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handoutMasterIdLst>
    <p:handoutMasterId r:id="rId41"/>
  </p:handoutMasterIdLst>
  <p:sldIdLst>
    <p:sldId id="274" r:id="rId2"/>
    <p:sldId id="329" r:id="rId3"/>
    <p:sldId id="330" r:id="rId4"/>
    <p:sldId id="307" r:id="rId5"/>
    <p:sldId id="282" r:id="rId6"/>
    <p:sldId id="331" r:id="rId7"/>
    <p:sldId id="378" r:id="rId8"/>
    <p:sldId id="358" r:id="rId9"/>
    <p:sldId id="363" r:id="rId10"/>
    <p:sldId id="364" r:id="rId11"/>
    <p:sldId id="380" r:id="rId12"/>
    <p:sldId id="365" r:id="rId13"/>
    <p:sldId id="382" r:id="rId14"/>
    <p:sldId id="333" r:id="rId15"/>
    <p:sldId id="334" r:id="rId16"/>
    <p:sldId id="368" r:id="rId17"/>
    <p:sldId id="367" r:id="rId18"/>
    <p:sldId id="360" r:id="rId19"/>
    <p:sldId id="340" r:id="rId20"/>
    <p:sldId id="343" r:id="rId21"/>
    <p:sldId id="370" r:id="rId22"/>
    <p:sldId id="369" r:id="rId23"/>
    <p:sldId id="371" r:id="rId24"/>
    <p:sldId id="372" r:id="rId25"/>
    <p:sldId id="339" r:id="rId26"/>
    <p:sldId id="373" r:id="rId27"/>
    <p:sldId id="405" r:id="rId28"/>
    <p:sldId id="384" r:id="rId29"/>
    <p:sldId id="385" r:id="rId30"/>
    <p:sldId id="390" r:id="rId31"/>
    <p:sldId id="392" r:id="rId32"/>
    <p:sldId id="394" r:id="rId33"/>
    <p:sldId id="395" r:id="rId34"/>
    <p:sldId id="396" r:id="rId35"/>
    <p:sldId id="397" r:id="rId36"/>
    <p:sldId id="402" r:id="rId37"/>
    <p:sldId id="314" r:id="rId38"/>
    <p:sldId id="404" r:id="rId39"/>
  </p:sldIdLst>
  <p:sldSz cx="9144000" cy="5715000" type="screen16x10"/>
  <p:notesSz cx="6858000" cy="9144000"/>
  <p:defaultTex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180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da" initials="R" lastIdx="4" clrIdx="0">
    <p:extLst>
      <p:ext uri="{19B8F6BF-5375-455C-9EA6-DF929625EA0E}">
        <p15:presenceInfo xmlns:p15="http://schemas.microsoft.com/office/powerpoint/2012/main" userId="Rid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8DF0"/>
    <a:srgbClr val="FF7575"/>
    <a:srgbClr val="9072DD"/>
    <a:srgbClr val="FFC1C1"/>
    <a:srgbClr val="002855"/>
    <a:srgbClr val="4547EB"/>
    <a:srgbClr val="4E99A6"/>
    <a:srgbClr val="1C385A"/>
    <a:srgbClr val="193457"/>
    <a:srgbClr val="BDB44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74" autoAdjust="0"/>
    <p:restoredTop sz="96327"/>
  </p:normalViewPr>
  <p:slideViewPr>
    <p:cSldViewPr snapToGrid="0" snapToObjects="1">
      <p:cViewPr varScale="1">
        <p:scale>
          <a:sx n="116" d="100"/>
          <a:sy n="116" d="100"/>
        </p:scale>
        <p:origin x="84" y="108"/>
      </p:cViewPr>
      <p:guideLst>
        <p:guide orient="horz" pos="1800"/>
        <p:guide pos="2880"/>
      </p:guideLst>
    </p:cSldViewPr>
  </p:slideViewPr>
  <p:notesTextViewPr>
    <p:cViewPr>
      <p:scale>
        <a:sx n="100" d="100"/>
        <a:sy n="100" d="100"/>
      </p:scale>
      <p:origin x="0" y="0"/>
    </p:cViewPr>
  </p:notesTextViewPr>
  <p:sorterViewPr>
    <p:cViewPr>
      <p:scale>
        <a:sx n="100" d="100"/>
        <a:sy n="100" d="100"/>
      </p:scale>
      <p:origin x="0" y="-10122"/>
    </p:cViewPr>
  </p:sorterViewPr>
  <p:notesViewPr>
    <p:cSldViewPr snapToGrid="0" snapToObjects="1">
      <p:cViewPr varScale="1">
        <p:scale>
          <a:sx n="65" d="100"/>
          <a:sy n="65" d="100"/>
        </p:scale>
        <p:origin x="3154" y="19"/>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68BA97E1-2883-0842-9A5F-7D542C0D1F36}" type="datetimeFigureOut">
              <a:rPr lang="en-US"/>
              <a:pPr>
                <a:defRPr/>
              </a:pPr>
              <a:t>12/22/2021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6F77D6C0-B738-2F44-ACB6-44D73B2AA77F}" type="slidenum">
              <a:rPr lang="en-US"/>
              <a:pPr>
                <a:defRPr/>
              </a:pPr>
              <a:t>‹#›</a:t>
            </a:fld>
            <a:endParaRPr lang="en-US"/>
          </a:p>
        </p:txBody>
      </p:sp>
    </p:spTree>
    <p:extLst>
      <p:ext uri="{BB962C8B-B14F-4D97-AF65-F5344CB8AC3E}">
        <p14:creationId xmlns:p14="http://schemas.microsoft.com/office/powerpoint/2010/main" val="231707446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74FA2E13-85E8-C440-A1E2-62A74EB80051}" type="datetimeFigureOut">
              <a:rPr lang="en-US"/>
              <a:pPr>
                <a:defRPr/>
              </a:pPr>
              <a:t>12/22/2021</a:t>
            </a:fld>
            <a:endParaRPr lang="en-US"/>
          </a:p>
        </p:txBody>
      </p:sp>
      <p:sp>
        <p:nvSpPr>
          <p:cNvPr id="4" name="Slide Image Placeholder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BFECB0A9-2443-AA41-B44B-57A17E7709C3}" type="slidenum">
              <a:rPr lang="en-US"/>
              <a:pPr>
                <a:defRPr/>
              </a:pPr>
              <a:t>‹#›</a:t>
            </a:fld>
            <a:endParaRPr lang="en-US"/>
          </a:p>
        </p:txBody>
      </p:sp>
    </p:spTree>
    <p:extLst>
      <p:ext uri="{BB962C8B-B14F-4D97-AF65-F5344CB8AC3E}">
        <p14:creationId xmlns:p14="http://schemas.microsoft.com/office/powerpoint/2010/main" val="1227328214"/>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FECB0A9-2443-AA41-B44B-57A17E7709C3}" type="slidenum">
              <a:rPr lang="en-US" smtClean="0"/>
              <a:pPr>
                <a:defRPr/>
              </a:pPr>
              <a:t>3</a:t>
            </a:fld>
            <a:endParaRPr lang="en-US"/>
          </a:p>
        </p:txBody>
      </p:sp>
    </p:spTree>
    <p:extLst>
      <p:ext uri="{BB962C8B-B14F-4D97-AF65-F5344CB8AC3E}">
        <p14:creationId xmlns:p14="http://schemas.microsoft.com/office/powerpoint/2010/main" val="30241966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NimbusRomNo9L-Regu"/>
              </a:rPr>
              <a:t>The problem with non-IID environments is that the average loss function is calculated over different clients from one round to another. So, comparing two average losses from two different training rounds is not reliable because the global model can get biased and does perform the same with regards to all local datasets in the clients.</a:t>
            </a:r>
            <a:endParaRPr lang="en-US" dirty="0"/>
          </a:p>
        </p:txBody>
      </p:sp>
      <p:sp>
        <p:nvSpPr>
          <p:cNvPr id="4" name="Slide Number Placeholder 3"/>
          <p:cNvSpPr>
            <a:spLocks noGrp="1"/>
          </p:cNvSpPr>
          <p:nvPr>
            <p:ph type="sldNum" sz="quarter" idx="5"/>
          </p:nvPr>
        </p:nvSpPr>
        <p:spPr/>
        <p:txBody>
          <a:bodyPr/>
          <a:lstStyle/>
          <a:p>
            <a:pPr>
              <a:defRPr/>
            </a:pPr>
            <a:fld id="{BFECB0A9-2443-AA41-B44B-57A17E7709C3}" type="slidenum">
              <a:rPr lang="en-US" smtClean="0"/>
              <a:pPr>
                <a:defRPr/>
              </a:pPr>
              <a:t>13</a:t>
            </a:fld>
            <a:endParaRPr lang="en-US"/>
          </a:p>
        </p:txBody>
      </p:sp>
    </p:spTree>
    <p:extLst>
      <p:ext uri="{BB962C8B-B14F-4D97-AF65-F5344CB8AC3E}">
        <p14:creationId xmlns:p14="http://schemas.microsoft.com/office/powerpoint/2010/main" val="28788479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FECB0A9-2443-AA41-B44B-57A17E7709C3}" type="slidenum">
              <a:rPr lang="en-US" smtClean="0"/>
              <a:pPr>
                <a:defRPr/>
              </a:pPr>
              <a:t>14</a:t>
            </a:fld>
            <a:endParaRPr lang="en-US"/>
          </a:p>
        </p:txBody>
      </p:sp>
    </p:spTree>
    <p:extLst>
      <p:ext uri="{BB962C8B-B14F-4D97-AF65-F5344CB8AC3E}">
        <p14:creationId xmlns:p14="http://schemas.microsoft.com/office/powerpoint/2010/main" val="20951566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FECB0A9-2443-AA41-B44B-57A17E7709C3}" type="slidenum">
              <a:rPr lang="en-US" smtClean="0"/>
              <a:pPr>
                <a:defRPr/>
              </a:pPr>
              <a:t>15</a:t>
            </a:fld>
            <a:endParaRPr lang="en-US"/>
          </a:p>
        </p:txBody>
      </p:sp>
    </p:spTree>
    <p:extLst>
      <p:ext uri="{BB962C8B-B14F-4D97-AF65-F5344CB8AC3E}">
        <p14:creationId xmlns:p14="http://schemas.microsoft.com/office/powerpoint/2010/main" val="37144978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FECB0A9-2443-AA41-B44B-57A17E7709C3}" type="slidenum">
              <a:rPr lang="en-US" smtClean="0"/>
              <a:pPr>
                <a:defRPr/>
              </a:pPr>
              <a:t>16</a:t>
            </a:fld>
            <a:endParaRPr lang="en-US"/>
          </a:p>
        </p:txBody>
      </p:sp>
    </p:spTree>
    <p:extLst>
      <p:ext uri="{BB962C8B-B14F-4D97-AF65-F5344CB8AC3E}">
        <p14:creationId xmlns:p14="http://schemas.microsoft.com/office/powerpoint/2010/main" val="4237004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FECB0A9-2443-AA41-B44B-57A17E7709C3}" type="slidenum">
              <a:rPr lang="en-US" smtClean="0"/>
              <a:pPr>
                <a:defRPr/>
              </a:pPr>
              <a:t>17</a:t>
            </a:fld>
            <a:endParaRPr lang="en-US"/>
          </a:p>
        </p:txBody>
      </p:sp>
    </p:spTree>
    <p:extLst>
      <p:ext uri="{BB962C8B-B14F-4D97-AF65-F5344CB8AC3E}">
        <p14:creationId xmlns:p14="http://schemas.microsoft.com/office/powerpoint/2010/main" val="17412068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FECB0A9-2443-AA41-B44B-57A17E7709C3}" type="slidenum">
              <a:rPr lang="en-US" smtClean="0"/>
              <a:pPr>
                <a:defRPr/>
              </a:pPr>
              <a:t>18</a:t>
            </a:fld>
            <a:endParaRPr lang="en-US"/>
          </a:p>
        </p:txBody>
      </p:sp>
    </p:spTree>
    <p:extLst>
      <p:ext uri="{BB962C8B-B14F-4D97-AF65-F5344CB8AC3E}">
        <p14:creationId xmlns:p14="http://schemas.microsoft.com/office/powerpoint/2010/main" val="40800566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FECB0A9-2443-AA41-B44B-57A17E7709C3}" type="slidenum">
              <a:rPr lang="en-US" smtClean="0"/>
              <a:pPr>
                <a:defRPr/>
              </a:pPr>
              <a:t>19</a:t>
            </a:fld>
            <a:endParaRPr lang="en-US"/>
          </a:p>
        </p:txBody>
      </p:sp>
    </p:spTree>
    <p:extLst>
      <p:ext uri="{BB962C8B-B14F-4D97-AF65-F5344CB8AC3E}">
        <p14:creationId xmlns:p14="http://schemas.microsoft.com/office/powerpoint/2010/main" val="31505735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FECB0A9-2443-AA41-B44B-57A17E7709C3}" type="slidenum">
              <a:rPr lang="en-US" smtClean="0"/>
              <a:pPr>
                <a:defRPr/>
              </a:pPr>
              <a:t>20</a:t>
            </a:fld>
            <a:endParaRPr lang="en-US"/>
          </a:p>
        </p:txBody>
      </p:sp>
    </p:spTree>
    <p:extLst>
      <p:ext uri="{BB962C8B-B14F-4D97-AF65-F5344CB8AC3E}">
        <p14:creationId xmlns:p14="http://schemas.microsoft.com/office/powerpoint/2010/main" val="15115897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FECB0A9-2443-AA41-B44B-57A17E7709C3}" type="slidenum">
              <a:rPr lang="en-US" smtClean="0"/>
              <a:pPr>
                <a:defRPr/>
              </a:pPr>
              <a:t>21</a:t>
            </a:fld>
            <a:endParaRPr lang="en-US"/>
          </a:p>
        </p:txBody>
      </p:sp>
    </p:spTree>
    <p:extLst>
      <p:ext uri="{BB962C8B-B14F-4D97-AF65-F5344CB8AC3E}">
        <p14:creationId xmlns:p14="http://schemas.microsoft.com/office/powerpoint/2010/main" val="26386072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FECB0A9-2443-AA41-B44B-57A17E7709C3}" type="slidenum">
              <a:rPr lang="en-US" smtClean="0"/>
              <a:pPr>
                <a:defRPr/>
              </a:pPr>
              <a:t>22</a:t>
            </a:fld>
            <a:endParaRPr lang="en-US"/>
          </a:p>
        </p:txBody>
      </p:sp>
    </p:spTree>
    <p:extLst>
      <p:ext uri="{BB962C8B-B14F-4D97-AF65-F5344CB8AC3E}">
        <p14:creationId xmlns:p14="http://schemas.microsoft.com/office/powerpoint/2010/main" val="27731118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FECB0A9-2443-AA41-B44B-57A17E7709C3}" type="slidenum">
              <a:rPr lang="en-US" smtClean="0"/>
              <a:pPr>
                <a:defRPr/>
              </a:pPr>
              <a:t>4</a:t>
            </a:fld>
            <a:endParaRPr lang="en-US"/>
          </a:p>
        </p:txBody>
      </p:sp>
    </p:spTree>
    <p:extLst>
      <p:ext uri="{BB962C8B-B14F-4D97-AF65-F5344CB8AC3E}">
        <p14:creationId xmlns:p14="http://schemas.microsoft.com/office/powerpoint/2010/main" val="25637184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FECB0A9-2443-AA41-B44B-57A17E7709C3}" type="slidenum">
              <a:rPr lang="en-US" smtClean="0"/>
              <a:pPr>
                <a:defRPr/>
              </a:pPr>
              <a:t>23</a:t>
            </a:fld>
            <a:endParaRPr lang="en-US"/>
          </a:p>
        </p:txBody>
      </p:sp>
    </p:spTree>
    <p:extLst>
      <p:ext uri="{BB962C8B-B14F-4D97-AF65-F5344CB8AC3E}">
        <p14:creationId xmlns:p14="http://schemas.microsoft.com/office/powerpoint/2010/main" val="11199229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FECB0A9-2443-AA41-B44B-57A17E7709C3}" type="slidenum">
              <a:rPr lang="en-US" smtClean="0"/>
              <a:pPr>
                <a:defRPr/>
              </a:pPr>
              <a:t>24</a:t>
            </a:fld>
            <a:endParaRPr lang="en-US"/>
          </a:p>
        </p:txBody>
      </p:sp>
    </p:spTree>
    <p:extLst>
      <p:ext uri="{BB962C8B-B14F-4D97-AF65-F5344CB8AC3E}">
        <p14:creationId xmlns:p14="http://schemas.microsoft.com/office/powerpoint/2010/main" val="34134558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FECB0A9-2443-AA41-B44B-57A17E7709C3}" type="slidenum">
              <a:rPr lang="en-US" smtClean="0"/>
              <a:pPr>
                <a:defRPr/>
              </a:pPr>
              <a:t>25</a:t>
            </a:fld>
            <a:endParaRPr lang="en-US"/>
          </a:p>
        </p:txBody>
      </p:sp>
    </p:spTree>
    <p:extLst>
      <p:ext uri="{BB962C8B-B14F-4D97-AF65-F5344CB8AC3E}">
        <p14:creationId xmlns:p14="http://schemas.microsoft.com/office/powerpoint/2010/main" val="25504752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FECB0A9-2443-AA41-B44B-57A17E7709C3}" type="slidenum">
              <a:rPr lang="en-US" smtClean="0"/>
              <a:pPr>
                <a:defRPr/>
              </a:pPr>
              <a:t>26</a:t>
            </a:fld>
            <a:endParaRPr lang="en-US"/>
          </a:p>
        </p:txBody>
      </p:sp>
    </p:spTree>
    <p:extLst>
      <p:ext uri="{BB962C8B-B14F-4D97-AF65-F5344CB8AC3E}">
        <p14:creationId xmlns:p14="http://schemas.microsoft.com/office/powerpoint/2010/main" val="37154926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FECB0A9-2443-AA41-B44B-57A17E7709C3}" type="slidenum">
              <a:rPr lang="en-US" smtClean="0"/>
              <a:pPr>
                <a:defRPr/>
              </a:pPr>
              <a:t>27</a:t>
            </a:fld>
            <a:endParaRPr lang="en-US"/>
          </a:p>
        </p:txBody>
      </p:sp>
    </p:spTree>
    <p:extLst>
      <p:ext uri="{BB962C8B-B14F-4D97-AF65-F5344CB8AC3E}">
        <p14:creationId xmlns:p14="http://schemas.microsoft.com/office/powerpoint/2010/main" val="32158789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FECB0A9-2443-AA41-B44B-57A17E7709C3}" type="slidenum">
              <a:rPr lang="en-US" smtClean="0"/>
              <a:pPr>
                <a:defRPr/>
              </a:pPr>
              <a:t>28</a:t>
            </a:fld>
            <a:endParaRPr lang="en-US"/>
          </a:p>
        </p:txBody>
      </p:sp>
    </p:spTree>
    <p:extLst>
      <p:ext uri="{BB962C8B-B14F-4D97-AF65-F5344CB8AC3E}">
        <p14:creationId xmlns:p14="http://schemas.microsoft.com/office/powerpoint/2010/main" val="37721263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FECB0A9-2443-AA41-B44B-57A17E7709C3}" type="slidenum">
              <a:rPr lang="en-US" smtClean="0"/>
              <a:pPr>
                <a:defRPr/>
              </a:pPr>
              <a:t>29</a:t>
            </a:fld>
            <a:endParaRPr lang="en-US"/>
          </a:p>
        </p:txBody>
      </p:sp>
    </p:spTree>
    <p:extLst>
      <p:ext uri="{BB962C8B-B14F-4D97-AF65-F5344CB8AC3E}">
        <p14:creationId xmlns:p14="http://schemas.microsoft.com/office/powerpoint/2010/main" val="22545790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FECB0A9-2443-AA41-B44B-57A17E7709C3}" type="slidenum">
              <a:rPr lang="en-US" smtClean="0"/>
              <a:pPr>
                <a:defRPr/>
              </a:pPr>
              <a:t>30</a:t>
            </a:fld>
            <a:endParaRPr lang="en-US"/>
          </a:p>
        </p:txBody>
      </p:sp>
    </p:spTree>
    <p:extLst>
      <p:ext uri="{BB962C8B-B14F-4D97-AF65-F5344CB8AC3E}">
        <p14:creationId xmlns:p14="http://schemas.microsoft.com/office/powerpoint/2010/main" val="12539487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FECB0A9-2443-AA41-B44B-57A17E7709C3}" type="slidenum">
              <a:rPr lang="en-US" smtClean="0"/>
              <a:pPr>
                <a:defRPr/>
              </a:pPr>
              <a:t>31</a:t>
            </a:fld>
            <a:endParaRPr lang="en-US"/>
          </a:p>
        </p:txBody>
      </p:sp>
    </p:spTree>
    <p:extLst>
      <p:ext uri="{BB962C8B-B14F-4D97-AF65-F5344CB8AC3E}">
        <p14:creationId xmlns:p14="http://schemas.microsoft.com/office/powerpoint/2010/main" val="15066678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FECB0A9-2443-AA41-B44B-57A17E7709C3}" type="slidenum">
              <a:rPr lang="en-US" smtClean="0"/>
              <a:pPr>
                <a:defRPr/>
              </a:pPr>
              <a:t>32</a:t>
            </a:fld>
            <a:endParaRPr lang="en-US"/>
          </a:p>
        </p:txBody>
      </p:sp>
    </p:spTree>
    <p:extLst>
      <p:ext uri="{BB962C8B-B14F-4D97-AF65-F5344CB8AC3E}">
        <p14:creationId xmlns:p14="http://schemas.microsoft.com/office/powerpoint/2010/main" val="21347529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FECB0A9-2443-AA41-B44B-57A17E7709C3}" type="slidenum">
              <a:rPr lang="en-US" smtClean="0"/>
              <a:pPr>
                <a:defRPr/>
              </a:pPr>
              <a:t>6</a:t>
            </a:fld>
            <a:endParaRPr lang="en-US"/>
          </a:p>
        </p:txBody>
      </p:sp>
    </p:spTree>
    <p:extLst>
      <p:ext uri="{BB962C8B-B14F-4D97-AF65-F5344CB8AC3E}">
        <p14:creationId xmlns:p14="http://schemas.microsoft.com/office/powerpoint/2010/main" val="40925539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FECB0A9-2443-AA41-B44B-57A17E7709C3}" type="slidenum">
              <a:rPr lang="en-US" smtClean="0"/>
              <a:pPr>
                <a:defRPr/>
              </a:pPr>
              <a:t>33</a:t>
            </a:fld>
            <a:endParaRPr lang="en-US"/>
          </a:p>
        </p:txBody>
      </p:sp>
    </p:spTree>
    <p:extLst>
      <p:ext uri="{BB962C8B-B14F-4D97-AF65-F5344CB8AC3E}">
        <p14:creationId xmlns:p14="http://schemas.microsoft.com/office/powerpoint/2010/main" val="26826614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FECB0A9-2443-AA41-B44B-57A17E7709C3}" type="slidenum">
              <a:rPr lang="en-US" smtClean="0"/>
              <a:pPr>
                <a:defRPr/>
              </a:pPr>
              <a:t>34</a:t>
            </a:fld>
            <a:endParaRPr lang="en-US"/>
          </a:p>
        </p:txBody>
      </p:sp>
    </p:spTree>
    <p:extLst>
      <p:ext uri="{BB962C8B-B14F-4D97-AF65-F5344CB8AC3E}">
        <p14:creationId xmlns:p14="http://schemas.microsoft.com/office/powerpoint/2010/main" val="19123772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FECB0A9-2443-AA41-B44B-57A17E7709C3}" type="slidenum">
              <a:rPr lang="en-US" smtClean="0"/>
              <a:pPr>
                <a:defRPr/>
              </a:pPr>
              <a:t>35</a:t>
            </a:fld>
            <a:endParaRPr lang="en-US"/>
          </a:p>
        </p:txBody>
      </p:sp>
    </p:spTree>
    <p:extLst>
      <p:ext uri="{BB962C8B-B14F-4D97-AF65-F5344CB8AC3E}">
        <p14:creationId xmlns:p14="http://schemas.microsoft.com/office/powerpoint/2010/main" val="5710704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FECB0A9-2443-AA41-B44B-57A17E7709C3}" type="slidenum">
              <a:rPr lang="en-US" smtClean="0"/>
              <a:pPr>
                <a:defRPr/>
              </a:pPr>
              <a:t>36</a:t>
            </a:fld>
            <a:endParaRPr lang="en-US"/>
          </a:p>
        </p:txBody>
      </p:sp>
    </p:spTree>
    <p:extLst>
      <p:ext uri="{BB962C8B-B14F-4D97-AF65-F5344CB8AC3E}">
        <p14:creationId xmlns:p14="http://schemas.microsoft.com/office/powerpoint/2010/main" val="23727553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FECB0A9-2443-AA41-B44B-57A17E7709C3}" type="slidenum">
              <a:rPr lang="en-US" smtClean="0"/>
              <a:pPr>
                <a:defRPr/>
              </a:pPr>
              <a:t>37</a:t>
            </a:fld>
            <a:endParaRPr lang="en-US"/>
          </a:p>
        </p:txBody>
      </p:sp>
    </p:spTree>
    <p:extLst>
      <p:ext uri="{BB962C8B-B14F-4D97-AF65-F5344CB8AC3E}">
        <p14:creationId xmlns:p14="http://schemas.microsoft.com/office/powerpoint/2010/main" val="25637184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FECB0A9-2443-AA41-B44B-57A17E7709C3}" type="slidenum">
              <a:rPr lang="en-US" smtClean="0"/>
              <a:pPr>
                <a:defRPr/>
              </a:pPr>
              <a:t>7</a:t>
            </a:fld>
            <a:endParaRPr lang="en-US"/>
          </a:p>
        </p:txBody>
      </p:sp>
    </p:spTree>
    <p:extLst>
      <p:ext uri="{BB962C8B-B14F-4D97-AF65-F5344CB8AC3E}">
        <p14:creationId xmlns:p14="http://schemas.microsoft.com/office/powerpoint/2010/main" val="14991314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FECB0A9-2443-AA41-B44B-57A17E7709C3}" type="slidenum">
              <a:rPr lang="en-US" smtClean="0"/>
              <a:pPr>
                <a:defRPr/>
              </a:pPr>
              <a:t>8</a:t>
            </a:fld>
            <a:endParaRPr lang="en-US"/>
          </a:p>
        </p:txBody>
      </p:sp>
    </p:spTree>
    <p:extLst>
      <p:ext uri="{BB962C8B-B14F-4D97-AF65-F5344CB8AC3E}">
        <p14:creationId xmlns:p14="http://schemas.microsoft.com/office/powerpoint/2010/main" val="29227159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FECB0A9-2443-AA41-B44B-57A17E7709C3}" type="slidenum">
              <a:rPr lang="en-US" smtClean="0"/>
              <a:pPr>
                <a:defRPr/>
              </a:pPr>
              <a:t>9</a:t>
            </a:fld>
            <a:endParaRPr lang="en-US"/>
          </a:p>
        </p:txBody>
      </p:sp>
    </p:spTree>
    <p:extLst>
      <p:ext uri="{BB962C8B-B14F-4D97-AF65-F5344CB8AC3E}">
        <p14:creationId xmlns:p14="http://schemas.microsoft.com/office/powerpoint/2010/main" val="10082002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FECB0A9-2443-AA41-B44B-57A17E7709C3}" type="slidenum">
              <a:rPr lang="en-US" smtClean="0"/>
              <a:pPr>
                <a:defRPr/>
              </a:pPr>
              <a:t>10</a:t>
            </a:fld>
            <a:endParaRPr lang="en-US"/>
          </a:p>
        </p:txBody>
      </p:sp>
    </p:spTree>
    <p:extLst>
      <p:ext uri="{BB962C8B-B14F-4D97-AF65-F5344CB8AC3E}">
        <p14:creationId xmlns:p14="http://schemas.microsoft.com/office/powerpoint/2010/main" val="12772927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FECB0A9-2443-AA41-B44B-57A17E7709C3}" type="slidenum">
              <a:rPr lang="en-US" smtClean="0"/>
              <a:pPr>
                <a:defRPr/>
              </a:pPr>
              <a:t>11</a:t>
            </a:fld>
            <a:endParaRPr lang="en-US"/>
          </a:p>
        </p:txBody>
      </p:sp>
    </p:spTree>
    <p:extLst>
      <p:ext uri="{BB962C8B-B14F-4D97-AF65-F5344CB8AC3E}">
        <p14:creationId xmlns:p14="http://schemas.microsoft.com/office/powerpoint/2010/main" val="20550390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FECB0A9-2443-AA41-B44B-57A17E7709C3}" type="slidenum">
              <a:rPr lang="en-US" smtClean="0"/>
              <a:pPr>
                <a:defRPr/>
              </a:pPr>
              <a:t>12</a:t>
            </a:fld>
            <a:endParaRPr lang="en-US"/>
          </a:p>
        </p:txBody>
      </p:sp>
    </p:spTree>
    <p:extLst>
      <p:ext uri="{BB962C8B-B14F-4D97-AF65-F5344CB8AC3E}">
        <p14:creationId xmlns:p14="http://schemas.microsoft.com/office/powerpoint/2010/main" val="34368464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7"/>
            <a:ext cx="7772400" cy="1225021"/>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238500"/>
            <a:ext cx="6400800" cy="14605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5297488"/>
            <a:ext cx="2133600" cy="303212"/>
          </a:xfrm>
          <a:prstGeom prst="rect">
            <a:avLst/>
          </a:prstGeom>
        </p:spPr>
        <p:txBody>
          <a:bodyPr/>
          <a:lstStyle>
            <a:lvl1pPr>
              <a:defRPr/>
            </a:lvl1pPr>
          </a:lstStyle>
          <a:p>
            <a:pPr>
              <a:defRPr/>
            </a:pPr>
            <a:fld id="{ADDCCA13-0A61-CC4E-B235-33ABB88915D5}" type="datetime1">
              <a:rPr lang="en-US"/>
              <a:pPr>
                <a:defRPr/>
              </a:pPr>
              <a:t>12/22/2021</a:t>
            </a:fld>
            <a:endParaRPr lang="en-US"/>
          </a:p>
        </p:txBody>
      </p:sp>
      <p:sp>
        <p:nvSpPr>
          <p:cNvPr id="5" name="Footer Placeholder 4"/>
          <p:cNvSpPr>
            <a:spLocks noGrp="1"/>
          </p:cNvSpPr>
          <p:nvPr>
            <p:ph type="ftr" sz="quarter" idx="11"/>
          </p:nvPr>
        </p:nvSpPr>
        <p:spPr>
          <a:xfrm>
            <a:off x="3124200" y="5297488"/>
            <a:ext cx="2895600" cy="303212"/>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5297488"/>
            <a:ext cx="2133600" cy="303212"/>
          </a:xfrm>
          <a:prstGeom prst="rect">
            <a:avLst/>
          </a:prstGeom>
        </p:spPr>
        <p:txBody>
          <a:bodyPr/>
          <a:lstStyle>
            <a:lvl1pPr>
              <a:defRPr/>
            </a:lvl1pPr>
          </a:lstStyle>
          <a:p>
            <a:pPr>
              <a:defRPr/>
            </a:pPr>
            <a:fld id="{BCA02652-0BCB-5542-8BE5-317B3FC2C8D4}" type="slidenum">
              <a:rPr lang="en-US"/>
              <a:pPr>
                <a:defRPr/>
              </a:pPr>
              <a:t>‹#›</a:t>
            </a:fld>
            <a:endParaRPr lang="en-US"/>
          </a:p>
        </p:txBody>
      </p:sp>
    </p:spTree>
    <p:extLst>
      <p:ext uri="{BB962C8B-B14F-4D97-AF65-F5344CB8AC3E}">
        <p14:creationId xmlns:p14="http://schemas.microsoft.com/office/powerpoint/2010/main" val="32736737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510646"/>
            <a:ext cx="5486400" cy="3429000"/>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4472782"/>
            <a:ext cx="5486400" cy="670718"/>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a:xfrm>
            <a:off x="457200" y="5297488"/>
            <a:ext cx="2133600" cy="303212"/>
          </a:xfrm>
          <a:prstGeom prst="rect">
            <a:avLst/>
          </a:prstGeom>
        </p:spPr>
        <p:txBody>
          <a:bodyPr/>
          <a:lstStyle>
            <a:lvl1pPr>
              <a:defRPr/>
            </a:lvl1pPr>
          </a:lstStyle>
          <a:p>
            <a:pPr>
              <a:defRPr/>
            </a:pPr>
            <a:fld id="{0FA1BFA4-8532-734C-B75D-572DA23FF97A}" type="datetime1">
              <a:rPr lang="en-US"/>
              <a:pPr>
                <a:defRPr/>
              </a:pPr>
              <a:t>12/22/2021</a:t>
            </a:fld>
            <a:endParaRPr lang="en-US"/>
          </a:p>
        </p:txBody>
      </p:sp>
      <p:sp>
        <p:nvSpPr>
          <p:cNvPr id="6" name="Footer Placeholder 4"/>
          <p:cNvSpPr>
            <a:spLocks noGrp="1"/>
          </p:cNvSpPr>
          <p:nvPr>
            <p:ph type="ftr" sz="quarter" idx="11"/>
          </p:nvPr>
        </p:nvSpPr>
        <p:spPr>
          <a:xfrm>
            <a:off x="3124200" y="5297488"/>
            <a:ext cx="2895600" cy="303212"/>
          </a:xfrm>
          <a:prstGeom prst="rect">
            <a:avLst/>
          </a:prstGeom>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6553200" y="5297488"/>
            <a:ext cx="2133600" cy="303212"/>
          </a:xfrm>
          <a:prstGeom prst="rect">
            <a:avLst/>
          </a:prstGeom>
        </p:spPr>
        <p:txBody>
          <a:bodyPr/>
          <a:lstStyle>
            <a:lvl1pPr>
              <a:defRPr/>
            </a:lvl1pPr>
          </a:lstStyle>
          <a:p>
            <a:pPr>
              <a:defRPr/>
            </a:pPr>
            <a:fld id="{779EBDF3-B7A4-FF45-8900-3C076D0FCA48}" type="slidenum">
              <a:rPr lang="en-US"/>
              <a:pPr>
                <a:defRPr/>
              </a:pPr>
              <a:t>‹#›</a:t>
            </a:fld>
            <a:endParaRPr lang="en-US"/>
          </a:p>
        </p:txBody>
      </p:sp>
    </p:spTree>
    <p:extLst>
      <p:ext uri="{BB962C8B-B14F-4D97-AF65-F5344CB8AC3E}">
        <p14:creationId xmlns:p14="http://schemas.microsoft.com/office/powerpoint/2010/main" val="1611343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525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333500"/>
            <a:ext cx="8229600" cy="37719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5297488"/>
            <a:ext cx="2133600" cy="303212"/>
          </a:xfrm>
          <a:prstGeom prst="rect">
            <a:avLst/>
          </a:prstGeom>
        </p:spPr>
        <p:txBody>
          <a:bodyPr/>
          <a:lstStyle>
            <a:lvl1pPr>
              <a:defRPr/>
            </a:lvl1pPr>
          </a:lstStyle>
          <a:p>
            <a:pPr>
              <a:defRPr/>
            </a:pPr>
            <a:fld id="{7147BE57-9D87-3745-A9D8-3D0F37135B2B}" type="datetime1">
              <a:rPr lang="en-US"/>
              <a:pPr>
                <a:defRPr/>
              </a:pPr>
              <a:t>12/22/2021</a:t>
            </a:fld>
            <a:endParaRPr lang="en-US"/>
          </a:p>
        </p:txBody>
      </p:sp>
      <p:sp>
        <p:nvSpPr>
          <p:cNvPr id="5" name="Footer Placeholder 4"/>
          <p:cNvSpPr>
            <a:spLocks noGrp="1"/>
          </p:cNvSpPr>
          <p:nvPr>
            <p:ph type="ftr" sz="quarter" idx="11"/>
          </p:nvPr>
        </p:nvSpPr>
        <p:spPr>
          <a:xfrm>
            <a:off x="3124200" y="5297488"/>
            <a:ext cx="2895600" cy="303212"/>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5297488"/>
            <a:ext cx="2133600" cy="303212"/>
          </a:xfrm>
          <a:prstGeom prst="rect">
            <a:avLst/>
          </a:prstGeom>
        </p:spPr>
        <p:txBody>
          <a:bodyPr/>
          <a:lstStyle>
            <a:lvl1pPr>
              <a:defRPr/>
            </a:lvl1pPr>
          </a:lstStyle>
          <a:p>
            <a:pPr>
              <a:defRPr/>
            </a:pPr>
            <a:fld id="{1EC83532-F87D-8A40-AEE7-46CBFEE3997A}" type="slidenum">
              <a:rPr lang="en-US"/>
              <a:pPr>
                <a:defRPr/>
              </a:pPr>
              <a:t>‹#›</a:t>
            </a:fld>
            <a:endParaRPr lang="en-US"/>
          </a:p>
        </p:txBody>
      </p:sp>
    </p:spTree>
    <p:extLst>
      <p:ext uri="{BB962C8B-B14F-4D97-AF65-F5344CB8AC3E}">
        <p14:creationId xmlns:p14="http://schemas.microsoft.com/office/powerpoint/2010/main" val="33662165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7"/>
            <a:ext cx="2057400" cy="4876271"/>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28867"/>
            <a:ext cx="6019800" cy="4876271"/>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5297488"/>
            <a:ext cx="2133600" cy="303212"/>
          </a:xfrm>
          <a:prstGeom prst="rect">
            <a:avLst/>
          </a:prstGeom>
        </p:spPr>
        <p:txBody>
          <a:bodyPr/>
          <a:lstStyle>
            <a:lvl1pPr>
              <a:defRPr/>
            </a:lvl1pPr>
          </a:lstStyle>
          <a:p>
            <a:pPr>
              <a:defRPr/>
            </a:pPr>
            <a:fld id="{CD99794F-37C0-7C45-85F8-55F24E86B02A}" type="datetime1">
              <a:rPr lang="en-US"/>
              <a:pPr>
                <a:defRPr/>
              </a:pPr>
              <a:t>12/22/2021</a:t>
            </a:fld>
            <a:endParaRPr lang="en-US"/>
          </a:p>
        </p:txBody>
      </p:sp>
      <p:sp>
        <p:nvSpPr>
          <p:cNvPr id="5" name="Footer Placeholder 4"/>
          <p:cNvSpPr>
            <a:spLocks noGrp="1"/>
          </p:cNvSpPr>
          <p:nvPr>
            <p:ph type="ftr" sz="quarter" idx="11"/>
          </p:nvPr>
        </p:nvSpPr>
        <p:spPr>
          <a:xfrm>
            <a:off x="3124200" y="5297488"/>
            <a:ext cx="2895600" cy="303212"/>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5297488"/>
            <a:ext cx="2133600" cy="303212"/>
          </a:xfrm>
          <a:prstGeom prst="rect">
            <a:avLst/>
          </a:prstGeom>
        </p:spPr>
        <p:txBody>
          <a:bodyPr/>
          <a:lstStyle>
            <a:lvl1pPr>
              <a:defRPr/>
            </a:lvl1pPr>
          </a:lstStyle>
          <a:p>
            <a:pPr>
              <a:defRPr/>
            </a:pPr>
            <a:fld id="{F4DA2B6C-9AA8-7040-8874-17311D4F48CE}" type="slidenum">
              <a:rPr lang="en-US"/>
              <a:pPr>
                <a:defRPr/>
              </a:pPr>
              <a:t>‹#›</a:t>
            </a:fld>
            <a:endParaRPr lang="en-US"/>
          </a:p>
        </p:txBody>
      </p:sp>
    </p:spTree>
    <p:extLst>
      <p:ext uri="{BB962C8B-B14F-4D97-AF65-F5344CB8AC3E}">
        <p14:creationId xmlns:p14="http://schemas.microsoft.com/office/powerpoint/2010/main" val="1797668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E5E9EF">
            <a:alpha val="60000"/>
          </a:srgbClr>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BAFC307E-C4BE-4EF9-9610-DA570E09994B}"/>
              </a:ext>
            </a:extLst>
          </p:cNvPr>
          <p:cNvPicPr>
            <a:picLocks noChangeAspect="1"/>
          </p:cNvPicPr>
          <p:nvPr userDrawn="1"/>
        </p:nvPicPr>
        <p:blipFill rotWithShape="1">
          <a:blip r:embed="rId2">
            <a:alphaModFix amt="50000"/>
            <a:extLst>
              <a:ext uri="{96DAC541-7B7A-43D3-8B79-37D633B846F1}">
                <asvg:svgBlip xmlns:asvg="http://schemas.microsoft.com/office/drawing/2016/SVG/main" r:embed="rId3"/>
              </a:ext>
            </a:extLst>
          </a:blip>
          <a:srcRect b="63564"/>
          <a:stretch/>
        </p:blipFill>
        <p:spPr>
          <a:xfrm>
            <a:off x="0" y="52387"/>
            <a:ext cx="9144000" cy="5715000"/>
          </a:xfrm>
          <a:prstGeom prst="rect">
            <a:avLst/>
          </a:prstGeom>
        </p:spPr>
      </p:pic>
      <p:sp>
        <p:nvSpPr>
          <p:cNvPr id="2" name="Title 1"/>
          <p:cNvSpPr>
            <a:spLocks noGrp="1"/>
          </p:cNvSpPr>
          <p:nvPr>
            <p:ph type="title"/>
          </p:nvPr>
        </p:nvSpPr>
        <p:spPr>
          <a:xfrm>
            <a:off x="558012" y="408991"/>
            <a:ext cx="6719088" cy="629227"/>
          </a:xfrm>
          <a:prstGeom prst="rect">
            <a:avLst/>
          </a:prstGeom>
          <a:noFill/>
          <a:ln>
            <a:noFill/>
          </a:ln>
        </p:spPr>
        <p:txBody>
          <a:bodyPr wrap="square" lIns="0" anchor="t">
            <a:noAutofit/>
          </a:bodyPr>
          <a:lstStyle>
            <a:lvl1pPr algn="l">
              <a:lnSpc>
                <a:spcPct val="90000"/>
              </a:lnSpc>
              <a:defRPr lang="en-US" sz="2400" b="1">
                <a:solidFill>
                  <a:srgbClr val="193558"/>
                </a:solidFill>
                <a:latin typeface="Arial Nova" panose="020B0504020202020204" pitchFamily="34" charset="0"/>
                <a:cs typeface="Arial" panose="020B0604020202020204" pitchFamily="34" charset="0"/>
              </a:defRPr>
            </a:lvl1pPr>
          </a:lstStyle>
          <a:p>
            <a:pPr lvl="0" algn="l" eaLnBrk="1" hangingPunct="1"/>
            <a:r>
              <a:rPr lang="en-US"/>
              <a:t>Click to edit Master title style</a:t>
            </a:r>
          </a:p>
        </p:txBody>
      </p:sp>
      <p:sp>
        <p:nvSpPr>
          <p:cNvPr id="4" name="Date Placeholder 3"/>
          <p:cNvSpPr>
            <a:spLocks noGrp="1"/>
          </p:cNvSpPr>
          <p:nvPr>
            <p:ph type="dt" sz="half" idx="10"/>
          </p:nvPr>
        </p:nvSpPr>
        <p:spPr>
          <a:xfrm>
            <a:off x="7600950" y="5297488"/>
            <a:ext cx="1085850" cy="303212"/>
          </a:xfrm>
          <a:prstGeom prst="rect">
            <a:avLst/>
          </a:prstGeom>
          <a:noFill/>
        </p:spPr>
        <p:txBody>
          <a:bodyPr wrap="square" lIns="72000" tIns="36000" rIns="108000" bIns="36000" anchor="ctr">
            <a:noAutofit/>
          </a:bodyPr>
          <a:lstStyle>
            <a:lvl1pPr algn="r">
              <a:defRPr lang="en-US" sz="1000" smtClean="0">
                <a:solidFill>
                  <a:srgbClr val="193659"/>
                </a:solidFill>
                <a:latin typeface="+mj-lt"/>
              </a:defRPr>
            </a:lvl1pPr>
          </a:lstStyle>
          <a:p>
            <a:fld id="{B0181704-77CF-5442-A91E-7C728D280746}" type="datetime1">
              <a:rPr lang="en-US" smtClean="0"/>
              <a:pPr/>
              <a:t>12/22/2021</a:t>
            </a:fld>
            <a:endParaRPr lang="en-US"/>
          </a:p>
        </p:txBody>
      </p:sp>
      <p:sp>
        <p:nvSpPr>
          <p:cNvPr id="5" name="Footer Placeholder 4"/>
          <p:cNvSpPr>
            <a:spLocks noGrp="1"/>
          </p:cNvSpPr>
          <p:nvPr>
            <p:ph type="ftr" sz="quarter" idx="11"/>
          </p:nvPr>
        </p:nvSpPr>
        <p:spPr>
          <a:xfrm>
            <a:off x="558012" y="5297488"/>
            <a:ext cx="6331738" cy="303212"/>
          </a:xfrm>
          <a:prstGeom prst="rect">
            <a:avLst/>
          </a:prstGeom>
          <a:noFill/>
        </p:spPr>
        <p:txBody>
          <a:bodyPr wrap="square" lIns="0" tIns="36000" rIns="108000" bIns="36000" anchor="ctr">
            <a:noAutofit/>
          </a:bodyPr>
          <a:lstStyle>
            <a:lvl1pPr algn="l">
              <a:defRPr lang="en-US" sz="1000">
                <a:solidFill>
                  <a:srgbClr val="DCB328"/>
                </a:solidFill>
                <a:latin typeface="+mj-lt"/>
              </a:defRPr>
            </a:lvl1pPr>
          </a:lstStyle>
          <a:p>
            <a:endParaRPr lang="en-US"/>
          </a:p>
        </p:txBody>
      </p:sp>
      <p:sp>
        <p:nvSpPr>
          <p:cNvPr id="6" name="Slide Number Placeholder 5"/>
          <p:cNvSpPr>
            <a:spLocks noGrp="1"/>
          </p:cNvSpPr>
          <p:nvPr>
            <p:ph type="sldNum" sz="quarter" idx="12"/>
          </p:nvPr>
        </p:nvSpPr>
        <p:spPr>
          <a:xfrm>
            <a:off x="8686800" y="5297488"/>
            <a:ext cx="457200" cy="303212"/>
          </a:xfrm>
          <a:prstGeom prst="rect">
            <a:avLst/>
          </a:prstGeom>
          <a:solidFill>
            <a:srgbClr val="DCB328"/>
          </a:solidFill>
        </p:spPr>
        <p:txBody>
          <a:bodyPr wrap="square" lIns="0" tIns="36000" rIns="0" bIns="36000" anchor="ctr">
            <a:noAutofit/>
          </a:bodyPr>
          <a:lstStyle>
            <a:lvl1pPr algn="ctr">
              <a:defRPr sz="1000">
                <a:solidFill>
                  <a:schemeClr val="bg1"/>
                </a:solidFill>
                <a:latin typeface="+mj-lt"/>
              </a:defRPr>
            </a:lvl1pPr>
          </a:lstStyle>
          <a:p>
            <a:pPr>
              <a:defRPr/>
            </a:pPr>
            <a:fld id="{D3F604EC-95A9-A240-90B9-B51EF558DEAA}" type="slidenum">
              <a:rPr lang="en-US" smtClean="0"/>
              <a:pPr>
                <a:defRPr/>
              </a:pPr>
              <a:t>‹#›</a:t>
            </a:fld>
            <a:endParaRPr lang="en-US"/>
          </a:p>
        </p:txBody>
      </p:sp>
      <p:pic>
        <p:nvPicPr>
          <p:cNvPr id="9" name="Picture 2" descr="UC Davis Rep Visit | San Joaquin Delta College">
            <a:extLst>
              <a:ext uri="{FF2B5EF4-FFF2-40B4-BE49-F238E27FC236}">
                <a16:creationId xmlns:a16="http://schemas.microsoft.com/office/drawing/2014/main" id="{C28AB4DD-ADFF-4B5E-9C8B-BAEE98FE58A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053388" y="249754"/>
            <a:ext cx="856480" cy="219176"/>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a:extLst>
              <a:ext uri="{FF2B5EF4-FFF2-40B4-BE49-F238E27FC236}">
                <a16:creationId xmlns:a16="http://schemas.microsoft.com/office/drawing/2014/main" id="{0B0EAE23-112C-4B7E-BBB6-374BFAA90D2A}"/>
              </a:ext>
            </a:extLst>
          </p:cNvPr>
          <p:cNvCxnSpPr>
            <a:cxnSpLocks/>
          </p:cNvCxnSpPr>
          <p:nvPr userDrawn="1"/>
        </p:nvCxnSpPr>
        <p:spPr>
          <a:xfrm>
            <a:off x="558012" y="364185"/>
            <a:ext cx="398151" cy="0"/>
          </a:xfrm>
          <a:prstGeom prst="line">
            <a:avLst/>
          </a:prstGeom>
          <a:ln w="34925">
            <a:solidFill>
              <a:srgbClr val="DCB328"/>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254003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525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333500"/>
            <a:ext cx="8229600" cy="37719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5297488"/>
            <a:ext cx="2133600" cy="303212"/>
          </a:xfrm>
          <a:prstGeom prst="rect">
            <a:avLst/>
          </a:prstGeom>
        </p:spPr>
        <p:txBody>
          <a:bodyPr/>
          <a:lstStyle>
            <a:lvl1pPr>
              <a:defRPr/>
            </a:lvl1pPr>
          </a:lstStyle>
          <a:p>
            <a:pPr>
              <a:defRPr/>
            </a:pPr>
            <a:fld id="{B0181704-77CF-5442-A91E-7C728D280746}" type="datetime1">
              <a:rPr lang="en-US"/>
              <a:pPr>
                <a:defRPr/>
              </a:pPr>
              <a:t>12/22/2021</a:t>
            </a:fld>
            <a:endParaRPr lang="en-US"/>
          </a:p>
        </p:txBody>
      </p:sp>
      <p:sp>
        <p:nvSpPr>
          <p:cNvPr id="5" name="Footer Placeholder 4"/>
          <p:cNvSpPr>
            <a:spLocks noGrp="1"/>
          </p:cNvSpPr>
          <p:nvPr>
            <p:ph type="ftr" sz="quarter" idx="11"/>
          </p:nvPr>
        </p:nvSpPr>
        <p:spPr>
          <a:xfrm>
            <a:off x="3124200" y="5297488"/>
            <a:ext cx="2895600" cy="303212"/>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5297488"/>
            <a:ext cx="2133600" cy="303212"/>
          </a:xfrm>
          <a:prstGeom prst="rect">
            <a:avLst/>
          </a:prstGeom>
        </p:spPr>
        <p:txBody>
          <a:bodyPr/>
          <a:lstStyle>
            <a:lvl1pPr>
              <a:defRPr/>
            </a:lvl1pPr>
          </a:lstStyle>
          <a:p>
            <a:pPr>
              <a:defRPr/>
            </a:pPr>
            <a:fld id="{D3F604EC-95A9-A240-90B9-B51EF558DEAA}" type="slidenum">
              <a:rPr lang="en-US"/>
              <a:pPr>
                <a:defRPr/>
              </a:pPr>
              <a:t>‹#›</a:t>
            </a:fld>
            <a:endParaRPr lang="en-US"/>
          </a:p>
        </p:txBody>
      </p:sp>
    </p:spTree>
    <p:extLst>
      <p:ext uri="{BB962C8B-B14F-4D97-AF65-F5344CB8AC3E}">
        <p14:creationId xmlns:p14="http://schemas.microsoft.com/office/powerpoint/2010/main" val="1252975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20"/>
            <a:ext cx="7772400" cy="1135063"/>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422261"/>
            <a:ext cx="7772400" cy="1250156"/>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5297488"/>
            <a:ext cx="2133600" cy="303212"/>
          </a:xfrm>
          <a:prstGeom prst="rect">
            <a:avLst/>
          </a:prstGeom>
        </p:spPr>
        <p:txBody>
          <a:bodyPr/>
          <a:lstStyle>
            <a:lvl1pPr>
              <a:defRPr/>
            </a:lvl1pPr>
          </a:lstStyle>
          <a:p>
            <a:pPr>
              <a:defRPr/>
            </a:pPr>
            <a:fld id="{EA6E6A29-3877-3941-A810-519ACCC6B133}" type="datetime1">
              <a:rPr lang="en-US"/>
              <a:pPr>
                <a:defRPr/>
              </a:pPr>
              <a:t>12/22/2021</a:t>
            </a:fld>
            <a:endParaRPr lang="en-US"/>
          </a:p>
        </p:txBody>
      </p:sp>
      <p:sp>
        <p:nvSpPr>
          <p:cNvPr id="5" name="Footer Placeholder 4"/>
          <p:cNvSpPr>
            <a:spLocks noGrp="1"/>
          </p:cNvSpPr>
          <p:nvPr>
            <p:ph type="ftr" sz="quarter" idx="11"/>
          </p:nvPr>
        </p:nvSpPr>
        <p:spPr>
          <a:xfrm>
            <a:off x="3124200" y="5297488"/>
            <a:ext cx="2895600" cy="303212"/>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5297488"/>
            <a:ext cx="2133600" cy="303212"/>
          </a:xfrm>
          <a:prstGeom prst="rect">
            <a:avLst/>
          </a:prstGeom>
        </p:spPr>
        <p:txBody>
          <a:bodyPr/>
          <a:lstStyle>
            <a:lvl1pPr>
              <a:defRPr/>
            </a:lvl1pPr>
          </a:lstStyle>
          <a:p>
            <a:pPr>
              <a:defRPr/>
            </a:pPr>
            <a:fld id="{1DCC3F70-184F-5044-BBD0-CBDFF4160D2C}" type="slidenum">
              <a:rPr lang="en-US"/>
              <a:pPr>
                <a:defRPr/>
              </a:pPr>
              <a:t>‹#›</a:t>
            </a:fld>
            <a:endParaRPr lang="en-US"/>
          </a:p>
        </p:txBody>
      </p:sp>
    </p:spTree>
    <p:extLst>
      <p:ext uri="{BB962C8B-B14F-4D97-AF65-F5344CB8AC3E}">
        <p14:creationId xmlns:p14="http://schemas.microsoft.com/office/powerpoint/2010/main" val="10944146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525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333500"/>
            <a:ext cx="4038600" cy="3771636"/>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33500"/>
            <a:ext cx="4038600" cy="3771636"/>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a:xfrm>
            <a:off x="457200" y="5297488"/>
            <a:ext cx="2133600" cy="303212"/>
          </a:xfrm>
          <a:prstGeom prst="rect">
            <a:avLst/>
          </a:prstGeom>
        </p:spPr>
        <p:txBody>
          <a:bodyPr/>
          <a:lstStyle>
            <a:lvl1pPr>
              <a:defRPr/>
            </a:lvl1pPr>
          </a:lstStyle>
          <a:p>
            <a:pPr>
              <a:defRPr/>
            </a:pPr>
            <a:fld id="{5D44197F-8F87-944E-B3D3-8B3A058E82C3}" type="datetime1">
              <a:rPr lang="en-US"/>
              <a:pPr>
                <a:defRPr/>
              </a:pPr>
              <a:t>12/22/2021</a:t>
            </a:fld>
            <a:endParaRPr lang="en-US"/>
          </a:p>
        </p:txBody>
      </p:sp>
      <p:sp>
        <p:nvSpPr>
          <p:cNvPr id="6" name="Footer Placeholder 4"/>
          <p:cNvSpPr>
            <a:spLocks noGrp="1"/>
          </p:cNvSpPr>
          <p:nvPr>
            <p:ph type="ftr" sz="quarter" idx="11"/>
          </p:nvPr>
        </p:nvSpPr>
        <p:spPr>
          <a:xfrm>
            <a:off x="3124200" y="5297488"/>
            <a:ext cx="2895600" cy="303212"/>
          </a:xfrm>
          <a:prstGeom prst="rect">
            <a:avLst/>
          </a:prstGeom>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6553200" y="5297488"/>
            <a:ext cx="2133600" cy="303212"/>
          </a:xfrm>
          <a:prstGeom prst="rect">
            <a:avLst/>
          </a:prstGeom>
        </p:spPr>
        <p:txBody>
          <a:bodyPr/>
          <a:lstStyle>
            <a:lvl1pPr>
              <a:defRPr/>
            </a:lvl1pPr>
          </a:lstStyle>
          <a:p>
            <a:pPr>
              <a:defRPr/>
            </a:pPr>
            <a:fld id="{2A4540E8-E184-9848-AC39-09F18EBC99E5}" type="slidenum">
              <a:rPr lang="en-US"/>
              <a:pPr>
                <a:defRPr/>
              </a:pPr>
              <a:t>‹#›</a:t>
            </a:fld>
            <a:endParaRPr lang="en-US"/>
          </a:p>
        </p:txBody>
      </p:sp>
    </p:spTree>
    <p:extLst>
      <p:ext uri="{BB962C8B-B14F-4D97-AF65-F5344CB8AC3E}">
        <p14:creationId xmlns:p14="http://schemas.microsoft.com/office/powerpoint/2010/main" val="42491172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525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279262"/>
            <a:ext cx="4040188" cy="533136"/>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812396"/>
            <a:ext cx="4040188" cy="329274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279262"/>
            <a:ext cx="4041775" cy="533136"/>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1812396"/>
            <a:ext cx="4041775" cy="329274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457200" y="5297488"/>
            <a:ext cx="2133600" cy="303212"/>
          </a:xfrm>
          <a:prstGeom prst="rect">
            <a:avLst/>
          </a:prstGeom>
        </p:spPr>
        <p:txBody>
          <a:bodyPr/>
          <a:lstStyle>
            <a:lvl1pPr>
              <a:defRPr/>
            </a:lvl1pPr>
          </a:lstStyle>
          <a:p>
            <a:pPr>
              <a:defRPr/>
            </a:pPr>
            <a:fld id="{8AD65E5B-F7D5-5147-B3D2-09DFF8E7A02F}" type="datetime1">
              <a:rPr lang="en-US"/>
              <a:pPr>
                <a:defRPr/>
              </a:pPr>
              <a:t>12/22/2021</a:t>
            </a:fld>
            <a:endParaRPr lang="en-US"/>
          </a:p>
        </p:txBody>
      </p:sp>
      <p:sp>
        <p:nvSpPr>
          <p:cNvPr id="8" name="Footer Placeholder 4"/>
          <p:cNvSpPr>
            <a:spLocks noGrp="1"/>
          </p:cNvSpPr>
          <p:nvPr>
            <p:ph type="ftr" sz="quarter" idx="11"/>
          </p:nvPr>
        </p:nvSpPr>
        <p:spPr>
          <a:xfrm>
            <a:off x="3124200" y="5297488"/>
            <a:ext cx="2895600" cy="303212"/>
          </a:xfrm>
          <a:prstGeom prst="rect">
            <a:avLst/>
          </a:prstGeom>
        </p:spPr>
        <p:txBody>
          <a:bodyPr/>
          <a:lstStyle>
            <a:lvl1pPr>
              <a:defRPr/>
            </a:lvl1pPr>
          </a:lstStyle>
          <a:p>
            <a:pPr>
              <a:defRPr/>
            </a:pPr>
            <a:endParaRPr lang="en-US"/>
          </a:p>
        </p:txBody>
      </p:sp>
      <p:sp>
        <p:nvSpPr>
          <p:cNvPr id="9" name="Slide Number Placeholder 5"/>
          <p:cNvSpPr>
            <a:spLocks noGrp="1"/>
          </p:cNvSpPr>
          <p:nvPr>
            <p:ph type="sldNum" sz="quarter" idx="12"/>
          </p:nvPr>
        </p:nvSpPr>
        <p:spPr>
          <a:xfrm>
            <a:off x="6553200" y="5297488"/>
            <a:ext cx="2133600" cy="303212"/>
          </a:xfrm>
          <a:prstGeom prst="rect">
            <a:avLst/>
          </a:prstGeom>
        </p:spPr>
        <p:txBody>
          <a:bodyPr/>
          <a:lstStyle>
            <a:lvl1pPr>
              <a:defRPr/>
            </a:lvl1pPr>
          </a:lstStyle>
          <a:p>
            <a:pPr>
              <a:defRPr/>
            </a:pPr>
            <a:fld id="{AC8CA63D-9CD1-9A46-BFC8-069E9DB28B4C}" type="slidenum">
              <a:rPr lang="en-US"/>
              <a:pPr>
                <a:defRPr/>
              </a:pPr>
              <a:t>‹#›</a:t>
            </a:fld>
            <a:endParaRPr lang="en-US"/>
          </a:p>
        </p:txBody>
      </p:sp>
    </p:spTree>
    <p:extLst>
      <p:ext uri="{BB962C8B-B14F-4D97-AF65-F5344CB8AC3E}">
        <p14:creationId xmlns:p14="http://schemas.microsoft.com/office/powerpoint/2010/main" val="3417874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52500"/>
          </a:xfrm>
          <a:prstGeom prst="rect">
            <a:avLst/>
          </a:prstGeom>
        </p:spPr>
        <p:txBody>
          <a:bodyPr/>
          <a:lstStyle/>
          <a:p>
            <a:r>
              <a:rPr lang="en-US"/>
              <a:t>Click to edit Master title style</a:t>
            </a:r>
          </a:p>
        </p:txBody>
      </p:sp>
      <p:sp>
        <p:nvSpPr>
          <p:cNvPr id="3" name="Date Placeholder 3"/>
          <p:cNvSpPr>
            <a:spLocks noGrp="1"/>
          </p:cNvSpPr>
          <p:nvPr>
            <p:ph type="dt" sz="half" idx="10"/>
          </p:nvPr>
        </p:nvSpPr>
        <p:spPr>
          <a:xfrm>
            <a:off x="457200" y="5297488"/>
            <a:ext cx="2133600" cy="303212"/>
          </a:xfrm>
          <a:prstGeom prst="rect">
            <a:avLst/>
          </a:prstGeom>
        </p:spPr>
        <p:txBody>
          <a:bodyPr/>
          <a:lstStyle>
            <a:lvl1pPr>
              <a:defRPr/>
            </a:lvl1pPr>
          </a:lstStyle>
          <a:p>
            <a:pPr>
              <a:defRPr/>
            </a:pPr>
            <a:fld id="{0D4F896E-892C-8F4B-9B92-A62D74AF8366}" type="datetime1">
              <a:rPr lang="en-US"/>
              <a:pPr>
                <a:defRPr/>
              </a:pPr>
              <a:t>12/22/2021</a:t>
            </a:fld>
            <a:endParaRPr lang="en-US"/>
          </a:p>
        </p:txBody>
      </p:sp>
      <p:sp>
        <p:nvSpPr>
          <p:cNvPr id="4" name="Footer Placeholder 4"/>
          <p:cNvSpPr>
            <a:spLocks noGrp="1"/>
          </p:cNvSpPr>
          <p:nvPr>
            <p:ph type="ftr" sz="quarter" idx="11"/>
          </p:nvPr>
        </p:nvSpPr>
        <p:spPr>
          <a:xfrm>
            <a:off x="3124200" y="5297488"/>
            <a:ext cx="2895600" cy="303212"/>
          </a:xfrm>
          <a:prstGeom prst="rect">
            <a:avLst/>
          </a:prstGeom>
        </p:spPr>
        <p:txBody>
          <a:bodyPr/>
          <a:lstStyle>
            <a:lvl1pPr>
              <a:defRPr/>
            </a:lvl1pPr>
          </a:lstStyle>
          <a:p>
            <a:pPr>
              <a:defRPr/>
            </a:pPr>
            <a:endParaRPr lang="en-US"/>
          </a:p>
        </p:txBody>
      </p:sp>
      <p:sp>
        <p:nvSpPr>
          <p:cNvPr id="5" name="Slide Number Placeholder 5"/>
          <p:cNvSpPr>
            <a:spLocks noGrp="1"/>
          </p:cNvSpPr>
          <p:nvPr>
            <p:ph type="sldNum" sz="quarter" idx="12"/>
          </p:nvPr>
        </p:nvSpPr>
        <p:spPr>
          <a:xfrm>
            <a:off x="6553200" y="5297488"/>
            <a:ext cx="2133600" cy="303212"/>
          </a:xfrm>
          <a:prstGeom prst="rect">
            <a:avLst/>
          </a:prstGeom>
        </p:spPr>
        <p:txBody>
          <a:bodyPr/>
          <a:lstStyle>
            <a:lvl1pPr>
              <a:defRPr/>
            </a:lvl1pPr>
          </a:lstStyle>
          <a:p>
            <a:pPr>
              <a:defRPr/>
            </a:pPr>
            <a:fld id="{C354F14E-BC09-0D48-B5FB-A6112C0A9151}" type="slidenum">
              <a:rPr lang="en-US"/>
              <a:pPr>
                <a:defRPr/>
              </a:pPr>
              <a:t>‹#›</a:t>
            </a:fld>
            <a:endParaRPr lang="en-US"/>
          </a:p>
        </p:txBody>
      </p:sp>
    </p:spTree>
    <p:extLst>
      <p:ext uri="{BB962C8B-B14F-4D97-AF65-F5344CB8AC3E}">
        <p14:creationId xmlns:p14="http://schemas.microsoft.com/office/powerpoint/2010/main" val="22226987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5297488"/>
            <a:ext cx="2133600" cy="303212"/>
          </a:xfrm>
          <a:prstGeom prst="rect">
            <a:avLst/>
          </a:prstGeom>
        </p:spPr>
        <p:txBody>
          <a:bodyPr/>
          <a:lstStyle>
            <a:lvl1pPr>
              <a:defRPr/>
            </a:lvl1pPr>
          </a:lstStyle>
          <a:p>
            <a:pPr>
              <a:defRPr/>
            </a:pPr>
            <a:fld id="{C70E5C7A-8C05-0B4C-94B4-0A70811BBFC5}" type="datetime1">
              <a:rPr lang="en-US"/>
              <a:pPr>
                <a:defRPr/>
              </a:pPr>
              <a:t>12/22/2021</a:t>
            </a:fld>
            <a:endParaRPr lang="en-US"/>
          </a:p>
        </p:txBody>
      </p:sp>
      <p:sp>
        <p:nvSpPr>
          <p:cNvPr id="3" name="Footer Placeholder 4"/>
          <p:cNvSpPr>
            <a:spLocks noGrp="1"/>
          </p:cNvSpPr>
          <p:nvPr>
            <p:ph type="ftr" sz="quarter" idx="11"/>
          </p:nvPr>
        </p:nvSpPr>
        <p:spPr>
          <a:xfrm>
            <a:off x="3124200" y="5297488"/>
            <a:ext cx="2895600" cy="303212"/>
          </a:xfrm>
          <a:prstGeom prst="rect">
            <a:avLst/>
          </a:prstGeom>
        </p:spPr>
        <p:txBody>
          <a:bodyPr/>
          <a:lstStyle>
            <a:lvl1pPr>
              <a:defRPr/>
            </a:lvl1pPr>
          </a:lstStyle>
          <a:p>
            <a:pPr>
              <a:defRPr/>
            </a:pPr>
            <a:endParaRPr lang="en-US"/>
          </a:p>
        </p:txBody>
      </p:sp>
      <p:sp>
        <p:nvSpPr>
          <p:cNvPr id="4" name="Slide Number Placeholder 5"/>
          <p:cNvSpPr>
            <a:spLocks noGrp="1"/>
          </p:cNvSpPr>
          <p:nvPr>
            <p:ph type="sldNum" sz="quarter" idx="12"/>
          </p:nvPr>
        </p:nvSpPr>
        <p:spPr>
          <a:xfrm>
            <a:off x="6553200" y="5297488"/>
            <a:ext cx="2133600" cy="303212"/>
          </a:xfrm>
          <a:prstGeom prst="rect">
            <a:avLst/>
          </a:prstGeom>
        </p:spPr>
        <p:txBody>
          <a:bodyPr/>
          <a:lstStyle>
            <a:lvl1pPr>
              <a:defRPr/>
            </a:lvl1pPr>
          </a:lstStyle>
          <a:p>
            <a:pPr>
              <a:defRPr/>
            </a:pPr>
            <a:fld id="{CBBA6106-173C-B941-8701-C6FACB88D3E6}" type="slidenum">
              <a:rPr lang="en-US"/>
              <a:pPr>
                <a:defRPr/>
              </a:pPr>
              <a:t>‹#›</a:t>
            </a:fld>
            <a:endParaRPr lang="en-US"/>
          </a:p>
        </p:txBody>
      </p:sp>
    </p:spTree>
    <p:extLst>
      <p:ext uri="{BB962C8B-B14F-4D97-AF65-F5344CB8AC3E}">
        <p14:creationId xmlns:p14="http://schemas.microsoft.com/office/powerpoint/2010/main" val="40027052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27543"/>
            <a:ext cx="3008313" cy="968376"/>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27543"/>
            <a:ext cx="5111750" cy="4877594"/>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195919"/>
            <a:ext cx="3008313" cy="3909219"/>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a:xfrm>
            <a:off x="457200" y="5297488"/>
            <a:ext cx="2133600" cy="303212"/>
          </a:xfrm>
          <a:prstGeom prst="rect">
            <a:avLst/>
          </a:prstGeom>
        </p:spPr>
        <p:txBody>
          <a:bodyPr/>
          <a:lstStyle>
            <a:lvl1pPr>
              <a:defRPr/>
            </a:lvl1pPr>
          </a:lstStyle>
          <a:p>
            <a:pPr>
              <a:defRPr/>
            </a:pPr>
            <a:fld id="{EC793DC4-59F5-5045-AC32-27775B526705}" type="datetime1">
              <a:rPr lang="en-US"/>
              <a:pPr>
                <a:defRPr/>
              </a:pPr>
              <a:t>12/22/2021</a:t>
            </a:fld>
            <a:endParaRPr lang="en-US"/>
          </a:p>
        </p:txBody>
      </p:sp>
      <p:sp>
        <p:nvSpPr>
          <p:cNvPr id="6" name="Footer Placeholder 4"/>
          <p:cNvSpPr>
            <a:spLocks noGrp="1"/>
          </p:cNvSpPr>
          <p:nvPr>
            <p:ph type="ftr" sz="quarter" idx="11"/>
          </p:nvPr>
        </p:nvSpPr>
        <p:spPr>
          <a:xfrm>
            <a:off x="3124200" y="5297488"/>
            <a:ext cx="2895600" cy="303212"/>
          </a:xfrm>
          <a:prstGeom prst="rect">
            <a:avLst/>
          </a:prstGeom>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6553200" y="5297488"/>
            <a:ext cx="2133600" cy="303212"/>
          </a:xfrm>
          <a:prstGeom prst="rect">
            <a:avLst/>
          </a:prstGeom>
        </p:spPr>
        <p:txBody>
          <a:bodyPr/>
          <a:lstStyle>
            <a:lvl1pPr>
              <a:defRPr/>
            </a:lvl1pPr>
          </a:lstStyle>
          <a:p>
            <a:pPr>
              <a:defRPr/>
            </a:pPr>
            <a:fld id="{8B9A7F17-8B33-944F-AD17-EF59E68682A6}" type="slidenum">
              <a:rPr lang="en-US"/>
              <a:pPr>
                <a:defRPr/>
              </a:pPr>
              <a:t>‹#›</a:t>
            </a:fld>
            <a:endParaRPr lang="en-US"/>
          </a:p>
        </p:txBody>
      </p:sp>
    </p:spTree>
    <p:extLst>
      <p:ext uri="{BB962C8B-B14F-4D97-AF65-F5344CB8AC3E}">
        <p14:creationId xmlns:p14="http://schemas.microsoft.com/office/powerpoint/2010/main" val="9543254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38.png"/><Relationship Id="rId7"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1.svg"/><Relationship Id="rId5" Type="http://schemas.openxmlformats.org/officeDocument/2006/relationships/image" Target="../media/image40.png"/><Relationship Id="rId10" Type="http://schemas.openxmlformats.org/officeDocument/2006/relationships/image" Target="../media/image27.svg"/><Relationship Id="rId4" Type="http://schemas.openxmlformats.org/officeDocument/2006/relationships/image" Target="../media/image39.svg"/><Relationship Id="rId9" Type="http://schemas.openxmlformats.org/officeDocument/2006/relationships/image" Target="../media/image2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46.png"/><Relationship Id="rId18" Type="http://schemas.openxmlformats.org/officeDocument/2006/relationships/image" Target="../media/image51.svg"/><Relationship Id="rId3" Type="http://schemas.openxmlformats.org/officeDocument/2006/relationships/image" Target="../media/image40.png"/><Relationship Id="rId7" Type="http://schemas.openxmlformats.org/officeDocument/2006/relationships/image" Target="../media/image42.png"/><Relationship Id="rId12" Type="http://schemas.openxmlformats.org/officeDocument/2006/relationships/image" Target="../media/image24.svg"/><Relationship Id="rId17" Type="http://schemas.openxmlformats.org/officeDocument/2006/relationships/image" Target="../media/image50.png"/><Relationship Id="rId2" Type="http://schemas.openxmlformats.org/officeDocument/2006/relationships/notesSlide" Target="../notesSlides/notesSlide11.xml"/><Relationship Id="rId16" Type="http://schemas.openxmlformats.org/officeDocument/2006/relationships/image" Target="../media/image49.svg"/><Relationship Id="rId1" Type="http://schemas.openxmlformats.org/officeDocument/2006/relationships/slideLayout" Target="../slideLayouts/slideLayout2.xml"/><Relationship Id="rId6" Type="http://schemas.openxmlformats.org/officeDocument/2006/relationships/image" Target="../media/image39.svg"/><Relationship Id="rId11" Type="http://schemas.openxmlformats.org/officeDocument/2006/relationships/image" Target="../media/image23.png"/><Relationship Id="rId5" Type="http://schemas.openxmlformats.org/officeDocument/2006/relationships/image" Target="../media/image38.png"/><Relationship Id="rId15" Type="http://schemas.openxmlformats.org/officeDocument/2006/relationships/image" Target="../media/image48.png"/><Relationship Id="rId10" Type="http://schemas.openxmlformats.org/officeDocument/2006/relationships/image" Target="../media/image45.svg"/><Relationship Id="rId4" Type="http://schemas.openxmlformats.org/officeDocument/2006/relationships/image" Target="../media/image41.svg"/><Relationship Id="rId9" Type="http://schemas.openxmlformats.org/officeDocument/2006/relationships/image" Target="../media/image44.png"/><Relationship Id="rId14" Type="http://schemas.openxmlformats.org/officeDocument/2006/relationships/image" Target="../media/image47.svg"/></Relationships>
</file>

<file path=ppt/slides/_rels/slide15.xml.rels><?xml version="1.0" encoding="UTF-8" standalone="yes"?>
<Relationships xmlns="http://schemas.openxmlformats.org/package/2006/relationships"><Relationship Id="rId8" Type="http://schemas.openxmlformats.org/officeDocument/2006/relationships/image" Target="../media/image57.svg"/><Relationship Id="rId13" Type="http://schemas.openxmlformats.org/officeDocument/2006/relationships/image" Target="../media/image62.png"/><Relationship Id="rId18" Type="http://schemas.openxmlformats.org/officeDocument/2006/relationships/image" Target="../media/image67.sv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61.svg"/><Relationship Id="rId17" Type="http://schemas.openxmlformats.org/officeDocument/2006/relationships/image" Target="../media/image66.png"/><Relationship Id="rId2" Type="http://schemas.openxmlformats.org/officeDocument/2006/relationships/notesSlide" Target="../notesSlides/notesSlide12.xml"/><Relationship Id="rId16" Type="http://schemas.openxmlformats.org/officeDocument/2006/relationships/image" Target="../media/image65.svg"/><Relationship Id="rId1" Type="http://schemas.openxmlformats.org/officeDocument/2006/relationships/slideLayout" Target="../slideLayouts/slideLayout2.xml"/><Relationship Id="rId6" Type="http://schemas.openxmlformats.org/officeDocument/2006/relationships/image" Target="../media/image55.svg"/><Relationship Id="rId11" Type="http://schemas.openxmlformats.org/officeDocument/2006/relationships/image" Target="../media/image60.png"/><Relationship Id="rId5" Type="http://schemas.openxmlformats.org/officeDocument/2006/relationships/image" Target="../media/image54.png"/><Relationship Id="rId15" Type="http://schemas.openxmlformats.org/officeDocument/2006/relationships/image" Target="../media/image64.png"/><Relationship Id="rId10" Type="http://schemas.openxmlformats.org/officeDocument/2006/relationships/image" Target="../media/image59.svg"/><Relationship Id="rId4" Type="http://schemas.openxmlformats.org/officeDocument/2006/relationships/image" Target="../media/image53.svg"/><Relationship Id="rId9" Type="http://schemas.openxmlformats.org/officeDocument/2006/relationships/image" Target="../media/image58.png"/><Relationship Id="rId14" Type="http://schemas.openxmlformats.org/officeDocument/2006/relationships/image" Target="../media/image63.svg"/></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55.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73.svg"/><Relationship Id="rId13" Type="http://schemas.openxmlformats.org/officeDocument/2006/relationships/image" Target="../media/image78.png"/><Relationship Id="rId18" Type="http://schemas.openxmlformats.org/officeDocument/2006/relationships/image" Target="../media/image83.svg"/><Relationship Id="rId3" Type="http://schemas.openxmlformats.org/officeDocument/2006/relationships/image" Target="../media/image70.png"/><Relationship Id="rId21" Type="http://schemas.openxmlformats.org/officeDocument/2006/relationships/image" Target="../media/image86.png"/><Relationship Id="rId7" Type="http://schemas.openxmlformats.org/officeDocument/2006/relationships/image" Target="../media/image72.png"/><Relationship Id="rId12" Type="http://schemas.openxmlformats.org/officeDocument/2006/relationships/image" Target="../media/image77.svg"/><Relationship Id="rId17" Type="http://schemas.openxmlformats.org/officeDocument/2006/relationships/image" Target="../media/image82.png"/><Relationship Id="rId2" Type="http://schemas.openxmlformats.org/officeDocument/2006/relationships/notesSlide" Target="../notesSlides/notesSlide16.xml"/><Relationship Id="rId16" Type="http://schemas.openxmlformats.org/officeDocument/2006/relationships/image" Target="../media/image81.svg"/><Relationship Id="rId20" Type="http://schemas.openxmlformats.org/officeDocument/2006/relationships/image" Target="../media/image85.svg"/><Relationship Id="rId1" Type="http://schemas.openxmlformats.org/officeDocument/2006/relationships/slideLayout" Target="../slideLayouts/slideLayout2.xml"/><Relationship Id="rId6" Type="http://schemas.openxmlformats.org/officeDocument/2006/relationships/image" Target="../media/image39.svg"/><Relationship Id="rId11" Type="http://schemas.openxmlformats.org/officeDocument/2006/relationships/image" Target="../media/image76.png"/><Relationship Id="rId5" Type="http://schemas.openxmlformats.org/officeDocument/2006/relationships/image" Target="../media/image38.png"/><Relationship Id="rId15" Type="http://schemas.openxmlformats.org/officeDocument/2006/relationships/image" Target="../media/image80.png"/><Relationship Id="rId10" Type="http://schemas.openxmlformats.org/officeDocument/2006/relationships/image" Target="../media/image75.svg"/><Relationship Id="rId19" Type="http://schemas.openxmlformats.org/officeDocument/2006/relationships/image" Target="../media/image84.png"/><Relationship Id="rId4" Type="http://schemas.openxmlformats.org/officeDocument/2006/relationships/image" Target="../media/image71.svg"/><Relationship Id="rId9" Type="http://schemas.openxmlformats.org/officeDocument/2006/relationships/image" Target="../media/image74.png"/><Relationship Id="rId14" Type="http://schemas.openxmlformats.org/officeDocument/2006/relationships/image" Target="../media/image79.svg"/><Relationship Id="rId22" Type="http://schemas.openxmlformats.org/officeDocument/2006/relationships/image" Target="../media/image87.svg"/></Relationships>
</file>

<file path=ppt/slides/_rels/slide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91.svg"/><Relationship Id="rId3" Type="http://schemas.openxmlformats.org/officeDocument/2006/relationships/image" Target="../media/image38.png"/><Relationship Id="rId7" Type="http://schemas.openxmlformats.org/officeDocument/2006/relationships/image" Target="../media/image9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89.svg"/><Relationship Id="rId5" Type="http://schemas.openxmlformats.org/officeDocument/2006/relationships/image" Target="../media/image88.png"/><Relationship Id="rId10" Type="http://schemas.openxmlformats.org/officeDocument/2006/relationships/image" Target="../media/image93.svg"/><Relationship Id="rId4" Type="http://schemas.openxmlformats.org/officeDocument/2006/relationships/image" Target="../media/image39.svg"/><Relationship Id="rId9" Type="http://schemas.openxmlformats.org/officeDocument/2006/relationships/image" Target="../media/image92.png"/></Relationships>
</file>

<file path=ppt/slides/_rels/slide21.xml.rels><?xml version="1.0" encoding="UTF-8" standalone="yes"?>
<Relationships xmlns="http://schemas.openxmlformats.org/package/2006/relationships"><Relationship Id="rId8" Type="http://schemas.openxmlformats.org/officeDocument/2006/relationships/image" Target="../media/image99.svg"/><Relationship Id="rId3" Type="http://schemas.openxmlformats.org/officeDocument/2006/relationships/image" Target="../media/image94.png"/><Relationship Id="rId7" Type="http://schemas.openxmlformats.org/officeDocument/2006/relationships/image" Target="../media/image98.png"/><Relationship Id="rId12" Type="http://schemas.openxmlformats.org/officeDocument/2006/relationships/image" Target="../media/image103.sv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97.svg"/><Relationship Id="rId11" Type="http://schemas.openxmlformats.org/officeDocument/2006/relationships/image" Target="../media/image102.png"/><Relationship Id="rId5" Type="http://schemas.openxmlformats.org/officeDocument/2006/relationships/image" Target="../media/image96.png"/><Relationship Id="rId10" Type="http://schemas.openxmlformats.org/officeDocument/2006/relationships/image" Target="../media/image101.svg"/><Relationship Id="rId4" Type="http://schemas.openxmlformats.org/officeDocument/2006/relationships/image" Target="../media/image95.svg"/><Relationship Id="rId9" Type="http://schemas.openxmlformats.org/officeDocument/2006/relationships/image" Target="../media/image100.png"/></Relationships>
</file>

<file path=ppt/slides/_rels/slide22.xml.rels><?xml version="1.0" encoding="UTF-8" standalone="yes"?>
<Relationships xmlns="http://schemas.openxmlformats.org/package/2006/relationships"><Relationship Id="rId8" Type="http://schemas.openxmlformats.org/officeDocument/2006/relationships/image" Target="../media/image107.svg"/><Relationship Id="rId13" Type="http://schemas.openxmlformats.org/officeDocument/2006/relationships/image" Target="../media/image112.png"/><Relationship Id="rId3" Type="http://schemas.openxmlformats.org/officeDocument/2006/relationships/image" Target="../media/image104.png"/><Relationship Id="rId7" Type="http://schemas.openxmlformats.org/officeDocument/2006/relationships/image" Target="../media/image106.png"/><Relationship Id="rId12" Type="http://schemas.openxmlformats.org/officeDocument/2006/relationships/image" Target="../media/image111.svg"/><Relationship Id="rId2" Type="http://schemas.openxmlformats.org/officeDocument/2006/relationships/notesSlide" Target="../notesSlides/notesSlide19.xml"/><Relationship Id="rId16" Type="http://schemas.openxmlformats.org/officeDocument/2006/relationships/image" Target="../media/image115.svg"/><Relationship Id="rId1" Type="http://schemas.openxmlformats.org/officeDocument/2006/relationships/slideLayout" Target="../slideLayouts/slideLayout2.xml"/><Relationship Id="rId6" Type="http://schemas.openxmlformats.org/officeDocument/2006/relationships/image" Target="../media/image39.svg"/><Relationship Id="rId11" Type="http://schemas.openxmlformats.org/officeDocument/2006/relationships/image" Target="../media/image110.png"/><Relationship Id="rId5" Type="http://schemas.openxmlformats.org/officeDocument/2006/relationships/image" Target="../media/image38.png"/><Relationship Id="rId15" Type="http://schemas.openxmlformats.org/officeDocument/2006/relationships/image" Target="../media/image114.png"/><Relationship Id="rId10" Type="http://schemas.openxmlformats.org/officeDocument/2006/relationships/image" Target="../media/image109.svg"/><Relationship Id="rId4" Type="http://schemas.openxmlformats.org/officeDocument/2006/relationships/image" Target="../media/image105.svg"/><Relationship Id="rId9" Type="http://schemas.openxmlformats.org/officeDocument/2006/relationships/image" Target="../media/image108.png"/><Relationship Id="rId14" Type="http://schemas.openxmlformats.org/officeDocument/2006/relationships/image" Target="../media/image113.sv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121.svg"/><Relationship Id="rId13" Type="http://schemas.openxmlformats.org/officeDocument/2006/relationships/image" Target="../media/image126.png"/><Relationship Id="rId3" Type="http://schemas.openxmlformats.org/officeDocument/2006/relationships/image" Target="../media/image116.png"/><Relationship Id="rId7" Type="http://schemas.openxmlformats.org/officeDocument/2006/relationships/image" Target="../media/image120.png"/><Relationship Id="rId12" Type="http://schemas.openxmlformats.org/officeDocument/2006/relationships/image" Target="../media/image125.svg"/><Relationship Id="rId2" Type="http://schemas.openxmlformats.org/officeDocument/2006/relationships/notesSlide" Target="../notesSlides/notesSlide22.xml"/><Relationship Id="rId16" Type="http://schemas.openxmlformats.org/officeDocument/2006/relationships/image" Target="../media/image129.svg"/><Relationship Id="rId1" Type="http://schemas.openxmlformats.org/officeDocument/2006/relationships/slideLayout" Target="../slideLayouts/slideLayout2.xml"/><Relationship Id="rId6" Type="http://schemas.openxmlformats.org/officeDocument/2006/relationships/image" Target="../media/image119.svg"/><Relationship Id="rId11" Type="http://schemas.openxmlformats.org/officeDocument/2006/relationships/image" Target="../media/image124.png"/><Relationship Id="rId5" Type="http://schemas.openxmlformats.org/officeDocument/2006/relationships/image" Target="../media/image118.png"/><Relationship Id="rId15" Type="http://schemas.openxmlformats.org/officeDocument/2006/relationships/image" Target="../media/image128.png"/><Relationship Id="rId10" Type="http://schemas.openxmlformats.org/officeDocument/2006/relationships/image" Target="../media/image123.svg"/><Relationship Id="rId4" Type="http://schemas.openxmlformats.org/officeDocument/2006/relationships/image" Target="../media/image117.svg"/><Relationship Id="rId9" Type="http://schemas.openxmlformats.org/officeDocument/2006/relationships/image" Target="../media/image122.png"/><Relationship Id="rId14" Type="http://schemas.openxmlformats.org/officeDocument/2006/relationships/image" Target="../media/image127.sv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132.png"/><Relationship Id="rId18" Type="http://schemas.openxmlformats.org/officeDocument/2006/relationships/image" Target="../media/image137.svg"/><Relationship Id="rId3" Type="http://schemas.openxmlformats.org/officeDocument/2006/relationships/image" Target="../media/image21.png"/><Relationship Id="rId21" Type="http://schemas.openxmlformats.org/officeDocument/2006/relationships/image" Target="../media/image140.png"/><Relationship Id="rId7" Type="http://schemas.openxmlformats.org/officeDocument/2006/relationships/image" Target="../media/image26.png"/><Relationship Id="rId12" Type="http://schemas.openxmlformats.org/officeDocument/2006/relationships/image" Target="../media/image131.svg"/><Relationship Id="rId17" Type="http://schemas.openxmlformats.org/officeDocument/2006/relationships/image" Target="../media/image136.png"/><Relationship Id="rId2" Type="http://schemas.openxmlformats.org/officeDocument/2006/relationships/notesSlide" Target="../notesSlides/notesSlide25.xml"/><Relationship Id="rId16" Type="http://schemas.openxmlformats.org/officeDocument/2006/relationships/image" Target="../media/image135.svg"/><Relationship Id="rId20" Type="http://schemas.openxmlformats.org/officeDocument/2006/relationships/image" Target="../media/image139.svg"/><Relationship Id="rId1" Type="http://schemas.openxmlformats.org/officeDocument/2006/relationships/slideLayout" Target="../slideLayouts/slideLayout2.xml"/><Relationship Id="rId6" Type="http://schemas.openxmlformats.org/officeDocument/2006/relationships/image" Target="../media/image24.svg"/><Relationship Id="rId11" Type="http://schemas.openxmlformats.org/officeDocument/2006/relationships/image" Target="../media/image130.png"/><Relationship Id="rId5" Type="http://schemas.openxmlformats.org/officeDocument/2006/relationships/image" Target="../media/image23.png"/><Relationship Id="rId15" Type="http://schemas.openxmlformats.org/officeDocument/2006/relationships/image" Target="../media/image134.png"/><Relationship Id="rId10" Type="http://schemas.openxmlformats.org/officeDocument/2006/relationships/image" Target="../media/image31.svg"/><Relationship Id="rId19" Type="http://schemas.openxmlformats.org/officeDocument/2006/relationships/image" Target="../media/image138.png"/><Relationship Id="rId4" Type="http://schemas.openxmlformats.org/officeDocument/2006/relationships/image" Target="../media/image22.svg"/><Relationship Id="rId9" Type="http://schemas.openxmlformats.org/officeDocument/2006/relationships/image" Target="../media/image30.png"/><Relationship Id="rId14" Type="http://schemas.openxmlformats.org/officeDocument/2006/relationships/image" Target="../media/image133.svg"/><Relationship Id="rId22" Type="http://schemas.openxmlformats.org/officeDocument/2006/relationships/image" Target="../media/image141.sv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145.svg"/><Relationship Id="rId13" Type="http://schemas.openxmlformats.org/officeDocument/2006/relationships/image" Target="../media/image137.svg"/><Relationship Id="rId3" Type="http://schemas.openxmlformats.org/officeDocument/2006/relationships/image" Target="../media/image142.png"/><Relationship Id="rId7" Type="http://schemas.openxmlformats.org/officeDocument/2006/relationships/image" Target="../media/image144.png"/><Relationship Id="rId12" Type="http://schemas.openxmlformats.org/officeDocument/2006/relationships/image" Target="../media/image136.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2.svg"/><Relationship Id="rId11" Type="http://schemas.openxmlformats.org/officeDocument/2006/relationships/image" Target="../media/image148.png"/><Relationship Id="rId5" Type="http://schemas.openxmlformats.org/officeDocument/2006/relationships/image" Target="../media/image21.png"/><Relationship Id="rId10" Type="http://schemas.openxmlformats.org/officeDocument/2006/relationships/image" Target="../media/image147.svg"/><Relationship Id="rId4" Type="http://schemas.openxmlformats.org/officeDocument/2006/relationships/image" Target="../media/image143.svg"/><Relationship Id="rId9" Type="http://schemas.openxmlformats.org/officeDocument/2006/relationships/image" Target="../media/image146.png"/></Relationships>
</file>

<file path=ppt/slides/_rels/slide31.xml.rels><?xml version="1.0" encoding="UTF-8" standalone="yes"?>
<Relationships xmlns="http://schemas.openxmlformats.org/package/2006/relationships"><Relationship Id="rId8" Type="http://schemas.openxmlformats.org/officeDocument/2006/relationships/image" Target="../media/image145.svg"/><Relationship Id="rId13" Type="http://schemas.openxmlformats.org/officeDocument/2006/relationships/image" Target="../media/image137.svg"/><Relationship Id="rId3" Type="http://schemas.openxmlformats.org/officeDocument/2006/relationships/image" Target="../media/image142.png"/><Relationship Id="rId7" Type="http://schemas.openxmlformats.org/officeDocument/2006/relationships/image" Target="../media/image144.png"/><Relationship Id="rId12" Type="http://schemas.openxmlformats.org/officeDocument/2006/relationships/image" Target="../media/image136.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2.svg"/><Relationship Id="rId11" Type="http://schemas.openxmlformats.org/officeDocument/2006/relationships/image" Target="../media/image148.png"/><Relationship Id="rId5" Type="http://schemas.openxmlformats.org/officeDocument/2006/relationships/image" Target="../media/image21.png"/><Relationship Id="rId10" Type="http://schemas.openxmlformats.org/officeDocument/2006/relationships/image" Target="../media/image147.svg"/><Relationship Id="rId4" Type="http://schemas.openxmlformats.org/officeDocument/2006/relationships/image" Target="../media/image143.svg"/><Relationship Id="rId9" Type="http://schemas.openxmlformats.org/officeDocument/2006/relationships/image" Target="../media/image146.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132.png"/><Relationship Id="rId18" Type="http://schemas.openxmlformats.org/officeDocument/2006/relationships/image" Target="../media/image137.svg"/><Relationship Id="rId3" Type="http://schemas.openxmlformats.org/officeDocument/2006/relationships/image" Target="../media/image21.png"/><Relationship Id="rId21" Type="http://schemas.openxmlformats.org/officeDocument/2006/relationships/image" Target="../media/image140.png"/><Relationship Id="rId7" Type="http://schemas.openxmlformats.org/officeDocument/2006/relationships/image" Target="../media/image26.png"/><Relationship Id="rId12" Type="http://schemas.openxmlformats.org/officeDocument/2006/relationships/image" Target="../media/image131.svg"/><Relationship Id="rId17" Type="http://schemas.openxmlformats.org/officeDocument/2006/relationships/image" Target="../media/image136.png"/><Relationship Id="rId2" Type="http://schemas.openxmlformats.org/officeDocument/2006/relationships/notesSlide" Target="../notesSlides/notesSlide33.xml"/><Relationship Id="rId16" Type="http://schemas.openxmlformats.org/officeDocument/2006/relationships/image" Target="../media/image135.svg"/><Relationship Id="rId20" Type="http://schemas.openxmlformats.org/officeDocument/2006/relationships/image" Target="../media/image139.svg"/><Relationship Id="rId1" Type="http://schemas.openxmlformats.org/officeDocument/2006/relationships/slideLayout" Target="../slideLayouts/slideLayout2.xml"/><Relationship Id="rId6" Type="http://schemas.openxmlformats.org/officeDocument/2006/relationships/image" Target="../media/image24.svg"/><Relationship Id="rId11" Type="http://schemas.openxmlformats.org/officeDocument/2006/relationships/image" Target="../media/image130.png"/><Relationship Id="rId24" Type="http://schemas.openxmlformats.org/officeDocument/2006/relationships/image" Target="../media/image151.png"/><Relationship Id="rId5" Type="http://schemas.openxmlformats.org/officeDocument/2006/relationships/image" Target="../media/image23.png"/><Relationship Id="rId15" Type="http://schemas.openxmlformats.org/officeDocument/2006/relationships/image" Target="../media/image134.png"/><Relationship Id="rId23" Type="http://schemas.openxmlformats.org/officeDocument/2006/relationships/image" Target="../media/image150.png"/><Relationship Id="rId10" Type="http://schemas.openxmlformats.org/officeDocument/2006/relationships/image" Target="../media/image31.svg"/><Relationship Id="rId19" Type="http://schemas.openxmlformats.org/officeDocument/2006/relationships/image" Target="../media/image138.png"/><Relationship Id="rId4" Type="http://schemas.openxmlformats.org/officeDocument/2006/relationships/image" Target="../media/image22.svg"/><Relationship Id="rId9" Type="http://schemas.openxmlformats.org/officeDocument/2006/relationships/image" Target="../media/image30.png"/><Relationship Id="rId14" Type="http://schemas.openxmlformats.org/officeDocument/2006/relationships/image" Target="../media/image133.svg"/><Relationship Id="rId22" Type="http://schemas.openxmlformats.org/officeDocument/2006/relationships/image" Target="../media/image141.sv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 Id="rId14" Type="http://schemas.openxmlformats.org/officeDocument/2006/relationships/image" Target="../media/image20.sv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svg"/><Relationship Id="rId3" Type="http://schemas.openxmlformats.org/officeDocument/2006/relationships/image" Target="../media/image21.png"/><Relationship Id="rId7" Type="http://schemas.openxmlformats.org/officeDocument/2006/relationships/image" Target="../media/image25.emf"/><Relationship Id="rId12"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4.svg"/><Relationship Id="rId11" Type="http://schemas.openxmlformats.org/officeDocument/2006/relationships/image" Target="../media/image29.sv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svg"/><Relationship Id="rId9" Type="http://schemas.openxmlformats.org/officeDocument/2006/relationships/image" Target="../media/image27.svg"/></Relationships>
</file>

<file path=ppt/slides/_rels/slide8.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Graphic 36">
            <a:extLst>
              <a:ext uri="{FF2B5EF4-FFF2-40B4-BE49-F238E27FC236}">
                <a16:creationId xmlns:a16="http://schemas.microsoft.com/office/drawing/2014/main" id="{9EE26AC7-28FB-4B89-AD63-A64D354BC5F9}"/>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1" r="29395"/>
          <a:stretch/>
        </p:blipFill>
        <p:spPr>
          <a:xfrm>
            <a:off x="0" y="0"/>
            <a:ext cx="9144000" cy="5715000"/>
          </a:xfrm>
          <a:prstGeom prst="rect">
            <a:avLst/>
          </a:prstGeom>
        </p:spPr>
      </p:pic>
      <p:sp>
        <p:nvSpPr>
          <p:cNvPr id="15362" name="TextBox 92"/>
          <p:cNvSpPr txBox="1">
            <a:spLocks noChangeArrowheads="1"/>
          </p:cNvSpPr>
          <p:nvPr/>
        </p:nvSpPr>
        <p:spPr bwMode="auto">
          <a:xfrm>
            <a:off x="956162" y="1715856"/>
            <a:ext cx="5565926" cy="10464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endParaRPr lang="en-US" sz="1400" dirty="0">
              <a:solidFill>
                <a:schemeClr val="bg1"/>
              </a:solidFill>
              <a:latin typeface="Arial Nova" panose="020B0504020202020204" pitchFamily="34" charset="0"/>
              <a:cs typeface="Arial" panose="020B0604020202020204" pitchFamily="34" charset="0"/>
            </a:endParaRPr>
          </a:p>
          <a:p>
            <a:pPr eaLnBrk="1" hangingPunct="1"/>
            <a:r>
              <a:rPr lang="en-US" b="1" dirty="0">
                <a:solidFill>
                  <a:schemeClr val="bg1"/>
                </a:solidFill>
                <a:latin typeface="Arial Nova" panose="020B0504020202020204" pitchFamily="34" charset="0"/>
                <a:cs typeface="Arial" panose="020B0604020202020204" pitchFamily="34" charset="0"/>
              </a:rPr>
              <a:t>Vulnerabilities in Federated Learning Networks</a:t>
            </a:r>
          </a:p>
        </p:txBody>
      </p:sp>
      <p:grpSp>
        <p:nvGrpSpPr>
          <p:cNvPr id="15364" name="Group 115"/>
          <p:cNvGrpSpPr>
            <a:grpSpLocks/>
          </p:cNvGrpSpPr>
          <p:nvPr/>
        </p:nvGrpSpPr>
        <p:grpSpPr bwMode="auto">
          <a:xfrm>
            <a:off x="10344150" y="2851150"/>
            <a:ext cx="8667750" cy="1319212"/>
            <a:chOff x="734959" y="3445937"/>
            <a:chExt cx="8297362" cy="1318322"/>
          </a:xfrm>
        </p:grpSpPr>
        <p:cxnSp>
          <p:nvCxnSpPr>
            <p:cNvPr id="114" name="Straight Connector 113"/>
            <p:cNvCxnSpPr/>
            <p:nvPr/>
          </p:nvCxnSpPr>
          <p:spPr>
            <a:xfrm>
              <a:off x="734959" y="3445937"/>
              <a:ext cx="8297362" cy="0"/>
            </a:xfrm>
            <a:prstGeom prst="line">
              <a:avLst/>
            </a:prstGeom>
            <a:ln w="3175" cmpd="sng">
              <a:solidFill>
                <a:srgbClr val="E4E4E4"/>
              </a:solidFill>
            </a:ln>
            <a:effectLst/>
          </p:spPr>
          <p:style>
            <a:lnRef idx="2">
              <a:schemeClr val="accent1"/>
            </a:lnRef>
            <a:fillRef idx="0">
              <a:schemeClr val="accent1"/>
            </a:fillRef>
            <a:effectRef idx="1">
              <a:schemeClr val="accent1"/>
            </a:effectRef>
            <a:fontRef idx="minor">
              <a:schemeClr val="tx1"/>
            </a:fontRef>
          </p:style>
        </p:cxnSp>
        <p:cxnSp>
          <p:nvCxnSpPr>
            <p:cNvPr id="115" name="Straight Connector 114"/>
            <p:cNvCxnSpPr/>
            <p:nvPr/>
          </p:nvCxnSpPr>
          <p:spPr>
            <a:xfrm>
              <a:off x="734959" y="4764259"/>
              <a:ext cx="8297362" cy="0"/>
            </a:xfrm>
            <a:prstGeom prst="line">
              <a:avLst/>
            </a:prstGeom>
            <a:ln w="3175" cmpd="sng">
              <a:solidFill>
                <a:srgbClr val="E4E4E4"/>
              </a:solidFill>
            </a:ln>
            <a:effectLst/>
          </p:spPr>
          <p:style>
            <a:lnRef idx="2">
              <a:schemeClr val="accent1"/>
            </a:lnRef>
            <a:fillRef idx="0">
              <a:schemeClr val="accent1"/>
            </a:fillRef>
            <a:effectRef idx="1">
              <a:schemeClr val="accent1"/>
            </a:effectRef>
            <a:fontRef idx="minor">
              <a:schemeClr val="tx1"/>
            </a:fontRef>
          </p:style>
        </p:cxnSp>
      </p:grpSp>
      <p:sp>
        <p:nvSpPr>
          <p:cNvPr id="3" name="TextBox 2"/>
          <p:cNvSpPr txBox="1"/>
          <p:nvPr/>
        </p:nvSpPr>
        <p:spPr>
          <a:xfrm>
            <a:off x="956162" y="4040777"/>
            <a:ext cx="3676798" cy="830997"/>
          </a:xfrm>
          <a:prstGeom prst="rect">
            <a:avLst/>
          </a:prstGeom>
          <a:noFill/>
        </p:spPr>
        <p:txBody>
          <a:bodyPr wrap="square" lIns="0">
            <a:spAutoFit/>
          </a:bodyPr>
          <a:lstStyle/>
          <a:p>
            <a:pPr>
              <a:defRPr/>
            </a:pPr>
            <a:r>
              <a:rPr lang="en-US" sz="1600" b="1" dirty="0">
                <a:solidFill>
                  <a:schemeClr val="bg1"/>
                </a:solidFill>
                <a:latin typeface="Arial Nova" panose="020B0504020202020204" pitchFamily="34" charset="0"/>
                <a:cs typeface="Arial" panose="020B0604020202020204" pitchFamily="34" charset="0"/>
              </a:rPr>
              <a:t>Prasant Mohapatra</a:t>
            </a:r>
          </a:p>
          <a:p>
            <a:pPr>
              <a:defRPr/>
            </a:pPr>
            <a:r>
              <a:rPr lang="en-US" sz="1600" b="1" dirty="0">
                <a:solidFill>
                  <a:schemeClr val="bg1"/>
                </a:solidFill>
                <a:latin typeface="Arial Nova" panose="020B0504020202020204" pitchFamily="34" charset="0"/>
                <a:cs typeface="Arial" panose="020B0604020202020204" pitchFamily="34" charset="0"/>
              </a:rPr>
              <a:t>Department of Computer Science</a:t>
            </a:r>
          </a:p>
          <a:p>
            <a:pPr>
              <a:defRPr/>
            </a:pPr>
            <a:r>
              <a:rPr lang="en-US" sz="1600" b="1" dirty="0">
                <a:solidFill>
                  <a:schemeClr val="bg1"/>
                </a:solidFill>
                <a:latin typeface="Arial Nova" panose="020B0504020202020204" pitchFamily="34" charset="0"/>
                <a:cs typeface="Arial" panose="020B0604020202020204" pitchFamily="34" charset="0"/>
              </a:rPr>
              <a:t>University of California, Davis</a:t>
            </a:r>
          </a:p>
        </p:txBody>
      </p:sp>
      <p:pic>
        <p:nvPicPr>
          <p:cNvPr id="4" name="Picture 2" descr="UC Davis Rep Visit | San Joaquin Delta College">
            <a:extLst>
              <a:ext uri="{FF2B5EF4-FFF2-40B4-BE49-F238E27FC236}">
                <a16:creationId xmlns:a16="http://schemas.microsoft.com/office/drawing/2014/main" id="{2485E473-B77E-4CDF-9E5D-795EAB9E0D6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7347243" y="431298"/>
            <a:ext cx="1476375" cy="377808"/>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Straight Connector 19">
            <a:extLst>
              <a:ext uri="{FF2B5EF4-FFF2-40B4-BE49-F238E27FC236}">
                <a16:creationId xmlns:a16="http://schemas.microsoft.com/office/drawing/2014/main" id="{41C3D01C-1212-4506-99D1-D02E93095ED2}"/>
              </a:ext>
            </a:extLst>
          </p:cNvPr>
          <p:cNvCxnSpPr>
            <a:cxnSpLocks/>
          </p:cNvCxnSpPr>
          <p:nvPr/>
        </p:nvCxnSpPr>
        <p:spPr>
          <a:xfrm>
            <a:off x="956163" y="3972666"/>
            <a:ext cx="398151" cy="0"/>
          </a:xfrm>
          <a:prstGeom prst="line">
            <a:avLst/>
          </a:prstGeom>
          <a:ln w="34925">
            <a:solidFill>
              <a:srgbClr val="DCB328"/>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990095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29">
            <a:extLst>
              <a:ext uri="{FF2B5EF4-FFF2-40B4-BE49-F238E27FC236}">
                <a16:creationId xmlns:a16="http://schemas.microsoft.com/office/drawing/2014/main" id="{9A854AFB-1ED4-4F9E-A147-98813F9400F8}"/>
              </a:ext>
            </a:extLst>
          </p:cNvPr>
          <p:cNvSpPr>
            <a:spLocks noGrp="1"/>
          </p:cNvSpPr>
          <p:nvPr>
            <p:ph type="title"/>
          </p:nvPr>
        </p:nvSpPr>
        <p:spPr/>
        <p:txBody>
          <a:bodyPr/>
          <a:lstStyle/>
          <a:p>
            <a:r>
              <a:rPr lang="en-US" dirty="0"/>
              <a:t>Capabilities of Adversaries</a:t>
            </a:r>
            <a:br>
              <a:rPr lang="en-US" dirty="0"/>
            </a:br>
            <a:endParaRPr lang="en-US" dirty="0"/>
          </a:p>
        </p:txBody>
      </p:sp>
      <p:sp>
        <p:nvSpPr>
          <p:cNvPr id="35" name="Slide Number Placeholder 34">
            <a:extLst>
              <a:ext uri="{FF2B5EF4-FFF2-40B4-BE49-F238E27FC236}">
                <a16:creationId xmlns:a16="http://schemas.microsoft.com/office/drawing/2014/main" id="{C35E5ED5-2FC4-4229-B4DF-DFFDB6C84547}"/>
              </a:ext>
            </a:extLst>
          </p:cNvPr>
          <p:cNvSpPr>
            <a:spLocks noGrp="1"/>
          </p:cNvSpPr>
          <p:nvPr>
            <p:ph type="sldNum" sz="quarter" idx="12"/>
          </p:nvPr>
        </p:nvSpPr>
        <p:spPr/>
        <p:txBody>
          <a:bodyPr/>
          <a:lstStyle/>
          <a:p>
            <a:pPr>
              <a:defRPr/>
            </a:pPr>
            <a:fld id="{D3F604EC-95A9-A240-90B9-B51EF558DEAA}" type="slidenum">
              <a:rPr lang="en-US" smtClean="0"/>
              <a:pPr>
                <a:defRPr/>
              </a:pPr>
              <a:t>10</a:t>
            </a:fld>
            <a:endParaRPr lang="en-US" dirty="0"/>
          </a:p>
        </p:txBody>
      </p:sp>
      <p:graphicFrame>
        <p:nvGraphicFramePr>
          <p:cNvPr id="2291" name="Table 2291">
            <a:extLst>
              <a:ext uri="{FF2B5EF4-FFF2-40B4-BE49-F238E27FC236}">
                <a16:creationId xmlns:a16="http://schemas.microsoft.com/office/drawing/2014/main" id="{B1464348-F10E-4E29-BC60-A94FA69C7981}"/>
              </a:ext>
            </a:extLst>
          </p:cNvPr>
          <p:cNvGraphicFramePr>
            <a:graphicFrameLocks noGrp="1"/>
          </p:cNvGraphicFramePr>
          <p:nvPr>
            <p:extLst>
              <p:ext uri="{D42A27DB-BD31-4B8C-83A1-F6EECF244321}">
                <p14:modId xmlns:p14="http://schemas.microsoft.com/office/powerpoint/2010/main" val="1730122117"/>
              </p:ext>
            </p:extLst>
          </p:nvPr>
        </p:nvGraphicFramePr>
        <p:xfrm>
          <a:off x="558012" y="1037142"/>
          <a:ext cx="7986720" cy="4211320"/>
        </p:xfrm>
        <a:graphic>
          <a:graphicData uri="http://schemas.openxmlformats.org/drawingml/2006/table">
            <a:tbl>
              <a:tblPr firstRow="1" bandRow="1">
                <a:tableStyleId>{3B4B98B0-60AC-42C2-AFA5-B58CD77FA1E5}</a:tableStyleId>
              </a:tblPr>
              <a:tblGrid>
                <a:gridCol w="1968212">
                  <a:extLst>
                    <a:ext uri="{9D8B030D-6E8A-4147-A177-3AD203B41FA5}">
                      <a16:colId xmlns:a16="http://schemas.microsoft.com/office/drawing/2014/main" val="2502406139"/>
                    </a:ext>
                  </a:extLst>
                </a:gridCol>
                <a:gridCol w="6018508">
                  <a:extLst>
                    <a:ext uri="{9D8B030D-6E8A-4147-A177-3AD203B41FA5}">
                      <a16:colId xmlns:a16="http://schemas.microsoft.com/office/drawing/2014/main" val="2205647638"/>
                    </a:ext>
                  </a:extLst>
                </a:gridCol>
              </a:tblGrid>
              <a:tr h="370840">
                <a:tc>
                  <a:txBody>
                    <a:bodyPr/>
                    <a:lstStyle/>
                    <a:p>
                      <a:r>
                        <a:rPr lang="en-US" dirty="0"/>
                        <a:t>Adversaries</a:t>
                      </a:r>
                    </a:p>
                  </a:txBody>
                  <a:tcPr/>
                </a:tc>
                <a:tc>
                  <a:txBody>
                    <a:bodyPr/>
                    <a:lstStyle/>
                    <a:p>
                      <a:r>
                        <a:rPr lang="en-US" dirty="0"/>
                        <a:t>Capabilities</a:t>
                      </a:r>
                    </a:p>
                  </a:txBody>
                  <a:tcPr/>
                </a:tc>
                <a:extLst>
                  <a:ext uri="{0D108BD9-81ED-4DB2-BD59-A6C34878D82A}">
                    <a16:rowId xmlns:a16="http://schemas.microsoft.com/office/drawing/2014/main" val="1457219604"/>
                  </a:ext>
                </a:extLst>
              </a:tr>
              <a:tr h="370840">
                <a:tc>
                  <a:txBody>
                    <a:bodyPr/>
                    <a:lstStyle/>
                    <a:p>
                      <a:r>
                        <a:rPr lang="en-US" dirty="0"/>
                        <a:t>Clients</a:t>
                      </a:r>
                    </a:p>
                  </a:txBody>
                  <a:tcPr marL="137160" marR="137160" marT="137160" marB="137160"/>
                </a:tc>
                <a:tc>
                  <a:txBody>
                    <a:bodyPr/>
                    <a:lstStyle/>
                    <a:p>
                      <a:pPr marL="285750" indent="-285750">
                        <a:buFont typeface="Arial" panose="020B0604020202020204" pitchFamily="34" charset="0"/>
                        <a:buChar char="•"/>
                      </a:pPr>
                      <a:r>
                        <a:rPr lang="en-US" dirty="0"/>
                        <a:t>Can observe the global model.</a:t>
                      </a:r>
                    </a:p>
                    <a:p>
                      <a:pPr marL="285750" indent="-285750">
                        <a:buFont typeface="Arial" panose="020B0604020202020204" pitchFamily="34" charset="0"/>
                        <a:buChar char="•"/>
                      </a:pPr>
                      <a:r>
                        <a:rPr lang="en-US" dirty="0"/>
                        <a:t>Can send malicious model updates.</a:t>
                      </a:r>
                    </a:p>
                    <a:p>
                      <a:pPr marL="285750" indent="-285750">
                        <a:buFont typeface="Arial" panose="020B0604020202020204" pitchFamily="34" charset="0"/>
                        <a:buChar char="•"/>
                      </a:pPr>
                      <a:r>
                        <a:rPr lang="en-US" dirty="0"/>
                        <a:t>Can corrupt the data or the local training procedure.</a:t>
                      </a:r>
                    </a:p>
                  </a:txBody>
                  <a:tcPr marL="137160" marR="137160" marT="137160" marB="137160"/>
                </a:tc>
                <a:extLst>
                  <a:ext uri="{0D108BD9-81ED-4DB2-BD59-A6C34878D82A}">
                    <a16:rowId xmlns:a16="http://schemas.microsoft.com/office/drawing/2014/main" val="3040592592"/>
                  </a:ext>
                </a:extLst>
              </a:tr>
              <a:tr h="370840">
                <a:tc>
                  <a:txBody>
                    <a:bodyPr/>
                    <a:lstStyle/>
                    <a:p>
                      <a:r>
                        <a:rPr lang="en-US" dirty="0"/>
                        <a:t>Server</a:t>
                      </a:r>
                    </a:p>
                  </a:txBody>
                  <a:tcPr marL="137160" marR="137160" marT="137160" marB="137160"/>
                </a:tc>
                <a:tc>
                  <a:txBody>
                    <a:bodyPr/>
                    <a:lstStyle/>
                    <a:p>
                      <a:pPr marL="285750" indent="-285750">
                        <a:buFont typeface="Arial" panose="020B0604020202020204" pitchFamily="34" charset="0"/>
                        <a:buChar char="•"/>
                      </a:pPr>
                      <a:r>
                        <a:rPr lang="en-US" dirty="0"/>
                        <a:t>Can examine all model updates of the clients.</a:t>
                      </a:r>
                    </a:p>
                    <a:p>
                      <a:pPr marL="285750" indent="-285750">
                        <a:buFont typeface="Arial" panose="020B0604020202020204" pitchFamily="34" charset="0"/>
                        <a:buChar char="•"/>
                      </a:pPr>
                      <a:r>
                        <a:rPr lang="en-US" dirty="0"/>
                        <a:t>Has the ability to inspect and alter the parameters of the global model directly.</a:t>
                      </a:r>
                    </a:p>
                    <a:p>
                      <a:pPr marL="285750" indent="-285750">
                        <a:buFont typeface="Arial" panose="020B0604020202020204" pitchFamily="34" charset="0"/>
                        <a:buChar char="•"/>
                      </a:pPr>
                      <a:r>
                        <a:rPr lang="en-US" dirty="0"/>
                        <a:t>Can temper with the aggregation algorithm and control the view of the participants.</a:t>
                      </a:r>
                    </a:p>
                  </a:txBody>
                  <a:tcPr marL="137160" marR="137160" marT="137160" marB="137160"/>
                </a:tc>
                <a:extLst>
                  <a:ext uri="{0D108BD9-81ED-4DB2-BD59-A6C34878D82A}">
                    <a16:rowId xmlns:a16="http://schemas.microsoft.com/office/drawing/2014/main" val="1368178046"/>
                  </a:ext>
                </a:extLst>
              </a:tr>
              <a:tr h="370840">
                <a:tc>
                  <a:txBody>
                    <a:bodyPr/>
                    <a:lstStyle/>
                    <a:p>
                      <a:r>
                        <a:rPr lang="en-US" dirty="0"/>
                        <a:t>Outsiders</a:t>
                      </a:r>
                    </a:p>
                  </a:txBody>
                  <a:tcPr marL="137160" marR="137160" marT="137160" marB="137160"/>
                </a:tc>
                <a:tc>
                  <a:txBody>
                    <a:bodyPr/>
                    <a:lstStyle/>
                    <a:p>
                      <a:pPr marL="285750" indent="-285750">
                        <a:buFont typeface="Arial" panose="020B0604020202020204" pitchFamily="34" charset="0"/>
                        <a:buChar char="•"/>
                      </a:pPr>
                      <a:r>
                        <a:rPr lang="en-US" dirty="0"/>
                        <a:t>Can intercept communications between the server and the clients.</a:t>
                      </a:r>
                    </a:p>
                    <a:p>
                      <a:pPr marL="285750" indent="-285750">
                        <a:buFont typeface="Arial" panose="020B0604020202020204" pitchFamily="34" charset="0"/>
                        <a:buChar char="•"/>
                      </a:pPr>
                      <a:r>
                        <a:rPr lang="en-US" dirty="0"/>
                        <a:t>Can carry out inference-time attacks. </a:t>
                      </a:r>
                    </a:p>
                  </a:txBody>
                  <a:tcPr marL="137160" marR="137160" marT="137160" marB="137160"/>
                </a:tc>
                <a:extLst>
                  <a:ext uri="{0D108BD9-81ED-4DB2-BD59-A6C34878D82A}">
                    <a16:rowId xmlns:a16="http://schemas.microsoft.com/office/drawing/2014/main" val="2503812223"/>
                  </a:ext>
                </a:extLst>
              </a:tr>
            </a:tbl>
          </a:graphicData>
        </a:graphic>
      </p:graphicFrame>
    </p:spTree>
    <p:extLst>
      <p:ext uri="{BB962C8B-B14F-4D97-AF65-F5344CB8AC3E}">
        <p14:creationId xmlns:p14="http://schemas.microsoft.com/office/powerpoint/2010/main" val="2012600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291"/>
                                        </p:tgtEl>
                                        <p:attrNameLst>
                                          <p:attrName>style.visibility</p:attrName>
                                        </p:attrNameLst>
                                      </p:cBhvr>
                                      <p:to>
                                        <p:strVal val="visible"/>
                                      </p:to>
                                    </p:set>
                                    <p:animEffect transition="in" filter="wipe(up)">
                                      <p:cBhvr>
                                        <p:cTn id="7" dur="1000"/>
                                        <p:tgtEl>
                                          <p:spTgt spid="22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29">
            <a:extLst>
              <a:ext uri="{FF2B5EF4-FFF2-40B4-BE49-F238E27FC236}">
                <a16:creationId xmlns:a16="http://schemas.microsoft.com/office/drawing/2014/main" id="{9A854AFB-1ED4-4F9E-A147-98813F9400F8}"/>
              </a:ext>
            </a:extLst>
          </p:cNvPr>
          <p:cNvSpPr>
            <a:spLocks noGrp="1"/>
          </p:cNvSpPr>
          <p:nvPr>
            <p:ph type="title"/>
          </p:nvPr>
        </p:nvSpPr>
        <p:spPr/>
        <p:txBody>
          <a:bodyPr/>
          <a:lstStyle/>
          <a:p>
            <a:r>
              <a:rPr lang="en-US" dirty="0"/>
              <a:t>Threat Model</a:t>
            </a:r>
            <a:br>
              <a:rPr lang="en-US" dirty="0"/>
            </a:br>
            <a:endParaRPr lang="en-US" dirty="0"/>
          </a:p>
        </p:txBody>
      </p:sp>
      <p:sp>
        <p:nvSpPr>
          <p:cNvPr id="35" name="Slide Number Placeholder 34">
            <a:extLst>
              <a:ext uri="{FF2B5EF4-FFF2-40B4-BE49-F238E27FC236}">
                <a16:creationId xmlns:a16="http://schemas.microsoft.com/office/drawing/2014/main" id="{C35E5ED5-2FC4-4229-B4DF-DFFDB6C84547}"/>
              </a:ext>
            </a:extLst>
          </p:cNvPr>
          <p:cNvSpPr>
            <a:spLocks noGrp="1"/>
          </p:cNvSpPr>
          <p:nvPr>
            <p:ph type="sldNum" sz="quarter" idx="12"/>
          </p:nvPr>
        </p:nvSpPr>
        <p:spPr/>
        <p:txBody>
          <a:bodyPr/>
          <a:lstStyle/>
          <a:p>
            <a:pPr>
              <a:defRPr/>
            </a:pPr>
            <a:fld id="{D3F604EC-95A9-A240-90B9-B51EF558DEAA}" type="slidenum">
              <a:rPr lang="en-US" smtClean="0"/>
              <a:pPr>
                <a:defRPr/>
              </a:pPr>
              <a:t>11</a:t>
            </a:fld>
            <a:endParaRPr lang="en-US" dirty="0"/>
          </a:p>
        </p:txBody>
      </p:sp>
      <p:grpSp>
        <p:nvGrpSpPr>
          <p:cNvPr id="1183" name="Group 1182">
            <a:extLst>
              <a:ext uri="{FF2B5EF4-FFF2-40B4-BE49-F238E27FC236}">
                <a16:creationId xmlns:a16="http://schemas.microsoft.com/office/drawing/2014/main" id="{EF8C525D-E10F-4A2D-94F4-07F22FD5C872}"/>
              </a:ext>
            </a:extLst>
          </p:cNvPr>
          <p:cNvGrpSpPr/>
          <p:nvPr/>
        </p:nvGrpSpPr>
        <p:grpSpPr>
          <a:xfrm>
            <a:off x="2339812" y="2478848"/>
            <a:ext cx="2592782" cy="1539654"/>
            <a:chOff x="2845702" y="2283143"/>
            <a:chExt cx="3075805" cy="1826484"/>
          </a:xfrm>
        </p:grpSpPr>
        <p:grpSp>
          <p:nvGrpSpPr>
            <p:cNvPr id="5" name="Graphic 2">
              <a:extLst>
                <a:ext uri="{FF2B5EF4-FFF2-40B4-BE49-F238E27FC236}">
                  <a16:creationId xmlns:a16="http://schemas.microsoft.com/office/drawing/2014/main" id="{6EC878CA-8A1A-4AE0-AE5B-672F30932F88}"/>
                </a:ext>
              </a:extLst>
            </p:cNvPr>
            <p:cNvGrpSpPr/>
            <p:nvPr/>
          </p:nvGrpSpPr>
          <p:grpSpPr>
            <a:xfrm>
              <a:off x="2845702" y="2283143"/>
              <a:ext cx="3075805" cy="1826484"/>
              <a:chOff x="2845702" y="2283143"/>
              <a:chExt cx="3075805" cy="1826484"/>
            </a:xfrm>
          </p:grpSpPr>
          <p:grpSp>
            <p:nvGrpSpPr>
              <p:cNvPr id="6" name="Graphic 2">
                <a:extLst>
                  <a:ext uri="{FF2B5EF4-FFF2-40B4-BE49-F238E27FC236}">
                    <a16:creationId xmlns:a16="http://schemas.microsoft.com/office/drawing/2014/main" id="{5FB88B4D-2227-479A-9F33-D8A8E253FF99}"/>
                  </a:ext>
                </a:extLst>
              </p:cNvPr>
              <p:cNvGrpSpPr/>
              <p:nvPr/>
            </p:nvGrpSpPr>
            <p:grpSpPr>
              <a:xfrm>
                <a:off x="3358786" y="2290385"/>
                <a:ext cx="1015292" cy="412189"/>
                <a:chOff x="3358786" y="2290385"/>
                <a:chExt cx="1015292" cy="412189"/>
              </a:xfrm>
            </p:grpSpPr>
            <p:sp>
              <p:nvSpPr>
                <p:cNvPr id="7" name="Graphic 2">
                  <a:extLst>
                    <a:ext uri="{FF2B5EF4-FFF2-40B4-BE49-F238E27FC236}">
                      <a16:creationId xmlns:a16="http://schemas.microsoft.com/office/drawing/2014/main" id="{116AA234-C8E7-4FAD-B101-03C52888EC28}"/>
                    </a:ext>
                  </a:extLst>
                </p:cNvPr>
                <p:cNvSpPr/>
                <p:nvPr/>
              </p:nvSpPr>
              <p:spPr>
                <a:xfrm>
                  <a:off x="3358786" y="2290385"/>
                  <a:ext cx="834905" cy="59551"/>
                </a:xfrm>
                <a:custGeom>
                  <a:avLst/>
                  <a:gdLst>
                    <a:gd name="connsiteX0" fmla="*/ 805112 w 834905"/>
                    <a:gd name="connsiteY0" fmla="*/ 59551 h 59551"/>
                    <a:gd name="connsiteX1" fmla="*/ 29776 w 834905"/>
                    <a:gd name="connsiteY1" fmla="*/ 59551 h 59551"/>
                    <a:gd name="connsiteX2" fmla="*/ 0 w 834905"/>
                    <a:gd name="connsiteY2" fmla="*/ 29776 h 59551"/>
                    <a:gd name="connsiteX3" fmla="*/ 0 w 834905"/>
                    <a:gd name="connsiteY3" fmla="*/ 29776 h 59551"/>
                    <a:gd name="connsiteX4" fmla="*/ 29776 w 834905"/>
                    <a:gd name="connsiteY4" fmla="*/ 0 h 59551"/>
                    <a:gd name="connsiteX5" fmla="*/ 805112 w 834905"/>
                    <a:gd name="connsiteY5" fmla="*/ 0 h 59551"/>
                    <a:gd name="connsiteX6" fmla="*/ 834887 w 834905"/>
                    <a:gd name="connsiteY6" fmla="*/ 29776 h 59551"/>
                    <a:gd name="connsiteX7" fmla="*/ 834887 w 834905"/>
                    <a:gd name="connsiteY7" fmla="*/ 29776 h 59551"/>
                    <a:gd name="connsiteX8" fmla="*/ 805112 w 834905"/>
                    <a:gd name="connsiteY8" fmla="*/ 59551 h 59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4905" h="59551">
                      <a:moveTo>
                        <a:pt x="805112" y="59551"/>
                      </a:moveTo>
                      <a:lnTo>
                        <a:pt x="29776" y="59551"/>
                      </a:lnTo>
                      <a:cubicBezTo>
                        <a:pt x="13428" y="59551"/>
                        <a:pt x="0" y="46123"/>
                        <a:pt x="0" y="29776"/>
                      </a:cubicBezTo>
                      <a:lnTo>
                        <a:pt x="0" y="29776"/>
                      </a:lnTo>
                      <a:cubicBezTo>
                        <a:pt x="0" y="13428"/>
                        <a:pt x="13428" y="0"/>
                        <a:pt x="29776" y="0"/>
                      </a:cubicBezTo>
                      <a:lnTo>
                        <a:pt x="805112" y="0"/>
                      </a:lnTo>
                      <a:cubicBezTo>
                        <a:pt x="821459" y="0"/>
                        <a:pt x="834887" y="13428"/>
                        <a:pt x="834887" y="29776"/>
                      </a:cubicBezTo>
                      <a:lnTo>
                        <a:pt x="834887" y="29776"/>
                      </a:lnTo>
                      <a:cubicBezTo>
                        <a:pt x="835471" y="46123"/>
                        <a:pt x="822043" y="59551"/>
                        <a:pt x="805112" y="59551"/>
                      </a:cubicBezTo>
                      <a:close/>
                    </a:path>
                  </a:pathLst>
                </a:custGeom>
                <a:solidFill>
                  <a:srgbClr val="5AB6FF">
                    <a:alpha val="20000"/>
                  </a:srgbClr>
                </a:solidFill>
                <a:ln w="5837" cap="flat">
                  <a:noFill/>
                  <a:prstDash val="solid"/>
                  <a:miter/>
                </a:ln>
              </p:spPr>
              <p:txBody>
                <a:bodyPr rtlCol="0" anchor="ctr"/>
                <a:lstStyle/>
                <a:p>
                  <a:endParaRPr lang="en-US"/>
                </a:p>
              </p:txBody>
            </p:sp>
            <p:sp>
              <p:nvSpPr>
                <p:cNvPr id="9" name="Graphic 2">
                  <a:extLst>
                    <a:ext uri="{FF2B5EF4-FFF2-40B4-BE49-F238E27FC236}">
                      <a16:creationId xmlns:a16="http://schemas.microsoft.com/office/drawing/2014/main" id="{C82F9258-1EFB-4235-8BD2-12D813CBD8F7}"/>
                    </a:ext>
                  </a:extLst>
                </p:cNvPr>
                <p:cNvSpPr/>
                <p:nvPr/>
              </p:nvSpPr>
              <p:spPr>
                <a:xfrm>
                  <a:off x="3452200" y="2407736"/>
                  <a:ext cx="834887" cy="59551"/>
                </a:xfrm>
                <a:custGeom>
                  <a:avLst/>
                  <a:gdLst>
                    <a:gd name="connsiteX0" fmla="*/ 805112 w 834887"/>
                    <a:gd name="connsiteY0" fmla="*/ 59551 h 59551"/>
                    <a:gd name="connsiteX1" fmla="*/ 29776 w 834887"/>
                    <a:gd name="connsiteY1" fmla="*/ 59551 h 59551"/>
                    <a:gd name="connsiteX2" fmla="*/ 0 w 834887"/>
                    <a:gd name="connsiteY2" fmla="*/ 29776 h 59551"/>
                    <a:gd name="connsiteX3" fmla="*/ 0 w 834887"/>
                    <a:gd name="connsiteY3" fmla="*/ 29776 h 59551"/>
                    <a:gd name="connsiteX4" fmla="*/ 29776 w 834887"/>
                    <a:gd name="connsiteY4" fmla="*/ 0 h 59551"/>
                    <a:gd name="connsiteX5" fmla="*/ 805112 w 834887"/>
                    <a:gd name="connsiteY5" fmla="*/ 0 h 59551"/>
                    <a:gd name="connsiteX6" fmla="*/ 834887 w 834887"/>
                    <a:gd name="connsiteY6" fmla="*/ 29776 h 59551"/>
                    <a:gd name="connsiteX7" fmla="*/ 834887 w 834887"/>
                    <a:gd name="connsiteY7" fmla="*/ 29776 h 59551"/>
                    <a:gd name="connsiteX8" fmla="*/ 805112 w 834887"/>
                    <a:gd name="connsiteY8" fmla="*/ 59551 h 59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4887" h="59551">
                      <a:moveTo>
                        <a:pt x="805112" y="59551"/>
                      </a:moveTo>
                      <a:lnTo>
                        <a:pt x="29776" y="59551"/>
                      </a:lnTo>
                      <a:cubicBezTo>
                        <a:pt x="13428" y="59551"/>
                        <a:pt x="0" y="46123"/>
                        <a:pt x="0" y="29776"/>
                      </a:cubicBezTo>
                      <a:lnTo>
                        <a:pt x="0" y="29776"/>
                      </a:lnTo>
                      <a:cubicBezTo>
                        <a:pt x="0" y="13428"/>
                        <a:pt x="13428" y="0"/>
                        <a:pt x="29776" y="0"/>
                      </a:cubicBezTo>
                      <a:lnTo>
                        <a:pt x="805112" y="0"/>
                      </a:lnTo>
                      <a:cubicBezTo>
                        <a:pt x="821459" y="0"/>
                        <a:pt x="834887" y="13428"/>
                        <a:pt x="834887" y="29776"/>
                      </a:cubicBezTo>
                      <a:lnTo>
                        <a:pt x="834887" y="29776"/>
                      </a:lnTo>
                      <a:cubicBezTo>
                        <a:pt x="834887" y="46123"/>
                        <a:pt x="821459" y="59551"/>
                        <a:pt x="805112" y="59551"/>
                      </a:cubicBezTo>
                      <a:close/>
                    </a:path>
                  </a:pathLst>
                </a:custGeom>
                <a:solidFill>
                  <a:srgbClr val="5AB6FF">
                    <a:alpha val="53000"/>
                  </a:srgbClr>
                </a:solidFill>
                <a:ln w="5837" cap="flat">
                  <a:noFill/>
                  <a:prstDash val="solid"/>
                  <a:miter/>
                </a:ln>
              </p:spPr>
              <p:txBody>
                <a:bodyPr rtlCol="0" anchor="ctr"/>
                <a:lstStyle/>
                <a:p>
                  <a:endParaRPr lang="en-US"/>
                </a:p>
              </p:txBody>
            </p:sp>
            <p:sp>
              <p:nvSpPr>
                <p:cNvPr id="10" name="Graphic 2">
                  <a:extLst>
                    <a:ext uri="{FF2B5EF4-FFF2-40B4-BE49-F238E27FC236}">
                      <a16:creationId xmlns:a16="http://schemas.microsoft.com/office/drawing/2014/main" id="{090CF165-E2BD-4347-964D-D58276AC24F4}"/>
                    </a:ext>
                  </a:extLst>
                </p:cNvPr>
                <p:cNvSpPr/>
                <p:nvPr/>
              </p:nvSpPr>
              <p:spPr>
                <a:xfrm>
                  <a:off x="3451616" y="2643023"/>
                  <a:ext cx="614799" cy="59551"/>
                </a:xfrm>
                <a:custGeom>
                  <a:avLst/>
                  <a:gdLst>
                    <a:gd name="connsiteX0" fmla="*/ 585005 w 614799"/>
                    <a:gd name="connsiteY0" fmla="*/ 59551 h 59551"/>
                    <a:gd name="connsiteX1" fmla="*/ 29776 w 614799"/>
                    <a:gd name="connsiteY1" fmla="*/ 59551 h 59551"/>
                    <a:gd name="connsiteX2" fmla="*/ 0 w 614799"/>
                    <a:gd name="connsiteY2" fmla="*/ 29776 h 59551"/>
                    <a:gd name="connsiteX3" fmla="*/ 0 w 614799"/>
                    <a:gd name="connsiteY3" fmla="*/ 29776 h 59551"/>
                    <a:gd name="connsiteX4" fmla="*/ 29776 w 614799"/>
                    <a:gd name="connsiteY4" fmla="*/ 0 h 59551"/>
                    <a:gd name="connsiteX5" fmla="*/ 585005 w 614799"/>
                    <a:gd name="connsiteY5" fmla="*/ 0 h 59551"/>
                    <a:gd name="connsiteX6" fmla="*/ 614781 w 614799"/>
                    <a:gd name="connsiteY6" fmla="*/ 29776 h 59551"/>
                    <a:gd name="connsiteX7" fmla="*/ 614781 w 614799"/>
                    <a:gd name="connsiteY7" fmla="*/ 29776 h 59551"/>
                    <a:gd name="connsiteX8" fmla="*/ 585005 w 614799"/>
                    <a:gd name="connsiteY8" fmla="*/ 59551 h 59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4799" h="59551">
                      <a:moveTo>
                        <a:pt x="585005" y="59551"/>
                      </a:moveTo>
                      <a:lnTo>
                        <a:pt x="29776" y="59551"/>
                      </a:lnTo>
                      <a:cubicBezTo>
                        <a:pt x="13428" y="59551"/>
                        <a:pt x="0" y="46123"/>
                        <a:pt x="0" y="29776"/>
                      </a:cubicBezTo>
                      <a:lnTo>
                        <a:pt x="0" y="29776"/>
                      </a:lnTo>
                      <a:cubicBezTo>
                        <a:pt x="0" y="13428"/>
                        <a:pt x="13428" y="0"/>
                        <a:pt x="29776" y="0"/>
                      </a:cubicBezTo>
                      <a:lnTo>
                        <a:pt x="585005" y="0"/>
                      </a:lnTo>
                      <a:cubicBezTo>
                        <a:pt x="601352" y="0"/>
                        <a:pt x="614781" y="13428"/>
                        <a:pt x="614781" y="29776"/>
                      </a:cubicBezTo>
                      <a:lnTo>
                        <a:pt x="614781" y="29776"/>
                      </a:lnTo>
                      <a:cubicBezTo>
                        <a:pt x="615365" y="46123"/>
                        <a:pt x="601936" y="59551"/>
                        <a:pt x="585005" y="59551"/>
                      </a:cubicBezTo>
                      <a:close/>
                    </a:path>
                  </a:pathLst>
                </a:custGeom>
                <a:solidFill>
                  <a:srgbClr val="5AB6FF">
                    <a:alpha val="53000"/>
                  </a:srgbClr>
                </a:solidFill>
                <a:ln w="5837" cap="flat">
                  <a:noFill/>
                  <a:prstDash val="solid"/>
                  <a:miter/>
                </a:ln>
              </p:spPr>
              <p:txBody>
                <a:bodyPr rtlCol="0" anchor="ctr"/>
                <a:lstStyle/>
                <a:p>
                  <a:endParaRPr lang="en-US"/>
                </a:p>
              </p:txBody>
            </p:sp>
            <p:sp>
              <p:nvSpPr>
                <p:cNvPr id="11" name="Graphic 2">
                  <a:extLst>
                    <a:ext uri="{FF2B5EF4-FFF2-40B4-BE49-F238E27FC236}">
                      <a16:creationId xmlns:a16="http://schemas.microsoft.com/office/drawing/2014/main" id="{D5A5C14F-906A-4CD1-B940-57E09AD89C2F}"/>
                    </a:ext>
                  </a:extLst>
                </p:cNvPr>
                <p:cNvSpPr/>
                <p:nvPr/>
              </p:nvSpPr>
              <p:spPr>
                <a:xfrm>
                  <a:off x="3539191" y="2525671"/>
                  <a:ext cx="834887" cy="59551"/>
                </a:xfrm>
                <a:custGeom>
                  <a:avLst/>
                  <a:gdLst>
                    <a:gd name="connsiteX0" fmla="*/ 805112 w 834887"/>
                    <a:gd name="connsiteY0" fmla="*/ 59551 h 59551"/>
                    <a:gd name="connsiteX1" fmla="*/ 29776 w 834887"/>
                    <a:gd name="connsiteY1" fmla="*/ 59551 h 59551"/>
                    <a:gd name="connsiteX2" fmla="*/ 0 w 834887"/>
                    <a:gd name="connsiteY2" fmla="*/ 29776 h 59551"/>
                    <a:gd name="connsiteX3" fmla="*/ 0 w 834887"/>
                    <a:gd name="connsiteY3" fmla="*/ 29776 h 59551"/>
                    <a:gd name="connsiteX4" fmla="*/ 29776 w 834887"/>
                    <a:gd name="connsiteY4" fmla="*/ 0 h 59551"/>
                    <a:gd name="connsiteX5" fmla="*/ 805112 w 834887"/>
                    <a:gd name="connsiteY5" fmla="*/ 0 h 59551"/>
                    <a:gd name="connsiteX6" fmla="*/ 834887 w 834887"/>
                    <a:gd name="connsiteY6" fmla="*/ 29776 h 59551"/>
                    <a:gd name="connsiteX7" fmla="*/ 834887 w 834887"/>
                    <a:gd name="connsiteY7" fmla="*/ 29776 h 59551"/>
                    <a:gd name="connsiteX8" fmla="*/ 805112 w 834887"/>
                    <a:gd name="connsiteY8" fmla="*/ 59551 h 59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4887" h="59551">
                      <a:moveTo>
                        <a:pt x="805112" y="59551"/>
                      </a:moveTo>
                      <a:lnTo>
                        <a:pt x="29776" y="59551"/>
                      </a:lnTo>
                      <a:cubicBezTo>
                        <a:pt x="13428" y="59551"/>
                        <a:pt x="0" y="46123"/>
                        <a:pt x="0" y="29776"/>
                      </a:cubicBezTo>
                      <a:lnTo>
                        <a:pt x="0" y="29776"/>
                      </a:lnTo>
                      <a:cubicBezTo>
                        <a:pt x="0" y="13428"/>
                        <a:pt x="13428" y="0"/>
                        <a:pt x="29776" y="0"/>
                      </a:cubicBezTo>
                      <a:lnTo>
                        <a:pt x="805112" y="0"/>
                      </a:lnTo>
                      <a:cubicBezTo>
                        <a:pt x="821459" y="0"/>
                        <a:pt x="834887" y="13428"/>
                        <a:pt x="834887" y="29776"/>
                      </a:cubicBezTo>
                      <a:lnTo>
                        <a:pt x="834887" y="29776"/>
                      </a:lnTo>
                      <a:cubicBezTo>
                        <a:pt x="834887" y="46123"/>
                        <a:pt x="821459" y="59551"/>
                        <a:pt x="805112" y="59551"/>
                      </a:cubicBezTo>
                      <a:close/>
                    </a:path>
                  </a:pathLst>
                </a:custGeom>
                <a:solidFill>
                  <a:srgbClr val="5AB6FF">
                    <a:alpha val="20000"/>
                  </a:srgbClr>
                </a:solidFill>
                <a:ln w="5837" cap="flat">
                  <a:noFill/>
                  <a:prstDash val="solid"/>
                  <a:miter/>
                </a:ln>
              </p:spPr>
              <p:txBody>
                <a:bodyPr rtlCol="0" anchor="ctr"/>
                <a:lstStyle/>
                <a:p>
                  <a:endParaRPr lang="en-US"/>
                </a:p>
              </p:txBody>
            </p:sp>
          </p:grpSp>
          <p:grpSp>
            <p:nvGrpSpPr>
              <p:cNvPr id="12" name="Graphic 2">
                <a:extLst>
                  <a:ext uri="{FF2B5EF4-FFF2-40B4-BE49-F238E27FC236}">
                    <a16:creationId xmlns:a16="http://schemas.microsoft.com/office/drawing/2014/main" id="{B6C64B70-7842-4F23-BA9E-1FCE5156AE1C}"/>
                  </a:ext>
                </a:extLst>
              </p:cNvPr>
              <p:cNvGrpSpPr/>
              <p:nvPr/>
            </p:nvGrpSpPr>
            <p:grpSpPr>
              <a:xfrm>
                <a:off x="2845702" y="2283143"/>
                <a:ext cx="3075805" cy="1826484"/>
                <a:chOff x="2845702" y="2283143"/>
                <a:chExt cx="3075805" cy="1826484"/>
              </a:xfrm>
              <a:solidFill>
                <a:srgbClr val="5AB6FF"/>
              </a:solidFill>
            </p:grpSpPr>
            <p:sp>
              <p:nvSpPr>
                <p:cNvPr id="13" name="Graphic 2">
                  <a:extLst>
                    <a:ext uri="{FF2B5EF4-FFF2-40B4-BE49-F238E27FC236}">
                      <a16:creationId xmlns:a16="http://schemas.microsoft.com/office/drawing/2014/main" id="{55AAFCAC-73A3-4041-B039-7C2478B4A4A3}"/>
                    </a:ext>
                  </a:extLst>
                </p:cNvPr>
                <p:cNvSpPr/>
                <p:nvPr/>
              </p:nvSpPr>
              <p:spPr>
                <a:xfrm>
                  <a:off x="2845702" y="2283143"/>
                  <a:ext cx="3075805" cy="1826484"/>
                </a:xfrm>
                <a:custGeom>
                  <a:avLst/>
                  <a:gdLst>
                    <a:gd name="connsiteX0" fmla="*/ 2462517 w 3075805"/>
                    <a:gd name="connsiteY0" fmla="*/ 794255 h 1826484"/>
                    <a:gd name="connsiteX1" fmla="*/ 2443250 w 3075805"/>
                    <a:gd name="connsiteY1" fmla="*/ 774988 h 1826484"/>
                    <a:gd name="connsiteX2" fmla="*/ 1935312 w 3075805"/>
                    <a:gd name="connsiteY2" fmla="*/ 18919 h 1826484"/>
                    <a:gd name="connsiteX3" fmla="*/ 1169317 w 3075805"/>
                    <a:gd name="connsiteY3" fmla="*/ 428773 h 1826484"/>
                    <a:gd name="connsiteX4" fmla="*/ 393981 w 3075805"/>
                    <a:gd name="connsiteY4" fmla="*/ 847384 h 1826484"/>
                    <a:gd name="connsiteX5" fmla="*/ 145267 w 3075805"/>
                    <a:gd name="connsiteY5" fmla="*/ 1738320 h 1826484"/>
                    <a:gd name="connsiteX6" fmla="*/ 302903 w 3075805"/>
                    <a:gd name="connsiteY6" fmla="*/ 1803709 h 1826484"/>
                    <a:gd name="connsiteX7" fmla="*/ 2856607 w 3075805"/>
                    <a:gd name="connsiteY7" fmla="*/ 1826479 h 1826484"/>
                    <a:gd name="connsiteX8" fmla="*/ 3019498 w 3075805"/>
                    <a:gd name="connsiteY8" fmla="*/ 1706209 h 1826484"/>
                    <a:gd name="connsiteX9" fmla="*/ 2462517 w 3075805"/>
                    <a:gd name="connsiteY9" fmla="*/ 794255 h 1826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5805" h="1826484">
                      <a:moveTo>
                        <a:pt x="2462517" y="794255"/>
                      </a:moveTo>
                      <a:cubicBezTo>
                        <a:pt x="2452008" y="794255"/>
                        <a:pt x="2443250" y="785497"/>
                        <a:pt x="2443250" y="774988"/>
                      </a:cubicBezTo>
                      <a:cubicBezTo>
                        <a:pt x="2441499" y="666978"/>
                        <a:pt x="2407636" y="131016"/>
                        <a:pt x="1935312" y="18919"/>
                      </a:cubicBezTo>
                      <a:cubicBezTo>
                        <a:pt x="1409858" y="-106022"/>
                        <a:pt x="1169317" y="428773"/>
                        <a:pt x="1169317" y="428773"/>
                      </a:cubicBezTo>
                      <a:cubicBezTo>
                        <a:pt x="1169317" y="428773"/>
                        <a:pt x="518922" y="179474"/>
                        <a:pt x="393981" y="847384"/>
                      </a:cubicBezTo>
                      <a:cubicBezTo>
                        <a:pt x="-13537" y="945469"/>
                        <a:pt x="-119796" y="1477928"/>
                        <a:pt x="145267" y="1738320"/>
                      </a:cubicBezTo>
                      <a:cubicBezTo>
                        <a:pt x="187303" y="1779772"/>
                        <a:pt x="243935" y="1803126"/>
                        <a:pt x="302903" y="1803709"/>
                      </a:cubicBezTo>
                      <a:lnTo>
                        <a:pt x="2856607" y="1826479"/>
                      </a:lnTo>
                      <a:cubicBezTo>
                        <a:pt x="2931339" y="1827063"/>
                        <a:pt x="2997896" y="1778021"/>
                        <a:pt x="3019498" y="1706209"/>
                      </a:cubicBezTo>
                      <a:cubicBezTo>
                        <a:pt x="3100067" y="1436476"/>
                        <a:pt x="3204574" y="811186"/>
                        <a:pt x="2462517" y="794255"/>
                      </a:cubicBezTo>
                      <a:close/>
                    </a:path>
                  </a:pathLst>
                </a:custGeom>
                <a:solidFill>
                  <a:srgbClr val="5AB6FF"/>
                </a:solidFill>
                <a:ln w="5837" cap="flat">
                  <a:noFill/>
                  <a:prstDash val="solid"/>
                  <a:miter/>
                </a:ln>
              </p:spPr>
              <p:txBody>
                <a:bodyPr rtlCol="0" anchor="ctr"/>
                <a:lstStyle/>
                <a:p>
                  <a:endParaRPr lang="en-US"/>
                </a:p>
              </p:txBody>
            </p:sp>
            <p:sp>
              <p:nvSpPr>
                <p:cNvPr id="14" name="Graphic 2">
                  <a:extLst>
                    <a:ext uri="{FF2B5EF4-FFF2-40B4-BE49-F238E27FC236}">
                      <a16:creationId xmlns:a16="http://schemas.microsoft.com/office/drawing/2014/main" id="{BCA4EF8E-9DE0-428F-8DD6-0A27E188D563}"/>
                    </a:ext>
                  </a:extLst>
                </p:cNvPr>
                <p:cNvSpPr/>
                <p:nvPr/>
              </p:nvSpPr>
              <p:spPr>
                <a:xfrm>
                  <a:off x="2920748" y="2346850"/>
                  <a:ext cx="2908173" cy="1706729"/>
                </a:xfrm>
                <a:custGeom>
                  <a:avLst/>
                  <a:gdLst>
                    <a:gd name="connsiteX0" fmla="*/ 2329086 w 2908173"/>
                    <a:gd name="connsiteY0" fmla="*/ 741641 h 1706729"/>
                    <a:gd name="connsiteX1" fmla="*/ 2309820 w 2908173"/>
                    <a:gd name="connsiteY1" fmla="*/ 722374 h 1706729"/>
                    <a:gd name="connsiteX2" fmla="*/ 1829905 w 2908173"/>
                    <a:gd name="connsiteY2" fmla="*/ 17682 h 1706729"/>
                    <a:gd name="connsiteX3" fmla="*/ 1105363 w 2908173"/>
                    <a:gd name="connsiteY3" fmla="*/ 400680 h 1706729"/>
                    <a:gd name="connsiteX4" fmla="*/ 372647 w 2908173"/>
                    <a:gd name="connsiteY4" fmla="*/ 791851 h 1706729"/>
                    <a:gd name="connsiteX5" fmla="*/ 130355 w 2908173"/>
                    <a:gd name="connsiteY5" fmla="*/ 1616813 h 1706729"/>
                    <a:gd name="connsiteX6" fmla="*/ 290910 w 2908173"/>
                    <a:gd name="connsiteY6" fmla="*/ 1685122 h 1706729"/>
                    <a:gd name="connsiteX7" fmla="*/ 2695152 w 2908173"/>
                    <a:gd name="connsiteY7" fmla="*/ 1706724 h 1706729"/>
                    <a:gd name="connsiteX8" fmla="*/ 2858043 w 2908173"/>
                    <a:gd name="connsiteY8" fmla="*/ 1585870 h 1706729"/>
                    <a:gd name="connsiteX9" fmla="*/ 2329086 w 2908173"/>
                    <a:gd name="connsiteY9" fmla="*/ 741641 h 1706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08173" h="1706729">
                      <a:moveTo>
                        <a:pt x="2329086" y="741641"/>
                      </a:moveTo>
                      <a:cubicBezTo>
                        <a:pt x="2318577" y="741641"/>
                        <a:pt x="2309820" y="732883"/>
                        <a:pt x="2309820" y="722374"/>
                      </a:cubicBezTo>
                      <a:cubicBezTo>
                        <a:pt x="2307485" y="619035"/>
                        <a:pt x="2274206" y="121605"/>
                        <a:pt x="1829905" y="17682"/>
                      </a:cubicBezTo>
                      <a:cubicBezTo>
                        <a:pt x="1333060" y="-99085"/>
                        <a:pt x="1105363" y="400680"/>
                        <a:pt x="1105363" y="400680"/>
                      </a:cubicBezTo>
                      <a:cubicBezTo>
                        <a:pt x="1105363" y="400680"/>
                        <a:pt x="490583" y="167729"/>
                        <a:pt x="372647" y="791851"/>
                      </a:cubicBezTo>
                      <a:cubicBezTo>
                        <a:pt x="-9182" y="882346"/>
                        <a:pt x="-111354" y="1371017"/>
                        <a:pt x="130355" y="1616813"/>
                      </a:cubicBezTo>
                      <a:cubicBezTo>
                        <a:pt x="172975" y="1660017"/>
                        <a:pt x="230191" y="1684538"/>
                        <a:pt x="290910" y="1685122"/>
                      </a:cubicBezTo>
                      <a:lnTo>
                        <a:pt x="2695152" y="1706724"/>
                      </a:lnTo>
                      <a:cubicBezTo>
                        <a:pt x="2770468" y="1707308"/>
                        <a:pt x="2837025" y="1658265"/>
                        <a:pt x="2858043" y="1585870"/>
                      </a:cubicBezTo>
                      <a:cubicBezTo>
                        <a:pt x="2932774" y="1328981"/>
                        <a:pt x="3022101" y="758572"/>
                        <a:pt x="2329086" y="741641"/>
                      </a:cubicBezTo>
                      <a:close/>
                    </a:path>
                  </a:pathLst>
                </a:custGeom>
                <a:solidFill>
                  <a:srgbClr val="5AB6FF"/>
                </a:solidFill>
                <a:ln w="5837" cap="flat">
                  <a:noFill/>
                  <a:prstDash val="solid"/>
                  <a:miter/>
                </a:ln>
              </p:spPr>
              <p:txBody>
                <a:bodyPr rtlCol="0" anchor="ctr"/>
                <a:lstStyle/>
                <a:p>
                  <a:endParaRPr lang="en-US"/>
                </a:p>
              </p:txBody>
            </p:sp>
          </p:grpSp>
          <p:grpSp>
            <p:nvGrpSpPr>
              <p:cNvPr id="15" name="Graphic 2">
                <a:extLst>
                  <a:ext uri="{FF2B5EF4-FFF2-40B4-BE49-F238E27FC236}">
                    <a16:creationId xmlns:a16="http://schemas.microsoft.com/office/drawing/2014/main" id="{1A685A97-63BB-4402-AD41-FABC204ED0A5}"/>
                  </a:ext>
                </a:extLst>
              </p:cNvPr>
              <p:cNvGrpSpPr/>
              <p:nvPr/>
            </p:nvGrpSpPr>
            <p:grpSpPr>
              <a:xfrm>
                <a:off x="5019803" y="3641384"/>
                <a:ext cx="784677" cy="319359"/>
                <a:chOff x="5019803" y="3641384"/>
                <a:chExt cx="784677" cy="319359"/>
              </a:xfrm>
            </p:grpSpPr>
            <p:sp>
              <p:nvSpPr>
                <p:cNvPr id="16" name="Graphic 2">
                  <a:extLst>
                    <a:ext uri="{FF2B5EF4-FFF2-40B4-BE49-F238E27FC236}">
                      <a16:creationId xmlns:a16="http://schemas.microsoft.com/office/drawing/2014/main" id="{9DE95F37-9F67-4CBF-BA2E-6DC30B13639B}"/>
                    </a:ext>
                  </a:extLst>
                </p:cNvPr>
                <p:cNvSpPr/>
                <p:nvPr/>
              </p:nvSpPr>
              <p:spPr>
                <a:xfrm>
                  <a:off x="5019803" y="3641384"/>
                  <a:ext cx="645723" cy="46706"/>
                </a:xfrm>
                <a:custGeom>
                  <a:avLst/>
                  <a:gdLst>
                    <a:gd name="connsiteX0" fmla="*/ 622370 w 645723"/>
                    <a:gd name="connsiteY0" fmla="*/ 46707 h 46706"/>
                    <a:gd name="connsiteX1" fmla="*/ 23353 w 645723"/>
                    <a:gd name="connsiteY1" fmla="*/ 46707 h 46706"/>
                    <a:gd name="connsiteX2" fmla="*/ 0 w 645723"/>
                    <a:gd name="connsiteY2" fmla="*/ 23353 h 46706"/>
                    <a:gd name="connsiteX3" fmla="*/ 0 w 645723"/>
                    <a:gd name="connsiteY3" fmla="*/ 23353 h 46706"/>
                    <a:gd name="connsiteX4" fmla="*/ 23353 w 645723"/>
                    <a:gd name="connsiteY4" fmla="*/ 0 h 46706"/>
                    <a:gd name="connsiteX5" fmla="*/ 622370 w 645723"/>
                    <a:gd name="connsiteY5" fmla="*/ 0 h 46706"/>
                    <a:gd name="connsiteX6" fmla="*/ 645724 w 645723"/>
                    <a:gd name="connsiteY6" fmla="*/ 23353 h 46706"/>
                    <a:gd name="connsiteX7" fmla="*/ 645724 w 645723"/>
                    <a:gd name="connsiteY7" fmla="*/ 23353 h 46706"/>
                    <a:gd name="connsiteX8" fmla="*/ 622370 w 645723"/>
                    <a:gd name="connsiteY8" fmla="*/ 46707 h 46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5723" h="46706">
                      <a:moveTo>
                        <a:pt x="622370" y="46707"/>
                      </a:moveTo>
                      <a:lnTo>
                        <a:pt x="23353" y="46707"/>
                      </a:lnTo>
                      <a:cubicBezTo>
                        <a:pt x="10509" y="46707"/>
                        <a:pt x="0" y="36198"/>
                        <a:pt x="0" y="23353"/>
                      </a:cubicBezTo>
                      <a:lnTo>
                        <a:pt x="0" y="23353"/>
                      </a:lnTo>
                      <a:cubicBezTo>
                        <a:pt x="0" y="10509"/>
                        <a:pt x="10509" y="0"/>
                        <a:pt x="23353" y="0"/>
                      </a:cubicBezTo>
                      <a:lnTo>
                        <a:pt x="622370" y="0"/>
                      </a:lnTo>
                      <a:cubicBezTo>
                        <a:pt x="635215" y="0"/>
                        <a:pt x="645724" y="10509"/>
                        <a:pt x="645724" y="23353"/>
                      </a:cubicBezTo>
                      <a:lnTo>
                        <a:pt x="645724" y="23353"/>
                      </a:lnTo>
                      <a:cubicBezTo>
                        <a:pt x="645724" y="36782"/>
                        <a:pt x="635215" y="46707"/>
                        <a:pt x="622370" y="46707"/>
                      </a:cubicBezTo>
                      <a:close/>
                    </a:path>
                  </a:pathLst>
                </a:custGeom>
                <a:solidFill>
                  <a:srgbClr val="FFFFFF">
                    <a:alpha val="20000"/>
                  </a:srgbClr>
                </a:solidFill>
                <a:ln w="5837" cap="flat">
                  <a:noFill/>
                  <a:prstDash val="solid"/>
                  <a:miter/>
                </a:ln>
              </p:spPr>
              <p:txBody>
                <a:bodyPr rtlCol="0" anchor="ctr"/>
                <a:lstStyle/>
                <a:p>
                  <a:endParaRPr lang="en-US"/>
                </a:p>
              </p:txBody>
            </p:sp>
            <p:sp>
              <p:nvSpPr>
                <p:cNvPr id="17" name="Graphic 2">
                  <a:extLst>
                    <a:ext uri="{FF2B5EF4-FFF2-40B4-BE49-F238E27FC236}">
                      <a16:creationId xmlns:a16="http://schemas.microsoft.com/office/drawing/2014/main" id="{5E63117B-8CE2-48B1-85BB-28AB3672FD01}"/>
                    </a:ext>
                  </a:extLst>
                </p:cNvPr>
                <p:cNvSpPr/>
                <p:nvPr/>
              </p:nvSpPr>
              <p:spPr>
                <a:xfrm>
                  <a:off x="5091615" y="3732463"/>
                  <a:ext cx="645723" cy="46706"/>
                </a:xfrm>
                <a:custGeom>
                  <a:avLst/>
                  <a:gdLst>
                    <a:gd name="connsiteX0" fmla="*/ 622370 w 645723"/>
                    <a:gd name="connsiteY0" fmla="*/ 46707 h 46706"/>
                    <a:gd name="connsiteX1" fmla="*/ 23353 w 645723"/>
                    <a:gd name="connsiteY1" fmla="*/ 46707 h 46706"/>
                    <a:gd name="connsiteX2" fmla="*/ 0 w 645723"/>
                    <a:gd name="connsiteY2" fmla="*/ 23353 h 46706"/>
                    <a:gd name="connsiteX3" fmla="*/ 0 w 645723"/>
                    <a:gd name="connsiteY3" fmla="*/ 23353 h 46706"/>
                    <a:gd name="connsiteX4" fmla="*/ 23353 w 645723"/>
                    <a:gd name="connsiteY4" fmla="*/ 0 h 46706"/>
                    <a:gd name="connsiteX5" fmla="*/ 622370 w 645723"/>
                    <a:gd name="connsiteY5" fmla="*/ 0 h 46706"/>
                    <a:gd name="connsiteX6" fmla="*/ 645724 w 645723"/>
                    <a:gd name="connsiteY6" fmla="*/ 23353 h 46706"/>
                    <a:gd name="connsiteX7" fmla="*/ 645724 w 645723"/>
                    <a:gd name="connsiteY7" fmla="*/ 23353 h 46706"/>
                    <a:gd name="connsiteX8" fmla="*/ 622370 w 645723"/>
                    <a:gd name="connsiteY8" fmla="*/ 46707 h 46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5723" h="46706">
                      <a:moveTo>
                        <a:pt x="622370" y="46707"/>
                      </a:moveTo>
                      <a:lnTo>
                        <a:pt x="23353" y="46707"/>
                      </a:lnTo>
                      <a:cubicBezTo>
                        <a:pt x="10509" y="46707"/>
                        <a:pt x="0" y="36198"/>
                        <a:pt x="0" y="23353"/>
                      </a:cubicBezTo>
                      <a:lnTo>
                        <a:pt x="0" y="23353"/>
                      </a:lnTo>
                      <a:cubicBezTo>
                        <a:pt x="0" y="10509"/>
                        <a:pt x="10509" y="0"/>
                        <a:pt x="23353" y="0"/>
                      </a:cubicBezTo>
                      <a:lnTo>
                        <a:pt x="622370" y="0"/>
                      </a:lnTo>
                      <a:cubicBezTo>
                        <a:pt x="635215" y="0"/>
                        <a:pt x="645724" y="10509"/>
                        <a:pt x="645724" y="23353"/>
                      </a:cubicBezTo>
                      <a:lnTo>
                        <a:pt x="645724" y="23353"/>
                      </a:lnTo>
                      <a:cubicBezTo>
                        <a:pt x="645724" y="36198"/>
                        <a:pt x="635215" y="46707"/>
                        <a:pt x="622370" y="46707"/>
                      </a:cubicBezTo>
                      <a:close/>
                    </a:path>
                  </a:pathLst>
                </a:custGeom>
                <a:solidFill>
                  <a:srgbClr val="FFFFFF">
                    <a:alpha val="53000"/>
                  </a:srgbClr>
                </a:solidFill>
                <a:ln w="5837" cap="flat">
                  <a:noFill/>
                  <a:prstDash val="solid"/>
                  <a:miter/>
                </a:ln>
              </p:spPr>
              <p:txBody>
                <a:bodyPr rtlCol="0" anchor="ctr"/>
                <a:lstStyle/>
                <a:p>
                  <a:endParaRPr lang="en-US"/>
                </a:p>
              </p:txBody>
            </p:sp>
            <p:sp>
              <p:nvSpPr>
                <p:cNvPr id="18" name="Graphic 2">
                  <a:extLst>
                    <a:ext uri="{FF2B5EF4-FFF2-40B4-BE49-F238E27FC236}">
                      <a16:creationId xmlns:a16="http://schemas.microsoft.com/office/drawing/2014/main" id="{D246DA80-379D-417C-88B6-9723318382A2}"/>
                    </a:ext>
                  </a:extLst>
                </p:cNvPr>
                <p:cNvSpPr/>
                <p:nvPr/>
              </p:nvSpPr>
              <p:spPr>
                <a:xfrm>
                  <a:off x="5091615" y="3914037"/>
                  <a:ext cx="475243" cy="46706"/>
                </a:xfrm>
                <a:custGeom>
                  <a:avLst/>
                  <a:gdLst>
                    <a:gd name="connsiteX0" fmla="*/ 452474 w 475243"/>
                    <a:gd name="connsiteY0" fmla="*/ 46707 h 46706"/>
                    <a:gd name="connsiteX1" fmla="*/ 23353 w 475243"/>
                    <a:gd name="connsiteY1" fmla="*/ 46707 h 46706"/>
                    <a:gd name="connsiteX2" fmla="*/ 0 w 475243"/>
                    <a:gd name="connsiteY2" fmla="*/ 23353 h 46706"/>
                    <a:gd name="connsiteX3" fmla="*/ 0 w 475243"/>
                    <a:gd name="connsiteY3" fmla="*/ 23353 h 46706"/>
                    <a:gd name="connsiteX4" fmla="*/ 23353 w 475243"/>
                    <a:gd name="connsiteY4" fmla="*/ 0 h 46706"/>
                    <a:gd name="connsiteX5" fmla="*/ 451890 w 475243"/>
                    <a:gd name="connsiteY5" fmla="*/ 0 h 46706"/>
                    <a:gd name="connsiteX6" fmla="*/ 475244 w 475243"/>
                    <a:gd name="connsiteY6" fmla="*/ 23353 h 46706"/>
                    <a:gd name="connsiteX7" fmla="*/ 475244 w 475243"/>
                    <a:gd name="connsiteY7" fmla="*/ 23353 h 46706"/>
                    <a:gd name="connsiteX8" fmla="*/ 452474 w 475243"/>
                    <a:gd name="connsiteY8" fmla="*/ 46707 h 46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243" h="46706">
                      <a:moveTo>
                        <a:pt x="452474" y="46707"/>
                      </a:moveTo>
                      <a:lnTo>
                        <a:pt x="23353" y="46707"/>
                      </a:lnTo>
                      <a:cubicBezTo>
                        <a:pt x="10509" y="46707"/>
                        <a:pt x="0" y="36198"/>
                        <a:pt x="0" y="23353"/>
                      </a:cubicBezTo>
                      <a:lnTo>
                        <a:pt x="0" y="23353"/>
                      </a:lnTo>
                      <a:cubicBezTo>
                        <a:pt x="0" y="10509"/>
                        <a:pt x="10509" y="0"/>
                        <a:pt x="23353" y="0"/>
                      </a:cubicBezTo>
                      <a:lnTo>
                        <a:pt x="451890" y="0"/>
                      </a:lnTo>
                      <a:cubicBezTo>
                        <a:pt x="464734" y="0"/>
                        <a:pt x="475244" y="10509"/>
                        <a:pt x="475244" y="23353"/>
                      </a:cubicBezTo>
                      <a:lnTo>
                        <a:pt x="475244" y="23353"/>
                      </a:lnTo>
                      <a:cubicBezTo>
                        <a:pt x="475244" y="36198"/>
                        <a:pt x="465318" y="46707"/>
                        <a:pt x="452474" y="46707"/>
                      </a:cubicBezTo>
                      <a:close/>
                    </a:path>
                  </a:pathLst>
                </a:custGeom>
                <a:solidFill>
                  <a:srgbClr val="FFFFFF">
                    <a:alpha val="53000"/>
                  </a:srgbClr>
                </a:solidFill>
                <a:ln w="5837" cap="flat">
                  <a:noFill/>
                  <a:prstDash val="solid"/>
                  <a:miter/>
                </a:ln>
              </p:spPr>
              <p:txBody>
                <a:bodyPr rtlCol="0" anchor="ctr"/>
                <a:lstStyle/>
                <a:p>
                  <a:endParaRPr lang="en-US"/>
                </a:p>
              </p:txBody>
            </p:sp>
            <p:sp>
              <p:nvSpPr>
                <p:cNvPr id="19" name="Graphic 2">
                  <a:extLst>
                    <a:ext uri="{FF2B5EF4-FFF2-40B4-BE49-F238E27FC236}">
                      <a16:creationId xmlns:a16="http://schemas.microsoft.com/office/drawing/2014/main" id="{4A163F1F-A33D-4813-9DA2-3D96F9ADEE8F}"/>
                    </a:ext>
                  </a:extLst>
                </p:cNvPr>
                <p:cNvSpPr/>
                <p:nvPr/>
              </p:nvSpPr>
              <p:spPr>
                <a:xfrm>
                  <a:off x="5158756" y="3822958"/>
                  <a:ext cx="645723" cy="46706"/>
                </a:xfrm>
                <a:custGeom>
                  <a:avLst/>
                  <a:gdLst>
                    <a:gd name="connsiteX0" fmla="*/ 622955 w 645723"/>
                    <a:gd name="connsiteY0" fmla="*/ 46707 h 46706"/>
                    <a:gd name="connsiteX1" fmla="*/ 23353 w 645723"/>
                    <a:gd name="connsiteY1" fmla="*/ 46707 h 46706"/>
                    <a:gd name="connsiteX2" fmla="*/ 0 w 645723"/>
                    <a:gd name="connsiteY2" fmla="*/ 23353 h 46706"/>
                    <a:gd name="connsiteX3" fmla="*/ 0 w 645723"/>
                    <a:gd name="connsiteY3" fmla="*/ 23353 h 46706"/>
                    <a:gd name="connsiteX4" fmla="*/ 23353 w 645723"/>
                    <a:gd name="connsiteY4" fmla="*/ 0 h 46706"/>
                    <a:gd name="connsiteX5" fmla="*/ 622370 w 645723"/>
                    <a:gd name="connsiteY5" fmla="*/ 0 h 46706"/>
                    <a:gd name="connsiteX6" fmla="*/ 645724 w 645723"/>
                    <a:gd name="connsiteY6" fmla="*/ 23353 h 46706"/>
                    <a:gd name="connsiteX7" fmla="*/ 645724 w 645723"/>
                    <a:gd name="connsiteY7" fmla="*/ 23353 h 46706"/>
                    <a:gd name="connsiteX8" fmla="*/ 622955 w 645723"/>
                    <a:gd name="connsiteY8" fmla="*/ 46707 h 46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5723" h="46706">
                      <a:moveTo>
                        <a:pt x="622955" y="46707"/>
                      </a:moveTo>
                      <a:lnTo>
                        <a:pt x="23353" y="46707"/>
                      </a:lnTo>
                      <a:cubicBezTo>
                        <a:pt x="10509" y="46707"/>
                        <a:pt x="0" y="36198"/>
                        <a:pt x="0" y="23353"/>
                      </a:cubicBezTo>
                      <a:lnTo>
                        <a:pt x="0" y="23353"/>
                      </a:lnTo>
                      <a:cubicBezTo>
                        <a:pt x="0" y="10509"/>
                        <a:pt x="10509" y="0"/>
                        <a:pt x="23353" y="0"/>
                      </a:cubicBezTo>
                      <a:lnTo>
                        <a:pt x="622370" y="0"/>
                      </a:lnTo>
                      <a:cubicBezTo>
                        <a:pt x="635215" y="0"/>
                        <a:pt x="645724" y="10509"/>
                        <a:pt x="645724" y="23353"/>
                      </a:cubicBezTo>
                      <a:lnTo>
                        <a:pt x="645724" y="23353"/>
                      </a:lnTo>
                      <a:cubicBezTo>
                        <a:pt x="645724" y="36782"/>
                        <a:pt x="635799" y="46707"/>
                        <a:pt x="622955" y="46707"/>
                      </a:cubicBezTo>
                      <a:close/>
                    </a:path>
                  </a:pathLst>
                </a:custGeom>
                <a:solidFill>
                  <a:srgbClr val="FFFFFF">
                    <a:alpha val="20000"/>
                  </a:srgbClr>
                </a:solidFill>
                <a:ln w="5837" cap="flat">
                  <a:noFill/>
                  <a:prstDash val="solid"/>
                  <a:miter/>
                </a:ln>
              </p:spPr>
              <p:txBody>
                <a:bodyPr rtlCol="0" anchor="ctr"/>
                <a:lstStyle/>
                <a:p>
                  <a:endParaRPr lang="en-US"/>
                </a:p>
              </p:txBody>
            </p:sp>
          </p:grpSp>
        </p:grpSp>
        <p:grpSp>
          <p:nvGrpSpPr>
            <p:cNvPr id="1182" name="Group 1181">
              <a:extLst>
                <a:ext uri="{FF2B5EF4-FFF2-40B4-BE49-F238E27FC236}">
                  <a16:creationId xmlns:a16="http://schemas.microsoft.com/office/drawing/2014/main" id="{47696F2F-9021-40CE-A3B9-4FA9340D5822}"/>
                </a:ext>
              </a:extLst>
            </p:cNvPr>
            <p:cNvGrpSpPr/>
            <p:nvPr/>
          </p:nvGrpSpPr>
          <p:grpSpPr>
            <a:xfrm>
              <a:off x="3882709" y="3041172"/>
              <a:ext cx="1088311" cy="1067272"/>
              <a:chOff x="3882709" y="3041172"/>
              <a:chExt cx="1088311" cy="1067272"/>
            </a:xfrm>
          </p:grpSpPr>
          <p:sp>
            <p:nvSpPr>
              <p:cNvPr id="287" name="Graphic 2">
                <a:extLst>
                  <a:ext uri="{FF2B5EF4-FFF2-40B4-BE49-F238E27FC236}">
                    <a16:creationId xmlns:a16="http://schemas.microsoft.com/office/drawing/2014/main" id="{E71CE769-E3DF-4859-8274-36F989E7C075}"/>
                  </a:ext>
                </a:extLst>
              </p:cNvPr>
              <p:cNvSpPr/>
              <p:nvPr/>
            </p:nvSpPr>
            <p:spPr>
              <a:xfrm>
                <a:off x="4104346" y="3044703"/>
                <a:ext cx="241708" cy="794018"/>
              </a:xfrm>
              <a:custGeom>
                <a:avLst/>
                <a:gdLst>
                  <a:gd name="connsiteX0" fmla="*/ 0 w 241708"/>
                  <a:gd name="connsiteY0" fmla="*/ 38533 h 794018"/>
                  <a:gd name="connsiteX1" fmla="*/ 0 w 241708"/>
                  <a:gd name="connsiteY1" fmla="*/ 742057 h 794018"/>
                  <a:gd name="connsiteX2" fmla="*/ 12260 w 241708"/>
                  <a:gd name="connsiteY2" fmla="*/ 757237 h 794018"/>
                  <a:gd name="connsiteX3" fmla="*/ 192666 w 241708"/>
                  <a:gd name="connsiteY3" fmla="*/ 794019 h 794018"/>
                  <a:gd name="connsiteX4" fmla="*/ 241708 w 241708"/>
                  <a:gd name="connsiteY4" fmla="*/ 328116 h 794018"/>
                  <a:gd name="connsiteX5" fmla="*/ 193834 w 241708"/>
                  <a:gd name="connsiteY5" fmla="*/ 0 h 794018"/>
                  <a:gd name="connsiteX6" fmla="*/ 12844 w 241708"/>
                  <a:gd name="connsiteY6" fmla="*/ 23937 h 794018"/>
                  <a:gd name="connsiteX7" fmla="*/ 0 w 241708"/>
                  <a:gd name="connsiteY7" fmla="*/ 38533 h 794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1708" h="794018">
                    <a:moveTo>
                      <a:pt x="0" y="38533"/>
                    </a:moveTo>
                    <a:lnTo>
                      <a:pt x="0" y="742057"/>
                    </a:lnTo>
                    <a:cubicBezTo>
                      <a:pt x="0" y="749647"/>
                      <a:pt x="5254" y="755486"/>
                      <a:pt x="12260" y="757237"/>
                    </a:cubicBezTo>
                    <a:lnTo>
                      <a:pt x="192666" y="794019"/>
                    </a:lnTo>
                    <a:lnTo>
                      <a:pt x="241708" y="328116"/>
                    </a:lnTo>
                    <a:lnTo>
                      <a:pt x="193834" y="0"/>
                    </a:lnTo>
                    <a:lnTo>
                      <a:pt x="12844" y="23937"/>
                    </a:lnTo>
                    <a:cubicBezTo>
                      <a:pt x="5838" y="23937"/>
                      <a:pt x="0" y="30359"/>
                      <a:pt x="0" y="38533"/>
                    </a:cubicBezTo>
                    <a:close/>
                  </a:path>
                </a:pathLst>
              </a:custGeom>
              <a:solidFill>
                <a:srgbClr val="444B8C"/>
              </a:solidFill>
              <a:ln w="5837" cap="flat">
                <a:noFill/>
                <a:prstDash val="solid"/>
                <a:miter/>
              </a:ln>
            </p:spPr>
            <p:txBody>
              <a:bodyPr rtlCol="0" anchor="ctr"/>
              <a:lstStyle/>
              <a:p>
                <a:endParaRPr lang="en-US"/>
              </a:p>
            </p:txBody>
          </p:sp>
          <p:sp>
            <p:nvSpPr>
              <p:cNvPr id="288" name="Graphic 2">
                <a:extLst>
                  <a:ext uri="{FF2B5EF4-FFF2-40B4-BE49-F238E27FC236}">
                    <a16:creationId xmlns:a16="http://schemas.microsoft.com/office/drawing/2014/main" id="{BB0FB34F-83DD-45EC-9C64-1FD31A0D7FB7}"/>
                  </a:ext>
                </a:extLst>
              </p:cNvPr>
              <p:cNvSpPr/>
              <p:nvPr/>
            </p:nvSpPr>
            <p:spPr>
              <a:xfrm>
                <a:off x="4282416" y="3041172"/>
                <a:ext cx="381245" cy="797070"/>
              </a:xfrm>
              <a:custGeom>
                <a:avLst/>
                <a:gdLst>
                  <a:gd name="connsiteX0" fmla="*/ 359060 w 381245"/>
                  <a:gd name="connsiteY0" fmla="*/ 13456 h 797070"/>
                  <a:gd name="connsiteX1" fmla="*/ 23937 w 381245"/>
                  <a:gd name="connsiteY1" fmla="*/ 28 h 797070"/>
                  <a:gd name="connsiteX2" fmla="*/ 0 w 381245"/>
                  <a:gd name="connsiteY2" fmla="*/ 19878 h 797070"/>
                  <a:gd name="connsiteX3" fmla="*/ 0 w 381245"/>
                  <a:gd name="connsiteY3" fmla="*/ 777699 h 797070"/>
                  <a:gd name="connsiteX4" fmla="*/ 23937 w 381245"/>
                  <a:gd name="connsiteY4" fmla="*/ 796966 h 797070"/>
                  <a:gd name="connsiteX5" fmla="*/ 359060 w 381245"/>
                  <a:gd name="connsiteY5" fmla="*/ 777699 h 797070"/>
                  <a:gd name="connsiteX6" fmla="*/ 381246 w 381245"/>
                  <a:gd name="connsiteY6" fmla="*/ 756681 h 797070"/>
                  <a:gd name="connsiteX7" fmla="*/ 381246 w 381245"/>
                  <a:gd name="connsiteY7" fmla="*/ 34474 h 797070"/>
                  <a:gd name="connsiteX8" fmla="*/ 359060 w 381245"/>
                  <a:gd name="connsiteY8" fmla="*/ 13456 h 797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245" h="797070">
                    <a:moveTo>
                      <a:pt x="359060" y="13456"/>
                    </a:moveTo>
                    <a:lnTo>
                      <a:pt x="23937" y="28"/>
                    </a:lnTo>
                    <a:cubicBezTo>
                      <a:pt x="10509" y="-556"/>
                      <a:pt x="0" y="8201"/>
                      <a:pt x="0" y="19878"/>
                    </a:cubicBezTo>
                    <a:lnTo>
                      <a:pt x="0" y="777699"/>
                    </a:lnTo>
                    <a:cubicBezTo>
                      <a:pt x="0" y="789376"/>
                      <a:pt x="10509" y="798133"/>
                      <a:pt x="23937" y="796966"/>
                    </a:cubicBezTo>
                    <a:lnTo>
                      <a:pt x="359060" y="777699"/>
                    </a:lnTo>
                    <a:cubicBezTo>
                      <a:pt x="371320" y="777115"/>
                      <a:pt x="381246" y="767774"/>
                      <a:pt x="381246" y="756681"/>
                    </a:cubicBezTo>
                    <a:lnTo>
                      <a:pt x="381246" y="34474"/>
                    </a:lnTo>
                    <a:cubicBezTo>
                      <a:pt x="381246" y="23381"/>
                      <a:pt x="371320" y="14040"/>
                      <a:pt x="359060" y="13456"/>
                    </a:cubicBezTo>
                    <a:close/>
                  </a:path>
                </a:pathLst>
              </a:custGeom>
              <a:solidFill>
                <a:srgbClr val="444B8C"/>
              </a:solidFill>
              <a:ln w="5837" cap="flat">
                <a:noFill/>
                <a:prstDash val="solid"/>
                <a:miter/>
              </a:ln>
            </p:spPr>
            <p:txBody>
              <a:bodyPr rtlCol="0" anchor="ctr"/>
              <a:lstStyle/>
              <a:p>
                <a:endParaRPr lang="en-US"/>
              </a:p>
            </p:txBody>
          </p:sp>
          <p:grpSp>
            <p:nvGrpSpPr>
              <p:cNvPr id="289" name="Graphic 2">
                <a:extLst>
                  <a:ext uri="{FF2B5EF4-FFF2-40B4-BE49-F238E27FC236}">
                    <a16:creationId xmlns:a16="http://schemas.microsoft.com/office/drawing/2014/main" id="{67E4C33C-0C0F-4E67-B76B-097E9B6C6DD0}"/>
                  </a:ext>
                </a:extLst>
              </p:cNvPr>
              <p:cNvGrpSpPr/>
              <p:nvPr/>
            </p:nvGrpSpPr>
            <p:grpSpPr>
              <a:xfrm>
                <a:off x="4305770" y="3062181"/>
                <a:ext cx="336873" cy="91699"/>
                <a:chOff x="4305770" y="3062181"/>
                <a:chExt cx="336873" cy="91699"/>
              </a:xfrm>
            </p:grpSpPr>
            <p:sp>
              <p:nvSpPr>
                <p:cNvPr id="290" name="Graphic 2">
                  <a:extLst>
                    <a:ext uri="{FF2B5EF4-FFF2-40B4-BE49-F238E27FC236}">
                      <a16:creationId xmlns:a16="http://schemas.microsoft.com/office/drawing/2014/main" id="{FF47CC54-1747-48FE-AC55-5F62F2B0E926}"/>
                    </a:ext>
                  </a:extLst>
                </p:cNvPr>
                <p:cNvSpPr/>
                <p:nvPr/>
              </p:nvSpPr>
              <p:spPr>
                <a:xfrm>
                  <a:off x="4305770" y="3062181"/>
                  <a:ext cx="336873" cy="91699"/>
                </a:xfrm>
                <a:custGeom>
                  <a:avLst/>
                  <a:gdLst>
                    <a:gd name="connsiteX0" fmla="*/ 0 w 336873"/>
                    <a:gd name="connsiteY0" fmla="*/ 67762 h 91699"/>
                    <a:gd name="connsiteX1" fmla="*/ 0 w 336873"/>
                    <a:gd name="connsiteY1" fmla="*/ 14049 h 91699"/>
                    <a:gd name="connsiteX2" fmla="*/ 16931 w 336873"/>
                    <a:gd name="connsiteY2" fmla="*/ 37 h 91699"/>
                    <a:gd name="connsiteX3" fmla="*/ 321111 w 336873"/>
                    <a:gd name="connsiteY3" fmla="*/ 11714 h 91699"/>
                    <a:gd name="connsiteX4" fmla="*/ 336874 w 336873"/>
                    <a:gd name="connsiteY4" fmla="*/ 26310 h 91699"/>
                    <a:gd name="connsiteX5" fmla="*/ 336874 w 336873"/>
                    <a:gd name="connsiteY5" fmla="*/ 77687 h 91699"/>
                    <a:gd name="connsiteX6" fmla="*/ 321111 w 336873"/>
                    <a:gd name="connsiteY6" fmla="*/ 91699 h 91699"/>
                    <a:gd name="connsiteX7" fmla="*/ 16931 w 336873"/>
                    <a:gd name="connsiteY7" fmla="*/ 83526 h 91699"/>
                    <a:gd name="connsiteX8" fmla="*/ 0 w 336873"/>
                    <a:gd name="connsiteY8" fmla="*/ 67762 h 91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873" h="91699">
                      <a:moveTo>
                        <a:pt x="0" y="67762"/>
                      </a:moveTo>
                      <a:lnTo>
                        <a:pt x="0" y="14049"/>
                      </a:lnTo>
                      <a:cubicBezTo>
                        <a:pt x="0" y="5875"/>
                        <a:pt x="7590" y="-547"/>
                        <a:pt x="16931" y="37"/>
                      </a:cubicBezTo>
                      <a:lnTo>
                        <a:pt x="321111" y="11714"/>
                      </a:lnTo>
                      <a:cubicBezTo>
                        <a:pt x="329868" y="12298"/>
                        <a:pt x="336874" y="18720"/>
                        <a:pt x="336874" y="26310"/>
                      </a:cubicBezTo>
                      <a:lnTo>
                        <a:pt x="336874" y="77687"/>
                      </a:lnTo>
                      <a:cubicBezTo>
                        <a:pt x="336874" y="85277"/>
                        <a:pt x="329868" y="91699"/>
                        <a:pt x="321111" y="91699"/>
                      </a:cubicBezTo>
                      <a:lnTo>
                        <a:pt x="16931" y="83526"/>
                      </a:lnTo>
                      <a:cubicBezTo>
                        <a:pt x="7590" y="82942"/>
                        <a:pt x="0" y="75936"/>
                        <a:pt x="0" y="67762"/>
                      </a:cubicBezTo>
                      <a:close/>
                    </a:path>
                  </a:pathLst>
                </a:custGeom>
                <a:solidFill>
                  <a:srgbClr val="AA80F9">
                    <a:alpha val="74000"/>
                  </a:srgbClr>
                </a:solidFill>
                <a:ln w="5837" cap="flat">
                  <a:noFill/>
                  <a:prstDash val="solid"/>
                  <a:miter/>
                </a:ln>
              </p:spPr>
              <p:txBody>
                <a:bodyPr rtlCol="0" anchor="ctr"/>
                <a:lstStyle/>
                <a:p>
                  <a:endParaRPr lang="en-US"/>
                </a:p>
              </p:txBody>
            </p:sp>
            <p:sp>
              <p:nvSpPr>
                <p:cNvPr id="291" name="Graphic 2">
                  <a:extLst>
                    <a:ext uri="{FF2B5EF4-FFF2-40B4-BE49-F238E27FC236}">
                      <a16:creationId xmlns:a16="http://schemas.microsoft.com/office/drawing/2014/main" id="{2AA1D234-1BE0-4C15-98F9-AB4F41302F11}"/>
                    </a:ext>
                  </a:extLst>
                </p:cNvPr>
                <p:cNvSpPr/>
                <p:nvPr/>
              </p:nvSpPr>
              <p:spPr>
                <a:xfrm>
                  <a:off x="4322117" y="3075582"/>
                  <a:ext cx="15179" cy="13556"/>
                </a:xfrm>
                <a:custGeom>
                  <a:avLst/>
                  <a:gdLst>
                    <a:gd name="connsiteX0" fmla="*/ 15180 w 15179"/>
                    <a:gd name="connsiteY0" fmla="*/ 7070 h 13556"/>
                    <a:gd name="connsiteX1" fmla="*/ 7590 w 15179"/>
                    <a:gd name="connsiteY1" fmla="*/ 13493 h 13556"/>
                    <a:gd name="connsiteX2" fmla="*/ 0 w 15179"/>
                    <a:gd name="connsiteY2" fmla="*/ 6486 h 13556"/>
                    <a:gd name="connsiteX3" fmla="*/ 7590 w 15179"/>
                    <a:gd name="connsiteY3" fmla="*/ 64 h 13556"/>
                    <a:gd name="connsiteX4" fmla="*/ 15180 w 15179"/>
                    <a:gd name="connsiteY4" fmla="*/ 7070 h 13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79" h="13556">
                      <a:moveTo>
                        <a:pt x="15180" y="7070"/>
                      </a:moveTo>
                      <a:cubicBezTo>
                        <a:pt x="15180" y="10573"/>
                        <a:pt x="11677" y="14076"/>
                        <a:pt x="7590" y="13493"/>
                      </a:cubicBezTo>
                      <a:cubicBezTo>
                        <a:pt x="3503" y="13493"/>
                        <a:pt x="0" y="9989"/>
                        <a:pt x="0" y="6486"/>
                      </a:cubicBezTo>
                      <a:cubicBezTo>
                        <a:pt x="0" y="2983"/>
                        <a:pt x="3503" y="-520"/>
                        <a:pt x="7590" y="64"/>
                      </a:cubicBezTo>
                      <a:cubicBezTo>
                        <a:pt x="11677" y="64"/>
                        <a:pt x="15180" y="2983"/>
                        <a:pt x="15180" y="7070"/>
                      </a:cubicBezTo>
                      <a:close/>
                    </a:path>
                  </a:pathLst>
                </a:custGeom>
                <a:solidFill>
                  <a:srgbClr val="FFFFFF">
                    <a:alpha val="40000"/>
                  </a:srgbClr>
                </a:solidFill>
                <a:ln w="5837" cap="flat">
                  <a:noFill/>
                  <a:prstDash val="solid"/>
                  <a:miter/>
                </a:ln>
              </p:spPr>
              <p:txBody>
                <a:bodyPr rtlCol="0" anchor="ctr"/>
                <a:lstStyle/>
                <a:p>
                  <a:endParaRPr lang="en-US"/>
                </a:p>
              </p:txBody>
            </p:sp>
            <p:sp>
              <p:nvSpPr>
                <p:cNvPr id="292" name="Graphic 2">
                  <a:extLst>
                    <a:ext uri="{FF2B5EF4-FFF2-40B4-BE49-F238E27FC236}">
                      <a16:creationId xmlns:a16="http://schemas.microsoft.com/office/drawing/2014/main" id="{2398E0A2-9ABC-4DCD-B201-C08823B547D3}"/>
                    </a:ext>
                  </a:extLst>
                </p:cNvPr>
                <p:cNvSpPr/>
                <p:nvPr/>
              </p:nvSpPr>
              <p:spPr>
                <a:xfrm>
                  <a:off x="4346638" y="3076166"/>
                  <a:ext cx="15179" cy="13492"/>
                </a:xfrm>
                <a:custGeom>
                  <a:avLst/>
                  <a:gdLst>
                    <a:gd name="connsiteX0" fmla="*/ 15180 w 15179"/>
                    <a:gd name="connsiteY0" fmla="*/ 7070 h 13492"/>
                    <a:gd name="connsiteX1" fmla="*/ 7590 w 15179"/>
                    <a:gd name="connsiteY1" fmla="*/ 13492 h 13492"/>
                    <a:gd name="connsiteX2" fmla="*/ 0 w 15179"/>
                    <a:gd name="connsiteY2" fmla="*/ 6486 h 13492"/>
                    <a:gd name="connsiteX3" fmla="*/ 7590 w 15179"/>
                    <a:gd name="connsiteY3" fmla="*/ 64 h 13492"/>
                    <a:gd name="connsiteX4" fmla="*/ 15180 w 15179"/>
                    <a:gd name="connsiteY4" fmla="*/ 7070 h 13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79" h="13492">
                      <a:moveTo>
                        <a:pt x="15180" y="7070"/>
                      </a:moveTo>
                      <a:cubicBezTo>
                        <a:pt x="15180" y="10573"/>
                        <a:pt x="11677" y="13492"/>
                        <a:pt x="7590" y="13492"/>
                      </a:cubicBezTo>
                      <a:cubicBezTo>
                        <a:pt x="3503" y="13492"/>
                        <a:pt x="0" y="9989"/>
                        <a:pt x="0" y="6486"/>
                      </a:cubicBezTo>
                      <a:cubicBezTo>
                        <a:pt x="0" y="2983"/>
                        <a:pt x="3503" y="-520"/>
                        <a:pt x="7590" y="64"/>
                      </a:cubicBezTo>
                      <a:cubicBezTo>
                        <a:pt x="11677" y="64"/>
                        <a:pt x="15180" y="3567"/>
                        <a:pt x="15180" y="7070"/>
                      </a:cubicBezTo>
                      <a:close/>
                    </a:path>
                  </a:pathLst>
                </a:custGeom>
                <a:solidFill>
                  <a:srgbClr val="FFFFFF">
                    <a:alpha val="40000"/>
                  </a:srgbClr>
                </a:solidFill>
                <a:ln w="5837" cap="flat">
                  <a:noFill/>
                  <a:prstDash val="solid"/>
                  <a:miter/>
                </a:ln>
              </p:spPr>
              <p:txBody>
                <a:bodyPr rtlCol="0" anchor="ctr"/>
                <a:lstStyle/>
                <a:p>
                  <a:endParaRPr lang="en-US"/>
                </a:p>
              </p:txBody>
            </p:sp>
            <p:sp>
              <p:nvSpPr>
                <p:cNvPr id="293" name="Graphic 2">
                  <a:extLst>
                    <a:ext uri="{FF2B5EF4-FFF2-40B4-BE49-F238E27FC236}">
                      <a16:creationId xmlns:a16="http://schemas.microsoft.com/office/drawing/2014/main" id="{CFFE3A33-9C33-4992-AA5F-CB07EE53CB41}"/>
                    </a:ext>
                  </a:extLst>
                </p:cNvPr>
                <p:cNvSpPr/>
                <p:nvPr/>
              </p:nvSpPr>
              <p:spPr>
                <a:xfrm>
                  <a:off x="4371743" y="3077398"/>
                  <a:ext cx="15179" cy="13428"/>
                </a:xfrm>
                <a:custGeom>
                  <a:avLst/>
                  <a:gdLst>
                    <a:gd name="connsiteX0" fmla="*/ 15180 w 15179"/>
                    <a:gd name="connsiteY0" fmla="*/ 7006 h 13428"/>
                    <a:gd name="connsiteX1" fmla="*/ 7590 w 15179"/>
                    <a:gd name="connsiteY1" fmla="*/ 13428 h 13428"/>
                    <a:gd name="connsiteX2" fmla="*/ 0 w 15179"/>
                    <a:gd name="connsiteY2" fmla="*/ 6422 h 13428"/>
                    <a:gd name="connsiteX3" fmla="*/ 7590 w 15179"/>
                    <a:gd name="connsiteY3" fmla="*/ 0 h 13428"/>
                    <a:gd name="connsiteX4" fmla="*/ 15180 w 15179"/>
                    <a:gd name="connsiteY4" fmla="*/ 7006 h 13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79" h="13428">
                      <a:moveTo>
                        <a:pt x="15180" y="7006"/>
                      </a:moveTo>
                      <a:cubicBezTo>
                        <a:pt x="15180" y="10509"/>
                        <a:pt x="11677" y="13428"/>
                        <a:pt x="7590" y="13428"/>
                      </a:cubicBezTo>
                      <a:cubicBezTo>
                        <a:pt x="3503" y="13428"/>
                        <a:pt x="0" y="9925"/>
                        <a:pt x="0" y="6422"/>
                      </a:cubicBezTo>
                      <a:cubicBezTo>
                        <a:pt x="0" y="2919"/>
                        <a:pt x="3503" y="0"/>
                        <a:pt x="7590" y="0"/>
                      </a:cubicBezTo>
                      <a:cubicBezTo>
                        <a:pt x="11677" y="0"/>
                        <a:pt x="15180" y="2919"/>
                        <a:pt x="15180" y="7006"/>
                      </a:cubicBezTo>
                      <a:close/>
                    </a:path>
                  </a:pathLst>
                </a:custGeom>
                <a:solidFill>
                  <a:srgbClr val="FFFFFF">
                    <a:alpha val="40000"/>
                  </a:srgbClr>
                </a:solidFill>
                <a:ln w="5837" cap="flat">
                  <a:noFill/>
                  <a:prstDash val="solid"/>
                  <a:miter/>
                </a:ln>
              </p:spPr>
              <p:txBody>
                <a:bodyPr rtlCol="0" anchor="ctr"/>
                <a:lstStyle/>
                <a:p>
                  <a:endParaRPr lang="en-US"/>
                </a:p>
              </p:txBody>
            </p:sp>
            <p:sp>
              <p:nvSpPr>
                <p:cNvPr id="294" name="Graphic 2">
                  <a:extLst>
                    <a:ext uri="{FF2B5EF4-FFF2-40B4-BE49-F238E27FC236}">
                      <a16:creationId xmlns:a16="http://schemas.microsoft.com/office/drawing/2014/main" id="{4E366749-4912-44E9-B18F-7B712E1469BF}"/>
                    </a:ext>
                  </a:extLst>
                </p:cNvPr>
                <p:cNvSpPr/>
                <p:nvPr/>
              </p:nvSpPr>
              <p:spPr>
                <a:xfrm>
                  <a:off x="4402103" y="3077981"/>
                  <a:ext cx="223025" cy="63054"/>
                </a:xfrm>
                <a:custGeom>
                  <a:avLst/>
                  <a:gdLst>
                    <a:gd name="connsiteX0" fmla="*/ 223026 w 223025"/>
                    <a:gd name="connsiteY0" fmla="*/ 63055 h 63054"/>
                    <a:gd name="connsiteX1" fmla="*/ 0 w 223025"/>
                    <a:gd name="connsiteY1" fmla="*/ 56048 h 63054"/>
                    <a:gd name="connsiteX2" fmla="*/ 0 w 223025"/>
                    <a:gd name="connsiteY2" fmla="*/ 0 h 63054"/>
                    <a:gd name="connsiteX3" fmla="*/ 223026 w 223025"/>
                    <a:gd name="connsiteY3" fmla="*/ 8174 h 63054"/>
                  </a:gdLst>
                  <a:ahLst/>
                  <a:cxnLst>
                    <a:cxn ang="0">
                      <a:pos x="connsiteX0" y="connsiteY0"/>
                    </a:cxn>
                    <a:cxn ang="0">
                      <a:pos x="connsiteX1" y="connsiteY1"/>
                    </a:cxn>
                    <a:cxn ang="0">
                      <a:pos x="connsiteX2" y="connsiteY2"/>
                    </a:cxn>
                    <a:cxn ang="0">
                      <a:pos x="connsiteX3" y="connsiteY3"/>
                    </a:cxn>
                  </a:cxnLst>
                  <a:rect l="l" t="t" r="r" b="b"/>
                  <a:pathLst>
                    <a:path w="223025" h="63054">
                      <a:moveTo>
                        <a:pt x="223026" y="63055"/>
                      </a:moveTo>
                      <a:lnTo>
                        <a:pt x="0" y="56048"/>
                      </a:lnTo>
                      <a:lnTo>
                        <a:pt x="0" y="0"/>
                      </a:lnTo>
                      <a:lnTo>
                        <a:pt x="223026" y="8174"/>
                      </a:lnTo>
                      <a:close/>
                    </a:path>
                  </a:pathLst>
                </a:custGeom>
                <a:solidFill>
                  <a:srgbClr val="444B8C"/>
                </a:solidFill>
                <a:ln w="5837" cap="flat">
                  <a:noFill/>
                  <a:prstDash val="solid"/>
                  <a:miter/>
                </a:ln>
              </p:spPr>
              <p:txBody>
                <a:bodyPr rtlCol="0" anchor="ctr"/>
                <a:lstStyle/>
                <a:p>
                  <a:endParaRPr lang="en-US"/>
                </a:p>
              </p:txBody>
            </p:sp>
            <p:grpSp>
              <p:nvGrpSpPr>
                <p:cNvPr id="295" name="Graphic 2">
                  <a:extLst>
                    <a:ext uri="{FF2B5EF4-FFF2-40B4-BE49-F238E27FC236}">
                      <a16:creationId xmlns:a16="http://schemas.microsoft.com/office/drawing/2014/main" id="{2EBE937A-B25F-43E0-8B8D-FB209D22639A}"/>
                    </a:ext>
                  </a:extLst>
                </p:cNvPr>
                <p:cNvGrpSpPr/>
                <p:nvPr/>
              </p:nvGrpSpPr>
              <p:grpSpPr>
                <a:xfrm>
                  <a:off x="4417283" y="3084988"/>
                  <a:ext cx="193834" cy="51377"/>
                  <a:chOff x="4417283" y="3084988"/>
                  <a:chExt cx="193834" cy="51377"/>
                </a:xfrm>
                <a:solidFill>
                  <a:srgbClr val="FFFFFF"/>
                </a:solidFill>
              </p:grpSpPr>
              <p:sp>
                <p:nvSpPr>
                  <p:cNvPr id="296" name="Graphic 2">
                    <a:extLst>
                      <a:ext uri="{FF2B5EF4-FFF2-40B4-BE49-F238E27FC236}">
                        <a16:creationId xmlns:a16="http://schemas.microsoft.com/office/drawing/2014/main" id="{D27CBE30-6550-4D1A-A83E-AE2205BA2620}"/>
                      </a:ext>
                    </a:extLst>
                  </p:cNvPr>
                  <p:cNvSpPr/>
                  <p:nvPr/>
                </p:nvSpPr>
                <p:spPr>
                  <a:xfrm>
                    <a:off x="4417283" y="3084988"/>
                    <a:ext cx="6422" cy="46123"/>
                  </a:xfrm>
                  <a:custGeom>
                    <a:avLst/>
                    <a:gdLst>
                      <a:gd name="connsiteX0" fmla="*/ 6422 w 6422"/>
                      <a:gd name="connsiteY0" fmla="*/ 46123 h 46123"/>
                      <a:gd name="connsiteX1" fmla="*/ 0 w 6422"/>
                      <a:gd name="connsiteY1" fmla="*/ 45539 h 46123"/>
                      <a:gd name="connsiteX2" fmla="*/ 0 w 6422"/>
                      <a:gd name="connsiteY2" fmla="*/ 0 h 46123"/>
                      <a:gd name="connsiteX3" fmla="*/ 6422 w 6422"/>
                      <a:gd name="connsiteY3" fmla="*/ 584 h 46123"/>
                    </a:gdLst>
                    <a:ahLst/>
                    <a:cxnLst>
                      <a:cxn ang="0">
                        <a:pos x="connsiteX0" y="connsiteY0"/>
                      </a:cxn>
                      <a:cxn ang="0">
                        <a:pos x="connsiteX1" y="connsiteY1"/>
                      </a:cxn>
                      <a:cxn ang="0">
                        <a:pos x="connsiteX2" y="connsiteY2"/>
                      </a:cxn>
                      <a:cxn ang="0">
                        <a:pos x="connsiteX3" y="connsiteY3"/>
                      </a:cxn>
                    </a:cxnLst>
                    <a:rect l="l" t="t" r="r" b="b"/>
                    <a:pathLst>
                      <a:path w="6422" h="46123">
                        <a:moveTo>
                          <a:pt x="6422" y="46123"/>
                        </a:moveTo>
                        <a:lnTo>
                          <a:pt x="0" y="45539"/>
                        </a:lnTo>
                        <a:lnTo>
                          <a:pt x="0" y="0"/>
                        </a:lnTo>
                        <a:lnTo>
                          <a:pt x="6422" y="584"/>
                        </a:lnTo>
                        <a:close/>
                      </a:path>
                    </a:pathLst>
                  </a:custGeom>
                  <a:solidFill>
                    <a:srgbClr val="FFFFFF"/>
                  </a:solidFill>
                  <a:ln w="5837" cap="flat">
                    <a:noFill/>
                    <a:prstDash val="solid"/>
                    <a:miter/>
                  </a:ln>
                </p:spPr>
                <p:txBody>
                  <a:bodyPr rtlCol="0" anchor="ctr"/>
                  <a:lstStyle/>
                  <a:p>
                    <a:endParaRPr lang="en-US"/>
                  </a:p>
                </p:txBody>
              </p:sp>
              <p:sp>
                <p:nvSpPr>
                  <p:cNvPr id="297" name="Graphic 2">
                    <a:extLst>
                      <a:ext uri="{FF2B5EF4-FFF2-40B4-BE49-F238E27FC236}">
                        <a16:creationId xmlns:a16="http://schemas.microsoft.com/office/drawing/2014/main" id="{C7C95B85-3F11-45E9-99EE-20100960C5EB}"/>
                      </a:ext>
                    </a:extLst>
                  </p:cNvPr>
                  <p:cNvSpPr/>
                  <p:nvPr/>
                </p:nvSpPr>
                <p:spPr>
                  <a:xfrm>
                    <a:off x="4428959" y="3085571"/>
                    <a:ext cx="7006" cy="45539"/>
                  </a:xfrm>
                  <a:custGeom>
                    <a:avLst/>
                    <a:gdLst>
                      <a:gd name="connsiteX0" fmla="*/ 7006 w 7006"/>
                      <a:gd name="connsiteY0" fmla="*/ 45539 h 45539"/>
                      <a:gd name="connsiteX1" fmla="*/ 0 w 7006"/>
                      <a:gd name="connsiteY1" fmla="*/ 45539 h 45539"/>
                      <a:gd name="connsiteX2" fmla="*/ 0 w 7006"/>
                      <a:gd name="connsiteY2" fmla="*/ 0 h 45539"/>
                      <a:gd name="connsiteX3" fmla="*/ 7006 w 7006"/>
                      <a:gd name="connsiteY3" fmla="*/ 584 h 45539"/>
                    </a:gdLst>
                    <a:ahLst/>
                    <a:cxnLst>
                      <a:cxn ang="0">
                        <a:pos x="connsiteX0" y="connsiteY0"/>
                      </a:cxn>
                      <a:cxn ang="0">
                        <a:pos x="connsiteX1" y="connsiteY1"/>
                      </a:cxn>
                      <a:cxn ang="0">
                        <a:pos x="connsiteX2" y="connsiteY2"/>
                      </a:cxn>
                      <a:cxn ang="0">
                        <a:pos x="connsiteX3" y="connsiteY3"/>
                      </a:cxn>
                    </a:cxnLst>
                    <a:rect l="l" t="t" r="r" b="b"/>
                    <a:pathLst>
                      <a:path w="7006" h="45539">
                        <a:moveTo>
                          <a:pt x="7006" y="45539"/>
                        </a:moveTo>
                        <a:lnTo>
                          <a:pt x="0" y="45539"/>
                        </a:lnTo>
                        <a:lnTo>
                          <a:pt x="0" y="0"/>
                        </a:lnTo>
                        <a:lnTo>
                          <a:pt x="7006" y="584"/>
                        </a:lnTo>
                        <a:close/>
                      </a:path>
                    </a:pathLst>
                  </a:custGeom>
                  <a:solidFill>
                    <a:srgbClr val="FFFFFF"/>
                  </a:solidFill>
                  <a:ln w="5837" cap="flat">
                    <a:noFill/>
                    <a:prstDash val="solid"/>
                    <a:miter/>
                  </a:ln>
                </p:spPr>
                <p:txBody>
                  <a:bodyPr rtlCol="0" anchor="ctr"/>
                  <a:lstStyle/>
                  <a:p>
                    <a:endParaRPr lang="en-US"/>
                  </a:p>
                </p:txBody>
              </p:sp>
              <p:sp>
                <p:nvSpPr>
                  <p:cNvPr id="298" name="Graphic 2">
                    <a:extLst>
                      <a:ext uri="{FF2B5EF4-FFF2-40B4-BE49-F238E27FC236}">
                        <a16:creationId xmlns:a16="http://schemas.microsoft.com/office/drawing/2014/main" id="{54EB2AC0-E137-49CE-88C4-6100FCD818CF}"/>
                      </a:ext>
                    </a:extLst>
                  </p:cNvPr>
                  <p:cNvSpPr/>
                  <p:nvPr/>
                </p:nvSpPr>
                <p:spPr>
                  <a:xfrm>
                    <a:off x="4441220" y="3086155"/>
                    <a:ext cx="6422" cy="45539"/>
                  </a:xfrm>
                  <a:custGeom>
                    <a:avLst/>
                    <a:gdLst>
                      <a:gd name="connsiteX0" fmla="*/ 6422 w 6422"/>
                      <a:gd name="connsiteY0" fmla="*/ 45539 h 45539"/>
                      <a:gd name="connsiteX1" fmla="*/ 0 w 6422"/>
                      <a:gd name="connsiteY1" fmla="*/ 45539 h 45539"/>
                      <a:gd name="connsiteX2" fmla="*/ 0 w 6422"/>
                      <a:gd name="connsiteY2" fmla="*/ 0 h 45539"/>
                      <a:gd name="connsiteX3" fmla="*/ 6422 w 6422"/>
                      <a:gd name="connsiteY3" fmla="*/ 0 h 45539"/>
                    </a:gdLst>
                    <a:ahLst/>
                    <a:cxnLst>
                      <a:cxn ang="0">
                        <a:pos x="connsiteX0" y="connsiteY0"/>
                      </a:cxn>
                      <a:cxn ang="0">
                        <a:pos x="connsiteX1" y="connsiteY1"/>
                      </a:cxn>
                      <a:cxn ang="0">
                        <a:pos x="connsiteX2" y="connsiteY2"/>
                      </a:cxn>
                      <a:cxn ang="0">
                        <a:pos x="connsiteX3" y="connsiteY3"/>
                      </a:cxn>
                    </a:cxnLst>
                    <a:rect l="l" t="t" r="r" b="b"/>
                    <a:pathLst>
                      <a:path w="6422" h="45539">
                        <a:moveTo>
                          <a:pt x="6422" y="45539"/>
                        </a:moveTo>
                        <a:lnTo>
                          <a:pt x="0" y="45539"/>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299" name="Graphic 2">
                    <a:extLst>
                      <a:ext uri="{FF2B5EF4-FFF2-40B4-BE49-F238E27FC236}">
                        <a16:creationId xmlns:a16="http://schemas.microsoft.com/office/drawing/2014/main" id="{93020087-D4C6-485D-A067-69FAC33495FD}"/>
                      </a:ext>
                    </a:extLst>
                  </p:cNvPr>
                  <p:cNvSpPr/>
                  <p:nvPr/>
                </p:nvSpPr>
                <p:spPr>
                  <a:xfrm>
                    <a:off x="4452897" y="3086739"/>
                    <a:ext cx="7006" cy="45539"/>
                  </a:xfrm>
                  <a:custGeom>
                    <a:avLst/>
                    <a:gdLst>
                      <a:gd name="connsiteX0" fmla="*/ 7006 w 7006"/>
                      <a:gd name="connsiteY0" fmla="*/ 45539 h 45539"/>
                      <a:gd name="connsiteX1" fmla="*/ 0 w 7006"/>
                      <a:gd name="connsiteY1" fmla="*/ 44956 h 45539"/>
                      <a:gd name="connsiteX2" fmla="*/ 0 w 7006"/>
                      <a:gd name="connsiteY2" fmla="*/ 0 h 45539"/>
                      <a:gd name="connsiteX3" fmla="*/ 7006 w 7006"/>
                      <a:gd name="connsiteY3" fmla="*/ 0 h 45539"/>
                    </a:gdLst>
                    <a:ahLst/>
                    <a:cxnLst>
                      <a:cxn ang="0">
                        <a:pos x="connsiteX0" y="connsiteY0"/>
                      </a:cxn>
                      <a:cxn ang="0">
                        <a:pos x="connsiteX1" y="connsiteY1"/>
                      </a:cxn>
                      <a:cxn ang="0">
                        <a:pos x="connsiteX2" y="connsiteY2"/>
                      </a:cxn>
                      <a:cxn ang="0">
                        <a:pos x="connsiteX3" y="connsiteY3"/>
                      </a:cxn>
                    </a:cxnLst>
                    <a:rect l="l" t="t" r="r" b="b"/>
                    <a:pathLst>
                      <a:path w="7006" h="45539">
                        <a:moveTo>
                          <a:pt x="7006" y="45539"/>
                        </a:moveTo>
                        <a:lnTo>
                          <a:pt x="0" y="44956"/>
                        </a:lnTo>
                        <a:lnTo>
                          <a:pt x="0" y="0"/>
                        </a:lnTo>
                        <a:lnTo>
                          <a:pt x="7006" y="0"/>
                        </a:lnTo>
                        <a:close/>
                      </a:path>
                    </a:pathLst>
                  </a:custGeom>
                  <a:solidFill>
                    <a:srgbClr val="FFFFFF"/>
                  </a:solidFill>
                  <a:ln w="5837" cap="flat">
                    <a:noFill/>
                    <a:prstDash val="solid"/>
                    <a:miter/>
                  </a:ln>
                </p:spPr>
                <p:txBody>
                  <a:bodyPr rtlCol="0" anchor="ctr"/>
                  <a:lstStyle/>
                  <a:p>
                    <a:endParaRPr lang="en-US"/>
                  </a:p>
                </p:txBody>
              </p:sp>
              <p:sp>
                <p:nvSpPr>
                  <p:cNvPr id="300" name="Graphic 2">
                    <a:extLst>
                      <a:ext uri="{FF2B5EF4-FFF2-40B4-BE49-F238E27FC236}">
                        <a16:creationId xmlns:a16="http://schemas.microsoft.com/office/drawing/2014/main" id="{D96D14A4-84F0-4DD0-90C6-A94E623A7318}"/>
                      </a:ext>
                    </a:extLst>
                  </p:cNvPr>
                  <p:cNvSpPr/>
                  <p:nvPr/>
                </p:nvSpPr>
                <p:spPr>
                  <a:xfrm>
                    <a:off x="4464573" y="3086739"/>
                    <a:ext cx="7006" cy="45539"/>
                  </a:xfrm>
                  <a:custGeom>
                    <a:avLst/>
                    <a:gdLst>
                      <a:gd name="connsiteX0" fmla="*/ 7006 w 7006"/>
                      <a:gd name="connsiteY0" fmla="*/ 45539 h 45539"/>
                      <a:gd name="connsiteX1" fmla="*/ 0 w 7006"/>
                      <a:gd name="connsiteY1" fmla="*/ 45539 h 45539"/>
                      <a:gd name="connsiteX2" fmla="*/ 0 w 7006"/>
                      <a:gd name="connsiteY2" fmla="*/ 0 h 45539"/>
                      <a:gd name="connsiteX3" fmla="*/ 7006 w 7006"/>
                      <a:gd name="connsiteY3" fmla="*/ 584 h 45539"/>
                    </a:gdLst>
                    <a:ahLst/>
                    <a:cxnLst>
                      <a:cxn ang="0">
                        <a:pos x="connsiteX0" y="connsiteY0"/>
                      </a:cxn>
                      <a:cxn ang="0">
                        <a:pos x="connsiteX1" y="connsiteY1"/>
                      </a:cxn>
                      <a:cxn ang="0">
                        <a:pos x="connsiteX2" y="connsiteY2"/>
                      </a:cxn>
                      <a:cxn ang="0">
                        <a:pos x="connsiteX3" y="connsiteY3"/>
                      </a:cxn>
                    </a:cxnLst>
                    <a:rect l="l" t="t" r="r" b="b"/>
                    <a:pathLst>
                      <a:path w="7006" h="45539">
                        <a:moveTo>
                          <a:pt x="7006" y="45539"/>
                        </a:moveTo>
                        <a:lnTo>
                          <a:pt x="0" y="45539"/>
                        </a:lnTo>
                        <a:lnTo>
                          <a:pt x="0" y="0"/>
                        </a:lnTo>
                        <a:lnTo>
                          <a:pt x="7006" y="584"/>
                        </a:lnTo>
                        <a:close/>
                      </a:path>
                    </a:pathLst>
                  </a:custGeom>
                  <a:solidFill>
                    <a:srgbClr val="FFFFFF"/>
                  </a:solidFill>
                  <a:ln w="5837" cap="flat">
                    <a:noFill/>
                    <a:prstDash val="solid"/>
                    <a:miter/>
                  </a:ln>
                </p:spPr>
                <p:txBody>
                  <a:bodyPr rtlCol="0" anchor="ctr"/>
                  <a:lstStyle/>
                  <a:p>
                    <a:endParaRPr lang="en-US"/>
                  </a:p>
                </p:txBody>
              </p:sp>
              <p:sp>
                <p:nvSpPr>
                  <p:cNvPr id="301" name="Graphic 2">
                    <a:extLst>
                      <a:ext uri="{FF2B5EF4-FFF2-40B4-BE49-F238E27FC236}">
                        <a16:creationId xmlns:a16="http://schemas.microsoft.com/office/drawing/2014/main" id="{8CF246EB-D3B7-4326-A8BA-FBCAB8C17ABF}"/>
                      </a:ext>
                    </a:extLst>
                  </p:cNvPr>
                  <p:cNvSpPr/>
                  <p:nvPr/>
                </p:nvSpPr>
                <p:spPr>
                  <a:xfrm>
                    <a:off x="4476834" y="3087323"/>
                    <a:ext cx="6422" cy="45539"/>
                  </a:xfrm>
                  <a:custGeom>
                    <a:avLst/>
                    <a:gdLst>
                      <a:gd name="connsiteX0" fmla="*/ 6422 w 6422"/>
                      <a:gd name="connsiteY0" fmla="*/ 45539 h 45539"/>
                      <a:gd name="connsiteX1" fmla="*/ 0 w 6422"/>
                      <a:gd name="connsiteY1" fmla="*/ 44956 h 45539"/>
                      <a:gd name="connsiteX2" fmla="*/ 0 w 6422"/>
                      <a:gd name="connsiteY2" fmla="*/ 0 h 45539"/>
                      <a:gd name="connsiteX3" fmla="*/ 6422 w 6422"/>
                      <a:gd name="connsiteY3" fmla="*/ 0 h 45539"/>
                    </a:gdLst>
                    <a:ahLst/>
                    <a:cxnLst>
                      <a:cxn ang="0">
                        <a:pos x="connsiteX0" y="connsiteY0"/>
                      </a:cxn>
                      <a:cxn ang="0">
                        <a:pos x="connsiteX1" y="connsiteY1"/>
                      </a:cxn>
                      <a:cxn ang="0">
                        <a:pos x="connsiteX2" y="connsiteY2"/>
                      </a:cxn>
                      <a:cxn ang="0">
                        <a:pos x="connsiteX3" y="connsiteY3"/>
                      </a:cxn>
                    </a:cxnLst>
                    <a:rect l="l" t="t" r="r" b="b"/>
                    <a:pathLst>
                      <a:path w="6422" h="45539">
                        <a:moveTo>
                          <a:pt x="6422" y="45539"/>
                        </a:moveTo>
                        <a:lnTo>
                          <a:pt x="0" y="44956"/>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302" name="Graphic 2">
                    <a:extLst>
                      <a:ext uri="{FF2B5EF4-FFF2-40B4-BE49-F238E27FC236}">
                        <a16:creationId xmlns:a16="http://schemas.microsoft.com/office/drawing/2014/main" id="{682743AB-A0A0-40C8-BA8F-996C985CD817}"/>
                      </a:ext>
                    </a:extLst>
                  </p:cNvPr>
                  <p:cNvSpPr/>
                  <p:nvPr/>
                </p:nvSpPr>
                <p:spPr>
                  <a:xfrm>
                    <a:off x="4488511" y="3087907"/>
                    <a:ext cx="6422" cy="44955"/>
                  </a:xfrm>
                  <a:custGeom>
                    <a:avLst/>
                    <a:gdLst>
                      <a:gd name="connsiteX0" fmla="*/ 6422 w 6422"/>
                      <a:gd name="connsiteY0" fmla="*/ 44956 h 44955"/>
                      <a:gd name="connsiteX1" fmla="*/ 0 w 6422"/>
                      <a:gd name="connsiteY1" fmla="*/ 44956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6"/>
                        </a:moveTo>
                        <a:lnTo>
                          <a:pt x="0" y="44956"/>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303" name="Graphic 2">
                    <a:extLst>
                      <a:ext uri="{FF2B5EF4-FFF2-40B4-BE49-F238E27FC236}">
                        <a16:creationId xmlns:a16="http://schemas.microsoft.com/office/drawing/2014/main" id="{8385810E-1E1F-48FE-BB8F-7CB9736E727A}"/>
                      </a:ext>
                    </a:extLst>
                  </p:cNvPr>
                  <p:cNvSpPr/>
                  <p:nvPr/>
                </p:nvSpPr>
                <p:spPr>
                  <a:xfrm>
                    <a:off x="4500188" y="3088491"/>
                    <a:ext cx="6422" cy="44955"/>
                  </a:xfrm>
                  <a:custGeom>
                    <a:avLst/>
                    <a:gdLst>
                      <a:gd name="connsiteX0" fmla="*/ 6422 w 6422"/>
                      <a:gd name="connsiteY0" fmla="*/ 44955 h 44955"/>
                      <a:gd name="connsiteX1" fmla="*/ 0 w 6422"/>
                      <a:gd name="connsiteY1" fmla="*/ 44955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5"/>
                        </a:moveTo>
                        <a:lnTo>
                          <a:pt x="0" y="44955"/>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304" name="Graphic 2">
                    <a:extLst>
                      <a:ext uri="{FF2B5EF4-FFF2-40B4-BE49-F238E27FC236}">
                        <a16:creationId xmlns:a16="http://schemas.microsoft.com/office/drawing/2014/main" id="{2F479024-951B-479D-AD49-6A736B2B42BB}"/>
                      </a:ext>
                    </a:extLst>
                  </p:cNvPr>
                  <p:cNvSpPr/>
                  <p:nvPr/>
                </p:nvSpPr>
                <p:spPr>
                  <a:xfrm>
                    <a:off x="4511864" y="3088491"/>
                    <a:ext cx="6422" cy="45539"/>
                  </a:xfrm>
                  <a:custGeom>
                    <a:avLst/>
                    <a:gdLst>
                      <a:gd name="connsiteX0" fmla="*/ 6422 w 6422"/>
                      <a:gd name="connsiteY0" fmla="*/ 45539 h 45539"/>
                      <a:gd name="connsiteX1" fmla="*/ 0 w 6422"/>
                      <a:gd name="connsiteY1" fmla="*/ 44955 h 45539"/>
                      <a:gd name="connsiteX2" fmla="*/ 0 w 6422"/>
                      <a:gd name="connsiteY2" fmla="*/ 0 h 45539"/>
                      <a:gd name="connsiteX3" fmla="*/ 6422 w 6422"/>
                      <a:gd name="connsiteY3" fmla="*/ 584 h 45539"/>
                    </a:gdLst>
                    <a:ahLst/>
                    <a:cxnLst>
                      <a:cxn ang="0">
                        <a:pos x="connsiteX0" y="connsiteY0"/>
                      </a:cxn>
                      <a:cxn ang="0">
                        <a:pos x="connsiteX1" y="connsiteY1"/>
                      </a:cxn>
                      <a:cxn ang="0">
                        <a:pos x="connsiteX2" y="connsiteY2"/>
                      </a:cxn>
                      <a:cxn ang="0">
                        <a:pos x="connsiteX3" y="connsiteY3"/>
                      </a:cxn>
                    </a:cxnLst>
                    <a:rect l="l" t="t" r="r" b="b"/>
                    <a:pathLst>
                      <a:path w="6422" h="45539">
                        <a:moveTo>
                          <a:pt x="6422" y="45539"/>
                        </a:moveTo>
                        <a:lnTo>
                          <a:pt x="0" y="44955"/>
                        </a:lnTo>
                        <a:lnTo>
                          <a:pt x="0" y="0"/>
                        </a:lnTo>
                        <a:lnTo>
                          <a:pt x="6422" y="584"/>
                        </a:lnTo>
                        <a:close/>
                      </a:path>
                    </a:pathLst>
                  </a:custGeom>
                  <a:solidFill>
                    <a:srgbClr val="FFFFFF"/>
                  </a:solidFill>
                  <a:ln w="5837" cap="flat">
                    <a:noFill/>
                    <a:prstDash val="solid"/>
                    <a:miter/>
                  </a:ln>
                </p:spPr>
                <p:txBody>
                  <a:bodyPr rtlCol="0" anchor="ctr"/>
                  <a:lstStyle/>
                  <a:p>
                    <a:endParaRPr lang="en-US"/>
                  </a:p>
                </p:txBody>
              </p:sp>
              <p:sp>
                <p:nvSpPr>
                  <p:cNvPr id="305" name="Graphic 2">
                    <a:extLst>
                      <a:ext uri="{FF2B5EF4-FFF2-40B4-BE49-F238E27FC236}">
                        <a16:creationId xmlns:a16="http://schemas.microsoft.com/office/drawing/2014/main" id="{187B4A41-96EA-4BD3-AD91-1E6C680DEA4F}"/>
                      </a:ext>
                    </a:extLst>
                  </p:cNvPr>
                  <p:cNvSpPr/>
                  <p:nvPr/>
                </p:nvSpPr>
                <p:spPr>
                  <a:xfrm>
                    <a:off x="4523541" y="3089074"/>
                    <a:ext cx="6422" cy="44955"/>
                  </a:xfrm>
                  <a:custGeom>
                    <a:avLst/>
                    <a:gdLst>
                      <a:gd name="connsiteX0" fmla="*/ 6422 w 6422"/>
                      <a:gd name="connsiteY0" fmla="*/ 44955 h 44955"/>
                      <a:gd name="connsiteX1" fmla="*/ 0 w 6422"/>
                      <a:gd name="connsiteY1" fmla="*/ 44955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5"/>
                        </a:moveTo>
                        <a:lnTo>
                          <a:pt x="0" y="44955"/>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306" name="Graphic 2">
                    <a:extLst>
                      <a:ext uri="{FF2B5EF4-FFF2-40B4-BE49-F238E27FC236}">
                        <a16:creationId xmlns:a16="http://schemas.microsoft.com/office/drawing/2014/main" id="{ABBE5121-3A9D-4AEE-9E5A-F559056073FF}"/>
                      </a:ext>
                    </a:extLst>
                  </p:cNvPr>
                  <p:cNvSpPr/>
                  <p:nvPr/>
                </p:nvSpPr>
                <p:spPr>
                  <a:xfrm>
                    <a:off x="4535218" y="3089658"/>
                    <a:ext cx="6422" cy="44955"/>
                  </a:xfrm>
                  <a:custGeom>
                    <a:avLst/>
                    <a:gdLst>
                      <a:gd name="connsiteX0" fmla="*/ 6422 w 6422"/>
                      <a:gd name="connsiteY0" fmla="*/ 44956 h 44955"/>
                      <a:gd name="connsiteX1" fmla="*/ 0 w 6422"/>
                      <a:gd name="connsiteY1" fmla="*/ 44372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6"/>
                        </a:moveTo>
                        <a:lnTo>
                          <a:pt x="0" y="44372"/>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307" name="Graphic 2">
                    <a:extLst>
                      <a:ext uri="{FF2B5EF4-FFF2-40B4-BE49-F238E27FC236}">
                        <a16:creationId xmlns:a16="http://schemas.microsoft.com/office/drawing/2014/main" id="{1D0405F9-4ED7-44CF-9708-B1D4F662F01F}"/>
                      </a:ext>
                    </a:extLst>
                  </p:cNvPr>
                  <p:cNvSpPr/>
                  <p:nvPr/>
                </p:nvSpPr>
                <p:spPr>
                  <a:xfrm>
                    <a:off x="4546895" y="3089658"/>
                    <a:ext cx="6422" cy="44955"/>
                  </a:xfrm>
                  <a:custGeom>
                    <a:avLst/>
                    <a:gdLst>
                      <a:gd name="connsiteX0" fmla="*/ 6422 w 6422"/>
                      <a:gd name="connsiteY0" fmla="*/ 44956 h 44955"/>
                      <a:gd name="connsiteX1" fmla="*/ 0 w 6422"/>
                      <a:gd name="connsiteY1" fmla="*/ 44956 h 44955"/>
                      <a:gd name="connsiteX2" fmla="*/ 0 w 6422"/>
                      <a:gd name="connsiteY2" fmla="*/ 0 h 44955"/>
                      <a:gd name="connsiteX3" fmla="*/ 6422 w 6422"/>
                      <a:gd name="connsiteY3" fmla="*/ 584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6"/>
                        </a:moveTo>
                        <a:lnTo>
                          <a:pt x="0" y="44956"/>
                        </a:lnTo>
                        <a:lnTo>
                          <a:pt x="0" y="0"/>
                        </a:lnTo>
                        <a:lnTo>
                          <a:pt x="6422" y="584"/>
                        </a:lnTo>
                        <a:close/>
                      </a:path>
                    </a:pathLst>
                  </a:custGeom>
                  <a:solidFill>
                    <a:srgbClr val="FFFFFF"/>
                  </a:solidFill>
                  <a:ln w="5837" cap="flat">
                    <a:noFill/>
                    <a:prstDash val="solid"/>
                    <a:miter/>
                  </a:ln>
                </p:spPr>
                <p:txBody>
                  <a:bodyPr rtlCol="0" anchor="ctr"/>
                  <a:lstStyle/>
                  <a:p>
                    <a:endParaRPr lang="en-US"/>
                  </a:p>
                </p:txBody>
              </p:sp>
              <p:sp>
                <p:nvSpPr>
                  <p:cNvPr id="308" name="Graphic 2">
                    <a:extLst>
                      <a:ext uri="{FF2B5EF4-FFF2-40B4-BE49-F238E27FC236}">
                        <a16:creationId xmlns:a16="http://schemas.microsoft.com/office/drawing/2014/main" id="{51B82283-A425-4521-A446-1A9AC4C9D441}"/>
                      </a:ext>
                    </a:extLst>
                  </p:cNvPr>
                  <p:cNvSpPr/>
                  <p:nvPr/>
                </p:nvSpPr>
                <p:spPr>
                  <a:xfrm>
                    <a:off x="4558571" y="3090242"/>
                    <a:ext cx="6422" cy="44955"/>
                  </a:xfrm>
                  <a:custGeom>
                    <a:avLst/>
                    <a:gdLst>
                      <a:gd name="connsiteX0" fmla="*/ 6422 w 6422"/>
                      <a:gd name="connsiteY0" fmla="*/ 44956 h 44955"/>
                      <a:gd name="connsiteX1" fmla="*/ 0 w 6422"/>
                      <a:gd name="connsiteY1" fmla="*/ 44956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6"/>
                        </a:moveTo>
                        <a:lnTo>
                          <a:pt x="0" y="44956"/>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309" name="Graphic 2">
                    <a:extLst>
                      <a:ext uri="{FF2B5EF4-FFF2-40B4-BE49-F238E27FC236}">
                        <a16:creationId xmlns:a16="http://schemas.microsoft.com/office/drawing/2014/main" id="{F9B3EA56-0AED-47D9-83E5-E21CB4EA3A0F}"/>
                      </a:ext>
                    </a:extLst>
                  </p:cNvPr>
                  <p:cNvSpPr/>
                  <p:nvPr/>
                </p:nvSpPr>
                <p:spPr>
                  <a:xfrm>
                    <a:off x="4570248" y="3090826"/>
                    <a:ext cx="6422" cy="44371"/>
                  </a:xfrm>
                  <a:custGeom>
                    <a:avLst/>
                    <a:gdLst>
                      <a:gd name="connsiteX0" fmla="*/ 6422 w 6422"/>
                      <a:gd name="connsiteY0" fmla="*/ 44372 h 44371"/>
                      <a:gd name="connsiteX1" fmla="*/ 0 w 6422"/>
                      <a:gd name="connsiteY1" fmla="*/ 44372 h 44371"/>
                      <a:gd name="connsiteX2" fmla="*/ 0 w 6422"/>
                      <a:gd name="connsiteY2" fmla="*/ 0 h 44371"/>
                      <a:gd name="connsiteX3" fmla="*/ 6422 w 6422"/>
                      <a:gd name="connsiteY3" fmla="*/ 0 h 44371"/>
                    </a:gdLst>
                    <a:ahLst/>
                    <a:cxnLst>
                      <a:cxn ang="0">
                        <a:pos x="connsiteX0" y="connsiteY0"/>
                      </a:cxn>
                      <a:cxn ang="0">
                        <a:pos x="connsiteX1" y="connsiteY1"/>
                      </a:cxn>
                      <a:cxn ang="0">
                        <a:pos x="connsiteX2" y="connsiteY2"/>
                      </a:cxn>
                      <a:cxn ang="0">
                        <a:pos x="connsiteX3" y="connsiteY3"/>
                      </a:cxn>
                    </a:cxnLst>
                    <a:rect l="l" t="t" r="r" b="b"/>
                    <a:pathLst>
                      <a:path w="6422" h="44371">
                        <a:moveTo>
                          <a:pt x="6422" y="44372"/>
                        </a:moveTo>
                        <a:lnTo>
                          <a:pt x="0" y="44372"/>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310" name="Graphic 2">
                    <a:extLst>
                      <a:ext uri="{FF2B5EF4-FFF2-40B4-BE49-F238E27FC236}">
                        <a16:creationId xmlns:a16="http://schemas.microsoft.com/office/drawing/2014/main" id="{BE542A09-62AA-4B20-B987-C76006B04D94}"/>
                      </a:ext>
                    </a:extLst>
                  </p:cNvPr>
                  <p:cNvSpPr/>
                  <p:nvPr/>
                </p:nvSpPr>
                <p:spPr>
                  <a:xfrm>
                    <a:off x="4581341" y="3090826"/>
                    <a:ext cx="7006" cy="44955"/>
                  </a:xfrm>
                  <a:custGeom>
                    <a:avLst/>
                    <a:gdLst>
                      <a:gd name="connsiteX0" fmla="*/ 7006 w 7006"/>
                      <a:gd name="connsiteY0" fmla="*/ 44956 h 44955"/>
                      <a:gd name="connsiteX1" fmla="*/ 0 w 7006"/>
                      <a:gd name="connsiteY1" fmla="*/ 44956 h 44955"/>
                      <a:gd name="connsiteX2" fmla="*/ 0 w 7006"/>
                      <a:gd name="connsiteY2" fmla="*/ 0 h 44955"/>
                      <a:gd name="connsiteX3" fmla="*/ 7006 w 7006"/>
                      <a:gd name="connsiteY3" fmla="*/ 584 h 44955"/>
                    </a:gdLst>
                    <a:ahLst/>
                    <a:cxnLst>
                      <a:cxn ang="0">
                        <a:pos x="connsiteX0" y="connsiteY0"/>
                      </a:cxn>
                      <a:cxn ang="0">
                        <a:pos x="connsiteX1" y="connsiteY1"/>
                      </a:cxn>
                      <a:cxn ang="0">
                        <a:pos x="connsiteX2" y="connsiteY2"/>
                      </a:cxn>
                      <a:cxn ang="0">
                        <a:pos x="connsiteX3" y="connsiteY3"/>
                      </a:cxn>
                    </a:cxnLst>
                    <a:rect l="l" t="t" r="r" b="b"/>
                    <a:pathLst>
                      <a:path w="7006" h="44955">
                        <a:moveTo>
                          <a:pt x="7006" y="44956"/>
                        </a:moveTo>
                        <a:lnTo>
                          <a:pt x="0" y="44956"/>
                        </a:lnTo>
                        <a:lnTo>
                          <a:pt x="0" y="0"/>
                        </a:lnTo>
                        <a:lnTo>
                          <a:pt x="7006" y="584"/>
                        </a:lnTo>
                        <a:close/>
                      </a:path>
                    </a:pathLst>
                  </a:custGeom>
                  <a:solidFill>
                    <a:srgbClr val="FFFFFF"/>
                  </a:solidFill>
                  <a:ln w="5837" cap="flat">
                    <a:noFill/>
                    <a:prstDash val="solid"/>
                    <a:miter/>
                  </a:ln>
                </p:spPr>
                <p:txBody>
                  <a:bodyPr rtlCol="0" anchor="ctr"/>
                  <a:lstStyle/>
                  <a:p>
                    <a:endParaRPr lang="en-US"/>
                  </a:p>
                </p:txBody>
              </p:sp>
              <p:sp>
                <p:nvSpPr>
                  <p:cNvPr id="311" name="Graphic 2">
                    <a:extLst>
                      <a:ext uri="{FF2B5EF4-FFF2-40B4-BE49-F238E27FC236}">
                        <a16:creationId xmlns:a16="http://schemas.microsoft.com/office/drawing/2014/main" id="{712DEDCE-92FC-4F58-99C3-8B0B80981178}"/>
                      </a:ext>
                    </a:extLst>
                  </p:cNvPr>
                  <p:cNvSpPr/>
                  <p:nvPr/>
                </p:nvSpPr>
                <p:spPr>
                  <a:xfrm>
                    <a:off x="4593018" y="3091410"/>
                    <a:ext cx="6422" cy="44955"/>
                  </a:xfrm>
                  <a:custGeom>
                    <a:avLst/>
                    <a:gdLst>
                      <a:gd name="connsiteX0" fmla="*/ 6422 w 6422"/>
                      <a:gd name="connsiteY0" fmla="*/ 44955 h 44955"/>
                      <a:gd name="connsiteX1" fmla="*/ 0 w 6422"/>
                      <a:gd name="connsiteY1" fmla="*/ 44372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5"/>
                        </a:moveTo>
                        <a:lnTo>
                          <a:pt x="0" y="44372"/>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312" name="Graphic 2">
                    <a:extLst>
                      <a:ext uri="{FF2B5EF4-FFF2-40B4-BE49-F238E27FC236}">
                        <a16:creationId xmlns:a16="http://schemas.microsoft.com/office/drawing/2014/main" id="{C5F20C76-4890-492D-B5C6-B14ABB1BD811}"/>
                      </a:ext>
                    </a:extLst>
                  </p:cNvPr>
                  <p:cNvSpPr/>
                  <p:nvPr/>
                </p:nvSpPr>
                <p:spPr>
                  <a:xfrm>
                    <a:off x="4604694" y="3091994"/>
                    <a:ext cx="6422" cy="44371"/>
                  </a:xfrm>
                  <a:custGeom>
                    <a:avLst/>
                    <a:gdLst>
                      <a:gd name="connsiteX0" fmla="*/ 6422 w 6422"/>
                      <a:gd name="connsiteY0" fmla="*/ 44371 h 44371"/>
                      <a:gd name="connsiteX1" fmla="*/ 0 w 6422"/>
                      <a:gd name="connsiteY1" fmla="*/ 44371 h 44371"/>
                      <a:gd name="connsiteX2" fmla="*/ 0 w 6422"/>
                      <a:gd name="connsiteY2" fmla="*/ 0 h 44371"/>
                      <a:gd name="connsiteX3" fmla="*/ 6422 w 6422"/>
                      <a:gd name="connsiteY3" fmla="*/ 0 h 44371"/>
                    </a:gdLst>
                    <a:ahLst/>
                    <a:cxnLst>
                      <a:cxn ang="0">
                        <a:pos x="connsiteX0" y="connsiteY0"/>
                      </a:cxn>
                      <a:cxn ang="0">
                        <a:pos x="connsiteX1" y="connsiteY1"/>
                      </a:cxn>
                      <a:cxn ang="0">
                        <a:pos x="connsiteX2" y="connsiteY2"/>
                      </a:cxn>
                      <a:cxn ang="0">
                        <a:pos x="connsiteX3" y="connsiteY3"/>
                      </a:cxn>
                    </a:cxnLst>
                    <a:rect l="l" t="t" r="r" b="b"/>
                    <a:pathLst>
                      <a:path w="6422" h="44371">
                        <a:moveTo>
                          <a:pt x="6422" y="44371"/>
                        </a:moveTo>
                        <a:lnTo>
                          <a:pt x="0" y="44371"/>
                        </a:lnTo>
                        <a:lnTo>
                          <a:pt x="0" y="0"/>
                        </a:lnTo>
                        <a:lnTo>
                          <a:pt x="6422" y="0"/>
                        </a:lnTo>
                        <a:close/>
                      </a:path>
                    </a:pathLst>
                  </a:custGeom>
                  <a:solidFill>
                    <a:srgbClr val="FFFFFF"/>
                  </a:solidFill>
                  <a:ln w="5837" cap="flat">
                    <a:noFill/>
                    <a:prstDash val="solid"/>
                    <a:miter/>
                  </a:ln>
                </p:spPr>
                <p:txBody>
                  <a:bodyPr rtlCol="0" anchor="ctr"/>
                  <a:lstStyle/>
                  <a:p>
                    <a:endParaRPr lang="en-US"/>
                  </a:p>
                </p:txBody>
              </p:sp>
            </p:grpSp>
            <p:grpSp>
              <p:nvGrpSpPr>
                <p:cNvPr id="313" name="Graphic 2">
                  <a:extLst>
                    <a:ext uri="{FF2B5EF4-FFF2-40B4-BE49-F238E27FC236}">
                      <a16:creationId xmlns:a16="http://schemas.microsoft.com/office/drawing/2014/main" id="{58AE2E7A-6523-41CA-A7F5-979AFA04B8EA}"/>
                    </a:ext>
                  </a:extLst>
                </p:cNvPr>
                <p:cNvGrpSpPr/>
                <p:nvPr/>
              </p:nvGrpSpPr>
              <p:grpSpPr>
                <a:xfrm>
                  <a:off x="4417283" y="3091994"/>
                  <a:ext cx="193834" cy="44371"/>
                  <a:chOff x="4417283" y="3091994"/>
                  <a:chExt cx="193834" cy="44371"/>
                </a:xfrm>
                <a:solidFill>
                  <a:srgbClr val="FF9085"/>
                </a:solidFill>
              </p:grpSpPr>
              <p:sp>
                <p:nvSpPr>
                  <p:cNvPr id="314" name="Graphic 2">
                    <a:extLst>
                      <a:ext uri="{FF2B5EF4-FFF2-40B4-BE49-F238E27FC236}">
                        <a16:creationId xmlns:a16="http://schemas.microsoft.com/office/drawing/2014/main" id="{68B88651-B11C-4ED1-9AA0-F8537F082D5A}"/>
                      </a:ext>
                    </a:extLst>
                  </p:cNvPr>
                  <p:cNvSpPr/>
                  <p:nvPr/>
                </p:nvSpPr>
                <p:spPr>
                  <a:xfrm>
                    <a:off x="4417283" y="3091994"/>
                    <a:ext cx="6422" cy="39116"/>
                  </a:xfrm>
                  <a:custGeom>
                    <a:avLst/>
                    <a:gdLst>
                      <a:gd name="connsiteX0" fmla="*/ 6422 w 6422"/>
                      <a:gd name="connsiteY0" fmla="*/ 39117 h 39116"/>
                      <a:gd name="connsiteX1" fmla="*/ 0 w 6422"/>
                      <a:gd name="connsiteY1" fmla="*/ 38533 h 39116"/>
                      <a:gd name="connsiteX2" fmla="*/ 0 w 6422"/>
                      <a:gd name="connsiteY2" fmla="*/ 0 h 39116"/>
                      <a:gd name="connsiteX3" fmla="*/ 6422 w 6422"/>
                      <a:gd name="connsiteY3" fmla="*/ 584 h 39116"/>
                    </a:gdLst>
                    <a:ahLst/>
                    <a:cxnLst>
                      <a:cxn ang="0">
                        <a:pos x="connsiteX0" y="connsiteY0"/>
                      </a:cxn>
                      <a:cxn ang="0">
                        <a:pos x="connsiteX1" y="connsiteY1"/>
                      </a:cxn>
                      <a:cxn ang="0">
                        <a:pos x="connsiteX2" y="connsiteY2"/>
                      </a:cxn>
                      <a:cxn ang="0">
                        <a:pos x="connsiteX3" y="connsiteY3"/>
                      </a:cxn>
                    </a:cxnLst>
                    <a:rect l="l" t="t" r="r" b="b"/>
                    <a:pathLst>
                      <a:path w="6422" h="39116">
                        <a:moveTo>
                          <a:pt x="6422" y="39117"/>
                        </a:moveTo>
                        <a:lnTo>
                          <a:pt x="0" y="38533"/>
                        </a:lnTo>
                        <a:lnTo>
                          <a:pt x="0" y="0"/>
                        </a:lnTo>
                        <a:lnTo>
                          <a:pt x="6422" y="584"/>
                        </a:lnTo>
                        <a:close/>
                      </a:path>
                    </a:pathLst>
                  </a:custGeom>
                  <a:solidFill>
                    <a:srgbClr val="FF9085"/>
                  </a:solidFill>
                  <a:ln w="5837" cap="flat">
                    <a:noFill/>
                    <a:prstDash val="solid"/>
                    <a:miter/>
                  </a:ln>
                </p:spPr>
                <p:txBody>
                  <a:bodyPr rtlCol="0" anchor="ctr"/>
                  <a:lstStyle/>
                  <a:p>
                    <a:endParaRPr lang="en-US"/>
                  </a:p>
                </p:txBody>
              </p:sp>
              <p:sp>
                <p:nvSpPr>
                  <p:cNvPr id="315" name="Graphic 2">
                    <a:extLst>
                      <a:ext uri="{FF2B5EF4-FFF2-40B4-BE49-F238E27FC236}">
                        <a16:creationId xmlns:a16="http://schemas.microsoft.com/office/drawing/2014/main" id="{05AFAFEB-7FC7-4A14-907B-5E543B14D460}"/>
                      </a:ext>
                    </a:extLst>
                  </p:cNvPr>
                  <p:cNvSpPr/>
                  <p:nvPr/>
                </p:nvSpPr>
                <p:spPr>
                  <a:xfrm>
                    <a:off x="4428959" y="3126440"/>
                    <a:ext cx="7006" cy="4670"/>
                  </a:xfrm>
                  <a:custGeom>
                    <a:avLst/>
                    <a:gdLst>
                      <a:gd name="connsiteX0" fmla="*/ 7006 w 7006"/>
                      <a:gd name="connsiteY0" fmla="*/ 4671 h 4670"/>
                      <a:gd name="connsiteX1" fmla="*/ 0 w 7006"/>
                      <a:gd name="connsiteY1" fmla="*/ 4671 h 4670"/>
                      <a:gd name="connsiteX2" fmla="*/ 0 w 7006"/>
                      <a:gd name="connsiteY2" fmla="*/ 0 h 4670"/>
                      <a:gd name="connsiteX3" fmla="*/ 7006 w 7006"/>
                      <a:gd name="connsiteY3" fmla="*/ 0 h 4670"/>
                    </a:gdLst>
                    <a:ahLst/>
                    <a:cxnLst>
                      <a:cxn ang="0">
                        <a:pos x="connsiteX0" y="connsiteY0"/>
                      </a:cxn>
                      <a:cxn ang="0">
                        <a:pos x="connsiteX1" y="connsiteY1"/>
                      </a:cxn>
                      <a:cxn ang="0">
                        <a:pos x="connsiteX2" y="connsiteY2"/>
                      </a:cxn>
                      <a:cxn ang="0">
                        <a:pos x="connsiteX3" y="connsiteY3"/>
                      </a:cxn>
                    </a:cxnLst>
                    <a:rect l="l" t="t" r="r" b="b"/>
                    <a:pathLst>
                      <a:path w="7006" h="4670">
                        <a:moveTo>
                          <a:pt x="7006" y="4671"/>
                        </a:moveTo>
                        <a:lnTo>
                          <a:pt x="0" y="4671"/>
                        </a:lnTo>
                        <a:lnTo>
                          <a:pt x="0" y="0"/>
                        </a:lnTo>
                        <a:lnTo>
                          <a:pt x="7006" y="0"/>
                        </a:lnTo>
                        <a:close/>
                      </a:path>
                    </a:pathLst>
                  </a:custGeom>
                  <a:solidFill>
                    <a:srgbClr val="FF9085"/>
                  </a:solidFill>
                  <a:ln w="5837" cap="flat">
                    <a:noFill/>
                    <a:prstDash val="solid"/>
                    <a:miter/>
                  </a:ln>
                </p:spPr>
                <p:txBody>
                  <a:bodyPr rtlCol="0" anchor="ctr"/>
                  <a:lstStyle/>
                  <a:p>
                    <a:endParaRPr lang="en-US"/>
                  </a:p>
                </p:txBody>
              </p:sp>
              <p:sp>
                <p:nvSpPr>
                  <p:cNvPr id="316" name="Graphic 2">
                    <a:extLst>
                      <a:ext uri="{FF2B5EF4-FFF2-40B4-BE49-F238E27FC236}">
                        <a16:creationId xmlns:a16="http://schemas.microsoft.com/office/drawing/2014/main" id="{9DF81181-1C3C-47EF-886D-5AF07F9CAC23}"/>
                      </a:ext>
                    </a:extLst>
                  </p:cNvPr>
                  <p:cNvSpPr/>
                  <p:nvPr/>
                </p:nvSpPr>
                <p:spPr>
                  <a:xfrm>
                    <a:off x="4441220" y="3104838"/>
                    <a:ext cx="6422" cy="26856"/>
                  </a:xfrm>
                  <a:custGeom>
                    <a:avLst/>
                    <a:gdLst>
                      <a:gd name="connsiteX0" fmla="*/ 6422 w 6422"/>
                      <a:gd name="connsiteY0" fmla="*/ 26857 h 26856"/>
                      <a:gd name="connsiteX1" fmla="*/ 0 w 6422"/>
                      <a:gd name="connsiteY1" fmla="*/ 26857 h 26856"/>
                      <a:gd name="connsiteX2" fmla="*/ 0 w 6422"/>
                      <a:gd name="connsiteY2" fmla="*/ 0 h 26856"/>
                      <a:gd name="connsiteX3" fmla="*/ 6422 w 6422"/>
                      <a:gd name="connsiteY3" fmla="*/ 584 h 26856"/>
                    </a:gdLst>
                    <a:ahLst/>
                    <a:cxnLst>
                      <a:cxn ang="0">
                        <a:pos x="connsiteX0" y="connsiteY0"/>
                      </a:cxn>
                      <a:cxn ang="0">
                        <a:pos x="connsiteX1" y="connsiteY1"/>
                      </a:cxn>
                      <a:cxn ang="0">
                        <a:pos x="connsiteX2" y="connsiteY2"/>
                      </a:cxn>
                      <a:cxn ang="0">
                        <a:pos x="connsiteX3" y="connsiteY3"/>
                      </a:cxn>
                    </a:cxnLst>
                    <a:rect l="l" t="t" r="r" b="b"/>
                    <a:pathLst>
                      <a:path w="6422" h="26856">
                        <a:moveTo>
                          <a:pt x="6422" y="26857"/>
                        </a:moveTo>
                        <a:lnTo>
                          <a:pt x="0" y="26857"/>
                        </a:lnTo>
                        <a:lnTo>
                          <a:pt x="0" y="0"/>
                        </a:lnTo>
                        <a:lnTo>
                          <a:pt x="6422" y="584"/>
                        </a:lnTo>
                        <a:close/>
                      </a:path>
                    </a:pathLst>
                  </a:custGeom>
                  <a:solidFill>
                    <a:srgbClr val="FF9085"/>
                  </a:solidFill>
                  <a:ln w="5837" cap="flat">
                    <a:noFill/>
                    <a:prstDash val="solid"/>
                    <a:miter/>
                  </a:ln>
                </p:spPr>
                <p:txBody>
                  <a:bodyPr rtlCol="0" anchor="ctr"/>
                  <a:lstStyle/>
                  <a:p>
                    <a:endParaRPr lang="en-US"/>
                  </a:p>
                </p:txBody>
              </p:sp>
              <p:sp>
                <p:nvSpPr>
                  <p:cNvPr id="317" name="Graphic 2">
                    <a:extLst>
                      <a:ext uri="{FF2B5EF4-FFF2-40B4-BE49-F238E27FC236}">
                        <a16:creationId xmlns:a16="http://schemas.microsoft.com/office/drawing/2014/main" id="{86FAFE6B-376B-42F7-8633-2A53075C7A29}"/>
                      </a:ext>
                    </a:extLst>
                  </p:cNvPr>
                  <p:cNvSpPr/>
                  <p:nvPr/>
                </p:nvSpPr>
                <p:spPr>
                  <a:xfrm>
                    <a:off x="4452897" y="3120602"/>
                    <a:ext cx="7006" cy="11676"/>
                  </a:xfrm>
                  <a:custGeom>
                    <a:avLst/>
                    <a:gdLst>
                      <a:gd name="connsiteX0" fmla="*/ 7006 w 7006"/>
                      <a:gd name="connsiteY0" fmla="*/ 11677 h 11676"/>
                      <a:gd name="connsiteX1" fmla="*/ 0 w 7006"/>
                      <a:gd name="connsiteY1" fmla="*/ 11093 h 11676"/>
                      <a:gd name="connsiteX2" fmla="*/ 0 w 7006"/>
                      <a:gd name="connsiteY2" fmla="*/ 0 h 11676"/>
                      <a:gd name="connsiteX3" fmla="*/ 7006 w 7006"/>
                      <a:gd name="connsiteY3" fmla="*/ 0 h 11676"/>
                    </a:gdLst>
                    <a:ahLst/>
                    <a:cxnLst>
                      <a:cxn ang="0">
                        <a:pos x="connsiteX0" y="connsiteY0"/>
                      </a:cxn>
                      <a:cxn ang="0">
                        <a:pos x="connsiteX1" y="connsiteY1"/>
                      </a:cxn>
                      <a:cxn ang="0">
                        <a:pos x="connsiteX2" y="connsiteY2"/>
                      </a:cxn>
                      <a:cxn ang="0">
                        <a:pos x="connsiteX3" y="connsiteY3"/>
                      </a:cxn>
                    </a:cxnLst>
                    <a:rect l="l" t="t" r="r" b="b"/>
                    <a:pathLst>
                      <a:path w="7006" h="11676">
                        <a:moveTo>
                          <a:pt x="7006" y="11677"/>
                        </a:moveTo>
                        <a:lnTo>
                          <a:pt x="0" y="11093"/>
                        </a:lnTo>
                        <a:lnTo>
                          <a:pt x="0" y="0"/>
                        </a:lnTo>
                        <a:lnTo>
                          <a:pt x="7006" y="0"/>
                        </a:lnTo>
                        <a:close/>
                      </a:path>
                    </a:pathLst>
                  </a:custGeom>
                  <a:solidFill>
                    <a:srgbClr val="FF9085"/>
                  </a:solidFill>
                  <a:ln w="5837" cap="flat">
                    <a:noFill/>
                    <a:prstDash val="solid"/>
                    <a:miter/>
                  </a:ln>
                </p:spPr>
                <p:txBody>
                  <a:bodyPr rtlCol="0" anchor="ctr"/>
                  <a:lstStyle/>
                  <a:p>
                    <a:endParaRPr lang="en-US"/>
                  </a:p>
                </p:txBody>
              </p:sp>
              <p:sp>
                <p:nvSpPr>
                  <p:cNvPr id="318" name="Graphic 2">
                    <a:extLst>
                      <a:ext uri="{FF2B5EF4-FFF2-40B4-BE49-F238E27FC236}">
                        <a16:creationId xmlns:a16="http://schemas.microsoft.com/office/drawing/2014/main" id="{42C09764-FD18-40D5-80F2-194B79305EFD}"/>
                      </a:ext>
                    </a:extLst>
                  </p:cNvPr>
                  <p:cNvSpPr/>
                  <p:nvPr/>
                </p:nvSpPr>
                <p:spPr>
                  <a:xfrm>
                    <a:off x="4464573" y="3103087"/>
                    <a:ext cx="7006" cy="29191"/>
                  </a:xfrm>
                  <a:custGeom>
                    <a:avLst/>
                    <a:gdLst>
                      <a:gd name="connsiteX0" fmla="*/ 7006 w 7006"/>
                      <a:gd name="connsiteY0" fmla="*/ 29192 h 29191"/>
                      <a:gd name="connsiteX1" fmla="*/ 0 w 7006"/>
                      <a:gd name="connsiteY1" fmla="*/ 29192 h 29191"/>
                      <a:gd name="connsiteX2" fmla="*/ 0 w 7006"/>
                      <a:gd name="connsiteY2" fmla="*/ 0 h 29191"/>
                      <a:gd name="connsiteX3" fmla="*/ 7006 w 7006"/>
                      <a:gd name="connsiteY3" fmla="*/ 0 h 29191"/>
                    </a:gdLst>
                    <a:ahLst/>
                    <a:cxnLst>
                      <a:cxn ang="0">
                        <a:pos x="connsiteX0" y="connsiteY0"/>
                      </a:cxn>
                      <a:cxn ang="0">
                        <a:pos x="connsiteX1" y="connsiteY1"/>
                      </a:cxn>
                      <a:cxn ang="0">
                        <a:pos x="connsiteX2" y="connsiteY2"/>
                      </a:cxn>
                      <a:cxn ang="0">
                        <a:pos x="connsiteX3" y="connsiteY3"/>
                      </a:cxn>
                    </a:cxnLst>
                    <a:rect l="l" t="t" r="r" b="b"/>
                    <a:pathLst>
                      <a:path w="7006" h="29191">
                        <a:moveTo>
                          <a:pt x="7006" y="29192"/>
                        </a:moveTo>
                        <a:lnTo>
                          <a:pt x="0" y="29192"/>
                        </a:lnTo>
                        <a:lnTo>
                          <a:pt x="0" y="0"/>
                        </a:lnTo>
                        <a:lnTo>
                          <a:pt x="7006" y="0"/>
                        </a:lnTo>
                        <a:close/>
                      </a:path>
                    </a:pathLst>
                  </a:custGeom>
                  <a:solidFill>
                    <a:srgbClr val="FF9085"/>
                  </a:solidFill>
                  <a:ln w="5837" cap="flat">
                    <a:noFill/>
                    <a:prstDash val="solid"/>
                    <a:miter/>
                  </a:ln>
                </p:spPr>
                <p:txBody>
                  <a:bodyPr rtlCol="0" anchor="ctr"/>
                  <a:lstStyle/>
                  <a:p>
                    <a:endParaRPr lang="en-US"/>
                  </a:p>
                </p:txBody>
              </p:sp>
              <p:sp>
                <p:nvSpPr>
                  <p:cNvPr id="319" name="Graphic 2">
                    <a:extLst>
                      <a:ext uri="{FF2B5EF4-FFF2-40B4-BE49-F238E27FC236}">
                        <a16:creationId xmlns:a16="http://schemas.microsoft.com/office/drawing/2014/main" id="{AD8A73AF-E760-4732-9BD4-3A78BDA2FE30}"/>
                      </a:ext>
                    </a:extLst>
                  </p:cNvPr>
                  <p:cNvSpPr/>
                  <p:nvPr/>
                </p:nvSpPr>
                <p:spPr>
                  <a:xfrm>
                    <a:off x="4476834" y="3112428"/>
                    <a:ext cx="6422" cy="20434"/>
                  </a:xfrm>
                  <a:custGeom>
                    <a:avLst/>
                    <a:gdLst>
                      <a:gd name="connsiteX0" fmla="*/ 6422 w 6422"/>
                      <a:gd name="connsiteY0" fmla="*/ 20434 h 20434"/>
                      <a:gd name="connsiteX1" fmla="*/ 0 w 6422"/>
                      <a:gd name="connsiteY1" fmla="*/ 19850 h 20434"/>
                      <a:gd name="connsiteX2" fmla="*/ 0 w 6422"/>
                      <a:gd name="connsiteY2" fmla="*/ 0 h 20434"/>
                      <a:gd name="connsiteX3" fmla="*/ 6422 w 6422"/>
                      <a:gd name="connsiteY3" fmla="*/ 0 h 20434"/>
                    </a:gdLst>
                    <a:ahLst/>
                    <a:cxnLst>
                      <a:cxn ang="0">
                        <a:pos x="connsiteX0" y="connsiteY0"/>
                      </a:cxn>
                      <a:cxn ang="0">
                        <a:pos x="connsiteX1" y="connsiteY1"/>
                      </a:cxn>
                      <a:cxn ang="0">
                        <a:pos x="connsiteX2" y="connsiteY2"/>
                      </a:cxn>
                      <a:cxn ang="0">
                        <a:pos x="connsiteX3" y="connsiteY3"/>
                      </a:cxn>
                    </a:cxnLst>
                    <a:rect l="l" t="t" r="r" b="b"/>
                    <a:pathLst>
                      <a:path w="6422" h="20434">
                        <a:moveTo>
                          <a:pt x="6422" y="20434"/>
                        </a:moveTo>
                        <a:lnTo>
                          <a:pt x="0" y="19850"/>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320" name="Graphic 2">
                    <a:extLst>
                      <a:ext uri="{FF2B5EF4-FFF2-40B4-BE49-F238E27FC236}">
                        <a16:creationId xmlns:a16="http://schemas.microsoft.com/office/drawing/2014/main" id="{09C661BA-7C96-45FD-8F27-244DEDB22A43}"/>
                      </a:ext>
                    </a:extLst>
                  </p:cNvPr>
                  <p:cNvSpPr/>
                  <p:nvPr/>
                </p:nvSpPr>
                <p:spPr>
                  <a:xfrm>
                    <a:off x="4488511" y="3097832"/>
                    <a:ext cx="6422" cy="35030"/>
                  </a:xfrm>
                  <a:custGeom>
                    <a:avLst/>
                    <a:gdLst>
                      <a:gd name="connsiteX0" fmla="*/ 6422 w 6422"/>
                      <a:gd name="connsiteY0" fmla="*/ 35030 h 35030"/>
                      <a:gd name="connsiteX1" fmla="*/ 0 w 6422"/>
                      <a:gd name="connsiteY1" fmla="*/ 35030 h 35030"/>
                      <a:gd name="connsiteX2" fmla="*/ 0 w 6422"/>
                      <a:gd name="connsiteY2" fmla="*/ 0 h 35030"/>
                      <a:gd name="connsiteX3" fmla="*/ 6422 w 6422"/>
                      <a:gd name="connsiteY3" fmla="*/ 584 h 35030"/>
                    </a:gdLst>
                    <a:ahLst/>
                    <a:cxnLst>
                      <a:cxn ang="0">
                        <a:pos x="connsiteX0" y="connsiteY0"/>
                      </a:cxn>
                      <a:cxn ang="0">
                        <a:pos x="connsiteX1" y="connsiteY1"/>
                      </a:cxn>
                      <a:cxn ang="0">
                        <a:pos x="connsiteX2" y="connsiteY2"/>
                      </a:cxn>
                      <a:cxn ang="0">
                        <a:pos x="connsiteX3" y="connsiteY3"/>
                      </a:cxn>
                    </a:cxnLst>
                    <a:rect l="l" t="t" r="r" b="b"/>
                    <a:pathLst>
                      <a:path w="6422" h="35030">
                        <a:moveTo>
                          <a:pt x="6422" y="35030"/>
                        </a:moveTo>
                        <a:lnTo>
                          <a:pt x="0" y="35030"/>
                        </a:lnTo>
                        <a:lnTo>
                          <a:pt x="0" y="0"/>
                        </a:lnTo>
                        <a:lnTo>
                          <a:pt x="6422" y="584"/>
                        </a:lnTo>
                        <a:close/>
                      </a:path>
                    </a:pathLst>
                  </a:custGeom>
                  <a:solidFill>
                    <a:srgbClr val="FF9085"/>
                  </a:solidFill>
                  <a:ln w="5837" cap="flat">
                    <a:noFill/>
                    <a:prstDash val="solid"/>
                    <a:miter/>
                  </a:ln>
                </p:spPr>
                <p:txBody>
                  <a:bodyPr rtlCol="0" anchor="ctr"/>
                  <a:lstStyle/>
                  <a:p>
                    <a:endParaRPr lang="en-US"/>
                  </a:p>
                </p:txBody>
              </p:sp>
              <p:sp>
                <p:nvSpPr>
                  <p:cNvPr id="321" name="Graphic 2">
                    <a:extLst>
                      <a:ext uri="{FF2B5EF4-FFF2-40B4-BE49-F238E27FC236}">
                        <a16:creationId xmlns:a16="http://schemas.microsoft.com/office/drawing/2014/main" id="{D97CFD68-A583-4A7F-8342-0566AAA06F37}"/>
                      </a:ext>
                    </a:extLst>
                  </p:cNvPr>
                  <p:cNvSpPr/>
                  <p:nvPr/>
                </p:nvSpPr>
                <p:spPr>
                  <a:xfrm>
                    <a:off x="4500188" y="3094913"/>
                    <a:ext cx="6422" cy="38533"/>
                  </a:xfrm>
                  <a:custGeom>
                    <a:avLst/>
                    <a:gdLst>
                      <a:gd name="connsiteX0" fmla="*/ 6422 w 6422"/>
                      <a:gd name="connsiteY0" fmla="*/ 38533 h 38533"/>
                      <a:gd name="connsiteX1" fmla="*/ 0 w 6422"/>
                      <a:gd name="connsiteY1" fmla="*/ 38533 h 38533"/>
                      <a:gd name="connsiteX2" fmla="*/ 0 w 6422"/>
                      <a:gd name="connsiteY2" fmla="*/ 0 h 38533"/>
                      <a:gd name="connsiteX3" fmla="*/ 6422 w 6422"/>
                      <a:gd name="connsiteY3" fmla="*/ 0 h 38533"/>
                    </a:gdLst>
                    <a:ahLst/>
                    <a:cxnLst>
                      <a:cxn ang="0">
                        <a:pos x="connsiteX0" y="connsiteY0"/>
                      </a:cxn>
                      <a:cxn ang="0">
                        <a:pos x="connsiteX1" y="connsiteY1"/>
                      </a:cxn>
                      <a:cxn ang="0">
                        <a:pos x="connsiteX2" y="connsiteY2"/>
                      </a:cxn>
                      <a:cxn ang="0">
                        <a:pos x="connsiteX3" y="connsiteY3"/>
                      </a:cxn>
                    </a:cxnLst>
                    <a:rect l="l" t="t" r="r" b="b"/>
                    <a:pathLst>
                      <a:path w="6422" h="38533">
                        <a:moveTo>
                          <a:pt x="6422" y="38533"/>
                        </a:moveTo>
                        <a:lnTo>
                          <a:pt x="0" y="38533"/>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322" name="Graphic 2">
                    <a:extLst>
                      <a:ext uri="{FF2B5EF4-FFF2-40B4-BE49-F238E27FC236}">
                        <a16:creationId xmlns:a16="http://schemas.microsoft.com/office/drawing/2014/main" id="{3C56B2D4-314D-4450-B6D1-3B88B8E8833E}"/>
                      </a:ext>
                    </a:extLst>
                  </p:cNvPr>
                  <p:cNvSpPr/>
                  <p:nvPr/>
                </p:nvSpPr>
                <p:spPr>
                  <a:xfrm>
                    <a:off x="4511864" y="3114179"/>
                    <a:ext cx="6422" cy="19850"/>
                  </a:xfrm>
                  <a:custGeom>
                    <a:avLst/>
                    <a:gdLst>
                      <a:gd name="connsiteX0" fmla="*/ 6422 w 6422"/>
                      <a:gd name="connsiteY0" fmla="*/ 19850 h 19850"/>
                      <a:gd name="connsiteX1" fmla="*/ 0 w 6422"/>
                      <a:gd name="connsiteY1" fmla="*/ 19267 h 19850"/>
                      <a:gd name="connsiteX2" fmla="*/ 0 w 6422"/>
                      <a:gd name="connsiteY2" fmla="*/ 0 h 19850"/>
                      <a:gd name="connsiteX3" fmla="*/ 6422 w 6422"/>
                      <a:gd name="connsiteY3" fmla="*/ 584 h 19850"/>
                    </a:gdLst>
                    <a:ahLst/>
                    <a:cxnLst>
                      <a:cxn ang="0">
                        <a:pos x="connsiteX0" y="connsiteY0"/>
                      </a:cxn>
                      <a:cxn ang="0">
                        <a:pos x="connsiteX1" y="connsiteY1"/>
                      </a:cxn>
                      <a:cxn ang="0">
                        <a:pos x="connsiteX2" y="connsiteY2"/>
                      </a:cxn>
                      <a:cxn ang="0">
                        <a:pos x="connsiteX3" y="connsiteY3"/>
                      </a:cxn>
                    </a:cxnLst>
                    <a:rect l="l" t="t" r="r" b="b"/>
                    <a:pathLst>
                      <a:path w="6422" h="19850">
                        <a:moveTo>
                          <a:pt x="6422" y="19850"/>
                        </a:moveTo>
                        <a:lnTo>
                          <a:pt x="0" y="19267"/>
                        </a:lnTo>
                        <a:lnTo>
                          <a:pt x="0" y="0"/>
                        </a:lnTo>
                        <a:lnTo>
                          <a:pt x="6422" y="584"/>
                        </a:lnTo>
                        <a:close/>
                      </a:path>
                    </a:pathLst>
                  </a:custGeom>
                  <a:solidFill>
                    <a:srgbClr val="FF9085"/>
                  </a:solidFill>
                  <a:ln w="5837" cap="flat">
                    <a:noFill/>
                    <a:prstDash val="solid"/>
                    <a:miter/>
                  </a:ln>
                </p:spPr>
                <p:txBody>
                  <a:bodyPr rtlCol="0" anchor="ctr"/>
                  <a:lstStyle/>
                  <a:p>
                    <a:endParaRPr lang="en-US"/>
                  </a:p>
                </p:txBody>
              </p:sp>
              <p:sp>
                <p:nvSpPr>
                  <p:cNvPr id="323" name="Graphic 2">
                    <a:extLst>
                      <a:ext uri="{FF2B5EF4-FFF2-40B4-BE49-F238E27FC236}">
                        <a16:creationId xmlns:a16="http://schemas.microsoft.com/office/drawing/2014/main" id="{4E0E27F1-60CA-4634-8E77-1C77B43249CD}"/>
                      </a:ext>
                    </a:extLst>
                  </p:cNvPr>
                  <p:cNvSpPr/>
                  <p:nvPr/>
                </p:nvSpPr>
                <p:spPr>
                  <a:xfrm>
                    <a:off x="4523541" y="3091994"/>
                    <a:ext cx="6422" cy="42036"/>
                  </a:xfrm>
                  <a:custGeom>
                    <a:avLst/>
                    <a:gdLst>
                      <a:gd name="connsiteX0" fmla="*/ 6422 w 6422"/>
                      <a:gd name="connsiteY0" fmla="*/ 42036 h 42036"/>
                      <a:gd name="connsiteX1" fmla="*/ 0 w 6422"/>
                      <a:gd name="connsiteY1" fmla="*/ 42036 h 42036"/>
                      <a:gd name="connsiteX2" fmla="*/ 0 w 6422"/>
                      <a:gd name="connsiteY2" fmla="*/ 0 h 42036"/>
                      <a:gd name="connsiteX3" fmla="*/ 6422 w 6422"/>
                      <a:gd name="connsiteY3" fmla="*/ 584 h 42036"/>
                    </a:gdLst>
                    <a:ahLst/>
                    <a:cxnLst>
                      <a:cxn ang="0">
                        <a:pos x="connsiteX0" y="connsiteY0"/>
                      </a:cxn>
                      <a:cxn ang="0">
                        <a:pos x="connsiteX1" y="connsiteY1"/>
                      </a:cxn>
                      <a:cxn ang="0">
                        <a:pos x="connsiteX2" y="connsiteY2"/>
                      </a:cxn>
                      <a:cxn ang="0">
                        <a:pos x="connsiteX3" y="connsiteY3"/>
                      </a:cxn>
                    </a:cxnLst>
                    <a:rect l="l" t="t" r="r" b="b"/>
                    <a:pathLst>
                      <a:path w="6422" h="42036">
                        <a:moveTo>
                          <a:pt x="6422" y="42036"/>
                        </a:moveTo>
                        <a:lnTo>
                          <a:pt x="0" y="42036"/>
                        </a:lnTo>
                        <a:lnTo>
                          <a:pt x="0" y="0"/>
                        </a:lnTo>
                        <a:lnTo>
                          <a:pt x="6422" y="584"/>
                        </a:lnTo>
                        <a:close/>
                      </a:path>
                    </a:pathLst>
                  </a:custGeom>
                  <a:solidFill>
                    <a:srgbClr val="FF9085"/>
                  </a:solidFill>
                  <a:ln w="5837" cap="flat">
                    <a:noFill/>
                    <a:prstDash val="solid"/>
                    <a:miter/>
                  </a:ln>
                </p:spPr>
                <p:txBody>
                  <a:bodyPr rtlCol="0" anchor="ctr"/>
                  <a:lstStyle/>
                  <a:p>
                    <a:endParaRPr lang="en-US"/>
                  </a:p>
                </p:txBody>
              </p:sp>
              <p:sp>
                <p:nvSpPr>
                  <p:cNvPr id="324" name="Graphic 2">
                    <a:extLst>
                      <a:ext uri="{FF2B5EF4-FFF2-40B4-BE49-F238E27FC236}">
                        <a16:creationId xmlns:a16="http://schemas.microsoft.com/office/drawing/2014/main" id="{ACE3C04C-193C-4395-BE6A-CF84E29F6C9F}"/>
                      </a:ext>
                    </a:extLst>
                  </p:cNvPr>
                  <p:cNvSpPr/>
                  <p:nvPr/>
                </p:nvSpPr>
                <p:spPr>
                  <a:xfrm>
                    <a:off x="4535218" y="3098416"/>
                    <a:ext cx="6422" cy="36197"/>
                  </a:xfrm>
                  <a:custGeom>
                    <a:avLst/>
                    <a:gdLst>
                      <a:gd name="connsiteX0" fmla="*/ 6422 w 6422"/>
                      <a:gd name="connsiteY0" fmla="*/ 36198 h 36197"/>
                      <a:gd name="connsiteX1" fmla="*/ 0 w 6422"/>
                      <a:gd name="connsiteY1" fmla="*/ 35614 h 36197"/>
                      <a:gd name="connsiteX2" fmla="*/ 0 w 6422"/>
                      <a:gd name="connsiteY2" fmla="*/ 0 h 36197"/>
                      <a:gd name="connsiteX3" fmla="*/ 6422 w 6422"/>
                      <a:gd name="connsiteY3" fmla="*/ 584 h 36197"/>
                    </a:gdLst>
                    <a:ahLst/>
                    <a:cxnLst>
                      <a:cxn ang="0">
                        <a:pos x="connsiteX0" y="connsiteY0"/>
                      </a:cxn>
                      <a:cxn ang="0">
                        <a:pos x="connsiteX1" y="connsiteY1"/>
                      </a:cxn>
                      <a:cxn ang="0">
                        <a:pos x="connsiteX2" y="connsiteY2"/>
                      </a:cxn>
                      <a:cxn ang="0">
                        <a:pos x="connsiteX3" y="connsiteY3"/>
                      </a:cxn>
                    </a:cxnLst>
                    <a:rect l="l" t="t" r="r" b="b"/>
                    <a:pathLst>
                      <a:path w="6422" h="36197">
                        <a:moveTo>
                          <a:pt x="6422" y="36198"/>
                        </a:moveTo>
                        <a:lnTo>
                          <a:pt x="0" y="35614"/>
                        </a:lnTo>
                        <a:lnTo>
                          <a:pt x="0" y="0"/>
                        </a:lnTo>
                        <a:lnTo>
                          <a:pt x="6422" y="584"/>
                        </a:lnTo>
                        <a:close/>
                      </a:path>
                    </a:pathLst>
                  </a:custGeom>
                  <a:solidFill>
                    <a:srgbClr val="FF9085"/>
                  </a:solidFill>
                  <a:ln w="5837" cap="flat">
                    <a:noFill/>
                    <a:prstDash val="solid"/>
                    <a:miter/>
                  </a:ln>
                </p:spPr>
                <p:txBody>
                  <a:bodyPr rtlCol="0" anchor="ctr"/>
                  <a:lstStyle/>
                  <a:p>
                    <a:endParaRPr lang="en-US"/>
                  </a:p>
                </p:txBody>
              </p:sp>
              <p:sp>
                <p:nvSpPr>
                  <p:cNvPr id="325" name="Graphic 2">
                    <a:extLst>
                      <a:ext uri="{FF2B5EF4-FFF2-40B4-BE49-F238E27FC236}">
                        <a16:creationId xmlns:a16="http://schemas.microsoft.com/office/drawing/2014/main" id="{9620B8FF-1BA1-4837-B5A1-F0F3D761C07B}"/>
                      </a:ext>
                    </a:extLst>
                  </p:cNvPr>
                  <p:cNvSpPr/>
                  <p:nvPr/>
                </p:nvSpPr>
                <p:spPr>
                  <a:xfrm>
                    <a:off x="4546895" y="3125272"/>
                    <a:ext cx="6422" cy="9341"/>
                  </a:xfrm>
                  <a:custGeom>
                    <a:avLst/>
                    <a:gdLst>
                      <a:gd name="connsiteX0" fmla="*/ 6422 w 6422"/>
                      <a:gd name="connsiteY0" fmla="*/ 9341 h 9341"/>
                      <a:gd name="connsiteX1" fmla="*/ 0 w 6422"/>
                      <a:gd name="connsiteY1" fmla="*/ 9341 h 9341"/>
                      <a:gd name="connsiteX2" fmla="*/ 0 w 6422"/>
                      <a:gd name="connsiteY2" fmla="*/ 0 h 9341"/>
                      <a:gd name="connsiteX3" fmla="*/ 6422 w 6422"/>
                      <a:gd name="connsiteY3" fmla="*/ 0 h 9341"/>
                    </a:gdLst>
                    <a:ahLst/>
                    <a:cxnLst>
                      <a:cxn ang="0">
                        <a:pos x="connsiteX0" y="connsiteY0"/>
                      </a:cxn>
                      <a:cxn ang="0">
                        <a:pos x="connsiteX1" y="connsiteY1"/>
                      </a:cxn>
                      <a:cxn ang="0">
                        <a:pos x="connsiteX2" y="connsiteY2"/>
                      </a:cxn>
                      <a:cxn ang="0">
                        <a:pos x="connsiteX3" y="connsiteY3"/>
                      </a:cxn>
                    </a:cxnLst>
                    <a:rect l="l" t="t" r="r" b="b"/>
                    <a:pathLst>
                      <a:path w="6422" h="9341">
                        <a:moveTo>
                          <a:pt x="6422" y="9341"/>
                        </a:moveTo>
                        <a:lnTo>
                          <a:pt x="0" y="9341"/>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326" name="Graphic 2">
                    <a:extLst>
                      <a:ext uri="{FF2B5EF4-FFF2-40B4-BE49-F238E27FC236}">
                        <a16:creationId xmlns:a16="http://schemas.microsoft.com/office/drawing/2014/main" id="{619EBEDD-3FC7-4EA8-835C-1082A6F4F7CE}"/>
                      </a:ext>
                    </a:extLst>
                  </p:cNvPr>
                  <p:cNvSpPr/>
                  <p:nvPr/>
                </p:nvSpPr>
                <p:spPr>
                  <a:xfrm>
                    <a:off x="4558571" y="3112428"/>
                    <a:ext cx="6422" cy="22769"/>
                  </a:xfrm>
                  <a:custGeom>
                    <a:avLst/>
                    <a:gdLst>
                      <a:gd name="connsiteX0" fmla="*/ 6422 w 6422"/>
                      <a:gd name="connsiteY0" fmla="*/ 22770 h 22769"/>
                      <a:gd name="connsiteX1" fmla="*/ 0 w 6422"/>
                      <a:gd name="connsiteY1" fmla="*/ 22770 h 22769"/>
                      <a:gd name="connsiteX2" fmla="*/ 0 w 6422"/>
                      <a:gd name="connsiteY2" fmla="*/ 0 h 22769"/>
                      <a:gd name="connsiteX3" fmla="*/ 6422 w 6422"/>
                      <a:gd name="connsiteY3" fmla="*/ 584 h 22769"/>
                    </a:gdLst>
                    <a:ahLst/>
                    <a:cxnLst>
                      <a:cxn ang="0">
                        <a:pos x="connsiteX0" y="connsiteY0"/>
                      </a:cxn>
                      <a:cxn ang="0">
                        <a:pos x="connsiteX1" y="connsiteY1"/>
                      </a:cxn>
                      <a:cxn ang="0">
                        <a:pos x="connsiteX2" y="connsiteY2"/>
                      </a:cxn>
                      <a:cxn ang="0">
                        <a:pos x="connsiteX3" y="connsiteY3"/>
                      </a:cxn>
                    </a:cxnLst>
                    <a:rect l="l" t="t" r="r" b="b"/>
                    <a:pathLst>
                      <a:path w="6422" h="22769">
                        <a:moveTo>
                          <a:pt x="6422" y="22770"/>
                        </a:moveTo>
                        <a:lnTo>
                          <a:pt x="0" y="22770"/>
                        </a:lnTo>
                        <a:lnTo>
                          <a:pt x="0" y="0"/>
                        </a:lnTo>
                        <a:lnTo>
                          <a:pt x="6422" y="584"/>
                        </a:lnTo>
                        <a:close/>
                      </a:path>
                    </a:pathLst>
                  </a:custGeom>
                  <a:solidFill>
                    <a:srgbClr val="FF9085"/>
                  </a:solidFill>
                  <a:ln w="5837" cap="flat">
                    <a:noFill/>
                    <a:prstDash val="solid"/>
                    <a:miter/>
                  </a:ln>
                </p:spPr>
                <p:txBody>
                  <a:bodyPr rtlCol="0" anchor="ctr"/>
                  <a:lstStyle/>
                  <a:p>
                    <a:endParaRPr lang="en-US"/>
                  </a:p>
                </p:txBody>
              </p:sp>
              <p:sp>
                <p:nvSpPr>
                  <p:cNvPr id="327" name="Graphic 2">
                    <a:extLst>
                      <a:ext uri="{FF2B5EF4-FFF2-40B4-BE49-F238E27FC236}">
                        <a16:creationId xmlns:a16="http://schemas.microsoft.com/office/drawing/2014/main" id="{7EF0FB85-DD77-41F9-A8F4-210D47190876}"/>
                      </a:ext>
                    </a:extLst>
                  </p:cNvPr>
                  <p:cNvSpPr/>
                  <p:nvPr/>
                </p:nvSpPr>
                <p:spPr>
                  <a:xfrm>
                    <a:off x="4570248" y="3103087"/>
                    <a:ext cx="6422" cy="32111"/>
                  </a:xfrm>
                  <a:custGeom>
                    <a:avLst/>
                    <a:gdLst>
                      <a:gd name="connsiteX0" fmla="*/ 6422 w 6422"/>
                      <a:gd name="connsiteY0" fmla="*/ 32111 h 32111"/>
                      <a:gd name="connsiteX1" fmla="*/ 0 w 6422"/>
                      <a:gd name="connsiteY1" fmla="*/ 32111 h 32111"/>
                      <a:gd name="connsiteX2" fmla="*/ 0 w 6422"/>
                      <a:gd name="connsiteY2" fmla="*/ 0 h 32111"/>
                      <a:gd name="connsiteX3" fmla="*/ 6422 w 6422"/>
                      <a:gd name="connsiteY3" fmla="*/ 0 h 32111"/>
                    </a:gdLst>
                    <a:ahLst/>
                    <a:cxnLst>
                      <a:cxn ang="0">
                        <a:pos x="connsiteX0" y="connsiteY0"/>
                      </a:cxn>
                      <a:cxn ang="0">
                        <a:pos x="connsiteX1" y="connsiteY1"/>
                      </a:cxn>
                      <a:cxn ang="0">
                        <a:pos x="connsiteX2" y="connsiteY2"/>
                      </a:cxn>
                      <a:cxn ang="0">
                        <a:pos x="connsiteX3" y="connsiteY3"/>
                      </a:cxn>
                    </a:cxnLst>
                    <a:rect l="l" t="t" r="r" b="b"/>
                    <a:pathLst>
                      <a:path w="6422" h="32111">
                        <a:moveTo>
                          <a:pt x="6422" y="32111"/>
                        </a:moveTo>
                        <a:lnTo>
                          <a:pt x="0" y="32111"/>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328" name="Graphic 2">
                    <a:extLst>
                      <a:ext uri="{FF2B5EF4-FFF2-40B4-BE49-F238E27FC236}">
                        <a16:creationId xmlns:a16="http://schemas.microsoft.com/office/drawing/2014/main" id="{E70C61E6-CC74-4DAA-95F1-C9D9071F56F8}"/>
                      </a:ext>
                    </a:extLst>
                  </p:cNvPr>
                  <p:cNvSpPr/>
                  <p:nvPr/>
                </p:nvSpPr>
                <p:spPr>
                  <a:xfrm>
                    <a:off x="4581341" y="3112428"/>
                    <a:ext cx="7006" cy="23353"/>
                  </a:xfrm>
                  <a:custGeom>
                    <a:avLst/>
                    <a:gdLst>
                      <a:gd name="connsiteX0" fmla="*/ 7006 w 7006"/>
                      <a:gd name="connsiteY0" fmla="*/ 23353 h 23353"/>
                      <a:gd name="connsiteX1" fmla="*/ 0 w 7006"/>
                      <a:gd name="connsiteY1" fmla="*/ 23353 h 23353"/>
                      <a:gd name="connsiteX2" fmla="*/ 0 w 7006"/>
                      <a:gd name="connsiteY2" fmla="*/ 0 h 23353"/>
                      <a:gd name="connsiteX3" fmla="*/ 7006 w 7006"/>
                      <a:gd name="connsiteY3" fmla="*/ 0 h 23353"/>
                    </a:gdLst>
                    <a:ahLst/>
                    <a:cxnLst>
                      <a:cxn ang="0">
                        <a:pos x="connsiteX0" y="connsiteY0"/>
                      </a:cxn>
                      <a:cxn ang="0">
                        <a:pos x="connsiteX1" y="connsiteY1"/>
                      </a:cxn>
                      <a:cxn ang="0">
                        <a:pos x="connsiteX2" y="connsiteY2"/>
                      </a:cxn>
                      <a:cxn ang="0">
                        <a:pos x="connsiteX3" y="connsiteY3"/>
                      </a:cxn>
                    </a:cxnLst>
                    <a:rect l="l" t="t" r="r" b="b"/>
                    <a:pathLst>
                      <a:path w="7006" h="23353">
                        <a:moveTo>
                          <a:pt x="7006" y="23353"/>
                        </a:moveTo>
                        <a:lnTo>
                          <a:pt x="0" y="23353"/>
                        </a:lnTo>
                        <a:lnTo>
                          <a:pt x="0" y="0"/>
                        </a:lnTo>
                        <a:lnTo>
                          <a:pt x="7006" y="0"/>
                        </a:lnTo>
                        <a:close/>
                      </a:path>
                    </a:pathLst>
                  </a:custGeom>
                  <a:solidFill>
                    <a:srgbClr val="FF9085"/>
                  </a:solidFill>
                  <a:ln w="5837" cap="flat">
                    <a:noFill/>
                    <a:prstDash val="solid"/>
                    <a:miter/>
                  </a:ln>
                </p:spPr>
                <p:txBody>
                  <a:bodyPr rtlCol="0" anchor="ctr"/>
                  <a:lstStyle/>
                  <a:p>
                    <a:endParaRPr lang="en-US"/>
                  </a:p>
                </p:txBody>
              </p:sp>
              <p:sp>
                <p:nvSpPr>
                  <p:cNvPr id="329" name="Graphic 2">
                    <a:extLst>
                      <a:ext uri="{FF2B5EF4-FFF2-40B4-BE49-F238E27FC236}">
                        <a16:creationId xmlns:a16="http://schemas.microsoft.com/office/drawing/2014/main" id="{7F02F24A-6AD9-47B8-A14D-F2A36EBFF03E}"/>
                      </a:ext>
                    </a:extLst>
                  </p:cNvPr>
                  <p:cNvSpPr/>
                  <p:nvPr/>
                </p:nvSpPr>
                <p:spPr>
                  <a:xfrm>
                    <a:off x="4593018" y="3099584"/>
                    <a:ext cx="6422" cy="36781"/>
                  </a:xfrm>
                  <a:custGeom>
                    <a:avLst/>
                    <a:gdLst>
                      <a:gd name="connsiteX0" fmla="*/ 6422 w 6422"/>
                      <a:gd name="connsiteY0" fmla="*/ 36782 h 36781"/>
                      <a:gd name="connsiteX1" fmla="*/ 0 w 6422"/>
                      <a:gd name="connsiteY1" fmla="*/ 36198 h 36781"/>
                      <a:gd name="connsiteX2" fmla="*/ 0 w 6422"/>
                      <a:gd name="connsiteY2" fmla="*/ 0 h 36781"/>
                      <a:gd name="connsiteX3" fmla="*/ 6422 w 6422"/>
                      <a:gd name="connsiteY3" fmla="*/ 584 h 36781"/>
                    </a:gdLst>
                    <a:ahLst/>
                    <a:cxnLst>
                      <a:cxn ang="0">
                        <a:pos x="connsiteX0" y="connsiteY0"/>
                      </a:cxn>
                      <a:cxn ang="0">
                        <a:pos x="connsiteX1" y="connsiteY1"/>
                      </a:cxn>
                      <a:cxn ang="0">
                        <a:pos x="connsiteX2" y="connsiteY2"/>
                      </a:cxn>
                      <a:cxn ang="0">
                        <a:pos x="connsiteX3" y="connsiteY3"/>
                      </a:cxn>
                    </a:cxnLst>
                    <a:rect l="l" t="t" r="r" b="b"/>
                    <a:pathLst>
                      <a:path w="6422" h="36781">
                        <a:moveTo>
                          <a:pt x="6422" y="36782"/>
                        </a:moveTo>
                        <a:lnTo>
                          <a:pt x="0" y="36198"/>
                        </a:lnTo>
                        <a:lnTo>
                          <a:pt x="0" y="0"/>
                        </a:lnTo>
                        <a:lnTo>
                          <a:pt x="6422" y="584"/>
                        </a:lnTo>
                        <a:close/>
                      </a:path>
                    </a:pathLst>
                  </a:custGeom>
                  <a:solidFill>
                    <a:srgbClr val="FF9085"/>
                  </a:solidFill>
                  <a:ln w="5837" cap="flat">
                    <a:noFill/>
                    <a:prstDash val="solid"/>
                    <a:miter/>
                  </a:ln>
                </p:spPr>
                <p:txBody>
                  <a:bodyPr rtlCol="0" anchor="ctr"/>
                  <a:lstStyle/>
                  <a:p>
                    <a:endParaRPr lang="en-US"/>
                  </a:p>
                </p:txBody>
              </p:sp>
              <p:sp>
                <p:nvSpPr>
                  <p:cNvPr id="330" name="Graphic 2">
                    <a:extLst>
                      <a:ext uri="{FF2B5EF4-FFF2-40B4-BE49-F238E27FC236}">
                        <a16:creationId xmlns:a16="http://schemas.microsoft.com/office/drawing/2014/main" id="{F4A39A18-5C84-477D-BFDE-5CD58E91E50F}"/>
                      </a:ext>
                    </a:extLst>
                  </p:cNvPr>
                  <p:cNvSpPr/>
                  <p:nvPr/>
                </p:nvSpPr>
                <p:spPr>
                  <a:xfrm>
                    <a:off x="4604694" y="3096080"/>
                    <a:ext cx="6422" cy="40284"/>
                  </a:xfrm>
                  <a:custGeom>
                    <a:avLst/>
                    <a:gdLst>
                      <a:gd name="connsiteX0" fmla="*/ 6422 w 6422"/>
                      <a:gd name="connsiteY0" fmla="*/ 40285 h 40284"/>
                      <a:gd name="connsiteX1" fmla="*/ 0 w 6422"/>
                      <a:gd name="connsiteY1" fmla="*/ 40285 h 40284"/>
                      <a:gd name="connsiteX2" fmla="*/ 0 w 6422"/>
                      <a:gd name="connsiteY2" fmla="*/ 0 h 40284"/>
                      <a:gd name="connsiteX3" fmla="*/ 6422 w 6422"/>
                      <a:gd name="connsiteY3" fmla="*/ 0 h 40284"/>
                    </a:gdLst>
                    <a:ahLst/>
                    <a:cxnLst>
                      <a:cxn ang="0">
                        <a:pos x="connsiteX0" y="connsiteY0"/>
                      </a:cxn>
                      <a:cxn ang="0">
                        <a:pos x="connsiteX1" y="connsiteY1"/>
                      </a:cxn>
                      <a:cxn ang="0">
                        <a:pos x="connsiteX2" y="connsiteY2"/>
                      </a:cxn>
                      <a:cxn ang="0">
                        <a:pos x="connsiteX3" y="connsiteY3"/>
                      </a:cxn>
                    </a:cxnLst>
                    <a:rect l="l" t="t" r="r" b="b"/>
                    <a:pathLst>
                      <a:path w="6422" h="40284">
                        <a:moveTo>
                          <a:pt x="6422" y="40285"/>
                        </a:moveTo>
                        <a:lnTo>
                          <a:pt x="0" y="40285"/>
                        </a:lnTo>
                        <a:lnTo>
                          <a:pt x="0" y="0"/>
                        </a:lnTo>
                        <a:lnTo>
                          <a:pt x="6422" y="0"/>
                        </a:lnTo>
                        <a:close/>
                      </a:path>
                    </a:pathLst>
                  </a:custGeom>
                  <a:solidFill>
                    <a:srgbClr val="FF9085"/>
                  </a:solidFill>
                  <a:ln w="5837" cap="flat">
                    <a:noFill/>
                    <a:prstDash val="solid"/>
                    <a:miter/>
                  </a:ln>
                </p:spPr>
                <p:txBody>
                  <a:bodyPr rtlCol="0" anchor="ctr"/>
                  <a:lstStyle/>
                  <a:p>
                    <a:endParaRPr lang="en-US"/>
                  </a:p>
                </p:txBody>
              </p:sp>
            </p:grpSp>
          </p:grpSp>
          <p:grpSp>
            <p:nvGrpSpPr>
              <p:cNvPr id="331" name="Graphic 2">
                <a:extLst>
                  <a:ext uri="{FF2B5EF4-FFF2-40B4-BE49-F238E27FC236}">
                    <a16:creationId xmlns:a16="http://schemas.microsoft.com/office/drawing/2014/main" id="{3D64D774-3F28-4E01-A3AA-90EF95A0037A}"/>
                  </a:ext>
                </a:extLst>
              </p:cNvPr>
              <p:cNvGrpSpPr/>
              <p:nvPr/>
            </p:nvGrpSpPr>
            <p:grpSpPr>
              <a:xfrm>
                <a:off x="4305770" y="3152129"/>
                <a:ext cx="336873" cy="88159"/>
                <a:chOff x="4305770" y="3152129"/>
                <a:chExt cx="336873" cy="88159"/>
              </a:xfrm>
            </p:grpSpPr>
            <p:sp>
              <p:nvSpPr>
                <p:cNvPr id="332" name="Graphic 2">
                  <a:extLst>
                    <a:ext uri="{FF2B5EF4-FFF2-40B4-BE49-F238E27FC236}">
                      <a16:creationId xmlns:a16="http://schemas.microsoft.com/office/drawing/2014/main" id="{B4983DBF-F9E6-4385-8C27-4A36158AC67A}"/>
                    </a:ext>
                  </a:extLst>
                </p:cNvPr>
                <p:cNvSpPr/>
                <p:nvPr/>
              </p:nvSpPr>
              <p:spPr>
                <a:xfrm>
                  <a:off x="4305770" y="3152129"/>
                  <a:ext cx="336873" cy="88159"/>
                </a:xfrm>
                <a:custGeom>
                  <a:avLst/>
                  <a:gdLst>
                    <a:gd name="connsiteX0" fmla="*/ 0 w 336873"/>
                    <a:gd name="connsiteY0" fmla="*/ 68309 h 88159"/>
                    <a:gd name="connsiteX1" fmla="*/ 0 w 336873"/>
                    <a:gd name="connsiteY1" fmla="*/ 14596 h 88159"/>
                    <a:gd name="connsiteX2" fmla="*/ 16931 w 336873"/>
                    <a:gd name="connsiteY2" fmla="*/ 0 h 88159"/>
                    <a:gd name="connsiteX3" fmla="*/ 321111 w 336873"/>
                    <a:gd name="connsiteY3" fmla="*/ 8174 h 88159"/>
                    <a:gd name="connsiteX4" fmla="*/ 336874 w 336873"/>
                    <a:gd name="connsiteY4" fmla="*/ 22770 h 88159"/>
                    <a:gd name="connsiteX5" fmla="*/ 336874 w 336873"/>
                    <a:gd name="connsiteY5" fmla="*/ 74147 h 88159"/>
                    <a:gd name="connsiteX6" fmla="*/ 321111 w 336873"/>
                    <a:gd name="connsiteY6" fmla="*/ 88159 h 88159"/>
                    <a:gd name="connsiteX7" fmla="*/ 16931 w 336873"/>
                    <a:gd name="connsiteY7" fmla="*/ 82905 h 88159"/>
                    <a:gd name="connsiteX8" fmla="*/ 0 w 336873"/>
                    <a:gd name="connsiteY8" fmla="*/ 68309 h 8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873" h="88159">
                      <a:moveTo>
                        <a:pt x="0" y="68309"/>
                      </a:moveTo>
                      <a:lnTo>
                        <a:pt x="0" y="14596"/>
                      </a:lnTo>
                      <a:cubicBezTo>
                        <a:pt x="0" y="6422"/>
                        <a:pt x="7590" y="0"/>
                        <a:pt x="16931" y="0"/>
                      </a:cubicBezTo>
                      <a:lnTo>
                        <a:pt x="321111" y="8174"/>
                      </a:lnTo>
                      <a:cubicBezTo>
                        <a:pt x="329868" y="8174"/>
                        <a:pt x="336874" y="15180"/>
                        <a:pt x="336874" y="22770"/>
                      </a:cubicBezTo>
                      <a:lnTo>
                        <a:pt x="336874" y="74147"/>
                      </a:lnTo>
                      <a:cubicBezTo>
                        <a:pt x="336874" y="81737"/>
                        <a:pt x="329868" y="88159"/>
                        <a:pt x="321111" y="88159"/>
                      </a:cubicBezTo>
                      <a:lnTo>
                        <a:pt x="16931" y="82905"/>
                      </a:lnTo>
                      <a:cubicBezTo>
                        <a:pt x="7590" y="83489"/>
                        <a:pt x="0" y="76483"/>
                        <a:pt x="0" y="68309"/>
                      </a:cubicBezTo>
                      <a:close/>
                    </a:path>
                  </a:pathLst>
                </a:custGeom>
                <a:solidFill>
                  <a:srgbClr val="AA80F9">
                    <a:alpha val="74000"/>
                  </a:srgbClr>
                </a:solidFill>
                <a:ln w="5837" cap="flat">
                  <a:noFill/>
                  <a:prstDash val="solid"/>
                  <a:miter/>
                </a:ln>
              </p:spPr>
              <p:txBody>
                <a:bodyPr rtlCol="0" anchor="ctr"/>
                <a:lstStyle/>
                <a:p>
                  <a:endParaRPr lang="en-US"/>
                </a:p>
              </p:txBody>
            </p:sp>
            <p:sp>
              <p:nvSpPr>
                <p:cNvPr id="333" name="Graphic 2">
                  <a:extLst>
                    <a:ext uri="{FF2B5EF4-FFF2-40B4-BE49-F238E27FC236}">
                      <a16:creationId xmlns:a16="http://schemas.microsoft.com/office/drawing/2014/main" id="{63A6C7DC-3C22-4263-A0EE-AEE5FD777FD5}"/>
                    </a:ext>
                  </a:extLst>
                </p:cNvPr>
                <p:cNvSpPr/>
                <p:nvPr/>
              </p:nvSpPr>
              <p:spPr>
                <a:xfrm>
                  <a:off x="4322117" y="3165493"/>
                  <a:ext cx="15179" cy="13556"/>
                </a:xfrm>
                <a:custGeom>
                  <a:avLst/>
                  <a:gdLst>
                    <a:gd name="connsiteX0" fmla="*/ 15180 w 15179"/>
                    <a:gd name="connsiteY0" fmla="*/ 7070 h 13556"/>
                    <a:gd name="connsiteX1" fmla="*/ 7590 w 15179"/>
                    <a:gd name="connsiteY1" fmla="*/ 13492 h 13556"/>
                    <a:gd name="connsiteX2" fmla="*/ 0 w 15179"/>
                    <a:gd name="connsiteY2" fmla="*/ 6486 h 13556"/>
                    <a:gd name="connsiteX3" fmla="*/ 7590 w 15179"/>
                    <a:gd name="connsiteY3" fmla="*/ 64 h 13556"/>
                    <a:gd name="connsiteX4" fmla="*/ 15180 w 15179"/>
                    <a:gd name="connsiteY4" fmla="*/ 7070 h 13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79" h="13556">
                      <a:moveTo>
                        <a:pt x="15180" y="7070"/>
                      </a:moveTo>
                      <a:cubicBezTo>
                        <a:pt x="15180" y="10573"/>
                        <a:pt x="11677" y="14076"/>
                        <a:pt x="7590" y="13492"/>
                      </a:cubicBezTo>
                      <a:cubicBezTo>
                        <a:pt x="3503" y="13492"/>
                        <a:pt x="0" y="9989"/>
                        <a:pt x="0" y="6486"/>
                      </a:cubicBezTo>
                      <a:cubicBezTo>
                        <a:pt x="0" y="2983"/>
                        <a:pt x="3503" y="-520"/>
                        <a:pt x="7590" y="64"/>
                      </a:cubicBezTo>
                      <a:cubicBezTo>
                        <a:pt x="11677" y="64"/>
                        <a:pt x="15180" y="3567"/>
                        <a:pt x="15180" y="7070"/>
                      </a:cubicBezTo>
                      <a:close/>
                    </a:path>
                  </a:pathLst>
                </a:custGeom>
                <a:solidFill>
                  <a:srgbClr val="FFFFFF">
                    <a:alpha val="40000"/>
                  </a:srgbClr>
                </a:solidFill>
                <a:ln w="5837" cap="flat">
                  <a:noFill/>
                  <a:prstDash val="solid"/>
                  <a:miter/>
                </a:ln>
              </p:spPr>
              <p:txBody>
                <a:bodyPr rtlCol="0" anchor="ctr"/>
                <a:lstStyle/>
                <a:p>
                  <a:endParaRPr lang="en-US"/>
                </a:p>
              </p:txBody>
            </p:sp>
            <p:sp>
              <p:nvSpPr>
                <p:cNvPr id="334" name="Graphic 2">
                  <a:extLst>
                    <a:ext uri="{FF2B5EF4-FFF2-40B4-BE49-F238E27FC236}">
                      <a16:creationId xmlns:a16="http://schemas.microsoft.com/office/drawing/2014/main" id="{DFF40402-3F71-4959-962A-94B9A033739E}"/>
                    </a:ext>
                  </a:extLst>
                </p:cNvPr>
                <p:cNvSpPr/>
                <p:nvPr/>
              </p:nvSpPr>
              <p:spPr>
                <a:xfrm>
                  <a:off x="4346638" y="3166077"/>
                  <a:ext cx="15179" cy="13556"/>
                </a:xfrm>
                <a:custGeom>
                  <a:avLst/>
                  <a:gdLst>
                    <a:gd name="connsiteX0" fmla="*/ 15180 w 15179"/>
                    <a:gd name="connsiteY0" fmla="*/ 7070 h 13556"/>
                    <a:gd name="connsiteX1" fmla="*/ 7590 w 15179"/>
                    <a:gd name="connsiteY1" fmla="*/ 13493 h 13556"/>
                    <a:gd name="connsiteX2" fmla="*/ 0 w 15179"/>
                    <a:gd name="connsiteY2" fmla="*/ 6486 h 13556"/>
                    <a:gd name="connsiteX3" fmla="*/ 7590 w 15179"/>
                    <a:gd name="connsiteY3" fmla="*/ 64 h 13556"/>
                    <a:gd name="connsiteX4" fmla="*/ 15180 w 15179"/>
                    <a:gd name="connsiteY4" fmla="*/ 7070 h 13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79" h="13556">
                      <a:moveTo>
                        <a:pt x="15180" y="7070"/>
                      </a:moveTo>
                      <a:cubicBezTo>
                        <a:pt x="15180" y="10573"/>
                        <a:pt x="11677" y="14076"/>
                        <a:pt x="7590" y="13493"/>
                      </a:cubicBezTo>
                      <a:cubicBezTo>
                        <a:pt x="3503" y="13493"/>
                        <a:pt x="0" y="9989"/>
                        <a:pt x="0" y="6486"/>
                      </a:cubicBezTo>
                      <a:cubicBezTo>
                        <a:pt x="0" y="2983"/>
                        <a:pt x="3503" y="-520"/>
                        <a:pt x="7590" y="64"/>
                      </a:cubicBezTo>
                      <a:cubicBezTo>
                        <a:pt x="11677" y="64"/>
                        <a:pt x="15180" y="3567"/>
                        <a:pt x="15180" y="7070"/>
                      </a:cubicBezTo>
                      <a:close/>
                    </a:path>
                  </a:pathLst>
                </a:custGeom>
                <a:solidFill>
                  <a:srgbClr val="FFFFFF">
                    <a:alpha val="40000"/>
                  </a:srgbClr>
                </a:solidFill>
                <a:ln w="5837" cap="flat">
                  <a:noFill/>
                  <a:prstDash val="solid"/>
                  <a:miter/>
                </a:ln>
              </p:spPr>
              <p:txBody>
                <a:bodyPr rtlCol="0" anchor="ctr"/>
                <a:lstStyle/>
                <a:p>
                  <a:endParaRPr lang="en-US"/>
                </a:p>
              </p:txBody>
            </p:sp>
            <p:sp>
              <p:nvSpPr>
                <p:cNvPr id="335" name="Graphic 2">
                  <a:extLst>
                    <a:ext uri="{FF2B5EF4-FFF2-40B4-BE49-F238E27FC236}">
                      <a16:creationId xmlns:a16="http://schemas.microsoft.com/office/drawing/2014/main" id="{508A8726-2534-47DF-AC07-A22AFD655A4A}"/>
                    </a:ext>
                  </a:extLst>
                </p:cNvPr>
                <p:cNvSpPr/>
                <p:nvPr/>
              </p:nvSpPr>
              <p:spPr>
                <a:xfrm>
                  <a:off x="4371743" y="3166661"/>
                  <a:ext cx="15179" cy="13556"/>
                </a:xfrm>
                <a:custGeom>
                  <a:avLst/>
                  <a:gdLst>
                    <a:gd name="connsiteX0" fmla="*/ 15180 w 15179"/>
                    <a:gd name="connsiteY0" fmla="*/ 7070 h 13556"/>
                    <a:gd name="connsiteX1" fmla="*/ 7590 w 15179"/>
                    <a:gd name="connsiteY1" fmla="*/ 13492 h 13556"/>
                    <a:gd name="connsiteX2" fmla="*/ 0 w 15179"/>
                    <a:gd name="connsiteY2" fmla="*/ 6486 h 13556"/>
                    <a:gd name="connsiteX3" fmla="*/ 7590 w 15179"/>
                    <a:gd name="connsiteY3" fmla="*/ 64 h 13556"/>
                    <a:gd name="connsiteX4" fmla="*/ 15180 w 15179"/>
                    <a:gd name="connsiteY4" fmla="*/ 7070 h 13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79" h="13556">
                      <a:moveTo>
                        <a:pt x="15180" y="7070"/>
                      </a:moveTo>
                      <a:cubicBezTo>
                        <a:pt x="15180" y="10573"/>
                        <a:pt x="11677" y="14076"/>
                        <a:pt x="7590" y="13492"/>
                      </a:cubicBezTo>
                      <a:cubicBezTo>
                        <a:pt x="3503" y="13492"/>
                        <a:pt x="0" y="9989"/>
                        <a:pt x="0" y="6486"/>
                      </a:cubicBezTo>
                      <a:cubicBezTo>
                        <a:pt x="0" y="2983"/>
                        <a:pt x="3503" y="-520"/>
                        <a:pt x="7590" y="64"/>
                      </a:cubicBezTo>
                      <a:cubicBezTo>
                        <a:pt x="11677" y="64"/>
                        <a:pt x="15180" y="3567"/>
                        <a:pt x="15180" y="7070"/>
                      </a:cubicBezTo>
                      <a:close/>
                    </a:path>
                  </a:pathLst>
                </a:custGeom>
                <a:solidFill>
                  <a:srgbClr val="FFFFFF">
                    <a:alpha val="40000"/>
                  </a:srgbClr>
                </a:solidFill>
                <a:ln w="5837" cap="flat">
                  <a:noFill/>
                  <a:prstDash val="solid"/>
                  <a:miter/>
                </a:ln>
              </p:spPr>
              <p:txBody>
                <a:bodyPr rtlCol="0" anchor="ctr"/>
                <a:lstStyle/>
                <a:p>
                  <a:endParaRPr lang="en-US"/>
                </a:p>
              </p:txBody>
            </p:sp>
            <p:sp>
              <p:nvSpPr>
                <p:cNvPr id="336" name="Graphic 2">
                  <a:extLst>
                    <a:ext uri="{FF2B5EF4-FFF2-40B4-BE49-F238E27FC236}">
                      <a16:creationId xmlns:a16="http://schemas.microsoft.com/office/drawing/2014/main" id="{53D97A56-BACE-497E-B6C9-6CDC909CC2DB}"/>
                    </a:ext>
                  </a:extLst>
                </p:cNvPr>
                <p:cNvSpPr/>
                <p:nvPr/>
              </p:nvSpPr>
              <p:spPr>
                <a:xfrm>
                  <a:off x="4402103" y="3167309"/>
                  <a:ext cx="223025" cy="60719"/>
                </a:xfrm>
                <a:custGeom>
                  <a:avLst/>
                  <a:gdLst>
                    <a:gd name="connsiteX0" fmla="*/ 223026 w 223025"/>
                    <a:gd name="connsiteY0" fmla="*/ 60719 h 60719"/>
                    <a:gd name="connsiteX1" fmla="*/ 0 w 223025"/>
                    <a:gd name="connsiteY1" fmla="*/ 56632 h 60719"/>
                    <a:gd name="connsiteX2" fmla="*/ 0 w 223025"/>
                    <a:gd name="connsiteY2" fmla="*/ 0 h 60719"/>
                    <a:gd name="connsiteX3" fmla="*/ 223026 w 223025"/>
                    <a:gd name="connsiteY3" fmla="*/ 5838 h 60719"/>
                  </a:gdLst>
                  <a:ahLst/>
                  <a:cxnLst>
                    <a:cxn ang="0">
                      <a:pos x="connsiteX0" y="connsiteY0"/>
                    </a:cxn>
                    <a:cxn ang="0">
                      <a:pos x="connsiteX1" y="connsiteY1"/>
                    </a:cxn>
                    <a:cxn ang="0">
                      <a:pos x="connsiteX2" y="connsiteY2"/>
                    </a:cxn>
                    <a:cxn ang="0">
                      <a:pos x="connsiteX3" y="connsiteY3"/>
                    </a:cxn>
                  </a:cxnLst>
                  <a:rect l="l" t="t" r="r" b="b"/>
                  <a:pathLst>
                    <a:path w="223025" h="60719">
                      <a:moveTo>
                        <a:pt x="223026" y="60719"/>
                      </a:moveTo>
                      <a:lnTo>
                        <a:pt x="0" y="56632"/>
                      </a:lnTo>
                      <a:lnTo>
                        <a:pt x="0" y="0"/>
                      </a:lnTo>
                      <a:lnTo>
                        <a:pt x="223026" y="5838"/>
                      </a:lnTo>
                      <a:close/>
                    </a:path>
                  </a:pathLst>
                </a:custGeom>
                <a:solidFill>
                  <a:srgbClr val="444B8C"/>
                </a:solidFill>
                <a:ln w="5837" cap="flat">
                  <a:noFill/>
                  <a:prstDash val="solid"/>
                  <a:miter/>
                </a:ln>
              </p:spPr>
              <p:txBody>
                <a:bodyPr rtlCol="0" anchor="ctr"/>
                <a:lstStyle/>
                <a:p>
                  <a:endParaRPr lang="en-US"/>
                </a:p>
              </p:txBody>
            </p:sp>
            <p:grpSp>
              <p:nvGrpSpPr>
                <p:cNvPr id="337" name="Graphic 2">
                  <a:extLst>
                    <a:ext uri="{FF2B5EF4-FFF2-40B4-BE49-F238E27FC236}">
                      <a16:creationId xmlns:a16="http://schemas.microsoft.com/office/drawing/2014/main" id="{0787CD62-F169-4ED1-A932-B81F5394DD2C}"/>
                    </a:ext>
                  </a:extLst>
                </p:cNvPr>
                <p:cNvGrpSpPr/>
                <p:nvPr/>
              </p:nvGrpSpPr>
              <p:grpSpPr>
                <a:xfrm>
                  <a:off x="4417283" y="3174315"/>
                  <a:ext cx="193834" cy="49626"/>
                  <a:chOff x="4417283" y="3174315"/>
                  <a:chExt cx="193834" cy="49626"/>
                </a:xfrm>
                <a:solidFill>
                  <a:srgbClr val="FFFFFF"/>
                </a:solidFill>
              </p:grpSpPr>
              <p:sp>
                <p:nvSpPr>
                  <p:cNvPr id="338" name="Graphic 2">
                    <a:extLst>
                      <a:ext uri="{FF2B5EF4-FFF2-40B4-BE49-F238E27FC236}">
                        <a16:creationId xmlns:a16="http://schemas.microsoft.com/office/drawing/2014/main" id="{AD68571C-9DB6-4E93-B1D8-E9FC0A2E5DAF}"/>
                      </a:ext>
                    </a:extLst>
                  </p:cNvPr>
                  <p:cNvSpPr/>
                  <p:nvPr/>
                </p:nvSpPr>
                <p:spPr>
                  <a:xfrm>
                    <a:off x="4417283" y="3174315"/>
                    <a:ext cx="6422" cy="46123"/>
                  </a:xfrm>
                  <a:custGeom>
                    <a:avLst/>
                    <a:gdLst>
                      <a:gd name="connsiteX0" fmla="*/ 6422 w 6422"/>
                      <a:gd name="connsiteY0" fmla="*/ 46123 h 46123"/>
                      <a:gd name="connsiteX1" fmla="*/ 0 w 6422"/>
                      <a:gd name="connsiteY1" fmla="*/ 45539 h 46123"/>
                      <a:gd name="connsiteX2" fmla="*/ 0 w 6422"/>
                      <a:gd name="connsiteY2" fmla="*/ 0 h 46123"/>
                      <a:gd name="connsiteX3" fmla="*/ 6422 w 6422"/>
                      <a:gd name="connsiteY3" fmla="*/ 584 h 46123"/>
                    </a:gdLst>
                    <a:ahLst/>
                    <a:cxnLst>
                      <a:cxn ang="0">
                        <a:pos x="connsiteX0" y="connsiteY0"/>
                      </a:cxn>
                      <a:cxn ang="0">
                        <a:pos x="connsiteX1" y="connsiteY1"/>
                      </a:cxn>
                      <a:cxn ang="0">
                        <a:pos x="connsiteX2" y="connsiteY2"/>
                      </a:cxn>
                      <a:cxn ang="0">
                        <a:pos x="connsiteX3" y="connsiteY3"/>
                      </a:cxn>
                    </a:cxnLst>
                    <a:rect l="l" t="t" r="r" b="b"/>
                    <a:pathLst>
                      <a:path w="6422" h="46123">
                        <a:moveTo>
                          <a:pt x="6422" y="46123"/>
                        </a:moveTo>
                        <a:lnTo>
                          <a:pt x="0" y="45539"/>
                        </a:lnTo>
                        <a:lnTo>
                          <a:pt x="0" y="0"/>
                        </a:lnTo>
                        <a:lnTo>
                          <a:pt x="6422" y="584"/>
                        </a:lnTo>
                        <a:close/>
                      </a:path>
                    </a:pathLst>
                  </a:custGeom>
                  <a:solidFill>
                    <a:srgbClr val="FFFFFF"/>
                  </a:solidFill>
                  <a:ln w="5837" cap="flat">
                    <a:noFill/>
                    <a:prstDash val="solid"/>
                    <a:miter/>
                  </a:ln>
                </p:spPr>
                <p:txBody>
                  <a:bodyPr rtlCol="0" anchor="ctr"/>
                  <a:lstStyle/>
                  <a:p>
                    <a:endParaRPr lang="en-US"/>
                  </a:p>
                </p:txBody>
              </p:sp>
              <p:sp>
                <p:nvSpPr>
                  <p:cNvPr id="339" name="Graphic 2">
                    <a:extLst>
                      <a:ext uri="{FF2B5EF4-FFF2-40B4-BE49-F238E27FC236}">
                        <a16:creationId xmlns:a16="http://schemas.microsoft.com/office/drawing/2014/main" id="{63389044-56A2-4B7A-A9CB-FD2FFD01ADC1}"/>
                      </a:ext>
                    </a:extLst>
                  </p:cNvPr>
                  <p:cNvSpPr/>
                  <p:nvPr/>
                </p:nvSpPr>
                <p:spPr>
                  <a:xfrm>
                    <a:off x="4428959" y="3174898"/>
                    <a:ext cx="7006" cy="45539"/>
                  </a:xfrm>
                  <a:custGeom>
                    <a:avLst/>
                    <a:gdLst>
                      <a:gd name="connsiteX0" fmla="*/ 7006 w 7006"/>
                      <a:gd name="connsiteY0" fmla="*/ 45539 h 45539"/>
                      <a:gd name="connsiteX1" fmla="*/ 0 w 7006"/>
                      <a:gd name="connsiteY1" fmla="*/ 45539 h 45539"/>
                      <a:gd name="connsiteX2" fmla="*/ 0 w 7006"/>
                      <a:gd name="connsiteY2" fmla="*/ 0 h 45539"/>
                      <a:gd name="connsiteX3" fmla="*/ 7006 w 7006"/>
                      <a:gd name="connsiteY3" fmla="*/ 0 h 45539"/>
                    </a:gdLst>
                    <a:ahLst/>
                    <a:cxnLst>
                      <a:cxn ang="0">
                        <a:pos x="connsiteX0" y="connsiteY0"/>
                      </a:cxn>
                      <a:cxn ang="0">
                        <a:pos x="connsiteX1" y="connsiteY1"/>
                      </a:cxn>
                      <a:cxn ang="0">
                        <a:pos x="connsiteX2" y="connsiteY2"/>
                      </a:cxn>
                      <a:cxn ang="0">
                        <a:pos x="connsiteX3" y="connsiteY3"/>
                      </a:cxn>
                    </a:cxnLst>
                    <a:rect l="l" t="t" r="r" b="b"/>
                    <a:pathLst>
                      <a:path w="7006" h="45539">
                        <a:moveTo>
                          <a:pt x="7006" y="45539"/>
                        </a:moveTo>
                        <a:lnTo>
                          <a:pt x="0" y="45539"/>
                        </a:lnTo>
                        <a:lnTo>
                          <a:pt x="0" y="0"/>
                        </a:lnTo>
                        <a:lnTo>
                          <a:pt x="7006" y="0"/>
                        </a:lnTo>
                        <a:close/>
                      </a:path>
                    </a:pathLst>
                  </a:custGeom>
                  <a:solidFill>
                    <a:srgbClr val="FFFFFF"/>
                  </a:solidFill>
                  <a:ln w="5837" cap="flat">
                    <a:noFill/>
                    <a:prstDash val="solid"/>
                    <a:miter/>
                  </a:ln>
                </p:spPr>
                <p:txBody>
                  <a:bodyPr rtlCol="0" anchor="ctr"/>
                  <a:lstStyle/>
                  <a:p>
                    <a:endParaRPr lang="en-US"/>
                  </a:p>
                </p:txBody>
              </p:sp>
              <p:sp>
                <p:nvSpPr>
                  <p:cNvPr id="340" name="Graphic 2">
                    <a:extLst>
                      <a:ext uri="{FF2B5EF4-FFF2-40B4-BE49-F238E27FC236}">
                        <a16:creationId xmlns:a16="http://schemas.microsoft.com/office/drawing/2014/main" id="{3473907A-2493-4675-A600-0F6E7FFA5790}"/>
                      </a:ext>
                    </a:extLst>
                  </p:cNvPr>
                  <p:cNvSpPr/>
                  <p:nvPr/>
                </p:nvSpPr>
                <p:spPr>
                  <a:xfrm>
                    <a:off x="4441220" y="3174898"/>
                    <a:ext cx="6422" cy="45539"/>
                  </a:xfrm>
                  <a:custGeom>
                    <a:avLst/>
                    <a:gdLst>
                      <a:gd name="connsiteX0" fmla="*/ 6422 w 6422"/>
                      <a:gd name="connsiteY0" fmla="*/ 45539 h 45539"/>
                      <a:gd name="connsiteX1" fmla="*/ 0 w 6422"/>
                      <a:gd name="connsiteY1" fmla="*/ 45539 h 45539"/>
                      <a:gd name="connsiteX2" fmla="*/ 0 w 6422"/>
                      <a:gd name="connsiteY2" fmla="*/ 0 h 45539"/>
                      <a:gd name="connsiteX3" fmla="*/ 6422 w 6422"/>
                      <a:gd name="connsiteY3" fmla="*/ 584 h 45539"/>
                    </a:gdLst>
                    <a:ahLst/>
                    <a:cxnLst>
                      <a:cxn ang="0">
                        <a:pos x="connsiteX0" y="connsiteY0"/>
                      </a:cxn>
                      <a:cxn ang="0">
                        <a:pos x="connsiteX1" y="connsiteY1"/>
                      </a:cxn>
                      <a:cxn ang="0">
                        <a:pos x="connsiteX2" y="connsiteY2"/>
                      </a:cxn>
                      <a:cxn ang="0">
                        <a:pos x="connsiteX3" y="connsiteY3"/>
                      </a:cxn>
                    </a:cxnLst>
                    <a:rect l="l" t="t" r="r" b="b"/>
                    <a:pathLst>
                      <a:path w="6422" h="45539">
                        <a:moveTo>
                          <a:pt x="6422" y="45539"/>
                        </a:moveTo>
                        <a:lnTo>
                          <a:pt x="0" y="45539"/>
                        </a:lnTo>
                        <a:lnTo>
                          <a:pt x="0" y="0"/>
                        </a:lnTo>
                        <a:lnTo>
                          <a:pt x="6422" y="584"/>
                        </a:lnTo>
                        <a:close/>
                      </a:path>
                    </a:pathLst>
                  </a:custGeom>
                  <a:solidFill>
                    <a:srgbClr val="FFFFFF"/>
                  </a:solidFill>
                  <a:ln w="5837" cap="flat">
                    <a:noFill/>
                    <a:prstDash val="solid"/>
                    <a:miter/>
                  </a:ln>
                </p:spPr>
                <p:txBody>
                  <a:bodyPr rtlCol="0" anchor="ctr"/>
                  <a:lstStyle/>
                  <a:p>
                    <a:endParaRPr lang="en-US"/>
                  </a:p>
                </p:txBody>
              </p:sp>
              <p:sp>
                <p:nvSpPr>
                  <p:cNvPr id="341" name="Graphic 2">
                    <a:extLst>
                      <a:ext uri="{FF2B5EF4-FFF2-40B4-BE49-F238E27FC236}">
                        <a16:creationId xmlns:a16="http://schemas.microsoft.com/office/drawing/2014/main" id="{FE255764-9B66-4739-9BB3-B725229713A0}"/>
                      </a:ext>
                    </a:extLst>
                  </p:cNvPr>
                  <p:cNvSpPr/>
                  <p:nvPr/>
                </p:nvSpPr>
                <p:spPr>
                  <a:xfrm>
                    <a:off x="4452897" y="3175482"/>
                    <a:ext cx="7006" cy="45539"/>
                  </a:xfrm>
                  <a:custGeom>
                    <a:avLst/>
                    <a:gdLst>
                      <a:gd name="connsiteX0" fmla="*/ 7006 w 7006"/>
                      <a:gd name="connsiteY0" fmla="*/ 45539 h 45539"/>
                      <a:gd name="connsiteX1" fmla="*/ 0 w 7006"/>
                      <a:gd name="connsiteY1" fmla="*/ 45539 h 45539"/>
                      <a:gd name="connsiteX2" fmla="*/ 0 w 7006"/>
                      <a:gd name="connsiteY2" fmla="*/ 0 h 45539"/>
                      <a:gd name="connsiteX3" fmla="*/ 7006 w 7006"/>
                      <a:gd name="connsiteY3" fmla="*/ 0 h 45539"/>
                    </a:gdLst>
                    <a:ahLst/>
                    <a:cxnLst>
                      <a:cxn ang="0">
                        <a:pos x="connsiteX0" y="connsiteY0"/>
                      </a:cxn>
                      <a:cxn ang="0">
                        <a:pos x="connsiteX1" y="connsiteY1"/>
                      </a:cxn>
                      <a:cxn ang="0">
                        <a:pos x="connsiteX2" y="connsiteY2"/>
                      </a:cxn>
                      <a:cxn ang="0">
                        <a:pos x="connsiteX3" y="connsiteY3"/>
                      </a:cxn>
                    </a:cxnLst>
                    <a:rect l="l" t="t" r="r" b="b"/>
                    <a:pathLst>
                      <a:path w="7006" h="45539">
                        <a:moveTo>
                          <a:pt x="7006" y="45539"/>
                        </a:moveTo>
                        <a:lnTo>
                          <a:pt x="0" y="45539"/>
                        </a:lnTo>
                        <a:lnTo>
                          <a:pt x="0" y="0"/>
                        </a:lnTo>
                        <a:lnTo>
                          <a:pt x="7006" y="0"/>
                        </a:lnTo>
                        <a:close/>
                      </a:path>
                    </a:pathLst>
                  </a:custGeom>
                  <a:solidFill>
                    <a:srgbClr val="FFFFFF"/>
                  </a:solidFill>
                  <a:ln w="5837" cap="flat">
                    <a:noFill/>
                    <a:prstDash val="solid"/>
                    <a:miter/>
                  </a:ln>
                </p:spPr>
                <p:txBody>
                  <a:bodyPr rtlCol="0" anchor="ctr"/>
                  <a:lstStyle/>
                  <a:p>
                    <a:endParaRPr lang="en-US"/>
                  </a:p>
                </p:txBody>
              </p:sp>
              <p:sp>
                <p:nvSpPr>
                  <p:cNvPr id="342" name="Graphic 2">
                    <a:extLst>
                      <a:ext uri="{FF2B5EF4-FFF2-40B4-BE49-F238E27FC236}">
                        <a16:creationId xmlns:a16="http://schemas.microsoft.com/office/drawing/2014/main" id="{33666EDB-6245-4F0F-8F59-0FF845F5274F}"/>
                      </a:ext>
                    </a:extLst>
                  </p:cNvPr>
                  <p:cNvSpPr/>
                  <p:nvPr/>
                </p:nvSpPr>
                <p:spPr>
                  <a:xfrm>
                    <a:off x="4464573" y="3175482"/>
                    <a:ext cx="7006" cy="45539"/>
                  </a:xfrm>
                  <a:custGeom>
                    <a:avLst/>
                    <a:gdLst>
                      <a:gd name="connsiteX0" fmla="*/ 7006 w 7006"/>
                      <a:gd name="connsiteY0" fmla="*/ 45539 h 45539"/>
                      <a:gd name="connsiteX1" fmla="*/ 0 w 7006"/>
                      <a:gd name="connsiteY1" fmla="*/ 45539 h 45539"/>
                      <a:gd name="connsiteX2" fmla="*/ 0 w 7006"/>
                      <a:gd name="connsiteY2" fmla="*/ 0 h 45539"/>
                      <a:gd name="connsiteX3" fmla="*/ 7006 w 7006"/>
                      <a:gd name="connsiteY3" fmla="*/ 584 h 45539"/>
                    </a:gdLst>
                    <a:ahLst/>
                    <a:cxnLst>
                      <a:cxn ang="0">
                        <a:pos x="connsiteX0" y="connsiteY0"/>
                      </a:cxn>
                      <a:cxn ang="0">
                        <a:pos x="connsiteX1" y="connsiteY1"/>
                      </a:cxn>
                      <a:cxn ang="0">
                        <a:pos x="connsiteX2" y="connsiteY2"/>
                      </a:cxn>
                      <a:cxn ang="0">
                        <a:pos x="connsiteX3" y="connsiteY3"/>
                      </a:cxn>
                    </a:cxnLst>
                    <a:rect l="l" t="t" r="r" b="b"/>
                    <a:pathLst>
                      <a:path w="7006" h="45539">
                        <a:moveTo>
                          <a:pt x="7006" y="45539"/>
                        </a:moveTo>
                        <a:lnTo>
                          <a:pt x="0" y="45539"/>
                        </a:lnTo>
                        <a:lnTo>
                          <a:pt x="0" y="0"/>
                        </a:lnTo>
                        <a:lnTo>
                          <a:pt x="7006" y="584"/>
                        </a:lnTo>
                        <a:close/>
                      </a:path>
                    </a:pathLst>
                  </a:custGeom>
                  <a:solidFill>
                    <a:srgbClr val="FFFFFF"/>
                  </a:solidFill>
                  <a:ln w="5837" cap="flat">
                    <a:noFill/>
                    <a:prstDash val="solid"/>
                    <a:miter/>
                  </a:ln>
                </p:spPr>
                <p:txBody>
                  <a:bodyPr rtlCol="0" anchor="ctr"/>
                  <a:lstStyle/>
                  <a:p>
                    <a:endParaRPr lang="en-US"/>
                  </a:p>
                </p:txBody>
              </p:sp>
              <p:sp>
                <p:nvSpPr>
                  <p:cNvPr id="343" name="Graphic 2">
                    <a:extLst>
                      <a:ext uri="{FF2B5EF4-FFF2-40B4-BE49-F238E27FC236}">
                        <a16:creationId xmlns:a16="http://schemas.microsoft.com/office/drawing/2014/main" id="{9C2C8802-5460-4300-A6A5-C8AE6320FE1B}"/>
                      </a:ext>
                    </a:extLst>
                  </p:cNvPr>
                  <p:cNvSpPr/>
                  <p:nvPr/>
                </p:nvSpPr>
                <p:spPr>
                  <a:xfrm>
                    <a:off x="4476834" y="3176066"/>
                    <a:ext cx="6422" cy="45539"/>
                  </a:xfrm>
                  <a:custGeom>
                    <a:avLst/>
                    <a:gdLst>
                      <a:gd name="connsiteX0" fmla="*/ 6422 w 6422"/>
                      <a:gd name="connsiteY0" fmla="*/ 45539 h 45539"/>
                      <a:gd name="connsiteX1" fmla="*/ 0 w 6422"/>
                      <a:gd name="connsiteY1" fmla="*/ 44955 h 45539"/>
                      <a:gd name="connsiteX2" fmla="*/ 0 w 6422"/>
                      <a:gd name="connsiteY2" fmla="*/ 0 h 45539"/>
                      <a:gd name="connsiteX3" fmla="*/ 6422 w 6422"/>
                      <a:gd name="connsiteY3" fmla="*/ 0 h 45539"/>
                    </a:gdLst>
                    <a:ahLst/>
                    <a:cxnLst>
                      <a:cxn ang="0">
                        <a:pos x="connsiteX0" y="connsiteY0"/>
                      </a:cxn>
                      <a:cxn ang="0">
                        <a:pos x="connsiteX1" y="connsiteY1"/>
                      </a:cxn>
                      <a:cxn ang="0">
                        <a:pos x="connsiteX2" y="connsiteY2"/>
                      </a:cxn>
                      <a:cxn ang="0">
                        <a:pos x="connsiteX3" y="connsiteY3"/>
                      </a:cxn>
                    </a:cxnLst>
                    <a:rect l="l" t="t" r="r" b="b"/>
                    <a:pathLst>
                      <a:path w="6422" h="45539">
                        <a:moveTo>
                          <a:pt x="6422" y="45539"/>
                        </a:moveTo>
                        <a:lnTo>
                          <a:pt x="0" y="44955"/>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344" name="Graphic 2">
                    <a:extLst>
                      <a:ext uri="{FF2B5EF4-FFF2-40B4-BE49-F238E27FC236}">
                        <a16:creationId xmlns:a16="http://schemas.microsoft.com/office/drawing/2014/main" id="{8E1ADFE5-A902-4E7D-8ABC-2B35A39D6F81}"/>
                      </a:ext>
                    </a:extLst>
                  </p:cNvPr>
                  <p:cNvSpPr/>
                  <p:nvPr/>
                </p:nvSpPr>
                <p:spPr>
                  <a:xfrm>
                    <a:off x="4488511" y="3176066"/>
                    <a:ext cx="6422" cy="45539"/>
                  </a:xfrm>
                  <a:custGeom>
                    <a:avLst/>
                    <a:gdLst>
                      <a:gd name="connsiteX0" fmla="*/ 6422 w 6422"/>
                      <a:gd name="connsiteY0" fmla="*/ 45539 h 45539"/>
                      <a:gd name="connsiteX1" fmla="*/ 0 w 6422"/>
                      <a:gd name="connsiteY1" fmla="*/ 45539 h 45539"/>
                      <a:gd name="connsiteX2" fmla="*/ 0 w 6422"/>
                      <a:gd name="connsiteY2" fmla="*/ 0 h 45539"/>
                      <a:gd name="connsiteX3" fmla="*/ 6422 w 6422"/>
                      <a:gd name="connsiteY3" fmla="*/ 584 h 45539"/>
                    </a:gdLst>
                    <a:ahLst/>
                    <a:cxnLst>
                      <a:cxn ang="0">
                        <a:pos x="connsiteX0" y="connsiteY0"/>
                      </a:cxn>
                      <a:cxn ang="0">
                        <a:pos x="connsiteX1" y="connsiteY1"/>
                      </a:cxn>
                      <a:cxn ang="0">
                        <a:pos x="connsiteX2" y="connsiteY2"/>
                      </a:cxn>
                      <a:cxn ang="0">
                        <a:pos x="connsiteX3" y="connsiteY3"/>
                      </a:cxn>
                    </a:cxnLst>
                    <a:rect l="l" t="t" r="r" b="b"/>
                    <a:pathLst>
                      <a:path w="6422" h="45539">
                        <a:moveTo>
                          <a:pt x="6422" y="45539"/>
                        </a:moveTo>
                        <a:lnTo>
                          <a:pt x="0" y="45539"/>
                        </a:lnTo>
                        <a:lnTo>
                          <a:pt x="0" y="0"/>
                        </a:lnTo>
                        <a:lnTo>
                          <a:pt x="6422" y="584"/>
                        </a:lnTo>
                        <a:close/>
                      </a:path>
                    </a:pathLst>
                  </a:custGeom>
                  <a:solidFill>
                    <a:srgbClr val="FFFFFF"/>
                  </a:solidFill>
                  <a:ln w="5837" cap="flat">
                    <a:noFill/>
                    <a:prstDash val="solid"/>
                    <a:miter/>
                  </a:ln>
                </p:spPr>
                <p:txBody>
                  <a:bodyPr rtlCol="0" anchor="ctr"/>
                  <a:lstStyle/>
                  <a:p>
                    <a:endParaRPr lang="en-US"/>
                  </a:p>
                </p:txBody>
              </p:sp>
              <p:sp>
                <p:nvSpPr>
                  <p:cNvPr id="345" name="Graphic 2">
                    <a:extLst>
                      <a:ext uri="{FF2B5EF4-FFF2-40B4-BE49-F238E27FC236}">
                        <a16:creationId xmlns:a16="http://schemas.microsoft.com/office/drawing/2014/main" id="{0247FDD8-46D8-4669-9823-185EDDB00297}"/>
                      </a:ext>
                    </a:extLst>
                  </p:cNvPr>
                  <p:cNvSpPr/>
                  <p:nvPr/>
                </p:nvSpPr>
                <p:spPr>
                  <a:xfrm>
                    <a:off x="4500188" y="3176650"/>
                    <a:ext cx="6422" cy="44955"/>
                  </a:xfrm>
                  <a:custGeom>
                    <a:avLst/>
                    <a:gdLst>
                      <a:gd name="connsiteX0" fmla="*/ 6422 w 6422"/>
                      <a:gd name="connsiteY0" fmla="*/ 44955 h 44955"/>
                      <a:gd name="connsiteX1" fmla="*/ 0 w 6422"/>
                      <a:gd name="connsiteY1" fmla="*/ 44955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5"/>
                        </a:moveTo>
                        <a:lnTo>
                          <a:pt x="0" y="44955"/>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346" name="Graphic 2">
                    <a:extLst>
                      <a:ext uri="{FF2B5EF4-FFF2-40B4-BE49-F238E27FC236}">
                        <a16:creationId xmlns:a16="http://schemas.microsoft.com/office/drawing/2014/main" id="{A27CDF8F-3197-4912-94DF-4CF2FE80C8B5}"/>
                      </a:ext>
                    </a:extLst>
                  </p:cNvPr>
                  <p:cNvSpPr/>
                  <p:nvPr/>
                </p:nvSpPr>
                <p:spPr>
                  <a:xfrm>
                    <a:off x="4511864" y="3176650"/>
                    <a:ext cx="6422" cy="45539"/>
                  </a:xfrm>
                  <a:custGeom>
                    <a:avLst/>
                    <a:gdLst>
                      <a:gd name="connsiteX0" fmla="*/ 6422 w 6422"/>
                      <a:gd name="connsiteY0" fmla="*/ 45539 h 45539"/>
                      <a:gd name="connsiteX1" fmla="*/ 0 w 6422"/>
                      <a:gd name="connsiteY1" fmla="*/ 44955 h 45539"/>
                      <a:gd name="connsiteX2" fmla="*/ 0 w 6422"/>
                      <a:gd name="connsiteY2" fmla="*/ 0 h 45539"/>
                      <a:gd name="connsiteX3" fmla="*/ 6422 w 6422"/>
                      <a:gd name="connsiteY3" fmla="*/ 584 h 45539"/>
                    </a:gdLst>
                    <a:ahLst/>
                    <a:cxnLst>
                      <a:cxn ang="0">
                        <a:pos x="connsiteX0" y="connsiteY0"/>
                      </a:cxn>
                      <a:cxn ang="0">
                        <a:pos x="connsiteX1" y="connsiteY1"/>
                      </a:cxn>
                      <a:cxn ang="0">
                        <a:pos x="connsiteX2" y="connsiteY2"/>
                      </a:cxn>
                      <a:cxn ang="0">
                        <a:pos x="connsiteX3" y="connsiteY3"/>
                      </a:cxn>
                    </a:cxnLst>
                    <a:rect l="l" t="t" r="r" b="b"/>
                    <a:pathLst>
                      <a:path w="6422" h="45539">
                        <a:moveTo>
                          <a:pt x="6422" y="45539"/>
                        </a:moveTo>
                        <a:lnTo>
                          <a:pt x="0" y="44955"/>
                        </a:lnTo>
                        <a:lnTo>
                          <a:pt x="0" y="0"/>
                        </a:lnTo>
                        <a:lnTo>
                          <a:pt x="6422" y="584"/>
                        </a:lnTo>
                        <a:close/>
                      </a:path>
                    </a:pathLst>
                  </a:custGeom>
                  <a:solidFill>
                    <a:srgbClr val="FFFFFF"/>
                  </a:solidFill>
                  <a:ln w="5837" cap="flat">
                    <a:noFill/>
                    <a:prstDash val="solid"/>
                    <a:miter/>
                  </a:ln>
                </p:spPr>
                <p:txBody>
                  <a:bodyPr rtlCol="0" anchor="ctr"/>
                  <a:lstStyle/>
                  <a:p>
                    <a:endParaRPr lang="en-US"/>
                  </a:p>
                </p:txBody>
              </p:sp>
              <p:sp>
                <p:nvSpPr>
                  <p:cNvPr id="347" name="Graphic 2">
                    <a:extLst>
                      <a:ext uri="{FF2B5EF4-FFF2-40B4-BE49-F238E27FC236}">
                        <a16:creationId xmlns:a16="http://schemas.microsoft.com/office/drawing/2014/main" id="{0A110525-8272-4378-83D1-D9002B734153}"/>
                      </a:ext>
                    </a:extLst>
                  </p:cNvPr>
                  <p:cNvSpPr/>
                  <p:nvPr/>
                </p:nvSpPr>
                <p:spPr>
                  <a:xfrm>
                    <a:off x="4523541" y="3177234"/>
                    <a:ext cx="6422" cy="44955"/>
                  </a:xfrm>
                  <a:custGeom>
                    <a:avLst/>
                    <a:gdLst>
                      <a:gd name="connsiteX0" fmla="*/ 6422 w 6422"/>
                      <a:gd name="connsiteY0" fmla="*/ 44956 h 44955"/>
                      <a:gd name="connsiteX1" fmla="*/ 0 w 6422"/>
                      <a:gd name="connsiteY1" fmla="*/ 44956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6"/>
                        </a:moveTo>
                        <a:lnTo>
                          <a:pt x="0" y="44956"/>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348" name="Graphic 2">
                    <a:extLst>
                      <a:ext uri="{FF2B5EF4-FFF2-40B4-BE49-F238E27FC236}">
                        <a16:creationId xmlns:a16="http://schemas.microsoft.com/office/drawing/2014/main" id="{5A8354EA-9D6F-45F6-95AB-2E288ACA0E28}"/>
                      </a:ext>
                    </a:extLst>
                  </p:cNvPr>
                  <p:cNvSpPr/>
                  <p:nvPr/>
                </p:nvSpPr>
                <p:spPr>
                  <a:xfrm>
                    <a:off x="4535218" y="3177234"/>
                    <a:ext cx="6422" cy="44955"/>
                  </a:xfrm>
                  <a:custGeom>
                    <a:avLst/>
                    <a:gdLst>
                      <a:gd name="connsiteX0" fmla="*/ 6422 w 6422"/>
                      <a:gd name="connsiteY0" fmla="*/ 44956 h 44955"/>
                      <a:gd name="connsiteX1" fmla="*/ 0 w 6422"/>
                      <a:gd name="connsiteY1" fmla="*/ 44956 h 44955"/>
                      <a:gd name="connsiteX2" fmla="*/ 0 w 6422"/>
                      <a:gd name="connsiteY2" fmla="*/ 0 h 44955"/>
                      <a:gd name="connsiteX3" fmla="*/ 6422 w 6422"/>
                      <a:gd name="connsiteY3" fmla="*/ 584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6"/>
                        </a:moveTo>
                        <a:lnTo>
                          <a:pt x="0" y="44956"/>
                        </a:lnTo>
                        <a:lnTo>
                          <a:pt x="0" y="0"/>
                        </a:lnTo>
                        <a:lnTo>
                          <a:pt x="6422" y="584"/>
                        </a:lnTo>
                        <a:close/>
                      </a:path>
                    </a:pathLst>
                  </a:custGeom>
                  <a:solidFill>
                    <a:srgbClr val="FFFFFF"/>
                  </a:solidFill>
                  <a:ln w="5837" cap="flat">
                    <a:noFill/>
                    <a:prstDash val="solid"/>
                    <a:miter/>
                  </a:ln>
                </p:spPr>
                <p:txBody>
                  <a:bodyPr rtlCol="0" anchor="ctr"/>
                  <a:lstStyle/>
                  <a:p>
                    <a:endParaRPr lang="en-US"/>
                  </a:p>
                </p:txBody>
              </p:sp>
              <p:sp>
                <p:nvSpPr>
                  <p:cNvPr id="349" name="Graphic 2">
                    <a:extLst>
                      <a:ext uri="{FF2B5EF4-FFF2-40B4-BE49-F238E27FC236}">
                        <a16:creationId xmlns:a16="http://schemas.microsoft.com/office/drawing/2014/main" id="{5EB8338D-B3B8-4514-A636-15EAC220052D}"/>
                      </a:ext>
                    </a:extLst>
                  </p:cNvPr>
                  <p:cNvSpPr/>
                  <p:nvPr/>
                </p:nvSpPr>
                <p:spPr>
                  <a:xfrm>
                    <a:off x="4546895" y="3177818"/>
                    <a:ext cx="6422" cy="44955"/>
                  </a:xfrm>
                  <a:custGeom>
                    <a:avLst/>
                    <a:gdLst>
                      <a:gd name="connsiteX0" fmla="*/ 6422 w 6422"/>
                      <a:gd name="connsiteY0" fmla="*/ 44956 h 44955"/>
                      <a:gd name="connsiteX1" fmla="*/ 0 w 6422"/>
                      <a:gd name="connsiteY1" fmla="*/ 44956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6"/>
                        </a:moveTo>
                        <a:lnTo>
                          <a:pt x="0" y="44956"/>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350" name="Graphic 2">
                    <a:extLst>
                      <a:ext uri="{FF2B5EF4-FFF2-40B4-BE49-F238E27FC236}">
                        <a16:creationId xmlns:a16="http://schemas.microsoft.com/office/drawing/2014/main" id="{E85CDC8F-94EC-4CC7-BFE3-AD622A6D42E5}"/>
                      </a:ext>
                    </a:extLst>
                  </p:cNvPr>
                  <p:cNvSpPr/>
                  <p:nvPr/>
                </p:nvSpPr>
                <p:spPr>
                  <a:xfrm>
                    <a:off x="4558571" y="3177818"/>
                    <a:ext cx="6422" cy="44955"/>
                  </a:xfrm>
                  <a:custGeom>
                    <a:avLst/>
                    <a:gdLst>
                      <a:gd name="connsiteX0" fmla="*/ 6422 w 6422"/>
                      <a:gd name="connsiteY0" fmla="*/ 44956 h 44955"/>
                      <a:gd name="connsiteX1" fmla="*/ 0 w 6422"/>
                      <a:gd name="connsiteY1" fmla="*/ 44956 h 44955"/>
                      <a:gd name="connsiteX2" fmla="*/ 0 w 6422"/>
                      <a:gd name="connsiteY2" fmla="*/ 0 h 44955"/>
                      <a:gd name="connsiteX3" fmla="*/ 6422 w 6422"/>
                      <a:gd name="connsiteY3" fmla="*/ 584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6"/>
                        </a:moveTo>
                        <a:lnTo>
                          <a:pt x="0" y="44956"/>
                        </a:lnTo>
                        <a:lnTo>
                          <a:pt x="0" y="0"/>
                        </a:lnTo>
                        <a:lnTo>
                          <a:pt x="6422" y="584"/>
                        </a:lnTo>
                        <a:close/>
                      </a:path>
                    </a:pathLst>
                  </a:custGeom>
                  <a:solidFill>
                    <a:srgbClr val="FFFFFF"/>
                  </a:solidFill>
                  <a:ln w="5837" cap="flat">
                    <a:noFill/>
                    <a:prstDash val="solid"/>
                    <a:miter/>
                  </a:ln>
                </p:spPr>
                <p:txBody>
                  <a:bodyPr rtlCol="0" anchor="ctr"/>
                  <a:lstStyle/>
                  <a:p>
                    <a:endParaRPr lang="en-US"/>
                  </a:p>
                </p:txBody>
              </p:sp>
              <p:sp>
                <p:nvSpPr>
                  <p:cNvPr id="351" name="Graphic 2">
                    <a:extLst>
                      <a:ext uri="{FF2B5EF4-FFF2-40B4-BE49-F238E27FC236}">
                        <a16:creationId xmlns:a16="http://schemas.microsoft.com/office/drawing/2014/main" id="{578AC332-695A-4054-AB90-D1C1405A0716}"/>
                      </a:ext>
                    </a:extLst>
                  </p:cNvPr>
                  <p:cNvSpPr/>
                  <p:nvPr/>
                </p:nvSpPr>
                <p:spPr>
                  <a:xfrm>
                    <a:off x="4570248" y="3178402"/>
                    <a:ext cx="6422" cy="44371"/>
                  </a:xfrm>
                  <a:custGeom>
                    <a:avLst/>
                    <a:gdLst>
                      <a:gd name="connsiteX0" fmla="*/ 6422 w 6422"/>
                      <a:gd name="connsiteY0" fmla="*/ 44372 h 44371"/>
                      <a:gd name="connsiteX1" fmla="*/ 0 w 6422"/>
                      <a:gd name="connsiteY1" fmla="*/ 44372 h 44371"/>
                      <a:gd name="connsiteX2" fmla="*/ 0 w 6422"/>
                      <a:gd name="connsiteY2" fmla="*/ 0 h 44371"/>
                      <a:gd name="connsiteX3" fmla="*/ 6422 w 6422"/>
                      <a:gd name="connsiteY3" fmla="*/ 0 h 44371"/>
                    </a:gdLst>
                    <a:ahLst/>
                    <a:cxnLst>
                      <a:cxn ang="0">
                        <a:pos x="connsiteX0" y="connsiteY0"/>
                      </a:cxn>
                      <a:cxn ang="0">
                        <a:pos x="connsiteX1" y="connsiteY1"/>
                      </a:cxn>
                      <a:cxn ang="0">
                        <a:pos x="connsiteX2" y="connsiteY2"/>
                      </a:cxn>
                      <a:cxn ang="0">
                        <a:pos x="connsiteX3" y="connsiteY3"/>
                      </a:cxn>
                    </a:cxnLst>
                    <a:rect l="l" t="t" r="r" b="b"/>
                    <a:pathLst>
                      <a:path w="6422" h="44371">
                        <a:moveTo>
                          <a:pt x="6422" y="44372"/>
                        </a:moveTo>
                        <a:lnTo>
                          <a:pt x="0" y="44372"/>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352" name="Graphic 2">
                    <a:extLst>
                      <a:ext uri="{FF2B5EF4-FFF2-40B4-BE49-F238E27FC236}">
                        <a16:creationId xmlns:a16="http://schemas.microsoft.com/office/drawing/2014/main" id="{D0769D2F-86EE-497E-9349-A7C848BFEDB6}"/>
                      </a:ext>
                    </a:extLst>
                  </p:cNvPr>
                  <p:cNvSpPr/>
                  <p:nvPr/>
                </p:nvSpPr>
                <p:spPr>
                  <a:xfrm>
                    <a:off x="4581341" y="3178402"/>
                    <a:ext cx="7006" cy="44955"/>
                  </a:xfrm>
                  <a:custGeom>
                    <a:avLst/>
                    <a:gdLst>
                      <a:gd name="connsiteX0" fmla="*/ 7006 w 7006"/>
                      <a:gd name="connsiteY0" fmla="*/ 44956 h 44955"/>
                      <a:gd name="connsiteX1" fmla="*/ 0 w 7006"/>
                      <a:gd name="connsiteY1" fmla="*/ 44956 h 44955"/>
                      <a:gd name="connsiteX2" fmla="*/ 0 w 7006"/>
                      <a:gd name="connsiteY2" fmla="*/ 0 h 44955"/>
                      <a:gd name="connsiteX3" fmla="*/ 7006 w 7006"/>
                      <a:gd name="connsiteY3" fmla="*/ 584 h 44955"/>
                    </a:gdLst>
                    <a:ahLst/>
                    <a:cxnLst>
                      <a:cxn ang="0">
                        <a:pos x="connsiteX0" y="connsiteY0"/>
                      </a:cxn>
                      <a:cxn ang="0">
                        <a:pos x="connsiteX1" y="connsiteY1"/>
                      </a:cxn>
                      <a:cxn ang="0">
                        <a:pos x="connsiteX2" y="connsiteY2"/>
                      </a:cxn>
                      <a:cxn ang="0">
                        <a:pos x="connsiteX3" y="connsiteY3"/>
                      </a:cxn>
                    </a:cxnLst>
                    <a:rect l="l" t="t" r="r" b="b"/>
                    <a:pathLst>
                      <a:path w="7006" h="44955">
                        <a:moveTo>
                          <a:pt x="7006" y="44956"/>
                        </a:moveTo>
                        <a:lnTo>
                          <a:pt x="0" y="44956"/>
                        </a:lnTo>
                        <a:lnTo>
                          <a:pt x="0" y="0"/>
                        </a:lnTo>
                        <a:lnTo>
                          <a:pt x="7006" y="584"/>
                        </a:lnTo>
                        <a:close/>
                      </a:path>
                    </a:pathLst>
                  </a:custGeom>
                  <a:solidFill>
                    <a:srgbClr val="FFFFFF"/>
                  </a:solidFill>
                  <a:ln w="5837" cap="flat">
                    <a:noFill/>
                    <a:prstDash val="solid"/>
                    <a:miter/>
                  </a:ln>
                </p:spPr>
                <p:txBody>
                  <a:bodyPr rtlCol="0" anchor="ctr"/>
                  <a:lstStyle/>
                  <a:p>
                    <a:endParaRPr lang="en-US"/>
                  </a:p>
                </p:txBody>
              </p:sp>
              <p:sp>
                <p:nvSpPr>
                  <p:cNvPr id="353" name="Graphic 2">
                    <a:extLst>
                      <a:ext uri="{FF2B5EF4-FFF2-40B4-BE49-F238E27FC236}">
                        <a16:creationId xmlns:a16="http://schemas.microsoft.com/office/drawing/2014/main" id="{48BF7E89-7666-4070-B4E9-F0618F9BC454}"/>
                      </a:ext>
                    </a:extLst>
                  </p:cNvPr>
                  <p:cNvSpPr/>
                  <p:nvPr/>
                </p:nvSpPr>
                <p:spPr>
                  <a:xfrm>
                    <a:off x="4593018" y="3178985"/>
                    <a:ext cx="6422" cy="44371"/>
                  </a:xfrm>
                  <a:custGeom>
                    <a:avLst/>
                    <a:gdLst>
                      <a:gd name="connsiteX0" fmla="*/ 6422 w 6422"/>
                      <a:gd name="connsiteY0" fmla="*/ 44372 h 44371"/>
                      <a:gd name="connsiteX1" fmla="*/ 0 w 6422"/>
                      <a:gd name="connsiteY1" fmla="*/ 44372 h 44371"/>
                      <a:gd name="connsiteX2" fmla="*/ 0 w 6422"/>
                      <a:gd name="connsiteY2" fmla="*/ 0 h 44371"/>
                      <a:gd name="connsiteX3" fmla="*/ 6422 w 6422"/>
                      <a:gd name="connsiteY3" fmla="*/ 0 h 44371"/>
                    </a:gdLst>
                    <a:ahLst/>
                    <a:cxnLst>
                      <a:cxn ang="0">
                        <a:pos x="connsiteX0" y="connsiteY0"/>
                      </a:cxn>
                      <a:cxn ang="0">
                        <a:pos x="connsiteX1" y="connsiteY1"/>
                      </a:cxn>
                      <a:cxn ang="0">
                        <a:pos x="connsiteX2" y="connsiteY2"/>
                      </a:cxn>
                      <a:cxn ang="0">
                        <a:pos x="connsiteX3" y="connsiteY3"/>
                      </a:cxn>
                    </a:cxnLst>
                    <a:rect l="l" t="t" r="r" b="b"/>
                    <a:pathLst>
                      <a:path w="6422" h="44371">
                        <a:moveTo>
                          <a:pt x="6422" y="44372"/>
                        </a:moveTo>
                        <a:lnTo>
                          <a:pt x="0" y="44372"/>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354" name="Graphic 2">
                    <a:extLst>
                      <a:ext uri="{FF2B5EF4-FFF2-40B4-BE49-F238E27FC236}">
                        <a16:creationId xmlns:a16="http://schemas.microsoft.com/office/drawing/2014/main" id="{D0C92501-AF6E-4664-858E-35BA7F15468C}"/>
                      </a:ext>
                    </a:extLst>
                  </p:cNvPr>
                  <p:cNvSpPr/>
                  <p:nvPr/>
                </p:nvSpPr>
                <p:spPr>
                  <a:xfrm>
                    <a:off x="4604694" y="3178985"/>
                    <a:ext cx="6422" cy="44955"/>
                  </a:xfrm>
                  <a:custGeom>
                    <a:avLst/>
                    <a:gdLst>
                      <a:gd name="connsiteX0" fmla="*/ 6422 w 6422"/>
                      <a:gd name="connsiteY0" fmla="*/ 44955 h 44955"/>
                      <a:gd name="connsiteX1" fmla="*/ 0 w 6422"/>
                      <a:gd name="connsiteY1" fmla="*/ 44372 h 44955"/>
                      <a:gd name="connsiteX2" fmla="*/ 0 w 6422"/>
                      <a:gd name="connsiteY2" fmla="*/ 0 h 44955"/>
                      <a:gd name="connsiteX3" fmla="*/ 6422 w 6422"/>
                      <a:gd name="connsiteY3" fmla="*/ 584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5"/>
                        </a:moveTo>
                        <a:lnTo>
                          <a:pt x="0" y="44372"/>
                        </a:lnTo>
                        <a:lnTo>
                          <a:pt x="0" y="0"/>
                        </a:lnTo>
                        <a:lnTo>
                          <a:pt x="6422" y="584"/>
                        </a:lnTo>
                        <a:close/>
                      </a:path>
                    </a:pathLst>
                  </a:custGeom>
                  <a:solidFill>
                    <a:srgbClr val="FFFFFF"/>
                  </a:solidFill>
                  <a:ln w="5837" cap="flat">
                    <a:noFill/>
                    <a:prstDash val="solid"/>
                    <a:miter/>
                  </a:ln>
                </p:spPr>
                <p:txBody>
                  <a:bodyPr rtlCol="0" anchor="ctr"/>
                  <a:lstStyle/>
                  <a:p>
                    <a:endParaRPr lang="en-US"/>
                  </a:p>
                </p:txBody>
              </p:sp>
            </p:grpSp>
            <p:grpSp>
              <p:nvGrpSpPr>
                <p:cNvPr id="355" name="Graphic 2">
                  <a:extLst>
                    <a:ext uri="{FF2B5EF4-FFF2-40B4-BE49-F238E27FC236}">
                      <a16:creationId xmlns:a16="http://schemas.microsoft.com/office/drawing/2014/main" id="{D3765CA2-6D93-433C-A322-1734DB606673}"/>
                    </a:ext>
                  </a:extLst>
                </p:cNvPr>
                <p:cNvGrpSpPr/>
                <p:nvPr/>
              </p:nvGrpSpPr>
              <p:grpSpPr>
                <a:xfrm>
                  <a:off x="4417283" y="3180153"/>
                  <a:ext cx="193834" cy="43787"/>
                  <a:chOff x="4417283" y="3180153"/>
                  <a:chExt cx="193834" cy="43787"/>
                </a:xfrm>
                <a:solidFill>
                  <a:srgbClr val="FF9085"/>
                </a:solidFill>
              </p:grpSpPr>
              <p:sp>
                <p:nvSpPr>
                  <p:cNvPr id="356" name="Graphic 2">
                    <a:extLst>
                      <a:ext uri="{FF2B5EF4-FFF2-40B4-BE49-F238E27FC236}">
                        <a16:creationId xmlns:a16="http://schemas.microsoft.com/office/drawing/2014/main" id="{D3A4593C-5AD5-44E7-9A4C-2BA8272B0B4C}"/>
                      </a:ext>
                    </a:extLst>
                  </p:cNvPr>
                  <p:cNvSpPr/>
                  <p:nvPr/>
                </p:nvSpPr>
                <p:spPr>
                  <a:xfrm>
                    <a:off x="4417283" y="3181321"/>
                    <a:ext cx="6422" cy="39117"/>
                  </a:xfrm>
                  <a:custGeom>
                    <a:avLst/>
                    <a:gdLst>
                      <a:gd name="connsiteX0" fmla="*/ 6422 w 6422"/>
                      <a:gd name="connsiteY0" fmla="*/ 39117 h 39117"/>
                      <a:gd name="connsiteX1" fmla="*/ 0 w 6422"/>
                      <a:gd name="connsiteY1" fmla="*/ 38533 h 39117"/>
                      <a:gd name="connsiteX2" fmla="*/ 0 w 6422"/>
                      <a:gd name="connsiteY2" fmla="*/ 0 h 39117"/>
                      <a:gd name="connsiteX3" fmla="*/ 6422 w 6422"/>
                      <a:gd name="connsiteY3" fmla="*/ 0 h 39117"/>
                    </a:gdLst>
                    <a:ahLst/>
                    <a:cxnLst>
                      <a:cxn ang="0">
                        <a:pos x="connsiteX0" y="connsiteY0"/>
                      </a:cxn>
                      <a:cxn ang="0">
                        <a:pos x="connsiteX1" y="connsiteY1"/>
                      </a:cxn>
                      <a:cxn ang="0">
                        <a:pos x="connsiteX2" y="connsiteY2"/>
                      </a:cxn>
                      <a:cxn ang="0">
                        <a:pos x="connsiteX3" y="connsiteY3"/>
                      </a:cxn>
                    </a:cxnLst>
                    <a:rect l="l" t="t" r="r" b="b"/>
                    <a:pathLst>
                      <a:path w="6422" h="39117">
                        <a:moveTo>
                          <a:pt x="6422" y="39117"/>
                        </a:moveTo>
                        <a:lnTo>
                          <a:pt x="0" y="38533"/>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357" name="Graphic 2">
                    <a:extLst>
                      <a:ext uri="{FF2B5EF4-FFF2-40B4-BE49-F238E27FC236}">
                        <a16:creationId xmlns:a16="http://schemas.microsoft.com/office/drawing/2014/main" id="{958B3AA8-61B9-42F2-9EC7-00FFF4B86AA4}"/>
                      </a:ext>
                    </a:extLst>
                  </p:cNvPr>
                  <p:cNvSpPr/>
                  <p:nvPr/>
                </p:nvSpPr>
                <p:spPr>
                  <a:xfrm>
                    <a:off x="4428959" y="3215767"/>
                    <a:ext cx="7006" cy="4670"/>
                  </a:xfrm>
                  <a:custGeom>
                    <a:avLst/>
                    <a:gdLst>
                      <a:gd name="connsiteX0" fmla="*/ 7006 w 7006"/>
                      <a:gd name="connsiteY0" fmla="*/ 4671 h 4670"/>
                      <a:gd name="connsiteX1" fmla="*/ 0 w 7006"/>
                      <a:gd name="connsiteY1" fmla="*/ 4671 h 4670"/>
                      <a:gd name="connsiteX2" fmla="*/ 0 w 7006"/>
                      <a:gd name="connsiteY2" fmla="*/ 0 h 4670"/>
                      <a:gd name="connsiteX3" fmla="*/ 7006 w 7006"/>
                      <a:gd name="connsiteY3" fmla="*/ 0 h 4670"/>
                    </a:gdLst>
                    <a:ahLst/>
                    <a:cxnLst>
                      <a:cxn ang="0">
                        <a:pos x="connsiteX0" y="connsiteY0"/>
                      </a:cxn>
                      <a:cxn ang="0">
                        <a:pos x="connsiteX1" y="connsiteY1"/>
                      </a:cxn>
                      <a:cxn ang="0">
                        <a:pos x="connsiteX2" y="connsiteY2"/>
                      </a:cxn>
                      <a:cxn ang="0">
                        <a:pos x="connsiteX3" y="connsiteY3"/>
                      </a:cxn>
                    </a:cxnLst>
                    <a:rect l="l" t="t" r="r" b="b"/>
                    <a:pathLst>
                      <a:path w="7006" h="4670">
                        <a:moveTo>
                          <a:pt x="7006" y="4671"/>
                        </a:moveTo>
                        <a:lnTo>
                          <a:pt x="0" y="4671"/>
                        </a:lnTo>
                        <a:lnTo>
                          <a:pt x="0" y="0"/>
                        </a:lnTo>
                        <a:lnTo>
                          <a:pt x="7006" y="0"/>
                        </a:lnTo>
                        <a:close/>
                      </a:path>
                    </a:pathLst>
                  </a:custGeom>
                  <a:solidFill>
                    <a:srgbClr val="FF9085"/>
                  </a:solidFill>
                  <a:ln w="5837" cap="flat">
                    <a:noFill/>
                    <a:prstDash val="solid"/>
                    <a:miter/>
                  </a:ln>
                </p:spPr>
                <p:txBody>
                  <a:bodyPr rtlCol="0" anchor="ctr"/>
                  <a:lstStyle/>
                  <a:p>
                    <a:endParaRPr lang="en-US"/>
                  </a:p>
                </p:txBody>
              </p:sp>
              <p:sp>
                <p:nvSpPr>
                  <p:cNvPr id="358" name="Graphic 2">
                    <a:extLst>
                      <a:ext uri="{FF2B5EF4-FFF2-40B4-BE49-F238E27FC236}">
                        <a16:creationId xmlns:a16="http://schemas.microsoft.com/office/drawing/2014/main" id="{7BF243AC-5C18-4CE2-A0DC-6B08CD0A27D4}"/>
                      </a:ext>
                    </a:extLst>
                  </p:cNvPr>
                  <p:cNvSpPr/>
                  <p:nvPr/>
                </p:nvSpPr>
                <p:spPr>
                  <a:xfrm>
                    <a:off x="4441220" y="3194165"/>
                    <a:ext cx="6422" cy="26272"/>
                  </a:xfrm>
                  <a:custGeom>
                    <a:avLst/>
                    <a:gdLst>
                      <a:gd name="connsiteX0" fmla="*/ 6422 w 6422"/>
                      <a:gd name="connsiteY0" fmla="*/ 26273 h 26272"/>
                      <a:gd name="connsiteX1" fmla="*/ 0 w 6422"/>
                      <a:gd name="connsiteY1" fmla="*/ 26273 h 26272"/>
                      <a:gd name="connsiteX2" fmla="*/ 0 w 6422"/>
                      <a:gd name="connsiteY2" fmla="*/ 0 h 26272"/>
                      <a:gd name="connsiteX3" fmla="*/ 6422 w 6422"/>
                      <a:gd name="connsiteY3" fmla="*/ 0 h 26272"/>
                    </a:gdLst>
                    <a:ahLst/>
                    <a:cxnLst>
                      <a:cxn ang="0">
                        <a:pos x="connsiteX0" y="connsiteY0"/>
                      </a:cxn>
                      <a:cxn ang="0">
                        <a:pos x="connsiteX1" y="connsiteY1"/>
                      </a:cxn>
                      <a:cxn ang="0">
                        <a:pos x="connsiteX2" y="connsiteY2"/>
                      </a:cxn>
                      <a:cxn ang="0">
                        <a:pos x="connsiteX3" y="connsiteY3"/>
                      </a:cxn>
                    </a:cxnLst>
                    <a:rect l="l" t="t" r="r" b="b"/>
                    <a:pathLst>
                      <a:path w="6422" h="26272">
                        <a:moveTo>
                          <a:pt x="6422" y="26273"/>
                        </a:moveTo>
                        <a:lnTo>
                          <a:pt x="0" y="26273"/>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359" name="Graphic 2">
                    <a:extLst>
                      <a:ext uri="{FF2B5EF4-FFF2-40B4-BE49-F238E27FC236}">
                        <a16:creationId xmlns:a16="http://schemas.microsoft.com/office/drawing/2014/main" id="{F0D52E47-B688-413D-B50E-D90F6A9D2C43}"/>
                      </a:ext>
                    </a:extLst>
                  </p:cNvPr>
                  <p:cNvSpPr/>
                  <p:nvPr/>
                </p:nvSpPr>
                <p:spPr>
                  <a:xfrm>
                    <a:off x="4452897" y="3209345"/>
                    <a:ext cx="7006" cy="11676"/>
                  </a:xfrm>
                  <a:custGeom>
                    <a:avLst/>
                    <a:gdLst>
                      <a:gd name="connsiteX0" fmla="*/ 7006 w 7006"/>
                      <a:gd name="connsiteY0" fmla="*/ 11677 h 11676"/>
                      <a:gd name="connsiteX1" fmla="*/ 0 w 7006"/>
                      <a:gd name="connsiteY1" fmla="*/ 11677 h 11676"/>
                      <a:gd name="connsiteX2" fmla="*/ 0 w 7006"/>
                      <a:gd name="connsiteY2" fmla="*/ 0 h 11676"/>
                      <a:gd name="connsiteX3" fmla="*/ 7006 w 7006"/>
                      <a:gd name="connsiteY3" fmla="*/ 0 h 11676"/>
                    </a:gdLst>
                    <a:ahLst/>
                    <a:cxnLst>
                      <a:cxn ang="0">
                        <a:pos x="connsiteX0" y="connsiteY0"/>
                      </a:cxn>
                      <a:cxn ang="0">
                        <a:pos x="connsiteX1" y="connsiteY1"/>
                      </a:cxn>
                      <a:cxn ang="0">
                        <a:pos x="connsiteX2" y="connsiteY2"/>
                      </a:cxn>
                      <a:cxn ang="0">
                        <a:pos x="connsiteX3" y="connsiteY3"/>
                      </a:cxn>
                    </a:cxnLst>
                    <a:rect l="l" t="t" r="r" b="b"/>
                    <a:pathLst>
                      <a:path w="7006" h="11676">
                        <a:moveTo>
                          <a:pt x="7006" y="11677"/>
                        </a:moveTo>
                        <a:lnTo>
                          <a:pt x="0" y="11677"/>
                        </a:lnTo>
                        <a:lnTo>
                          <a:pt x="0" y="0"/>
                        </a:lnTo>
                        <a:lnTo>
                          <a:pt x="7006" y="0"/>
                        </a:lnTo>
                        <a:close/>
                      </a:path>
                    </a:pathLst>
                  </a:custGeom>
                  <a:solidFill>
                    <a:srgbClr val="FF9085"/>
                  </a:solidFill>
                  <a:ln w="5837" cap="flat">
                    <a:noFill/>
                    <a:prstDash val="solid"/>
                    <a:miter/>
                  </a:ln>
                </p:spPr>
                <p:txBody>
                  <a:bodyPr rtlCol="0" anchor="ctr"/>
                  <a:lstStyle/>
                  <a:p>
                    <a:endParaRPr lang="en-US"/>
                  </a:p>
                </p:txBody>
              </p:sp>
              <p:sp>
                <p:nvSpPr>
                  <p:cNvPr id="360" name="Graphic 2">
                    <a:extLst>
                      <a:ext uri="{FF2B5EF4-FFF2-40B4-BE49-F238E27FC236}">
                        <a16:creationId xmlns:a16="http://schemas.microsoft.com/office/drawing/2014/main" id="{8E756AFF-8FC3-46CD-88C2-BCFD3B7F7DDF}"/>
                      </a:ext>
                    </a:extLst>
                  </p:cNvPr>
                  <p:cNvSpPr/>
                  <p:nvPr/>
                </p:nvSpPr>
                <p:spPr>
                  <a:xfrm>
                    <a:off x="4464573" y="3191830"/>
                    <a:ext cx="7006" cy="29191"/>
                  </a:xfrm>
                  <a:custGeom>
                    <a:avLst/>
                    <a:gdLst>
                      <a:gd name="connsiteX0" fmla="*/ 7006 w 7006"/>
                      <a:gd name="connsiteY0" fmla="*/ 29192 h 29191"/>
                      <a:gd name="connsiteX1" fmla="*/ 0 w 7006"/>
                      <a:gd name="connsiteY1" fmla="*/ 29192 h 29191"/>
                      <a:gd name="connsiteX2" fmla="*/ 0 w 7006"/>
                      <a:gd name="connsiteY2" fmla="*/ 0 h 29191"/>
                      <a:gd name="connsiteX3" fmla="*/ 7006 w 7006"/>
                      <a:gd name="connsiteY3" fmla="*/ 0 h 29191"/>
                    </a:gdLst>
                    <a:ahLst/>
                    <a:cxnLst>
                      <a:cxn ang="0">
                        <a:pos x="connsiteX0" y="connsiteY0"/>
                      </a:cxn>
                      <a:cxn ang="0">
                        <a:pos x="connsiteX1" y="connsiteY1"/>
                      </a:cxn>
                      <a:cxn ang="0">
                        <a:pos x="connsiteX2" y="connsiteY2"/>
                      </a:cxn>
                      <a:cxn ang="0">
                        <a:pos x="connsiteX3" y="connsiteY3"/>
                      </a:cxn>
                    </a:cxnLst>
                    <a:rect l="l" t="t" r="r" b="b"/>
                    <a:pathLst>
                      <a:path w="7006" h="29191">
                        <a:moveTo>
                          <a:pt x="7006" y="29192"/>
                        </a:moveTo>
                        <a:lnTo>
                          <a:pt x="0" y="29192"/>
                        </a:lnTo>
                        <a:lnTo>
                          <a:pt x="0" y="0"/>
                        </a:lnTo>
                        <a:lnTo>
                          <a:pt x="7006" y="0"/>
                        </a:lnTo>
                        <a:close/>
                      </a:path>
                    </a:pathLst>
                  </a:custGeom>
                  <a:solidFill>
                    <a:srgbClr val="FF9085"/>
                  </a:solidFill>
                  <a:ln w="5837" cap="flat">
                    <a:noFill/>
                    <a:prstDash val="solid"/>
                    <a:miter/>
                  </a:ln>
                </p:spPr>
                <p:txBody>
                  <a:bodyPr rtlCol="0" anchor="ctr"/>
                  <a:lstStyle/>
                  <a:p>
                    <a:endParaRPr lang="en-US"/>
                  </a:p>
                </p:txBody>
              </p:sp>
              <p:sp>
                <p:nvSpPr>
                  <p:cNvPr id="361" name="Graphic 2">
                    <a:extLst>
                      <a:ext uri="{FF2B5EF4-FFF2-40B4-BE49-F238E27FC236}">
                        <a16:creationId xmlns:a16="http://schemas.microsoft.com/office/drawing/2014/main" id="{FD6677F8-A3CC-42FF-B883-F62AFF8073C6}"/>
                      </a:ext>
                    </a:extLst>
                  </p:cNvPr>
                  <p:cNvSpPr/>
                  <p:nvPr/>
                </p:nvSpPr>
                <p:spPr>
                  <a:xfrm>
                    <a:off x="4476834" y="3201171"/>
                    <a:ext cx="6422" cy="20434"/>
                  </a:xfrm>
                  <a:custGeom>
                    <a:avLst/>
                    <a:gdLst>
                      <a:gd name="connsiteX0" fmla="*/ 6422 w 6422"/>
                      <a:gd name="connsiteY0" fmla="*/ 20434 h 20434"/>
                      <a:gd name="connsiteX1" fmla="*/ 0 w 6422"/>
                      <a:gd name="connsiteY1" fmla="*/ 19850 h 20434"/>
                      <a:gd name="connsiteX2" fmla="*/ 0 w 6422"/>
                      <a:gd name="connsiteY2" fmla="*/ 0 h 20434"/>
                      <a:gd name="connsiteX3" fmla="*/ 6422 w 6422"/>
                      <a:gd name="connsiteY3" fmla="*/ 0 h 20434"/>
                    </a:gdLst>
                    <a:ahLst/>
                    <a:cxnLst>
                      <a:cxn ang="0">
                        <a:pos x="connsiteX0" y="connsiteY0"/>
                      </a:cxn>
                      <a:cxn ang="0">
                        <a:pos x="connsiteX1" y="connsiteY1"/>
                      </a:cxn>
                      <a:cxn ang="0">
                        <a:pos x="connsiteX2" y="connsiteY2"/>
                      </a:cxn>
                      <a:cxn ang="0">
                        <a:pos x="connsiteX3" y="connsiteY3"/>
                      </a:cxn>
                    </a:cxnLst>
                    <a:rect l="l" t="t" r="r" b="b"/>
                    <a:pathLst>
                      <a:path w="6422" h="20434">
                        <a:moveTo>
                          <a:pt x="6422" y="20434"/>
                        </a:moveTo>
                        <a:lnTo>
                          <a:pt x="0" y="19850"/>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362" name="Graphic 2">
                    <a:extLst>
                      <a:ext uri="{FF2B5EF4-FFF2-40B4-BE49-F238E27FC236}">
                        <a16:creationId xmlns:a16="http://schemas.microsoft.com/office/drawing/2014/main" id="{E629ECE9-C18B-40C0-974B-3709B5861285}"/>
                      </a:ext>
                    </a:extLst>
                  </p:cNvPr>
                  <p:cNvSpPr/>
                  <p:nvPr/>
                </p:nvSpPr>
                <p:spPr>
                  <a:xfrm>
                    <a:off x="4488511" y="3186575"/>
                    <a:ext cx="6422" cy="35030"/>
                  </a:xfrm>
                  <a:custGeom>
                    <a:avLst/>
                    <a:gdLst>
                      <a:gd name="connsiteX0" fmla="*/ 6422 w 6422"/>
                      <a:gd name="connsiteY0" fmla="*/ 35030 h 35030"/>
                      <a:gd name="connsiteX1" fmla="*/ 0 w 6422"/>
                      <a:gd name="connsiteY1" fmla="*/ 35030 h 35030"/>
                      <a:gd name="connsiteX2" fmla="*/ 0 w 6422"/>
                      <a:gd name="connsiteY2" fmla="*/ 0 h 35030"/>
                      <a:gd name="connsiteX3" fmla="*/ 6422 w 6422"/>
                      <a:gd name="connsiteY3" fmla="*/ 0 h 35030"/>
                    </a:gdLst>
                    <a:ahLst/>
                    <a:cxnLst>
                      <a:cxn ang="0">
                        <a:pos x="connsiteX0" y="connsiteY0"/>
                      </a:cxn>
                      <a:cxn ang="0">
                        <a:pos x="connsiteX1" y="connsiteY1"/>
                      </a:cxn>
                      <a:cxn ang="0">
                        <a:pos x="connsiteX2" y="connsiteY2"/>
                      </a:cxn>
                      <a:cxn ang="0">
                        <a:pos x="connsiteX3" y="connsiteY3"/>
                      </a:cxn>
                    </a:cxnLst>
                    <a:rect l="l" t="t" r="r" b="b"/>
                    <a:pathLst>
                      <a:path w="6422" h="35030">
                        <a:moveTo>
                          <a:pt x="6422" y="35030"/>
                        </a:moveTo>
                        <a:lnTo>
                          <a:pt x="0" y="35030"/>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363" name="Graphic 2">
                    <a:extLst>
                      <a:ext uri="{FF2B5EF4-FFF2-40B4-BE49-F238E27FC236}">
                        <a16:creationId xmlns:a16="http://schemas.microsoft.com/office/drawing/2014/main" id="{2C688563-4445-469D-8793-7B09ED8034C0}"/>
                      </a:ext>
                    </a:extLst>
                  </p:cNvPr>
                  <p:cNvSpPr/>
                  <p:nvPr/>
                </p:nvSpPr>
                <p:spPr>
                  <a:xfrm>
                    <a:off x="4500188" y="3183072"/>
                    <a:ext cx="6422" cy="38533"/>
                  </a:xfrm>
                  <a:custGeom>
                    <a:avLst/>
                    <a:gdLst>
                      <a:gd name="connsiteX0" fmla="*/ 6422 w 6422"/>
                      <a:gd name="connsiteY0" fmla="*/ 38533 h 38533"/>
                      <a:gd name="connsiteX1" fmla="*/ 0 w 6422"/>
                      <a:gd name="connsiteY1" fmla="*/ 38533 h 38533"/>
                      <a:gd name="connsiteX2" fmla="*/ 0 w 6422"/>
                      <a:gd name="connsiteY2" fmla="*/ 0 h 38533"/>
                      <a:gd name="connsiteX3" fmla="*/ 6422 w 6422"/>
                      <a:gd name="connsiteY3" fmla="*/ 584 h 38533"/>
                    </a:gdLst>
                    <a:ahLst/>
                    <a:cxnLst>
                      <a:cxn ang="0">
                        <a:pos x="connsiteX0" y="connsiteY0"/>
                      </a:cxn>
                      <a:cxn ang="0">
                        <a:pos x="connsiteX1" y="connsiteY1"/>
                      </a:cxn>
                      <a:cxn ang="0">
                        <a:pos x="connsiteX2" y="connsiteY2"/>
                      </a:cxn>
                      <a:cxn ang="0">
                        <a:pos x="connsiteX3" y="connsiteY3"/>
                      </a:cxn>
                    </a:cxnLst>
                    <a:rect l="l" t="t" r="r" b="b"/>
                    <a:pathLst>
                      <a:path w="6422" h="38533">
                        <a:moveTo>
                          <a:pt x="6422" y="38533"/>
                        </a:moveTo>
                        <a:lnTo>
                          <a:pt x="0" y="38533"/>
                        </a:lnTo>
                        <a:lnTo>
                          <a:pt x="0" y="0"/>
                        </a:lnTo>
                        <a:lnTo>
                          <a:pt x="6422" y="584"/>
                        </a:lnTo>
                        <a:close/>
                      </a:path>
                    </a:pathLst>
                  </a:custGeom>
                  <a:solidFill>
                    <a:srgbClr val="FF9085"/>
                  </a:solidFill>
                  <a:ln w="5837" cap="flat">
                    <a:noFill/>
                    <a:prstDash val="solid"/>
                    <a:miter/>
                  </a:ln>
                </p:spPr>
                <p:txBody>
                  <a:bodyPr rtlCol="0" anchor="ctr"/>
                  <a:lstStyle/>
                  <a:p>
                    <a:endParaRPr lang="en-US"/>
                  </a:p>
                </p:txBody>
              </p:sp>
              <p:sp>
                <p:nvSpPr>
                  <p:cNvPr id="364" name="Graphic 2">
                    <a:extLst>
                      <a:ext uri="{FF2B5EF4-FFF2-40B4-BE49-F238E27FC236}">
                        <a16:creationId xmlns:a16="http://schemas.microsoft.com/office/drawing/2014/main" id="{012095E9-FEDF-46AE-8D2E-5D320C63C92F}"/>
                      </a:ext>
                    </a:extLst>
                  </p:cNvPr>
                  <p:cNvSpPr/>
                  <p:nvPr/>
                </p:nvSpPr>
                <p:spPr>
                  <a:xfrm>
                    <a:off x="4511864" y="3202923"/>
                    <a:ext cx="6422" cy="19266"/>
                  </a:xfrm>
                  <a:custGeom>
                    <a:avLst/>
                    <a:gdLst>
                      <a:gd name="connsiteX0" fmla="*/ 6422 w 6422"/>
                      <a:gd name="connsiteY0" fmla="*/ 19267 h 19266"/>
                      <a:gd name="connsiteX1" fmla="*/ 0 w 6422"/>
                      <a:gd name="connsiteY1" fmla="*/ 18683 h 19266"/>
                      <a:gd name="connsiteX2" fmla="*/ 0 w 6422"/>
                      <a:gd name="connsiteY2" fmla="*/ 0 h 19266"/>
                      <a:gd name="connsiteX3" fmla="*/ 6422 w 6422"/>
                      <a:gd name="connsiteY3" fmla="*/ 0 h 19266"/>
                    </a:gdLst>
                    <a:ahLst/>
                    <a:cxnLst>
                      <a:cxn ang="0">
                        <a:pos x="connsiteX0" y="connsiteY0"/>
                      </a:cxn>
                      <a:cxn ang="0">
                        <a:pos x="connsiteX1" y="connsiteY1"/>
                      </a:cxn>
                      <a:cxn ang="0">
                        <a:pos x="connsiteX2" y="connsiteY2"/>
                      </a:cxn>
                      <a:cxn ang="0">
                        <a:pos x="connsiteX3" y="connsiteY3"/>
                      </a:cxn>
                    </a:cxnLst>
                    <a:rect l="l" t="t" r="r" b="b"/>
                    <a:pathLst>
                      <a:path w="6422" h="19266">
                        <a:moveTo>
                          <a:pt x="6422" y="19267"/>
                        </a:moveTo>
                        <a:lnTo>
                          <a:pt x="0" y="18683"/>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365" name="Graphic 2">
                    <a:extLst>
                      <a:ext uri="{FF2B5EF4-FFF2-40B4-BE49-F238E27FC236}">
                        <a16:creationId xmlns:a16="http://schemas.microsoft.com/office/drawing/2014/main" id="{8A64CED5-C4EE-4C8E-BD86-E492161B4871}"/>
                      </a:ext>
                    </a:extLst>
                  </p:cNvPr>
                  <p:cNvSpPr/>
                  <p:nvPr/>
                </p:nvSpPr>
                <p:spPr>
                  <a:xfrm>
                    <a:off x="4523541" y="3180153"/>
                    <a:ext cx="6422" cy="42036"/>
                  </a:xfrm>
                  <a:custGeom>
                    <a:avLst/>
                    <a:gdLst>
                      <a:gd name="connsiteX0" fmla="*/ 6422 w 6422"/>
                      <a:gd name="connsiteY0" fmla="*/ 42036 h 42036"/>
                      <a:gd name="connsiteX1" fmla="*/ 0 w 6422"/>
                      <a:gd name="connsiteY1" fmla="*/ 42036 h 42036"/>
                      <a:gd name="connsiteX2" fmla="*/ 0 w 6422"/>
                      <a:gd name="connsiteY2" fmla="*/ 0 h 42036"/>
                      <a:gd name="connsiteX3" fmla="*/ 6422 w 6422"/>
                      <a:gd name="connsiteY3" fmla="*/ 0 h 42036"/>
                    </a:gdLst>
                    <a:ahLst/>
                    <a:cxnLst>
                      <a:cxn ang="0">
                        <a:pos x="connsiteX0" y="connsiteY0"/>
                      </a:cxn>
                      <a:cxn ang="0">
                        <a:pos x="connsiteX1" y="connsiteY1"/>
                      </a:cxn>
                      <a:cxn ang="0">
                        <a:pos x="connsiteX2" y="connsiteY2"/>
                      </a:cxn>
                      <a:cxn ang="0">
                        <a:pos x="connsiteX3" y="connsiteY3"/>
                      </a:cxn>
                    </a:cxnLst>
                    <a:rect l="l" t="t" r="r" b="b"/>
                    <a:pathLst>
                      <a:path w="6422" h="42036">
                        <a:moveTo>
                          <a:pt x="6422" y="42036"/>
                        </a:moveTo>
                        <a:lnTo>
                          <a:pt x="0" y="42036"/>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366" name="Graphic 2">
                    <a:extLst>
                      <a:ext uri="{FF2B5EF4-FFF2-40B4-BE49-F238E27FC236}">
                        <a16:creationId xmlns:a16="http://schemas.microsoft.com/office/drawing/2014/main" id="{15170D7D-F9B4-4A8B-A039-9D0D74E50796}"/>
                      </a:ext>
                    </a:extLst>
                  </p:cNvPr>
                  <p:cNvSpPr/>
                  <p:nvPr/>
                </p:nvSpPr>
                <p:spPr>
                  <a:xfrm>
                    <a:off x="4535218" y="3186575"/>
                    <a:ext cx="6422" cy="35614"/>
                  </a:xfrm>
                  <a:custGeom>
                    <a:avLst/>
                    <a:gdLst>
                      <a:gd name="connsiteX0" fmla="*/ 6422 w 6422"/>
                      <a:gd name="connsiteY0" fmla="*/ 35614 h 35614"/>
                      <a:gd name="connsiteX1" fmla="*/ 0 w 6422"/>
                      <a:gd name="connsiteY1" fmla="*/ 35614 h 35614"/>
                      <a:gd name="connsiteX2" fmla="*/ 0 w 6422"/>
                      <a:gd name="connsiteY2" fmla="*/ 0 h 35614"/>
                      <a:gd name="connsiteX3" fmla="*/ 6422 w 6422"/>
                      <a:gd name="connsiteY3" fmla="*/ 0 h 35614"/>
                    </a:gdLst>
                    <a:ahLst/>
                    <a:cxnLst>
                      <a:cxn ang="0">
                        <a:pos x="connsiteX0" y="connsiteY0"/>
                      </a:cxn>
                      <a:cxn ang="0">
                        <a:pos x="connsiteX1" y="connsiteY1"/>
                      </a:cxn>
                      <a:cxn ang="0">
                        <a:pos x="connsiteX2" y="connsiteY2"/>
                      </a:cxn>
                      <a:cxn ang="0">
                        <a:pos x="connsiteX3" y="connsiteY3"/>
                      </a:cxn>
                    </a:cxnLst>
                    <a:rect l="l" t="t" r="r" b="b"/>
                    <a:pathLst>
                      <a:path w="6422" h="35614">
                        <a:moveTo>
                          <a:pt x="6422" y="35614"/>
                        </a:moveTo>
                        <a:lnTo>
                          <a:pt x="0" y="35614"/>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367" name="Graphic 2">
                    <a:extLst>
                      <a:ext uri="{FF2B5EF4-FFF2-40B4-BE49-F238E27FC236}">
                        <a16:creationId xmlns:a16="http://schemas.microsoft.com/office/drawing/2014/main" id="{A8E3FC42-3206-4780-84B2-078048773827}"/>
                      </a:ext>
                    </a:extLst>
                  </p:cNvPr>
                  <p:cNvSpPr/>
                  <p:nvPr/>
                </p:nvSpPr>
                <p:spPr>
                  <a:xfrm>
                    <a:off x="4546895" y="3212848"/>
                    <a:ext cx="6422" cy="9925"/>
                  </a:xfrm>
                  <a:custGeom>
                    <a:avLst/>
                    <a:gdLst>
                      <a:gd name="connsiteX0" fmla="*/ 6422 w 6422"/>
                      <a:gd name="connsiteY0" fmla="*/ 9925 h 9925"/>
                      <a:gd name="connsiteX1" fmla="*/ 0 w 6422"/>
                      <a:gd name="connsiteY1" fmla="*/ 9925 h 9925"/>
                      <a:gd name="connsiteX2" fmla="*/ 0 w 6422"/>
                      <a:gd name="connsiteY2" fmla="*/ 0 h 9925"/>
                      <a:gd name="connsiteX3" fmla="*/ 6422 w 6422"/>
                      <a:gd name="connsiteY3" fmla="*/ 0 h 9925"/>
                    </a:gdLst>
                    <a:ahLst/>
                    <a:cxnLst>
                      <a:cxn ang="0">
                        <a:pos x="connsiteX0" y="connsiteY0"/>
                      </a:cxn>
                      <a:cxn ang="0">
                        <a:pos x="connsiteX1" y="connsiteY1"/>
                      </a:cxn>
                      <a:cxn ang="0">
                        <a:pos x="connsiteX2" y="connsiteY2"/>
                      </a:cxn>
                      <a:cxn ang="0">
                        <a:pos x="connsiteX3" y="connsiteY3"/>
                      </a:cxn>
                    </a:cxnLst>
                    <a:rect l="l" t="t" r="r" b="b"/>
                    <a:pathLst>
                      <a:path w="6422" h="9925">
                        <a:moveTo>
                          <a:pt x="6422" y="9925"/>
                        </a:moveTo>
                        <a:lnTo>
                          <a:pt x="0" y="9925"/>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368" name="Graphic 2">
                    <a:extLst>
                      <a:ext uri="{FF2B5EF4-FFF2-40B4-BE49-F238E27FC236}">
                        <a16:creationId xmlns:a16="http://schemas.microsoft.com/office/drawing/2014/main" id="{D414F4F7-0D08-4DA7-AD6F-520587AABEC4}"/>
                      </a:ext>
                    </a:extLst>
                  </p:cNvPr>
                  <p:cNvSpPr/>
                  <p:nvPr/>
                </p:nvSpPr>
                <p:spPr>
                  <a:xfrm>
                    <a:off x="4558571" y="3200587"/>
                    <a:ext cx="6422" cy="22185"/>
                  </a:xfrm>
                  <a:custGeom>
                    <a:avLst/>
                    <a:gdLst>
                      <a:gd name="connsiteX0" fmla="*/ 6422 w 6422"/>
                      <a:gd name="connsiteY0" fmla="*/ 22186 h 22185"/>
                      <a:gd name="connsiteX1" fmla="*/ 0 w 6422"/>
                      <a:gd name="connsiteY1" fmla="*/ 22186 h 22185"/>
                      <a:gd name="connsiteX2" fmla="*/ 0 w 6422"/>
                      <a:gd name="connsiteY2" fmla="*/ 0 h 22185"/>
                      <a:gd name="connsiteX3" fmla="*/ 6422 w 6422"/>
                      <a:gd name="connsiteY3" fmla="*/ 0 h 22185"/>
                    </a:gdLst>
                    <a:ahLst/>
                    <a:cxnLst>
                      <a:cxn ang="0">
                        <a:pos x="connsiteX0" y="connsiteY0"/>
                      </a:cxn>
                      <a:cxn ang="0">
                        <a:pos x="connsiteX1" y="connsiteY1"/>
                      </a:cxn>
                      <a:cxn ang="0">
                        <a:pos x="connsiteX2" y="connsiteY2"/>
                      </a:cxn>
                      <a:cxn ang="0">
                        <a:pos x="connsiteX3" y="connsiteY3"/>
                      </a:cxn>
                    </a:cxnLst>
                    <a:rect l="l" t="t" r="r" b="b"/>
                    <a:pathLst>
                      <a:path w="6422" h="22185">
                        <a:moveTo>
                          <a:pt x="6422" y="22186"/>
                        </a:moveTo>
                        <a:lnTo>
                          <a:pt x="0" y="22186"/>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369" name="Graphic 2">
                    <a:extLst>
                      <a:ext uri="{FF2B5EF4-FFF2-40B4-BE49-F238E27FC236}">
                        <a16:creationId xmlns:a16="http://schemas.microsoft.com/office/drawing/2014/main" id="{E940E4A1-437E-4570-8CAD-1F122AE3E389}"/>
                      </a:ext>
                    </a:extLst>
                  </p:cNvPr>
                  <p:cNvSpPr/>
                  <p:nvPr/>
                </p:nvSpPr>
                <p:spPr>
                  <a:xfrm>
                    <a:off x="4570248" y="3190662"/>
                    <a:ext cx="6422" cy="32111"/>
                  </a:xfrm>
                  <a:custGeom>
                    <a:avLst/>
                    <a:gdLst>
                      <a:gd name="connsiteX0" fmla="*/ 6422 w 6422"/>
                      <a:gd name="connsiteY0" fmla="*/ 32111 h 32111"/>
                      <a:gd name="connsiteX1" fmla="*/ 0 w 6422"/>
                      <a:gd name="connsiteY1" fmla="*/ 32111 h 32111"/>
                      <a:gd name="connsiteX2" fmla="*/ 0 w 6422"/>
                      <a:gd name="connsiteY2" fmla="*/ 0 h 32111"/>
                      <a:gd name="connsiteX3" fmla="*/ 6422 w 6422"/>
                      <a:gd name="connsiteY3" fmla="*/ 0 h 32111"/>
                    </a:gdLst>
                    <a:ahLst/>
                    <a:cxnLst>
                      <a:cxn ang="0">
                        <a:pos x="connsiteX0" y="connsiteY0"/>
                      </a:cxn>
                      <a:cxn ang="0">
                        <a:pos x="connsiteX1" y="connsiteY1"/>
                      </a:cxn>
                      <a:cxn ang="0">
                        <a:pos x="connsiteX2" y="connsiteY2"/>
                      </a:cxn>
                      <a:cxn ang="0">
                        <a:pos x="connsiteX3" y="connsiteY3"/>
                      </a:cxn>
                    </a:cxnLst>
                    <a:rect l="l" t="t" r="r" b="b"/>
                    <a:pathLst>
                      <a:path w="6422" h="32111">
                        <a:moveTo>
                          <a:pt x="6422" y="32111"/>
                        </a:moveTo>
                        <a:lnTo>
                          <a:pt x="0" y="32111"/>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370" name="Graphic 2">
                    <a:extLst>
                      <a:ext uri="{FF2B5EF4-FFF2-40B4-BE49-F238E27FC236}">
                        <a16:creationId xmlns:a16="http://schemas.microsoft.com/office/drawing/2014/main" id="{F6AB4AE3-8DEA-4EB4-9355-3352CAB97792}"/>
                      </a:ext>
                    </a:extLst>
                  </p:cNvPr>
                  <p:cNvSpPr/>
                  <p:nvPr/>
                </p:nvSpPr>
                <p:spPr>
                  <a:xfrm>
                    <a:off x="4581341" y="3200004"/>
                    <a:ext cx="7006" cy="23353"/>
                  </a:xfrm>
                  <a:custGeom>
                    <a:avLst/>
                    <a:gdLst>
                      <a:gd name="connsiteX0" fmla="*/ 7006 w 7006"/>
                      <a:gd name="connsiteY0" fmla="*/ 23353 h 23353"/>
                      <a:gd name="connsiteX1" fmla="*/ 0 w 7006"/>
                      <a:gd name="connsiteY1" fmla="*/ 23353 h 23353"/>
                      <a:gd name="connsiteX2" fmla="*/ 0 w 7006"/>
                      <a:gd name="connsiteY2" fmla="*/ 0 h 23353"/>
                      <a:gd name="connsiteX3" fmla="*/ 7006 w 7006"/>
                      <a:gd name="connsiteY3" fmla="*/ 0 h 23353"/>
                    </a:gdLst>
                    <a:ahLst/>
                    <a:cxnLst>
                      <a:cxn ang="0">
                        <a:pos x="connsiteX0" y="connsiteY0"/>
                      </a:cxn>
                      <a:cxn ang="0">
                        <a:pos x="connsiteX1" y="connsiteY1"/>
                      </a:cxn>
                      <a:cxn ang="0">
                        <a:pos x="connsiteX2" y="connsiteY2"/>
                      </a:cxn>
                      <a:cxn ang="0">
                        <a:pos x="connsiteX3" y="connsiteY3"/>
                      </a:cxn>
                    </a:cxnLst>
                    <a:rect l="l" t="t" r="r" b="b"/>
                    <a:pathLst>
                      <a:path w="7006" h="23353">
                        <a:moveTo>
                          <a:pt x="7006" y="23353"/>
                        </a:moveTo>
                        <a:lnTo>
                          <a:pt x="0" y="23353"/>
                        </a:lnTo>
                        <a:lnTo>
                          <a:pt x="0" y="0"/>
                        </a:lnTo>
                        <a:lnTo>
                          <a:pt x="7006" y="0"/>
                        </a:lnTo>
                        <a:close/>
                      </a:path>
                    </a:pathLst>
                  </a:custGeom>
                  <a:solidFill>
                    <a:srgbClr val="FF9085"/>
                  </a:solidFill>
                  <a:ln w="5837" cap="flat">
                    <a:noFill/>
                    <a:prstDash val="solid"/>
                    <a:miter/>
                  </a:ln>
                </p:spPr>
                <p:txBody>
                  <a:bodyPr rtlCol="0" anchor="ctr"/>
                  <a:lstStyle/>
                  <a:p>
                    <a:endParaRPr lang="en-US"/>
                  </a:p>
                </p:txBody>
              </p:sp>
              <p:sp>
                <p:nvSpPr>
                  <p:cNvPr id="371" name="Graphic 2">
                    <a:extLst>
                      <a:ext uri="{FF2B5EF4-FFF2-40B4-BE49-F238E27FC236}">
                        <a16:creationId xmlns:a16="http://schemas.microsoft.com/office/drawing/2014/main" id="{C0AFD4BA-0BBB-47DA-AC91-C433451C57D3}"/>
                      </a:ext>
                    </a:extLst>
                  </p:cNvPr>
                  <p:cNvSpPr/>
                  <p:nvPr/>
                </p:nvSpPr>
                <p:spPr>
                  <a:xfrm>
                    <a:off x="4593018" y="3187159"/>
                    <a:ext cx="6422" cy="36197"/>
                  </a:xfrm>
                  <a:custGeom>
                    <a:avLst/>
                    <a:gdLst>
                      <a:gd name="connsiteX0" fmla="*/ 6422 w 6422"/>
                      <a:gd name="connsiteY0" fmla="*/ 36198 h 36197"/>
                      <a:gd name="connsiteX1" fmla="*/ 0 w 6422"/>
                      <a:gd name="connsiteY1" fmla="*/ 36198 h 36197"/>
                      <a:gd name="connsiteX2" fmla="*/ 0 w 6422"/>
                      <a:gd name="connsiteY2" fmla="*/ 0 h 36197"/>
                      <a:gd name="connsiteX3" fmla="*/ 6422 w 6422"/>
                      <a:gd name="connsiteY3" fmla="*/ 0 h 36197"/>
                    </a:gdLst>
                    <a:ahLst/>
                    <a:cxnLst>
                      <a:cxn ang="0">
                        <a:pos x="connsiteX0" y="connsiteY0"/>
                      </a:cxn>
                      <a:cxn ang="0">
                        <a:pos x="connsiteX1" y="connsiteY1"/>
                      </a:cxn>
                      <a:cxn ang="0">
                        <a:pos x="connsiteX2" y="connsiteY2"/>
                      </a:cxn>
                      <a:cxn ang="0">
                        <a:pos x="connsiteX3" y="connsiteY3"/>
                      </a:cxn>
                    </a:cxnLst>
                    <a:rect l="l" t="t" r="r" b="b"/>
                    <a:pathLst>
                      <a:path w="6422" h="36197">
                        <a:moveTo>
                          <a:pt x="6422" y="36198"/>
                        </a:moveTo>
                        <a:lnTo>
                          <a:pt x="0" y="36198"/>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372" name="Graphic 2">
                    <a:extLst>
                      <a:ext uri="{FF2B5EF4-FFF2-40B4-BE49-F238E27FC236}">
                        <a16:creationId xmlns:a16="http://schemas.microsoft.com/office/drawing/2014/main" id="{D0841124-5422-4FDD-A184-3B741A2D7687}"/>
                      </a:ext>
                    </a:extLst>
                  </p:cNvPr>
                  <p:cNvSpPr/>
                  <p:nvPr/>
                </p:nvSpPr>
                <p:spPr>
                  <a:xfrm>
                    <a:off x="4604694" y="3183072"/>
                    <a:ext cx="6422" cy="40868"/>
                  </a:xfrm>
                  <a:custGeom>
                    <a:avLst/>
                    <a:gdLst>
                      <a:gd name="connsiteX0" fmla="*/ 6422 w 6422"/>
                      <a:gd name="connsiteY0" fmla="*/ 40869 h 40868"/>
                      <a:gd name="connsiteX1" fmla="*/ 0 w 6422"/>
                      <a:gd name="connsiteY1" fmla="*/ 40285 h 40868"/>
                      <a:gd name="connsiteX2" fmla="*/ 0 w 6422"/>
                      <a:gd name="connsiteY2" fmla="*/ 0 h 40868"/>
                      <a:gd name="connsiteX3" fmla="*/ 6422 w 6422"/>
                      <a:gd name="connsiteY3" fmla="*/ 584 h 40868"/>
                    </a:gdLst>
                    <a:ahLst/>
                    <a:cxnLst>
                      <a:cxn ang="0">
                        <a:pos x="connsiteX0" y="connsiteY0"/>
                      </a:cxn>
                      <a:cxn ang="0">
                        <a:pos x="connsiteX1" y="connsiteY1"/>
                      </a:cxn>
                      <a:cxn ang="0">
                        <a:pos x="connsiteX2" y="connsiteY2"/>
                      </a:cxn>
                      <a:cxn ang="0">
                        <a:pos x="connsiteX3" y="connsiteY3"/>
                      </a:cxn>
                    </a:cxnLst>
                    <a:rect l="l" t="t" r="r" b="b"/>
                    <a:pathLst>
                      <a:path w="6422" h="40868">
                        <a:moveTo>
                          <a:pt x="6422" y="40869"/>
                        </a:moveTo>
                        <a:lnTo>
                          <a:pt x="0" y="40285"/>
                        </a:lnTo>
                        <a:lnTo>
                          <a:pt x="0" y="0"/>
                        </a:lnTo>
                        <a:lnTo>
                          <a:pt x="6422" y="584"/>
                        </a:lnTo>
                        <a:close/>
                      </a:path>
                    </a:pathLst>
                  </a:custGeom>
                  <a:solidFill>
                    <a:srgbClr val="FF9085"/>
                  </a:solidFill>
                  <a:ln w="5837" cap="flat">
                    <a:noFill/>
                    <a:prstDash val="solid"/>
                    <a:miter/>
                  </a:ln>
                </p:spPr>
                <p:txBody>
                  <a:bodyPr rtlCol="0" anchor="ctr"/>
                  <a:lstStyle/>
                  <a:p>
                    <a:endParaRPr lang="en-US"/>
                  </a:p>
                </p:txBody>
              </p:sp>
            </p:grpSp>
          </p:grpSp>
          <p:grpSp>
            <p:nvGrpSpPr>
              <p:cNvPr id="373" name="Graphic 2">
                <a:extLst>
                  <a:ext uri="{FF2B5EF4-FFF2-40B4-BE49-F238E27FC236}">
                    <a16:creationId xmlns:a16="http://schemas.microsoft.com/office/drawing/2014/main" id="{6ACDA22A-B1E0-4ADB-B571-C313C6DAC61B}"/>
                  </a:ext>
                </a:extLst>
              </p:cNvPr>
              <p:cNvGrpSpPr/>
              <p:nvPr/>
            </p:nvGrpSpPr>
            <p:grpSpPr>
              <a:xfrm>
                <a:off x="4305770" y="3242624"/>
                <a:ext cx="336873" cy="84656"/>
                <a:chOff x="4305770" y="3242624"/>
                <a:chExt cx="336873" cy="84656"/>
              </a:xfrm>
            </p:grpSpPr>
            <p:sp>
              <p:nvSpPr>
                <p:cNvPr id="374" name="Graphic 2">
                  <a:extLst>
                    <a:ext uri="{FF2B5EF4-FFF2-40B4-BE49-F238E27FC236}">
                      <a16:creationId xmlns:a16="http://schemas.microsoft.com/office/drawing/2014/main" id="{34871E63-054F-4DCA-80BE-392847A23440}"/>
                    </a:ext>
                  </a:extLst>
                </p:cNvPr>
                <p:cNvSpPr/>
                <p:nvPr/>
              </p:nvSpPr>
              <p:spPr>
                <a:xfrm>
                  <a:off x="4305770" y="3242624"/>
                  <a:ext cx="336873" cy="84656"/>
                </a:xfrm>
                <a:custGeom>
                  <a:avLst/>
                  <a:gdLst>
                    <a:gd name="connsiteX0" fmla="*/ 0 w 336873"/>
                    <a:gd name="connsiteY0" fmla="*/ 68309 h 84656"/>
                    <a:gd name="connsiteX1" fmla="*/ 0 w 336873"/>
                    <a:gd name="connsiteY1" fmla="*/ 14596 h 84656"/>
                    <a:gd name="connsiteX2" fmla="*/ 16931 w 336873"/>
                    <a:gd name="connsiteY2" fmla="*/ 0 h 84656"/>
                    <a:gd name="connsiteX3" fmla="*/ 321111 w 336873"/>
                    <a:gd name="connsiteY3" fmla="*/ 4671 h 84656"/>
                    <a:gd name="connsiteX4" fmla="*/ 336874 w 336873"/>
                    <a:gd name="connsiteY4" fmla="*/ 19267 h 84656"/>
                    <a:gd name="connsiteX5" fmla="*/ 336874 w 336873"/>
                    <a:gd name="connsiteY5" fmla="*/ 70644 h 84656"/>
                    <a:gd name="connsiteX6" fmla="*/ 321111 w 336873"/>
                    <a:gd name="connsiteY6" fmla="*/ 84656 h 84656"/>
                    <a:gd name="connsiteX7" fmla="*/ 16931 w 336873"/>
                    <a:gd name="connsiteY7" fmla="*/ 82905 h 84656"/>
                    <a:gd name="connsiteX8" fmla="*/ 0 w 336873"/>
                    <a:gd name="connsiteY8" fmla="*/ 68309 h 84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873" h="84656">
                      <a:moveTo>
                        <a:pt x="0" y="68309"/>
                      </a:moveTo>
                      <a:lnTo>
                        <a:pt x="0" y="14596"/>
                      </a:lnTo>
                      <a:cubicBezTo>
                        <a:pt x="0" y="6422"/>
                        <a:pt x="7590" y="0"/>
                        <a:pt x="16931" y="0"/>
                      </a:cubicBezTo>
                      <a:lnTo>
                        <a:pt x="321111" y="4671"/>
                      </a:lnTo>
                      <a:cubicBezTo>
                        <a:pt x="329868" y="4671"/>
                        <a:pt x="336874" y="11093"/>
                        <a:pt x="336874" y="19267"/>
                      </a:cubicBezTo>
                      <a:lnTo>
                        <a:pt x="336874" y="70644"/>
                      </a:lnTo>
                      <a:cubicBezTo>
                        <a:pt x="336874" y="78234"/>
                        <a:pt x="329868" y="84656"/>
                        <a:pt x="321111" y="84656"/>
                      </a:cubicBezTo>
                      <a:lnTo>
                        <a:pt x="16931" y="82905"/>
                      </a:lnTo>
                      <a:cubicBezTo>
                        <a:pt x="7590" y="83489"/>
                        <a:pt x="0" y="76483"/>
                        <a:pt x="0" y="68309"/>
                      </a:cubicBezTo>
                      <a:close/>
                    </a:path>
                  </a:pathLst>
                </a:custGeom>
                <a:solidFill>
                  <a:srgbClr val="AA80F9">
                    <a:alpha val="74000"/>
                  </a:srgbClr>
                </a:solidFill>
                <a:ln w="5837" cap="flat">
                  <a:noFill/>
                  <a:prstDash val="solid"/>
                  <a:miter/>
                </a:ln>
              </p:spPr>
              <p:txBody>
                <a:bodyPr rtlCol="0" anchor="ctr"/>
                <a:lstStyle/>
                <a:p>
                  <a:endParaRPr lang="en-US"/>
                </a:p>
              </p:txBody>
            </p:sp>
            <p:sp>
              <p:nvSpPr>
                <p:cNvPr id="375" name="Graphic 2">
                  <a:extLst>
                    <a:ext uri="{FF2B5EF4-FFF2-40B4-BE49-F238E27FC236}">
                      <a16:creationId xmlns:a16="http://schemas.microsoft.com/office/drawing/2014/main" id="{44861040-A084-4551-9D3B-F880C2EB7811}"/>
                    </a:ext>
                  </a:extLst>
                </p:cNvPr>
                <p:cNvSpPr/>
                <p:nvPr/>
              </p:nvSpPr>
              <p:spPr>
                <a:xfrm>
                  <a:off x="4322117" y="3256052"/>
                  <a:ext cx="15179" cy="14012"/>
                </a:xfrm>
                <a:custGeom>
                  <a:avLst/>
                  <a:gdLst>
                    <a:gd name="connsiteX0" fmla="*/ 15180 w 15179"/>
                    <a:gd name="connsiteY0" fmla="*/ 7006 h 14012"/>
                    <a:gd name="connsiteX1" fmla="*/ 7590 w 15179"/>
                    <a:gd name="connsiteY1" fmla="*/ 14012 h 14012"/>
                    <a:gd name="connsiteX2" fmla="*/ 0 w 15179"/>
                    <a:gd name="connsiteY2" fmla="*/ 7006 h 14012"/>
                    <a:gd name="connsiteX3" fmla="*/ 7590 w 15179"/>
                    <a:gd name="connsiteY3" fmla="*/ 0 h 14012"/>
                    <a:gd name="connsiteX4" fmla="*/ 15180 w 15179"/>
                    <a:gd name="connsiteY4" fmla="*/ 7006 h 1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79" h="14012">
                      <a:moveTo>
                        <a:pt x="15180" y="7006"/>
                      </a:moveTo>
                      <a:cubicBezTo>
                        <a:pt x="15180" y="10509"/>
                        <a:pt x="11677" y="14012"/>
                        <a:pt x="7590" y="14012"/>
                      </a:cubicBezTo>
                      <a:cubicBezTo>
                        <a:pt x="3503" y="14012"/>
                        <a:pt x="0" y="11093"/>
                        <a:pt x="0" y="7006"/>
                      </a:cubicBezTo>
                      <a:cubicBezTo>
                        <a:pt x="0" y="3503"/>
                        <a:pt x="3503" y="0"/>
                        <a:pt x="7590" y="0"/>
                      </a:cubicBezTo>
                      <a:cubicBezTo>
                        <a:pt x="11677" y="0"/>
                        <a:pt x="15180" y="2919"/>
                        <a:pt x="15180" y="7006"/>
                      </a:cubicBezTo>
                      <a:close/>
                    </a:path>
                  </a:pathLst>
                </a:custGeom>
                <a:solidFill>
                  <a:srgbClr val="FFFFFF">
                    <a:alpha val="40000"/>
                  </a:srgbClr>
                </a:solidFill>
                <a:ln w="5837" cap="flat">
                  <a:noFill/>
                  <a:prstDash val="solid"/>
                  <a:miter/>
                </a:ln>
              </p:spPr>
              <p:txBody>
                <a:bodyPr rtlCol="0" anchor="ctr"/>
                <a:lstStyle/>
                <a:p>
                  <a:endParaRPr lang="en-US"/>
                </a:p>
              </p:txBody>
            </p:sp>
            <p:sp>
              <p:nvSpPr>
                <p:cNvPr id="376" name="Graphic 2">
                  <a:extLst>
                    <a:ext uri="{FF2B5EF4-FFF2-40B4-BE49-F238E27FC236}">
                      <a16:creationId xmlns:a16="http://schemas.microsoft.com/office/drawing/2014/main" id="{0ECEAC5C-5B76-44E2-988B-651E7FE49909}"/>
                    </a:ext>
                  </a:extLst>
                </p:cNvPr>
                <p:cNvSpPr/>
                <p:nvPr/>
              </p:nvSpPr>
              <p:spPr>
                <a:xfrm>
                  <a:off x="4346638" y="3256052"/>
                  <a:ext cx="15179" cy="14012"/>
                </a:xfrm>
                <a:custGeom>
                  <a:avLst/>
                  <a:gdLst>
                    <a:gd name="connsiteX0" fmla="*/ 15180 w 15179"/>
                    <a:gd name="connsiteY0" fmla="*/ 7006 h 14012"/>
                    <a:gd name="connsiteX1" fmla="*/ 7590 w 15179"/>
                    <a:gd name="connsiteY1" fmla="*/ 14012 h 14012"/>
                    <a:gd name="connsiteX2" fmla="*/ 0 w 15179"/>
                    <a:gd name="connsiteY2" fmla="*/ 7006 h 14012"/>
                    <a:gd name="connsiteX3" fmla="*/ 7590 w 15179"/>
                    <a:gd name="connsiteY3" fmla="*/ 0 h 14012"/>
                    <a:gd name="connsiteX4" fmla="*/ 15180 w 15179"/>
                    <a:gd name="connsiteY4" fmla="*/ 7006 h 1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79" h="14012">
                      <a:moveTo>
                        <a:pt x="15180" y="7006"/>
                      </a:moveTo>
                      <a:cubicBezTo>
                        <a:pt x="15180" y="10509"/>
                        <a:pt x="11677" y="14012"/>
                        <a:pt x="7590" y="14012"/>
                      </a:cubicBezTo>
                      <a:cubicBezTo>
                        <a:pt x="3503" y="14012"/>
                        <a:pt x="0" y="11093"/>
                        <a:pt x="0" y="7006"/>
                      </a:cubicBezTo>
                      <a:cubicBezTo>
                        <a:pt x="0" y="2919"/>
                        <a:pt x="3503" y="0"/>
                        <a:pt x="7590" y="0"/>
                      </a:cubicBezTo>
                      <a:cubicBezTo>
                        <a:pt x="11677" y="0"/>
                        <a:pt x="15180" y="3503"/>
                        <a:pt x="15180" y="7006"/>
                      </a:cubicBezTo>
                      <a:close/>
                    </a:path>
                  </a:pathLst>
                </a:custGeom>
                <a:solidFill>
                  <a:srgbClr val="FFFFFF">
                    <a:alpha val="40000"/>
                  </a:srgbClr>
                </a:solidFill>
                <a:ln w="5837" cap="flat">
                  <a:noFill/>
                  <a:prstDash val="solid"/>
                  <a:miter/>
                </a:ln>
              </p:spPr>
              <p:txBody>
                <a:bodyPr rtlCol="0" anchor="ctr"/>
                <a:lstStyle/>
                <a:p>
                  <a:endParaRPr lang="en-US"/>
                </a:p>
              </p:txBody>
            </p:sp>
            <p:sp>
              <p:nvSpPr>
                <p:cNvPr id="377" name="Graphic 2">
                  <a:extLst>
                    <a:ext uri="{FF2B5EF4-FFF2-40B4-BE49-F238E27FC236}">
                      <a16:creationId xmlns:a16="http://schemas.microsoft.com/office/drawing/2014/main" id="{D7B2527F-ED16-490D-9BBC-511D89E34B58}"/>
                    </a:ext>
                  </a:extLst>
                </p:cNvPr>
                <p:cNvSpPr/>
                <p:nvPr/>
              </p:nvSpPr>
              <p:spPr>
                <a:xfrm>
                  <a:off x="4371743" y="3256572"/>
                  <a:ext cx="15179" cy="13556"/>
                </a:xfrm>
                <a:custGeom>
                  <a:avLst/>
                  <a:gdLst>
                    <a:gd name="connsiteX0" fmla="*/ 15180 w 15179"/>
                    <a:gd name="connsiteY0" fmla="*/ 7070 h 13556"/>
                    <a:gd name="connsiteX1" fmla="*/ 7590 w 15179"/>
                    <a:gd name="connsiteY1" fmla="*/ 13493 h 13556"/>
                    <a:gd name="connsiteX2" fmla="*/ 0 w 15179"/>
                    <a:gd name="connsiteY2" fmla="*/ 6486 h 13556"/>
                    <a:gd name="connsiteX3" fmla="*/ 7590 w 15179"/>
                    <a:gd name="connsiteY3" fmla="*/ 64 h 13556"/>
                    <a:gd name="connsiteX4" fmla="*/ 15180 w 15179"/>
                    <a:gd name="connsiteY4" fmla="*/ 7070 h 13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79" h="13556">
                      <a:moveTo>
                        <a:pt x="15180" y="7070"/>
                      </a:moveTo>
                      <a:cubicBezTo>
                        <a:pt x="15180" y="10573"/>
                        <a:pt x="11677" y="14076"/>
                        <a:pt x="7590" y="13493"/>
                      </a:cubicBezTo>
                      <a:cubicBezTo>
                        <a:pt x="3503" y="13493"/>
                        <a:pt x="0" y="10573"/>
                        <a:pt x="0" y="6486"/>
                      </a:cubicBezTo>
                      <a:cubicBezTo>
                        <a:pt x="0" y="2983"/>
                        <a:pt x="3503" y="-520"/>
                        <a:pt x="7590" y="64"/>
                      </a:cubicBezTo>
                      <a:cubicBezTo>
                        <a:pt x="11677" y="64"/>
                        <a:pt x="15180" y="2983"/>
                        <a:pt x="15180" y="7070"/>
                      </a:cubicBezTo>
                      <a:close/>
                    </a:path>
                  </a:pathLst>
                </a:custGeom>
                <a:solidFill>
                  <a:srgbClr val="FFFFFF">
                    <a:alpha val="40000"/>
                  </a:srgbClr>
                </a:solidFill>
                <a:ln w="5837" cap="flat">
                  <a:noFill/>
                  <a:prstDash val="solid"/>
                  <a:miter/>
                </a:ln>
              </p:spPr>
              <p:txBody>
                <a:bodyPr rtlCol="0" anchor="ctr"/>
                <a:lstStyle/>
                <a:p>
                  <a:endParaRPr lang="en-US"/>
                </a:p>
              </p:txBody>
            </p:sp>
            <p:sp>
              <p:nvSpPr>
                <p:cNvPr id="378" name="Graphic 2">
                  <a:extLst>
                    <a:ext uri="{FF2B5EF4-FFF2-40B4-BE49-F238E27FC236}">
                      <a16:creationId xmlns:a16="http://schemas.microsoft.com/office/drawing/2014/main" id="{223FACF2-6CCF-4FFA-A2EF-835E466BA03C}"/>
                    </a:ext>
                  </a:extLst>
                </p:cNvPr>
                <p:cNvSpPr/>
                <p:nvPr/>
              </p:nvSpPr>
              <p:spPr>
                <a:xfrm>
                  <a:off x="4402103" y="3257220"/>
                  <a:ext cx="223025" cy="57799"/>
                </a:xfrm>
                <a:custGeom>
                  <a:avLst/>
                  <a:gdLst>
                    <a:gd name="connsiteX0" fmla="*/ 223026 w 223025"/>
                    <a:gd name="connsiteY0" fmla="*/ 57800 h 57799"/>
                    <a:gd name="connsiteX1" fmla="*/ 0 w 223025"/>
                    <a:gd name="connsiteY1" fmla="*/ 56048 h 57799"/>
                    <a:gd name="connsiteX2" fmla="*/ 0 w 223025"/>
                    <a:gd name="connsiteY2" fmla="*/ 0 h 57799"/>
                    <a:gd name="connsiteX3" fmla="*/ 223026 w 223025"/>
                    <a:gd name="connsiteY3" fmla="*/ 2919 h 57799"/>
                  </a:gdLst>
                  <a:ahLst/>
                  <a:cxnLst>
                    <a:cxn ang="0">
                      <a:pos x="connsiteX0" y="connsiteY0"/>
                    </a:cxn>
                    <a:cxn ang="0">
                      <a:pos x="connsiteX1" y="connsiteY1"/>
                    </a:cxn>
                    <a:cxn ang="0">
                      <a:pos x="connsiteX2" y="connsiteY2"/>
                    </a:cxn>
                    <a:cxn ang="0">
                      <a:pos x="connsiteX3" y="connsiteY3"/>
                    </a:cxn>
                  </a:cxnLst>
                  <a:rect l="l" t="t" r="r" b="b"/>
                  <a:pathLst>
                    <a:path w="223025" h="57799">
                      <a:moveTo>
                        <a:pt x="223026" y="57800"/>
                      </a:moveTo>
                      <a:lnTo>
                        <a:pt x="0" y="56048"/>
                      </a:lnTo>
                      <a:lnTo>
                        <a:pt x="0" y="0"/>
                      </a:lnTo>
                      <a:lnTo>
                        <a:pt x="223026" y="2919"/>
                      </a:lnTo>
                      <a:close/>
                    </a:path>
                  </a:pathLst>
                </a:custGeom>
                <a:solidFill>
                  <a:srgbClr val="444B8C"/>
                </a:solidFill>
                <a:ln w="5837" cap="flat">
                  <a:noFill/>
                  <a:prstDash val="solid"/>
                  <a:miter/>
                </a:ln>
              </p:spPr>
              <p:txBody>
                <a:bodyPr rtlCol="0" anchor="ctr"/>
                <a:lstStyle/>
                <a:p>
                  <a:endParaRPr lang="en-US"/>
                </a:p>
              </p:txBody>
            </p:sp>
            <p:grpSp>
              <p:nvGrpSpPr>
                <p:cNvPr id="379" name="Graphic 2">
                  <a:extLst>
                    <a:ext uri="{FF2B5EF4-FFF2-40B4-BE49-F238E27FC236}">
                      <a16:creationId xmlns:a16="http://schemas.microsoft.com/office/drawing/2014/main" id="{BB8FCB07-76BF-4956-A2A1-8EB0B71C6D05}"/>
                    </a:ext>
                  </a:extLst>
                </p:cNvPr>
                <p:cNvGrpSpPr/>
                <p:nvPr/>
              </p:nvGrpSpPr>
              <p:grpSpPr>
                <a:xfrm>
                  <a:off x="4417283" y="3263642"/>
                  <a:ext cx="193834" cy="47290"/>
                  <a:chOff x="4417283" y="3263642"/>
                  <a:chExt cx="193834" cy="47290"/>
                </a:xfrm>
                <a:solidFill>
                  <a:srgbClr val="FFFFFF"/>
                </a:solidFill>
              </p:grpSpPr>
              <p:sp>
                <p:nvSpPr>
                  <p:cNvPr id="380" name="Graphic 2">
                    <a:extLst>
                      <a:ext uri="{FF2B5EF4-FFF2-40B4-BE49-F238E27FC236}">
                        <a16:creationId xmlns:a16="http://schemas.microsoft.com/office/drawing/2014/main" id="{C8370A1E-30FA-413A-AB66-F5576E94144B}"/>
                      </a:ext>
                    </a:extLst>
                  </p:cNvPr>
                  <p:cNvSpPr/>
                  <p:nvPr/>
                </p:nvSpPr>
                <p:spPr>
                  <a:xfrm>
                    <a:off x="4417283" y="3263642"/>
                    <a:ext cx="6422" cy="45539"/>
                  </a:xfrm>
                  <a:custGeom>
                    <a:avLst/>
                    <a:gdLst>
                      <a:gd name="connsiteX0" fmla="*/ 6422 w 6422"/>
                      <a:gd name="connsiteY0" fmla="*/ 45539 h 45539"/>
                      <a:gd name="connsiteX1" fmla="*/ 0 w 6422"/>
                      <a:gd name="connsiteY1" fmla="*/ 45539 h 45539"/>
                      <a:gd name="connsiteX2" fmla="*/ 0 w 6422"/>
                      <a:gd name="connsiteY2" fmla="*/ 0 h 45539"/>
                      <a:gd name="connsiteX3" fmla="*/ 6422 w 6422"/>
                      <a:gd name="connsiteY3" fmla="*/ 584 h 45539"/>
                    </a:gdLst>
                    <a:ahLst/>
                    <a:cxnLst>
                      <a:cxn ang="0">
                        <a:pos x="connsiteX0" y="connsiteY0"/>
                      </a:cxn>
                      <a:cxn ang="0">
                        <a:pos x="connsiteX1" y="connsiteY1"/>
                      </a:cxn>
                      <a:cxn ang="0">
                        <a:pos x="connsiteX2" y="connsiteY2"/>
                      </a:cxn>
                      <a:cxn ang="0">
                        <a:pos x="connsiteX3" y="connsiteY3"/>
                      </a:cxn>
                    </a:cxnLst>
                    <a:rect l="l" t="t" r="r" b="b"/>
                    <a:pathLst>
                      <a:path w="6422" h="45539">
                        <a:moveTo>
                          <a:pt x="6422" y="45539"/>
                        </a:moveTo>
                        <a:lnTo>
                          <a:pt x="0" y="45539"/>
                        </a:lnTo>
                        <a:lnTo>
                          <a:pt x="0" y="0"/>
                        </a:lnTo>
                        <a:lnTo>
                          <a:pt x="6422" y="584"/>
                        </a:lnTo>
                        <a:close/>
                      </a:path>
                    </a:pathLst>
                  </a:custGeom>
                  <a:solidFill>
                    <a:srgbClr val="FFFFFF"/>
                  </a:solidFill>
                  <a:ln w="5837" cap="flat">
                    <a:noFill/>
                    <a:prstDash val="solid"/>
                    <a:miter/>
                  </a:ln>
                </p:spPr>
                <p:txBody>
                  <a:bodyPr rtlCol="0" anchor="ctr"/>
                  <a:lstStyle/>
                  <a:p>
                    <a:endParaRPr lang="en-US"/>
                  </a:p>
                </p:txBody>
              </p:sp>
              <p:sp>
                <p:nvSpPr>
                  <p:cNvPr id="381" name="Graphic 2">
                    <a:extLst>
                      <a:ext uri="{FF2B5EF4-FFF2-40B4-BE49-F238E27FC236}">
                        <a16:creationId xmlns:a16="http://schemas.microsoft.com/office/drawing/2014/main" id="{52A4DD65-2511-4BC5-8F45-D51B74D7B382}"/>
                      </a:ext>
                    </a:extLst>
                  </p:cNvPr>
                  <p:cNvSpPr/>
                  <p:nvPr/>
                </p:nvSpPr>
                <p:spPr>
                  <a:xfrm>
                    <a:off x="4428959" y="3264226"/>
                    <a:ext cx="7006" cy="45539"/>
                  </a:xfrm>
                  <a:custGeom>
                    <a:avLst/>
                    <a:gdLst>
                      <a:gd name="connsiteX0" fmla="*/ 7006 w 7006"/>
                      <a:gd name="connsiteY0" fmla="*/ 45539 h 45539"/>
                      <a:gd name="connsiteX1" fmla="*/ 0 w 7006"/>
                      <a:gd name="connsiteY1" fmla="*/ 45539 h 45539"/>
                      <a:gd name="connsiteX2" fmla="*/ 0 w 7006"/>
                      <a:gd name="connsiteY2" fmla="*/ 0 h 45539"/>
                      <a:gd name="connsiteX3" fmla="*/ 7006 w 7006"/>
                      <a:gd name="connsiteY3" fmla="*/ 0 h 45539"/>
                    </a:gdLst>
                    <a:ahLst/>
                    <a:cxnLst>
                      <a:cxn ang="0">
                        <a:pos x="connsiteX0" y="connsiteY0"/>
                      </a:cxn>
                      <a:cxn ang="0">
                        <a:pos x="connsiteX1" y="connsiteY1"/>
                      </a:cxn>
                      <a:cxn ang="0">
                        <a:pos x="connsiteX2" y="connsiteY2"/>
                      </a:cxn>
                      <a:cxn ang="0">
                        <a:pos x="connsiteX3" y="connsiteY3"/>
                      </a:cxn>
                    </a:cxnLst>
                    <a:rect l="l" t="t" r="r" b="b"/>
                    <a:pathLst>
                      <a:path w="7006" h="45539">
                        <a:moveTo>
                          <a:pt x="7006" y="45539"/>
                        </a:moveTo>
                        <a:lnTo>
                          <a:pt x="0" y="45539"/>
                        </a:lnTo>
                        <a:lnTo>
                          <a:pt x="0" y="0"/>
                        </a:lnTo>
                        <a:lnTo>
                          <a:pt x="7006" y="0"/>
                        </a:lnTo>
                        <a:close/>
                      </a:path>
                    </a:pathLst>
                  </a:custGeom>
                  <a:solidFill>
                    <a:srgbClr val="FFFFFF"/>
                  </a:solidFill>
                  <a:ln w="5837" cap="flat">
                    <a:noFill/>
                    <a:prstDash val="solid"/>
                    <a:miter/>
                  </a:ln>
                </p:spPr>
                <p:txBody>
                  <a:bodyPr rtlCol="0" anchor="ctr"/>
                  <a:lstStyle/>
                  <a:p>
                    <a:endParaRPr lang="en-US"/>
                  </a:p>
                </p:txBody>
              </p:sp>
              <p:sp>
                <p:nvSpPr>
                  <p:cNvPr id="382" name="Graphic 2">
                    <a:extLst>
                      <a:ext uri="{FF2B5EF4-FFF2-40B4-BE49-F238E27FC236}">
                        <a16:creationId xmlns:a16="http://schemas.microsoft.com/office/drawing/2014/main" id="{50C1CE41-44D7-4A20-8628-957E686CE590}"/>
                      </a:ext>
                    </a:extLst>
                  </p:cNvPr>
                  <p:cNvSpPr/>
                  <p:nvPr/>
                </p:nvSpPr>
                <p:spPr>
                  <a:xfrm>
                    <a:off x="4441220" y="3264226"/>
                    <a:ext cx="6422" cy="45539"/>
                  </a:xfrm>
                  <a:custGeom>
                    <a:avLst/>
                    <a:gdLst>
                      <a:gd name="connsiteX0" fmla="*/ 6422 w 6422"/>
                      <a:gd name="connsiteY0" fmla="*/ 45539 h 45539"/>
                      <a:gd name="connsiteX1" fmla="*/ 0 w 6422"/>
                      <a:gd name="connsiteY1" fmla="*/ 45539 h 45539"/>
                      <a:gd name="connsiteX2" fmla="*/ 0 w 6422"/>
                      <a:gd name="connsiteY2" fmla="*/ 0 h 45539"/>
                      <a:gd name="connsiteX3" fmla="*/ 6422 w 6422"/>
                      <a:gd name="connsiteY3" fmla="*/ 0 h 45539"/>
                    </a:gdLst>
                    <a:ahLst/>
                    <a:cxnLst>
                      <a:cxn ang="0">
                        <a:pos x="connsiteX0" y="connsiteY0"/>
                      </a:cxn>
                      <a:cxn ang="0">
                        <a:pos x="connsiteX1" y="connsiteY1"/>
                      </a:cxn>
                      <a:cxn ang="0">
                        <a:pos x="connsiteX2" y="connsiteY2"/>
                      </a:cxn>
                      <a:cxn ang="0">
                        <a:pos x="connsiteX3" y="connsiteY3"/>
                      </a:cxn>
                    </a:cxnLst>
                    <a:rect l="l" t="t" r="r" b="b"/>
                    <a:pathLst>
                      <a:path w="6422" h="45539">
                        <a:moveTo>
                          <a:pt x="6422" y="45539"/>
                        </a:moveTo>
                        <a:lnTo>
                          <a:pt x="0" y="45539"/>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383" name="Graphic 2">
                    <a:extLst>
                      <a:ext uri="{FF2B5EF4-FFF2-40B4-BE49-F238E27FC236}">
                        <a16:creationId xmlns:a16="http://schemas.microsoft.com/office/drawing/2014/main" id="{BC2924F6-4B3E-4184-BD42-2E885B3A6C6E}"/>
                      </a:ext>
                    </a:extLst>
                  </p:cNvPr>
                  <p:cNvSpPr/>
                  <p:nvPr/>
                </p:nvSpPr>
                <p:spPr>
                  <a:xfrm>
                    <a:off x="4452897" y="3264226"/>
                    <a:ext cx="7006" cy="45539"/>
                  </a:xfrm>
                  <a:custGeom>
                    <a:avLst/>
                    <a:gdLst>
                      <a:gd name="connsiteX0" fmla="*/ 7006 w 7006"/>
                      <a:gd name="connsiteY0" fmla="*/ 45539 h 45539"/>
                      <a:gd name="connsiteX1" fmla="*/ 0 w 7006"/>
                      <a:gd name="connsiteY1" fmla="*/ 45539 h 45539"/>
                      <a:gd name="connsiteX2" fmla="*/ 0 w 7006"/>
                      <a:gd name="connsiteY2" fmla="*/ 0 h 45539"/>
                      <a:gd name="connsiteX3" fmla="*/ 7006 w 7006"/>
                      <a:gd name="connsiteY3" fmla="*/ 0 h 45539"/>
                    </a:gdLst>
                    <a:ahLst/>
                    <a:cxnLst>
                      <a:cxn ang="0">
                        <a:pos x="connsiteX0" y="connsiteY0"/>
                      </a:cxn>
                      <a:cxn ang="0">
                        <a:pos x="connsiteX1" y="connsiteY1"/>
                      </a:cxn>
                      <a:cxn ang="0">
                        <a:pos x="connsiteX2" y="connsiteY2"/>
                      </a:cxn>
                      <a:cxn ang="0">
                        <a:pos x="connsiteX3" y="connsiteY3"/>
                      </a:cxn>
                    </a:cxnLst>
                    <a:rect l="l" t="t" r="r" b="b"/>
                    <a:pathLst>
                      <a:path w="7006" h="45539">
                        <a:moveTo>
                          <a:pt x="7006" y="45539"/>
                        </a:moveTo>
                        <a:lnTo>
                          <a:pt x="0" y="45539"/>
                        </a:lnTo>
                        <a:lnTo>
                          <a:pt x="0" y="0"/>
                        </a:lnTo>
                        <a:lnTo>
                          <a:pt x="7006" y="0"/>
                        </a:lnTo>
                        <a:close/>
                      </a:path>
                    </a:pathLst>
                  </a:custGeom>
                  <a:solidFill>
                    <a:srgbClr val="FFFFFF"/>
                  </a:solidFill>
                  <a:ln w="5837" cap="flat">
                    <a:noFill/>
                    <a:prstDash val="solid"/>
                    <a:miter/>
                  </a:ln>
                </p:spPr>
                <p:txBody>
                  <a:bodyPr rtlCol="0" anchor="ctr"/>
                  <a:lstStyle/>
                  <a:p>
                    <a:endParaRPr lang="en-US"/>
                  </a:p>
                </p:txBody>
              </p:sp>
              <p:sp>
                <p:nvSpPr>
                  <p:cNvPr id="384" name="Graphic 2">
                    <a:extLst>
                      <a:ext uri="{FF2B5EF4-FFF2-40B4-BE49-F238E27FC236}">
                        <a16:creationId xmlns:a16="http://schemas.microsoft.com/office/drawing/2014/main" id="{98657647-3736-4ED7-8ABF-5C6CB5A1D569}"/>
                      </a:ext>
                    </a:extLst>
                  </p:cNvPr>
                  <p:cNvSpPr/>
                  <p:nvPr/>
                </p:nvSpPr>
                <p:spPr>
                  <a:xfrm>
                    <a:off x="4464573" y="3264809"/>
                    <a:ext cx="7006" cy="44955"/>
                  </a:xfrm>
                  <a:custGeom>
                    <a:avLst/>
                    <a:gdLst>
                      <a:gd name="connsiteX0" fmla="*/ 7006 w 7006"/>
                      <a:gd name="connsiteY0" fmla="*/ 44956 h 44955"/>
                      <a:gd name="connsiteX1" fmla="*/ 0 w 7006"/>
                      <a:gd name="connsiteY1" fmla="*/ 44956 h 44955"/>
                      <a:gd name="connsiteX2" fmla="*/ 0 w 7006"/>
                      <a:gd name="connsiteY2" fmla="*/ 0 h 44955"/>
                      <a:gd name="connsiteX3" fmla="*/ 7006 w 7006"/>
                      <a:gd name="connsiteY3" fmla="*/ 0 h 44955"/>
                    </a:gdLst>
                    <a:ahLst/>
                    <a:cxnLst>
                      <a:cxn ang="0">
                        <a:pos x="connsiteX0" y="connsiteY0"/>
                      </a:cxn>
                      <a:cxn ang="0">
                        <a:pos x="connsiteX1" y="connsiteY1"/>
                      </a:cxn>
                      <a:cxn ang="0">
                        <a:pos x="connsiteX2" y="connsiteY2"/>
                      </a:cxn>
                      <a:cxn ang="0">
                        <a:pos x="connsiteX3" y="connsiteY3"/>
                      </a:cxn>
                    </a:cxnLst>
                    <a:rect l="l" t="t" r="r" b="b"/>
                    <a:pathLst>
                      <a:path w="7006" h="44955">
                        <a:moveTo>
                          <a:pt x="7006" y="44956"/>
                        </a:moveTo>
                        <a:lnTo>
                          <a:pt x="0" y="44956"/>
                        </a:lnTo>
                        <a:lnTo>
                          <a:pt x="0" y="0"/>
                        </a:lnTo>
                        <a:lnTo>
                          <a:pt x="7006" y="0"/>
                        </a:lnTo>
                        <a:close/>
                      </a:path>
                    </a:pathLst>
                  </a:custGeom>
                  <a:solidFill>
                    <a:srgbClr val="FFFFFF"/>
                  </a:solidFill>
                  <a:ln w="5837" cap="flat">
                    <a:noFill/>
                    <a:prstDash val="solid"/>
                    <a:miter/>
                  </a:ln>
                </p:spPr>
                <p:txBody>
                  <a:bodyPr rtlCol="0" anchor="ctr"/>
                  <a:lstStyle/>
                  <a:p>
                    <a:endParaRPr lang="en-US"/>
                  </a:p>
                </p:txBody>
              </p:sp>
              <p:sp>
                <p:nvSpPr>
                  <p:cNvPr id="385" name="Graphic 2">
                    <a:extLst>
                      <a:ext uri="{FF2B5EF4-FFF2-40B4-BE49-F238E27FC236}">
                        <a16:creationId xmlns:a16="http://schemas.microsoft.com/office/drawing/2014/main" id="{F40DFB28-AAA6-4B2E-9E6C-C9F07CC67E35}"/>
                      </a:ext>
                    </a:extLst>
                  </p:cNvPr>
                  <p:cNvSpPr/>
                  <p:nvPr/>
                </p:nvSpPr>
                <p:spPr>
                  <a:xfrm>
                    <a:off x="4476834" y="3264809"/>
                    <a:ext cx="6422" cy="44955"/>
                  </a:xfrm>
                  <a:custGeom>
                    <a:avLst/>
                    <a:gdLst>
                      <a:gd name="connsiteX0" fmla="*/ 6422 w 6422"/>
                      <a:gd name="connsiteY0" fmla="*/ 44956 h 44955"/>
                      <a:gd name="connsiteX1" fmla="*/ 0 w 6422"/>
                      <a:gd name="connsiteY1" fmla="*/ 44956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6"/>
                        </a:moveTo>
                        <a:lnTo>
                          <a:pt x="0" y="44956"/>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386" name="Graphic 2">
                    <a:extLst>
                      <a:ext uri="{FF2B5EF4-FFF2-40B4-BE49-F238E27FC236}">
                        <a16:creationId xmlns:a16="http://schemas.microsoft.com/office/drawing/2014/main" id="{868FFA41-BF8D-4183-802B-4CB0BA6AB673}"/>
                      </a:ext>
                    </a:extLst>
                  </p:cNvPr>
                  <p:cNvSpPr/>
                  <p:nvPr/>
                </p:nvSpPr>
                <p:spPr>
                  <a:xfrm>
                    <a:off x="4488511" y="3264809"/>
                    <a:ext cx="6422" cy="44955"/>
                  </a:xfrm>
                  <a:custGeom>
                    <a:avLst/>
                    <a:gdLst>
                      <a:gd name="connsiteX0" fmla="*/ 6422 w 6422"/>
                      <a:gd name="connsiteY0" fmla="*/ 44956 h 44955"/>
                      <a:gd name="connsiteX1" fmla="*/ 0 w 6422"/>
                      <a:gd name="connsiteY1" fmla="*/ 44956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6"/>
                        </a:moveTo>
                        <a:lnTo>
                          <a:pt x="0" y="44956"/>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387" name="Graphic 2">
                    <a:extLst>
                      <a:ext uri="{FF2B5EF4-FFF2-40B4-BE49-F238E27FC236}">
                        <a16:creationId xmlns:a16="http://schemas.microsoft.com/office/drawing/2014/main" id="{F621D21C-4691-4616-B8A7-53B5A8C03F5A}"/>
                      </a:ext>
                    </a:extLst>
                  </p:cNvPr>
                  <p:cNvSpPr/>
                  <p:nvPr/>
                </p:nvSpPr>
                <p:spPr>
                  <a:xfrm>
                    <a:off x="4500188" y="3264809"/>
                    <a:ext cx="6422" cy="45539"/>
                  </a:xfrm>
                  <a:custGeom>
                    <a:avLst/>
                    <a:gdLst>
                      <a:gd name="connsiteX0" fmla="*/ 6422 w 6422"/>
                      <a:gd name="connsiteY0" fmla="*/ 45539 h 45539"/>
                      <a:gd name="connsiteX1" fmla="*/ 0 w 6422"/>
                      <a:gd name="connsiteY1" fmla="*/ 44956 h 45539"/>
                      <a:gd name="connsiteX2" fmla="*/ 0 w 6422"/>
                      <a:gd name="connsiteY2" fmla="*/ 0 h 45539"/>
                      <a:gd name="connsiteX3" fmla="*/ 6422 w 6422"/>
                      <a:gd name="connsiteY3" fmla="*/ 0 h 45539"/>
                    </a:gdLst>
                    <a:ahLst/>
                    <a:cxnLst>
                      <a:cxn ang="0">
                        <a:pos x="connsiteX0" y="connsiteY0"/>
                      </a:cxn>
                      <a:cxn ang="0">
                        <a:pos x="connsiteX1" y="connsiteY1"/>
                      </a:cxn>
                      <a:cxn ang="0">
                        <a:pos x="connsiteX2" y="connsiteY2"/>
                      </a:cxn>
                      <a:cxn ang="0">
                        <a:pos x="connsiteX3" y="connsiteY3"/>
                      </a:cxn>
                    </a:cxnLst>
                    <a:rect l="l" t="t" r="r" b="b"/>
                    <a:pathLst>
                      <a:path w="6422" h="45539">
                        <a:moveTo>
                          <a:pt x="6422" y="45539"/>
                        </a:moveTo>
                        <a:lnTo>
                          <a:pt x="0" y="44956"/>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388" name="Graphic 2">
                    <a:extLst>
                      <a:ext uri="{FF2B5EF4-FFF2-40B4-BE49-F238E27FC236}">
                        <a16:creationId xmlns:a16="http://schemas.microsoft.com/office/drawing/2014/main" id="{50442441-1A18-4B5E-BB27-3905B0B9811D}"/>
                      </a:ext>
                    </a:extLst>
                  </p:cNvPr>
                  <p:cNvSpPr/>
                  <p:nvPr/>
                </p:nvSpPr>
                <p:spPr>
                  <a:xfrm>
                    <a:off x="4511864" y="3265393"/>
                    <a:ext cx="6422" cy="44955"/>
                  </a:xfrm>
                  <a:custGeom>
                    <a:avLst/>
                    <a:gdLst>
                      <a:gd name="connsiteX0" fmla="*/ 6422 w 6422"/>
                      <a:gd name="connsiteY0" fmla="*/ 44956 h 44955"/>
                      <a:gd name="connsiteX1" fmla="*/ 0 w 6422"/>
                      <a:gd name="connsiteY1" fmla="*/ 44956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6"/>
                        </a:moveTo>
                        <a:lnTo>
                          <a:pt x="0" y="44956"/>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389" name="Graphic 2">
                    <a:extLst>
                      <a:ext uri="{FF2B5EF4-FFF2-40B4-BE49-F238E27FC236}">
                        <a16:creationId xmlns:a16="http://schemas.microsoft.com/office/drawing/2014/main" id="{FC0EA7F1-1D9C-4EA4-B0B9-CD4221753E0F}"/>
                      </a:ext>
                    </a:extLst>
                  </p:cNvPr>
                  <p:cNvSpPr/>
                  <p:nvPr/>
                </p:nvSpPr>
                <p:spPr>
                  <a:xfrm>
                    <a:off x="4523541" y="3265393"/>
                    <a:ext cx="6422" cy="44955"/>
                  </a:xfrm>
                  <a:custGeom>
                    <a:avLst/>
                    <a:gdLst>
                      <a:gd name="connsiteX0" fmla="*/ 6422 w 6422"/>
                      <a:gd name="connsiteY0" fmla="*/ 44956 h 44955"/>
                      <a:gd name="connsiteX1" fmla="*/ 0 w 6422"/>
                      <a:gd name="connsiteY1" fmla="*/ 44956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6"/>
                        </a:moveTo>
                        <a:lnTo>
                          <a:pt x="0" y="44956"/>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390" name="Graphic 2">
                    <a:extLst>
                      <a:ext uri="{FF2B5EF4-FFF2-40B4-BE49-F238E27FC236}">
                        <a16:creationId xmlns:a16="http://schemas.microsoft.com/office/drawing/2014/main" id="{C38B24FF-2F24-4B21-B7AB-F1E76FB1DE5F}"/>
                      </a:ext>
                    </a:extLst>
                  </p:cNvPr>
                  <p:cNvSpPr/>
                  <p:nvPr/>
                </p:nvSpPr>
                <p:spPr>
                  <a:xfrm>
                    <a:off x="4535218" y="3265393"/>
                    <a:ext cx="6422" cy="44955"/>
                  </a:xfrm>
                  <a:custGeom>
                    <a:avLst/>
                    <a:gdLst>
                      <a:gd name="connsiteX0" fmla="*/ 6422 w 6422"/>
                      <a:gd name="connsiteY0" fmla="*/ 44956 h 44955"/>
                      <a:gd name="connsiteX1" fmla="*/ 0 w 6422"/>
                      <a:gd name="connsiteY1" fmla="*/ 44956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6"/>
                        </a:moveTo>
                        <a:lnTo>
                          <a:pt x="0" y="44956"/>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391" name="Graphic 2">
                    <a:extLst>
                      <a:ext uri="{FF2B5EF4-FFF2-40B4-BE49-F238E27FC236}">
                        <a16:creationId xmlns:a16="http://schemas.microsoft.com/office/drawing/2014/main" id="{211A8CD8-6A79-4AAE-9BED-577D90C63E97}"/>
                      </a:ext>
                    </a:extLst>
                  </p:cNvPr>
                  <p:cNvSpPr/>
                  <p:nvPr/>
                </p:nvSpPr>
                <p:spPr>
                  <a:xfrm>
                    <a:off x="4546895" y="3265393"/>
                    <a:ext cx="6422" cy="44955"/>
                  </a:xfrm>
                  <a:custGeom>
                    <a:avLst/>
                    <a:gdLst>
                      <a:gd name="connsiteX0" fmla="*/ 6422 w 6422"/>
                      <a:gd name="connsiteY0" fmla="*/ 44956 h 44955"/>
                      <a:gd name="connsiteX1" fmla="*/ 0 w 6422"/>
                      <a:gd name="connsiteY1" fmla="*/ 44956 h 44955"/>
                      <a:gd name="connsiteX2" fmla="*/ 0 w 6422"/>
                      <a:gd name="connsiteY2" fmla="*/ 0 h 44955"/>
                      <a:gd name="connsiteX3" fmla="*/ 6422 w 6422"/>
                      <a:gd name="connsiteY3" fmla="*/ 584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6"/>
                        </a:moveTo>
                        <a:lnTo>
                          <a:pt x="0" y="44956"/>
                        </a:lnTo>
                        <a:lnTo>
                          <a:pt x="0" y="0"/>
                        </a:lnTo>
                        <a:lnTo>
                          <a:pt x="6422" y="584"/>
                        </a:lnTo>
                        <a:close/>
                      </a:path>
                    </a:pathLst>
                  </a:custGeom>
                  <a:solidFill>
                    <a:srgbClr val="FFFFFF"/>
                  </a:solidFill>
                  <a:ln w="5837" cap="flat">
                    <a:noFill/>
                    <a:prstDash val="solid"/>
                    <a:miter/>
                  </a:ln>
                </p:spPr>
                <p:txBody>
                  <a:bodyPr rtlCol="0" anchor="ctr"/>
                  <a:lstStyle/>
                  <a:p>
                    <a:endParaRPr lang="en-US"/>
                  </a:p>
                </p:txBody>
              </p:sp>
              <p:sp>
                <p:nvSpPr>
                  <p:cNvPr id="392" name="Graphic 2">
                    <a:extLst>
                      <a:ext uri="{FF2B5EF4-FFF2-40B4-BE49-F238E27FC236}">
                        <a16:creationId xmlns:a16="http://schemas.microsoft.com/office/drawing/2014/main" id="{D97DE0B0-165F-432B-8328-EF9014195FAA}"/>
                      </a:ext>
                    </a:extLst>
                  </p:cNvPr>
                  <p:cNvSpPr/>
                  <p:nvPr/>
                </p:nvSpPr>
                <p:spPr>
                  <a:xfrm>
                    <a:off x="4558571" y="3265977"/>
                    <a:ext cx="6422" cy="44371"/>
                  </a:xfrm>
                  <a:custGeom>
                    <a:avLst/>
                    <a:gdLst>
                      <a:gd name="connsiteX0" fmla="*/ 6422 w 6422"/>
                      <a:gd name="connsiteY0" fmla="*/ 44372 h 44371"/>
                      <a:gd name="connsiteX1" fmla="*/ 0 w 6422"/>
                      <a:gd name="connsiteY1" fmla="*/ 44372 h 44371"/>
                      <a:gd name="connsiteX2" fmla="*/ 0 w 6422"/>
                      <a:gd name="connsiteY2" fmla="*/ 0 h 44371"/>
                      <a:gd name="connsiteX3" fmla="*/ 6422 w 6422"/>
                      <a:gd name="connsiteY3" fmla="*/ 0 h 44371"/>
                    </a:gdLst>
                    <a:ahLst/>
                    <a:cxnLst>
                      <a:cxn ang="0">
                        <a:pos x="connsiteX0" y="connsiteY0"/>
                      </a:cxn>
                      <a:cxn ang="0">
                        <a:pos x="connsiteX1" y="connsiteY1"/>
                      </a:cxn>
                      <a:cxn ang="0">
                        <a:pos x="connsiteX2" y="connsiteY2"/>
                      </a:cxn>
                      <a:cxn ang="0">
                        <a:pos x="connsiteX3" y="connsiteY3"/>
                      </a:cxn>
                    </a:cxnLst>
                    <a:rect l="l" t="t" r="r" b="b"/>
                    <a:pathLst>
                      <a:path w="6422" h="44371">
                        <a:moveTo>
                          <a:pt x="6422" y="44372"/>
                        </a:moveTo>
                        <a:lnTo>
                          <a:pt x="0" y="44372"/>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393" name="Graphic 2">
                    <a:extLst>
                      <a:ext uri="{FF2B5EF4-FFF2-40B4-BE49-F238E27FC236}">
                        <a16:creationId xmlns:a16="http://schemas.microsoft.com/office/drawing/2014/main" id="{E3A10750-DF7F-4ED8-8456-D02A77F4D5C6}"/>
                      </a:ext>
                    </a:extLst>
                  </p:cNvPr>
                  <p:cNvSpPr/>
                  <p:nvPr/>
                </p:nvSpPr>
                <p:spPr>
                  <a:xfrm>
                    <a:off x="4570248" y="3265977"/>
                    <a:ext cx="6422" cy="44371"/>
                  </a:xfrm>
                  <a:custGeom>
                    <a:avLst/>
                    <a:gdLst>
                      <a:gd name="connsiteX0" fmla="*/ 6422 w 6422"/>
                      <a:gd name="connsiteY0" fmla="*/ 44372 h 44371"/>
                      <a:gd name="connsiteX1" fmla="*/ 0 w 6422"/>
                      <a:gd name="connsiteY1" fmla="*/ 44372 h 44371"/>
                      <a:gd name="connsiteX2" fmla="*/ 0 w 6422"/>
                      <a:gd name="connsiteY2" fmla="*/ 0 h 44371"/>
                      <a:gd name="connsiteX3" fmla="*/ 6422 w 6422"/>
                      <a:gd name="connsiteY3" fmla="*/ 0 h 44371"/>
                    </a:gdLst>
                    <a:ahLst/>
                    <a:cxnLst>
                      <a:cxn ang="0">
                        <a:pos x="connsiteX0" y="connsiteY0"/>
                      </a:cxn>
                      <a:cxn ang="0">
                        <a:pos x="connsiteX1" y="connsiteY1"/>
                      </a:cxn>
                      <a:cxn ang="0">
                        <a:pos x="connsiteX2" y="connsiteY2"/>
                      </a:cxn>
                      <a:cxn ang="0">
                        <a:pos x="connsiteX3" y="connsiteY3"/>
                      </a:cxn>
                    </a:cxnLst>
                    <a:rect l="l" t="t" r="r" b="b"/>
                    <a:pathLst>
                      <a:path w="6422" h="44371">
                        <a:moveTo>
                          <a:pt x="6422" y="44372"/>
                        </a:moveTo>
                        <a:lnTo>
                          <a:pt x="0" y="44372"/>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394" name="Graphic 2">
                    <a:extLst>
                      <a:ext uri="{FF2B5EF4-FFF2-40B4-BE49-F238E27FC236}">
                        <a16:creationId xmlns:a16="http://schemas.microsoft.com/office/drawing/2014/main" id="{6F2E4878-4624-4E1E-8A4B-D3B8CE2B7E98}"/>
                      </a:ext>
                    </a:extLst>
                  </p:cNvPr>
                  <p:cNvSpPr/>
                  <p:nvPr/>
                </p:nvSpPr>
                <p:spPr>
                  <a:xfrm>
                    <a:off x="4581341" y="3265977"/>
                    <a:ext cx="7006" cy="44955"/>
                  </a:xfrm>
                  <a:custGeom>
                    <a:avLst/>
                    <a:gdLst>
                      <a:gd name="connsiteX0" fmla="*/ 7006 w 7006"/>
                      <a:gd name="connsiteY0" fmla="*/ 44956 h 44955"/>
                      <a:gd name="connsiteX1" fmla="*/ 0 w 7006"/>
                      <a:gd name="connsiteY1" fmla="*/ 44372 h 44955"/>
                      <a:gd name="connsiteX2" fmla="*/ 0 w 7006"/>
                      <a:gd name="connsiteY2" fmla="*/ 0 h 44955"/>
                      <a:gd name="connsiteX3" fmla="*/ 7006 w 7006"/>
                      <a:gd name="connsiteY3" fmla="*/ 0 h 44955"/>
                    </a:gdLst>
                    <a:ahLst/>
                    <a:cxnLst>
                      <a:cxn ang="0">
                        <a:pos x="connsiteX0" y="connsiteY0"/>
                      </a:cxn>
                      <a:cxn ang="0">
                        <a:pos x="connsiteX1" y="connsiteY1"/>
                      </a:cxn>
                      <a:cxn ang="0">
                        <a:pos x="connsiteX2" y="connsiteY2"/>
                      </a:cxn>
                      <a:cxn ang="0">
                        <a:pos x="connsiteX3" y="connsiteY3"/>
                      </a:cxn>
                    </a:cxnLst>
                    <a:rect l="l" t="t" r="r" b="b"/>
                    <a:pathLst>
                      <a:path w="7006" h="44955">
                        <a:moveTo>
                          <a:pt x="7006" y="44956"/>
                        </a:moveTo>
                        <a:lnTo>
                          <a:pt x="0" y="44372"/>
                        </a:lnTo>
                        <a:lnTo>
                          <a:pt x="0" y="0"/>
                        </a:lnTo>
                        <a:lnTo>
                          <a:pt x="7006" y="0"/>
                        </a:lnTo>
                        <a:close/>
                      </a:path>
                    </a:pathLst>
                  </a:custGeom>
                  <a:solidFill>
                    <a:srgbClr val="FFFFFF"/>
                  </a:solidFill>
                  <a:ln w="5837" cap="flat">
                    <a:noFill/>
                    <a:prstDash val="solid"/>
                    <a:miter/>
                  </a:ln>
                </p:spPr>
                <p:txBody>
                  <a:bodyPr rtlCol="0" anchor="ctr"/>
                  <a:lstStyle/>
                  <a:p>
                    <a:endParaRPr lang="en-US"/>
                  </a:p>
                </p:txBody>
              </p:sp>
              <p:sp>
                <p:nvSpPr>
                  <p:cNvPr id="395" name="Graphic 2">
                    <a:extLst>
                      <a:ext uri="{FF2B5EF4-FFF2-40B4-BE49-F238E27FC236}">
                        <a16:creationId xmlns:a16="http://schemas.microsoft.com/office/drawing/2014/main" id="{B3929627-BC44-4547-B48F-5C7945FBC0DC}"/>
                      </a:ext>
                    </a:extLst>
                  </p:cNvPr>
                  <p:cNvSpPr/>
                  <p:nvPr/>
                </p:nvSpPr>
                <p:spPr>
                  <a:xfrm>
                    <a:off x="4593018" y="3265977"/>
                    <a:ext cx="6422" cy="44955"/>
                  </a:xfrm>
                  <a:custGeom>
                    <a:avLst/>
                    <a:gdLst>
                      <a:gd name="connsiteX0" fmla="*/ 6422 w 6422"/>
                      <a:gd name="connsiteY0" fmla="*/ 44956 h 44955"/>
                      <a:gd name="connsiteX1" fmla="*/ 0 w 6422"/>
                      <a:gd name="connsiteY1" fmla="*/ 44956 h 44955"/>
                      <a:gd name="connsiteX2" fmla="*/ 0 w 6422"/>
                      <a:gd name="connsiteY2" fmla="*/ 0 h 44955"/>
                      <a:gd name="connsiteX3" fmla="*/ 6422 w 6422"/>
                      <a:gd name="connsiteY3" fmla="*/ 584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6"/>
                        </a:moveTo>
                        <a:lnTo>
                          <a:pt x="0" y="44956"/>
                        </a:lnTo>
                        <a:lnTo>
                          <a:pt x="0" y="0"/>
                        </a:lnTo>
                        <a:lnTo>
                          <a:pt x="6422" y="584"/>
                        </a:lnTo>
                        <a:close/>
                      </a:path>
                    </a:pathLst>
                  </a:custGeom>
                  <a:solidFill>
                    <a:srgbClr val="FFFFFF"/>
                  </a:solidFill>
                  <a:ln w="5837" cap="flat">
                    <a:noFill/>
                    <a:prstDash val="solid"/>
                    <a:miter/>
                  </a:ln>
                </p:spPr>
                <p:txBody>
                  <a:bodyPr rtlCol="0" anchor="ctr"/>
                  <a:lstStyle/>
                  <a:p>
                    <a:endParaRPr lang="en-US"/>
                  </a:p>
                </p:txBody>
              </p:sp>
              <p:sp>
                <p:nvSpPr>
                  <p:cNvPr id="396" name="Graphic 2">
                    <a:extLst>
                      <a:ext uri="{FF2B5EF4-FFF2-40B4-BE49-F238E27FC236}">
                        <a16:creationId xmlns:a16="http://schemas.microsoft.com/office/drawing/2014/main" id="{1CA7D730-0747-4BBA-B40B-C3E81AE41249}"/>
                      </a:ext>
                    </a:extLst>
                  </p:cNvPr>
                  <p:cNvSpPr/>
                  <p:nvPr/>
                </p:nvSpPr>
                <p:spPr>
                  <a:xfrm>
                    <a:off x="4604694" y="3266561"/>
                    <a:ext cx="6422" cy="44371"/>
                  </a:xfrm>
                  <a:custGeom>
                    <a:avLst/>
                    <a:gdLst>
                      <a:gd name="connsiteX0" fmla="*/ 6422 w 6422"/>
                      <a:gd name="connsiteY0" fmla="*/ 44372 h 44371"/>
                      <a:gd name="connsiteX1" fmla="*/ 0 w 6422"/>
                      <a:gd name="connsiteY1" fmla="*/ 44372 h 44371"/>
                      <a:gd name="connsiteX2" fmla="*/ 0 w 6422"/>
                      <a:gd name="connsiteY2" fmla="*/ 0 h 44371"/>
                      <a:gd name="connsiteX3" fmla="*/ 6422 w 6422"/>
                      <a:gd name="connsiteY3" fmla="*/ 0 h 44371"/>
                    </a:gdLst>
                    <a:ahLst/>
                    <a:cxnLst>
                      <a:cxn ang="0">
                        <a:pos x="connsiteX0" y="connsiteY0"/>
                      </a:cxn>
                      <a:cxn ang="0">
                        <a:pos x="connsiteX1" y="connsiteY1"/>
                      </a:cxn>
                      <a:cxn ang="0">
                        <a:pos x="connsiteX2" y="connsiteY2"/>
                      </a:cxn>
                      <a:cxn ang="0">
                        <a:pos x="connsiteX3" y="connsiteY3"/>
                      </a:cxn>
                    </a:cxnLst>
                    <a:rect l="l" t="t" r="r" b="b"/>
                    <a:pathLst>
                      <a:path w="6422" h="44371">
                        <a:moveTo>
                          <a:pt x="6422" y="44372"/>
                        </a:moveTo>
                        <a:lnTo>
                          <a:pt x="0" y="44372"/>
                        </a:lnTo>
                        <a:lnTo>
                          <a:pt x="0" y="0"/>
                        </a:lnTo>
                        <a:lnTo>
                          <a:pt x="6422" y="0"/>
                        </a:lnTo>
                        <a:close/>
                      </a:path>
                    </a:pathLst>
                  </a:custGeom>
                  <a:solidFill>
                    <a:srgbClr val="FFFFFF"/>
                  </a:solidFill>
                  <a:ln w="5837" cap="flat">
                    <a:noFill/>
                    <a:prstDash val="solid"/>
                    <a:miter/>
                  </a:ln>
                </p:spPr>
                <p:txBody>
                  <a:bodyPr rtlCol="0" anchor="ctr"/>
                  <a:lstStyle/>
                  <a:p>
                    <a:endParaRPr lang="en-US"/>
                  </a:p>
                </p:txBody>
              </p:sp>
            </p:grpSp>
            <p:grpSp>
              <p:nvGrpSpPr>
                <p:cNvPr id="397" name="Graphic 2">
                  <a:extLst>
                    <a:ext uri="{FF2B5EF4-FFF2-40B4-BE49-F238E27FC236}">
                      <a16:creationId xmlns:a16="http://schemas.microsoft.com/office/drawing/2014/main" id="{B742AB90-902A-48EF-A3D2-1D98CCADEC56}"/>
                    </a:ext>
                  </a:extLst>
                </p:cNvPr>
                <p:cNvGrpSpPr/>
                <p:nvPr/>
              </p:nvGrpSpPr>
              <p:grpSpPr>
                <a:xfrm>
                  <a:off x="4417283" y="3268312"/>
                  <a:ext cx="193834" cy="42620"/>
                  <a:chOff x="4417283" y="3268312"/>
                  <a:chExt cx="193834" cy="42620"/>
                </a:xfrm>
                <a:solidFill>
                  <a:srgbClr val="FF9085"/>
                </a:solidFill>
              </p:grpSpPr>
              <p:sp>
                <p:nvSpPr>
                  <p:cNvPr id="398" name="Graphic 2">
                    <a:extLst>
                      <a:ext uri="{FF2B5EF4-FFF2-40B4-BE49-F238E27FC236}">
                        <a16:creationId xmlns:a16="http://schemas.microsoft.com/office/drawing/2014/main" id="{AACDB7FC-2FB9-4CD9-B1CE-115FFD19C39E}"/>
                      </a:ext>
                    </a:extLst>
                  </p:cNvPr>
                  <p:cNvSpPr/>
                  <p:nvPr/>
                </p:nvSpPr>
                <p:spPr>
                  <a:xfrm>
                    <a:off x="4417283" y="3270648"/>
                    <a:ext cx="6422" cy="38533"/>
                  </a:xfrm>
                  <a:custGeom>
                    <a:avLst/>
                    <a:gdLst>
                      <a:gd name="connsiteX0" fmla="*/ 6422 w 6422"/>
                      <a:gd name="connsiteY0" fmla="*/ 38533 h 38533"/>
                      <a:gd name="connsiteX1" fmla="*/ 0 w 6422"/>
                      <a:gd name="connsiteY1" fmla="*/ 38533 h 38533"/>
                      <a:gd name="connsiteX2" fmla="*/ 0 w 6422"/>
                      <a:gd name="connsiteY2" fmla="*/ 0 h 38533"/>
                      <a:gd name="connsiteX3" fmla="*/ 6422 w 6422"/>
                      <a:gd name="connsiteY3" fmla="*/ 0 h 38533"/>
                    </a:gdLst>
                    <a:ahLst/>
                    <a:cxnLst>
                      <a:cxn ang="0">
                        <a:pos x="connsiteX0" y="connsiteY0"/>
                      </a:cxn>
                      <a:cxn ang="0">
                        <a:pos x="connsiteX1" y="connsiteY1"/>
                      </a:cxn>
                      <a:cxn ang="0">
                        <a:pos x="connsiteX2" y="connsiteY2"/>
                      </a:cxn>
                      <a:cxn ang="0">
                        <a:pos x="connsiteX3" y="connsiteY3"/>
                      </a:cxn>
                    </a:cxnLst>
                    <a:rect l="l" t="t" r="r" b="b"/>
                    <a:pathLst>
                      <a:path w="6422" h="38533">
                        <a:moveTo>
                          <a:pt x="6422" y="38533"/>
                        </a:moveTo>
                        <a:lnTo>
                          <a:pt x="0" y="38533"/>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399" name="Graphic 2">
                    <a:extLst>
                      <a:ext uri="{FF2B5EF4-FFF2-40B4-BE49-F238E27FC236}">
                        <a16:creationId xmlns:a16="http://schemas.microsoft.com/office/drawing/2014/main" id="{0BBB1BE9-C944-450E-8205-B79859EB1C17}"/>
                      </a:ext>
                    </a:extLst>
                  </p:cNvPr>
                  <p:cNvSpPr/>
                  <p:nvPr/>
                </p:nvSpPr>
                <p:spPr>
                  <a:xfrm>
                    <a:off x="4428959" y="3305094"/>
                    <a:ext cx="7006" cy="4670"/>
                  </a:xfrm>
                  <a:custGeom>
                    <a:avLst/>
                    <a:gdLst>
                      <a:gd name="connsiteX0" fmla="*/ 7006 w 7006"/>
                      <a:gd name="connsiteY0" fmla="*/ 4671 h 4670"/>
                      <a:gd name="connsiteX1" fmla="*/ 0 w 7006"/>
                      <a:gd name="connsiteY1" fmla="*/ 4671 h 4670"/>
                      <a:gd name="connsiteX2" fmla="*/ 0 w 7006"/>
                      <a:gd name="connsiteY2" fmla="*/ 0 h 4670"/>
                      <a:gd name="connsiteX3" fmla="*/ 7006 w 7006"/>
                      <a:gd name="connsiteY3" fmla="*/ 0 h 4670"/>
                    </a:gdLst>
                    <a:ahLst/>
                    <a:cxnLst>
                      <a:cxn ang="0">
                        <a:pos x="connsiteX0" y="connsiteY0"/>
                      </a:cxn>
                      <a:cxn ang="0">
                        <a:pos x="connsiteX1" y="connsiteY1"/>
                      </a:cxn>
                      <a:cxn ang="0">
                        <a:pos x="connsiteX2" y="connsiteY2"/>
                      </a:cxn>
                      <a:cxn ang="0">
                        <a:pos x="connsiteX3" y="connsiteY3"/>
                      </a:cxn>
                    </a:cxnLst>
                    <a:rect l="l" t="t" r="r" b="b"/>
                    <a:pathLst>
                      <a:path w="7006" h="4670">
                        <a:moveTo>
                          <a:pt x="7006" y="4671"/>
                        </a:moveTo>
                        <a:lnTo>
                          <a:pt x="0" y="4671"/>
                        </a:lnTo>
                        <a:lnTo>
                          <a:pt x="0" y="0"/>
                        </a:lnTo>
                        <a:lnTo>
                          <a:pt x="7006" y="0"/>
                        </a:lnTo>
                        <a:close/>
                      </a:path>
                    </a:pathLst>
                  </a:custGeom>
                  <a:solidFill>
                    <a:srgbClr val="FF9085"/>
                  </a:solidFill>
                  <a:ln w="5837" cap="flat">
                    <a:noFill/>
                    <a:prstDash val="solid"/>
                    <a:miter/>
                  </a:ln>
                </p:spPr>
                <p:txBody>
                  <a:bodyPr rtlCol="0" anchor="ctr"/>
                  <a:lstStyle/>
                  <a:p>
                    <a:endParaRPr lang="en-US"/>
                  </a:p>
                </p:txBody>
              </p:sp>
              <p:sp>
                <p:nvSpPr>
                  <p:cNvPr id="400" name="Graphic 2">
                    <a:extLst>
                      <a:ext uri="{FF2B5EF4-FFF2-40B4-BE49-F238E27FC236}">
                        <a16:creationId xmlns:a16="http://schemas.microsoft.com/office/drawing/2014/main" id="{35A272CA-8499-4B9E-A4FF-23FB1FBD014F}"/>
                      </a:ext>
                    </a:extLst>
                  </p:cNvPr>
                  <p:cNvSpPr/>
                  <p:nvPr/>
                </p:nvSpPr>
                <p:spPr>
                  <a:xfrm>
                    <a:off x="4441220" y="3282908"/>
                    <a:ext cx="6422" cy="26856"/>
                  </a:xfrm>
                  <a:custGeom>
                    <a:avLst/>
                    <a:gdLst>
                      <a:gd name="connsiteX0" fmla="*/ 6422 w 6422"/>
                      <a:gd name="connsiteY0" fmla="*/ 26857 h 26856"/>
                      <a:gd name="connsiteX1" fmla="*/ 0 w 6422"/>
                      <a:gd name="connsiteY1" fmla="*/ 26857 h 26856"/>
                      <a:gd name="connsiteX2" fmla="*/ 0 w 6422"/>
                      <a:gd name="connsiteY2" fmla="*/ 0 h 26856"/>
                      <a:gd name="connsiteX3" fmla="*/ 6422 w 6422"/>
                      <a:gd name="connsiteY3" fmla="*/ 584 h 26856"/>
                    </a:gdLst>
                    <a:ahLst/>
                    <a:cxnLst>
                      <a:cxn ang="0">
                        <a:pos x="connsiteX0" y="connsiteY0"/>
                      </a:cxn>
                      <a:cxn ang="0">
                        <a:pos x="connsiteX1" y="connsiteY1"/>
                      </a:cxn>
                      <a:cxn ang="0">
                        <a:pos x="connsiteX2" y="connsiteY2"/>
                      </a:cxn>
                      <a:cxn ang="0">
                        <a:pos x="connsiteX3" y="connsiteY3"/>
                      </a:cxn>
                    </a:cxnLst>
                    <a:rect l="l" t="t" r="r" b="b"/>
                    <a:pathLst>
                      <a:path w="6422" h="26856">
                        <a:moveTo>
                          <a:pt x="6422" y="26857"/>
                        </a:moveTo>
                        <a:lnTo>
                          <a:pt x="0" y="26857"/>
                        </a:lnTo>
                        <a:lnTo>
                          <a:pt x="0" y="0"/>
                        </a:lnTo>
                        <a:lnTo>
                          <a:pt x="6422" y="584"/>
                        </a:lnTo>
                        <a:close/>
                      </a:path>
                    </a:pathLst>
                  </a:custGeom>
                  <a:solidFill>
                    <a:srgbClr val="FF9085"/>
                  </a:solidFill>
                  <a:ln w="5837" cap="flat">
                    <a:noFill/>
                    <a:prstDash val="solid"/>
                    <a:miter/>
                  </a:ln>
                </p:spPr>
                <p:txBody>
                  <a:bodyPr rtlCol="0" anchor="ctr"/>
                  <a:lstStyle/>
                  <a:p>
                    <a:endParaRPr lang="en-US"/>
                  </a:p>
                </p:txBody>
              </p:sp>
              <p:sp>
                <p:nvSpPr>
                  <p:cNvPr id="401" name="Graphic 2">
                    <a:extLst>
                      <a:ext uri="{FF2B5EF4-FFF2-40B4-BE49-F238E27FC236}">
                        <a16:creationId xmlns:a16="http://schemas.microsoft.com/office/drawing/2014/main" id="{2F5DAC9A-4F2B-475B-87C6-FAABA3F64A53}"/>
                      </a:ext>
                    </a:extLst>
                  </p:cNvPr>
                  <p:cNvSpPr/>
                  <p:nvPr/>
                </p:nvSpPr>
                <p:spPr>
                  <a:xfrm>
                    <a:off x="4452897" y="3298088"/>
                    <a:ext cx="7006" cy="11676"/>
                  </a:xfrm>
                  <a:custGeom>
                    <a:avLst/>
                    <a:gdLst>
                      <a:gd name="connsiteX0" fmla="*/ 7006 w 7006"/>
                      <a:gd name="connsiteY0" fmla="*/ 11677 h 11676"/>
                      <a:gd name="connsiteX1" fmla="*/ 0 w 7006"/>
                      <a:gd name="connsiteY1" fmla="*/ 11677 h 11676"/>
                      <a:gd name="connsiteX2" fmla="*/ 0 w 7006"/>
                      <a:gd name="connsiteY2" fmla="*/ 0 h 11676"/>
                      <a:gd name="connsiteX3" fmla="*/ 7006 w 7006"/>
                      <a:gd name="connsiteY3" fmla="*/ 0 h 11676"/>
                    </a:gdLst>
                    <a:ahLst/>
                    <a:cxnLst>
                      <a:cxn ang="0">
                        <a:pos x="connsiteX0" y="connsiteY0"/>
                      </a:cxn>
                      <a:cxn ang="0">
                        <a:pos x="connsiteX1" y="connsiteY1"/>
                      </a:cxn>
                      <a:cxn ang="0">
                        <a:pos x="connsiteX2" y="connsiteY2"/>
                      </a:cxn>
                      <a:cxn ang="0">
                        <a:pos x="connsiteX3" y="connsiteY3"/>
                      </a:cxn>
                    </a:cxnLst>
                    <a:rect l="l" t="t" r="r" b="b"/>
                    <a:pathLst>
                      <a:path w="7006" h="11676">
                        <a:moveTo>
                          <a:pt x="7006" y="11677"/>
                        </a:moveTo>
                        <a:lnTo>
                          <a:pt x="0" y="11677"/>
                        </a:lnTo>
                        <a:lnTo>
                          <a:pt x="0" y="0"/>
                        </a:lnTo>
                        <a:lnTo>
                          <a:pt x="7006" y="0"/>
                        </a:lnTo>
                        <a:close/>
                      </a:path>
                    </a:pathLst>
                  </a:custGeom>
                  <a:solidFill>
                    <a:srgbClr val="FF9085"/>
                  </a:solidFill>
                  <a:ln w="5837" cap="flat">
                    <a:noFill/>
                    <a:prstDash val="solid"/>
                    <a:miter/>
                  </a:ln>
                </p:spPr>
                <p:txBody>
                  <a:bodyPr rtlCol="0" anchor="ctr"/>
                  <a:lstStyle/>
                  <a:p>
                    <a:endParaRPr lang="en-US"/>
                  </a:p>
                </p:txBody>
              </p:sp>
              <p:sp>
                <p:nvSpPr>
                  <p:cNvPr id="402" name="Graphic 2">
                    <a:extLst>
                      <a:ext uri="{FF2B5EF4-FFF2-40B4-BE49-F238E27FC236}">
                        <a16:creationId xmlns:a16="http://schemas.microsoft.com/office/drawing/2014/main" id="{16CE2B69-A5AA-49BC-9E09-1805A08A94F2}"/>
                      </a:ext>
                    </a:extLst>
                  </p:cNvPr>
                  <p:cNvSpPr/>
                  <p:nvPr/>
                </p:nvSpPr>
                <p:spPr>
                  <a:xfrm>
                    <a:off x="4464573" y="3280573"/>
                    <a:ext cx="7006" cy="29191"/>
                  </a:xfrm>
                  <a:custGeom>
                    <a:avLst/>
                    <a:gdLst>
                      <a:gd name="connsiteX0" fmla="*/ 7006 w 7006"/>
                      <a:gd name="connsiteY0" fmla="*/ 29192 h 29191"/>
                      <a:gd name="connsiteX1" fmla="*/ 0 w 7006"/>
                      <a:gd name="connsiteY1" fmla="*/ 29192 h 29191"/>
                      <a:gd name="connsiteX2" fmla="*/ 0 w 7006"/>
                      <a:gd name="connsiteY2" fmla="*/ 0 h 29191"/>
                      <a:gd name="connsiteX3" fmla="*/ 7006 w 7006"/>
                      <a:gd name="connsiteY3" fmla="*/ 0 h 29191"/>
                    </a:gdLst>
                    <a:ahLst/>
                    <a:cxnLst>
                      <a:cxn ang="0">
                        <a:pos x="connsiteX0" y="connsiteY0"/>
                      </a:cxn>
                      <a:cxn ang="0">
                        <a:pos x="connsiteX1" y="connsiteY1"/>
                      </a:cxn>
                      <a:cxn ang="0">
                        <a:pos x="connsiteX2" y="connsiteY2"/>
                      </a:cxn>
                      <a:cxn ang="0">
                        <a:pos x="connsiteX3" y="connsiteY3"/>
                      </a:cxn>
                    </a:cxnLst>
                    <a:rect l="l" t="t" r="r" b="b"/>
                    <a:pathLst>
                      <a:path w="7006" h="29191">
                        <a:moveTo>
                          <a:pt x="7006" y="29192"/>
                        </a:moveTo>
                        <a:lnTo>
                          <a:pt x="0" y="29192"/>
                        </a:lnTo>
                        <a:lnTo>
                          <a:pt x="0" y="0"/>
                        </a:lnTo>
                        <a:lnTo>
                          <a:pt x="7006" y="0"/>
                        </a:lnTo>
                        <a:close/>
                      </a:path>
                    </a:pathLst>
                  </a:custGeom>
                  <a:solidFill>
                    <a:srgbClr val="FF9085"/>
                  </a:solidFill>
                  <a:ln w="5837" cap="flat">
                    <a:noFill/>
                    <a:prstDash val="solid"/>
                    <a:miter/>
                  </a:ln>
                </p:spPr>
                <p:txBody>
                  <a:bodyPr rtlCol="0" anchor="ctr"/>
                  <a:lstStyle/>
                  <a:p>
                    <a:endParaRPr lang="en-US"/>
                  </a:p>
                </p:txBody>
              </p:sp>
              <p:sp>
                <p:nvSpPr>
                  <p:cNvPr id="403" name="Graphic 2">
                    <a:extLst>
                      <a:ext uri="{FF2B5EF4-FFF2-40B4-BE49-F238E27FC236}">
                        <a16:creationId xmlns:a16="http://schemas.microsoft.com/office/drawing/2014/main" id="{A1CE0A52-2CF0-418A-A456-8C126BA32A2F}"/>
                      </a:ext>
                    </a:extLst>
                  </p:cNvPr>
                  <p:cNvSpPr/>
                  <p:nvPr/>
                </p:nvSpPr>
                <p:spPr>
                  <a:xfrm>
                    <a:off x="4476834" y="3289915"/>
                    <a:ext cx="6422" cy="19850"/>
                  </a:xfrm>
                  <a:custGeom>
                    <a:avLst/>
                    <a:gdLst>
                      <a:gd name="connsiteX0" fmla="*/ 6422 w 6422"/>
                      <a:gd name="connsiteY0" fmla="*/ 19850 h 19850"/>
                      <a:gd name="connsiteX1" fmla="*/ 0 w 6422"/>
                      <a:gd name="connsiteY1" fmla="*/ 19850 h 19850"/>
                      <a:gd name="connsiteX2" fmla="*/ 0 w 6422"/>
                      <a:gd name="connsiteY2" fmla="*/ 0 h 19850"/>
                      <a:gd name="connsiteX3" fmla="*/ 6422 w 6422"/>
                      <a:gd name="connsiteY3" fmla="*/ 0 h 19850"/>
                    </a:gdLst>
                    <a:ahLst/>
                    <a:cxnLst>
                      <a:cxn ang="0">
                        <a:pos x="connsiteX0" y="connsiteY0"/>
                      </a:cxn>
                      <a:cxn ang="0">
                        <a:pos x="connsiteX1" y="connsiteY1"/>
                      </a:cxn>
                      <a:cxn ang="0">
                        <a:pos x="connsiteX2" y="connsiteY2"/>
                      </a:cxn>
                      <a:cxn ang="0">
                        <a:pos x="connsiteX3" y="connsiteY3"/>
                      </a:cxn>
                    </a:cxnLst>
                    <a:rect l="l" t="t" r="r" b="b"/>
                    <a:pathLst>
                      <a:path w="6422" h="19850">
                        <a:moveTo>
                          <a:pt x="6422" y="19850"/>
                        </a:moveTo>
                        <a:lnTo>
                          <a:pt x="0" y="19850"/>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404" name="Graphic 2">
                    <a:extLst>
                      <a:ext uri="{FF2B5EF4-FFF2-40B4-BE49-F238E27FC236}">
                        <a16:creationId xmlns:a16="http://schemas.microsoft.com/office/drawing/2014/main" id="{09A6D60E-D746-489C-A3E2-F364DC8C2BA7}"/>
                      </a:ext>
                    </a:extLst>
                  </p:cNvPr>
                  <p:cNvSpPr/>
                  <p:nvPr/>
                </p:nvSpPr>
                <p:spPr>
                  <a:xfrm>
                    <a:off x="4488511" y="3275319"/>
                    <a:ext cx="6422" cy="34446"/>
                  </a:xfrm>
                  <a:custGeom>
                    <a:avLst/>
                    <a:gdLst>
                      <a:gd name="connsiteX0" fmla="*/ 6422 w 6422"/>
                      <a:gd name="connsiteY0" fmla="*/ 34446 h 34446"/>
                      <a:gd name="connsiteX1" fmla="*/ 0 w 6422"/>
                      <a:gd name="connsiteY1" fmla="*/ 34446 h 34446"/>
                      <a:gd name="connsiteX2" fmla="*/ 0 w 6422"/>
                      <a:gd name="connsiteY2" fmla="*/ 0 h 34446"/>
                      <a:gd name="connsiteX3" fmla="*/ 6422 w 6422"/>
                      <a:gd name="connsiteY3" fmla="*/ 0 h 34446"/>
                    </a:gdLst>
                    <a:ahLst/>
                    <a:cxnLst>
                      <a:cxn ang="0">
                        <a:pos x="connsiteX0" y="connsiteY0"/>
                      </a:cxn>
                      <a:cxn ang="0">
                        <a:pos x="connsiteX1" y="connsiteY1"/>
                      </a:cxn>
                      <a:cxn ang="0">
                        <a:pos x="connsiteX2" y="connsiteY2"/>
                      </a:cxn>
                      <a:cxn ang="0">
                        <a:pos x="connsiteX3" y="connsiteY3"/>
                      </a:cxn>
                    </a:cxnLst>
                    <a:rect l="l" t="t" r="r" b="b"/>
                    <a:pathLst>
                      <a:path w="6422" h="34446">
                        <a:moveTo>
                          <a:pt x="6422" y="34446"/>
                        </a:moveTo>
                        <a:lnTo>
                          <a:pt x="0" y="34446"/>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405" name="Graphic 2">
                    <a:extLst>
                      <a:ext uri="{FF2B5EF4-FFF2-40B4-BE49-F238E27FC236}">
                        <a16:creationId xmlns:a16="http://schemas.microsoft.com/office/drawing/2014/main" id="{172E9932-3266-483D-9A46-385749D5B11A}"/>
                      </a:ext>
                    </a:extLst>
                  </p:cNvPr>
                  <p:cNvSpPr/>
                  <p:nvPr/>
                </p:nvSpPr>
                <p:spPr>
                  <a:xfrm>
                    <a:off x="4500188" y="3271816"/>
                    <a:ext cx="6422" cy="38533"/>
                  </a:xfrm>
                  <a:custGeom>
                    <a:avLst/>
                    <a:gdLst>
                      <a:gd name="connsiteX0" fmla="*/ 6422 w 6422"/>
                      <a:gd name="connsiteY0" fmla="*/ 38533 h 38533"/>
                      <a:gd name="connsiteX1" fmla="*/ 0 w 6422"/>
                      <a:gd name="connsiteY1" fmla="*/ 37949 h 38533"/>
                      <a:gd name="connsiteX2" fmla="*/ 0 w 6422"/>
                      <a:gd name="connsiteY2" fmla="*/ 0 h 38533"/>
                      <a:gd name="connsiteX3" fmla="*/ 6422 w 6422"/>
                      <a:gd name="connsiteY3" fmla="*/ 0 h 38533"/>
                    </a:gdLst>
                    <a:ahLst/>
                    <a:cxnLst>
                      <a:cxn ang="0">
                        <a:pos x="connsiteX0" y="connsiteY0"/>
                      </a:cxn>
                      <a:cxn ang="0">
                        <a:pos x="connsiteX1" y="connsiteY1"/>
                      </a:cxn>
                      <a:cxn ang="0">
                        <a:pos x="connsiteX2" y="connsiteY2"/>
                      </a:cxn>
                      <a:cxn ang="0">
                        <a:pos x="connsiteX3" y="connsiteY3"/>
                      </a:cxn>
                    </a:cxnLst>
                    <a:rect l="l" t="t" r="r" b="b"/>
                    <a:pathLst>
                      <a:path w="6422" h="38533">
                        <a:moveTo>
                          <a:pt x="6422" y="38533"/>
                        </a:moveTo>
                        <a:lnTo>
                          <a:pt x="0" y="37949"/>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406" name="Graphic 2">
                    <a:extLst>
                      <a:ext uri="{FF2B5EF4-FFF2-40B4-BE49-F238E27FC236}">
                        <a16:creationId xmlns:a16="http://schemas.microsoft.com/office/drawing/2014/main" id="{4C464FAC-4D43-46C0-9C8C-D81FF37EB2E7}"/>
                      </a:ext>
                    </a:extLst>
                  </p:cNvPr>
                  <p:cNvSpPr/>
                  <p:nvPr/>
                </p:nvSpPr>
                <p:spPr>
                  <a:xfrm>
                    <a:off x="4511864" y="3291082"/>
                    <a:ext cx="6422" cy="19266"/>
                  </a:xfrm>
                  <a:custGeom>
                    <a:avLst/>
                    <a:gdLst>
                      <a:gd name="connsiteX0" fmla="*/ 6422 w 6422"/>
                      <a:gd name="connsiteY0" fmla="*/ 19267 h 19266"/>
                      <a:gd name="connsiteX1" fmla="*/ 0 w 6422"/>
                      <a:gd name="connsiteY1" fmla="*/ 19267 h 19266"/>
                      <a:gd name="connsiteX2" fmla="*/ 0 w 6422"/>
                      <a:gd name="connsiteY2" fmla="*/ 0 h 19266"/>
                      <a:gd name="connsiteX3" fmla="*/ 6422 w 6422"/>
                      <a:gd name="connsiteY3" fmla="*/ 0 h 19266"/>
                    </a:gdLst>
                    <a:ahLst/>
                    <a:cxnLst>
                      <a:cxn ang="0">
                        <a:pos x="connsiteX0" y="connsiteY0"/>
                      </a:cxn>
                      <a:cxn ang="0">
                        <a:pos x="connsiteX1" y="connsiteY1"/>
                      </a:cxn>
                      <a:cxn ang="0">
                        <a:pos x="connsiteX2" y="connsiteY2"/>
                      </a:cxn>
                      <a:cxn ang="0">
                        <a:pos x="connsiteX3" y="connsiteY3"/>
                      </a:cxn>
                    </a:cxnLst>
                    <a:rect l="l" t="t" r="r" b="b"/>
                    <a:pathLst>
                      <a:path w="6422" h="19266">
                        <a:moveTo>
                          <a:pt x="6422" y="19267"/>
                        </a:moveTo>
                        <a:lnTo>
                          <a:pt x="0" y="19267"/>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407" name="Graphic 2">
                    <a:extLst>
                      <a:ext uri="{FF2B5EF4-FFF2-40B4-BE49-F238E27FC236}">
                        <a16:creationId xmlns:a16="http://schemas.microsoft.com/office/drawing/2014/main" id="{59EBCE23-F8B0-4E8D-AC7F-324C63D188F9}"/>
                      </a:ext>
                    </a:extLst>
                  </p:cNvPr>
                  <p:cNvSpPr/>
                  <p:nvPr/>
                </p:nvSpPr>
                <p:spPr>
                  <a:xfrm>
                    <a:off x="4523541" y="3268312"/>
                    <a:ext cx="6422" cy="42036"/>
                  </a:xfrm>
                  <a:custGeom>
                    <a:avLst/>
                    <a:gdLst>
                      <a:gd name="connsiteX0" fmla="*/ 6422 w 6422"/>
                      <a:gd name="connsiteY0" fmla="*/ 42036 h 42036"/>
                      <a:gd name="connsiteX1" fmla="*/ 0 w 6422"/>
                      <a:gd name="connsiteY1" fmla="*/ 42036 h 42036"/>
                      <a:gd name="connsiteX2" fmla="*/ 0 w 6422"/>
                      <a:gd name="connsiteY2" fmla="*/ 0 h 42036"/>
                      <a:gd name="connsiteX3" fmla="*/ 6422 w 6422"/>
                      <a:gd name="connsiteY3" fmla="*/ 0 h 42036"/>
                    </a:gdLst>
                    <a:ahLst/>
                    <a:cxnLst>
                      <a:cxn ang="0">
                        <a:pos x="connsiteX0" y="connsiteY0"/>
                      </a:cxn>
                      <a:cxn ang="0">
                        <a:pos x="connsiteX1" y="connsiteY1"/>
                      </a:cxn>
                      <a:cxn ang="0">
                        <a:pos x="connsiteX2" y="connsiteY2"/>
                      </a:cxn>
                      <a:cxn ang="0">
                        <a:pos x="connsiteX3" y="connsiteY3"/>
                      </a:cxn>
                    </a:cxnLst>
                    <a:rect l="l" t="t" r="r" b="b"/>
                    <a:pathLst>
                      <a:path w="6422" h="42036">
                        <a:moveTo>
                          <a:pt x="6422" y="42036"/>
                        </a:moveTo>
                        <a:lnTo>
                          <a:pt x="0" y="42036"/>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408" name="Graphic 2">
                    <a:extLst>
                      <a:ext uri="{FF2B5EF4-FFF2-40B4-BE49-F238E27FC236}">
                        <a16:creationId xmlns:a16="http://schemas.microsoft.com/office/drawing/2014/main" id="{FE97AB46-F2B3-4F8A-8BC9-833E20E9BAB1}"/>
                      </a:ext>
                    </a:extLst>
                  </p:cNvPr>
                  <p:cNvSpPr/>
                  <p:nvPr/>
                </p:nvSpPr>
                <p:spPr>
                  <a:xfrm>
                    <a:off x="4535218" y="3274735"/>
                    <a:ext cx="6422" cy="35614"/>
                  </a:xfrm>
                  <a:custGeom>
                    <a:avLst/>
                    <a:gdLst>
                      <a:gd name="connsiteX0" fmla="*/ 6422 w 6422"/>
                      <a:gd name="connsiteY0" fmla="*/ 35614 h 35614"/>
                      <a:gd name="connsiteX1" fmla="*/ 0 w 6422"/>
                      <a:gd name="connsiteY1" fmla="*/ 35614 h 35614"/>
                      <a:gd name="connsiteX2" fmla="*/ 0 w 6422"/>
                      <a:gd name="connsiteY2" fmla="*/ 0 h 35614"/>
                      <a:gd name="connsiteX3" fmla="*/ 6422 w 6422"/>
                      <a:gd name="connsiteY3" fmla="*/ 0 h 35614"/>
                    </a:gdLst>
                    <a:ahLst/>
                    <a:cxnLst>
                      <a:cxn ang="0">
                        <a:pos x="connsiteX0" y="connsiteY0"/>
                      </a:cxn>
                      <a:cxn ang="0">
                        <a:pos x="connsiteX1" y="connsiteY1"/>
                      </a:cxn>
                      <a:cxn ang="0">
                        <a:pos x="connsiteX2" y="connsiteY2"/>
                      </a:cxn>
                      <a:cxn ang="0">
                        <a:pos x="connsiteX3" y="connsiteY3"/>
                      </a:cxn>
                    </a:cxnLst>
                    <a:rect l="l" t="t" r="r" b="b"/>
                    <a:pathLst>
                      <a:path w="6422" h="35614">
                        <a:moveTo>
                          <a:pt x="6422" y="35614"/>
                        </a:moveTo>
                        <a:lnTo>
                          <a:pt x="0" y="35614"/>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409" name="Graphic 2">
                    <a:extLst>
                      <a:ext uri="{FF2B5EF4-FFF2-40B4-BE49-F238E27FC236}">
                        <a16:creationId xmlns:a16="http://schemas.microsoft.com/office/drawing/2014/main" id="{E66A93FB-67E7-4E55-A7C5-FCEBB44BFAF2}"/>
                      </a:ext>
                    </a:extLst>
                  </p:cNvPr>
                  <p:cNvSpPr/>
                  <p:nvPr/>
                </p:nvSpPr>
                <p:spPr>
                  <a:xfrm>
                    <a:off x="4546895" y="3301007"/>
                    <a:ext cx="6422" cy="9341"/>
                  </a:xfrm>
                  <a:custGeom>
                    <a:avLst/>
                    <a:gdLst>
                      <a:gd name="connsiteX0" fmla="*/ 6422 w 6422"/>
                      <a:gd name="connsiteY0" fmla="*/ 9341 h 9341"/>
                      <a:gd name="connsiteX1" fmla="*/ 0 w 6422"/>
                      <a:gd name="connsiteY1" fmla="*/ 9341 h 9341"/>
                      <a:gd name="connsiteX2" fmla="*/ 0 w 6422"/>
                      <a:gd name="connsiteY2" fmla="*/ 0 h 9341"/>
                      <a:gd name="connsiteX3" fmla="*/ 6422 w 6422"/>
                      <a:gd name="connsiteY3" fmla="*/ 0 h 9341"/>
                    </a:gdLst>
                    <a:ahLst/>
                    <a:cxnLst>
                      <a:cxn ang="0">
                        <a:pos x="connsiteX0" y="connsiteY0"/>
                      </a:cxn>
                      <a:cxn ang="0">
                        <a:pos x="connsiteX1" y="connsiteY1"/>
                      </a:cxn>
                      <a:cxn ang="0">
                        <a:pos x="connsiteX2" y="connsiteY2"/>
                      </a:cxn>
                      <a:cxn ang="0">
                        <a:pos x="connsiteX3" y="connsiteY3"/>
                      </a:cxn>
                    </a:cxnLst>
                    <a:rect l="l" t="t" r="r" b="b"/>
                    <a:pathLst>
                      <a:path w="6422" h="9341">
                        <a:moveTo>
                          <a:pt x="6422" y="9341"/>
                        </a:moveTo>
                        <a:lnTo>
                          <a:pt x="0" y="9341"/>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410" name="Graphic 2">
                    <a:extLst>
                      <a:ext uri="{FF2B5EF4-FFF2-40B4-BE49-F238E27FC236}">
                        <a16:creationId xmlns:a16="http://schemas.microsoft.com/office/drawing/2014/main" id="{EE92C5C6-142B-4F02-AA54-14E1A92AA209}"/>
                      </a:ext>
                    </a:extLst>
                  </p:cNvPr>
                  <p:cNvSpPr/>
                  <p:nvPr/>
                </p:nvSpPr>
                <p:spPr>
                  <a:xfrm>
                    <a:off x="4558571" y="3288163"/>
                    <a:ext cx="6422" cy="22185"/>
                  </a:xfrm>
                  <a:custGeom>
                    <a:avLst/>
                    <a:gdLst>
                      <a:gd name="connsiteX0" fmla="*/ 6422 w 6422"/>
                      <a:gd name="connsiteY0" fmla="*/ 22186 h 22185"/>
                      <a:gd name="connsiteX1" fmla="*/ 0 w 6422"/>
                      <a:gd name="connsiteY1" fmla="*/ 22186 h 22185"/>
                      <a:gd name="connsiteX2" fmla="*/ 0 w 6422"/>
                      <a:gd name="connsiteY2" fmla="*/ 0 h 22185"/>
                      <a:gd name="connsiteX3" fmla="*/ 6422 w 6422"/>
                      <a:gd name="connsiteY3" fmla="*/ 0 h 22185"/>
                    </a:gdLst>
                    <a:ahLst/>
                    <a:cxnLst>
                      <a:cxn ang="0">
                        <a:pos x="connsiteX0" y="connsiteY0"/>
                      </a:cxn>
                      <a:cxn ang="0">
                        <a:pos x="connsiteX1" y="connsiteY1"/>
                      </a:cxn>
                      <a:cxn ang="0">
                        <a:pos x="connsiteX2" y="connsiteY2"/>
                      </a:cxn>
                      <a:cxn ang="0">
                        <a:pos x="connsiteX3" y="connsiteY3"/>
                      </a:cxn>
                    </a:cxnLst>
                    <a:rect l="l" t="t" r="r" b="b"/>
                    <a:pathLst>
                      <a:path w="6422" h="22185">
                        <a:moveTo>
                          <a:pt x="6422" y="22186"/>
                        </a:moveTo>
                        <a:lnTo>
                          <a:pt x="0" y="22186"/>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411" name="Graphic 2">
                    <a:extLst>
                      <a:ext uri="{FF2B5EF4-FFF2-40B4-BE49-F238E27FC236}">
                        <a16:creationId xmlns:a16="http://schemas.microsoft.com/office/drawing/2014/main" id="{EAD666A7-915E-4E91-8B1A-595669B3E064}"/>
                      </a:ext>
                    </a:extLst>
                  </p:cNvPr>
                  <p:cNvSpPr/>
                  <p:nvPr/>
                </p:nvSpPr>
                <p:spPr>
                  <a:xfrm>
                    <a:off x="4570248" y="3278238"/>
                    <a:ext cx="6422" cy="32111"/>
                  </a:xfrm>
                  <a:custGeom>
                    <a:avLst/>
                    <a:gdLst>
                      <a:gd name="connsiteX0" fmla="*/ 6422 w 6422"/>
                      <a:gd name="connsiteY0" fmla="*/ 32111 h 32111"/>
                      <a:gd name="connsiteX1" fmla="*/ 0 w 6422"/>
                      <a:gd name="connsiteY1" fmla="*/ 32111 h 32111"/>
                      <a:gd name="connsiteX2" fmla="*/ 0 w 6422"/>
                      <a:gd name="connsiteY2" fmla="*/ 0 h 32111"/>
                      <a:gd name="connsiteX3" fmla="*/ 6422 w 6422"/>
                      <a:gd name="connsiteY3" fmla="*/ 0 h 32111"/>
                    </a:gdLst>
                    <a:ahLst/>
                    <a:cxnLst>
                      <a:cxn ang="0">
                        <a:pos x="connsiteX0" y="connsiteY0"/>
                      </a:cxn>
                      <a:cxn ang="0">
                        <a:pos x="connsiteX1" y="connsiteY1"/>
                      </a:cxn>
                      <a:cxn ang="0">
                        <a:pos x="connsiteX2" y="connsiteY2"/>
                      </a:cxn>
                      <a:cxn ang="0">
                        <a:pos x="connsiteX3" y="connsiteY3"/>
                      </a:cxn>
                    </a:cxnLst>
                    <a:rect l="l" t="t" r="r" b="b"/>
                    <a:pathLst>
                      <a:path w="6422" h="32111">
                        <a:moveTo>
                          <a:pt x="6422" y="32111"/>
                        </a:moveTo>
                        <a:lnTo>
                          <a:pt x="0" y="32111"/>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412" name="Graphic 2">
                    <a:extLst>
                      <a:ext uri="{FF2B5EF4-FFF2-40B4-BE49-F238E27FC236}">
                        <a16:creationId xmlns:a16="http://schemas.microsoft.com/office/drawing/2014/main" id="{1052CA63-EE63-4EB1-9902-E4E6079F98C8}"/>
                      </a:ext>
                    </a:extLst>
                  </p:cNvPr>
                  <p:cNvSpPr/>
                  <p:nvPr/>
                </p:nvSpPr>
                <p:spPr>
                  <a:xfrm>
                    <a:off x="4581341" y="3286995"/>
                    <a:ext cx="7006" cy="23937"/>
                  </a:xfrm>
                  <a:custGeom>
                    <a:avLst/>
                    <a:gdLst>
                      <a:gd name="connsiteX0" fmla="*/ 7006 w 7006"/>
                      <a:gd name="connsiteY0" fmla="*/ 23937 h 23937"/>
                      <a:gd name="connsiteX1" fmla="*/ 0 w 7006"/>
                      <a:gd name="connsiteY1" fmla="*/ 23353 h 23937"/>
                      <a:gd name="connsiteX2" fmla="*/ 0 w 7006"/>
                      <a:gd name="connsiteY2" fmla="*/ 0 h 23937"/>
                      <a:gd name="connsiteX3" fmla="*/ 7006 w 7006"/>
                      <a:gd name="connsiteY3" fmla="*/ 584 h 23937"/>
                    </a:gdLst>
                    <a:ahLst/>
                    <a:cxnLst>
                      <a:cxn ang="0">
                        <a:pos x="connsiteX0" y="connsiteY0"/>
                      </a:cxn>
                      <a:cxn ang="0">
                        <a:pos x="connsiteX1" y="connsiteY1"/>
                      </a:cxn>
                      <a:cxn ang="0">
                        <a:pos x="connsiteX2" y="connsiteY2"/>
                      </a:cxn>
                      <a:cxn ang="0">
                        <a:pos x="connsiteX3" y="connsiteY3"/>
                      </a:cxn>
                    </a:cxnLst>
                    <a:rect l="l" t="t" r="r" b="b"/>
                    <a:pathLst>
                      <a:path w="7006" h="23937">
                        <a:moveTo>
                          <a:pt x="7006" y="23937"/>
                        </a:moveTo>
                        <a:lnTo>
                          <a:pt x="0" y="23353"/>
                        </a:lnTo>
                        <a:lnTo>
                          <a:pt x="0" y="0"/>
                        </a:lnTo>
                        <a:lnTo>
                          <a:pt x="7006" y="584"/>
                        </a:lnTo>
                        <a:close/>
                      </a:path>
                    </a:pathLst>
                  </a:custGeom>
                  <a:solidFill>
                    <a:srgbClr val="FF9085"/>
                  </a:solidFill>
                  <a:ln w="5837" cap="flat">
                    <a:noFill/>
                    <a:prstDash val="solid"/>
                    <a:miter/>
                  </a:ln>
                </p:spPr>
                <p:txBody>
                  <a:bodyPr rtlCol="0" anchor="ctr"/>
                  <a:lstStyle/>
                  <a:p>
                    <a:endParaRPr lang="en-US"/>
                  </a:p>
                </p:txBody>
              </p:sp>
              <p:sp>
                <p:nvSpPr>
                  <p:cNvPr id="413" name="Graphic 2">
                    <a:extLst>
                      <a:ext uri="{FF2B5EF4-FFF2-40B4-BE49-F238E27FC236}">
                        <a16:creationId xmlns:a16="http://schemas.microsoft.com/office/drawing/2014/main" id="{D5B42F73-F8E8-4CA3-BE9A-C8C4BAD76303}"/>
                      </a:ext>
                    </a:extLst>
                  </p:cNvPr>
                  <p:cNvSpPr/>
                  <p:nvPr/>
                </p:nvSpPr>
                <p:spPr>
                  <a:xfrm>
                    <a:off x="4593018" y="3274735"/>
                    <a:ext cx="6422" cy="36197"/>
                  </a:xfrm>
                  <a:custGeom>
                    <a:avLst/>
                    <a:gdLst>
                      <a:gd name="connsiteX0" fmla="*/ 6422 w 6422"/>
                      <a:gd name="connsiteY0" fmla="*/ 36198 h 36197"/>
                      <a:gd name="connsiteX1" fmla="*/ 0 w 6422"/>
                      <a:gd name="connsiteY1" fmla="*/ 36198 h 36197"/>
                      <a:gd name="connsiteX2" fmla="*/ 0 w 6422"/>
                      <a:gd name="connsiteY2" fmla="*/ 0 h 36197"/>
                      <a:gd name="connsiteX3" fmla="*/ 6422 w 6422"/>
                      <a:gd name="connsiteY3" fmla="*/ 0 h 36197"/>
                    </a:gdLst>
                    <a:ahLst/>
                    <a:cxnLst>
                      <a:cxn ang="0">
                        <a:pos x="connsiteX0" y="connsiteY0"/>
                      </a:cxn>
                      <a:cxn ang="0">
                        <a:pos x="connsiteX1" y="connsiteY1"/>
                      </a:cxn>
                      <a:cxn ang="0">
                        <a:pos x="connsiteX2" y="connsiteY2"/>
                      </a:cxn>
                      <a:cxn ang="0">
                        <a:pos x="connsiteX3" y="connsiteY3"/>
                      </a:cxn>
                    </a:cxnLst>
                    <a:rect l="l" t="t" r="r" b="b"/>
                    <a:pathLst>
                      <a:path w="6422" h="36197">
                        <a:moveTo>
                          <a:pt x="6422" y="36198"/>
                        </a:moveTo>
                        <a:lnTo>
                          <a:pt x="0" y="36198"/>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414" name="Graphic 2">
                    <a:extLst>
                      <a:ext uri="{FF2B5EF4-FFF2-40B4-BE49-F238E27FC236}">
                        <a16:creationId xmlns:a16="http://schemas.microsoft.com/office/drawing/2014/main" id="{6E09B5D7-0802-45B4-B354-2ABCACE6590C}"/>
                      </a:ext>
                    </a:extLst>
                  </p:cNvPr>
                  <p:cNvSpPr/>
                  <p:nvPr/>
                </p:nvSpPr>
                <p:spPr>
                  <a:xfrm>
                    <a:off x="4604694" y="3270648"/>
                    <a:ext cx="6422" cy="40284"/>
                  </a:xfrm>
                  <a:custGeom>
                    <a:avLst/>
                    <a:gdLst>
                      <a:gd name="connsiteX0" fmla="*/ 6422 w 6422"/>
                      <a:gd name="connsiteY0" fmla="*/ 40285 h 40284"/>
                      <a:gd name="connsiteX1" fmla="*/ 0 w 6422"/>
                      <a:gd name="connsiteY1" fmla="*/ 40285 h 40284"/>
                      <a:gd name="connsiteX2" fmla="*/ 0 w 6422"/>
                      <a:gd name="connsiteY2" fmla="*/ 0 h 40284"/>
                      <a:gd name="connsiteX3" fmla="*/ 6422 w 6422"/>
                      <a:gd name="connsiteY3" fmla="*/ 0 h 40284"/>
                    </a:gdLst>
                    <a:ahLst/>
                    <a:cxnLst>
                      <a:cxn ang="0">
                        <a:pos x="connsiteX0" y="connsiteY0"/>
                      </a:cxn>
                      <a:cxn ang="0">
                        <a:pos x="connsiteX1" y="connsiteY1"/>
                      </a:cxn>
                      <a:cxn ang="0">
                        <a:pos x="connsiteX2" y="connsiteY2"/>
                      </a:cxn>
                      <a:cxn ang="0">
                        <a:pos x="connsiteX3" y="connsiteY3"/>
                      </a:cxn>
                    </a:cxnLst>
                    <a:rect l="l" t="t" r="r" b="b"/>
                    <a:pathLst>
                      <a:path w="6422" h="40284">
                        <a:moveTo>
                          <a:pt x="6422" y="40285"/>
                        </a:moveTo>
                        <a:lnTo>
                          <a:pt x="0" y="40285"/>
                        </a:lnTo>
                        <a:lnTo>
                          <a:pt x="0" y="0"/>
                        </a:lnTo>
                        <a:lnTo>
                          <a:pt x="6422" y="0"/>
                        </a:lnTo>
                        <a:close/>
                      </a:path>
                    </a:pathLst>
                  </a:custGeom>
                  <a:solidFill>
                    <a:srgbClr val="FF9085"/>
                  </a:solidFill>
                  <a:ln w="5837" cap="flat">
                    <a:noFill/>
                    <a:prstDash val="solid"/>
                    <a:miter/>
                  </a:ln>
                </p:spPr>
                <p:txBody>
                  <a:bodyPr rtlCol="0" anchor="ctr"/>
                  <a:lstStyle/>
                  <a:p>
                    <a:endParaRPr lang="en-US"/>
                  </a:p>
                </p:txBody>
              </p:sp>
            </p:grpSp>
          </p:grpSp>
          <p:grpSp>
            <p:nvGrpSpPr>
              <p:cNvPr id="415" name="Graphic 2">
                <a:extLst>
                  <a:ext uri="{FF2B5EF4-FFF2-40B4-BE49-F238E27FC236}">
                    <a16:creationId xmlns:a16="http://schemas.microsoft.com/office/drawing/2014/main" id="{D87B2423-41A3-402E-AE9F-972C425FABF1}"/>
                  </a:ext>
                </a:extLst>
              </p:cNvPr>
              <p:cNvGrpSpPr/>
              <p:nvPr/>
            </p:nvGrpSpPr>
            <p:grpSpPr>
              <a:xfrm>
                <a:off x="4305770" y="3333702"/>
                <a:ext cx="336873" cy="83488"/>
                <a:chOff x="4305770" y="3333702"/>
                <a:chExt cx="336873" cy="83488"/>
              </a:xfrm>
            </p:grpSpPr>
            <p:sp>
              <p:nvSpPr>
                <p:cNvPr id="416" name="Graphic 2">
                  <a:extLst>
                    <a:ext uri="{FF2B5EF4-FFF2-40B4-BE49-F238E27FC236}">
                      <a16:creationId xmlns:a16="http://schemas.microsoft.com/office/drawing/2014/main" id="{E0DA3828-05D3-4D70-928C-50099D93E890}"/>
                    </a:ext>
                  </a:extLst>
                </p:cNvPr>
                <p:cNvSpPr/>
                <p:nvPr/>
              </p:nvSpPr>
              <p:spPr>
                <a:xfrm>
                  <a:off x="4305770" y="3333702"/>
                  <a:ext cx="336873" cy="83488"/>
                </a:xfrm>
                <a:custGeom>
                  <a:avLst/>
                  <a:gdLst>
                    <a:gd name="connsiteX0" fmla="*/ 0 w 336873"/>
                    <a:gd name="connsiteY0" fmla="*/ 68309 h 83488"/>
                    <a:gd name="connsiteX1" fmla="*/ 0 w 336873"/>
                    <a:gd name="connsiteY1" fmla="*/ 14596 h 83488"/>
                    <a:gd name="connsiteX2" fmla="*/ 16931 w 336873"/>
                    <a:gd name="connsiteY2" fmla="*/ 0 h 83488"/>
                    <a:gd name="connsiteX3" fmla="*/ 321111 w 336873"/>
                    <a:gd name="connsiteY3" fmla="*/ 1168 h 83488"/>
                    <a:gd name="connsiteX4" fmla="*/ 336874 w 336873"/>
                    <a:gd name="connsiteY4" fmla="*/ 15764 h 83488"/>
                    <a:gd name="connsiteX5" fmla="*/ 336874 w 336873"/>
                    <a:gd name="connsiteY5" fmla="*/ 67141 h 83488"/>
                    <a:gd name="connsiteX6" fmla="*/ 321111 w 336873"/>
                    <a:gd name="connsiteY6" fmla="*/ 81737 h 83488"/>
                    <a:gd name="connsiteX7" fmla="*/ 16931 w 336873"/>
                    <a:gd name="connsiteY7" fmla="*/ 83489 h 83488"/>
                    <a:gd name="connsiteX8" fmla="*/ 0 w 336873"/>
                    <a:gd name="connsiteY8" fmla="*/ 68309 h 83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873" h="83488">
                      <a:moveTo>
                        <a:pt x="0" y="68309"/>
                      </a:moveTo>
                      <a:lnTo>
                        <a:pt x="0" y="14596"/>
                      </a:lnTo>
                      <a:cubicBezTo>
                        <a:pt x="0" y="6422"/>
                        <a:pt x="7590" y="0"/>
                        <a:pt x="16931" y="0"/>
                      </a:cubicBezTo>
                      <a:lnTo>
                        <a:pt x="321111" y="1168"/>
                      </a:lnTo>
                      <a:cubicBezTo>
                        <a:pt x="329868" y="1168"/>
                        <a:pt x="336874" y="7590"/>
                        <a:pt x="336874" y="15764"/>
                      </a:cubicBezTo>
                      <a:lnTo>
                        <a:pt x="336874" y="67141"/>
                      </a:lnTo>
                      <a:cubicBezTo>
                        <a:pt x="336874" y="74731"/>
                        <a:pt x="329868" y="81153"/>
                        <a:pt x="321111" y="81737"/>
                      </a:cubicBezTo>
                      <a:lnTo>
                        <a:pt x="16931" y="83489"/>
                      </a:lnTo>
                      <a:cubicBezTo>
                        <a:pt x="7590" y="82905"/>
                        <a:pt x="0" y="76483"/>
                        <a:pt x="0" y="68309"/>
                      </a:cubicBezTo>
                      <a:close/>
                    </a:path>
                  </a:pathLst>
                </a:custGeom>
                <a:solidFill>
                  <a:srgbClr val="AA80F9">
                    <a:alpha val="74000"/>
                  </a:srgbClr>
                </a:solidFill>
                <a:ln w="5837" cap="flat">
                  <a:noFill/>
                  <a:prstDash val="solid"/>
                  <a:miter/>
                </a:ln>
              </p:spPr>
              <p:txBody>
                <a:bodyPr rtlCol="0" anchor="ctr"/>
                <a:lstStyle/>
                <a:p>
                  <a:endParaRPr lang="en-US"/>
                </a:p>
              </p:txBody>
            </p:sp>
            <p:sp>
              <p:nvSpPr>
                <p:cNvPr id="417" name="Graphic 2">
                  <a:extLst>
                    <a:ext uri="{FF2B5EF4-FFF2-40B4-BE49-F238E27FC236}">
                      <a16:creationId xmlns:a16="http://schemas.microsoft.com/office/drawing/2014/main" id="{D5E66D30-AF67-4EC5-BD75-B7764FD2CA3C}"/>
                    </a:ext>
                  </a:extLst>
                </p:cNvPr>
                <p:cNvSpPr/>
                <p:nvPr/>
              </p:nvSpPr>
              <p:spPr>
                <a:xfrm>
                  <a:off x="4322117" y="3345963"/>
                  <a:ext cx="15179" cy="14012"/>
                </a:xfrm>
                <a:custGeom>
                  <a:avLst/>
                  <a:gdLst>
                    <a:gd name="connsiteX0" fmla="*/ 15180 w 15179"/>
                    <a:gd name="connsiteY0" fmla="*/ 7006 h 14012"/>
                    <a:gd name="connsiteX1" fmla="*/ 7590 w 15179"/>
                    <a:gd name="connsiteY1" fmla="*/ 14012 h 14012"/>
                    <a:gd name="connsiteX2" fmla="*/ 0 w 15179"/>
                    <a:gd name="connsiteY2" fmla="*/ 7006 h 14012"/>
                    <a:gd name="connsiteX3" fmla="*/ 7590 w 15179"/>
                    <a:gd name="connsiteY3" fmla="*/ 0 h 14012"/>
                    <a:gd name="connsiteX4" fmla="*/ 15180 w 15179"/>
                    <a:gd name="connsiteY4" fmla="*/ 7006 h 1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79" h="14012">
                      <a:moveTo>
                        <a:pt x="15180" y="7006"/>
                      </a:moveTo>
                      <a:cubicBezTo>
                        <a:pt x="15180" y="10509"/>
                        <a:pt x="11677" y="14012"/>
                        <a:pt x="7590" y="14012"/>
                      </a:cubicBezTo>
                      <a:cubicBezTo>
                        <a:pt x="3503" y="14012"/>
                        <a:pt x="0" y="11093"/>
                        <a:pt x="0" y="7006"/>
                      </a:cubicBezTo>
                      <a:cubicBezTo>
                        <a:pt x="0" y="2919"/>
                        <a:pt x="3503" y="0"/>
                        <a:pt x="7590" y="0"/>
                      </a:cubicBezTo>
                      <a:cubicBezTo>
                        <a:pt x="11677" y="0"/>
                        <a:pt x="15180" y="3503"/>
                        <a:pt x="15180" y="7006"/>
                      </a:cubicBezTo>
                      <a:close/>
                    </a:path>
                  </a:pathLst>
                </a:custGeom>
                <a:solidFill>
                  <a:srgbClr val="FFFFFF">
                    <a:alpha val="40000"/>
                  </a:srgbClr>
                </a:solidFill>
                <a:ln w="5837" cap="flat">
                  <a:noFill/>
                  <a:prstDash val="solid"/>
                  <a:miter/>
                </a:ln>
              </p:spPr>
              <p:txBody>
                <a:bodyPr rtlCol="0" anchor="ctr"/>
                <a:lstStyle/>
                <a:p>
                  <a:endParaRPr lang="en-US"/>
                </a:p>
              </p:txBody>
            </p:sp>
            <p:sp>
              <p:nvSpPr>
                <p:cNvPr id="418" name="Graphic 2">
                  <a:extLst>
                    <a:ext uri="{FF2B5EF4-FFF2-40B4-BE49-F238E27FC236}">
                      <a16:creationId xmlns:a16="http://schemas.microsoft.com/office/drawing/2014/main" id="{0D80B157-647D-4FE8-9980-903697FAB9C4}"/>
                    </a:ext>
                  </a:extLst>
                </p:cNvPr>
                <p:cNvSpPr/>
                <p:nvPr/>
              </p:nvSpPr>
              <p:spPr>
                <a:xfrm>
                  <a:off x="4346638" y="3345963"/>
                  <a:ext cx="15179" cy="14012"/>
                </a:xfrm>
                <a:custGeom>
                  <a:avLst/>
                  <a:gdLst>
                    <a:gd name="connsiteX0" fmla="*/ 15180 w 15179"/>
                    <a:gd name="connsiteY0" fmla="*/ 7006 h 14012"/>
                    <a:gd name="connsiteX1" fmla="*/ 7590 w 15179"/>
                    <a:gd name="connsiteY1" fmla="*/ 14012 h 14012"/>
                    <a:gd name="connsiteX2" fmla="*/ 0 w 15179"/>
                    <a:gd name="connsiteY2" fmla="*/ 7006 h 14012"/>
                    <a:gd name="connsiteX3" fmla="*/ 7590 w 15179"/>
                    <a:gd name="connsiteY3" fmla="*/ 0 h 14012"/>
                    <a:gd name="connsiteX4" fmla="*/ 15180 w 15179"/>
                    <a:gd name="connsiteY4" fmla="*/ 7006 h 1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79" h="14012">
                      <a:moveTo>
                        <a:pt x="15180" y="7006"/>
                      </a:moveTo>
                      <a:cubicBezTo>
                        <a:pt x="15180" y="10509"/>
                        <a:pt x="11677" y="14012"/>
                        <a:pt x="7590" y="14012"/>
                      </a:cubicBezTo>
                      <a:cubicBezTo>
                        <a:pt x="3503" y="14012"/>
                        <a:pt x="0" y="11093"/>
                        <a:pt x="0" y="7006"/>
                      </a:cubicBezTo>
                      <a:cubicBezTo>
                        <a:pt x="0" y="3503"/>
                        <a:pt x="3503" y="0"/>
                        <a:pt x="7590" y="0"/>
                      </a:cubicBezTo>
                      <a:cubicBezTo>
                        <a:pt x="11677" y="584"/>
                        <a:pt x="15180" y="3503"/>
                        <a:pt x="15180" y="7006"/>
                      </a:cubicBezTo>
                      <a:close/>
                    </a:path>
                  </a:pathLst>
                </a:custGeom>
                <a:solidFill>
                  <a:srgbClr val="FFFFFF">
                    <a:alpha val="40000"/>
                  </a:srgbClr>
                </a:solidFill>
                <a:ln w="5837" cap="flat">
                  <a:noFill/>
                  <a:prstDash val="solid"/>
                  <a:miter/>
                </a:ln>
              </p:spPr>
              <p:txBody>
                <a:bodyPr rtlCol="0" anchor="ctr"/>
                <a:lstStyle/>
                <a:p>
                  <a:endParaRPr lang="en-US"/>
                </a:p>
              </p:txBody>
            </p:sp>
            <p:sp>
              <p:nvSpPr>
                <p:cNvPr id="419" name="Graphic 2">
                  <a:extLst>
                    <a:ext uri="{FF2B5EF4-FFF2-40B4-BE49-F238E27FC236}">
                      <a16:creationId xmlns:a16="http://schemas.microsoft.com/office/drawing/2014/main" id="{82C53D3C-13B0-4749-9A70-AA9724E3CD71}"/>
                    </a:ext>
                  </a:extLst>
                </p:cNvPr>
                <p:cNvSpPr/>
                <p:nvPr/>
              </p:nvSpPr>
              <p:spPr>
                <a:xfrm>
                  <a:off x="4371743" y="3345963"/>
                  <a:ext cx="15179" cy="14012"/>
                </a:xfrm>
                <a:custGeom>
                  <a:avLst/>
                  <a:gdLst>
                    <a:gd name="connsiteX0" fmla="*/ 15180 w 15179"/>
                    <a:gd name="connsiteY0" fmla="*/ 7006 h 14012"/>
                    <a:gd name="connsiteX1" fmla="*/ 7590 w 15179"/>
                    <a:gd name="connsiteY1" fmla="*/ 14012 h 14012"/>
                    <a:gd name="connsiteX2" fmla="*/ 0 w 15179"/>
                    <a:gd name="connsiteY2" fmla="*/ 7006 h 14012"/>
                    <a:gd name="connsiteX3" fmla="*/ 7590 w 15179"/>
                    <a:gd name="connsiteY3" fmla="*/ 0 h 14012"/>
                    <a:gd name="connsiteX4" fmla="*/ 15180 w 15179"/>
                    <a:gd name="connsiteY4" fmla="*/ 7006 h 1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79" h="14012">
                      <a:moveTo>
                        <a:pt x="15180" y="7006"/>
                      </a:moveTo>
                      <a:cubicBezTo>
                        <a:pt x="15180" y="10509"/>
                        <a:pt x="11677" y="14012"/>
                        <a:pt x="7590" y="14012"/>
                      </a:cubicBezTo>
                      <a:cubicBezTo>
                        <a:pt x="3503" y="14012"/>
                        <a:pt x="0" y="11093"/>
                        <a:pt x="0" y="7006"/>
                      </a:cubicBezTo>
                      <a:cubicBezTo>
                        <a:pt x="0" y="3503"/>
                        <a:pt x="3503" y="0"/>
                        <a:pt x="7590" y="0"/>
                      </a:cubicBezTo>
                      <a:cubicBezTo>
                        <a:pt x="11677" y="584"/>
                        <a:pt x="15180" y="3503"/>
                        <a:pt x="15180" y="7006"/>
                      </a:cubicBezTo>
                      <a:close/>
                    </a:path>
                  </a:pathLst>
                </a:custGeom>
                <a:solidFill>
                  <a:srgbClr val="FFFFFF">
                    <a:alpha val="40000"/>
                  </a:srgbClr>
                </a:solidFill>
                <a:ln w="5837" cap="flat">
                  <a:noFill/>
                  <a:prstDash val="solid"/>
                  <a:miter/>
                </a:ln>
              </p:spPr>
              <p:txBody>
                <a:bodyPr rtlCol="0" anchor="ctr"/>
                <a:lstStyle/>
                <a:p>
                  <a:endParaRPr lang="en-US"/>
                </a:p>
              </p:txBody>
            </p:sp>
            <p:sp>
              <p:nvSpPr>
                <p:cNvPr id="420" name="Graphic 2">
                  <a:extLst>
                    <a:ext uri="{FF2B5EF4-FFF2-40B4-BE49-F238E27FC236}">
                      <a16:creationId xmlns:a16="http://schemas.microsoft.com/office/drawing/2014/main" id="{202FF8C1-3D99-4923-AA85-36B5CCED022A}"/>
                    </a:ext>
                  </a:extLst>
                </p:cNvPr>
                <p:cNvSpPr/>
                <p:nvPr/>
              </p:nvSpPr>
              <p:spPr>
                <a:xfrm>
                  <a:off x="4402103" y="3346547"/>
                  <a:ext cx="223025" cy="56048"/>
                </a:xfrm>
                <a:custGeom>
                  <a:avLst/>
                  <a:gdLst>
                    <a:gd name="connsiteX0" fmla="*/ 223026 w 223025"/>
                    <a:gd name="connsiteY0" fmla="*/ 55465 h 56048"/>
                    <a:gd name="connsiteX1" fmla="*/ 0 w 223025"/>
                    <a:gd name="connsiteY1" fmla="*/ 56048 h 56048"/>
                    <a:gd name="connsiteX2" fmla="*/ 0 w 223025"/>
                    <a:gd name="connsiteY2" fmla="*/ 0 h 56048"/>
                    <a:gd name="connsiteX3" fmla="*/ 223026 w 223025"/>
                    <a:gd name="connsiteY3" fmla="*/ 584 h 56048"/>
                  </a:gdLst>
                  <a:ahLst/>
                  <a:cxnLst>
                    <a:cxn ang="0">
                      <a:pos x="connsiteX0" y="connsiteY0"/>
                    </a:cxn>
                    <a:cxn ang="0">
                      <a:pos x="connsiteX1" y="connsiteY1"/>
                    </a:cxn>
                    <a:cxn ang="0">
                      <a:pos x="connsiteX2" y="connsiteY2"/>
                    </a:cxn>
                    <a:cxn ang="0">
                      <a:pos x="connsiteX3" y="connsiteY3"/>
                    </a:cxn>
                  </a:cxnLst>
                  <a:rect l="l" t="t" r="r" b="b"/>
                  <a:pathLst>
                    <a:path w="223025" h="56048">
                      <a:moveTo>
                        <a:pt x="223026" y="55465"/>
                      </a:moveTo>
                      <a:lnTo>
                        <a:pt x="0" y="56048"/>
                      </a:lnTo>
                      <a:lnTo>
                        <a:pt x="0" y="0"/>
                      </a:lnTo>
                      <a:lnTo>
                        <a:pt x="223026" y="584"/>
                      </a:lnTo>
                      <a:close/>
                    </a:path>
                  </a:pathLst>
                </a:custGeom>
                <a:solidFill>
                  <a:srgbClr val="444B8C"/>
                </a:solidFill>
                <a:ln w="5837" cap="flat">
                  <a:noFill/>
                  <a:prstDash val="solid"/>
                  <a:miter/>
                </a:ln>
              </p:spPr>
              <p:txBody>
                <a:bodyPr rtlCol="0" anchor="ctr"/>
                <a:lstStyle/>
                <a:p>
                  <a:endParaRPr lang="en-US"/>
                </a:p>
              </p:txBody>
            </p:sp>
            <p:grpSp>
              <p:nvGrpSpPr>
                <p:cNvPr id="421" name="Graphic 2">
                  <a:extLst>
                    <a:ext uri="{FF2B5EF4-FFF2-40B4-BE49-F238E27FC236}">
                      <a16:creationId xmlns:a16="http://schemas.microsoft.com/office/drawing/2014/main" id="{FB857F04-8801-49FB-9DBA-E6DE80233FFA}"/>
                    </a:ext>
                  </a:extLst>
                </p:cNvPr>
                <p:cNvGrpSpPr/>
                <p:nvPr/>
              </p:nvGrpSpPr>
              <p:grpSpPr>
                <a:xfrm>
                  <a:off x="4417283" y="3352969"/>
                  <a:ext cx="193834" cy="45539"/>
                  <a:chOff x="4417283" y="3352969"/>
                  <a:chExt cx="193834" cy="45539"/>
                </a:xfrm>
                <a:solidFill>
                  <a:srgbClr val="FFFFFF"/>
                </a:solidFill>
              </p:grpSpPr>
              <p:sp>
                <p:nvSpPr>
                  <p:cNvPr id="422" name="Graphic 2">
                    <a:extLst>
                      <a:ext uri="{FF2B5EF4-FFF2-40B4-BE49-F238E27FC236}">
                        <a16:creationId xmlns:a16="http://schemas.microsoft.com/office/drawing/2014/main" id="{36B15248-7D47-4A3F-B4F3-D68F8116F08F}"/>
                      </a:ext>
                    </a:extLst>
                  </p:cNvPr>
                  <p:cNvSpPr/>
                  <p:nvPr/>
                </p:nvSpPr>
                <p:spPr>
                  <a:xfrm>
                    <a:off x="4417283" y="3352969"/>
                    <a:ext cx="6422" cy="45539"/>
                  </a:xfrm>
                  <a:custGeom>
                    <a:avLst/>
                    <a:gdLst>
                      <a:gd name="connsiteX0" fmla="*/ 6422 w 6422"/>
                      <a:gd name="connsiteY0" fmla="*/ 45539 h 45539"/>
                      <a:gd name="connsiteX1" fmla="*/ 0 w 6422"/>
                      <a:gd name="connsiteY1" fmla="*/ 45539 h 45539"/>
                      <a:gd name="connsiteX2" fmla="*/ 0 w 6422"/>
                      <a:gd name="connsiteY2" fmla="*/ 0 h 45539"/>
                      <a:gd name="connsiteX3" fmla="*/ 6422 w 6422"/>
                      <a:gd name="connsiteY3" fmla="*/ 584 h 45539"/>
                    </a:gdLst>
                    <a:ahLst/>
                    <a:cxnLst>
                      <a:cxn ang="0">
                        <a:pos x="connsiteX0" y="connsiteY0"/>
                      </a:cxn>
                      <a:cxn ang="0">
                        <a:pos x="connsiteX1" y="connsiteY1"/>
                      </a:cxn>
                      <a:cxn ang="0">
                        <a:pos x="connsiteX2" y="connsiteY2"/>
                      </a:cxn>
                      <a:cxn ang="0">
                        <a:pos x="connsiteX3" y="connsiteY3"/>
                      </a:cxn>
                    </a:cxnLst>
                    <a:rect l="l" t="t" r="r" b="b"/>
                    <a:pathLst>
                      <a:path w="6422" h="45539">
                        <a:moveTo>
                          <a:pt x="6422" y="45539"/>
                        </a:moveTo>
                        <a:lnTo>
                          <a:pt x="0" y="45539"/>
                        </a:lnTo>
                        <a:lnTo>
                          <a:pt x="0" y="0"/>
                        </a:lnTo>
                        <a:lnTo>
                          <a:pt x="6422" y="584"/>
                        </a:lnTo>
                        <a:close/>
                      </a:path>
                    </a:pathLst>
                  </a:custGeom>
                  <a:solidFill>
                    <a:srgbClr val="FFFFFF"/>
                  </a:solidFill>
                  <a:ln w="5837" cap="flat">
                    <a:noFill/>
                    <a:prstDash val="solid"/>
                    <a:miter/>
                  </a:ln>
                </p:spPr>
                <p:txBody>
                  <a:bodyPr rtlCol="0" anchor="ctr"/>
                  <a:lstStyle/>
                  <a:p>
                    <a:endParaRPr lang="en-US"/>
                  </a:p>
                </p:txBody>
              </p:sp>
              <p:sp>
                <p:nvSpPr>
                  <p:cNvPr id="423" name="Graphic 2">
                    <a:extLst>
                      <a:ext uri="{FF2B5EF4-FFF2-40B4-BE49-F238E27FC236}">
                        <a16:creationId xmlns:a16="http://schemas.microsoft.com/office/drawing/2014/main" id="{8C912CFE-3462-491A-A9D5-9B4E51A87D15}"/>
                      </a:ext>
                    </a:extLst>
                  </p:cNvPr>
                  <p:cNvSpPr/>
                  <p:nvPr/>
                </p:nvSpPr>
                <p:spPr>
                  <a:xfrm>
                    <a:off x="4428959" y="3353553"/>
                    <a:ext cx="7006" cy="44955"/>
                  </a:xfrm>
                  <a:custGeom>
                    <a:avLst/>
                    <a:gdLst>
                      <a:gd name="connsiteX0" fmla="*/ 7006 w 7006"/>
                      <a:gd name="connsiteY0" fmla="*/ 44956 h 44955"/>
                      <a:gd name="connsiteX1" fmla="*/ 0 w 7006"/>
                      <a:gd name="connsiteY1" fmla="*/ 44956 h 44955"/>
                      <a:gd name="connsiteX2" fmla="*/ 0 w 7006"/>
                      <a:gd name="connsiteY2" fmla="*/ 0 h 44955"/>
                      <a:gd name="connsiteX3" fmla="*/ 7006 w 7006"/>
                      <a:gd name="connsiteY3" fmla="*/ 0 h 44955"/>
                    </a:gdLst>
                    <a:ahLst/>
                    <a:cxnLst>
                      <a:cxn ang="0">
                        <a:pos x="connsiteX0" y="connsiteY0"/>
                      </a:cxn>
                      <a:cxn ang="0">
                        <a:pos x="connsiteX1" y="connsiteY1"/>
                      </a:cxn>
                      <a:cxn ang="0">
                        <a:pos x="connsiteX2" y="connsiteY2"/>
                      </a:cxn>
                      <a:cxn ang="0">
                        <a:pos x="connsiteX3" y="connsiteY3"/>
                      </a:cxn>
                    </a:cxnLst>
                    <a:rect l="l" t="t" r="r" b="b"/>
                    <a:pathLst>
                      <a:path w="7006" h="44955">
                        <a:moveTo>
                          <a:pt x="7006" y="44956"/>
                        </a:moveTo>
                        <a:lnTo>
                          <a:pt x="0" y="44956"/>
                        </a:lnTo>
                        <a:lnTo>
                          <a:pt x="0" y="0"/>
                        </a:lnTo>
                        <a:lnTo>
                          <a:pt x="7006" y="0"/>
                        </a:lnTo>
                        <a:close/>
                      </a:path>
                    </a:pathLst>
                  </a:custGeom>
                  <a:solidFill>
                    <a:srgbClr val="FFFFFF"/>
                  </a:solidFill>
                  <a:ln w="5837" cap="flat">
                    <a:noFill/>
                    <a:prstDash val="solid"/>
                    <a:miter/>
                  </a:ln>
                </p:spPr>
                <p:txBody>
                  <a:bodyPr rtlCol="0" anchor="ctr"/>
                  <a:lstStyle/>
                  <a:p>
                    <a:endParaRPr lang="en-US"/>
                  </a:p>
                </p:txBody>
              </p:sp>
              <p:sp>
                <p:nvSpPr>
                  <p:cNvPr id="424" name="Graphic 2">
                    <a:extLst>
                      <a:ext uri="{FF2B5EF4-FFF2-40B4-BE49-F238E27FC236}">
                        <a16:creationId xmlns:a16="http://schemas.microsoft.com/office/drawing/2014/main" id="{5ED3AD5A-B8D9-4AF9-AA59-AE6ABAD79137}"/>
                      </a:ext>
                    </a:extLst>
                  </p:cNvPr>
                  <p:cNvSpPr/>
                  <p:nvPr/>
                </p:nvSpPr>
                <p:spPr>
                  <a:xfrm>
                    <a:off x="4441220" y="3353553"/>
                    <a:ext cx="6422" cy="44955"/>
                  </a:xfrm>
                  <a:custGeom>
                    <a:avLst/>
                    <a:gdLst>
                      <a:gd name="connsiteX0" fmla="*/ 6422 w 6422"/>
                      <a:gd name="connsiteY0" fmla="*/ 44956 h 44955"/>
                      <a:gd name="connsiteX1" fmla="*/ 0 w 6422"/>
                      <a:gd name="connsiteY1" fmla="*/ 44956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6"/>
                        </a:moveTo>
                        <a:lnTo>
                          <a:pt x="0" y="44956"/>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425" name="Graphic 2">
                    <a:extLst>
                      <a:ext uri="{FF2B5EF4-FFF2-40B4-BE49-F238E27FC236}">
                        <a16:creationId xmlns:a16="http://schemas.microsoft.com/office/drawing/2014/main" id="{9BCBA33B-FA71-47C2-B94C-E7573299205E}"/>
                      </a:ext>
                    </a:extLst>
                  </p:cNvPr>
                  <p:cNvSpPr/>
                  <p:nvPr/>
                </p:nvSpPr>
                <p:spPr>
                  <a:xfrm>
                    <a:off x="4452897" y="3353553"/>
                    <a:ext cx="7006" cy="44955"/>
                  </a:xfrm>
                  <a:custGeom>
                    <a:avLst/>
                    <a:gdLst>
                      <a:gd name="connsiteX0" fmla="*/ 7006 w 7006"/>
                      <a:gd name="connsiteY0" fmla="*/ 44956 h 44955"/>
                      <a:gd name="connsiteX1" fmla="*/ 0 w 7006"/>
                      <a:gd name="connsiteY1" fmla="*/ 44956 h 44955"/>
                      <a:gd name="connsiteX2" fmla="*/ 0 w 7006"/>
                      <a:gd name="connsiteY2" fmla="*/ 0 h 44955"/>
                      <a:gd name="connsiteX3" fmla="*/ 7006 w 7006"/>
                      <a:gd name="connsiteY3" fmla="*/ 0 h 44955"/>
                    </a:gdLst>
                    <a:ahLst/>
                    <a:cxnLst>
                      <a:cxn ang="0">
                        <a:pos x="connsiteX0" y="connsiteY0"/>
                      </a:cxn>
                      <a:cxn ang="0">
                        <a:pos x="connsiteX1" y="connsiteY1"/>
                      </a:cxn>
                      <a:cxn ang="0">
                        <a:pos x="connsiteX2" y="connsiteY2"/>
                      </a:cxn>
                      <a:cxn ang="0">
                        <a:pos x="connsiteX3" y="connsiteY3"/>
                      </a:cxn>
                    </a:cxnLst>
                    <a:rect l="l" t="t" r="r" b="b"/>
                    <a:pathLst>
                      <a:path w="7006" h="44955">
                        <a:moveTo>
                          <a:pt x="7006" y="44956"/>
                        </a:moveTo>
                        <a:lnTo>
                          <a:pt x="0" y="44956"/>
                        </a:lnTo>
                        <a:lnTo>
                          <a:pt x="0" y="0"/>
                        </a:lnTo>
                        <a:lnTo>
                          <a:pt x="7006" y="0"/>
                        </a:lnTo>
                        <a:close/>
                      </a:path>
                    </a:pathLst>
                  </a:custGeom>
                  <a:solidFill>
                    <a:srgbClr val="FFFFFF"/>
                  </a:solidFill>
                  <a:ln w="5837" cap="flat">
                    <a:noFill/>
                    <a:prstDash val="solid"/>
                    <a:miter/>
                  </a:ln>
                </p:spPr>
                <p:txBody>
                  <a:bodyPr rtlCol="0" anchor="ctr"/>
                  <a:lstStyle/>
                  <a:p>
                    <a:endParaRPr lang="en-US"/>
                  </a:p>
                </p:txBody>
              </p:sp>
              <p:sp>
                <p:nvSpPr>
                  <p:cNvPr id="426" name="Graphic 2">
                    <a:extLst>
                      <a:ext uri="{FF2B5EF4-FFF2-40B4-BE49-F238E27FC236}">
                        <a16:creationId xmlns:a16="http://schemas.microsoft.com/office/drawing/2014/main" id="{035BAD51-C75D-4025-8B46-BE9D48A54B56}"/>
                      </a:ext>
                    </a:extLst>
                  </p:cNvPr>
                  <p:cNvSpPr/>
                  <p:nvPr/>
                </p:nvSpPr>
                <p:spPr>
                  <a:xfrm>
                    <a:off x="4464573" y="3353553"/>
                    <a:ext cx="7006" cy="44955"/>
                  </a:xfrm>
                  <a:custGeom>
                    <a:avLst/>
                    <a:gdLst>
                      <a:gd name="connsiteX0" fmla="*/ 7006 w 7006"/>
                      <a:gd name="connsiteY0" fmla="*/ 44956 h 44955"/>
                      <a:gd name="connsiteX1" fmla="*/ 0 w 7006"/>
                      <a:gd name="connsiteY1" fmla="*/ 44956 h 44955"/>
                      <a:gd name="connsiteX2" fmla="*/ 0 w 7006"/>
                      <a:gd name="connsiteY2" fmla="*/ 0 h 44955"/>
                      <a:gd name="connsiteX3" fmla="*/ 7006 w 7006"/>
                      <a:gd name="connsiteY3" fmla="*/ 0 h 44955"/>
                    </a:gdLst>
                    <a:ahLst/>
                    <a:cxnLst>
                      <a:cxn ang="0">
                        <a:pos x="connsiteX0" y="connsiteY0"/>
                      </a:cxn>
                      <a:cxn ang="0">
                        <a:pos x="connsiteX1" y="connsiteY1"/>
                      </a:cxn>
                      <a:cxn ang="0">
                        <a:pos x="connsiteX2" y="connsiteY2"/>
                      </a:cxn>
                      <a:cxn ang="0">
                        <a:pos x="connsiteX3" y="connsiteY3"/>
                      </a:cxn>
                    </a:cxnLst>
                    <a:rect l="l" t="t" r="r" b="b"/>
                    <a:pathLst>
                      <a:path w="7006" h="44955">
                        <a:moveTo>
                          <a:pt x="7006" y="44956"/>
                        </a:moveTo>
                        <a:lnTo>
                          <a:pt x="0" y="44956"/>
                        </a:lnTo>
                        <a:lnTo>
                          <a:pt x="0" y="0"/>
                        </a:lnTo>
                        <a:lnTo>
                          <a:pt x="7006" y="0"/>
                        </a:lnTo>
                        <a:close/>
                      </a:path>
                    </a:pathLst>
                  </a:custGeom>
                  <a:solidFill>
                    <a:srgbClr val="FFFFFF"/>
                  </a:solidFill>
                  <a:ln w="5837" cap="flat">
                    <a:noFill/>
                    <a:prstDash val="solid"/>
                    <a:miter/>
                  </a:ln>
                </p:spPr>
                <p:txBody>
                  <a:bodyPr rtlCol="0" anchor="ctr"/>
                  <a:lstStyle/>
                  <a:p>
                    <a:endParaRPr lang="en-US"/>
                  </a:p>
                </p:txBody>
              </p:sp>
              <p:sp>
                <p:nvSpPr>
                  <p:cNvPr id="427" name="Graphic 2">
                    <a:extLst>
                      <a:ext uri="{FF2B5EF4-FFF2-40B4-BE49-F238E27FC236}">
                        <a16:creationId xmlns:a16="http://schemas.microsoft.com/office/drawing/2014/main" id="{DC0A962D-C8F6-432C-BB75-FD966964FC19}"/>
                      </a:ext>
                    </a:extLst>
                  </p:cNvPr>
                  <p:cNvSpPr/>
                  <p:nvPr/>
                </p:nvSpPr>
                <p:spPr>
                  <a:xfrm>
                    <a:off x="4476834" y="3353553"/>
                    <a:ext cx="6422" cy="44955"/>
                  </a:xfrm>
                  <a:custGeom>
                    <a:avLst/>
                    <a:gdLst>
                      <a:gd name="connsiteX0" fmla="*/ 6422 w 6422"/>
                      <a:gd name="connsiteY0" fmla="*/ 44956 h 44955"/>
                      <a:gd name="connsiteX1" fmla="*/ 0 w 6422"/>
                      <a:gd name="connsiteY1" fmla="*/ 44956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6"/>
                        </a:moveTo>
                        <a:lnTo>
                          <a:pt x="0" y="44956"/>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428" name="Graphic 2">
                    <a:extLst>
                      <a:ext uri="{FF2B5EF4-FFF2-40B4-BE49-F238E27FC236}">
                        <a16:creationId xmlns:a16="http://schemas.microsoft.com/office/drawing/2014/main" id="{EA097FDF-E628-4B7B-8AFE-2EC6C6E1BDBE}"/>
                      </a:ext>
                    </a:extLst>
                  </p:cNvPr>
                  <p:cNvSpPr/>
                  <p:nvPr/>
                </p:nvSpPr>
                <p:spPr>
                  <a:xfrm>
                    <a:off x="4488511" y="3353553"/>
                    <a:ext cx="6422" cy="44955"/>
                  </a:xfrm>
                  <a:custGeom>
                    <a:avLst/>
                    <a:gdLst>
                      <a:gd name="connsiteX0" fmla="*/ 6422 w 6422"/>
                      <a:gd name="connsiteY0" fmla="*/ 44956 h 44955"/>
                      <a:gd name="connsiteX1" fmla="*/ 0 w 6422"/>
                      <a:gd name="connsiteY1" fmla="*/ 44956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6"/>
                        </a:moveTo>
                        <a:lnTo>
                          <a:pt x="0" y="44956"/>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429" name="Graphic 2">
                    <a:extLst>
                      <a:ext uri="{FF2B5EF4-FFF2-40B4-BE49-F238E27FC236}">
                        <a16:creationId xmlns:a16="http://schemas.microsoft.com/office/drawing/2014/main" id="{BDA67481-7051-4BAF-A601-7C1B6E90B98D}"/>
                      </a:ext>
                    </a:extLst>
                  </p:cNvPr>
                  <p:cNvSpPr/>
                  <p:nvPr/>
                </p:nvSpPr>
                <p:spPr>
                  <a:xfrm>
                    <a:off x="4500188" y="3353553"/>
                    <a:ext cx="6422" cy="44955"/>
                  </a:xfrm>
                  <a:custGeom>
                    <a:avLst/>
                    <a:gdLst>
                      <a:gd name="connsiteX0" fmla="*/ 6422 w 6422"/>
                      <a:gd name="connsiteY0" fmla="*/ 44956 h 44955"/>
                      <a:gd name="connsiteX1" fmla="*/ 0 w 6422"/>
                      <a:gd name="connsiteY1" fmla="*/ 44956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6"/>
                        </a:moveTo>
                        <a:lnTo>
                          <a:pt x="0" y="44956"/>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430" name="Graphic 2">
                    <a:extLst>
                      <a:ext uri="{FF2B5EF4-FFF2-40B4-BE49-F238E27FC236}">
                        <a16:creationId xmlns:a16="http://schemas.microsoft.com/office/drawing/2014/main" id="{FB7AC8B4-D563-4974-9566-32C50FCA459F}"/>
                      </a:ext>
                    </a:extLst>
                  </p:cNvPr>
                  <p:cNvSpPr/>
                  <p:nvPr/>
                </p:nvSpPr>
                <p:spPr>
                  <a:xfrm>
                    <a:off x="4511864" y="3353553"/>
                    <a:ext cx="6422" cy="44955"/>
                  </a:xfrm>
                  <a:custGeom>
                    <a:avLst/>
                    <a:gdLst>
                      <a:gd name="connsiteX0" fmla="*/ 6422 w 6422"/>
                      <a:gd name="connsiteY0" fmla="*/ 44956 h 44955"/>
                      <a:gd name="connsiteX1" fmla="*/ 0 w 6422"/>
                      <a:gd name="connsiteY1" fmla="*/ 44956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6"/>
                        </a:moveTo>
                        <a:lnTo>
                          <a:pt x="0" y="44956"/>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431" name="Graphic 2">
                    <a:extLst>
                      <a:ext uri="{FF2B5EF4-FFF2-40B4-BE49-F238E27FC236}">
                        <a16:creationId xmlns:a16="http://schemas.microsoft.com/office/drawing/2014/main" id="{2F1972A3-325B-4263-AB28-32C4F1B5FEAA}"/>
                      </a:ext>
                    </a:extLst>
                  </p:cNvPr>
                  <p:cNvSpPr/>
                  <p:nvPr/>
                </p:nvSpPr>
                <p:spPr>
                  <a:xfrm>
                    <a:off x="4523541" y="3353553"/>
                    <a:ext cx="6422" cy="44955"/>
                  </a:xfrm>
                  <a:custGeom>
                    <a:avLst/>
                    <a:gdLst>
                      <a:gd name="connsiteX0" fmla="*/ 6422 w 6422"/>
                      <a:gd name="connsiteY0" fmla="*/ 44956 h 44955"/>
                      <a:gd name="connsiteX1" fmla="*/ 0 w 6422"/>
                      <a:gd name="connsiteY1" fmla="*/ 44956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6"/>
                        </a:moveTo>
                        <a:lnTo>
                          <a:pt x="0" y="44956"/>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432" name="Graphic 2">
                    <a:extLst>
                      <a:ext uri="{FF2B5EF4-FFF2-40B4-BE49-F238E27FC236}">
                        <a16:creationId xmlns:a16="http://schemas.microsoft.com/office/drawing/2014/main" id="{84D3D7DA-695B-4463-8301-3CEEB19A4E19}"/>
                      </a:ext>
                    </a:extLst>
                  </p:cNvPr>
                  <p:cNvSpPr/>
                  <p:nvPr/>
                </p:nvSpPr>
                <p:spPr>
                  <a:xfrm>
                    <a:off x="4535218" y="3353553"/>
                    <a:ext cx="6422" cy="44955"/>
                  </a:xfrm>
                  <a:custGeom>
                    <a:avLst/>
                    <a:gdLst>
                      <a:gd name="connsiteX0" fmla="*/ 6422 w 6422"/>
                      <a:gd name="connsiteY0" fmla="*/ 44956 h 44955"/>
                      <a:gd name="connsiteX1" fmla="*/ 0 w 6422"/>
                      <a:gd name="connsiteY1" fmla="*/ 44956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6"/>
                        </a:moveTo>
                        <a:lnTo>
                          <a:pt x="0" y="44956"/>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433" name="Graphic 2">
                    <a:extLst>
                      <a:ext uri="{FF2B5EF4-FFF2-40B4-BE49-F238E27FC236}">
                        <a16:creationId xmlns:a16="http://schemas.microsoft.com/office/drawing/2014/main" id="{AE47CA4E-5CE8-4872-8650-D582396CB070}"/>
                      </a:ext>
                    </a:extLst>
                  </p:cNvPr>
                  <p:cNvSpPr/>
                  <p:nvPr/>
                </p:nvSpPr>
                <p:spPr>
                  <a:xfrm>
                    <a:off x="4546895" y="3353553"/>
                    <a:ext cx="6422" cy="44955"/>
                  </a:xfrm>
                  <a:custGeom>
                    <a:avLst/>
                    <a:gdLst>
                      <a:gd name="connsiteX0" fmla="*/ 6422 w 6422"/>
                      <a:gd name="connsiteY0" fmla="*/ 44956 h 44955"/>
                      <a:gd name="connsiteX1" fmla="*/ 0 w 6422"/>
                      <a:gd name="connsiteY1" fmla="*/ 44956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6"/>
                        </a:moveTo>
                        <a:lnTo>
                          <a:pt x="0" y="44956"/>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434" name="Graphic 2">
                    <a:extLst>
                      <a:ext uri="{FF2B5EF4-FFF2-40B4-BE49-F238E27FC236}">
                        <a16:creationId xmlns:a16="http://schemas.microsoft.com/office/drawing/2014/main" id="{D8333C4A-8164-417F-ADF7-54205FE35F8F}"/>
                      </a:ext>
                    </a:extLst>
                  </p:cNvPr>
                  <p:cNvSpPr/>
                  <p:nvPr/>
                </p:nvSpPr>
                <p:spPr>
                  <a:xfrm>
                    <a:off x="4558571" y="3353553"/>
                    <a:ext cx="6422" cy="44955"/>
                  </a:xfrm>
                  <a:custGeom>
                    <a:avLst/>
                    <a:gdLst>
                      <a:gd name="connsiteX0" fmla="*/ 6422 w 6422"/>
                      <a:gd name="connsiteY0" fmla="*/ 44372 h 44955"/>
                      <a:gd name="connsiteX1" fmla="*/ 0 w 6422"/>
                      <a:gd name="connsiteY1" fmla="*/ 44956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372"/>
                        </a:moveTo>
                        <a:lnTo>
                          <a:pt x="0" y="44956"/>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435" name="Graphic 2">
                    <a:extLst>
                      <a:ext uri="{FF2B5EF4-FFF2-40B4-BE49-F238E27FC236}">
                        <a16:creationId xmlns:a16="http://schemas.microsoft.com/office/drawing/2014/main" id="{4DA168A4-3C60-48F7-B66F-F550A38D177A}"/>
                      </a:ext>
                    </a:extLst>
                  </p:cNvPr>
                  <p:cNvSpPr/>
                  <p:nvPr/>
                </p:nvSpPr>
                <p:spPr>
                  <a:xfrm>
                    <a:off x="4570248" y="3353553"/>
                    <a:ext cx="6422" cy="44371"/>
                  </a:xfrm>
                  <a:custGeom>
                    <a:avLst/>
                    <a:gdLst>
                      <a:gd name="connsiteX0" fmla="*/ 6422 w 6422"/>
                      <a:gd name="connsiteY0" fmla="*/ 44372 h 44371"/>
                      <a:gd name="connsiteX1" fmla="*/ 0 w 6422"/>
                      <a:gd name="connsiteY1" fmla="*/ 44372 h 44371"/>
                      <a:gd name="connsiteX2" fmla="*/ 0 w 6422"/>
                      <a:gd name="connsiteY2" fmla="*/ 0 h 44371"/>
                      <a:gd name="connsiteX3" fmla="*/ 6422 w 6422"/>
                      <a:gd name="connsiteY3" fmla="*/ 0 h 44371"/>
                    </a:gdLst>
                    <a:ahLst/>
                    <a:cxnLst>
                      <a:cxn ang="0">
                        <a:pos x="connsiteX0" y="connsiteY0"/>
                      </a:cxn>
                      <a:cxn ang="0">
                        <a:pos x="connsiteX1" y="connsiteY1"/>
                      </a:cxn>
                      <a:cxn ang="0">
                        <a:pos x="connsiteX2" y="connsiteY2"/>
                      </a:cxn>
                      <a:cxn ang="0">
                        <a:pos x="connsiteX3" y="connsiteY3"/>
                      </a:cxn>
                    </a:cxnLst>
                    <a:rect l="l" t="t" r="r" b="b"/>
                    <a:pathLst>
                      <a:path w="6422" h="44371">
                        <a:moveTo>
                          <a:pt x="6422" y="44372"/>
                        </a:moveTo>
                        <a:lnTo>
                          <a:pt x="0" y="44372"/>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436" name="Graphic 2">
                    <a:extLst>
                      <a:ext uri="{FF2B5EF4-FFF2-40B4-BE49-F238E27FC236}">
                        <a16:creationId xmlns:a16="http://schemas.microsoft.com/office/drawing/2014/main" id="{184C8D26-15C6-49F7-A268-44E893CF92EF}"/>
                      </a:ext>
                    </a:extLst>
                  </p:cNvPr>
                  <p:cNvSpPr/>
                  <p:nvPr/>
                </p:nvSpPr>
                <p:spPr>
                  <a:xfrm>
                    <a:off x="4581341" y="3353553"/>
                    <a:ext cx="7006" cy="44371"/>
                  </a:xfrm>
                  <a:custGeom>
                    <a:avLst/>
                    <a:gdLst>
                      <a:gd name="connsiteX0" fmla="*/ 7006 w 7006"/>
                      <a:gd name="connsiteY0" fmla="*/ 44372 h 44371"/>
                      <a:gd name="connsiteX1" fmla="*/ 0 w 7006"/>
                      <a:gd name="connsiteY1" fmla="*/ 44372 h 44371"/>
                      <a:gd name="connsiteX2" fmla="*/ 0 w 7006"/>
                      <a:gd name="connsiteY2" fmla="*/ 0 h 44371"/>
                      <a:gd name="connsiteX3" fmla="*/ 7006 w 7006"/>
                      <a:gd name="connsiteY3" fmla="*/ 0 h 44371"/>
                    </a:gdLst>
                    <a:ahLst/>
                    <a:cxnLst>
                      <a:cxn ang="0">
                        <a:pos x="connsiteX0" y="connsiteY0"/>
                      </a:cxn>
                      <a:cxn ang="0">
                        <a:pos x="connsiteX1" y="connsiteY1"/>
                      </a:cxn>
                      <a:cxn ang="0">
                        <a:pos x="connsiteX2" y="connsiteY2"/>
                      </a:cxn>
                      <a:cxn ang="0">
                        <a:pos x="connsiteX3" y="connsiteY3"/>
                      </a:cxn>
                    </a:cxnLst>
                    <a:rect l="l" t="t" r="r" b="b"/>
                    <a:pathLst>
                      <a:path w="7006" h="44371">
                        <a:moveTo>
                          <a:pt x="7006" y="44372"/>
                        </a:moveTo>
                        <a:lnTo>
                          <a:pt x="0" y="44372"/>
                        </a:lnTo>
                        <a:lnTo>
                          <a:pt x="0" y="0"/>
                        </a:lnTo>
                        <a:lnTo>
                          <a:pt x="7006" y="0"/>
                        </a:lnTo>
                        <a:close/>
                      </a:path>
                    </a:pathLst>
                  </a:custGeom>
                  <a:solidFill>
                    <a:srgbClr val="FFFFFF"/>
                  </a:solidFill>
                  <a:ln w="5837" cap="flat">
                    <a:noFill/>
                    <a:prstDash val="solid"/>
                    <a:miter/>
                  </a:ln>
                </p:spPr>
                <p:txBody>
                  <a:bodyPr rtlCol="0" anchor="ctr"/>
                  <a:lstStyle/>
                  <a:p>
                    <a:endParaRPr lang="en-US"/>
                  </a:p>
                </p:txBody>
              </p:sp>
              <p:sp>
                <p:nvSpPr>
                  <p:cNvPr id="437" name="Graphic 2">
                    <a:extLst>
                      <a:ext uri="{FF2B5EF4-FFF2-40B4-BE49-F238E27FC236}">
                        <a16:creationId xmlns:a16="http://schemas.microsoft.com/office/drawing/2014/main" id="{57CFB00F-2A7E-4D23-A548-51D495DCD193}"/>
                      </a:ext>
                    </a:extLst>
                  </p:cNvPr>
                  <p:cNvSpPr/>
                  <p:nvPr/>
                </p:nvSpPr>
                <p:spPr>
                  <a:xfrm>
                    <a:off x="4593018" y="3353553"/>
                    <a:ext cx="6422" cy="44371"/>
                  </a:xfrm>
                  <a:custGeom>
                    <a:avLst/>
                    <a:gdLst>
                      <a:gd name="connsiteX0" fmla="*/ 6422 w 6422"/>
                      <a:gd name="connsiteY0" fmla="*/ 44372 h 44371"/>
                      <a:gd name="connsiteX1" fmla="*/ 0 w 6422"/>
                      <a:gd name="connsiteY1" fmla="*/ 44372 h 44371"/>
                      <a:gd name="connsiteX2" fmla="*/ 0 w 6422"/>
                      <a:gd name="connsiteY2" fmla="*/ 0 h 44371"/>
                      <a:gd name="connsiteX3" fmla="*/ 6422 w 6422"/>
                      <a:gd name="connsiteY3" fmla="*/ 0 h 44371"/>
                    </a:gdLst>
                    <a:ahLst/>
                    <a:cxnLst>
                      <a:cxn ang="0">
                        <a:pos x="connsiteX0" y="connsiteY0"/>
                      </a:cxn>
                      <a:cxn ang="0">
                        <a:pos x="connsiteX1" y="connsiteY1"/>
                      </a:cxn>
                      <a:cxn ang="0">
                        <a:pos x="connsiteX2" y="connsiteY2"/>
                      </a:cxn>
                      <a:cxn ang="0">
                        <a:pos x="connsiteX3" y="connsiteY3"/>
                      </a:cxn>
                    </a:cxnLst>
                    <a:rect l="l" t="t" r="r" b="b"/>
                    <a:pathLst>
                      <a:path w="6422" h="44371">
                        <a:moveTo>
                          <a:pt x="6422" y="44372"/>
                        </a:moveTo>
                        <a:lnTo>
                          <a:pt x="0" y="44372"/>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438" name="Graphic 2">
                    <a:extLst>
                      <a:ext uri="{FF2B5EF4-FFF2-40B4-BE49-F238E27FC236}">
                        <a16:creationId xmlns:a16="http://schemas.microsoft.com/office/drawing/2014/main" id="{947DAEBB-767B-4316-8543-8938FF140C49}"/>
                      </a:ext>
                    </a:extLst>
                  </p:cNvPr>
                  <p:cNvSpPr/>
                  <p:nvPr/>
                </p:nvSpPr>
                <p:spPr>
                  <a:xfrm>
                    <a:off x="4604694" y="3353553"/>
                    <a:ext cx="6422" cy="44371"/>
                  </a:xfrm>
                  <a:custGeom>
                    <a:avLst/>
                    <a:gdLst>
                      <a:gd name="connsiteX0" fmla="*/ 6422 w 6422"/>
                      <a:gd name="connsiteY0" fmla="*/ 44372 h 44371"/>
                      <a:gd name="connsiteX1" fmla="*/ 0 w 6422"/>
                      <a:gd name="connsiteY1" fmla="*/ 44372 h 44371"/>
                      <a:gd name="connsiteX2" fmla="*/ 0 w 6422"/>
                      <a:gd name="connsiteY2" fmla="*/ 0 h 44371"/>
                      <a:gd name="connsiteX3" fmla="*/ 6422 w 6422"/>
                      <a:gd name="connsiteY3" fmla="*/ 0 h 44371"/>
                    </a:gdLst>
                    <a:ahLst/>
                    <a:cxnLst>
                      <a:cxn ang="0">
                        <a:pos x="connsiteX0" y="connsiteY0"/>
                      </a:cxn>
                      <a:cxn ang="0">
                        <a:pos x="connsiteX1" y="connsiteY1"/>
                      </a:cxn>
                      <a:cxn ang="0">
                        <a:pos x="connsiteX2" y="connsiteY2"/>
                      </a:cxn>
                      <a:cxn ang="0">
                        <a:pos x="connsiteX3" y="connsiteY3"/>
                      </a:cxn>
                    </a:cxnLst>
                    <a:rect l="l" t="t" r="r" b="b"/>
                    <a:pathLst>
                      <a:path w="6422" h="44371">
                        <a:moveTo>
                          <a:pt x="6422" y="44372"/>
                        </a:moveTo>
                        <a:lnTo>
                          <a:pt x="0" y="44372"/>
                        </a:lnTo>
                        <a:lnTo>
                          <a:pt x="0" y="0"/>
                        </a:lnTo>
                        <a:lnTo>
                          <a:pt x="6422" y="0"/>
                        </a:lnTo>
                        <a:close/>
                      </a:path>
                    </a:pathLst>
                  </a:custGeom>
                  <a:solidFill>
                    <a:srgbClr val="FFFFFF"/>
                  </a:solidFill>
                  <a:ln w="5837" cap="flat">
                    <a:noFill/>
                    <a:prstDash val="solid"/>
                    <a:miter/>
                  </a:ln>
                </p:spPr>
                <p:txBody>
                  <a:bodyPr rtlCol="0" anchor="ctr"/>
                  <a:lstStyle/>
                  <a:p>
                    <a:endParaRPr lang="en-US"/>
                  </a:p>
                </p:txBody>
              </p:sp>
            </p:grpSp>
            <p:grpSp>
              <p:nvGrpSpPr>
                <p:cNvPr id="439" name="Graphic 2">
                  <a:extLst>
                    <a:ext uri="{FF2B5EF4-FFF2-40B4-BE49-F238E27FC236}">
                      <a16:creationId xmlns:a16="http://schemas.microsoft.com/office/drawing/2014/main" id="{8DF994F1-334A-4D5C-9CA8-23058FC2B425}"/>
                    </a:ext>
                  </a:extLst>
                </p:cNvPr>
                <p:cNvGrpSpPr/>
                <p:nvPr/>
              </p:nvGrpSpPr>
              <p:grpSpPr>
                <a:xfrm>
                  <a:off x="4417283" y="3356472"/>
                  <a:ext cx="193834" cy="42036"/>
                  <a:chOff x="4417283" y="3356472"/>
                  <a:chExt cx="193834" cy="42036"/>
                </a:xfrm>
                <a:solidFill>
                  <a:srgbClr val="FF9085"/>
                </a:solidFill>
              </p:grpSpPr>
              <p:sp>
                <p:nvSpPr>
                  <p:cNvPr id="440" name="Graphic 2">
                    <a:extLst>
                      <a:ext uri="{FF2B5EF4-FFF2-40B4-BE49-F238E27FC236}">
                        <a16:creationId xmlns:a16="http://schemas.microsoft.com/office/drawing/2014/main" id="{6EE4E9E0-CD00-4E79-A6F1-0AC4F15B36D8}"/>
                      </a:ext>
                    </a:extLst>
                  </p:cNvPr>
                  <p:cNvSpPr/>
                  <p:nvPr/>
                </p:nvSpPr>
                <p:spPr>
                  <a:xfrm>
                    <a:off x="4417283" y="3359975"/>
                    <a:ext cx="6422" cy="38533"/>
                  </a:xfrm>
                  <a:custGeom>
                    <a:avLst/>
                    <a:gdLst>
                      <a:gd name="connsiteX0" fmla="*/ 6422 w 6422"/>
                      <a:gd name="connsiteY0" fmla="*/ 38533 h 38533"/>
                      <a:gd name="connsiteX1" fmla="*/ 0 w 6422"/>
                      <a:gd name="connsiteY1" fmla="*/ 38533 h 38533"/>
                      <a:gd name="connsiteX2" fmla="*/ 0 w 6422"/>
                      <a:gd name="connsiteY2" fmla="*/ 0 h 38533"/>
                      <a:gd name="connsiteX3" fmla="*/ 6422 w 6422"/>
                      <a:gd name="connsiteY3" fmla="*/ 0 h 38533"/>
                    </a:gdLst>
                    <a:ahLst/>
                    <a:cxnLst>
                      <a:cxn ang="0">
                        <a:pos x="connsiteX0" y="connsiteY0"/>
                      </a:cxn>
                      <a:cxn ang="0">
                        <a:pos x="connsiteX1" y="connsiteY1"/>
                      </a:cxn>
                      <a:cxn ang="0">
                        <a:pos x="connsiteX2" y="connsiteY2"/>
                      </a:cxn>
                      <a:cxn ang="0">
                        <a:pos x="connsiteX3" y="connsiteY3"/>
                      </a:cxn>
                    </a:cxnLst>
                    <a:rect l="l" t="t" r="r" b="b"/>
                    <a:pathLst>
                      <a:path w="6422" h="38533">
                        <a:moveTo>
                          <a:pt x="6422" y="38533"/>
                        </a:moveTo>
                        <a:lnTo>
                          <a:pt x="0" y="38533"/>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441" name="Graphic 2">
                    <a:extLst>
                      <a:ext uri="{FF2B5EF4-FFF2-40B4-BE49-F238E27FC236}">
                        <a16:creationId xmlns:a16="http://schemas.microsoft.com/office/drawing/2014/main" id="{49B0D96C-6E32-4914-A9C0-F0A7866F6651}"/>
                      </a:ext>
                    </a:extLst>
                  </p:cNvPr>
                  <p:cNvSpPr/>
                  <p:nvPr/>
                </p:nvSpPr>
                <p:spPr>
                  <a:xfrm>
                    <a:off x="4428959" y="3393838"/>
                    <a:ext cx="7006" cy="4670"/>
                  </a:xfrm>
                  <a:custGeom>
                    <a:avLst/>
                    <a:gdLst>
                      <a:gd name="connsiteX0" fmla="*/ 0 w 7006"/>
                      <a:gd name="connsiteY0" fmla="*/ 0 h 4670"/>
                      <a:gd name="connsiteX1" fmla="*/ 7006 w 7006"/>
                      <a:gd name="connsiteY1" fmla="*/ 0 h 4670"/>
                      <a:gd name="connsiteX2" fmla="*/ 7006 w 7006"/>
                      <a:gd name="connsiteY2" fmla="*/ 4671 h 4670"/>
                      <a:gd name="connsiteX3" fmla="*/ 0 w 7006"/>
                      <a:gd name="connsiteY3" fmla="*/ 4671 h 4670"/>
                    </a:gdLst>
                    <a:ahLst/>
                    <a:cxnLst>
                      <a:cxn ang="0">
                        <a:pos x="connsiteX0" y="connsiteY0"/>
                      </a:cxn>
                      <a:cxn ang="0">
                        <a:pos x="connsiteX1" y="connsiteY1"/>
                      </a:cxn>
                      <a:cxn ang="0">
                        <a:pos x="connsiteX2" y="connsiteY2"/>
                      </a:cxn>
                      <a:cxn ang="0">
                        <a:pos x="connsiteX3" y="connsiteY3"/>
                      </a:cxn>
                    </a:cxnLst>
                    <a:rect l="l" t="t" r="r" b="b"/>
                    <a:pathLst>
                      <a:path w="7006" h="4670">
                        <a:moveTo>
                          <a:pt x="0" y="0"/>
                        </a:moveTo>
                        <a:lnTo>
                          <a:pt x="7006" y="0"/>
                        </a:lnTo>
                        <a:lnTo>
                          <a:pt x="7006" y="4671"/>
                        </a:lnTo>
                        <a:lnTo>
                          <a:pt x="0" y="4671"/>
                        </a:lnTo>
                        <a:close/>
                      </a:path>
                    </a:pathLst>
                  </a:custGeom>
                  <a:solidFill>
                    <a:srgbClr val="FF9085"/>
                  </a:solidFill>
                  <a:ln w="5837" cap="flat">
                    <a:noFill/>
                    <a:prstDash val="solid"/>
                    <a:miter/>
                  </a:ln>
                </p:spPr>
                <p:txBody>
                  <a:bodyPr rtlCol="0" anchor="ctr"/>
                  <a:lstStyle/>
                  <a:p>
                    <a:endParaRPr lang="en-US"/>
                  </a:p>
                </p:txBody>
              </p:sp>
              <p:sp>
                <p:nvSpPr>
                  <p:cNvPr id="442" name="Graphic 2">
                    <a:extLst>
                      <a:ext uri="{FF2B5EF4-FFF2-40B4-BE49-F238E27FC236}">
                        <a16:creationId xmlns:a16="http://schemas.microsoft.com/office/drawing/2014/main" id="{6207316B-B302-48EF-BF02-A58C2107AFE5}"/>
                      </a:ext>
                    </a:extLst>
                  </p:cNvPr>
                  <p:cNvSpPr/>
                  <p:nvPr/>
                </p:nvSpPr>
                <p:spPr>
                  <a:xfrm>
                    <a:off x="4441220" y="3372236"/>
                    <a:ext cx="6422" cy="26272"/>
                  </a:xfrm>
                  <a:custGeom>
                    <a:avLst/>
                    <a:gdLst>
                      <a:gd name="connsiteX0" fmla="*/ 0 w 6422"/>
                      <a:gd name="connsiteY0" fmla="*/ 0 h 26272"/>
                      <a:gd name="connsiteX1" fmla="*/ 6422 w 6422"/>
                      <a:gd name="connsiteY1" fmla="*/ 0 h 26272"/>
                      <a:gd name="connsiteX2" fmla="*/ 6422 w 6422"/>
                      <a:gd name="connsiteY2" fmla="*/ 26273 h 26272"/>
                      <a:gd name="connsiteX3" fmla="*/ 0 w 6422"/>
                      <a:gd name="connsiteY3" fmla="*/ 26273 h 26272"/>
                    </a:gdLst>
                    <a:ahLst/>
                    <a:cxnLst>
                      <a:cxn ang="0">
                        <a:pos x="connsiteX0" y="connsiteY0"/>
                      </a:cxn>
                      <a:cxn ang="0">
                        <a:pos x="connsiteX1" y="connsiteY1"/>
                      </a:cxn>
                      <a:cxn ang="0">
                        <a:pos x="connsiteX2" y="connsiteY2"/>
                      </a:cxn>
                      <a:cxn ang="0">
                        <a:pos x="connsiteX3" y="connsiteY3"/>
                      </a:cxn>
                    </a:cxnLst>
                    <a:rect l="l" t="t" r="r" b="b"/>
                    <a:pathLst>
                      <a:path w="6422" h="26272">
                        <a:moveTo>
                          <a:pt x="0" y="0"/>
                        </a:moveTo>
                        <a:lnTo>
                          <a:pt x="6422" y="0"/>
                        </a:lnTo>
                        <a:lnTo>
                          <a:pt x="6422" y="26273"/>
                        </a:lnTo>
                        <a:lnTo>
                          <a:pt x="0" y="26273"/>
                        </a:lnTo>
                        <a:close/>
                      </a:path>
                    </a:pathLst>
                  </a:custGeom>
                  <a:solidFill>
                    <a:srgbClr val="FF9085"/>
                  </a:solidFill>
                  <a:ln w="5837" cap="flat">
                    <a:noFill/>
                    <a:prstDash val="solid"/>
                    <a:miter/>
                  </a:ln>
                </p:spPr>
                <p:txBody>
                  <a:bodyPr rtlCol="0" anchor="ctr"/>
                  <a:lstStyle/>
                  <a:p>
                    <a:endParaRPr lang="en-US"/>
                  </a:p>
                </p:txBody>
              </p:sp>
              <p:sp>
                <p:nvSpPr>
                  <p:cNvPr id="443" name="Graphic 2">
                    <a:extLst>
                      <a:ext uri="{FF2B5EF4-FFF2-40B4-BE49-F238E27FC236}">
                        <a16:creationId xmlns:a16="http://schemas.microsoft.com/office/drawing/2014/main" id="{30074052-4405-4431-967F-B87010AED52E}"/>
                      </a:ext>
                    </a:extLst>
                  </p:cNvPr>
                  <p:cNvSpPr/>
                  <p:nvPr/>
                </p:nvSpPr>
                <p:spPr>
                  <a:xfrm>
                    <a:off x="4452897" y="3387415"/>
                    <a:ext cx="7006" cy="11093"/>
                  </a:xfrm>
                  <a:custGeom>
                    <a:avLst/>
                    <a:gdLst>
                      <a:gd name="connsiteX0" fmla="*/ 7006 w 7006"/>
                      <a:gd name="connsiteY0" fmla="*/ 11093 h 11093"/>
                      <a:gd name="connsiteX1" fmla="*/ 0 w 7006"/>
                      <a:gd name="connsiteY1" fmla="*/ 11093 h 11093"/>
                      <a:gd name="connsiteX2" fmla="*/ 0 w 7006"/>
                      <a:gd name="connsiteY2" fmla="*/ 0 h 11093"/>
                      <a:gd name="connsiteX3" fmla="*/ 7006 w 7006"/>
                      <a:gd name="connsiteY3" fmla="*/ 0 h 11093"/>
                    </a:gdLst>
                    <a:ahLst/>
                    <a:cxnLst>
                      <a:cxn ang="0">
                        <a:pos x="connsiteX0" y="connsiteY0"/>
                      </a:cxn>
                      <a:cxn ang="0">
                        <a:pos x="connsiteX1" y="connsiteY1"/>
                      </a:cxn>
                      <a:cxn ang="0">
                        <a:pos x="connsiteX2" y="connsiteY2"/>
                      </a:cxn>
                      <a:cxn ang="0">
                        <a:pos x="connsiteX3" y="connsiteY3"/>
                      </a:cxn>
                    </a:cxnLst>
                    <a:rect l="l" t="t" r="r" b="b"/>
                    <a:pathLst>
                      <a:path w="7006" h="11093">
                        <a:moveTo>
                          <a:pt x="7006" y="11093"/>
                        </a:moveTo>
                        <a:lnTo>
                          <a:pt x="0" y="11093"/>
                        </a:lnTo>
                        <a:lnTo>
                          <a:pt x="0" y="0"/>
                        </a:lnTo>
                        <a:lnTo>
                          <a:pt x="7006" y="0"/>
                        </a:lnTo>
                        <a:close/>
                      </a:path>
                    </a:pathLst>
                  </a:custGeom>
                  <a:solidFill>
                    <a:srgbClr val="FF9085"/>
                  </a:solidFill>
                  <a:ln w="5837" cap="flat">
                    <a:noFill/>
                    <a:prstDash val="solid"/>
                    <a:miter/>
                  </a:ln>
                </p:spPr>
                <p:txBody>
                  <a:bodyPr rtlCol="0" anchor="ctr"/>
                  <a:lstStyle/>
                  <a:p>
                    <a:endParaRPr lang="en-US"/>
                  </a:p>
                </p:txBody>
              </p:sp>
              <p:sp>
                <p:nvSpPr>
                  <p:cNvPr id="444" name="Graphic 2">
                    <a:extLst>
                      <a:ext uri="{FF2B5EF4-FFF2-40B4-BE49-F238E27FC236}">
                        <a16:creationId xmlns:a16="http://schemas.microsoft.com/office/drawing/2014/main" id="{5A86B54A-7270-45BC-95D0-08B89E626693}"/>
                      </a:ext>
                    </a:extLst>
                  </p:cNvPr>
                  <p:cNvSpPr/>
                  <p:nvPr/>
                </p:nvSpPr>
                <p:spPr>
                  <a:xfrm>
                    <a:off x="4464573" y="3369316"/>
                    <a:ext cx="6422" cy="29191"/>
                  </a:xfrm>
                  <a:custGeom>
                    <a:avLst/>
                    <a:gdLst>
                      <a:gd name="connsiteX0" fmla="*/ 0 w 6422"/>
                      <a:gd name="connsiteY0" fmla="*/ 0 h 29191"/>
                      <a:gd name="connsiteX1" fmla="*/ 6422 w 6422"/>
                      <a:gd name="connsiteY1" fmla="*/ 0 h 29191"/>
                      <a:gd name="connsiteX2" fmla="*/ 6422 w 6422"/>
                      <a:gd name="connsiteY2" fmla="*/ 29192 h 29191"/>
                      <a:gd name="connsiteX3" fmla="*/ 0 w 6422"/>
                      <a:gd name="connsiteY3" fmla="*/ 29192 h 29191"/>
                    </a:gdLst>
                    <a:ahLst/>
                    <a:cxnLst>
                      <a:cxn ang="0">
                        <a:pos x="connsiteX0" y="connsiteY0"/>
                      </a:cxn>
                      <a:cxn ang="0">
                        <a:pos x="connsiteX1" y="connsiteY1"/>
                      </a:cxn>
                      <a:cxn ang="0">
                        <a:pos x="connsiteX2" y="connsiteY2"/>
                      </a:cxn>
                      <a:cxn ang="0">
                        <a:pos x="connsiteX3" y="connsiteY3"/>
                      </a:cxn>
                    </a:cxnLst>
                    <a:rect l="l" t="t" r="r" b="b"/>
                    <a:pathLst>
                      <a:path w="6422" h="29191">
                        <a:moveTo>
                          <a:pt x="0" y="0"/>
                        </a:moveTo>
                        <a:lnTo>
                          <a:pt x="6422" y="0"/>
                        </a:lnTo>
                        <a:lnTo>
                          <a:pt x="6422" y="29192"/>
                        </a:lnTo>
                        <a:lnTo>
                          <a:pt x="0" y="29192"/>
                        </a:lnTo>
                        <a:close/>
                      </a:path>
                    </a:pathLst>
                  </a:custGeom>
                  <a:solidFill>
                    <a:srgbClr val="FF9085"/>
                  </a:solidFill>
                  <a:ln w="5837" cap="flat">
                    <a:noFill/>
                    <a:prstDash val="solid"/>
                    <a:miter/>
                  </a:ln>
                </p:spPr>
                <p:txBody>
                  <a:bodyPr rtlCol="0" anchor="ctr"/>
                  <a:lstStyle/>
                  <a:p>
                    <a:endParaRPr lang="en-US"/>
                  </a:p>
                </p:txBody>
              </p:sp>
              <p:sp>
                <p:nvSpPr>
                  <p:cNvPr id="445" name="Graphic 2">
                    <a:extLst>
                      <a:ext uri="{FF2B5EF4-FFF2-40B4-BE49-F238E27FC236}">
                        <a16:creationId xmlns:a16="http://schemas.microsoft.com/office/drawing/2014/main" id="{964F0908-D569-422D-99E0-30CCC0E25E13}"/>
                      </a:ext>
                    </a:extLst>
                  </p:cNvPr>
                  <p:cNvSpPr/>
                  <p:nvPr/>
                </p:nvSpPr>
                <p:spPr>
                  <a:xfrm>
                    <a:off x="4476834" y="3378658"/>
                    <a:ext cx="6422" cy="19850"/>
                  </a:xfrm>
                  <a:custGeom>
                    <a:avLst/>
                    <a:gdLst>
                      <a:gd name="connsiteX0" fmla="*/ 6422 w 6422"/>
                      <a:gd name="connsiteY0" fmla="*/ 19851 h 19850"/>
                      <a:gd name="connsiteX1" fmla="*/ 0 w 6422"/>
                      <a:gd name="connsiteY1" fmla="*/ 19851 h 19850"/>
                      <a:gd name="connsiteX2" fmla="*/ 0 w 6422"/>
                      <a:gd name="connsiteY2" fmla="*/ 0 h 19850"/>
                      <a:gd name="connsiteX3" fmla="*/ 6422 w 6422"/>
                      <a:gd name="connsiteY3" fmla="*/ 0 h 19850"/>
                    </a:gdLst>
                    <a:ahLst/>
                    <a:cxnLst>
                      <a:cxn ang="0">
                        <a:pos x="connsiteX0" y="connsiteY0"/>
                      </a:cxn>
                      <a:cxn ang="0">
                        <a:pos x="connsiteX1" y="connsiteY1"/>
                      </a:cxn>
                      <a:cxn ang="0">
                        <a:pos x="connsiteX2" y="connsiteY2"/>
                      </a:cxn>
                      <a:cxn ang="0">
                        <a:pos x="connsiteX3" y="connsiteY3"/>
                      </a:cxn>
                    </a:cxnLst>
                    <a:rect l="l" t="t" r="r" b="b"/>
                    <a:pathLst>
                      <a:path w="6422" h="19850">
                        <a:moveTo>
                          <a:pt x="6422" y="19851"/>
                        </a:moveTo>
                        <a:lnTo>
                          <a:pt x="0" y="19851"/>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446" name="Graphic 2">
                    <a:extLst>
                      <a:ext uri="{FF2B5EF4-FFF2-40B4-BE49-F238E27FC236}">
                        <a16:creationId xmlns:a16="http://schemas.microsoft.com/office/drawing/2014/main" id="{E70BBC38-6702-43D7-9EBD-DDEEFDEDDBBA}"/>
                      </a:ext>
                    </a:extLst>
                  </p:cNvPr>
                  <p:cNvSpPr/>
                  <p:nvPr/>
                </p:nvSpPr>
                <p:spPr>
                  <a:xfrm>
                    <a:off x="4488511" y="3363478"/>
                    <a:ext cx="6422" cy="35030"/>
                  </a:xfrm>
                  <a:custGeom>
                    <a:avLst/>
                    <a:gdLst>
                      <a:gd name="connsiteX0" fmla="*/ 0 w 6422"/>
                      <a:gd name="connsiteY0" fmla="*/ 0 h 35030"/>
                      <a:gd name="connsiteX1" fmla="*/ 6422 w 6422"/>
                      <a:gd name="connsiteY1" fmla="*/ 0 h 35030"/>
                      <a:gd name="connsiteX2" fmla="*/ 6422 w 6422"/>
                      <a:gd name="connsiteY2" fmla="*/ 35030 h 35030"/>
                      <a:gd name="connsiteX3" fmla="*/ 0 w 6422"/>
                      <a:gd name="connsiteY3" fmla="*/ 35030 h 35030"/>
                    </a:gdLst>
                    <a:ahLst/>
                    <a:cxnLst>
                      <a:cxn ang="0">
                        <a:pos x="connsiteX0" y="connsiteY0"/>
                      </a:cxn>
                      <a:cxn ang="0">
                        <a:pos x="connsiteX1" y="connsiteY1"/>
                      </a:cxn>
                      <a:cxn ang="0">
                        <a:pos x="connsiteX2" y="connsiteY2"/>
                      </a:cxn>
                      <a:cxn ang="0">
                        <a:pos x="connsiteX3" y="connsiteY3"/>
                      </a:cxn>
                    </a:cxnLst>
                    <a:rect l="l" t="t" r="r" b="b"/>
                    <a:pathLst>
                      <a:path w="6422" h="35030">
                        <a:moveTo>
                          <a:pt x="0" y="0"/>
                        </a:moveTo>
                        <a:lnTo>
                          <a:pt x="6422" y="0"/>
                        </a:lnTo>
                        <a:lnTo>
                          <a:pt x="6422" y="35030"/>
                        </a:lnTo>
                        <a:lnTo>
                          <a:pt x="0" y="35030"/>
                        </a:lnTo>
                        <a:close/>
                      </a:path>
                    </a:pathLst>
                  </a:custGeom>
                  <a:solidFill>
                    <a:srgbClr val="FF9085"/>
                  </a:solidFill>
                  <a:ln w="5837" cap="flat">
                    <a:noFill/>
                    <a:prstDash val="solid"/>
                    <a:miter/>
                  </a:ln>
                </p:spPr>
                <p:txBody>
                  <a:bodyPr rtlCol="0" anchor="ctr"/>
                  <a:lstStyle/>
                  <a:p>
                    <a:endParaRPr lang="en-US"/>
                  </a:p>
                </p:txBody>
              </p:sp>
              <p:sp>
                <p:nvSpPr>
                  <p:cNvPr id="447" name="Graphic 2">
                    <a:extLst>
                      <a:ext uri="{FF2B5EF4-FFF2-40B4-BE49-F238E27FC236}">
                        <a16:creationId xmlns:a16="http://schemas.microsoft.com/office/drawing/2014/main" id="{0A873994-D4E2-40D7-8B30-225801DB3D6F}"/>
                      </a:ext>
                    </a:extLst>
                  </p:cNvPr>
                  <p:cNvSpPr/>
                  <p:nvPr/>
                </p:nvSpPr>
                <p:spPr>
                  <a:xfrm>
                    <a:off x="4500188" y="3359975"/>
                    <a:ext cx="6422" cy="38533"/>
                  </a:xfrm>
                  <a:custGeom>
                    <a:avLst/>
                    <a:gdLst>
                      <a:gd name="connsiteX0" fmla="*/ 6422 w 6422"/>
                      <a:gd name="connsiteY0" fmla="*/ 38533 h 38533"/>
                      <a:gd name="connsiteX1" fmla="*/ 0 w 6422"/>
                      <a:gd name="connsiteY1" fmla="*/ 38533 h 38533"/>
                      <a:gd name="connsiteX2" fmla="*/ 0 w 6422"/>
                      <a:gd name="connsiteY2" fmla="*/ 0 h 38533"/>
                      <a:gd name="connsiteX3" fmla="*/ 6422 w 6422"/>
                      <a:gd name="connsiteY3" fmla="*/ 0 h 38533"/>
                    </a:gdLst>
                    <a:ahLst/>
                    <a:cxnLst>
                      <a:cxn ang="0">
                        <a:pos x="connsiteX0" y="connsiteY0"/>
                      </a:cxn>
                      <a:cxn ang="0">
                        <a:pos x="connsiteX1" y="connsiteY1"/>
                      </a:cxn>
                      <a:cxn ang="0">
                        <a:pos x="connsiteX2" y="connsiteY2"/>
                      </a:cxn>
                      <a:cxn ang="0">
                        <a:pos x="connsiteX3" y="connsiteY3"/>
                      </a:cxn>
                    </a:cxnLst>
                    <a:rect l="l" t="t" r="r" b="b"/>
                    <a:pathLst>
                      <a:path w="6422" h="38533">
                        <a:moveTo>
                          <a:pt x="6422" y="38533"/>
                        </a:moveTo>
                        <a:lnTo>
                          <a:pt x="0" y="38533"/>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448" name="Graphic 2">
                    <a:extLst>
                      <a:ext uri="{FF2B5EF4-FFF2-40B4-BE49-F238E27FC236}">
                        <a16:creationId xmlns:a16="http://schemas.microsoft.com/office/drawing/2014/main" id="{10125BE9-12E0-459A-9A2A-2036AFD57B4C}"/>
                      </a:ext>
                    </a:extLst>
                  </p:cNvPr>
                  <p:cNvSpPr/>
                  <p:nvPr/>
                </p:nvSpPr>
                <p:spPr>
                  <a:xfrm>
                    <a:off x="4511864" y="3379242"/>
                    <a:ext cx="6422" cy="19266"/>
                  </a:xfrm>
                  <a:custGeom>
                    <a:avLst/>
                    <a:gdLst>
                      <a:gd name="connsiteX0" fmla="*/ 6422 w 6422"/>
                      <a:gd name="connsiteY0" fmla="*/ 19267 h 19266"/>
                      <a:gd name="connsiteX1" fmla="*/ 0 w 6422"/>
                      <a:gd name="connsiteY1" fmla="*/ 19267 h 19266"/>
                      <a:gd name="connsiteX2" fmla="*/ 0 w 6422"/>
                      <a:gd name="connsiteY2" fmla="*/ 0 h 19266"/>
                      <a:gd name="connsiteX3" fmla="*/ 6422 w 6422"/>
                      <a:gd name="connsiteY3" fmla="*/ 0 h 19266"/>
                    </a:gdLst>
                    <a:ahLst/>
                    <a:cxnLst>
                      <a:cxn ang="0">
                        <a:pos x="connsiteX0" y="connsiteY0"/>
                      </a:cxn>
                      <a:cxn ang="0">
                        <a:pos x="connsiteX1" y="connsiteY1"/>
                      </a:cxn>
                      <a:cxn ang="0">
                        <a:pos x="connsiteX2" y="connsiteY2"/>
                      </a:cxn>
                      <a:cxn ang="0">
                        <a:pos x="connsiteX3" y="connsiteY3"/>
                      </a:cxn>
                    </a:cxnLst>
                    <a:rect l="l" t="t" r="r" b="b"/>
                    <a:pathLst>
                      <a:path w="6422" h="19266">
                        <a:moveTo>
                          <a:pt x="6422" y="19267"/>
                        </a:moveTo>
                        <a:lnTo>
                          <a:pt x="0" y="19267"/>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449" name="Graphic 2">
                    <a:extLst>
                      <a:ext uri="{FF2B5EF4-FFF2-40B4-BE49-F238E27FC236}">
                        <a16:creationId xmlns:a16="http://schemas.microsoft.com/office/drawing/2014/main" id="{4F6A0350-F3BE-4332-B261-5A9AE733D182}"/>
                      </a:ext>
                    </a:extLst>
                  </p:cNvPr>
                  <p:cNvSpPr/>
                  <p:nvPr/>
                </p:nvSpPr>
                <p:spPr>
                  <a:xfrm>
                    <a:off x="4523541" y="3356472"/>
                    <a:ext cx="6422" cy="42036"/>
                  </a:xfrm>
                  <a:custGeom>
                    <a:avLst/>
                    <a:gdLst>
                      <a:gd name="connsiteX0" fmla="*/ 6422 w 6422"/>
                      <a:gd name="connsiteY0" fmla="*/ 42036 h 42036"/>
                      <a:gd name="connsiteX1" fmla="*/ 0 w 6422"/>
                      <a:gd name="connsiteY1" fmla="*/ 42036 h 42036"/>
                      <a:gd name="connsiteX2" fmla="*/ 0 w 6422"/>
                      <a:gd name="connsiteY2" fmla="*/ 0 h 42036"/>
                      <a:gd name="connsiteX3" fmla="*/ 6422 w 6422"/>
                      <a:gd name="connsiteY3" fmla="*/ 0 h 42036"/>
                    </a:gdLst>
                    <a:ahLst/>
                    <a:cxnLst>
                      <a:cxn ang="0">
                        <a:pos x="connsiteX0" y="connsiteY0"/>
                      </a:cxn>
                      <a:cxn ang="0">
                        <a:pos x="connsiteX1" y="connsiteY1"/>
                      </a:cxn>
                      <a:cxn ang="0">
                        <a:pos x="connsiteX2" y="connsiteY2"/>
                      </a:cxn>
                      <a:cxn ang="0">
                        <a:pos x="connsiteX3" y="connsiteY3"/>
                      </a:cxn>
                    </a:cxnLst>
                    <a:rect l="l" t="t" r="r" b="b"/>
                    <a:pathLst>
                      <a:path w="6422" h="42036">
                        <a:moveTo>
                          <a:pt x="6422" y="42036"/>
                        </a:moveTo>
                        <a:lnTo>
                          <a:pt x="0" y="42036"/>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450" name="Graphic 2">
                    <a:extLst>
                      <a:ext uri="{FF2B5EF4-FFF2-40B4-BE49-F238E27FC236}">
                        <a16:creationId xmlns:a16="http://schemas.microsoft.com/office/drawing/2014/main" id="{AC6F1492-227A-4045-8821-1DCCB2996727}"/>
                      </a:ext>
                    </a:extLst>
                  </p:cNvPr>
                  <p:cNvSpPr/>
                  <p:nvPr/>
                </p:nvSpPr>
                <p:spPr>
                  <a:xfrm>
                    <a:off x="4535218" y="3362894"/>
                    <a:ext cx="6422" cy="35614"/>
                  </a:xfrm>
                  <a:custGeom>
                    <a:avLst/>
                    <a:gdLst>
                      <a:gd name="connsiteX0" fmla="*/ 6422 w 6422"/>
                      <a:gd name="connsiteY0" fmla="*/ 35614 h 35614"/>
                      <a:gd name="connsiteX1" fmla="*/ 0 w 6422"/>
                      <a:gd name="connsiteY1" fmla="*/ 35614 h 35614"/>
                      <a:gd name="connsiteX2" fmla="*/ 0 w 6422"/>
                      <a:gd name="connsiteY2" fmla="*/ 0 h 35614"/>
                      <a:gd name="connsiteX3" fmla="*/ 6422 w 6422"/>
                      <a:gd name="connsiteY3" fmla="*/ 0 h 35614"/>
                    </a:gdLst>
                    <a:ahLst/>
                    <a:cxnLst>
                      <a:cxn ang="0">
                        <a:pos x="connsiteX0" y="connsiteY0"/>
                      </a:cxn>
                      <a:cxn ang="0">
                        <a:pos x="connsiteX1" y="connsiteY1"/>
                      </a:cxn>
                      <a:cxn ang="0">
                        <a:pos x="connsiteX2" y="connsiteY2"/>
                      </a:cxn>
                      <a:cxn ang="0">
                        <a:pos x="connsiteX3" y="connsiteY3"/>
                      </a:cxn>
                    </a:cxnLst>
                    <a:rect l="l" t="t" r="r" b="b"/>
                    <a:pathLst>
                      <a:path w="6422" h="35614">
                        <a:moveTo>
                          <a:pt x="6422" y="35614"/>
                        </a:moveTo>
                        <a:lnTo>
                          <a:pt x="0" y="35614"/>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451" name="Graphic 2">
                    <a:extLst>
                      <a:ext uri="{FF2B5EF4-FFF2-40B4-BE49-F238E27FC236}">
                        <a16:creationId xmlns:a16="http://schemas.microsoft.com/office/drawing/2014/main" id="{89621B79-AB7B-488E-BF9E-1E6BA0244FB8}"/>
                      </a:ext>
                    </a:extLst>
                  </p:cNvPr>
                  <p:cNvSpPr/>
                  <p:nvPr/>
                </p:nvSpPr>
                <p:spPr>
                  <a:xfrm>
                    <a:off x="4546895" y="3388583"/>
                    <a:ext cx="6422" cy="9925"/>
                  </a:xfrm>
                  <a:custGeom>
                    <a:avLst/>
                    <a:gdLst>
                      <a:gd name="connsiteX0" fmla="*/ 6422 w 6422"/>
                      <a:gd name="connsiteY0" fmla="*/ 9925 h 9925"/>
                      <a:gd name="connsiteX1" fmla="*/ 0 w 6422"/>
                      <a:gd name="connsiteY1" fmla="*/ 9925 h 9925"/>
                      <a:gd name="connsiteX2" fmla="*/ 0 w 6422"/>
                      <a:gd name="connsiteY2" fmla="*/ 0 h 9925"/>
                      <a:gd name="connsiteX3" fmla="*/ 6422 w 6422"/>
                      <a:gd name="connsiteY3" fmla="*/ 0 h 9925"/>
                    </a:gdLst>
                    <a:ahLst/>
                    <a:cxnLst>
                      <a:cxn ang="0">
                        <a:pos x="connsiteX0" y="connsiteY0"/>
                      </a:cxn>
                      <a:cxn ang="0">
                        <a:pos x="connsiteX1" y="connsiteY1"/>
                      </a:cxn>
                      <a:cxn ang="0">
                        <a:pos x="connsiteX2" y="connsiteY2"/>
                      </a:cxn>
                      <a:cxn ang="0">
                        <a:pos x="connsiteX3" y="connsiteY3"/>
                      </a:cxn>
                    </a:cxnLst>
                    <a:rect l="l" t="t" r="r" b="b"/>
                    <a:pathLst>
                      <a:path w="6422" h="9925">
                        <a:moveTo>
                          <a:pt x="6422" y="9925"/>
                        </a:moveTo>
                        <a:lnTo>
                          <a:pt x="0" y="9925"/>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452" name="Graphic 2">
                    <a:extLst>
                      <a:ext uri="{FF2B5EF4-FFF2-40B4-BE49-F238E27FC236}">
                        <a16:creationId xmlns:a16="http://schemas.microsoft.com/office/drawing/2014/main" id="{B64BC7B2-147A-4274-988A-F2E5E11DDE47}"/>
                      </a:ext>
                    </a:extLst>
                  </p:cNvPr>
                  <p:cNvSpPr/>
                  <p:nvPr/>
                </p:nvSpPr>
                <p:spPr>
                  <a:xfrm>
                    <a:off x="4558571" y="3375739"/>
                    <a:ext cx="6422" cy="22185"/>
                  </a:xfrm>
                  <a:custGeom>
                    <a:avLst/>
                    <a:gdLst>
                      <a:gd name="connsiteX0" fmla="*/ 0 w 6422"/>
                      <a:gd name="connsiteY0" fmla="*/ 0 h 22185"/>
                      <a:gd name="connsiteX1" fmla="*/ 6422 w 6422"/>
                      <a:gd name="connsiteY1" fmla="*/ 0 h 22185"/>
                      <a:gd name="connsiteX2" fmla="*/ 6422 w 6422"/>
                      <a:gd name="connsiteY2" fmla="*/ 22186 h 22185"/>
                      <a:gd name="connsiteX3" fmla="*/ 0 w 6422"/>
                      <a:gd name="connsiteY3" fmla="*/ 22186 h 22185"/>
                    </a:gdLst>
                    <a:ahLst/>
                    <a:cxnLst>
                      <a:cxn ang="0">
                        <a:pos x="connsiteX0" y="connsiteY0"/>
                      </a:cxn>
                      <a:cxn ang="0">
                        <a:pos x="connsiteX1" y="connsiteY1"/>
                      </a:cxn>
                      <a:cxn ang="0">
                        <a:pos x="connsiteX2" y="connsiteY2"/>
                      </a:cxn>
                      <a:cxn ang="0">
                        <a:pos x="connsiteX3" y="connsiteY3"/>
                      </a:cxn>
                    </a:cxnLst>
                    <a:rect l="l" t="t" r="r" b="b"/>
                    <a:pathLst>
                      <a:path w="6422" h="22185">
                        <a:moveTo>
                          <a:pt x="0" y="0"/>
                        </a:moveTo>
                        <a:lnTo>
                          <a:pt x="6422" y="0"/>
                        </a:lnTo>
                        <a:lnTo>
                          <a:pt x="6422" y="22186"/>
                        </a:lnTo>
                        <a:lnTo>
                          <a:pt x="0" y="22186"/>
                        </a:lnTo>
                        <a:close/>
                      </a:path>
                    </a:pathLst>
                  </a:custGeom>
                  <a:solidFill>
                    <a:srgbClr val="FF9085"/>
                  </a:solidFill>
                  <a:ln w="5837" cap="flat">
                    <a:noFill/>
                    <a:prstDash val="solid"/>
                    <a:miter/>
                  </a:ln>
                </p:spPr>
                <p:txBody>
                  <a:bodyPr rtlCol="0" anchor="ctr"/>
                  <a:lstStyle/>
                  <a:p>
                    <a:endParaRPr lang="en-US"/>
                  </a:p>
                </p:txBody>
              </p:sp>
              <p:sp>
                <p:nvSpPr>
                  <p:cNvPr id="453" name="Graphic 2">
                    <a:extLst>
                      <a:ext uri="{FF2B5EF4-FFF2-40B4-BE49-F238E27FC236}">
                        <a16:creationId xmlns:a16="http://schemas.microsoft.com/office/drawing/2014/main" id="{C82AAF22-47B4-4803-86D4-706B0CF45EC6}"/>
                      </a:ext>
                    </a:extLst>
                  </p:cNvPr>
                  <p:cNvSpPr/>
                  <p:nvPr/>
                </p:nvSpPr>
                <p:spPr>
                  <a:xfrm>
                    <a:off x="4570248" y="3365813"/>
                    <a:ext cx="6422" cy="32111"/>
                  </a:xfrm>
                  <a:custGeom>
                    <a:avLst/>
                    <a:gdLst>
                      <a:gd name="connsiteX0" fmla="*/ 0 w 6422"/>
                      <a:gd name="connsiteY0" fmla="*/ 0 h 32111"/>
                      <a:gd name="connsiteX1" fmla="*/ 6422 w 6422"/>
                      <a:gd name="connsiteY1" fmla="*/ 0 h 32111"/>
                      <a:gd name="connsiteX2" fmla="*/ 6422 w 6422"/>
                      <a:gd name="connsiteY2" fmla="*/ 32111 h 32111"/>
                      <a:gd name="connsiteX3" fmla="*/ 0 w 6422"/>
                      <a:gd name="connsiteY3" fmla="*/ 32111 h 32111"/>
                    </a:gdLst>
                    <a:ahLst/>
                    <a:cxnLst>
                      <a:cxn ang="0">
                        <a:pos x="connsiteX0" y="connsiteY0"/>
                      </a:cxn>
                      <a:cxn ang="0">
                        <a:pos x="connsiteX1" y="connsiteY1"/>
                      </a:cxn>
                      <a:cxn ang="0">
                        <a:pos x="connsiteX2" y="connsiteY2"/>
                      </a:cxn>
                      <a:cxn ang="0">
                        <a:pos x="connsiteX3" y="connsiteY3"/>
                      </a:cxn>
                    </a:cxnLst>
                    <a:rect l="l" t="t" r="r" b="b"/>
                    <a:pathLst>
                      <a:path w="6422" h="32111">
                        <a:moveTo>
                          <a:pt x="0" y="0"/>
                        </a:moveTo>
                        <a:lnTo>
                          <a:pt x="6422" y="0"/>
                        </a:lnTo>
                        <a:lnTo>
                          <a:pt x="6422" y="32111"/>
                        </a:lnTo>
                        <a:lnTo>
                          <a:pt x="0" y="32111"/>
                        </a:lnTo>
                        <a:close/>
                      </a:path>
                    </a:pathLst>
                  </a:custGeom>
                  <a:solidFill>
                    <a:srgbClr val="FF9085"/>
                  </a:solidFill>
                  <a:ln w="5837" cap="flat">
                    <a:noFill/>
                    <a:prstDash val="solid"/>
                    <a:miter/>
                  </a:ln>
                </p:spPr>
                <p:txBody>
                  <a:bodyPr rtlCol="0" anchor="ctr"/>
                  <a:lstStyle/>
                  <a:p>
                    <a:endParaRPr lang="en-US"/>
                  </a:p>
                </p:txBody>
              </p:sp>
              <p:sp>
                <p:nvSpPr>
                  <p:cNvPr id="454" name="Graphic 2">
                    <a:extLst>
                      <a:ext uri="{FF2B5EF4-FFF2-40B4-BE49-F238E27FC236}">
                        <a16:creationId xmlns:a16="http://schemas.microsoft.com/office/drawing/2014/main" id="{0A22849B-E761-4606-A1DA-6DE9A8ACB9DD}"/>
                      </a:ext>
                    </a:extLst>
                  </p:cNvPr>
                  <p:cNvSpPr/>
                  <p:nvPr/>
                </p:nvSpPr>
                <p:spPr>
                  <a:xfrm>
                    <a:off x="4581341" y="3374571"/>
                    <a:ext cx="6422" cy="23353"/>
                  </a:xfrm>
                  <a:custGeom>
                    <a:avLst/>
                    <a:gdLst>
                      <a:gd name="connsiteX0" fmla="*/ 0 w 6422"/>
                      <a:gd name="connsiteY0" fmla="*/ 0 h 23353"/>
                      <a:gd name="connsiteX1" fmla="*/ 6422 w 6422"/>
                      <a:gd name="connsiteY1" fmla="*/ 0 h 23353"/>
                      <a:gd name="connsiteX2" fmla="*/ 6422 w 6422"/>
                      <a:gd name="connsiteY2" fmla="*/ 23354 h 23353"/>
                      <a:gd name="connsiteX3" fmla="*/ 0 w 6422"/>
                      <a:gd name="connsiteY3" fmla="*/ 23354 h 23353"/>
                    </a:gdLst>
                    <a:ahLst/>
                    <a:cxnLst>
                      <a:cxn ang="0">
                        <a:pos x="connsiteX0" y="connsiteY0"/>
                      </a:cxn>
                      <a:cxn ang="0">
                        <a:pos x="connsiteX1" y="connsiteY1"/>
                      </a:cxn>
                      <a:cxn ang="0">
                        <a:pos x="connsiteX2" y="connsiteY2"/>
                      </a:cxn>
                      <a:cxn ang="0">
                        <a:pos x="connsiteX3" y="connsiteY3"/>
                      </a:cxn>
                    </a:cxnLst>
                    <a:rect l="l" t="t" r="r" b="b"/>
                    <a:pathLst>
                      <a:path w="6422" h="23353">
                        <a:moveTo>
                          <a:pt x="0" y="0"/>
                        </a:moveTo>
                        <a:lnTo>
                          <a:pt x="6422" y="0"/>
                        </a:lnTo>
                        <a:lnTo>
                          <a:pt x="6422" y="23354"/>
                        </a:lnTo>
                        <a:lnTo>
                          <a:pt x="0" y="23354"/>
                        </a:lnTo>
                        <a:close/>
                      </a:path>
                    </a:pathLst>
                  </a:custGeom>
                  <a:solidFill>
                    <a:srgbClr val="FF9085"/>
                  </a:solidFill>
                  <a:ln w="5837" cap="flat">
                    <a:noFill/>
                    <a:prstDash val="solid"/>
                    <a:miter/>
                  </a:ln>
                </p:spPr>
                <p:txBody>
                  <a:bodyPr rtlCol="0" anchor="ctr"/>
                  <a:lstStyle/>
                  <a:p>
                    <a:endParaRPr lang="en-US"/>
                  </a:p>
                </p:txBody>
              </p:sp>
              <p:sp>
                <p:nvSpPr>
                  <p:cNvPr id="455" name="Graphic 2">
                    <a:extLst>
                      <a:ext uri="{FF2B5EF4-FFF2-40B4-BE49-F238E27FC236}">
                        <a16:creationId xmlns:a16="http://schemas.microsoft.com/office/drawing/2014/main" id="{08D96DC6-D9DB-4259-856E-68710D7E84AB}"/>
                      </a:ext>
                    </a:extLst>
                  </p:cNvPr>
                  <p:cNvSpPr/>
                  <p:nvPr/>
                </p:nvSpPr>
                <p:spPr>
                  <a:xfrm>
                    <a:off x="4593018" y="3361726"/>
                    <a:ext cx="6422" cy="36197"/>
                  </a:xfrm>
                  <a:custGeom>
                    <a:avLst/>
                    <a:gdLst>
                      <a:gd name="connsiteX0" fmla="*/ 6422 w 6422"/>
                      <a:gd name="connsiteY0" fmla="*/ 36198 h 36197"/>
                      <a:gd name="connsiteX1" fmla="*/ 0 w 6422"/>
                      <a:gd name="connsiteY1" fmla="*/ 36198 h 36197"/>
                      <a:gd name="connsiteX2" fmla="*/ 0 w 6422"/>
                      <a:gd name="connsiteY2" fmla="*/ 0 h 36197"/>
                      <a:gd name="connsiteX3" fmla="*/ 6422 w 6422"/>
                      <a:gd name="connsiteY3" fmla="*/ 0 h 36197"/>
                    </a:gdLst>
                    <a:ahLst/>
                    <a:cxnLst>
                      <a:cxn ang="0">
                        <a:pos x="connsiteX0" y="connsiteY0"/>
                      </a:cxn>
                      <a:cxn ang="0">
                        <a:pos x="connsiteX1" y="connsiteY1"/>
                      </a:cxn>
                      <a:cxn ang="0">
                        <a:pos x="connsiteX2" y="connsiteY2"/>
                      </a:cxn>
                      <a:cxn ang="0">
                        <a:pos x="connsiteX3" y="connsiteY3"/>
                      </a:cxn>
                    </a:cxnLst>
                    <a:rect l="l" t="t" r="r" b="b"/>
                    <a:pathLst>
                      <a:path w="6422" h="36197">
                        <a:moveTo>
                          <a:pt x="6422" y="36198"/>
                        </a:moveTo>
                        <a:lnTo>
                          <a:pt x="0" y="36198"/>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456" name="Graphic 2">
                    <a:extLst>
                      <a:ext uri="{FF2B5EF4-FFF2-40B4-BE49-F238E27FC236}">
                        <a16:creationId xmlns:a16="http://schemas.microsoft.com/office/drawing/2014/main" id="{2DEAEFF6-0BF4-4C6D-BA7F-50FBB42DFEAE}"/>
                      </a:ext>
                    </a:extLst>
                  </p:cNvPr>
                  <p:cNvSpPr/>
                  <p:nvPr/>
                </p:nvSpPr>
                <p:spPr>
                  <a:xfrm>
                    <a:off x="4604694" y="3357640"/>
                    <a:ext cx="6422" cy="40284"/>
                  </a:xfrm>
                  <a:custGeom>
                    <a:avLst/>
                    <a:gdLst>
                      <a:gd name="connsiteX0" fmla="*/ 6422 w 6422"/>
                      <a:gd name="connsiteY0" fmla="*/ 40285 h 40284"/>
                      <a:gd name="connsiteX1" fmla="*/ 0 w 6422"/>
                      <a:gd name="connsiteY1" fmla="*/ 40285 h 40284"/>
                      <a:gd name="connsiteX2" fmla="*/ 0 w 6422"/>
                      <a:gd name="connsiteY2" fmla="*/ 0 h 40284"/>
                      <a:gd name="connsiteX3" fmla="*/ 6422 w 6422"/>
                      <a:gd name="connsiteY3" fmla="*/ 0 h 40284"/>
                    </a:gdLst>
                    <a:ahLst/>
                    <a:cxnLst>
                      <a:cxn ang="0">
                        <a:pos x="connsiteX0" y="connsiteY0"/>
                      </a:cxn>
                      <a:cxn ang="0">
                        <a:pos x="connsiteX1" y="connsiteY1"/>
                      </a:cxn>
                      <a:cxn ang="0">
                        <a:pos x="connsiteX2" y="connsiteY2"/>
                      </a:cxn>
                      <a:cxn ang="0">
                        <a:pos x="connsiteX3" y="connsiteY3"/>
                      </a:cxn>
                    </a:cxnLst>
                    <a:rect l="l" t="t" r="r" b="b"/>
                    <a:pathLst>
                      <a:path w="6422" h="40284">
                        <a:moveTo>
                          <a:pt x="6422" y="40285"/>
                        </a:moveTo>
                        <a:lnTo>
                          <a:pt x="0" y="40285"/>
                        </a:lnTo>
                        <a:lnTo>
                          <a:pt x="0" y="0"/>
                        </a:lnTo>
                        <a:lnTo>
                          <a:pt x="6422" y="0"/>
                        </a:lnTo>
                        <a:close/>
                      </a:path>
                    </a:pathLst>
                  </a:custGeom>
                  <a:solidFill>
                    <a:srgbClr val="FF9085"/>
                  </a:solidFill>
                  <a:ln w="5837" cap="flat">
                    <a:noFill/>
                    <a:prstDash val="solid"/>
                    <a:miter/>
                  </a:ln>
                </p:spPr>
                <p:txBody>
                  <a:bodyPr rtlCol="0" anchor="ctr"/>
                  <a:lstStyle/>
                  <a:p>
                    <a:endParaRPr lang="en-US"/>
                  </a:p>
                </p:txBody>
              </p:sp>
            </p:grpSp>
          </p:grpSp>
          <p:grpSp>
            <p:nvGrpSpPr>
              <p:cNvPr id="457" name="Graphic 2">
                <a:extLst>
                  <a:ext uri="{FF2B5EF4-FFF2-40B4-BE49-F238E27FC236}">
                    <a16:creationId xmlns:a16="http://schemas.microsoft.com/office/drawing/2014/main" id="{DA6F6CCD-E015-49A3-91E4-96EC9A678BC7}"/>
                  </a:ext>
                </a:extLst>
              </p:cNvPr>
              <p:cNvGrpSpPr/>
              <p:nvPr/>
            </p:nvGrpSpPr>
            <p:grpSpPr>
              <a:xfrm>
                <a:off x="4305770" y="3421862"/>
                <a:ext cx="336873" cy="85240"/>
                <a:chOff x="4305770" y="3421862"/>
                <a:chExt cx="336873" cy="85240"/>
              </a:xfrm>
            </p:grpSpPr>
            <p:sp>
              <p:nvSpPr>
                <p:cNvPr id="458" name="Graphic 2">
                  <a:extLst>
                    <a:ext uri="{FF2B5EF4-FFF2-40B4-BE49-F238E27FC236}">
                      <a16:creationId xmlns:a16="http://schemas.microsoft.com/office/drawing/2014/main" id="{8F7BF142-2D9D-40E3-8036-66B4FA82E99C}"/>
                    </a:ext>
                  </a:extLst>
                </p:cNvPr>
                <p:cNvSpPr/>
                <p:nvPr/>
              </p:nvSpPr>
              <p:spPr>
                <a:xfrm>
                  <a:off x="4305770" y="3421862"/>
                  <a:ext cx="336873" cy="85240"/>
                </a:xfrm>
                <a:custGeom>
                  <a:avLst/>
                  <a:gdLst>
                    <a:gd name="connsiteX0" fmla="*/ 0 w 336873"/>
                    <a:gd name="connsiteY0" fmla="*/ 70644 h 85240"/>
                    <a:gd name="connsiteX1" fmla="*/ 0 w 336873"/>
                    <a:gd name="connsiteY1" fmla="*/ 16931 h 85240"/>
                    <a:gd name="connsiteX2" fmla="*/ 16931 w 336873"/>
                    <a:gd name="connsiteY2" fmla="*/ 1751 h 85240"/>
                    <a:gd name="connsiteX3" fmla="*/ 321111 w 336873"/>
                    <a:gd name="connsiteY3" fmla="*/ 0 h 85240"/>
                    <a:gd name="connsiteX4" fmla="*/ 336874 w 336873"/>
                    <a:gd name="connsiteY4" fmla="*/ 14012 h 85240"/>
                    <a:gd name="connsiteX5" fmla="*/ 336874 w 336873"/>
                    <a:gd name="connsiteY5" fmla="*/ 65390 h 85240"/>
                    <a:gd name="connsiteX6" fmla="*/ 321111 w 336873"/>
                    <a:gd name="connsiteY6" fmla="*/ 79986 h 85240"/>
                    <a:gd name="connsiteX7" fmla="*/ 16931 w 336873"/>
                    <a:gd name="connsiteY7" fmla="*/ 85240 h 85240"/>
                    <a:gd name="connsiteX8" fmla="*/ 0 w 336873"/>
                    <a:gd name="connsiteY8" fmla="*/ 70644 h 85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873" h="85240">
                      <a:moveTo>
                        <a:pt x="0" y="70644"/>
                      </a:moveTo>
                      <a:lnTo>
                        <a:pt x="0" y="16931"/>
                      </a:lnTo>
                      <a:cubicBezTo>
                        <a:pt x="0" y="8758"/>
                        <a:pt x="7590" y="1751"/>
                        <a:pt x="16931" y="1751"/>
                      </a:cubicBezTo>
                      <a:lnTo>
                        <a:pt x="321111" y="0"/>
                      </a:lnTo>
                      <a:cubicBezTo>
                        <a:pt x="329868" y="0"/>
                        <a:pt x="336874" y="6422"/>
                        <a:pt x="336874" y="14012"/>
                      </a:cubicBezTo>
                      <a:lnTo>
                        <a:pt x="336874" y="65390"/>
                      </a:lnTo>
                      <a:cubicBezTo>
                        <a:pt x="336874" y="72980"/>
                        <a:pt x="329868" y="79986"/>
                        <a:pt x="321111" y="79986"/>
                      </a:cubicBezTo>
                      <a:lnTo>
                        <a:pt x="16931" y="85240"/>
                      </a:lnTo>
                      <a:cubicBezTo>
                        <a:pt x="7590" y="85240"/>
                        <a:pt x="0" y="78818"/>
                        <a:pt x="0" y="70644"/>
                      </a:cubicBezTo>
                      <a:close/>
                    </a:path>
                  </a:pathLst>
                </a:custGeom>
                <a:solidFill>
                  <a:srgbClr val="AA80F9">
                    <a:alpha val="74000"/>
                  </a:srgbClr>
                </a:solidFill>
                <a:ln w="5837" cap="flat">
                  <a:noFill/>
                  <a:prstDash val="solid"/>
                  <a:miter/>
                </a:ln>
              </p:spPr>
              <p:txBody>
                <a:bodyPr rtlCol="0" anchor="ctr"/>
                <a:lstStyle/>
                <a:p>
                  <a:endParaRPr lang="en-US"/>
                </a:p>
              </p:txBody>
            </p:sp>
            <p:sp>
              <p:nvSpPr>
                <p:cNvPr id="459" name="Graphic 2">
                  <a:extLst>
                    <a:ext uri="{FF2B5EF4-FFF2-40B4-BE49-F238E27FC236}">
                      <a16:creationId xmlns:a16="http://schemas.microsoft.com/office/drawing/2014/main" id="{61F8A201-8B3C-4D5E-9638-84392DEF3B45}"/>
                    </a:ext>
                  </a:extLst>
                </p:cNvPr>
                <p:cNvSpPr/>
                <p:nvPr/>
              </p:nvSpPr>
              <p:spPr>
                <a:xfrm>
                  <a:off x="4322117" y="3436458"/>
                  <a:ext cx="15179" cy="14012"/>
                </a:xfrm>
                <a:custGeom>
                  <a:avLst/>
                  <a:gdLst>
                    <a:gd name="connsiteX0" fmla="*/ 15180 w 15179"/>
                    <a:gd name="connsiteY0" fmla="*/ 7006 h 14012"/>
                    <a:gd name="connsiteX1" fmla="*/ 7590 w 15179"/>
                    <a:gd name="connsiteY1" fmla="*/ 14012 h 14012"/>
                    <a:gd name="connsiteX2" fmla="*/ 0 w 15179"/>
                    <a:gd name="connsiteY2" fmla="*/ 7006 h 14012"/>
                    <a:gd name="connsiteX3" fmla="*/ 7590 w 15179"/>
                    <a:gd name="connsiteY3" fmla="*/ 0 h 14012"/>
                    <a:gd name="connsiteX4" fmla="*/ 15180 w 15179"/>
                    <a:gd name="connsiteY4" fmla="*/ 7006 h 1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79" h="14012">
                      <a:moveTo>
                        <a:pt x="15180" y="7006"/>
                      </a:moveTo>
                      <a:cubicBezTo>
                        <a:pt x="15180" y="10509"/>
                        <a:pt x="11677" y="14012"/>
                        <a:pt x="7590" y="14012"/>
                      </a:cubicBezTo>
                      <a:cubicBezTo>
                        <a:pt x="3503" y="14012"/>
                        <a:pt x="0" y="11093"/>
                        <a:pt x="0" y="7006"/>
                      </a:cubicBezTo>
                      <a:cubicBezTo>
                        <a:pt x="0" y="3503"/>
                        <a:pt x="3503" y="0"/>
                        <a:pt x="7590" y="0"/>
                      </a:cubicBezTo>
                      <a:cubicBezTo>
                        <a:pt x="11677" y="0"/>
                        <a:pt x="15180" y="2919"/>
                        <a:pt x="15180" y="7006"/>
                      </a:cubicBezTo>
                      <a:close/>
                    </a:path>
                  </a:pathLst>
                </a:custGeom>
                <a:solidFill>
                  <a:srgbClr val="FFFFFF">
                    <a:alpha val="40000"/>
                  </a:srgbClr>
                </a:solidFill>
                <a:ln w="5837" cap="flat">
                  <a:noFill/>
                  <a:prstDash val="solid"/>
                  <a:miter/>
                </a:ln>
              </p:spPr>
              <p:txBody>
                <a:bodyPr rtlCol="0" anchor="ctr"/>
                <a:lstStyle/>
                <a:p>
                  <a:endParaRPr lang="en-US"/>
                </a:p>
              </p:txBody>
            </p:sp>
            <p:sp>
              <p:nvSpPr>
                <p:cNvPr id="460" name="Graphic 2">
                  <a:extLst>
                    <a:ext uri="{FF2B5EF4-FFF2-40B4-BE49-F238E27FC236}">
                      <a16:creationId xmlns:a16="http://schemas.microsoft.com/office/drawing/2014/main" id="{D640F758-9AC7-4A9B-91B3-D4D2C466F673}"/>
                    </a:ext>
                  </a:extLst>
                </p:cNvPr>
                <p:cNvSpPr/>
                <p:nvPr/>
              </p:nvSpPr>
              <p:spPr>
                <a:xfrm>
                  <a:off x="4346638" y="3435874"/>
                  <a:ext cx="15179" cy="14012"/>
                </a:xfrm>
                <a:custGeom>
                  <a:avLst/>
                  <a:gdLst>
                    <a:gd name="connsiteX0" fmla="*/ 15180 w 15179"/>
                    <a:gd name="connsiteY0" fmla="*/ 7006 h 14012"/>
                    <a:gd name="connsiteX1" fmla="*/ 7590 w 15179"/>
                    <a:gd name="connsiteY1" fmla="*/ 14012 h 14012"/>
                    <a:gd name="connsiteX2" fmla="*/ 0 w 15179"/>
                    <a:gd name="connsiteY2" fmla="*/ 7006 h 14012"/>
                    <a:gd name="connsiteX3" fmla="*/ 7590 w 15179"/>
                    <a:gd name="connsiteY3" fmla="*/ 0 h 14012"/>
                    <a:gd name="connsiteX4" fmla="*/ 15180 w 15179"/>
                    <a:gd name="connsiteY4" fmla="*/ 7006 h 1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79" h="14012">
                      <a:moveTo>
                        <a:pt x="15180" y="7006"/>
                      </a:moveTo>
                      <a:cubicBezTo>
                        <a:pt x="15180" y="10509"/>
                        <a:pt x="11677" y="14012"/>
                        <a:pt x="7590" y="14012"/>
                      </a:cubicBezTo>
                      <a:cubicBezTo>
                        <a:pt x="3503" y="14012"/>
                        <a:pt x="0" y="11093"/>
                        <a:pt x="0" y="7006"/>
                      </a:cubicBezTo>
                      <a:cubicBezTo>
                        <a:pt x="0" y="3503"/>
                        <a:pt x="3503" y="0"/>
                        <a:pt x="7590" y="0"/>
                      </a:cubicBezTo>
                      <a:cubicBezTo>
                        <a:pt x="11677" y="584"/>
                        <a:pt x="15180" y="3503"/>
                        <a:pt x="15180" y="7006"/>
                      </a:cubicBezTo>
                      <a:close/>
                    </a:path>
                  </a:pathLst>
                </a:custGeom>
                <a:solidFill>
                  <a:srgbClr val="FFFFFF">
                    <a:alpha val="40000"/>
                  </a:srgbClr>
                </a:solidFill>
                <a:ln w="5837" cap="flat">
                  <a:noFill/>
                  <a:prstDash val="solid"/>
                  <a:miter/>
                </a:ln>
              </p:spPr>
              <p:txBody>
                <a:bodyPr rtlCol="0" anchor="ctr"/>
                <a:lstStyle/>
                <a:p>
                  <a:endParaRPr lang="en-US"/>
                </a:p>
              </p:txBody>
            </p:sp>
            <p:sp>
              <p:nvSpPr>
                <p:cNvPr id="461" name="Graphic 2">
                  <a:extLst>
                    <a:ext uri="{FF2B5EF4-FFF2-40B4-BE49-F238E27FC236}">
                      <a16:creationId xmlns:a16="http://schemas.microsoft.com/office/drawing/2014/main" id="{115683F1-616A-48B2-94B5-DD2088B6F938}"/>
                    </a:ext>
                  </a:extLst>
                </p:cNvPr>
                <p:cNvSpPr/>
                <p:nvPr/>
              </p:nvSpPr>
              <p:spPr>
                <a:xfrm>
                  <a:off x="4371743" y="3435874"/>
                  <a:ext cx="15179" cy="14012"/>
                </a:xfrm>
                <a:custGeom>
                  <a:avLst/>
                  <a:gdLst>
                    <a:gd name="connsiteX0" fmla="*/ 15180 w 15179"/>
                    <a:gd name="connsiteY0" fmla="*/ 7006 h 14012"/>
                    <a:gd name="connsiteX1" fmla="*/ 7590 w 15179"/>
                    <a:gd name="connsiteY1" fmla="*/ 14012 h 14012"/>
                    <a:gd name="connsiteX2" fmla="*/ 0 w 15179"/>
                    <a:gd name="connsiteY2" fmla="*/ 7006 h 14012"/>
                    <a:gd name="connsiteX3" fmla="*/ 7590 w 15179"/>
                    <a:gd name="connsiteY3" fmla="*/ 0 h 14012"/>
                    <a:gd name="connsiteX4" fmla="*/ 15180 w 15179"/>
                    <a:gd name="connsiteY4" fmla="*/ 7006 h 1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79" h="14012">
                      <a:moveTo>
                        <a:pt x="15180" y="7006"/>
                      </a:moveTo>
                      <a:cubicBezTo>
                        <a:pt x="15180" y="10509"/>
                        <a:pt x="11677" y="14012"/>
                        <a:pt x="7590" y="14012"/>
                      </a:cubicBezTo>
                      <a:cubicBezTo>
                        <a:pt x="3503" y="14012"/>
                        <a:pt x="0" y="11093"/>
                        <a:pt x="0" y="7006"/>
                      </a:cubicBezTo>
                      <a:cubicBezTo>
                        <a:pt x="0" y="2919"/>
                        <a:pt x="3503" y="0"/>
                        <a:pt x="7590" y="0"/>
                      </a:cubicBezTo>
                      <a:cubicBezTo>
                        <a:pt x="11677" y="0"/>
                        <a:pt x="15180" y="3503"/>
                        <a:pt x="15180" y="7006"/>
                      </a:cubicBezTo>
                      <a:close/>
                    </a:path>
                  </a:pathLst>
                </a:custGeom>
                <a:solidFill>
                  <a:srgbClr val="FFFFFF">
                    <a:alpha val="40000"/>
                  </a:srgbClr>
                </a:solidFill>
                <a:ln w="5837" cap="flat">
                  <a:noFill/>
                  <a:prstDash val="solid"/>
                  <a:miter/>
                </a:ln>
              </p:spPr>
              <p:txBody>
                <a:bodyPr rtlCol="0" anchor="ctr"/>
                <a:lstStyle/>
                <a:p>
                  <a:endParaRPr lang="en-US"/>
                </a:p>
              </p:txBody>
            </p:sp>
            <p:sp>
              <p:nvSpPr>
                <p:cNvPr id="462" name="Graphic 2">
                  <a:extLst>
                    <a:ext uri="{FF2B5EF4-FFF2-40B4-BE49-F238E27FC236}">
                      <a16:creationId xmlns:a16="http://schemas.microsoft.com/office/drawing/2014/main" id="{E439CBD0-C6AF-4D42-825B-BA8C8CF7007F}"/>
                    </a:ext>
                  </a:extLst>
                </p:cNvPr>
                <p:cNvSpPr/>
                <p:nvPr/>
              </p:nvSpPr>
              <p:spPr>
                <a:xfrm>
                  <a:off x="4402103" y="3434122"/>
                  <a:ext cx="223025" cy="58383"/>
                </a:xfrm>
                <a:custGeom>
                  <a:avLst/>
                  <a:gdLst>
                    <a:gd name="connsiteX0" fmla="*/ 223026 w 223025"/>
                    <a:gd name="connsiteY0" fmla="*/ 54881 h 58383"/>
                    <a:gd name="connsiteX1" fmla="*/ 0 w 223025"/>
                    <a:gd name="connsiteY1" fmla="*/ 58384 h 58383"/>
                    <a:gd name="connsiteX2" fmla="*/ 0 w 223025"/>
                    <a:gd name="connsiteY2" fmla="*/ 1752 h 58383"/>
                    <a:gd name="connsiteX3" fmla="*/ 223026 w 223025"/>
                    <a:gd name="connsiteY3" fmla="*/ 0 h 58383"/>
                  </a:gdLst>
                  <a:ahLst/>
                  <a:cxnLst>
                    <a:cxn ang="0">
                      <a:pos x="connsiteX0" y="connsiteY0"/>
                    </a:cxn>
                    <a:cxn ang="0">
                      <a:pos x="connsiteX1" y="connsiteY1"/>
                    </a:cxn>
                    <a:cxn ang="0">
                      <a:pos x="connsiteX2" y="connsiteY2"/>
                    </a:cxn>
                    <a:cxn ang="0">
                      <a:pos x="connsiteX3" y="connsiteY3"/>
                    </a:cxn>
                  </a:cxnLst>
                  <a:rect l="l" t="t" r="r" b="b"/>
                  <a:pathLst>
                    <a:path w="223025" h="58383">
                      <a:moveTo>
                        <a:pt x="223026" y="54881"/>
                      </a:moveTo>
                      <a:lnTo>
                        <a:pt x="0" y="58384"/>
                      </a:lnTo>
                      <a:lnTo>
                        <a:pt x="0" y="1752"/>
                      </a:lnTo>
                      <a:lnTo>
                        <a:pt x="223026" y="0"/>
                      </a:lnTo>
                      <a:close/>
                    </a:path>
                  </a:pathLst>
                </a:custGeom>
                <a:solidFill>
                  <a:srgbClr val="444B8C"/>
                </a:solidFill>
                <a:ln w="5837" cap="flat">
                  <a:noFill/>
                  <a:prstDash val="solid"/>
                  <a:miter/>
                </a:ln>
              </p:spPr>
              <p:txBody>
                <a:bodyPr rtlCol="0" anchor="ctr"/>
                <a:lstStyle/>
                <a:p>
                  <a:endParaRPr lang="en-US"/>
                </a:p>
              </p:txBody>
            </p:sp>
            <p:grpSp>
              <p:nvGrpSpPr>
                <p:cNvPr id="463" name="Graphic 2">
                  <a:extLst>
                    <a:ext uri="{FF2B5EF4-FFF2-40B4-BE49-F238E27FC236}">
                      <a16:creationId xmlns:a16="http://schemas.microsoft.com/office/drawing/2014/main" id="{9684C46F-3F51-48A2-B5C0-885F8AF7B808}"/>
                    </a:ext>
                  </a:extLst>
                </p:cNvPr>
                <p:cNvGrpSpPr/>
                <p:nvPr/>
              </p:nvGrpSpPr>
              <p:grpSpPr>
                <a:xfrm>
                  <a:off x="4417283" y="3440544"/>
                  <a:ext cx="193834" cy="47290"/>
                  <a:chOff x="4417283" y="3440544"/>
                  <a:chExt cx="193834" cy="47290"/>
                </a:xfrm>
                <a:solidFill>
                  <a:srgbClr val="FFFFFF"/>
                </a:solidFill>
              </p:grpSpPr>
              <p:sp>
                <p:nvSpPr>
                  <p:cNvPr id="464" name="Graphic 2">
                    <a:extLst>
                      <a:ext uri="{FF2B5EF4-FFF2-40B4-BE49-F238E27FC236}">
                        <a16:creationId xmlns:a16="http://schemas.microsoft.com/office/drawing/2014/main" id="{4A3720D8-4479-493A-AFD2-75DFCB888298}"/>
                      </a:ext>
                    </a:extLst>
                  </p:cNvPr>
                  <p:cNvSpPr/>
                  <p:nvPr/>
                </p:nvSpPr>
                <p:spPr>
                  <a:xfrm>
                    <a:off x="4417283" y="3442296"/>
                    <a:ext cx="6422" cy="45539"/>
                  </a:xfrm>
                  <a:custGeom>
                    <a:avLst/>
                    <a:gdLst>
                      <a:gd name="connsiteX0" fmla="*/ 6422 w 6422"/>
                      <a:gd name="connsiteY0" fmla="*/ 45539 h 45539"/>
                      <a:gd name="connsiteX1" fmla="*/ 0 w 6422"/>
                      <a:gd name="connsiteY1" fmla="*/ 45539 h 45539"/>
                      <a:gd name="connsiteX2" fmla="*/ 0 w 6422"/>
                      <a:gd name="connsiteY2" fmla="*/ 0 h 45539"/>
                      <a:gd name="connsiteX3" fmla="*/ 6422 w 6422"/>
                      <a:gd name="connsiteY3" fmla="*/ 0 h 45539"/>
                    </a:gdLst>
                    <a:ahLst/>
                    <a:cxnLst>
                      <a:cxn ang="0">
                        <a:pos x="connsiteX0" y="connsiteY0"/>
                      </a:cxn>
                      <a:cxn ang="0">
                        <a:pos x="connsiteX1" y="connsiteY1"/>
                      </a:cxn>
                      <a:cxn ang="0">
                        <a:pos x="connsiteX2" y="connsiteY2"/>
                      </a:cxn>
                      <a:cxn ang="0">
                        <a:pos x="connsiteX3" y="connsiteY3"/>
                      </a:cxn>
                    </a:cxnLst>
                    <a:rect l="l" t="t" r="r" b="b"/>
                    <a:pathLst>
                      <a:path w="6422" h="45539">
                        <a:moveTo>
                          <a:pt x="6422" y="45539"/>
                        </a:moveTo>
                        <a:lnTo>
                          <a:pt x="0" y="45539"/>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465" name="Graphic 2">
                    <a:extLst>
                      <a:ext uri="{FF2B5EF4-FFF2-40B4-BE49-F238E27FC236}">
                        <a16:creationId xmlns:a16="http://schemas.microsoft.com/office/drawing/2014/main" id="{22FF8CA7-A327-4889-AED1-A353B5ADA93F}"/>
                      </a:ext>
                    </a:extLst>
                  </p:cNvPr>
                  <p:cNvSpPr/>
                  <p:nvPr/>
                </p:nvSpPr>
                <p:spPr>
                  <a:xfrm>
                    <a:off x="4428959" y="3442296"/>
                    <a:ext cx="7006" cy="45539"/>
                  </a:xfrm>
                  <a:custGeom>
                    <a:avLst/>
                    <a:gdLst>
                      <a:gd name="connsiteX0" fmla="*/ 7006 w 7006"/>
                      <a:gd name="connsiteY0" fmla="*/ 45539 h 45539"/>
                      <a:gd name="connsiteX1" fmla="*/ 0 w 7006"/>
                      <a:gd name="connsiteY1" fmla="*/ 45539 h 45539"/>
                      <a:gd name="connsiteX2" fmla="*/ 0 w 7006"/>
                      <a:gd name="connsiteY2" fmla="*/ 0 h 45539"/>
                      <a:gd name="connsiteX3" fmla="*/ 7006 w 7006"/>
                      <a:gd name="connsiteY3" fmla="*/ 0 h 45539"/>
                    </a:gdLst>
                    <a:ahLst/>
                    <a:cxnLst>
                      <a:cxn ang="0">
                        <a:pos x="connsiteX0" y="connsiteY0"/>
                      </a:cxn>
                      <a:cxn ang="0">
                        <a:pos x="connsiteX1" y="connsiteY1"/>
                      </a:cxn>
                      <a:cxn ang="0">
                        <a:pos x="connsiteX2" y="connsiteY2"/>
                      </a:cxn>
                      <a:cxn ang="0">
                        <a:pos x="connsiteX3" y="connsiteY3"/>
                      </a:cxn>
                    </a:cxnLst>
                    <a:rect l="l" t="t" r="r" b="b"/>
                    <a:pathLst>
                      <a:path w="7006" h="45539">
                        <a:moveTo>
                          <a:pt x="7006" y="45539"/>
                        </a:moveTo>
                        <a:lnTo>
                          <a:pt x="0" y="45539"/>
                        </a:lnTo>
                        <a:lnTo>
                          <a:pt x="0" y="0"/>
                        </a:lnTo>
                        <a:lnTo>
                          <a:pt x="7006" y="0"/>
                        </a:lnTo>
                        <a:close/>
                      </a:path>
                    </a:pathLst>
                  </a:custGeom>
                  <a:solidFill>
                    <a:srgbClr val="FFFFFF"/>
                  </a:solidFill>
                  <a:ln w="5837" cap="flat">
                    <a:noFill/>
                    <a:prstDash val="solid"/>
                    <a:miter/>
                  </a:ln>
                </p:spPr>
                <p:txBody>
                  <a:bodyPr rtlCol="0" anchor="ctr"/>
                  <a:lstStyle/>
                  <a:p>
                    <a:endParaRPr lang="en-US"/>
                  </a:p>
                </p:txBody>
              </p:sp>
              <p:sp>
                <p:nvSpPr>
                  <p:cNvPr id="466" name="Graphic 2">
                    <a:extLst>
                      <a:ext uri="{FF2B5EF4-FFF2-40B4-BE49-F238E27FC236}">
                        <a16:creationId xmlns:a16="http://schemas.microsoft.com/office/drawing/2014/main" id="{6ED8430D-CAD9-49F4-9129-1DBEEC5DA236}"/>
                      </a:ext>
                    </a:extLst>
                  </p:cNvPr>
                  <p:cNvSpPr/>
                  <p:nvPr/>
                </p:nvSpPr>
                <p:spPr>
                  <a:xfrm>
                    <a:off x="4441220" y="3442296"/>
                    <a:ext cx="6422" cy="45539"/>
                  </a:xfrm>
                  <a:custGeom>
                    <a:avLst/>
                    <a:gdLst>
                      <a:gd name="connsiteX0" fmla="*/ 6422 w 6422"/>
                      <a:gd name="connsiteY0" fmla="*/ 45539 h 45539"/>
                      <a:gd name="connsiteX1" fmla="*/ 0 w 6422"/>
                      <a:gd name="connsiteY1" fmla="*/ 45539 h 45539"/>
                      <a:gd name="connsiteX2" fmla="*/ 0 w 6422"/>
                      <a:gd name="connsiteY2" fmla="*/ 0 h 45539"/>
                      <a:gd name="connsiteX3" fmla="*/ 6422 w 6422"/>
                      <a:gd name="connsiteY3" fmla="*/ 0 h 45539"/>
                    </a:gdLst>
                    <a:ahLst/>
                    <a:cxnLst>
                      <a:cxn ang="0">
                        <a:pos x="connsiteX0" y="connsiteY0"/>
                      </a:cxn>
                      <a:cxn ang="0">
                        <a:pos x="connsiteX1" y="connsiteY1"/>
                      </a:cxn>
                      <a:cxn ang="0">
                        <a:pos x="connsiteX2" y="connsiteY2"/>
                      </a:cxn>
                      <a:cxn ang="0">
                        <a:pos x="connsiteX3" y="connsiteY3"/>
                      </a:cxn>
                    </a:cxnLst>
                    <a:rect l="l" t="t" r="r" b="b"/>
                    <a:pathLst>
                      <a:path w="6422" h="45539">
                        <a:moveTo>
                          <a:pt x="6422" y="45539"/>
                        </a:moveTo>
                        <a:lnTo>
                          <a:pt x="0" y="45539"/>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467" name="Graphic 2">
                    <a:extLst>
                      <a:ext uri="{FF2B5EF4-FFF2-40B4-BE49-F238E27FC236}">
                        <a16:creationId xmlns:a16="http://schemas.microsoft.com/office/drawing/2014/main" id="{2B90CACA-F5EF-4A52-8C34-844708ED5108}"/>
                      </a:ext>
                    </a:extLst>
                  </p:cNvPr>
                  <p:cNvSpPr/>
                  <p:nvPr/>
                </p:nvSpPr>
                <p:spPr>
                  <a:xfrm>
                    <a:off x="4452897" y="3442296"/>
                    <a:ext cx="7006" cy="44955"/>
                  </a:xfrm>
                  <a:custGeom>
                    <a:avLst/>
                    <a:gdLst>
                      <a:gd name="connsiteX0" fmla="*/ 7006 w 7006"/>
                      <a:gd name="connsiteY0" fmla="*/ 44955 h 44955"/>
                      <a:gd name="connsiteX1" fmla="*/ 0 w 7006"/>
                      <a:gd name="connsiteY1" fmla="*/ 44955 h 44955"/>
                      <a:gd name="connsiteX2" fmla="*/ 0 w 7006"/>
                      <a:gd name="connsiteY2" fmla="*/ 0 h 44955"/>
                      <a:gd name="connsiteX3" fmla="*/ 7006 w 7006"/>
                      <a:gd name="connsiteY3" fmla="*/ 0 h 44955"/>
                    </a:gdLst>
                    <a:ahLst/>
                    <a:cxnLst>
                      <a:cxn ang="0">
                        <a:pos x="connsiteX0" y="connsiteY0"/>
                      </a:cxn>
                      <a:cxn ang="0">
                        <a:pos x="connsiteX1" y="connsiteY1"/>
                      </a:cxn>
                      <a:cxn ang="0">
                        <a:pos x="connsiteX2" y="connsiteY2"/>
                      </a:cxn>
                      <a:cxn ang="0">
                        <a:pos x="connsiteX3" y="connsiteY3"/>
                      </a:cxn>
                    </a:cxnLst>
                    <a:rect l="l" t="t" r="r" b="b"/>
                    <a:pathLst>
                      <a:path w="7006" h="44955">
                        <a:moveTo>
                          <a:pt x="7006" y="44955"/>
                        </a:moveTo>
                        <a:lnTo>
                          <a:pt x="0" y="44955"/>
                        </a:lnTo>
                        <a:lnTo>
                          <a:pt x="0" y="0"/>
                        </a:lnTo>
                        <a:lnTo>
                          <a:pt x="7006" y="0"/>
                        </a:lnTo>
                        <a:close/>
                      </a:path>
                    </a:pathLst>
                  </a:custGeom>
                  <a:solidFill>
                    <a:srgbClr val="FFFFFF"/>
                  </a:solidFill>
                  <a:ln w="5837" cap="flat">
                    <a:noFill/>
                    <a:prstDash val="solid"/>
                    <a:miter/>
                  </a:ln>
                </p:spPr>
                <p:txBody>
                  <a:bodyPr rtlCol="0" anchor="ctr"/>
                  <a:lstStyle/>
                  <a:p>
                    <a:endParaRPr lang="en-US"/>
                  </a:p>
                </p:txBody>
              </p:sp>
              <p:sp>
                <p:nvSpPr>
                  <p:cNvPr id="468" name="Graphic 2">
                    <a:extLst>
                      <a:ext uri="{FF2B5EF4-FFF2-40B4-BE49-F238E27FC236}">
                        <a16:creationId xmlns:a16="http://schemas.microsoft.com/office/drawing/2014/main" id="{8DDDBA81-57DA-40C2-AB3D-A6053AF8B65B}"/>
                      </a:ext>
                    </a:extLst>
                  </p:cNvPr>
                  <p:cNvSpPr/>
                  <p:nvPr/>
                </p:nvSpPr>
                <p:spPr>
                  <a:xfrm>
                    <a:off x="4464573" y="3442296"/>
                    <a:ext cx="7006" cy="44955"/>
                  </a:xfrm>
                  <a:custGeom>
                    <a:avLst/>
                    <a:gdLst>
                      <a:gd name="connsiteX0" fmla="*/ 7006 w 7006"/>
                      <a:gd name="connsiteY0" fmla="*/ 44955 h 44955"/>
                      <a:gd name="connsiteX1" fmla="*/ 0 w 7006"/>
                      <a:gd name="connsiteY1" fmla="*/ 44955 h 44955"/>
                      <a:gd name="connsiteX2" fmla="*/ 0 w 7006"/>
                      <a:gd name="connsiteY2" fmla="*/ 0 h 44955"/>
                      <a:gd name="connsiteX3" fmla="*/ 7006 w 7006"/>
                      <a:gd name="connsiteY3" fmla="*/ 0 h 44955"/>
                    </a:gdLst>
                    <a:ahLst/>
                    <a:cxnLst>
                      <a:cxn ang="0">
                        <a:pos x="connsiteX0" y="connsiteY0"/>
                      </a:cxn>
                      <a:cxn ang="0">
                        <a:pos x="connsiteX1" y="connsiteY1"/>
                      </a:cxn>
                      <a:cxn ang="0">
                        <a:pos x="connsiteX2" y="connsiteY2"/>
                      </a:cxn>
                      <a:cxn ang="0">
                        <a:pos x="connsiteX3" y="connsiteY3"/>
                      </a:cxn>
                    </a:cxnLst>
                    <a:rect l="l" t="t" r="r" b="b"/>
                    <a:pathLst>
                      <a:path w="7006" h="44955">
                        <a:moveTo>
                          <a:pt x="7006" y="44955"/>
                        </a:moveTo>
                        <a:lnTo>
                          <a:pt x="0" y="44955"/>
                        </a:lnTo>
                        <a:lnTo>
                          <a:pt x="0" y="0"/>
                        </a:lnTo>
                        <a:lnTo>
                          <a:pt x="7006" y="0"/>
                        </a:lnTo>
                        <a:close/>
                      </a:path>
                    </a:pathLst>
                  </a:custGeom>
                  <a:solidFill>
                    <a:srgbClr val="FFFFFF"/>
                  </a:solidFill>
                  <a:ln w="5837" cap="flat">
                    <a:noFill/>
                    <a:prstDash val="solid"/>
                    <a:miter/>
                  </a:ln>
                </p:spPr>
                <p:txBody>
                  <a:bodyPr rtlCol="0" anchor="ctr"/>
                  <a:lstStyle/>
                  <a:p>
                    <a:endParaRPr lang="en-US"/>
                  </a:p>
                </p:txBody>
              </p:sp>
              <p:sp>
                <p:nvSpPr>
                  <p:cNvPr id="469" name="Graphic 2">
                    <a:extLst>
                      <a:ext uri="{FF2B5EF4-FFF2-40B4-BE49-F238E27FC236}">
                        <a16:creationId xmlns:a16="http://schemas.microsoft.com/office/drawing/2014/main" id="{DF61FC40-A309-4D5C-93E1-813EC847EF2A}"/>
                      </a:ext>
                    </a:extLst>
                  </p:cNvPr>
                  <p:cNvSpPr/>
                  <p:nvPr/>
                </p:nvSpPr>
                <p:spPr>
                  <a:xfrm>
                    <a:off x="4476834" y="3441712"/>
                    <a:ext cx="6422" cy="45539"/>
                  </a:xfrm>
                  <a:custGeom>
                    <a:avLst/>
                    <a:gdLst>
                      <a:gd name="connsiteX0" fmla="*/ 6422 w 6422"/>
                      <a:gd name="connsiteY0" fmla="*/ 45539 h 45539"/>
                      <a:gd name="connsiteX1" fmla="*/ 0 w 6422"/>
                      <a:gd name="connsiteY1" fmla="*/ 45539 h 45539"/>
                      <a:gd name="connsiteX2" fmla="*/ 0 w 6422"/>
                      <a:gd name="connsiteY2" fmla="*/ 584 h 45539"/>
                      <a:gd name="connsiteX3" fmla="*/ 6422 w 6422"/>
                      <a:gd name="connsiteY3" fmla="*/ 0 h 45539"/>
                    </a:gdLst>
                    <a:ahLst/>
                    <a:cxnLst>
                      <a:cxn ang="0">
                        <a:pos x="connsiteX0" y="connsiteY0"/>
                      </a:cxn>
                      <a:cxn ang="0">
                        <a:pos x="connsiteX1" y="connsiteY1"/>
                      </a:cxn>
                      <a:cxn ang="0">
                        <a:pos x="connsiteX2" y="connsiteY2"/>
                      </a:cxn>
                      <a:cxn ang="0">
                        <a:pos x="connsiteX3" y="connsiteY3"/>
                      </a:cxn>
                    </a:cxnLst>
                    <a:rect l="l" t="t" r="r" b="b"/>
                    <a:pathLst>
                      <a:path w="6422" h="45539">
                        <a:moveTo>
                          <a:pt x="6422" y="45539"/>
                        </a:moveTo>
                        <a:lnTo>
                          <a:pt x="0" y="45539"/>
                        </a:lnTo>
                        <a:lnTo>
                          <a:pt x="0" y="584"/>
                        </a:lnTo>
                        <a:lnTo>
                          <a:pt x="6422" y="0"/>
                        </a:lnTo>
                        <a:close/>
                      </a:path>
                    </a:pathLst>
                  </a:custGeom>
                  <a:solidFill>
                    <a:srgbClr val="FFFFFF"/>
                  </a:solidFill>
                  <a:ln w="5837" cap="flat">
                    <a:noFill/>
                    <a:prstDash val="solid"/>
                    <a:miter/>
                  </a:ln>
                </p:spPr>
                <p:txBody>
                  <a:bodyPr rtlCol="0" anchor="ctr"/>
                  <a:lstStyle/>
                  <a:p>
                    <a:endParaRPr lang="en-US"/>
                  </a:p>
                </p:txBody>
              </p:sp>
              <p:sp>
                <p:nvSpPr>
                  <p:cNvPr id="470" name="Graphic 2">
                    <a:extLst>
                      <a:ext uri="{FF2B5EF4-FFF2-40B4-BE49-F238E27FC236}">
                        <a16:creationId xmlns:a16="http://schemas.microsoft.com/office/drawing/2014/main" id="{21EBE559-2C41-4DC4-B5CB-CC845A58C3B9}"/>
                      </a:ext>
                    </a:extLst>
                  </p:cNvPr>
                  <p:cNvSpPr/>
                  <p:nvPr/>
                </p:nvSpPr>
                <p:spPr>
                  <a:xfrm>
                    <a:off x="4488511" y="3441712"/>
                    <a:ext cx="6422" cy="45539"/>
                  </a:xfrm>
                  <a:custGeom>
                    <a:avLst/>
                    <a:gdLst>
                      <a:gd name="connsiteX0" fmla="*/ 6422 w 6422"/>
                      <a:gd name="connsiteY0" fmla="*/ 44955 h 45539"/>
                      <a:gd name="connsiteX1" fmla="*/ 0 w 6422"/>
                      <a:gd name="connsiteY1" fmla="*/ 45539 h 45539"/>
                      <a:gd name="connsiteX2" fmla="*/ 0 w 6422"/>
                      <a:gd name="connsiteY2" fmla="*/ 0 h 45539"/>
                      <a:gd name="connsiteX3" fmla="*/ 6422 w 6422"/>
                      <a:gd name="connsiteY3" fmla="*/ 0 h 45539"/>
                    </a:gdLst>
                    <a:ahLst/>
                    <a:cxnLst>
                      <a:cxn ang="0">
                        <a:pos x="connsiteX0" y="connsiteY0"/>
                      </a:cxn>
                      <a:cxn ang="0">
                        <a:pos x="connsiteX1" y="connsiteY1"/>
                      </a:cxn>
                      <a:cxn ang="0">
                        <a:pos x="connsiteX2" y="connsiteY2"/>
                      </a:cxn>
                      <a:cxn ang="0">
                        <a:pos x="connsiteX3" y="connsiteY3"/>
                      </a:cxn>
                    </a:cxnLst>
                    <a:rect l="l" t="t" r="r" b="b"/>
                    <a:pathLst>
                      <a:path w="6422" h="45539">
                        <a:moveTo>
                          <a:pt x="6422" y="44955"/>
                        </a:moveTo>
                        <a:lnTo>
                          <a:pt x="0" y="45539"/>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471" name="Graphic 2">
                    <a:extLst>
                      <a:ext uri="{FF2B5EF4-FFF2-40B4-BE49-F238E27FC236}">
                        <a16:creationId xmlns:a16="http://schemas.microsoft.com/office/drawing/2014/main" id="{4D3F2917-FE0F-4FEE-8F3D-0797C6DD4733}"/>
                      </a:ext>
                    </a:extLst>
                  </p:cNvPr>
                  <p:cNvSpPr/>
                  <p:nvPr/>
                </p:nvSpPr>
                <p:spPr>
                  <a:xfrm>
                    <a:off x="4500188" y="3441712"/>
                    <a:ext cx="6422" cy="44955"/>
                  </a:xfrm>
                  <a:custGeom>
                    <a:avLst/>
                    <a:gdLst>
                      <a:gd name="connsiteX0" fmla="*/ 6422 w 6422"/>
                      <a:gd name="connsiteY0" fmla="*/ 44955 h 44955"/>
                      <a:gd name="connsiteX1" fmla="*/ 0 w 6422"/>
                      <a:gd name="connsiteY1" fmla="*/ 44955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5"/>
                        </a:moveTo>
                        <a:lnTo>
                          <a:pt x="0" y="44955"/>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472" name="Graphic 2">
                    <a:extLst>
                      <a:ext uri="{FF2B5EF4-FFF2-40B4-BE49-F238E27FC236}">
                        <a16:creationId xmlns:a16="http://schemas.microsoft.com/office/drawing/2014/main" id="{B209BA72-1258-4294-9F2F-E53396D0324B}"/>
                      </a:ext>
                    </a:extLst>
                  </p:cNvPr>
                  <p:cNvSpPr/>
                  <p:nvPr/>
                </p:nvSpPr>
                <p:spPr>
                  <a:xfrm>
                    <a:off x="4511864" y="3441712"/>
                    <a:ext cx="6422" cy="44955"/>
                  </a:xfrm>
                  <a:custGeom>
                    <a:avLst/>
                    <a:gdLst>
                      <a:gd name="connsiteX0" fmla="*/ 6422 w 6422"/>
                      <a:gd name="connsiteY0" fmla="*/ 44955 h 44955"/>
                      <a:gd name="connsiteX1" fmla="*/ 0 w 6422"/>
                      <a:gd name="connsiteY1" fmla="*/ 44955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5"/>
                        </a:moveTo>
                        <a:lnTo>
                          <a:pt x="0" y="44955"/>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473" name="Graphic 2">
                    <a:extLst>
                      <a:ext uri="{FF2B5EF4-FFF2-40B4-BE49-F238E27FC236}">
                        <a16:creationId xmlns:a16="http://schemas.microsoft.com/office/drawing/2014/main" id="{AA9CB7B0-715A-43AD-8A58-5CDEAAB20116}"/>
                      </a:ext>
                    </a:extLst>
                  </p:cNvPr>
                  <p:cNvSpPr/>
                  <p:nvPr/>
                </p:nvSpPr>
                <p:spPr>
                  <a:xfrm>
                    <a:off x="4523541" y="3441712"/>
                    <a:ext cx="6422" cy="44955"/>
                  </a:xfrm>
                  <a:custGeom>
                    <a:avLst/>
                    <a:gdLst>
                      <a:gd name="connsiteX0" fmla="*/ 6422 w 6422"/>
                      <a:gd name="connsiteY0" fmla="*/ 44955 h 44955"/>
                      <a:gd name="connsiteX1" fmla="*/ 0 w 6422"/>
                      <a:gd name="connsiteY1" fmla="*/ 44955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5"/>
                        </a:moveTo>
                        <a:lnTo>
                          <a:pt x="0" y="44955"/>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474" name="Graphic 2">
                    <a:extLst>
                      <a:ext uri="{FF2B5EF4-FFF2-40B4-BE49-F238E27FC236}">
                        <a16:creationId xmlns:a16="http://schemas.microsoft.com/office/drawing/2014/main" id="{1838C622-319C-4AB6-B441-7E705514226F}"/>
                      </a:ext>
                    </a:extLst>
                  </p:cNvPr>
                  <p:cNvSpPr/>
                  <p:nvPr/>
                </p:nvSpPr>
                <p:spPr>
                  <a:xfrm>
                    <a:off x="4535218" y="3441712"/>
                    <a:ext cx="6422" cy="44371"/>
                  </a:xfrm>
                  <a:custGeom>
                    <a:avLst/>
                    <a:gdLst>
                      <a:gd name="connsiteX0" fmla="*/ 6422 w 6422"/>
                      <a:gd name="connsiteY0" fmla="*/ 44372 h 44371"/>
                      <a:gd name="connsiteX1" fmla="*/ 0 w 6422"/>
                      <a:gd name="connsiteY1" fmla="*/ 44372 h 44371"/>
                      <a:gd name="connsiteX2" fmla="*/ 0 w 6422"/>
                      <a:gd name="connsiteY2" fmla="*/ 0 h 44371"/>
                      <a:gd name="connsiteX3" fmla="*/ 6422 w 6422"/>
                      <a:gd name="connsiteY3" fmla="*/ 0 h 44371"/>
                    </a:gdLst>
                    <a:ahLst/>
                    <a:cxnLst>
                      <a:cxn ang="0">
                        <a:pos x="connsiteX0" y="connsiteY0"/>
                      </a:cxn>
                      <a:cxn ang="0">
                        <a:pos x="connsiteX1" y="connsiteY1"/>
                      </a:cxn>
                      <a:cxn ang="0">
                        <a:pos x="connsiteX2" y="connsiteY2"/>
                      </a:cxn>
                      <a:cxn ang="0">
                        <a:pos x="connsiteX3" y="connsiteY3"/>
                      </a:cxn>
                    </a:cxnLst>
                    <a:rect l="l" t="t" r="r" b="b"/>
                    <a:pathLst>
                      <a:path w="6422" h="44371">
                        <a:moveTo>
                          <a:pt x="6422" y="44372"/>
                        </a:moveTo>
                        <a:lnTo>
                          <a:pt x="0" y="44372"/>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475" name="Graphic 2">
                    <a:extLst>
                      <a:ext uri="{FF2B5EF4-FFF2-40B4-BE49-F238E27FC236}">
                        <a16:creationId xmlns:a16="http://schemas.microsoft.com/office/drawing/2014/main" id="{84A48785-90A7-44FB-A632-4264872C212F}"/>
                      </a:ext>
                    </a:extLst>
                  </p:cNvPr>
                  <p:cNvSpPr/>
                  <p:nvPr/>
                </p:nvSpPr>
                <p:spPr>
                  <a:xfrm>
                    <a:off x="4546895" y="3441128"/>
                    <a:ext cx="6422" cy="44955"/>
                  </a:xfrm>
                  <a:custGeom>
                    <a:avLst/>
                    <a:gdLst>
                      <a:gd name="connsiteX0" fmla="*/ 6422 w 6422"/>
                      <a:gd name="connsiteY0" fmla="*/ 44956 h 44955"/>
                      <a:gd name="connsiteX1" fmla="*/ 0 w 6422"/>
                      <a:gd name="connsiteY1" fmla="*/ 44956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6"/>
                        </a:moveTo>
                        <a:lnTo>
                          <a:pt x="0" y="44956"/>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476" name="Graphic 2">
                    <a:extLst>
                      <a:ext uri="{FF2B5EF4-FFF2-40B4-BE49-F238E27FC236}">
                        <a16:creationId xmlns:a16="http://schemas.microsoft.com/office/drawing/2014/main" id="{3912F102-545B-4FEF-8A58-04AB3BD937F8}"/>
                      </a:ext>
                    </a:extLst>
                  </p:cNvPr>
                  <p:cNvSpPr/>
                  <p:nvPr/>
                </p:nvSpPr>
                <p:spPr>
                  <a:xfrm>
                    <a:off x="4558571" y="3441128"/>
                    <a:ext cx="6422" cy="44955"/>
                  </a:xfrm>
                  <a:custGeom>
                    <a:avLst/>
                    <a:gdLst>
                      <a:gd name="connsiteX0" fmla="*/ 6422 w 6422"/>
                      <a:gd name="connsiteY0" fmla="*/ 44956 h 44955"/>
                      <a:gd name="connsiteX1" fmla="*/ 0 w 6422"/>
                      <a:gd name="connsiteY1" fmla="*/ 44956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6"/>
                        </a:moveTo>
                        <a:lnTo>
                          <a:pt x="0" y="44956"/>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477" name="Graphic 2">
                    <a:extLst>
                      <a:ext uri="{FF2B5EF4-FFF2-40B4-BE49-F238E27FC236}">
                        <a16:creationId xmlns:a16="http://schemas.microsoft.com/office/drawing/2014/main" id="{8A316ABD-B646-4B27-B7D7-B4F9EB4F1028}"/>
                      </a:ext>
                    </a:extLst>
                  </p:cNvPr>
                  <p:cNvSpPr/>
                  <p:nvPr/>
                </p:nvSpPr>
                <p:spPr>
                  <a:xfrm>
                    <a:off x="4570248" y="3441128"/>
                    <a:ext cx="6422" cy="44955"/>
                  </a:xfrm>
                  <a:custGeom>
                    <a:avLst/>
                    <a:gdLst>
                      <a:gd name="connsiteX0" fmla="*/ 6422 w 6422"/>
                      <a:gd name="connsiteY0" fmla="*/ 44372 h 44955"/>
                      <a:gd name="connsiteX1" fmla="*/ 0 w 6422"/>
                      <a:gd name="connsiteY1" fmla="*/ 44956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372"/>
                        </a:moveTo>
                        <a:lnTo>
                          <a:pt x="0" y="44956"/>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478" name="Graphic 2">
                    <a:extLst>
                      <a:ext uri="{FF2B5EF4-FFF2-40B4-BE49-F238E27FC236}">
                        <a16:creationId xmlns:a16="http://schemas.microsoft.com/office/drawing/2014/main" id="{87476318-43F1-4356-B1BD-4B9764F115B6}"/>
                      </a:ext>
                    </a:extLst>
                  </p:cNvPr>
                  <p:cNvSpPr/>
                  <p:nvPr/>
                </p:nvSpPr>
                <p:spPr>
                  <a:xfrm>
                    <a:off x="4581341" y="3441128"/>
                    <a:ext cx="7006" cy="44371"/>
                  </a:xfrm>
                  <a:custGeom>
                    <a:avLst/>
                    <a:gdLst>
                      <a:gd name="connsiteX0" fmla="*/ 7006 w 7006"/>
                      <a:gd name="connsiteY0" fmla="*/ 44372 h 44371"/>
                      <a:gd name="connsiteX1" fmla="*/ 0 w 7006"/>
                      <a:gd name="connsiteY1" fmla="*/ 44372 h 44371"/>
                      <a:gd name="connsiteX2" fmla="*/ 0 w 7006"/>
                      <a:gd name="connsiteY2" fmla="*/ 0 h 44371"/>
                      <a:gd name="connsiteX3" fmla="*/ 7006 w 7006"/>
                      <a:gd name="connsiteY3" fmla="*/ 0 h 44371"/>
                    </a:gdLst>
                    <a:ahLst/>
                    <a:cxnLst>
                      <a:cxn ang="0">
                        <a:pos x="connsiteX0" y="connsiteY0"/>
                      </a:cxn>
                      <a:cxn ang="0">
                        <a:pos x="connsiteX1" y="connsiteY1"/>
                      </a:cxn>
                      <a:cxn ang="0">
                        <a:pos x="connsiteX2" y="connsiteY2"/>
                      </a:cxn>
                      <a:cxn ang="0">
                        <a:pos x="connsiteX3" y="connsiteY3"/>
                      </a:cxn>
                    </a:cxnLst>
                    <a:rect l="l" t="t" r="r" b="b"/>
                    <a:pathLst>
                      <a:path w="7006" h="44371">
                        <a:moveTo>
                          <a:pt x="7006" y="44372"/>
                        </a:moveTo>
                        <a:lnTo>
                          <a:pt x="0" y="44372"/>
                        </a:lnTo>
                        <a:lnTo>
                          <a:pt x="0" y="0"/>
                        </a:lnTo>
                        <a:lnTo>
                          <a:pt x="7006" y="0"/>
                        </a:lnTo>
                        <a:close/>
                      </a:path>
                    </a:pathLst>
                  </a:custGeom>
                  <a:solidFill>
                    <a:srgbClr val="FFFFFF"/>
                  </a:solidFill>
                  <a:ln w="5837" cap="flat">
                    <a:noFill/>
                    <a:prstDash val="solid"/>
                    <a:miter/>
                  </a:ln>
                </p:spPr>
                <p:txBody>
                  <a:bodyPr rtlCol="0" anchor="ctr"/>
                  <a:lstStyle/>
                  <a:p>
                    <a:endParaRPr lang="en-US"/>
                  </a:p>
                </p:txBody>
              </p:sp>
              <p:sp>
                <p:nvSpPr>
                  <p:cNvPr id="479" name="Graphic 2">
                    <a:extLst>
                      <a:ext uri="{FF2B5EF4-FFF2-40B4-BE49-F238E27FC236}">
                        <a16:creationId xmlns:a16="http://schemas.microsoft.com/office/drawing/2014/main" id="{4335CC5A-7ACD-4EAF-8CB6-49B699E70921}"/>
                      </a:ext>
                    </a:extLst>
                  </p:cNvPr>
                  <p:cNvSpPr/>
                  <p:nvPr/>
                </p:nvSpPr>
                <p:spPr>
                  <a:xfrm>
                    <a:off x="4593018" y="3441128"/>
                    <a:ext cx="6422" cy="44371"/>
                  </a:xfrm>
                  <a:custGeom>
                    <a:avLst/>
                    <a:gdLst>
                      <a:gd name="connsiteX0" fmla="*/ 6422 w 6422"/>
                      <a:gd name="connsiteY0" fmla="*/ 44372 h 44371"/>
                      <a:gd name="connsiteX1" fmla="*/ 0 w 6422"/>
                      <a:gd name="connsiteY1" fmla="*/ 44372 h 44371"/>
                      <a:gd name="connsiteX2" fmla="*/ 0 w 6422"/>
                      <a:gd name="connsiteY2" fmla="*/ 0 h 44371"/>
                      <a:gd name="connsiteX3" fmla="*/ 6422 w 6422"/>
                      <a:gd name="connsiteY3" fmla="*/ 0 h 44371"/>
                    </a:gdLst>
                    <a:ahLst/>
                    <a:cxnLst>
                      <a:cxn ang="0">
                        <a:pos x="connsiteX0" y="connsiteY0"/>
                      </a:cxn>
                      <a:cxn ang="0">
                        <a:pos x="connsiteX1" y="connsiteY1"/>
                      </a:cxn>
                      <a:cxn ang="0">
                        <a:pos x="connsiteX2" y="connsiteY2"/>
                      </a:cxn>
                      <a:cxn ang="0">
                        <a:pos x="connsiteX3" y="connsiteY3"/>
                      </a:cxn>
                    </a:cxnLst>
                    <a:rect l="l" t="t" r="r" b="b"/>
                    <a:pathLst>
                      <a:path w="6422" h="44371">
                        <a:moveTo>
                          <a:pt x="6422" y="44372"/>
                        </a:moveTo>
                        <a:lnTo>
                          <a:pt x="0" y="44372"/>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480" name="Graphic 2">
                    <a:extLst>
                      <a:ext uri="{FF2B5EF4-FFF2-40B4-BE49-F238E27FC236}">
                        <a16:creationId xmlns:a16="http://schemas.microsoft.com/office/drawing/2014/main" id="{6B9ABDBD-6120-4A54-9350-C33BDA192C86}"/>
                      </a:ext>
                    </a:extLst>
                  </p:cNvPr>
                  <p:cNvSpPr/>
                  <p:nvPr/>
                </p:nvSpPr>
                <p:spPr>
                  <a:xfrm>
                    <a:off x="4604694" y="3440544"/>
                    <a:ext cx="6422" cy="44955"/>
                  </a:xfrm>
                  <a:custGeom>
                    <a:avLst/>
                    <a:gdLst>
                      <a:gd name="connsiteX0" fmla="*/ 6422 w 6422"/>
                      <a:gd name="connsiteY0" fmla="*/ 44956 h 44955"/>
                      <a:gd name="connsiteX1" fmla="*/ 0 w 6422"/>
                      <a:gd name="connsiteY1" fmla="*/ 44956 h 44955"/>
                      <a:gd name="connsiteX2" fmla="*/ 0 w 6422"/>
                      <a:gd name="connsiteY2" fmla="*/ 584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6"/>
                        </a:moveTo>
                        <a:lnTo>
                          <a:pt x="0" y="44956"/>
                        </a:lnTo>
                        <a:lnTo>
                          <a:pt x="0" y="584"/>
                        </a:lnTo>
                        <a:lnTo>
                          <a:pt x="6422" y="0"/>
                        </a:lnTo>
                        <a:close/>
                      </a:path>
                    </a:pathLst>
                  </a:custGeom>
                  <a:solidFill>
                    <a:srgbClr val="FFFFFF"/>
                  </a:solidFill>
                  <a:ln w="5837" cap="flat">
                    <a:noFill/>
                    <a:prstDash val="solid"/>
                    <a:miter/>
                  </a:ln>
                </p:spPr>
                <p:txBody>
                  <a:bodyPr rtlCol="0" anchor="ctr"/>
                  <a:lstStyle/>
                  <a:p>
                    <a:endParaRPr lang="en-US"/>
                  </a:p>
                </p:txBody>
              </p:sp>
            </p:grpSp>
            <p:grpSp>
              <p:nvGrpSpPr>
                <p:cNvPr id="481" name="Graphic 2">
                  <a:extLst>
                    <a:ext uri="{FF2B5EF4-FFF2-40B4-BE49-F238E27FC236}">
                      <a16:creationId xmlns:a16="http://schemas.microsoft.com/office/drawing/2014/main" id="{5F9BA6AF-479B-4BB1-AA54-846999AE795E}"/>
                    </a:ext>
                  </a:extLst>
                </p:cNvPr>
                <p:cNvGrpSpPr/>
                <p:nvPr/>
              </p:nvGrpSpPr>
              <p:grpSpPr>
                <a:xfrm>
                  <a:off x="4417283" y="3444631"/>
                  <a:ext cx="193834" cy="43203"/>
                  <a:chOff x="4417283" y="3444631"/>
                  <a:chExt cx="193834" cy="43203"/>
                </a:xfrm>
                <a:solidFill>
                  <a:srgbClr val="FF9085"/>
                </a:solidFill>
              </p:grpSpPr>
              <p:sp>
                <p:nvSpPr>
                  <p:cNvPr id="482" name="Graphic 2">
                    <a:extLst>
                      <a:ext uri="{FF2B5EF4-FFF2-40B4-BE49-F238E27FC236}">
                        <a16:creationId xmlns:a16="http://schemas.microsoft.com/office/drawing/2014/main" id="{B9282A7C-DE79-42BA-A2DB-D1DE628F5F3F}"/>
                      </a:ext>
                    </a:extLst>
                  </p:cNvPr>
                  <p:cNvSpPr/>
                  <p:nvPr/>
                </p:nvSpPr>
                <p:spPr>
                  <a:xfrm>
                    <a:off x="4417283" y="3449302"/>
                    <a:ext cx="6422" cy="38533"/>
                  </a:xfrm>
                  <a:custGeom>
                    <a:avLst/>
                    <a:gdLst>
                      <a:gd name="connsiteX0" fmla="*/ 6422 w 6422"/>
                      <a:gd name="connsiteY0" fmla="*/ 38533 h 38533"/>
                      <a:gd name="connsiteX1" fmla="*/ 0 w 6422"/>
                      <a:gd name="connsiteY1" fmla="*/ 38533 h 38533"/>
                      <a:gd name="connsiteX2" fmla="*/ 0 w 6422"/>
                      <a:gd name="connsiteY2" fmla="*/ 0 h 38533"/>
                      <a:gd name="connsiteX3" fmla="*/ 6422 w 6422"/>
                      <a:gd name="connsiteY3" fmla="*/ 0 h 38533"/>
                    </a:gdLst>
                    <a:ahLst/>
                    <a:cxnLst>
                      <a:cxn ang="0">
                        <a:pos x="connsiteX0" y="connsiteY0"/>
                      </a:cxn>
                      <a:cxn ang="0">
                        <a:pos x="connsiteX1" y="connsiteY1"/>
                      </a:cxn>
                      <a:cxn ang="0">
                        <a:pos x="connsiteX2" y="connsiteY2"/>
                      </a:cxn>
                      <a:cxn ang="0">
                        <a:pos x="connsiteX3" y="connsiteY3"/>
                      </a:cxn>
                    </a:cxnLst>
                    <a:rect l="l" t="t" r="r" b="b"/>
                    <a:pathLst>
                      <a:path w="6422" h="38533">
                        <a:moveTo>
                          <a:pt x="6422" y="38533"/>
                        </a:moveTo>
                        <a:lnTo>
                          <a:pt x="0" y="38533"/>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483" name="Graphic 2">
                    <a:extLst>
                      <a:ext uri="{FF2B5EF4-FFF2-40B4-BE49-F238E27FC236}">
                        <a16:creationId xmlns:a16="http://schemas.microsoft.com/office/drawing/2014/main" id="{FF62D73E-856D-46E7-B204-ECB5668A27D0}"/>
                      </a:ext>
                    </a:extLst>
                  </p:cNvPr>
                  <p:cNvSpPr/>
                  <p:nvPr/>
                </p:nvSpPr>
                <p:spPr>
                  <a:xfrm>
                    <a:off x="4428959" y="3483165"/>
                    <a:ext cx="7006" cy="4670"/>
                  </a:xfrm>
                  <a:custGeom>
                    <a:avLst/>
                    <a:gdLst>
                      <a:gd name="connsiteX0" fmla="*/ 7006 w 7006"/>
                      <a:gd name="connsiteY0" fmla="*/ 4671 h 4670"/>
                      <a:gd name="connsiteX1" fmla="*/ 0 w 7006"/>
                      <a:gd name="connsiteY1" fmla="*/ 4671 h 4670"/>
                      <a:gd name="connsiteX2" fmla="*/ 0 w 7006"/>
                      <a:gd name="connsiteY2" fmla="*/ 0 h 4670"/>
                      <a:gd name="connsiteX3" fmla="*/ 7006 w 7006"/>
                      <a:gd name="connsiteY3" fmla="*/ 0 h 4670"/>
                    </a:gdLst>
                    <a:ahLst/>
                    <a:cxnLst>
                      <a:cxn ang="0">
                        <a:pos x="connsiteX0" y="connsiteY0"/>
                      </a:cxn>
                      <a:cxn ang="0">
                        <a:pos x="connsiteX1" y="connsiteY1"/>
                      </a:cxn>
                      <a:cxn ang="0">
                        <a:pos x="connsiteX2" y="connsiteY2"/>
                      </a:cxn>
                      <a:cxn ang="0">
                        <a:pos x="connsiteX3" y="connsiteY3"/>
                      </a:cxn>
                    </a:cxnLst>
                    <a:rect l="l" t="t" r="r" b="b"/>
                    <a:pathLst>
                      <a:path w="7006" h="4670">
                        <a:moveTo>
                          <a:pt x="7006" y="4671"/>
                        </a:moveTo>
                        <a:lnTo>
                          <a:pt x="0" y="4671"/>
                        </a:lnTo>
                        <a:lnTo>
                          <a:pt x="0" y="0"/>
                        </a:lnTo>
                        <a:lnTo>
                          <a:pt x="7006" y="0"/>
                        </a:lnTo>
                        <a:close/>
                      </a:path>
                    </a:pathLst>
                  </a:custGeom>
                  <a:solidFill>
                    <a:srgbClr val="FF9085"/>
                  </a:solidFill>
                  <a:ln w="5837" cap="flat">
                    <a:noFill/>
                    <a:prstDash val="solid"/>
                    <a:miter/>
                  </a:ln>
                </p:spPr>
                <p:txBody>
                  <a:bodyPr rtlCol="0" anchor="ctr"/>
                  <a:lstStyle/>
                  <a:p>
                    <a:endParaRPr lang="en-US"/>
                  </a:p>
                </p:txBody>
              </p:sp>
              <p:sp>
                <p:nvSpPr>
                  <p:cNvPr id="484" name="Graphic 2">
                    <a:extLst>
                      <a:ext uri="{FF2B5EF4-FFF2-40B4-BE49-F238E27FC236}">
                        <a16:creationId xmlns:a16="http://schemas.microsoft.com/office/drawing/2014/main" id="{6A7BD35C-CF03-4222-BE9C-8C471C8045BD}"/>
                      </a:ext>
                    </a:extLst>
                  </p:cNvPr>
                  <p:cNvSpPr/>
                  <p:nvPr/>
                </p:nvSpPr>
                <p:spPr>
                  <a:xfrm>
                    <a:off x="4441220" y="3460979"/>
                    <a:ext cx="6422" cy="26856"/>
                  </a:xfrm>
                  <a:custGeom>
                    <a:avLst/>
                    <a:gdLst>
                      <a:gd name="connsiteX0" fmla="*/ 6422 w 6422"/>
                      <a:gd name="connsiteY0" fmla="*/ 26857 h 26856"/>
                      <a:gd name="connsiteX1" fmla="*/ 0 w 6422"/>
                      <a:gd name="connsiteY1" fmla="*/ 26857 h 26856"/>
                      <a:gd name="connsiteX2" fmla="*/ 0 w 6422"/>
                      <a:gd name="connsiteY2" fmla="*/ 584 h 26856"/>
                      <a:gd name="connsiteX3" fmla="*/ 6422 w 6422"/>
                      <a:gd name="connsiteY3" fmla="*/ 0 h 26856"/>
                    </a:gdLst>
                    <a:ahLst/>
                    <a:cxnLst>
                      <a:cxn ang="0">
                        <a:pos x="connsiteX0" y="connsiteY0"/>
                      </a:cxn>
                      <a:cxn ang="0">
                        <a:pos x="connsiteX1" y="connsiteY1"/>
                      </a:cxn>
                      <a:cxn ang="0">
                        <a:pos x="connsiteX2" y="connsiteY2"/>
                      </a:cxn>
                      <a:cxn ang="0">
                        <a:pos x="connsiteX3" y="connsiteY3"/>
                      </a:cxn>
                    </a:cxnLst>
                    <a:rect l="l" t="t" r="r" b="b"/>
                    <a:pathLst>
                      <a:path w="6422" h="26856">
                        <a:moveTo>
                          <a:pt x="6422" y="26857"/>
                        </a:moveTo>
                        <a:lnTo>
                          <a:pt x="0" y="26857"/>
                        </a:lnTo>
                        <a:lnTo>
                          <a:pt x="0" y="584"/>
                        </a:lnTo>
                        <a:lnTo>
                          <a:pt x="6422" y="0"/>
                        </a:lnTo>
                        <a:close/>
                      </a:path>
                    </a:pathLst>
                  </a:custGeom>
                  <a:solidFill>
                    <a:srgbClr val="FF9085"/>
                  </a:solidFill>
                  <a:ln w="5837" cap="flat">
                    <a:noFill/>
                    <a:prstDash val="solid"/>
                    <a:miter/>
                  </a:ln>
                </p:spPr>
                <p:txBody>
                  <a:bodyPr rtlCol="0" anchor="ctr"/>
                  <a:lstStyle/>
                  <a:p>
                    <a:endParaRPr lang="en-US"/>
                  </a:p>
                </p:txBody>
              </p:sp>
              <p:sp>
                <p:nvSpPr>
                  <p:cNvPr id="485" name="Graphic 2">
                    <a:extLst>
                      <a:ext uri="{FF2B5EF4-FFF2-40B4-BE49-F238E27FC236}">
                        <a16:creationId xmlns:a16="http://schemas.microsoft.com/office/drawing/2014/main" id="{71D8B6D9-C833-4E58-B546-C1A93F04D8C8}"/>
                      </a:ext>
                    </a:extLst>
                  </p:cNvPr>
                  <p:cNvSpPr/>
                  <p:nvPr/>
                </p:nvSpPr>
                <p:spPr>
                  <a:xfrm>
                    <a:off x="4452897" y="3476159"/>
                    <a:ext cx="7006" cy="11092"/>
                  </a:xfrm>
                  <a:custGeom>
                    <a:avLst/>
                    <a:gdLst>
                      <a:gd name="connsiteX0" fmla="*/ 7006 w 7006"/>
                      <a:gd name="connsiteY0" fmla="*/ 11093 h 11092"/>
                      <a:gd name="connsiteX1" fmla="*/ 0 w 7006"/>
                      <a:gd name="connsiteY1" fmla="*/ 11093 h 11092"/>
                      <a:gd name="connsiteX2" fmla="*/ 0 w 7006"/>
                      <a:gd name="connsiteY2" fmla="*/ 0 h 11092"/>
                      <a:gd name="connsiteX3" fmla="*/ 7006 w 7006"/>
                      <a:gd name="connsiteY3" fmla="*/ 0 h 11092"/>
                    </a:gdLst>
                    <a:ahLst/>
                    <a:cxnLst>
                      <a:cxn ang="0">
                        <a:pos x="connsiteX0" y="connsiteY0"/>
                      </a:cxn>
                      <a:cxn ang="0">
                        <a:pos x="connsiteX1" y="connsiteY1"/>
                      </a:cxn>
                      <a:cxn ang="0">
                        <a:pos x="connsiteX2" y="connsiteY2"/>
                      </a:cxn>
                      <a:cxn ang="0">
                        <a:pos x="connsiteX3" y="connsiteY3"/>
                      </a:cxn>
                    </a:cxnLst>
                    <a:rect l="l" t="t" r="r" b="b"/>
                    <a:pathLst>
                      <a:path w="7006" h="11092">
                        <a:moveTo>
                          <a:pt x="7006" y="11093"/>
                        </a:moveTo>
                        <a:lnTo>
                          <a:pt x="0" y="11093"/>
                        </a:lnTo>
                        <a:lnTo>
                          <a:pt x="0" y="0"/>
                        </a:lnTo>
                        <a:lnTo>
                          <a:pt x="7006" y="0"/>
                        </a:lnTo>
                        <a:close/>
                      </a:path>
                    </a:pathLst>
                  </a:custGeom>
                  <a:solidFill>
                    <a:srgbClr val="FF9085"/>
                  </a:solidFill>
                  <a:ln w="5837" cap="flat">
                    <a:noFill/>
                    <a:prstDash val="solid"/>
                    <a:miter/>
                  </a:ln>
                </p:spPr>
                <p:txBody>
                  <a:bodyPr rtlCol="0" anchor="ctr"/>
                  <a:lstStyle/>
                  <a:p>
                    <a:endParaRPr lang="en-US"/>
                  </a:p>
                </p:txBody>
              </p:sp>
              <p:sp>
                <p:nvSpPr>
                  <p:cNvPr id="486" name="Graphic 2">
                    <a:extLst>
                      <a:ext uri="{FF2B5EF4-FFF2-40B4-BE49-F238E27FC236}">
                        <a16:creationId xmlns:a16="http://schemas.microsoft.com/office/drawing/2014/main" id="{9C7CCD20-869A-43F8-AF60-46D228CB1960}"/>
                      </a:ext>
                    </a:extLst>
                  </p:cNvPr>
                  <p:cNvSpPr/>
                  <p:nvPr/>
                </p:nvSpPr>
                <p:spPr>
                  <a:xfrm>
                    <a:off x="4464573" y="3458060"/>
                    <a:ext cx="7006" cy="29191"/>
                  </a:xfrm>
                  <a:custGeom>
                    <a:avLst/>
                    <a:gdLst>
                      <a:gd name="connsiteX0" fmla="*/ 7006 w 7006"/>
                      <a:gd name="connsiteY0" fmla="*/ 29192 h 29191"/>
                      <a:gd name="connsiteX1" fmla="*/ 0 w 7006"/>
                      <a:gd name="connsiteY1" fmla="*/ 29192 h 29191"/>
                      <a:gd name="connsiteX2" fmla="*/ 0 w 7006"/>
                      <a:gd name="connsiteY2" fmla="*/ 0 h 29191"/>
                      <a:gd name="connsiteX3" fmla="*/ 7006 w 7006"/>
                      <a:gd name="connsiteY3" fmla="*/ 0 h 29191"/>
                    </a:gdLst>
                    <a:ahLst/>
                    <a:cxnLst>
                      <a:cxn ang="0">
                        <a:pos x="connsiteX0" y="connsiteY0"/>
                      </a:cxn>
                      <a:cxn ang="0">
                        <a:pos x="connsiteX1" y="connsiteY1"/>
                      </a:cxn>
                      <a:cxn ang="0">
                        <a:pos x="connsiteX2" y="connsiteY2"/>
                      </a:cxn>
                      <a:cxn ang="0">
                        <a:pos x="connsiteX3" y="connsiteY3"/>
                      </a:cxn>
                    </a:cxnLst>
                    <a:rect l="l" t="t" r="r" b="b"/>
                    <a:pathLst>
                      <a:path w="7006" h="29191">
                        <a:moveTo>
                          <a:pt x="7006" y="29192"/>
                        </a:moveTo>
                        <a:lnTo>
                          <a:pt x="0" y="29192"/>
                        </a:lnTo>
                        <a:lnTo>
                          <a:pt x="0" y="0"/>
                        </a:lnTo>
                        <a:lnTo>
                          <a:pt x="7006" y="0"/>
                        </a:lnTo>
                        <a:close/>
                      </a:path>
                    </a:pathLst>
                  </a:custGeom>
                  <a:solidFill>
                    <a:srgbClr val="FF9085"/>
                  </a:solidFill>
                  <a:ln w="5837" cap="flat">
                    <a:noFill/>
                    <a:prstDash val="solid"/>
                    <a:miter/>
                  </a:ln>
                </p:spPr>
                <p:txBody>
                  <a:bodyPr rtlCol="0" anchor="ctr"/>
                  <a:lstStyle/>
                  <a:p>
                    <a:endParaRPr lang="en-US"/>
                  </a:p>
                </p:txBody>
              </p:sp>
              <p:sp>
                <p:nvSpPr>
                  <p:cNvPr id="487" name="Graphic 2">
                    <a:extLst>
                      <a:ext uri="{FF2B5EF4-FFF2-40B4-BE49-F238E27FC236}">
                        <a16:creationId xmlns:a16="http://schemas.microsoft.com/office/drawing/2014/main" id="{BC6E3BE0-598D-44B1-927A-40E9D3B5D444}"/>
                      </a:ext>
                    </a:extLst>
                  </p:cNvPr>
                  <p:cNvSpPr/>
                  <p:nvPr/>
                </p:nvSpPr>
                <p:spPr>
                  <a:xfrm>
                    <a:off x="4476834" y="3466817"/>
                    <a:ext cx="6422" cy="20434"/>
                  </a:xfrm>
                  <a:custGeom>
                    <a:avLst/>
                    <a:gdLst>
                      <a:gd name="connsiteX0" fmla="*/ 6422 w 6422"/>
                      <a:gd name="connsiteY0" fmla="*/ 20434 h 20434"/>
                      <a:gd name="connsiteX1" fmla="*/ 0 w 6422"/>
                      <a:gd name="connsiteY1" fmla="*/ 20434 h 20434"/>
                      <a:gd name="connsiteX2" fmla="*/ 0 w 6422"/>
                      <a:gd name="connsiteY2" fmla="*/ 584 h 20434"/>
                      <a:gd name="connsiteX3" fmla="*/ 6422 w 6422"/>
                      <a:gd name="connsiteY3" fmla="*/ 0 h 20434"/>
                    </a:gdLst>
                    <a:ahLst/>
                    <a:cxnLst>
                      <a:cxn ang="0">
                        <a:pos x="connsiteX0" y="connsiteY0"/>
                      </a:cxn>
                      <a:cxn ang="0">
                        <a:pos x="connsiteX1" y="connsiteY1"/>
                      </a:cxn>
                      <a:cxn ang="0">
                        <a:pos x="connsiteX2" y="connsiteY2"/>
                      </a:cxn>
                      <a:cxn ang="0">
                        <a:pos x="connsiteX3" y="connsiteY3"/>
                      </a:cxn>
                    </a:cxnLst>
                    <a:rect l="l" t="t" r="r" b="b"/>
                    <a:pathLst>
                      <a:path w="6422" h="20434">
                        <a:moveTo>
                          <a:pt x="6422" y="20434"/>
                        </a:moveTo>
                        <a:lnTo>
                          <a:pt x="0" y="20434"/>
                        </a:lnTo>
                        <a:lnTo>
                          <a:pt x="0" y="584"/>
                        </a:lnTo>
                        <a:lnTo>
                          <a:pt x="6422" y="0"/>
                        </a:lnTo>
                        <a:close/>
                      </a:path>
                    </a:pathLst>
                  </a:custGeom>
                  <a:solidFill>
                    <a:srgbClr val="FF9085"/>
                  </a:solidFill>
                  <a:ln w="5837" cap="flat">
                    <a:noFill/>
                    <a:prstDash val="solid"/>
                    <a:miter/>
                  </a:ln>
                </p:spPr>
                <p:txBody>
                  <a:bodyPr rtlCol="0" anchor="ctr"/>
                  <a:lstStyle/>
                  <a:p>
                    <a:endParaRPr lang="en-US"/>
                  </a:p>
                </p:txBody>
              </p:sp>
              <p:sp>
                <p:nvSpPr>
                  <p:cNvPr id="488" name="Graphic 2">
                    <a:extLst>
                      <a:ext uri="{FF2B5EF4-FFF2-40B4-BE49-F238E27FC236}">
                        <a16:creationId xmlns:a16="http://schemas.microsoft.com/office/drawing/2014/main" id="{F913F82A-B818-4798-94E2-E26A36B6BD8D}"/>
                      </a:ext>
                    </a:extLst>
                  </p:cNvPr>
                  <p:cNvSpPr/>
                  <p:nvPr/>
                </p:nvSpPr>
                <p:spPr>
                  <a:xfrm>
                    <a:off x="4488511" y="3452221"/>
                    <a:ext cx="6422" cy="35030"/>
                  </a:xfrm>
                  <a:custGeom>
                    <a:avLst/>
                    <a:gdLst>
                      <a:gd name="connsiteX0" fmla="*/ 6422 w 6422"/>
                      <a:gd name="connsiteY0" fmla="*/ 34446 h 35030"/>
                      <a:gd name="connsiteX1" fmla="*/ 0 w 6422"/>
                      <a:gd name="connsiteY1" fmla="*/ 35030 h 35030"/>
                      <a:gd name="connsiteX2" fmla="*/ 0 w 6422"/>
                      <a:gd name="connsiteY2" fmla="*/ 0 h 35030"/>
                      <a:gd name="connsiteX3" fmla="*/ 6422 w 6422"/>
                      <a:gd name="connsiteY3" fmla="*/ 0 h 35030"/>
                    </a:gdLst>
                    <a:ahLst/>
                    <a:cxnLst>
                      <a:cxn ang="0">
                        <a:pos x="connsiteX0" y="connsiteY0"/>
                      </a:cxn>
                      <a:cxn ang="0">
                        <a:pos x="connsiteX1" y="connsiteY1"/>
                      </a:cxn>
                      <a:cxn ang="0">
                        <a:pos x="connsiteX2" y="connsiteY2"/>
                      </a:cxn>
                      <a:cxn ang="0">
                        <a:pos x="connsiteX3" y="connsiteY3"/>
                      </a:cxn>
                    </a:cxnLst>
                    <a:rect l="l" t="t" r="r" b="b"/>
                    <a:pathLst>
                      <a:path w="6422" h="35030">
                        <a:moveTo>
                          <a:pt x="6422" y="34446"/>
                        </a:moveTo>
                        <a:lnTo>
                          <a:pt x="0" y="35030"/>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489" name="Graphic 2">
                    <a:extLst>
                      <a:ext uri="{FF2B5EF4-FFF2-40B4-BE49-F238E27FC236}">
                        <a16:creationId xmlns:a16="http://schemas.microsoft.com/office/drawing/2014/main" id="{FBC65392-534F-4EA0-8F43-97A545B5C8D8}"/>
                      </a:ext>
                    </a:extLst>
                  </p:cNvPr>
                  <p:cNvSpPr/>
                  <p:nvPr/>
                </p:nvSpPr>
                <p:spPr>
                  <a:xfrm>
                    <a:off x="4500188" y="3448718"/>
                    <a:ext cx="6422" cy="37949"/>
                  </a:xfrm>
                  <a:custGeom>
                    <a:avLst/>
                    <a:gdLst>
                      <a:gd name="connsiteX0" fmla="*/ 6422 w 6422"/>
                      <a:gd name="connsiteY0" fmla="*/ 37949 h 37949"/>
                      <a:gd name="connsiteX1" fmla="*/ 0 w 6422"/>
                      <a:gd name="connsiteY1" fmla="*/ 37949 h 37949"/>
                      <a:gd name="connsiteX2" fmla="*/ 0 w 6422"/>
                      <a:gd name="connsiteY2" fmla="*/ 0 h 37949"/>
                      <a:gd name="connsiteX3" fmla="*/ 6422 w 6422"/>
                      <a:gd name="connsiteY3" fmla="*/ 0 h 37949"/>
                    </a:gdLst>
                    <a:ahLst/>
                    <a:cxnLst>
                      <a:cxn ang="0">
                        <a:pos x="connsiteX0" y="connsiteY0"/>
                      </a:cxn>
                      <a:cxn ang="0">
                        <a:pos x="connsiteX1" y="connsiteY1"/>
                      </a:cxn>
                      <a:cxn ang="0">
                        <a:pos x="connsiteX2" y="connsiteY2"/>
                      </a:cxn>
                      <a:cxn ang="0">
                        <a:pos x="connsiteX3" y="connsiteY3"/>
                      </a:cxn>
                    </a:cxnLst>
                    <a:rect l="l" t="t" r="r" b="b"/>
                    <a:pathLst>
                      <a:path w="6422" h="37949">
                        <a:moveTo>
                          <a:pt x="6422" y="37949"/>
                        </a:moveTo>
                        <a:lnTo>
                          <a:pt x="0" y="37949"/>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490" name="Graphic 2">
                    <a:extLst>
                      <a:ext uri="{FF2B5EF4-FFF2-40B4-BE49-F238E27FC236}">
                        <a16:creationId xmlns:a16="http://schemas.microsoft.com/office/drawing/2014/main" id="{78FDD72D-EB50-4035-9993-2A9743BA8027}"/>
                      </a:ext>
                    </a:extLst>
                  </p:cNvPr>
                  <p:cNvSpPr/>
                  <p:nvPr/>
                </p:nvSpPr>
                <p:spPr>
                  <a:xfrm>
                    <a:off x="4511864" y="3467401"/>
                    <a:ext cx="6422" cy="19266"/>
                  </a:xfrm>
                  <a:custGeom>
                    <a:avLst/>
                    <a:gdLst>
                      <a:gd name="connsiteX0" fmla="*/ 6422 w 6422"/>
                      <a:gd name="connsiteY0" fmla="*/ 19267 h 19266"/>
                      <a:gd name="connsiteX1" fmla="*/ 0 w 6422"/>
                      <a:gd name="connsiteY1" fmla="*/ 19267 h 19266"/>
                      <a:gd name="connsiteX2" fmla="*/ 0 w 6422"/>
                      <a:gd name="connsiteY2" fmla="*/ 0 h 19266"/>
                      <a:gd name="connsiteX3" fmla="*/ 6422 w 6422"/>
                      <a:gd name="connsiteY3" fmla="*/ 0 h 19266"/>
                    </a:gdLst>
                    <a:ahLst/>
                    <a:cxnLst>
                      <a:cxn ang="0">
                        <a:pos x="connsiteX0" y="connsiteY0"/>
                      </a:cxn>
                      <a:cxn ang="0">
                        <a:pos x="connsiteX1" y="connsiteY1"/>
                      </a:cxn>
                      <a:cxn ang="0">
                        <a:pos x="connsiteX2" y="connsiteY2"/>
                      </a:cxn>
                      <a:cxn ang="0">
                        <a:pos x="connsiteX3" y="connsiteY3"/>
                      </a:cxn>
                    </a:cxnLst>
                    <a:rect l="l" t="t" r="r" b="b"/>
                    <a:pathLst>
                      <a:path w="6422" h="19266">
                        <a:moveTo>
                          <a:pt x="6422" y="19267"/>
                        </a:moveTo>
                        <a:lnTo>
                          <a:pt x="0" y="19267"/>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491" name="Graphic 2">
                    <a:extLst>
                      <a:ext uri="{FF2B5EF4-FFF2-40B4-BE49-F238E27FC236}">
                        <a16:creationId xmlns:a16="http://schemas.microsoft.com/office/drawing/2014/main" id="{51EB1529-EBF2-4F02-BC94-76C74F1D0F3E}"/>
                      </a:ext>
                    </a:extLst>
                  </p:cNvPr>
                  <p:cNvSpPr/>
                  <p:nvPr/>
                </p:nvSpPr>
                <p:spPr>
                  <a:xfrm>
                    <a:off x="4523541" y="3444631"/>
                    <a:ext cx="6422" cy="42036"/>
                  </a:xfrm>
                  <a:custGeom>
                    <a:avLst/>
                    <a:gdLst>
                      <a:gd name="connsiteX0" fmla="*/ 6422 w 6422"/>
                      <a:gd name="connsiteY0" fmla="*/ 42036 h 42036"/>
                      <a:gd name="connsiteX1" fmla="*/ 0 w 6422"/>
                      <a:gd name="connsiteY1" fmla="*/ 42036 h 42036"/>
                      <a:gd name="connsiteX2" fmla="*/ 0 w 6422"/>
                      <a:gd name="connsiteY2" fmla="*/ 0 h 42036"/>
                      <a:gd name="connsiteX3" fmla="*/ 6422 w 6422"/>
                      <a:gd name="connsiteY3" fmla="*/ 0 h 42036"/>
                    </a:gdLst>
                    <a:ahLst/>
                    <a:cxnLst>
                      <a:cxn ang="0">
                        <a:pos x="connsiteX0" y="connsiteY0"/>
                      </a:cxn>
                      <a:cxn ang="0">
                        <a:pos x="connsiteX1" y="connsiteY1"/>
                      </a:cxn>
                      <a:cxn ang="0">
                        <a:pos x="connsiteX2" y="connsiteY2"/>
                      </a:cxn>
                      <a:cxn ang="0">
                        <a:pos x="connsiteX3" y="connsiteY3"/>
                      </a:cxn>
                    </a:cxnLst>
                    <a:rect l="l" t="t" r="r" b="b"/>
                    <a:pathLst>
                      <a:path w="6422" h="42036">
                        <a:moveTo>
                          <a:pt x="6422" y="42036"/>
                        </a:moveTo>
                        <a:lnTo>
                          <a:pt x="0" y="42036"/>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492" name="Graphic 2">
                    <a:extLst>
                      <a:ext uri="{FF2B5EF4-FFF2-40B4-BE49-F238E27FC236}">
                        <a16:creationId xmlns:a16="http://schemas.microsoft.com/office/drawing/2014/main" id="{88F2965A-0437-4039-A626-0BB065AF2DA8}"/>
                      </a:ext>
                    </a:extLst>
                  </p:cNvPr>
                  <p:cNvSpPr/>
                  <p:nvPr/>
                </p:nvSpPr>
                <p:spPr>
                  <a:xfrm>
                    <a:off x="4535218" y="3450470"/>
                    <a:ext cx="6422" cy="35614"/>
                  </a:xfrm>
                  <a:custGeom>
                    <a:avLst/>
                    <a:gdLst>
                      <a:gd name="connsiteX0" fmla="*/ 6422 w 6422"/>
                      <a:gd name="connsiteY0" fmla="*/ 35614 h 35614"/>
                      <a:gd name="connsiteX1" fmla="*/ 0 w 6422"/>
                      <a:gd name="connsiteY1" fmla="*/ 35614 h 35614"/>
                      <a:gd name="connsiteX2" fmla="*/ 0 w 6422"/>
                      <a:gd name="connsiteY2" fmla="*/ 584 h 35614"/>
                      <a:gd name="connsiteX3" fmla="*/ 6422 w 6422"/>
                      <a:gd name="connsiteY3" fmla="*/ 0 h 35614"/>
                    </a:gdLst>
                    <a:ahLst/>
                    <a:cxnLst>
                      <a:cxn ang="0">
                        <a:pos x="connsiteX0" y="connsiteY0"/>
                      </a:cxn>
                      <a:cxn ang="0">
                        <a:pos x="connsiteX1" y="connsiteY1"/>
                      </a:cxn>
                      <a:cxn ang="0">
                        <a:pos x="connsiteX2" y="connsiteY2"/>
                      </a:cxn>
                      <a:cxn ang="0">
                        <a:pos x="connsiteX3" y="connsiteY3"/>
                      </a:cxn>
                    </a:cxnLst>
                    <a:rect l="l" t="t" r="r" b="b"/>
                    <a:pathLst>
                      <a:path w="6422" h="35614">
                        <a:moveTo>
                          <a:pt x="6422" y="35614"/>
                        </a:moveTo>
                        <a:lnTo>
                          <a:pt x="0" y="35614"/>
                        </a:lnTo>
                        <a:lnTo>
                          <a:pt x="0" y="584"/>
                        </a:lnTo>
                        <a:lnTo>
                          <a:pt x="6422" y="0"/>
                        </a:lnTo>
                        <a:close/>
                      </a:path>
                    </a:pathLst>
                  </a:custGeom>
                  <a:solidFill>
                    <a:srgbClr val="FF9085"/>
                  </a:solidFill>
                  <a:ln w="5837" cap="flat">
                    <a:noFill/>
                    <a:prstDash val="solid"/>
                    <a:miter/>
                  </a:ln>
                </p:spPr>
                <p:txBody>
                  <a:bodyPr rtlCol="0" anchor="ctr"/>
                  <a:lstStyle/>
                  <a:p>
                    <a:endParaRPr lang="en-US"/>
                  </a:p>
                </p:txBody>
              </p:sp>
              <p:sp>
                <p:nvSpPr>
                  <p:cNvPr id="493" name="Graphic 2">
                    <a:extLst>
                      <a:ext uri="{FF2B5EF4-FFF2-40B4-BE49-F238E27FC236}">
                        <a16:creationId xmlns:a16="http://schemas.microsoft.com/office/drawing/2014/main" id="{566C4B50-2CFE-447C-805B-9093B3699434}"/>
                      </a:ext>
                    </a:extLst>
                  </p:cNvPr>
                  <p:cNvSpPr/>
                  <p:nvPr/>
                </p:nvSpPr>
                <p:spPr>
                  <a:xfrm>
                    <a:off x="4546895" y="3476742"/>
                    <a:ext cx="6422" cy="9341"/>
                  </a:xfrm>
                  <a:custGeom>
                    <a:avLst/>
                    <a:gdLst>
                      <a:gd name="connsiteX0" fmla="*/ 6422 w 6422"/>
                      <a:gd name="connsiteY0" fmla="*/ 9341 h 9341"/>
                      <a:gd name="connsiteX1" fmla="*/ 0 w 6422"/>
                      <a:gd name="connsiteY1" fmla="*/ 9341 h 9341"/>
                      <a:gd name="connsiteX2" fmla="*/ 0 w 6422"/>
                      <a:gd name="connsiteY2" fmla="*/ 0 h 9341"/>
                      <a:gd name="connsiteX3" fmla="*/ 6422 w 6422"/>
                      <a:gd name="connsiteY3" fmla="*/ 0 h 9341"/>
                    </a:gdLst>
                    <a:ahLst/>
                    <a:cxnLst>
                      <a:cxn ang="0">
                        <a:pos x="connsiteX0" y="connsiteY0"/>
                      </a:cxn>
                      <a:cxn ang="0">
                        <a:pos x="connsiteX1" y="connsiteY1"/>
                      </a:cxn>
                      <a:cxn ang="0">
                        <a:pos x="connsiteX2" y="connsiteY2"/>
                      </a:cxn>
                      <a:cxn ang="0">
                        <a:pos x="connsiteX3" y="connsiteY3"/>
                      </a:cxn>
                    </a:cxnLst>
                    <a:rect l="l" t="t" r="r" b="b"/>
                    <a:pathLst>
                      <a:path w="6422" h="9341">
                        <a:moveTo>
                          <a:pt x="6422" y="9341"/>
                        </a:moveTo>
                        <a:lnTo>
                          <a:pt x="0" y="9341"/>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494" name="Graphic 2">
                    <a:extLst>
                      <a:ext uri="{FF2B5EF4-FFF2-40B4-BE49-F238E27FC236}">
                        <a16:creationId xmlns:a16="http://schemas.microsoft.com/office/drawing/2014/main" id="{F59DF2BC-3C12-4AC4-861A-8798EBB01B25}"/>
                      </a:ext>
                    </a:extLst>
                  </p:cNvPr>
                  <p:cNvSpPr/>
                  <p:nvPr/>
                </p:nvSpPr>
                <p:spPr>
                  <a:xfrm>
                    <a:off x="4558571" y="3463314"/>
                    <a:ext cx="6422" cy="22769"/>
                  </a:xfrm>
                  <a:custGeom>
                    <a:avLst/>
                    <a:gdLst>
                      <a:gd name="connsiteX0" fmla="*/ 6422 w 6422"/>
                      <a:gd name="connsiteY0" fmla="*/ 22770 h 22769"/>
                      <a:gd name="connsiteX1" fmla="*/ 0 w 6422"/>
                      <a:gd name="connsiteY1" fmla="*/ 22770 h 22769"/>
                      <a:gd name="connsiteX2" fmla="*/ 0 w 6422"/>
                      <a:gd name="connsiteY2" fmla="*/ 584 h 22769"/>
                      <a:gd name="connsiteX3" fmla="*/ 6422 w 6422"/>
                      <a:gd name="connsiteY3" fmla="*/ 0 h 22769"/>
                    </a:gdLst>
                    <a:ahLst/>
                    <a:cxnLst>
                      <a:cxn ang="0">
                        <a:pos x="connsiteX0" y="connsiteY0"/>
                      </a:cxn>
                      <a:cxn ang="0">
                        <a:pos x="connsiteX1" y="connsiteY1"/>
                      </a:cxn>
                      <a:cxn ang="0">
                        <a:pos x="connsiteX2" y="connsiteY2"/>
                      </a:cxn>
                      <a:cxn ang="0">
                        <a:pos x="connsiteX3" y="connsiteY3"/>
                      </a:cxn>
                    </a:cxnLst>
                    <a:rect l="l" t="t" r="r" b="b"/>
                    <a:pathLst>
                      <a:path w="6422" h="22769">
                        <a:moveTo>
                          <a:pt x="6422" y="22770"/>
                        </a:moveTo>
                        <a:lnTo>
                          <a:pt x="0" y="22770"/>
                        </a:lnTo>
                        <a:lnTo>
                          <a:pt x="0" y="584"/>
                        </a:lnTo>
                        <a:lnTo>
                          <a:pt x="6422" y="0"/>
                        </a:lnTo>
                        <a:close/>
                      </a:path>
                    </a:pathLst>
                  </a:custGeom>
                  <a:solidFill>
                    <a:srgbClr val="FF9085"/>
                  </a:solidFill>
                  <a:ln w="5837" cap="flat">
                    <a:noFill/>
                    <a:prstDash val="solid"/>
                    <a:miter/>
                  </a:ln>
                </p:spPr>
                <p:txBody>
                  <a:bodyPr rtlCol="0" anchor="ctr"/>
                  <a:lstStyle/>
                  <a:p>
                    <a:endParaRPr lang="en-US"/>
                  </a:p>
                </p:txBody>
              </p:sp>
              <p:sp>
                <p:nvSpPr>
                  <p:cNvPr id="495" name="Graphic 2">
                    <a:extLst>
                      <a:ext uri="{FF2B5EF4-FFF2-40B4-BE49-F238E27FC236}">
                        <a16:creationId xmlns:a16="http://schemas.microsoft.com/office/drawing/2014/main" id="{0F94EFF8-5852-4065-9D14-20268915315A}"/>
                      </a:ext>
                    </a:extLst>
                  </p:cNvPr>
                  <p:cNvSpPr/>
                  <p:nvPr/>
                </p:nvSpPr>
                <p:spPr>
                  <a:xfrm>
                    <a:off x="4570248" y="3453389"/>
                    <a:ext cx="6422" cy="32694"/>
                  </a:xfrm>
                  <a:custGeom>
                    <a:avLst/>
                    <a:gdLst>
                      <a:gd name="connsiteX0" fmla="*/ 6422 w 6422"/>
                      <a:gd name="connsiteY0" fmla="*/ 32111 h 32694"/>
                      <a:gd name="connsiteX1" fmla="*/ 0 w 6422"/>
                      <a:gd name="connsiteY1" fmla="*/ 32695 h 32694"/>
                      <a:gd name="connsiteX2" fmla="*/ 0 w 6422"/>
                      <a:gd name="connsiteY2" fmla="*/ 0 h 32694"/>
                      <a:gd name="connsiteX3" fmla="*/ 6422 w 6422"/>
                      <a:gd name="connsiteY3" fmla="*/ 0 h 32694"/>
                    </a:gdLst>
                    <a:ahLst/>
                    <a:cxnLst>
                      <a:cxn ang="0">
                        <a:pos x="connsiteX0" y="connsiteY0"/>
                      </a:cxn>
                      <a:cxn ang="0">
                        <a:pos x="connsiteX1" y="connsiteY1"/>
                      </a:cxn>
                      <a:cxn ang="0">
                        <a:pos x="connsiteX2" y="connsiteY2"/>
                      </a:cxn>
                      <a:cxn ang="0">
                        <a:pos x="connsiteX3" y="connsiteY3"/>
                      </a:cxn>
                    </a:cxnLst>
                    <a:rect l="l" t="t" r="r" b="b"/>
                    <a:pathLst>
                      <a:path w="6422" h="32694">
                        <a:moveTo>
                          <a:pt x="6422" y="32111"/>
                        </a:moveTo>
                        <a:lnTo>
                          <a:pt x="0" y="32695"/>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496" name="Graphic 2">
                    <a:extLst>
                      <a:ext uri="{FF2B5EF4-FFF2-40B4-BE49-F238E27FC236}">
                        <a16:creationId xmlns:a16="http://schemas.microsoft.com/office/drawing/2014/main" id="{1F446C83-F8CC-4997-B0E8-14E2A1721F36}"/>
                      </a:ext>
                    </a:extLst>
                  </p:cNvPr>
                  <p:cNvSpPr/>
                  <p:nvPr/>
                </p:nvSpPr>
                <p:spPr>
                  <a:xfrm>
                    <a:off x="4581341" y="3462147"/>
                    <a:ext cx="7006" cy="23353"/>
                  </a:xfrm>
                  <a:custGeom>
                    <a:avLst/>
                    <a:gdLst>
                      <a:gd name="connsiteX0" fmla="*/ 7006 w 7006"/>
                      <a:gd name="connsiteY0" fmla="*/ 23353 h 23353"/>
                      <a:gd name="connsiteX1" fmla="*/ 0 w 7006"/>
                      <a:gd name="connsiteY1" fmla="*/ 23353 h 23353"/>
                      <a:gd name="connsiteX2" fmla="*/ 0 w 7006"/>
                      <a:gd name="connsiteY2" fmla="*/ 0 h 23353"/>
                      <a:gd name="connsiteX3" fmla="*/ 7006 w 7006"/>
                      <a:gd name="connsiteY3" fmla="*/ 0 h 23353"/>
                    </a:gdLst>
                    <a:ahLst/>
                    <a:cxnLst>
                      <a:cxn ang="0">
                        <a:pos x="connsiteX0" y="connsiteY0"/>
                      </a:cxn>
                      <a:cxn ang="0">
                        <a:pos x="connsiteX1" y="connsiteY1"/>
                      </a:cxn>
                      <a:cxn ang="0">
                        <a:pos x="connsiteX2" y="connsiteY2"/>
                      </a:cxn>
                      <a:cxn ang="0">
                        <a:pos x="connsiteX3" y="connsiteY3"/>
                      </a:cxn>
                    </a:cxnLst>
                    <a:rect l="l" t="t" r="r" b="b"/>
                    <a:pathLst>
                      <a:path w="7006" h="23353">
                        <a:moveTo>
                          <a:pt x="7006" y="23353"/>
                        </a:moveTo>
                        <a:lnTo>
                          <a:pt x="0" y="23353"/>
                        </a:lnTo>
                        <a:lnTo>
                          <a:pt x="0" y="0"/>
                        </a:lnTo>
                        <a:lnTo>
                          <a:pt x="7006" y="0"/>
                        </a:lnTo>
                        <a:close/>
                      </a:path>
                    </a:pathLst>
                  </a:custGeom>
                  <a:solidFill>
                    <a:srgbClr val="FF9085"/>
                  </a:solidFill>
                  <a:ln w="5837" cap="flat">
                    <a:noFill/>
                    <a:prstDash val="solid"/>
                    <a:miter/>
                  </a:ln>
                </p:spPr>
                <p:txBody>
                  <a:bodyPr rtlCol="0" anchor="ctr"/>
                  <a:lstStyle/>
                  <a:p>
                    <a:endParaRPr lang="en-US"/>
                  </a:p>
                </p:txBody>
              </p:sp>
              <p:sp>
                <p:nvSpPr>
                  <p:cNvPr id="497" name="Graphic 2">
                    <a:extLst>
                      <a:ext uri="{FF2B5EF4-FFF2-40B4-BE49-F238E27FC236}">
                        <a16:creationId xmlns:a16="http://schemas.microsoft.com/office/drawing/2014/main" id="{F5FDCCC9-8392-4CE7-94D7-3BB0449919A9}"/>
                      </a:ext>
                    </a:extLst>
                  </p:cNvPr>
                  <p:cNvSpPr/>
                  <p:nvPr/>
                </p:nvSpPr>
                <p:spPr>
                  <a:xfrm>
                    <a:off x="4593018" y="3449302"/>
                    <a:ext cx="6422" cy="36197"/>
                  </a:xfrm>
                  <a:custGeom>
                    <a:avLst/>
                    <a:gdLst>
                      <a:gd name="connsiteX0" fmla="*/ 6422 w 6422"/>
                      <a:gd name="connsiteY0" fmla="*/ 36198 h 36197"/>
                      <a:gd name="connsiteX1" fmla="*/ 0 w 6422"/>
                      <a:gd name="connsiteY1" fmla="*/ 36198 h 36197"/>
                      <a:gd name="connsiteX2" fmla="*/ 0 w 6422"/>
                      <a:gd name="connsiteY2" fmla="*/ 0 h 36197"/>
                      <a:gd name="connsiteX3" fmla="*/ 6422 w 6422"/>
                      <a:gd name="connsiteY3" fmla="*/ 0 h 36197"/>
                    </a:gdLst>
                    <a:ahLst/>
                    <a:cxnLst>
                      <a:cxn ang="0">
                        <a:pos x="connsiteX0" y="connsiteY0"/>
                      </a:cxn>
                      <a:cxn ang="0">
                        <a:pos x="connsiteX1" y="connsiteY1"/>
                      </a:cxn>
                      <a:cxn ang="0">
                        <a:pos x="connsiteX2" y="connsiteY2"/>
                      </a:cxn>
                      <a:cxn ang="0">
                        <a:pos x="connsiteX3" y="connsiteY3"/>
                      </a:cxn>
                    </a:cxnLst>
                    <a:rect l="l" t="t" r="r" b="b"/>
                    <a:pathLst>
                      <a:path w="6422" h="36197">
                        <a:moveTo>
                          <a:pt x="6422" y="36198"/>
                        </a:moveTo>
                        <a:lnTo>
                          <a:pt x="0" y="36198"/>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498" name="Graphic 2">
                    <a:extLst>
                      <a:ext uri="{FF2B5EF4-FFF2-40B4-BE49-F238E27FC236}">
                        <a16:creationId xmlns:a16="http://schemas.microsoft.com/office/drawing/2014/main" id="{6626DBD1-0841-4606-B1FB-74FC82576618}"/>
                      </a:ext>
                    </a:extLst>
                  </p:cNvPr>
                  <p:cNvSpPr/>
                  <p:nvPr/>
                </p:nvSpPr>
                <p:spPr>
                  <a:xfrm>
                    <a:off x="4604694" y="3445215"/>
                    <a:ext cx="6422" cy="40284"/>
                  </a:xfrm>
                  <a:custGeom>
                    <a:avLst/>
                    <a:gdLst>
                      <a:gd name="connsiteX0" fmla="*/ 6422 w 6422"/>
                      <a:gd name="connsiteY0" fmla="*/ 40285 h 40284"/>
                      <a:gd name="connsiteX1" fmla="*/ 0 w 6422"/>
                      <a:gd name="connsiteY1" fmla="*/ 40285 h 40284"/>
                      <a:gd name="connsiteX2" fmla="*/ 0 w 6422"/>
                      <a:gd name="connsiteY2" fmla="*/ 0 h 40284"/>
                      <a:gd name="connsiteX3" fmla="*/ 6422 w 6422"/>
                      <a:gd name="connsiteY3" fmla="*/ 0 h 40284"/>
                    </a:gdLst>
                    <a:ahLst/>
                    <a:cxnLst>
                      <a:cxn ang="0">
                        <a:pos x="connsiteX0" y="connsiteY0"/>
                      </a:cxn>
                      <a:cxn ang="0">
                        <a:pos x="connsiteX1" y="connsiteY1"/>
                      </a:cxn>
                      <a:cxn ang="0">
                        <a:pos x="connsiteX2" y="connsiteY2"/>
                      </a:cxn>
                      <a:cxn ang="0">
                        <a:pos x="connsiteX3" y="connsiteY3"/>
                      </a:cxn>
                    </a:cxnLst>
                    <a:rect l="l" t="t" r="r" b="b"/>
                    <a:pathLst>
                      <a:path w="6422" h="40284">
                        <a:moveTo>
                          <a:pt x="6422" y="40285"/>
                        </a:moveTo>
                        <a:lnTo>
                          <a:pt x="0" y="40285"/>
                        </a:lnTo>
                        <a:lnTo>
                          <a:pt x="0" y="0"/>
                        </a:lnTo>
                        <a:lnTo>
                          <a:pt x="6422" y="0"/>
                        </a:lnTo>
                        <a:close/>
                      </a:path>
                    </a:pathLst>
                  </a:custGeom>
                  <a:solidFill>
                    <a:srgbClr val="FF9085"/>
                  </a:solidFill>
                  <a:ln w="5837" cap="flat">
                    <a:noFill/>
                    <a:prstDash val="solid"/>
                    <a:miter/>
                  </a:ln>
                </p:spPr>
                <p:txBody>
                  <a:bodyPr rtlCol="0" anchor="ctr"/>
                  <a:lstStyle/>
                  <a:p>
                    <a:endParaRPr lang="en-US"/>
                  </a:p>
                </p:txBody>
              </p:sp>
            </p:grpSp>
          </p:grpSp>
          <p:grpSp>
            <p:nvGrpSpPr>
              <p:cNvPr id="499" name="Graphic 2">
                <a:extLst>
                  <a:ext uri="{FF2B5EF4-FFF2-40B4-BE49-F238E27FC236}">
                    <a16:creationId xmlns:a16="http://schemas.microsoft.com/office/drawing/2014/main" id="{AE0281D2-D13F-490B-B389-181A53DAFF63}"/>
                  </a:ext>
                </a:extLst>
              </p:cNvPr>
              <p:cNvGrpSpPr/>
              <p:nvPr/>
            </p:nvGrpSpPr>
            <p:grpSpPr>
              <a:xfrm>
                <a:off x="4305770" y="3508854"/>
                <a:ext cx="336873" cy="88196"/>
                <a:chOff x="4305770" y="3508854"/>
                <a:chExt cx="336873" cy="88196"/>
              </a:xfrm>
            </p:grpSpPr>
            <p:sp>
              <p:nvSpPr>
                <p:cNvPr id="500" name="Graphic 2">
                  <a:extLst>
                    <a:ext uri="{FF2B5EF4-FFF2-40B4-BE49-F238E27FC236}">
                      <a16:creationId xmlns:a16="http://schemas.microsoft.com/office/drawing/2014/main" id="{3270F3C9-DEBE-4971-B83B-844ED42B1613}"/>
                    </a:ext>
                  </a:extLst>
                </p:cNvPr>
                <p:cNvSpPr/>
                <p:nvPr/>
              </p:nvSpPr>
              <p:spPr>
                <a:xfrm>
                  <a:off x="4305770" y="3508854"/>
                  <a:ext cx="336873" cy="88196"/>
                </a:xfrm>
                <a:custGeom>
                  <a:avLst/>
                  <a:gdLst>
                    <a:gd name="connsiteX0" fmla="*/ 0 w 336873"/>
                    <a:gd name="connsiteY0" fmla="*/ 74147 h 88196"/>
                    <a:gd name="connsiteX1" fmla="*/ 0 w 336873"/>
                    <a:gd name="connsiteY1" fmla="*/ 20434 h 88196"/>
                    <a:gd name="connsiteX2" fmla="*/ 16931 w 336873"/>
                    <a:gd name="connsiteY2" fmla="*/ 5255 h 88196"/>
                    <a:gd name="connsiteX3" fmla="*/ 321111 w 336873"/>
                    <a:gd name="connsiteY3" fmla="*/ 0 h 88196"/>
                    <a:gd name="connsiteX4" fmla="*/ 336874 w 336873"/>
                    <a:gd name="connsiteY4" fmla="*/ 14012 h 88196"/>
                    <a:gd name="connsiteX5" fmla="*/ 336874 w 336873"/>
                    <a:gd name="connsiteY5" fmla="*/ 65390 h 88196"/>
                    <a:gd name="connsiteX6" fmla="*/ 321111 w 336873"/>
                    <a:gd name="connsiteY6" fmla="*/ 79986 h 88196"/>
                    <a:gd name="connsiteX7" fmla="*/ 16931 w 336873"/>
                    <a:gd name="connsiteY7" fmla="*/ 88159 h 88196"/>
                    <a:gd name="connsiteX8" fmla="*/ 0 w 336873"/>
                    <a:gd name="connsiteY8" fmla="*/ 74147 h 8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873" h="88196">
                      <a:moveTo>
                        <a:pt x="0" y="74147"/>
                      </a:moveTo>
                      <a:lnTo>
                        <a:pt x="0" y="20434"/>
                      </a:lnTo>
                      <a:cubicBezTo>
                        <a:pt x="0" y="12261"/>
                        <a:pt x="7590" y="5255"/>
                        <a:pt x="16931" y="5255"/>
                      </a:cubicBezTo>
                      <a:lnTo>
                        <a:pt x="321111" y="0"/>
                      </a:lnTo>
                      <a:cubicBezTo>
                        <a:pt x="329868" y="0"/>
                        <a:pt x="336874" y="5838"/>
                        <a:pt x="336874" y="14012"/>
                      </a:cubicBezTo>
                      <a:lnTo>
                        <a:pt x="336874" y="65390"/>
                      </a:lnTo>
                      <a:cubicBezTo>
                        <a:pt x="336874" y="72980"/>
                        <a:pt x="329868" y="79986"/>
                        <a:pt x="321111" y="79986"/>
                      </a:cubicBezTo>
                      <a:lnTo>
                        <a:pt x="16931" y="88159"/>
                      </a:lnTo>
                      <a:cubicBezTo>
                        <a:pt x="7590" y="88743"/>
                        <a:pt x="0" y="82321"/>
                        <a:pt x="0" y="74147"/>
                      </a:cubicBezTo>
                      <a:close/>
                    </a:path>
                  </a:pathLst>
                </a:custGeom>
                <a:solidFill>
                  <a:srgbClr val="AA80F9">
                    <a:alpha val="74000"/>
                  </a:srgbClr>
                </a:solidFill>
                <a:ln w="5837" cap="flat">
                  <a:noFill/>
                  <a:prstDash val="solid"/>
                  <a:miter/>
                </a:ln>
              </p:spPr>
              <p:txBody>
                <a:bodyPr rtlCol="0" anchor="ctr"/>
                <a:lstStyle/>
                <a:p>
                  <a:endParaRPr lang="en-US"/>
                </a:p>
              </p:txBody>
            </p:sp>
            <p:sp>
              <p:nvSpPr>
                <p:cNvPr id="501" name="Graphic 2">
                  <a:extLst>
                    <a:ext uri="{FF2B5EF4-FFF2-40B4-BE49-F238E27FC236}">
                      <a16:creationId xmlns:a16="http://schemas.microsoft.com/office/drawing/2014/main" id="{182F1371-6C6A-46DB-8BB5-204A7C068FD3}"/>
                    </a:ext>
                  </a:extLst>
                </p:cNvPr>
                <p:cNvSpPr/>
                <p:nvPr/>
              </p:nvSpPr>
              <p:spPr>
                <a:xfrm>
                  <a:off x="4322117" y="3526953"/>
                  <a:ext cx="15179" cy="13428"/>
                </a:xfrm>
                <a:custGeom>
                  <a:avLst/>
                  <a:gdLst>
                    <a:gd name="connsiteX0" fmla="*/ 15180 w 15179"/>
                    <a:gd name="connsiteY0" fmla="*/ 6422 h 13428"/>
                    <a:gd name="connsiteX1" fmla="*/ 7590 w 15179"/>
                    <a:gd name="connsiteY1" fmla="*/ 13428 h 13428"/>
                    <a:gd name="connsiteX2" fmla="*/ 0 w 15179"/>
                    <a:gd name="connsiteY2" fmla="*/ 7006 h 13428"/>
                    <a:gd name="connsiteX3" fmla="*/ 7590 w 15179"/>
                    <a:gd name="connsiteY3" fmla="*/ 0 h 13428"/>
                    <a:gd name="connsiteX4" fmla="*/ 15180 w 15179"/>
                    <a:gd name="connsiteY4" fmla="*/ 6422 h 13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79" h="13428">
                      <a:moveTo>
                        <a:pt x="15180" y="6422"/>
                      </a:moveTo>
                      <a:cubicBezTo>
                        <a:pt x="15180" y="9925"/>
                        <a:pt x="11677" y="13428"/>
                        <a:pt x="7590" y="13428"/>
                      </a:cubicBezTo>
                      <a:cubicBezTo>
                        <a:pt x="3503" y="13428"/>
                        <a:pt x="0" y="10509"/>
                        <a:pt x="0" y="7006"/>
                      </a:cubicBezTo>
                      <a:cubicBezTo>
                        <a:pt x="0" y="3503"/>
                        <a:pt x="3503" y="0"/>
                        <a:pt x="7590" y="0"/>
                      </a:cubicBezTo>
                      <a:cubicBezTo>
                        <a:pt x="11677" y="0"/>
                        <a:pt x="15180" y="2919"/>
                        <a:pt x="15180" y="6422"/>
                      </a:cubicBezTo>
                      <a:close/>
                    </a:path>
                  </a:pathLst>
                </a:custGeom>
                <a:solidFill>
                  <a:srgbClr val="FFFFFF">
                    <a:alpha val="40000"/>
                  </a:srgbClr>
                </a:solidFill>
                <a:ln w="5837" cap="flat">
                  <a:noFill/>
                  <a:prstDash val="solid"/>
                  <a:miter/>
                </a:ln>
              </p:spPr>
              <p:txBody>
                <a:bodyPr rtlCol="0" anchor="ctr"/>
                <a:lstStyle/>
                <a:p>
                  <a:endParaRPr lang="en-US"/>
                </a:p>
              </p:txBody>
            </p:sp>
            <p:sp>
              <p:nvSpPr>
                <p:cNvPr id="502" name="Graphic 2">
                  <a:extLst>
                    <a:ext uri="{FF2B5EF4-FFF2-40B4-BE49-F238E27FC236}">
                      <a16:creationId xmlns:a16="http://schemas.microsoft.com/office/drawing/2014/main" id="{5F71CAB9-5A26-40C6-B2B1-1F51281A2154}"/>
                    </a:ext>
                  </a:extLst>
                </p:cNvPr>
                <p:cNvSpPr/>
                <p:nvPr/>
              </p:nvSpPr>
              <p:spPr>
                <a:xfrm>
                  <a:off x="4346638" y="3526369"/>
                  <a:ext cx="15179" cy="13428"/>
                </a:xfrm>
                <a:custGeom>
                  <a:avLst/>
                  <a:gdLst>
                    <a:gd name="connsiteX0" fmla="*/ 15180 w 15179"/>
                    <a:gd name="connsiteY0" fmla="*/ 6422 h 13428"/>
                    <a:gd name="connsiteX1" fmla="*/ 7590 w 15179"/>
                    <a:gd name="connsiteY1" fmla="*/ 13428 h 13428"/>
                    <a:gd name="connsiteX2" fmla="*/ 0 w 15179"/>
                    <a:gd name="connsiteY2" fmla="*/ 7006 h 13428"/>
                    <a:gd name="connsiteX3" fmla="*/ 7590 w 15179"/>
                    <a:gd name="connsiteY3" fmla="*/ 0 h 13428"/>
                    <a:gd name="connsiteX4" fmla="*/ 15180 w 15179"/>
                    <a:gd name="connsiteY4" fmla="*/ 6422 h 13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79" h="13428">
                      <a:moveTo>
                        <a:pt x="15180" y="6422"/>
                      </a:moveTo>
                      <a:cubicBezTo>
                        <a:pt x="15180" y="9925"/>
                        <a:pt x="11677" y="13428"/>
                        <a:pt x="7590" y="13428"/>
                      </a:cubicBezTo>
                      <a:cubicBezTo>
                        <a:pt x="3503" y="13428"/>
                        <a:pt x="0" y="10509"/>
                        <a:pt x="0" y="7006"/>
                      </a:cubicBezTo>
                      <a:cubicBezTo>
                        <a:pt x="0" y="3503"/>
                        <a:pt x="3503" y="0"/>
                        <a:pt x="7590" y="0"/>
                      </a:cubicBezTo>
                      <a:cubicBezTo>
                        <a:pt x="11677" y="0"/>
                        <a:pt x="15180" y="2919"/>
                        <a:pt x="15180" y="6422"/>
                      </a:cubicBezTo>
                      <a:close/>
                    </a:path>
                  </a:pathLst>
                </a:custGeom>
                <a:solidFill>
                  <a:srgbClr val="FFFFFF">
                    <a:alpha val="40000"/>
                  </a:srgbClr>
                </a:solidFill>
                <a:ln w="5837" cap="flat">
                  <a:noFill/>
                  <a:prstDash val="solid"/>
                  <a:miter/>
                </a:ln>
              </p:spPr>
              <p:txBody>
                <a:bodyPr rtlCol="0" anchor="ctr"/>
                <a:lstStyle/>
                <a:p>
                  <a:endParaRPr lang="en-US"/>
                </a:p>
              </p:txBody>
            </p:sp>
            <p:sp>
              <p:nvSpPr>
                <p:cNvPr id="503" name="Graphic 2">
                  <a:extLst>
                    <a:ext uri="{FF2B5EF4-FFF2-40B4-BE49-F238E27FC236}">
                      <a16:creationId xmlns:a16="http://schemas.microsoft.com/office/drawing/2014/main" id="{F43436F8-A0A7-472C-8724-9C7933778BE4}"/>
                    </a:ext>
                  </a:extLst>
                </p:cNvPr>
                <p:cNvSpPr/>
                <p:nvPr/>
              </p:nvSpPr>
              <p:spPr>
                <a:xfrm>
                  <a:off x="4371743" y="3526294"/>
                  <a:ext cx="15179" cy="13502"/>
                </a:xfrm>
                <a:custGeom>
                  <a:avLst/>
                  <a:gdLst>
                    <a:gd name="connsiteX0" fmla="*/ 15180 w 15179"/>
                    <a:gd name="connsiteY0" fmla="*/ 6497 h 13502"/>
                    <a:gd name="connsiteX1" fmla="*/ 7590 w 15179"/>
                    <a:gd name="connsiteY1" fmla="*/ 13503 h 13502"/>
                    <a:gd name="connsiteX2" fmla="*/ 0 w 15179"/>
                    <a:gd name="connsiteY2" fmla="*/ 7080 h 13502"/>
                    <a:gd name="connsiteX3" fmla="*/ 7590 w 15179"/>
                    <a:gd name="connsiteY3" fmla="*/ 74 h 13502"/>
                    <a:gd name="connsiteX4" fmla="*/ 15180 w 15179"/>
                    <a:gd name="connsiteY4" fmla="*/ 6497 h 13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79" h="13502">
                      <a:moveTo>
                        <a:pt x="15180" y="6497"/>
                      </a:moveTo>
                      <a:cubicBezTo>
                        <a:pt x="15180" y="10000"/>
                        <a:pt x="11677" y="13503"/>
                        <a:pt x="7590" y="13503"/>
                      </a:cubicBezTo>
                      <a:cubicBezTo>
                        <a:pt x="3503" y="13503"/>
                        <a:pt x="0" y="10583"/>
                        <a:pt x="0" y="7080"/>
                      </a:cubicBezTo>
                      <a:cubicBezTo>
                        <a:pt x="0" y="3577"/>
                        <a:pt x="3503" y="74"/>
                        <a:pt x="7590" y="74"/>
                      </a:cubicBezTo>
                      <a:cubicBezTo>
                        <a:pt x="11677" y="-509"/>
                        <a:pt x="15180" y="2410"/>
                        <a:pt x="15180" y="6497"/>
                      </a:cubicBezTo>
                      <a:close/>
                    </a:path>
                  </a:pathLst>
                </a:custGeom>
                <a:solidFill>
                  <a:srgbClr val="FFFFFF">
                    <a:alpha val="40000"/>
                  </a:srgbClr>
                </a:solidFill>
                <a:ln w="5837" cap="flat">
                  <a:noFill/>
                  <a:prstDash val="solid"/>
                  <a:miter/>
                </a:ln>
              </p:spPr>
              <p:txBody>
                <a:bodyPr rtlCol="0" anchor="ctr"/>
                <a:lstStyle/>
                <a:p>
                  <a:endParaRPr lang="en-US"/>
                </a:p>
              </p:txBody>
            </p:sp>
            <p:sp>
              <p:nvSpPr>
                <p:cNvPr id="504" name="Graphic 2">
                  <a:extLst>
                    <a:ext uri="{FF2B5EF4-FFF2-40B4-BE49-F238E27FC236}">
                      <a16:creationId xmlns:a16="http://schemas.microsoft.com/office/drawing/2014/main" id="{6DB7FEFF-76B1-4CB3-8821-FFF58904FA92}"/>
                    </a:ext>
                  </a:extLst>
                </p:cNvPr>
                <p:cNvSpPr/>
                <p:nvPr/>
              </p:nvSpPr>
              <p:spPr>
                <a:xfrm>
                  <a:off x="4402103" y="3521114"/>
                  <a:ext cx="223025" cy="60719"/>
                </a:xfrm>
                <a:custGeom>
                  <a:avLst/>
                  <a:gdLst>
                    <a:gd name="connsiteX0" fmla="*/ 223026 w 223025"/>
                    <a:gd name="connsiteY0" fmla="*/ 54881 h 60719"/>
                    <a:gd name="connsiteX1" fmla="*/ 0 w 223025"/>
                    <a:gd name="connsiteY1" fmla="*/ 60719 h 60719"/>
                    <a:gd name="connsiteX2" fmla="*/ 0 w 223025"/>
                    <a:gd name="connsiteY2" fmla="*/ 4087 h 60719"/>
                    <a:gd name="connsiteX3" fmla="*/ 223026 w 223025"/>
                    <a:gd name="connsiteY3" fmla="*/ 0 h 60719"/>
                  </a:gdLst>
                  <a:ahLst/>
                  <a:cxnLst>
                    <a:cxn ang="0">
                      <a:pos x="connsiteX0" y="connsiteY0"/>
                    </a:cxn>
                    <a:cxn ang="0">
                      <a:pos x="connsiteX1" y="connsiteY1"/>
                    </a:cxn>
                    <a:cxn ang="0">
                      <a:pos x="connsiteX2" y="connsiteY2"/>
                    </a:cxn>
                    <a:cxn ang="0">
                      <a:pos x="connsiteX3" y="connsiteY3"/>
                    </a:cxn>
                  </a:cxnLst>
                  <a:rect l="l" t="t" r="r" b="b"/>
                  <a:pathLst>
                    <a:path w="223025" h="60719">
                      <a:moveTo>
                        <a:pt x="223026" y="54881"/>
                      </a:moveTo>
                      <a:lnTo>
                        <a:pt x="0" y="60719"/>
                      </a:lnTo>
                      <a:lnTo>
                        <a:pt x="0" y="4087"/>
                      </a:lnTo>
                      <a:lnTo>
                        <a:pt x="223026" y="0"/>
                      </a:lnTo>
                      <a:close/>
                    </a:path>
                  </a:pathLst>
                </a:custGeom>
                <a:solidFill>
                  <a:srgbClr val="444B8C"/>
                </a:solidFill>
                <a:ln w="5837" cap="flat">
                  <a:noFill/>
                  <a:prstDash val="solid"/>
                  <a:miter/>
                </a:ln>
              </p:spPr>
              <p:txBody>
                <a:bodyPr rtlCol="0" anchor="ctr"/>
                <a:lstStyle/>
                <a:p>
                  <a:endParaRPr lang="en-US"/>
                </a:p>
              </p:txBody>
            </p:sp>
            <p:grpSp>
              <p:nvGrpSpPr>
                <p:cNvPr id="505" name="Graphic 2">
                  <a:extLst>
                    <a:ext uri="{FF2B5EF4-FFF2-40B4-BE49-F238E27FC236}">
                      <a16:creationId xmlns:a16="http://schemas.microsoft.com/office/drawing/2014/main" id="{51C2B490-2BAC-472F-9171-0B510854AE27}"/>
                    </a:ext>
                  </a:extLst>
                </p:cNvPr>
                <p:cNvGrpSpPr/>
                <p:nvPr/>
              </p:nvGrpSpPr>
              <p:grpSpPr>
                <a:xfrm>
                  <a:off x="4417283" y="3528120"/>
                  <a:ext cx="193834" cy="49042"/>
                  <a:chOff x="4417283" y="3528120"/>
                  <a:chExt cx="193834" cy="49042"/>
                </a:xfrm>
                <a:solidFill>
                  <a:srgbClr val="FFFFFF"/>
                </a:solidFill>
              </p:grpSpPr>
              <p:sp>
                <p:nvSpPr>
                  <p:cNvPr id="506" name="Graphic 2">
                    <a:extLst>
                      <a:ext uri="{FF2B5EF4-FFF2-40B4-BE49-F238E27FC236}">
                        <a16:creationId xmlns:a16="http://schemas.microsoft.com/office/drawing/2014/main" id="{562CB8C2-9CD4-4060-A2DC-4BD24A85425A}"/>
                      </a:ext>
                    </a:extLst>
                  </p:cNvPr>
                  <p:cNvSpPr/>
                  <p:nvPr/>
                </p:nvSpPr>
                <p:spPr>
                  <a:xfrm>
                    <a:off x="4417283" y="3531623"/>
                    <a:ext cx="6422" cy="45539"/>
                  </a:xfrm>
                  <a:custGeom>
                    <a:avLst/>
                    <a:gdLst>
                      <a:gd name="connsiteX0" fmla="*/ 6422 w 6422"/>
                      <a:gd name="connsiteY0" fmla="*/ 45539 h 45539"/>
                      <a:gd name="connsiteX1" fmla="*/ 0 w 6422"/>
                      <a:gd name="connsiteY1" fmla="*/ 45539 h 45539"/>
                      <a:gd name="connsiteX2" fmla="*/ 0 w 6422"/>
                      <a:gd name="connsiteY2" fmla="*/ 0 h 45539"/>
                      <a:gd name="connsiteX3" fmla="*/ 6422 w 6422"/>
                      <a:gd name="connsiteY3" fmla="*/ 0 h 45539"/>
                    </a:gdLst>
                    <a:ahLst/>
                    <a:cxnLst>
                      <a:cxn ang="0">
                        <a:pos x="connsiteX0" y="connsiteY0"/>
                      </a:cxn>
                      <a:cxn ang="0">
                        <a:pos x="connsiteX1" y="connsiteY1"/>
                      </a:cxn>
                      <a:cxn ang="0">
                        <a:pos x="connsiteX2" y="connsiteY2"/>
                      </a:cxn>
                      <a:cxn ang="0">
                        <a:pos x="connsiteX3" y="connsiteY3"/>
                      </a:cxn>
                    </a:cxnLst>
                    <a:rect l="l" t="t" r="r" b="b"/>
                    <a:pathLst>
                      <a:path w="6422" h="45539">
                        <a:moveTo>
                          <a:pt x="6422" y="45539"/>
                        </a:moveTo>
                        <a:lnTo>
                          <a:pt x="0" y="45539"/>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507" name="Graphic 2">
                    <a:extLst>
                      <a:ext uri="{FF2B5EF4-FFF2-40B4-BE49-F238E27FC236}">
                        <a16:creationId xmlns:a16="http://schemas.microsoft.com/office/drawing/2014/main" id="{38FBDED8-ED9C-45D3-90E4-0716AE541D38}"/>
                      </a:ext>
                    </a:extLst>
                  </p:cNvPr>
                  <p:cNvSpPr/>
                  <p:nvPr/>
                </p:nvSpPr>
                <p:spPr>
                  <a:xfrm>
                    <a:off x="4428959" y="3531623"/>
                    <a:ext cx="7006" cy="45539"/>
                  </a:xfrm>
                  <a:custGeom>
                    <a:avLst/>
                    <a:gdLst>
                      <a:gd name="connsiteX0" fmla="*/ 7006 w 7006"/>
                      <a:gd name="connsiteY0" fmla="*/ 45539 h 45539"/>
                      <a:gd name="connsiteX1" fmla="*/ 0 w 7006"/>
                      <a:gd name="connsiteY1" fmla="*/ 45539 h 45539"/>
                      <a:gd name="connsiteX2" fmla="*/ 0 w 7006"/>
                      <a:gd name="connsiteY2" fmla="*/ 0 h 45539"/>
                      <a:gd name="connsiteX3" fmla="*/ 7006 w 7006"/>
                      <a:gd name="connsiteY3" fmla="*/ 0 h 45539"/>
                    </a:gdLst>
                    <a:ahLst/>
                    <a:cxnLst>
                      <a:cxn ang="0">
                        <a:pos x="connsiteX0" y="connsiteY0"/>
                      </a:cxn>
                      <a:cxn ang="0">
                        <a:pos x="connsiteX1" y="connsiteY1"/>
                      </a:cxn>
                      <a:cxn ang="0">
                        <a:pos x="connsiteX2" y="connsiteY2"/>
                      </a:cxn>
                      <a:cxn ang="0">
                        <a:pos x="connsiteX3" y="connsiteY3"/>
                      </a:cxn>
                    </a:cxnLst>
                    <a:rect l="l" t="t" r="r" b="b"/>
                    <a:pathLst>
                      <a:path w="7006" h="45539">
                        <a:moveTo>
                          <a:pt x="7006" y="45539"/>
                        </a:moveTo>
                        <a:lnTo>
                          <a:pt x="0" y="45539"/>
                        </a:lnTo>
                        <a:lnTo>
                          <a:pt x="0" y="0"/>
                        </a:lnTo>
                        <a:lnTo>
                          <a:pt x="7006" y="0"/>
                        </a:lnTo>
                        <a:close/>
                      </a:path>
                    </a:pathLst>
                  </a:custGeom>
                  <a:solidFill>
                    <a:srgbClr val="FFFFFF"/>
                  </a:solidFill>
                  <a:ln w="5837" cap="flat">
                    <a:noFill/>
                    <a:prstDash val="solid"/>
                    <a:miter/>
                  </a:ln>
                </p:spPr>
                <p:txBody>
                  <a:bodyPr rtlCol="0" anchor="ctr"/>
                  <a:lstStyle/>
                  <a:p>
                    <a:endParaRPr lang="en-US"/>
                  </a:p>
                </p:txBody>
              </p:sp>
              <p:sp>
                <p:nvSpPr>
                  <p:cNvPr id="508" name="Graphic 2">
                    <a:extLst>
                      <a:ext uri="{FF2B5EF4-FFF2-40B4-BE49-F238E27FC236}">
                        <a16:creationId xmlns:a16="http://schemas.microsoft.com/office/drawing/2014/main" id="{C1F62BB0-7A8F-4544-B481-67C05259FEF3}"/>
                      </a:ext>
                    </a:extLst>
                  </p:cNvPr>
                  <p:cNvSpPr/>
                  <p:nvPr/>
                </p:nvSpPr>
                <p:spPr>
                  <a:xfrm>
                    <a:off x="4441220" y="3531039"/>
                    <a:ext cx="6422" cy="45539"/>
                  </a:xfrm>
                  <a:custGeom>
                    <a:avLst/>
                    <a:gdLst>
                      <a:gd name="connsiteX0" fmla="*/ 6422 w 6422"/>
                      <a:gd name="connsiteY0" fmla="*/ 45539 h 45539"/>
                      <a:gd name="connsiteX1" fmla="*/ 0 w 6422"/>
                      <a:gd name="connsiteY1" fmla="*/ 45539 h 45539"/>
                      <a:gd name="connsiteX2" fmla="*/ 0 w 6422"/>
                      <a:gd name="connsiteY2" fmla="*/ 584 h 45539"/>
                      <a:gd name="connsiteX3" fmla="*/ 6422 w 6422"/>
                      <a:gd name="connsiteY3" fmla="*/ 0 h 45539"/>
                    </a:gdLst>
                    <a:ahLst/>
                    <a:cxnLst>
                      <a:cxn ang="0">
                        <a:pos x="connsiteX0" y="connsiteY0"/>
                      </a:cxn>
                      <a:cxn ang="0">
                        <a:pos x="connsiteX1" y="connsiteY1"/>
                      </a:cxn>
                      <a:cxn ang="0">
                        <a:pos x="connsiteX2" y="connsiteY2"/>
                      </a:cxn>
                      <a:cxn ang="0">
                        <a:pos x="connsiteX3" y="connsiteY3"/>
                      </a:cxn>
                    </a:cxnLst>
                    <a:rect l="l" t="t" r="r" b="b"/>
                    <a:pathLst>
                      <a:path w="6422" h="45539">
                        <a:moveTo>
                          <a:pt x="6422" y="45539"/>
                        </a:moveTo>
                        <a:lnTo>
                          <a:pt x="0" y="45539"/>
                        </a:lnTo>
                        <a:lnTo>
                          <a:pt x="0" y="584"/>
                        </a:lnTo>
                        <a:lnTo>
                          <a:pt x="6422" y="0"/>
                        </a:lnTo>
                        <a:close/>
                      </a:path>
                    </a:pathLst>
                  </a:custGeom>
                  <a:solidFill>
                    <a:srgbClr val="FFFFFF"/>
                  </a:solidFill>
                  <a:ln w="5837" cap="flat">
                    <a:noFill/>
                    <a:prstDash val="solid"/>
                    <a:miter/>
                  </a:ln>
                </p:spPr>
                <p:txBody>
                  <a:bodyPr rtlCol="0" anchor="ctr"/>
                  <a:lstStyle/>
                  <a:p>
                    <a:endParaRPr lang="en-US"/>
                  </a:p>
                </p:txBody>
              </p:sp>
              <p:sp>
                <p:nvSpPr>
                  <p:cNvPr id="509" name="Graphic 2">
                    <a:extLst>
                      <a:ext uri="{FF2B5EF4-FFF2-40B4-BE49-F238E27FC236}">
                        <a16:creationId xmlns:a16="http://schemas.microsoft.com/office/drawing/2014/main" id="{B5CDFC27-3EB5-491F-8074-24D9E030E491}"/>
                      </a:ext>
                    </a:extLst>
                  </p:cNvPr>
                  <p:cNvSpPr/>
                  <p:nvPr/>
                </p:nvSpPr>
                <p:spPr>
                  <a:xfrm>
                    <a:off x="4452897" y="3531039"/>
                    <a:ext cx="7006" cy="45539"/>
                  </a:xfrm>
                  <a:custGeom>
                    <a:avLst/>
                    <a:gdLst>
                      <a:gd name="connsiteX0" fmla="*/ 7006 w 7006"/>
                      <a:gd name="connsiteY0" fmla="*/ 45539 h 45539"/>
                      <a:gd name="connsiteX1" fmla="*/ 0 w 7006"/>
                      <a:gd name="connsiteY1" fmla="*/ 45539 h 45539"/>
                      <a:gd name="connsiteX2" fmla="*/ 0 w 7006"/>
                      <a:gd name="connsiteY2" fmla="*/ 0 h 45539"/>
                      <a:gd name="connsiteX3" fmla="*/ 7006 w 7006"/>
                      <a:gd name="connsiteY3" fmla="*/ 0 h 45539"/>
                    </a:gdLst>
                    <a:ahLst/>
                    <a:cxnLst>
                      <a:cxn ang="0">
                        <a:pos x="connsiteX0" y="connsiteY0"/>
                      </a:cxn>
                      <a:cxn ang="0">
                        <a:pos x="connsiteX1" y="connsiteY1"/>
                      </a:cxn>
                      <a:cxn ang="0">
                        <a:pos x="connsiteX2" y="connsiteY2"/>
                      </a:cxn>
                      <a:cxn ang="0">
                        <a:pos x="connsiteX3" y="connsiteY3"/>
                      </a:cxn>
                    </a:cxnLst>
                    <a:rect l="l" t="t" r="r" b="b"/>
                    <a:pathLst>
                      <a:path w="7006" h="45539">
                        <a:moveTo>
                          <a:pt x="7006" y="45539"/>
                        </a:moveTo>
                        <a:lnTo>
                          <a:pt x="0" y="45539"/>
                        </a:lnTo>
                        <a:lnTo>
                          <a:pt x="0" y="0"/>
                        </a:lnTo>
                        <a:lnTo>
                          <a:pt x="7006" y="0"/>
                        </a:lnTo>
                        <a:close/>
                      </a:path>
                    </a:pathLst>
                  </a:custGeom>
                  <a:solidFill>
                    <a:srgbClr val="FFFFFF"/>
                  </a:solidFill>
                  <a:ln w="5837" cap="flat">
                    <a:noFill/>
                    <a:prstDash val="solid"/>
                    <a:miter/>
                  </a:ln>
                </p:spPr>
                <p:txBody>
                  <a:bodyPr rtlCol="0" anchor="ctr"/>
                  <a:lstStyle/>
                  <a:p>
                    <a:endParaRPr lang="en-US"/>
                  </a:p>
                </p:txBody>
              </p:sp>
              <p:sp>
                <p:nvSpPr>
                  <p:cNvPr id="510" name="Graphic 2">
                    <a:extLst>
                      <a:ext uri="{FF2B5EF4-FFF2-40B4-BE49-F238E27FC236}">
                        <a16:creationId xmlns:a16="http://schemas.microsoft.com/office/drawing/2014/main" id="{4C0BD556-7F8E-4E2E-8812-B98D837A6121}"/>
                      </a:ext>
                    </a:extLst>
                  </p:cNvPr>
                  <p:cNvSpPr/>
                  <p:nvPr/>
                </p:nvSpPr>
                <p:spPr>
                  <a:xfrm>
                    <a:off x="4464573" y="3531039"/>
                    <a:ext cx="7006" cy="44955"/>
                  </a:xfrm>
                  <a:custGeom>
                    <a:avLst/>
                    <a:gdLst>
                      <a:gd name="connsiteX0" fmla="*/ 7006 w 7006"/>
                      <a:gd name="connsiteY0" fmla="*/ 44956 h 44955"/>
                      <a:gd name="connsiteX1" fmla="*/ 0 w 7006"/>
                      <a:gd name="connsiteY1" fmla="*/ 44956 h 44955"/>
                      <a:gd name="connsiteX2" fmla="*/ 0 w 7006"/>
                      <a:gd name="connsiteY2" fmla="*/ 0 h 44955"/>
                      <a:gd name="connsiteX3" fmla="*/ 7006 w 7006"/>
                      <a:gd name="connsiteY3" fmla="*/ 0 h 44955"/>
                    </a:gdLst>
                    <a:ahLst/>
                    <a:cxnLst>
                      <a:cxn ang="0">
                        <a:pos x="connsiteX0" y="connsiteY0"/>
                      </a:cxn>
                      <a:cxn ang="0">
                        <a:pos x="connsiteX1" y="connsiteY1"/>
                      </a:cxn>
                      <a:cxn ang="0">
                        <a:pos x="connsiteX2" y="connsiteY2"/>
                      </a:cxn>
                      <a:cxn ang="0">
                        <a:pos x="connsiteX3" y="connsiteY3"/>
                      </a:cxn>
                    </a:cxnLst>
                    <a:rect l="l" t="t" r="r" b="b"/>
                    <a:pathLst>
                      <a:path w="7006" h="44955">
                        <a:moveTo>
                          <a:pt x="7006" y="44956"/>
                        </a:moveTo>
                        <a:lnTo>
                          <a:pt x="0" y="44956"/>
                        </a:lnTo>
                        <a:lnTo>
                          <a:pt x="0" y="0"/>
                        </a:lnTo>
                        <a:lnTo>
                          <a:pt x="7006" y="0"/>
                        </a:lnTo>
                        <a:close/>
                      </a:path>
                    </a:pathLst>
                  </a:custGeom>
                  <a:solidFill>
                    <a:srgbClr val="FFFFFF"/>
                  </a:solidFill>
                  <a:ln w="5837" cap="flat">
                    <a:noFill/>
                    <a:prstDash val="solid"/>
                    <a:miter/>
                  </a:ln>
                </p:spPr>
                <p:txBody>
                  <a:bodyPr rtlCol="0" anchor="ctr"/>
                  <a:lstStyle/>
                  <a:p>
                    <a:endParaRPr lang="en-US"/>
                  </a:p>
                </p:txBody>
              </p:sp>
              <p:sp>
                <p:nvSpPr>
                  <p:cNvPr id="511" name="Graphic 2">
                    <a:extLst>
                      <a:ext uri="{FF2B5EF4-FFF2-40B4-BE49-F238E27FC236}">
                        <a16:creationId xmlns:a16="http://schemas.microsoft.com/office/drawing/2014/main" id="{A9A9ABF9-C15F-480C-94EE-AD1025CBFB2A}"/>
                      </a:ext>
                    </a:extLst>
                  </p:cNvPr>
                  <p:cNvSpPr/>
                  <p:nvPr/>
                </p:nvSpPr>
                <p:spPr>
                  <a:xfrm>
                    <a:off x="4476834" y="3530455"/>
                    <a:ext cx="6422" cy="45539"/>
                  </a:xfrm>
                  <a:custGeom>
                    <a:avLst/>
                    <a:gdLst>
                      <a:gd name="connsiteX0" fmla="*/ 6422 w 6422"/>
                      <a:gd name="connsiteY0" fmla="*/ 44956 h 45539"/>
                      <a:gd name="connsiteX1" fmla="*/ 0 w 6422"/>
                      <a:gd name="connsiteY1" fmla="*/ 45539 h 45539"/>
                      <a:gd name="connsiteX2" fmla="*/ 0 w 6422"/>
                      <a:gd name="connsiteY2" fmla="*/ 0 h 45539"/>
                      <a:gd name="connsiteX3" fmla="*/ 6422 w 6422"/>
                      <a:gd name="connsiteY3" fmla="*/ 0 h 45539"/>
                    </a:gdLst>
                    <a:ahLst/>
                    <a:cxnLst>
                      <a:cxn ang="0">
                        <a:pos x="connsiteX0" y="connsiteY0"/>
                      </a:cxn>
                      <a:cxn ang="0">
                        <a:pos x="connsiteX1" y="connsiteY1"/>
                      </a:cxn>
                      <a:cxn ang="0">
                        <a:pos x="connsiteX2" y="connsiteY2"/>
                      </a:cxn>
                      <a:cxn ang="0">
                        <a:pos x="connsiteX3" y="connsiteY3"/>
                      </a:cxn>
                    </a:cxnLst>
                    <a:rect l="l" t="t" r="r" b="b"/>
                    <a:pathLst>
                      <a:path w="6422" h="45539">
                        <a:moveTo>
                          <a:pt x="6422" y="44956"/>
                        </a:moveTo>
                        <a:lnTo>
                          <a:pt x="0" y="45539"/>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512" name="Graphic 2">
                    <a:extLst>
                      <a:ext uri="{FF2B5EF4-FFF2-40B4-BE49-F238E27FC236}">
                        <a16:creationId xmlns:a16="http://schemas.microsoft.com/office/drawing/2014/main" id="{595CC141-331C-4808-B787-0FE5B9168E5D}"/>
                      </a:ext>
                    </a:extLst>
                  </p:cNvPr>
                  <p:cNvSpPr/>
                  <p:nvPr/>
                </p:nvSpPr>
                <p:spPr>
                  <a:xfrm>
                    <a:off x="4488511" y="3530455"/>
                    <a:ext cx="6422" cy="44955"/>
                  </a:xfrm>
                  <a:custGeom>
                    <a:avLst/>
                    <a:gdLst>
                      <a:gd name="connsiteX0" fmla="*/ 6422 w 6422"/>
                      <a:gd name="connsiteY0" fmla="*/ 44956 h 44955"/>
                      <a:gd name="connsiteX1" fmla="*/ 0 w 6422"/>
                      <a:gd name="connsiteY1" fmla="*/ 44956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6"/>
                        </a:moveTo>
                        <a:lnTo>
                          <a:pt x="0" y="44956"/>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513" name="Graphic 2">
                    <a:extLst>
                      <a:ext uri="{FF2B5EF4-FFF2-40B4-BE49-F238E27FC236}">
                        <a16:creationId xmlns:a16="http://schemas.microsoft.com/office/drawing/2014/main" id="{51168A85-97ED-4092-AF38-1F41AE182972}"/>
                      </a:ext>
                    </a:extLst>
                  </p:cNvPr>
                  <p:cNvSpPr/>
                  <p:nvPr/>
                </p:nvSpPr>
                <p:spPr>
                  <a:xfrm>
                    <a:off x="4500188" y="3529872"/>
                    <a:ext cx="6422" cy="45539"/>
                  </a:xfrm>
                  <a:custGeom>
                    <a:avLst/>
                    <a:gdLst>
                      <a:gd name="connsiteX0" fmla="*/ 6422 w 6422"/>
                      <a:gd name="connsiteY0" fmla="*/ 44955 h 45539"/>
                      <a:gd name="connsiteX1" fmla="*/ 0 w 6422"/>
                      <a:gd name="connsiteY1" fmla="*/ 45539 h 45539"/>
                      <a:gd name="connsiteX2" fmla="*/ 0 w 6422"/>
                      <a:gd name="connsiteY2" fmla="*/ 584 h 45539"/>
                      <a:gd name="connsiteX3" fmla="*/ 6422 w 6422"/>
                      <a:gd name="connsiteY3" fmla="*/ 0 h 45539"/>
                    </a:gdLst>
                    <a:ahLst/>
                    <a:cxnLst>
                      <a:cxn ang="0">
                        <a:pos x="connsiteX0" y="connsiteY0"/>
                      </a:cxn>
                      <a:cxn ang="0">
                        <a:pos x="connsiteX1" y="connsiteY1"/>
                      </a:cxn>
                      <a:cxn ang="0">
                        <a:pos x="connsiteX2" y="connsiteY2"/>
                      </a:cxn>
                      <a:cxn ang="0">
                        <a:pos x="connsiteX3" y="connsiteY3"/>
                      </a:cxn>
                    </a:cxnLst>
                    <a:rect l="l" t="t" r="r" b="b"/>
                    <a:pathLst>
                      <a:path w="6422" h="45539">
                        <a:moveTo>
                          <a:pt x="6422" y="44955"/>
                        </a:moveTo>
                        <a:lnTo>
                          <a:pt x="0" y="45539"/>
                        </a:lnTo>
                        <a:lnTo>
                          <a:pt x="0" y="584"/>
                        </a:lnTo>
                        <a:lnTo>
                          <a:pt x="6422" y="0"/>
                        </a:lnTo>
                        <a:close/>
                      </a:path>
                    </a:pathLst>
                  </a:custGeom>
                  <a:solidFill>
                    <a:srgbClr val="FFFFFF"/>
                  </a:solidFill>
                  <a:ln w="5837" cap="flat">
                    <a:noFill/>
                    <a:prstDash val="solid"/>
                    <a:miter/>
                  </a:ln>
                </p:spPr>
                <p:txBody>
                  <a:bodyPr rtlCol="0" anchor="ctr"/>
                  <a:lstStyle/>
                  <a:p>
                    <a:endParaRPr lang="en-US"/>
                  </a:p>
                </p:txBody>
              </p:sp>
              <p:sp>
                <p:nvSpPr>
                  <p:cNvPr id="514" name="Graphic 2">
                    <a:extLst>
                      <a:ext uri="{FF2B5EF4-FFF2-40B4-BE49-F238E27FC236}">
                        <a16:creationId xmlns:a16="http://schemas.microsoft.com/office/drawing/2014/main" id="{D6A52CAB-2427-4435-A339-891DA48C2DE6}"/>
                      </a:ext>
                    </a:extLst>
                  </p:cNvPr>
                  <p:cNvSpPr/>
                  <p:nvPr/>
                </p:nvSpPr>
                <p:spPr>
                  <a:xfrm>
                    <a:off x="4511864" y="3529872"/>
                    <a:ext cx="6422" cy="44955"/>
                  </a:xfrm>
                  <a:custGeom>
                    <a:avLst/>
                    <a:gdLst>
                      <a:gd name="connsiteX0" fmla="*/ 6422 w 6422"/>
                      <a:gd name="connsiteY0" fmla="*/ 44955 h 44955"/>
                      <a:gd name="connsiteX1" fmla="*/ 0 w 6422"/>
                      <a:gd name="connsiteY1" fmla="*/ 44955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5"/>
                        </a:moveTo>
                        <a:lnTo>
                          <a:pt x="0" y="44955"/>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515" name="Graphic 2">
                    <a:extLst>
                      <a:ext uri="{FF2B5EF4-FFF2-40B4-BE49-F238E27FC236}">
                        <a16:creationId xmlns:a16="http://schemas.microsoft.com/office/drawing/2014/main" id="{B10586BD-646D-4488-B1E3-7F09FFDB68F3}"/>
                      </a:ext>
                    </a:extLst>
                  </p:cNvPr>
                  <p:cNvSpPr/>
                  <p:nvPr/>
                </p:nvSpPr>
                <p:spPr>
                  <a:xfrm>
                    <a:off x="4523541" y="3529872"/>
                    <a:ext cx="6422" cy="44955"/>
                  </a:xfrm>
                  <a:custGeom>
                    <a:avLst/>
                    <a:gdLst>
                      <a:gd name="connsiteX0" fmla="*/ 6422 w 6422"/>
                      <a:gd name="connsiteY0" fmla="*/ 44371 h 44955"/>
                      <a:gd name="connsiteX1" fmla="*/ 0 w 6422"/>
                      <a:gd name="connsiteY1" fmla="*/ 44955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371"/>
                        </a:moveTo>
                        <a:lnTo>
                          <a:pt x="0" y="44955"/>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516" name="Graphic 2">
                    <a:extLst>
                      <a:ext uri="{FF2B5EF4-FFF2-40B4-BE49-F238E27FC236}">
                        <a16:creationId xmlns:a16="http://schemas.microsoft.com/office/drawing/2014/main" id="{9E4D56EE-BF4E-4106-933B-DDEBD42B1F1F}"/>
                      </a:ext>
                    </a:extLst>
                  </p:cNvPr>
                  <p:cNvSpPr/>
                  <p:nvPr/>
                </p:nvSpPr>
                <p:spPr>
                  <a:xfrm>
                    <a:off x="4535218" y="3529288"/>
                    <a:ext cx="6422" cy="44955"/>
                  </a:xfrm>
                  <a:custGeom>
                    <a:avLst/>
                    <a:gdLst>
                      <a:gd name="connsiteX0" fmla="*/ 6422 w 6422"/>
                      <a:gd name="connsiteY0" fmla="*/ 44955 h 44955"/>
                      <a:gd name="connsiteX1" fmla="*/ 0 w 6422"/>
                      <a:gd name="connsiteY1" fmla="*/ 44955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5"/>
                        </a:moveTo>
                        <a:lnTo>
                          <a:pt x="0" y="44955"/>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517" name="Graphic 2">
                    <a:extLst>
                      <a:ext uri="{FF2B5EF4-FFF2-40B4-BE49-F238E27FC236}">
                        <a16:creationId xmlns:a16="http://schemas.microsoft.com/office/drawing/2014/main" id="{E87F5C34-A016-4F9C-87E0-C96B3469B91D}"/>
                      </a:ext>
                    </a:extLst>
                  </p:cNvPr>
                  <p:cNvSpPr/>
                  <p:nvPr/>
                </p:nvSpPr>
                <p:spPr>
                  <a:xfrm>
                    <a:off x="4546895" y="3529288"/>
                    <a:ext cx="6422" cy="44955"/>
                  </a:xfrm>
                  <a:custGeom>
                    <a:avLst/>
                    <a:gdLst>
                      <a:gd name="connsiteX0" fmla="*/ 6422 w 6422"/>
                      <a:gd name="connsiteY0" fmla="*/ 44372 h 44955"/>
                      <a:gd name="connsiteX1" fmla="*/ 0 w 6422"/>
                      <a:gd name="connsiteY1" fmla="*/ 44955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372"/>
                        </a:moveTo>
                        <a:lnTo>
                          <a:pt x="0" y="44955"/>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518" name="Graphic 2">
                    <a:extLst>
                      <a:ext uri="{FF2B5EF4-FFF2-40B4-BE49-F238E27FC236}">
                        <a16:creationId xmlns:a16="http://schemas.microsoft.com/office/drawing/2014/main" id="{4A33508D-FEC6-4ECF-B9F1-89C4DD2B36A7}"/>
                      </a:ext>
                    </a:extLst>
                  </p:cNvPr>
                  <p:cNvSpPr/>
                  <p:nvPr/>
                </p:nvSpPr>
                <p:spPr>
                  <a:xfrm>
                    <a:off x="4558571" y="3528704"/>
                    <a:ext cx="6422" cy="44955"/>
                  </a:xfrm>
                  <a:custGeom>
                    <a:avLst/>
                    <a:gdLst>
                      <a:gd name="connsiteX0" fmla="*/ 6422 w 6422"/>
                      <a:gd name="connsiteY0" fmla="*/ 44956 h 44955"/>
                      <a:gd name="connsiteX1" fmla="*/ 0 w 6422"/>
                      <a:gd name="connsiteY1" fmla="*/ 44956 h 44955"/>
                      <a:gd name="connsiteX2" fmla="*/ 0 w 6422"/>
                      <a:gd name="connsiteY2" fmla="*/ 584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6"/>
                        </a:moveTo>
                        <a:lnTo>
                          <a:pt x="0" y="44956"/>
                        </a:lnTo>
                        <a:lnTo>
                          <a:pt x="0" y="584"/>
                        </a:lnTo>
                        <a:lnTo>
                          <a:pt x="6422" y="0"/>
                        </a:lnTo>
                        <a:close/>
                      </a:path>
                    </a:pathLst>
                  </a:custGeom>
                  <a:solidFill>
                    <a:srgbClr val="FFFFFF"/>
                  </a:solidFill>
                  <a:ln w="5837" cap="flat">
                    <a:noFill/>
                    <a:prstDash val="solid"/>
                    <a:miter/>
                  </a:ln>
                </p:spPr>
                <p:txBody>
                  <a:bodyPr rtlCol="0" anchor="ctr"/>
                  <a:lstStyle/>
                  <a:p>
                    <a:endParaRPr lang="en-US"/>
                  </a:p>
                </p:txBody>
              </p:sp>
              <p:sp>
                <p:nvSpPr>
                  <p:cNvPr id="519" name="Graphic 2">
                    <a:extLst>
                      <a:ext uri="{FF2B5EF4-FFF2-40B4-BE49-F238E27FC236}">
                        <a16:creationId xmlns:a16="http://schemas.microsoft.com/office/drawing/2014/main" id="{5B46F9EA-76C3-410C-A7A3-99617E23DCDA}"/>
                      </a:ext>
                    </a:extLst>
                  </p:cNvPr>
                  <p:cNvSpPr/>
                  <p:nvPr/>
                </p:nvSpPr>
                <p:spPr>
                  <a:xfrm>
                    <a:off x="4570248" y="3528704"/>
                    <a:ext cx="6422" cy="44955"/>
                  </a:xfrm>
                  <a:custGeom>
                    <a:avLst/>
                    <a:gdLst>
                      <a:gd name="connsiteX0" fmla="*/ 6422 w 6422"/>
                      <a:gd name="connsiteY0" fmla="*/ 44372 h 44955"/>
                      <a:gd name="connsiteX1" fmla="*/ 0 w 6422"/>
                      <a:gd name="connsiteY1" fmla="*/ 44956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372"/>
                        </a:moveTo>
                        <a:lnTo>
                          <a:pt x="0" y="44956"/>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520" name="Graphic 2">
                    <a:extLst>
                      <a:ext uri="{FF2B5EF4-FFF2-40B4-BE49-F238E27FC236}">
                        <a16:creationId xmlns:a16="http://schemas.microsoft.com/office/drawing/2014/main" id="{59BB76F9-7740-4256-ADE6-FD966361DF66}"/>
                      </a:ext>
                    </a:extLst>
                  </p:cNvPr>
                  <p:cNvSpPr/>
                  <p:nvPr/>
                </p:nvSpPr>
                <p:spPr>
                  <a:xfrm>
                    <a:off x="4581341" y="3528704"/>
                    <a:ext cx="7006" cy="44371"/>
                  </a:xfrm>
                  <a:custGeom>
                    <a:avLst/>
                    <a:gdLst>
                      <a:gd name="connsiteX0" fmla="*/ 7006 w 7006"/>
                      <a:gd name="connsiteY0" fmla="*/ 44372 h 44371"/>
                      <a:gd name="connsiteX1" fmla="*/ 0 w 7006"/>
                      <a:gd name="connsiteY1" fmla="*/ 44372 h 44371"/>
                      <a:gd name="connsiteX2" fmla="*/ 0 w 7006"/>
                      <a:gd name="connsiteY2" fmla="*/ 0 h 44371"/>
                      <a:gd name="connsiteX3" fmla="*/ 7006 w 7006"/>
                      <a:gd name="connsiteY3" fmla="*/ 0 h 44371"/>
                    </a:gdLst>
                    <a:ahLst/>
                    <a:cxnLst>
                      <a:cxn ang="0">
                        <a:pos x="connsiteX0" y="connsiteY0"/>
                      </a:cxn>
                      <a:cxn ang="0">
                        <a:pos x="connsiteX1" y="connsiteY1"/>
                      </a:cxn>
                      <a:cxn ang="0">
                        <a:pos x="connsiteX2" y="connsiteY2"/>
                      </a:cxn>
                      <a:cxn ang="0">
                        <a:pos x="connsiteX3" y="connsiteY3"/>
                      </a:cxn>
                    </a:cxnLst>
                    <a:rect l="l" t="t" r="r" b="b"/>
                    <a:pathLst>
                      <a:path w="7006" h="44371">
                        <a:moveTo>
                          <a:pt x="7006" y="44372"/>
                        </a:moveTo>
                        <a:lnTo>
                          <a:pt x="0" y="44372"/>
                        </a:lnTo>
                        <a:lnTo>
                          <a:pt x="0" y="0"/>
                        </a:lnTo>
                        <a:lnTo>
                          <a:pt x="7006" y="0"/>
                        </a:lnTo>
                        <a:close/>
                      </a:path>
                    </a:pathLst>
                  </a:custGeom>
                  <a:solidFill>
                    <a:srgbClr val="FFFFFF"/>
                  </a:solidFill>
                  <a:ln w="5837" cap="flat">
                    <a:noFill/>
                    <a:prstDash val="solid"/>
                    <a:miter/>
                  </a:ln>
                </p:spPr>
                <p:txBody>
                  <a:bodyPr rtlCol="0" anchor="ctr"/>
                  <a:lstStyle/>
                  <a:p>
                    <a:endParaRPr lang="en-US"/>
                  </a:p>
                </p:txBody>
              </p:sp>
              <p:sp>
                <p:nvSpPr>
                  <p:cNvPr id="521" name="Graphic 2">
                    <a:extLst>
                      <a:ext uri="{FF2B5EF4-FFF2-40B4-BE49-F238E27FC236}">
                        <a16:creationId xmlns:a16="http://schemas.microsoft.com/office/drawing/2014/main" id="{B9EA861B-3529-47A2-8B6C-6E7080EEBE09}"/>
                      </a:ext>
                    </a:extLst>
                  </p:cNvPr>
                  <p:cNvSpPr/>
                  <p:nvPr/>
                </p:nvSpPr>
                <p:spPr>
                  <a:xfrm>
                    <a:off x="4593018" y="3528120"/>
                    <a:ext cx="6422" cy="44955"/>
                  </a:xfrm>
                  <a:custGeom>
                    <a:avLst/>
                    <a:gdLst>
                      <a:gd name="connsiteX0" fmla="*/ 6422 w 6422"/>
                      <a:gd name="connsiteY0" fmla="*/ 44372 h 44955"/>
                      <a:gd name="connsiteX1" fmla="*/ 0 w 6422"/>
                      <a:gd name="connsiteY1" fmla="*/ 44956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372"/>
                        </a:moveTo>
                        <a:lnTo>
                          <a:pt x="0" y="44956"/>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522" name="Graphic 2">
                    <a:extLst>
                      <a:ext uri="{FF2B5EF4-FFF2-40B4-BE49-F238E27FC236}">
                        <a16:creationId xmlns:a16="http://schemas.microsoft.com/office/drawing/2014/main" id="{BA51406D-45A6-4148-B02A-186186DCD0ED}"/>
                      </a:ext>
                    </a:extLst>
                  </p:cNvPr>
                  <p:cNvSpPr/>
                  <p:nvPr/>
                </p:nvSpPr>
                <p:spPr>
                  <a:xfrm>
                    <a:off x="4604694" y="3528120"/>
                    <a:ext cx="6422" cy="44371"/>
                  </a:xfrm>
                  <a:custGeom>
                    <a:avLst/>
                    <a:gdLst>
                      <a:gd name="connsiteX0" fmla="*/ 6422 w 6422"/>
                      <a:gd name="connsiteY0" fmla="*/ 44372 h 44371"/>
                      <a:gd name="connsiteX1" fmla="*/ 0 w 6422"/>
                      <a:gd name="connsiteY1" fmla="*/ 44372 h 44371"/>
                      <a:gd name="connsiteX2" fmla="*/ 0 w 6422"/>
                      <a:gd name="connsiteY2" fmla="*/ 0 h 44371"/>
                      <a:gd name="connsiteX3" fmla="*/ 6422 w 6422"/>
                      <a:gd name="connsiteY3" fmla="*/ 0 h 44371"/>
                    </a:gdLst>
                    <a:ahLst/>
                    <a:cxnLst>
                      <a:cxn ang="0">
                        <a:pos x="connsiteX0" y="connsiteY0"/>
                      </a:cxn>
                      <a:cxn ang="0">
                        <a:pos x="connsiteX1" y="connsiteY1"/>
                      </a:cxn>
                      <a:cxn ang="0">
                        <a:pos x="connsiteX2" y="connsiteY2"/>
                      </a:cxn>
                      <a:cxn ang="0">
                        <a:pos x="connsiteX3" y="connsiteY3"/>
                      </a:cxn>
                    </a:cxnLst>
                    <a:rect l="l" t="t" r="r" b="b"/>
                    <a:pathLst>
                      <a:path w="6422" h="44371">
                        <a:moveTo>
                          <a:pt x="6422" y="44372"/>
                        </a:moveTo>
                        <a:lnTo>
                          <a:pt x="0" y="44372"/>
                        </a:lnTo>
                        <a:lnTo>
                          <a:pt x="0" y="0"/>
                        </a:lnTo>
                        <a:lnTo>
                          <a:pt x="6422" y="0"/>
                        </a:lnTo>
                        <a:close/>
                      </a:path>
                    </a:pathLst>
                  </a:custGeom>
                  <a:solidFill>
                    <a:srgbClr val="FFFFFF"/>
                  </a:solidFill>
                  <a:ln w="5837" cap="flat">
                    <a:noFill/>
                    <a:prstDash val="solid"/>
                    <a:miter/>
                  </a:ln>
                </p:spPr>
                <p:txBody>
                  <a:bodyPr rtlCol="0" anchor="ctr"/>
                  <a:lstStyle/>
                  <a:p>
                    <a:endParaRPr lang="en-US"/>
                  </a:p>
                </p:txBody>
              </p:sp>
            </p:grpSp>
            <p:grpSp>
              <p:nvGrpSpPr>
                <p:cNvPr id="523" name="Graphic 2">
                  <a:extLst>
                    <a:ext uri="{FF2B5EF4-FFF2-40B4-BE49-F238E27FC236}">
                      <a16:creationId xmlns:a16="http://schemas.microsoft.com/office/drawing/2014/main" id="{BAD550B5-B244-41CE-A112-C8DE4F8A7873}"/>
                    </a:ext>
                  </a:extLst>
                </p:cNvPr>
                <p:cNvGrpSpPr/>
                <p:nvPr/>
              </p:nvGrpSpPr>
              <p:grpSpPr>
                <a:xfrm>
                  <a:off x="4417283" y="3532207"/>
                  <a:ext cx="193834" cy="44955"/>
                  <a:chOff x="4417283" y="3532207"/>
                  <a:chExt cx="193834" cy="44955"/>
                </a:xfrm>
                <a:solidFill>
                  <a:srgbClr val="FF9085"/>
                </a:solidFill>
              </p:grpSpPr>
              <p:sp>
                <p:nvSpPr>
                  <p:cNvPr id="524" name="Graphic 2">
                    <a:extLst>
                      <a:ext uri="{FF2B5EF4-FFF2-40B4-BE49-F238E27FC236}">
                        <a16:creationId xmlns:a16="http://schemas.microsoft.com/office/drawing/2014/main" id="{1DA086A7-9BC2-4A1E-8771-6B9BFC983753}"/>
                      </a:ext>
                    </a:extLst>
                  </p:cNvPr>
                  <p:cNvSpPr/>
                  <p:nvPr/>
                </p:nvSpPr>
                <p:spPr>
                  <a:xfrm>
                    <a:off x="4417283" y="3538629"/>
                    <a:ext cx="6422" cy="38533"/>
                  </a:xfrm>
                  <a:custGeom>
                    <a:avLst/>
                    <a:gdLst>
                      <a:gd name="connsiteX0" fmla="*/ 6422 w 6422"/>
                      <a:gd name="connsiteY0" fmla="*/ 38533 h 38533"/>
                      <a:gd name="connsiteX1" fmla="*/ 0 w 6422"/>
                      <a:gd name="connsiteY1" fmla="*/ 38533 h 38533"/>
                      <a:gd name="connsiteX2" fmla="*/ 0 w 6422"/>
                      <a:gd name="connsiteY2" fmla="*/ 0 h 38533"/>
                      <a:gd name="connsiteX3" fmla="*/ 6422 w 6422"/>
                      <a:gd name="connsiteY3" fmla="*/ 0 h 38533"/>
                    </a:gdLst>
                    <a:ahLst/>
                    <a:cxnLst>
                      <a:cxn ang="0">
                        <a:pos x="connsiteX0" y="connsiteY0"/>
                      </a:cxn>
                      <a:cxn ang="0">
                        <a:pos x="connsiteX1" y="connsiteY1"/>
                      </a:cxn>
                      <a:cxn ang="0">
                        <a:pos x="connsiteX2" y="connsiteY2"/>
                      </a:cxn>
                      <a:cxn ang="0">
                        <a:pos x="connsiteX3" y="connsiteY3"/>
                      </a:cxn>
                    </a:cxnLst>
                    <a:rect l="l" t="t" r="r" b="b"/>
                    <a:pathLst>
                      <a:path w="6422" h="38533">
                        <a:moveTo>
                          <a:pt x="6422" y="38533"/>
                        </a:moveTo>
                        <a:lnTo>
                          <a:pt x="0" y="38533"/>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525" name="Graphic 2">
                    <a:extLst>
                      <a:ext uri="{FF2B5EF4-FFF2-40B4-BE49-F238E27FC236}">
                        <a16:creationId xmlns:a16="http://schemas.microsoft.com/office/drawing/2014/main" id="{5AEA1DC2-2080-4BB4-B580-7F268EF0239F}"/>
                      </a:ext>
                    </a:extLst>
                  </p:cNvPr>
                  <p:cNvSpPr/>
                  <p:nvPr/>
                </p:nvSpPr>
                <p:spPr>
                  <a:xfrm>
                    <a:off x="4428959" y="3572492"/>
                    <a:ext cx="7006" cy="4670"/>
                  </a:xfrm>
                  <a:custGeom>
                    <a:avLst/>
                    <a:gdLst>
                      <a:gd name="connsiteX0" fmla="*/ 7006 w 7006"/>
                      <a:gd name="connsiteY0" fmla="*/ 4671 h 4670"/>
                      <a:gd name="connsiteX1" fmla="*/ 0 w 7006"/>
                      <a:gd name="connsiteY1" fmla="*/ 4671 h 4670"/>
                      <a:gd name="connsiteX2" fmla="*/ 0 w 7006"/>
                      <a:gd name="connsiteY2" fmla="*/ 0 h 4670"/>
                      <a:gd name="connsiteX3" fmla="*/ 7006 w 7006"/>
                      <a:gd name="connsiteY3" fmla="*/ 0 h 4670"/>
                    </a:gdLst>
                    <a:ahLst/>
                    <a:cxnLst>
                      <a:cxn ang="0">
                        <a:pos x="connsiteX0" y="connsiteY0"/>
                      </a:cxn>
                      <a:cxn ang="0">
                        <a:pos x="connsiteX1" y="connsiteY1"/>
                      </a:cxn>
                      <a:cxn ang="0">
                        <a:pos x="connsiteX2" y="connsiteY2"/>
                      </a:cxn>
                      <a:cxn ang="0">
                        <a:pos x="connsiteX3" y="connsiteY3"/>
                      </a:cxn>
                    </a:cxnLst>
                    <a:rect l="l" t="t" r="r" b="b"/>
                    <a:pathLst>
                      <a:path w="7006" h="4670">
                        <a:moveTo>
                          <a:pt x="7006" y="4671"/>
                        </a:moveTo>
                        <a:lnTo>
                          <a:pt x="0" y="4671"/>
                        </a:lnTo>
                        <a:lnTo>
                          <a:pt x="0" y="0"/>
                        </a:lnTo>
                        <a:lnTo>
                          <a:pt x="7006" y="0"/>
                        </a:lnTo>
                        <a:close/>
                      </a:path>
                    </a:pathLst>
                  </a:custGeom>
                  <a:solidFill>
                    <a:srgbClr val="FF9085"/>
                  </a:solidFill>
                  <a:ln w="5837" cap="flat">
                    <a:noFill/>
                    <a:prstDash val="solid"/>
                    <a:miter/>
                  </a:ln>
                </p:spPr>
                <p:txBody>
                  <a:bodyPr rtlCol="0" anchor="ctr"/>
                  <a:lstStyle/>
                  <a:p>
                    <a:endParaRPr lang="en-US"/>
                  </a:p>
                </p:txBody>
              </p:sp>
              <p:sp>
                <p:nvSpPr>
                  <p:cNvPr id="526" name="Graphic 2">
                    <a:extLst>
                      <a:ext uri="{FF2B5EF4-FFF2-40B4-BE49-F238E27FC236}">
                        <a16:creationId xmlns:a16="http://schemas.microsoft.com/office/drawing/2014/main" id="{1B1C3FEC-92EC-4569-8932-956862F2DF6C}"/>
                      </a:ext>
                    </a:extLst>
                  </p:cNvPr>
                  <p:cNvSpPr/>
                  <p:nvPr/>
                </p:nvSpPr>
                <p:spPr>
                  <a:xfrm>
                    <a:off x="4441220" y="3550306"/>
                    <a:ext cx="6422" cy="26272"/>
                  </a:xfrm>
                  <a:custGeom>
                    <a:avLst/>
                    <a:gdLst>
                      <a:gd name="connsiteX0" fmla="*/ 6422 w 6422"/>
                      <a:gd name="connsiteY0" fmla="*/ 26273 h 26272"/>
                      <a:gd name="connsiteX1" fmla="*/ 0 w 6422"/>
                      <a:gd name="connsiteY1" fmla="*/ 26273 h 26272"/>
                      <a:gd name="connsiteX2" fmla="*/ 0 w 6422"/>
                      <a:gd name="connsiteY2" fmla="*/ 0 h 26272"/>
                      <a:gd name="connsiteX3" fmla="*/ 6422 w 6422"/>
                      <a:gd name="connsiteY3" fmla="*/ 0 h 26272"/>
                    </a:gdLst>
                    <a:ahLst/>
                    <a:cxnLst>
                      <a:cxn ang="0">
                        <a:pos x="connsiteX0" y="connsiteY0"/>
                      </a:cxn>
                      <a:cxn ang="0">
                        <a:pos x="connsiteX1" y="connsiteY1"/>
                      </a:cxn>
                      <a:cxn ang="0">
                        <a:pos x="connsiteX2" y="connsiteY2"/>
                      </a:cxn>
                      <a:cxn ang="0">
                        <a:pos x="connsiteX3" y="connsiteY3"/>
                      </a:cxn>
                    </a:cxnLst>
                    <a:rect l="l" t="t" r="r" b="b"/>
                    <a:pathLst>
                      <a:path w="6422" h="26272">
                        <a:moveTo>
                          <a:pt x="6422" y="26273"/>
                        </a:moveTo>
                        <a:lnTo>
                          <a:pt x="0" y="26273"/>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527" name="Graphic 2">
                    <a:extLst>
                      <a:ext uri="{FF2B5EF4-FFF2-40B4-BE49-F238E27FC236}">
                        <a16:creationId xmlns:a16="http://schemas.microsoft.com/office/drawing/2014/main" id="{069AE94D-D94C-43D3-923E-210416999A1E}"/>
                      </a:ext>
                    </a:extLst>
                  </p:cNvPr>
                  <p:cNvSpPr/>
                  <p:nvPr/>
                </p:nvSpPr>
                <p:spPr>
                  <a:xfrm>
                    <a:off x="4452897" y="3564902"/>
                    <a:ext cx="7006" cy="11676"/>
                  </a:xfrm>
                  <a:custGeom>
                    <a:avLst/>
                    <a:gdLst>
                      <a:gd name="connsiteX0" fmla="*/ 7006 w 7006"/>
                      <a:gd name="connsiteY0" fmla="*/ 11677 h 11676"/>
                      <a:gd name="connsiteX1" fmla="*/ 0 w 7006"/>
                      <a:gd name="connsiteY1" fmla="*/ 11677 h 11676"/>
                      <a:gd name="connsiteX2" fmla="*/ 0 w 7006"/>
                      <a:gd name="connsiteY2" fmla="*/ 0 h 11676"/>
                      <a:gd name="connsiteX3" fmla="*/ 7006 w 7006"/>
                      <a:gd name="connsiteY3" fmla="*/ 0 h 11676"/>
                    </a:gdLst>
                    <a:ahLst/>
                    <a:cxnLst>
                      <a:cxn ang="0">
                        <a:pos x="connsiteX0" y="connsiteY0"/>
                      </a:cxn>
                      <a:cxn ang="0">
                        <a:pos x="connsiteX1" y="connsiteY1"/>
                      </a:cxn>
                      <a:cxn ang="0">
                        <a:pos x="connsiteX2" y="connsiteY2"/>
                      </a:cxn>
                      <a:cxn ang="0">
                        <a:pos x="connsiteX3" y="connsiteY3"/>
                      </a:cxn>
                    </a:cxnLst>
                    <a:rect l="l" t="t" r="r" b="b"/>
                    <a:pathLst>
                      <a:path w="7006" h="11676">
                        <a:moveTo>
                          <a:pt x="7006" y="11677"/>
                        </a:moveTo>
                        <a:lnTo>
                          <a:pt x="0" y="11677"/>
                        </a:lnTo>
                        <a:lnTo>
                          <a:pt x="0" y="0"/>
                        </a:lnTo>
                        <a:lnTo>
                          <a:pt x="7006" y="0"/>
                        </a:lnTo>
                        <a:close/>
                      </a:path>
                    </a:pathLst>
                  </a:custGeom>
                  <a:solidFill>
                    <a:srgbClr val="FF9085"/>
                  </a:solidFill>
                  <a:ln w="5837" cap="flat">
                    <a:noFill/>
                    <a:prstDash val="solid"/>
                    <a:miter/>
                  </a:ln>
                </p:spPr>
                <p:txBody>
                  <a:bodyPr rtlCol="0" anchor="ctr"/>
                  <a:lstStyle/>
                  <a:p>
                    <a:endParaRPr lang="en-US"/>
                  </a:p>
                </p:txBody>
              </p:sp>
              <p:sp>
                <p:nvSpPr>
                  <p:cNvPr id="528" name="Graphic 2">
                    <a:extLst>
                      <a:ext uri="{FF2B5EF4-FFF2-40B4-BE49-F238E27FC236}">
                        <a16:creationId xmlns:a16="http://schemas.microsoft.com/office/drawing/2014/main" id="{85C5D403-3FFE-4D6B-AB85-20A538DBF494}"/>
                      </a:ext>
                    </a:extLst>
                  </p:cNvPr>
                  <p:cNvSpPr/>
                  <p:nvPr/>
                </p:nvSpPr>
                <p:spPr>
                  <a:xfrm>
                    <a:off x="4464573" y="3546803"/>
                    <a:ext cx="7006" cy="29191"/>
                  </a:xfrm>
                  <a:custGeom>
                    <a:avLst/>
                    <a:gdLst>
                      <a:gd name="connsiteX0" fmla="*/ 7006 w 7006"/>
                      <a:gd name="connsiteY0" fmla="*/ 29192 h 29191"/>
                      <a:gd name="connsiteX1" fmla="*/ 0 w 7006"/>
                      <a:gd name="connsiteY1" fmla="*/ 29192 h 29191"/>
                      <a:gd name="connsiteX2" fmla="*/ 0 w 7006"/>
                      <a:gd name="connsiteY2" fmla="*/ 0 h 29191"/>
                      <a:gd name="connsiteX3" fmla="*/ 7006 w 7006"/>
                      <a:gd name="connsiteY3" fmla="*/ 0 h 29191"/>
                    </a:gdLst>
                    <a:ahLst/>
                    <a:cxnLst>
                      <a:cxn ang="0">
                        <a:pos x="connsiteX0" y="connsiteY0"/>
                      </a:cxn>
                      <a:cxn ang="0">
                        <a:pos x="connsiteX1" y="connsiteY1"/>
                      </a:cxn>
                      <a:cxn ang="0">
                        <a:pos x="connsiteX2" y="connsiteY2"/>
                      </a:cxn>
                      <a:cxn ang="0">
                        <a:pos x="connsiteX3" y="connsiteY3"/>
                      </a:cxn>
                    </a:cxnLst>
                    <a:rect l="l" t="t" r="r" b="b"/>
                    <a:pathLst>
                      <a:path w="7006" h="29191">
                        <a:moveTo>
                          <a:pt x="7006" y="29192"/>
                        </a:moveTo>
                        <a:lnTo>
                          <a:pt x="0" y="29192"/>
                        </a:lnTo>
                        <a:lnTo>
                          <a:pt x="0" y="0"/>
                        </a:lnTo>
                        <a:lnTo>
                          <a:pt x="7006" y="0"/>
                        </a:lnTo>
                        <a:close/>
                      </a:path>
                    </a:pathLst>
                  </a:custGeom>
                  <a:solidFill>
                    <a:srgbClr val="FF9085"/>
                  </a:solidFill>
                  <a:ln w="5837" cap="flat">
                    <a:noFill/>
                    <a:prstDash val="solid"/>
                    <a:miter/>
                  </a:ln>
                </p:spPr>
                <p:txBody>
                  <a:bodyPr rtlCol="0" anchor="ctr"/>
                  <a:lstStyle/>
                  <a:p>
                    <a:endParaRPr lang="en-US"/>
                  </a:p>
                </p:txBody>
              </p:sp>
              <p:sp>
                <p:nvSpPr>
                  <p:cNvPr id="529" name="Graphic 2">
                    <a:extLst>
                      <a:ext uri="{FF2B5EF4-FFF2-40B4-BE49-F238E27FC236}">
                        <a16:creationId xmlns:a16="http://schemas.microsoft.com/office/drawing/2014/main" id="{0E845DFC-A33C-44E1-84C0-C44F2A59F409}"/>
                      </a:ext>
                    </a:extLst>
                  </p:cNvPr>
                  <p:cNvSpPr/>
                  <p:nvPr/>
                </p:nvSpPr>
                <p:spPr>
                  <a:xfrm>
                    <a:off x="4476834" y="3555561"/>
                    <a:ext cx="6422" cy="20434"/>
                  </a:xfrm>
                  <a:custGeom>
                    <a:avLst/>
                    <a:gdLst>
                      <a:gd name="connsiteX0" fmla="*/ 6422 w 6422"/>
                      <a:gd name="connsiteY0" fmla="*/ 19850 h 20434"/>
                      <a:gd name="connsiteX1" fmla="*/ 0 w 6422"/>
                      <a:gd name="connsiteY1" fmla="*/ 20434 h 20434"/>
                      <a:gd name="connsiteX2" fmla="*/ 0 w 6422"/>
                      <a:gd name="connsiteY2" fmla="*/ 0 h 20434"/>
                      <a:gd name="connsiteX3" fmla="*/ 6422 w 6422"/>
                      <a:gd name="connsiteY3" fmla="*/ 0 h 20434"/>
                    </a:gdLst>
                    <a:ahLst/>
                    <a:cxnLst>
                      <a:cxn ang="0">
                        <a:pos x="connsiteX0" y="connsiteY0"/>
                      </a:cxn>
                      <a:cxn ang="0">
                        <a:pos x="connsiteX1" y="connsiteY1"/>
                      </a:cxn>
                      <a:cxn ang="0">
                        <a:pos x="connsiteX2" y="connsiteY2"/>
                      </a:cxn>
                      <a:cxn ang="0">
                        <a:pos x="connsiteX3" y="connsiteY3"/>
                      </a:cxn>
                    </a:cxnLst>
                    <a:rect l="l" t="t" r="r" b="b"/>
                    <a:pathLst>
                      <a:path w="6422" h="20434">
                        <a:moveTo>
                          <a:pt x="6422" y="19850"/>
                        </a:moveTo>
                        <a:lnTo>
                          <a:pt x="0" y="20434"/>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530" name="Graphic 2">
                    <a:extLst>
                      <a:ext uri="{FF2B5EF4-FFF2-40B4-BE49-F238E27FC236}">
                        <a16:creationId xmlns:a16="http://schemas.microsoft.com/office/drawing/2014/main" id="{C0C1BFD3-91B4-4F2C-A07E-F388F3EC310E}"/>
                      </a:ext>
                    </a:extLst>
                  </p:cNvPr>
                  <p:cNvSpPr/>
                  <p:nvPr/>
                </p:nvSpPr>
                <p:spPr>
                  <a:xfrm>
                    <a:off x="4488511" y="3540381"/>
                    <a:ext cx="6422" cy="35030"/>
                  </a:xfrm>
                  <a:custGeom>
                    <a:avLst/>
                    <a:gdLst>
                      <a:gd name="connsiteX0" fmla="*/ 6422 w 6422"/>
                      <a:gd name="connsiteY0" fmla="*/ 35030 h 35030"/>
                      <a:gd name="connsiteX1" fmla="*/ 0 w 6422"/>
                      <a:gd name="connsiteY1" fmla="*/ 35030 h 35030"/>
                      <a:gd name="connsiteX2" fmla="*/ 0 w 6422"/>
                      <a:gd name="connsiteY2" fmla="*/ 584 h 35030"/>
                      <a:gd name="connsiteX3" fmla="*/ 6422 w 6422"/>
                      <a:gd name="connsiteY3" fmla="*/ 0 h 35030"/>
                    </a:gdLst>
                    <a:ahLst/>
                    <a:cxnLst>
                      <a:cxn ang="0">
                        <a:pos x="connsiteX0" y="connsiteY0"/>
                      </a:cxn>
                      <a:cxn ang="0">
                        <a:pos x="connsiteX1" y="connsiteY1"/>
                      </a:cxn>
                      <a:cxn ang="0">
                        <a:pos x="connsiteX2" y="connsiteY2"/>
                      </a:cxn>
                      <a:cxn ang="0">
                        <a:pos x="connsiteX3" y="connsiteY3"/>
                      </a:cxn>
                    </a:cxnLst>
                    <a:rect l="l" t="t" r="r" b="b"/>
                    <a:pathLst>
                      <a:path w="6422" h="35030">
                        <a:moveTo>
                          <a:pt x="6422" y="35030"/>
                        </a:moveTo>
                        <a:lnTo>
                          <a:pt x="0" y="35030"/>
                        </a:lnTo>
                        <a:lnTo>
                          <a:pt x="0" y="584"/>
                        </a:lnTo>
                        <a:lnTo>
                          <a:pt x="6422" y="0"/>
                        </a:lnTo>
                        <a:close/>
                      </a:path>
                    </a:pathLst>
                  </a:custGeom>
                  <a:solidFill>
                    <a:srgbClr val="FF9085"/>
                  </a:solidFill>
                  <a:ln w="5837" cap="flat">
                    <a:noFill/>
                    <a:prstDash val="solid"/>
                    <a:miter/>
                  </a:ln>
                </p:spPr>
                <p:txBody>
                  <a:bodyPr rtlCol="0" anchor="ctr"/>
                  <a:lstStyle/>
                  <a:p>
                    <a:endParaRPr lang="en-US"/>
                  </a:p>
                </p:txBody>
              </p:sp>
              <p:sp>
                <p:nvSpPr>
                  <p:cNvPr id="531" name="Graphic 2">
                    <a:extLst>
                      <a:ext uri="{FF2B5EF4-FFF2-40B4-BE49-F238E27FC236}">
                        <a16:creationId xmlns:a16="http://schemas.microsoft.com/office/drawing/2014/main" id="{107FB72A-3F93-4C57-9598-DC7691EA8FDE}"/>
                      </a:ext>
                    </a:extLst>
                  </p:cNvPr>
                  <p:cNvSpPr/>
                  <p:nvPr/>
                </p:nvSpPr>
                <p:spPr>
                  <a:xfrm>
                    <a:off x="4500188" y="3536878"/>
                    <a:ext cx="6422" cy="38533"/>
                  </a:xfrm>
                  <a:custGeom>
                    <a:avLst/>
                    <a:gdLst>
                      <a:gd name="connsiteX0" fmla="*/ 6422 w 6422"/>
                      <a:gd name="connsiteY0" fmla="*/ 37949 h 38533"/>
                      <a:gd name="connsiteX1" fmla="*/ 0 w 6422"/>
                      <a:gd name="connsiteY1" fmla="*/ 38533 h 38533"/>
                      <a:gd name="connsiteX2" fmla="*/ 0 w 6422"/>
                      <a:gd name="connsiteY2" fmla="*/ 0 h 38533"/>
                      <a:gd name="connsiteX3" fmla="*/ 6422 w 6422"/>
                      <a:gd name="connsiteY3" fmla="*/ 0 h 38533"/>
                    </a:gdLst>
                    <a:ahLst/>
                    <a:cxnLst>
                      <a:cxn ang="0">
                        <a:pos x="connsiteX0" y="connsiteY0"/>
                      </a:cxn>
                      <a:cxn ang="0">
                        <a:pos x="connsiteX1" y="connsiteY1"/>
                      </a:cxn>
                      <a:cxn ang="0">
                        <a:pos x="connsiteX2" y="connsiteY2"/>
                      </a:cxn>
                      <a:cxn ang="0">
                        <a:pos x="connsiteX3" y="connsiteY3"/>
                      </a:cxn>
                    </a:cxnLst>
                    <a:rect l="l" t="t" r="r" b="b"/>
                    <a:pathLst>
                      <a:path w="6422" h="38533">
                        <a:moveTo>
                          <a:pt x="6422" y="37949"/>
                        </a:moveTo>
                        <a:lnTo>
                          <a:pt x="0" y="38533"/>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532" name="Graphic 2">
                    <a:extLst>
                      <a:ext uri="{FF2B5EF4-FFF2-40B4-BE49-F238E27FC236}">
                        <a16:creationId xmlns:a16="http://schemas.microsoft.com/office/drawing/2014/main" id="{62D78AFE-725D-439E-83CC-3429C35445DD}"/>
                      </a:ext>
                    </a:extLst>
                  </p:cNvPr>
                  <p:cNvSpPr/>
                  <p:nvPr/>
                </p:nvSpPr>
                <p:spPr>
                  <a:xfrm>
                    <a:off x="4511864" y="3555561"/>
                    <a:ext cx="6422" cy="19266"/>
                  </a:xfrm>
                  <a:custGeom>
                    <a:avLst/>
                    <a:gdLst>
                      <a:gd name="connsiteX0" fmla="*/ 6422 w 6422"/>
                      <a:gd name="connsiteY0" fmla="*/ 19267 h 19266"/>
                      <a:gd name="connsiteX1" fmla="*/ 0 w 6422"/>
                      <a:gd name="connsiteY1" fmla="*/ 19267 h 19266"/>
                      <a:gd name="connsiteX2" fmla="*/ 0 w 6422"/>
                      <a:gd name="connsiteY2" fmla="*/ 0 h 19266"/>
                      <a:gd name="connsiteX3" fmla="*/ 6422 w 6422"/>
                      <a:gd name="connsiteY3" fmla="*/ 0 h 19266"/>
                    </a:gdLst>
                    <a:ahLst/>
                    <a:cxnLst>
                      <a:cxn ang="0">
                        <a:pos x="connsiteX0" y="connsiteY0"/>
                      </a:cxn>
                      <a:cxn ang="0">
                        <a:pos x="connsiteX1" y="connsiteY1"/>
                      </a:cxn>
                      <a:cxn ang="0">
                        <a:pos x="connsiteX2" y="connsiteY2"/>
                      </a:cxn>
                      <a:cxn ang="0">
                        <a:pos x="connsiteX3" y="connsiteY3"/>
                      </a:cxn>
                    </a:cxnLst>
                    <a:rect l="l" t="t" r="r" b="b"/>
                    <a:pathLst>
                      <a:path w="6422" h="19266">
                        <a:moveTo>
                          <a:pt x="6422" y="19267"/>
                        </a:moveTo>
                        <a:lnTo>
                          <a:pt x="0" y="19267"/>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533" name="Graphic 2">
                    <a:extLst>
                      <a:ext uri="{FF2B5EF4-FFF2-40B4-BE49-F238E27FC236}">
                        <a16:creationId xmlns:a16="http://schemas.microsoft.com/office/drawing/2014/main" id="{3A38071B-B07C-4DFD-B770-009787BF35F0}"/>
                      </a:ext>
                    </a:extLst>
                  </p:cNvPr>
                  <p:cNvSpPr/>
                  <p:nvPr/>
                </p:nvSpPr>
                <p:spPr>
                  <a:xfrm>
                    <a:off x="4523541" y="3532791"/>
                    <a:ext cx="6422" cy="42036"/>
                  </a:xfrm>
                  <a:custGeom>
                    <a:avLst/>
                    <a:gdLst>
                      <a:gd name="connsiteX0" fmla="*/ 6422 w 6422"/>
                      <a:gd name="connsiteY0" fmla="*/ 41452 h 42036"/>
                      <a:gd name="connsiteX1" fmla="*/ 0 w 6422"/>
                      <a:gd name="connsiteY1" fmla="*/ 42036 h 42036"/>
                      <a:gd name="connsiteX2" fmla="*/ 0 w 6422"/>
                      <a:gd name="connsiteY2" fmla="*/ 0 h 42036"/>
                      <a:gd name="connsiteX3" fmla="*/ 6422 w 6422"/>
                      <a:gd name="connsiteY3" fmla="*/ 0 h 42036"/>
                    </a:gdLst>
                    <a:ahLst/>
                    <a:cxnLst>
                      <a:cxn ang="0">
                        <a:pos x="connsiteX0" y="connsiteY0"/>
                      </a:cxn>
                      <a:cxn ang="0">
                        <a:pos x="connsiteX1" y="connsiteY1"/>
                      </a:cxn>
                      <a:cxn ang="0">
                        <a:pos x="connsiteX2" y="connsiteY2"/>
                      </a:cxn>
                      <a:cxn ang="0">
                        <a:pos x="connsiteX3" y="connsiteY3"/>
                      </a:cxn>
                    </a:cxnLst>
                    <a:rect l="l" t="t" r="r" b="b"/>
                    <a:pathLst>
                      <a:path w="6422" h="42036">
                        <a:moveTo>
                          <a:pt x="6422" y="41452"/>
                        </a:moveTo>
                        <a:lnTo>
                          <a:pt x="0" y="42036"/>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534" name="Graphic 2">
                    <a:extLst>
                      <a:ext uri="{FF2B5EF4-FFF2-40B4-BE49-F238E27FC236}">
                        <a16:creationId xmlns:a16="http://schemas.microsoft.com/office/drawing/2014/main" id="{9BED89CF-D870-48CC-A8FC-634E5BA6D75A}"/>
                      </a:ext>
                    </a:extLst>
                  </p:cNvPr>
                  <p:cNvSpPr/>
                  <p:nvPr/>
                </p:nvSpPr>
                <p:spPr>
                  <a:xfrm>
                    <a:off x="4535218" y="3538629"/>
                    <a:ext cx="6422" cy="35613"/>
                  </a:xfrm>
                  <a:custGeom>
                    <a:avLst/>
                    <a:gdLst>
                      <a:gd name="connsiteX0" fmla="*/ 6422 w 6422"/>
                      <a:gd name="connsiteY0" fmla="*/ 35614 h 35613"/>
                      <a:gd name="connsiteX1" fmla="*/ 0 w 6422"/>
                      <a:gd name="connsiteY1" fmla="*/ 35614 h 35613"/>
                      <a:gd name="connsiteX2" fmla="*/ 0 w 6422"/>
                      <a:gd name="connsiteY2" fmla="*/ 0 h 35613"/>
                      <a:gd name="connsiteX3" fmla="*/ 6422 w 6422"/>
                      <a:gd name="connsiteY3" fmla="*/ 0 h 35613"/>
                    </a:gdLst>
                    <a:ahLst/>
                    <a:cxnLst>
                      <a:cxn ang="0">
                        <a:pos x="connsiteX0" y="connsiteY0"/>
                      </a:cxn>
                      <a:cxn ang="0">
                        <a:pos x="connsiteX1" y="connsiteY1"/>
                      </a:cxn>
                      <a:cxn ang="0">
                        <a:pos x="connsiteX2" y="connsiteY2"/>
                      </a:cxn>
                      <a:cxn ang="0">
                        <a:pos x="connsiteX3" y="connsiteY3"/>
                      </a:cxn>
                    </a:cxnLst>
                    <a:rect l="l" t="t" r="r" b="b"/>
                    <a:pathLst>
                      <a:path w="6422" h="35613">
                        <a:moveTo>
                          <a:pt x="6422" y="35614"/>
                        </a:moveTo>
                        <a:lnTo>
                          <a:pt x="0" y="35614"/>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535" name="Graphic 2">
                    <a:extLst>
                      <a:ext uri="{FF2B5EF4-FFF2-40B4-BE49-F238E27FC236}">
                        <a16:creationId xmlns:a16="http://schemas.microsoft.com/office/drawing/2014/main" id="{858B13F5-DEAD-4B48-B96C-17923304EE56}"/>
                      </a:ext>
                    </a:extLst>
                  </p:cNvPr>
                  <p:cNvSpPr/>
                  <p:nvPr/>
                </p:nvSpPr>
                <p:spPr>
                  <a:xfrm>
                    <a:off x="4546895" y="3564318"/>
                    <a:ext cx="6422" cy="9925"/>
                  </a:xfrm>
                  <a:custGeom>
                    <a:avLst/>
                    <a:gdLst>
                      <a:gd name="connsiteX0" fmla="*/ 6422 w 6422"/>
                      <a:gd name="connsiteY0" fmla="*/ 9341 h 9925"/>
                      <a:gd name="connsiteX1" fmla="*/ 0 w 6422"/>
                      <a:gd name="connsiteY1" fmla="*/ 9925 h 9925"/>
                      <a:gd name="connsiteX2" fmla="*/ 0 w 6422"/>
                      <a:gd name="connsiteY2" fmla="*/ 0 h 9925"/>
                      <a:gd name="connsiteX3" fmla="*/ 6422 w 6422"/>
                      <a:gd name="connsiteY3" fmla="*/ 0 h 9925"/>
                    </a:gdLst>
                    <a:ahLst/>
                    <a:cxnLst>
                      <a:cxn ang="0">
                        <a:pos x="connsiteX0" y="connsiteY0"/>
                      </a:cxn>
                      <a:cxn ang="0">
                        <a:pos x="connsiteX1" y="connsiteY1"/>
                      </a:cxn>
                      <a:cxn ang="0">
                        <a:pos x="connsiteX2" y="connsiteY2"/>
                      </a:cxn>
                      <a:cxn ang="0">
                        <a:pos x="connsiteX3" y="connsiteY3"/>
                      </a:cxn>
                    </a:cxnLst>
                    <a:rect l="l" t="t" r="r" b="b"/>
                    <a:pathLst>
                      <a:path w="6422" h="9925">
                        <a:moveTo>
                          <a:pt x="6422" y="9341"/>
                        </a:moveTo>
                        <a:lnTo>
                          <a:pt x="0" y="9925"/>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536" name="Graphic 2">
                    <a:extLst>
                      <a:ext uri="{FF2B5EF4-FFF2-40B4-BE49-F238E27FC236}">
                        <a16:creationId xmlns:a16="http://schemas.microsoft.com/office/drawing/2014/main" id="{E6A978E8-62CC-44DE-9B06-045E5C617518}"/>
                      </a:ext>
                    </a:extLst>
                  </p:cNvPr>
                  <p:cNvSpPr/>
                  <p:nvPr/>
                </p:nvSpPr>
                <p:spPr>
                  <a:xfrm>
                    <a:off x="4558571" y="3551474"/>
                    <a:ext cx="6422" cy="22185"/>
                  </a:xfrm>
                  <a:custGeom>
                    <a:avLst/>
                    <a:gdLst>
                      <a:gd name="connsiteX0" fmla="*/ 6422 w 6422"/>
                      <a:gd name="connsiteY0" fmla="*/ 22186 h 22185"/>
                      <a:gd name="connsiteX1" fmla="*/ 0 w 6422"/>
                      <a:gd name="connsiteY1" fmla="*/ 22186 h 22185"/>
                      <a:gd name="connsiteX2" fmla="*/ 0 w 6422"/>
                      <a:gd name="connsiteY2" fmla="*/ 0 h 22185"/>
                      <a:gd name="connsiteX3" fmla="*/ 6422 w 6422"/>
                      <a:gd name="connsiteY3" fmla="*/ 0 h 22185"/>
                    </a:gdLst>
                    <a:ahLst/>
                    <a:cxnLst>
                      <a:cxn ang="0">
                        <a:pos x="connsiteX0" y="connsiteY0"/>
                      </a:cxn>
                      <a:cxn ang="0">
                        <a:pos x="connsiteX1" y="connsiteY1"/>
                      </a:cxn>
                      <a:cxn ang="0">
                        <a:pos x="connsiteX2" y="connsiteY2"/>
                      </a:cxn>
                      <a:cxn ang="0">
                        <a:pos x="connsiteX3" y="connsiteY3"/>
                      </a:cxn>
                    </a:cxnLst>
                    <a:rect l="l" t="t" r="r" b="b"/>
                    <a:pathLst>
                      <a:path w="6422" h="22185">
                        <a:moveTo>
                          <a:pt x="6422" y="22186"/>
                        </a:moveTo>
                        <a:lnTo>
                          <a:pt x="0" y="22186"/>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537" name="Graphic 2">
                    <a:extLst>
                      <a:ext uri="{FF2B5EF4-FFF2-40B4-BE49-F238E27FC236}">
                        <a16:creationId xmlns:a16="http://schemas.microsoft.com/office/drawing/2014/main" id="{32F12C8F-6754-4AE4-A988-C324FD79408C}"/>
                      </a:ext>
                    </a:extLst>
                  </p:cNvPr>
                  <p:cNvSpPr/>
                  <p:nvPr/>
                </p:nvSpPr>
                <p:spPr>
                  <a:xfrm>
                    <a:off x="4570248" y="3540965"/>
                    <a:ext cx="6422" cy="32694"/>
                  </a:xfrm>
                  <a:custGeom>
                    <a:avLst/>
                    <a:gdLst>
                      <a:gd name="connsiteX0" fmla="*/ 6422 w 6422"/>
                      <a:gd name="connsiteY0" fmla="*/ 32111 h 32694"/>
                      <a:gd name="connsiteX1" fmla="*/ 0 w 6422"/>
                      <a:gd name="connsiteY1" fmla="*/ 32695 h 32694"/>
                      <a:gd name="connsiteX2" fmla="*/ 0 w 6422"/>
                      <a:gd name="connsiteY2" fmla="*/ 584 h 32694"/>
                      <a:gd name="connsiteX3" fmla="*/ 6422 w 6422"/>
                      <a:gd name="connsiteY3" fmla="*/ 0 h 32694"/>
                    </a:gdLst>
                    <a:ahLst/>
                    <a:cxnLst>
                      <a:cxn ang="0">
                        <a:pos x="connsiteX0" y="connsiteY0"/>
                      </a:cxn>
                      <a:cxn ang="0">
                        <a:pos x="connsiteX1" y="connsiteY1"/>
                      </a:cxn>
                      <a:cxn ang="0">
                        <a:pos x="connsiteX2" y="connsiteY2"/>
                      </a:cxn>
                      <a:cxn ang="0">
                        <a:pos x="connsiteX3" y="connsiteY3"/>
                      </a:cxn>
                    </a:cxnLst>
                    <a:rect l="l" t="t" r="r" b="b"/>
                    <a:pathLst>
                      <a:path w="6422" h="32694">
                        <a:moveTo>
                          <a:pt x="6422" y="32111"/>
                        </a:moveTo>
                        <a:lnTo>
                          <a:pt x="0" y="32695"/>
                        </a:lnTo>
                        <a:lnTo>
                          <a:pt x="0" y="584"/>
                        </a:lnTo>
                        <a:lnTo>
                          <a:pt x="6422" y="0"/>
                        </a:lnTo>
                        <a:close/>
                      </a:path>
                    </a:pathLst>
                  </a:custGeom>
                  <a:solidFill>
                    <a:srgbClr val="FF9085"/>
                  </a:solidFill>
                  <a:ln w="5837" cap="flat">
                    <a:noFill/>
                    <a:prstDash val="solid"/>
                    <a:miter/>
                  </a:ln>
                </p:spPr>
                <p:txBody>
                  <a:bodyPr rtlCol="0" anchor="ctr"/>
                  <a:lstStyle/>
                  <a:p>
                    <a:endParaRPr lang="en-US"/>
                  </a:p>
                </p:txBody>
              </p:sp>
              <p:sp>
                <p:nvSpPr>
                  <p:cNvPr id="538" name="Graphic 2">
                    <a:extLst>
                      <a:ext uri="{FF2B5EF4-FFF2-40B4-BE49-F238E27FC236}">
                        <a16:creationId xmlns:a16="http://schemas.microsoft.com/office/drawing/2014/main" id="{CC02930B-CA0B-4639-915D-DEA7CBFFA485}"/>
                      </a:ext>
                    </a:extLst>
                  </p:cNvPr>
                  <p:cNvSpPr/>
                  <p:nvPr/>
                </p:nvSpPr>
                <p:spPr>
                  <a:xfrm>
                    <a:off x="4581341" y="3549722"/>
                    <a:ext cx="7006" cy="23353"/>
                  </a:xfrm>
                  <a:custGeom>
                    <a:avLst/>
                    <a:gdLst>
                      <a:gd name="connsiteX0" fmla="*/ 7006 w 7006"/>
                      <a:gd name="connsiteY0" fmla="*/ 23353 h 23353"/>
                      <a:gd name="connsiteX1" fmla="*/ 0 w 7006"/>
                      <a:gd name="connsiteY1" fmla="*/ 23353 h 23353"/>
                      <a:gd name="connsiteX2" fmla="*/ 0 w 7006"/>
                      <a:gd name="connsiteY2" fmla="*/ 0 h 23353"/>
                      <a:gd name="connsiteX3" fmla="*/ 7006 w 7006"/>
                      <a:gd name="connsiteY3" fmla="*/ 0 h 23353"/>
                    </a:gdLst>
                    <a:ahLst/>
                    <a:cxnLst>
                      <a:cxn ang="0">
                        <a:pos x="connsiteX0" y="connsiteY0"/>
                      </a:cxn>
                      <a:cxn ang="0">
                        <a:pos x="connsiteX1" y="connsiteY1"/>
                      </a:cxn>
                      <a:cxn ang="0">
                        <a:pos x="connsiteX2" y="connsiteY2"/>
                      </a:cxn>
                      <a:cxn ang="0">
                        <a:pos x="connsiteX3" y="connsiteY3"/>
                      </a:cxn>
                    </a:cxnLst>
                    <a:rect l="l" t="t" r="r" b="b"/>
                    <a:pathLst>
                      <a:path w="7006" h="23353">
                        <a:moveTo>
                          <a:pt x="7006" y="23353"/>
                        </a:moveTo>
                        <a:lnTo>
                          <a:pt x="0" y="23353"/>
                        </a:lnTo>
                        <a:lnTo>
                          <a:pt x="0" y="0"/>
                        </a:lnTo>
                        <a:lnTo>
                          <a:pt x="7006" y="0"/>
                        </a:lnTo>
                        <a:close/>
                      </a:path>
                    </a:pathLst>
                  </a:custGeom>
                  <a:solidFill>
                    <a:srgbClr val="FF9085"/>
                  </a:solidFill>
                  <a:ln w="5837" cap="flat">
                    <a:noFill/>
                    <a:prstDash val="solid"/>
                    <a:miter/>
                  </a:ln>
                </p:spPr>
                <p:txBody>
                  <a:bodyPr rtlCol="0" anchor="ctr"/>
                  <a:lstStyle/>
                  <a:p>
                    <a:endParaRPr lang="en-US"/>
                  </a:p>
                </p:txBody>
              </p:sp>
              <p:sp>
                <p:nvSpPr>
                  <p:cNvPr id="539" name="Graphic 2">
                    <a:extLst>
                      <a:ext uri="{FF2B5EF4-FFF2-40B4-BE49-F238E27FC236}">
                        <a16:creationId xmlns:a16="http://schemas.microsoft.com/office/drawing/2014/main" id="{985CEACF-4E5C-406F-BD8C-7751B90E534C}"/>
                      </a:ext>
                    </a:extLst>
                  </p:cNvPr>
                  <p:cNvSpPr/>
                  <p:nvPr/>
                </p:nvSpPr>
                <p:spPr>
                  <a:xfrm>
                    <a:off x="4593018" y="3536294"/>
                    <a:ext cx="6422" cy="36781"/>
                  </a:xfrm>
                  <a:custGeom>
                    <a:avLst/>
                    <a:gdLst>
                      <a:gd name="connsiteX0" fmla="*/ 6422 w 6422"/>
                      <a:gd name="connsiteY0" fmla="*/ 36198 h 36781"/>
                      <a:gd name="connsiteX1" fmla="*/ 0 w 6422"/>
                      <a:gd name="connsiteY1" fmla="*/ 36782 h 36781"/>
                      <a:gd name="connsiteX2" fmla="*/ 0 w 6422"/>
                      <a:gd name="connsiteY2" fmla="*/ 584 h 36781"/>
                      <a:gd name="connsiteX3" fmla="*/ 6422 w 6422"/>
                      <a:gd name="connsiteY3" fmla="*/ 0 h 36781"/>
                    </a:gdLst>
                    <a:ahLst/>
                    <a:cxnLst>
                      <a:cxn ang="0">
                        <a:pos x="connsiteX0" y="connsiteY0"/>
                      </a:cxn>
                      <a:cxn ang="0">
                        <a:pos x="connsiteX1" y="connsiteY1"/>
                      </a:cxn>
                      <a:cxn ang="0">
                        <a:pos x="connsiteX2" y="connsiteY2"/>
                      </a:cxn>
                      <a:cxn ang="0">
                        <a:pos x="connsiteX3" y="connsiteY3"/>
                      </a:cxn>
                    </a:cxnLst>
                    <a:rect l="l" t="t" r="r" b="b"/>
                    <a:pathLst>
                      <a:path w="6422" h="36781">
                        <a:moveTo>
                          <a:pt x="6422" y="36198"/>
                        </a:moveTo>
                        <a:lnTo>
                          <a:pt x="0" y="36782"/>
                        </a:lnTo>
                        <a:lnTo>
                          <a:pt x="0" y="584"/>
                        </a:lnTo>
                        <a:lnTo>
                          <a:pt x="6422" y="0"/>
                        </a:lnTo>
                        <a:close/>
                      </a:path>
                    </a:pathLst>
                  </a:custGeom>
                  <a:solidFill>
                    <a:srgbClr val="FF9085"/>
                  </a:solidFill>
                  <a:ln w="5837" cap="flat">
                    <a:noFill/>
                    <a:prstDash val="solid"/>
                    <a:miter/>
                  </a:ln>
                </p:spPr>
                <p:txBody>
                  <a:bodyPr rtlCol="0" anchor="ctr"/>
                  <a:lstStyle/>
                  <a:p>
                    <a:endParaRPr lang="en-US"/>
                  </a:p>
                </p:txBody>
              </p:sp>
              <p:sp>
                <p:nvSpPr>
                  <p:cNvPr id="540" name="Graphic 2">
                    <a:extLst>
                      <a:ext uri="{FF2B5EF4-FFF2-40B4-BE49-F238E27FC236}">
                        <a16:creationId xmlns:a16="http://schemas.microsoft.com/office/drawing/2014/main" id="{D9011377-1EF5-482D-80B6-4D12DD6DAA14}"/>
                      </a:ext>
                    </a:extLst>
                  </p:cNvPr>
                  <p:cNvSpPr/>
                  <p:nvPr/>
                </p:nvSpPr>
                <p:spPr>
                  <a:xfrm>
                    <a:off x="4604694" y="3532207"/>
                    <a:ext cx="6422" cy="40284"/>
                  </a:xfrm>
                  <a:custGeom>
                    <a:avLst/>
                    <a:gdLst>
                      <a:gd name="connsiteX0" fmla="*/ 6422 w 6422"/>
                      <a:gd name="connsiteY0" fmla="*/ 40285 h 40284"/>
                      <a:gd name="connsiteX1" fmla="*/ 0 w 6422"/>
                      <a:gd name="connsiteY1" fmla="*/ 40285 h 40284"/>
                      <a:gd name="connsiteX2" fmla="*/ 0 w 6422"/>
                      <a:gd name="connsiteY2" fmla="*/ 0 h 40284"/>
                      <a:gd name="connsiteX3" fmla="*/ 6422 w 6422"/>
                      <a:gd name="connsiteY3" fmla="*/ 0 h 40284"/>
                    </a:gdLst>
                    <a:ahLst/>
                    <a:cxnLst>
                      <a:cxn ang="0">
                        <a:pos x="connsiteX0" y="connsiteY0"/>
                      </a:cxn>
                      <a:cxn ang="0">
                        <a:pos x="connsiteX1" y="connsiteY1"/>
                      </a:cxn>
                      <a:cxn ang="0">
                        <a:pos x="connsiteX2" y="connsiteY2"/>
                      </a:cxn>
                      <a:cxn ang="0">
                        <a:pos x="connsiteX3" y="connsiteY3"/>
                      </a:cxn>
                    </a:cxnLst>
                    <a:rect l="l" t="t" r="r" b="b"/>
                    <a:pathLst>
                      <a:path w="6422" h="40284">
                        <a:moveTo>
                          <a:pt x="6422" y="40285"/>
                        </a:moveTo>
                        <a:lnTo>
                          <a:pt x="0" y="40285"/>
                        </a:lnTo>
                        <a:lnTo>
                          <a:pt x="0" y="0"/>
                        </a:lnTo>
                        <a:lnTo>
                          <a:pt x="6422" y="0"/>
                        </a:lnTo>
                        <a:close/>
                      </a:path>
                    </a:pathLst>
                  </a:custGeom>
                  <a:solidFill>
                    <a:srgbClr val="FF9085"/>
                  </a:solidFill>
                  <a:ln w="5837" cap="flat">
                    <a:noFill/>
                    <a:prstDash val="solid"/>
                    <a:miter/>
                  </a:ln>
                </p:spPr>
                <p:txBody>
                  <a:bodyPr rtlCol="0" anchor="ctr"/>
                  <a:lstStyle/>
                  <a:p>
                    <a:endParaRPr lang="en-US"/>
                  </a:p>
                </p:txBody>
              </p:sp>
            </p:grpSp>
          </p:grpSp>
          <p:grpSp>
            <p:nvGrpSpPr>
              <p:cNvPr id="541" name="Graphic 2">
                <a:extLst>
                  <a:ext uri="{FF2B5EF4-FFF2-40B4-BE49-F238E27FC236}">
                    <a16:creationId xmlns:a16="http://schemas.microsoft.com/office/drawing/2014/main" id="{F6255CF8-47CA-4AE7-9511-9AFA706C46ED}"/>
                  </a:ext>
                </a:extLst>
              </p:cNvPr>
              <p:cNvGrpSpPr/>
              <p:nvPr/>
            </p:nvGrpSpPr>
            <p:grpSpPr>
              <a:xfrm>
                <a:off x="4305770" y="3595845"/>
                <a:ext cx="336873" cy="91699"/>
                <a:chOff x="4305770" y="3595845"/>
                <a:chExt cx="336873" cy="91699"/>
              </a:xfrm>
            </p:grpSpPr>
            <p:sp>
              <p:nvSpPr>
                <p:cNvPr id="542" name="Graphic 2">
                  <a:extLst>
                    <a:ext uri="{FF2B5EF4-FFF2-40B4-BE49-F238E27FC236}">
                      <a16:creationId xmlns:a16="http://schemas.microsoft.com/office/drawing/2014/main" id="{BBB40793-13FD-43E8-AB03-0C9C6268E286}"/>
                    </a:ext>
                  </a:extLst>
                </p:cNvPr>
                <p:cNvSpPr/>
                <p:nvPr/>
              </p:nvSpPr>
              <p:spPr>
                <a:xfrm>
                  <a:off x="4305770" y="3595845"/>
                  <a:ext cx="336873" cy="91699"/>
                </a:xfrm>
                <a:custGeom>
                  <a:avLst/>
                  <a:gdLst>
                    <a:gd name="connsiteX0" fmla="*/ 0 w 336873"/>
                    <a:gd name="connsiteY0" fmla="*/ 77650 h 91699"/>
                    <a:gd name="connsiteX1" fmla="*/ 0 w 336873"/>
                    <a:gd name="connsiteY1" fmla="*/ 23937 h 91699"/>
                    <a:gd name="connsiteX2" fmla="*/ 16931 w 336873"/>
                    <a:gd name="connsiteY2" fmla="*/ 8758 h 91699"/>
                    <a:gd name="connsiteX3" fmla="*/ 321111 w 336873"/>
                    <a:gd name="connsiteY3" fmla="*/ 0 h 91699"/>
                    <a:gd name="connsiteX4" fmla="*/ 336874 w 336873"/>
                    <a:gd name="connsiteY4" fmla="*/ 14012 h 91699"/>
                    <a:gd name="connsiteX5" fmla="*/ 336874 w 336873"/>
                    <a:gd name="connsiteY5" fmla="*/ 65390 h 91699"/>
                    <a:gd name="connsiteX6" fmla="*/ 321111 w 336873"/>
                    <a:gd name="connsiteY6" fmla="*/ 79986 h 91699"/>
                    <a:gd name="connsiteX7" fmla="*/ 16931 w 336873"/>
                    <a:gd name="connsiteY7" fmla="*/ 91663 h 91699"/>
                    <a:gd name="connsiteX8" fmla="*/ 0 w 336873"/>
                    <a:gd name="connsiteY8" fmla="*/ 77650 h 91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873" h="91699">
                      <a:moveTo>
                        <a:pt x="0" y="77650"/>
                      </a:moveTo>
                      <a:lnTo>
                        <a:pt x="0" y="23937"/>
                      </a:lnTo>
                      <a:cubicBezTo>
                        <a:pt x="0" y="15764"/>
                        <a:pt x="7590" y="8758"/>
                        <a:pt x="16931" y="8758"/>
                      </a:cubicBezTo>
                      <a:lnTo>
                        <a:pt x="321111" y="0"/>
                      </a:lnTo>
                      <a:cubicBezTo>
                        <a:pt x="329868" y="0"/>
                        <a:pt x="336874" y="5838"/>
                        <a:pt x="336874" y="14012"/>
                      </a:cubicBezTo>
                      <a:lnTo>
                        <a:pt x="336874" y="65390"/>
                      </a:lnTo>
                      <a:cubicBezTo>
                        <a:pt x="336874" y="72980"/>
                        <a:pt x="329868" y="79986"/>
                        <a:pt x="321111" y="79986"/>
                      </a:cubicBezTo>
                      <a:lnTo>
                        <a:pt x="16931" y="91663"/>
                      </a:lnTo>
                      <a:cubicBezTo>
                        <a:pt x="7590" y="92246"/>
                        <a:pt x="0" y="85824"/>
                        <a:pt x="0" y="77650"/>
                      </a:cubicBezTo>
                      <a:close/>
                    </a:path>
                  </a:pathLst>
                </a:custGeom>
                <a:solidFill>
                  <a:srgbClr val="AA80F9">
                    <a:alpha val="74000"/>
                  </a:srgbClr>
                </a:solidFill>
                <a:ln w="5837" cap="flat">
                  <a:noFill/>
                  <a:prstDash val="solid"/>
                  <a:miter/>
                </a:ln>
              </p:spPr>
              <p:txBody>
                <a:bodyPr rtlCol="0" anchor="ctr"/>
                <a:lstStyle/>
                <a:p>
                  <a:endParaRPr lang="en-US"/>
                </a:p>
              </p:txBody>
            </p:sp>
            <p:sp>
              <p:nvSpPr>
                <p:cNvPr id="543" name="Graphic 2">
                  <a:extLst>
                    <a:ext uri="{FF2B5EF4-FFF2-40B4-BE49-F238E27FC236}">
                      <a16:creationId xmlns:a16="http://schemas.microsoft.com/office/drawing/2014/main" id="{AFB856D2-D4EF-4E06-8725-4622A8F352F0}"/>
                    </a:ext>
                  </a:extLst>
                </p:cNvPr>
                <p:cNvSpPr/>
                <p:nvPr/>
              </p:nvSpPr>
              <p:spPr>
                <a:xfrm>
                  <a:off x="4322117" y="3617373"/>
                  <a:ext cx="15179" cy="13502"/>
                </a:xfrm>
                <a:custGeom>
                  <a:avLst/>
                  <a:gdLst>
                    <a:gd name="connsiteX0" fmla="*/ 15180 w 15179"/>
                    <a:gd name="connsiteY0" fmla="*/ 6496 h 13502"/>
                    <a:gd name="connsiteX1" fmla="*/ 7590 w 15179"/>
                    <a:gd name="connsiteY1" fmla="*/ 13503 h 13502"/>
                    <a:gd name="connsiteX2" fmla="*/ 0 w 15179"/>
                    <a:gd name="connsiteY2" fmla="*/ 7080 h 13502"/>
                    <a:gd name="connsiteX3" fmla="*/ 7590 w 15179"/>
                    <a:gd name="connsiteY3" fmla="*/ 74 h 13502"/>
                    <a:gd name="connsiteX4" fmla="*/ 15180 w 15179"/>
                    <a:gd name="connsiteY4" fmla="*/ 6496 h 13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79" h="13502">
                      <a:moveTo>
                        <a:pt x="15180" y="6496"/>
                      </a:moveTo>
                      <a:cubicBezTo>
                        <a:pt x="15180" y="10000"/>
                        <a:pt x="11677" y="13503"/>
                        <a:pt x="7590" y="13503"/>
                      </a:cubicBezTo>
                      <a:cubicBezTo>
                        <a:pt x="3503" y="13503"/>
                        <a:pt x="0" y="10583"/>
                        <a:pt x="0" y="7080"/>
                      </a:cubicBezTo>
                      <a:cubicBezTo>
                        <a:pt x="0" y="3577"/>
                        <a:pt x="3503" y="74"/>
                        <a:pt x="7590" y="74"/>
                      </a:cubicBezTo>
                      <a:cubicBezTo>
                        <a:pt x="11677" y="-509"/>
                        <a:pt x="15180" y="2410"/>
                        <a:pt x="15180" y="6496"/>
                      </a:cubicBezTo>
                      <a:close/>
                    </a:path>
                  </a:pathLst>
                </a:custGeom>
                <a:solidFill>
                  <a:srgbClr val="FFFFFF">
                    <a:alpha val="40000"/>
                  </a:srgbClr>
                </a:solidFill>
                <a:ln w="5837" cap="flat">
                  <a:noFill/>
                  <a:prstDash val="solid"/>
                  <a:miter/>
                </a:ln>
              </p:spPr>
              <p:txBody>
                <a:bodyPr rtlCol="0" anchor="ctr"/>
                <a:lstStyle/>
                <a:p>
                  <a:endParaRPr lang="en-US"/>
                </a:p>
              </p:txBody>
            </p:sp>
            <p:sp>
              <p:nvSpPr>
                <p:cNvPr id="544" name="Graphic 2">
                  <a:extLst>
                    <a:ext uri="{FF2B5EF4-FFF2-40B4-BE49-F238E27FC236}">
                      <a16:creationId xmlns:a16="http://schemas.microsoft.com/office/drawing/2014/main" id="{28726E0C-69E4-47E3-87AC-D02A9A42AE7A}"/>
                    </a:ext>
                  </a:extLst>
                </p:cNvPr>
                <p:cNvSpPr/>
                <p:nvPr/>
              </p:nvSpPr>
              <p:spPr>
                <a:xfrm>
                  <a:off x="4346638" y="3616280"/>
                  <a:ext cx="15179" cy="13428"/>
                </a:xfrm>
                <a:custGeom>
                  <a:avLst/>
                  <a:gdLst>
                    <a:gd name="connsiteX0" fmla="*/ 15180 w 15179"/>
                    <a:gd name="connsiteY0" fmla="*/ 6422 h 13428"/>
                    <a:gd name="connsiteX1" fmla="*/ 7590 w 15179"/>
                    <a:gd name="connsiteY1" fmla="*/ 13428 h 13428"/>
                    <a:gd name="connsiteX2" fmla="*/ 0 w 15179"/>
                    <a:gd name="connsiteY2" fmla="*/ 7006 h 13428"/>
                    <a:gd name="connsiteX3" fmla="*/ 7590 w 15179"/>
                    <a:gd name="connsiteY3" fmla="*/ 0 h 13428"/>
                    <a:gd name="connsiteX4" fmla="*/ 15180 w 15179"/>
                    <a:gd name="connsiteY4" fmla="*/ 6422 h 13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79" h="13428">
                      <a:moveTo>
                        <a:pt x="15180" y="6422"/>
                      </a:moveTo>
                      <a:cubicBezTo>
                        <a:pt x="15180" y="9925"/>
                        <a:pt x="11677" y="13428"/>
                        <a:pt x="7590" y="13428"/>
                      </a:cubicBezTo>
                      <a:cubicBezTo>
                        <a:pt x="3503" y="13428"/>
                        <a:pt x="0" y="10509"/>
                        <a:pt x="0" y="7006"/>
                      </a:cubicBezTo>
                      <a:cubicBezTo>
                        <a:pt x="0" y="3503"/>
                        <a:pt x="3503" y="0"/>
                        <a:pt x="7590" y="0"/>
                      </a:cubicBezTo>
                      <a:cubicBezTo>
                        <a:pt x="11677" y="0"/>
                        <a:pt x="15180" y="2919"/>
                        <a:pt x="15180" y="6422"/>
                      </a:cubicBezTo>
                      <a:close/>
                    </a:path>
                  </a:pathLst>
                </a:custGeom>
                <a:solidFill>
                  <a:srgbClr val="FFFFFF">
                    <a:alpha val="40000"/>
                  </a:srgbClr>
                </a:solidFill>
                <a:ln w="5837" cap="flat">
                  <a:noFill/>
                  <a:prstDash val="solid"/>
                  <a:miter/>
                </a:ln>
              </p:spPr>
              <p:txBody>
                <a:bodyPr rtlCol="0" anchor="ctr"/>
                <a:lstStyle/>
                <a:p>
                  <a:endParaRPr lang="en-US"/>
                </a:p>
              </p:txBody>
            </p:sp>
            <p:sp>
              <p:nvSpPr>
                <p:cNvPr id="545" name="Graphic 2">
                  <a:extLst>
                    <a:ext uri="{FF2B5EF4-FFF2-40B4-BE49-F238E27FC236}">
                      <a16:creationId xmlns:a16="http://schemas.microsoft.com/office/drawing/2014/main" id="{84181F2F-66BC-4A1A-B03A-36FFF5D15B07}"/>
                    </a:ext>
                  </a:extLst>
                </p:cNvPr>
                <p:cNvSpPr/>
                <p:nvPr/>
              </p:nvSpPr>
              <p:spPr>
                <a:xfrm>
                  <a:off x="4371743" y="3615696"/>
                  <a:ext cx="15179" cy="13428"/>
                </a:xfrm>
                <a:custGeom>
                  <a:avLst/>
                  <a:gdLst>
                    <a:gd name="connsiteX0" fmla="*/ 15180 w 15179"/>
                    <a:gd name="connsiteY0" fmla="*/ 6422 h 13428"/>
                    <a:gd name="connsiteX1" fmla="*/ 7590 w 15179"/>
                    <a:gd name="connsiteY1" fmla="*/ 13428 h 13428"/>
                    <a:gd name="connsiteX2" fmla="*/ 0 w 15179"/>
                    <a:gd name="connsiteY2" fmla="*/ 7006 h 13428"/>
                    <a:gd name="connsiteX3" fmla="*/ 7590 w 15179"/>
                    <a:gd name="connsiteY3" fmla="*/ 0 h 13428"/>
                    <a:gd name="connsiteX4" fmla="*/ 15180 w 15179"/>
                    <a:gd name="connsiteY4" fmla="*/ 6422 h 13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79" h="13428">
                      <a:moveTo>
                        <a:pt x="15180" y="6422"/>
                      </a:moveTo>
                      <a:cubicBezTo>
                        <a:pt x="15180" y="9925"/>
                        <a:pt x="11677" y="13428"/>
                        <a:pt x="7590" y="13428"/>
                      </a:cubicBezTo>
                      <a:cubicBezTo>
                        <a:pt x="3503" y="13428"/>
                        <a:pt x="0" y="10509"/>
                        <a:pt x="0" y="7006"/>
                      </a:cubicBezTo>
                      <a:cubicBezTo>
                        <a:pt x="0" y="3503"/>
                        <a:pt x="3503" y="0"/>
                        <a:pt x="7590" y="0"/>
                      </a:cubicBezTo>
                      <a:cubicBezTo>
                        <a:pt x="11677" y="0"/>
                        <a:pt x="15180" y="2919"/>
                        <a:pt x="15180" y="6422"/>
                      </a:cubicBezTo>
                      <a:close/>
                    </a:path>
                  </a:pathLst>
                </a:custGeom>
                <a:solidFill>
                  <a:srgbClr val="FFFFFF">
                    <a:alpha val="40000"/>
                  </a:srgbClr>
                </a:solidFill>
                <a:ln w="5837" cap="flat">
                  <a:noFill/>
                  <a:prstDash val="solid"/>
                  <a:miter/>
                </a:ln>
              </p:spPr>
              <p:txBody>
                <a:bodyPr rtlCol="0" anchor="ctr"/>
                <a:lstStyle/>
                <a:p>
                  <a:endParaRPr lang="en-US"/>
                </a:p>
              </p:txBody>
            </p:sp>
            <p:sp>
              <p:nvSpPr>
                <p:cNvPr id="546" name="Graphic 2">
                  <a:extLst>
                    <a:ext uri="{FF2B5EF4-FFF2-40B4-BE49-F238E27FC236}">
                      <a16:creationId xmlns:a16="http://schemas.microsoft.com/office/drawing/2014/main" id="{5192D5D4-B53D-45DB-BF26-21B38931967E}"/>
                    </a:ext>
                  </a:extLst>
                </p:cNvPr>
                <p:cNvSpPr/>
                <p:nvPr/>
              </p:nvSpPr>
              <p:spPr>
                <a:xfrm>
                  <a:off x="4402103" y="3608106"/>
                  <a:ext cx="223025" cy="63054"/>
                </a:xfrm>
                <a:custGeom>
                  <a:avLst/>
                  <a:gdLst>
                    <a:gd name="connsiteX0" fmla="*/ 223026 w 223025"/>
                    <a:gd name="connsiteY0" fmla="*/ 54881 h 63054"/>
                    <a:gd name="connsiteX1" fmla="*/ 0 w 223025"/>
                    <a:gd name="connsiteY1" fmla="*/ 63054 h 63054"/>
                    <a:gd name="connsiteX2" fmla="*/ 0 w 223025"/>
                    <a:gd name="connsiteY2" fmla="*/ 7006 h 63054"/>
                    <a:gd name="connsiteX3" fmla="*/ 223026 w 223025"/>
                    <a:gd name="connsiteY3" fmla="*/ 0 h 63054"/>
                  </a:gdLst>
                  <a:ahLst/>
                  <a:cxnLst>
                    <a:cxn ang="0">
                      <a:pos x="connsiteX0" y="connsiteY0"/>
                    </a:cxn>
                    <a:cxn ang="0">
                      <a:pos x="connsiteX1" y="connsiteY1"/>
                    </a:cxn>
                    <a:cxn ang="0">
                      <a:pos x="connsiteX2" y="connsiteY2"/>
                    </a:cxn>
                    <a:cxn ang="0">
                      <a:pos x="connsiteX3" y="connsiteY3"/>
                    </a:cxn>
                  </a:cxnLst>
                  <a:rect l="l" t="t" r="r" b="b"/>
                  <a:pathLst>
                    <a:path w="223025" h="63054">
                      <a:moveTo>
                        <a:pt x="223026" y="54881"/>
                      </a:moveTo>
                      <a:lnTo>
                        <a:pt x="0" y="63054"/>
                      </a:lnTo>
                      <a:lnTo>
                        <a:pt x="0" y="7006"/>
                      </a:lnTo>
                      <a:lnTo>
                        <a:pt x="223026" y="0"/>
                      </a:lnTo>
                      <a:close/>
                    </a:path>
                  </a:pathLst>
                </a:custGeom>
                <a:solidFill>
                  <a:srgbClr val="444B8C"/>
                </a:solidFill>
                <a:ln w="5837" cap="flat">
                  <a:noFill/>
                  <a:prstDash val="solid"/>
                  <a:miter/>
                </a:ln>
              </p:spPr>
              <p:txBody>
                <a:bodyPr rtlCol="0" anchor="ctr"/>
                <a:lstStyle/>
                <a:p>
                  <a:endParaRPr lang="en-US"/>
                </a:p>
              </p:txBody>
            </p:sp>
            <p:grpSp>
              <p:nvGrpSpPr>
                <p:cNvPr id="547" name="Graphic 2">
                  <a:extLst>
                    <a:ext uri="{FF2B5EF4-FFF2-40B4-BE49-F238E27FC236}">
                      <a16:creationId xmlns:a16="http://schemas.microsoft.com/office/drawing/2014/main" id="{1FCAD28C-50A0-46FC-AF3E-5A2534F032CC}"/>
                    </a:ext>
                  </a:extLst>
                </p:cNvPr>
                <p:cNvGrpSpPr/>
                <p:nvPr/>
              </p:nvGrpSpPr>
              <p:grpSpPr>
                <a:xfrm>
                  <a:off x="4417283" y="3615112"/>
                  <a:ext cx="193834" cy="51377"/>
                  <a:chOff x="4417283" y="3615112"/>
                  <a:chExt cx="193834" cy="51377"/>
                </a:xfrm>
                <a:solidFill>
                  <a:srgbClr val="FFFFFF"/>
                </a:solidFill>
              </p:grpSpPr>
              <p:sp>
                <p:nvSpPr>
                  <p:cNvPr id="548" name="Graphic 2">
                    <a:extLst>
                      <a:ext uri="{FF2B5EF4-FFF2-40B4-BE49-F238E27FC236}">
                        <a16:creationId xmlns:a16="http://schemas.microsoft.com/office/drawing/2014/main" id="{A47955A4-AE8F-4573-AD3E-706532BDCB11}"/>
                      </a:ext>
                    </a:extLst>
                  </p:cNvPr>
                  <p:cNvSpPr/>
                  <p:nvPr/>
                </p:nvSpPr>
                <p:spPr>
                  <a:xfrm>
                    <a:off x="4417283" y="3620950"/>
                    <a:ext cx="6422" cy="45539"/>
                  </a:xfrm>
                  <a:custGeom>
                    <a:avLst/>
                    <a:gdLst>
                      <a:gd name="connsiteX0" fmla="*/ 6422 w 6422"/>
                      <a:gd name="connsiteY0" fmla="*/ 45539 h 45539"/>
                      <a:gd name="connsiteX1" fmla="*/ 0 w 6422"/>
                      <a:gd name="connsiteY1" fmla="*/ 45539 h 45539"/>
                      <a:gd name="connsiteX2" fmla="*/ 0 w 6422"/>
                      <a:gd name="connsiteY2" fmla="*/ 0 h 45539"/>
                      <a:gd name="connsiteX3" fmla="*/ 6422 w 6422"/>
                      <a:gd name="connsiteY3" fmla="*/ 0 h 45539"/>
                    </a:gdLst>
                    <a:ahLst/>
                    <a:cxnLst>
                      <a:cxn ang="0">
                        <a:pos x="connsiteX0" y="connsiteY0"/>
                      </a:cxn>
                      <a:cxn ang="0">
                        <a:pos x="connsiteX1" y="connsiteY1"/>
                      </a:cxn>
                      <a:cxn ang="0">
                        <a:pos x="connsiteX2" y="connsiteY2"/>
                      </a:cxn>
                      <a:cxn ang="0">
                        <a:pos x="connsiteX3" y="connsiteY3"/>
                      </a:cxn>
                    </a:cxnLst>
                    <a:rect l="l" t="t" r="r" b="b"/>
                    <a:pathLst>
                      <a:path w="6422" h="45539">
                        <a:moveTo>
                          <a:pt x="6422" y="45539"/>
                        </a:moveTo>
                        <a:lnTo>
                          <a:pt x="0" y="45539"/>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549" name="Graphic 2">
                    <a:extLst>
                      <a:ext uri="{FF2B5EF4-FFF2-40B4-BE49-F238E27FC236}">
                        <a16:creationId xmlns:a16="http://schemas.microsoft.com/office/drawing/2014/main" id="{CC1E0BF1-25EF-4E9A-9D67-2418A65C3058}"/>
                      </a:ext>
                    </a:extLst>
                  </p:cNvPr>
                  <p:cNvSpPr/>
                  <p:nvPr/>
                </p:nvSpPr>
                <p:spPr>
                  <a:xfrm>
                    <a:off x="4428959" y="3620366"/>
                    <a:ext cx="7006" cy="46123"/>
                  </a:xfrm>
                  <a:custGeom>
                    <a:avLst/>
                    <a:gdLst>
                      <a:gd name="connsiteX0" fmla="*/ 7006 w 7006"/>
                      <a:gd name="connsiteY0" fmla="*/ 45539 h 46123"/>
                      <a:gd name="connsiteX1" fmla="*/ 0 w 7006"/>
                      <a:gd name="connsiteY1" fmla="*/ 46123 h 46123"/>
                      <a:gd name="connsiteX2" fmla="*/ 0 w 7006"/>
                      <a:gd name="connsiteY2" fmla="*/ 584 h 46123"/>
                      <a:gd name="connsiteX3" fmla="*/ 7006 w 7006"/>
                      <a:gd name="connsiteY3" fmla="*/ 0 h 46123"/>
                    </a:gdLst>
                    <a:ahLst/>
                    <a:cxnLst>
                      <a:cxn ang="0">
                        <a:pos x="connsiteX0" y="connsiteY0"/>
                      </a:cxn>
                      <a:cxn ang="0">
                        <a:pos x="connsiteX1" y="connsiteY1"/>
                      </a:cxn>
                      <a:cxn ang="0">
                        <a:pos x="connsiteX2" y="connsiteY2"/>
                      </a:cxn>
                      <a:cxn ang="0">
                        <a:pos x="connsiteX3" y="connsiteY3"/>
                      </a:cxn>
                    </a:cxnLst>
                    <a:rect l="l" t="t" r="r" b="b"/>
                    <a:pathLst>
                      <a:path w="7006" h="46123">
                        <a:moveTo>
                          <a:pt x="7006" y="45539"/>
                        </a:moveTo>
                        <a:lnTo>
                          <a:pt x="0" y="46123"/>
                        </a:lnTo>
                        <a:lnTo>
                          <a:pt x="0" y="584"/>
                        </a:lnTo>
                        <a:lnTo>
                          <a:pt x="7006" y="0"/>
                        </a:lnTo>
                        <a:close/>
                      </a:path>
                    </a:pathLst>
                  </a:custGeom>
                  <a:solidFill>
                    <a:srgbClr val="FFFFFF"/>
                  </a:solidFill>
                  <a:ln w="5837" cap="flat">
                    <a:noFill/>
                    <a:prstDash val="solid"/>
                    <a:miter/>
                  </a:ln>
                </p:spPr>
                <p:txBody>
                  <a:bodyPr rtlCol="0" anchor="ctr"/>
                  <a:lstStyle/>
                  <a:p>
                    <a:endParaRPr lang="en-US"/>
                  </a:p>
                </p:txBody>
              </p:sp>
              <p:sp>
                <p:nvSpPr>
                  <p:cNvPr id="550" name="Graphic 2">
                    <a:extLst>
                      <a:ext uri="{FF2B5EF4-FFF2-40B4-BE49-F238E27FC236}">
                        <a16:creationId xmlns:a16="http://schemas.microsoft.com/office/drawing/2014/main" id="{2F714369-D6DA-4DD4-A132-7AC83742D64C}"/>
                      </a:ext>
                    </a:extLst>
                  </p:cNvPr>
                  <p:cNvSpPr/>
                  <p:nvPr/>
                </p:nvSpPr>
                <p:spPr>
                  <a:xfrm>
                    <a:off x="4441220" y="3620366"/>
                    <a:ext cx="6422" cy="45539"/>
                  </a:xfrm>
                  <a:custGeom>
                    <a:avLst/>
                    <a:gdLst>
                      <a:gd name="connsiteX0" fmla="*/ 6422 w 6422"/>
                      <a:gd name="connsiteY0" fmla="*/ 44955 h 45539"/>
                      <a:gd name="connsiteX1" fmla="*/ 0 w 6422"/>
                      <a:gd name="connsiteY1" fmla="*/ 45539 h 45539"/>
                      <a:gd name="connsiteX2" fmla="*/ 0 w 6422"/>
                      <a:gd name="connsiteY2" fmla="*/ 0 h 45539"/>
                      <a:gd name="connsiteX3" fmla="*/ 6422 w 6422"/>
                      <a:gd name="connsiteY3" fmla="*/ 0 h 45539"/>
                    </a:gdLst>
                    <a:ahLst/>
                    <a:cxnLst>
                      <a:cxn ang="0">
                        <a:pos x="connsiteX0" y="connsiteY0"/>
                      </a:cxn>
                      <a:cxn ang="0">
                        <a:pos x="connsiteX1" y="connsiteY1"/>
                      </a:cxn>
                      <a:cxn ang="0">
                        <a:pos x="connsiteX2" y="connsiteY2"/>
                      </a:cxn>
                      <a:cxn ang="0">
                        <a:pos x="connsiteX3" y="connsiteY3"/>
                      </a:cxn>
                    </a:cxnLst>
                    <a:rect l="l" t="t" r="r" b="b"/>
                    <a:pathLst>
                      <a:path w="6422" h="45539">
                        <a:moveTo>
                          <a:pt x="6422" y="44955"/>
                        </a:moveTo>
                        <a:lnTo>
                          <a:pt x="0" y="45539"/>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551" name="Graphic 2">
                    <a:extLst>
                      <a:ext uri="{FF2B5EF4-FFF2-40B4-BE49-F238E27FC236}">
                        <a16:creationId xmlns:a16="http://schemas.microsoft.com/office/drawing/2014/main" id="{02B23B94-8BA8-40B5-B41C-6CBC96650794}"/>
                      </a:ext>
                    </a:extLst>
                  </p:cNvPr>
                  <p:cNvSpPr/>
                  <p:nvPr/>
                </p:nvSpPr>
                <p:spPr>
                  <a:xfrm>
                    <a:off x="4452897" y="3619783"/>
                    <a:ext cx="7006" cy="45539"/>
                  </a:xfrm>
                  <a:custGeom>
                    <a:avLst/>
                    <a:gdLst>
                      <a:gd name="connsiteX0" fmla="*/ 7006 w 7006"/>
                      <a:gd name="connsiteY0" fmla="*/ 45539 h 45539"/>
                      <a:gd name="connsiteX1" fmla="*/ 0 w 7006"/>
                      <a:gd name="connsiteY1" fmla="*/ 45539 h 45539"/>
                      <a:gd name="connsiteX2" fmla="*/ 0 w 7006"/>
                      <a:gd name="connsiteY2" fmla="*/ 584 h 45539"/>
                      <a:gd name="connsiteX3" fmla="*/ 7006 w 7006"/>
                      <a:gd name="connsiteY3" fmla="*/ 0 h 45539"/>
                    </a:gdLst>
                    <a:ahLst/>
                    <a:cxnLst>
                      <a:cxn ang="0">
                        <a:pos x="connsiteX0" y="connsiteY0"/>
                      </a:cxn>
                      <a:cxn ang="0">
                        <a:pos x="connsiteX1" y="connsiteY1"/>
                      </a:cxn>
                      <a:cxn ang="0">
                        <a:pos x="connsiteX2" y="connsiteY2"/>
                      </a:cxn>
                      <a:cxn ang="0">
                        <a:pos x="connsiteX3" y="connsiteY3"/>
                      </a:cxn>
                    </a:cxnLst>
                    <a:rect l="l" t="t" r="r" b="b"/>
                    <a:pathLst>
                      <a:path w="7006" h="45539">
                        <a:moveTo>
                          <a:pt x="7006" y="45539"/>
                        </a:moveTo>
                        <a:lnTo>
                          <a:pt x="0" y="45539"/>
                        </a:lnTo>
                        <a:lnTo>
                          <a:pt x="0" y="584"/>
                        </a:lnTo>
                        <a:lnTo>
                          <a:pt x="7006" y="0"/>
                        </a:lnTo>
                        <a:close/>
                      </a:path>
                    </a:pathLst>
                  </a:custGeom>
                  <a:solidFill>
                    <a:srgbClr val="FFFFFF"/>
                  </a:solidFill>
                  <a:ln w="5837" cap="flat">
                    <a:noFill/>
                    <a:prstDash val="solid"/>
                    <a:miter/>
                  </a:ln>
                </p:spPr>
                <p:txBody>
                  <a:bodyPr rtlCol="0" anchor="ctr"/>
                  <a:lstStyle/>
                  <a:p>
                    <a:endParaRPr lang="en-US"/>
                  </a:p>
                </p:txBody>
              </p:sp>
              <p:sp>
                <p:nvSpPr>
                  <p:cNvPr id="552" name="Graphic 2">
                    <a:extLst>
                      <a:ext uri="{FF2B5EF4-FFF2-40B4-BE49-F238E27FC236}">
                        <a16:creationId xmlns:a16="http://schemas.microsoft.com/office/drawing/2014/main" id="{97D00432-0093-42DC-831F-57939135037C}"/>
                      </a:ext>
                    </a:extLst>
                  </p:cNvPr>
                  <p:cNvSpPr/>
                  <p:nvPr/>
                </p:nvSpPr>
                <p:spPr>
                  <a:xfrm>
                    <a:off x="4464573" y="3619783"/>
                    <a:ext cx="7006" cy="44955"/>
                  </a:xfrm>
                  <a:custGeom>
                    <a:avLst/>
                    <a:gdLst>
                      <a:gd name="connsiteX0" fmla="*/ 7006 w 7006"/>
                      <a:gd name="connsiteY0" fmla="*/ 44955 h 44955"/>
                      <a:gd name="connsiteX1" fmla="*/ 0 w 7006"/>
                      <a:gd name="connsiteY1" fmla="*/ 44955 h 44955"/>
                      <a:gd name="connsiteX2" fmla="*/ 0 w 7006"/>
                      <a:gd name="connsiteY2" fmla="*/ 0 h 44955"/>
                      <a:gd name="connsiteX3" fmla="*/ 7006 w 7006"/>
                      <a:gd name="connsiteY3" fmla="*/ 0 h 44955"/>
                    </a:gdLst>
                    <a:ahLst/>
                    <a:cxnLst>
                      <a:cxn ang="0">
                        <a:pos x="connsiteX0" y="connsiteY0"/>
                      </a:cxn>
                      <a:cxn ang="0">
                        <a:pos x="connsiteX1" y="connsiteY1"/>
                      </a:cxn>
                      <a:cxn ang="0">
                        <a:pos x="connsiteX2" y="connsiteY2"/>
                      </a:cxn>
                      <a:cxn ang="0">
                        <a:pos x="connsiteX3" y="connsiteY3"/>
                      </a:cxn>
                    </a:cxnLst>
                    <a:rect l="l" t="t" r="r" b="b"/>
                    <a:pathLst>
                      <a:path w="7006" h="44955">
                        <a:moveTo>
                          <a:pt x="7006" y="44955"/>
                        </a:moveTo>
                        <a:lnTo>
                          <a:pt x="0" y="44955"/>
                        </a:lnTo>
                        <a:lnTo>
                          <a:pt x="0" y="0"/>
                        </a:lnTo>
                        <a:lnTo>
                          <a:pt x="7006" y="0"/>
                        </a:lnTo>
                        <a:close/>
                      </a:path>
                    </a:pathLst>
                  </a:custGeom>
                  <a:solidFill>
                    <a:srgbClr val="FFFFFF"/>
                  </a:solidFill>
                  <a:ln w="5837" cap="flat">
                    <a:noFill/>
                    <a:prstDash val="solid"/>
                    <a:miter/>
                  </a:ln>
                </p:spPr>
                <p:txBody>
                  <a:bodyPr rtlCol="0" anchor="ctr"/>
                  <a:lstStyle/>
                  <a:p>
                    <a:endParaRPr lang="en-US"/>
                  </a:p>
                </p:txBody>
              </p:sp>
              <p:sp>
                <p:nvSpPr>
                  <p:cNvPr id="553" name="Graphic 2">
                    <a:extLst>
                      <a:ext uri="{FF2B5EF4-FFF2-40B4-BE49-F238E27FC236}">
                        <a16:creationId xmlns:a16="http://schemas.microsoft.com/office/drawing/2014/main" id="{C7251B47-9F5F-495F-AEC4-8BF6E5EF862D}"/>
                      </a:ext>
                    </a:extLst>
                  </p:cNvPr>
                  <p:cNvSpPr/>
                  <p:nvPr/>
                </p:nvSpPr>
                <p:spPr>
                  <a:xfrm>
                    <a:off x="4476834" y="3619199"/>
                    <a:ext cx="6422" cy="45539"/>
                  </a:xfrm>
                  <a:custGeom>
                    <a:avLst/>
                    <a:gdLst>
                      <a:gd name="connsiteX0" fmla="*/ 6422 w 6422"/>
                      <a:gd name="connsiteY0" fmla="*/ 44956 h 45539"/>
                      <a:gd name="connsiteX1" fmla="*/ 0 w 6422"/>
                      <a:gd name="connsiteY1" fmla="*/ 45539 h 45539"/>
                      <a:gd name="connsiteX2" fmla="*/ 0 w 6422"/>
                      <a:gd name="connsiteY2" fmla="*/ 0 h 45539"/>
                      <a:gd name="connsiteX3" fmla="*/ 6422 w 6422"/>
                      <a:gd name="connsiteY3" fmla="*/ 0 h 45539"/>
                    </a:gdLst>
                    <a:ahLst/>
                    <a:cxnLst>
                      <a:cxn ang="0">
                        <a:pos x="connsiteX0" y="connsiteY0"/>
                      </a:cxn>
                      <a:cxn ang="0">
                        <a:pos x="connsiteX1" y="connsiteY1"/>
                      </a:cxn>
                      <a:cxn ang="0">
                        <a:pos x="connsiteX2" y="connsiteY2"/>
                      </a:cxn>
                      <a:cxn ang="0">
                        <a:pos x="connsiteX3" y="connsiteY3"/>
                      </a:cxn>
                    </a:cxnLst>
                    <a:rect l="l" t="t" r="r" b="b"/>
                    <a:pathLst>
                      <a:path w="6422" h="45539">
                        <a:moveTo>
                          <a:pt x="6422" y="44956"/>
                        </a:moveTo>
                        <a:lnTo>
                          <a:pt x="0" y="45539"/>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554" name="Graphic 2">
                    <a:extLst>
                      <a:ext uri="{FF2B5EF4-FFF2-40B4-BE49-F238E27FC236}">
                        <a16:creationId xmlns:a16="http://schemas.microsoft.com/office/drawing/2014/main" id="{6B34997A-3502-4962-A872-685F4034B43C}"/>
                      </a:ext>
                    </a:extLst>
                  </p:cNvPr>
                  <p:cNvSpPr/>
                  <p:nvPr/>
                </p:nvSpPr>
                <p:spPr>
                  <a:xfrm>
                    <a:off x="4488511" y="3618615"/>
                    <a:ext cx="6422" cy="45539"/>
                  </a:xfrm>
                  <a:custGeom>
                    <a:avLst/>
                    <a:gdLst>
                      <a:gd name="connsiteX0" fmla="*/ 6422 w 6422"/>
                      <a:gd name="connsiteY0" fmla="*/ 44956 h 45539"/>
                      <a:gd name="connsiteX1" fmla="*/ 0 w 6422"/>
                      <a:gd name="connsiteY1" fmla="*/ 45539 h 45539"/>
                      <a:gd name="connsiteX2" fmla="*/ 0 w 6422"/>
                      <a:gd name="connsiteY2" fmla="*/ 584 h 45539"/>
                      <a:gd name="connsiteX3" fmla="*/ 6422 w 6422"/>
                      <a:gd name="connsiteY3" fmla="*/ 0 h 45539"/>
                    </a:gdLst>
                    <a:ahLst/>
                    <a:cxnLst>
                      <a:cxn ang="0">
                        <a:pos x="connsiteX0" y="connsiteY0"/>
                      </a:cxn>
                      <a:cxn ang="0">
                        <a:pos x="connsiteX1" y="connsiteY1"/>
                      </a:cxn>
                      <a:cxn ang="0">
                        <a:pos x="connsiteX2" y="connsiteY2"/>
                      </a:cxn>
                      <a:cxn ang="0">
                        <a:pos x="connsiteX3" y="connsiteY3"/>
                      </a:cxn>
                    </a:cxnLst>
                    <a:rect l="l" t="t" r="r" b="b"/>
                    <a:pathLst>
                      <a:path w="6422" h="45539">
                        <a:moveTo>
                          <a:pt x="6422" y="44956"/>
                        </a:moveTo>
                        <a:lnTo>
                          <a:pt x="0" y="45539"/>
                        </a:lnTo>
                        <a:lnTo>
                          <a:pt x="0" y="584"/>
                        </a:lnTo>
                        <a:lnTo>
                          <a:pt x="6422" y="0"/>
                        </a:lnTo>
                        <a:close/>
                      </a:path>
                    </a:pathLst>
                  </a:custGeom>
                  <a:solidFill>
                    <a:srgbClr val="FFFFFF"/>
                  </a:solidFill>
                  <a:ln w="5837" cap="flat">
                    <a:noFill/>
                    <a:prstDash val="solid"/>
                    <a:miter/>
                  </a:ln>
                </p:spPr>
                <p:txBody>
                  <a:bodyPr rtlCol="0" anchor="ctr"/>
                  <a:lstStyle/>
                  <a:p>
                    <a:endParaRPr lang="en-US"/>
                  </a:p>
                </p:txBody>
              </p:sp>
              <p:sp>
                <p:nvSpPr>
                  <p:cNvPr id="555" name="Graphic 2">
                    <a:extLst>
                      <a:ext uri="{FF2B5EF4-FFF2-40B4-BE49-F238E27FC236}">
                        <a16:creationId xmlns:a16="http://schemas.microsoft.com/office/drawing/2014/main" id="{C00B1D6C-1820-4611-A151-3A2ABB0BC04E}"/>
                      </a:ext>
                    </a:extLst>
                  </p:cNvPr>
                  <p:cNvSpPr/>
                  <p:nvPr/>
                </p:nvSpPr>
                <p:spPr>
                  <a:xfrm>
                    <a:off x="4500188" y="3618615"/>
                    <a:ext cx="6422" cy="44955"/>
                  </a:xfrm>
                  <a:custGeom>
                    <a:avLst/>
                    <a:gdLst>
                      <a:gd name="connsiteX0" fmla="*/ 6422 w 6422"/>
                      <a:gd name="connsiteY0" fmla="*/ 44956 h 44955"/>
                      <a:gd name="connsiteX1" fmla="*/ 0 w 6422"/>
                      <a:gd name="connsiteY1" fmla="*/ 44956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6"/>
                        </a:moveTo>
                        <a:lnTo>
                          <a:pt x="0" y="44956"/>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556" name="Graphic 2">
                    <a:extLst>
                      <a:ext uri="{FF2B5EF4-FFF2-40B4-BE49-F238E27FC236}">
                        <a16:creationId xmlns:a16="http://schemas.microsoft.com/office/drawing/2014/main" id="{D5C3C278-797A-4D59-8033-A9F70EA54201}"/>
                      </a:ext>
                    </a:extLst>
                  </p:cNvPr>
                  <p:cNvSpPr/>
                  <p:nvPr/>
                </p:nvSpPr>
                <p:spPr>
                  <a:xfrm>
                    <a:off x="4511864" y="3618031"/>
                    <a:ext cx="6422" cy="44955"/>
                  </a:xfrm>
                  <a:custGeom>
                    <a:avLst/>
                    <a:gdLst>
                      <a:gd name="connsiteX0" fmla="*/ 6422 w 6422"/>
                      <a:gd name="connsiteY0" fmla="*/ 44956 h 44955"/>
                      <a:gd name="connsiteX1" fmla="*/ 0 w 6422"/>
                      <a:gd name="connsiteY1" fmla="*/ 44956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6"/>
                        </a:moveTo>
                        <a:lnTo>
                          <a:pt x="0" y="44956"/>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557" name="Graphic 2">
                    <a:extLst>
                      <a:ext uri="{FF2B5EF4-FFF2-40B4-BE49-F238E27FC236}">
                        <a16:creationId xmlns:a16="http://schemas.microsoft.com/office/drawing/2014/main" id="{47B514A5-BF3F-40D8-9DC1-A69D1CC5A240}"/>
                      </a:ext>
                    </a:extLst>
                  </p:cNvPr>
                  <p:cNvSpPr/>
                  <p:nvPr/>
                </p:nvSpPr>
                <p:spPr>
                  <a:xfrm>
                    <a:off x="4523541" y="3617447"/>
                    <a:ext cx="6422" cy="45539"/>
                  </a:xfrm>
                  <a:custGeom>
                    <a:avLst/>
                    <a:gdLst>
                      <a:gd name="connsiteX0" fmla="*/ 6422 w 6422"/>
                      <a:gd name="connsiteY0" fmla="*/ 44955 h 45539"/>
                      <a:gd name="connsiteX1" fmla="*/ 0 w 6422"/>
                      <a:gd name="connsiteY1" fmla="*/ 45539 h 45539"/>
                      <a:gd name="connsiteX2" fmla="*/ 0 w 6422"/>
                      <a:gd name="connsiteY2" fmla="*/ 584 h 45539"/>
                      <a:gd name="connsiteX3" fmla="*/ 6422 w 6422"/>
                      <a:gd name="connsiteY3" fmla="*/ 0 h 45539"/>
                    </a:gdLst>
                    <a:ahLst/>
                    <a:cxnLst>
                      <a:cxn ang="0">
                        <a:pos x="connsiteX0" y="connsiteY0"/>
                      </a:cxn>
                      <a:cxn ang="0">
                        <a:pos x="connsiteX1" y="connsiteY1"/>
                      </a:cxn>
                      <a:cxn ang="0">
                        <a:pos x="connsiteX2" y="connsiteY2"/>
                      </a:cxn>
                      <a:cxn ang="0">
                        <a:pos x="connsiteX3" y="connsiteY3"/>
                      </a:cxn>
                    </a:cxnLst>
                    <a:rect l="l" t="t" r="r" b="b"/>
                    <a:pathLst>
                      <a:path w="6422" h="45539">
                        <a:moveTo>
                          <a:pt x="6422" y="44955"/>
                        </a:moveTo>
                        <a:lnTo>
                          <a:pt x="0" y="45539"/>
                        </a:lnTo>
                        <a:lnTo>
                          <a:pt x="0" y="584"/>
                        </a:lnTo>
                        <a:lnTo>
                          <a:pt x="6422" y="0"/>
                        </a:lnTo>
                        <a:close/>
                      </a:path>
                    </a:pathLst>
                  </a:custGeom>
                  <a:solidFill>
                    <a:srgbClr val="FFFFFF"/>
                  </a:solidFill>
                  <a:ln w="5837" cap="flat">
                    <a:noFill/>
                    <a:prstDash val="solid"/>
                    <a:miter/>
                  </a:ln>
                </p:spPr>
                <p:txBody>
                  <a:bodyPr rtlCol="0" anchor="ctr"/>
                  <a:lstStyle/>
                  <a:p>
                    <a:endParaRPr lang="en-US"/>
                  </a:p>
                </p:txBody>
              </p:sp>
              <p:sp>
                <p:nvSpPr>
                  <p:cNvPr id="558" name="Graphic 2">
                    <a:extLst>
                      <a:ext uri="{FF2B5EF4-FFF2-40B4-BE49-F238E27FC236}">
                        <a16:creationId xmlns:a16="http://schemas.microsoft.com/office/drawing/2014/main" id="{19066A5B-12BC-4C5C-A0B5-789B533B236E}"/>
                      </a:ext>
                    </a:extLst>
                  </p:cNvPr>
                  <p:cNvSpPr/>
                  <p:nvPr/>
                </p:nvSpPr>
                <p:spPr>
                  <a:xfrm>
                    <a:off x="4535218" y="3617447"/>
                    <a:ext cx="6422" cy="44955"/>
                  </a:xfrm>
                  <a:custGeom>
                    <a:avLst/>
                    <a:gdLst>
                      <a:gd name="connsiteX0" fmla="*/ 6422 w 6422"/>
                      <a:gd name="connsiteY0" fmla="*/ 44955 h 44955"/>
                      <a:gd name="connsiteX1" fmla="*/ 0 w 6422"/>
                      <a:gd name="connsiteY1" fmla="*/ 44955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5"/>
                        </a:moveTo>
                        <a:lnTo>
                          <a:pt x="0" y="44955"/>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559" name="Graphic 2">
                    <a:extLst>
                      <a:ext uri="{FF2B5EF4-FFF2-40B4-BE49-F238E27FC236}">
                        <a16:creationId xmlns:a16="http://schemas.microsoft.com/office/drawing/2014/main" id="{63AA3CA4-8801-4F0C-AEB4-3CA5FFCC313B}"/>
                      </a:ext>
                    </a:extLst>
                  </p:cNvPr>
                  <p:cNvSpPr/>
                  <p:nvPr/>
                </p:nvSpPr>
                <p:spPr>
                  <a:xfrm>
                    <a:off x="4546895" y="3616863"/>
                    <a:ext cx="6422" cy="44955"/>
                  </a:xfrm>
                  <a:custGeom>
                    <a:avLst/>
                    <a:gdLst>
                      <a:gd name="connsiteX0" fmla="*/ 6422 w 6422"/>
                      <a:gd name="connsiteY0" fmla="*/ 44955 h 44955"/>
                      <a:gd name="connsiteX1" fmla="*/ 0 w 6422"/>
                      <a:gd name="connsiteY1" fmla="*/ 44955 h 44955"/>
                      <a:gd name="connsiteX2" fmla="*/ 0 w 6422"/>
                      <a:gd name="connsiteY2" fmla="*/ 584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5"/>
                        </a:moveTo>
                        <a:lnTo>
                          <a:pt x="0" y="44955"/>
                        </a:lnTo>
                        <a:lnTo>
                          <a:pt x="0" y="584"/>
                        </a:lnTo>
                        <a:lnTo>
                          <a:pt x="6422" y="0"/>
                        </a:lnTo>
                        <a:close/>
                      </a:path>
                    </a:pathLst>
                  </a:custGeom>
                  <a:solidFill>
                    <a:srgbClr val="FFFFFF"/>
                  </a:solidFill>
                  <a:ln w="5837" cap="flat">
                    <a:noFill/>
                    <a:prstDash val="solid"/>
                    <a:miter/>
                  </a:ln>
                </p:spPr>
                <p:txBody>
                  <a:bodyPr rtlCol="0" anchor="ctr"/>
                  <a:lstStyle/>
                  <a:p>
                    <a:endParaRPr lang="en-US"/>
                  </a:p>
                </p:txBody>
              </p:sp>
              <p:sp>
                <p:nvSpPr>
                  <p:cNvPr id="560" name="Graphic 2">
                    <a:extLst>
                      <a:ext uri="{FF2B5EF4-FFF2-40B4-BE49-F238E27FC236}">
                        <a16:creationId xmlns:a16="http://schemas.microsoft.com/office/drawing/2014/main" id="{F07C0CD1-F990-4F43-B458-D9C18B59EF26}"/>
                      </a:ext>
                    </a:extLst>
                  </p:cNvPr>
                  <p:cNvSpPr/>
                  <p:nvPr/>
                </p:nvSpPr>
                <p:spPr>
                  <a:xfrm>
                    <a:off x="4558571" y="3616863"/>
                    <a:ext cx="6422" cy="44371"/>
                  </a:xfrm>
                  <a:custGeom>
                    <a:avLst/>
                    <a:gdLst>
                      <a:gd name="connsiteX0" fmla="*/ 6422 w 6422"/>
                      <a:gd name="connsiteY0" fmla="*/ 44372 h 44371"/>
                      <a:gd name="connsiteX1" fmla="*/ 0 w 6422"/>
                      <a:gd name="connsiteY1" fmla="*/ 44372 h 44371"/>
                      <a:gd name="connsiteX2" fmla="*/ 0 w 6422"/>
                      <a:gd name="connsiteY2" fmla="*/ 0 h 44371"/>
                      <a:gd name="connsiteX3" fmla="*/ 6422 w 6422"/>
                      <a:gd name="connsiteY3" fmla="*/ 0 h 44371"/>
                    </a:gdLst>
                    <a:ahLst/>
                    <a:cxnLst>
                      <a:cxn ang="0">
                        <a:pos x="connsiteX0" y="connsiteY0"/>
                      </a:cxn>
                      <a:cxn ang="0">
                        <a:pos x="connsiteX1" y="connsiteY1"/>
                      </a:cxn>
                      <a:cxn ang="0">
                        <a:pos x="connsiteX2" y="connsiteY2"/>
                      </a:cxn>
                      <a:cxn ang="0">
                        <a:pos x="connsiteX3" y="connsiteY3"/>
                      </a:cxn>
                    </a:cxnLst>
                    <a:rect l="l" t="t" r="r" b="b"/>
                    <a:pathLst>
                      <a:path w="6422" h="44371">
                        <a:moveTo>
                          <a:pt x="6422" y="44372"/>
                        </a:moveTo>
                        <a:lnTo>
                          <a:pt x="0" y="44372"/>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561" name="Graphic 2">
                    <a:extLst>
                      <a:ext uri="{FF2B5EF4-FFF2-40B4-BE49-F238E27FC236}">
                        <a16:creationId xmlns:a16="http://schemas.microsoft.com/office/drawing/2014/main" id="{6D8A428D-1EE1-42CC-A1D1-696785E9A98C}"/>
                      </a:ext>
                    </a:extLst>
                  </p:cNvPr>
                  <p:cNvSpPr/>
                  <p:nvPr/>
                </p:nvSpPr>
                <p:spPr>
                  <a:xfrm>
                    <a:off x="4570248" y="3616280"/>
                    <a:ext cx="6422" cy="44955"/>
                  </a:xfrm>
                  <a:custGeom>
                    <a:avLst/>
                    <a:gdLst>
                      <a:gd name="connsiteX0" fmla="*/ 6422 w 6422"/>
                      <a:gd name="connsiteY0" fmla="*/ 44372 h 44955"/>
                      <a:gd name="connsiteX1" fmla="*/ 0 w 6422"/>
                      <a:gd name="connsiteY1" fmla="*/ 44956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372"/>
                        </a:moveTo>
                        <a:lnTo>
                          <a:pt x="0" y="44956"/>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562" name="Graphic 2">
                    <a:extLst>
                      <a:ext uri="{FF2B5EF4-FFF2-40B4-BE49-F238E27FC236}">
                        <a16:creationId xmlns:a16="http://schemas.microsoft.com/office/drawing/2014/main" id="{2555D168-45F3-4D2F-AD5B-442EF6A0A29E}"/>
                      </a:ext>
                    </a:extLst>
                  </p:cNvPr>
                  <p:cNvSpPr/>
                  <p:nvPr/>
                </p:nvSpPr>
                <p:spPr>
                  <a:xfrm>
                    <a:off x="4581341" y="3615696"/>
                    <a:ext cx="7006" cy="44955"/>
                  </a:xfrm>
                  <a:custGeom>
                    <a:avLst/>
                    <a:gdLst>
                      <a:gd name="connsiteX0" fmla="*/ 7006 w 7006"/>
                      <a:gd name="connsiteY0" fmla="*/ 44956 h 44955"/>
                      <a:gd name="connsiteX1" fmla="*/ 0 w 7006"/>
                      <a:gd name="connsiteY1" fmla="*/ 44956 h 44955"/>
                      <a:gd name="connsiteX2" fmla="*/ 0 w 7006"/>
                      <a:gd name="connsiteY2" fmla="*/ 584 h 44955"/>
                      <a:gd name="connsiteX3" fmla="*/ 7006 w 7006"/>
                      <a:gd name="connsiteY3" fmla="*/ 0 h 44955"/>
                    </a:gdLst>
                    <a:ahLst/>
                    <a:cxnLst>
                      <a:cxn ang="0">
                        <a:pos x="connsiteX0" y="connsiteY0"/>
                      </a:cxn>
                      <a:cxn ang="0">
                        <a:pos x="connsiteX1" y="connsiteY1"/>
                      </a:cxn>
                      <a:cxn ang="0">
                        <a:pos x="connsiteX2" y="connsiteY2"/>
                      </a:cxn>
                      <a:cxn ang="0">
                        <a:pos x="connsiteX3" y="connsiteY3"/>
                      </a:cxn>
                    </a:cxnLst>
                    <a:rect l="l" t="t" r="r" b="b"/>
                    <a:pathLst>
                      <a:path w="7006" h="44955">
                        <a:moveTo>
                          <a:pt x="7006" y="44956"/>
                        </a:moveTo>
                        <a:lnTo>
                          <a:pt x="0" y="44956"/>
                        </a:lnTo>
                        <a:lnTo>
                          <a:pt x="0" y="584"/>
                        </a:lnTo>
                        <a:lnTo>
                          <a:pt x="7006" y="0"/>
                        </a:lnTo>
                        <a:close/>
                      </a:path>
                    </a:pathLst>
                  </a:custGeom>
                  <a:solidFill>
                    <a:srgbClr val="FFFFFF"/>
                  </a:solidFill>
                  <a:ln w="5837" cap="flat">
                    <a:noFill/>
                    <a:prstDash val="solid"/>
                    <a:miter/>
                  </a:ln>
                </p:spPr>
                <p:txBody>
                  <a:bodyPr rtlCol="0" anchor="ctr"/>
                  <a:lstStyle/>
                  <a:p>
                    <a:endParaRPr lang="en-US"/>
                  </a:p>
                </p:txBody>
              </p:sp>
              <p:sp>
                <p:nvSpPr>
                  <p:cNvPr id="563" name="Graphic 2">
                    <a:extLst>
                      <a:ext uri="{FF2B5EF4-FFF2-40B4-BE49-F238E27FC236}">
                        <a16:creationId xmlns:a16="http://schemas.microsoft.com/office/drawing/2014/main" id="{80FC0F9B-E1BA-4952-AC3E-782852084DEC}"/>
                      </a:ext>
                    </a:extLst>
                  </p:cNvPr>
                  <p:cNvSpPr/>
                  <p:nvPr/>
                </p:nvSpPr>
                <p:spPr>
                  <a:xfrm>
                    <a:off x="4593018" y="3615696"/>
                    <a:ext cx="6422" cy="44371"/>
                  </a:xfrm>
                  <a:custGeom>
                    <a:avLst/>
                    <a:gdLst>
                      <a:gd name="connsiteX0" fmla="*/ 6422 w 6422"/>
                      <a:gd name="connsiteY0" fmla="*/ 44372 h 44371"/>
                      <a:gd name="connsiteX1" fmla="*/ 0 w 6422"/>
                      <a:gd name="connsiteY1" fmla="*/ 44372 h 44371"/>
                      <a:gd name="connsiteX2" fmla="*/ 0 w 6422"/>
                      <a:gd name="connsiteY2" fmla="*/ 0 h 44371"/>
                      <a:gd name="connsiteX3" fmla="*/ 6422 w 6422"/>
                      <a:gd name="connsiteY3" fmla="*/ 0 h 44371"/>
                    </a:gdLst>
                    <a:ahLst/>
                    <a:cxnLst>
                      <a:cxn ang="0">
                        <a:pos x="connsiteX0" y="connsiteY0"/>
                      </a:cxn>
                      <a:cxn ang="0">
                        <a:pos x="connsiteX1" y="connsiteY1"/>
                      </a:cxn>
                      <a:cxn ang="0">
                        <a:pos x="connsiteX2" y="connsiteY2"/>
                      </a:cxn>
                      <a:cxn ang="0">
                        <a:pos x="connsiteX3" y="connsiteY3"/>
                      </a:cxn>
                    </a:cxnLst>
                    <a:rect l="l" t="t" r="r" b="b"/>
                    <a:pathLst>
                      <a:path w="6422" h="44371">
                        <a:moveTo>
                          <a:pt x="6422" y="44372"/>
                        </a:moveTo>
                        <a:lnTo>
                          <a:pt x="0" y="44372"/>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564" name="Graphic 2">
                    <a:extLst>
                      <a:ext uri="{FF2B5EF4-FFF2-40B4-BE49-F238E27FC236}">
                        <a16:creationId xmlns:a16="http://schemas.microsoft.com/office/drawing/2014/main" id="{A6BF745F-DA2C-4EDA-BFA8-0D31006F3329}"/>
                      </a:ext>
                    </a:extLst>
                  </p:cNvPr>
                  <p:cNvSpPr/>
                  <p:nvPr/>
                </p:nvSpPr>
                <p:spPr>
                  <a:xfrm>
                    <a:off x="4604694" y="3615112"/>
                    <a:ext cx="6422" cy="44955"/>
                  </a:xfrm>
                  <a:custGeom>
                    <a:avLst/>
                    <a:gdLst>
                      <a:gd name="connsiteX0" fmla="*/ 6422 w 6422"/>
                      <a:gd name="connsiteY0" fmla="*/ 44372 h 44955"/>
                      <a:gd name="connsiteX1" fmla="*/ 0 w 6422"/>
                      <a:gd name="connsiteY1" fmla="*/ 44956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372"/>
                        </a:moveTo>
                        <a:lnTo>
                          <a:pt x="0" y="44956"/>
                        </a:lnTo>
                        <a:lnTo>
                          <a:pt x="0" y="0"/>
                        </a:lnTo>
                        <a:lnTo>
                          <a:pt x="6422" y="0"/>
                        </a:lnTo>
                        <a:close/>
                      </a:path>
                    </a:pathLst>
                  </a:custGeom>
                  <a:solidFill>
                    <a:srgbClr val="FFFFFF"/>
                  </a:solidFill>
                  <a:ln w="5837" cap="flat">
                    <a:noFill/>
                    <a:prstDash val="solid"/>
                    <a:miter/>
                  </a:ln>
                </p:spPr>
                <p:txBody>
                  <a:bodyPr rtlCol="0" anchor="ctr"/>
                  <a:lstStyle/>
                  <a:p>
                    <a:endParaRPr lang="en-US"/>
                  </a:p>
                </p:txBody>
              </p:sp>
            </p:grpSp>
            <p:grpSp>
              <p:nvGrpSpPr>
                <p:cNvPr id="565" name="Graphic 2">
                  <a:extLst>
                    <a:ext uri="{FF2B5EF4-FFF2-40B4-BE49-F238E27FC236}">
                      <a16:creationId xmlns:a16="http://schemas.microsoft.com/office/drawing/2014/main" id="{93AB707B-757D-4145-834D-70790DEB41ED}"/>
                    </a:ext>
                  </a:extLst>
                </p:cNvPr>
                <p:cNvGrpSpPr/>
                <p:nvPr/>
              </p:nvGrpSpPr>
              <p:grpSpPr>
                <a:xfrm>
                  <a:off x="4417283" y="3619199"/>
                  <a:ext cx="193834" cy="47290"/>
                  <a:chOff x="4417283" y="3619199"/>
                  <a:chExt cx="193834" cy="47290"/>
                </a:xfrm>
                <a:solidFill>
                  <a:srgbClr val="FF9085"/>
                </a:solidFill>
              </p:grpSpPr>
              <p:sp>
                <p:nvSpPr>
                  <p:cNvPr id="566" name="Graphic 2">
                    <a:extLst>
                      <a:ext uri="{FF2B5EF4-FFF2-40B4-BE49-F238E27FC236}">
                        <a16:creationId xmlns:a16="http://schemas.microsoft.com/office/drawing/2014/main" id="{60512FF1-842C-43EB-90CF-A43C837DE739}"/>
                      </a:ext>
                    </a:extLst>
                  </p:cNvPr>
                  <p:cNvSpPr/>
                  <p:nvPr/>
                </p:nvSpPr>
                <p:spPr>
                  <a:xfrm>
                    <a:off x="4417283" y="3627956"/>
                    <a:ext cx="6422" cy="38533"/>
                  </a:xfrm>
                  <a:custGeom>
                    <a:avLst/>
                    <a:gdLst>
                      <a:gd name="connsiteX0" fmla="*/ 6422 w 6422"/>
                      <a:gd name="connsiteY0" fmla="*/ 38533 h 38533"/>
                      <a:gd name="connsiteX1" fmla="*/ 0 w 6422"/>
                      <a:gd name="connsiteY1" fmla="*/ 38533 h 38533"/>
                      <a:gd name="connsiteX2" fmla="*/ 0 w 6422"/>
                      <a:gd name="connsiteY2" fmla="*/ 0 h 38533"/>
                      <a:gd name="connsiteX3" fmla="*/ 6422 w 6422"/>
                      <a:gd name="connsiteY3" fmla="*/ 0 h 38533"/>
                    </a:gdLst>
                    <a:ahLst/>
                    <a:cxnLst>
                      <a:cxn ang="0">
                        <a:pos x="connsiteX0" y="connsiteY0"/>
                      </a:cxn>
                      <a:cxn ang="0">
                        <a:pos x="connsiteX1" y="connsiteY1"/>
                      </a:cxn>
                      <a:cxn ang="0">
                        <a:pos x="connsiteX2" y="connsiteY2"/>
                      </a:cxn>
                      <a:cxn ang="0">
                        <a:pos x="connsiteX3" y="connsiteY3"/>
                      </a:cxn>
                    </a:cxnLst>
                    <a:rect l="l" t="t" r="r" b="b"/>
                    <a:pathLst>
                      <a:path w="6422" h="38533">
                        <a:moveTo>
                          <a:pt x="6422" y="38533"/>
                        </a:moveTo>
                        <a:lnTo>
                          <a:pt x="0" y="38533"/>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567" name="Graphic 2">
                    <a:extLst>
                      <a:ext uri="{FF2B5EF4-FFF2-40B4-BE49-F238E27FC236}">
                        <a16:creationId xmlns:a16="http://schemas.microsoft.com/office/drawing/2014/main" id="{F203195F-90F3-4B54-B4AD-0B0676223FBE}"/>
                      </a:ext>
                    </a:extLst>
                  </p:cNvPr>
                  <p:cNvSpPr/>
                  <p:nvPr/>
                </p:nvSpPr>
                <p:spPr>
                  <a:xfrm>
                    <a:off x="4428959" y="3661235"/>
                    <a:ext cx="7006" cy="5254"/>
                  </a:xfrm>
                  <a:custGeom>
                    <a:avLst/>
                    <a:gdLst>
                      <a:gd name="connsiteX0" fmla="*/ 7006 w 7006"/>
                      <a:gd name="connsiteY0" fmla="*/ 4671 h 5254"/>
                      <a:gd name="connsiteX1" fmla="*/ 0 w 7006"/>
                      <a:gd name="connsiteY1" fmla="*/ 5255 h 5254"/>
                      <a:gd name="connsiteX2" fmla="*/ 0 w 7006"/>
                      <a:gd name="connsiteY2" fmla="*/ 584 h 5254"/>
                      <a:gd name="connsiteX3" fmla="*/ 7006 w 7006"/>
                      <a:gd name="connsiteY3" fmla="*/ 0 h 5254"/>
                    </a:gdLst>
                    <a:ahLst/>
                    <a:cxnLst>
                      <a:cxn ang="0">
                        <a:pos x="connsiteX0" y="connsiteY0"/>
                      </a:cxn>
                      <a:cxn ang="0">
                        <a:pos x="connsiteX1" y="connsiteY1"/>
                      </a:cxn>
                      <a:cxn ang="0">
                        <a:pos x="connsiteX2" y="connsiteY2"/>
                      </a:cxn>
                      <a:cxn ang="0">
                        <a:pos x="connsiteX3" y="connsiteY3"/>
                      </a:cxn>
                    </a:cxnLst>
                    <a:rect l="l" t="t" r="r" b="b"/>
                    <a:pathLst>
                      <a:path w="7006" h="5254">
                        <a:moveTo>
                          <a:pt x="7006" y="4671"/>
                        </a:moveTo>
                        <a:lnTo>
                          <a:pt x="0" y="5255"/>
                        </a:lnTo>
                        <a:lnTo>
                          <a:pt x="0" y="584"/>
                        </a:lnTo>
                        <a:lnTo>
                          <a:pt x="7006" y="0"/>
                        </a:lnTo>
                        <a:close/>
                      </a:path>
                    </a:pathLst>
                  </a:custGeom>
                  <a:solidFill>
                    <a:srgbClr val="FF9085"/>
                  </a:solidFill>
                  <a:ln w="5837" cap="flat">
                    <a:noFill/>
                    <a:prstDash val="solid"/>
                    <a:miter/>
                  </a:ln>
                </p:spPr>
                <p:txBody>
                  <a:bodyPr rtlCol="0" anchor="ctr"/>
                  <a:lstStyle/>
                  <a:p>
                    <a:endParaRPr lang="en-US"/>
                  </a:p>
                </p:txBody>
              </p:sp>
              <p:sp>
                <p:nvSpPr>
                  <p:cNvPr id="568" name="Graphic 2">
                    <a:extLst>
                      <a:ext uri="{FF2B5EF4-FFF2-40B4-BE49-F238E27FC236}">
                        <a16:creationId xmlns:a16="http://schemas.microsoft.com/office/drawing/2014/main" id="{D8BB115E-44EF-460B-9C23-6E804A786D1D}"/>
                      </a:ext>
                    </a:extLst>
                  </p:cNvPr>
                  <p:cNvSpPr/>
                  <p:nvPr/>
                </p:nvSpPr>
                <p:spPr>
                  <a:xfrm>
                    <a:off x="4441220" y="3639049"/>
                    <a:ext cx="6422" cy="26856"/>
                  </a:xfrm>
                  <a:custGeom>
                    <a:avLst/>
                    <a:gdLst>
                      <a:gd name="connsiteX0" fmla="*/ 6422 w 6422"/>
                      <a:gd name="connsiteY0" fmla="*/ 26273 h 26856"/>
                      <a:gd name="connsiteX1" fmla="*/ 0 w 6422"/>
                      <a:gd name="connsiteY1" fmla="*/ 26857 h 26856"/>
                      <a:gd name="connsiteX2" fmla="*/ 0 w 6422"/>
                      <a:gd name="connsiteY2" fmla="*/ 584 h 26856"/>
                      <a:gd name="connsiteX3" fmla="*/ 6422 w 6422"/>
                      <a:gd name="connsiteY3" fmla="*/ 0 h 26856"/>
                    </a:gdLst>
                    <a:ahLst/>
                    <a:cxnLst>
                      <a:cxn ang="0">
                        <a:pos x="connsiteX0" y="connsiteY0"/>
                      </a:cxn>
                      <a:cxn ang="0">
                        <a:pos x="connsiteX1" y="connsiteY1"/>
                      </a:cxn>
                      <a:cxn ang="0">
                        <a:pos x="connsiteX2" y="connsiteY2"/>
                      </a:cxn>
                      <a:cxn ang="0">
                        <a:pos x="connsiteX3" y="connsiteY3"/>
                      </a:cxn>
                    </a:cxnLst>
                    <a:rect l="l" t="t" r="r" b="b"/>
                    <a:pathLst>
                      <a:path w="6422" h="26856">
                        <a:moveTo>
                          <a:pt x="6422" y="26273"/>
                        </a:moveTo>
                        <a:lnTo>
                          <a:pt x="0" y="26857"/>
                        </a:lnTo>
                        <a:lnTo>
                          <a:pt x="0" y="584"/>
                        </a:lnTo>
                        <a:lnTo>
                          <a:pt x="6422" y="0"/>
                        </a:lnTo>
                        <a:close/>
                      </a:path>
                    </a:pathLst>
                  </a:custGeom>
                  <a:solidFill>
                    <a:srgbClr val="FF9085"/>
                  </a:solidFill>
                  <a:ln w="5837" cap="flat">
                    <a:noFill/>
                    <a:prstDash val="solid"/>
                    <a:miter/>
                  </a:ln>
                </p:spPr>
                <p:txBody>
                  <a:bodyPr rtlCol="0" anchor="ctr"/>
                  <a:lstStyle/>
                  <a:p>
                    <a:endParaRPr lang="en-US"/>
                  </a:p>
                </p:txBody>
              </p:sp>
              <p:sp>
                <p:nvSpPr>
                  <p:cNvPr id="569" name="Graphic 2">
                    <a:extLst>
                      <a:ext uri="{FF2B5EF4-FFF2-40B4-BE49-F238E27FC236}">
                        <a16:creationId xmlns:a16="http://schemas.microsoft.com/office/drawing/2014/main" id="{1D01E4A2-7660-46A0-878D-DC43C0A7A3C8}"/>
                      </a:ext>
                    </a:extLst>
                  </p:cNvPr>
                  <p:cNvSpPr/>
                  <p:nvPr/>
                </p:nvSpPr>
                <p:spPr>
                  <a:xfrm>
                    <a:off x="4452897" y="3653645"/>
                    <a:ext cx="7006" cy="11676"/>
                  </a:xfrm>
                  <a:custGeom>
                    <a:avLst/>
                    <a:gdLst>
                      <a:gd name="connsiteX0" fmla="*/ 7006 w 7006"/>
                      <a:gd name="connsiteY0" fmla="*/ 11677 h 11676"/>
                      <a:gd name="connsiteX1" fmla="*/ 0 w 7006"/>
                      <a:gd name="connsiteY1" fmla="*/ 11677 h 11676"/>
                      <a:gd name="connsiteX2" fmla="*/ 0 w 7006"/>
                      <a:gd name="connsiteY2" fmla="*/ 584 h 11676"/>
                      <a:gd name="connsiteX3" fmla="*/ 7006 w 7006"/>
                      <a:gd name="connsiteY3" fmla="*/ 0 h 11676"/>
                    </a:gdLst>
                    <a:ahLst/>
                    <a:cxnLst>
                      <a:cxn ang="0">
                        <a:pos x="connsiteX0" y="connsiteY0"/>
                      </a:cxn>
                      <a:cxn ang="0">
                        <a:pos x="connsiteX1" y="connsiteY1"/>
                      </a:cxn>
                      <a:cxn ang="0">
                        <a:pos x="connsiteX2" y="connsiteY2"/>
                      </a:cxn>
                      <a:cxn ang="0">
                        <a:pos x="connsiteX3" y="connsiteY3"/>
                      </a:cxn>
                    </a:cxnLst>
                    <a:rect l="l" t="t" r="r" b="b"/>
                    <a:pathLst>
                      <a:path w="7006" h="11676">
                        <a:moveTo>
                          <a:pt x="7006" y="11677"/>
                        </a:moveTo>
                        <a:lnTo>
                          <a:pt x="0" y="11677"/>
                        </a:lnTo>
                        <a:lnTo>
                          <a:pt x="0" y="584"/>
                        </a:lnTo>
                        <a:lnTo>
                          <a:pt x="7006" y="0"/>
                        </a:lnTo>
                        <a:close/>
                      </a:path>
                    </a:pathLst>
                  </a:custGeom>
                  <a:solidFill>
                    <a:srgbClr val="FF9085"/>
                  </a:solidFill>
                  <a:ln w="5837" cap="flat">
                    <a:noFill/>
                    <a:prstDash val="solid"/>
                    <a:miter/>
                  </a:ln>
                </p:spPr>
                <p:txBody>
                  <a:bodyPr rtlCol="0" anchor="ctr"/>
                  <a:lstStyle/>
                  <a:p>
                    <a:endParaRPr lang="en-US"/>
                  </a:p>
                </p:txBody>
              </p:sp>
              <p:sp>
                <p:nvSpPr>
                  <p:cNvPr id="570" name="Graphic 2">
                    <a:extLst>
                      <a:ext uri="{FF2B5EF4-FFF2-40B4-BE49-F238E27FC236}">
                        <a16:creationId xmlns:a16="http://schemas.microsoft.com/office/drawing/2014/main" id="{A9365680-35B9-4221-8B90-BC475DB51709}"/>
                      </a:ext>
                    </a:extLst>
                  </p:cNvPr>
                  <p:cNvSpPr/>
                  <p:nvPr/>
                </p:nvSpPr>
                <p:spPr>
                  <a:xfrm>
                    <a:off x="4464573" y="3635546"/>
                    <a:ext cx="7006" cy="29191"/>
                  </a:xfrm>
                  <a:custGeom>
                    <a:avLst/>
                    <a:gdLst>
                      <a:gd name="connsiteX0" fmla="*/ 7006 w 7006"/>
                      <a:gd name="connsiteY0" fmla="*/ 29192 h 29191"/>
                      <a:gd name="connsiteX1" fmla="*/ 0 w 7006"/>
                      <a:gd name="connsiteY1" fmla="*/ 29192 h 29191"/>
                      <a:gd name="connsiteX2" fmla="*/ 0 w 7006"/>
                      <a:gd name="connsiteY2" fmla="*/ 0 h 29191"/>
                      <a:gd name="connsiteX3" fmla="*/ 7006 w 7006"/>
                      <a:gd name="connsiteY3" fmla="*/ 0 h 29191"/>
                    </a:gdLst>
                    <a:ahLst/>
                    <a:cxnLst>
                      <a:cxn ang="0">
                        <a:pos x="connsiteX0" y="connsiteY0"/>
                      </a:cxn>
                      <a:cxn ang="0">
                        <a:pos x="connsiteX1" y="connsiteY1"/>
                      </a:cxn>
                      <a:cxn ang="0">
                        <a:pos x="connsiteX2" y="connsiteY2"/>
                      </a:cxn>
                      <a:cxn ang="0">
                        <a:pos x="connsiteX3" y="connsiteY3"/>
                      </a:cxn>
                    </a:cxnLst>
                    <a:rect l="l" t="t" r="r" b="b"/>
                    <a:pathLst>
                      <a:path w="7006" h="29191">
                        <a:moveTo>
                          <a:pt x="7006" y="29192"/>
                        </a:moveTo>
                        <a:lnTo>
                          <a:pt x="0" y="29192"/>
                        </a:lnTo>
                        <a:lnTo>
                          <a:pt x="0" y="0"/>
                        </a:lnTo>
                        <a:lnTo>
                          <a:pt x="7006" y="0"/>
                        </a:lnTo>
                        <a:close/>
                      </a:path>
                    </a:pathLst>
                  </a:custGeom>
                  <a:solidFill>
                    <a:srgbClr val="FF9085"/>
                  </a:solidFill>
                  <a:ln w="5837" cap="flat">
                    <a:noFill/>
                    <a:prstDash val="solid"/>
                    <a:miter/>
                  </a:ln>
                </p:spPr>
                <p:txBody>
                  <a:bodyPr rtlCol="0" anchor="ctr"/>
                  <a:lstStyle/>
                  <a:p>
                    <a:endParaRPr lang="en-US"/>
                  </a:p>
                </p:txBody>
              </p:sp>
              <p:sp>
                <p:nvSpPr>
                  <p:cNvPr id="571" name="Graphic 2">
                    <a:extLst>
                      <a:ext uri="{FF2B5EF4-FFF2-40B4-BE49-F238E27FC236}">
                        <a16:creationId xmlns:a16="http://schemas.microsoft.com/office/drawing/2014/main" id="{9798B739-D3C3-46EB-8E47-0C2AB9AF6569}"/>
                      </a:ext>
                    </a:extLst>
                  </p:cNvPr>
                  <p:cNvSpPr/>
                  <p:nvPr/>
                </p:nvSpPr>
                <p:spPr>
                  <a:xfrm>
                    <a:off x="4476834" y="3644304"/>
                    <a:ext cx="6422" cy="20434"/>
                  </a:xfrm>
                  <a:custGeom>
                    <a:avLst/>
                    <a:gdLst>
                      <a:gd name="connsiteX0" fmla="*/ 6422 w 6422"/>
                      <a:gd name="connsiteY0" fmla="*/ 19851 h 20434"/>
                      <a:gd name="connsiteX1" fmla="*/ 0 w 6422"/>
                      <a:gd name="connsiteY1" fmla="*/ 20434 h 20434"/>
                      <a:gd name="connsiteX2" fmla="*/ 0 w 6422"/>
                      <a:gd name="connsiteY2" fmla="*/ 0 h 20434"/>
                      <a:gd name="connsiteX3" fmla="*/ 6422 w 6422"/>
                      <a:gd name="connsiteY3" fmla="*/ 0 h 20434"/>
                    </a:gdLst>
                    <a:ahLst/>
                    <a:cxnLst>
                      <a:cxn ang="0">
                        <a:pos x="connsiteX0" y="connsiteY0"/>
                      </a:cxn>
                      <a:cxn ang="0">
                        <a:pos x="connsiteX1" y="connsiteY1"/>
                      </a:cxn>
                      <a:cxn ang="0">
                        <a:pos x="connsiteX2" y="connsiteY2"/>
                      </a:cxn>
                      <a:cxn ang="0">
                        <a:pos x="connsiteX3" y="connsiteY3"/>
                      </a:cxn>
                    </a:cxnLst>
                    <a:rect l="l" t="t" r="r" b="b"/>
                    <a:pathLst>
                      <a:path w="6422" h="20434">
                        <a:moveTo>
                          <a:pt x="6422" y="19851"/>
                        </a:moveTo>
                        <a:lnTo>
                          <a:pt x="0" y="20434"/>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572" name="Graphic 2">
                    <a:extLst>
                      <a:ext uri="{FF2B5EF4-FFF2-40B4-BE49-F238E27FC236}">
                        <a16:creationId xmlns:a16="http://schemas.microsoft.com/office/drawing/2014/main" id="{0391163B-AABA-4715-975F-D1070B7FCA4C}"/>
                      </a:ext>
                    </a:extLst>
                  </p:cNvPr>
                  <p:cNvSpPr/>
                  <p:nvPr/>
                </p:nvSpPr>
                <p:spPr>
                  <a:xfrm>
                    <a:off x="4488511" y="3629124"/>
                    <a:ext cx="6422" cy="35030"/>
                  </a:xfrm>
                  <a:custGeom>
                    <a:avLst/>
                    <a:gdLst>
                      <a:gd name="connsiteX0" fmla="*/ 6422 w 6422"/>
                      <a:gd name="connsiteY0" fmla="*/ 34446 h 35030"/>
                      <a:gd name="connsiteX1" fmla="*/ 0 w 6422"/>
                      <a:gd name="connsiteY1" fmla="*/ 35030 h 35030"/>
                      <a:gd name="connsiteX2" fmla="*/ 0 w 6422"/>
                      <a:gd name="connsiteY2" fmla="*/ 0 h 35030"/>
                      <a:gd name="connsiteX3" fmla="*/ 6422 w 6422"/>
                      <a:gd name="connsiteY3" fmla="*/ 0 h 35030"/>
                    </a:gdLst>
                    <a:ahLst/>
                    <a:cxnLst>
                      <a:cxn ang="0">
                        <a:pos x="connsiteX0" y="connsiteY0"/>
                      </a:cxn>
                      <a:cxn ang="0">
                        <a:pos x="connsiteX1" y="connsiteY1"/>
                      </a:cxn>
                      <a:cxn ang="0">
                        <a:pos x="connsiteX2" y="connsiteY2"/>
                      </a:cxn>
                      <a:cxn ang="0">
                        <a:pos x="connsiteX3" y="connsiteY3"/>
                      </a:cxn>
                    </a:cxnLst>
                    <a:rect l="l" t="t" r="r" b="b"/>
                    <a:pathLst>
                      <a:path w="6422" h="35030">
                        <a:moveTo>
                          <a:pt x="6422" y="34446"/>
                        </a:moveTo>
                        <a:lnTo>
                          <a:pt x="0" y="35030"/>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573" name="Graphic 2">
                    <a:extLst>
                      <a:ext uri="{FF2B5EF4-FFF2-40B4-BE49-F238E27FC236}">
                        <a16:creationId xmlns:a16="http://schemas.microsoft.com/office/drawing/2014/main" id="{6FA04AA2-DE56-415C-A863-AAE868522C98}"/>
                      </a:ext>
                    </a:extLst>
                  </p:cNvPr>
                  <p:cNvSpPr/>
                  <p:nvPr/>
                </p:nvSpPr>
                <p:spPr>
                  <a:xfrm>
                    <a:off x="4500188" y="3625037"/>
                    <a:ext cx="6422" cy="38533"/>
                  </a:xfrm>
                  <a:custGeom>
                    <a:avLst/>
                    <a:gdLst>
                      <a:gd name="connsiteX0" fmla="*/ 6422 w 6422"/>
                      <a:gd name="connsiteY0" fmla="*/ 38533 h 38533"/>
                      <a:gd name="connsiteX1" fmla="*/ 0 w 6422"/>
                      <a:gd name="connsiteY1" fmla="*/ 38533 h 38533"/>
                      <a:gd name="connsiteX2" fmla="*/ 0 w 6422"/>
                      <a:gd name="connsiteY2" fmla="*/ 584 h 38533"/>
                      <a:gd name="connsiteX3" fmla="*/ 6422 w 6422"/>
                      <a:gd name="connsiteY3" fmla="*/ 0 h 38533"/>
                    </a:gdLst>
                    <a:ahLst/>
                    <a:cxnLst>
                      <a:cxn ang="0">
                        <a:pos x="connsiteX0" y="connsiteY0"/>
                      </a:cxn>
                      <a:cxn ang="0">
                        <a:pos x="connsiteX1" y="connsiteY1"/>
                      </a:cxn>
                      <a:cxn ang="0">
                        <a:pos x="connsiteX2" y="connsiteY2"/>
                      </a:cxn>
                      <a:cxn ang="0">
                        <a:pos x="connsiteX3" y="connsiteY3"/>
                      </a:cxn>
                    </a:cxnLst>
                    <a:rect l="l" t="t" r="r" b="b"/>
                    <a:pathLst>
                      <a:path w="6422" h="38533">
                        <a:moveTo>
                          <a:pt x="6422" y="38533"/>
                        </a:moveTo>
                        <a:lnTo>
                          <a:pt x="0" y="38533"/>
                        </a:lnTo>
                        <a:lnTo>
                          <a:pt x="0" y="584"/>
                        </a:lnTo>
                        <a:lnTo>
                          <a:pt x="6422" y="0"/>
                        </a:lnTo>
                        <a:close/>
                      </a:path>
                    </a:pathLst>
                  </a:custGeom>
                  <a:solidFill>
                    <a:srgbClr val="FF9085"/>
                  </a:solidFill>
                  <a:ln w="5837" cap="flat">
                    <a:noFill/>
                    <a:prstDash val="solid"/>
                    <a:miter/>
                  </a:ln>
                </p:spPr>
                <p:txBody>
                  <a:bodyPr rtlCol="0" anchor="ctr"/>
                  <a:lstStyle/>
                  <a:p>
                    <a:endParaRPr lang="en-US"/>
                  </a:p>
                </p:txBody>
              </p:sp>
              <p:sp>
                <p:nvSpPr>
                  <p:cNvPr id="574" name="Graphic 2">
                    <a:extLst>
                      <a:ext uri="{FF2B5EF4-FFF2-40B4-BE49-F238E27FC236}">
                        <a16:creationId xmlns:a16="http://schemas.microsoft.com/office/drawing/2014/main" id="{EC2A60A6-0E6E-44FD-B92F-6DD6DFDD6D0D}"/>
                      </a:ext>
                    </a:extLst>
                  </p:cNvPr>
                  <p:cNvSpPr/>
                  <p:nvPr/>
                </p:nvSpPr>
                <p:spPr>
                  <a:xfrm>
                    <a:off x="4511864" y="3643720"/>
                    <a:ext cx="6422" cy="19266"/>
                  </a:xfrm>
                  <a:custGeom>
                    <a:avLst/>
                    <a:gdLst>
                      <a:gd name="connsiteX0" fmla="*/ 6422 w 6422"/>
                      <a:gd name="connsiteY0" fmla="*/ 19267 h 19266"/>
                      <a:gd name="connsiteX1" fmla="*/ 0 w 6422"/>
                      <a:gd name="connsiteY1" fmla="*/ 19267 h 19266"/>
                      <a:gd name="connsiteX2" fmla="*/ 0 w 6422"/>
                      <a:gd name="connsiteY2" fmla="*/ 584 h 19266"/>
                      <a:gd name="connsiteX3" fmla="*/ 6422 w 6422"/>
                      <a:gd name="connsiteY3" fmla="*/ 0 h 19266"/>
                    </a:gdLst>
                    <a:ahLst/>
                    <a:cxnLst>
                      <a:cxn ang="0">
                        <a:pos x="connsiteX0" y="connsiteY0"/>
                      </a:cxn>
                      <a:cxn ang="0">
                        <a:pos x="connsiteX1" y="connsiteY1"/>
                      </a:cxn>
                      <a:cxn ang="0">
                        <a:pos x="connsiteX2" y="connsiteY2"/>
                      </a:cxn>
                      <a:cxn ang="0">
                        <a:pos x="connsiteX3" y="connsiteY3"/>
                      </a:cxn>
                    </a:cxnLst>
                    <a:rect l="l" t="t" r="r" b="b"/>
                    <a:pathLst>
                      <a:path w="6422" h="19266">
                        <a:moveTo>
                          <a:pt x="6422" y="19267"/>
                        </a:moveTo>
                        <a:lnTo>
                          <a:pt x="0" y="19267"/>
                        </a:lnTo>
                        <a:lnTo>
                          <a:pt x="0" y="584"/>
                        </a:lnTo>
                        <a:lnTo>
                          <a:pt x="6422" y="0"/>
                        </a:lnTo>
                        <a:close/>
                      </a:path>
                    </a:pathLst>
                  </a:custGeom>
                  <a:solidFill>
                    <a:srgbClr val="FF9085"/>
                  </a:solidFill>
                  <a:ln w="5837" cap="flat">
                    <a:noFill/>
                    <a:prstDash val="solid"/>
                    <a:miter/>
                  </a:ln>
                </p:spPr>
                <p:txBody>
                  <a:bodyPr rtlCol="0" anchor="ctr"/>
                  <a:lstStyle/>
                  <a:p>
                    <a:endParaRPr lang="en-US"/>
                  </a:p>
                </p:txBody>
              </p:sp>
              <p:sp>
                <p:nvSpPr>
                  <p:cNvPr id="575" name="Graphic 2">
                    <a:extLst>
                      <a:ext uri="{FF2B5EF4-FFF2-40B4-BE49-F238E27FC236}">
                        <a16:creationId xmlns:a16="http://schemas.microsoft.com/office/drawing/2014/main" id="{9AF3BE67-431C-49EF-984D-28949295BC54}"/>
                      </a:ext>
                    </a:extLst>
                  </p:cNvPr>
                  <p:cNvSpPr/>
                  <p:nvPr/>
                </p:nvSpPr>
                <p:spPr>
                  <a:xfrm>
                    <a:off x="4523541" y="3620950"/>
                    <a:ext cx="6422" cy="42036"/>
                  </a:xfrm>
                  <a:custGeom>
                    <a:avLst/>
                    <a:gdLst>
                      <a:gd name="connsiteX0" fmla="*/ 6422 w 6422"/>
                      <a:gd name="connsiteY0" fmla="*/ 41452 h 42036"/>
                      <a:gd name="connsiteX1" fmla="*/ 0 w 6422"/>
                      <a:gd name="connsiteY1" fmla="*/ 42036 h 42036"/>
                      <a:gd name="connsiteX2" fmla="*/ 0 w 6422"/>
                      <a:gd name="connsiteY2" fmla="*/ 0 h 42036"/>
                      <a:gd name="connsiteX3" fmla="*/ 6422 w 6422"/>
                      <a:gd name="connsiteY3" fmla="*/ 0 h 42036"/>
                    </a:gdLst>
                    <a:ahLst/>
                    <a:cxnLst>
                      <a:cxn ang="0">
                        <a:pos x="connsiteX0" y="connsiteY0"/>
                      </a:cxn>
                      <a:cxn ang="0">
                        <a:pos x="connsiteX1" y="connsiteY1"/>
                      </a:cxn>
                      <a:cxn ang="0">
                        <a:pos x="connsiteX2" y="connsiteY2"/>
                      </a:cxn>
                      <a:cxn ang="0">
                        <a:pos x="connsiteX3" y="connsiteY3"/>
                      </a:cxn>
                    </a:cxnLst>
                    <a:rect l="l" t="t" r="r" b="b"/>
                    <a:pathLst>
                      <a:path w="6422" h="42036">
                        <a:moveTo>
                          <a:pt x="6422" y="41452"/>
                        </a:moveTo>
                        <a:lnTo>
                          <a:pt x="0" y="42036"/>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576" name="Graphic 2">
                    <a:extLst>
                      <a:ext uri="{FF2B5EF4-FFF2-40B4-BE49-F238E27FC236}">
                        <a16:creationId xmlns:a16="http://schemas.microsoft.com/office/drawing/2014/main" id="{0800EF43-71CA-4B13-A51E-4B26ABD0E649}"/>
                      </a:ext>
                    </a:extLst>
                  </p:cNvPr>
                  <p:cNvSpPr/>
                  <p:nvPr/>
                </p:nvSpPr>
                <p:spPr>
                  <a:xfrm>
                    <a:off x="4535218" y="3626789"/>
                    <a:ext cx="6422" cy="35614"/>
                  </a:xfrm>
                  <a:custGeom>
                    <a:avLst/>
                    <a:gdLst>
                      <a:gd name="connsiteX0" fmla="*/ 6422 w 6422"/>
                      <a:gd name="connsiteY0" fmla="*/ 35614 h 35614"/>
                      <a:gd name="connsiteX1" fmla="*/ 0 w 6422"/>
                      <a:gd name="connsiteY1" fmla="*/ 35614 h 35614"/>
                      <a:gd name="connsiteX2" fmla="*/ 0 w 6422"/>
                      <a:gd name="connsiteY2" fmla="*/ 0 h 35614"/>
                      <a:gd name="connsiteX3" fmla="*/ 6422 w 6422"/>
                      <a:gd name="connsiteY3" fmla="*/ 0 h 35614"/>
                    </a:gdLst>
                    <a:ahLst/>
                    <a:cxnLst>
                      <a:cxn ang="0">
                        <a:pos x="connsiteX0" y="connsiteY0"/>
                      </a:cxn>
                      <a:cxn ang="0">
                        <a:pos x="connsiteX1" y="connsiteY1"/>
                      </a:cxn>
                      <a:cxn ang="0">
                        <a:pos x="connsiteX2" y="connsiteY2"/>
                      </a:cxn>
                      <a:cxn ang="0">
                        <a:pos x="connsiteX3" y="connsiteY3"/>
                      </a:cxn>
                    </a:cxnLst>
                    <a:rect l="l" t="t" r="r" b="b"/>
                    <a:pathLst>
                      <a:path w="6422" h="35614">
                        <a:moveTo>
                          <a:pt x="6422" y="35614"/>
                        </a:moveTo>
                        <a:lnTo>
                          <a:pt x="0" y="35614"/>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577" name="Graphic 2">
                    <a:extLst>
                      <a:ext uri="{FF2B5EF4-FFF2-40B4-BE49-F238E27FC236}">
                        <a16:creationId xmlns:a16="http://schemas.microsoft.com/office/drawing/2014/main" id="{CAF62AED-2578-40FE-B6C8-50B1CF4E5A6E}"/>
                      </a:ext>
                    </a:extLst>
                  </p:cNvPr>
                  <p:cNvSpPr/>
                  <p:nvPr/>
                </p:nvSpPr>
                <p:spPr>
                  <a:xfrm>
                    <a:off x="4546895" y="3652478"/>
                    <a:ext cx="6422" cy="9341"/>
                  </a:xfrm>
                  <a:custGeom>
                    <a:avLst/>
                    <a:gdLst>
                      <a:gd name="connsiteX0" fmla="*/ 6422 w 6422"/>
                      <a:gd name="connsiteY0" fmla="*/ 9341 h 9341"/>
                      <a:gd name="connsiteX1" fmla="*/ 0 w 6422"/>
                      <a:gd name="connsiteY1" fmla="*/ 9341 h 9341"/>
                      <a:gd name="connsiteX2" fmla="*/ 0 w 6422"/>
                      <a:gd name="connsiteY2" fmla="*/ 0 h 9341"/>
                      <a:gd name="connsiteX3" fmla="*/ 6422 w 6422"/>
                      <a:gd name="connsiteY3" fmla="*/ 0 h 9341"/>
                    </a:gdLst>
                    <a:ahLst/>
                    <a:cxnLst>
                      <a:cxn ang="0">
                        <a:pos x="connsiteX0" y="connsiteY0"/>
                      </a:cxn>
                      <a:cxn ang="0">
                        <a:pos x="connsiteX1" y="connsiteY1"/>
                      </a:cxn>
                      <a:cxn ang="0">
                        <a:pos x="connsiteX2" y="connsiteY2"/>
                      </a:cxn>
                      <a:cxn ang="0">
                        <a:pos x="connsiteX3" y="connsiteY3"/>
                      </a:cxn>
                    </a:cxnLst>
                    <a:rect l="l" t="t" r="r" b="b"/>
                    <a:pathLst>
                      <a:path w="6422" h="9341">
                        <a:moveTo>
                          <a:pt x="6422" y="9341"/>
                        </a:moveTo>
                        <a:lnTo>
                          <a:pt x="0" y="9341"/>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578" name="Graphic 2">
                    <a:extLst>
                      <a:ext uri="{FF2B5EF4-FFF2-40B4-BE49-F238E27FC236}">
                        <a16:creationId xmlns:a16="http://schemas.microsoft.com/office/drawing/2014/main" id="{BD382FE3-B585-4CA0-A665-277054AE3B58}"/>
                      </a:ext>
                    </a:extLst>
                  </p:cNvPr>
                  <p:cNvSpPr/>
                  <p:nvPr/>
                </p:nvSpPr>
                <p:spPr>
                  <a:xfrm>
                    <a:off x="4558571" y="3639049"/>
                    <a:ext cx="6422" cy="22185"/>
                  </a:xfrm>
                  <a:custGeom>
                    <a:avLst/>
                    <a:gdLst>
                      <a:gd name="connsiteX0" fmla="*/ 6422 w 6422"/>
                      <a:gd name="connsiteY0" fmla="*/ 22186 h 22185"/>
                      <a:gd name="connsiteX1" fmla="*/ 0 w 6422"/>
                      <a:gd name="connsiteY1" fmla="*/ 22186 h 22185"/>
                      <a:gd name="connsiteX2" fmla="*/ 0 w 6422"/>
                      <a:gd name="connsiteY2" fmla="*/ 0 h 22185"/>
                      <a:gd name="connsiteX3" fmla="*/ 6422 w 6422"/>
                      <a:gd name="connsiteY3" fmla="*/ 0 h 22185"/>
                    </a:gdLst>
                    <a:ahLst/>
                    <a:cxnLst>
                      <a:cxn ang="0">
                        <a:pos x="connsiteX0" y="connsiteY0"/>
                      </a:cxn>
                      <a:cxn ang="0">
                        <a:pos x="connsiteX1" y="connsiteY1"/>
                      </a:cxn>
                      <a:cxn ang="0">
                        <a:pos x="connsiteX2" y="connsiteY2"/>
                      </a:cxn>
                      <a:cxn ang="0">
                        <a:pos x="connsiteX3" y="connsiteY3"/>
                      </a:cxn>
                    </a:cxnLst>
                    <a:rect l="l" t="t" r="r" b="b"/>
                    <a:pathLst>
                      <a:path w="6422" h="22185">
                        <a:moveTo>
                          <a:pt x="6422" y="22186"/>
                        </a:moveTo>
                        <a:lnTo>
                          <a:pt x="0" y="22186"/>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579" name="Graphic 2">
                    <a:extLst>
                      <a:ext uri="{FF2B5EF4-FFF2-40B4-BE49-F238E27FC236}">
                        <a16:creationId xmlns:a16="http://schemas.microsoft.com/office/drawing/2014/main" id="{DF687CAF-6840-438D-9661-FC783C2108D9}"/>
                      </a:ext>
                    </a:extLst>
                  </p:cNvPr>
                  <p:cNvSpPr/>
                  <p:nvPr/>
                </p:nvSpPr>
                <p:spPr>
                  <a:xfrm>
                    <a:off x="4570248" y="3628540"/>
                    <a:ext cx="6422" cy="32694"/>
                  </a:xfrm>
                  <a:custGeom>
                    <a:avLst/>
                    <a:gdLst>
                      <a:gd name="connsiteX0" fmla="*/ 6422 w 6422"/>
                      <a:gd name="connsiteY0" fmla="*/ 32111 h 32694"/>
                      <a:gd name="connsiteX1" fmla="*/ 0 w 6422"/>
                      <a:gd name="connsiteY1" fmla="*/ 32695 h 32694"/>
                      <a:gd name="connsiteX2" fmla="*/ 0 w 6422"/>
                      <a:gd name="connsiteY2" fmla="*/ 584 h 32694"/>
                      <a:gd name="connsiteX3" fmla="*/ 6422 w 6422"/>
                      <a:gd name="connsiteY3" fmla="*/ 0 h 32694"/>
                    </a:gdLst>
                    <a:ahLst/>
                    <a:cxnLst>
                      <a:cxn ang="0">
                        <a:pos x="connsiteX0" y="connsiteY0"/>
                      </a:cxn>
                      <a:cxn ang="0">
                        <a:pos x="connsiteX1" y="connsiteY1"/>
                      </a:cxn>
                      <a:cxn ang="0">
                        <a:pos x="connsiteX2" y="connsiteY2"/>
                      </a:cxn>
                      <a:cxn ang="0">
                        <a:pos x="connsiteX3" y="connsiteY3"/>
                      </a:cxn>
                    </a:cxnLst>
                    <a:rect l="l" t="t" r="r" b="b"/>
                    <a:pathLst>
                      <a:path w="6422" h="32694">
                        <a:moveTo>
                          <a:pt x="6422" y="32111"/>
                        </a:moveTo>
                        <a:lnTo>
                          <a:pt x="0" y="32695"/>
                        </a:lnTo>
                        <a:lnTo>
                          <a:pt x="0" y="584"/>
                        </a:lnTo>
                        <a:lnTo>
                          <a:pt x="6422" y="0"/>
                        </a:lnTo>
                        <a:close/>
                      </a:path>
                    </a:pathLst>
                  </a:custGeom>
                  <a:solidFill>
                    <a:srgbClr val="FF9085"/>
                  </a:solidFill>
                  <a:ln w="5837" cap="flat">
                    <a:noFill/>
                    <a:prstDash val="solid"/>
                    <a:miter/>
                  </a:ln>
                </p:spPr>
                <p:txBody>
                  <a:bodyPr rtlCol="0" anchor="ctr"/>
                  <a:lstStyle/>
                  <a:p>
                    <a:endParaRPr lang="en-US"/>
                  </a:p>
                </p:txBody>
              </p:sp>
              <p:sp>
                <p:nvSpPr>
                  <p:cNvPr id="580" name="Graphic 2">
                    <a:extLst>
                      <a:ext uri="{FF2B5EF4-FFF2-40B4-BE49-F238E27FC236}">
                        <a16:creationId xmlns:a16="http://schemas.microsoft.com/office/drawing/2014/main" id="{760D2522-C06C-4571-ACC4-8FFF640816E0}"/>
                      </a:ext>
                    </a:extLst>
                  </p:cNvPr>
                  <p:cNvSpPr/>
                  <p:nvPr/>
                </p:nvSpPr>
                <p:spPr>
                  <a:xfrm>
                    <a:off x="4581341" y="3637298"/>
                    <a:ext cx="7006" cy="23353"/>
                  </a:xfrm>
                  <a:custGeom>
                    <a:avLst/>
                    <a:gdLst>
                      <a:gd name="connsiteX0" fmla="*/ 7006 w 7006"/>
                      <a:gd name="connsiteY0" fmla="*/ 23353 h 23353"/>
                      <a:gd name="connsiteX1" fmla="*/ 0 w 7006"/>
                      <a:gd name="connsiteY1" fmla="*/ 23353 h 23353"/>
                      <a:gd name="connsiteX2" fmla="*/ 0 w 7006"/>
                      <a:gd name="connsiteY2" fmla="*/ 0 h 23353"/>
                      <a:gd name="connsiteX3" fmla="*/ 7006 w 7006"/>
                      <a:gd name="connsiteY3" fmla="*/ 0 h 23353"/>
                    </a:gdLst>
                    <a:ahLst/>
                    <a:cxnLst>
                      <a:cxn ang="0">
                        <a:pos x="connsiteX0" y="connsiteY0"/>
                      </a:cxn>
                      <a:cxn ang="0">
                        <a:pos x="connsiteX1" y="connsiteY1"/>
                      </a:cxn>
                      <a:cxn ang="0">
                        <a:pos x="connsiteX2" y="connsiteY2"/>
                      </a:cxn>
                      <a:cxn ang="0">
                        <a:pos x="connsiteX3" y="connsiteY3"/>
                      </a:cxn>
                    </a:cxnLst>
                    <a:rect l="l" t="t" r="r" b="b"/>
                    <a:pathLst>
                      <a:path w="7006" h="23353">
                        <a:moveTo>
                          <a:pt x="7006" y="23353"/>
                        </a:moveTo>
                        <a:lnTo>
                          <a:pt x="0" y="23353"/>
                        </a:lnTo>
                        <a:lnTo>
                          <a:pt x="0" y="0"/>
                        </a:lnTo>
                        <a:lnTo>
                          <a:pt x="7006" y="0"/>
                        </a:lnTo>
                        <a:close/>
                      </a:path>
                    </a:pathLst>
                  </a:custGeom>
                  <a:solidFill>
                    <a:srgbClr val="FF9085"/>
                  </a:solidFill>
                  <a:ln w="5837" cap="flat">
                    <a:noFill/>
                    <a:prstDash val="solid"/>
                    <a:miter/>
                  </a:ln>
                </p:spPr>
                <p:txBody>
                  <a:bodyPr rtlCol="0" anchor="ctr"/>
                  <a:lstStyle/>
                  <a:p>
                    <a:endParaRPr lang="en-US"/>
                  </a:p>
                </p:txBody>
              </p:sp>
              <p:sp>
                <p:nvSpPr>
                  <p:cNvPr id="581" name="Graphic 2">
                    <a:extLst>
                      <a:ext uri="{FF2B5EF4-FFF2-40B4-BE49-F238E27FC236}">
                        <a16:creationId xmlns:a16="http://schemas.microsoft.com/office/drawing/2014/main" id="{E243C3AC-1DA6-488F-8084-C2AB005A31FB}"/>
                      </a:ext>
                    </a:extLst>
                  </p:cNvPr>
                  <p:cNvSpPr/>
                  <p:nvPr/>
                </p:nvSpPr>
                <p:spPr>
                  <a:xfrm>
                    <a:off x="4593018" y="3623869"/>
                    <a:ext cx="6422" cy="36197"/>
                  </a:xfrm>
                  <a:custGeom>
                    <a:avLst/>
                    <a:gdLst>
                      <a:gd name="connsiteX0" fmla="*/ 6422 w 6422"/>
                      <a:gd name="connsiteY0" fmla="*/ 36198 h 36197"/>
                      <a:gd name="connsiteX1" fmla="*/ 0 w 6422"/>
                      <a:gd name="connsiteY1" fmla="*/ 36198 h 36197"/>
                      <a:gd name="connsiteX2" fmla="*/ 0 w 6422"/>
                      <a:gd name="connsiteY2" fmla="*/ 0 h 36197"/>
                      <a:gd name="connsiteX3" fmla="*/ 6422 w 6422"/>
                      <a:gd name="connsiteY3" fmla="*/ 0 h 36197"/>
                    </a:gdLst>
                    <a:ahLst/>
                    <a:cxnLst>
                      <a:cxn ang="0">
                        <a:pos x="connsiteX0" y="connsiteY0"/>
                      </a:cxn>
                      <a:cxn ang="0">
                        <a:pos x="connsiteX1" y="connsiteY1"/>
                      </a:cxn>
                      <a:cxn ang="0">
                        <a:pos x="connsiteX2" y="connsiteY2"/>
                      </a:cxn>
                      <a:cxn ang="0">
                        <a:pos x="connsiteX3" y="connsiteY3"/>
                      </a:cxn>
                    </a:cxnLst>
                    <a:rect l="l" t="t" r="r" b="b"/>
                    <a:pathLst>
                      <a:path w="6422" h="36197">
                        <a:moveTo>
                          <a:pt x="6422" y="36198"/>
                        </a:moveTo>
                        <a:lnTo>
                          <a:pt x="0" y="36198"/>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582" name="Graphic 2">
                    <a:extLst>
                      <a:ext uri="{FF2B5EF4-FFF2-40B4-BE49-F238E27FC236}">
                        <a16:creationId xmlns:a16="http://schemas.microsoft.com/office/drawing/2014/main" id="{DB74EE9E-86A3-4156-A9C7-FB9BAFD9483C}"/>
                      </a:ext>
                    </a:extLst>
                  </p:cNvPr>
                  <p:cNvSpPr/>
                  <p:nvPr/>
                </p:nvSpPr>
                <p:spPr>
                  <a:xfrm>
                    <a:off x="4604694" y="3619199"/>
                    <a:ext cx="6422" cy="40868"/>
                  </a:xfrm>
                  <a:custGeom>
                    <a:avLst/>
                    <a:gdLst>
                      <a:gd name="connsiteX0" fmla="*/ 6422 w 6422"/>
                      <a:gd name="connsiteY0" fmla="*/ 40285 h 40868"/>
                      <a:gd name="connsiteX1" fmla="*/ 0 w 6422"/>
                      <a:gd name="connsiteY1" fmla="*/ 40869 h 40868"/>
                      <a:gd name="connsiteX2" fmla="*/ 0 w 6422"/>
                      <a:gd name="connsiteY2" fmla="*/ 584 h 40868"/>
                      <a:gd name="connsiteX3" fmla="*/ 6422 w 6422"/>
                      <a:gd name="connsiteY3" fmla="*/ 0 h 40868"/>
                    </a:gdLst>
                    <a:ahLst/>
                    <a:cxnLst>
                      <a:cxn ang="0">
                        <a:pos x="connsiteX0" y="connsiteY0"/>
                      </a:cxn>
                      <a:cxn ang="0">
                        <a:pos x="connsiteX1" y="connsiteY1"/>
                      </a:cxn>
                      <a:cxn ang="0">
                        <a:pos x="connsiteX2" y="connsiteY2"/>
                      </a:cxn>
                      <a:cxn ang="0">
                        <a:pos x="connsiteX3" y="connsiteY3"/>
                      </a:cxn>
                    </a:cxnLst>
                    <a:rect l="l" t="t" r="r" b="b"/>
                    <a:pathLst>
                      <a:path w="6422" h="40868">
                        <a:moveTo>
                          <a:pt x="6422" y="40285"/>
                        </a:moveTo>
                        <a:lnTo>
                          <a:pt x="0" y="40869"/>
                        </a:lnTo>
                        <a:lnTo>
                          <a:pt x="0" y="584"/>
                        </a:lnTo>
                        <a:lnTo>
                          <a:pt x="6422" y="0"/>
                        </a:lnTo>
                        <a:close/>
                      </a:path>
                    </a:pathLst>
                  </a:custGeom>
                  <a:solidFill>
                    <a:srgbClr val="FF9085"/>
                  </a:solidFill>
                  <a:ln w="5837" cap="flat">
                    <a:noFill/>
                    <a:prstDash val="solid"/>
                    <a:miter/>
                  </a:ln>
                </p:spPr>
                <p:txBody>
                  <a:bodyPr rtlCol="0" anchor="ctr"/>
                  <a:lstStyle/>
                  <a:p>
                    <a:endParaRPr lang="en-US"/>
                  </a:p>
                </p:txBody>
              </p:sp>
            </p:grpSp>
          </p:grpSp>
          <p:grpSp>
            <p:nvGrpSpPr>
              <p:cNvPr id="583" name="Graphic 2">
                <a:extLst>
                  <a:ext uri="{FF2B5EF4-FFF2-40B4-BE49-F238E27FC236}">
                    <a16:creationId xmlns:a16="http://schemas.microsoft.com/office/drawing/2014/main" id="{E67842ED-0E20-4FCE-BDA0-D1351AED7887}"/>
                  </a:ext>
                </a:extLst>
              </p:cNvPr>
              <p:cNvGrpSpPr/>
              <p:nvPr/>
            </p:nvGrpSpPr>
            <p:grpSpPr>
              <a:xfrm>
                <a:off x="4305770" y="3682216"/>
                <a:ext cx="336873" cy="95339"/>
                <a:chOff x="4305770" y="3682216"/>
                <a:chExt cx="336873" cy="95339"/>
              </a:xfrm>
            </p:grpSpPr>
            <p:sp>
              <p:nvSpPr>
                <p:cNvPr id="584" name="Graphic 2">
                  <a:extLst>
                    <a:ext uri="{FF2B5EF4-FFF2-40B4-BE49-F238E27FC236}">
                      <a16:creationId xmlns:a16="http://schemas.microsoft.com/office/drawing/2014/main" id="{001B8E07-E119-432F-88E1-ADFC9C9DC824}"/>
                    </a:ext>
                  </a:extLst>
                </p:cNvPr>
                <p:cNvSpPr/>
                <p:nvPr/>
              </p:nvSpPr>
              <p:spPr>
                <a:xfrm>
                  <a:off x="4305770" y="3682216"/>
                  <a:ext cx="336873" cy="95339"/>
                </a:xfrm>
                <a:custGeom>
                  <a:avLst/>
                  <a:gdLst>
                    <a:gd name="connsiteX0" fmla="*/ 0 w 336873"/>
                    <a:gd name="connsiteY0" fmla="*/ 81774 h 95339"/>
                    <a:gd name="connsiteX1" fmla="*/ 0 w 336873"/>
                    <a:gd name="connsiteY1" fmla="*/ 28061 h 95339"/>
                    <a:gd name="connsiteX2" fmla="*/ 16931 w 336873"/>
                    <a:gd name="connsiteY2" fmla="*/ 12298 h 95339"/>
                    <a:gd name="connsiteX3" fmla="*/ 321111 w 336873"/>
                    <a:gd name="connsiteY3" fmla="*/ 37 h 95339"/>
                    <a:gd name="connsiteX4" fmla="*/ 336874 w 336873"/>
                    <a:gd name="connsiteY4" fmla="*/ 13465 h 95339"/>
                    <a:gd name="connsiteX5" fmla="*/ 336874 w 336873"/>
                    <a:gd name="connsiteY5" fmla="*/ 64843 h 95339"/>
                    <a:gd name="connsiteX6" fmla="*/ 321111 w 336873"/>
                    <a:gd name="connsiteY6" fmla="*/ 80023 h 95339"/>
                    <a:gd name="connsiteX7" fmla="*/ 16931 w 336873"/>
                    <a:gd name="connsiteY7" fmla="*/ 95203 h 95339"/>
                    <a:gd name="connsiteX8" fmla="*/ 0 w 336873"/>
                    <a:gd name="connsiteY8" fmla="*/ 81774 h 95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873" h="95339">
                      <a:moveTo>
                        <a:pt x="0" y="81774"/>
                      </a:moveTo>
                      <a:lnTo>
                        <a:pt x="0" y="28061"/>
                      </a:lnTo>
                      <a:cubicBezTo>
                        <a:pt x="0" y="19888"/>
                        <a:pt x="7590" y="12881"/>
                        <a:pt x="16931" y="12298"/>
                      </a:cubicBezTo>
                      <a:lnTo>
                        <a:pt x="321111" y="37"/>
                      </a:lnTo>
                      <a:cubicBezTo>
                        <a:pt x="329868" y="-547"/>
                        <a:pt x="336874" y="5875"/>
                        <a:pt x="336874" y="13465"/>
                      </a:cubicBezTo>
                      <a:lnTo>
                        <a:pt x="336874" y="64843"/>
                      </a:lnTo>
                      <a:cubicBezTo>
                        <a:pt x="336874" y="72433"/>
                        <a:pt x="329868" y="79439"/>
                        <a:pt x="321111" y="80023"/>
                      </a:cubicBezTo>
                      <a:lnTo>
                        <a:pt x="16931" y="95203"/>
                      </a:lnTo>
                      <a:cubicBezTo>
                        <a:pt x="7590" y="96370"/>
                        <a:pt x="0" y="89948"/>
                        <a:pt x="0" y="81774"/>
                      </a:cubicBezTo>
                      <a:close/>
                    </a:path>
                  </a:pathLst>
                </a:custGeom>
                <a:solidFill>
                  <a:srgbClr val="AA80F9">
                    <a:alpha val="74000"/>
                  </a:srgbClr>
                </a:solidFill>
                <a:ln w="5837" cap="flat">
                  <a:noFill/>
                  <a:prstDash val="solid"/>
                  <a:miter/>
                </a:ln>
              </p:spPr>
              <p:txBody>
                <a:bodyPr rtlCol="0" anchor="ctr"/>
                <a:lstStyle/>
                <a:p>
                  <a:endParaRPr lang="en-US"/>
                </a:p>
              </p:txBody>
            </p:sp>
            <p:sp>
              <p:nvSpPr>
                <p:cNvPr id="585" name="Graphic 2">
                  <a:extLst>
                    <a:ext uri="{FF2B5EF4-FFF2-40B4-BE49-F238E27FC236}">
                      <a16:creationId xmlns:a16="http://schemas.microsoft.com/office/drawing/2014/main" id="{BB15E40F-9AA2-4C0E-B20F-71D4F7FF01B7}"/>
                    </a:ext>
                  </a:extLst>
                </p:cNvPr>
                <p:cNvSpPr/>
                <p:nvPr/>
              </p:nvSpPr>
              <p:spPr>
                <a:xfrm>
                  <a:off x="4322117" y="3707358"/>
                  <a:ext cx="15179" cy="13428"/>
                </a:xfrm>
                <a:custGeom>
                  <a:avLst/>
                  <a:gdLst>
                    <a:gd name="connsiteX0" fmla="*/ 15180 w 15179"/>
                    <a:gd name="connsiteY0" fmla="*/ 6422 h 13428"/>
                    <a:gd name="connsiteX1" fmla="*/ 7590 w 15179"/>
                    <a:gd name="connsiteY1" fmla="*/ 13428 h 13428"/>
                    <a:gd name="connsiteX2" fmla="*/ 0 w 15179"/>
                    <a:gd name="connsiteY2" fmla="*/ 7006 h 13428"/>
                    <a:gd name="connsiteX3" fmla="*/ 7590 w 15179"/>
                    <a:gd name="connsiteY3" fmla="*/ 0 h 13428"/>
                    <a:gd name="connsiteX4" fmla="*/ 15180 w 15179"/>
                    <a:gd name="connsiteY4" fmla="*/ 6422 h 13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79" h="13428">
                      <a:moveTo>
                        <a:pt x="15180" y="6422"/>
                      </a:moveTo>
                      <a:cubicBezTo>
                        <a:pt x="15180" y="9925"/>
                        <a:pt x="11677" y="13428"/>
                        <a:pt x="7590" y="13428"/>
                      </a:cubicBezTo>
                      <a:cubicBezTo>
                        <a:pt x="3503" y="13428"/>
                        <a:pt x="0" y="10509"/>
                        <a:pt x="0" y="7006"/>
                      </a:cubicBezTo>
                      <a:cubicBezTo>
                        <a:pt x="0" y="3503"/>
                        <a:pt x="3503" y="0"/>
                        <a:pt x="7590" y="0"/>
                      </a:cubicBezTo>
                      <a:cubicBezTo>
                        <a:pt x="11677" y="0"/>
                        <a:pt x="15180" y="2919"/>
                        <a:pt x="15180" y="6422"/>
                      </a:cubicBezTo>
                      <a:close/>
                    </a:path>
                  </a:pathLst>
                </a:custGeom>
                <a:solidFill>
                  <a:srgbClr val="FFFFFF">
                    <a:alpha val="40000"/>
                  </a:srgbClr>
                </a:solidFill>
                <a:ln w="5837" cap="flat">
                  <a:noFill/>
                  <a:prstDash val="solid"/>
                  <a:miter/>
                </a:ln>
              </p:spPr>
              <p:txBody>
                <a:bodyPr rtlCol="0" anchor="ctr"/>
                <a:lstStyle/>
                <a:p>
                  <a:endParaRPr lang="en-US"/>
                </a:p>
              </p:txBody>
            </p:sp>
            <p:sp>
              <p:nvSpPr>
                <p:cNvPr id="586" name="Graphic 2">
                  <a:extLst>
                    <a:ext uri="{FF2B5EF4-FFF2-40B4-BE49-F238E27FC236}">
                      <a16:creationId xmlns:a16="http://schemas.microsoft.com/office/drawing/2014/main" id="{253F1D2C-B6A0-44B3-B500-207D8D017C82}"/>
                    </a:ext>
                  </a:extLst>
                </p:cNvPr>
                <p:cNvSpPr/>
                <p:nvPr/>
              </p:nvSpPr>
              <p:spPr>
                <a:xfrm>
                  <a:off x="4346638" y="3706190"/>
                  <a:ext cx="15179" cy="13428"/>
                </a:xfrm>
                <a:custGeom>
                  <a:avLst/>
                  <a:gdLst>
                    <a:gd name="connsiteX0" fmla="*/ 15180 w 15179"/>
                    <a:gd name="connsiteY0" fmla="*/ 6422 h 13428"/>
                    <a:gd name="connsiteX1" fmla="*/ 7590 w 15179"/>
                    <a:gd name="connsiteY1" fmla="*/ 13428 h 13428"/>
                    <a:gd name="connsiteX2" fmla="*/ 0 w 15179"/>
                    <a:gd name="connsiteY2" fmla="*/ 7006 h 13428"/>
                    <a:gd name="connsiteX3" fmla="*/ 7590 w 15179"/>
                    <a:gd name="connsiteY3" fmla="*/ 0 h 13428"/>
                    <a:gd name="connsiteX4" fmla="*/ 15180 w 15179"/>
                    <a:gd name="connsiteY4" fmla="*/ 6422 h 13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79" h="13428">
                      <a:moveTo>
                        <a:pt x="15180" y="6422"/>
                      </a:moveTo>
                      <a:cubicBezTo>
                        <a:pt x="15180" y="9925"/>
                        <a:pt x="11677" y="13428"/>
                        <a:pt x="7590" y="13428"/>
                      </a:cubicBezTo>
                      <a:cubicBezTo>
                        <a:pt x="3503" y="13428"/>
                        <a:pt x="0" y="10509"/>
                        <a:pt x="0" y="7006"/>
                      </a:cubicBezTo>
                      <a:cubicBezTo>
                        <a:pt x="0" y="3503"/>
                        <a:pt x="3503" y="0"/>
                        <a:pt x="7590" y="0"/>
                      </a:cubicBezTo>
                      <a:cubicBezTo>
                        <a:pt x="11677" y="0"/>
                        <a:pt x="15180" y="2919"/>
                        <a:pt x="15180" y="6422"/>
                      </a:cubicBezTo>
                      <a:close/>
                    </a:path>
                  </a:pathLst>
                </a:custGeom>
                <a:solidFill>
                  <a:srgbClr val="FFFFFF">
                    <a:alpha val="40000"/>
                  </a:srgbClr>
                </a:solidFill>
                <a:ln w="5837" cap="flat">
                  <a:noFill/>
                  <a:prstDash val="solid"/>
                  <a:miter/>
                </a:ln>
              </p:spPr>
              <p:txBody>
                <a:bodyPr rtlCol="0" anchor="ctr"/>
                <a:lstStyle/>
                <a:p>
                  <a:endParaRPr lang="en-US"/>
                </a:p>
              </p:txBody>
            </p:sp>
            <p:sp>
              <p:nvSpPr>
                <p:cNvPr id="587" name="Graphic 2">
                  <a:extLst>
                    <a:ext uri="{FF2B5EF4-FFF2-40B4-BE49-F238E27FC236}">
                      <a16:creationId xmlns:a16="http://schemas.microsoft.com/office/drawing/2014/main" id="{8DCEC502-C95E-42BD-9B7B-2AB44372FFF9}"/>
                    </a:ext>
                  </a:extLst>
                </p:cNvPr>
                <p:cNvSpPr/>
                <p:nvPr/>
              </p:nvSpPr>
              <p:spPr>
                <a:xfrm>
                  <a:off x="4371743" y="3705532"/>
                  <a:ext cx="15179" cy="13502"/>
                </a:xfrm>
                <a:custGeom>
                  <a:avLst/>
                  <a:gdLst>
                    <a:gd name="connsiteX0" fmla="*/ 15180 w 15179"/>
                    <a:gd name="connsiteY0" fmla="*/ 6497 h 13502"/>
                    <a:gd name="connsiteX1" fmla="*/ 7590 w 15179"/>
                    <a:gd name="connsiteY1" fmla="*/ 13503 h 13502"/>
                    <a:gd name="connsiteX2" fmla="*/ 0 w 15179"/>
                    <a:gd name="connsiteY2" fmla="*/ 7080 h 13502"/>
                    <a:gd name="connsiteX3" fmla="*/ 7590 w 15179"/>
                    <a:gd name="connsiteY3" fmla="*/ 74 h 13502"/>
                    <a:gd name="connsiteX4" fmla="*/ 15180 w 15179"/>
                    <a:gd name="connsiteY4" fmla="*/ 6497 h 13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79" h="13502">
                      <a:moveTo>
                        <a:pt x="15180" y="6497"/>
                      </a:moveTo>
                      <a:cubicBezTo>
                        <a:pt x="15180" y="10000"/>
                        <a:pt x="11677" y="13503"/>
                        <a:pt x="7590" y="13503"/>
                      </a:cubicBezTo>
                      <a:cubicBezTo>
                        <a:pt x="3503" y="13503"/>
                        <a:pt x="0" y="10584"/>
                        <a:pt x="0" y="7080"/>
                      </a:cubicBezTo>
                      <a:cubicBezTo>
                        <a:pt x="0" y="3577"/>
                        <a:pt x="3503" y="74"/>
                        <a:pt x="7590" y="74"/>
                      </a:cubicBezTo>
                      <a:cubicBezTo>
                        <a:pt x="11677" y="-509"/>
                        <a:pt x="15180" y="2410"/>
                        <a:pt x="15180" y="6497"/>
                      </a:cubicBezTo>
                      <a:close/>
                    </a:path>
                  </a:pathLst>
                </a:custGeom>
                <a:solidFill>
                  <a:srgbClr val="FFFFFF">
                    <a:alpha val="40000"/>
                  </a:srgbClr>
                </a:solidFill>
                <a:ln w="5837" cap="flat">
                  <a:noFill/>
                  <a:prstDash val="solid"/>
                  <a:miter/>
                </a:ln>
              </p:spPr>
              <p:txBody>
                <a:bodyPr rtlCol="0" anchor="ctr"/>
                <a:lstStyle/>
                <a:p>
                  <a:endParaRPr lang="en-US"/>
                </a:p>
              </p:txBody>
            </p:sp>
            <p:sp>
              <p:nvSpPr>
                <p:cNvPr id="588" name="Graphic 2">
                  <a:extLst>
                    <a:ext uri="{FF2B5EF4-FFF2-40B4-BE49-F238E27FC236}">
                      <a16:creationId xmlns:a16="http://schemas.microsoft.com/office/drawing/2014/main" id="{F89B3EEE-35C0-4D20-A24A-796158862FA1}"/>
                    </a:ext>
                  </a:extLst>
                </p:cNvPr>
                <p:cNvSpPr/>
                <p:nvPr/>
              </p:nvSpPr>
              <p:spPr>
                <a:xfrm>
                  <a:off x="4402103" y="3695098"/>
                  <a:ext cx="223025" cy="65389"/>
                </a:xfrm>
                <a:custGeom>
                  <a:avLst/>
                  <a:gdLst>
                    <a:gd name="connsiteX0" fmla="*/ 223026 w 223025"/>
                    <a:gd name="connsiteY0" fmla="*/ 54881 h 65389"/>
                    <a:gd name="connsiteX1" fmla="*/ 0 w 223025"/>
                    <a:gd name="connsiteY1" fmla="*/ 65390 h 65389"/>
                    <a:gd name="connsiteX2" fmla="*/ 0 w 223025"/>
                    <a:gd name="connsiteY2" fmla="*/ 9341 h 65389"/>
                    <a:gd name="connsiteX3" fmla="*/ 223026 w 223025"/>
                    <a:gd name="connsiteY3" fmla="*/ 0 h 65389"/>
                  </a:gdLst>
                  <a:ahLst/>
                  <a:cxnLst>
                    <a:cxn ang="0">
                      <a:pos x="connsiteX0" y="connsiteY0"/>
                    </a:cxn>
                    <a:cxn ang="0">
                      <a:pos x="connsiteX1" y="connsiteY1"/>
                    </a:cxn>
                    <a:cxn ang="0">
                      <a:pos x="connsiteX2" y="connsiteY2"/>
                    </a:cxn>
                    <a:cxn ang="0">
                      <a:pos x="connsiteX3" y="connsiteY3"/>
                    </a:cxn>
                  </a:cxnLst>
                  <a:rect l="l" t="t" r="r" b="b"/>
                  <a:pathLst>
                    <a:path w="223025" h="65389">
                      <a:moveTo>
                        <a:pt x="223026" y="54881"/>
                      </a:moveTo>
                      <a:lnTo>
                        <a:pt x="0" y="65390"/>
                      </a:lnTo>
                      <a:lnTo>
                        <a:pt x="0" y="9341"/>
                      </a:lnTo>
                      <a:lnTo>
                        <a:pt x="223026" y="0"/>
                      </a:lnTo>
                      <a:close/>
                    </a:path>
                  </a:pathLst>
                </a:custGeom>
                <a:solidFill>
                  <a:srgbClr val="444B8C"/>
                </a:solidFill>
                <a:ln w="5837" cap="flat">
                  <a:noFill/>
                  <a:prstDash val="solid"/>
                  <a:miter/>
                </a:ln>
              </p:spPr>
              <p:txBody>
                <a:bodyPr rtlCol="0" anchor="ctr"/>
                <a:lstStyle/>
                <a:p>
                  <a:endParaRPr lang="en-US"/>
                </a:p>
              </p:txBody>
            </p:sp>
            <p:grpSp>
              <p:nvGrpSpPr>
                <p:cNvPr id="589" name="Graphic 2">
                  <a:extLst>
                    <a:ext uri="{FF2B5EF4-FFF2-40B4-BE49-F238E27FC236}">
                      <a16:creationId xmlns:a16="http://schemas.microsoft.com/office/drawing/2014/main" id="{8525B3CE-5658-4FBB-B2A4-C5643A402347}"/>
                    </a:ext>
                  </a:extLst>
                </p:cNvPr>
                <p:cNvGrpSpPr/>
                <p:nvPr/>
              </p:nvGrpSpPr>
              <p:grpSpPr>
                <a:xfrm>
                  <a:off x="4417283" y="3702104"/>
                  <a:ext cx="193834" cy="53712"/>
                  <a:chOff x="4417283" y="3702104"/>
                  <a:chExt cx="193834" cy="53712"/>
                </a:xfrm>
                <a:solidFill>
                  <a:srgbClr val="FFFFFF"/>
                </a:solidFill>
              </p:grpSpPr>
              <p:sp>
                <p:nvSpPr>
                  <p:cNvPr id="590" name="Graphic 2">
                    <a:extLst>
                      <a:ext uri="{FF2B5EF4-FFF2-40B4-BE49-F238E27FC236}">
                        <a16:creationId xmlns:a16="http://schemas.microsoft.com/office/drawing/2014/main" id="{20E96C68-F30F-46DE-8F88-CFB3EAC034BE}"/>
                      </a:ext>
                    </a:extLst>
                  </p:cNvPr>
                  <p:cNvSpPr/>
                  <p:nvPr/>
                </p:nvSpPr>
                <p:spPr>
                  <a:xfrm>
                    <a:off x="4417283" y="3710277"/>
                    <a:ext cx="6422" cy="45539"/>
                  </a:xfrm>
                  <a:custGeom>
                    <a:avLst/>
                    <a:gdLst>
                      <a:gd name="connsiteX0" fmla="*/ 6422 w 6422"/>
                      <a:gd name="connsiteY0" fmla="*/ 45539 h 45539"/>
                      <a:gd name="connsiteX1" fmla="*/ 0 w 6422"/>
                      <a:gd name="connsiteY1" fmla="*/ 45539 h 45539"/>
                      <a:gd name="connsiteX2" fmla="*/ 0 w 6422"/>
                      <a:gd name="connsiteY2" fmla="*/ 0 h 45539"/>
                      <a:gd name="connsiteX3" fmla="*/ 6422 w 6422"/>
                      <a:gd name="connsiteY3" fmla="*/ 0 h 45539"/>
                    </a:gdLst>
                    <a:ahLst/>
                    <a:cxnLst>
                      <a:cxn ang="0">
                        <a:pos x="connsiteX0" y="connsiteY0"/>
                      </a:cxn>
                      <a:cxn ang="0">
                        <a:pos x="connsiteX1" y="connsiteY1"/>
                      </a:cxn>
                      <a:cxn ang="0">
                        <a:pos x="connsiteX2" y="connsiteY2"/>
                      </a:cxn>
                      <a:cxn ang="0">
                        <a:pos x="connsiteX3" y="connsiteY3"/>
                      </a:cxn>
                    </a:cxnLst>
                    <a:rect l="l" t="t" r="r" b="b"/>
                    <a:pathLst>
                      <a:path w="6422" h="45539">
                        <a:moveTo>
                          <a:pt x="6422" y="45539"/>
                        </a:moveTo>
                        <a:lnTo>
                          <a:pt x="0" y="45539"/>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591" name="Graphic 2">
                    <a:extLst>
                      <a:ext uri="{FF2B5EF4-FFF2-40B4-BE49-F238E27FC236}">
                        <a16:creationId xmlns:a16="http://schemas.microsoft.com/office/drawing/2014/main" id="{E363A25B-ED09-424A-99E9-A209D215913F}"/>
                      </a:ext>
                    </a:extLst>
                  </p:cNvPr>
                  <p:cNvSpPr/>
                  <p:nvPr/>
                </p:nvSpPr>
                <p:spPr>
                  <a:xfrm>
                    <a:off x="4428959" y="3709694"/>
                    <a:ext cx="7006" cy="45539"/>
                  </a:xfrm>
                  <a:custGeom>
                    <a:avLst/>
                    <a:gdLst>
                      <a:gd name="connsiteX0" fmla="*/ 7006 w 7006"/>
                      <a:gd name="connsiteY0" fmla="*/ 45539 h 45539"/>
                      <a:gd name="connsiteX1" fmla="*/ 0 w 7006"/>
                      <a:gd name="connsiteY1" fmla="*/ 45539 h 45539"/>
                      <a:gd name="connsiteX2" fmla="*/ 0 w 7006"/>
                      <a:gd name="connsiteY2" fmla="*/ 584 h 45539"/>
                      <a:gd name="connsiteX3" fmla="*/ 7006 w 7006"/>
                      <a:gd name="connsiteY3" fmla="*/ 0 h 45539"/>
                    </a:gdLst>
                    <a:ahLst/>
                    <a:cxnLst>
                      <a:cxn ang="0">
                        <a:pos x="connsiteX0" y="connsiteY0"/>
                      </a:cxn>
                      <a:cxn ang="0">
                        <a:pos x="connsiteX1" y="connsiteY1"/>
                      </a:cxn>
                      <a:cxn ang="0">
                        <a:pos x="connsiteX2" y="connsiteY2"/>
                      </a:cxn>
                      <a:cxn ang="0">
                        <a:pos x="connsiteX3" y="connsiteY3"/>
                      </a:cxn>
                    </a:cxnLst>
                    <a:rect l="l" t="t" r="r" b="b"/>
                    <a:pathLst>
                      <a:path w="7006" h="45539">
                        <a:moveTo>
                          <a:pt x="7006" y="45539"/>
                        </a:moveTo>
                        <a:lnTo>
                          <a:pt x="0" y="45539"/>
                        </a:lnTo>
                        <a:lnTo>
                          <a:pt x="0" y="584"/>
                        </a:lnTo>
                        <a:lnTo>
                          <a:pt x="7006" y="0"/>
                        </a:lnTo>
                        <a:close/>
                      </a:path>
                    </a:pathLst>
                  </a:custGeom>
                  <a:solidFill>
                    <a:srgbClr val="FFFFFF"/>
                  </a:solidFill>
                  <a:ln w="5837" cap="flat">
                    <a:noFill/>
                    <a:prstDash val="solid"/>
                    <a:miter/>
                  </a:ln>
                </p:spPr>
                <p:txBody>
                  <a:bodyPr rtlCol="0" anchor="ctr"/>
                  <a:lstStyle/>
                  <a:p>
                    <a:endParaRPr lang="en-US"/>
                  </a:p>
                </p:txBody>
              </p:sp>
              <p:sp>
                <p:nvSpPr>
                  <p:cNvPr id="592" name="Graphic 2">
                    <a:extLst>
                      <a:ext uri="{FF2B5EF4-FFF2-40B4-BE49-F238E27FC236}">
                        <a16:creationId xmlns:a16="http://schemas.microsoft.com/office/drawing/2014/main" id="{312D906A-7D3C-4368-9DDD-6658B64974AC}"/>
                      </a:ext>
                    </a:extLst>
                  </p:cNvPr>
                  <p:cNvSpPr/>
                  <p:nvPr/>
                </p:nvSpPr>
                <p:spPr>
                  <a:xfrm>
                    <a:off x="4441220" y="3709110"/>
                    <a:ext cx="6422" cy="45539"/>
                  </a:xfrm>
                  <a:custGeom>
                    <a:avLst/>
                    <a:gdLst>
                      <a:gd name="connsiteX0" fmla="*/ 6422 w 6422"/>
                      <a:gd name="connsiteY0" fmla="*/ 45539 h 45539"/>
                      <a:gd name="connsiteX1" fmla="*/ 0 w 6422"/>
                      <a:gd name="connsiteY1" fmla="*/ 45539 h 45539"/>
                      <a:gd name="connsiteX2" fmla="*/ 0 w 6422"/>
                      <a:gd name="connsiteY2" fmla="*/ 584 h 45539"/>
                      <a:gd name="connsiteX3" fmla="*/ 6422 w 6422"/>
                      <a:gd name="connsiteY3" fmla="*/ 0 h 45539"/>
                    </a:gdLst>
                    <a:ahLst/>
                    <a:cxnLst>
                      <a:cxn ang="0">
                        <a:pos x="connsiteX0" y="connsiteY0"/>
                      </a:cxn>
                      <a:cxn ang="0">
                        <a:pos x="connsiteX1" y="connsiteY1"/>
                      </a:cxn>
                      <a:cxn ang="0">
                        <a:pos x="connsiteX2" y="connsiteY2"/>
                      </a:cxn>
                      <a:cxn ang="0">
                        <a:pos x="connsiteX3" y="connsiteY3"/>
                      </a:cxn>
                    </a:cxnLst>
                    <a:rect l="l" t="t" r="r" b="b"/>
                    <a:pathLst>
                      <a:path w="6422" h="45539">
                        <a:moveTo>
                          <a:pt x="6422" y="45539"/>
                        </a:moveTo>
                        <a:lnTo>
                          <a:pt x="0" y="45539"/>
                        </a:lnTo>
                        <a:lnTo>
                          <a:pt x="0" y="584"/>
                        </a:lnTo>
                        <a:lnTo>
                          <a:pt x="6422" y="0"/>
                        </a:lnTo>
                        <a:close/>
                      </a:path>
                    </a:pathLst>
                  </a:custGeom>
                  <a:solidFill>
                    <a:srgbClr val="FFFFFF"/>
                  </a:solidFill>
                  <a:ln w="5837" cap="flat">
                    <a:noFill/>
                    <a:prstDash val="solid"/>
                    <a:miter/>
                  </a:ln>
                </p:spPr>
                <p:txBody>
                  <a:bodyPr rtlCol="0" anchor="ctr"/>
                  <a:lstStyle/>
                  <a:p>
                    <a:endParaRPr lang="en-US"/>
                  </a:p>
                </p:txBody>
              </p:sp>
              <p:sp>
                <p:nvSpPr>
                  <p:cNvPr id="593" name="Graphic 2">
                    <a:extLst>
                      <a:ext uri="{FF2B5EF4-FFF2-40B4-BE49-F238E27FC236}">
                        <a16:creationId xmlns:a16="http://schemas.microsoft.com/office/drawing/2014/main" id="{3D14DC5A-61AC-4294-9CCA-C1154D8E90DD}"/>
                      </a:ext>
                    </a:extLst>
                  </p:cNvPr>
                  <p:cNvSpPr/>
                  <p:nvPr/>
                </p:nvSpPr>
                <p:spPr>
                  <a:xfrm>
                    <a:off x="4452897" y="3708526"/>
                    <a:ext cx="7006" cy="45539"/>
                  </a:xfrm>
                  <a:custGeom>
                    <a:avLst/>
                    <a:gdLst>
                      <a:gd name="connsiteX0" fmla="*/ 7006 w 7006"/>
                      <a:gd name="connsiteY0" fmla="*/ 45539 h 45539"/>
                      <a:gd name="connsiteX1" fmla="*/ 0 w 7006"/>
                      <a:gd name="connsiteY1" fmla="*/ 45539 h 45539"/>
                      <a:gd name="connsiteX2" fmla="*/ 0 w 7006"/>
                      <a:gd name="connsiteY2" fmla="*/ 584 h 45539"/>
                      <a:gd name="connsiteX3" fmla="*/ 7006 w 7006"/>
                      <a:gd name="connsiteY3" fmla="*/ 0 h 45539"/>
                    </a:gdLst>
                    <a:ahLst/>
                    <a:cxnLst>
                      <a:cxn ang="0">
                        <a:pos x="connsiteX0" y="connsiteY0"/>
                      </a:cxn>
                      <a:cxn ang="0">
                        <a:pos x="connsiteX1" y="connsiteY1"/>
                      </a:cxn>
                      <a:cxn ang="0">
                        <a:pos x="connsiteX2" y="connsiteY2"/>
                      </a:cxn>
                      <a:cxn ang="0">
                        <a:pos x="connsiteX3" y="connsiteY3"/>
                      </a:cxn>
                    </a:cxnLst>
                    <a:rect l="l" t="t" r="r" b="b"/>
                    <a:pathLst>
                      <a:path w="7006" h="45539">
                        <a:moveTo>
                          <a:pt x="7006" y="45539"/>
                        </a:moveTo>
                        <a:lnTo>
                          <a:pt x="0" y="45539"/>
                        </a:lnTo>
                        <a:lnTo>
                          <a:pt x="0" y="584"/>
                        </a:lnTo>
                        <a:lnTo>
                          <a:pt x="7006" y="0"/>
                        </a:lnTo>
                        <a:close/>
                      </a:path>
                    </a:pathLst>
                  </a:custGeom>
                  <a:solidFill>
                    <a:srgbClr val="FFFFFF"/>
                  </a:solidFill>
                  <a:ln w="5837" cap="flat">
                    <a:noFill/>
                    <a:prstDash val="solid"/>
                    <a:miter/>
                  </a:ln>
                </p:spPr>
                <p:txBody>
                  <a:bodyPr rtlCol="0" anchor="ctr"/>
                  <a:lstStyle/>
                  <a:p>
                    <a:endParaRPr lang="en-US"/>
                  </a:p>
                </p:txBody>
              </p:sp>
              <p:sp>
                <p:nvSpPr>
                  <p:cNvPr id="594" name="Graphic 2">
                    <a:extLst>
                      <a:ext uri="{FF2B5EF4-FFF2-40B4-BE49-F238E27FC236}">
                        <a16:creationId xmlns:a16="http://schemas.microsoft.com/office/drawing/2014/main" id="{00E5BB0C-44CC-40EE-8BB4-29894BCE450E}"/>
                      </a:ext>
                    </a:extLst>
                  </p:cNvPr>
                  <p:cNvSpPr/>
                  <p:nvPr/>
                </p:nvSpPr>
                <p:spPr>
                  <a:xfrm>
                    <a:off x="4464573" y="3708526"/>
                    <a:ext cx="7006" cy="44955"/>
                  </a:xfrm>
                  <a:custGeom>
                    <a:avLst/>
                    <a:gdLst>
                      <a:gd name="connsiteX0" fmla="*/ 7006 w 7006"/>
                      <a:gd name="connsiteY0" fmla="*/ 44956 h 44955"/>
                      <a:gd name="connsiteX1" fmla="*/ 0 w 7006"/>
                      <a:gd name="connsiteY1" fmla="*/ 44956 h 44955"/>
                      <a:gd name="connsiteX2" fmla="*/ 0 w 7006"/>
                      <a:gd name="connsiteY2" fmla="*/ 0 h 44955"/>
                      <a:gd name="connsiteX3" fmla="*/ 7006 w 7006"/>
                      <a:gd name="connsiteY3" fmla="*/ 0 h 44955"/>
                    </a:gdLst>
                    <a:ahLst/>
                    <a:cxnLst>
                      <a:cxn ang="0">
                        <a:pos x="connsiteX0" y="connsiteY0"/>
                      </a:cxn>
                      <a:cxn ang="0">
                        <a:pos x="connsiteX1" y="connsiteY1"/>
                      </a:cxn>
                      <a:cxn ang="0">
                        <a:pos x="connsiteX2" y="connsiteY2"/>
                      </a:cxn>
                      <a:cxn ang="0">
                        <a:pos x="connsiteX3" y="connsiteY3"/>
                      </a:cxn>
                    </a:cxnLst>
                    <a:rect l="l" t="t" r="r" b="b"/>
                    <a:pathLst>
                      <a:path w="7006" h="44955">
                        <a:moveTo>
                          <a:pt x="7006" y="44956"/>
                        </a:moveTo>
                        <a:lnTo>
                          <a:pt x="0" y="44956"/>
                        </a:lnTo>
                        <a:lnTo>
                          <a:pt x="0" y="0"/>
                        </a:lnTo>
                        <a:lnTo>
                          <a:pt x="7006" y="0"/>
                        </a:lnTo>
                        <a:close/>
                      </a:path>
                    </a:pathLst>
                  </a:custGeom>
                  <a:solidFill>
                    <a:srgbClr val="FFFFFF"/>
                  </a:solidFill>
                  <a:ln w="5837" cap="flat">
                    <a:noFill/>
                    <a:prstDash val="solid"/>
                    <a:miter/>
                  </a:ln>
                </p:spPr>
                <p:txBody>
                  <a:bodyPr rtlCol="0" anchor="ctr"/>
                  <a:lstStyle/>
                  <a:p>
                    <a:endParaRPr lang="en-US"/>
                  </a:p>
                </p:txBody>
              </p:sp>
              <p:sp>
                <p:nvSpPr>
                  <p:cNvPr id="595" name="Graphic 2">
                    <a:extLst>
                      <a:ext uri="{FF2B5EF4-FFF2-40B4-BE49-F238E27FC236}">
                        <a16:creationId xmlns:a16="http://schemas.microsoft.com/office/drawing/2014/main" id="{17ED2A31-7598-4390-A651-95A5674CF256}"/>
                      </a:ext>
                    </a:extLst>
                  </p:cNvPr>
                  <p:cNvSpPr/>
                  <p:nvPr/>
                </p:nvSpPr>
                <p:spPr>
                  <a:xfrm>
                    <a:off x="4476834" y="3707942"/>
                    <a:ext cx="6422" cy="45539"/>
                  </a:xfrm>
                  <a:custGeom>
                    <a:avLst/>
                    <a:gdLst>
                      <a:gd name="connsiteX0" fmla="*/ 6422 w 6422"/>
                      <a:gd name="connsiteY0" fmla="*/ 44955 h 45539"/>
                      <a:gd name="connsiteX1" fmla="*/ 0 w 6422"/>
                      <a:gd name="connsiteY1" fmla="*/ 45539 h 45539"/>
                      <a:gd name="connsiteX2" fmla="*/ 0 w 6422"/>
                      <a:gd name="connsiteY2" fmla="*/ 0 h 45539"/>
                      <a:gd name="connsiteX3" fmla="*/ 6422 w 6422"/>
                      <a:gd name="connsiteY3" fmla="*/ 0 h 45539"/>
                    </a:gdLst>
                    <a:ahLst/>
                    <a:cxnLst>
                      <a:cxn ang="0">
                        <a:pos x="connsiteX0" y="connsiteY0"/>
                      </a:cxn>
                      <a:cxn ang="0">
                        <a:pos x="connsiteX1" y="connsiteY1"/>
                      </a:cxn>
                      <a:cxn ang="0">
                        <a:pos x="connsiteX2" y="connsiteY2"/>
                      </a:cxn>
                      <a:cxn ang="0">
                        <a:pos x="connsiteX3" y="connsiteY3"/>
                      </a:cxn>
                    </a:cxnLst>
                    <a:rect l="l" t="t" r="r" b="b"/>
                    <a:pathLst>
                      <a:path w="6422" h="45539">
                        <a:moveTo>
                          <a:pt x="6422" y="44955"/>
                        </a:moveTo>
                        <a:lnTo>
                          <a:pt x="0" y="45539"/>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596" name="Graphic 2">
                    <a:extLst>
                      <a:ext uri="{FF2B5EF4-FFF2-40B4-BE49-F238E27FC236}">
                        <a16:creationId xmlns:a16="http://schemas.microsoft.com/office/drawing/2014/main" id="{47DD4DD0-DB63-48D9-A87E-9AA3D6561DE5}"/>
                      </a:ext>
                    </a:extLst>
                  </p:cNvPr>
                  <p:cNvSpPr/>
                  <p:nvPr/>
                </p:nvSpPr>
                <p:spPr>
                  <a:xfrm>
                    <a:off x="4488511" y="3707358"/>
                    <a:ext cx="6422" cy="45539"/>
                  </a:xfrm>
                  <a:custGeom>
                    <a:avLst/>
                    <a:gdLst>
                      <a:gd name="connsiteX0" fmla="*/ 6422 w 6422"/>
                      <a:gd name="connsiteY0" fmla="*/ 44955 h 45539"/>
                      <a:gd name="connsiteX1" fmla="*/ 0 w 6422"/>
                      <a:gd name="connsiteY1" fmla="*/ 45539 h 45539"/>
                      <a:gd name="connsiteX2" fmla="*/ 0 w 6422"/>
                      <a:gd name="connsiteY2" fmla="*/ 0 h 45539"/>
                      <a:gd name="connsiteX3" fmla="*/ 6422 w 6422"/>
                      <a:gd name="connsiteY3" fmla="*/ 0 h 45539"/>
                    </a:gdLst>
                    <a:ahLst/>
                    <a:cxnLst>
                      <a:cxn ang="0">
                        <a:pos x="connsiteX0" y="connsiteY0"/>
                      </a:cxn>
                      <a:cxn ang="0">
                        <a:pos x="connsiteX1" y="connsiteY1"/>
                      </a:cxn>
                      <a:cxn ang="0">
                        <a:pos x="connsiteX2" y="connsiteY2"/>
                      </a:cxn>
                      <a:cxn ang="0">
                        <a:pos x="connsiteX3" y="connsiteY3"/>
                      </a:cxn>
                    </a:cxnLst>
                    <a:rect l="l" t="t" r="r" b="b"/>
                    <a:pathLst>
                      <a:path w="6422" h="45539">
                        <a:moveTo>
                          <a:pt x="6422" y="44955"/>
                        </a:moveTo>
                        <a:lnTo>
                          <a:pt x="0" y="45539"/>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597" name="Graphic 2">
                    <a:extLst>
                      <a:ext uri="{FF2B5EF4-FFF2-40B4-BE49-F238E27FC236}">
                        <a16:creationId xmlns:a16="http://schemas.microsoft.com/office/drawing/2014/main" id="{FD2E46BD-1749-4DCD-AED3-77993BEA32EE}"/>
                      </a:ext>
                    </a:extLst>
                  </p:cNvPr>
                  <p:cNvSpPr/>
                  <p:nvPr/>
                </p:nvSpPr>
                <p:spPr>
                  <a:xfrm>
                    <a:off x="4500188" y="3706774"/>
                    <a:ext cx="6422" cy="45539"/>
                  </a:xfrm>
                  <a:custGeom>
                    <a:avLst/>
                    <a:gdLst>
                      <a:gd name="connsiteX0" fmla="*/ 6422 w 6422"/>
                      <a:gd name="connsiteY0" fmla="*/ 44956 h 45539"/>
                      <a:gd name="connsiteX1" fmla="*/ 0 w 6422"/>
                      <a:gd name="connsiteY1" fmla="*/ 45539 h 45539"/>
                      <a:gd name="connsiteX2" fmla="*/ 0 w 6422"/>
                      <a:gd name="connsiteY2" fmla="*/ 0 h 45539"/>
                      <a:gd name="connsiteX3" fmla="*/ 6422 w 6422"/>
                      <a:gd name="connsiteY3" fmla="*/ 0 h 45539"/>
                    </a:gdLst>
                    <a:ahLst/>
                    <a:cxnLst>
                      <a:cxn ang="0">
                        <a:pos x="connsiteX0" y="connsiteY0"/>
                      </a:cxn>
                      <a:cxn ang="0">
                        <a:pos x="connsiteX1" y="connsiteY1"/>
                      </a:cxn>
                      <a:cxn ang="0">
                        <a:pos x="connsiteX2" y="connsiteY2"/>
                      </a:cxn>
                      <a:cxn ang="0">
                        <a:pos x="connsiteX3" y="connsiteY3"/>
                      </a:cxn>
                    </a:cxnLst>
                    <a:rect l="l" t="t" r="r" b="b"/>
                    <a:pathLst>
                      <a:path w="6422" h="45539">
                        <a:moveTo>
                          <a:pt x="6422" y="44956"/>
                        </a:moveTo>
                        <a:lnTo>
                          <a:pt x="0" y="45539"/>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598" name="Graphic 2">
                    <a:extLst>
                      <a:ext uri="{FF2B5EF4-FFF2-40B4-BE49-F238E27FC236}">
                        <a16:creationId xmlns:a16="http://schemas.microsoft.com/office/drawing/2014/main" id="{A09BFC25-F914-4A7D-8673-1150C4606B83}"/>
                      </a:ext>
                    </a:extLst>
                  </p:cNvPr>
                  <p:cNvSpPr/>
                  <p:nvPr/>
                </p:nvSpPr>
                <p:spPr>
                  <a:xfrm>
                    <a:off x="4511864" y="3706190"/>
                    <a:ext cx="6422" cy="45539"/>
                  </a:xfrm>
                  <a:custGeom>
                    <a:avLst/>
                    <a:gdLst>
                      <a:gd name="connsiteX0" fmla="*/ 6422 w 6422"/>
                      <a:gd name="connsiteY0" fmla="*/ 44956 h 45539"/>
                      <a:gd name="connsiteX1" fmla="*/ 0 w 6422"/>
                      <a:gd name="connsiteY1" fmla="*/ 45539 h 45539"/>
                      <a:gd name="connsiteX2" fmla="*/ 0 w 6422"/>
                      <a:gd name="connsiteY2" fmla="*/ 584 h 45539"/>
                      <a:gd name="connsiteX3" fmla="*/ 6422 w 6422"/>
                      <a:gd name="connsiteY3" fmla="*/ 0 h 45539"/>
                    </a:gdLst>
                    <a:ahLst/>
                    <a:cxnLst>
                      <a:cxn ang="0">
                        <a:pos x="connsiteX0" y="connsiteY0"/>
                      </a:cxn>
                      <a:cxn ang="0">
                        <a:pos x="connsiteX1" y="connsiteY1"/>
                      </a:cxn>
                      <a:cxn ang="0">
                        <a:pos x="connsiteX2" y="connsiteY2"/>
                      </a:cxn>
                      <a:cxn ang="0">
                        <a:pos x="connsiteX3" y="connsiteY3"/>
                      </a:cxn>
                    </a:cxnLst>
                    <a:rect l="l" t="t" r="r" b="b"/>
                    <a:pathLst>
                      <a:path w="6422" h="45539">
                        <a:moveTo>
                          <a:pt x="6422" y="44956"/>
                        </a:moveTo>
                        <a:lnTo>
                          <a:pt x="0" y="45539"/>
                        </a:lnTo>
                        <a:lnTo>
                          <a:pt x="0" y="584"/>
                        </a:lnTo>
                        <a:lnTo>
                          <a:pt x="6422" y="0"/>
                        </a:lnTo>
                        <a:close/>
                      </a:path>
                    </a:pathLst>
                  </a:custGeom>
                  <a:solidFill>
                    <a:srgbClr val="FFFFFF"/>
                  </a:solidFill>
                  <a:ln w="5837" cap="flat">
                    <a:noFill/>
                    <a:prstDash val="solid"/>
                    <a:miter/>
                  </a:ln>
                </p:spPr>
                <p:txBody>
                  <a:bodyPr rtlCol="0" anchor="ctr"/>
                  <a:lstStyle/>
                  <a:p>
                    <a:endParaRPr lang="en-US"/>
                  </a:p>
                </p:txBody>
              </p:sp>
              <p:sp>
                <p:nvSpPr>
                  <p:cNvPr id="599" name="Graphic 2">
                    <a:extLst>
                      <a:ext uri="{FF2B5EF4-FFF2-40B4-BE49-F238E27FC236}">
                        <a16:creationId xmlns:a16="http://schemas.microsoft.com/office/drawing/2014/main" id="{B67E70B9-E7B0-4F66-B788-24CAB8606051}"/>
                      </a:ext>
                    </a:extLst>
                  </p:cNvPr>
                  <p:cNvSpPr/>
                  <p:nvPr/>
                </p:nvSpPr>
                <p:spPr>
                  <a:xfrm>
                    <a:off x="4523541" y="3705607"/>
                    <a:ext cx="6422" cy="45539"/>
                  </a:xfrm>
                  <a:custGeom>
                    <a:avLst/>
                    <a:gdLst>
                      <a:gd name="connsiteX0" fmla="*/ 6422 w 6422"/>
                      <a:gd name="connsiteY0" fmla="*/ 44956 h 45539"/>
                      <a:gd name="connsiteX1" fmla="*/ 0 w 6422"/>
                      <a:gd name="connsiteY1" fmla="*/ 45539 h 45539"/>
                      <a:gd name="connsiteX2" fmla="*/ 0 w 6422"/>
                      <a:gd name="connsiteY2" fmla="*/ 584 h 45539"/>
                      <a:gd name="connsiteX3" fmla="*/ 6422 w 6422"/>
                      <a:gd name="connsiteY3" fmla="*/ 0 h 45539"/>
                    </a:gdLst>
                    <a:ahLst/>
                    <a:cxnLst>
                      <a:cxn ang="0">
                        <a:pos x="connsiteX0" y="connsiteY0"/>
                      </a:cxn>
                      <a:cxn ang="0">
                        <a:pos x="connsiteX1" y="connsiteY1"/>
                      </a:cxn>
                      <a:cxn ang="0">
                        <a:pos x="connsiteX2" y="connsiteY2"/>
                      </a:cxn>
                      <a:cxn ang="0">
                        <a:pos x="connsiteX3" y="connsiteY3"/>
                      </a:cxn>
                    </a:cxnLst>
                    <a:rect l="l" t="t" r="r" b="b"/>
                    <a:pathLst>
                      <a:path w="6422" h="45539">
                        <a:moveTo>
                          <a:pt x="6422" y="44956"/>
                        </a:moveTo>
                        <a:lnTo>
                          <a:pt x="0" y="45539"/>
                        </a:lnTo>
                        <a:lnTo>
                          <a:pt x="0" y="584"/>
                        </a:lnTo>
                        <a:lnTo>
                          <a:pt x="6422" y="0"/>
                        </a:lnTo>
                        <a:close/>
                      </a:path>
                    </a:pathLst>
                  </a:custGeom>
                  <a:solidFill>
                    <a:srgbClr val="FFFFFF"/>
                  </a:solidFill>
                  <a:ln w="5837" cap="flat">
                    <a:noFill/>
                    <a:prstDash val="solid"/>
                    <a:miter/>
                  </a:ln>
                </p:spPr>
                <p:txBody>
                  <a:bodyPr rtlCol="0" anchor="ctr"/>
                  <a:lstStyle/>
                  <a:p>
                    <a:endParaRPr lang="en-US"/>
                  </a:p>
                </p:txBody>
              </p:sp>
              <p:sp>
                <p:nvSpPr>
                  <p:cNvPr id="600" name="Graphic 2">
                    <a:extLst>
                      <a:ext uri="{FF2B5EF4-FFF2-40B4-BE49-F238E27FC236}">
                        <a16:creationId xmlns:a16="http://schemas.microsoft.com/office/drawing/2014/main" id="{3359FF9B-8471-46CC-B0E7-DAE91CF77FC4}"/>
                      </a:ext>
                    </a:extLst>
                  </p:cNvPr>
                  <p:cNvSpPr/>
                  <p:nvPr/>
                </p:nvSpPr>
                <p:spPr>
                  <a:xfrm>
                    <a:off x="4535218" y="3705023"/>
                    <a:ext cx="6422" cy="45539"/>
                  </a:xfrm>
                  <a:custGeom>
                    <a:avLst/>
                    <a:gdLst>
                      <a:gd name="connsiteX0" fmla="*/ 6422 w 6422"/>
                      <a:gd name="connsiteY0" fmla="*/ 44955 h 45539"/>
                      <a:gd name="connsiteX1" fmla="*/ 0 w 6422"/>
                      <a:gd name="connsiteY1" fmla="*/ 45539 h 45539"/>
                      <a:gd name="connsiteX2" fmla="*/ 0 w 6422"/>
                      <a:gd name="connsiteY2" fmla="*/ 584 h 45539"/>
                      <a:gd name="connsiteX3" fmla="*/ 6422 w 6422"/>
                      <a:gd name="connsiteY3" fmla="*/ 0 h 45539"/>
                    </a:gdLst>
                    <a:ahLst/>
                    <a:cxnLst>
                      <a:cxn ang="0">
                        <a:pos x="connsiteX0" y="connsiteY0"/>
                      </a:cxn>
                      <a:cxn ang="0">
                        <a:pos x="connsiteX1" y="connsiteY1"/>
                      </a:cxn>
                      <a:cxn ang="0">
                        <a:pos x="connsiteX2" y="connsiteY2"/>
                      </a:cxn>
                      <a:cxn ang="0">
                        <a:pos x="connsiteX3" y="connsiteY3"/>
                      </a:cxn>
                    </a:cxnLst>
                    <a:rect l="l" t="t" r="r" b="b"/>
                    <a:pathLst>
                      <a:path w="6422" h="45539">
                        <a:moveTo>
                          <a:pt x="6422" y="44955"/>
                        </a:moveTo>
                        <a:lnTo>
                          <a:pt x="0" y="45539"/>
                        </a:lnTo>
                        <a:lnTo>
                          <a:pt x="0" y="584"/>
                        </a:lnTo>
                        <a:lnTo>
                          <a:pt x="6422" y="0"/>
                        </a:lnTo>
                        <a:close/>
                      </a:path>
                    </a:pathLst>
                  </a:custGeom>
                  <a:solidFill>
                    <a:srgbClr val="FFFFFF"/>
                  </a:solidFill>
                  <a:ln w="5837" cap="flat">
                    <a:noFill/>
                    <a:prstDash val="solid"/>
                    <a:miter/>
                  </a:ln>
                </p:spPr>
                <p:txBody>
                  <a:bodyPr rtlCol="0" anchor="ctr"/>
                  <a:lstStyle/>
                  <a:p>
                    <a:endParaRPr lang="en-US"/>
                  </a:p>
                </p:txBody>
              </p:sp>
              <p:sp>
                <p:nvSpPr>
                  <p:cNvPr id="601" name="Graphic 2">
                    <a:extLst>
                      <a:ext uri="{FF2B5EF4-FFF2-40B4-BE49-F238E27FC236}">
                        <a16:creationId xmlns:a16="http://schemas.microsoft.com/office/drawing/2014/main" id="{60E3E202-D4EF-4F82-A385-88EA028283FC}"/>
                      </a:ext>
                    </a:extLst>
                  </p:cNvPr>
                  <p:cNvSpPr/>
                  <p:nvPr/>
                </p:nvSpPr>
                <p:spPr>
                  <a:xfrm>
                    <a:off x="4546895" y="3705023"/>
                    <a:ext cx="6422" cy="44955"/>
                  </a:xfrm>
                  <a:custGeom>
                    <a:avLst/>
                    <a:gdLst>
                      <a:gd name="connsiteX0" fmla="*/ 6422 w 6422"/>
                      <a:gd name="connsiteY0" fmla="*/ 44371 h 44955"/>
                      <a:gd name="connsiteX1" fmla="*/ 0 w 6422"/>
                      <a:gd name="connsiteY1" fmla="*/ 44955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371"/>
                        </a:moveTo>
                        <a:lnTo>
                          <a:pt x="0" y="44955"/>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602" name="Graphic 2">
                    <a:extLst>
                      <a:ext uri="{FF2B5EF4-FFF2-40B4-BE49-F238E27FC236}">
                        <a16:creationId xmlns:a16="http://schemas.microsoft.com/office/drawing/2014/main" id="{518A364B-D09C-48CF-99FE-2B29E30073DC}"/>
                      </a:ext>
                    </a:extLst>
                  </p:cNvPr>
                  <p:cNvSpPr/>
                  <p:nvPr/>
                </p:nvSpPr>
                <p:spPr>
                  <a:xfrm>
                    <a:off x="4558571" y="3704439"/>
                    <a:ext cx="6422" cy="44955"/>
                  </a:xfrm>
                  <a:custGeom>
                    <a:avLst/>
                    <a:gdLst>
                      <a:gd name="connsiteX0" fmla="*/ 6422 w 6422"/>
                      <a:gd name="connsiteY0" fmla="*/ 44372 h 44955"/>
                      <a:gd name="connsiteX1" fmla="*/ 0 w 6422"/>
                      <a:gd name="connsiteY1" fmla="*/ 44955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372"/>
                        </a:moveTo>
                        <a:lnTo>
                          <a:pt x="0" y="44955"/>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603" name="Graphic 2">
                    <a:extLst>
                      <a:ext uri="{FF2B5EF4-FFF2-40B4-BE49-F238E27FC236}">
                        <a16:creationId xmlns:a16="http://schemas.microsoft.com/office/drawing/2014/main" id="{A4730AD9-3590-4B83-8731-2AA84EFB5438}"/>
                      </a:ext>
                    </a:extLst>
                  </p:cNvPr>
                  <p:cNvSpPr/>
                  <p:nvPr/>
                </p:nvSpPr>
                <p:spPr>
                  <a:xfrm>
                    <a:off x="4570248" y="3703855"/>
                    <a:ext cx="6422" cy="44955"/>
                  </a:xfrm>
                  <a:custGeom>
                    <a:avLst/>
                    <a:gdLst>
                      <a:gd name="connsiteX0" fmla="*/ 6422 w 6422"/>
                      <a:gd name="connsiteY0" fmla="*/ 44372 h 44955"/>
                      <a:gd name="connsiteX1" fmla="*/ 0 w 6422"/>
                      <a:gd name="connsiteY1" fmla="*/ 44956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372"/>
                        </a:moveTo>
                        <a:lnTo>
                          <a:pt x="0" y="44956"/>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604" name="Graphic 2">
                    <a:extLst>
                      <a:ext uri="{FF2B5EF4-FFF2-40B4-BE49-F238E27FC236}">
                        <a16:creationId xmlns:a16="http://schemas.microsoft.com/office/drawing/2014/main" id="{16E7C93D-ACC8-40E6-A9D8-C8FC304B5464}"/>
                      </a:ext>
                    </a:extLst>
                  </p:cNvPr>
                  <p:cNvSpPr/>
                  <p:nvPr/>
                </p:nvSpPr>
                <p:spPr>
                  <a:xfrm>
                    <a:off x="4581341" y="3703271"/>
                    <a:ext cx="7006" cy="44955"/>
                  </a:xfrm>
                  <a:custGeom>
                    <a:avLst/>
                    <a:gdLst>
                      <a:gd name="connsiteX0" fmla="*/ 7006 w 7006"/>
                      <a:gd name="connsiteY0" fmla="*/ 44372 h 44955"/>
                      <a:gd name="connsiteX1" fmla="*/ 0 w 7006"/>
                      <a:gd name="connsiteY1" fmla="*/ 44956 h 44955"/>
                      <a:gd name="connsiteX2" fmla="*/ 0 w 7006"/>
                      <a:gd name="connsiteY2" fmla="*/ 584 h 44955"/>
                      <a:gd name="connsiteX3" fmla="*/ 7006 w 7006"/>
                      <a:gd name="connsiteY3" fmla="*/ 0 h 44955"/>
                    </a:gdLst>
                    <a:ahLst/>
                    <a:cxnLst>
                      <a:cxn ang="0">
                        <a:pos x="connsiteX0" y="connsiteY0"/>
                      </a:cxn>
                      <a:cxn ang="0">
                        <a:pos x="connsiteX1" y="connsiteY1"/>
                      </a:cxn>
                      <a:cxn ang="0">
                        <a:pos x="connsiteX2" y="connsiteY2"/>
                      </a:cxn>
                      <a:cxn ang="0">
                        <a:pos x="connsiteX3" y="connsiteY3"/>
                      </a:cxn>
                    </a:cxnLst>
                    <a:rect l="l" t="t" r="r" b="b"/>
                    <a:pathLst>
                      <a:path w="7006" h="44955">
                        <a:moveTo>
                          <a:pt x="7006" y="44372"/>
                        </a:moveTo>
                        <a:lnTo>
                          <a:pt x="0" y="44956"/>
                        </a:lnTo>
                        <a:lnTo>
                          <a:pt x="0" y="584"/>
                        </a:lnTo>
                        <a:lnTo>
                          <a:pt x="7006" y="0"/>
                        </a:lnTo>
                        <a:close/>
                      </a:path>
                    </a:pathLst>
                  </a:custGeom>
                  <a:solidFill>
                    <a:srgbClr val="FFFFFF"/>
                  </a:solidFill>
                  <a:ln w="5837" cap="flat">
                    <a:noFill/>
                    <a:prstDash val="solid"/>
                    <a:miter/>
                  </a:ln>
                </p:spPr>
                <p:txBody>
                  <a:bodyPr rtlCol="0" anchor="ctr"/>
                  <a:lstStyle/>
                  <a:p>
                    <a:endParaRPr lang="en-US"/>
                  </a:p>
                </p:txBody>
              </p:sp>
              <p:sp>
                <p:nvSpPr>
                  <p:cNvPr id="605" name="Graphic 2">
                    <a:extLst>
                      <a:ext uri="{FF2B5EF4-FFF2-40B4-BE49-F238E27FC236}">
                        <a16:creationId xmlns:a16="http://schemas.microsoft.com/office/drawing/2014/main" id="{D0201E8F-CF2B-4F18-80FB-8F32280D9A63}"/>
                      </a:ext>
                    </a:extLst>
                  </p:cNvPr>
                  <p:cNvSpPr/>
                  <p:nvPr/>
                </p:nvSpPr>
                <p:spPr>
                  <a:xfrm>
                    <a:off x="4593018" y="3702687"/>
                    <a:ext cx="6422" cy="44955"/>
                  </a:xfrm>
                  <a:custGeom>
                    <a:avLst/>
                    <a:gdLst>
                      <a:gd name="connsiteX0" fmla="*/ 6422 w 6422"/>
                      <a:gd name="connsiteY0" fmla="*/ 44372 h 44955"/>
                      <a:gd name="connsiteX1" fmla="*/ 0 w 6422"/>
                      <a:gd name="connsiteY1" fmla="*/ 44956 h 44955"/>
                      <a:gd name="connsiteX2" fmla="*/ 0 w 6422"/>
                      <a:gd name="connsiteY2" fmla="*/ 584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372"/>
                        </a:moveTo>
                        <a:lnTo>
                          <a:pt x="0" y="44956"/>
                        </a:lnTo>
                        <a:lnTo>
                          <a:pt x="0" y="584"/>
                        </a:lnTo>
                        <a:lnTo>
                          <a:pt x="6422" y="0"/>
                        </a:lnTo>
                        <a:close/>
                      </a:path>
                    </a:pathLst>
                  </a:custGeom>
                  <a:solidFill>
                    <a:srgbClr val="FFFFFF"/>
                  </a:solidFill>
                  <a:ln w="5837" cap="flat">
                    <a:noFill/>
                    <a:prstDash val="solid"/>
                    <a:miter/>
                  </a:ln>
                </p:spPr>
                <p:txBody>
                  <a:bodyPr rtlCol="0" anchor="ctr"/>
                  <a:lstStyle/>
                  <a:p>
                    <a:endParaRPr lang="en-US"/>
                  </a:p>
                </p:txBody>
              </p:sp>
              <p:sp>
                <p:nvSpPr>
                  <p:cNvPr id="606" name="Graphic 2">
                    <a:extLst>
                      <a:ext uri="{FF2B5EF4-FFF2-40B4-BE49-F238E27FC236}">
                        <a16:creationId xmlns:a16="http://schemas.microsoft.com/office/drawing/2014/main" id="{015A38F5-D6FC-4ED6-9704-20470661F095}"/>
                      </a:ext>
                    </a:extLst>
                  </p:cNvPr>
                  <p:cNvSpPr/>
                  <p:nvPr/>
                </p:nvSpPr>
                <p:spPr>
                  <a:xfrm>
                    <a:off x="4604694" y="3702104"/>
                    <a:ext cx="6422" cy="44955"/>
                  </a:xfrm>
                  <a:custGeom>
                    <a:avLst/>
                    <a:gdLst>
                      <a:gd name="connsiteX0" fmla="*/ 6422 w 6422"/>
                      <a:gd name="connsiteY0" fmla="*/ 44955 h 44955"/>
                      <a:gd name="connsiteX1" fmla="*/ 0 w 6422"/>
                      <a:gd name="connsiteY1" fmla="*/ 44955 h 44955"/>
                      <a:gd name="connsiteX2" fmla="*/ 0 w 6422"/>
                      <a:gd name="connsiteY2" fmla="*/ 584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5"/>
                        </a:moveTo>
                        <a:lnTo>
                          <a:pt x="0" y="44955"/>
                        </a:lnTo>
                        <a:lnTo>
                          <a:pt x="0" y="584"/>
                        </a:lnTo>
                        <a:lnTo>
                          <a:pt x="6422" y="0"/>
                        </a:lnTo>
                        <a:close/>
                      </a:path>
                    </a:pathLst>
                  </a:custGeom>
                  <a:solidFill>
                    <a:srgbClr val="FFFFFF"/>
                  </a:solidFill>
                  <a:ln w="5837" cap="flat">
                    <a:noFill/>
                    <a:prstDash val="solid"/>
                    <a:miter/>
                  </a:ln>
                </p:spPr>
                <p:txBody>
                  <a:bodyPr rtlCol="0" anchor="ctr"/>
                  <a:lstStyle/>
                  <a:p>
                    <a:endParaRPr lang="en-US"/>
                  </a:p>
                </p:txBody>
              </p:sp>
            </p:grpSp>
            <p:grpSp>
              <p:nvGrpSpPr>
                <p:cNvPr id="607" name="Graphic 2">
                  <a:extLst>
                    <a:ext uri="{FF2B5EF4-FFF2-40B4-BE49-F238E27FC236}">
                      <a16:creationId xmlns:a16="http://schemas.microsoft.com/office/drawing/2014/main" id="{CC083DA6-7B4B-4292-892F-9C700BBEDAF7}"/>
                    </a:ext>
                  </a:extLst>
                </p:cNvPr>
                <p:cNvGrpSpPr/>
                <p:nvPr/>
              </p:nvGrpSpPr>
              <p:grpSpPr>
                <a:xfrm>
                  <a:off x="4417283" y="3706774"/>
                  <a:ext cx="193834" cy="49042"/>
                  <a:chOff x="4417283" y="3706774"/>
                  <a:chExt cx="193834" cy="49042"/>
                </a:xfrm>
                <a:solidFill>
                  <a:srgbClr val="FF9085"/>
                </a:solidFill>
              </p:grpSpPr>
              <p:sp>
                <p:nvSpPr>
                  <p:cNvPr id="608" name="Graphic 2">
                    <a:extLst>
                      <a:ext uri="{FF2B5EF4-FFF2-40B4-BE49-F238E27FC236}">
                        <a16:creationId xmlns:a16="http://schemas.microsoft.com/office/drawing/2014/main" id="{BCE1DBFA-B6EC-40BB-8C86-12295C668003}"/>
                      </a:ext>
                    </a:extLst>
                  </p:cNvPr>
                  <p:cNvSpPr/>
                  <p:nvPr/>
                </p:nvSpPr>
                <p:spPr>
                  <a:xfrm>
                    <a:off x="4417283" y="3717283"/>
                    <a:ext cx="6422" cy="38533"/>
                  </a:xfrm>
                  <a:custGeom>
                    <a:avLst/>
                    <a:gdLst>
                      <a:gd name="connsiteX0" fmla="*/ 6422 w 6422"/>
                      <a:gd name="connsiteY0" fmla="*/ 38533 h 38533"/>
                      <a:gd name="connsiteX1" fmla="*/ 0 w 6422"/>
                      <a:gd name="connsiteY1" fmla="*/ 38533 h 38533"/>
                      <a:gd name="connsiteX2" fmla="*/ 0 w 6422"/>
                      <a:gd name="connsiteY2" fmla="*/ 0 h 38533"/>
                      <a:gd name="connsiteX3" fmla="*/ 6422 w 6422"/>
                      <a:gd name="connsiteY3" fmla="*/ 0 h 38533"/>
                    </a:gdLst>
                    <a:ahLst/>
                    <a:cxnLst>
                      <a:cxn ang="0">
                        <a:pos x="connsiteX0" y="connsiteY0"/>
                      </a:cxn>
                      <a:cxn ang="0">
                        <a:pos x="connsiteX1" y="connsiteY1"/>
                      </a:cxn>
                      <a:cxn ang="0">
                        <a:pos x="connsiteX2" y="connsiteY2"/>
                      </a:cxn>
                      <a:cxn ang="0">
                        <a:pos x="connsiteX3" y="connsiteY3"/>
                      </a:cxn>
                    </a:cxnLst>
                    <a:rect l="l" t="t" r="r" b="b"/>
                    <a:pathLst>
                      <a:path w="6422" h="38533">
                        <a:moveTo>
                          <a:pt x="6422" y="38533"/>
                        </a:moveTo>
                        <a:lnTo>
                          <a:pt x="0" y="38533"/>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609" name="Graphic 2">
                    <a:extLst>
                      <a:ext uri="{FF2B5EF4-FFF2-40B4-BE49-F238E27FC236}">
                        <a16:creationId xmlns:a16="http://schemas.microsoft.com/office/drawing/2014/main" id="{EFE79DD8-7F23-4302-B85C-B71516040B9F}"/>
                      </a:ext>
                    </a:extLst>
                  </p:cNvPr>
                  <p:cNvSpPr/>
                  <p:nvPr/>
                </p:nvSpPr>
                <p:spPr>
                  <a:xfrm>
                    <a:off x="4428959" y="3750562"/>
                    <a:ext cx="7006" cy="4670"/>
                  </a:xfrm>
                  <a:custGeom>
                    <a:avLst/>
                    <a:gdLst>
                      <a:gd name="connsiteX0" fmla="*/ 7006 w 7006"/>
                      <a:gd name="connsiteY0" fmla="*/ 4671 h 4670"/>
                      <a:gd name="connsiteX1" fmla="*/ 0 w 7006"/>
                      <a:gd name="connsiteY1" fmla="*/ 4671 h 4670"/>
                      <a:gd name="connsiteX2" fmla="*/ 0 w 7006"/>
                      <a:gd name="connsiteY2" fmla="*/ 0 h 4670"/>
                      <a:gd name="connsiteX3" fmla="*/ 7006 w 7006"/>
                      <a:gd name="connsiteY3" fmla="*/ 0 h 4670"/>
                    </a:gdLst>
                    <a:ahLst/>
                    <a:cxnLst>
                      <a:cxn ang="0">
                        <a:pos x="connsiteX0" y="connsiteY0"/>
                      </a:cxn>
                      <a:cxn ang="0">
                        <a:pos x="connsiteX1" y="connsiteY1"/>
                      </a:cxn>
                      <a:cxn ang="0">
                        <a:pos x="connsiteX2" y="connsiteY2"/>
                      </a:cxn>
                      <a:cxn ang="0">
                        <a:pos x="connsiteX3" y="connsiteY3"/>
                      </a:cxn>
                    </a:cxnLst>
                    <a:rect l="l" t="t" r="r" b="b"/>
                    <a:pathLst>
                      <a:path w="7006" h="4670">
                        <a:moveTo>
                          <a:pt x="7006" y="4671"/>
                        </a:moveTo>
                        <a:lnTo>
                          <a:pt x="0" y="4671"/>
                        </a:lnTo>
                        <a:lnTo>
                          <a:pt x="0" y="0"/>
                        </a:lnTo>
                        <a:lnTo>
                          <a:pt x="7006" y="0"/>
                        </a:lnTo>
                        <a:close/>
                      </a:path>
                    </a:pathLst>
                  </a:custGeom>
                  <a:solidFill>
                    <a:srgbClr val="FF9085"/>
                  </a:solidFill>
                  <a:ln w="5837" cap="flat">
                    <a:noFill/>
                    <a:prstDash val="solid"/>
                    <a:miter/>
                  </a:ln>
                </p:spPr>
                <p:txBody>
                  <a:bodyPr rtlCol="0" anchor="ctr"/>
                  <a:lstStyle/>
                  <a:p>
                    <a:endParaRPr lang="en-US"/>
                  </a:p>
                </p:txBody>
              </p:sp>
              <p:sp>
                <p:nvSpPr>
                  <p:cNvPr id="610" name="Graphic 2">
                    <a:extLst>
                      <a:ext uri="{FF2B5EF4-FFF2-40B4-BE49-F238E27FC236}">
                        <a16:creationId xmlns:a16="http://schemas.microsoft.com/office/drawing/2014/main" id="{43A37B8B-314A-481B-B6B5-F57027582B38}"/>
                      </a:ext>
                    </a:extLst>
                  </p:cNvPr>
                  <p:cNvSpPr/>
                  <p:nvPr/>
                </p:nvSpPr>
                <p:spPr>
                  <a:xfrm>
                    <a:off x="4441220" y="3728376"/>
                    <a:ext cx="6422" cy="26272"/>
                  </a:xfrm>
                  <a:custGeom>
                    <a:avLst/>
                    <a:gdLst>
                      <a:gd name="connsiteX0" fmla="*/ 6422 w 6422"/>
                      <a:gd name="connsiteY0" fmla="*/ 26273 h 26272"/>
                      <a:gd name="connsiteX1" fmla="*/ 0 w 6422"/>
                      <a:gd name="connsiteY1" fmla="*/ 26273 h 26272"/>
                      <a:gd name="connsiteX2" fmla="*/ 0 w 6422"/>
                      <a:gd name="connsiteY2" fmla="*/ 0 h 26272"/>
                      <a:gd name="connsiteX3" fmla="*/ 6422 w 6422"/>
                      <a:gd name="connsiteY3" fmla="*/ 0 h 26272"/>
                    </a:gdLst>
                    <a:ahLst/>
                    <a:cxnLst>
                      <a:cxn ang="0">
                        <a:pos x="connsiteX0" y="connsiteY0"/>
                      </a:cxn>
                      <a:cxn ang="0">
                        <a:pos x="connsiteX1" y="connsiteY1"/>
                      </a:cxn>
                      <a:cxn ang="0">
                        <a:pos x="connsiteX2" y="connsiteY2"/>
                      </a:cxn>
                      <a:cxn ang="0">
                        <a:pos x="connsiteX3" y="connsiteY3"/>
                      </a:cxn>
                    </a:cxnLst>
                    <a:rect l="l" t="t" r="r" b="b"/>
                    <a:pathLst>
                      <a:path w="6422" h="26272">
                        <a:moveTo>
                          <a:pt x="6422" y="26273"/>
                        </a:moveTo>
                        <a:lnTo>
                          <a:pt x="0" y="26273"/>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611" name="Graphic 2">
                    <a:extLst>
                      <a:ext uri="{FF2B5EF4-FFF2-40B4-BE49-F238E27FC236}">
                        <a16:creationId xmlns:a16="http://schemas.microsoft.com/office/drawing/2014/main" id="{75F13844-94CB-49FC-99B0-D1F71C5216DF}"/>
                      </a:ext>
                    </a:extLst>
                  </p:cNvPr>
                  <p:cNvSpPr/>
                  <p:nvPr/>
                </p:nvSpPr>
                <p:spPr>
                  <a:xfrm>
                    <a:off x="4452897" y="3742388"/>
                    <a:ext cx="7006" cy="11676"/>
                  </a:xfrm>
                  <a:custGeom>
                    <a:avLst/>
                    <a:gdLst>
                      <a:gd name="connsiteX0" fmla="*/ 7006 w 7006"/>
                      <a:gd name="connsiteY0" fmla="*/ 11677 h 11676"/>
                      <a:gd name="connsiteX1" fmla="*/ 0 w 7006"/>
                      <a:gd name="connsiteY1" fmla="*/ 11677 h 11676"/>
                      <a:gd name="connsiteX2" fmla="*/ 0 w 7006"/>
                      <a:gd name="connsiteY2" fmla="*/ 584 h 11676"/>
                      <a:gd name="connsiteX3" fmla="*/ 7006 w 7006"/>
                      <a:gd name="connsiteY3" fmla="*/ 0 h 11676"/>
                    </a:gdLst>
                    <a:ahLst/>
                    <a:cxnLst>
                      <a:cxn ang="0">
                        <a:pos x="connsiteX0" y="connsiteY0"/>
                      </a:cxn>
                      <a:cxn ang="0">
                        <a:pos x="connsiteX1" y="connsiteY1"/>
                      </a:cxn>
                      <a:cxn ang="0">
                        <a:pos x="connsiteX2" y="connsiteY2"/>
                      </a:cxn>
                      <a:cxn ang="0">
                        <a:pos x="connsiteX3" y="connsiteY3"/>
                      </a:cxn>
                    </a:cxnLst>
                    <a:rect l="l" t="t" r="r" b="b"/>
                    <a:pathLst>
                      <a:path w="7006" h="11676">
                        <a:moveTo>
                          <a:pt x="7006" y="11677"/>
                        </a:moveTo>
                        <a:lnTo>
                          <a:pt x="0" y="11677"/>
                        </a:lnTo>
                        <a:lnTo>
                          <a:pt x="0" y="584"/>
                        </a:lnTo>
                        <a:lnTo>
                          <a:pt x="7006" y="0"/>
                        </a:lnTo>
                        <a:close/>
                      </a:path>
                    </a:pathLst>
                  </a:custGeom>
                  <a:solidFill>
                    <a:srgbClr val="FF9085"/>
                  </a:solidFill>
                  <a:ln w="5837" cap="flat">
                    <a:noFill/>
                    <a:prstDash val="solid"/>
                    <a:miter/>
                  </a:ln>
                </p:spPr>
                <p:txBody>
                  <a:bodyPr rtlCol="0" anchor="ctr"/>
                  <a:lstStyle/>
                  <a:p>
                    <a:endParaRPr lang="en-US"/>
                  </a:p>
                </p:txBody>
              </p:sp>
              <p:sp>
                <p:nvSpPr>
                  <p:cNvPr id="612" name="Graphic 2">
                    <a:extLst>
                      <a:ext uri="{FF2B5EF4-FFF2-40B4-BE49-F238E27FC236}">
                        <a16:creationId xmlns:a16="http://schemas.microsoft.com/office/drawing/2014/main" id="{EBCB4C4F-39BA-4C52-B9F9-3AE031369365}"/>
                      </a:ext>
                    </a:extLst>
                  </p:cNvPr>
                  <p:cNvSpPr/>
                  <p:nvPr/>
                </p:nvSpPr>
                <p:spPr>
                  <a:xfrm>
                    <a:off x="4464573" y="3724289"/>
                    <a:ext cx="7006" cy="29191"/>
                  </a:xfrm>
                  <a:custGeom>
                    <a:avLst/>
                    <a:gdLst>
                      <a:gd name="connsiteX0" fmla="*/ 7006 w 7006"/>
                      <a:gd name="connsiteY0" fmla="*/ 29192 h 29191"/>
                      <a:gd name="connsiteX1" fmla="*/ 0 w 7006"/>
                      <a:gd name="connsiteY1" fmla="*/ 29192 h 29191"/>
                      <a:gd name="connsiteX2" fmla="*/ 0 w 7006"/>
                      <a:gd name="connsiteY2" fmla="*/ 584 h 29191"/>
                      <a:gd name="connsiteX3" fmla="*/ 7006 w 7006"/>
                      <a:gd name="connsiteY3" fmla="*/ 0 h 29191"/>
                    </a:gdLst>
                    <a:ahLst/>
                    <a:cxnLst>
                      <a:cxn ang="0">
                        <a:pos x="connsiteX0" y="connsiteY0"/>
                      </a:cxn>
                      <a:cxn ang="0">
                        <a:pos x="connsiteX1" y="connsiteY1"/>
                      </a:cxn>
                      <a:cxn ang="0">
                        <a:pos x="connsiteX2" y="connsiteY2"/>
                      </a:cxn>
                      <a:cxn ang="0">
                        <a:pos x="connsiteX3" y="connsiteY3"/>
                      </a:cxn>
                    </a:cxnLst>
                    <a:rect l="l" t="t" r="r" b="b"/>
                    <a:pathLst>
                      <a:path w="7006" h="29191">
                        <a:moveTo>
                          <a:pt x="7006" y="29192"/>
                        </a:moveTo>
                        <a:lnTo>
                          <a:pt x="0" y="29192"/>
                        </a:lnTo>
                        <a:lnTo>
                          <a:pt x="0" y="584"/>
                        </a:lnTo>
                        <a:lnTo>
                          <a:pt x="7006" y="0"/>
                        </a:lnTo>
                        <a:close/>
                      </a:path>
                    </a:pathLst>
                  </a:custGeom>
                  <a:solidFill>
                    <a:srgbClr val="FF9085"/>
                  </a:solidFill>
                  <a:ln w="5837" cap="flat">
                    <a:noFill/>
                    <a:prstDash val="solid"/>
                    <a:miter/>
                  </a:ln>
                </p:spPr>
                <p:txBody>
                  <a:bodyPr rtlCol="0" anchor="ctr"/>
                  <a:lstStyle/>
                  <a:p>
                    <a:endParaRPr lang="en-US"/>
                  </a:p>
                </p:txBody>
              </p:sp>
              <p:sp>
                <p:nvSpPr>
                  <p:cNvPr id="613" name="Graphic 2">
                    <a:extLst>
                      <a:ext uri="{FF2B5EF4-FFF2-40B4-BE49-F238E27FC236}">
                        <a16:creationId xmlns:a16="http://schemas.microsoft.com/office/drawing/2014/main" id="{AE3A804E-77D4-4E07-A95B-33C67E4E22A5}"/>
                      </a:ext>
                    </a:extLst>
                  </p:cNvPr>
                  <p:cNvSpPr/>
                  <p:nvPr/>
                </p:nvSpPr>
                <p:spPr>
                  <a:xfrm>
                    <a:off x="4476834" y="3733047"/>
                    <a:ext cx="6422" cy="20434"/>
                  </a:xfrm>
                  <a:custGeom>
                    <a:avLst/>
                    <a:gdLst>
                      <a:gd name="connsiteX0" fmla="*/ 6422 w 6422"/>
                      <a:gd name="connsiteY0" fmla="*/ 19850 h 20434"/>
                      <a:gd name="connsiteX1" fmla="*/ 0 w 6422"/>
                      <a:gd name="connsiteY1" fmla="*/ 20434 h 20434"/>
                      <a:gd name="connsiteX2" fmla="*/ 0 w 6422"/>
                      <a:gd name="connsiteY2" fmla="*/ 0 h 20434"/>
                      <a:gd name="connsiteX3" fmla="*/ 6422 w 6422"/>
                      <a:gd name="connsiteY3" fmla="*/ 0 h 20434"/>
                    </a:gdLst>
                    <a:ahLst/>
                    <a:cxnLst>
                      <a:cxn ang="0">
                        <a:pos x="connsiteX0" y="connsiteY0"/>
                      </a:cxn>
                      <a:cxn ang="0">
                        <a:pos x="connsiteX1" y="connsiteY1"/>
                      </a:cxn>
                      <a:cxn ang="0">
                        <a:pos x="connsiteX2" y="connsiteY2"/>
                      </a:cxn>
                      <a:cxn ang="0">
                        <a:pos x="connsiteX3" y="connsiteY3"/>
                      </a:cxn>
                    </a:cxnLst>
                    <a:rect l="l" t="t" r="r" b="b"/>
                    <a:pathLst>
                      <a:path w="6422" h="20434">
                        <a:moveTo>
                          <a:pt x="6422" y="19850"/>
                        </a:moveTo>
                        <a:lnTo>
                          <a:pt x="0" y="20434"/>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614" name="Graphic 2">
                    <a:extLst>
                      <a:ext uri="{FF2B5EF4-FFF2-40B4-BE49-F238E27FC236}">
                        <a16:creationId xmlns:a16="http://schemas.microsoft.com/office/drawing/2014/main" id="{FE68785D-DC58-4FB4-9BC2-58FB4C4C7457}"/>
                      </a:ext>
                    </a:extLst>
                  </p:cNvPr>
                  <p:cNvSpPr/>
                  <p:nvPr/>
                </p:nvSpPr>
                <p:spPr>
                  <a:xfrm>
                    <a:off x="4488511" y="3717283"/>
                    <a:ext cx="6422" cy="35614"/>
                  </a:xfrm>
                  <a:custGeom>
                    <a:avLst/>
                    <a:gdLst>
                      <a:gd name="connsiteX0" fmla="*/ 6422 w 6422"/>
                      <a:gd name="connsiteY0" fmla="*/ 35030 h 35614"/>
                      <a:gd name="connsiteX1" fmla="*/ 0 w 6422"/>
                      <a:gd name="connsiteY1" fmla="*/ 35614 h 35614"/>
                      <a:gd name="connsiteX2" fmla="*/ 0 w 6422"/>
                      <a:gd name="connsiteY2" fmla="*/ 584 h 35614"/>
                      <a:gd name="connsiteX3" fmla="*/ 6422 w 6422"/>
                      <a:gd name="connsiteY3" fmla="*/ 0 h 35614"/>
                    </a:gdLst>
                    <a:ahLst/>
                    <a:cxnLst>
                      <a:cxn ang="0">
                        <a:pos x="connsiteX0" y="connsiteY0"/>
                      </a:cxn>
                      <a:cxn ang="0">
                        <a:pos x="connsiteX1" y="connsiteY1"/>
                      </a:cxn>
                      <a:cxn ang="0">
                        <a:pos x="connsiteX2" y="connsiteY2"/>
                      </a:cxn>
                      <a:cxn ang="0">
                        <a:pos x="connsiteX3" y="connsiteY3"/>
                      </a:cxn>
                    </a:cxnLst>
                    <a:rect l="l" t="t" r="r" b="b"/>
                    <a:pathLst>
                      <a:path w="6422" h="35614">
                        <a:moveTo>
                          <a:pt x="6422" y="35030"/>
                        </a:moveTo>
                        <a:lnTo>
                          <a:pt x="0" y="35614"/>
                        </a:lnTo>
                        <a:lnTo>
                          <a:pt x="0" y="584"/>
                        </a:lnTo>
                        <a:lnTo>
                          <a:pt x="6422" y="0"/>
                        </a:lnTo>
                        <a:close/>
                      </a:path>
                    </a:pathLst>
                  </a:custGeom>
                  <a:solidFill>
                    <a:srgbClr val="FF9085"/>
                  </a:solidFill>
                  <a:ln w="5837" cap="flat">
                    <a:noFill/>
                    <a:prstDash val="solid"/>
                    <a:miter/>
                  </a:ln>
                </p:spPr>
                <p:txBody>
                  <a:bodyPr rtlCol="0" anchor="ctr"/>
                  <a:lstStyle/>
                  <a:p>
                    <a:endParaRPr lang="en-US"/>
                  </a:p>
                </p:txBody>
              </p:sp>
              <p:sp>
                <p:nvSpPr>
                  <p:cNvPr id="615" name="Graphic 2">
                    <a:extLst>
                      <a:ext uri="{FF2B5EF4-FFF2-40B4-BE49-F238E27FC236}">
                        <a16:creationId xmlns:a16="http://schemas.microsoft.com/office/drawing/2014/main" id="{E7CB91CB-0E0A-49A7-AF25-2CC640722A57}"/>
                      </a:ext>
                    </a:extLst>
                  </p:cNvPr>
                  <p:cNvSpPr/>
                  <p:nvPr/>
                </p:nvSpPr>
                <p:spPr>
                  <a:xfrm>
                    <a:off x="4500188" y="3713197"/>
                    <a:ext cx="6422" cy="39116"/>
                  </a:xfrm>
                  <a:custGeom>
                    <a:avLst/>
                    <a:gdLst>
                      <a:gd name="connsiteX0" fmla="*/ 6422 w 6422"/>
                      <a:gd name="connsiteY0" fmla="*/ 38533 h 39116"/>
                      <a:gd name="connsiteX1" fmla="*/ 0 w 6422"/>
                      <a:gd name="connsiteY1" fmla="*/ 39117 h 39116"/>
                      <a:gd name="connsiteX2" fmla="*/ 0 w 6422"/>
                      <a:gd name="connsiteY2" fmla="*/ 584 h 39116"/>
                      <a:gd name="connsiteX3" fmla="*/ 6422 w 6422"/>
                      <a:gd name="connsiteY3" fmla="*/ 0 h 39116"/>
                    </a:gdLst>
                    <a:ahLst/>
                    <a:cxnLst>
                      <a:cxn ang="0">
                        <a:pos x="connsiteX0" y="connsiteY0"/>
                      </a:cxn>
                      <a:cxn ang="0">
                        <a:pos x="connsiteX1" y="connsiteY1"/>
                      </a:cxn>
                      <a:cxn ang="0">
                        <a:pos x="connsiteX2" y="connsiteY2"/>
                      </a:cxn>
                      <a:cxn ang="0">
                        <a:pos x="connsiteX3" y="connsiteY3"/>
                      </a:cxn>
                    </a:cxnLst>
                    <a:rect l="l" t="t" r="r" b="b"/>
                    <a:pathLst>
                      <a:path w="6422" h="39116">
                        <a:moveTo>
                          <a:pt x="6422" y="38533"/>
                        </a:moveTo>
                        <a:lnTo>
                          <a:pt x="0" y="39117"/>
                        </a:lnTo>
                        <a:lnTo>
                          <a:pt x="0" y="584"/>
                        </a:lnTo>
                        <a:lnTo>
                          <a:pt x="6422" y="0"/>
                        </a:lnTo>
                        <a:close/>
                      </a:path>
                    </a:pathLst>
                  </a:custGeom>
                  <a:solidFill>
                    <a:srgbClr val="FF9085"/>
                  </a:solidFill>
                  <a:ln w="5837" cap="flat">
                    <a:noFill/>
                    <a:prstDash val="solid"/>
                    <a:miter/>
                  </a:ln>
                </p:spPr>
                <p:txBody>
                  <a:bodyPr rtlCol="0" anchor="ctr"/>
                  <a:lstStyle/>
                  <a:p>
                    <a:endParaRPr lang="en-US"/>
                  </a:p>
                </p:txBody>
              </p:sp>
              <p:sp>
                <p:nvSpPr>
                  <p:cNvPr id="616" name="Graphic 2">
                    <a:extLst>
                      <a:ext uri="{FF2B5EF4-FFF2-40B4-BE49-F238E27FC236}">
                        <a16:creationId xmlns:a16="http://schemas.microsoft.com/office/drawing/2014/main" id="{6541FB90-4025-47A5-AB1D-796E24F1614C}"/>
                      </a:ext>
                    </a:extLst>
                  </p:cNvPr>
                  <p:cNvSpPr/>
                  <p:nvPr/>
                </p:nvSpPr>
                <p:spPr>
                  <a:xfrm>
                    <a:off x="4511864" y="3731879"/>
                    <a:ext cx="6422" cy="19850"/>
                  </a:xfrm>
                  <a:custGeom>
                    <a:avLst/>
                    <a:gdLst>
                      <a:gd name="connsiteX0" fmla="*/ 6422 w 6422"/>
                      <a:gd name="connsiteY0" fmla="*/ 19267 h 19850"/>
                      <a:gd name="connsiteX1" fmla="*/ 0 w 6422"/>
                      <a:gd name="connsiteY1" fmla="*/ 19851 h 19850"/>
                      <a:gd name="connsiteX2" fmla="*/ 0 w 6422"/>
                      <a:gd name="connsiteY2" fmla="*/ 584 h 19850"/>
                      <a:gd name="connsiteX3" fmla="*/ 6422 w 6422"/>
                      <a:gd name="connsiteY3" fmla="*/ 0 h 19850"/>
                    </a:gdLst>
                    <a:ahLst/>
                    <a:cxnLst>
                      <a:cxn ang="0">
                        <a:pos x="connsiteX0" y="connsiteY0"/>
                      </a:cxn>
                      <a:cxn ang="0">
                        <a:pos x="connsiteX1" y="connsiteY1"/>
                      </a:cxn>
                      <a:cxn ang="0">
                        <a:pos x="connsiteX2" y="connsiteY2"/>
                      </a:cxn>
                      <a:cxn ang="0">
                        <a:pos x="connsiteX3" y="connsiteY3"/>
                      </a:cxn>
                    </a:cxnLst>
                    <a:rect l="l" t="t" r="r" b="b"/>
                    <a:pathLst>
                      <a:path w="6422" h="19850">
                        <a:moveTo>
                          <a:pt x="6422" y="19267"/>
                        </a:moveTo>
                        <a:lnTo>
                          <a:pt x="0" y="19851"/>
                        </a:lnTo>
                        <a:lnTo>
                          <a:pt x="0" y="584"/>
                        </a:lnTo>
                        <a:lnTo>
                          <a:pt x="6422" y="0"/>
                        </a:lnTo>
                        <a:close/>
                      </a:path>
                    </a:pathLst>
                  </a:custGeom>
                  <a:solidFill>
                    <a:srgbClr val="FF9085"/>
                  </a:solidFill>
                  <a:ln w="5837" cap="flat">
                    <a:noFill/>
                    <a:prstDash val="solid"/>
                    <a:miter/>
                  </a:ln>
                </p:spPr>
                <p:txBody>
                  <a:bodyPr rtlCol="0" anchor="ctr"/>
                  <a:lstStyle/>
                  <a:p>
                    <a:endParaRPr lang="en-US"/>
                  </a:p>
                </p:txBody>
              </p:sp>
              <p:sp>
                <p:nvSpPr>
                  <p:cNvPr id="617" name="Graphic 2">
                    <a:extLst>
                      <a:ext uri="{FF2B5EF4-FFF2-40B4-BE49-F238E27FC236}">
                        <a16:creationId xmlns:a16="http://schemas.microsoft.com/office/drawing/2014/main" id="{B9C6FFC3-249E-4E45-BCFB-663000A4083F}"/>
                      </a:ext>
                    </a:extLst>
                  </p:cNvPr>
                  <p:cNvSpPr/>
                  <p:nvPr/>
                </p:nvSpPr>
                <p:spPr>
                  <a:xfrm>
                    <a:off x="4523541" y="3709110"/>
                    <a:ext cx="6422" cy="42036"/>
                  </a:xfrm>
                  <a:custGeom>
                    <a:avLst/>
                    <a:gdLst>
                      <a:gd name="connsiteX0" fmla="*/ 6422 w 6422"/>
                      <a:gd name="connsiteY0" fmla="*/ 41452 h 42036"/>
                      <a:gd name="connsiteX1" fmla="*/ 0 w 6422"/>
                      <a:gd name="connsiteY1" fmla="*/ 42036 h 42036"/>
                      <a:gd name="connsiteX2" fmla="*/ 0 w 6422"/>
                      <a:gd name="connsiteY2" fmla="*/ 0 h 42036"/>
                      <a:gd name="connsiteX3" fmla="*/ 6422 w 6422"/>
                      <a:gd name="connsiteY3" fmla="*/ 0 h 42036"/>
                    </a:gdLst>
                    <a:ahLst/>
                    <a:cxnLst>
                      <a:cxn ang="0">
                        <a:pos x="connsiteX0" y="connsiteY0"/>
                      </a:cxn>
                      <a:cxn ang="0">
                        <a:pos x="connsiteX1" y="connsiteY1"/>
                      </a:cxn>
                      <a:cxn ang="0">
                        <a:pos x="connsiteX2" y="connsiteY2"/>
                      </a:cxn>
                      <a:cxn ang="0">
                        <a:pos x="connsiteX3" y="connsiteY3"/>
                      </a:cxn>
                    </a:cxnLst>
                    <a:rect l="l" t="t" r="r" b="b"/>
                    <a:pathLst>
                      <a:path w="6422" h="42036">
                        <a:moveTo>
                          <a:pt x="6422" y="41452"/>
                        </a:moveTo>
                        <a:lnTo>
                          <a:pt x="0" y="42036"/>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618" name="Graphic 2">
                    <a:extLst>
                      <a:ext uri="{FF2B5EF4-FFF2-40B4-BE49-F238E27FC236}">
                        <a16:creationId xmlns:a16="http://schemas.microsoft.com/office/drawing/2014/main" id="{D6F64BFB-8278-4CAC-9D52-8E8476617931}"/>
                      </a:ext>
                    </a:extLst>
                  </p:cNvPr>
                  <p:cNvSpPr/>
                  <p:nvPr/>
                </p:nvSpPr>
                <p:spPr>
                  <a:xfrm>
                    <a:off x="4535218" y="3714364"/>
                    <a:ext cx="6422" cy="36197"/>
                  </a:xfrm>
                  <a:custGeom>
                    <a:avLst/>
                    <a:gdLst>
                      <a:gd name="connsiteX0" fmla="*/ 6422 w 6422"/>
                      <a:gd name="connsiteY0" fmla="*/ 35614 h 36197"/>
                      <a:gd name="connsiteX1" fmla="*/ 0 w 6422"/>
                      <a:gd name="connsiteY1" fmla="*/ 36198 h 36197"/>
                      <a:gd name="connsiteX2" fmla="*/ 0 w 6422"/>
                      <a:gd name="connsiteY2" fmla="*/ 584 h 36197"/>
                      <a:gd name="connsiteX3" fmla="*/ 6422 w 6422"/>
                      <a:gd name="connsiteY3" fmla="*/ 0 h 36197"/>
                    </a:gdLst>
                    <a:ahLst/>
                    <a:cxnLst>
                      <a:cxn ang="0">
                        <a:pos x="connsiteX0" y="connsiteY0"/>
                      </a:cxn>
                      <a:cxn ang="0">
                        <a:pos x="connsiteX1" y="connsiteY1"/>
                      </a:cxn>
                      <a:cxn ang="0">
                        <a:pos x="connsiteX2" y="connsiteY2"/>
                      </a:cxn>
                      <a:cxn ang="0">
                        <a:pos x="connsiteX3" y="connsiteY3"/>
                      </a:cxn>
                    </a:cxnLst>
                    <a:rect l="l" t="t" r="r" b="b"/>
                    <a:pathLst>
                      <a:path w="6422" h="36197">
                        <a:moveTo>
                          <a:pt x="6422" y="35614"/>
                        </a:moveTo>
                        <a:lnTo>
                          <a:pt x="0" y="36198"/>
                        </a:lnTo>
                        <a:lnTo>
                          <a:pt x="0" y="584"/>
                        </a:lnTo>
                        <a:lnTo>
                          <a:pt x="6422" y="0"/>
                        </a:lnTo>
                        <a:close/>
                      </a:path>
                    </a:pathLst>
                  </a:custGeom>
                  <a:solidFill>
                    <a:srgbClr val="FF9085"/>
                  </a:solidFill>
                  <a:ln w="5837" cap="flat">
                    <a:noFill/>
                    <a:prstDash val="solid"/>
                    <a:miter/>
                  </a:ln>
                </p:spPr>
                <p:txBody>
                  <a:bodyPr rtlCol="0" anchor="ctr"/>
                  <a:lstStyle/>
                  <a:p>
                    <a:endParaRPr lang="en-US"/>
                  </a:p>
                </p:txBody>
              </p:sp>
              <p:sp>
                <p:nvSpPr>
                  <p:cNvPr id="619" name="Graphic 2">
                    <a:extLst>
                      <a:ext uri="{FF2B5EF4-FFF2-40B4-BE49-F238E27FC236}">
                        <a16:creationId xmlns:a16="http://schemas.microsoft.com/office/drawing/2014/main" id="{6234BE0D-5182-471C-B36D-AE6BEC9935EE}"/>
                      </a:ext>
                    </a:extLst>
                  </p:cNvPr>
                  <p:cNvSpPr/>
                  <p:nvPr/>
                </p:nvSpPr>
                <p:spPr>
                  <a:xfrm>
                    <a:off x="4546895" y="3740053"/>
                    <a:ext cx="6422" cy="9925"/>
                  </a:xfrm>
                  <a:custGeom>
                    <a:avLst/>
                    <a:gdLst>
                      <a:gd name="connsiteX0" fmla="*/ 6422 w 6422"/>
                      <a:gd name="connsiteY0" fmla="*/ 9341 h 9925"/>
                      <a:gd name="connsiteX1" fmla="*/ 0 w 6422"/>
                      <a:gd name="connsiteY1" fmla="*/ 9925 h 9925"/>
                      <a:gd name="connsiteX2" fmla="*/ 0 w 6422"/>
                      <a:gd name="connsiteY2" fmla="*/ 0 h 9925"/>
                      <a:gd name="connsiteX3" fmla="*/ 6422 w 6422"/>
                      <a:gd name="connsiteY3" fmla="*/ 0 h 9925"/>
                    </a:gdLst>
                    <a:ahLst/>
                    <a:cxnLst>
                      <a:cxn ang="0">
                        <a:pos x="connsiteX0" y="connsiteY0"/>
                      </a:cxn>
                      <a:cxn ang="0">
                        <a:pos x="connsiteX1" y="connsiteY1"/>
                      </a:cxn>
                      <a:cxn ang="0">
                        <a:pos x="connsiteX2" y="connsiteY2"/>
                      </a:cxn>
                      <a:cxn ang="0">
                        <a:pos x="connsiteX3" y="connsiteY3"/>
                      </a:cxn>
                    </a:cxnLst>
                    <a:rect l="l" t="t" r="r" b="b"/>
                    <a:pathLst>
                      <a:path w="6422" h="9925">
                        <a:moveTo>
                          <a:pt x="6422" y="9341"/>
                        </a:moveTo>
                        <a:lnTo>
                          <a:pt x="0" y="9925"/>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620" name="Graphic 2">
                    <a:extLst>
                      <a:ext uri="{FF2B5EF4-FFF2-40B4-BE49-F238E27FC236}">
                        <a16:creationId xmlns:a16="http://schemas.microsoft.com/office/drawing/2014/main" id="{D2C50ACB-9615-4C15-B2B0-18DEC06091FE}"/>
                      </a:ext>
                    </a:extLst>
                  </p:cNvPr>
                  <p:cNvSpPr/>
                  <p:nvPr/>
                </p:nvSpPr>
                <p:spPr>
                  <a:xfrm>
                    <a:off x="4558571" y="3726625"/>
                    <a:ext cx="6422" cy="22769"/>
                  </a:xfrm>
                  <a:custGeom>
                    <a:avLst/>
                    <a:gdLst>
                      <a:gd name="connsiteX0" fmla="*/ 6422 w 6422"/>
                      <a:gd name="connsiteY0" fmla="*/ 22186 h 22769"/>
                      <a:gd name="connsiteX1" fmla="*/ 0 w 6422"/>
                      <a:gd name="connsiteY1" fmla="*/ 22770 h 22769"/>
                      <a:gd name="connsiteX2" fmla="*/ 0 w 6422"/>
                      <a:gd name="connsiteY2" fmla="*/ 584 h 22769"/>
                      <a:gd name="connsiteX3" fmla="*/ 6422 w 6422"/>
                      <a:gd name="connsiteY3" fmla="*/ 0 h 22769"/>
                    </a:gdLst>
                    <a:ahLst/>
                    <a:cxnLst>
                      <a:cxn ang="0">
                        <a:pos x="connsiteX0" y="connsiteY0"/>
                      </a:cxn>
                      <a:cxn ang="0">
                        <a:pos x="connsiteX1" y="connsiteY1"/>
                      </a:cxn>
                      <a:cxn ang="0">
                        <a:pos x="connsiteX2" y="connsiteY2"/>
                      </a:cxn>
                      <a:cxn ang="0">
                        <a:pos x="connsiteX3" y="connsiteY3"/>
                      </a:cxn>
                    </a:cxnLst>
                    <a:rect l="l" t="t" r="r" b="b"/>
                    <a:pathLst>
                      <a:path w="6422" h="22769">
                        <a:moveTo>
                          <a:pt x="6422" y="22186"/>
                        </a:moveTo>
                        <a:lnTo>
                          <a:pt x="0" y="22770"/>
                        </a:lnTo>
                        <a:lnTo>
                          <a:pt x="0" y="584"/>
                        </a:lnTo>
                        <a:lnTo>
                          <a:pt x="6422" y="0"/>
                        </a:lnTo>
                        <a:close/>
                      </a:path>
                    </a:pathLst>
                  </a:custGeom>
                  <a:solidFill>
                    <a:srgbClr val="FF9085"/>
                  </a:solidFill>
                  <a:ln w="5837" cap="flat">
                    <a:noFill/>
                    <a:prstDash val="solid"/>
                    <a:miter/>
                  </a:ln>
                </p:spPr>
                <p:txBody>
                  <a:bodyPr rtlCol="0" anchor="ctr"/>
                  <a:lstStyle/>
                  <a:p>
                    <a:endParaRPr lang="en-US"/>
                  </a:p>
                </p:txBody>
              </p:sp>
              <p:sp>
                <p:nvSpPr>
                  <p:cNvPr id="621" name="Graphic 2">
                    <a:extLst>
                      <a:ext uri="{FF2B5EF4-FFF2-40B4-BE49-F238E27FC236}">
                        <a16:creationId xmlns:a16="http://schemas.microsoft.com/office/drawing/2014/main" id="{0051CAFD-E01D-4B4F-A770-6A1A416A5584}"/>
                      </a:ext>
                    </a:extLst>
                  </p:cNvPr>
                  <p:cNvSpPr/>
                  <p:nvPr/>
                </p:nvSpPr>
                <p:spPr>
                  <a:xfrm>
                    <a:off x="4570248" y="3716116"/>
                    <a:ext cx="6422" cy="32694"/>
                  </a:xfrm>
                  <a:custGeom>
                    <a:avLst/>
                    <a:gdLst>
                      <a:gd name="connsiteX0" fmla="*/ 6422 w 6422"/>
                      <a:gd name="connsiteY0" fmla="*/ 32111 h 32694"/>
                      <a:gd name="connsiteX1" fmla="*/ 0 w 6422"/>
                      <a:gd name="connsiteY1" fmla="*/ 32695 h 32694"/>
                      <a:gd name="connsiteX2" fmla="*/ 0 w 6422"/>
                      <a:gd name="connsiteY2" fmla="*/ 584 h 32694"/>
                      <a:gd name="connsiteX3" fmla="*/ 6422 w 6422"/>
                      <a:gd name="connsiteY3" fmla="*/ 0 h 32694"/>
                    </a:gdLst>
                    <a:ahLst/>
                    <a:cxnLst>
                      <a:cxn ang="0">
                        <a:pos x="connsiteX0" y="connsiteY0"/>
                      </a:cxn>
                      <a:cxn ang="0">
                        <a:pos x="connsiteX1" y="connsiteY1"/>
                      </a:cxn>
                      <a:cxn ang="0">
                        <a:pos x="connsiteX2" y="connsiteY2"/>
                      </a:cxn>
                      <a:cxn ang="0">
                        <a:pos x="connsiteX3" y="connsiteY3"/>
                      </a:cxn>
                    </a:cxnLst>
                    <a:rect l="l" t="t" r="r" b="b"/>
                    <a:pathLst>
                      <a:path w="6422" h="32694">
                        <a:moveTo>
                          <a:pt x="6422" y="32111"/>
                        </a:moveTo>
                        <a:lnTo>
                          <a:pt x="0" y="32695"/>
                        </a:lnTo>
                        <a:lnTo>
                          <a:pt x="0" y="584"/>
                        </a:lnTo>
                        <a:lnTo>
                          <a:pt x="6422" y="0"/>
                        </a:lnTo>
                        <a:close/>
                      </a:path>
                    </a:pathLst>
                  </a:custGeom>
                  <a:solidFill>
                    <a:srgbClr val="FF9085"/>
                  </a:solidFill>
                  <a:ln w="5837" cap="flat">
                    <a:noFill/>
                    <a:prstDash val="solid"/>
                    <a:miter/>
                  </a:ln>
                </p:spPr>
                <p:txBody>
                  <a:bodyPr rtlCol="0" anchor="ctr"/>
                  <a:lstStyle/>
                  <a:p>
                    <a:endParaRPr lang="en-US"/>
                  </a:p>
                </p:txBody>
              </p:sp>
              <p:sp>
                <p:nvSpPr>
                  <p:cNvPr id="622" name="Graphic 2">
                    <a:extLst>
                      <a:ext uri="{FF2B5EF4-FFF2-40B4-BE49-F238E27FC236}">
                        <a16:creationId xmlns:a16="http://schemas.microsoft.com/office/drawing/2014/main" id="{49430167-3334-40AA-B421-B21A0E07C22A}"/>
                      </a:ext>
                    </a:extLst>
                  </p:cNvPr>
                  <p:cNvSpPr/>
                  <p:nvPr/>
                </p:nvSpPr>
                <p:spPr>
                  <a:xfrm>
                    <a:off x="4581341" y="3724289"/>
                    <a:ext cx="7006" cy="23937"/>
                  </a:xfrm>
                  <a:custGeom>
                    <a:avLst/>
                    <a:gdLst>
                      <a:gd name="connsiteX0" fmla="*/ 7006 w 7006"/>
                      <a:gd name="connsiteY0" fmla="*/ 23353 h 23937"/>
                      <a:gd name="connsiteX1" fmla="*/ 0 w 7006"/>
                      <a:gd name="connsiteY1" fmla="*/ 23937 h 23937"/>
                      <a:gd name="connsiteX2" fmla="*/ 0 w 7006"/>
                      <a:gd name="connsiteY2" fmla="*/ 584 h 23937"/>
                      <a:gd name="connsiteX3" fmla="*/ 7006 w 7006"/>
                      <a:gd name="connsiteY3" fmla="*/ 0 h 23937"/>
                    </a:gdLst>
                    <a:ahLst/>
                    <a:cxnLst>
                      <a:cxn ang="0">
                        <a:pos x="connsiteX0" y="connsiteY0"/>
                      </a:cxn>
                      <a:cxn ang="0">
                        <a:pos x="connsiteX1" y="connsiteY1"/>
                      </a:cxn>
                      <a:cxn ang="0">
                        <a:pos x="connsiteX2" y="connsiteY2"/>
                      </a:cxn>
                      <a:cxn ang="0">
                        <a:pos x="connsiteX3" y="connsiteY3"/>
                      </a:cxn>
                    </a:cxnLst>
                    <a:rect l="l" t="t" r="r" b="b"/>
                    <a:pathLst>
                      <a:path w="7006" h="23937">
                        <a:moveTo>
                          <a:pt x="7006" y="23353"/>
                        </a:moveTo>
                        <a:lnTo>
                          <a:pt x="0" y="23937"/>
                        </a:lnTo>
                        <a:lnTo>
                          <a:pt x="0" y="584"/>
                        </a:lnTo>
                        <a:lnTo>
                          <a:pt x="7006" y="0"/>
                        </a:lnTo>
                        <a:close/>
                      </a:path>
                    </a:pathLst>
                  </a:custGeom>
                  <a:solidFill>
                    <a:srgbClr val="FF9085"/>
                  </a:solidFill>
                  <a:ln w="5837" cap="flat">
                    <a:noFill/>
                    <a:prstDash val="solid"/>
                    <a:miter/>
                  </a:ln>
                </p:spPr>
                <p:txBody>
                  <a:bodyPr rtlCol="0" anchor="ctr"/>
                  <a:lstStyle/>
                  <a:p>
                    <a:endParaRPr lang="en-US"/>
                  </a:p>
                </p:txBody>
              </p:sp>
              <p:sp>
                <p:nvSpPr>
                  <p:cNvPr id="623" name="Graphic 2">
                    <a:extLst>
                      <a:ext uri="{FF2B5EF4-FFF2-40B4-BE49-F238E27FC236}">
                        <a16:creationId xmlns:a16="http://schemas.microsoft.com/office/drawing/2014/main" id="{7BCD15BE-9FBB-41EB-89EE-EA15EFA61AB1}"/>
                      </a:ext>
                    </a:extLst>
                  </p:cNvPr>
                  <p:cNvSpPr/>
                  <p:nvPr/>
                </p:nvSpPr>
                <p:spPr>
                  <a:xfrm>
                    <a:off x="4593018" y="3710861"/>
                    <a:ext cx="6422" cy="36781"/>
                  </a:xfrm>
                  <a:custGeom>
                    <a:avLst/>
                    <a:gdLst>
                      <a:gd name="connsiteX0" fmla="*/ 6422 w 6422"/>
                      <a:gd name="connsiteY0" fmla="*/ 36198 h 36781"/>
                      <a:gd name="connsiteX1" fmla="*/ 0 w 6422"/>
                      <a:gd name="connsiteY1" fmla="*/ 36782 h 36781"/>
                      <a:gd name="connsiteX2" fmla="*/ 0 w 6422"/>
                      <a:gd name="connsiteY2" fmla="*/ 584 h 36781"/>
                      <a:gd name="connsiteX3" fmla="*/ 6422 w 6422"/>
                      <a:gd name="connsiteY3" fmla="*/ 0 h 36781"/>
                    </a:gdLst>
                    <a:ahLst/>
                    <a:cxnLst>
                      <a:cxn ang="0">
                        <a:pos x="connsiteX0" y="connsiteY0"/>
                      </a:cxn>
                      <a:cxn ang="0">
                        <a:pos x="connsiteX1" y="connsiteY1"/>
                      </a:cxn>
                      <a:cxn ang="0">
                        <a:pos x="connsiteX2" y="connsiteY2"/>
                      </a:cxn>
                      <a:cxn ang="0">
                        <a:pos x="connsiteX3" y="connsiteY3"/>
                      </a:cxn>
                    </a:cxnLst>
                    <a:rect l="l" t="t" r="r" b="b"/>
                    <a:pathLst>
                      <a:path w="6422" h="36781">
                        <a:moveTo>
                          <a:pt x="6422" y="36198"/>
                        </a:moveTo>
                        <a:lnTo>
                          <a:pt x="0" y="36782"/>
                        </a:lnTo>
                        <a:lnTo>
                          <a:pt x="0" y="584"/>
                        </a:lnTo>
                        <a:lnTo>
                          <a:pt x="6422" y="0"/>
                        </a:lnTo>
                        <a:close/>
                      </a:path>
                    </a:pathLst>
                  </a:custGeom>
                  <a:solidFill>
                    <a:srgbClr val="FF9085"/>
                  </a:solidFill>
                  <a:ln w="5837" cap="flat">
                    <a:noFill/>
                    <a:prstDash val="solid"/>
                    <a:miter/>
                  </a:ln>
                </p:spPr>
                <p:txBody>
                  <a:bodyPr rtlCol="0" anchor="ctr"/>
                  <a:lstStyle/>
                  <a:p>
                    <a:endParaRPr lang="en-US"/>
                  </a:p>
                </p:txBody>
              </p:sp>
              <p:sp>
                <p:nvSpPr>
                  <p:cNvPr id="624" name="Graphic 2">
                    <a:extLst>
                      <a:ext uri="{FF2B5EF4-FFF2-40B4-BE49-F238E27FC236}">
                        <a16:creationId xmlns:a16="http://schemas.microsoft.com/office/drawing/2014/main" id="{CCAA4331-3B4A-4174-9320-B305B4F8534E}"/>
                      </a:ext>
                    </a:extLst>
                  </p:cNvPr>
                  <p:cNvSpPr/>
                  <p:nvPr/>
                </p:nvSpPr>
                <p:spPr>
                  <a:xfrm>
                    <a:off x="4604694" y="3706774"/>
                    <a:ext cx="6422" cy="40284"/>
                  </a:xfrm>
                  <a:custGeom>
                    <a:avLst/>
                    <a:gdLst>
                      <a:gd name="connsiteX0" fmla="*/ 6422 w 6422"/>
                      <a:gd name="connsiteY0" fmla="*/ 40285 h 40284"/>
                      <a:gd name="connsiteX1" fmla="*/ 0 w 6422"/>
                      <a:gd name="connsiteY1" fmla="*/ 40285 h 40284"/>
                      <a:gd name="connsiteX2" fmla="*/ 0 w 6422"/>
                      <a:gd name="connsiteY2" fmla="*/ 0 h 40284"/>
                      <a:gd name="connsiteX3" fmla="*/ 6422 w 6422"/>
                      <a:gd name="connsiteY3" fmla="*/ 0 h 40284"/>
                    </a:gdLst>
                    <a:ahLst/>
                    <a:cxnLst>
                      <a:cxn ang="0">
                        <a:pos x="connsiteX0" y="connsiteY0"/>
                      </a:cxn>
                      <a:cxn ang="0">
                        <a:pos x="connsiteX1" y="connsiteY1"/>
                      </a:cxn>
                      <a:cxn ang="0">
                        <a:pos x="connsiteX2" y="connsiteY2"/>
                      </a:cxn>
                      <a:cxn ang="0">
                        <a:pos x="connsiteX3" y="connsiteY3"/>
                      </a:cxn>
                    </a:cxnLst>
                    <a:rect l="l" t="t" r="r" b="b"/>
                    <a:pathLst>
                      <a:path w="6422" h="40284">
                        <a:moveTo>
                          <a:pt x="6422" y="40285"/>
                        </a:moveTo>
                        <a:lnTo>
                          <a:pt x="0" y="40285"/>
                        </a:lnTo>
                        <a:lnTo>
                          <a:pt x="0" y="0"/>
                        </a:lnTo>
                        <a:lnTo>
                          <a:pt x="6422" y="0"/>
                        </a:lnTo>
                        <a:close/>
                      </a:path>
                    </a:pathLst>
                  </a:custGeom>
                  <a:solidFill>
                    <a:srgbClr val="FF9085"/>
                  </a:solidFill>
                  <a:ln w="5837" cap="flat">
                    <a:noFill/>
                    <a:prstDash val="solid"/>
                    <a:miter/>
                  </a:ln>
                </p:spPr>
                <p:txBody>
                  <a:bodyPr rtlCol="0" anchor="ctr"/>
                  <a:lstStyle/>
                  <a:p>
                    <a:endParaRPr lang="en-US"/>
                  </a:p>
                </p:txBody>
              </p:sp>
            </p:grpSp>
          </p:grpSp>
          <p:sp>
            <p:nvSpPr>
              <p:cNvPr id="626" name="Graphic 2">
                <a:extLst>
                  <a:ext uri="{FF2B5EF4-FFF2-40B4-BE49-F238E27FC236}">
                    <a16:creationId xmlns:a16="http://schemas.microsoft.com/office/drawing/2014/main" id="{F6FAA849-D539-4EDC-A9C9-D04BACDEDD16}"/>
                  </a:ext>
                </a:extLst>
              </p:cNvPr>
              <p:cNvSpPr txBox="1"/>
              <p:nvPr/>
            </p:nvSpPr>
            <p:spPr>
              <a:xfrm>
                <a:off x="3882709" y="3831445"/>
                <a:ext cx="1088311" cy="276999"/>
              </a:xfrm>
              <a:prstGeom prst="rect">
                <a:avLst/>
              </a:prstGeom>
              <a:noFill/>
            </p:spPr>
            <p:txBody>
              <a:bodyPr wrap="none" rtlCol="0">
                <a:spAutoFit/>
              </a:bodyPr>
              <a:lstStyle/>
              <a:p>
                <a:pPr algn="l"/>
                <a:r>
                  <a:rPr lang="en-US" sz="1200" spc="0" baseline="0" dirty="0">
                    <a:solidFill>
                      <a:srgbClr val="FFFFFF"/>
                    </a:solidFill>
                    <a:latin typeface="+mj-lt"/>
                    <a:cs typeface="Arial"/>
                    <a:sym typeface="Arial"/>
                    <a:rtl val="0"/>
                  </a:rPr>
                  <a:t>Cloud Server</a:t>
                </a:r>
              </a:p>
            </p:txBody>
          </p:sp>
        </p:grpSp>
      </p:grpSp>
      <p:pic>
        <p:nvPicPr>
          <p:cNvPr id="1171" name="Graphic 1170">
            <a:extLst>
              <a:ext uri="{FF2B5EF4-FFF2-40B4-BE49-F238E27FC236}">
                <a16:creationId xmlns:a16="http://schemas.microsoft.com/office/drawing/2014/main" id="{0685B0BB-D118-4335-8801-A3F66A93ABF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8347" y="1708884"/>
            <a:ext cx="413439" cy="801973"/>
          </a:xfrm>
          <a:prstGeom prst="rect">
            <a:avLst/>
          </a:prstGeom>
        </p:spPr>
      </p:pic>
      <p:pic>
        <p:nvPicPr>
          <p:cNvPr id="1170" name="Graphic 1169">
            <a:extLst>
              <a:ext uri="{FF2B5EF4-FFF2-40B4-BE49-F238E27FC236}">
                <a16:creationId xmlns:a16="http://schemas.microsoft.com/office/drawing/2014/main" id="{94E87329-198A-4244-8B9C-C2A9AEDA085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3416" y="3975431"/>
            <a:ext cx="413439" cy="801973"/>
          </a:xfrm>
          <a:prstGeom prst="rect">
            <a:avLst/>
          </a:prstGeom>
        </p:spPr>
      </p:pic>
      <p:sp>
        <p:nvSpPr>
          <p:cNvPr id="284" name="Graphic 2">
            <a:extLst>
              <a:ext uri="{FF2B5EF4-FFF2-40B4-BE49-F238E27FC236}">
                <a16:creationId xmlns:a16="http://schemas.microsoft.com/office/drawing/2014/main" id="{4613CCA8-836E-4C0F-8C5F-0244581A6469}"/>
              </a:ext>
            </a:extLst>
          </p:cNvPr>
          <p:cNvSpPr/>
          <p:nvPr/>
        </p:nvSpPr>
        <p:spPr>
          <a:xfrm>
            <a:off x="1323443" y="2045954"/>
            <a:ext cx="2058162" cy="1039424"/>
          </a:xfrm>
          <a:custGeom>
            <a:avLst/>
            <a:gdLst>
              <a:gd name="connsiteX0" fmla="*/ 0 w 1778368"/>
              <a:gd name="connsiteY0" fmla="*/ 0 h 1068422"/>
              <a:gd name="connsiteX1" fmla="*/ 1046820 w 1778368"/>
              <a:gd name="connsiteY1" fmla="*/ 441381 h 1068422"/>
              <a:gd name="connsiteX2" fmla="*/ 1473605 w 1778368"/>
              <a:gd name="connsiteY2" fmla="*/ 687177 h 1068422"/>
              <a:gd name="connsiteX3" fmla="*/ 1778369 w 1778368"/>
              <a:gd name="connsiteY3" fmla="*/ 1068422 h 1068422"/>
            </a:gdLst>
            <a:ahLst/>
            <a:cxnLst>
              <a:cxn ang="0">
                <a:pos x="connsiteX0" y="connsiteY0"/>
              </a:cxn>
              <a:cxn ang="0">
                <a:pos x="connsiteX1" y="connsiteY1"/>
              </a:cxn>
              <a:cxn ang="0">
                <a:pos x="connsiteX2" y="connsiteY2"/>
              </a:cxn>
              <a:cxn ang="0">
                <a:pos x="connsiteX3" y="connsiteY3"/>
              </a:cxn>
            </a:cxnLst>
            <a:rect l="l" t="t" r="r" b="b"/>
            <a:pathLst>
              <a:path w="1778368" h="1068422">
                <a:moveTo>
                  <a:pt x="0" y="0"/>
                </a:moveTo>
                <a:cubicBezTo>
                  <a:pt x="355557" y="130196"/>
                  <a:pt x="705276" y="277323"/>
                  <a:pt x="1046820" y="441381"/>
                </a:cubicBezTo>
                <a:cubicBezTo>
                  <a:pt x="1195115" y="512609"/>
                  <a:pt x="1343410" y="587340"/>
                  <a:pt x="1473605" y="687177"/>
                </a:cubicBezTo>
                <a:cubicBezTo>
                  <a:pt x="1603801" y="787013"/>
                  <a:pt x="1717649" y="914873"/>
                  <a:pt x="1778369" y="1068422"/>
                </a:cubicBezTo>
              </a:path>
            </a:pathLst>
          </a:custGeom>
          <a:noFill/>
          <a:ln w="23349" cap="flat">
            <a:solidFill>
              <a:srgbClr val="000000">
                <a:alpha val="70000"/>
              </a:srgbClr>
            </a:solidFill>
            <a:custDash>
              <a:ds d="1500000" sp="375000"/>
            </a:custDash>
            <a:miter/>
          </a:ln>
        </p:spPr>
        <p:txBody>
          <a:bodyPr rtlCol="0" anchor="ctr"/>
          <a:lstStyle/>
          <a:p>
            <a:endParaRPr lang="en-US"/>
          </a:p>
        </p:txBody>
      </p:sp>
      <p:sp>
        <p:nvSpPr>
          <p:cNvPr id="285" name="Graphic 2">
            <a:extLst>
              <a:ext uri="{FF2B5EF4-FFF2-40B4-BE49-F238E27FC236}">
                <a16:creationId xmlns:a16="http://schemas.microsoft.com/office/drawing/2014/main" id="{9D0BFC53-A4FA-4138-AC2E-67F364AFC1CF}"/>
              </a:ext>
            </a:extLst>
          </p:cNvPr>
          <p:cNvSpPr/>
          <p:nvPr/>
        </p:nvSpPr>
        <p:spPr>
          <a:xfrm rot="20586112">
            <a:off x="1187545" y="3994540"/>
            <a:ext cx="2204524" cy="38539"/>
          </a:xfrm>
          <a:custGeom>
            <a:avLst/>
            <a:gdLst>
              <a:gd name="connsiteX0" fmla="*/ 0 w 2206905"/>
              <a:gd name="connsiteY0" fmla="*/ 25105 h 54691"/>
              <a:gd name="connsiteX1" fmla="*/ 2206905 w 2206905"/>
              <a:gd name="connsiteY1" fmla="*/ 0 h 54691"/>
            </a:gdLst>
            <a:ahLst/>
            <a:cxnLst>
              <a:cxn ang="0">
                <a:pos x="connsiteX0" y="connsiteY0"/>
              </a:cxn>
              <a:cxn ang="0">
                <a:pos x="connsiteX1" y="connsiteY1"/>
              </a:cxn>
            </a:cxnLst>
            <a:rect l="l" t="t" r="r" b="b"/>
            <a:pathLst>
              <a:path w="2206905" h="54691">
                <a:moveTo>
                  <a:pt x="0" y="25105"/>
                </a:moveTo>
                <a:cubicBezTo>
                  <a:pt x="735051" y="71812"/>
                  <a:pt x="1473022" y="63054"/>
                  <a:pt x="2206905" y="0"/>
                </a:cubicBezTo>
              </a:path>
            </a:pathLst>
          </a:custGeom>
          <a:noFill/>
          <a:ln w="23349" cap="flat">
            <a:solidFill>
              <a:srgbClr val="000000">
                <a:alpha val="70000"/>
              </a:srgbClr>
            </a:solidFill>
            <a:custDash>
              <a:ds d="1500000" sp="375000"/>
            </a:custDash>
            <a:miter/>
          </a:ln>
        </p:spPr>
        <p:txBody>
          <a:bodyPr rtlCol="0" anchor="ctr"/>
          <a:lstStyle/>
          <a:p>
            <a:endParaRPr lang="en-US"/>
          </a:p>
        </p:txBody>
      </p:sp>
      <p:grpSp>
        <p:nvGrpSpPr>
          <p:cNvPr id="627" name="Graphic 2">
            <a:extLst>
              <a:ext uri="{FF2B5EF4-FFF2-40B4-BE49-F238E27FC236}">
                <a16:creationId xmlns:a16="http://schemas.microsoft.com/office/drawing/2014/main" id="{9DAED1BB-051F-4BD2-AE96-D91F887415D5}"/>
              </a:ext>
            </a:extLst>
          </p:cNvPr>
          <p:cNvGrpSpPr/>
          <p:nvPr/>
        </p:nvGrpSpPr>
        <p:grpSpPr>
          <a:xfrm>
            <a:off x="1491549" y="1366276"/>
            <a:ext cx="195384" cy="220975"/>
            <a:chOff x="2463179" y="1017620"/>
            <a:chExt cx="231783" cy="262142"/>
          </a:xfrm>
          <a:solidFill>
            <a:srgbClr val="000000"/>
          </a:solidFill>
        </p:grpSpPr>
        <p:sp>
          <p:nvSpPr>
            <p:cNvPr id="628" name="Graphic 2">
              <a:extLst>
                <a:ext uri="{FF2B5EF4-FFF2-40B4-BE49-F238E27FC236}">
                  <a16:creationId xmlns:a16="http://schemas.microsoft.com/office/drawing/2014/main" id="{AF0A7AA6-5363-4BAE-ADA1-1A63EFB3CB0E}"/>
                </a:ext>
              </a:extLst>
            </p:cNvPr>
            <p:cNvSpPr/>
            <p:nvPr/>
          </p:nvSpPr>
          <p:spPr>
            <a:xfrm>
              <a:off x="2463179" y="1205031"/>
              <a:ext cx="74731" cy="74731"/>
            </a:xfrm>
            <a:custGeom>
              <a:avLst/>
              <a:gdLst>
                <a:gd name="connsiteX0" fmla="*/ 74731 w 74731"/>
                <a:gd name="connsiteY0" fmla="*/ 37366 h 74731"/>
                <a:gd name="connsiteX1" fmla="*/ 37366 w 74731"/>
                <a:gd name="connsiteY1" fmla="*/ 74731 h 74731"/>
                <a:gd name="connsiteX2" fmla="*/ 0 w 74731"/>
                <a:gd name="connsiteY2" fmla="*/ 37366 h 74731"/>
                <a:gd name="connsiteX3" fmla="*/ 37366 w 74731"/>
                <a:gd name="connsiteY3" fmla="*/ 0 h 74731"/>
                <a:gd name="connsiteX4" fmla="*/ 74731 w 74731"/>
                <a:gd name="connsiteY4" fmla="*/ 37366 h 74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731" h="74731">
                  <a:moveTo>
                    <a:pt x="74731" y="37366"/>
                  </a:moveTo>
                  <a:cubicBezTo>
                    <a:pt x="74731" y="58002"/>
                    <a:pt x="58002" y="74731"/>
                    <a:pt x="37366" y="74731"/>
                  </a:cubicBezTo>
                  <a:cubicBezTo>
                    <a:pt x="16729" y="74731"/>
                    <a:pt x="0" y="58002"/>
                    <a:pt x="0" y="37366"/>
                  </a:cubicBezTo>
                  <a:cubicBezTo>
                    <a:pt x="0" y="16729"/>
                    <a:pt x="16729" y="0"/>
                    <a:pt x="37366" y="0"/>
                  </a:cubicBezTo>
                  <a:cubicBezTo>
                    <a:pt x="58002" y="0"/>
                    <a:pt x="74731" y="16729"/>
                    <a:pt x="74731" y="37366"/>
                  </a:cubicBezTo>
                  <a:close/>
                </a:path>
              </a:pathLst>
            </a:custGeom>
            <a:solidFill>
              <a:srgbClr val="000000"/>
            </a:solidFill>
            <a:ln w="5837" cap="flat">
              <a:noFill/>
              <a:prstDash val="solid"/>
              <a:miter/>
            </a:ln>
          </p:spPr>
          <p:txBody>
            <a:bodyPr rtlCol="0" anchor="ctr"/>
            <a:lstStyle/>
            <a:p>
              <a:endParaRPr lang="en-US"/>
            </a:p>
          </p:txBody>
        </p:sp>
        <p:sp>
          <p:nvSpPr>
            <p:cNvPr id="629" name="Graphic 2">
              <a:extLst>
                <a:ext uri="{FF2B5EF4-FFF2-40B4-BE49-F238E27FC236}">
                  <a16:creationId xmlns:a16="http://schemas.microsoft.com/office/drawing/2014/main" id="{8CB962F3-DFA1-4241-96AE-4531BD93CCB3}"/>
                </a:ext>
              </a:extLst>
            </p:cNvPr>
            <p:cNvSpPr/>
            <p:nvPr/>
          </p:nvSpPr>
          <p:spPr>
            <a:xfrm>
              <a:off x="2538494" y="1105195"/>
              <a:ext cx="74731" cy="74731"/>
            </a:xfrm>
            <a:custGeom>
              <a:avLst/>
              <a:gdLst>
                <a:gd name="connsiteX0" fmla="*/ 74731 w 74731"/>
                <a:gd name="connsiteY0" fmla="*/ 37366 h 74731"/>
                <a:gd name="connsiteX1" fmla="*/ 37366 w 74731"/>
                <a:gd name="connsiteY1" fmla="*/ 74731 h 74731"/>
                <a:gd name="connsiteX2" fmla="*/ 0 w 74731"/>
                <a:gd name="connsiteY2" fmla="*/ 37366 h 74731"/>
                <a:gd name="connsiteX3" fmla="*/ 37366 w 74731"/>
                <a:gd name="connsiteY3" fmla="*/ 0 h 74731"/>
                <a:gd name="connsiteX4" fmla="*/ 74731 w 74731"/>
                <a:gd name="connsiteY4" fmla="*/ 37366 h 74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731" h="74731">
                  <a:moveTo>
                    <a:pt x="74731" y="37366"/>
                  </a:moveTo>
                  <a:cubicBezTo>
                    <a:pt x="74731" y="58002"/>
                    <a:pt x="58002" y="74731"/>
                    <a:pt x="37366" y="74731"/>
                  </a:cubicBezTo>
                  <a:cubicBezTo>
                    <a:pt x="16729" y="74731"/>
                    <a:pt x="0" y="58002"/>
                    <a:pt x="0" y="37366"/>
                  </a:cubicBezTo>
                  <a:cubicBezTo>
                    <a:pt x="0" y="16729"/>
                    <a:pt x="16729" y="0"/>
                    <a:pt x="37366" y="0"/>
                  </a:cubicBezTo>
                  <a:cubicBezTo>
                    <a:pt x="58002" y="0"/>
                    <a:pt x="74731" y="16729"/>
                    <a:pt x="74731" y="37366"/>
                  </a:cubicBezTo>
                  <a:close/>
                </a:path>
              </a:pathLst>
            </a:custGeom>
            <a:solidFill>
              <a:srgbClr val="000000"/>
            </a:solidFill>
            <a:ln w="5837" cap="flat">
              <a:noFill/>
              <a:prstDash val="solid"/>
              <a:miter/>
            </a:ln>
          </p:spPr>
          <p:txBody>
            <a:bodyPr rtlCol="0" anchor="ctr"/>
            <a:lstStyle/>
            <a:p>
              <a:endParaRPr lang="en-US"/>
            </a:p>
          </p:txBody>
        </p:sp>
        <p:sp>
          <p:nvSpPr>
            <p:cNvPr id="630" name="Graphic 2">
              <a:extLst>
                <a:ext uri="{FF2B5EF4-FFF2-40B4-BE49-F238E27FC236}">
                  <a16:creationId xmlns:a16="http://schemas.microsoft.com/office/drawing/2014/main" id="{542CA140-311A-4F6C-BEA6-B275B1EB1F66}"/>
                </a:ext>
              </a:extLst>
            </p:cNvPr>
            <p:cNvSpPr/>
            <p:nvPr/>
          </p:nvSpPr>
          <p:spPr>
            <a:xfrm>
              <a:off x="2620231" y="1017620"/>
              <a:ext cx="74731" cy="74731"/>
            </a:xfrm>
            <a:custGeom>
              <a:avLst/>
              <a:gdLst>
                <a:gd name="connsiteX0" fmla="*/ 74731 w 74731"/>
                <a:gd name="connsiteY0" fmla="*/ 37366 h 74731"/>
                <a:gd name="connsiteX1" fmla="*/ 37366 w 74731"/>
                <a:gd name="connsiteY1" fmla="*/ 74731 h 74731"/>
                <a:gd name="connsiteX2" fmla="*/ 0 w 74731"/>
                <a:gd name="connsiteY2" fmla="*/ 37366 h 74731"/>
                <a:gd name="connsiteX3" fmla="*/ 37366 w 74731"/>
                <a:gd name="connsiteY3" fmla="*/ 0 h 74731"/>
                <a:gd name="connsiteX4" fmla="*/ 74731 w 74731"/>
                <a:gd name="connsiteY4" fmla="*/ 37366 h 74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731" h="74731">
                  <a:moveTo>
                    <a:pt x="74731" y="37366"/>
                  </a:moveTo>
                  <a:cubicBezTo>
                    <a:pt x="74731" y="58002"/>
                    <a:pt x="58002" y="74731"/>
                    <a:pt x="37366" y="74731"/>
                  </a:cubicBezTo>
                  <a:cubicBezTo>
                    <a:pt x="16729" y="74731"/>
                    <a:pt x="0" y="58002"/>
                    <a:pt x="0" y="37366"/>
                  </a:cubicBezTo>
                  <a:cubicBezTo>
                    <a:pt x="0" y="16729"/>
                    <a:pt x="16729" y="0"/>
                    <a:pt x="37366" y="0"/>
                  </a:cubicBezTo>
                  <a:cubicBezTo>
                    <a:pt x="58002" y="0"/>
                    <a:pt x="74731" y="16729"/>
                    <a:pt x="74731" y="37366"/>
                  </a:cubicBezTo>
                  <a:close/>
                </a:path>
              </a:pathLst>
            </a:custGeom>
            <a:solidFill>
              <a:srgbClr val="000000"/>
            </a:solidFill>
            <a:ln w="5837" cap="flat">
              <a:noFill/>
              <a:prstDash val="solid"/>
              <a:miter/>
            </a:ln>
          </p:spPr>
          <p:txBody>
            <a:bodyPr rtlCol="0" anchor="ctr"/>
            <a:lstStyle/>
            <a:p>
              <a:endParaRPr lang="en-US"/>
            </a:p>
          </p:txBody>
        </p:sp>
      </p:grpSp>
      <p:grpSp>
        <p:nvGrpSpPr>
          <p:cNvPr id="1012" name="Graphic 2">
            <a:extLst>
              <a:ext uri="{FF2B5EF4-FFF2-40B4-BE49-F238E27FC236}">
                <a16:creationId xmlns:a16="http://schemas.microsoft.com/office/drawing/2014/main" id="{BE963541-5A60-4581-A719-40EA800BC34D}"/>
              </a:ext>
            </a:extLst>
          </p:cNvPr>
          <p:cNvGrpSpPr/>
          <p:nvPr/>
        </p:nvGrpSpPr>
        <p:grpSpPr>
          <a:xfrm>
            <a:off x="730550" y="3791922"/>
            <a:ext cx="466586" cy="153551"/>
            <a:chOff x="1276238" y="2567124"/>
            <a:chExt cx="553509" cy="182157"/>
          </a:xfrm>
        </p:grpSpPr>
        <p:grpSp>
          <p:nvGrpSpPr>
            <p:cNvPr id="1013" name="Graphic 2">
              <a:extLst>
                <a:ext uri="{FF2B5EF4-FFF2-40B4-BE49-F238E27FC236}">
                  <a16:creationId xmlns:a16="http://schemas.microsoft.com/office/drawing/2014/main" id="{7FE5824B-BF7C-497E-88AD-5335A9B00840}"/>
                </a:ext>
              </a:extLst>
            </p:cNvPr>
            <p:cNvGrpSpPr/>
            <p:nvPr/>
          </p:nvGrpSpPr>
          <p:grpSpPr>
            <a:xfrm>
              <a:off x="1276238" y="2593980"/>
              <a:ext cx="155884" cy="129611"/>
              <a:chOff x="1276238" y="2593980"/>
              <a:chExt cx="155884" cy="129611"/>
            </a:xfrm>
          </p:grpSpPr>
          <p:sp>
            <p:nvSpPr>
              <p:cNvPr id="1014" name="Graphic 2">
                <a:extLst>
                  <a:ext uri="{FF2B5EF4-FFF2-40B4-BE49-F238E27FC236}">
                    <a16:creationId xmlns:a16="http://schemas.microsoft.com/office/drawing/2014/main" id="{98BAF6EE-AD2B-47C5-80A5-872B4A0C5EDE}"/>
                  </a:ext>
                </a:extLst>
              </p:cNvPr>
              <p:cNvSpPr/>
              <p:nvPr/>
            </p:nvSpPr>
            <p:spPr>
              <a:xfrm>
                <a:off x="1276238" y="2674550"/>
                <a:ext cx="27440" cy="49042"/>
              </a:xfrm>
              <a:custGeom>
                <a:avLst/>
                <a:gdLst>
                  <a:gd name="connsiteX0" fmla="*/ 0 w 27440"/>
                  <a:gd name="connsiteY0" fmla="*/ 0 h 49042"/>
                  <a:gd name="connsiteX1" fmla="*/ 27440 w 27440"/>
                  <a:gd name="connsiteY1" fmla="*/ 0 h 49042"/>
                  <a:gd name="connsiteX2" fmla="*/ 27440 w 27440"/>
                  <a:gd name="connsiteY2" fmla="*/ 49042 h 49042"/>
                  <a:gd name="connsiteX3" fmla="*/ 0 w 27440"/>
                  <a:gd name="connsiteY3" fmla="*/ 49042 h 49042"/>
                </a:gdLst>
                <a:ahLst/>
                <a:cxnLst>
                  <a:cxn ang="0">
                    <a:pos x="connsiteX0" y="connsiteY0"/>
                  </a:cxn>
                  <a:cxn ang="0">
                    <a:pos x="connsiteX1" y="connsiteY1"/>
                  </a:cxn>
                  <a:cxn ang="0">
                    <a:pos x="connsiteX2" y="connsiteY2"/>
                  </a:cxn>
                  <a:cxn ang="0">
                    <a:pos x="connsiteX3" y="connsiteY3"/>
                  </a:cxn>
                </a:cxnLst>
                <a:rect l="l" t="t" r="r" b="b"/>
                <a:pathLst>
                  <a:path w="27440" h="49042">
                    <a:moveTo>
                      <a:pt x="0" y="0"/>
                    </a:moveTo>
                    <a:lnTo>
                      <a:pt x="27440" y="0"/>
                    </a:lnTo>
                    <a:lnTo>
                      <a:pt x="27440" y="49042"/>
                    </a:lnTo>
                    <a:lnTo>
                      <a:pt x="0" y="49042"/>
                    </a:lnTo>
                    <a:close/>
                  </a:path>
                </a:pathLst>
              </a:custGeom>
              <a:solidFill>
                <a:srgbClr val="231F20"/>
              </a:solidFill>
              <a:ln w="5837" cap="flat">
                <a:noFill/>
                <a:prstDash val="solid"/>
                <a:miter/>
              </a:ln>
            </p:spPr>
            <p:txBody>
              <a:bodyPr rtlCol="0" anchor="ctr"/>
              <a:lstStyle/>
              <a:p>
                <a:endParaRPr lang="en-US"/>
              </a:p>
            </p:txBody>
          </p:sp>
          <p:sp>
            <p:nvSpPr>
              <p:cNvPr id="1015" name="Graphic 2">
                <a:extLst>
                  <a:ext uri="{FF2B5EF4-FFF2-40B4-BE49-F238E27FC236}">
                    <a16:creationId xmlns:a16="http://schemas.microsoft.com/office/drawing/2014/main" id="{F218C712-65EC-47B2-9BD9-18C3561FF8FF}"/>
                  </a:ext>
                </a:extLst>
              </p:cNvPr>
              <p:cNvSpPr/>
              <p:nvPr/>
            </p:nvSpPr>
            <p:spPr>
              <a:xfrm>
                <a:off x="1319442" y="2647110"/>
                <a:ext cx="26856" cy="75898"/>
              </a:xfrm>
              <a:custGeom>
                <a:avLst/>
                <a:gdLst>
                  <a:gd name="connsiteX0" fmla="*/ 0 w 26856"/>
                  <a:gd name="connsiteY0" fmla="*/ 27440 h 75898"/>
                  <a:gd name="connsiteX1" fmla="*/ 0 w 26856"/>
                  <a:gd name="connsiteY1" fmla="*/ 75899 h 75898"/>
                  <a:gd name="connsiteX2" fmla="*/ 26857 w 26856"/>
                  <a:gd name="connsiteY2" fmla="*/ 75899 h 75898"/>
                  <a:gd name="connsiteX3" fmla="*/ 26857 w 26856"/>
                  <a:gd name="connsiteY3" fmla="*/ 27440 h 75898"/>
                  <a:gd name="connsiteX4" fmla="*/ 26857 w 26856"/>
                  <a:gd name="connsiteY4" fmla="*/ 0 h 75898"/>
                  <a:gd name="connsiteX5" fmla="*/ 0 w 26856"/>
                  <a:gd name="connsiteY5" fmla="*/ 0 h 75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56" h="75898">
                    <a:moveTo>
                      <a:pt x="0" y="27440"/>
                    </a:moveTo>
                    <a:lnTo>
                      <a:pt x="0" y="75899"/>
                    </a:lnTo>
                    <a:lnTo>
                      <a:pt x="26857" y="75899"/>
                    </a:lnTo>
                    <a:lnTo>
                      <a:pt x="26857" y="27440"/>
                    </a:lnTo>
                    <a:lnTo>
                      <a:pt x="26857" y="0"/>
                    </a:lnTo>
                    <a:lnTo>
                      <a:pt x="0" y="0"/>
                    </a:lnTo>
                    <a:close/>
                  </a:path>
                </a:pathLst>
              </a:custGeom>
              <a:solidFill>
                <a:srgbClr val="231F20"/>
              </a:solidFill>
              <a:ln w="5837" cap="flat">
                <a:noFill/>
                <a:prstDash val="solid"/>
                <a:miter/>
              </a:ln>
            </p:spPr>
            <p:txBody>
              <a:bodyPr rtlCol="0" anchor="ctr"/>
              <a:lstStyle/>
              <a:p>
                <a:endParaRPr lang="en-US"/>
              </a:p>
            </p:txBody>
          </p:sp>
          <p:sp>
            <p:nvSpPr>
              <p:cNvPr id="1016" name="Graphic 2">
                <a:extLst>
                  <a:ext uri="{FF2B5EF4-FFF2-40B4-BE49-F238E27FC236}">
                    <a16:creationId xmlns:a16="http://schemas.microsoft.com/office/drawing/2014/main" id="{158A49F4-5808-43EC-B892-317F284548A2}"/>
                  </a:ext>
                </a:extLst>
              </p:cNvPr>
              <p:cNvSpPr/>
              <p:nvPr/>
            </p:nvSpPr>
            <p:spPr>
              <a:xfrm>
                <a:off x="1362062" y="2619669"/>
                <a:ext cx="27440" cy="103339"/>
              </a:xfrm>
              <a:custGeom>
                <a:avLst/>
                <a:gdLst>
                  <a:gd name="connsiteX0" fmla="*/ 0 w 27440"/>
                  <a:gd name="connsiteY0" fmla="*/ 27440 h 103339"/>
                  <a:gd name="connsiteX1" fmla="*/ 0 w 27440"/>
                  <a:gd name="connsiteY1" fmla="*/ 54881 h 103339"/>
                  <a:gd name="connsiteX2" fmla="*/ 0 w 27440"/>
                  <a:gd name="connsiteY2" fmla="*/ 103339 h 103339"/>
                  <a:gd name="connsiteX3" fmla="*/ 27440 w 27440"/>
                  <a:gd name="connsiteY3" fmla="*/ 103339 h 103339"/>
                  <a:gd name="connsiteX4" fmla="*/ 27440 w 27440"/>
                  <a:gd name="connsiteY4" fmla="*/ 54881 h 103339"/>
                  <a:gd name="connsiteX5" fmla="*/ 27440 w 27440"/>
                  <a:gd name="connsiteY5" fmla="*/ 27440 h 103339"/>
                  <a:gd name="connsiteX6" fmla="*/ 27440 w 27440"/>
                  <a:gd name="connsiteY6" fmla="*/ 0 h 103339"/>
                  <a:gd name="connsiteX7" fmla="*/ 0 w 27440"/>
                  <a:gd name="connsiteY7" fmla="*/ 0 h 103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40" h="103339">
                    <a:moveTo>
                      <a:pt x="0" y="27440"/>
                    </a:moveTo>
                    <a:lnTo>
                      <a:pt x="0" y="54881"/>
                    </a:lnTo>
                    <a:lnTo>
                      <a:pt x="0" y="103339"/>
                    </a:lnTo>
                    <a:lnTo>
                      <a:pt x="27440" y="103339"/>
                    </a:lnTo>
                    <a:lnTo>
                      <a:pt x="27440" y="54881"/>
                    </a:lnTo>
                    <a:lnTo>
                      <a:pt x="27440" y="27440"/>
                    </a:lnTo>
                    <a:lnTo>
                      <a:pt x="27440" y="0"/>
                    </a:lnTo>
                    <a:lnTo>
                      <a:pt x="0" y="0"/>
                    </a:lnTo>
                    <a:close/>
                  </a:path>
                </a:pathLst>
              </a:custGeom>
              <a:solidFill>
                <a:srgbClr val="231F20"/>
              </a:solidFill>
              <a:ln w="5837" cap="flat">
                <a:noFill/>
                <a:prstDash val="solid"/>
                <a:miter/>
              </a:ln>
            </p:spPr>
            <p:txBody>
              <a:bodyPr rtlCol="0" anchor="ctr"/>
              <a:lstStyle/>
              <a:p>
                <a:endParaRPr lang="en-US"/>
              </a:p>
            </p:txBody>
          </p:sp>
          <p:sp>
            <p:nvSpPr>
              <p:cNvPr id="1017" name="Graphic 2">
                <a:extLst>
                  <a:ext uri="{FF2B5EF4-FFF2-40B4-BE49-F238E27FC236}">
                    <a16:creationId xmlns:a16="http://schemas.microsoft.com/office/drawing/2014/main" id="{ADAB8BA8-74DD-4B19-A07F-149235DD538A}"/>
                  </a:ext>
                </a:extLst>
              </p:cNvPr>
              <p:cNvSpPr/>
              <p:nvPr/>
            </p:nvSpPr>
            <p:spPr>
              <a:xfrm>
                <a:off x="1404682" y="2593980"/>
                <a:ext cx="27440" cy="129028"/>
              </a:xfrm>
              <a:custGeom>
                <a:avLst/>
                <a:gdLst>
                  <a:gd name="connsiteX0" fmla="*/ 0 w 27440"/>
                  <a:gd name="connsiteY0" fmla="*/ 0 h 129028"/>
                  <a:gd name="connsiteX1" fmla="*/ 0 w 27440"/>
                  <a:gd name="connsiteY1" fmla="*/ 25689 h 129028"/>
                  <a:gd name="connsiteX2" fmla="*/ 0 w 27440"/>
                  <a:gd name="connsiteY2" fmla="*/ 26857 h 129028"/>
                  <a:gd name="connsiteX3" fmla="*/ 0 w 27440"/>
                  <a:gd name="connsiteY3" fmla="*/ 53129 h 129028"/>
                  <a:gd name="connsiteX4" fmla="*/ 0 w 27440"/>
                  <a:gd name="connsiteY4" fmla="*/ 80570 h 129028"/>
                  <a:gd name="connsiteX5" fmla="*/ 0 w 27440"/>
                  <a:gd name="connsiteY5" fmla="*/ 129028 h 129028"/>
                  <a:gd name="connsiteX6" fmla="*/ 27440 w 27440"/>
                  <a:gd name="connsiteY6" fmla="*/ 129028 h 129028"/>
                  <a:gd name="connsiteX7" fmla="*/ 27440 w 27440"/>
                  <a:gd name="connsiteY7" fmla="*/ 80570 h 129028"/>
                  <a:gd name="connsiteX8" fmla="*/ 27440 w 27440"/>
                  <a:gd name="connsiteY8" fmla="*/ 53129 h 129028"/>
                  <a:gd name="connsiteX9" fmla="*/ 27440 w 27440"/>
                  <a:gd name="connsiteY9" fmla="*/ 26857 h 129028"/>
                  <a:gd name="connsiteX10" fmla="*/ 27440 w 27440"/>
                  <a:gd name="connsiteY10" fmla="*/ 25689 h 129028"/>
                  <a:gd name="connsiteX11" fmla="*/ 27440 w 27440"/>
                  <a:gd name="connsiteY11" fmla="*/ 0 h 129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440" h="129028">
                    <a:moveTo>
                      <a:pt x="0" y="0"/>
                    </a:moveTo>
                    <a:lnTo>
                      <a:pt x="0" y="25689"/>
                    </a:lnTo>
                    <a:lnTo>
                      <a:pt x="0" y="26857"/>
                    </a:lnTo>
                    <a:lnTo>
                      <a:pt x="0" y="53129"/>
                    </a:lnTo>
                    <a:lnTo>
                      <a:pt x="0" y="80570"/>
                    </a:lnTo>
                    <a:lnTo>
                      <a:pt x="0" y="129028"/>
                    </a:lnTo>
                    <a:lnTo>
                      <a:pt x="27440" y="129028"/>
                    </a:lnTo>
                    <a:lnTo>
                      <a:pt x="27440" y="80570"/>
                    </a:lnTo>
                    <a:lnTo>
                      <a:pt x="27440" y="53129"/>
                    </a:lnTo>
                    <a:lnTo>
                      <a:pt x="27440" y="26857"/>
                    </a:lnTo>
                    <a:lnTo>
                      <a:pt x="27440" y="25689"/>
                    </a:lnTo>
                    <a:lnTo>
                      <a:pt x="27440" y="0"/>
                    </a:lnTo>
                    <a:close/>
                  </a:path>
                </a:pathLst>
              </a:custGeom>
              <a:solidFill>
                <a:srgbClr val="D3E1E9"/>
              </a:solidFill>
              <a:ln w="5837" cap="flat">
                <a:noFill/>
                <a:prstDash val="solid"/>
                <a:miter/>
              </a:ln>
            </p:spPr>
            <p:txBody>
              <a:bodyPr rtlCol="0" anchor="ctr"/>
              <a:lstStyle/>
              <a:p>
                <a:endParaRPr lang="en-US"/>
              </a:p>
            </p:txBody>
          </p:sp>
        </p:grpSp>
        <p:grpSp>
          <p:nvGrpSpPr>
            <p:cNvPr id="1018" name="Graphic 2">
              <a:extLst>
                <a:ext uri="{FF2B5EF4-FFF2-40B4-BE49-F238E27FC236}">
                  <a16:creationId xmlns:a16="http://schemas.microsoft.com/office/drawing/2014/main" id="{2265600E-590F-4196-97E2-7662F2F2BE9A}"/>
                </a:ext>
              </a:extLst>
            </p:cNvPr>
            <p:cNvGrpSpPr/>
            <p:nvPr/>
          </p:nvGrpSpPr>
          <p:grpSpPr>
            <a:xfrm>
              <a:off x="1490652" y="2588142"/>
              <a:ext cx="171356" cy="140704"/>
              <a:chOff x="1490652" y="2588142"/>
              <a:chExt cx="171356" cy="140704"/>
            </a:xfrm>
            <a:solidFill>
              <a:srgbClr val="231F20"/>
            </a:solidFill>
          </p:grpSpPr>
          <p:grpSp>
            <p:nvGrpSpPr>
              <p:cNvPr id="1019" name="Graphic 2">
                <a:extLst>
                  <a:ext uri="{FF2B5EF4-FFF2-40B4-BE49-F238E27FC236}">
                    <a16:creationId xmlns:a16="http://schemas.microsoft.com/office/drawing/2014/main" id="{418CC69C-5A08-48F0-B9F3-6FBB0143EADA}"/>
                  </a:ext>
                </a:extLst>
              </p:cNvPr>
              <p:cNvGrpSpPr/>
              <p:nvPr/>
            </p:nvGrpSpPr>
            <p:grpSpPr>
              <a:xfrm>
                <a:off x="1490652" y="2588142"/>
                <a:ext cx="171356" cy="105118"/>
                <a:chOff x="1490652" y="2588142"/>
                <a:chExt cx="171356" cy="105118"/>
              </a:xfrm>
              <a:solidFill>
                <a:srgbClr val="231F20"/>
              </a:solidFill>
            </p:grpSpPr>
            <p:sp>
              <p:nvSpPr>
                <p:cNvPr id="1020" name="Graphic 2">
                  <a:extLst>
                    <a:ext uri="{FF2B5EF4-FFF2-40B4-BE49-F238E27FC236}">
                      <a16:creationId xmlns:a16="http://schemas.microsoft.com/office/drawing/2014/main" id="{19FD2EBD-FA2F-484B-B4C1-5959C34731B1}"/>
                    </a:ext>
                  </a:extLst>
                </p:cNvPr>
                <p:cNvSpPr/>
                <p:nvPr/>
              </p:nvSpPr>
              <p:spPr>
                <a:xfrm>
                  <a:off x="1490652" y="2588142"/>
                  <a:ext cx="171356" cy="44888"/>
                </a:xfrm>
                <a:custGeom>
                  <a:avLst/>
                  <a:gdLst>
                    <a:gd name="connsiteX0" fmla="*/ 2189 w 171356"/>
                    <a:gd name="connsiteY0" fmla="*/ 42036 h 44888"/>
                    <a:gd name="connsiteX1" fmla="*/ 2773 w 171356"/>
                    <a:gd name="connsiteY1" fmla="*/ 42620 h 44888"/>
                    <a:gd name="connsiteX2" fmla="*/ 12698 w 171356"/>
                    <a:gd name="connsiteY2" fmla="*/ 43204 h 44888"/>
                    <a:gd name="connsiteX3" fmla="*/ 85678 w 171356"/>
                    <a:gd name="connsiteY3" fmla="*/ 15180 h 44888"/>
                    <a:gd name="connsiteX4" fmla="*/ 158658 w 171356"/>
                    <a:gd name="connsiteY4" fmla="*/ 43204 h 44888"/>
                    <a:gd name="connsiteX5" fmla="*/ 168583 w 171356"/>
                    <a:gd name="connsiteY5" fmla="*/ 42620 h 44888"/>
                    <a:gd name="connsiteX6" fmla="*/ 169167 w 171356"/>
                    <a:gd name="connsiteY6" fmla="*/ 42036 h 44888"/>
                    <a:gd name="connsiteX7" fmla="*/ 169167 w 171356"/>
                    <a:gd name="connsiteY7" fmla="*/ 31527 h 44888"/>
                    <a:gd name="connsiteX8" fmla="*/ 85678 w 171356"/>
                    <a:gd name="connsiteY8" fmla="*/ 0 h 44888"/>
                    <a:gd name="connsiteX9" fmla="*/ 2189 w 171356"/>
                    <a:gd name="connsiteY9" fmla="*/ 31527 h 44888"/>
                    <a:gd name="connsiteX10" fmla="*/ 2189 w 171356"/>
                    <a:gd name="connsiteY10" fmla="*/ 42036 h 44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356" h="44888">
                      <a:moveTo>
                        <a:pt x="2189" y="42036"/>
                      </a:moveTo>
                      <a:lnTo>
                        <a:pt x="2773" y="42620"/>
                      </a:lnTo>
                      <a:cubicBezTo>
                        <a:pt x="5692" y="45539"/>
                        <a:pt x="9779" y="45539"/>
                        <a:pt x="12698" y="43204"/>
                      </a:cubicBezTo>
                      <a:cubicBezTo>
                        <a:pt x="31965" y="25689"/>
                        <a:pt x="57654" y="15180"/>
                        <a:pt x="85678" y="15180"/>
                      </a:cubicBezTo>
                      <a:cubicBezTo>
                        <a:pt x="113702" y="15180"/>
                        <a:pt x="139391" y="25689"/>
                        <a:pt x="158658" y="43204"/>
                      </a:cubicBezTo>
                      <a:cubicBezTo>
                        <a:pt x="161577" y="45539"/>
                        <a:pt x="165664" y="45539"/>
                        <a:pt x="168583" y="42620"/>
                      </a:cubicBezTo>
                      <a:lnTo>
                        <a:pt x="169167" y="42036"/>
                      </a:lnTo>
                      <a:cubicBezTo>
                        <a:pt x="172086" y="39117"/>
                        <a:pt x="172086" y="34446"/>
                        <a:pt x="169167" y="31527"/>
                      </a:cubicBezTo>
                      <a:cubicBezTo>
                        <a:pt x="146981" y="11677"/>
                        <a:pt x="117789" y="0"/>
                        <a:pt x="85678" y="0"/>
                      </a:cubicBezTo>
                      <a:cubicBezTo>
                        <a:pt x="53567" y="0"/>
                        <a:pt x="24375" y="12261"/>
                        <a:pt x="2189" y="31527"/>
                      </a:cubicBezTo>
                      <a:cubicBezTo>
                        <a:pt x="-730" y="33863"/>
                        <a:pt x="-730" y="39117"/>
                        <a:pt x="2189" y="42036"/>
                      </a:cubicBezTo>
                      <a:close/>
                    </a:path>
                  </a:pathLst>
                </a:custGeom>
                <a:solidFill>
                  <a:srgbClr val="231F20"/>
                </a:solidFill>
                <a:ln w="5837" cap="flat">
                  <a:noFill/>
                  <a:prstDash val="solid"/>
                  <a:miter/>
                </a:ln>
              </p:spPr>
              <p:txBody>
                <a:bodyPr rtlCol="0" anchor="ctr"/>
                <a:lstStyle/>
                <a:p>
                  <a:endParaRPr lang="en-US"/>
                </a:p>
              </p:txBody>
            </p:sp>
            <p:sp>
              <p:nvSpPr>
                <p:cNvPr id="1021" name="Graphic 2">
                  <a:extLst>
                    <a:ext uri="{FF2B5EF4-FFF2-40B4-BE49-F238E27FC236}">
                      <a16:creationId xmlns:a16="http://schemas.microsoft.com/office/drawing/2014/main" id="{FA2A810B-44FB-4DC6-9580-84484C242C2E}"/>
                    </a:ext>
                  </a:extLst>
                </p:cNvPr>
                <p:cNvSpPr/>
                <p:nvPr/>
              </p:nvSpPr>
              <p:spPr>
                <a:xfrm>
                  <a:off x="1551260" y="2672798"/>
                  <a:ext cx="51307" cy="20462"/>
                </a:xfrm>
                <a:custGeom>
                  <a:avLst/>
                  <a:gdLst>
                    <a:gd name="connsiteX0" fmla="*/ 25654 w 51307"/>
                    <a:gd name="connsiteY0" fmla="*/ 0 h 20462"/>
                    <a:gd name="connsiteX1" fmla="*/ 3468 w 51307"/>
                    <a:gd name="connsiteY1" fmla="*/ 6422 h 20462"/>
                    <a:gd name="connsiteX2" fmla="*/ 2300 w 51307"/>
                    <a:gd name="connsiteY2" fmla="*/ 17515 h 20462"/>
                    <a:gd name="connsiteX3" fmla="*/ 2884 w 51307"/>
                    <a:gd name="connsiteY3" fmla="*/ 18099 h 20462"/>
                    <a:gd name="connsiteX4" fmla="*/ 12225 w 51307"/>
                    <a:gd name="connsiteY4" fmla="*/ 19267 h 20462"/>
                    <a:gd name="connsiteX5" fmla="*/ 25654 w 51307"/>
                    <a:gd name="connsiteY5" fmla="*/ 15180 h 20462"/>
                    <a:gd name="connsiteX6" fmla="*/ 39082 w 51307"/>
                    <a:gd name="connsiteY6" fmla="*/ 19267 h 20462"/>
                    <a:gd name="connsiteX7" fmla="*/ 48423 w 51307"/>
                    <a:gd name="connsiteY7" fmla="*/ 18099 h 20462"/>
                    <a:gd name="connsiteX8" fmla="*/ 49007 w 51307"/>
                    <a:gd name="connsiteY8" fmla="*/ 17515 h 20462"/>
                    <a:gd name="connsiteX9" fmla="*/ 47839 w 51307"/>
                    <a:gd name="connsiteY9" fmla="*/ 6422 h 20462"/>
                    <a:gd name="connsiteX10" fmla="*/ 25654 w 51307"/>
                    <a:gd name="connsiteY10" fmla="*/ 0 h 20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307" h="20462">
                      <a:moveTo>
                        <a:pt x="25654" y="0"/>
                      </a:moveTo>
                      <a:cubicBezTo>
                        <a:pt x="17480" y="0"/>
                        <a:pt x="9890" y="2335"/>
                        <a:pt x="3468" y="6422"/>
                      </a:cubicBezTo>
                      <a:cubicBezTo>
                        <a:pt x="-619" y="8758"/>
                        <a:pt x="-1203" y="14596"/>
                        <a:pt x="2300" y="17515"/>
                      </a:cubicBezTo>
                      <a:lnTo>
                        <a:pt x="2884" y="18099"/>
                      </a:lnTo>
                      <a:cubicBezTo>
                        <a:pt x="5219" y="20434"/>
                        <a:pt x="9306" y="21018"/>
                        <a:pt x="12225" y="19267"/>
                      </a:cubicBezTo>
                      <a:cubicBezTo>
                        <a:pt x="16312" y="16931"/>
                        <a:pt x="20983" y="15180"/>
                        <a:pt x="25654" y="15180"/>
                      </a:cubicBezTo>
                      <a:cubicBezTo>
                        <a:pt x="30324" y="15180"/>
                        <a:pt x="34995" y="16348"/>
                        <a:pt x="39082" y="19267"/>
                      </a:cubicBezTo>
                      <a:cubicBezTo>
                        <a:pt x="42001" y="21018"/>
                        <a:pt x="46088" y="21018"/>
                        <a:pt x="48423" y="18099"/>
                      </a:cubicBezTo>
                      <a:lnTo>
                        <a:pt x="49007" y="17515"/>
                      </a:lnTo>
                      <a:cubicBezTo>
                        <a:pt x="52510" y="14012"/>
                        <a:pt x="51926" y="8758"/>
                        <a:pt x="47839" y="6422"/>
                      </a:cubicBezTo>
                      <a:cubicBezTo>
                        <a:pt x="41417" y="2335"/>
                        <a:pt x="33244" y="0"/>
                        <a:pt x="25654" y="0"/>
                      </a:cubicBezTo>
                      <a:close/>
                    </a:path>
                  </a:pathLst>
                </a:custGeom>
                <a:solidFill>
                  <a:srgbClr val="231F20"/>
                </a:solidFill>
                <a:ln w="5837" cap="flat">
                  <a:noFill/>
                  <a:prstDash val="solid"/>
                  <a:miter/>
                </a:ln>
              </p:spPr>
              <p:txBody>
                <a:bodyPr rtlCol="0" anchor="ctr"/>
                <a:lstStyle/>
                <a:p>
                  <a:endParaRPr lang="en-US"/>
                </a:p>
              </p:txBody>
            </p:sp>
            <p:sp>
              <p:nvSpPr>
                <p:cNvPr id="1022" name="Graphic 2">
                  <a:extLst>
                    <a:ext uri="{FF2B5EF4-FFF2-40B4-BE49-F238E27FC236}">
                      <a16:creationId xmlns:a16="http://schemas.microsoft.com/office/drawing/2014/main" id="{97BC7383-19A4-4488-9F2C-D932D1323ABF}"/>
                    </a:ext>
                  </a:extLst>
                </p:cNvPr>
                <p:cNvSpPr/>
                <p:nvPr/>
              </p:nvSpPr>
              <p:spPr>
                <a:xfrm>
                  <a:off x="1530773" y="2644190"/>
                  <a:ext cx="90882" cy="28343"/>
                </a:xfrm>
                <a:custGeom>
                  <a:avLst/>
                  <a:gdLst>
                    <a:gd name="connsiteX0" fmla="*/ 46141 w 90882"/>
                    <a:gd name="connsiteY0" fmla="*/ 0 h 28343"/>
                    <a:gd name="connsiteX1" fmla="*/ 2937 w 90882"/>
                    <a:gd name="connsiteY1" fmla="*/ 14596 h 28343"/>
                    <a:gd name="connsiteX2" fmla="*/ 2354 w 90882"/>
                    <a:gd name="connsiteY2" fmla="*/ 25689 h 28343"/>
                    <a:gd name="connsiteX3" fmla="*/ 2937 w 90882"/>
                    <a:gd name="connsiteY3" fmla="*/ 26273 h 28343"/>
                    <a:gd name="connsiteX4" fmla="*/ 12279 w 90882"/>
                    <a:gd name="connsiteY4" fmla="*/ 26857 h 28343"/>
                    <a:gd name="connsiteX5" fmla="*/ 45557 w 90882"/>
                    <a:gd name="connsiteY5" fmla="*/ 15180 h 28343"/>
                    <a:gd name="connsiteX6" fmla="*/ 78836 w 90882"/>
                    <a:gd name="connsiteY6" fmla="*/ 26857 h 28343"/>
                    <a:gd name="connsiteX7" fmla="*/ 88178 w 90882"/>
                    <a:gd name="connsiteY7" fmla="*/ 26273 h 28343"/>
                    <a:gd name="connsiteX8" fmla="*/ 88761 w 90882"/>
                    <a:gd name="connsiteY8" fmla="*/ 25689 h 28343"/>
                    <a:gd name="connsiteX9" fmla="*/ 88178 w 90882"/>
                    <a:gd name="connsiteY9" fmla="*/ 14596 h 28343"/>
                    <a:gd name="connsiteX10" fmla="*/ 46141 w 90882"/>
                    <a:gd name="connsiteY10" fmla="*/ 0 h 28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882" h="28343">
                      <a:moveTo>
                        <a:pt x="46141" y="0"/>
                      </a:moveTo>
                      <a:cubicBezTo>
                        <a:pt x="29794" y="0"/>
                        <a:pt x="15198" y="5838"/>
                        <a:pt x="2937" y="14596"/>
                      </a:cubicBezTo>
                      <a:cubicBezTo>
                        <a:pt x="-566" y="17515"/>
                        <a:pt x="-1150" y="22186"/>
                        <a:pt x="2354" y="25689"/>
                      </a:cubicBezTo>
                      <a:lnTo>
                        <a:pt x="2937" y="26273"/>
                      </a:lnTo>
                      <a:cubicBezTo>
                        <a:pt x="5273" y="28608"/>
                        <a:pt x="9360" y="29192"/>
                        <a:pt x="12279" y="26857"/>
                      </a:cubicBezTo>
                      <a:cubicBezTo>
                        <a:pt x="21620" y="19267"/>
                        <a:pt x="33297" y="15180"/>
                        <a:pt x="45557" y="15180"/>
                      </a:cubicBezTo>
                      <a:cubicBezTo>
                        <a:pt x="58402" y="15180"/>
                        <a:pt x="70079" y="19267"/>
                        <a:pt x="78836" y="26857"/>
                      </a:cubicBezTo>
                      <a:cubicBezTo>
                        <a:pt x="81755" y="29192"/>
                        <a:pt x="85842" y="28608"/>
                        <a:pt x="88178" y="26273"/>
                      </a:cubicBezTo>
                      <a:lnTo>
                        <a:pt x="88761" y="25689"/>
                      </a:lnTo>
                      <a:cubicBezTo>
                        <a:pt x="91681" y="22770"/>
                        <a:pt x="91681" y="17515"/>
                        <a:pt x="88178" y="14596"/>
                      </a:cubicBezTo>
                      <a:cubicBezTo>
                        <a:pt x="77085" y="5838"/>
                        <a:pt x="61905" y="0"/>
                        <a:pt x="46141" y="0"/>
                      </a:cubicBezTo>
                      <a:close/>
                    </a:path>
                  </a:pathLst>
                </a:custGeom>
                <a:solidFill>
                  <a:srgbClr val="231F20"/>
                </a:solidFill>
                <a:ln w="5837" cap="flat">
                  <a:noFill/>
                  <a:prstDash val="solid"/>
                  <a:miter/>
                </a:ln>
              </p:spPr>
              <p:txBody>
                <a:bodyPr rtlCol="0" anchor="ctr"/>
                <a:lstStyle/>
                <a:p>
                  <a:endParaRPr lang="en-US"/>
                </a:p>
              </p:txBody>
            </p:sp>
            <p:sp>
              <p:nvSpPr>
                <p:cNvPr id="1023" name="Graphic 2">
                  <a:extLst>
                    <a:ext uri="{FF2B5EF4-FFF2-40B4-BE49-F238E27FC236}">
                      <a16:creationId xmlns:a16="http://schemas.microsoft.com/office/drawing/2014/main" id="{11AF1D8C-3934-439A-B8D0-671243ADFEED}"/>
                    </a:ext>
                  </a:extLst>
                </p:cNvPr>
                <p:cNvSpPr/>
                <p:nvPr/>
              </p:nvSpPr>
              <p:spPr>
                <a:xfrm>
                  <a:off x="1510773" y="2616166"/>
                  <a:ext cx="131317" cy="36714"/>
                </a:xfrm>
                <a:custGeom>
                  <a:avLst/>
                  <a:gdLst>
                    <a:gd name="connsiteX0" fmla="*/ 66141 w 131317"/>
                    <a:gd name="connsiteY0" fmla="*/ 0 h 36714"/>
                    <a:gd name="connsiteX1" fmla="*/ 2503 w 131317"/>
                    <a:gd name="connsiteY1" fmla="*/ 23353 h 36714"/>
                    <a:gd name="connsiteX2" fmla="*/ 1919 w 131317"/>
                    <a:gd name="connsiteY2" fmla="*/ 33862 h 36714"/>
                    <a:gd name="connsiteX3" fmla="*/ 2503 w 131317"/>
                    <a:gd name="connsiteY3" fmla="*/ 34446 h 36714"/>
                    <a:gd name="connsiteX4" fmla="*/ 12428 w 131317"/>
                    <a:gd name="connsiteY4" fmla="*/ 35030 h 36714"/>
                    <a:gd name="connsiteX5" fmla="*/ 65558 w 131317"/>
                    <a:gd name="connsiteY5" fmla="*/ 15180 h 36714"/>
                    <a:gd name="connsiteX6" fmla="*/ 118687 w 131317"/>
                    <a:gd name="connsiteY6" fmla="*/ 35030 h 36714"/>
                    <a:gd name="connsiteX7" fmla="*/ 128612 w 131317"/>
                    <a:gd name="connsiteY7" fmla="*/ 34446 h 36714"/>
                    <a:gd name="connsiteX8" fmla="*/ 129196 w 131317"/>
                    <a:gd name="connsiteY8" fmla="*/ 33862 h 36714"/>
                    <a:gd name="connsiteX9" fmla="*/ 128612 w 131317"/>
                    <a:gd name="connsiteY9" fmla="*/ 23353 h 36714"/>
                    <a:gd name="connsiteX10" fmla="*/ 66141 w 131317"/>
                    <a:gd name="connsiteY10" fmla="*/ 0 h 3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1317" h="36714">
                      <a:moveTo>
                        <a:pt x="66141" y="0"/>
                      </a:moveTo>
                      <a:cubicBezTo>
                        <a:pt x="42204" y="0"/>
                        <a:pt x="20018" y="8758"/>
                        <a:pt x="2503" y="23353"/>
                      </a:cubicBezTo>
                      <a:cubicBezTo>
                        <a:pt x="-416" y="26273"/>
                        <a:pt x="-1000" y="30943"/>
                        <a:pt x="1919" y="33862"/>
                      </a:cubicBezTo>
                      <a:lnTo>
                        <a:pt x="2503" y="34446"/>
                      </a:lnTo>
                      <a:cubicBezTo>
                        <a:pt x="5422" y="37366"/>
                        <a:pt x="9509" y="37366"/>
                        <a:pt x="12428" y="35030"/>
                      </a:cubicBezTo>
                      <a:cubicBezTo>
                        <a:pt x="27024" y="22770"/>
                        <a:pt x="45123" y="15180"/>
                        <a:pt x="65558" y="15180"/>
                      </a:cubicBezTo>
                      <a:cubicBezTo>
                        <a:pt x="85992" y="15180"/>
                        <a:pt x="104675" y="22770"/>
                        <a:pt x="118687" y="35030"/>
                      </a:cubicBezTo>
                      <a:cubicBezTo>
                        <a:pt x="121606" y="37366"/>
                        <a:pt x="125693" y="37366"/>
                        <a:pt x="128612" y="34446"/>
                      </a:cubicBezTo>
                      <a:lnTo>
                        <a:pt x="129196" y="33862"/>
                      </a:lnTo>
                      <a:cubicBezTo>
                        <a:pt x="132115" y="30943"/>
                        <a:pt x="132115" y="26273"/>
                        <a:pt x="128612" y="23353"/>
                      </a:cubicBezTo>
                      <a:cubicBezTo>
                        <a:pt x="112264" y="8758"/>
                        <a:pt x="90079" y="0"/>
                        <a:pt x="66141" y="0"/>
                      </a:cubicBezTo>
                      <a:close/>
                    </a:path>
                  </a:pathLst>
                </a:custGeom>
                <a:solidFill>
                  <a:srgbClr val="231F20"/>
                </a:solidFill>
                <a:ln w="5837" cap="flat">
                  <a:noFill/>
                  <a:prstDash val="solid"/>
                  <a:miter/>
                </a:ln>
              </p:spPr>
              <p:txBody>
                <a:bodyPr rtlCol="0" anchor="ctr"/>
                <a:lstStyle/>
                <a:p>
                  <a:endParaRPr lang="en-US"/>
                </a:p>
              </p:txBody>
            </p:sp>
          </p:grpSp>
          <p:sp>
            <p:nvSpPr>
              <p:cNvPr id="1024" name="Graphic 2">
                <a:extLst>
                  <a:ext uri="{FF2B5EF4-FFF2-40B4-BE49-F238E27FC236}">
                    <a16:creationId xmlns:a16="http://schemas.microsoft.com/office/drawing/2014/main" id="{10D57F6E-4985-4646-B7F0-66116DAFE3C2}"/>
                  </a:ext>
                </a:extLst>
              </p:cNvPr>
              <p:cNvSpPr/>
              <p:nvPr/>
            </p:nvSpPr>
            <p:spPr>
              <a:xfrm>
                <a:off x="1562902" y="2700823"/>
                <a:ext cx="28024" cy="28024"/>
              </a:xfrm>
              <a:custGeom>
                <a:avLst/>
                <a:gdLst>
                  <a:gd name="connsiteX0" fmla="*/ 28024 w 28024"/>
                  <a:gd name="connsiteY0" fmla="*/ 14012 h 28024"/>
                  <a:gd name="connsiteX1" fmla="*/ 14012 w 28024"/>
                  <a:gd name="connsiteY1" fmla="*/ 28024 h 28024"/>
                  <a:gd name="connsiteX2" fmla="*/ 0 w 28024"/>
                  <a:gd name="connsiteY2" fmla="*/ 14012 h 28024"/>
                  <a:gd name="connsiteX3" fmla="*/ 14012 w 28024"/>
                  <a:gd name="connsiteY3" fmla="*/ 0 h 28024"/>
                  <a:gd name="connsiteX4" fmla="*/ 28024 w 28024"/>
                  <a:gd name="connsiteY4" fmla="*/ 14012 h 28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24" h="28024">
                    <a:moveTo>
                      <a:pt x="28024" y="14012"/>
                    </a:moveTo>
                    <a:cubicBezTo>
                      <a:pt x="28024" y="21751"/>
                      <a:pt x="21751" y="28024"/>
                      <a:pt x="14012" y="28024"/>
                    </a:cubicBezTo>
                    <a:cubicBezTo>
                      <a:pt x="6273" y="28024"/>
                      <a:pt x="0" y="21751"/>
                      <a:pt x="0" y="14012"/>
                    </a:cubicBezTo>
                    <a:cubicBezTo>
                      <a:pt x="0" y="6274"/>
                      <a:pt x="6273" y="0"/>
                      <a:pt x="14012" y="0"/>
                    </a:cubicBezTo>
                    <a:cubicBezTo>
                      <a:pt x="21751" y="0"/>
                      <a:pt x="28024" y="6274"/>
                      <a:pt x="28024" y="14012"/>
                    </a:cubicBezTo>
                    <a:close/>
                  </a:path>
                </a:pathLst>
              </a:custGeom>
              <a:solidFill>
                <a:srgbClr val="231F20"/>
              </a:solidFill>
              <a:ln w="5837" cap="flat">
                <a:noFill/>
                <a:prstDash val="solid"/>
                <a:miter/>
              </a:ln>
            </p:spPr>
            <p:txBody>
              <a:bodyPr rtlCol="0" anchor="ctr"/>
              <a:lstStyle/>
              <a:p>
                <a:endParaRPr lang="en-US"/>
              </a:p>
            </p:txBody>
          </p:sp>
        </p:grpSp>
        <p:grpSp>
          <p:nvGrpSpPr>
            <p:cNvPr id="1025" name="Graphic 2">
              <a:extLst>
                <a:ext uri="{FF2B5EF4-FFF2-40B4-BE49-F238E27FC236}">
                  <a16:creationId xmlns:a16="http://schemas.microsoft.com/office/drawing/2014/main" id="{4D0BE09A-7319-48C5-94B7-EF105807C757}"/>
                </a:ext>
              </a:extLst>
            </p:cNvPr>
            <p:cNvGrpSpPr/>
            <p:nvPr/>
          </p:nvGrpSpPr>
          <p:grpSpPr>
            <a:xfrm>
              <a:off x="1720538" y="2567124"/>
              <a:ext cx="109209" cy="182157"/>
              <a:chOff x="1720538" y="2567124"/>
              <a:chExt cx="109209" cy="182157"/>
            </a:xfrm>
            <a:solidFill>
              <a:srgbClr val="231F20"/>
            </a:solidFill>
          </p:grpSpPr>
          <p:grpSp>
            <p:nvGrpSpPr>
              <p:cNvPr id="1026" name="Graphic 2">
                <a:extLst>
                  <a:ext uri="{FF2B5EF4-FFF2-40B4-BE49-F238E27FC236}">
                    <a16:creationId xmlns:a16="http://schemas.microsoft.com/office/drawing/2014/main" id="{B56A184E-54BA-4EBF-A31C-DB7C40353856}"/>
                  </a:ext>
                </a:extLst>
              </p:cNvPr>
              <p:cNvGrpSpPr/>
              <p:nvPr/>
            </p:nvGrpSpPr>
            <p:grpSpPr>
              <a:xfrm>
                <a:off x="1735718" y="2603906"/>
                <a:ext cx="79985" cy="127860"/>
                <a:chOff x="1735718" y="2603906"/>
                <a:chExt cx="79985" cy="127860"/>
              </a:xfrm>
              <a:solidFill>
                <a:srgbClr val="231F20"/>
              </a:solidFill>
            </p:grpSpPr>
            <p:sp>
              <p:nvSpPr>
                <p:cNvPr id="1027" name="Graphic 2">
                  <a:extLst>
                    <a:ext uri="{FF2B5EF4-FFF2-40B4-BE49-F238E27FC236}">
                      <a16:creationId xmlns:a16="http://schemas.microsoft.com/office/drawing/2014/main" id="{B56E7A47-C137-4341-AB9D-F33F818ED301}"/>
                    </a:ext>
                  </a:extLst>
                </p:cNvPr>
                <p:cNvSpPr/>
                <p:nvPr/>
              </p:nvSpPr>
              <p:spPr>
                <a:xfrm>
                  <a:off x="1735718" y="2630762"/>
                  <a:ext cx="79985" cy="19266"/>
                </a:xfrm>
                <a:custGeom>
                  <a:avLst/>
                  <a:gdLst>
                    <a:gd name="connsiteX0" fmla="*/ 74731 w 79985"/>
                    <a:gd name="connsiteY0" fmla="*/ 0 h 19266"/>
                    <a:gd name="connsiteX1" fmla="*/ 5255 w 79985"/>
                    <a:gd name="connsiteY1" fmla="*/ 0 h 19266"/>
                    <a:gd name="connsiteX2" fmla="*/ 0 w 79985"/>
                    <a:gd name="connsiteY2" fmla="*/ 5255 h 19266"/>
                    <a:gd name="connsiteX3" fmla="*/ 0 w 79985"/>
                    <a:gd name="connsiteY3" fmla="*/ 14012 h 19266"/>
                    <a:gd name="connsiteX4" fmla="*/ 5255 w 79985"/>
                    <a:gd name="connsiteY4" fmla="*/ 19267 h 19266"/>
                    <a:gd name="connsiteX5" fmla="*/ 74731 w 79985"/>
                    <a:gd name="connsiteY5" fmla="*/ 19267 h 19266"/>
                    <a:gd name="connsiteX6" fmla="*/ 79986 w 79985"/>
                    <a:gd name="connsiteY6" fmla="*/ 14012 h 19266"/>
                    <a:gd name="connsiteX7" fmla="*/ 79986 w 79985"/>
                    <a:gd name="connsiteY7" fmla="*/ 5255 h 19266"/>
                    <a:gd name="connsiteX8" fmla="*/ 74731 w 79985"/>
                    <a:gd name="connsiteY8" fmla="*/ 0 h 19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985" h="19266">
                      <a:moveTo>
                        <a:pt x="74731" y="0"/>
                      </a:moveTo>
                      <a:lnTo>
                        <a:pt x="5255" y="0"/>
                      </a:lnTo>
                      <a:cubicBezTo>
                        <a:pt x="2335" y="0"/>
                        <a:pt x="0" y="2335"/>
                        <a:pt x="0" y="5255"/>
                      </a:cubicBezTo>
                      <a:lnTo>
                        <a:pt x="0" y="14012"/>
                      </a:lnTo>
                      <a:cubicBezTo>
                        <a:pt x="0" y="16931"/>
                        <a:pt x="2335" y="19267"/>
                        <a:pt x="5255" y="19267"/>
                      </a:cubicBezTo>
                      <a:lnTo>
                        <a:pt x="74731" y="19267"/>
                      </a:lnTo>
                      <a:cubicBezTo>
                        <a:pt x="77650" y="19267"/>
                        <a:pt x="79986" y="16931"/>
                        <a:pt x="79986" y="14012"/>
                      </a:cubicBezTo>
                      <a:lnTo>
                        <a:pt x="79986" y="5255"/>
                      </a:lnTo>
                      <a:cubicBezTo>
                        <a:pt x="79986" y="2919"/>
                        <a:pt x="77650" y="0"/>
                        <a:pt x="74731" y="0"/>
                      </a:cubicBezTo>
                      <a:close/>
                    </a:path>
                  </a:pathLst>
                </a:custGeom>
                <a:solidFill>
                  <a:srgbClr val="231F20"/>
                </a:solidFill>
                <a:ln w="5837" cap="flat">
                  <a:noFill/>
                  <a:prstDash val="solid"/>
                  <a:miter/>
                </a:ln>
              </p:spPr>
              <p:txBody>
                <a:bodyPr rtlCol="0" anchor="ctr"/>
                <a:lstStyle/>
                <a:p>
                  <a:endParaRPr lang="en-US"/>
                </a:p>
              </p:txBody>
            </p:sp>
            <p:sp>
              <p:nvSpPr>
                <p:cNvPr id="1028" name="Graphic 2">
                  <a:extLst>
                    <a:ext uri="{FF2B5EF4-FFF2-40B4-BE49-F238E27FC236}">
                      <a16:creationId xmlns:a16="http://schemas.microsoft.com/office/drawing/2014/main" id="{FE56216F-0D1F-4A3C-A11B-C320A6BCAA2C}"/>
                    </a:ext>
                  </a:extLst>
                </p:cNvPr>
                <p:cNvSpPr/>
                <p:nvPr/>
              </p:nvSpPr>
              <p:spPr>
                <a:xfrm>
                  <a:off x="1735718" y="2603906"/>
                  <a:ext cx="79985" cy="19266"/>
                </a:xfrm>
                <a:custGeom>
                  <a:avLst/>
                  <a:gdLst>
                    <a:gd name="connsiteX0" fmla="*/ 74731 w 79985"/>
                    <a:gd name="connsiteY0" fmla="*/ 0 h 19266"/>
                    <a:gd name="connsiteX1" fmla="*/ 5255 w 79985"/>
                    <a:gd name="connsiteY1" fmla="*/ 0 h 19266"/>
                    <a:gd name="connsiteX2" fmla="*/ 0 w 79985"/>
                    <a:gd name="connsiteY2" fmla="*/ 5255 h 19266"/>
                    <a:gd name="connsiteX3" fmla="*/ 0 w 79985"/>
                    <a:gd name="connsiteY3" fmla="*/ 14012 h 19266"/>
                    <a:gd name="connsiteX4" fmla="*/ 5255 w 79985"/>
                    <a:gd name="connsiteY4" fmla="*/ 19267 h 19266"/>
                    <a:gd name="connsiteX5" fmla="*/ 74731 w 79985"/>
                    <a:gd name="connsiteY5" fmla="*/ 19267 h 19266"/>
                    <a:gd name="connsiteX6" fmla="*/ 79986 w 79985"/>
                    <a:gd name="connsiteY6" fmla="*/ 14012 h 19266"/>
                    <a:gd name="connsiteX7" fmla="*/ 79986 w 79985"/>
                    <a:gd name="connsiteY7" fmla="*/ 5255 h 19266"/>
                    <a:gd name="connsiteX8" fmla="*/ 74731 w 79985"/>
                    <a:gd name="connsiteY8" fmla="*/ 0 h 19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985" h="19266">
                      <a:moveTo>
                        <a:pt x="74731" y="0"/>
                      </a:moveTo>
                      <a:lnTo>
                        <a:pt x="5255" y="0"/>
                      </a:lnTo>
                      <a:cubicBezTo>
                        <a:pt x="2335" y="0"/>
                        <a:pt x="0" y="2335"/>
                        <a:pt x="0" y="5255"/>
                      </a:cubicBezTo>
                      <a:lnTo>
                        <a:pt x="0" y="14012"/>
                      </a:lnTo>
                      <a:cubicBezTo>
                        <a:pt x="0" y="16931"/>
                        <a:pt x="2335" y="19267"/>
                        <a:pt x="5255" y="19267"/>
                      </a:cubicBezTo>
                      <a:lnTo>
                        <a:pt x="74731" y="19267"/>
                      </a:lnTo>
                      <a:cubicBezTo>
                        <a:pt x="77650" y="19267"/>
                        <a:pt x="79986" y="16931"/>
                        <a:pt x="79986" y="14012"/>
                      </a:cubicBezTo>
                      <a:lnTo>
                        <a:pt x="79986" y="5255"/>
                      </a:lnTo>
                      <a:cubicBezTo>
                        <a:pt x="79986" y="2335"/>
                        <a:pt x="77650" y="0"/>
                        <a:pt x="74731" y="0"/>
                      </a:cubicBezTo>
                      <a:close/>
                    </a:path>
                  </a:pathLst>
                </a:custGeom>
                <a:solidFill>
                  <a:srgbClr val="231F20"/>
                </a:solidFill>
                <a:ln w="5837" cap="flat">
                  <a:noFill/>
                  <a:prstDash val="solid"/>
                  <a:miter/>
                </a:ln>
              </p:spPr>
              <p:txBody>
                <a:bodyPr rtlCol="0" anchor="ctr"/>
                <a:lstStyle/>
                <a:p>
                  <a:endParaRPr lang="en-US"/>
                </a:p>
              </p:txBody>
            </p:sp>
            <p:sp>
              <p:nvSpPr>
                <p:cNvPr id="1029" name="Graphic 2">
                  <a:extLst>
                    <a:ext uri="{FF2B5EF4-FFF2-40B4-BE49-F238E27FC236}">
                      <a16:creationId xmlns:a16="http://schemas.microsoft.com/office/drawing/2014/main" id="{FE5D333A-428C-4527-B266-66208847DDA2}"/>
                    </a:ext>
                  </a:extLst>
                </p:cNvPr>
                <p:cNvSpPr/>
                <p:nvPr/>
              </p:nvSpPr>
              <p:spPr>
                <a:xfrm>
                  <a:off x="1735718" y="2658202"/>
                  <a:ext cx="79985" cy="19266"/>
                </a:xfrm>
                <a:custGeom>
                  <a:avLst/>
                  <a:gdLst>
                    <a:gd name="connsiteX0" fmla="*/ 74731 w 79985"/>
                    <a:gd name="connsiteY0" fmla="*/ 0 h 19266"/>
                    <a:gd name="connsiteX1" fmla="*/ 5255 w 79985"/>
                    <a:gd name="connsiteY1" fmla="*/ 0 h 19266"/>
                    <a:gd name="connsiteX2" fmla="*/ 0 w 79985"/>
                    <a:gd name="connsiteY2" fmla="*/ 5255 h 19266"/>
                    <a:gd name="connsiteX3" fmla="*/ 0 w 79985"/>
                    <a:gd name="connsiteY3" fmla="*/ 14012 h 19266"/>
                    <a:gd name="connsiteX4" fmla="*/ 5255 w 79985"/>
                    <a:gd name="connsiteY4" fmla="*/ 19267 h 19266"/>
                    <a:gd name="connsiteX5" fmla="*/ 74731 w 79985"/>
                    <a:gd name="connsiteY5" fmla="*/ 19267 h 19266"/>
                    <a:gd name="connsiteX6" fmla="*/ 79986 w 79985"/>
                    <a:gd name="connsiteY6" fmla="*/ 14012 h 19266"/>
                    <a:gd name="connsiteX7" fmla="*/ 79986 w 79985"/>
                    <a:gd name="connsiteY7" fmla="*/ 5255 h 19266"/>
                    <a:gd name="connsiteX8" fmla="*/ 74731 w 79985"/>
                    <a:gd name="connsiteY8" fmla="*/ 0 h 19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985" h="19266">
                      <a:moveTo>
                        <a:pt x="74731" y="0"/>
                      </a:moveTo>
                      <a:lnTo>
                        <a:pt x="5255" y="0"/>
                      </a:lnTo>
                      <a:cubicBezTo>
                        <a:pt x="2335" y="0"/>
                        <a:pt x="0" y="2335"/>
                        <a:pt x="0" y="5255"/>
                      </a:cubicBezTo>
                      <a:lnTo>
                        <a:pt x="0" y="14012"/>
                      </a:lnTo>
                      <a:cubicBezTo>
                        <a:pt x="0" y="16931"/>
                        <a:pt x="2335" y="19267"/>
                        <a:pt x="5255" y="19267"/>
                      </a:cubicBezTo>
                      <a:lnTo>
                        <a:pt x="74731" y="19267"/>
                      </a:lnTo>
                      <a:cubicBezTo>
                        <a:pt x="77650" y="19267"/>
                        <a:pt x="79986" y="16931"/>
                        <a:pt x="79986" y="14012"/>
                      </a:cubicBezTo>
                      <a:lnTo>
                        <a:pt x="79986" y="5255"/>
                      </a:lnTo>
                      <a:cubicBezTo>
                        <a:pt x="79986" y="2335"/>
                        <a:pt x="77650" y="0"/>
                        <a:pt x="74731" y="0"/>
                      </a:cubicBezTo>
                      <a:close/>
                    </a:path>
                  </a:pathLst>
                </a:custGeom>
                <a:solidFill>
                  <a:srgbClr val="231F20"/>
                </a:solidFill>
                <a:ln w="5837" cap="flat">
                  <a:noFill/>
                  <a:prstDash val="solid"/>
                  <a:miter/>
                </a:ln>
              </p:spPr>
              <p:txBody>
                <a:bodyPr rtlCol="0" anchor="ctr"/>
                <a:lstStyle/>
                <a:p>
                  <a:endParaRPr lang="en-US"/>
                </a:p>
              </p:txBody>
            </p:sp>
            <p:sp>
              <p:nvSpPr>
                <p:cNvPr id="1030" name="Graphic 2">
                  <a:extLst>
                    <a:ext uri="{FF2B5EF4-FFF2-40B4-BE49-F238E27FC236}">
                      <a16:creationId xmlns:a16="http://schemas.microsoft.com/office/drawing/2014/main" id="{9D1F38B5-7B24-4323-919E-9B45D5DCE955}"/>
                    </a:ext>
                  </a:extLst>
                </p:cNvPr>
                <p:cNvSpPr/>
                <p:nvPr/>
              </p:nvSpPr>
              <p:spPr>
                <a:xfrm>
                  <a:off x="1735718" y="2685643"/>
                  <a:ext cx="79985" cy="19266"/>
                </a:xfrm>
                <a:custGeom>
                  <a:avLst/>
                  <a:gdLst>
                    <a:gd name="connsiteX0" fmla="*/ 74731 w 79985"/>
                    <a:gd name="connsiteY0" fmla="*/ 0 h 19266"/>
                    <a:gd name="connsiteX1" fmla="*/ 5255 w 79985"/>
                    <a:gd name="connsiteY1" fmla="*/ 0 h 19266"/>
                    <a:gd name="connsiteX2" fmla="*/ 0 w 79985"/>
                    <a:gd name="connsiteY2" fmla="*/ 5255 h 19266"/>
                    <a:gd name="connsiteX3" fmla="*/ 0 w 79985"/>
                    <a:gd name="connsiteY3" fmla="*/ 14012 h 19266"/>
                    <a:gd name="connsiteX4" fmla="*/ 5255 w 79985"/>
                    <a:gd name="connsiteY4" fmla="*/ 19267 h 19266"/>
                    <a:gd name="connsiteX5" fmla="*/ 74731 w 79985"/>
                    <a:gd name="connsiteY5" fmla="*/ 19267 h 19266"/>
                    <a:gd name="connsiteX6" fmla="*/ 79986 w 79985"/>
                    <a:gd name="connsiteY6" fmla="*/ 14012 h 19266"/>
                    <a:gd name="connsiteX7" fmla="*/ 79986 w 79985"/>
                    <a:gd name="connsiteY7" fmla="*/ 5255 h 19266"/>
                    <a:gd name="connsiteX8" fmla="*/ 74731 w 79985"/>
                    <a:gd name="connsiteY8" fmla="*/ 0 h 19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985" h="19266">
                      <a:moveTo>
                        <a:pt x="74731" y="0"/>
                      </a:moveTo>
                      <a:lnTo>
                        <a:pt x="5255" y="0"/>
                      </a:lnTo>
                      <a:cubicBezTo>
                        <a:pt x="2335" y="0"/>
                        <a:pt x="0" y="2335"/>
                        <a:pt x="0" y="5255"/>
                      </a:cubicBezTo>
                      <a:lnTo>
                        <a:pt x="0" y="14012"/>
                      </a:lnTo>
                      <a:cubicBezTo>
                        <a:pt x="0" y="16931"/>
                        <a:pt x="2335" y="19267"/>
                        <a:pt x="5255" y="19267"/>
                      </a:cubicBezTo>
                      <a:lnTo>
                        <a:pt x="74731" y="19267"/>
                      </a:lnTo>
                      <a:cubicBezTo>
                        <a:pt x="77650" y="19267"/>
                        <a:pt x="79986" y="16931"/>
                        <a:pt x="79986" y="14012"/>
                      </a:cubicBezTo>
                      <a:lnTo>
                        <a:pt x="79986" y="5255"/>
                      </a:lnTo>
                      <a:cubicBezTo>
                        <a:pt x="79986" y="2335"/>
                        <a:pt x="77650" y="0"/>
                        <a:pt x="74731" y="0"/>
                      </a:cubicBezTo>
                      <a:close/>
                    </a:path>
                  </a:pathLst>
                </a:custGeom>
                <a:solidFill>
                  <a:srgbClr val="231F20"/>
                </a:solidFill>
                <a:ln w="5837" cap="flat">
                  <a:noFill/>
                  <a:prstDash val="solid"/>
                  <a:miter/>
                </a:ln>
              </p:spPr>
              <p:txBody>
                <a:bodyPr rtlCol="0" anchor="ctr"/>
                <a:lstStyle/>
                <a:p>
                  <a:endParaRPr lang="en-US"/>
                </a:p>
              </p:txBody>
            </p:sp>
            <p:sp>
              <p:nvSpPr>
                <p:cNvPr id="1031" name="Graphic 2">
                  <a:extLst>
                    <a:ext uri="{FF2B5EF4-FFF2-40B4-BE49-F238E27FC236}">
                      <a16:creationId xmlns:a16="http://schemas.microsoft.com/office/drawing/2014/main" id="{1ECDCF8C-C99D-422D-928D-817D444BBDB6}"/>
                    </a:ext>
                  </a:extLst>
                </p:cNvPr>
                <p:cNvSpPr/>
                <p:nvPr/>
              </p:nvSpPr>
              <p:spPr>
                <a:xfrm>
                  <a:off x="1735718" y="2712499"/>
                  <a:ext cx="79985" cy="19266"/>
                </a:xfrm>
                <a:custGeom>
                  <a:avLst/>
                  <a:gdLst>
                    <a:gd name="connsiteX0" fmla="*/ 74731 w 79985"/>
                    <a:gd name="connsiteY0" fmla="*/ 0 h 19266"/>
                    <a:gd name="connsiteX1" fmla="*/ 5255 w 79985"/>
                    <a:gd name="connsiteY1" fmla="*/ 0 h 19266"/>
                    <a:gd name="connsiteX2" fmla="*/ 0 w 79985"/>
                    <a:gd name="connsiteY2" fmla="*/ 5255 h 19266"/>
                    <a:gd name="connsiteX3" fmla="*/ 0 w 79985"/>
                    <a:gd name="connsiteY3" fmla="*/ 14012 h 19266"/>
                    <a:gd name="connsiteX4" fmla="*/ 5255 w 79985"/>
                    <a:gd name="connsiteY4" fmla="*/ 19267 h 19266"/>
                    <a:gd name="connsiteX5" fmla="*/ 74731 w 79985"/>
                    <a:gd name="connsiteY5" fmla="*/ 19267 h 19266"/>
                    <a:gd name="connsiteX6" fmla="*/ 79986 w 79985"/>
                    <a:gd name="connsiteY6" fmla="*/ 14012 h 19266"/>
                    <a:gd name="connsiteX7" fmla="*/ 79986 w 79985"/>
                    <a:gd name="connsiteY7" fmla="*/ 5255 h 19266"/>
                    <a:gd name="connsiteX8" fmla="*/ 74731 w 79985"/>
                    <a:gd name="connsiteY8" fmla="*/ 0 h 19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985" h="19266">
                      <a:moveTo>
                        <a:pt x="74731" y="0"/>
                      </a:moveTo>
                      <a:lnTo>
                        <a:pt x="5255" y="0"/>
                      </a:lnTo>
                      <a:cubicBezTo>
                        <a:pt x="2335" y="0"/>
                        <a:pt x="0" y="2335"/>
                        <a:pt x="0" y="5255"/>
                      </a:cubicBezTo>
                      <a:lnTo>
                        <a:pt x="0" y="14012"/>
                      </a:lnTo>
                      <a:cubicBezTo>
                        <a:pt x="0" y="16931"/>
                        <a:pt x="2335" y="19267"/>
                        <a:pt x="5255" y="19267"/>
                      </a:cubicBezTo>
                      <a:lnTo>
                        <a:pt x="74731" y="19267"/>
                      </a:lnTo>
                      <a:cubicBezTo>
                        <a:pt x="77650" y="19267"/>
                        <a:pt x="79986" y="16931"/>
                        <a:pt x="79986" y="14012"/>
                      </a:cubicBezTo>
                      <a:lnTo>
                        <a:pt x="79986" y="5255"/>
                      </a:lnTo>
                      <a:cubicBezTo>
                        <a:pt x="79986" y="2335"/>
                        <a:pt x="77650" y="0"/>
                        <a:pt x="74731" y="0"/>
                      </a:cubicBezTo>
                      <a:close/>
                    </a:path>
                  </a:pathLst>
                </a:custGeom>
                <a:solidFill>
                  <a:srgbClr val="231F20"/>
                </a:solidFill>
                <a:ln w="5837" cap="flat">
                  <a:noFill/>
                  <a:prstDash val="solid"/>
                  <a:miter/>
                </a:ln>
              </p:spPr>
              <p:txBody>
                <a:bodyPr rtlCol="0" anchor="ctr"/>
                <a:lstStyle/>
                <a:p>
                  <a:endParaRPr lang="en-US"/>
                </a:p>
              </p:txBody>
            </p:sp>
          </p:grpSp>
          <p:sp>
            <p:nvSpPr>
              <p:cNvPr id="1032" name="Graphic 2">
                <a:extLst>
                  <a:ext uri="{FF2B5EF4-FFF2-40B4-BE49-F238E27FC236}">
                    <a16:creationId xmlns:a16="http://schemas.microsoft.com/office/drawing/2014/main" id="{AF920F8E-A0D4-4459-8156-76C6C556DA15}"/>
                  </a:ext>
                </a:extLst>
              </p:cNvPr>
              <p:cNvSpPr/>
              <p:nvPr/>
            </p:nvSpPr>
            <p:spPr>
              <a:xfrm>
                <a:off x="1720538" y="2567124"/>
                <a:ext cx="109209" cy="182157"/>
              </a:xfrm>
              <a:custGeom>
                <a:avLst/>
                <a:gdLst>
                  <a:gd name="connsiteX0" fmla="*/ 92830 w 109209"/>
                  <a:gd name="connsiteY0" fmla="*/ 19851 h 182157"/>
                  <a:gd name="connsiteX1" fmla="*/ 84656 w 109209"/>
                  <a:gd name="connsiteY1" fmla="*/ 19851 h 182157"/>
                  <a:gd name="connsiteX2" fmla="*/ 81153 w 109209"/>
                  <a:gd name="connsiteY2" fmla="*/ 16348 h 182157"/>
                  <a:gd name="connsiteX3" fmla="*/ 81153 w 109209"/>
                  <a:gd name="connsiteY3" fmla="*/ 6422 h 182157"/>
                  <a:gd name="connsiteX4" fmla="*/ 74731 w 109209"/>
                  <a:gd name="connsiteY4" fmla="*/ 0 h 182157"/>
                  <a:gd name="connsiteX5" fmla="*/ 35030 w 109209"/>
                  <a:gd name="connsiteY5" fmla="*/ 0 h 182157"/>
                  <a:gd name="connsiteX6" fmla="*/ 28608 w 109209"/>
                  <a:gd name="connsiteY6" fmla="*/ 6422 h 182157"/>
                  <a:gd name="connsiteX7" fmla="*/ 28608 w 109209"/>
                  <a:gd name="connsiteY7" fmla="*/ 16348 h 182157"/>
                  <a:gd name="connsiteX8" fmla="*/ 25105 w 109209"/>
                  <a:gd name="connsiteY8" fmla="*/ 19851 h 182157"/>
                  <a:gd name="connsiteX9" fmla="*/ 16931 w 109209"/>
                  <a:gd name="connsiteY9" fmla="*/ 19851 h 182157"/>
                  <a:gd name="connsiteX10" fmla="*/ 0 w 109209"/>
                  <a:gd name="connsiteY10" fmla="*/ 36782 h 182157"/>
                  <a:gd name="connsiteX11" fmla="*/ 0 w 109209"/>
                  <a:gd name="connsiteY11" fmla="*/ 165226 h 182157"/>
                  <a:gd name="connsiteX12" fmla="*/ 16931 w 109209"/>
                  <a:gd name="connsiteY12" fmla="*/ 182157 h 182157"/>
                  <a:gd name="connsiteX13" fmla="*/ 92246 w 109209"/>
                  <a:gd name="connsiteY13" fmla="*/ 182157 h 182157"/>
                  <a:gd name="connsiteX14" fmla="*/ 109178 w 109209"/>
                  <a:gd name="connsiteY14" fmla="*/ 165226 h 182157"/>
                  <a:gd name="connsiteX15" fmla="*/ 109178 w 109209"/>
                  <a:gd name="connsiteY15" fmla="*/ 36782 h 182157"/>
                  <a:gd name="connsiteX16" fmla="*/ 92830 w 109209"/>
                  <a:gd name="connsiteY16" fmla="*/ 19851 h 182157"/>
                  <a:gd name="connsiteX17" fmla="*/ 102755 w 109209"/>
                  <a:gd name="connsiteY17" fmla="*/ 165226 h 182157"/>
                  <a:gd name="connsiteX18" fmla="*/ 92830 w 109209"/>
                  <a:gd name="connsiteY18" fmla="*/ 175151 h 182157"/>
                  <a:gd name="connsiteX19" fmla="*/ 17515 w 109209"/>
                  <a:gd name="connsiteY19" fmla="*/ 175151 h 182157"/>
                  <a:gd name="connsiteX20" fmla="*/ 7590 w 109209"/>
                  <a:gd name="connsiteY20" fmla="*/ 165226 h 182157"/>
                  <a:gd name="connsiteX21" fmla="*/ 7590 w 109209"/>
                  <a:gd name="connsiteY21" fmla="*/ 36782 h 182157"/>
                  <a:gd name="connsiteX22" fmla="*/ 17515 w 109209"/>
                  <a:gd name="connsiteY22" fmla="*/ 26857 h 182157"/>
                  <a:gd name="connsiteX23" fmla="*/ 92830 w 109209"/>
                  <a:gd name="connsiteY23" fmla="*/ 26857 h 182157"/>
                  <a:gd name="connsiteX24" fmla="*/ 102755 w 109209"/>
                  <a:gd name="connsiteY24" fmla="*/ 36782 h 182157"/>
                  <a:gd name="connsiteX25" fmla="*/ 102755 w 109209"/>
                  <a:gd name="connsiteY25" fmla="*/ 165226 h 182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9209" h="182157">
                    <a:moveTo>
                      <a:pt x="92830" y="19851"/>
                    </a:moveTo>
                    <a:lnTo>
                      <a:pt x="84656" y="19851"/>
                    </a:lnTo>
                    <a:cubicBezTo>
                      <a:pt x="82905" y="19851"/>
                      <a:pt x="81153" y="18099"/>
                      <a:pt x="81153" y="16348"/>
                    </a:cubicBezTo>
                    <a:lnTo>
                      <a:pt x="81153" y="6422"/>
                    </a:lnTo>
                    <a:cubicBezTo>
                      <a:pt x="81153" y="2919"/>
                      <a:pt x="78234" y="0"/>
                      <a:pt x="74731" y="0"/>
                    </a:cubicBezTo>
                    <a:lnTo>
                      <a:pt x="35030" y="0"/>
                    </a:lnTo>
                    <a:cubicBezTo>
                      <a:pt x="31527" y="0"/>
                      <a:pt x="28608" y="2919"/>
                      <a:pt x="28608" y="6422"/>
                    </a:cubicBezTo>
                    <a:lnTo>
                      <a:pt x="28608" y="16348"/>
                    </a:lnTo>
                    <a:cubicBezTo>
                      <a:pt x="28608" y="18099"/>
                      <a:pt x="26857" y="19851"/>
                      <a:pt x="25105" y="19851"/>
                    </a:cubicBezTo>
                    <a:lnTo>
                      <a:pt x="16931" y="19851"/>
                    </a:lnTo>
                    <a:cubicBezTo>
                      <a:pt x="7590" y="19851"/>
                      <a:pt x="0" y="27440"/>
                      <a:pt x="0" y="36782"/>
                    </a:cubicBezTo>
                    <a:lnTo>
                      <a:pt x="0" y="165226"/>
                    </a:lnTo>
                    <a:cubicBezTo>
                      <a:pt x="0" y="174568"/>
                      <a:pt x="7590" y="182157"/>
                      <a:pt x="16931" y="182157"/>
                    </a:cubicBezTo>
                    <a:lnTo>
                      <a:pt x="92246" y="182157"/>
                    </a:lnTo>
                    <a:cubicBezTo>
                      <a:pt x="101588" y="182157"/>
                      <a:pt x="109178" y="174568"/>
                      <a:pt x="109178" y="165226"/>
                    </a:cubicBezTo>
                    <a:lnTo>
                      <a:pt x="109178" y="36782"/>
                    </a:lnTo>
                    <a:cubicBezTo>
                      <a:pt x="109761" y="27440"/>
                      <a:pt x="102172" y="19851"/>
                      <a:pt x="92830" y="19851"/>
                    </a:cubicBezTo>
                    <a:close/>
                    <a:moveTo>
                      <a:pt x="102755" y="165226"/>
                    </a:moveTo>
                    <a:cubicBezTo>
                      <a:pt x="102755" y="170481"/>
                      <a:pt x="98669" y="175151"/>
                      <a:pt x="92830" y="175151"/>
                    </a:cubicBezTo>
                    <a:lnTo>
                      <a:pt x="17515" y="175151"/>
                    </a:lnTo>
                    <a:cubicBezTo>
                      <a:pt x="12261" y="175151"/>
                      <a:pt x="7590" y="171064"/>
                      <a:pt x="7590" y="165226"/>
                    </a:cubicBezTo>
                    <a:lnTo>
                      <a:pt x="7590" y="36782"/>
                    </a:lnTo>
                    <a:cubicBezTo>
                      <a:pt x="7590" y="31527"/>
                      <a:pt x="11677" y="26857"/>
                      <a:pt x="17515" y="26857"/>
                    </a:cubicBezTo>
                    <a:lnTo>
                      <a:pt x="92830" y="26857"/>
                    </a:lnTo>
                    <a:cubicBezTo>
                      <a:pt x="98085" y="26857"/>
                      <a:pt x="102755" y="30943"/>
                      <a:pt x="102755" y="36782"/>
                    </a:cubicBezTo>
                    <a:lnTo>
                      <a:pt x="102755" y="165226"/>
                    </a:lnTo>
                    <a:close/>
                  </a:path>
                </a:pathLst>
              </a:custGeom>
              <a:solidFill>
                <a:srgbClr val="231F20"/>
              </a:solidFill>
              <a:ln w="5837" cap="flat">
                <a:noFill/>
                <a:prstDash val="solid"/>
                <a:miter/>
              </a:ln>
            </p:spPr>
            <p:txBody>
              <a:bodyPr rtlCol="0" anchor="ctr"/>
              <a:lstStyle/>
              <a:p>
                <a:endParaRPr lang="en-US"/>
              </a:p>
            </p:txBody>
          </p:sp>
        </p:grpSp>
      </p:grpSp>
      <p:grpSp>
        <p:nvGrpSpPr>
          <p:cNvPr id="1033" name="Graphic 2">
            <a:extLst>
              <a:ext uri="{FF2B5EF4-FFF2-40B4-BE49-F238E27FC236}">
                <a16:creationId xmlns:a16="http://schemas.microsoft.com/office/drawing/2014/main" id="{A207A16D-5E1E-4974-B43A-87AB3C5167B9}"/>
              </a:ext>
            </a:extLst>
          </p:cNvPr>
          <p:cNvGrpSpPr/>
          <p:nvPr/>
        </p:nvGrpSpPr>
        <p:grpSpPr>
          <a:xfrm>
            <a:off x="749468" y="1533096"/>
            <a:ext cx="509869" cy="157488"/>
            <a:chOff x="1696017" y="1212621"/>
            <a:chExt cx="604855" cy="186827"/>
          </a:xfrm>
        </p:grpSpPr>
        <p:grpSp>
          <p:nvGrpSpPr>
            <p:cNvPr id="1034" name="Graphic 2">
              <a:extLst>
                <a:ext uri="{FF2B5EF4-FFF2-40B4-BE49-F238E27FC236}">
                  <a16:creationId xmlns:a16="http://schemas.microsoft.com/office/drawing/2014/main" id="{E2A118C6-AFDE-434A-88AF-9AF9171F4455}"/>
                </a:ext>
              </a:extLst>
            </p:cNvPr>
            <p:cNvGrpSpPr/>
            <p:nvPr/>
          </p:nvGrpSpPr>
          <p:grpSpPr>
            <a:xfrm>
              <a:off x="1696017" y="1237142"/>
              <a:ext cx="165809" cy="137785"/>
              <a:chOff x="1696017" y="1237142"/>
              <a:chExt cx="165809" cy="137785"/>
            </a:xfrm>
            <a:solidFill>
              <a:srgbClr val="231F20"/>
            </a:solidFill>
          </p:grpSpPr>
          <p:sp>
            <p:nvSpPr>
              <p:cNvPr id="1035" name="Graphic 2">
                <a:extLst>
                  <a:ext uri="{FF2B5EF4-FFF2-40B4-BE49-F238E27FC236}">
                    <a16:creationId xmlns:a16="http://schemas.microsoft.com/office/drawing/2014/main" id="{95827393-131A-46D4-9915-ABDDF5E61174}"/>
                  </a:ext>
                </a:extLst>
              </p:cNvPr>
              <p:cNvSpPr/>
              <p:nvPr/>
            </p:nvSpPr>
            <p:spPr>
              <a:xfrm>
                <a:off x="1696017" y="1322966"/>
                <a:ext cx="29191" cy="51961"/>
              </a:xfrm>
              <a:custGeom>
                <a:avLst/>
                <a:gdLst>
                  <a:gd name="connsiteX0" fmla="*/ 0 w 29191"/>
                  <a:gd name="connsiteY0" fmla="*/ 0 h 51961"/>
                  <a:gd name="connsiteX1" fmla="*/ 29192 w 29191"/>
                  <a:gd name="connsiteY1" fmla="*/ 0 h 51961"/>
                  <a:gd name="connsiteX2" fmla="*/ 29192 w 29191"/>
                  <a:gd name="connsiteY2" fmla="*/ 51962 h 51961"/>
                  <a:gd name="connsiteX3" fmla="*/ 0 w 29191"/>
                  <a:gd name="connsiteY3" fmla="*/ 51962 h 51961"/>
                </a:gdLst>
                <a:ahLst/>
                <a:cxnLst>
                  <a:cxn ang="0">
                    <a:pos x="connsiteX0" y="connsiteY0"/>
                  </a:cxn>
                  <a:cxn ang="0">
                    <a:pos x="connsiteX1" y="connsiteY1"/>
                  </a:cxn>
                  <a:cxn ang="0">
                    <a:pos x="connsiteX2" y="connsiteY2"/>
                  </a:cxn>
                  <a:cxn ang="0">
                    <a:pos x="connsiteX3" y="connsiteY3"/>
                  </a:cxn>
                </a:cxnLst>
                <a:rect l="l" t="t" r="r" b="b"/>
                <a:pathLst>
                  <a:path w="29191" h="51961">
                    <a:moveTo>
                      <a:pt x="0" y="0"/>
                    </a:moveTo>
                    <a:lnTo>
                      <a:pt x="29192" y="0"/>
                    </a:lnTo>
                    <a:lnTo>
                      <a:pt x="29192" y="51962"/>
                    </a:lnTo>
                    <a:lnTo>
                      <a:pt x="0" y="51962"/>
                    </a:lnTo>
                    <a:close/>
                  </a:path>
                </a:pathLst>
              </a:custGeom>
              <a:solidFill>
                <a:srgbClr val="231F20"/>
              </a:solidFill>
              <a:ln w="5837" cap="flat">
                <a:noFill/>
                <a:prstDash val="solid"/>
                <a:miter/>
              </a:ln>
            </p:spPr>
            <p:txBody>
              <a:bodyPr rtlCol="0" anchor="ctr"/>
              <a:lstStyle/>
              <a:p>
                <a:endParaRPr lang="en-US"/>
              </a:p>
            </p:txBody>
          </p:sp>
          <p:sp>
            <p:nvSpPr>
              <p:cNvPr id="1036" name="Graphic 2">
                <a:extLst>
                  <a:ext uri="{FF2B5EF4-FFF2-40B4-BE49-F238E27FC236}">
                    <a16:creationId xmlns:a16="http://schemas.microsoft.com/office/drawing/2014/main" id="{AAA4BB35-CD24-4274-90E9-19C67B639242}"/>
                  </a:ext>
                </a:extLst>
              </p:cNvPr>
              <p:cNvSpPr/>
              <p:nvPr/>
            </p:nvSpPr>
            <p:spPr>
              <a:xfrm>
                <a:off x="1741556" y="1293775"/>
                <a:ext cx="29191" cy="81153"/>
              </a:xfrm>
              <a:custGeom>
                <a:avLst/>
                <a:gdLst>
                  <a:gd name="connsiteX0" fmla="*/ 0 w 29191"/>
                  <a:gd name="connsiteY0" fmla="*/ 29192 h 81153"/>
                  <a:gd name="connsiteX1" fmla="*/ 0 w 29191"/>
                  <a:gd name="connsiteY1" fmla="*/ 81153 h 81153"/>
                  <a:gd name="connsiteX2" fmla="*/ 29192 w 29191"/>
                  <a:gd name="connsiteY2" fmla="*/ 81153 h 81153"/>
                  <a:gd name="connsiteX3" fmla="*/ 29192 w 29191"/>
                  <a:gd name="connsiteY3" fmla="*/ 29192 h 81153"/>
                  <a:gd name="connsiteX4" fmla="*/ 29192 w 29191"/>
                  <a:gd name="connsiteY4" fmla="*/ 0 h 81153"/>
                  <a:gd name="connsiteX5" fmla="*/ 0 w 29191"/>
                  <a:gd name="connsiteY5" fmla="*/ 0 h 8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91" h="81153">
                    <a:moveTo>
                      <a:pt x="0" y="29192"/>
                    </a:moveTo>
                    <a:lnTo>
                      <a:pt x="0" y="81153"/>
                    </a:lnTo>
                    <a:lnTo>
                      <a:pt x="29192" y="81153"/>
                    </a:lnTo>
                    <a:lnTo>
                      <a:pt x="29192" y="29192"/>
                    </a:lnTo>
                    <a:lnTo>
                      <a:pt x="29192" y="0"/>
                    </a:lnTo>
                    <a:lnTo>
                      <a:pt x="0" y="0"/>
                    </a:lnTo>
                    <a:close/>
                  </a:path>
                </a:pathLst>
              </a:custGeom>
              <a:solidFill>
                <a:srgbClr val="231F20"/>
              </a:solidFill>
              <a:ln w="5837" cap="flat">
                <a:noFill/>
                <a:prstDash val="solid"/>
                <a:miter/>
              </a:ln>
            </p:spPr>
            <p:txBody>
              <a:bodyPr rtlCol="0" anchor="ctr"/>
              <a:lstStyle/>
              <a:p>
                <a:endParaRPr lang="en-US"/>
              </a:p>
            </p:txBody>
          </p:sp>
          <p:sp>
            <p:nvSpPr>
              <p:cNvPr id="1037" name="Graphic 2">
                <a:extLst>
                  <a:ext uri="{FF2B5EF4-FFF2-40B4-BE49-F238E27FC236}">
                    <a16:creationId xmlns:a16="http://schemas.microsoft.com/office/drawing/2014/main" id="{0EFE80F6-DC2C-44C3-932A-10F3AC939622}"/>
                  </a:ext>
                </a:extLst>
              </p:cNvPr>
              <p:cNvSpPr/>
              <p:nvPr/>
            </p:nvSpPr>
            <p:spPr>
              <a:xfrm>
                <a:off x="1787095" y="1264583"/>
                <a:ext cx="29191" cy="110345"/>
              </a:xfrm>
              <a:custGeom>
                <a:avLst/>
                <a:gdLst>
                  <a:gd name="connsiteX0" fmla="*/ 0 w 29191"/>
                  <a:gd name="connsiteY0" fmla="*/ 29192 h 110345"/>
                  <a:gd name="connsiteX1" fmla="*/ 0 w 29191"/>
                  <a:gd name="connsiteY1" fmla="*/ 58384 h 110345"/>
                  <a:gd name="connsiteX2" fmla="*/ 0 w 29191"/>
                  <a:gd name="connsiteY2" fmla="*/ 110345 h 110345"/>
                  <a:gd name="connsiteX3" fmla="*/ 29192 w 29191"/>
                  <a:gd name="connsiteY3" fmla="*/ 110345 h 110345"/>
                  <a:gd name="connsiteX4" fmla="*/ 29192 w 29191"/>
                  <a:gd name="connsiteY4" fmla="*/ 58384 h 110345"/>
                  <a:gd name="connsiteX5" fmla="*/ 29192 w 29191"/>
                  <a:gd name="connsiteY5" fmla="*/ 29192 h 110345"/>
                  <a:gd name="connsiteX6" fmla="*/ 29192 w 29191"/>
                  <a:gd name="connsiteY6" fmla="*/ 0 h 110345"/>
                  <a:gd name="connsiteX7" fmla="*/ 0 w 29191"/>
                  <a:gd name="connsiteY7" fmla="*/ 0 h 110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191" h="110345">
                    <a:moveTo>
                      <a:pt x="0" y="29192"/>
                    </a:moveTo>
                    <a:lnTo>
                      <a:pt x="0" y="58384"/>
                    </a:lnTo>
                    <a:lnTo>
                      <a:pt x="0" y="110345"/>
                    </a:lnTo>
                    <a:lnTo>
                      <a:pt x="29192" y="110345"/>
                    </a:lnTo>
                    <a:lnTo>
                      <a:pt x="29192" y="58384"/>
                    </a:lnTo>
                    <a:lnTo>
                      <a:pt x="29192" y="29192"/>
                    </a:lnTo>
                    <a:lnTo>
                      <a:pt x="29192" y="0"/>
                    </a:lnTo>
                    <a:lnTo>
                      <a:pt x="0" y="0"/>
                    </a:lnTo>
                    <a:close/>
                  </a:path>
                </a:pathLst>
              </a:custGeom>
              <a:solidFill>
                <a:srgbClr val="231F20"/>
              </a:solidFill>
              <a:ln w="5837" cap="flat">
                <a:noFill/>
                <a:prstDash val="solid"/>
                <a:miter/>
              </a:ln>
            </p:spPr>
            <p:txBody>
              <a:bodyPr rtlCol="0" anchor="ctr"/>
              <a:lstStyle/>
              <a:p>
                <a:endParaRPr lang="en-US"/>
              </a:p>
            </p:txBody>
          </p:sp>
          <p:sp>
            <p:nvSpPr>
              <p:cNvPr id="1038" name="Graphic 2">
                <a:extLst>
                  <a:ext uri="{FF2B5EF4-FFF2-40B4-BE49-F238E27FC236}">
                    <a16:creationId xmlns:a16="http://schemas.microsoft.com/office/drawing/2014/main" id="{37CB5C00-0D46-4D2D-ABCF-C88814AAB3A4}"/>
                  </a:ext>
                </a:extLst>
              </p:cNvPr>
              <p:cNvSpPr/>
              <p:nvPr/>
            </p:nvSpPr>
            <p:spPr>
              <a:xfrm>
                <a:off x="1832635" y="1237142"/>
                <a:ext cx="29191" cy="137785"/>
              </a:xfrm>
              <a:custGeom>
                <a:avLst/>
                <a:gdLst>
                  <a:gd name="connsiteX0" fmla="*/ 0 w 29191"/>
                  <a:gd name="connsiteY0" fmla="*/ 0 h 137785"/>
                  <a:gd name="connsiteX1" fmla="*/ 0 w 29191"/>
                  <a:gd name="connsiteY1" fmla="*/ 27440 h 137785"/>
                  <a:gd name="connsiteX2" fmla="*/ 0 w 29191"/>
                  <a:gd name="connsiteY2" fmla="*/ 29192 h 137785"/>
                  <a:gd name="connsiteX3" fmla="*/ 0 w 29191"/>
                  <a:gd name="connsiteY3" fmla="*/ 56632 h 137785"/>
                  <a:gd name="connsiteX4" fmla="*/ 0 w 29191"/>
                  <a:gd name="connsiteY4" fmla="*/ 85824 h 137785"/>
                  <a:gd name="connsiteX5" fmla="*/ 0 w 29191"/>
                  <a:gd name="connsiteY5" fmla="*/ 137786 h 137785"/>
                  <a:gd name="connsiteX6" fmla="*/ 29192 w 29191"/>
                  <a:gd name="connsiteY6" fmla="*/ 137786 h 137785"/>
                  <a:gd name="connsiteX7" fmla="*/ 29192 w 29191"/>
                  <a:gd name="connsiteY7" fmla="*/ 85824 h 137785"/>
                  <a:gd name="connsiteX8" fmla="*/ 29192 w 29191"/>
                  <a:gd name="connsiteY8" fmla="*/ 56632 h 137785"/>
                  <a:gd name="connsiteX9" fmla="*/ 29192 w 29191"/>
                  <a:gd name="connsiteY9" fmla="*/ 29192 h 137785"/>
                  <a:gd name="connsiteX10" fmla="*/ 29192 w 29191"/>
                  <a:gd name="connsiteY10" fmla="*/ 27440 h 137785"/>
                  <a:gd name="connsiteX11" fmla="*/ 29192 w 29191"/>
                  <a:gd name="connsiteY11" fmla="*/ 0 h 137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191" h="137785">
                    <a:moveTo>
                      <a:pt x="0" y="0"/>
                    </a:moveTo>
                    <a:lnTo>
                      <a:pt x="0" y="27440"/>
                    </a:lnTo>
                    <a:lnTo>
                      <a:pt x="0" y="29192"/>
                    </a:lnTo>
                    <a:lnTo>
                      <a:pt x="0" y="56632"/>
                    </a:lnTo>
                    <a:lnTo>
                      <a:pt x="0" y="85824"/>
                    </a:lnTo>
                    <a:lnTo>
                      <a:pt x="0" y="137786"/>
                    </a:lnTo>
                    <a:lnTo>
                      <a:pt x="29192" y="137786"/>
                    </a:lnTo>
                    <a:lnTo>
                      <a:pt x="29192" y="85824"/>
                    </a:lnTo>
                    <a:lnTo>
                      <a:pt x="29192" y="56632"/>
                    </a:lnTo>
                    <a:lnTo>
                      <a:pt x="29192" y="29192"/>
                    </a:lnTo>
                    <a:lnTo>
                      <a:pt x="29192" y="27440"/>
                    </a:lnTo>
                    <a:lnTo>
                      <a:pt x="29192" y="0"/>
                    </a:lnTo>
                    <a:close/>
                  </a:path>
                </a:pathLst>
              </a:custGeom>
              <a:solidFill>
                <a:srgbClr val="231F20"/>
              </a:solidFill>
              <a:ln w="5837" cap="flat">
                <a:noFill/>
                <a:prstDash val="solid"/>
                <a:miter/>
              </a:ln>
            </p:spPr>
            <p:txBody>
              <a:bodyPr rtlCol="0" anchor="ctr"/>
              <a:lstStyle/>
              <a:p>
                <a:endParaRPr lang="en-US"/>
              </a:p>
            </p:txBody>
          </p:sp>
        </p:grpSp>
        <p:grpSp>
          <p:nvGrpSpPr>
            <p:cNvPr id="1039" name="Graphic 2">
              <a:extLst>
                <a:ext uri="{FF2B5EF4-FFF2-40B4-BE49-F238E27FC236}">
                  <a16:creationId xmlns:a16="http://schemas.microsoft.com/office/drawing/2014/main" id="{0BD7FD69-8EEC-40DB-AD87-D89F451BB20D}"/>
                </a:ext>
              </a:extLst>
            </p:cNvPr>
            <p:cNvGrpSpPr/>
            <p:nvPr/>
          </p:nvGrpSpPr>
          <p:grpSpPr>
            <a:xfrm>
              <a:off x="1920424" y="1220211"/>
              <a:ext cx="209606" cy="171648"/>
              <a:chOff x="1920424" y="1220211"/>
              <a:chExt cx="209606" cy="171648"/>
            </a:xfrm>
          </p:grpSpPr>
          <p:grpSp>
            <p:nvGrpSpPr>
              <p:cNvPr id="1040" name="Graphic 2">
                <a:extLst>
                  <a:ext uri="{FF2B5EF4-FFF2-40B4-BE49-F238E27FC236}">
                    <a16:creationId xmlns:a16="http://schemas.microsoft.com/office/drawing/2014/main" id="{5D1120D4-B224-4FDB-BE1A-170682AF3AF4}"/>
                  </a:ext>
                </a:extLst>
              </p:cNvPr>
              <p:cNvGrpSpPr/>
              <p:nvPr/>
            </p:nvGrpSpPr>
            <p:grpSpPr>
              <a:xfrm>
                <a:off x="1920424" y="1220211"/>
                <a:ext cx="209606" cy="128717"/>
                <a:chOff x="1920424" y="1220211"/>
                <a:chExt cx="209606" cy="128717"/>
              </a:xfrm>
            </p:grpSpPr>
            <p:sp>
              <p:nvSpPr>
                <p:cNvPr id="1041" name="Graphic 2">
                  <a:extLst>
                    <a:ext uri="{FF2B5EF4-FFF2-40B4-BE49-F238E27FC236}">
                      <a16:creationId xmlns:a16="http://schemas.microsoft.com/office/drawing/2014/main" id="{701A1D61-2349-43B0-A655-103A1A6F4387}"/>
                    </a:ext>
                  </a:extLst>
                </p:cNvPr>
                <p:cNvSpPr/>
                <p:nvPr/>
              </p:nvSpPr>
              <p:spPr>
                <a:xfrm>
                  <a:off x="1920424" y="1220211"/>
                  <a:ext cx="209606" cy="54666"/>
                </a:xfrm>
                <a:custGeom>
                  <a:avLst/>
                  <a:gdLst>
                    <a:gd name="connsiteX0" fmla="*/ 2705 w 209606"/>
                    <a:gd name="connsiteY0" fmla="*/ 51378 h 54666"/>
                    <a:gd name="connsiteX1" fmla="*/ 3289 w 209606"/>
                    <a:gd name="connsiteY1" fmla="*/ 51962 h 54666"/>
                    <a:gd name="connsiteX2" fmla="*/ 15550 w 209606"/>
                    <a:gd name="connsiteY2" fmla="*/ 52545 h 54666"/>
                    <a:gd name="connsiteX3" fmla="*/ 104877 w 209606"/>
                    <a:gd name="connsiteY3" fmla="*/ 18683 h 54666"/>
                    <a:gd name="connsiteX4" fmla="*/ 194204 w 209606"/>
                    <a:gd name="connsiteY4" fmla="*/ 52545 h 54666"/>
                    <a:gd name="connsiteX5" fmla="*/ 206464 w 209606"/>
                    <a:gd name="connsiteY5" fmla="*/ 51962 h 54666"/>
                    <a:gd name="connsiteX6" fmla="*/ 207048 w 209606"/>
                    <a:gd name="connsiteY6" fmla="*/ 51378 h 54666"/>
                    <a:gd name="connsiteX7" fmla="*/ 206464 w 209606"/>
                    <a:gd name="connsiteY7" fmla="*/ 38533 h 54666"/>
                    <a:gd name="connsiteX8" fmla="*/ 104293 w 209606"/>
                    <a:gd name="connsiteY8" fmla="*/ 0 h 54666"/>
                    <a:gd name="connsiteX9" fmla="*/ 2121 w 209606"/>
                    <a:gd name="connsiteY9" fmla="*/ 38533 h 54666"/>
                    <a:gd name="connsiteX10" fmla="*/ 2705 w 209606"/>
                    <a:gd name="connsiteY10" fmla="*/ 51378 h 54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9606" h="54666">
                      <a:moveTo>
                        <a:pt x="2705" y="51378"/>
                      </a:moveTo>
                      <a:lnTo>
                        <a:pt x="3289" y="51962"/>
                      </a:lnTo>
                      <a:cubicBezTo>
                        <a:pt x="6792" y="55465"/>
                        <a:pt x="12047" y="55465"/>
                        <a:pt x="15550" y="52545"/>
                      </a:cubicBezTo>
                      <a:cubicBezTo>
                        <a:pt x="39487" y="31527"/>
                        <a:pt x="70430" y="18683"/>
                        <a:pt x="104877" y="18683"/>
                      </a:cubicBezTo>
                      <a:cubicBezTo>
                        <a:pt x="139323" y="18683"/>
                        <a:pt x="170267" y="31527"/>
                        <a:pt x="194204" y="52545"/>
                      </a:cubicBezTo>
                      <a:cubicBezTo>
                        <a:pt x="197707" y="55465"/>
                        <a:pt x="202961" y="55465"/>
                        <a:pt x="206464" y="51962"/>
                      </a:cubicBezTo>
                      <a:lnTo>
                        <a:pt x="207048" y="51378"/>
                      </a:lnTo>
                      <a:cubicBezTo>
                        <a:pt x="210551" y="47875"/>
                        <a:pt x="210551" y="42036"/>
                        <a:pt x="206464" y="38533"/>
                      </a:cubicBezTo>
                      <a:cubicBezTo>
                        <a:pt x="179024" y="14596"/>
                        <a:pt x="143410" y="0"/>
                        <a:pt x="104293" y="0"/>
                      </a:cubicBezTo>
                      <a:cubicBezTo>
                        <a:pt x="65176" y="0"/>
                        <a:pt x="29562" y="14596"/>
                        <a:pt x="2121" y="38533"/>
                      </a:cubicBezTo>
                      <a:cubicBezTo>
                        <a:pt x="-798" y="41452"/>
                        <a:pt x="-798" y="47291"/>
                        <a:pt x="2705" y="51378"/>
                      </a:cubicBezTo>
                      <a:close/>
                    </a:path>
                  </a:pathLst>
                </a:custGeom>
                <a:solidFill>
                  <a:srgbClr val="D3E1E9"/>
                </a:solidFill>
                <a:ln w="5837" cap="flat">
                  <a:noFill/>
                  <a:prstDash val="solid"/>
                  <a:miter/>
                </a:ln>
              </p:spPr>
              <p:txBody>
                <a:bodyPr rtlCol="0" anchor="ctr"/>
                <a:lstStyle/>
                <a:p>
                  <a:endParaRPr lang="en-US"/>
                </a:p>
              </p:txBody>
            </p:sp>
            <p:sp>
              <p:nvSpPr>
                <p:cNvPr id="1042" name="Graphic 2">
                  <a:extLst>
                    <a:ext uri="{FF2B5EF4-FFF2-40B4-BE49-F238E27FC236}">
                      <a16:creationId xmlns:a16="http://schemas.microsoft.com/office/drawing/2014/main" id="{A71227E9-CE78-4F1C-8871-4D52B57EDE05}"/>
                    </a:ext>
                  </a:extLst>
                </p:cNvPr>
                <p:cNvSpPr/>
                <p:nvPr/>
              </p:nvSpPr>
              <p:spPr>
                <a:xfrm>
                  <a:off x="1994194" y="1323550"/>
                  <a:ext cx="61228" cy="25378"/>
                </a:xfrm>
                <a:custGeom>
                  <a:avLst/>
                  <a:gdLst>
                    <a:gd name="connsiteX0" fmla="*/ 31107 w 61228"/>
                    <a:gd name="connsiteY0" fmla="*/ 0 h 25378"/>
                    <a:gd name="connsiteX1" fmla="*/ 4250 w 61228"/>
                    <a:gd name="connsiteY1" fmla="*/ 8174 h 25378"/>
                    <a:gd name="connsiteX2" fmla="*/ 2499 w 61228"/>
                    <a:gd name="connsiteY2" fmla="*/ 22186 h 25378"/>
                    <a:gd name="connsiteX3" fmla="*/ 3082 w 61228"/>
                    <a:gd name="connsiteY3" fmla="*/ 22770 h 25378"/>
                    <a:gd name="connsiteX4" fmla="*/ 14175 w 61228"/>
                    <a:gd name="connsiteY4" fmla="*/ 23937 h 25378"/>
                    <a:gd name="connsiteX5" fmla="*/ 30523 w 61228"/>
                    <a:gd name="connsiteY5" fmla="*/ 19267 h 25378"/>
                    <a:gd name="connsiteX6" fmla="*/ 46870 w 61228"/>
                    <a:gd name="connsiteY6" fmla="*/ 23937 h 25378"/>
                    <a:gd name="connsiteX7" fmla="*/ 57963 w 61228"/>
                    <a:gd name="connsiteY7" fmla="*/ 22770 h 25378"/>
                    <a:gd name="connsiteX8" fmla="*/ 58547 w 61228"/>
                    <a:gd name="connsiteY8" fmla="*/ 22186 h 25378"/>
                    <a:gd name="connsiteX9" fmla="*/ 56795 w 61228"/>
                    <a:gd name="connsiteY9" fmla="*/ 8174 h 25378"/>
                    <a:gd name="connsiteX10" fmla="*/ 31107 w 61228"/>
                    <a:gd name="connsiteY10" fmla="*/ 0 h 25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228" h="25378">
                      <a:moveTo>
                        <a:pt x="31107" y="0"/>
                      </a:moveTo>
                      <a:cubicBezTo>
                        <a:pt x="21181" y="0"/>
                        <a:pt x="11840" y="2919"/>
                        <a:pt x="4250" y="8174"/>
                      </a:cubicBezTo>
                      <a:cubicBezTo>
                        <a:pt x="-421" y="11093"/>
                        <a:pt x="-1588" y="18099"/>
                        <a:pt x="2499" y="22186"/>
                      </a:cubicBezTo>
                      <a:lnTo>
                        <a:pt x="3082" y="22770"/>
                      </a:lnTo>
                      <a:cubicBezTo>
                        <a:pt x="6002" y="25689"/>
                        <a:pt x="10672" y="26273"/>
                        <a:pt x="14175" y="23937"/>
                      </a:cubicBezTo>
                      <a:cubicBezTo>
                        <a:pt x="18846" y="21018"/>
                        <a:pt x="24684" y="19267"/>
                        <a:pt x="30523" y="19267"/>
                      </a:cubicBezTo>
                      <a:cubicBezTo>
                        <a:pt x="36361" y="19267"/>
                        <a:pt x="42200" y="21018"/>
                        <a:pt x="46870" y="23937"/>
                      </a:cubicBezTo>
                      <a:cubicBezTo>
                        <a:pt x="50373" y="26273"/>
                        <a:pt x="55044" y="25689"/>
                        <a:pt x="57963" y="22770"/>
                      </a:cubicBezTo>
                      <a:lnTo>
                        <a:pt x="58547" y="22186"/>
                      </a:lnTo>
                      <a:cubicBezTo>
                        <a:pt x="62634" y="18099"/>
                        <a:pt x="62050" y="11677"/>
                        <a:pt x="56795" y="8174"/>
                      </a:cubicBezTo>
                      <a:cubicBezTo>
                        <a:pt x="50373" y="2919"/>
                        <a:pt x="41032" y="0"/>
                        <a:pt x="31107" y="0"/>
                      </a:cubicBezTo>
                      <a:close/>
                    </a:path>
                  </a:pathLst>
                </a:custGeom>
                <a:solidFill>
                  <a:srgbClr val="231F20"/>
                </a:solidFill>
                <a:ln w="5837" cap="flat">
                  <a:noFill/>
                  <a:prstDash val="solid"/>
                  <a:miter/>
                </a:ln>
              </p:spPr>
              <p:txBody>
                <a:bodyPr rtlCol="0" anchor="ctr"/>
                <a:lstStyle/>
                <a:p>
                  <a:endParaRPr lang="en-US"/>
                </a:p>
              </p:txBody>
            </p:sp>
            <p:sp>
              <p:nvSpPr>
                <p:cNvPr id="1043" name="Graphic 2">
                  <a:extLst>
                    <a:ext uri="{FF2B5EF4-FFF2-40B4-BE49-F238E27FC236}">
                      <a16:creationId xmlns:a16="http://schemas.microsoft.com/office/drawing/2014/main" id="{CF5207C0-038D-4545-AA46-26EC46962E0E}"/>
                    </a:ext>
                  </a:extLst>
                </p:cNvPr>
                <p:cNvSpPr/>
                <p:nvPr/>
              </p:nvSpPr>
              <p:spPr>
                <a:xfrm>
                  <a:off x="1969288" y="1289104"/>
                  <a:ext cx="111291" cy="34614"/>
                </a:xfrm>
                <a:custGeom>
                  <a:avLst/>
                  <a:gdLst>
                    <a:gd name="connsiteX0" fmla="*/ 56013 w 111291"/>
                    <a:gd name="connsiteY0" fmla="*/ 0 h 34614"/>
                    <a:gd name="connsiteX1" fmla="*/ 3468 w 111291"/>
                    <a:gd name="connsiteY1" fmla="*/ 18099 h 34614"/>
                    <a:gd name="connsiteX2" fmla="*/ 2300 w 111291"/>
                    <a:gd name="connsiteY2" fmla="*/ 31527 h 34614"/>
                    <a:gd name="connsiteX3" fmla="*/ 2884 w 111291"/>
                    <a:gd name="connsiteY3" fmla="*/ 32111 h 34614"/>
                    <a:gd name="connsiteX4" fmla="*/ 14561 w 111291"/>
                    <a:gd name="connsiteY4" fmla="*/ 32695 h 34614"/>
                    <a:gd name="connsiteX5" fmla="*/ 55429 w 111291"/>
                    <a:gd name="connsiteY5" fmla="*/ 18683 h 34614"/>
                    <a:gd name="connsiteX6" fmla="*/ 96298 w 111291"/>
                    <a:gd name="connsiteY6" fmla="*/ 32695 h 34614"/>
                    <a:gd name="connsiteX7" fmla="*/ 107975 w 111291"/>
                    <a:gd name="connsiteY7" fmla="*/ 32111 h 34614"/>
                    <a:gd name="connsiteX8" fmla="*/ 108559 w 111291"/>
                    <a:gd name="connsiteY8" fmla="*/ 31527 h 34614"/>
                    <a:gd name="connsiteX9" fmla="*/ 107391 w 111291"/>
                    <a:gd name="connsiteY9" fmla="*/ 18099 h 34614"/>
                    <a:gd name="connsiteX10" fmla="*/ 56013 w 111291"/>
                    <a:gd name="connsiteY10" fmla="*/ 0 h 34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291" h="34614">
                      <a:moveTo>
                        <a:pt x="56013" y="0"/>
                      </a:moveTo>
                      <a:cubicBezTo>
                        <a:pt x="36163" y="0"/>
                        <a:pt x="18064" y="7006"/>
                        <a:pt x="3468" y="18099"/>
                      </a:cubicBezTo>
                      <a:cubicBezTo>
                        <a:pt x="-619" y="21602"/>
                        <a:pt x="-1203" y="27440"/>
                        <a:pt x="2300" y="31527"/>
                      </a:cubicBezTo>
                      <a:lnTo>
                        <a:pt x="2884" y="32111"/>
                      </a:lnTo>
                      <a:cubicBezTo>
                        <a:pt x="5803" y="35030"/>
                        <a:pt x="11058" y="35614"/>
                        <a:pt x="14561" y="32695"/>
                      </a:cubicBezTo>
                      <a:cubicBezTo>
                        <a:pt x="25654" y="23937"/>
                        <a:pt x="40250" y="18683"/>
                        <a:pt x="55429" y="18683"/>
                      </a:cubicBezTo>
                      <a:cubicBezTo>
                        <a:pt x="70609" y="18683"/>
                        <a:pt x="85205" y="23937"/>
                        <a:pt x="96298" y="32695"/>
                      </a:cubicBezTo>
                      <a:cubicBezTo>
                        <a:pt x="99801" y="35614"/>
                        <a:pt x="105055" y="35030"/>
                        <a:pt x="107975" y="32111"/>
                      </a:cubicBezTo>
                      <a:lnTo>
                        <a:pt x="108559" y="31527"/>
                      </a:lnTo>
                      <a:cubicBezTo>
                        <a:pt x="112645" y="27440"/>
                        <a:pt x="112062" y="21602"/>
                        <a:pt x="107391" y="18099"/>
                      </a:cubicBezTo>
                      <a:cubicBezTo>
                        <a:pt x="93963" y="6422"/>
                        <a:pt x="75864" y="0"/>
                        <a:pt x="56013" y="0"/>
                      </a:cubicBezTo>
                      <a:close/>
                    </a:path>
                  </a:pathLst>
                </a:custGeom>
                <a:solidFill>
                  <a:srgbClr val="231F20"/>
                </a:solidFill>
                <a:ln w="5837" cap="flat">
                  <a:noFill/>
                  <a:prstDash val="solid"/>
                  <a:miter/>
                </a:ln>
              </p:spPr>
              <p:txBody>
                <a:bodyPr rtlCol="0" anchor="ctr"/>
                <a:lstStyle/>
                <a:p>
                  <a:endParaRPr lang="en-US"/>
                </a:p>
              </p:txBody>
            </p:sp>
            <p:sp>
              <p:nvSpPr>
                <p:cNvPr id="1044" name="Graphic 2">
                  <a:extLst>
                    <a:ext uri="{FF2B5EF4-FFF2-40B4-BE49-F238E27FC236}">
                      <a16:creationId xmlns:a16="http://schemas.microsoft.com/office/drawing/2014/main" id="{76A2BBE9-025C-4DBE-A2AB-D16D5FD5C17E}"/>
                    </a:ext>
                  </a:extLst>
                </p:cNvPr>
                <p:cNvSpPr/>
                <p:nvPr/>
              </p:nvSpPr>
              <p:spPr>
                <a:xfrm>
                  <a:off x="1944508" y="1254074"/>
                  <a:ext cx="160417" cy="44741"/>
                </a:xfrm>
                <a:custGeom>
                  <a:avLst/>
                  <a:gdLst>
                    <a:gd name="connsiteX0" fmla="*/ 80793 w 160417"/>
                    <a:gd name="connsiteY0" fmla="*/ 0 h 44741"/>
                    <a:gd name="connsiteX1" fmla="*/ 3142 w 160417"/>
                    <a:gd name="connsiteY1" fmla="*/ 28608 h 44741"/>
                    <a:gd name="connsiteX2" fmla="*/ 2558 w 160417"/>
                    <a:gd name="connsiteY2" fmla="*/ 41452 h 44741"/>
                    <a:gd name="connsiteX3" fmla="*/ 3142 w 160417"/>
                    <a:gd name="connsiteY3" fmla="*/ 42036 h 44741"/>
                    <a:gd name="connsiteX4" fmla="*/ 15403 w 160417"/>
                    <a:gd name="connsiteY4" fmla="*/ 42620 h 44741"/>
                    <a:gd name="connsiteX5" fmla="*/ 80209 w 160417"/>
                    <a:gd name="connsiteY5" fmla="*/ 18683 h 44741"/>
                    <a:gd name="connsiteX6" fmla="*/ 145015 w 160417"/>
                    <a:gd name="connsiteY6" fmla="*/ 42620 h 44741"/>
                    <a:gd name="connsiteX7" fmla="*/ 157275 w 160417"/>
                    <a:gd name="connsiteY7" fmla="*/ 42036 h 44741"/>
                    <a:gd name="connsiteX8" fmla="*/ 157859 w 160417"/>
                    <a:gd name="connsiteY8" fmla="*/ 41452 h 44741"/>
                    <a:gd name="connsiteX9" fmla="*/ 157275 w 160417"/>
                    <a:gd name="connsiteY9" fmla="*/ 28608 h 44741"/>
                    <a:gd name="connsiteX10" fmla="*/ 80793 w 160417"/>
                    <a:gd name="connsiteY10" fmla="*/ 0 h 44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0417" h="44741">
                      <a:moveTo>
                        <a:pt x="80793" y="0"/>
                      </a:moveTo>
                      <a:cubicBezTo>
                        <a:pt x="51017" y="0"/>
                        <a:pt x="24161" y="10509"/>
                        <a:pt x="3142" y="28608"/>
                      </a:cubicBezTo>
                      <a:cubicBezTo>
                        <a:pt x="-945" y="32111"/>
                        <a:pt x="-945" y="37949"/>
                        <a:pt x="2558" y="41452"/>
                      </a:cubicBezTo>
                      <a:lnTo>
                        <a:pt x="3142" y="42036"/>
                      </a:lnTo>
                      <a:cubicBezTo>
                        <a:pt x="6645" y="45539"/>
                        <a:pt x="11900" y="45539"/>
                        <a:pt x="15403" y="42620"/>
                      </a:cubicBezTo>
                      <a:cubicBezTo>
                        <a:pt x="32918" y="27440"/>
                        <a:pt x="55688" y="18683"/>
                        <a:pt x="80209" y="18683"/>
                      </a:cubicBezTo>
                      <a:cubicBezTo>
                        <a:pt x="104730" y="18683"/>
                        <a:pt x="127500" y="27440"/>
                        <a:pt x="145015" y="42620"/>
                      </a:cubicBezTo>
                      <a:cubicBezTo>
                        <a:pt x="148518" y="45539"/>
                        <a:pt x="153772" y="45539"/>
                        <a:pt x="157275" y="42036"/>
                      </a:cubicBezTo>
                      <a:lnTo>
                        <a:pt x="157859" y="41452"/>
                      </a:lnTo>
                      <a:cubicBezTo>
                        <a:pt x="161362" y="37949"/>
                        <a:pt x="161362" y="32111"/>
                        <a:pt x="157275" y="28608"/>
                      </a:cubicBezTo>
                      <a:cubicBezTo>
                        <a:pt x="137425" y="11093"/>
                        <a:pt x="110568" y="0"/>
                        <a:pt x="80793" y="0"/>
                      </a:cubicBezTo>
                      <a:close/>
                    </a:path>
                  </a:pathLst>
                </a:custGeom>
                <a:solidFill>
                  <a:srgbClr val="231F20"/>
                </a:solidFill>
                <a:ln w="5837" cap="flat">
                  <a:noFill/>
                  <a:prstDash val="solid"/>
                  <a:miter/>
                </a:ln>
              </p:spPr>
              <p:txBody>
                <a:bodyPr rtlCol="0" anchor="ctr"/>
                <a:lstStyle/>
                <a:p>
                  <a:endParaRPr lang="en-US"/>
                </a:p>
              </p:txBody>
            </p:sp>
          </p:grpSp>
          <p:sp>
            <p:nvSpPr>
              <p:cNvPr id="1045" name="Graphic 2">
                <a:extLst>
                  <a:ext uri="{FF2B5EF4-FFF2-40B4-BE49-F238E27FC236}">
                    <a16:creationId xmlns:a16="http://schemas.microsoft.com/office/drawing/2014/main" id="{3A223D0D-D789-43E4-A51E-5CE1E9EC7816}"/>
                  </a:ext>
                </a:extLst>
              </p:cNvPr>
              <p:cNvSpPr/>
              <p:nvPr/>
            </p:nvSpPr>
            <p:spPr>
              <a:xfrm>
                <a:off x="2008370" y="1357997"/>
                <a:ext cx="33862" cy="33862"/>
              </a:xfrm>
              <a:custGeom>
                <a:avLst/>
                <a:gdLst>
                  <a:gd name="connsiteX0" fmla="*/ 33863 w 33862"/>
                  <a:gd name="connsiteY0" fmla="*/ 16931 h 33862"/>
                  <a:gd name="connsiteX1" fmla="*/ 16931 w 33862"/>
                  <a:gd name="connsiteY1" fmla="*/ 33863 h 33862"/>
                  <a:gd name="connsiteX2" fmla="*/ 0 w 33862"/>
                  <a:gd name="connsiteY2" fmla="*/ 16931 h 33862"/>
                  <a:gd name="connsiteX3" fmla="*/ 16931 w 33862"/>
                  <a:gd name="connsiteY3" fmla="*/ 0 h 33862"/>
                  <a:gd name="connsiteX4" fmla="*/ 33863 w 33862"/>
                  <a:gd name="connsiteY4" fmla="*/ 16931 h 33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62" h="33862">
                    <a:moveTo>
                      <a:pt x="33863" y="16931"/>
                    </a:moveTo>
                    <a:cubicBezTo>
                      <a:pt x="33863" y="26282"/>
                      <a:pt x="26282" y="33863"/>
                      <a:pt x="16931" y="33863"/>
                    </a:cubicBezTo>
                    <a:cubicBezTo>
                      <a:pt x="7580" y="33863"/>
                      <a:pt x="0" y="26282"/>
                      <a:pt x="0" y="16931"/>
                    </a:cubicBezTo>
                    <a:cubicBezTo>
                      <a:pt x="0" y="7580"/>
                      <a:pt x="7580" y="0"/>
                      <a:pt x="16931" y="0"/>
                    </a:cubicBezTo>
                    <a:cubicBezTo>
                      <a:pt x="26282" y="0"/>
                      <a:pt x="33863" y="7580"/>
                      <a:pt x="33863" y="16931"/>
                    </a:cubicBezTo>
                    <a:close/>
                  </a:path>
                </a:pathLst>
              </a:custGeom>
              <a:solidFill>
                <a:srgbClr val="231F20"/>
              </a:solidFill>
              <a:ln w="5837" cap="flat">
                <a:noFill/>
                <a:prstDash val="solid"/>
                <a:miter/>
              </a:ln>
            </p:spPr>
            <p:txBody>
              <a:bodyPr rtlCol="0" anchor="ctr"/>
              <a:lstStyle/>
              <a:p>
                <a:endParaRPr lang="en-US"/>
              </a:p>
            </p:txBody>
          </p:sp>
        </p:grpSp>
        <p:grpSp>
          <p:nvGrpSpPr>
            <p:cNvPr id="1046" name="Graphic 2">
              <a:extLst>
                <a:ext uri="{FF2B5EF4-FFF2-40B4-BE49-F238E27FC236}">
                  <a16:creationId xmlns:a16="http://schemas.microsoft.com/office/drawing/2014/main" id="{D71B191B-D738-4053-8A24-D0134228C92E}"/>
                </a:ext>
              </a:extLst>
            </p:cNvPr>
            <p:cNvGrpSpPr/>
            <p:nvPr/>
          </p:nvGrpSpPr>
          <p:grpSpPr>
            <a:xfrm>
              <a:off x="2188776" y="1212621"/>
              <a:ext cx="112096" cy="186827"/>
              <a:chOff x="2188776" y="1212621"/>
              <a:chExt cx="112096" cy="186827"/>
            </a:xfrm>
            <a:solidFill>
              <a:srgbClr val="231F20"/>
            </a:solidFill>
          </p:grpSpPr>
          <p:sp>
            <p:nvSpPr>
              <p:cNvPr id="1047" name="Graphic 2">
                <a:extLst>
                  <a:ext uri="{FF2B5EF4-FFF2-40B4-BE49-F238E27FC236}">
                    <a16:creationId xmlns:a16="http://schemas.microsoft.com/office/drawing/2014/main" id="{8E055D9B-4E3E-4DD8-87B7-278B5A102EFB}"/>
                  </a:ext>
                </a:extLst>
              </p:cNvPr>
              <p:cNvSpPr/>
              <p:nvPr/>
            </p:nvSpPr>
            <p:spPr>
              <a:xfrm>
                <a:off x="2188776" y="1212621"/>
                <a:ext cx="112096" cy="186827"/>
              </a:xfrm>
              <a:custGeom>
                <a:avLst/>
                <a:gdLst>
                  <a:gd name="connsiteX0" fmla="*/ 94582 w 112096"/>
                  <a:gd name="connsiteY0" fmla="*/ 20434 h 186827"/>
                  <a:gd name="connsiteX1" fmla="*/ 86408 w 112096"/>
                  <a:gd name="connsiteY1" fmla="*/ 20434 h 186827"/>
                  <a:gd name="connsiteX2" fmla="*/ 82905 w 112096"/>
                  <a:gd name="connsiteY2" fmla="*/ 16931 h 186827"/>
                  <a:gd name="connsiteX3" fmla="*/ 82905 w 112096"/>
                  <a:gd name="connsiteY3" fmla="*/ 6422 h 186827"/>
                  <a:gd name="connsiteX4" fmla="*/ 76483 w 112096"/>
                  <a:gd name="connsiteY4" fmla="*/ 0 h 186827"/>
                  <a:gd name="connsiteX5" fmla="*/ 35614 w 112096"/>
                  <a:gd name="connsiteY5" fmla="*/ 0 h 186827"/>
                  <a:gd name="connsiteX6" fmla="*/ 29192 w 112096"/>
                  <a:gd name="connsiteY6" fmla="*/ 6422 h 186827"/>
                  <a:gd name="connsiteX7" fmla="*/ 29192 w 112096"/>
                  <a:gd name="connsiteY7" fmla="*/ 16931 h 186827"/>
                  <a:gd name="connsiteX8" fmla="*/ 25689 w 112096"/>
                  <a:gd name="connsiteY8" fmla="*/ 20434 h 186827"/>
                  <a:gd name="connsiteX9" fmla="*/ 17515 w 112096"/>
                  <a:gd name="connsiteY9" fmla="*/ 20434 h 186827"/>
                  <a:gd name="connsiteX10" fmla="*/ 0 w 112096"/>
                  <a:gd name="connsiteY10" fmla="*/ 37949 h 186827"/>
                  <a:gd name="connsiteX11" fmla="*/ 0 w 112096"/>
                  <a:gd name="connsiteY11" fmla="*/ 169313 h 186827"/>
                  <a:gd name="connsiteX12" fmla="*/ 17515 w 112096"/>
                  <a:gd name="connsiteY12" fmla="*/ 186828 h 186827"/>
                  <a:gd name="connsiteX13" fmla="*/ 94582 w 112096"/>
                  <a:gd name="connsiteY13" fmla="*/ 186828 h 186827"/>
                  <a:gd name="connsiteX14" fmla="*/ 112097 w 112096"/>
                  <a:gd name="connsiteY14" fmla="*/ 169313 h 186827"/>
                  <a:gd name="connsiteX15" fmla="*/ 112097 w 112096"/>
                  <a:gd name="connsiteY15" fmla="*/ 37949 h 186827"/>
                  <a:gd name="connsiteX16" fmla="*/ 94582 w 112096"/>
                  <a:gd name="connsiteY16" fmla="*/ 20434 h 186827"/>
                  <a:gd name="connsiteX17" fmla="*/ 104507 w 112096"/>
                  <a:gd name="connsiteY17" fmla="*/ 169313 h 186827"/>
                  <a:gd name="connsiteX18" fmla="*/ 94582 w 112096"/>
                  <a:gd name="connsiteY18" fmla="*/ 179238 h 186827"/>
                  <a:gd name="connsiteX19" fmla="*/ 17515 w 112096"/>
                  <a:gd name="connsiteY19" fmla="*/ 179238 h 186827"/>
                  <a:gd name="connsiteX20" fmla="*/ 7590 w 112096"/>
                  <a:gd name="connsiteY20" fmla="*/ 169313 h 186827"/>
                  <a:gd name="connsiteX21" fmla="*/ 7590 w 112096"/>
                  <a:gd name="connsiteY21" fmla="*/ 37949 h 186827"/>
                  <a:gd name="connsiteX22" fmla="*/ 17515 w 112096"/>
                  <a:gd name="connsiteY22" fmla="*/ 28024 h 186827"/>
                  <a:gd name="connsiteX23" fmla="*/ 94582 w 112096"/>
                  <a:gd name="connsiteY23" fmla="*/ 28024 h 186827"/>
                  <a:gd name="connsiteX24" fmla="*/ 104507 w 112096"/>
                  <a:gd name="connsiteY24" fmla="*/ 37949 h 186827"/>
                  <a:gd name="connsiteX25" fmla="*/ 104507 w 112096"/>
                  <a:gd name="connsiteY25" fmla="*/ 169313 h 18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2096" h="186827">
                    <a:moveTo>
                      <a:pt x="94582" y="20434"/>
                    </a:moveTo>
                    <a:lnTo>
                      <a:pt x="86408" y="20434"/>
                    </a:lnTo>
                    <a:cubicBezTo>
                      <a:pt x="84073" y="20434"/>
                      <a:pt x="82905" y="18683"/>
                      <a:pt x="82905" y="16931"/>
                    </a:cubicBezTo>
                    <a:lnTo>
                      <a:pt x="82905" y="6422"/>
                    </a:lnTo>
                    <a:cubicBezTo>
                      <a:pt x="82905" y="2919"/>
                      <a:pt x="79986" y="0"/>
                      <a:pt x="76483" y="0"/>
                    </a:cubicBezTo>
                    <a:lnTo>
                      <a:pt x="35614" y="0"/>
                    </a:lnTo>
                    <a:cubicBezTo>
                      <a:pt x="32111" y="0"/>
                      <a:pt x="29192" y="2919"/>
                      <a:pt x="29192" y="6422"/>
                    </a:cubicBezTo>
                    <a:lnTo>
                      <a:pt x="29192" y="16931"/>
                    </a:lnTo>
                    <a:cubicBezTo>
                      <a:pt x="29192" y="19267"/>
                      <a:pt x="27440" y="20434"/>
                      <a:pt x="25689" y="20434"/>
                    </a:cubicBezTo>
                    <a:lnTo>
                      <a:pt x="17515" y="20434"/>
                    </a:lnTo>
                    <a:cubicBezTo>
                      <a:pt x="8174" y="20434"/>
                      <a:pt x="0" y="28024"/>
                      <a:pt x="0" y="37949"/>
                    </a:cubicBezTo>
                    <a:lnTo>
                      <a:pt x="0" y="169313"/>
                    </a:lnTo>
                    <a:cubicBezTo>
                      <a:pt x="0" y="178654"/>
                      <a:pt x="7590" y="186828"/>
                      <a:pt x="17515" y="186828"/>
                    </a:cubicBezTo>
                    <a:lnTo>
                      <a:pt x="94582" y="186828"/>
                    </a:lnTo>
                    <a:cubicBezTo>
                      <a:pt x="103923" y="186828"/>
                      <a:pt x="112097" y="179238"/>
                      <a:pt x="112097" y="169313"/>
                    </a:cubicBezTo>
                    <a:lnTo>
                      <a:pt x="112097" y="37949"/>
                    </a:lnTo>
                    <a:cubicBezTo>
                      <a:pt x="112097" y="28024"/>
                      <a:pt x="104507" y="20434"/>
                      <a:pt x="94582" y="20434"/>
                    </a:cubicBezTo>
                    <a:close/>
                    <a:moveTo>
                      <a:pt x="104507" y="169313"/>
                    </a:moveTo>
                    <a:cubicBezTo>
                      <a:pt x="104507" y="174567"/>
                      <a:pt x="99836" y="179238"/>
                      <a:pt x="94582" y="179238"/>
                    </a:cubicBezTo>
                    <a:lnTo>
                      <a:pt x="17515" y="179238"/>
                    </a:lnTo>
                    <a:cubicBezTo>
                      <a:pt x="12261" y="179238"/>
                      <a:pt x="7590" y="174567"/>
                      <a:pt x="7590" y="169313"/>
                    </a:cubicBezTo>
                    <a:lnTo>
                      <a:pt x="7590" y="37949"/>
                    </a:lnTo>
                    <a:cubicBezTo>
                      <a:pt x="7590" y="32695"/>
                      <a:pt x="12261" y="28024"/>
                      <a:pt x="17515" y="28024"/>
                    </a:cubicBezTo>
                    <a:lnTo>
                      <a:pt x="94582" y="28024"/>
                    </a:lnTo>
                    <a:cubicBezTo>
                      <a:pt x="99836" y="28024"/>
                      <a:pt x="104507" y="32695"/>
                      <a:pt x="104507" y="37949"/>
                    </a:cubicBezTo>
                    <a:lnTo>
                      <a:pt x="104507" y="169313"/>
                    </a:lnTo>
                    <a:close/>
                  </a:path>
                </a:pathLst>
              </a:custGeom>
              <a:solidFill>
                <a:srgbClr val="231F20"/>
              </a:solidFill>
              <a:ln w="5837" cap="flat">
                <a:noFill/>
                <a:prstDash val="solid"/>
                <a:miter/>
              </a:ln>
            </p:spPr>
            <p:txBody>
              <a:bodyPr rtlCol="0" anchor="ctr"/>
              <a:lstStyle/>
              <a:p>
                <a:endParaRPr lang="en-US"/>
              </a:p>
            </p:txBody>
          </p:sp>
          <p:sp>
            <p:nvSpPr>
              <p:cNvPr id="1048" name="Graphic 2">
                <a:extLst>
                  <a:ext uri="{FF2B5EF4-FFF2-40B4-BE49-F238E27FC236}">
                    <a16:creationId xmlns:a16="http://schemas.microsoft.com/office/drawing/2014/main" id="{7EAFE13B-7503-4191-AE01-9457B53C48BA}"/>
                  </a:ext>
                </a:extLst>
              </p:cNvPr>
              <p:cNvSpPr/>
              <p:nvPr/>
            </p:nvSpPr>
            <p:spPr>
              <a:xfrm>
                <a:off x="2222638" y="1269253"/>
                <a:ext cx="44371" cy="99252"/>
              </a:xfrm>
              <a:custGeom>
                <a:avLst/>
                <a:gdLst>
                  <a:gd name="connsiteX0" fmla="*/ 23937 w 44371"/>
                  <a:gd name="connsiteY0" fmla="*/ 0 h 99252"/>
                  <a:gd name="connsiteX1" fmla="*/ 23937 w 44371"/>
                  <a:gd name="connsiteY1" fmla="*/ 38533 h 99252"/>
                  <a:gd name="connsiteX2" fmla="*/ 23937 w 44371"/>
                  <a:gd name="connsiteY2" fmla="*/ 38533 h 99252"/>
                  <a:gd name="connsiteX3" fmla="*/ 3503 w 44371"/>
                  <a:gd name="connsiteY3" fmla="*/ 44955 h 99252"/>
                  <a:gd name="connsiteX4" fmla="*/ 0 w 44371"/>
                  <a:gd name="connsiteY4" fmla="*/ 49626 h 99252"/>
                  <a:gd name="connsiteX5" fmla="*/ 0 w 44371"/>
                  <a:gd name="connsiteY5" fmla="*/ 59551 h 99252"/>
                  <a:gd name="connsiteX6" fmla="*/ 584 w 44371"/>
                  <a:gd name="connsiteY6" fmla="*/ 61887 h 99252"/>
                  <a:gd name="connsiteX7" fmla="*/ 19850 w 44371"/>
                  <a:gd name="connsiteY7" fmla="*/ 99252 h 99252"/>
                  <a:gd name="connsiteX8" fmla="*/ 19850 w 44371"/>
                  <a:gd name="connsiteY8" fmla="*/ 64222 h 99252"/>
                  <a:gd name="connsiteX9" fmla="*/ 23353 w 44371"/>
                  <a:gd name="connsiteY9" fmla="*/ 59551 h 99252"/>
                  <a:gd name="connsiteX10" fmla="*/ 40869 w 44371"/>
                  <a:gd name="connsiteY10" fmla="*/ 54297 h 99252"/>
                  <a:gd name="connsiteX11" fmla="*/ 44372 w 44371"/>
                  <a:gd name="connsiteY11" fmla="*/ 49626 h 99252"/>
                  <a:gd name="connsiteX12" fmla="*/ 44372 w 44371"/>
                  <a:gd name="connsiteY12" fmla="*/ 39701 h 99252"/>
                  <a:gd name="connsiteX13" fmla="*/ 43788 w 44371"/>
                  <a:gd name="connsiteY13" fmla="*/ 37366 h 99252"/>
                  <a:gd name="connsiteX14" fmla="*/ 23937 w 44371"/>
                  <a:gd name="connsiteY14" fmla="*/ 0 h 99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371" h="99252">
                    <a:moveTo>
                      <a:pt x="23937" y="0"/>
                    </a:moveTo>
                    <a:lnTo>
                      <a:pt x="23937" y="38533"/>
                    </a:lnTo>
                    <a:lnTo>
                      <a:pt x="23937" y="38533"/>
                    </a:lnTo>
                    <a:lnTo>
                      <a:pt x="3503" y="44955"/>
                    </a:lnTo>
                    <a:cubicBezTo>
                      <a:pt x="1751" y="45539"/>
                      <a:pt x="0" y="47291"/>
                      <a:pt x="0" y="49626"/>
                    </a:cubicBezTo>
                    <a:lnTo>
                      <a:pt x="0" y="59551"/>
                    </a:lnTo>
                    <a:cubicBezTo>
                      <a:pt x="0" y="60135"/>
                      <a:pt x="0" y="61303"/>
                      <a:pt x="584" y="61887"/>
                    </a:cubicBezTo>
                    <a:lnTo>
                      <a:pt x="19850" y="99252"/>
                    </a:lnTo>
                    <a:lnTo>
                      <a:pt x="19850" y="64222"/>
                    </a:lnTo>
                    <a:cubicBezTo>
                      <a:pt x="19850" y="61887"/>
                      <a:pt x="21018" y="60135"/>
                      <a:pt x="23353" y="59551"/>
                    </a:cubicBezTo>
                    <a:lnTo>
                      <a:pt x="40869" y="54297"/>
                    </a:lnTo>
                    <a:cubicBezTo>
                      <a:pt x="42620" y="53713"/>
                      <a:pt x="44372" y="51962"/>
                      <a:pt x="44372" y="49626"/>
                    </a:cubicBezTo>
                    <a:lnTo>
                      <a:pt x="44372" y="39701"/>
                    </a:lnTo>
                    <a:cubicBezTo>
                      <a:pt x="44372" y="39117"/>
                      <a:pt x="44372" y="37949"/>
                      <a:pt x="43788" y="37366"/>
                    </a:cubicBezTo>
                    <a:lnTo>
                      <a:pt x="23937" y="0"/>
                    </a:lnTo>
                    <a:close/>
                  </a:path>
                </a:pathLst>
              </a:custGeom>
              <a:solidFill>
                <a:srgbClr val="231F20"/>
              </a:solidFill>
              <a:ln w="5837" cap="flat">
                <a:noFill/>
                <a:prstDash val="solid"/>
                <a:miter/>
              </a:ln>
            </p:spPr>
            <p:txBody>
              <a:bodyPr rtlCol="0" anchor="ctr"/>
              <a:lstStyle/>
              <a:p>
                <a:endParaRPr lang="en-US"/>
              </a:p>
            </p:txBody>
          </p:sp>
        </p:grpSp>
      </p:grpSp>
      <p:grpSp>
        <p:nvGrpSpPr>
          <p:cNvPr id="1184" name="Group 1183">
            <a:extLst>
              <a:ext uri="{FF2B5EF4-FFF2-40B4-BE49-F238E27FC236}">
                <a16:creationId xmlns:a16="http://schemas.microsoft.com/office/drawing/2014/main" id="{212C73D6-8020-42FF-887D-292DA75546E5}"/>
              </a:ext>
            </a:extLst>
          </p:cNvPr>
          <p:cNvGrpSpPr/>
          <p:nvPr/>
        </p:nvGrpSpPr>
        <p:grpSpPr>
          <a:xfrm>
            <a:off x="3916809" y="1961601"/>
            <a:ext cx="1446418" cy="1149371"/>
            <a:chOff x="4716486" y="1669535"/>
            <a:chExt cx="1715879" cy="1363494"/>
          </a:xfrm>
        </p:grpSpPr>
        <p:sp>
          <p:nvSpPr>
            <p:cNvPr id="631" name="Graphic 2">
              <a:extLst>
                <a:ext uri="{FF2B5EF4-FFF2-40B4-BE49-F238E27FC236}">
                  <a16:creationId xmlns:a16="http://schemas.microsoft.com/office/drawing/2014/main" id="{4BA96D5F-0D61-440F-B157-7E97F2E0D8EA}"/>
                </a:ext>
              </a:extLst>
            </p:cNvPr>
            <p:cNvSpPr/>
            <p:nvPr/>
          </p:nvSpPr>
          <p:spPr>
            <a:xfrm>
              <a:off x="4716486" y="2608305"/>
              <a:ext cx="733095" cy="424724"/>
            </a:xfrm>
            <a:custGeom>
              <a:avLst/>
              <a:gdLst>
                <a:gd name="connsiteX0" fmla="*/ 480803 w 733095"/>
                <a:gd name="connsiteY0" fmla="*/ 89598 h 424724"/>
                <a:gd name="connsiteX1" fmla="*/ 578888 w 733095"/>
                <a:gd name="connsiteY1" fmla="*/ 63909 h 424724"/>
                <a:gd name="connsiteX2" fmla="*/ 673470 w 733095"/>
                <a:gd name="connsiteY2" fmla="*/ 43475 h 424724"/>
                <a:gd name="connsiteX3" fmla="*/ 664128 w 733095"/>
                <a:gd name="connsiteY3" fmla="*/ 49897 h 424724"/>
                <a:gd name="connsiteX4" fmla="*/ 631434 w 733095"/>
                <a:gd name="connsiteY4" fmla="*/ 79089 h 424724"/>
                <a:gd name="connsiteX5" fmla="*/ 657122 w 733095"/>
                <a:gd name="connsiteY5" fmla="*/ 101275 h 424724"/>
                <a:gd name="connsiteX6" fmla="*/ 692737 w 733095"/>
                <a:gd name="connsiteY6" fmla="*/ 70331 h 424724"/>
                <a:gd name="connsiteX7" fmla="*/ 728351 w 733095"/>
                <a:gd name="connsiteY7" fmla="*/ 37636 h 424724"/>
                <a:gd name="connsiteX8" fmla="*/ 719593 w 733095"/>
                <a:gd name="connsiteY8" fmla="*/ 11364 h 424724"/>
                <a:gd name="connsiteX9" fmla="*/ 656539 w 733095"/>
                <a:gd name="connsiteY9" fmla="*/ 2023 h 424724"/>
                <a:gd name="connsiteX10" fmla="*/ 594652 w 733095"/>
                <a:gd name="connsiteY10" fmla="*/ 2023 h 424724"/>
                <a:gd name="connsiteX11" fmla="*/ 595819 w 733095"/>
                <a:gd name="connsiteY11" fmla="*/ 21873 h 424724"/>
                <a:gd name="connsiteX12" fmla="*/ 653619 w 733095"/>
                <a:gd name="connsiteY12" fmla="*/ 31798 h 424724"/>
                <a:gd name="connsiteX13" fmla="*/ 599323 w 733095"/>
                <a:gd name="connsiteY13" fmla="*/ 39388 h 424724"/>
                <a:gd name="connsiteX14" fmla="*/ 515250 w 733095"/>
                <a:gd name="connsiteY14" fmla="*/ 54568 h 424724"/>
                <a:gd name="connsiteX15" fmla="*/ 352359 w 733095"/>
                <a:gd name="connsiteY15" fmla="*/ 105945 h 424724"/>
                <a:gd name="connsiteX16" fmla="*/ 91968 w 733095"/>
                <a:gd name="connsiteY16" fmla="*/ 278761 h 424724"/>
                <a:gd name="connsiteX17" fmla="*/ 305 w 733095"/>
                <a:gd name="connsiteY17" fmla="*/ 416547 h 424724"/>
                <a:gd name="connsiteX18" fmla="*/ 14318 w 733095"/>
                <a:gd name="connsiteY18" fmla="*/ 421802 h 424724"/>
                <a:gd name="connsiteX19" fmla="*/ 131669 w 733095"/>
                <a:gd name="connsiteY19" fmla="*/ 278178 h 424724"/>
                <a:gd name="connsiteX20" fmla="*/ 288721 w 733095"/>
                <a:gd name="connsiteY20" fmla="*/ 167832 h 424724"/>
                <a:gd name="connsiteX21" fmla="*/ 480803 w 733095"/>
                <a:gd name="connsiteY21" fmla="*/ 89598 h 424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33095" h="424724">
                  <a:moveTo>
                    <a:pt x="480803" y="89598"/>
                  </a:moveTo>
                  <a:cubicBezTo>
                    <a:pt x="512914" y="79673"/>
                    <a:pt x="546193" y="72083"/>
                    <a:pt x="578888" y="63909"/>
                  </a:cubicBezTo>
                  <a:cubicBezTo>
                    <a:pt x="609832" y="55735"/>
                    <a:pt x="642526" y="51065"/>
                    <a:pt x="673470" y="43475"/>
                  </a:cubicBezTo>
                  <a:cubicBezTo>
                    <a:pt x="670551" y="45810"/>
                    <a:pt x="667048" y="48146"/>
                    <a:pt x="664128" y="49897"/>
                  </a:cubicBezTo>
                  <a:cubicBezTo>
                    <a:pt x="652452" y="59239"/>
                    <a:pt x="640191" y="67412"/>
                    <a:pt x="631434" y="79089"/>
                  </a:cubicBezTo>
                  <a:cubicBezTo>
                    <a:pt x="622092" y="91933"/>
                    <a:pt x="642526" y="109449"/>
                    <a:pt x="657122" y="101275"/>
                  </a:cubicBezTo>
                  <a:cubicBezTo>
                    <a:pt x="671135" y="93101"/>
                    <a:pt x="681644" y="80841"/>
                    <a:pt x="692737" y="70331"/>
                  </a:cubicBezTo>
                  <a:cubicBezTo>
                    <a:pt x="704413" y="59239"/>
                    <a:pt x="716090" y="48146"/>
                    <a:pt x="728351" y="37636"/>
                  </a:cubicBezTo>
                  <a:cubicBezTo>
                    <a:pt x="737692" y="29463"/>
                    <a:pt x="732438" y="15451"/>
                    <a:pt x="719593" y="11364"/>
                  </a:cubicBezTo>
                  <a:cubicBezTo>
                    <a:pt x="699159" y="5525"/>
                    <a:pt x="676973" y="4358"/>
                    <a:pt x="656539" y="2023"/>
                  </a:cubicBezTo>
                  <a:cubicBezTo>
                    <a:pt x="636104" y="271"/>
                    <a:pt x="615086" y="-1481"/>
                    <a:pt x="594652" y="2023"/>
                  </a:cubicBezTo>
                  <a:cubicBezTo>
                    <a:pt x="582975" y="4358"/>
                    <a:pt x="584727" y="18370"/>
                    <a:pt x="595819" y="21873"/>
                  </a:cubicBezTo>
                  <a:cubicBezTo>
                    <a:pt x="614502" y="27711"/>
                    <a:pt x="634353" y="28879"/>
                    <a:pt x="653619" y="31798"/>
                  </a:cubicBezTo>
                  <a:cubicBezTo>
                    <a:pt x="635520" y="34134"/>
                    <a:pt x="617422" y="36469"/>
                    <a:pt x="599323" y="39388"/>
                  </a:cubicBezTo>
                  <a:cubicBezTo>
                    <a:pt x="570715" y="43475"/>
                    <a:pt x="543274" y="48146"/>
                    <a:pt x="515250" y="54568"/>
                  </a:cubicBezTo>
                  <a:cubicBezTo>
                    <a:pt x="459202" y="67412"/>
                    <a:pt x="404321" y="84343"/>
                    <a:pt x="352359" y="105945"/>
                  </a:cubicBezTo>
                  <a:cubicBezTo>
                    <a:pt x="253107" y="147398"/>
                    <a:pt x="162612" y="205198"/>
                    <a:pt x="91968" y="278761"/>
                  </a:cubicBezTo>
                  <a:cubicBezTo>
                    <a:pt x="53435" y="319046"/>
                    <a:pt x="15485" y="364002"/>
                    <a:pt x="305" y="416547"/>
                  </a:cubicBezTo>
                  <a:cubicBezTo>
                    <a:pt x="-2030" y="424137"/>
                    <a:pt x="9647" y="427640"/>
                    <a:pt x="14318" y="421802"/>
                  </a:cubicBezTo>
                  <a:cubicBezTo>
                    <a:pt x="52851" y="372759"/>
                    <a:pt x="84962" y="321381"/>
                    <a:pt x="131669" y="278178"/>
                  </a:cubicBezTo>
                  <a:cubicBezTo>
                    <a:pt x="177792" y="234974"/>
                    <a:pt x="230921" y="198192"/>
                    <a:pt x="288721" y="167832"/>
                  </a:cubicBezTo>
                  <a:cubicBezTo>
                    <a:pt x="348273" y="135137"/>
                    <a:pt x="413662" y="109449"/>
                    <a:pt x="480803" y="89598"/>
                  </a:cubicBezTo>
                  <a:close/>
                </a:path>
              </a:pathLst>
            </a:custGeom>
            <a:solidFill>
              <a:srgbClr val="231F20"/>
            </a:solidFill>
            <a:ln w="5837" cap="flat">
              <a:noFill/>
              <a:prstDash val="solid"/>
              <a:miter/>
            </a:ln>
          </p:spPr>
          <p:txBody>
            <a:bodyPr rtlCol="0" anchor="ctr"/>
            <a:lstStyle/>
            <a:p>
              <a:endParaRPr lang="en-US"/>
            </a:p>
          </p:txBody>
        </p:sp>
        <p:sp>
          <p:nvSpPr>
            <p:cNvPr id="796" name="Graphic 2">
              <a:extLst>
                <a:ext uri="{FF2B5EF4-FFF2-40B4-BE49-F238E27FC236}">
                  <a16:creationId xmlns:a16="http://schemas.microsoft.com/office/drawing/2014/main" id="{4D2639AA-6E46-4CB4-8CB7-719308846364}"/>
                </a:ext>
              </a:extLst>
            </p:cNvPr>
            <p:cNvSpPr txBox="1"/>
            <p:nvPr/>
          </p:nvSpPr>
          <p:spPr>
            <a:xfrm>
              <a:off x="5282691" y="1669535"/>
              <a:ext cx="1149674" cy="307777"/>
            </a:xfrm>
            <a:prstGeom prst="rect">
              <a:avLst/>
            </a:prstGeom>
            <a:noFill/>
          </p:spPr>
          <p:txBody>
            <a:bodyPr wrap="none" rtlCol="0">
              <a:spAutoFit/>
            </a:bodyPr>
            <a:lstStyle/>
            <a:p>
              <a:pPr algn="l"/>
              <a:r>
                <a:rPr lang="en-US" sz="1400" spc="0" baseline="0" dirty="0">
                  <a:solidFill>
                    <a:srgbClr val="000000"/>
                  </a:solidFill>
                  <a:latin typeface="+mj-lt"/>
                  <a:cs typeface="Arial"/>
                  <a:sym typeface="Arial"/>
                  <a:rtl val="0"/>
                </a:rPr>
                <a:t>Aggregation</a:t>
              </a:r>
            </a:p>
          </p:txBody>
        </p:sp>
        <p:pic>
          <p:nvPicPr>
            <p:cNvPr id="1173" name="Graphic 1172">
              <a:extLst>
                <a:ext uri="{FF2B5EF4-FFF2-40B4-BE49-F238E27FC236}">
                  <a16:creationId xmlns:a16="http://schemas.microsoft.com/office/drawing/2014/main" id="{EC41ED0B-9D1D-40B7-B70E-AEE7A87E383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02991" y="2060388"/>
              <a:ext cx="1014682" cy="969334"/>
            </a:xfrm>
            <a:prstGeom prst="rect">
              <a:avLst/>
            </a:prstGeom>
          </p:spPr>
        </p:pic>
      </p:grpSp>
      <p:grpSp>
        <p:nvGrpSpPr>
          <p:cNvPr id="999" name="Graphic 2">
            <a:extLst>
              <a:ext uri="{FF2B5EF4-FFF2-40B4-BE49-F238E27FC236}">
                <a16:creationId xmlns:a16="http://schemas.microsoft.com/office/drawing/2014/main" id="{854DEF35-DA9D-4BDA-8303-0871F8531334}"/>
              </a:ext>
            </a:extLst>
          </p:cNvPr>
          <p:cNvGrpSpPr/>
          <p:nvPr/>
        </p:nvGrpSpPr>
        <p:grpSpPr>
          <a:xfrm>
            <a:off x="6629808" y="1397297"/>
            <a:ext cx="168316" cy="240662"/>
            <a:chOff x="7934903" y="1000104"/>
            <a:chExt cx="199672" cy="285496"/>
          </a:xfrm>
          <a:solidFill>
            <a:srgbClr val="000000"/>
          </a:solidFill>
        </p:grpSpPr>
        <p:sp>
          <p:nvSpPr>
            <p:cNvPr id="1000" name="Graphic 2">
              <a:extLst>
                <a:ext uri="{FF2B5EF4-FFF2-40B4-BE49-F238E27FC236}">
                  <a16:creationId xmlns:a16="http://schemas.microsoft.com/office/drawing/2014/main" id="{8866596D-6509-4C4A-BCAA-95BE256419D3}"/>
                </a:ext>
              </a:extLst>
            </p:cNvPr>
            <p:cNvSpPr/>
            <p:nvPr/>
          </p:nvSpPr>
          <p:spPr>
            <a:xfrm>
              <a:off x="7934903" y="1210870"/>
              <a:ext cx="74731" cy="74731"/>
            </a:xfrm>
            <a:custGeom>
              <a:avLst/>
              <a:gdLst>
                <a:gd name="connsiteX0" fmla="*/ 74731 w 74731"/>
                <a:gd name="connsiteY0" fmla="*/ 37366 h 74731"/>
                <a:gd name="connsiteX1" fmla="*/ 37366 w 74731"/>
                <a:gd name="connsiteY1" fmla="*/ 74731 h 74731"/>
                <a:gd name="connsiteX2" fmla="*/ 0 w 74731"/>
                <a:gd name="connsiteY2" fmla="*/ 37366 h 74731"/>
                <a:gd name="connsiteX3" fmla="*/ 37366 w 74731"/>
                <a:gd name="connsiteY3" fmla="*/ 0 h 74731"/>
                <a:gd name="connsiteX4" fmla="*/ 74731 w 74731"/>
                <a:gd name="connsiteY4" fmla="*/ 37366 h 74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731" h="74731">
                  <a:moveTo>
                    <a:pt x="74731" y="37366"/>
                  </a:moveTo>
                  <a:cubicBezTo>
                    <a:pt x="74731" y="58002"/>
                    <a:pt x="58002" y="74731"/>
                    <a:pt x="37366" y="74731"/>
                  </a:cubicBezTo>
                  <a:cubicBezTo>
                    <a:pt x="16729" y="74731"/>
                    <a:pt x="0" y="58002"/>
                    <a:pt x="0" y="37366"/>
                  </a:cubicBezTo>
                  <a:cubicBezTo>
                    <a:pt x="0" y="16729"/>
                    <a:pt x="16729" y="0"/>
                    <a:pt x="37366" y="0"/>
                  </a:cubicBezTo>
                  <a:cubicBezTo>
                    <a:pt x="58002" y="0"/>
                    <a:pt x="74731" y="16729"/>
                    <a:pt x="74731" y="37366"/>
                  </a:cubicBezTo>
                  <a:close/>
                </a:path>
              </a:pathLst>
            </a:custGeom>
            <a:solidFill>
              <a:srgbClr val="000000"/>
            </a:solidFill>
            <a:ln w="5837" cap="flat">
              <a:noFill/>
              <a:prstDash val="solid"/>
              <a:miter/>
            </a:ln>
          </p:spPr>
          <p:txBody>
            <a:bodyPr rtlCol="0" anchor="ctr"/>
            <a:lstStyle/>
            <a:p>
              <a:endParaRPr lang="en-US"/>
            </a:p>
          </p:txBody>
        </p:sp>
        <p:sp>
          <p:nvSpPr>
            <p:cNvPr id="1001" name="Graphic 2">
              <a:extLst>
                <a:ext uri="{FF2B5EF4-FFF2-40B4-BE49-F238E27FC236}">
                  <a16:creationId xmlns:a16="http://schemas.microsoft.com/office/drawing/2014/main" id="{8019EDE2-7A52-4C12-B873-A183E92D2574}"/>
                </a:ext>
              </a:extLst>
            </p:cNvPr>
            <p:cNvSpPr/>
            <p:nvPr/>
          </p:nvSpPr>
          <p:spPr>
            <a:xfrm>
              <a:off x="7993286" y="1099941"/>
              <a:ext cx="74731" cy="74731"/>
            </a:xfrm>
            <a:custGeom>
              <a:avLst/>
              <a:gdLst>
                <a:gd name="connsiteX0" fmla="*/ 74731 w 74731"/>
                <a:gd name="connsiteY0" fmla="*/ 37366 h 74731"/>
                <a:gd name="connsiteX1" fmla="*/ 37366 w 74731"/>
                <a:gd name="connsiteY1" fmla="*/ 74731 h 74731"/>
                <a:gd name="connsiteX2" fmla="*/ 0 w 74731"/>
                <a:gd name="connsiteY2" fmla="*/ 37366 h 74731"/>
                <a:gd name="connsiteX3" fmla="*/ 37366 w 74731"/>
                <a:gd name="connsiteY3" fmla="*/ 0 h 74731"/>
                <a:gd name="connsiteX4" fmla="*/ 74731 w 74731"/>
                <a:gd name="connsiteY4" fmla="*/ 37366 h 74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731" h="74731">
                  <a:moveTo>
                    <a:pt x="74731" y="37366"/>
                  </a:moveTo>
                  <a:cubicBezTo>
                    <a:pt x="74731" y="58002"/>
                    <a:pt x="58002" y="74731"/>
                    <a:pt x="37366" y="74731"/>
                  </a:cubicBezTo>
                  <a:cubicBezTo>
                    <a:pt x="16729" y="74731"/>
                    <a:pt x="0" y="58002"/>
                    <a:pt x="0" y="37366"/>
                  </a:cubicBezTo>
                  <a:cubicBezTo>
                    <a:pt x="0" y="16729"/>
                    <a:pt x="16729" y="0"/>
                    <a:pt x="37366" y="0"/>
                  </a:cubicBezTo>
                  <a:cubicBezTo>
                    <a:pt x="58002" y="0"/>
                    <a:pt x="74731" y="16729"/>
                    <a:pt x="74731" y="37366"/>
                  </a:cubicBezTo>
                  <a:close/>
                </a:path>
              </a:pathLst>
            </a:custGeom>
            <a:solidFill>
              <a:srgbClr val="000000"/>
            </a:solidFill>
            <a:ln w="5837" cap="flat">
              <a:noFill/>
              <a:prstDash val="solid"/>
              <a:miter/>
            </a:ln>
          </p:spPr>
          <p:txBody>
            <a:bodyPr rtlCol="0" anchor="ctr"/>
            <a:lstStyle/>
            <a:p>
              <a:endParaRPr lang="en-US"/>
            </a:p>
          </p:txBody>
        </p:sp>
        <p:sp>
          <p:nvSpPr>
            <p:cNvPr id="1002" name="Graphic 2">
              <a:extLst>
                <a:ext uri="{FF2B5EF4-FFF2-40B4-BE49-F238E27FC236}">
                  <a16:creationId xmlns:a16="http://schemas.microsoft.com/office/drawing/2014/main" id="{3C650523-6CFF-4C0B-9917-8F7192571C66}"/>
                </a:ext>
              </a:extLst>
            </p:cNvPr>
            <p:cNvSpPr/>
            <p:nvPr/>
          </p:nvSpPr>
          <p:spPr>
            <a:xfrm>
              <a:off x="8059844" y="1000104"/>
              <a:ext cx="74731" cy="74731"/>
            </a:xfrm>
            <a:custGeom>
              <a:avLst/>
              <a:gdLst>
                <a:gd name="connsiteX0" fmla="*/ 74731 w 74731"/>
                <a:gd name="connsiteY0" fmla="*/ 37366 h 74731"/>
                <a:gd name="connsiteX1" fmla="*/ 37365 w 74731"/>
                <a:gd name="connsiteY1" fmla="*/ 74731 h 74731"/>
                <a:gd name="connsiteX2" fmla="*/ -1 w 74731"/>
                <a:gd name="connsiteY2" fmla="*/ 37366 h 74731"/>
                <a:gd name="connsiteX3" fmla="*/ 37365 w 74731"/>
                <a:gd name="connsiteY3" fmla="*/ 0 h 74731"/>
                <a:gd name="connsiteX4" fmla="*/ 74731 w 74731"/>
                <a:gd name="connsiteY4" fmla="*/ 37366 h 74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731" h="74731">
                  <a:moveTo>
                    <a:pt x="74731" y="37366"/>
                  </a:moveTo>
                  <a:cubicBezTo>
                    <a:pt x="74731" y="58002"/>
                    <a:pt x="58002" y="74731"/>
                    <a:pt x="37365" y="74731"/>
                  </a:cubicBezTo>
                  <a:cubicBezTo>
                    <a:pt x="16728" y="74731"/>
                    <a:pt x="-1" y="58002"/>
                    <a:pt x="-1" y="37366"/>
                  </a:cubicBezTo>
                  <a:cubicBezTo>
                    <a:pt x="-1" y="16729"/>
                    <a:pt x="16728" y="0"/>
                    <a:pt x="37365" y="0"/>
                  </a:cubicBezTo>
                  <a:cubicBezTo>
                    <a:pt x="58002" y="0"/>
                    <a:pt x="74731" y="16729"/>
                    <a:pt x="74731" y="37366"/>
                  </a:cubicBezTo>
                  <a:close/>
                </a:path>
              </a:pathLst>
            </a:custGeom>
            <a:solidFill>
              <a:srgbClr val="000000"/>
            </a:solidFill>
            <a:ln w="5837" cap="flat">
              <a:noFill/>
              <a:prstDash val="solid"/>
              <a:miter/>
            </a:ln>
          </p:spPr>
          <p:txBody>
            <a:bodyPr rtlCol="0" anchor="ctr"/>
            <a:lstStyle/>
            <a:p>
              <a:endParaRPr lang="en-US"/>
            </a:p>
          </p:txBody>
        </p:sp>
      </p:grpSp>
      <p:grpSp>
        <p:nvGrpSpPr>
          <p:cNvPr id="1187" name="Group 1186">
            <a:extLst>
              <a:ext uri="{FF2B5EF4-FFF2-40B4-BE49-F238E27FC236}">
                <a16:creationId xmlns:a16="http://schemas.microsoft.com/office/drawing/2014/main" id="{AC253577-DE8E-4BB9-99B2-DAFE1B4509BD}"/>
              </a:ext>
            </a:extLst>
          </p:cNvPr>
          <p:cNvGrpSpPr/>
          <p:nvPr/>
        </p:nvGrpSpPr>
        <p:grpSpPr>
          <a:xfrm>
            <a:off x="5664240" y="1190087"/>
            <a:ext cx="926160" cy="657895"/>
            <a:chOff x="6789455" y="754291"/>
            <a:chExt cx="1098699" cy="780458"/>
          </a:xfrm>
        </p:grpSpPr>
        <p:sp>
          <p:nvSpPr>
            <p:cNvPr id="1011" name="Graphic 2">
              <a:extLst>
                <a:ext uri="{FF2B5EF4-FFF2-40B4-BE49-F238E27FC236}">
                  <a16:creationId xmlns:a16="http://schemas.microsoft.com/office/drawing/2014/main" id="{89A55487-EA2D-4C3C-91AA-06FEDC64C8BA}"/>
                </a:ext>
              </a:extLst>
            </p:cNvPr>
            <p:cNvSpPr txBox="1"/>
            <p:nvPr/>
          </p:nvSpPr>
          <p:spPr>
            <a:xfrm>
              <a:off x="6789455" y="754291"/>
              <a:ext cx="1098699" cy="338554"/>
            </a:xfrm>
            <a:prstGeom prst="rect">
              <a:avLst/>
            </a:prstGeom>
            <a:noFill/>
          </p:spPr>
          <p:txBody>
            <a:bodyPr wrap="none" rtlCol="0">
              <a:spAutoFit/>
            </a:bodyPr>
            <a:lstStyle/>
            <a:p>
              <a:pPr algn="l"/>
              <a:r>
                <a:rPr lang="en-US" sz="1600" spc="0" baseline="0" dirty="0">
                  <a:solidFill>
                    <a:srgbClr val="000000"/>
                  </a:solidFill>
                  <a:latin typeface="+mj-lt"/>
                  <a:cs typeface="Arial"/>
                  <a:sym typeface="Arial"/>
                  <a:rtl val="0"/>
                </a:rPr>
                <a:t>Prediction</a:t>
              </a:r>
              <a:endParaRPr lang="en-US" sz="919" spc="0" baseline="0" dirty="0">
                <a:solidFill>
                  <a:srgbClr val="000000"/>
                </a:solidFill>
                <a:latin typeface="+mj-lt"/>
                <a:cs typeface="Arial"/>
                <a:sym typeface="Arial"/>
                <a:rtl val="0"/>
              </a:endParaRPr>
            </a:p>
          </p:txBody>
        </p:sp>
        <p:grpSp>
          <p:nvGrpSpPr>
            <p:cNvPr id="1099" name="Graphic 2">
              <a:extLst>
                <a:ext uri="{FF2B5EF4-FFF2-40B4-BE49-F238E27FC236}">
                  <a16:creationId xmlns:a16="http://schemas.microsoft.com/office/drawing/2014/main" id="{93B6BF51-ECB8-4BE5-A46B-AA7CDC14979D}"/>
                </a:ext>
              </a:extLst>
            </p:cNvPr>
            <p:cNvGrpSpPr/>
            <p:nvPr/>
          </p:nvGrpSpPr>
          <p:grpSpPr>
            <a:xfrm>
              <a:off x="7156064" y="1140225"/>
              <a:ext cx="322278" cy="313520"/>
              <a:chOff x="7156064" y="1140225"/>
              <a:chExt cx="322278" cy="313520"/>
            </a:xfrm>
          </p:grpSpPr>
          <p:sp>
            <p:nvSpPr>
              <p:cNvPr id="1100" name="Graphic 2">
                <a:extLst>
                  <a:ext uri="{FF2B5EF4-FFF2-40B4-BE49-F238E27FC236}">
                    <a16:creationId xmlns:a16="http://schemas.microsoft.com/office/drawing/2014/main" id="{27C0C733-6018-4783-87F0-C06E93111A34}"/>
                  </a:ext>
                </a:extLst>
              </p:cNvPr>
              <p:cNvSpPr/>
              <p:nvPr/>
            </p:nvSpPr>
            <p:spPr>
              <a:xfrm>
                <a:off x="7238968" y="1379599"/>
                <a:ext cx="35030" cy="35030"/>
              </a:xfrm>
              <a:custGeom>
                <a:avLst/>
                <a:gdLst>
                  <a:gd name="connsiteX0" fmla="*/ 0 w 35030"/>
                  <a:gd name="connsiteY0" fmla="*/ 0 h 35030"/>
                  <a:gd name="connsiteX1" fmla="*/ 35031 w 35030"/>
                  <a:gd name="connsiteY1" fmla="*/ 0 h 35030"/>
                  <a:gd name="connsiteX2" fmla="*/ 35031 w 35030"/>
                  <a:gd name="connsiteY2" fmla="*/ 35030 h 35030"/>
                  <a:gd name="connsiteX3" fmla="*/ 0 w 35030"/>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5030" h="35030">
                    <a:moveTo>
                      <a:pt x="0" y="0"/>
                    </a:moveTo>
                    <a:lnTo>
                      <a:pt x="35031" y="0"/>
                    </a:lnTo>
                    <a:lnTo>
                      <a:pt x="35031" y="35030"/>
                    </a:lnTo>
                    <a:lnTo>
                      <a:pt x="0" y="35030"/>
                    </a:lnTo>
                    <a:close/>
                  </a:path>
                </a:pathLst>
              </a:custGeom>
              <a:solidFill>
                <a:srgbClr val="1996B0"/>
              </a:solidFill>
              <a:ln w="5837" cap="flat">
                <a:noFill/>
                <a:prstDash val="solid"/>
                <a:miter/>
              </a:ln>
            </p:spPr>
            <p:txBody>
              <a:bodyPr rtlCol="0" anchor="ctr"/>
              <a:lstStyle/>
              <a:p>
                <a:endParaRPr lang="en-US"/>
              </a:p>
            </p:txBody>
          </p:sp>
          <p:sp>
            <p:nvSpPr>
              <p:cNvPr id="1101" name="Graphic 2">
                <a:extLst>
                  <a:ext uri="{FF2B5EF4-FFF2-40B4-BE49-F238E27FC236}">
                    <a16:creationId xmlns:a16="http://schemas.microsoft.com/office/drawing/2014/main" id="{EA768751-F3B7-431B-9312-2C77C69DC566}"/>
                  </a:ext>
                </a:extLst>
              </p:cNvPr>
              <p:cNvSpPr/>
              <p:nvPr/>
            </p:nvSpPr>
            <p:spPr>
              <a:xfrm>
                <a:off x="7198100" y="1339314"/>
                <a:ext cx="35030" cy="35030"/>
              </a:xfrm>
              <a:custGeom>
                <a:avLst/>
                <a:gdLst>
                  <a:gd name="connsiteX0" fmla="*/ 0 w 35030"/>
                  <a:gd name="connsiteY0" fmla="*/ 0 h 35030"/>
                  <a:gd name="connsiteX1" fmla="*/ 35031 w 35030"/>
                  <a:gd name="connsiteY1" fmla="*/ 0 h 35030"/>
                  <a:gd name="connsiteX2" fmla="*/ 35031 w 35030"/>
                  <a:gd name="connsiteY2" fmla="*/ 35030 h 35030"/>
                  <a:gd name="connsiteX3" fmla="*/ 0 w 35030"/>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5030" h="35030">
                    <a:moveTo>
                      <a:pt x="0" y="0"/>
                    </a:moveTo>
                    <a:lnTo>
                      <a:pt x="35031" y="0"/>
                    </a:lnTo>
                    <a:lnTo>
                      <a:pt x="35031" y="35030"/>
                    </a:lnTo>
                    <a:lnTo>
                      <a:pt x="0" y="35030"/>
                    </a:lnTo>
                    <a:close/>
                  </a:path>
                </a:pathLst>
              </a:custGeom>
              <a:solidFill>
                <a:srgbClr val="07AD89"/>
              </a:solidFill>
              <a:ln w="5837" cap="flat">
                <a:noFill/>
                <a:prstDash val="solid"/>
                <a:miter/>
              </a:ln>
            </p:spPr>
            <p:txBody>
              <a:bodyPr rtlCol="0" anchor="ctr"/>
              <a:lstStyle/>
              <a:p>
                <a:endParaRPr lang="en-US"/>
              </a:p>
            </p:txBody>
          </p:sp>
          <p:sp>
            <p:nvSpPr>
              <p:cNvPr id="1102" name="Graphic 2">
                <a:extLst>
                  <a:ext uri="{FF2B5EF4-FFF2-40B4-BE49-F238E27FC236}">
                    <a16:creationId xmlns:a16="http://schemas.microsoft.com/office/drawing/2014/main" id="{4793EE75-A49D-49BB-92A0-A5A0A25D73DB}"/>
                  </a:ext>
                </a:extLst>
              </p:cNvPr>
              <p:cNvSpPr/>
              <p:nvPr/>
            </p:nvSpPr>
            <p:spPr>
              <a:xfrm>
                <a:off x="7198100" y="1379599"/>
                <a:ext cx="35030" cy="35030"/>
              </a:xfrm>
              <a:custGeom>
                <a:avLst/>
                <a:gdLst>
                  <a:gd name="connsiteX0" fmla="*/ 0 w 35030"/>
                  <a:gd name="connsiteY0" fmla="*/ 0 h 35030"/>
                  <a:gd name="connsiteX1" fmla="*/ 35031 w 35030"/>
                  <a:gd name="connsiteY1" fmla="*/ 0 h 35030"/>
                  <a:gd name="connsiteX2" fmla="*/ 35031 w 35030"/>
                  <a:gd name="connsiteY2" fmla="*/ 35030 h 35030"/>
                  <a:gd name="connsiteX3" fmla="*/ 0 w 35030"/>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5030" h="35030">
                    <a:moveTo>
                      <a:pt x="0" y="0"/>
                    </a:moveTo>
                    <a:lnTo>
                      <a:pt x="35031" y="0"/>
                    </a:lnTo>
                    <a:lnTo>
                      <a:pt x="35031" y="35030"/>
                    </a:lnTo>
                    <a:lnTo>
                      <a:pt x="0" y="35030"/>
                    </a:lnTo>
                    <a:close/>
                  </a:path>
                </a:pathLst>
              </a:custGeom>
              <a:solidFill>
                <a:srgbClr val="07AD89"/>
              </a:solidFill>
              <a:ln w="5837" cap="flat">
                <a:noFill/>
                <a:prstDash val="solid"/>
                <a:miter/>
              </a:ln>
            </p:spPr>
            <p:txBody>
              <a:bodyPr rtlCol="0" anchor="ctr"/>
              <a:lstStyle/>
              <a:p>
                <a:endParaRPr lang="en-US"/>
              </a:p>
            </p:txBody>
          </p:sp>
          <p:sp>
            <p:nvSpPr>
              <p:cNvPr id="1103" name="Graphic 2">
                <a:extLst>
                  <a:ext uri="{FF2B5EF4-FFF2-40B4-BE49-F238E27FC236}">
                    <a16:creationId xmlns:a16="http://schemas.microsoft.com/office/drawing/2014/main" id="{934A1247-1E65-42BE-B27D-7B19CAAA67E3}"/>
                  </a:ext>
                </a:extLst>
              </p:cNvPr>
              <p:cNvSpPr/>
              <p:nvPr/>
            </p:nvSpPr>
            <p:spPr>
              <a:xfrm>
                <a:off x="7198100" y="1299029"/>
                <a:ext cx="35030" cy="35030"/>
              </a:xfrm>
              <a:custGeom>
                <a:avLst/>
                <a:gdLst>
                  <a:gd name="connsiteX0" fmla="*/ 0 w 35030"/>
                  <a:gd name="connsiteY0" fmla="*/ 0 h 35030"/>
                  <a:gd name="connsiteX1" fmla="*/ 35031 w 35030"/>
                  <a:gd name="connsiteY1" fmla="*/ 0 h 35030"/>
                  <a:gd name="connsiteX2" fmla="*/ 35031 w 35030"/>
                  <a:gd name="connsiteY2" fmla="*/ 35030 h 35030"/>
                  <a:gd name="connsiteX3" fmla="*/ 0 w 35030"/>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5030" h="35030">
                    <a:moveTo>
                      <a:pt x="0" y="0"/>
                    </a:moveTo>
                    <a:lnTo>
                      <a:pt x="35031" y="0"/>
                    </a:lnTo>
                    <a:lnTo>
                      <a:pt x="35031" y="35030"/>
                    </a:lnTo>
                    <a:lnTo>
                      <a:pt x="0" y="35030"/>
                    </a:lnTo>
                    <a:close/>
                  </a:path>
                </a:pathLst>
              </a:custGeom>
              <a:solidFill>
                <a:srgbClr val="07AD89"/>
              </a:solidFill>
              <a:ln w="5837" cap="flat">
                <a:noFill/>
                <a:prstDash val="solid"/>
                <a:miter/>
              </a:ln>
            </p:spPr>
            <p:txBody>
              <a:bodyPr rtlCol="0" anchor="ctr"/>
              <a:lstStyle/>
              <a:p>
                <a:endParaRPr lang="en-US"/>
              </a:p>
            </p:txBody>
          </p:sp>
          <p:sp>
            <p:nvSpPr>
              <p:cNvPr id="1104" name="Graphic 2">
                <a:extLst>
                  <a:ext uri="{FF2B5EF4-FFF2-40B4-BE49-F238E27FC236}">
                    <a16:creationId xmlns:a16="http://schemas.microsoft.com/office/drawing/2014/main" id="{E2FF0EC3-0D91-4026-9C80-39C34EFF386C}"/>
                  </a:ext>
                </a:extLst>
              </p:cNvPr>
              <p:cNvSpPr/>
              <p:nvPr/>
            </p:nvSpPr>
            <p:spPr>
              <a:xfrm>
                <a:off x="7198100" y="1258744"/>
                <a:ext cx="35030" cy="35030"/>
              </a:xfrm>
              <a:custGeom>
                <a:avLst/>
                <a:gdLst>
                  <a:gd name="connsiteX0" fmla="*/ 0 w 35030"/>
                  <a:gd name="connsiteY0" fmla="*/ 0 h 35030"/>
                  <a:gd name="connsiteX1" fmla="*/ 35031 w 35030"/>
                  <a:gd name="connsiteY1" fmla="*/ 0 h 35030"/>
                  <a:gd name="connsiteX2" fmla="*/ 35031 w 35030"/>
                  <a:gd name="connsiteY2" fmla="*/ 35030 h 35030"/>
                  <a:gd name="connsiteX3" fmla="*/ 0 w 35030"/>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5030" h="35030">
                    <a:moveTo>
                      <a:pt x="0" y="0"/>
                    </a:moveTo>
                    <a:lnTo>
                      <a:pt x="35031" y="0"/>
                    </a:lnTo>
                    <a:lnTo>
                      <a:pt x="35031" y="35030"/>
                    </a:lnTo>
                    <a:lnTo>
                      <a:pt x="0" y="35030"/>
                    </a:lnTo>
                    <a:close/>
                  </a:path>
                </a:pathLst>
              </a:custGeom>
              <a:solidFill>
                <a:srgbClr val="B1B4BA"/>
              </a:solidFill>
              <a:ln w="5837" cap="flat">
                <a:noFill/>
                <a:prstDash val="solid"/>
                <a:miter/>
              </a:ln>
            </p:spPr>
            <p:txBody>
              <a:bodyPr rtlCol="0" anchor="ctr"/>
              <a:lstStyle/>
              <a:p>
                <a:endParaRPr lang="en-US"/>
              </a:p>
            </p:txBody>
          </p:sp>
          <p:sp>
            <p:nvSpPr>
              <p:cNvPr id="1105" name="Graphic 2">
                <a:extLst>
                  <a:ext uri="{FF2B5EF4-FFF2-40B4-BE49-F238E27FC236}">
                    <a16:creationId xmlns:a16="http://schemas.microsoft.com/office/drawing/2014/main" id="{7CB86BA0-2E55-433F-8E86-F083AC0D44F4}"/>
                  </a:ext>
                </a:extLst>
              </p:cNvPr>
              <p:cNvSpPr/>
              <p:nvPr/>
            </p:nvSpPr>
            <p:spPr>
              <a:xfrm>
                <a:off x="7280421" y="1379599"/>
                <a:ext cx="35030" cy="35030"/>
              </a:xfrm>
              <a:custGeom>
                <a:avLst/>
                <a:gdLst>
                  <a:gd name="connsiteX0" fmla="*/ 0 w 35030"/>
                  <a:gd name="connsiteY0" fmla="*/ 0 h 35030"/>
                  <a:gd name="connsiteX1" fmla="*/ 35030 w 35030"/>
                  <a:gd name="connsiteY1" fmla="*/ 0 h 35030"/>
                  <a:gd name="connsiteX2" fmla="*/ 35030 w 35030"/>
                  <a:gd name="connsiteY2" fmla="*/ 35030 h 35030"/>
                  <a:gd name="connsiteX3" fmla="*/ 0 w 35030"/>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5030" h="35030">
                    <a:moveTo>
                      <a:pt x="0" y="0"/>
                    </a:moveTo>
                    <a:lnTo>
                      <a:pt x="35030" y="0"/>
                    </a:lnTo>
                    <a:lnTo>
                      <a:pt x="35030" y="35030"/>
                    </a:lnTo>
                    <a:lnTo>
                      <a:pt x="0" y="35030"/>
                    </a:lnTo>
                    <a:close/>
                  </a:path>
                </a:pathLst>
              </a:custGeom>
              <a:solidFill>
                <a:srgbClr val="1996B0"/>
              </a:solidFill>
              <a:ln w="5837" cap="flat">
                <a:noFill/>
                <a:prstDash val="solid"/>
                <a:miter/>
              </a:ln>
            </p:spPr>
            <p:txBody>
              <a:bodyPr rtlCol="0" anchor="ctr"/>
              <a:lstStyle/>
              <a:p>
                <a:endParaRPr lang="en-US"/>
              </a:p>
            </p:txBody>
          </p:sp>
          <p:sp>
            <p:nvSpPr>
              <p:cNvPr id="1106" name="Graphic 2">
                <a:extLst>
                  <a:ext uri="{FF2B5EF4-FFF2-40B4-BE49-F238E27FC236}">
                    <a16:creationId xmlns:a16="http://schemas.microsoft.com/office/drawing/2014/main" id="{C9E0062B-D87D-4E55-A0DD-CC8CEC4AE36F}"/>
                  </a:ext>
                </a:extLst>
              </p:cNvPr>
              <p:cNvSpPr/>
              <p:nvPr/>
            </p:nvSpPr>
            <p:spPr>
              <a:xfrm>
                <a:off x="7362158" y="1339314"/>
                <a:ext cx="35030" cy="35030"/>
              </a:xfrm>
              <a:custGeom>
                <a:avLst/>
                <a:gdLst>
                  <a:gd name="connsiteX0" fmla="*/ 0 w 35030"/>
                  <a:gd name="connsiteY0" fmla="*/ 0 h 35030"/>
                  <a:gd name="connsiteX1" fmla="*/ 35030 w 35030"/>
                  <a:gd name="connsiteY1" fmla="*/ 0 h 35030"/>
                  <a:gd name="connsiteX2" fmla="*/ 35030 w 35030"/>
                  <a:gd name="connsiteY2" fmla="*/ 35030 h 35030"/>
                  <a:gd name="connsiteX3" fmla="*/ 0 w 35030"/>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5030" h="35030">
                    <a:moveTo>
                      <a:pt x="0" y="0"/>
                    </a:moveTo>
                    <a:lnTo>
                      <a:pt x="35030" y="0"/>
                    </a:lnTo>
                    <a:lnTo>
                      <a:pt x="35030" y="35030"/>
                    </a:lnTo>
                    <a:lnTo>
                      <a:pt x="0" y="35030"/>
                    </a:lnTo>
                    <a:close/>
                  </a:path>
                </a:pathLst>
              </a:custGeom>
              <a:solidFill>
                <a:srgbClr val="B1B4BA"/>
              </a:solidFill>
              <a:ln w="5837" cap="flat">
                <a:noFill/>
                <a:prstDash val="solid"/>
                <a:miter/>
              </a:ln>
            </p:spPr>
            <p:txBody>
              <a:bodyPr rtlCol="0" anchor="ctr"/>
              <a:lstStyle/>
              <a:p>
                <a:endParaRPr lang="en-US"/>
              </a:p>
            </p:txBody>
          </p:sp>
          <p:sp>
            <p:nvSpPr>
              <p:cNvPr id="1107" name="Graphic 2">
                <a:extLst>
                  <a:ext uri="{FF2B5EF4-FFF2-40B4-BE49-F238E27FC236}">
                    <a16:creationId xmlns:a16="http://schemas.microsoft.com/office/drawing/2014/main" id="{E7DBE6F2-2981-4FD2-82CF-33463AFB2C36}"/>
                  </a:ext>
                </a:extLst>
              </p:cNvPr>
              <p:cNvSpPr/>
              <p:nvPr/>
            </p:nvSpPr>
            <p:spPr>
              <a:xfrm>
                <a:off x="7362158" y="1299029"/>
                <a:ext cx="35030" cy="35030"/>
              </a:xfrm>
              <a:custGeom>
                <a:avLst/>
                <a:gdLst>
                  <a:gd name="connsiteX0" fmla="*/ 0 w 35030"/>
                  <a:gd name="connsiteY0" fmla="*/ 0 h 35030"/>
                  <a:gd name="connsiteX1" fmla="*/ 35030 w 35030"/>
                  <a:gd name="connsiteY1" fmla="*/ 0 h 35030"/>
                  <a:gd name="connsiteX2" fmla="*/ 35030 w 35030"/>
                  <a:gd name="connsiteY2" fmla="*/ 35030 h 35030"/>
                  <a:gd name="connsiteX3" fmla="*/ 0 w 35030"/>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5030" h="35030">
                    <a:moveTo>
                      <a:pt x="0" y="0"/>
                    </a:moveTo>
                    <a:lnTo>
                      <a:pt x="35030" y="0"/>
                    </a:lnTo>
                    <a:lnTo>
                      <a:pt x="35030" y="35030"/>
                    </a:lnTo>
                    <a:lnTo>
                      <a:pt x="0" y="35030"/>
                    </a:lnTo>
                    <a:close/>
                  </a:path>
                </a:pathLst>
              </a:custGeom>
              <a:solidFill>
                <a:srgbClr val="B1B4BA"/>
              </a:solidFill>
              <a:ln w="5837" cap="flat">
                <a:noFill/>
                <a:prstDash val="solid"/>
                <a:miter/>
              </a:ln>
            </p:spPr>
            <p:txBody>
              <a:bodyPr rtlCol="0" anchor="ctr"/>
              <a:lstStyle/>
              <a:p>
                <a:endParaRPr lang="en-US"/>
              </a:p>
            </p:txBody>
          </p:sp>
          <p:sp>
            <p:nvSpPr>
              <p:cNvPr id="1108" name="Graphic 2">
                <a:extLst>
                  <a:ext uri="{FF2B5EF4-FFF2-40B4-BE49-F238E27FC236}">
                    <a16:creationId xmlns:a16="http://schemas.microsoft.com/office/drawing/2014/main" id="{8AE8C80E-E82A-42EC-96E5-821F1FF5191C}"/>
                  </a:ext>
                </a:extLst>
              </p:cNvPr>
              <p:cNvSpPr/>
              <p:nvPr/>
            </p:nvSpPr>
            <p:spPr>
              <a:xfrm>
                <a:off x="7362158" y="1379599"/>
                <a:ext cx="35030" cy="35030"/>
              </a:xfrm>
              <a:custGeom>
                <a:avLst/>
                <a:gdLst>
                  <a:gd name="connsiteX0" fmla="*/ 0 w 35030"/>
                  <a:gd name="connsiteY0" fmla="*/ 0 h 35030"/>
                  <a:gd name="connsiteX1" fmla="*/ 35030 w 35030"/>
                  <a:gd name="connsiteY1" fmla="*/ 0 h 35030"/>
                  <a:gd name="connsiteX2" fmla="*/ 35030 w 35030"/>
                  <a:gd name="connsiteY2" fmla="*/ 35030 h 35030"/>
                  <a:gd name="connsiteX3" fmla="*/ 0 w 35030"/>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5030" h="35030">
                    <a:moveTo>
                      <a:pt x="0" y="0"/>
                    </a:moveTo>
                    <a:lnTo>
                      <a:pt x="35030" y="0"/>
                    </a:lnTo>
                    <a:lnTo>
                      <a:pt x="35030" y="35030"/>
                    </a:lnTo>
                    <a:lnTo>
                      <a:pt x="0" y="35030"/>
                    </a:lnTo>
                    <a:close/>
                  </a:path>
                </a:pathLst>
              </a:custGeom>
              <a:solidFill>
                <a:srgbClr val="FCB030"/>
              </a:solidFill>
              <a:ln w="5837" cap="flat">
                <a:noFill/>
                <a:prstDash val="solid"/>
                <a:miter/>
              </a:ln>
            </p:spPr>
            <p:txBody>
              <a:bodyPr rtlCol="0" anchor="ctr"/>
              <a:lstStyle/>
              <a:p>
                <a:endParaRPr lang="en-US"/>
              </a:p>
            </p:txBody>
          </p:sp>
          <p:sp>
            <p:nvSpPr>
              <p:cNvPr id="1109" name="Graphic 2">
                <a:extLst>
                  <a:ext uri="{FF2B5EF4-FFF2-40B4-BE49-F238E27FC236}">
                    <a16:creationId xmlns:a16="http://schemas.microsoft.com/office/drawing/2014/main" id="{8532CFB3-280E-4B73-8548-8647340BBE46}"/>
                  </a:ext>
                </a:extLst>
              </p:cNvPr>
              <p:cNvSpPr/>
              <p:nvPr/>
            </p:nvSpPr>
            <p:spPr>
              <a:xfrm>
                <a:off x="7198100" y="1218460"/>
                <a:ext cx="35030" cy="35030"/>
              </a:xfrm>
              <a:custGeom>
                <a:avLst/>
                <a:gdLst>
                  <a:gd name="connsiteX0" fmla="*/ 0 w 35030"/>
                  <a:gd name="connsiteY0" fmla="*/ 0 h 35030"/>
                  <a:gd name="connsiteX1" fmla="*/ 35031 w 35030"/>
                  <a:gd name="connsiteY1" fmla="*/ 0 h 35030"/>
                  <a:gd name="connsiteX2" fmla="*/ 35031 w 35030"/>
                  <a:gd name="connsiteY2" fmla="*/ 35030 h 35030"/>
                  <a:gd name="connsiteX3" fmla="*/ 0 w 35030"/>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5030" h="35030">
                    <a:moveTo>
                      <a:pt x="0" y="0"/>
                    </a:moveTo>
                    <a:lnTo>
                      <a:pt x="35031" y="0"/>
                    </a:lnTo>
                    <a:lnTo>
                      <a:pt x="35031" y="35030"/>
                    </a:lnTo>
                    <a:lnTo>
                      <a:pt x="0" y="35030"/>
                    </a:lnTo>
                    <a:close/>
                  </a:path>
                </a:pathLst>
              </a:custGeom>
              <a:solidFill>
                <a:srgbClr val="B1B4BA"/>
              </a:solidFill>
              <a:ln w="5837" cap="flat">
                <a:noFill/>
                <a:prstDash val="solid"/>
                <a:miter/>
              </a:ln>
            </p:spPr>
            <p:txBody>
              <a:bodyPr rtlCol="0" anchor="ctr"/>
              <a:lstStyle/>
              <a:p>
                <a:endParaRPr lang="en-US"/>
              </a:p>
            </p:txBody>
          </p:sp>
          <p:sp>
            <p:nvSpPr>
              <p:cNvPr id="1110" name="Graphic 2">
                <a:extLst>
                  <a:ext uri="{FF2B5EF4-FFF2-40B4-BE49-F238E27FC236}">
                    <a16:creationId xmlns:a16="http://schemas.microsoft.com/office/drawing/2014/main" id="{A0DBC487-751C-4A42-9740-93B720C12184}"/>
                  </a:ext>
                </a:extLst>
              </p:cNvPr>
              <p:cNvSpPr/>
              <p:nvPr/>
            </p:nvSpPr>
            <p:spPr>
              <a:xfrm>
                <a:off x="7321290" y="1379599"/>
                <a:ext cx="35030" cy="35030"/>
              </a:xfrm>
              <a:custGeom>
                <a:avLst/>
                <a:gdLst>
                  <a:gd name="connsiteX0" fmla="*/ 0 w 35030"/>
                  <a:gd name="connsiteY0" fmla="*/ 0 h 35030"/>
                  <a:gd name="connsiteX1" fmla="*/ 35030 w 35030"/>
                  <a:gd name="connsiteY1" fmla="*/ 0 h 35030"/>
                  <a:gd name="connsiteX2" fmla="*/ 35030 w 35030"/>
                  <a:gd name="connsiteY2" fmla="*/ 35030 h 35030"/>
                  <a:gd name="connsiteX3" fmla="*/ 0 w 35030"/>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5030" h="35030">
                    <a:moveTo>
                      <a:pt x="0" y="0"/>
                    </a:moveTo>
                    <a:lnTo>
                      <a:pt x="35030" y="0"/>
                    </a:lnTo>
                    <a:lnTo>
                      <a:pt x="35030" y="35030"/>
                    </a:lnTo>
                    <a:lnTo>
                      <a:pt x="0" y="35030"/>
                    </a:lnTo>
                    <a:close/>
                  </a:path>
                </a:pathLst>
              </a:custGeom>
              <a:solidFill>
                <a:srgbClr val="FCB030"/>
              </a:solidFill>
              <a:ln w="5837" cap="flat">
                <a:noFill/>
                <a:prstDash val="solid"/>
                <a:miter/>
              </a:ln>
            </p:spPr>
            <p:txBody>
              <a:bodyPr rtlCol="0" anchor="ctr"/>
              <a:lstStyle/>
              <a:p>
                <a:endParaRPr lang="en-US"/>
              </a:p>
            </p:txBody>
          </p:sp>
          <p:sp>
            <p:nvSpPr>
              <p:cNvPr id="1111" name="Graphic 2">
                <a:extLst>
                  <a:ext uri="{FF2B5EF4-FFF2-40B4-BE49-F238E27FC236}">
                    <a16:creationId xmlns:a16="http://schemas.microsoft.com/office/drawing/2014/main" id="{9E48B3C4-9CB4-4613-826A-CC2031B8D05A}"/>
                  </a:ext>
                </a:extLst>
              </p:cNvPr>
              <p:cNvSpPr/>
              <p:nvPr/>
            </p:nvSpPr>
            <p:spPr>
              <a:xfrm>
                <a:off x="7280421" y="1339314"/>
                <a:ext cx="35030" cy="35030"/>
              </a:xfrm>
              <a:custGeom>
                <a:avLst/>
                <a:gdLst>
                  <a:gd name="connsiteX0" fmla="*/ 0 w 35030"/>
                  <a:gd name="connsiteY0" fmla="*/ 0 h 35030"/>
                  <a:gd name="connsiteX1" fmla="*/ 35030 w 35030"/>
                  <a:gd name="connsiteY1" fmla="*/ 0 h 35030"/>
                  <a:gd name="connsiteX2" fmla="*/ 35030 w 35030"/>
                  <a:gd name="connsiteY2" fmla="*/ 35030 h 35030"/>
                  <a:gd name="connsiteX3" fmla="*/ 0 w 35030"/>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5030" h="35030">
                    <a:moveTo>
                      <a:pt x="0" y="0"/>
                    </a:moveTo>
                    <a:lnTo>
                      <a:pt x="35030" y="0"/>
                    </a:lnTo>
                    <a:lnTo>
                      <a:pt x="35030" y="35030"/>
                    </a:lnTo>
                    <a:lnTo>
                      <a:pt x="0" y="35030"/>
                    </a:lnTo>
                    <a:close/>
                  </a:path>
                </a:pathLst>
              </a:custGeom>
              <a:solidFill>
                <a:srgbClr val="1996B0"/>
              </a:solidFill>
              <a:ln w="5837" cap="flat">
                <a:noFill/>
                <a:prstDash val="solid"/>
                <a:miter/>
              </a:ln>
            </p:spPr>
            <p:txBody>
              <a:bodyPr rtlCol="0" anchor="ctr"/>
              <a:lstStyle/>
              <a:p>
                <a:endParaRPr lang="en-US"/>
              </a:p>
            </p:txBody>
          </p:sp>
          <p:sp>
            <p:nvSpPr>
              <p:cNvPr id="1112" name="Graphic 2">
                <a:extLst>
                  <a:ext uri="{FF2B5EF4-FFF2-40B4-BE49-F238E27FC236}">
                    <a16:creationId xmlns:a16="http://schemas.microsoft.com/office/drawing/2014/main" id="{D3C529A3-FE94-4CF3-848B-6F3575DC4581}"/>
                  </a:ext>
                </a:extLst>
              </p:cNvPr>
              <p:cNvSpPr/>
              <p:nvPr/>
            </p:nvSpPr>
            <p:spPr>
              <a:xfrm>
                <a:off x="7238968" y="1258744"/>
                <a:ext cx="35030" cy="35030"/>
              </a:xfrm>
              <a:custGeom>
                <a:avLst/>
                <a:gdLst>
                  <a:gd name="connsiteX0" fmla="*/ 0 w 35030"/>
                  <a:gd name="connsiteY0" fmla="*/ 0 h 35030"/>
                  <a:gd name="connsiteX1" fmla="*/ 35031 w 35030"/>
                  <a:gd name="connsiteY1" fmla="*/ 0 h 35030"/>
                  <a:gd name="connsiteX2" fmla="*/ 35031 w 35030"/>
                  <a:gd name="connsiteY2" fmla="*/ 35030 h 35030"/>
                  <a:gd name="connsiteX3" fmla="*/ 0 w 35030"/>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5030" h="35030">
                    <a:moveTo>
                      <a:pt x="0" y="0"/>
                    </a:moveTo>
                    <a:lnTo>
                      <a:pt x="35031" y="0"/>
                    </a:lnTo>
                    <a:lnTo>
                      <a:pt x="35031" y="35030"/>
                    </a:lnTo>
                    <a:lnTo>
                      <a:pt x="0" y="35030"/>
                    </a:lnTo>
                    <a:close/>
                  </a:path>
                </a:pathLst>
              </a:custGeom>
              <a:solidFill>
                <a:srgbClr val="1996B0"/>
              </a:solidFill>
              <a:ln w="5837" cap="flat">
                <a:noFill/>
                <a:prstDash val="solid"/>
                <a:miter/>
              </a:ln>
            </p:spPr>
            <p:txBody>
              <a:bodyPr rtlCol="0" anchor="ctr"/>
              <a:lstStyle/>
              <a:p>
                <a:endParaRPr lang="en-US"/>
              </a:p>
            </p:txBody>
          </p:sp>
          <p:sp>
            <p:nvSpPr>
              <p:cNvPr id="1113" name="Graphic 2">
                <a:extLst>
                  <a:ext uri="{FF2B5EF4-FFF2-40B4-BE49-F238E27FC236}">
                    <a16:creationId xmlns:a16="http://schemas.microsoft.com/office/drawing/2014/main" id="{FCD2C4A3-3578-43DB-9DC8-1805F34B3585}"/>
                  </a:ext>
                </a:extLst>
              </p:cNvPr>
              <p:cNvSpPr/>
              <p:nvPr/>
            </p:nvSpPr>
            <p:spPr>
              <a:xfrm>
                <a:off x="7238968" y="1299029"/>
                <a:ext cx="35030" cy="35030"/>
              </a:xfrm>
              <a:custGeom>
                <a:avLst/>
                <a:gdLst>
                  <a:gd name="connsiteX0" fmla="*/ 0 w 35030"/>
                  <a:gd name="connsiteY0" fmla="*/ 0 h 35030"/>
                  <a:gd name="connsiteX1" fmla="*/ 35031 w 35030"/>
                  <a:gd name="connsiteY1" fmla="*/ 0 h 35030"/>
                  <a:gd name="connsiteX2" fmla="*/ 35031 w 35030"/>
                  <a:gd name="connsiteY2" fmla="*/ 35030 h 35030"/>
                  <a:gd name="connsiteX3" fmla="*/ 0 w 35030"/>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5030" h="35030">
                    <a:moveTo>
                      <a:pt x="0" y="0"/>
                    </a:moveTo>
                    <a:lnTo>
                      <a:pt x="35031" y="0"/>
                    </a:lnTo>
                    <a:lnTo>
                      <a:pt x="35031" y="35030"/>
                    </a:lnTo>
                    <a:lnTo>
                      <a:pt x="0" y="35030"/>
                    </a:lnTo>
                    <a:close/>
                  </a:path>
                </a:pathLst>
              </a:custGeom>
              <a:solidFill>
                <a:srgbClr val="1996B0"/>
              </a:solidFill>
              <a:ln w="5837" cap="flat">
                <a:noFill/>
                <a:prstDash val="solid"/>
                <a:miter/>
              </a:ln>
            </p:spPr>
            <p:txBody>
              <a:bodyPr rtlCol="0" anchor="ctr"/>
              <a:lstStyle/>
              <a:p>
                <a:endParaRPr lang="en-US"/>
              </a:p>
            </p:txBody>
          </p:sp>
          <p:sp>
            <p:nvSpPr>
              <p:cNvPr id="1114" name="Graphic 2">
                <a:extLst>
                  <a:ext uri="{FF2B5EF4-FFF2-40B4-BE49-F238E27FC236}">
                    <a16:creationId xmlns:a16="http://schemas.microsoft.com/office/drawing/2014/main" id="{7CC40E75-21FF-405F-A04B-671CE9C6852D}"/>
                  </a:ext>
                </a:extLst>
              </p:cNvPr>
              <p:cNvSpPr/>
              <p:nvPr/>
            </p:nvSpPr>
            <p:spPr>
              <a:xfrm>
                <a:off x="7238968" y="1339314"/>
                <a:ext cx="35030" cy="35030"/>
              </a:xfrm>
              <a:custGeom>
                <a:avLst/>
                <a:gdLst>
                  <a:gd name="connsiteX0" fmla="*/ 0 w 35030"/>
                  <a:gd name="connsiteY0" fmla="*/ 0 h 35030"/>
                  <a:gd name="connsiteX1" fmla="*/ 35031 w 35030"/>
                  <a:gd name="connsiteY1" fmla="*/ 0 h 35030"/>
                  <a:gd name="connsiteX2" fmla="*/ 35031 w 35030"/>
                  <a:gd name="connsiteY2" fmla="*/ 35030 h 35030"/>
                  <a:gd name="connsiteX3" fmla="*/ 0 w 35030"/>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5030" h="35030">
                    <a:moveTo>
                      <a:pt x="0" y="0"/>
                    </a:moveTo>
                    <a:lnTo>
                      <a:pt x="35031" y="0"/>
                    </a:lnTo>
                    <a:lnTo>
                      <a:pt x="35031" y="35030"/>
                    </a:lnTo>
                    <a:lnTo>
                      <a:pt x="0" y="35030"/>
                    </a:lnTo>
                    <a:close/>
                  </a:path>
                </a:pathLst>
              </a:custGeom>
              <a:solidFill>
                <a:srgbClr val="1996B0"/>
              </a:solidFill>
              <a:ln w="5837" cap="flat">
                <a:noFill/>
                <a:prstDash val="solid"/>
                <a:miter/>
              </a:ln>
            </p:spPr>
            <p:txBody>
              <a:bodyPr rtlCol="0" anchor="ctr"/>
              <a:lstStyle/>
              <a:p>
                <a:endParaRPr lang="en-US"/>
              </a:p>
            </p:txBody>
          </p:sp>
          <p:sp>
            <p:nvSpPr>
              <p:cNvPr id="1115" name="Graphic 2">
                <a:extLst>
                  <a:ext uri="{FF2B5EF4-FFF2-40B4-BE49-F238E27FC236}">
                    <a16:creationId xmlns:a16="http://schemas.microsoft.com/office/drawing/2014/main" id="{E66FF29E-826D-437D-BD29-DE91446C4159}"/>
                  </a:ext>
                </a:extLst>
              </p:cNvPr>
              <p:cNvSpPr/>
              <p:nvPr/>
            </p:nvSpPr>
            <p:spPr>
              <a:xfrm>
                <a:off x="7362158" y="1258744"/>
                <a:ext cx="35030" cy="35030"/>
              </a:xfrm>
              <a:custGeom>
                <a:avLst/>
                <a:gdLst>
                  <a:gd name="connsiteX0" fmla="*/ 0 w 35030"/>
                  <a:gd name="connsiteY0" fmla="*/ 0 h 35030"/>
                  <a:gd name="connsiteX1" fmla="*/ 35030 w 35030"/>
                  <a:gd name="connsiteY1" fmla="*/ 0 h 35030"/>
                  <a:gd name="connsiteX2" fmla="*/ 35030 w 35030"/>
                  <a:gd name="connsiteY2" fmla="*/ 35030 h 35030"/>
                  <a:gd name="connsiteX3" fmla="*/ 0 w 35030"/>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5030" h="35030">
                    <a:moveTo>
                      <a:pt x="0" y="0"/>
                    </a:moveTo>
                    <a:lnTo>
                      <a:pt x="35030" y="0"/>
                    </a:lnTo>
                    <a:lnTo>
                      <a:pt x="35030" y="35030"/>
                    </a:lnTo>
                    <a:lnTo>
                      <a:pt x="0" y="35030"/>
                    </a:lnTo>
                    <a:close/>
                  </a:path>
                </a:pathLst>
              </a:custGeom>
              <a:solidFill>
                <a:srgbClr val="B1B4BA"/>
              </a:solidFill>
              <a:ln w="5837" cap="flat">
                <a:noFill/>
                <a:prstDash val="solid"/>
                <a:miter/>
              </a:ln>
            </p:spPr>
            <p:txBody>
              <a:bodyPr rtlCol="0" anchor="ctr"/>
              <a:lstStyle/>
              <a:p>
                <a:endParaRPr lang="en-US"/>
              </a:p>
            </p:txBody>
          </p:sp>
          <p:sp>
            <p:nvSpPr>
              <p:cNvPr id="1116" name="Graphic 2">
                <a:extLst>
                  <a:ext uri="{FF2B5EF4-FFF2-40B4-BE49-F238E27FC236}">
                    <a16:creationId xmlns:a16="http://schemas.microsoft.com/office/drawing/2014/main" id="{DC63DDE5-9F03-4A36-9D8F-2579705506D1}"/>
                  </a:ext>
                </a:extLst>
              </p:cNvPr>
              <p:cNvSpPr/>
              <p:nvPr/>
            </p:nvSpPr>
            <p:spPr>
              <a:xfrm>
                <a:off x="7280421" y="1258744"/>
                <a:ext cx="35030" cy="35030"/>
              </a:xfrm>
              <a:custGeom>
                <a:avLst/>
                <a:gdLst>
                  <a:gd name="connsiteX0" fmla="*/ 0 w 35030"/>
                  <a:gd name="connsiteY0" fmla="*/ 0 h 35030"/>
                  <a:gd name="connsiteX1" fmla="*/ 35030 w 35030"/>
                  <a:gd name="connsiteY1" fmla="*/ 0 h 35030"/>
                  <a:gd name="connsiteX2" fmla="*/ 35030 w 35030"/>
                  <a:gd name="connsiteY2" fmla="*/ 35030 h 35030"/>
                  <a:gd name="connsiteX3" fmla="*/ 0 w 35030"/>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5030" h="35030">
                    <a:moveTo>
                      <a:pt x="0" y="0"/>
                    </a:moveTo>
                    <a:lnTo>
                      <a:pt x="35030" y="0"/>
                    </a:lnTo>
                    <a:lnTo>
                      <a:pt x="35030" y="35030"/>
                    </a:lnTo>
                    <a:lnTo>
                      <a:pt x="0" y="35030"/>
                    </a:lnTo>
                    <a:close/>
                  </a:path>
                </a:pathLst>
              </a:custGeom>
              <a:solidFill>
                <a:srgbClr val="1996B0"/>
              </a:solidFill>
              <a:ln w="5837" cap="flat">
                <a:noFill/>
                <a:prstDash val="solid"/>
                <a:miter/>
              </a:ln>
            </p:spPr>
            <p:txBody>
              <a:bodyPr rtlCol="0" anchor="ctr"/>
              <a:lstStyle/>
              <a:p>
                <a:endParaRPr lang="en-US"/>
              </a:p>
            </p:txBody>
          </p:sp>
          <p:sp>
            <p:nvSpPr>
              <p:cNvPr id="1117" name="Graphic 2">
                <a:extLst>
                  <a:ext uri="{FF2B5EF4-FFF2-40B4-BE49-F238E27FC236}">
                    <a16:creationId xmlns:a16="http://schemas.microsoft.com/office/drawing/2014/main" id="{F89BD635-7FC8-4CF4-848D-05C4330605BB}"/>
                  </a:ext>
                </a:extLst>
              </p:cNvPr>
              <p:cNvSpPr/>
              <p:nvPr/>
            </p:nvSpPr>
            <p:spPr>
              <a:xfrm>
                <a:off x="7280421" y="1299029"/>
                <a:ext cx="35030" cy="35030"/>
              </a:xfrm>
              <a:custGeom>
                <a:avLst/>
                <a:gdLst>
                  <a:gd name="connsiteX0" fmla="*/ 0 w 35030"/>
                  <a:gd name="connsiteY0" fmla="*/ 0 h 35030"/>
                  <a:gd name="connsiteX1" fmla="*/ 35030 w 35030"/>
                  <a:gd name="connsiteY1" fmla="*/ 0 h 35030"/>
                  <a:gd name="connsiteX2" fmla="*/ 35030 w 35030"/>
                  <a:gd name="connsiteY2" fmla="*/ 35030 h 35030"/>
                  <a:gd name="connsiteX3" fmla="*/ 0 w 35030"/>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5030" h="35030">
                    <a:moveTo>
                      <a:pt x="0" y="0"/>
                    </a:moveTo>
                    <a:lnTo>
                      <a:pt x="35030" y="0"/>
                    </a:lnTo>
                    <a:lnTo>
                      <a:pt x="35030" y="35030"/>
                    </a:lnTo>
                    <a:lnTo>
                      <a:pt x="0" y="35030"/>
                    </a:lnTo>
                    <a:close/>
                  </a:path>
                </a:pathLst>
              </a:custGeom>
              <a:solidFill>
                <a:srgbClr val="1996B0"/>
              </a:solidFill>
              <a:ln w="5837" cap="flat">
                <a:noFill/>
                <a:prstDash val="solid"/>
                <a:miter/>
              </a:ln>
            </p:spPr>
            <p:txBody>
              <a:bodyPr rtlCol="0" anchor="ctr"/>
              <a:lstStyle/>
              <a:p>
                <a:endParaRPr lang="en-US"/>
              </a:p>
            </p:txBody>
          </p:sp>
          <p:sp>
            <p:nvSpPr>
              <p:cNvPr id="1118" name="Graphic 2">
                <a:extLst>
                  <a:ext uri="{FF2B5EF4-FFF2-40B4-BE49-F238E27FC236}">
                    <a16:creationId xmlns:a16="http://schemas.microsoft.com/office/drawing/2014/main" id="{37F440B7-0D92-424B-A95D-4E2D86C0D691}"/>
                  </a:ext>
                </a:extLst>
              </p:cNvPr>
              <p:cNvSpPr/>
              <p:nvPr/>
            </p:nvSpPr>
            <p:spPr>
              <a:xfrm>
                <a:off x="7321290" y="1339314"/>
                <a:ext cx="35030" cy="35030"/>
              </a:xfrm>
              <a:custGeom>
                <a:avLst/>
                <a:gdLst>
                  <a:gd name="connsiteX0" fmla="*/ 0 w 35030"/>
                  <a:gd name="connsiteY0" fmla="*/ 0 h 35030"/>
                  <a:gd name="connsiteX1" fmla="*/ 35030 w 35030"/>
                  <a:gd name="connsiteY1" fmla="*/ 0 h 35030"/>
                  <a:gd name="connsiteX2" fmla="*/ 35030 w 35030"/>
                  <a:gd name="connsiteY2" fmla="*/ 35030 h 35030"/>
                  <a:gd name="connsiteX3" fmla="*/ 0 w 35030"/>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5030" h="35030">
                    <a:moveTo>
                      <a:pt x="0" y="0"/>
                    </a:moveTo>
                    <a:lnTo>
                      <a:pt x="35030" y="0"/>
                    </a:lnTo>
                    <a:lnTo>
                      <a:pt x="35030" y="35030"/>
                    </a:lnTo>
                    <a:lnTo>
                      <a:pt x="0" y="35030"/>
                    </a:lnTo>
                    <a:close/>
                  </a:path>
                </a:pathLst>
              </a:custGeom>
              <a:solidFill>
                <a:srgbClr val="B1B4BA"/>
              </a:solidFill>
              <a:ln w="5837" cap="flat">
                <a:noFill/>
                <a:prstDash val="solid"/>
                <a:miter/>
              </a:ln>
            </p:spPr>
            <p:txBody>
              <a:bodyPr rtlCol="0" anchor="ctr"/>
              <a:lstStyle/>
              <a:p>
                <a:endParaRPr lang="en-US"/>
              </a:p>
            </p:txBody>
          </p:sp>
          <p:sp>
            <p:nvSpPr>
              <p:cNvPr id="1119" name="Graphic 2">
                <a:extLst>
                  <a:ext uri="{FF2B5EF4-FFF2-40B4-BE49-F238E27FC236}">
                    <a16:creationId xmlns:a16="http://schemas.microsoft.com/office/drawing/2014/main" id="{6A0A4DC7-95BE-499E-8247-89795DD9B3EC}"/>
                  </a:ext>
                </a:extLst>
              </p:cNvPr>
              <p:cNvSpPr/>
              <p:nvPr/>
            </p:nvSpPr>
            <p:spPr>
              <a:xfrm>
                <a:off x="7321290" y="1218460"/>
                <a:ext cx="35030" cy="35030"/>
              </a:xfrm>
              <a:custGeom>
                <a:avLst/>
                <a:gdLst>
                  <a:gd name="connsiteX0" fmla="*/ 0 w 35030"/>
                  <a:gd name="connsiteY0" fmla="*/ 0 h 35030"/>
                  <a:gd name="connsiteX1" fmla="*/ 35030 w 35030"/>
                  <a:gd name="connsiteY1" fmla="*/ 0 h 35030"/>
                  <a:gd name="connsiteX2" fmla="*/ 35030 w 35030"/>
                  <a:gd name="connsiteY2" fmla="*/ 35030 h 35030"/>
                  <a:gd name="connsiteX3" fmla="*/ 0 w 35030"/>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5030" h="35030">
                    <a:moveTo>
                      <a:pt x="0" y="0"/>
                    </a:moveTo>
                    <a:lnTo>
                      <a:pt x="35030" y="0"/>
                    </a:lnTo>
                    <a:lnTo>
                      <a:pt x="35030" y="35030"/>
                    </a:lnTo>
                    <a:lnTo>
                      <a:pt x="0" y="35030"/>
                    </a:lnTo>
                    <a:close/>
                  </a:path>
                </a:pathLst>
              </a:custGeom>
              <a:solidFill>
                <a:srgbClr val="B1B4BA"/>
              </a:solidFill>
              <a:ln w="5837" cap="flat">
                <a:noFill/>
                <a:prstDash val="solid"/>
                <a:miter/>
              </a:ln>
            </p:spPr>
            <p:txBody>
              <a:bodyPr rtlCol="0" anchor="ctr"/>
              <a:lstStyle/>
              <a:p>
                <a:endParaRPr lang="en-US"/>
              </a:p>
            </p:txBody>
          </p:sp>
          <p:sp>
            <p:nvSpPr>
              <p:cNvPr id="1120" name="Graphic 2">
                <a:extLst>
                  <a:ext uri="{FF2B5EF4-FFF2-40B4-BE49-F238E27FC236}">
                    <a16:creationId xmlns:a16="http://schemas.microsoft.com/office/drawing/2014/main" id="{DDE32145-345B-4F8B-A57E-0905A4C9D514}"/>
                  </a:ext>
                </a:extLst>
              </p:cNvPr>
              <p:cNvSpPr/>
              <p:nvPr/>
            </p:nvSpPr>
            <p:spPr>
              <a:xfrm>
                <a:off x="7280421" y="1218460"/>
                <a:ext cx="35030" cy="35030"/>
              </a:xfrm>
              <a:custGeom>
                <a:avLst/>
                <a:gdLst>
                  <a:gd name="connsiteX0" fmla="*/ 0 w 35030"/>
                  <a:gd name="connsiteY0" fmla="*/ 0 h 35030"/>
                  <a:gd name="connsiteX1" fmla="*/ 35030 w 35030"/>
                  <a:gd name="connsiteY1" fmla="*/ 0 h 35030"/>
                  <a:gd name="connsiteX2" fmla="*/ 35030 w 35030"/>
                  <a:gd name="connsiteY2" fmla="*/ 35030 h 35030"/>
                  <a:gd name="connsiteX3" fmla="*/ 0 w 35030"/>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5030" h="35030">
                    <a:moveTo>
                      <a:pt x="0" y="0"/>
                    </a:moveTo>
                    <a:lnTo>
                      <a:pt x="35030" y="0"/>
                    </a:lnTo>
                    <a:lnTo>
                      <a:pt x="35030" y="35030"/>
                    </a:lnTo>
                    <a:lnTo>
                      <a:pt x="0" y="35030"/>
                    </a:lnTo>
                    <a:close/>
                  </a:path>
                </a:pathLst>
              </a:custGeom>
              <a:solidFill>
                <a:srgbClr val="1996B0"/>
              </a:solidFill>
              <a:ln w="5837" cap="flat">
                <a:noFill/>
                <a:prstDash val="solid"/>
                <a:miter/>
              </a:ln>
            </p:spPr>
            <p:txBody>
              <a:bodyPr rtlCol="0" anchor="ctr"/>
              <a:lstStyle/>
              <a:p>
                <a:endParaRPr lang="en-US"/>
              </a:p>
            </p:txBody>
          </p:sp>
          <p:sp>
            <p:nvSpPr>
              <p:cNvPr id="1121" name="Graphic 2">
                <a:extLst>
                  <a:ext uri="{FF2B5EF4-FFF2-40B4-BE49-F238E27FC236}">
                    <a16:creationId xmlns:a16="http://schemas.microsoft.com/office/drawing/2014/main" id="{BCE624D7-91F6-49D4-8AD5-20CD44DA19EE}"/>
                  </a:ext>
                </a:extLst>
              </p:cNvPr>
              <p:cNvSpPr/>
              <p:nvPr/>
            </p:nvSpPr>
            <p:spPr>
              <a:xfrm>
                <a:off x="7238968" y="1218460"/>
                <a:ext cx="35030" cy="35030"/>
              </a:xfrm>
              <a:custGeom>
                <a:avLst/>
                <a:gdLst>
                  <a:gd name="connsiteX0" fmla="*/ 0 w 35030"/>
                  <a:gd name="connsiteY0" fmla="*/ 0 h 35030"/>
                  <a:gd name="connsiteX1" fmla="*/ 35031 w 35030"/>
                  <a:gd name="connsiteY1" fmla="*/ 0 h 35030"/>
                  <a:gd name="connsiteX2" fmla="*/ 35031 w 35030"/>
                  <a:gd name="connsiteY2" fmla="*/ 35030 h 35030"/>
                  <a:gd name="connsiteX3" fmla="*/ 0 w 35030"/>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5030" h="35030">
                    <a:moveTo>
                      <a:pt x="0" y="0"/>
                    </a:moveTo>
                    <a:lnTo>
                      <a:pt x="35031" y="0"/>
                    </a:lnTo>
                    <a:lnTo>
                      <a:pt x="35031" y="35030"/>
                    </a:lnTo>
                    <a:lnTo>
                      <a:pt x="0" y="35030"/>
                    </a:lnTo>
                    <a:close/>
                  </a:path>
                </a:pathLst>
              </a:custGeom>
              <a:solidFill>
                <a:srgbClr val="1996B0"/>
              </a:solidFill>
              <a:ln w="5837" cap="flat">
                <a:noFill/>
                <a:prstDash val="solid"/>
                <a:miter/>
              </a:ln>
            </p:spPr>
            <p:txBody>
              <a:bodyPr rtlCol="0" anchor="ctr"/>
              <a:lstStyle/>
              <a:p>
                <a:endParaRPr lang="en-US"/>
              </a:p>
            </p:txBody>
          </p:sp>
          <p:sp>
            <p:nvSpPr>
              <p:cNvPr id="1122" name="Graphic 2">
                <a:extLst>
                  <a:ext uri="{FF2B5EF4-FFF2-40B4-BE49-F238E27FC236}">
                    <a16:creationId xmlns:a16="http://schemas.microsoft.com/office/drawing/2014/main" id="{60E374E1-D266-42F6-ABA3-2BFE95915B24}"/>
                  </a:ext>
                </a:extLst>
              </p:cNvPr>
              <p:cNvSpPr/>
              <p:nvPr/>
            </p:nvSpPr>
            <p:spPr>
              <a:xfrm>
                <a:off x="7321290" y="1258744"/>
                <a:ext cx="35030" cy="35030"/>
              </a:xfrm>
              <a:custGeom>
                <a:avLst/>
                <a:gdLst>
                  <a:gd name="connsiteX0" fmla="*/ 0 w 35030"/>
                  <a:gd name="connsiteY0" fmla="*/ 0 h 35030"/>
                  <a:gd name="connsiteX1" fmla="*/ 35030 w 35030"/>
                  <a:gd name="connsiteY1" fmla="*/ 0 h 35030"/>
                  <a:gd name="connsiteX2" fmla="*/ 35030 w 35030"/>
                  <a:gd name="connsiteY2" fmla="*/ 35030 h 35030"/>
                  <a:gd name="connsiteX3" fmla="*/ 0 w 35030"/>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5030" h="35030">
                    <a:moveTo>
                      <a:pt x="0" y="0"/>
                    </a:moveTo>
                    <a:lnTo>
                      <a:pt x="35030" y="0"/>
                    </a:lnTo>
                    <a:lnTo>
                      <a:pt x="35030" y="35030"/>
                    </a:lnTo>
                    <a:lnTo>
                      <a:pt x="0" y="35030"/>
                    </a:lnTo>
                    <a:close/>
                  </a:path>
                </a:pathLst>
              </a:custGeom>
              <a:solidFill>
                <a:srgbClr val="B1B4BA"/>
              </a:solidFill>
              <a:ln w="5837" cap="flat">
                <a:noFill/>
                <a:prstDash val="solid"/>
                <a:miter/>
              </a:ln>
            </p:spPr>
            <p:txBody>
              <a:bodyPr rtlCol="0" anchor="ctr"/>
              <a:lstStyle/>
              <a:p>
                <a:endParaRPr lang="en-US"/>
              </a:p>
            </p:txBody>
          </p:sp>
          <p:sp>
            <p:nvSpPr>
              <p:cNvPr id="1123" name="Graphic 2">
                <a:extLst>
                  <a:ext uri="{FF2B5EF4-FFF2-40B4-BE49-F238E27FC236}">
                    <a16:creationId xmlns:a16="http://schemas.microsoft.com/office/drawing/2014/main" id="{C935C6F4-FDDF-4EF5-94EB-ED0FBA1FFEDD}"/>
                  </a:ext>
                </a:extLst>
              </p:cNvPr>
              <p:cNvSpPr/>
              <p:nvPr/>
            </p:nvSpPr>
            <p:spPr>
              <a:xfrm>
                <a:off x="7321290" y="1299029"/>
                <a:ext cx="35030" cy="35030"/>
              </a:xfrm>
              <a:custGeom>
                <a:avLst/>
                <a:gdLst>
                  <a:gd name="connsiteX0" fmla="*/ 0 w 35030"/>
                  <a:gd name="connsiteY0" fmla="*/ 0 h 35030"/>
                  <a:gd name="connsiteX1" fmla="*/ 35030 w 35030"/>
                  <a:gd name="connsiteY1" fmla="*/ 0 h 35030"/>
                  <a:gd name="connsiteX2" fmla="*/ 35030 w 35030"/>
                  <a:gd name="connsiteY2" fmla="*/ 35030 h 35030"/>
                  <a:gd name="connsiteX3" fmla="*/ 0 w 35030"/>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5030" h="35030">
                    <a:moveTo>
                      <a:pt x="0" y="0"/>
                    </a:moveTo>
                    <a:lnTo>
                      <a:pt x="35030" y="0"/>
                    </a:lnTo>
                    <a:lnTo>
                      <a:pt x="35030" y="35030"/>
                    </a:lnTo>
                    <a:lnTo>
                      <a:pt x="0" y="35030"/>
                    </a:lnTo>
                    <a:close/>
                  </a:path>
                </a:pathLst>
              </a:custGeom>
              <a:solidFill>
                <a:srgbClr val="B1B4BA"/>
              </a:solidFill>
              <a:ln w="5837" cap="flat">
                <a:noFill/>
                <a:prstDash val="solid"/>
                <a:miter/>
              </a:ln>
            </p:spPr>
            <p:txBody>
              <a:bodyPr rtlCol="0" anchor="ctr"/>
              <a:lstStyle/>
              <a:p>
                <a:endParaRPr lang="en-US"/>
              </a:p>
            </p:txBody>
          </p:sp>
          <p:sp>
            <p:nvSpPr>
              <p:cNvPr id="1124" name="Graphic 2">
                <a:extLst>
                  <a:ext uri="{FF2B5EF4-FFF2-40B4-BE49-F238E27FC236}">
                    <a16:creationId xmlns:a16="http://schemas.microsoft.com/office/drawing/2014/main" id="{E8CBC2C4-BC53-4443-9DF7-962FFFA54CF9}"/>
                  </a:ext>
                </a:extLst>
              </p:cNvPr>
              <p:cNvSpPr/>
              <p:nvPr/>
            </p:nvSpPr>
            <p:spPr>
              <a:xfrm>
                <a:off x="7238968" y="1178759"/>
                <a:ext cx="35030" cy="33862"/>
              </a:xfrm>
              <a:custGeom>
                <a:avLst/>
                <a:gdLst>
                  <a:gd name="connsiteX0" fmla="*/ 0 w 35030"/>
                  <a:gd name="connsiteY0" fmla="*/ 0 h 33862"/>
                  <a:gd name="connsiteX1" fmla="*/ 35031 w 35030"/>
                  <a:gd name="connsiteY1" fmla="*/ 0 h 33862"/>
                  <a:gd name="connsiteX2" fmla="*/ 35031 w 35030"/>
                  <a:gd name="connsiteY2" fmla="*/ 33863 h 33862"/>
                  <a:gd name="connsiteX3" fmla="*/ 0 w 35030"/>
                  <a:gd name="connsiteY3" fmla="*/ 33863 h 33862"/>
                </a:gdLst>
                <a:ahLst/>
                <a:cxnLst>
                  <a:cxn ang="0">
                    <a:pos x="connsiteX0" y="connsiteY0"/>
                  </a:cxn>
                  <a:cxn ang="0">
                    <a:pos x="connsiteX1" y="connsiteY1"/>
                  </a:cxn>
                  <a:cxn ang="0">
                    <a:pos x="connsiteX2" y="connsiteY2"/>
                  </a:cxn>
                  <a:cxn ang="0">
                    <a:pos x="connsiteX3" y="connsiteY3"/>
                  </a:cxn>
                </a:cxnLst>
                <a:rect l="l" t="t" r="r" b="b"/>
                <a:pathLst>
                  <a:path w="35030" h="33862">
                    <a:moveTo>
                      <a:pt x="0" y="0"/>
                    </a:moveTo>
                    <a:lnTo>
                      <a:pt x="35031" y="0"/>
                    </a:lnTo>
                    <a:lnTo>
                      <a:pt x="35031" y="33863"/>
                    </a:lnTo>
                    <a:lnTo>
                      <a:pt x="0" y="33863"/>
                    </a:lnTo>
                    <a:close/>
                  </a:path>
                </a:pathLst>
              </a:custGeom>
              <a:solidFill>
                <a:srgbClr val="1996B0"/>
              </a:solidFill>
              <a:ln w="5837" cap="flat">
                <a:noFill/>
                <a:prstDash val="solid"/>
                <a:miter/>
              </a:ln>
            </p:spPr>
            <p:txBody>
              <a:bodyPr rtlCol="0" anchor="ctr"/>
              <a:lstStyle/>
              <a:p>
                <a:endParaRPr lang="en-US"/>
              </a:p>
            </p:txBody>
          </p:sp>
          <p:sp>
            <p:nvSpPr>
              <p:cNvPr id="1125" name="Graphic 2">
                <a:extLst>
                  <a:ext uri="{FF2B5EF4-FFF2-40B4-BE49-F238E27FC236}">
                    <a16:creationId xmlns:a16="http://schemas.microsoft.com/office/drawing/2014/main" id="{A4B1DF5B-8F82-4DAE-835E-E178FA541D04}"/>
                  </a:ext>
                </a:extLst>
              </p:cNvPr>
              <p:cNvSpPr/>
              <p:nvPr/>
            </p:nvSpPr>
            <p:spPr>
              <a:xfrm>
                <a:off x="7156064" y="1379599"/>
                <a:ext cx="36197" cy="35030"/>
              </a:xfrm>
              <a:custGeom>
                <a:avLst/>
                <a:gdLst>
                  <a:gd name="connsiteX0" fmla="*/ 0 w 36197"/>
                  <a:gd name="connsiteY0" fmla="*/ 0 h 35030"/>
                  <a:gd name="connsiteX1" fmla="*/ 36197 w 36197"/>
                  <a:gd name="connsiteY1" fmla="*/ 0 h 35030"/>
                  <a:gd name="connsiteX2" fmla="*/ 36197 w 36197"/>
                  <a:gd name="connsiteY2" fmla="*/ 35030 h 35030"/>
                  <a:gd name="connsiteX3" fmla="*/ 0 w 36197"/>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6197" h="35030">
                    <a:moveTo>
                      <a:pt x="0" y="0"/>
                    </a:moveTo>
                    <a:lnTo>
                      <a:pt x="36197" y="0"/>
                    </a:lnTo>
                    <a:lnTo>
                      <a:pt x="36197" y="35030"/>
                    </a:lnTo>
                    <a:lnTo>
                      <a:pt x="0" y="35030"/>
                    </a:lnTo>
                    <a:close/>
                  </a:path>
                </a:pathLst>
              </a:custGeom>
              <a:solidFill>
                <a:srgbClr val="07AD89"/>
              </a:solidFill>
              <a:ln w="5837" cap="flat">
                <a:noFill/>
                <a:prstDash val="solid"/>
                <a:miter/>
              </a:ln>
            </p:spPr>
            <p:txBody>
              <a:bodyPr rtlCol="0" anchor="ctr"/>
              <a:lstStyle/>
              <a:p>
                <a:endParaRPr lang="en-US"/>
              </a:p>
            </p:txBody>
          </p:sp>
          <p:sp>
            <p:nvSpPr>
              <p:cNvPr id="1126" name="Graphic 2">
                <a:extLst>
                  <a:ext uri="{FF2B5EF4-FFF2-40B4-BE49-F238E27FC236}">
                    <a16:creationId xmlns:a16="http://schemas.microsoft.com/office/drawing/2014/main" id="{D6D94E7F-386B-4A14-AE42-F730D98AFFB8}"/>
                  </a:ext>
                </a:extLst>
              </p:cNvPr>
              <p:cNvSpPr/>
              <p:nvPr/>
            </p:nvSpPr>
            <p:spPr>
              <a:xfrm>
                <a:off x="7280421" y="1420467"/>
                <a:ext cx="35030" cy="33278"/>
              </a:xfrm>
              <a:custGeom>
                <a:avLst/>
                <a:gdLst>
                  <a:gd name="connsiteX0" fmla="*/ 0 w 35030"/>
                  <a:gd name="connsiteY0" fmla="*/ 0 h 33278"/>
                  <a:gd name="connsiteX1" fmla="*/ 35030 w 35030"/>
                  <a:gd name="connsiteY1" fmla="*/ 0 h 33278"/>
                  <a:gd name="connsiteX2" fmla="*/ 35030 w 35030"/>
                  <a:gd name="connsiteY2" fmla="*/ 33279 h 33278"/>
                  <a:gd name="connsiteX3" fmla="*/ 0 w 35030"/>
                  <a:gd name="connsiteY3" fmla="*/ 33279 h 33278"/>
                </a:gdLst>
                <a:ahLst/>
                <a:cxnLst>
                  <a:cxn ang="0">
                    <a:pos x="connsiteX0" y="connsiteY0"/>
                  </a:cxn>
                  <a:cxn ang="0">
                    <a:pos x="connsiteX1" y="connsiteY1"/>
                  </a:cxn>
                  <a:cxn ang="0">
                    <a:pos x="connsiteX2" y="connsiteY2"/>
                  </a:cxn>
                  <a:cxn ang="0">
                    <a:pos x="connsiteX3" y="connsiteY3"/>
                  </a:cxn>
                </a:cxnLst>
                <a:rect l="l" t="t" r="r" b="b"/>
                <a:pathLst>
                  <a:path w="35030" h="33278">
                    <a:moveTo>
                      <a:pt x="0" y="0"/>
                    </a:moveTo>
                    <a:lnTo>
                      <a:pt x="35030" y="0"/>
                    </a:lnTo>
                    <a:lnTo>
                      <a:pt x="35030" y="33279"/>
                    </a:lnTo>
                    <a:lnTo>
                      <a:pt x="0" y="33279"/>
                    </a:lnTo>
                    <a:close/>
                  </a:path>
                </a:pathLst>
              </a:custGeom>
              <a:solidFill>
                <a:srgbClr val="1996B0"/>
              </a:solidFill>
              <a:ln w="5837" cap="flat">
                <a:noFill/>
                <a:prstDash val="solid"/>
                <a:miter/>
              </a:ln>
            </p:spPr>
            <p:txBody>
              <a:bodyPr rtlCol="0" anchor="ctr"/>
              <a:lstStyle/>
              <a:p>
                <a:endParaRPr lang="en-US"/>
              </a:p>
            </p:txBody>
          </p:sp>
          <p:sp>
            <p:nvSpPr>
              <p:cNvPr id="1127" name="Graphic 2">
                <a:extLst>
                  <a:ext uri="{FF2B5EF4-FFF2-40B4-BE49-F238E27FC236}">
                    <a16:creationId xmlns:a16="http://schemas.microsoft.com/office/drawing/2014/main" id="{31E0AB08-87DB-4A51-991B-F3D99C88820B}"/>
                  </a:ext>
                </a:extLst>
              </p:cNvPr>
              <p:cNvSpPr/>
              <p:nvPr/>
            </p:nvSpPr>
            <p:spPr>
              <a:xfrm>
                <a:off x="7362158" y="1420467"/>
                <a:ext cx="35030" cy="33278"/>
              </a:xfrm>
              <a:custGeom>
                <a:avLst/>
                <a:gdLst>
                  <a:gd name="connsiteX0" fmla="*/ 0 w 35030"/>
                  <a:gd name="connsiteY0" fmla="*/ 0 h 33278"/>
                  <a:gd name="connsiteX1" fmla="*/ 35030 w 35030"/>
                  <a:gd name="connsiteY1" fmla="*/ 0 h 33278"/>
                  <a:gd name="connsiteX2" fmla="*/ 35030 w 35030"/>
                  <a:gd name="connsiteY2" fmla="*/ 33279 h 33278"/>
                  <a:gd name="connsiteX3" fmla="*/ 0 w 35030"/>
                  <a:gd name="connsiteY3" fmla="*/ 33279 h 33278"/>
                </a:gdLst>
                <a:ahLst/>
                <a:cxnLst>
                  <a:cxn ang="0">
                    <a:pos x="connsiteX0" y="connsiteY0"/>
                  </a:cxn>
                  <a:cxn ang="0">
                    <a:pos x="connsiteX1" y="connsiteY1"/>
                  </a:cxn>
                  <a:cxn ang="0">
                    <a:pos x="connsiteX2" y="connsiteY2"/>
                  </a:cxn>
                  <a:cxn ang="0">
                    <a:pos x="connsiteX3" y="connsiteY3"/>
                  </a:cxn>
                </a:cxnLst>
                <a:rect l="l" t="t" r="r" b="b"/>
                <a:pathLst>
                  <a:path w="35030" h="33278">
                    <a:moveTo>
                      <a:pt x="0" y="0"/>
                    </a:moveTo>
                    <a:lnTo>
                      <a:pt x="35030" y="0"/>
                    </a:lnTo>
                    <a:lnTo>
                      <a:pt x="35030" y="33279"/>
                    </a:lnTo>
                    <a:lnTo>
                      <a:pt x="0" y="33279"/>
                    </a:lnTo>
                    <a:close/>
                  </a:path>
                </a:pathLst>
              </a:custGeom>
              <a:solidFill>
                <a:srgbClr val="FCB030"/>
              </a:solidFill>
              <a:ln w="5837" cap="flat">
                <a:noFill/>
                <a:prstDash val="solid"/>
                <a:miter/>
              </a:ln>
            </p:spPr>
            <p:txBody>
              <a:bodyPr rtlCol="0" anchor="ctr"/>
              <a:lstStyle/>
              <a:p>
                <a:endParaRPr lang="en-US"/>
              </a:p>
            </p:txBody>
          </p:sp>
          <p:sp>
            <p:nvSpPr>
              <p:cNvPr id="1128" name="Graphic 2">
                <a:extLst>
                  <a:ext uri="{FF2B5EF4-FFF2-40B4-BE49-F238E27FC236}">
                    <a16:creationId xmlns:a16="http://schemas.microsoft.com/office/drawing/2014/main" id="{5B1396D8-9F79-4B3E-9D55-4B8FDA92AB3D}"/>
                  </a:ext>
                </a:extLst>
              </p:cNvPr>
              <p:cNvSpPr/>
              <p:nvPr/>
            </p:nvSpPr>
            <p:spPr>
              <a:xfrm>
                <a:off x="7321290" y="1420467"/>
                <a:ext cx="35030" cy="33278"/>
              </a:xfrm>
              <a:custGeom>
                <a:avLst/>
                <a:gdLst>
                  <a:gd name="connsiteX0" fmla="*/ 0 w 35030"/>
                  <a:gd name="connsiteY0" fmla="*/ 0 h 33278"/>
                  <a:gd name="connsiteX1" fmla="*/ 35030 w 35030"/>
                  <a:gd name="connsiteY1" fmla="*/ 0 h 33278"/>
                  <a:gd name="connsiteX2" fmla="*/ 35030 w 35030"/>
                  <a:gd name="connsiteY2" fmla="*/ 33279 h 33278"/>
                  <a:gd name="connsiteX3" fmla="*/ 0 w 35030"/>
                  <a:gd name="connsiteY3" fmla="*/ 33279 h 33278"/>
                </a:gdLst>
                <a:ahLst/>
                <a:cxnLst>
                  <a:cxn ang="0">
                    <a:pos x="connsiteX0" y="connsiteY0"/>
                  </a:cxn>
                  <a:cxn ang="0">
                    <a:pos x="connsiteX1" y="connsiteY1"/>
                  </a:cxn>
                  <a:cxn ang="0">
                    <a:pos x="connsiteX2" y="connsiteY2"/>
                  </a:cxn>
                  <a:cxn ang="0">
                    <a:pos x="connsiteX3" y="connsiteY3"/>
                  </a:cxn>
                </a:cxnLst>
                <a:rect l="l" t="t" r="r" b="b"/>
                <a:pathLst>
                  <a:path w="35030" h="33278">
                    <a:moveTo>
                      <a:pt x="0" y="0"/>
                    </a:moveTo>
                    <a:lnTo>
                      <a:pt x="35030" y="0"/>
                    </a:lnTo>
                    <a:lnTo>
                      <a:pt x="35030" y="33279"/>
                    </a:lnTo>
                    <a:lnTo>
                      <a:pt x="0" y="33279"/>
                    </a:lnTo>
                    <a:close/>
                  </a:path>
                </a:pathLst>
              </a:custGeom>
              <a:solidFill>
                <a:srgbClr val="FCB030"/>
              </a:solidFill>
              <a:ln w="5837" cap="flat">
                <a:noFill/>
                <a:prstDash val="solid"/>
                <a:miter/>
              </a:ln>
            </p:spPr>
            <p:txBody>
              <a:bodyPr rtlCol="0" anchor="ctr"/>
              <a:lstStyle/>
              <a:p>
                <a:endParaRPr lang="en-US"/>
              </a:p>
            </p:txBody>
          </p:sp>
          <p:sp>
            <p:nvSpPr>
              <p:cNvPr id="1129" name="Graphic 2">
                <a:extLst>
                  <a:ext uri="{FF2B5EF4-FFF2-40B4-BE49-F238E27FC236}">
                    <a16:creationId xmlns:a16="http://schemas.microsoft.com/office/drawing/2014/main" id="{04900974-99AA-45EE-8384-1895F1DF2C44}"/>
                  </a:ext>
                </a:extLst>
              </p:cNvPr>
              <p:cNvSpPr/>
              <p:nvPr/>
            </p:nvSpPr>
            <p:spPr>
              <a:xfrm>
                <a:off x="7156064" y="1420467"/>
                <a:ext cx="36197" cy="33278"/>
              </a:xfrm>
              <a:custGeom>
                <a:avLst/>
                <a:gdLst>
                  <a:gd name="connsiteX0" fmla="*/ 0 w 36197"/>
                  <a:gd name="connsiteY0" fmla="*/ 0 h 33278"/>
                  <a:gd name="connsiteX1" fmla="*/ 36197 w 36197"/>
                  <a:gd name="connsiteY1" fmla="*/ 0 h 33278"/>
                  <a:gd name="connsiteX2" fmla="*/ 36197 w 36197"/>
                  <a:gd name="connsiteY2" fmla="*/ 33279 h 33278"/>
                  <a:gd name="connsiteX3" fmla="*/ 0 w 36197"/>
                  <a:gd name="connsiteY3" fmla="*/ 33279 h 33278"/>
                </a:gdLst>
                <a:ahLst/>
                <a:cxnLst>
                  <a:cxn ang="0">
                    <a:pos x="connsiteX0" y="connsiteY0"/>
                  </a:cxn>
                  <a:cxn ang="0">
                    <a:pos x="connsiteX1" y="connsiteY1"/>
                  </a:cxn>
                  <a:cxn ang="0">
                    <a:pos x="connsiteX2" y="connsiteY2"/>
                  </a:cxn>
                  <a:cxn ang="0">
                    <a:pos x="connsiteX3" y="connsiteY3"/>
                  </a:cxn>
                </a:cxnLst>
                <a:rect l="l" t="t" r="r" b="b"/>
                <a:pathLst>
                  <a:path w="36197" h="33278">
                    <a:moveTo>
                      <a:pt x="0" y="0"/>
                    </a:moveTo>
                    <a:lnTo>
                      <a:pt x="36197" y="0"/>
                    </a:lnTo>
                    <a:lnTo>
                      <a:pt x="36197" y="33279"/>
                    </a:lnTo>
                    <a:lnTo>
                      <a:pt x="0" y="33279"/>
                    </a:lnTo>
                    <a:close/>
                  </a:path>
                </a:pathLst>
              </a:custGeom>
              <a:solidFill>
                <a:srgbClr val="07AD89"/>
              </a:solidFill>
              <a:ln w="5837" cap="flat">
                <a:noFill/>
                <a:prstDash val="solid"/>
                <a:miter/>
              </a:ln>
            </p:spPr>
            <p:txBody>
              <a:bodyPr rtlCol="0" anchor="ctr"/>
              <a:lstStyle/>
              <a:p>
                <a:endParaRPr lang="en-US"/>
              </a:p>
            </p:txBody>
          </p:sp>
          <p:sp>
            <p:nvSpPr>
              <p:cNvPr id="1130" name="Graphic 2">
                <a:extLst>
                  <a:ext uri="{FF2B5EF4-FFF2-40B4-BE49-F238E27FC236}">
                    <a16:creationId xmlns:a16="http://schemas.microsoft.com/office/drawing/2014/main" id="{DD10CB28-C30C-43C2-92D1-2E0440652EB1}"/>
                  </a:ext>
                </a:extLst>
              </p:cNvPr>
              <p:cNvSpPr/>
              <p:nvPr/>
            </p:nvSpPr>
            <p:spPr>
              <a:xfrm>
                <a:off x="7198100" y="1420467"/>
                <a:ext cx="35030" cy="33278"/>
              </a:xfrm>
              <a:custGeom>
                <a:avLst/>
                <a:gdLst>
                  <a:gd name="connsiteX0" fmla="*/ 0 w 35030"/>
                  <a:gd name="connsiteY0" fmla="*/ 0 h 33278"/>
                  <a:gd name="connsiteX1" fmla="*/ 35031 w 35030"/>
                  <a:gd name="connsiteY1" fmla="*/ 0 h 33278"/>
                  <a:gd name="connsiteX2" fmla="*/ 35031 w 35030"/>
                  <a:gd name="connsiteY2" fmla="*/ 33279 h 33278"/>
                  <a:gd name="connsiteX3" fmla="*/ 0 w 35030"/>
                  <a:gd name="connsiteY3" fmla="*/ 33279 h 33278"/>
                </a:gdLst>
                <a:ahLst/>
                <a:cxnLst>
                  <a:cxn ang="0">
                    <a:pos x="connsiteX0" y="connsiteY0"/>
                  </a:cxn>
                  <a:cxn ang="0">
                    <a:pos x="connsiteX1" y="connsiteY1"/>
                  </a:cxn>
                  <a:cxn ang="0">
                    <a:pos x="connsiteX2" y="connsiteY2"/>
                  </a:cxn>
                  <a:cxn ang="0">
                    <a:pos x="connsiteX3" y="connsiteY3"/>
                  </a:cxn>
                </a:cxnLst>
                <a:rect l="l" t="t" r="r" b="b"/>
                <a:pathLst>
                  <a:path w="35030" h="33278">
                    <a:moveTo>
                      <a:pt x="0" y="0"/>
                    </a:moveTo>
                    <a:lnTo>
                      <a:pt x="35031" y="0"/>
                    </a:lnTo>
                    <a:lnTo>
                      <a:pt x="35031" y="33279"/>
                    </a:lnTo>
                    <a:lnTo>
                      <a:pt x="0" y="33279"/>
                    </a:lnTo>
                    <a:close/>
                  </a:path>
                </a:pathLst>
              </a:custGeom>
              <a:solidFill>
                <a:srgbClr val="07AD89"/>
              </a:solidFill>
              <a:ln w="5837" cap="flat">
                <a:noFill/>
                <a:prstDash val="solid"/>
                <a:miter/>
              </a:ln>
            </p:spPr>
            <p:txBody>
              <a:bodyPr rtlCol="0" anchor="ctr"/>
              <a:lstStyle/>
              <a:p>
                <a:endParaRPr lang="en-US"/>
              </a:p>
            </p:txBody>
          </p:sp>
          <p:sp>
            <p:nvSpPr>
              <p:cNvPr id="1131" name="Graphic 2">
                <a:extLst>
                  <a:ext uri="{FF2B5EF4-FFF2-40B4-BE49-F238E27FC236}">
                    <a16:creationId xmlns:a16="http://schemas.microsoft.com/office/drawing/2014/main" id="{FE56B678-F536-4C99-81E7-2EA20755C6D4}"/>
                  </a:ext>
                </a:extLst>
              </p:cNvPr>
              <p:cNvSpPr/>
              <p:nvPr/>
            </p:nvSpPr>
            <p:spPr>
              <a:xfrm>
                <a:off x="7238968" y="1420467"/>
                <a:ext cx="35030" cy="33278"/>
              </a:xfrm>
              <a:custGeom>
                <a:avLst/>
                <a:gdLst>
                  <a:gd name="connsiteX0" fmla="*/ 0 w 35030"/>
                  <a:gd name="connsiteY0" fmla="*/ 0 h 33278"/>
                  <a:gd name="connsiteX1" fmla="*/ 35031 w 35030"/>
                  <a:gd name="connsiteY1" fmla="*/ 0 h 33278"/>
                  <a:gd name="connsiteX2" fmla="*/ 35031 w 35030"/>
                  <a:gd name="connsiteY2" fmla="*/ 33279 h 33278"/>
                  <a:gd name="connsiteX3" fmla="*/ 0 w 35030"/>
                  <a:gd name="connsiteY3" fmla="*/ 33279 h 33278"/>
                </a:gdLst>
                <a:ahLst/>
                <a:cxnLst>
                  <a:cxn ang="0">
                    <a:pos x="connsiteX0" y="connsiteY0"/>
                  </a:cxn>
                  <a:cxn ang="0">
                    <a:pos x="connsiteX1" y="connsiteY1"/>
                  </a:cxn>
                  <a:cxn ang="0">
                    <a:pos x="connsiteX2" y="connsiteY2"/>
                  </a:cxn>
                  <a:cxn ang="0">
                    <a:pos x="connsiteX3" y="connsiteY3"/>
                  </a:cxn>
                </a:cxnLst>
                <a:rect l="l" t="t" r="r" b="b"/>
                <a:pathLst>
                  <a:path w="35030" h="33278">
                    <a:moveTo>
                      <a:pt x="0" y="0"/>
                    </a:moveTo>
                    <a:lnTo>
                      <a:pt x="35031" y="0"/>
                    </a:lnTo>
                    <a:lnTo>
                      <a:pt x="35031" y="33279"/>
                    </a:lnTo>
                    <a:lnTo>
                      <a:pt x="0" y="33279"/>
                    </a:lnTo>
                    <a:close/>
                  </a:path>
                </a:pathLst>
              </a:custGeom>
              <a:solidFill>
                <a:srgbClr val="1996B0"/>
              </a:solidFill>
              <a:ln w="5837" cap="flat">
                <a:noFill/>
                <a:prstDash val="solid"/>
                <a:miter/>
              </a:ln>
            </p:spPr>
            <p:txBody>
              <a:bodyPr rtlCol="0" anchor="ctr"/>
              <a:lstStyle/>
              <a:p>
                <a:endParaRPr lang="en-US"/>
              </a:p>
            </p:txBody>
          </p:sp>
          <p:sp>
            <p:nvSpPr>
              <p:cNvPr id="1132" name="Graphic 2">
                <a:extLst>
                  <a:ext uri="{FF2B5EF4-FFF2-40B4-BE49-F238E27FC236}">
                    <a16:creationId xmlns:a16="http://schemas.microsoft.com/office/drawing/2014/main" id="{1AAE676E-4FC5-4DB3-9FC4-291D4B9584C5}"/>
                  </a:ext>
                </a:extLst>
              </p:cNvPr>
              <p:cNvSpPr/>
              <p:nvPr/>
            </p:nvSpPr>
            <p:spPr>
              <a:xfrm>
                <a:off x="7362158" y="1218460"/>
                <a:ext cx="35030" cy="35030"/>
              </a:xfrm>
              <a:custGeom>
                <a:avLst/>
                <a:gdLst>
                  <a:gd name="connsiteX0" fmla="*/ 0 w 35030"/>
                  <a:gd name="connsiteY0" fmla="*/ 0 h 35030"/>
                  <a:gd name="connsiteX1" fmla="*/ 35030 w 35030"/>
                  <a:gd name="connsiteY1" fmla="*/ 0 h 35030"/>
                  <a:gd name="connsiteX2" fmla="*/ 35030 w 35030"/>
                  <a:gd name="connsiteY2" fmla="*/ 35030 h 35030"/>
                  <a:gd name="connsiteX3" fmla="*/ 0 w 35030"/>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5030" h="35030">
                    <a:moveTo>
                      <a:pt x="0" y="0"/>
                    </a:moveTo>
                    <a:lnTo>
                      <a:pt x="35030" y="0"/>
                    </a:lnTo>
                    <a:lnTo>
                      <a:pt x="35030" y="35030"/>
                    </a:lnTo>
                    <a:lnTo>
                      <a:pt x="0" y="35030"/>
                    </a:lnTo>
                    <a:close/>
                  </a:path>
                </a:pathLst>
              </a:custGeom>
              <a:solidFill>
                <a:srgbClr val="B1B4BA"/>
              </a:solidFill>
              <a:ln w="5837" cap="flat">
                <a:noFill/>
                <a:prstDash val="solid"/>
                <a:miter/>
              </a:ln>
            </p:spPr>
            <p:txBody>
              <a:bodyPr rtlCol="0" anchor="ctr"/>
              <a:lstStyle/>
              <a:p>
                <a:endParaRPr lang="en-US"/>
              </a:p>
            </p:txBody>
          </p:sp>
          <p:sp>
            <p:nvSpPr>
              <p:cNvPr id="1133" name="Graphic 2">
                <a:extLst>
                  <a:ext uri="{FF2B5EF4-FFF2-40B4-BE49-F238E27FC236}">
                    <a16:creationId xmlns:a16="http://schemas.microsoft.com/office/drawing/2014/main" id="{B8CB5625-60FC-4728-ABE9-3015DAD23A31}"/>
                  </a:ext>
                </a:extLst>
              </p:cNvPr>
              <p:cNvSpPr/>
              <p:nvPr/>
            </p:nvSpPr>
            <p:spPr>
              <a:xfrm>
                <a:off x="7321290" y="1178759"/>
                <a:ext cx="35030" cy="33862"/>
              </a:xfrm>
              <a:custGeom>
                <a:avLst/>
                <a:gdLst>
                  <a:gd name="connsiteX0" fmla="*/ 0 w 35030"/>
                  <a:gd name="connsiteY0" fmla="*/ 0 h 33862"/>
                  <a:gd name="connsiteX1" fmla="*/ 35030 w 35030"/>
                  <a:gd name="connsiteY1" fmla="*/ 0 h 33862"/>
                  <a:gd name="connsiteX2" fmla="*/ 35030 w 35030"/>
                  <a:gd name="connsiteY2" fmla="*/ 33863 h 33862"/>
                  <a:gd name="connsiteX3" fmla="*/ 0 w 35030"/>
                  <a:gd name="connsiteY3" fmla="*/ 33863 h 33862"/>
                </a:gdLst>
                <a:ahLst/>
                <a:cxnLst>
                  <a:cxn ang="0">
                    <a:pos x="connsiteX0" y="connsiteY0"/>
                  </a:cxn>
                  <a:cxn ang="0">
                    <a:pos x="connsiteX1" y="connsiteY1"/>
                  </a:cxn>
                  <a:cxn ang="0">
                    <a:pos x="connsiteX2" y="connsiteY2"/>
                  </a:cxn>
                  <a:cxn ang="0">
                    <a:pos x="connsiteX3" y="connsiteY3"/>
                  </a:cxn>
                </a:cxnLst>
                <a:rect l="l" t="t" r="r" b="b"/>
                <a:pathLst>
                  <a:path w="35030" h="33862">
                    <a:moveTo>
                      <a:pt x="0" y="0"/>
                    </a:moveTo>
                    <a:lnTo>
                      <a:pt x="35030" y="0"/>
                    </a:lnTo>
                    <a:lnTo>
                      <a:pt x="35030" y="33863"/>
                    </a:lnTo>
                    <a:lnTo>
                      <a:pt x="0" y="33863"/>
                    </a:lnTo>
                    <a:close/>
                  </a:path>
                </a:pathLst>
              </a:custGeom>
              <a:solidFill>
                <a:srgbClr val="B1B4BA"/>
              </a:solidFill>
              <a:ln w="5837" cap="flat">
                <a:noFill/>
                <a:prstDash val="solid"/>
                <a:miter/>
              </a:ln>
            </p:spPr>
            <p:txBody>
              <a:bodyPr rtlCol="0" anchor="ctr"/>
              <a:lstStyle/>
              <a:p>
                <a:endParaRPr lang="en-US"/>
              </a:p>
            </p:txBody>
          </p:sp>
          <p:sp>
            <p:nvSpPr>
              <p:cNvPr id="1134" name="Graphic 2">
                <a:extLst>
                  <a:ext uri="{FF2B5EF4-FFF2-40B4-BE49-F238E27FC236}">
                    <a16:creationId xmlns:a16="http://schemas.microsoft.com/office/drawing/2014/main" id="{5FFED661-9E30-4082-81BC-C98C02491A3D}"/>
                  </a:ext>
                </a:extLst>
              </p:cNvPr>
              <p:cNvSpPr/>
              <p:nvPr/>
            </p:nvSpPr>
            <p:spPr>
              <a:xfrm>
                <a:off x="7362158" y="1178759"/>
                <a:ext cx="35030" cy="33862"/>
              </a:xfrm>
              <a:custGeom>
                <a:avLst/>
                <a:gdLst>
                  <a:gd name="connsiteX0" fmla="*/ 0 w 35030"/>
                  <a:gd name="connsiteY0" fmla="*/ 0 h 33862"/>
                  <a:gd name="connsiteX1" fmla="*/ 35030 w 35030"/>
                  <a:gd name="connsiteY1" fmla="*/ 0 h 33862"/>
                  <a:gd name="connsiteX2" fmla="*/ 35030 w 35030"/>
                  <a:gd name="connsiteY2" fmla="*/ 33863 h 33862"/>
                  <a:gd name="connsiteX3" fmla="*/ 0 w 35030"/>
                  <a:gd name="connsiteY3" fmla="*/ 33863 h 33862"/>
                </a:gdLst>
                <a:ahLst/>
                <a:cxnLst>
                  <a:cxn ang="0">
                    <a:pos x="connsiteX0" y="connsiteY0"/>
                  </a:cxn>
                  <a:cxn ang="0">
                    <a:pos x="connsiteX1" y="connsiteY1"/>
                  </a:cxn>
                  <a:cxn ang="0">
                    <a:pos x="connsiteX2" y="connsiteY2"/>
                  </a:cxn>
                  <a:cxn ang="0">
                    <a:pos x="connsiteX3" y="connsiteY3"/>
                  </a:cxn>
                </a:cxnLst>
                <a:rect l="l" t="t" r="r" b="b"/>
                <a:pathLst>
                  <a:path w="35030" h="33862">
                    <a:moveTo>
                      <a:pt x="0" y="0"/>
                    </a:moveTo>
                    <a:lnTo>
                      <a:pt x="35030" y="0"/>
                    </a:lnTo>
                    <a:lnTo>
                      <a:pt x="35030" y="33863"/>
                    </a:lnTo>
                    <a:lnTo>
                      <a:pt x="0" y="33863"/>
                    </a:lnTo>
                    <a:close/>
                  </a:path>
                </a:pathLst>
              </a:custGeom>
              <a:solidFill>
                <a:srgbClr val="B1B4BA"/>
              </a:solidFill>
              <a:ln w="5837" cap="flat">
                <a:noFill/>
                <a:prstDash val="solid"/>
                <a:miter/>
              </a:ln>
            </p:spPr>
            <p:txBody>
              <a:bodyPr rtlCol="0" anchor="ctr"/>
              <a:lstStyle/>
              <a:p>
                <a:endParaRPr lang="en-US"/>
              </a:p>
            </p:txBody>
          </p:sp>
          <p:sp>
            <p:nvSpPr>
              <p:cNvPr id="1135" name="Graphic 2">
                <a:extLst>
                  <a:ext uri="{FF2B5EF4-FFF2-40B4-BE49-F238E27FC236}">
                    <a16:creationId xmlns:a16="http://schemas.microsoft.com/office/drawing/2014/main" id="{6B369446-7F47-4433-A44E-36430D6C1C71}"/>
                  </a:ext>
                </a:extLst>
              </p:cNvPr>
              <p:cNvSpPr/>
              <p:nvPr/>
            </p:nvSpPr>
            <p:spPr>
              <a:xfrm>
                <a:off x="7280421" y="1178759"/>
                <a:ext cx="35030" cy="33862"/>
              </a:xfrm>
              <a:custGeom>
                <a:avLst/>
                <a:gdLst>
                  <a:gd name="connsiteX0" fmla="*/ 0 w 35030"/>
                  <a:gd name="connsiteY0" fmla="*/ 0 h 33862"/>
                  <a:gd name="connsiteX1" fmla="*/ 35030 w 35030"/>
                  <a:gd name="connsiteY1" fmla="*/ 0 h 33862"/>
                  <a:gd name="connsiteX2" fmla="*/ 35030 w 35030"/>
                  <a:gd name="connsiteY2" fmla="*/ 33863 h 33862"/>
                  <a:gd name="connsiteX3" fmla="*/ 0 w 35030"/>
                  <a:gd name="connsiteY3" fmla="*/ 33863 h 33862"/>
                </a:gdLst>
                <a:ahLst/>
                <a:cxnLst>
                  <a:cxn ang="0">
                    <a:pos x="connsiteX0" y="connsiteY0"/>
                  </a:cxn>
                  <a:cxn ang="0">
                    <a:pos x="connsiteX1" y="connsiteY1"/>
                  </a:cxn>
                  <a:cxn ang="0">
                    <a:pos x="connsiteX2" y="connsiteY2"/>
                  </a:cxn>
                  <a:cxn ang="0">
                    <a:pos x="connsiteX3" y="connsiteY3"/>
                  </a:cxn>
                </a:cxnLst>
                <a:rect l="l" t="t" r="r" b="b"/>
                <a:pathLst>
                  <a:path w="35030" h="33862">
                    <a:moveTo>
                      <a:pt x="0" y="0"/>
                    </a:moveTo>
                    <a:lnTo>
                      <a:pt x="35030" y="0"/>
                    </a:lnTo>
                    <a:lnTo>
                      <a:pt x="35030" y="33863"/>
                    </a:lnTo>
                    <a:lnTo>
                      <a:pt x="0" y="33863"/>
                    </a:lnTo>
                    <a:close/>
                  </a:path>
                </a:pathLst>
              </a:custGeom>
              <a:solidFill>
                <a:srgbClr val="1996B0"/>
              </a:solidFill>
              <a:ln w="5837" cap="flat">
                <a:noFill/>
                <a:prstDash val="solid"/>
                <a:miter/>
              </a:ln>
            </p:spPr>
            <p:txBody>
              <a:bodyPr rtlCol="0" anchor="ctr"/>
              <a:lstStyle/>
              <a:p>
                <a:endParaRPr lang="en-US"/>
              </a:p>
            </p:txBody>
          </p:sp>
          <p:sp>
            <p:nvSpPr>
              <p:cNvPr id="1136" name="Graphic 2">
                <a:extLst>
                  <a:ext uri="{FF2B5EF4-FFF2-40B4-BE49-F238E27FC236}">
                    <a16:creationId xmlns:a16="http://schemas.microsoft.com/office/drawing/2014/main" id="{7CD9B391-34FD-408B-A75F-0903762C1CC5}"/>
                  </a:ext>
                </a:extLst>
              </p:cNvPr>
              <p:cNvSpPr/>
              <p:nvPr/>
            </p:nvSpPr>
            <p:spPr>
              <a:xfrm>
                <a:off x="7403027" y="1258744"/>
                <a:ext cx="34446" cy="35030"/>
              </a:xfrm>
              <a:custGeom>
                <a:avLst/>
                <a:gdLst>
                  <a:gd name="connsiteX0" fmla="*/ 0 w 34446"/>
                  <a:gd name="connsiteY0" fmla="*/ 0 h 35030"/>
                  <a:gd name="connsiteX1" fmla="*/ 34447 w 34446"/>
                  <a:gd name="connsiteY1" fmla="*/ 0 h 35030"/>
                  <a:gd name="connsiteX2" fmla="*/ 34447 w 34446"/>
                  <a:gd name="connsiteY2" fmla="*/ 35030 h 35030"/>
                  <a:gd name="connsiteX3" fmla="*/ 0 w 34446"/>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4446" h="35030">
                    <a:moveTo>
                      <a:pt x="0" y="0"/>
                    </a:moveTo>
                    <a:lnTo>
                      <a:pt x="34447" y="0"/>
                    </a:lnTo>
                    <a:lnTo>
                      <a:pt x="34447" y="35030"/>
                    </a:lnTo>
                    <a:lnTo>
                      <a:pt x="0" y="35030"/>
                    </a:lnTo>
                    <a:close/>
                  </a:path>
                </a:pathLst>
              </a:custGeom>
              <a:solidFill>
                <a:srgbClr val="EB5244"/>
              </a:solidFill>
              <a:ln w="5837" cap="flat">
                <a:noFill/>
                <a:prstDash val="solid"/>
                <a:miter/>
              </a:ln>
            </p:spPr>
            <p:txBody>
              <a:bodyPr rtlCol="0" anchor="ctr"/>
              <a:lstStyle/>
              <a:p>
                <a:endParaRPr lang="en-US"/>
              </a:p>
            </p:txBody>
          </p:sp>
          <p:sp>
            <p:nvSpPr>
              <p:cNvPr id="1137" name="Graphic 2">
                <a:extLst>
                  <a:ext uri="{FF2B5EF4-FFF2-40B4-BE49-F238E27FC236}">
                    <a16:creationId xmlns:a16="http://schemas.microsoft.com/office/drawing/2014/main" id="{25C8C8C3-3A83-4A14-B437-97C4E776ACA7}"/>
                  </a:ext>
                </a:extLst>
              </p:cNvPr>
              <p:cNvSpPr/>
              <p:nvPr/>
            </p:nvSpPr>
            <p:spPr>
              <a:xfrm>
                <a:off x="7403027" y="1420467"/>
                <a:ext cx="34446" cy="33278"/>
              </a:xfrm>
              <a:custGeom>
                <a:avLst/>
                <a:gdLst>
                  <a:gd name="connsiteX0" fmla="*/ 0 w 34446"/>
                  <a:gd name="connsiteY0" fmla="*/ 0 h 33278"/>
                  <a:gd name="connsiteX1" fmla="*/ 34447 w 34446"/>
                  <a:gd name="connsiteY1" fmla="*/ 0 h 33278"/>
                  <a:gd name="connsiteX2" fmla="*/ 34447 w 34446"/>
                  <a:gd name="connsiteY2" fmla="*/ 33279 h 33278"/>
                  <a:gd name="connsiteX3" fmla="*/ 0 w 34446"/>
                  <a:gd name="connsiteY3" fmla="*/ 33279 h 33278"/>
                </a:gdLst>
                <a:ahLst/>
                <a:cxnLst>
                  <a:cxn ang="0">
                    <a:pos x="connsiteX0" y="connsiteY0"/>
                  </a:cxn>
                  <a:cxn ang="0">
                    <a:pos x="connsiteX1" y="connsiteY1"/>
                  </a:cxn>
                  <a:cxn ang="0">
                    <a:pos x="connsiteX2" y="connsiteY2"/>
                  </a:cxn>
                  <a:cxn ang="0">
                    <a:pos x="connsiteX3" y="connsiteY3"/>
                  </a:cxn>
                </a:cxnLst>
                <a:rect l="l" t="t" r="r" b="b"/>
                <a:pathLst>
                  <a:path w="34446" h="33278">
                    <a:moveTo>
                      <a:pt x="0" y="0"/>
                    </a:moveTo>
                    <a:lnTo>
                      <a:pt x="34447" y="0"/>
                    </a:lnTo>
                    <a:lnTo>
                      <a:pt x="34447" y="33279"/>
                    </a:lnTo>
                    <a:lnTo>
                      <a:pt x="0" y="33279"/>
                    </a:lnTo>
                    <a:close/>
                  </a:path>
                </a:pathLst>
              </a:custGeom>
              <a:solidFill>
                <a:srgbClr val="EB5244"/>
              </a:solidFill>
              <a:ln w="5837" cap="flat">
                <a:noFill/>
                <a:prstDash val="solid"/>
                <a:miter/>
              </a:ln>
            </p:spPr>
            <p:txBody>
              <a:bodyPr rtlCol="0" anchor="ctr"/>
              <a:lstStyle/>
              <a:p>
                <a:endParaRPr lang="en-US"/>
              </a:p>
            </p:txBody>
          </p:sp>
          <p:sp>
            <p:nvSpPr>
              <p:cNvPr id="1138" name="Graphic 2">
                <a:extLst>
                  <a:ext uri="{FF2B5EF4-FFF2-40B4-BE49-F238E27FC236}">
                    <a16:creationId xmlns:a16="http://schemas.microsoft.com/office/drawing/2014/main" id="{50C1975E-B625-4F0C-9E6B-3C0F1B242CA9}"/>
                  </a:ext>
                </a:extLst>
              </p:cNvPr>
              <p:cNvSpPr/>
              <p:nvPr/>
            </p:nvSpPr>
            <p:spPr>
              <a:xfrm>
                <a:off x="7403027" y="1379599"/>
                <a:ext cx="34446" cy="35030"/>
              </a:xfrm>
              <a:custGeom>
                <a:avLst/>
                <a:gdLst>
                  <a:gd name="connsiteX0" fmla="*/ 0 w 34446"/>
                  <a:gd name="connsiteY0" fmla="*/ 0 h 35030"/>
                  <a:gd name="connsiteX1" fmla="*/ 34447 w 34446"/>
                  <a:gd name="connsiteY1" fmla="*/ 0 h 35030"/>
                  <a:gd name="connsiteX2" fmla="*/ 34447 w 34446"/>
                  <a:gd name="connsiteY2" fmla="*/ 35030 h 35030"/>
                  <a:gd name="connsiteX3" fmla="*/ 0 w 34446"/>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4446" h="35030">
                    <a:moveTo>
                      <a:pt x="0" y="0"/>
                    </a:moveTo>
                    <a:lnTo>
                      <a:pt x="34447" y="0"/>
                    </a:lnTo>
                    <a:lnTo>
                      <a:pt x="34447" y="35030"/>
                    </a:lnTo>
                    <a:lnTo>
                      <a:pt x="0" y="35030"/>
                    </a:lnTo>
                    <a:close/>
                  </a:path>
                </a:pathLst>
              </a:custGeom>
              <a:solidFill>
                <a:srgbClr val="EB5244"/>
              </a:solidFill>
              <a:ln w="5837" cap="flat">
                <a:noFill/>
                <a:prstDash val="solid"/>
                <a:miter/>
              </a:ln>
            </p:spPr>
            <p:txBody>
              <a:bodyPr rtlCol="0" anchor="ctr"/>
              <a:lstStyle/>
              <a:p>
                <a:endParaRPr lang="en-US"/>
              </a:p>
            </p:txBody>
          </p:sp>
          <p:sp>
            <p:nvSpPr>
              <p:cNvPr id="1139" name="Graphic 2">
                <a:extLst>
                  <a:ext uri="{FF2B5EF4-FFF2-40B4-BE49-F238E27FC236}">
                    <a16:creationId xmlns:a16="http://schemas.microsoft.com/office/drawing/2014/main" id="{C79A99B8-883E-4F1A-91C1-1F6C925B81EC}"/>
                  </a:ext>
                </a:extLst>
              </p:cNvPr>
              <p:cNvSpPr/>
              <p:nvPr/>
            </p:nvSpPr>
            <p:spPr>
              <a:xfrm>
                <a:off x="7403027" y="1339314"/>
                <a:ext cx="34446" cy="35030"/>
              </a:xfrm>
              <a:custGeom>
                <a:avLst/>
                <a:gdLst>
                  <a:gd name="connsiteX0" fmla="*/ 0 w 34446"/>
                  <a:gd name="connsiteY0" fmla="*/ 0 h 35030"/>
                  <a:gd name="connsiteX1" fmla="*/ 34447 w 34446"/>
                  <a:gd name="connsiteY1" fmla="*/ 0 h 35030"/>
                  <a:gd name="connsiteX2" fmla="*/ 34447 w 34446"/>
                  <a:gd name="connsiteY2" fmla="*/ 35030 h 35030"/>
                  <a:gd name="connsiteX3" fmla="*/ 0 w 34446"/>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4446" h="35030">
                    <a:moveTo>
                      <a:pt x="0" y="0"/>
                    </a:moveTo>
                    <a:lnTo>
                      <a:pt x="34447" y="0"/>
                    </a:lnTo>
                    <a:lnTo>
                      <a:pt x="34447" y="35030"/>
                    </a:lnTo>
                    <a:lnTo>
                      <a:pt x="0" y="35030"/>
                    </a:lnTo>
                    <a:close/>
                  </a:path>
                </a:pathLst>
              </a:custGeom>
              <a:solidFill>
                <a:srgbClr val="EB5244"/>
              </a:solidFill>
              <a:ln w="5837" cap="flat">
                <a:noFill/>
                <a:prstDash val="solid"/>
                <a:miter/>
              </a:ln>
            </p:spPr>
            <p:txBody>
              <a:bodyPr rtlCol="0" anchor="ctr"/>
              <a:lstStyle/>
              <a:p>
                <a:endParaRPr lang="en-US"/>
              </a:p>
            </p:txBody>
          </p:sp>
          <p:sp>
            <p:nvSpPr>
              <p:cNvPr id="1140" name="Graphic 2">
                <a:extLst>
                  <a:ext uri="{FF2B5EF4-FFF2-40B4-BE49-F238E27FC236}">
                    <a16:creationId xmlns:a16="http://schemas.microsoft.com/office/drawing/2014/main" id="{7C3927D3-4CA7-4E14-88C8-79EEC0DB4CFD}"/>
                  </a:ext>
                </a:extLst>
              </p:cNvPr>
              <p:cNvSpPr/>
              <p:nvPr/>
            </p:nvSpPr>
            <p:spPr>
              <a:xfrm>
                <a:off x="7403027" y="1299029"/>
                <a:ext cx="34446" cy="35030"/>
              </a:xfrm>
              <a:custGeom>
                <a:avLst/>
                <a:gdLst>
                  <a:gd name="connsiteX0" fmla="*/ 0 w 34446"/>
                  <a:gd name="connsiteY0" fmla="*/ 0 h 35030"/>
                  <a:gd name="connsiteX1" fmla="*/ 34447 w 34446"/>
                  <a:gd name="connsiteY1" fmla="*/ 0 h 35030"/>
                  <a:gd name="connsiteX2" fmla="*/ 34447 w 34446"/>
                  <a:gd name="connsiteY2" fmla="*/ 35030 h 35030"/>
                  <a:gd name="connsiteX3" fmla="*/ 0 w 34446"/>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4446" h="35030">
                    <a:moveTo>
                      <a:pt x="0" y="0"/>
                    </a:moveTo>
                    <a:lnTo>
                      <a:pt x="34447" y="0"/>
                    </a:lnTo>
                    <a:lnTo>
                      <a:pt x="34447" y="35030"/>
                    </a:lnTo>
                    <a:lnTo>
                      <a:pt x="0" y="35030"/>
                    </a:lnTo>
                    <a:close/>
                  </a:path>
                </a:pathLst>
              </a:custGeom>
              <a:solidFill>
                <a:srgbClr val="EB5244"/>
              </a:solidFill>
              <a:ln w="5837" cap="flat">
                <a:noFill/>
                <a:prstDash val="solid"/>
                <a:miter/>
              </a:ln>
            </p:spPr>
            <p:txBody>
              <a:bodyPr rtlCol="0" anchor="ctr"/>
              <a:lstStyle/>
              <a:p>
                <a:endParaRPr lang="en-US"/>
              </a:p>
            </p:txBody>
          </p:sp>
          <p:sp>
            <p:nvSpPr>
              <p:cNvPr id="1141" name="Graphic 2">
                <a:extLst>
                  <a:ext uri="{FF2B5EF4-FFF2-40B4-BE49-F238E27FC236}">
                    <a16:creationId xmlns:a16="http://schemas.microsoft.com/office/drawing/2014/main" id="{DCDC45AC-F5D8-449A-B2C9-926872CA38A4}"/>
                  </a:ext>
                </a:extLst>
              </p:cNvPr>
              <p:cNvSpPr/>
              <p:nvPr/>
            </p:nvSpPr>
            <p:spPr>
              <a:xfrm>
                <a:off x="7403027" y="1178759"/>
                <a:ext cx="34446" cy="33862"/>
              </a:xfrm>
              <a:custGeom>
                <a:avLst/>
                <a:gdLst>
                  <a:gd name="connsiteX0" fmla="*/ 0 w 34446"/>
                  <a:gd name="connsiteY0" fmla="*/ 0 h 33862"/>
                  <a:gd name="connsiteX1" fmla="*/ 34447 w 34446"/>
                  <a:gd name="connsiteY1" fmla="*/ 0 h 33862"/>
                  <a:gd name="connsiteX2" fmla="*/ 34447 w 34446"/>
                  <a:gd name="connsiteY2" fmla="*/ 33863 h 33862"/>
                  <a:gd name="connsiteX3" fmla="*/ 0 w 34446"/>
                  <a:gd name="connsiteY3" fmla="*/ 33863 h 33862"/>
                </a:gdLst>
                <a:ahLst/>
                <a:cxnLst>
                  <a:cxn ang="0">
                    <a:pos x="connsiteX0" y="connsiteY0"/>
                  </a:cxn>
                  <a:cxn ang="0">
                    <a:pos x="connsiteX1" y="connsiteY1"/>
                  </a:cxn>
                  <a:cxn ang="0">
                    <a:pos x="connsiteX2" y="connsiteY2"/>
                  </a:cxn>
                  <a:cxn ang="0">
                    <a:pos x="connsiteX3" y="connsiteY3"/>
                  </a:cxn>
                </a:cxnLst>
                <a:rect l="l" t="t" r="r" b="b"/>
                <a:pathLst>
                  <a:path w="34446" h="33862">
                    <a:moveTo>
                      <a:pt x="0" y="0"/>
                    </a:moveTo>
                    <a:lnTo>
                      <a:pt x="34447" y="0"/>
                    </a:lnTo>
                    <a:lnTo>
                      <a:pt x="34447" y="33863"/>
                    </a:lnTo>
                    <a:lnTo>
                      <a:pt x="0" y="33863"/>
                    </a:lnTo>
                    <a:close/>
                  </a:path>
                </a:pathLst>
              </a:custGeom>
              <a:solidFill>
                <a:srgbClr val="B1B4BA"/>
              </a:solidFill>
              <a:ln w="5837" cap="flat">
                <a:noFill/>
                <a:prstDash val="solid"/>
                <a:miter/>
              </a:ln>
            </p:spPr>
            <p:txBody>
              <a:bodyPr rtlCol="0" anchor="ctr"/>
              <a:lstStyle/>
              <a:p>
                <a:endParaRPr lang="en-US"/>
              </a:p>
            </p:txBody>
          </p:sp>
          <p:sp>
            <p:nvSpPr>
              <p:cNvPr id="1142" name="Graphic 2">
                <a:extLst>
                  <a:ext uri="{FF2B5EF4-FFF2-40B4-BE49-F238E27FC236}">
                    <a16:creationId xmlns:a16="http://schemas.microsoft.com/office/drawing/2014/main" id="{D2C37D25-3CA7-4C77-A192-2DE8C48B6B79}"/>
                  </a:ext>
                </a:extLst>
              </p:cNvPr>
              <p:cNvSpPr/>
              <p:nvPr/>
            </p:nvSpPr>
            <p:spPr>
              <a:xfrm>
                <a:off x="7403027" y="1218460"/>
                <a:ext cx="34446" cy="35030"/>
              </a:xfrm>
              <a:custGeom>
                <a:avLst/>
                <a:gdLst>
                  <a:gd name="connsiteX0" fmla="*/ 0 w 34446"/>
                  <a:gd name="connsiteY0" fmla="*/ 0 h 35030"/>
                  <a:gd name="connsiteX1" fmla="*/ 34447 w 34446"/>
                  <a:gd name="connsiteY1" fmla="*/ 0 h 35030"/>
                  <a:gd name="connsiteX2" fmla="*/ 34447 w 34446"/>
                  <a:gd name="connsiteY2" fmla="*/ 35030 h 35030"/>
                  <a:gd name="connsiteX3" fmla="*/ 0 w 34446"/>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4446" h="35030">
                    <a:moveTo>
                      <a:pt x="0" y="0"/>
                    </a:moveTo>
                    <a:lnTo>
                      <a:pt x="34447" y="0"/>
                    </a:lnTo>
                    <a:lnTo>
                      <a:pt x="34447" y="35030"/>
                    </a:lnTo>
                    <a:lnTo>
                      <a:pt x="0" y="35030"/>
                    </a:lnTo>
                    <a:close/>
                  </a:path>
                </a:pathLst>
              </a:custGeom>
              <a:solidFill>
                <a:srgbClr val="B1B4BA"/>
              </a:solidFill>
              <a:ln w="5837" cap="flat">
                <a:noFill/>
                <a:prstDash val="solid"/>
                <a:miter/>
              </a:ln>
            </p:spPr>
            <p:txBody>
              <a:bodyPr rtlCol="0" anchor="ctr"/>
              <a:lstStyle/>
              <a:p>
                <a:endParaRPr lang="en-US"/>
              </a:p>
            </p:txBody>
          </p:sp>
          <p:sp>
            <p:nvSpPr>
              <p:cNvPr id="1143" name="Graphic 2">
                <a:extLst>
                  <a:ext uri="{FF2B5EF4-FFF2-40B4-BE49-F238E27FC236}">
                    <a16:creationId xmlns:a16="http://schemas.microsoft.com/office/drawing/2014/main" id="{584E074B-7CB6-4FA2-AE98-5452A2AB72D5}"/>
                  </a:ext>
                </a:extLst>
              </p:cNvPr>
              <p:cNvSpPr/>
              <p:nvPr/>
            </p:nvSpPr>
            <p:spPr>
              <a:xfrm>
                <a:off x="7443895" y="1258744"/>
                <a:ext cx="34446" cy="35030"/>
              </a:xfrm>
              <a:custGeom>
                <a:avLst/>
                <a:gdLst>
                  <a:gd name="connsiteX0" fmla="*/ 0 w 34446"/>
                  <a:gd name="connsiteY0" fmla="*/ 0 h 35030"/>
                  <a:gd name="connsiteX1" fmla="*/ 34447 w 34446"/>
                  <a:gd name="connsiteY1" fmla="*/ 0 h 35030"/>
                  <a:gd name="connsiteX2" fmla="*/ 34447 w 34446"/>
                  <a:gd name="connsiteY2" fmla="*/ 35030 h 35030"/>
                  <a:gd name="connsiteX3" fmla="*/ 0 w 34446"/>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4446" h="35030">
                    <a:moveTo>
                      <a:pt x="0" y="0"/>
                    </a:moveTo>
                    <a:lnTo>
                      <a:pt x="34447" y="0"/>
                    </a:lnTo>
                    <a:lnTo>
                      <a:pt x="34447" y="35030"/>
                    </a:lnTo>
                    <a:lnTo>
                      <a:pt x="0" y="35030"/>
                    </a:lnTo>
                    <a:close/>
                  </a:path>
                </a:pathLst>
              </a:custGeom>
              <a:solidFill>
                <a:srgbClr val="EB5244"/>
              </a:solidFill>
              <a:ln w="5837" cap="flat">
                <a:noFill/>
                <a:prstDash val="solid"/>
                <a:miter/>
              </a:ln>
            </p:spPr>
            <p:txBody>
              <a:bodyPr rtlCol="0" anchor="ctr"/>
              <a:lstStyle/>
              <a:p>
                <a:endParaRPr lang="en-US"/>
              </a:p>
            </p:txBody>
          </p:sp>
          <p:sp>
            <p:nvSpPr>
              <p:cNvPr id="1144" name="Graphic 2">
                <a:extLst>
                  <a:ext uri="{FF2B5EF4-FFF2-40B4-BE49-F238E27FC236}">
                    <a16:creationId xmlns:a16="http://schemas.microsoft.com/office/drawing/2014/main" id="{F6618269-CED4-46AF-B15B-059F4E47D951}"/>
                  </a:ext>
                </a:extLst>
              </p:cNvPr>
              <p:cNvSpPr/>
              <p:nvPr/>
            </p:nvSpPr>
            <p:spPr>
              <a:xfrm>
                <a:off x="7443895" y="1420467"/>
                <a:ext cx="34446" cy="33278"/>
              </a:xfrm>
              <a:custGeom>
                <a:avLst/>
                <a:gdLst>
                  <a:gd name="connsiteX0" fmla="*/ 0 w 34446"/>
                  <a:gd name="connsiteY0" fmla="*/ 0 h 33278"/>
                  <a:gd name="connsiteX1" fmla="*/ 34447 w 34446"/>
                  <a:gd name="connsiteY1" fmla="*/ 0 h 33278"/>
                  <a:gd name="connsiteX2" fmla="*/ 34447 w 34446"/>
                  <a:gd name="connsiteY2" fmla="*/ 33279 h 33278"/>
                  <a:gd name="connsiteX3" fmla="*/ 0 w 34446"/>
                  <a:gd name="connsiteY3" fmla="*/ 33279 h 33278"/>
                </a:gdLst>
                <a:ahLst/>
                <a:cxnLst>
                  <a:cxn ang="0">
                    <a:pos x="connsiteX0" y="connsiteY0"/>
                  </a:cxn>
                  <a:cxn ang="0">
                    <a:pos x="connsiteX1" y="connsiteY1"/>
                  </a:cxn>
                  <a:cxn ang="0">
                    <a:pos x="connsiteX2" y="connsiteY2"/>
                  </a:cxn>
                  <a:cxn ang="0">
                    <a:pos x="connsiteX3" y="connsiteY3"/>
                  </a:cxn>
                </a:cxnLst>
                <a:rect l="l" t="t" r="r" b="b"/>
                <a:pathLst>
                  <a:path w="34446" h="33278">
                    <a:moveTo>
                      <a:pt x="0" y="0"/>
                    </a:moveTo>
                    <a:lnTo>
                      <a:pt x="34447" y="0"/>
                    </a:lnTo>
                    <a:lnTo>
                      <a:pt x="34447" y="33279"/>
                    </a:lnTo>
                    <a:lnTo>
                      <a:pt x="0" y="33279"/>
                    </a:lnTo>
                    <a:close/>
                  </a:path>
                </a:pathLst>
              </a:custGeom>
              <a:solidFill>
                <a:srgbClr val="EB5244"/>
              </a:solidFill>
              <a:ln w="5837" cap="flat">
                <a:noFill/>
                <a:prstDash val="solid"/>
                <a:miter/>
              </a:ln>
            </p:spPr>
            <p:txBody>
              <a:bodyPr rtlCol="0" anchor="ctr"/>
              <a:lstStyle/>
              <a:p>
                <a:endParaRPr lang="en-US"/>
              </a:p>
            </p:txBody>
          </p:sp>
          <p:sp>
            <p:nvSpPr>
              <p:cNvPr id="1145" name="Graphic 2">
                <a:extLst>
                  <a:ext uri="{FF2B5EF4-FFF2-40B4-BE49-F238E27FC236}">
                    <a16:creationId xmlns:a16="http://schemas.microsoft.com/office/drawing/2014/main" id="{6A412F44-4BC8-4863-9AD2-B751E3336199}"/>
                  </a:ext>
                </a:extLst>
              </p:cNvPr>
              <p:cNvSpPr/>
              <p:nvPr/>
            </p:nvSpPr>
            <p:spPr>
              <a:xfrm>
                <a:off x="7443895" y="1379599"/>
                <a:ext cx="34446" cy="35030"/>
              </a:xfrm>
              <a:custGeom>
                <a:avLst/>
                <a:gdLst>
                  <a:gd name="connsiteX0" fmla="*/ 0 w 34446"/>
                  <a:gd name="connsiteY0" fmla="*/ 0 h 35030"/>
                  <a:gd name="connsiteX1" fmla="*/ 34447 w 34446"/>
                  <a:gd name="connsiteY1" fmla="*/ 0 h 35030"/>
                  <a:gd name="connsiteX2" fmla="*/ 34447 w 34446"/>
                  <a:gd name="connsiteY2" fmla="*/ 35030 h 35030"/>
                  <a:gd name="connsiteX3" fmla="*/ 0 w 34446"/>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4446" h="35030">
                    <a:moveTo>
                      <a:pt x="0" y="0"/>
                    </a:moveTo>
                    <a:lnTo>
                      <a:pt x="34447" y="0"/>
                    </a:lnTo>
                    <a:lnTo>
                      <a:pt x="34447" y="35030"/>
                    </a:lnTo>
                    <a:lnTo>
                      <a:pt x="0" y="35030"/>
                    </a:lnTo>
                    <a:close/>
                  </a:path>
                </a:pathLst>
              </a:custGeom>
              <a:solidFill>
                <a:srgbClr val="EB5244"/>
              </a:solidFill>
              <a:ln w="5837" cap="flat">
                <a:noFill/>
                <a:prstDash val="solid"/>
                <a:miter/>
              </a:ln>
            </p:spPr>
            <p:txBody>
              <a:bodyPr rtlCol="0" anchor="ctr"/>
              <a:lstStyle/>
              <a:p>
                <a:endParaRPr lang="en-US"/>
              </a:p>
            </p:txBody>
          </p:sp>
          <p:sp>
            <p:nvSpPr>
              <p:cNvPr id="1146" name="Graphic 2">
                <a:extLst>
                  <a:ext uri="{FF2B5EF4-FFF2-40B4-BE49-F238E27FC236}">
                    <a16:creationId xmlns:a16="http://schemas.microsoft.com/office/drawing/2014/main" id="{8CA9C218-23D2-4150-88A4-B9E2B80119BE}"/>
                  </a:ext>
                </a:extLst>
              </p:cNvPr>
              <p:cNvSpPr/>
              <p:nvPr/>
            </p:nvSpPr>
            <p:spPr>
              <a:xfrm>
                <a:off x="7443895" y="1339314"/>
                <a:ext cx="34446" cy="35030"/>
              </a:xfrm>
              <a:custGeom>
                <a:avLst/>
                <a:gdLst>
                  <a:gd name="connsiteX0" fmla="*/ 0 w 34446"/>
                  <a:gd name="connsiteY0" fmla="*/ 0 h 35030"/>
                  <a:gd name="connsiteX1" fmla="*/ 34447 w 34446"/>
                  <a:gd name="connsiteY1" fmla="*/ 0 h 35030"/>
                  <a:gd name="connsiteX2" fmla="*/ 34447 w 34446"/>
                  <a:gd name="connsiteY2" fmla="*/ 35030 h 35030"/>
                  <a:gd name="connsiteX3" fmla="*/ 0 w 34446"/>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4446" h="35030">
                    <a:moveTo>
                      <a:pt x="0" y="0"/>
                    </a:moveTo>
                    <a:lnTo>
                      <a:pt x="34447" y="0"/>
                    </a:lnTo>
                    <a:lnTo>
                      <a:pt x="34447" y="35030"/>
                    </a:lnTo>
                    <a:lnTo>
                      <a:pt x="0" y="35030"/>
                    </a:lnTo>
                    <a:close/>
                  </a:path>
                </a:pathLst>
              </a:custGeom>
              <a:solidFill>
                <a:srgbClr val="EB5244"/>
              </a:solidFill>
              <a:ln w="5837" cap="flat">
                <a:noFill/>
                <a:prstDash val="solid"/>
                <a:miter/>
              </a:ln>
            </p:spPr>
            <p:txBody>
              <a:bodyPr rtlCol="0" anchor="ctr"/>
              <a:lstStyle/>
              <a:p>
                <a:endParaRPr lang="en-US"/>
              </a:p>
            </p:txBody>
          </p:sp>
          <p:sp>
            <p:nvSpPr>
              <p:cNvPr id="1147" name="Graphic 2">
                <a:extLst>
                  <a:ext uri="{FF2B5EF4-FFF2-40B4-BE49-F238E27FC236}">
                    <a16:creationId xmlns:a16="http://schemas.microsoft.com/office/drawing/2014/main" id="{40DF6761-4E28-40EB-8C36-2F1441BDA665}"/>
                  </a:ext>
                </a:extLst>
              </p:cNvPr>
              <p:cNvSpPr/>
              <p:nvPr/>
            </p:nvSpPr>
            <p:spPr>
              <a:xfrm>
                <a:off x="7443895" y="1299029"/>
                <a:ext cx="34446" cy="35030"/>
              </a:xfrm>
              <a:custGeom>
                <a:avLst/>
                <a:gdLst>
                  <a:gd name="connsiteX0" fmla="*/ 0 w 34446"/>
                  <a:gd name="connsiteY0" fmla="*/ 0 h 35030"/>
                  <a:gd name="connsiteX1" fmla="*/ 34447 w 34446"/>
                  <a:gd name="connsiteY1" fmla="*/ 0 h 35030"/>
                  <a:gd name="connsiteX2" fmla="*/ 34447 w 34446"/>
                  <a:gd name="connsiteY2" fmla="*/ 35030 h 35030"/>
                  <a:gd name="connsiteX3" fmla="*/ 0 w 34446"/>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4446" h="35030">
                    <a:moveTo>
                      <a:pt x="0" y="0"/>
                    </a:moveTo>
                    <a:lnTo>
                      <a:pt x="34447" y="0"/>
                    </a:lnTo>
                    <a:lnTo>
                      <a:pt x="34447" y="35030"/>
                    </a:lnTo>
                    <a:lnTo>
                      <a:pt x="0" y="35030"/>
                    </a:lnTo>
                    <a:close/>
                  </a:path>
                </a:pathLst>
              </a:custGeom>
              <a:solidFill>
                <a:srgbClr val="EB5244"/>
              </a:solidFill>
              <a:ln w="5837" cap="flat">
                <a:noFill/>
                <a:prstDash val="solid"/>
                <a:miter/>
              </a:ln>
            </p:spPr>
            <p:txBody>
              <a:bodyPr rtlCol="0" anchor="ctr"/>
              <a:lstStyle/>
              <a:p>
                <a:endParaRPr lang="en-US"/>
              </a:p>
            </p:txBody>
          </p:sp>
          <p:sp>
            <p:nvSpPr>
              <p:cNvPr id="1148" name="Graphic 2">
                <a:extLst>
                  <a:ext uri="{FF2B5EF4-FFF2-40B4-BE49-F238E27FC236}">
                    <a16:creationId xmlns:a16="http://schemas.microsoft.com/office/drawing/2014/main" id="{B0495002-6CC5-4185-8A1F-DA32A06E9374}"/>
                  </a:ext>
                </a:extLst>
              </p:cNvPr>
              <p:cNvSpPr/>
              <p:nvPr/>
            </p:nvSpPr>
            <p:spPr>
              <a:xfrm>
                <a:off x="7443895" y="1178759"/>
                <a:ext cx="34446" cy="33862"/>
              </a:xfrm>
              <a:custGeom>
                <a:avLst/>
                <a:gdLst>
                  <a:gd name="connsiteX0" fmla="*/ 0 w 34446"/>
                  <a:gd name="connsiteY0" fmla="*/ 0 h 33862"/>
                  <a:gd name="connsiteX1" fmla="*/ 34447 w 34446"/>
                  <a:gd name="connsiteY1" fmla="*/ 0 h 33862"/>
                  <a:gd name="connsiteX2" fmla="*/ 34447 w 34446"/>
                  <a:gd name="connsiteY2" fmla="*/ 33863 h 33862"/>
                  <a:gd name="connsiteX3" fmla="*/ 0 w 34446"/>
                  <a:gd name="connsiteY3" fmla="*/ 33863 h 33862"/>
                </a:gdLst>
                <a:ahLst/>
                <a:cxnLst>
                  <a:cxn ang="0">
                    <a:pos x="connsiteX0" y="connsiteY0"/>
                  </a:cxn>
                  <a:cxn ang="0">
                    <a:pos x="connsiteX1" y="connsiteY1"/>
                  </a:cxn>
                  <a:cxn ang="0">
                    <a:pos x="connsiteX2" y="connsiteY2"/>
                  </a:cxn>
                  <a:cxn ang="0">
                    <a:pos x="connsiteX3" y="connsiteY3"/>
                  </a:cxn>
                </a:cxnLst>
                <a:rect l="l" t="t" r="r" b="b"/>
                <a:pathLst>
                  <a:path w="34446" h="33862">
                    <a:moveTo>
                      <a:pt x="0" y="0"/>
                    </a:moveTo>
                    <a:lnTo>
                      <a:pt x="34447" y="0"/>
                    </a:lnTo>
                    <a:lnTo>
                      <a:pt x="34447" y="33863"/>
                    </a:lnTo>
                    <a:lnTo>
                      <a:pt x="0" y="33863"/>
                    </a:lnTo>
                    <a:close/>
                  </a:path>
                </a:pathLst>
              </a:custGeom>
              <a:solidFill>
                <a:srgbClr val="B1B4BA"/>
              </a:solidFill>
              <a:ln w="5837" cap="flat">
                <a:noFill/>
                <a:prstDash val="solid"/>
                <a:miter/>
              </a:ln>
            </p:spPr>
            <p:txBody>
              <a:bodyPr rtlCol="0" anchor="ctr"/>
              <a:lstStyle/>
              <a:p>
                <a:endParaRPr lang="en-US"/>
              </a:p>
            </p:txBody>
          </p:sp>
          <p:sp>
            <p:nvSpPr>
              <p:cNvPr id="1149" name="Graphic 2">
                <a:extLst>
                  <a:ext uri="{FF2B5EF4-FFF2-40B4-BE49-F238E27FC236}">
                    <a16:creationId xmlns:a16="http://schemas.microsoft.com/office/drawing/2014/main" id="{E5900CAA-2794-4EFF-82BC-294BDE0D7F5A}"/>
                  </a:ext>
                </a:extLst>
              </p:cNvPr>
              <p:cNvSpPr/>
              <p:nvPr/>
            </p:nvSpPr>
            <p:spPr>
              <a:xfrm>
                <a:off x="7443895" y="1218460"/>
                <a:ext cx="34446" cy="35030"/>
              </a:xfrm>
              <a:custGeom>
                <a:avLst/>
                <a:gdLst>
                  <a:gd name="connsiteX0" fmla="*/ 0 w 34446"/>
                  <a:gd name="connsiteY0" fmla="*/ 0 h 35030"/>
                  <a:gd name="connsiteX1" fmla="*/ 34447 w 34446"/>
                  <a:gd name="connsiteY1" fmla="*/ 0 h 35030"/>
                  <a:gd name="connsiteX2" fmla="*/ 34447 w 34446"/>
                  <a:gd name="connsiteY2" fmla="*/ 35030 h 35030"/>
                  <a:gd name="connsiteX3" fmla="*/ 0 w 34446"/>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4446" h="35030">
                    <a:moveTo>
                      <a:pt x="0" y="0"/>
                    </a:moveTo>
                    <a:lnTo>
                      <a:pt x="34447" y="0"/>
                    </a:lnTo>
                    <a:lnTo>
                      <a:pt x="34447" y="35030"/>
                    </a:lnTo>
                    <a:lnTo>
                      <a:pt x="0" y="35030"/>
                    </a:lnTo>
                    <a:close/>
                  </a:path>
                </a:pathLst>
              </a:custGeom>
              <a:solidFill>
                <a:srgbClr val="B1B4BA"/>
              </a:solidFill>
              <a:ln w="5837" cap="flat">
                <a:noFill/>
                <a:prstDash val="solid"/>
                <a:miter/>
              </a:ln>
            </p:spPr>
            <p:txBody>
              <a:bodyPr rtlCol="0" anchor="ctr"/>
              <a:lstStyle/>
              <a:p>
                <a:endParaRPr lang="en-US"/>
              </a:p>
            </p:txBody>
          </p:sp>
          <p:sp>
            <p:nvSpPr>
              <p:cNvPr id="1150" name="Graphic 2">
                <a:extLst>
                  <a:ext uri="{FF2B5EF4-FFF2-40B4-BE49-F238E27FC236}">
                    <a16:creationId xmlns:a16="http://schemas.microsoft.com/office/drawing/2014/main" id="{E05128A1-D506-47D6-8653-6CBA0FE324BE}"/>
                  </a:ext>
                </a:extLst>
              </p:cNvPr>
              <p:cNvSpPr/>
              <p:nvPr/>
            </p:nvSpPr>
            <p:spPr>
              <a:xfrm>
                <a:off x="7156064" y="1339314"/>
                <a:ext cx="36197" cy="35030"/>
              </a:xfrm>
              <a:custGeom>
                <a:avLst/>
                <a:gdLst>
                  <a:gd name="connsiteX0" fmla="*/ 0 w 36197"/>
                  <a:gd name="connsiteY0" fmla="*/ 0 h 35030"/>
                  <a:gd name="connsiteX1" fmla="*/ 36197 w 36197"/>
                  <a:gd name="connsiteY1" fmla="*/ 0 h 35030"/>
                  <a:gd name="connsiteX2" fmla="*/ 36197 w 36197"/>
                  <a:gd name="connsiteY2" fmla="*/ 35030 h 35030"/>
                  <a:gd name="connsiteX3" fmla="*/ 0 w 36197"/>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6197" h="35030">
                    <a:moveTo>
                      <a:pt x="0" y="0"/>
                    </a:moveTo>
                    <a:lnTo>
                      <a:pt x="36197" y="0"/>
                    </a:lnTo>
                    <a:lnTo>
                      <a:pt x="36197" y="35030"/>
                    </a:lnTo>
                    <a:lnTo>
                      <a:pt x="0" y="35030"/>
                    </a:lnTo>
                    <a:close/>
                  </a:path>
                </a:pathLst>
              </a:custGeom>
              <a:solidFill>
                <a:srgbClr val="07AD89"/>
              </a:solidFill>
              <a:ln w="5837" cap="flat">
                <a:noFill/>
                <a:prstDash val="solid"/>
                <a:miter/>
              </a:ln>
            </p:spPr>
            <p:txBody>
              <a:bodyPr rtlCol="0" anchor="ctr"/>
              <a:lstStyle/>
              <a:p>
                <a:endParaRPr lang="en-US"/>
              </a:p>
            </p:txBody>
          </p:sp>
          <p:sp>
            <p:nvSpPr>
              <p:cNvPr id="1151" name="Graphic 2">
                <a:extLst>
                  <a:ext uri="{FF2B5EF4-FFF2-40B4-BE49-F238E27FC236}">
                    <a16:creationId xmlns:a16="http://schemas.microsoft.com/office/drawing/2014/main" id="{79C2E213-E75A-403E-B81B-337925BD5164}"/>
                  </a:ext>
                </a:extLst>
              </p:cNvPr>
              <p:cNvSpPr/>
              <p:nvPr/>
            </p:nvSpPr>
            <p:spPr>
              <a:xfrm>
                <a:off x="7198100" y="1178759"/>
                <a:ext cx="35030" cy="33862"/>
              </a:xfrm>
              <a:custGeom>
                <a:avLst/>
                <a:gdLst>
                  <a:gd name="connsiteX0" fmla="*/ 0 w 35030"/>
                  <a:gd name="connsiteY0" fmla="*/ 0 h 33862"/>
                  <a:gd name="connsiteX1" fmla="*/ 35031 w 35030"/>
                  <a:gd name="connsiteY1" fmla="*/ 0 h 33862"/>
                  <a:gd name="connsiteX2" fmla="*/ 35031 w 35030"/>
                  <a:gd name="connsiteY2" fmla="*/ 33863 h 33862"/>
                  <a:gd name="connsiteX3" fmla="*/ 0 w 35030"/>
                  <a:gd name="connsiteY3" fmla="*/ 33863 h 33862"/>
                </a:gdLst>
                <a:ahLst/>
                <a:cxnLst>
                  <a:cxn ang="0">
                    <a:pos x="connsiteX0" y="connsiteY0"/>
                  </a:cxn>
                  <a:cxn ang="0">
                    <a:pos x="connsiteX1" y="connsiteY1"/>
                  </a:cxn>
                  <a:cxn ang="0">
                    <a:pos x="connsiteX2" y="connsiteY2"/>
                  </a:cxn>
                  <a:cxn ang="0">
                    <a:pos x="connsiteX3" y="connsiteY3"/>
                  </a:cxn>
                </a:cxnLst>
                <a:rect l="l" t="t" r="r" b="b"/>
                <a:pathLst>
                  <a:path w="35030" h="33862">
                    <a:moveTo>
                      <a:pt x="0" y="0"/>
                    </a:moveTo>
                    <a:lnTo>
                      <a:pt x="35031" y="0"/>
                    </a:lnTo>
                    <a:lnTo>
                      <a:pt x="35031" y="33863"/>
                    </a:lnTo>
                    <a:lnTo>
                      <a:pt x="0" y="33863"/>
                    </a:lnTo>
                    <a:close/>
                  </a:path>
                </a:pathLst>
              </a:custGeom>
              <a:solidFill>
                <a:srgbClr val="B1B4BA"/>
              </a:solidFill>
              <a:ln w="5837" cap="flat">
                <a:noFill/>
                <a:prstDash val="solid"/>
                <a:miter/>
              </a:ln>
            </p:spPr>
            <p:txBody>
              <a:bodyPr rtlCol="0" anchor="ctr"/>
              <a:lstStyle/>
              <a:p>
                <a:endParaRPr lang="en-US"/>
              </a:p>
            </p:txBody>
          </p:sp>
          <p:sp>
            <p:nvSpPr>
              <p:cNvPr id="1152" name="Graphic 2">
                <a:extLst>
                  <a:ext uri="{FF2B5EF4-FFF2-40B4-BE49-F238E27FC236}">
                    <a16:creationId xmlns:a16="http://schemas.microsoft.com/office/drawing/2014/main" id="{B869F574-3007-4ABC-BE73-556B8489C5F5}"/>
                  </a:ext>
                </a:extLst>
              </p:cNvPr>
              <p:cNvSpPr/>
              <p:nvPr/>
            </p:nvSpPr>
            <p:spPr>
              <a:xfrm>
                <a:off x="7156064" y="1299029"/>
                <a:ext cx="36197" cy="35030"/>
              </a:xfrm>
              <a:custGeom>
                <a:avLst/>
                <a:gdLst>
                  <a:gd name="connsiteX0" fmla="*/ 0 w 36197"/>
                  <a:gd name="connsiteY0" fmla="*/ 0 h 35030"/>
                  <a:gd name="connsiteX1" fmla="*/ 36197 w 36197"/>
                  <a:gd name="connsiteY1" fmla="*/ 0 h 35030"/>
                  <a:gd name="connsiteX2" fmla="*/ 36197 w 36197"/>
                  <a:gd name="connsiteY2" fmla="*/ 35030 h 35030"/>
                  <a:gd name="connsiteX3" fmla="*/ 0 w 36197"/>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6197" h="35030">
                    <a:moveTo>
                      <a:pt x="0" y="0"/>
                    </a:moveTo>
                    <a:lnTo>
                      <a:pt x="36197" y="0"/>
                    </a:lnTo>
                    <a:lnTo>
                      <a:pt x="36197" y="35030"/>
                    </a:lnTo>
                    <a:lnTo>
                      <a:pt x="0" y="35030"/>
                    </a:lnTo>
                    <a:close/>
                  </a:path>
                </a:pathLst>
              </a:custGeom>
              <a:solidFill>
                <a:srgbClr val="07AD89"/>
              </a:solidFill>
              <a:ln w="5837" cap="flat">
                <a:noFill/>
                <a:prstDash val="solid"/>
                <a:miter/>
              </a:ln>
            </p:spPr>
            <p:txBody>
              <a:bodyPr rtlCol="0" anchor="ctr"/>
              <a:lstStyle/>
              <a:p>
                <a:endParaRPr lang="en-US"/>
              </a:p>
            </p:txBody>
          </p:sp>
          <p:sp>
            <p:nvSpPr>
              <p:cNvPr id="1153" name="Graphic 2">
                <a:extLst>
                  <a:ext uri="{FF2B5EF4-FFF2-40B4-BE49-F238E27FC236}">
                    <a16:creationId xmlns:a16="http://schemas.microsoft.com/office/drawing/2014/main" id="{12417287-1CFC-4DD6-A3AE-80723E7B7F52}"/>
                  </a:ext>
                </a:extLst>
              </p:cNvPr>
              <p:cNvSpPr/>
              <p:nvPr/>
            </p:nvSpPr>
            <p:spPr>
              <a:xfrm>
                <a:off x="7156064" y="1258744"/>
                <a:ext cx="36197" cy="35030"/>
              </a:xfrm>
              <a:custGeom>
                <a:avLst/>
                <a:gdLst>
                  <a:gd name="connsiteX0" fmla="*/ 0 w 36197"/>
                  <a:gd name="connsiteY0" fmla="*/ 0 h 35030"/>
                  <a:gd name="connsiteX1" fmla="*/ 36197 w 36197"/>
                  <a:gd name="connsiteY1" fmla="*/ 0 h 35030"/>
                  <a:gd name="connsiteX2" fmla="*/ 36197 w 36197"/>
                  <a:gd name="connsiteY2" fmla="*/ 35030 h 35030"/>
                  <a:gd name="connsiteX3" fmla="*/ 0 w 36197"/>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6197" h="35030">
                    <a:moveTo>
                      <a:pt x="0" y="0"/>
                    </a:moveTo>
                    <a:lnTo>
                      <a:pt x="36197" y="0"/>
                    </a:lnTo>
                    <a:lnTo>
                      <a:pt x="36197" y="35030"/>
                    </a:lnTo>
                    <a:lnTo>
                      <a:pt x="0" y="35030"/>
                    </a:lnTo>
                    <a:close/>
                  </a:path>
                </a:pathLst>
              </a:custGeom>
              <a:solidFill>
                <a:srgbClr val="B1B4BA"/>
              </a:solidFill>
              <a:ln w="5837" cap="flat">
                <a:noFill/>
                <a:prstDash val="solid"/>
                <a:miter/>
              </a:ln>
            </p:spPr>
            <p:txBody>
              <a:bodyPr rtlCol="0" anchor="ctr"/>
              <a:lstStyle/>
              <a:p>
                <a:endParaRPr lang="en-US"/>
              </a:p>
            </p:txBody>
          </p:sp>
          <p:sp>
            <p:nvSpPr>
              <p:cNvPr id="1154" name="Graphic 2">
                <a:extLst>
                  <a:ext uri="{FF2B5EF4-FFF2-40B4-BE49-F238E27FC236}">
                    <a16:creationId xmlns:a16="http://schemas.microsoft.com/office/drawing/2014/main" id="{95D37263-A900-4861-931B-FC7CEED1EC84}"/>
                  </a:ext>
                </a:extLst>
              </p:cNvPr>
              <p:cNvSpPr/>
              <p:nvPr/>
            </p:nvSpPr>
            <p:spPr>
              <a:xfrm>
                <a:off x="7156064" y="1178759"/>
                <a:ext cx="36197" cy="33862"/>
              </a:xfrm>
              <a:custGeom>
                <a:avLst/>
                <a:gdLst>
                  <a:gd name="connsiteX0" fmla="*/ 0 w 36197"/>
                  <a:gd name="connsiteY0" fmla="*/ 0 h 33862"/>
                  <a:gd name="connsiteX1" fmla="*/ 36197 w 36197"/>
                  <a:gd name="connsiteY1" fmla="*/ 0 h 33862"/>
                  <a:gd name="connsiteX2" fmla="*/ 36197 w 36197"/>
                  <a:gd name="connsiteY2" fmla="*/ 33863 h 33862"/>
                  <a:gd name="connsiteX3" fmla="*/ 0 w 36197"/>
                  <a:gd name="connsiteY3" fmla="*/ 33863 h 33862"/>
                </a:gdLst>
                <a:ahLst/>
                <a:cxnLst>
                  <a:cxn ang="0">
                    <a:pos x="connsiteX0" y="connsiteY0"/>
                  </a:cxn>
                  <a:cxn ang="0">
                    <a:pos x="connsiteX1" y="connsiteY1"/>
                  </a:cxn>
                  <a:cxn ang="0">
                    <a:pos x="connsiteX2" y="connsiteY2"/>
                  </a:cxn>
                  <a:cxn ang="0">
                    <a:pos x="connsiteX3" y="connsiteY3"/>
                  </a:cxn>
                </a:cxnLst>
                <a:rect l="l" t="t" r="r" b="b"/>
                <a:pathLst>
                  <a:path w="36197" h="33862">
                    <a:moveTo>
                      <a:pt x="0" y="0"/>
                    </a:moveTo>
                    <a:lnTo>
                      <a:pt x="36197" y="0"/>
                    </a:lnTo>
                    <a:lnTo>
                      <a:pt x="36197" y="33863"/>
                    </a:lnTo>
                    <a:lnTo>
                      <a:pt x="0" y="33863"/>
                    </a:lnTo>
                    <a:close/>
                  </a:path>
                </a:pathLst>
              </a:custGeom>
              <a:solidFill>
                <a:srgbClr val="B1B4BA"/>
              </a:solidFill>
              <a:ln w="5837" cap="flat">
                <a:noFill/>
                <a:prstDash val="solid"/>
                <a:miter/>
              </a:ln>
            </p:spPr>
            <p:txBody>
              <a:bodyPr rtlCol="0" anchor="ctr"/>
              <a:lstStyle/>
              <a:p>
                <a:endParaRPr lang="en-US"/>
              </a:p>
            </p:txBody>
          </p:sp>
          <p:sp>
            <p:nvSpPr>
              <p:cNvPr id="1155" name="Graphic 2">
                <a:extLst>
                  <a:ext uri="{FF2B5EF4-FFF2-40B4-BE49-F238E27FC236}">
                    <a16:creationId xmlns:a16="http://schemas.microsoft.com/office/drawing/2014/main" id="{E43515CE-CE4B-4889-AC9F-C955918890E9}"/>
                  </a:ext>
                </a:extLst>
              </p:cNvPr>
              <p:cNvSpPr/>
              <p:nvPr/>
            </p:nvSpPr>
            <p:spPr>
              <a:xfrm>
                <a:off x="7238968" y="1140225"/>
                <a:ext cx="35030" cy="33862"/>
              </a:xfrm>
              <a:custGeom>
                <a:avLst/>
                <a:gdLst>
                  <a:gd name="connsiteX0" fmla="*/ 0 w 35030"/>
                  <a:gd name="connsiteY0" fmla="*/ 0 h 33862"/>
                  <a:gd name="connsiteX1" fmla="*/ 35031 w 35030"/>
                  <a:gd name="connsiteY1" fmla="*/ 0 h 33862"/>
                  <a:gd name="connsiteX2" fmla="*/ 35031 w 35030"/>
                  <a:gd name="connsiteY2" fmla="*/ 33863 h 33862"/>
                  <a:gd name="connsiteX3" fmla="*/ 0 w 35030"/>
                  <a:gd name="connsiteY3" fmla="*/ 33863 h 33862"/>
                </a:gdLst>
                <a:ahLst/>
                <a:cxnLst>
                  <a:cxn ang="0">
                    <a:pos x="connsiteX0" y="connsiteY0"/>
                  </a:cxn>
                  <a:cxn ang="0">
                    <a:pos x="connsiteX1" y="connsiteY1"/>
                  </a:cxn>
                  <a:cxn ang="0">
                    <a:pos x="connsiteX2" y="connsiteY2"/>
                  </a:cxn>
                  <a:cxn ang="0">
                    <a:pos x="connsiteX3" y="connsiteY3"/>
                  </a:cxn>
                </a:cxnLst>
                <a:rect l="l" t="t" r="r" b="b"/>
                <a:pathLst>
                  <a:path w="35030" h="33862">
                    <a:moveTo>
                      <a:pt x="0" y="0"/>
                    </a:moveTo>
                    <a:lnTo>
                      <a:pt x="35031" y="0"/>
                    </a:lnTo>
                    <a:lnTo>
                      <a:pt x="35031" y="33863"/>
                    </a:lnTo>
                    <a:lnTo>
                      <a:pt x="0" y="33863"/>
                    </a:lnTo>
                    <a:close/>
                  </a:path>
                </a:pathLst>
              </a:custGeom>
              <a:solidFill>
                <a:srgbClr val="B1B4BA"/>
              </a:solidFill>
              <a:ln w="5837" cap="flat">
                <a:noFill/>
                <a:prstDash val="solid"/>
                <a:miter/>
              </a:ln>
            </p:spPr>
            <p:txBody>
              <a:bodyPr rtlCol="0" anchor="ctr"/>
              <a:lstStyle/>
              <a:p>
                <a:endParaRPr lang="en-US"/>
              </a:p>
            </p:txBody>
          </p:sp>
          <p:sp>
            <p:nvSpPr>
              <p:cNvPr id="1156" name="Graphic 2">
                <a:extLst>
                  <a:ext uri="{FF2B5EF4-FFF2-40B4-BE49-F238E27FC236}">
                    <a16:creationId xmlns:a16="http://schemas.microsoft.com/office/drawing/2014/main" id="{69B1397B-E190-4C87-86C0-C4EFC096B12B}"/>
                  </a:ext>
                </a:extLst>
              </p:cNvPr>
              <p:cNvSpPr/>
              <p:nvPr/>
            </p:nvSpPr>
            <p:spPr>
              <a:xfrm>
                <a:off x="7321290" y="1140225"/>
                <a:ext cx="35030" cy="33862"/>
              </a:xfrm>
              <a:custGeom>
                <a:avLst/>
                <a:gdLst>
                  <a:gd name="connsiteX0" fmla="*/ 0 w 35030"/>
                  <a:gd name="connsiteY0" fmla="*/ 0 h 33862"/>
                  <a:gd name="connsiteX1" fmla="*/ 35030 w 35030"/>
                  <a:gd name="connsiteY1" fmla="*/ 0 h 33862"/>
                  <a:gd name="connsiteX2" fmla="*/ 35030 w 35030"/>
                  <a:gd name="connsiteY2" fmla="*/ 33863 h 33862"/>
                  <a:gd name="connsiteX3" fmla="*/ 0 w 35030"/>
                  <a:gd name="connsiteY3" fmla="*/ 33863 h 33862"/>
                </a:gdLst>
                <a:ahLst/>
                <a:cxnLst>
                  <a:cxn ang="0">
                    <a:pos x="connsiteX0" y="connsiteY0"/>
                  </a:cxn>
                  <a:cxn ang="0">
                    <a:pos x="connsiteX1" y="connsiteY1"/>
                  </a:cxn>
                  <a:cxn ang="0">
                    <a:pos x="connsiteX2" y="connsiteY2"/>
                  </a:cxn>
                  <a:cxn ang="0">
                    <a:pos x="connsiteX3" y="connsiteY3"/>
                  </a:cxn>
                </a:cxnLst>
                <a:rect l="l" t="t" r="r" b="b"/>
                <a:pathLst>
                  <a:path w="35030" h="33862">
                    <a:moveTo>
                      <a:pt x="0" y="0"/>
                    </a:moveTo>
                    <a:lnTo>
                      <a:pt x="35030" y="0"/>
                    </a:lnTo>
                    <a:lnTo>
                      <a:pt x="35030" y="33863"/>
                    </a:lnTo>
                    <a:lnTo>
                      <a:pt x="0" y="33863"/>
                    </a:lnTo>
                    <a:close/>
                  </a:path>
                </a:pathLst>
              </a:custGeom>
              <a:solidFill>
                <a:srgbClr val="B1B4BA"/>
              </a:solidFill>
              <a:ln w="5837" cap="flat">
                <a:noFill/>
                <a:prstDash val="solid"/>
                <a:miter/>
              </a:ln>
            </p:spPr>
            <p:txBody>
              <a:bodyPr rtlCol="0" anchor="ctr"/>
              <a:lstStyle/>
              <a:p>
                <a:endParaRPr lang="en-US"/>
              </a:p>
            </p:txBody>
          </p:sp>
          <p:sp>
            <p:nvSpPr>
              <p:cNvPr id="1157" name="Graphic 2">
                <a:extLst>
                  <a:ext uri="{FF2B5EF4-FFF2-40B4-BE49-F238E27FC236}">
                    <a16:creationId xmlns:a16="http://schemas.microsoft.com/office/drawing/2014/main" id="{8A1C0969-A726-4A52-93F6-CE7BE2E3410C}"/>
                  </a:ext>
                </a:extLst>
              </p:cNvPr>
              <p:cNvSpPr/>
              <p:nvPr/>
            </p:nvSpPr>
            <p:spPr>
              <a:xfrm>
                <a:off x="7362158" y="1140225"/>
                <a:ext cx="35030" cy="33862"/>
              </a:xfrm>
              <a:custGeom>
                <a:avLst/>
                <a:gdLst>
                  <a:gd name="connsiteX0" fmla="*/ 0 w 35030"/>
                  <a:gd name="connsiteY0" fmla="*/ 0 h 33862"/>
                  <a:gd name="connsiteX1" fmla="*/ 35030 w 35030"/>
                  <a:gd name="connsiteY1" fmla="*/ 0 h 33862"/>
                  <a:gd name="connsiteX2" fmla="*/ 35030 w 35030"/>
                  <a:gd name="connsiteY2" fmla="*/ 33863 h 33862"/>
                  <a:gd name="connsiteX3" fmla="*/ 0 w 35030"/>
                  <a:gd name="connsiteY3" fmla="*/ 33863 h 33862"/>
                </a:gdLst>
                <a:ahLst/>
                <a:cxnLst>
                  <a:cxn ang="0">
                    <a:pos x="connsiteX0" y="connsiteY0"/>
                  </a:cxn>
                  <a:cxn ang="0">
                    <a:pos x="connsiteX1" y="connsiteY1"/>
                  </a:cxn>
                  <a:cxn ang="0">
                    <a:pos x="connsiteX2" y="connsiteY2"/>
                  </a:cxn>
                  <a:cxn ang="0">
                    <a:pos x="connsiteX3" y="connsiteY3"/>
                  </a:cxn>
                </a:cxnLst>
                <a:rect l="l" t="t" r="r" b="b"/>
                <a:pathLst>
                  <a:path w="35030" h="33862">
                    <a:moveTo>
                      <a:pt x="0" y="0"/>
                    </a:moveTo>
                    <a:lnTo>
                      <a:pt x="35030" y="0"/>
                    </a:lnTo>
                    <a:lnTo>
                      <a:pt x="35030" y="33863"/>
                    </a:lnTo>
                    <a:lnTo>
                      <a:pt x="0" y="33863"/>
                    </a:lnTo>
                    <a:close/>
                  </a:path>
                </a:pathLst>
              </a:custGeom>
              <a:solidFill>
                <a:srgbClr val="B1B4BA"/>
              </a:solidFill>
              <a:ln w="5837" cap="flat">
                <a:noFill/>
                <a:prstDash val="solid"/>
                <a:miter/>
              </a:ln>
            </p:spPr>
            <p:txBody>
              <a:bodyPr rtlCol="0" anchor="ctr"/>
              <a:lstStyle/>
              <a:p>
                <a:endParaRPr lang="en-US"/>
              </a:p>
            </p:txBody>
          </p:sp>
          <p:sp>
            <p:nvSpPr>
              <p:cNvPr id="1158" name="Graphic 2">
                <a:extLst>
                  <a:ext uri="{FF2B5EF4-FFF2-40B4-BE49-F238E27FC236}">
                    <a16:creationId xmlns:a16="http://schemas.microsoft.com/office/drawing/2014/main" id="{026FBA39-CB68-4C4F-B4C9-4403B9AF757D}"/>
                  </a:ext>
                </a:extLst>
              </p:cNvPr>
              <p:cNvSpPr/>
              <p:nvPr/>
            </p:nvSpPr>
            <p:spPr>
              <a:xfrm>
                <a:off x="7280421" y="1140225"/>
                <a:ext cx="35030" cy="33862"/>
              </a:xfrm>
              <a:custGeom>
                <a:avLst/>
                <a:gdLst>
                  <a:gd name="connsiteX0" fmla="*/ 0 w 35030"/>
                  <a:gd name="connsiteY0" fmla="*/ 0 h 33862"/>
                  <a:gd name="connsiteX1" fmla="*/ 35030 w 35030"/>
                  <a:gd name="connsiteY1" fmla="*/ 0 h 33862"/>
                  <a:gd name="connsiteX2" fmla="*/ 35030 w 35030"/>
                  <a:gd name="connsiteY2" fmla="*/ 33863 h 33862"/>
                  <a:gd name="connsiteX3" fmla="*/ 0 w 35030"/>
                  <a:gd name="connsiteY3" fmla="*/ 33863 h 33862"/>
                </a:gdLst>
                <a:ahLst/>
                <a:cxnLst>
                  <a:cxn ang="0">
                    <a:pos x="connsiteX0" y="connsiteY0"/>
                  </a:cxn>
                  <a:cxn ang="0">
                    <a:pos x="connsiteX1" y="connsiteY1"/>
                  </a:cxn>
                  <a:cxn ang="0">
                    <a:pos x="connsiteX2" y="connsiteY2"/>
                  </a:cxn>
                  <a:cxn ang="0">
                    <a:pos x="connsiteX3" y="connsiteY3"/>
                  </a:cxn>
                </a:cxnLst>
                <a:rect l="l" t="t" r="r" b="b"/>
                <a:pathLst>
                  <a:path w="35030" h="33862">
                    <a:moveTo>
                      <a:pt x="0" y="0"/>
                    </a:moveTo>
                    <a:lnTo>
                      <a:pt x="35030" y="0"/>
                    </a:lnTo>
                    <a:lnTo>
                      <a:pt x="35030" y="33863"/>
                    </a:lnTo>
                    <a:lnTo>
                      <a:pt x="0" y="33863"/>
                    </a:lnTo>
                    <a:close/>
                  </a:path>
                </a:pathLst>
              </a:custGeom>
              <a:solidFill>
                <a:srgbClr val="B1B4BA"/>
              </a:solidFill>
              <a:ln w="5837" cap="flat">
                <a:noFill/>
                <a:prstDash val="solid"/>
                <a:miter/>
              </a:ln>
            </p:spPr>
            <p:txBody>
              <a:bodyPr rtlCol="0" anchor="ctr"/>
              <a:lstStyle/>
              <a:p>
                <a:endParaRPr lang="en-US"/>
              </a:p>
            </p:txBody>
          </p:sp>
          <p:sp>
            <p:nvSpPr>
              <p:cNvPr id="1159" name="Graphic 2">
                <a:extLst>
                  <a:ext uri="{FF2B5EF4-FFF2-40B4-BE49-F238E27FC236}">
                    <a16:creationId xmlns:a16="http://schemas.microsoft.com/office/drawing/2014/main" id="{04E758E5-B1E9-4442-9D98-0E1A93912F75}"/>
                  </a:ext>
                </a:extLst>
              </p:cNvPr>
              <p:cNvSpPr/>
              <p:nvPr/>
            </p:nvSpPr>
            <p:spPr>
              <a:xfrm>
                <a:off x="7403027" y="1140225"/>
                <a:ext cx="34446" cy="33862"/>
              </a:xfrm>
              <a:custGeom>
                <a:avLst/>
                <a:gdLst>
                  <a:gd name="connsiteX0" fmla="*/ 0 w 34446"/>
                  <a:gd name="connsiteY0" fmla="*/ 0 h 33862"/>
                  <a:gd name="connsiteX1" fmla="*/ 34447 w 34446"/>
                  <a:gd name="connsiteY1" fmla="*/ 0 h 33862"/>
                  <a:gd name="connsiteX2" fmla="*/ 34447 w 34446"/>
                  <a:gd name="connsiteY2" fmla="*/ 33863 h 33862"/>
                  <a:gd name="connsiteX3" fmla="*/ 0 w 34446"/>
                  <a:gd name="connsiteY3" fmla="*/ 33863 h 33862"/>
                </a:gdLst>
                <a:ahLst/>
                <a:cxnLst>
                  <a:cxn ang="0">
                    <a:pos x="connsiteX0" y="connsiteY0"/>
                  </a:cxn>
                  <a:cxn ang="0">
                    <a:pos x="connsiteX1" y="connsiteY1"/>
                  </a:cxn>
                  <a:cxn ang="0">
                    <a:pos x="connsiteX2" y="connsiteY2"/>
                  </a:cxn>
                  <a:cxn ang="0">
                    <a:pos x="connsiteX3" y="connsiteY3"/>
                  </a:cxn>
                </a:cxnLst>
                <a:rect l="l" t="t" r="r" b="b"/>
                <a:pathLst>
                  <a:path w="34446" h="33862">
                    <a:moveTo>
                      <a:pt x="0" y="0"/>
                    </a:moveTo>
                    <a:lnTo>
                      <a:pt x="34447" y="0"/>
                    </a:lnTo>
                    <a:lnTo>
                      <a:pt x="34447" y="33863"/>
                    </a:lnTo>
                    <a:lnTo>
                      <a:pt x="0" y="33863"/>
                    </a:lnTo>
                    <a:close/>
                  </a:path>
                </a:pathLst>
              </a:custGeom>
              <a:solidFill>
                <a:srgbClr val="B1B4BA"/>
              </a:solidFill>
              <a:ln w="5837" cap="flat">
                <a:noFill/>
                <a:prstDash val="solid"/>
                <a:miter/>
              </a:ln>
            </p:spPr>
            <p:txBody>
              <a:bodyPr rtlCol="0" anchor="ctr"/>
              <a:lstStyle/>
              <a:p>
                <a:endParaRPr lang="en-US"/>
              </a:p>
            </p:txBody>
          </p:sp>
          <p:sp>
            <p:nvSpPr>
              <p:cNvPr id="1160" name="Graphic 2">
                <a:extLst>
                  <a:ext uri="{FF2B5EF4-FFF2-40B4-BE49-F238E27FC236}">
                    <a16:creationId xmlns:a16="http://schemas.microsoft.com/office/drawing/2014/main" id="{D3BE2E1D-4577-409D-BE54-9034ABAAE296}"/>
                  </a:ext>
                </a:extLst>
              </p:cNvPr>
              <p:cNvSpPr/>
              <p:nvPr/>
            </p:nvSpPr>
            <p:spPr>
              <a:xfrm>
                <a:off x="7443895" y="1140225"/>
                <a:ext cx="34446" cy="33862"/>
              </a:xfrm>
              <a:custGeom>
                <a:avLst/>
                <a:gdLst>
                  <a:gd name="connsiteX0" fmla="*/ 0 w 34446"/>
                  <a:gd name="connsiteY0" fmla="*/ 0 h 33862"/>
                  <a:gd name="connsiteX1" fmla="*/ 34447 w 34446"/>
                  <a:gd name="connsiteY1" fmla="*/ 0 h 33862"/>
                  <a:gd name="connsiteX2" fmla="*/ 34447 w 34446"/>
                  <a:gd name="connsiteY2" fmla="*/ 33863 h 33862"/>
                  <a:gd name="connsiteX3" fmla="*/ 0 w 34446"/>
                  <a:gd name="connsiteY3" fmla="*/ 33863 h 33862"/>
                </a:gdLst>
                <a:ahLst/>
                <a:cxnLst>
                  <a:cxn ang="0">
                    <a:pos x="connsiteX0" y="connsiteY0"/>
                  </a:cxn>
                  <a:cxn ang="0">
                    <a:pos x="connsiteX1" y="connsiteY1"/>
                  </a:cxn>
                  <a:cxn ang="0">
                    <a:pos x="connsiteX2" y="connsiteY2"/>
                  </a:cxn>
                  <a:cxn ang="0">
                    <a:pos x="connsiteX3" y="connsiteY3"/>
                  </a:cxn>
                </a:cxnLst>
                <a:rect l="l" t="t" r="r" b="b"/>
                <a:pathLst>
                  <a:path w="34446" h="33862">
                    <a:moveTo>
                      <a:pt x="0" y="0"/>
                    </a:moveTo>
                    <a:lnTo>
                      <a:pt x="34447" y="0"/>
                    </a:lnTo>
                    <a:lnTo>
                      <a:pt x="34447" y="33863"/>
                    </a:lnTo>
                    <a:lnTo>
                      <a:pt x="0" y="33863"/>
                    </a:lnTo>
                    <a:close/>
                  </a:path>
                </a:pathLst>
              </a:custGeom>
              <a:solidFill>
                <a:srgbClr val="B1B4BA"/>
              </a:solidFill>
              <a:ln w="5837" cap="flat">
                <a:noFill/>
                <a:prstDash val="solid"/>
                <a:miter/>
              </a:ln>
            </p:spPr>
            <p:txBody>
              <a:bodyPr rtlCol="0" anchor="ctr"/>
              <a:lstStyle/>
              <a:p>
                <a:endParaRPr lang="en-US"/>
              </a:p>
            </p:txBody>
          </p:sp>
          <p:sp>
            <p:nvSpPr>
              <p:cNvPr id="1161" name="Graphic 2">
                <a:extLst>
                  <a:ext uri="{FF2B5EF4-FFF2-40B4-BE49-F238E27FC236}">
                    <a16:creationId xmlns:a16="http://schemas.microsoft.com/office/drawing/2014/main" id="{E0EAE0F8-8523-4778-964C-2EC65B7FB171}"/>
                  </a:ext>
                </a:extLst>
              </p:cNvPr>
              <p:cNvSpPr/>
              <p:nvPr/>
            </p:nvSpPr>
            <p:spPr>
              <a:xfrm>
                <a:off x="7198100" y="1140225"/>
                <a:ext cx="35030" cy="33862"/>
              </a:xfrm>
              <a:custGeom>
                <a:avLst/>
                <a:gdLst>
                  <a:gd name="connsiteX0" fmla="*/ 0 w 35030"/>
                  <a:gd name="connsiteY0" fmla="*/ 0 h 33862"/>
                  <a:gd name="connsiteX1" fmla="*/ 35031 w 35030"/>
                  <a:gd name="connsiteY1" fmla="*/ 0 h 33862"/>
                  <a:gd name="connsiteX2" fmla="*/ 35031 w 35030"/>
                  <a:gd name="connsiteY2" fmla="*/ 33863 h 33862"/>
                  <a:gd name="connsiteX3" fmla="*/ 0 w 35030"/>
                  <a:gd name="connsiteY3" fmla="*/ 33863 h 33862"/>
                </a:gdLst>
                <a:ahLst/>
                <a:cxnLst>
                  <a:cxn ang="0">
                    <a:pos x="connsiteX0" y="connsiteY0"/>
                  </a:cxn>
                  <a:cxn ang="0">
                    <a:pos x="connsiteX1" y="connsiteY1"/>
                  </a:cxn>
                  <a:cxn ang="0">
                    <a:pos x="connsiteX2" y="connsiteY2"/>
                  </a:cxn>
                  <a:cxn ang="0">
                    <a:pos x="connsiteX3" y="connsiteY3"/>
                  </a:cxn>
                </a:cxnLst>
                <a:rect l="l" t="t" r="r" b="b"/>
                <a:pathLst>
                  <a:path w="35030" h="33862">
                    <a:moveTo>
                      <a:pt x="0" y="0"/>
                    </a:moveTo>
                    <a:lnTo>
                      <a:pt x="35031" y="0"/>
                    </a:lnTo>
                    <a:lnTo>
                      <a:pt x="35031" y="33863"/>
                    </a:lnTo>
                    <a:lnTo>
                      <a:pt x="0" y="33863"/>
                    </a:lnTo>
                    <a:close/>
                  </a:path>
                </a:pathLst>
              </a:custGeom>
              <a:solidFill>
                <a:srgbClr val="B1B4BA"/>
              </a:solidFill>
              <a:ln w="5837" cap="flat">
                <a:noFill/>
                <a:prstDash val="solid"/>
                <a:miter/>
              </a:ln>
            </p:spPr>
            <p:txBody>
              <a:bodyPr rtlCol="0" anchor="ctr"/>
              <a:lstStyle/>
              <a:p>
                <a:endParaRPr lang="en-US"/>
              </a:p>
            </p:txBody>
          </p:sp>
          <p:sp>
            <p:nvSpPr>
              <p:cNvPr id="1162" name="Graphic 2">
                <a:extLst>
                  <a:ext uri="{FF2B5EF4-FFF2-40B4-BE49-F238E27FC236}">
                    <a16:creationId xmlns:a16="http://schemas.microsoft.com/office/drawing/2014/main" id="{5348B089-7D4C-49EC-813E-33AD77581E56}"/>
                  </a:ext>
                </a:extLst>
              </p:cNvPr>
              <p:cNvSpPr/>
              <p:nvPr/>
            </p:nvSpPr>
            <p:spPr>
              <a:xfrm>
                <a:off x="7156064" y="1140225"/>
                <a:ext cx="36197" cy="33862"/>
              </a:xfrm>
              <a:custGeom>
                <a:avLst/>
                <a:gdLst>
                  <a:gd name="connsiteX0" fmla="*/ 0 w 36197"/>
                  <a:gd name="connsiteY0" fmla="*/ 0 h 33862"/>
                  <a:gd name="connsiteX1" fmla="*/ 36197 w 36197"/>
                  <a:gd name="connsiteY1" fmla="*/ 0 h 33862"/>
                  <a:gd name="connsiteX2" fmla="*/ 36197 w 36197"/>
                  <a:gd name="connsiteY2" fmla="*/ 33863 h 33862"/>
                  <a:gd name="connsiteX3" fmla="*/ 0 w 36197"/>
                  <a:gd name="connsiteY3" fmla="*/ 33863 h 33862"/>
                </a:gdLst>
                <a:ahLst/>
                <a:cxnLst>
                  <a:cxn ang="0">
                    <a:pos x="connsiteX0" y="connsiteY0"/>
                  </a:cxn>
                  <a:cxn ang="0">
                    <a:pos x="connsiteX1" y="connsiteY1"/>
                  </a:cxn>
                  <a:cxn ang="0">
                    <a:pos x="connsiteX2" y="connsiteY2"/>
                  </a:cxn>
                  <a:cxn ang="0">
                    <a:pos x="connsiteX3" y="connsiteY3"/>
                  </a:cxn>
                </a:cxnLst>
                <a:rect l="l" t="t" r="r" b="b"/>
                <a:pathLst>
                  <a:path w="36197" h="33862">
                    <a:moveTo>
                      <a:pt x="0" y="0"/>
                    </a:moveTo>
                    <a:lnTo>
                      <a:pt x="36197" y="0"/>
                    </a:lnTo>
                    <a:lnTo>
                      <a:pt x="36197" y="33863"/>
                    </a:lnTo>
                    <a:lnTo>
                      <a:pt x="0" y="33863"/>
                    </a:lnTo>
                    <a:close/>
                  </a:path>
                </a:pathLst>
              </a:custGeom>
              <a:solidFill>
                <a:srgbClr val="B1B4BA"/>
              </a:solidFill>
              <a:ln w="5837" cap="flat">
                <a:noFill/>
                <a:prstDash val="solid"/>
                <a:miter/>
              </a:ln>
            </p:spPr>
            <p:txBody>
              <a:bodyPr rtlCol="0" anchor="ctr"/>
              <a:lstStyle/>
              <a:p>
                <a:endParaRPr lang="en-US"/>
              </a:p>
            </p:txBody>
          </p:sp>
          <p:sp>
            <p:nvSpPr>
              <p:cNvPr id="1163" name="Graphic 2">
                <a:extLst>
                  <a:ext uri="{FF2B5EF4-FFF2-40B4-BE49-F238E27FC236}">
                    <a16:creationId xmlns:a16="http://schemas.microsoft.com/office/drawing/2014/main" id="{70725516-9929-45F4-9A5C-A8786FA612E8}"/>
                  </a:ext>
                </a:extLst>
              </p:cNvPr>
              <p:cNvSpPr/>
              <p:nvPr/>
            </p:nvSpPr>
            <p:spPr>
              <a:xfrm>
                <a:off x="7156064" y="1218460"/>
                <a:ext cx="36197" cy="35030"/>
              </a:xfrm>
              <a:custGeom>
                <a:avLst/>
                <a:gdLst>
                  <a:gd name="connsiteX0" fmla="*/ 0 w 36197"/>
                  <a:gd name="connsiteY0" fmla="*/ 0 h 35030"/>
                  <a:gd name="connsiteX1" fmla="*/ 36197 w 36197"/>
                  <a:gd name="connsiteY1" fmla="*/ 0 h 35030"/>
                  <a:gd name="connsiteX2" fmla="*/ 36197 w 36197"/>
                  <a:gd name="connsiteY2" fmla="*/ 35030 h 35030"/>
                  <a:gd name="connsiteX3" fmla="*/ 0 w 36197"/>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6197" h="35030">
                    <a:moveTo>
                      <a:pt x="0" y="0"/>
                    </a:moveTo>
                    <a:lnTo>
                      <a:pt x="36197" y="0"/>
                    </a:lnTo>
                    <a:lnTo>
                      <a:pt x="36197" y="35030"/>
                    </a:lnTo>
                    <a:lnTo>
                      <a:pt x="0" y="35030"/>
                    </a:lnTo>
                    <a:close/>
                  </a:path>
                </a:pathLst>
              </a:custGeom>
              <a:solidFill>
                <a:srgbClr val="B1B4BA"/>
              </a:solidFill>
              <a:ln w="5837" cap="flat">
                <a:noFill/>
                <a:prstDash val="solid"/>
                <a:miter/>
              </a:ln>
            </p:spPr>
            <p:txBody>
              <a:bodyPr rtlCol="0" anchor="ctr"/>
              <a:lstStyle/>
              <a:p>
                <a:endParaRPr lang="en-US"/>
              </a:p>
            </p:txBody>
          </p:sp>
        </p:grpSp>
        <p:sp>
          <p:nvSpPr>
            <p:cNvPr id="1164" name="Graphic 2">
              <a:extLst>
                <a:ext uri="{FF2B5EF4-FFF2-40B4-BE49-F238E27FC236}">
                  <a16:creationId xmlns:a16="http://schemas.microsoft.com/office/drawing/2014/main" id="{AD15AC07-52FA-4BDB-83BE-816F380766DF}"/>
                </a:ext>
              </a:extLst>
            </p:cNvPr>
            <p:cNvSpPr/>
            <p:nvPr/>
          </p:nvSpPr>
          <p:spPr>
            <a:xfrm>
              <a:off x="7518283" y="1369738"/>
              <a:ext cx="213500" cy="165011"/>
            </a:xfrm>
            <a:custGeom>
              <a:avLst/>
              <a:gdLst>
                <a:gd name="connsiteX0" fmla="*/ 77994 w 213500"/>
                <a:gd name="connsiteY0" fmla="*/ 37301 h 165011"/>
                <a:gd name="connsiteX1" fmla="*/ 48218 w 213500"/>
                <a:gd name="connsiteY1" fmla="*/ 24456 h 165011"/>
                <a:gd name="connsiteX2" fmla="*/ 19027 w 213500"/>
                <a:gd name="connsiteY2" fmla="*/ 13363 h 165011"/>
                <a:gd name="connsiteX3" fmla="*/ 21362 w 213500"/>
                <a:gd name="connsiteY3" fmla="*/ 15699 h 165011"/>
                <a:gd name="connsiteX4" fmla="*/ 30120 w 213500"/>
                <a:gd name="connsiteY4" fmla="*/ 26208 h 165011"/>
                <a:gd name="connsiteX5" fmla="*/ 20778 w 213500"/>
                <a:gd name="connsiteY5" fmla="*/ 32046 h 165011"/>
                <a:gd name="connsiteX6" fmla="*/ 10853 w 213500"/>
                <a:gd name="connsiteY6" fmla="*/ 20369 h 165011"/>
                <a:gd name="connsiteX7" fmla="*/ 928 w 213500"/>
                <a:gd name="connsiteY7" fmla="*/ 8109 h 165011"/>
                <a:gd name="connsiteX8" fmla="*/ 5014 w 213500"/>
                <a:gd name="connsiteY8" fmla="*/ 519 h 165011"/>
                <a:gd name="connsiteX9" fmla="*/ 25449 w 213500"/>
                <a:gd name="connsiteY9" fmla="*/ 519 h 165011"/>
                <a:gd name="connsiteX10" fmla="*/ 44716 w 213500"/>
                <a:gd name="connsiteY10" fmla="*/ 3438 h 165011"/>
                <a:gd name="connsiteX11" fmla="*/ 43548 w 213500"/>
                <a:gd name="connsiteY11" fmla="*/ 9860 h 165011"/>
                <a:gd name="connsiteX12" fmla="*/ 24865 w 213500"/>
                <a:gd name="connsiteY12" fmla="*/ 10444 h 165011"/>
                <a:gd name="connsiteX13" fmla="*/ 41796 w 213500"/>
                <a:gd name="connsiteY13" fmla="*/ 15115 h 165011"/>
                <a:gd name="connsiteX14" fmla="*/ 67485 w 213500"/>
                <a:gd name="connsiteY14" fmla="*/ 23872 h 165011"/>
                <a:gd name="connsiteX15" fmla="*/ 116527 w 213500"/>
                <a:gd name="connsiteY15" fmla="*/ 47810 h 165011"/>
                <a:gd name="connsiteX16" fmla="*/ 190675 w 213500"/>
                <a:gd name="connsiteY16" fmla="*/ 114951 h 165011"/>
                <a:gd name="connsiteX17" fmla="*/ 213444 w 213500"/>
                <a:gd name="connsiteY17" fmla="*/ 162826 h 165011"/>
                <a:gd name="connsiteX18" fmla="*/ 208774 w 213500"/>
                <a:gd name="connsiteY18" fmla="*/ 163993 h 165011"/>
                <a:gd name="connsiteX19" fmla="*/ 178414 w 213500"/>
                <a:gd name="connsiteY19" fmla="*/ 113200 h 165011"/>
                <a:gd name="connsiteX20" fmla="*/ 134042 w 213500"/>
                <a:gd name="connsiteY20" fmla="*/ 70579 h 165011"/>
                <a:gd name="connsiteX21" fmla="*/ 77994 w 213500"/>
                <a:gd name="connsiteY21" fmla="*/ 37301 h 165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3500" h="165011">
                  <a:moveTo>
                    <a:pt x="77994" y="37301"/>
                  </a:moveTo>
                  <a:cubicBezTo>
                    <a:pt x="68069" y="32630"/>
                    <a:pt x="58143" y="28543"/>
                    <a:pt x="48218" y="24456"/>
                  </a:cubicBezTo>
                  <a:cubicBezTo>
                    <a:pt x="38877" y="20369"/>
                    <a:pt x="28952" y="17450"/>
                    <a:pt x="19027" y="13363"/>
                  </a:cubicBezTo>
                  <a:cubicBezTo>
                    <a:pt x="20194" y="13947"/>
                    <a:pt x="20778" y="15115"/>
                    <a:pt x="21362" y="15699"/>
                  </a:cubicBezTo>
                  <a:cubicBezTo>
                    <a:pt x="24865" y="19202"/>
                    <a:pt x="28368" y="22121"/>
                    <a:pt x="30120" y="26208"/>
                  </a:cubicBezTo>
                  <a:cubicBezTo>
                    <a:pt x="32454" y="30879"/>
                    <a:pt x="25449" y="35549"/>
                    <a:pt x="20778" y="32046"/>
                  </a:cubicBezTo>
                  <a:cubicBezTo>
                    <a:pt x="16691" y="29127"/>
                    <a:pt x="13772" y="24456"/>
                    <a:pt x="10853" y="20369"/>
                  </a:cubicBezTo>
                  <a:cubicBezTo>
                    <a:pt x="7934" y="16283"/>
                    <a:pt x="4431" y="12196"/>
                    <a:pt x="928" y="8109"/>
                  </a:cubicBezTo>
                  <a:cubicBezTo>
                    <a:pt x="-1408" y="5190"/>
                    <a:pt x="928" y="1103"/>
                    <a:pt x="5014" y="519"/>
                  </a:cubicBezTo>
                  <a:cubicBezTo>
                    <a:pt x="11436" y="-649"/>
                    <a:pt x="19027" y="519"/>
                    <a:pt x="25449" y="519"/>
                  </a:cubicBezTo>
                  <a:cubicBezTo>
                    <a:pt x="31871" y="1103"/>
                    <a:pt x="38877" y="1103"/>
                    <a:pt x="44716" y="3438"/>
                  </a:cubicBezTo>
                  <a:cubicBezTo>
                    <a:pt x="48218" y="4606"/>
                    <a:pt x="47050" y="9277"/>
                    <a:pt x="43548" y="9860"/>
                  </a:cubicBezTo>
                  <a:cubicBezTo>
                    <a:pt x="37125" y="11028"/>
                    <a:pt x="31287" y="10444"/>
                    <a:pt x="24865" y="10444"/>
                  </a:cubicBezTo>
                  <a:cubicBezTo>
                    <a:pt x="30703" y="12196"/>
                    <a:pt x="35958" y="13947"/>
                    <a:pt x="41796" y="15115"/>
                  </a:cubicBezTo>
                  <a:cubicBezTo>
                    <a:pt x="50554" y="17450"/>
                    <a:pt x="59312" y="20369"/>
                    <a:pt x="67485" y="23872"/>
                  </a:cubicBezTo>
                  <a:cubicBezTo>
                    <a:pt x="84416" y="30879"/>
                    <a:pt x="101348" y="38468"/>
                    <a:pt x="116527" y="47810"/>
                  </a:cubicBezTo>
                  <a:cubicBezTo>
                    <a:pt x="145719" y="65325"/>
                    <a:pt x="171992" y="88095"/>
                    <a:pt x="190675" y="114951"/>
                  </a:cubicBezTo>
                  <a:cubicBezTo>
                    <a:pt x="201184" y="129547"/>
                    <a:pt x="210525" y="145311"/>
                    <a:pt x="213444" y="162826"/>
                  </a:cubicBezTo>
                  <a:cubicBezTo>
                    <a:pt x="214028" y="165161"/>
                    <a:pt x="209941" y="165745"/>
                    <a:pt x="208774" y="163993"/>
                  </a:cubicBezTo>
                  <a:cubicBezTo>
                    <a:pt x="198848" y="146478"/>
                    <a:pt x="191259" y="128963"/>
                    <a:pt x="178414" y="113200"/>
                  </a:cubicBezTo>
                  <a:cubicBezTo>
                    <a:pt x="166153" y="97436"/>
                    <a:pt x="150974" y="83424"/>
                    <a:pt x="134042" y="70579"/>
                  </a:cubicBezTo>
                  <a:cubicBezTo>
                    <a:pt x="117695" y="58319"/>
                    <a:pt x="97845" y="47226"/>
                    <a:pt x="77994" y="37301"/>
                  </a:cubicBezTo>
                  <a:close/>
                </a:path>
              </a:pathLst>
            </a:custGeom>
            <a:solidFill>
              <a:srgbClr val="231F20"/>
            </a:solidFill>
            <a:ln w="5837" cap="flat">
              <a:solidFill>
                <a:srgbClr val="000000"/>
              </a:solidFill>
              <a:prstDash val="solid"/>
              <a:miter/>
            </a:ln>
          </p:spPr>
          <p:txBody>
            <a:bodyPr rtlCol="0" anchor="ctr"/>
            <a:lstStyle/>
            <a:p>
              <a:endParaRPr lang="en-US"/>
            </a:p>
          </p:txBody>
        </p:sp>
      </p:grpSp>
      <p:grpSp>
        <p:nvGrpSpPr>
          <p:cNvPr id="1189" name="Group 1188">
            <a:extLst>
              <a:ext uri="{FF2B5EF4-FFF2-40B4-BE49-F238E27FC236}">
                <a16:creationId xmlns:a16="http://schemas.microsoft.com/office/drawing/2014/main" id="{5ADE5D70-307B-4A8B-84CB-8B31B96439C4}"/>
              </a:ext>
            </a:extLst>
          </p:cNvPr>
          <p:cNvGrpSpPr/>
          <p:nvPr/>
        </p:nvGrpSpPr>
        <p:grpSpPr>
          <a:xfrm>
            <a:off x="4225794" y="1676836"/>
            <a:ext cx="2609869" cy="3534181"/>
            <a:chOff x="5083033" y="1331719"/>
            <a:chExt cx="3096075" cy="4192583"/>
          </a:xfrm>
        </p:grpSpPr>
        <p:sp>
          <p:nvSpPr>
            <p:cNvPr id="1009" name="Graphic 2">
              <a:extLst>
                <a:ext uri="{FF2B5EF4-FFF2-40B4-BE49-F238E27FC236}">
                  <a16:creationId xmlns:a16="http://schemas.microsoft.com/office/drawing/2014/main" id="{54D79055-21AB-4070-99CA-3BA8314766FD}"/>
                </a:ext>
              </a:extLst>
            </p:cNvPr>
            <p:cNvSpPr txBox="1"/>
            <p:nvPr/>
          </p:nvSpPr>
          <p:spPr>
            <a:xfrm>
              <a:off x="5083033" y="5185748"/>
              <a:ext cx="1888980" cy="338554"/>
            </a:xfrm>
            <a:prstGeom prst="rect">
              <a:avLst/>
            </a:prstGeom>
            <a:noFill/>
          </p:spPr>
          <p:txBody>
            <a:bodyPr wrap="none" rtlCol="0">
              <a:spAutoFit/>
            </a:bodyPr>
            <a:lstStyle/>
            <a:p>
              <a:pPr algn="l"/>
              <a:r>
                <a:rPr lang="en-US" sz="1600" spc="0" baseline="0" dirty="0">
                  <a:solidFill>
                    <a:srgbClr val="000000"/>
                  </a:solidFill>
                  <a:latin typeface="+mj-lt"/>
                  <a:cs typeface="Arial"/>
                  <a:sym typeface="Arial"/>
                  <a:rtl val="0"/>
                </a:rPr>
                <a:t>Model Deployment</a:t>
              </a:r>
            </a:p>
          </p:txBody>
        </p:sp>
        <p:grpSp>
          <p:nvGrpSpPr>
            <p:cNvPr id="1188" name="Group 1187">
              <a:extLst>
                <a:ext uri="{FF2B5EF4-FFF2-40B4-BE49-F238E27FC236}">
                  <a16:creationId xmlns:a16="http://schemas.microsoft.com/office/drawing/2014/main" id="{8D6AA4BC-68EB-45A4-806E-50EEF79385FB}"/>
                </a:ext>
              </a:extLst>
            </p:cNvPr>
            <p:cNvGrpSpPr/>
            <p:nvPr/>
          </p:nvGrpSpPr>
          <p:grpSpPr>
            <a:xfrm>
              <a:off x="6025754" y="1331719"/>
              <a:ext cx="2153354" cy="3867343"/>
              <a:chOff x="6025754" y="1331719"/>
              <a:chExt cx="2153354" cy="3867343"/>
            </a:xfrm>
          </p:grpSpPr>
          <p:grpSp>
            <p:nvGrpSpPr>
              <p:cNvPr id="993" name="Graphic 2">
                <a:extLst>
                  <a:ext uri="{FF2B5EF4-FFF2-40B4-BE49-F238E27FC236}">
                    <a16:creationId xmlns:a16="http://schemas.microsoft.com/office/drawing/2014/main" id="{50E78DE7-7DCF-41EB-8049-12B0D21F7ED2}"/>
                  </a:ext>
                </a:extLst>
              </p:cNvPr>
              <p:cNvGrpSpPr/>
              <p:nvPr/>
            </p:nvGrpSpPr>
            <p:grpSpPr>
              <a:xfrm>
                <a:off x="6025754" y="2896992"/>
                <a:ext cx="1104619" cy="1765524"/>
                <a:chOff x="6025754" y="2896992"/>
                <a:chExt cx="1104619" cy="1765524"/>
              </a:xfrm>
            </p:grpSpPr>
            <p:sp>
              <p:nvSpPr>
                <p:cNvPr id="994" name="Graphic 2">
                  <a:extLst>
                    <a:ext uri="{FF2B5EF4-FFF2-40B4-BE49-F238E27FC236}">
                      <a16:creationId xmlns:a16="http://schemas.microsoft.com/office/drawing/2014/main" id="{49031507-B218-46B1-9E12-CF46642FB940}"/>
                    </a:ext>
                  </a:extLst>
                </p:cNvPr>
                <p:cNvSpPr/>
                <p:nvPr/>
              </p:nvSpPr>
              <p:spPr>
                <a:xfrm>
                  <a:off x="6025754" y="2896992"/>
                  <a:ext cx="1050907" cy="1732245"/>
                </a:xfrm>
                <a:custGeom>
                  <a:avLst/>
                  <a:gdLst>
                    <a:gd name="connsiteX0" fmla="*/ 0 w 1050907"/>
                    <a:gd name="connsiteY0" fmla="*/ 0 h 1732245"/>
                    <a:gd name="connsiteX1" fmla="*/ 299508 w 1050907"/>
                    <a:gd name="connsiteY1" fmla="*/ 221275 h 1732245"/>
                    <a:gd name="connsiteX2" fmla="*/ 465318 w 1050907"/>
                    <a:gd name="connsiteY2" fmla="*/ 562819 h 1732245"/>
                    <a:gd name="connsiteX3" fmla="*/ 767746 w 1050907"/>
                    <a:gd name="connsiteY3" fmla="*/ 1337572 h 1732245"/>
                    <a:gd name="connsiteX4" fmla="*/ 888016 w 1050907"/>
                    <a:gd name="connsiteY4" fmla="*/ 1586870 h 1732245"/>
                    <a:gd name="connsiteX5" fmla="*/ 1050907 w 1050907"/>
                    <a:gd name="connsiteY5" fmla="*/ 1732246 h 1732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0907" h="1732245">
                      <a:moveTo>
                        <a:pt x="0" y="0"/>
                      </a:moveTo>
                      <a:cubicBezTo>
                        <a:pt x="123774" y="29192"/>
                        <a:pt x="226529" y="117351"/>
                        <a:pt x="299508" y="221275"/>
                      </a:cubicBezTo>
                      <a:cubicBezTo>
                        <a:pt x="372488" y="325197"/>
                        <a:pt x="419195" y="444884"/>
                        <a:pt x="465318" y="562819"/>
                      </a:cubicBezTo>
                      <a:cubicBezTo>
                        <a:pt x="566322" y="820875"/>
                        <a:pt x="666742" y="1079515"/>
                        <a:pt x="767746" y="1337572"/>
                      </a:cubicBezTo>
                      <a:cubicBezTo>
                        <a:pt x="801609" y="1423979"/>
                        <a:pt x="835471" y="1510971"/>
                        <a:pt x="888016" y="1586870"/>
                      </a:cubicBezTo>
                      <a:cubicBezTo>
                        <a:pt x="930053" y="1647589"/>
                        <a:pt x="985518" y="1700718"/>
                        <a:pt x="1050907" y="1732246"/>
                      </a:cubicBezTo>
                    </a:path>
                  </a:pathLst>
                </a:custGeom>
                <a:noFill/>
                <a:ln w="23349" cap="flat">
                  <a:solidFill>
                    <a:srgbClr val="000000"/>
                  </a:solidFill>
                  <a:prstDash val="solid"/>
                  <a:miter/>
                </a:ln>
              </p:spPr>
              <p:txBody>
                <a:bodyPr rtlCol="0" anchor="ctr"/>
                <a:lstStyle/>
                <a:p>
                  <a:endParaRPr lang="en-US"/>
                </a:p>
              </p:txBody>
            </p:sp>
            <p:sp>
              <p:nvSpPr>
                <p:cNvPr id="995" name="Graphic 2">
                  <a:extLst>
                    <a:ext uri="{FF2B5EF4-FFF2-40B4-BE49-F238E27FC236}">
                      <a16:creationId xmlns:a16="http://schemas.microsoft.com/office/drawing/2014/main" id="{FC6C85AB-F127-4195-B199-C2D34EEFDC8D}"/>
                    </a:ext>
                  </a:extLst>
                </p:cNvPr>
                <p:cNvSpPr/>
                <p:nvPr/>
              </p:nvSpPr>
              <p:spPr>
                <a:xfrm>
                  <a:off x="7039880" y="4579611"/>
                  <a:ext cx="90494" cy="82904"/>
                </a:xfrm>
                <a:custGeom>
                  <a:avLst/>
                  <a:gdLst>
                    <a:gd name="connsiteX0" fmla="*/ 90495 w 90494"/>
                    <a:gd name="connsiteY0" fmla="*/ 70060 h 82904"/>
                    <a:gd name="connsiteX1" fmla="*/ 0 w 90494"/>
                    <a:gd name="connsiteY1" fmla="*/ 82905 h 82904"/>
                    <a:gd name="connsiteX2" fmla="*/ 30944 w 90494"/>
                    <a:gd name="connsiteY2" fmla="*/ 47291 h 82904"/>
                    <a:gd name="connsiteX3" fmla="*/ 31527 w 90494"/>
                    <a:gd name="connsiteY3" fmla="*/ 0 h 82904"/>
                    <a:gd name="connsiteX4" fmla="*/ 90495 w 90494"/>
                    <a:gd name="connsiteY4" fmla="*/ 70060 h 82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94" h="82904">
                      <a:moveTo>
                        <a:pt x="90495" y="70060"/>
                      </a:moveTo>
                      <a:cubicBezTo>
                        <a:pt x="62471" y="70060"/>
                        <a:pt x="25689" y="73563"/>
                        <a:pt x="0" y="82905"/>
                      </a:cubicBezTo>
                      <a:lnTo>
                        <a:pt x="30944" y="47291"/>
                      </a:lnTo>
                      <a:lnTo>
                        <a:pt x="31527" y="0"/>
                      </a:lnTo>
                      <a:cubicBezTo>
                        <a:pt x="44372" y="23937"/>
                        <a:pt x="69477" y="51378"/>
                        <a:pt x="90495" y="70060"/>
                      </a:cubicBezTo>
                      <a:close/>
                    </a:path>
                  </a:pathLst>
                </a:custGeom>
                <a:solidFill>
                  <a:srgbClr val="000000"/>
                </a:solidFill>
                <a:ln w="5837" cap="flat">
                  <a:noFill/>
                  <a:prstDash val="solid"/>
                  <a:miter/>
                </a:ln>
              </p:spPr>
              <p:txBody>
                <a:bodyPr rtlCol="0" anchor="ctr"/>
                <a:lstStyle/>
                <a:p>
                  <a:endParaRPr lang="en-US"/>
                </a:p>
              </p:txBody>
            </p:sp>
          </p:grpSp>
          <p:grpSp>
            <p:nvGrpSpPr>
              <p:cNvPr id="996" name="Graphic 2">
                <a:extLst>
                  <a:ext uri="{FF2B5EF4-FFF2-40B4-BE49-F238E27FC236}">
                    <a16:creationId xmlns:a16="http://schemas.microsoft.com/office/drawing/2014/main" id="{2CAA4F35-682A-49C8-8F77-E15E0DBB5D49}"/>
                  </a:ext>
                </a:extLst>
              </p:cNvPr>
              <p:cNvGrpSpPr/>
              <p:nvPr/>
            </p:nvGrpSpPr>
            <p:grpSpPr>
              <a:xfrm>
                <a:off x="6027506" y="2903331"/>
                <a:ext cx="1374937" cy="721121"/>
                <a:chOff x="6027506" y="2903331"/>
                <a:chExt cx="1374937" cy="721121"/>
              </a:xfrm>
            </p:grpSpPr>
            <p:sp>
              <p:nvSpPr>
                <p:cNvPr id="997" name="Graphic 2">
                  <a:extLst>
                    <a:ext uri="{FF2B5EF4-FFF2-40B4-BE49-F238E27FC236}">
                      <a16:creationId xmlns:a16="http://schemas.microsoft.com/office/drawing/2014/main" id="{3C2F50E2-133F-404A-A9FF-84899130DD07}"/>
                    </a:ext>
                  </a:extLst>
                </p:cNvPr>
                <p:cNvSpPr/>
                <p:nvPr/>
              </p:nvSpPr>
              <p:spPr>
                <a:xfrm>
                  <a:off x="6027506" y="2903331"/>
                  <a:ext cx="1318888" cy="677917"/>
                </a:xfrm>
                <a:custGeom>
                  <a:avLst/>
                  <a:gdLst>
                    <a:gd name="connsiteX0" fmla="*/ 0 w 1318888"/>
                    <a:gd name="connsiteY0" fmla="*/ 6505 h 677917"/>
                    <a:gd name="connsiteX1" fmla="*/ 434375 w 1318888"/>
                    <a:gd name="connsiteY1" fmla="*/ 153632 h 677917"/>
                    <a:gd name="connsiteX2" fmla="*/ 777671 w 1318888"/>
                    <a:gd name="connsiteY2" fmla="*/ 475326 h 677917"/>
                    <a:gd name="connsiteX3" fmla="*/ 1318888 w 1318888"/>
                    <a:gd name="connsiteY3" fmla="*/ 677918 h 677917"/>
                  </a:gdLst>
                  <a:ahLst/>
                  <a:cxnLst>
                    <a:cxn ang="0">
                      <a:pos x="connsiteX0" y="connsiteY0"/>
                    </a:cxn>
                    <a:cxn ang="0">
                      <a:pos x="connsiteX1" y="connsiteY1"/>
                    </a:cxn>
                    <a:cxn ang="0">
                      <a:pos x="connsiteX2" y="connsiteY2"/>
                    </a:cxn>
                    <a:cxn ang="0">
                      <a:pos x="connsiteX3" y="connsiteY3"/>
                    </a:cxn>
                  </a:cxnLst>
                  <a:rect l="l" t="t" r="r" b="b"/>
                  <a:pathLst>
                    <a:path w="1318888" h="677917">
                      <a:moveTo>
                        <a:pt x="0" y="6505"/>
                      </a:moveTo>
                      <a:cubicBezTo>
                        <a:pt x="155885" y="-23271"/>
                        <a:pt x="313521" y="53212"/>
                        <a:pt x="434375" y="153632"/>
                      </a:cubicBezTo>
                      <a:cubicBezTo>
                        <a:pt x="555230" y="254052"/>
                        <a:pt x="653898" y="378993"/>
                        <a:pt x="777671" y="475326"/>
                      </a:cubicBezTo>
                      <a:cubicBezTo>
                        <a:pt x="931221" y="594429"/>
                        <a:pt x="1122719" y="666241"/>
                        <a:pt x="1318888" y="677918"/>
                      </a:cubicBezTo>
                    </a:path>
                  </a:pathLst>
                </a:custGeom>
                <a:noFill/>
                <a:ln w="23349" cap="flat">
                  <a:solidFill>
                    <a:srgbClr val="000000"/>
                  </a:solidFill>
                  <a:prstDash val="solid"/>
                  <a:miter/>
                </a:ln>
              </p:spPr>
              <p:txBody>
                <a:bodyPr rtlCol="0" anchor="ctr"/>
                <a:lstStyle/>
                <a:p>
                  <a:endParaRPr lang="en-US"/>
                </a:p>
              </p:txBody>
            </p:sp>
            <p:sp>
              <p:nvSpPr>
                <p:cNvPr id="998" name="Graphic 2">
                  <a:extLst>
                    <a:ext uri="{FF2B5EF4-FFF2-40B4-BE49-F238E27FC236}">
                      <a16:creationId xmlns:a16="http://schemas.microsoft.com/office/drawing/2014/main" id="{BC093AEA-D2A2-4A37-A276-F176A4D63815}"/>
                    </a:ext>
                  </a:extLst>
                </p:cNvPr>
                <p:cNvSpPr/>
                <p:nvPr/>
              </p:nvSpPr>
              <p:spPr>
                <a:xfrm>
                  <a:off x="7320706" y="3535710"/>
                  <a:ext cx="81737" cy="88743"/>
                </a:xfrm>
                <a:custGeom>
                  <a:avLst/>
                  <a:gdLst>
                    <a:gd name="connsiteX0" fmla="*/ 81737 w 81737"/>
                    <a:gd name="connsiteY0" fmla="*/ 47291 h 88743"/>
                    <a:gd name="connsiteX1" fmla="*/ 0 w 81737"/>
                    <a:gd name="connsiteY1" fmla="*/ 88743 h 88743"/>
                    <a:gd name="connsiteX2" fmla="*/ 17515 w 81737"/>
                    <a:gd name="connsiteY2" fmla="*/ 44955 h 88743"/>
                    <a:gd name="connsiteX3" fmla="*/ 2919 w 81737"/>
                    <a:gd name="connsiteY3" fmla="*/ 0 h 88743"/>
                    <a:gd name="connsiteX4" fmla="*/ 81737 w 81737"/>
                    <a:gd name="connsiteY4" fmla="*/ 47291 h 88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37" h="88743">
                      <a:moveTo>
                        <a:pt x="81737" y="47291"/>
                      </a:moveTo>
                      <a:cubicBezTo>
                        <a:pt x="54880" y="56048"/>
                        <a:pt x="21602" y="71812"/>
                        <a:pt x="0" y="88743"/>
                      </a:cubicBezTo>
                      <a:lnTo>
                        <a:pt x="17515" y="44955"/>
                      </a:lnTo>
                      <a:lnTo>
                        <a:pt x="2919" y="0"/>
                      </a:lnTo>
                      <a:cubicBezTo>
                        <a:pt x="23353" y="18099"/>
                        <a:pt x="55465" y="36198"/>
                        <a:pt x="81737" y="47291"/>
                      </a:cubicBezTo>
                      <a:close/>
                    </a:path>
                  </a:pathLst>
                </a:custGeom>
                <a:solidFill>
                  <a:srgbClr val="000000"/>
                </a:solidFill>
                <a:ln w="5837" cap="flat">
                  <a:noFill/>
                  <a:prstDash val="solid"/>
                  <a:miter/>
                </a:ln>
              </p:spPr>
              <p:txBody>
                <a:bodyPr rtlCol="0" anchor="ctr"/>
                <a:lstStyle/>
                <a:p>
                  <a:endParaRPr lang="en-US"/>
                </a:p>
              </p:txBody>
            </p:sp>
          </p:grpSp>
          <p:grpSp>
            <p:nvGrpSpPr>
              <p:cNvPr id="1003" name="Graphic 2">
                <a:extLst>
                  <a:ext uri="{FF2B5EF4-FFF2-40B4-BE49-F238E27FC236}">
                    <a16:creationId xmlns:a16="http://schemas.microsoft.com/office/drawing/2014/main" id="{95CA84C0-4F4F-4A9B-A75E-E2A44EEFD95C}"/>
                  </a:ext>
                </a:extLst>
              </p:cNvPr>
              <p:cNvGrpSpPr/>
              <p:nvPr/>
            </p:nvGrpSpPr>
            <p:grpSpPr>
              <a:xfrm>
                <a:off x="6042102" y="2734685"/>
                <a:ext cx="1506300" cy="175321"/>
                <a:chOff x="6042102" y="2734685"/>
                <a:chExt cx="1506300" cy="175321"/>
              </a:xfrm>
            </p:grpSpPr>
            <p:sp>
              <p:nvSpPr>
                <p:cNvPr id="1004" name="Graphic 2">
                  <a:extLst>
                    <a:ext uri="{FF2B5EF4-FFF2-40B4-BE49-F238E27FC236}">
                      <a16:creationId xmlns:a16="http://schemas.microsoft.com/office/drawing/2014/main" id="{B77C801F-708F-44F3-AB1E-4DE97404B77C}"/>
                    </a:ext>
                  </a:extLst>
                </p:cNvPr>
                <p:cNvSpPr/>
                <p:nvPr/>
              </p:nvSpPr>
              <p:spPr>
                <a:xfrm>
                  <a:off x="6042102" y="2772635"/>
                  <a:ext cx="1452003" cy="137372"/>
                </a:xfrm>
                <a:custGeom>
                  <a:avLst/>
                  <a:gdLst>
                    <a:gd name="connsiteX0" fmla="*/ 0 w 1452003"/>
                    <a:gd name="connsiteY0" fmla="*/ 123190 h 137372"/>
                    <a:gd name="connsiteX1" fmla="*/ 1452004 w 1452003"/>
                    <a:gd name="connsiteY1" fmla="*/ 0 h 137372"/>
                  </a:gdLst>
                  <a:ahLst/>
                  <a:cxnLst>
                    <a:cxn ang="0">
                      <a:pos x="connsiteX0" y="connsiteY0"/>
                    </a:cxn>
                    <a:cxn ang="0">
                      <a:pos x="connsiteX1" y="connsiteY1"/>
                    </a:cxn>
                  </a:cxnLst>
                  <a:rect l="l" t="t" r="r" b="b"/>
                  <a:pathLst>
                    <a:path w="1452003" h="137372">
                      <a:moveTo>
                        <a:pt x="0" y="123190"/>
                      </a:moveTo>
                      <a:cubicBezTo>
                        <a:pt x="486920" y="162307"/>
                        <a:pt x="982015" y="120271"/>
                        <a:pt x="1452004" y="0"/>
                      </a:cubicBezTo>
                    </a:path>
                  </a:pathLst>
                </a:custGeom>
                <a:noFill/>
                <a:ln w="23349" cap="flat">
                  <a:solidFill>
                    <a:srgbClr val="000000"/>
                  </a:solidFill>
                  <a:prstDash val="solid"/>
                  <a:miter/>
                </a:ln>
              </p:spPr>
              <p:txBody>
                <a:bodyPr rtlCol="0" anchor="ctr"/>
                <a:lstStyle/>
                <a:p>
                  <a:endParaRPr lang="en-US"/>
                </a:p>
              </p:txBody>
            </p:sp>
            <p:sp>
              <p:nvSpPr>
                <p:cNvPr id="1005" name="Graphic 2">
                  <a:extLst>
                    <a:ext uri="{FF2B5EF4-FFF2-40B4-BE49-F238E27FC236}">
                      <a16:creationId xmlns:a16="http://schemas.microsoft.com/office/drawing/2014/main" id="{B591E00A-104B-4479-9A6A-42950ED7F333}"/>
                    </a:ext>
                  </a:extLst>
                </p:cNvPr>
                <p:cNvSpPr/>
                <p:nvPr/>
              </p:nvSpPr>
              <p:spPr>
                <a:xfrm>
                  <a:off x="7460243" y="2734685"/>
                  <a:ext cx="88160" cy="86407"/>
                </a:xfrm>
                <a:custGeom>
                  <a:avLst/>
                  <a:gdLst>
                    <a:gd name="connsiteX0" fmla="*/ 88160 w 88160"/>
                    <a:gd name="connsiteY0" fmla="*/ 23353 h 86407"/>
                    <a:gd name="connsiteX1" fmla="*/ 22186 w 88160"/>
                    <a:gd name="connsiteY1" fmla="*/ 86408 h 86407"/>
                    <a:gd name="connsiteX2" fmla="*/ 26857 w 88160"/>
                    <a:gd name="connsiteY2" fmla="*/ 39117 h 86407"/>
                    <a:gd name="connsiteX3" fmla="*/ 0 w 88160"/>
                    <a:gd name="connsiteY3" fmla="*/ 0 h 86407"/>
                    <a:gd name="connsiteX4" fmla="*/ 88160 w 88160"/>
                    <a:gd name="connsiteY4" fmla="*/ 23353 h 86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160" h="86407">
                      <a:moveTo>
                        <a:pt x="88160" y="23353"/>
                      </a:moveTo>
                      <a:cubicBezTo>
                        <a:pt x="64807" y="39701"/>
                        <a:pt x="37366" y="64222"/>
                        <a:pt x="22186" y="86408"/>
                      </a:cubicBezTo>
                      <a:lnTo>
                        <a:pt x="26857" y="39117"/>
                      </a:lnTo>
                      <a:lnTo>
                        <a:pt x="0" y="0"/>
                      </a:lnTo>
                      <a:cubicBezTo>
                        <a:pt x="23938" y="12261"/>
                        <a:pt x="60136" y="20434"/>
                        <a:pt x="88160" y="23353"/>
                      </a:cubicBezTo>
                      <a:close/>
                    </a:path>
                  </a:pathLst>
                </a:custGeom>
                <a:solidFill>
                  <a:srgbClr val="000000"/>
                </a:solidFill>
                <a:ln w="5837" cap="flat">
                  <a:noFill/>
                  <a:prstDash val="solid"/>
                  <a:miter/>
                </a:ln>
              </p:spPr>
              <p:txBody>
                <a:bodyPr rtlCol="0" anchor="ctr"/>
                <a:lstStyle/>
                <a:p>
                  <a:endParaRPr lang="en-US"/>
                </a:p>
              </p:txBody>
            </p:sp>
          </p:grpSp>
          <p:grpSp>
            <p:nvGrpSpPr>
              <p:cNvPr id="1006" name="Graphic 2">
                <a:extLst>
                  <a:ext uri="{FF2B5EF4-FFF2-40B4-BE49-F238E27FC236}">
                    <a16:creationId xmlns:a16="http://schemas.microsoft.com/office/drawing/2014/main" id="{76E35914-DE24-4F35-8677-F128C3743249}"/>
                  </a:ext>
                </a:extLst>
              </p:cNvPr>
              <p:cNvGrpSpPr/>
              <p:nvPr/>
            </p:nvGrpSpPr>
            <p:grpSpPr>
              <a:xfrm>
                <a:off x="6053195" y="1680859"/>
                <a:ext cx="1699550" cy="1217841"/>
                <a:chOff x="6053195" y="1680859"/>
                <a:chExt cx="1699550" cy="1217841"/>
              </a:xfrm>
            </p:grpSpPr>
            <p:sp>
              <p:nvSpPr>
                <p:cNvPr id="1007" name="Graphic 2">
                  <a:extLst>
                    <a:ext uri="{FF2B5EF4-FFF2-40B4-BE49-F238E27FC236}">
                      <a16:creationId xmlns:a16="http://schemas.microsoft.com/office/drawing/2014/main" id="{E96B9CDA-1083-40D9-BEAE-81FCFCF33D4C}"/>
                    </a:ext>
                  </a:extLst>
                </p:cNvPr>
                <p:cNvSpPr/>
                <p:nvPr/>
              </p:nvSpPr>
              <p:spPr>
                <a:xfrm>
                  <a:off x="6053195" y="1723479"/>
                  <a:ext cx="1643501" cy="1175221"/>
                </a:xfrm>
                <a:custGeom>
                  <a:avLst/>
                  <a:gdLst>
                    <a:gd name="connsiteX0" fmla="*/ 0 w 1643501"/>
                    <a:gd name="connsiteY0" fmla="*/ 1169426 h 1175221"/>
                    <a:gd name="connsiteX1" fmla="*/ 415108 w 1643501"/>
                    <a:gd name="connsiteY1" fmla="*/ 1022883 h 1175221"/>
                    <a:gd name="connsiteX2" fmla="*/ 676084 w 1643501"/>
                    <a:gd name="connsiteY2" fmla="*/ 649227 h 1175221"/>
                    <a:gd name="connsiteX3" fmla="*/ 934139 w 1643501"/>
                    <a:gd name="connsiteY3" fmla="*/ 273236 h 1175221"/>
                    <a:gd name="connsiteX4" fmla="*/ 1643502 w 1643501"/>
                    <a:gd name="connsiteY4" fmla="*/ 0 h 1175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3501" h="1175221">
                      <a:moveTo>
                        <a:pt x="0" y="1169426"/>
                      </a:moveTo>
                      <a:cubicBezTo>
                        <a:pt x="150046" y="1196283"/>
                        <a:pt x="304179" y="1126806"/>
                        <a:pt x="415108" y="1022883"/>
                      </a:cubicBezTo>
                      <a:cubicBezTo>
                        <a:pt x="526621" y="918376"/>
                        <a:pt x="602520" y="782926"/>
                        <a:pt x="676084" y="649227"/>
                      </a:cubicBezTo>
                      <a:cubicBezTo>
                        <a:pt x="749647" y="515528"/>
                        <a:pt x="824378" y="378910"/>
                        <a:pt x="934139" y="273236"/>
                      </a:cubicBezTo>
                      <a:cubicBezTo>
                        <a:pt x="1120384" y="93414"/>
                        <a:pt x="1384279" y="21602"/>
                        <a:pt x="1643502" y="0"/>
                      </a:cubicBezTo>
                    </a:path>
                  </a:pathLst>
                </a:custGeom>
                <a:noFill/>
                <a:ln w="23349" cap="flat">
                  <a:solidFill>
                    <a:srgbClr val="000000"/>
                  </a:solidFill>
                  <a:prstDash val="solid"/>
                  <a:miter/>
                </a:ln>
              </p:spPr>
              <p:txBody>
                <a:bodyPr rtlCol="0" anchor="ctr"/>
                <a:lstStyle/>
                <a:p>
                  <a:endParaRPr lang="en-US"/>
                </a:p>
              </p:txBody>
            </p:sp>
            <p:sp>
              <p:nvSpPr>
                <p:cNvPr id="1008" name="Graphic 2">
                  <a:extLst>
                    <a:ext uri="{FF2B5EF4-FFF2-40B4-BE49-F238E27FC236}">
                      <a16:creationId xmlns:a16="http://schemas.microsoft.com/office/drawing/2014/main" id="{460E34CD-61C7-457D-AB90-41764BEEEF3C}"/>
                    </a:ext>
                  </a:extLst>
                </p:cNvPr>
                <p:cNvSpPr/>
                <p:nvPr/>
              </p:nvSpPr>
              <p:spPr>
                <a:xfrm>
                  <a:off x="7669257" y="1680859"/>
                  <a:ext cx="83489" cy="88743"/>
                </a:xfrm>
                <a:custGeom>
                  <a:avLst/>
                  <a:gdLst>
                    <a:gd name="connsiteX0" fmla="*/ 83489 w 83489"/>
                    <a:gd name="connsiteY0" fmla="*/ 37949 h 88743"/>
                    <a:gd name="connsiteX1" fmla="*/ 7590 w 83489"/>
                    <a:gd name="connsiteY1" fmla="*/ 88743 h 88743"/>
                    <a:gd name="connsiteX2" fmla="*/ 19851 w 83489"/>
                    <a:gd name="connsiteY2" fmla="*/ 43204 h 88743"/>
                    <a:gd name="connsiteX3" fmla="*/ 0 w 83489"/>
                    <a:gd name="connsiteY3" fmla="*/ 0 h 88743"/>
                    <a:gd name="connsiteX4" fmla="*/ 83489 w 83489"/>
                    <a:gd name="connsiteY4" fmla="*/ 37949 h 88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89" h="88743">
                      <a:moveTo>
                        <a:pt x="83489" y="37949"/>
                      </a:moveTo>
                      <a:cubicBezTo>
                        <a:pt x="57800" y="50210"/>
                        <a:pt x="26273" y="69477"/>
                        <a:pt x="7590" y="88743"/>
                      </a:cubicBezTo>
                      <a:lnTo>
                        <a:pt x="19851" y="43204"/>
                      </a:lnTo>
                      <a:lnTo>
                        <a:pt x="0" y="0"/>
                      </a:lnTo>
                      <a:cubicBezTo>
                        <a:pt x="22186" y="16347"/>
                        <a:pt x="56048" y="30360"/>
                        <a:pt x="83489" y="37949"/>
                      </a:cubicBezTo>
                      <a:close/>
                    </a:path>
                  </a:pathLst>
                </a:custGeom>
                <a:solidFill>
                  <a:srgbClr val="000000"/>
                </a:solidFill>
                <a:ln w="5837" cap="flat">
                  <a:noFill/>
                  <a:prstDash val="solid"/>
                  <a:miter/>
                </a:ln>
              </p:spPr>
              <p:txBody>
                <a:bodyPr rtlCol="0" anchor="ctr"/>
                <a:lstStyle/>
                <a:p>
                  <a:endParaRPr lang="en-US"/>
                </a:p>
              </p:txBody>
            </p:sp>
          </p:grpSp>
          <p:pic>
            <p:nvPicPr>
              <p:cNvPr id="1177" name="Graphic 1176">
                <a:extLst>
                  <a:ext uri="{FF2B5EF4-FFF2-40B4-BE49-F238E27FC236}">
                    <a16:creationId xmlns:a16="http://schemas.microsoft.com/office/drawing/2014/main" id="{FD7112BC-B1D0-4711-BD45-AD376EA2520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405318" y="3351076"/>
                <a:ext cx="431453" cy="837147"/>
              </a:xfrm>
              <a:prstGeom prst="rect">
                <a:avLst/>
              </a:prstGeom>
            </p:spPr>
          </p:pic>
          <p:pic>
            <p:nvPicPr>
              <p:cNvPr id="1178" name="Graphic 1177">
                <a:extLst>
                  <a:ext uri="{FF2B5EF4-FFF2-40B4-BE49-F238E27FC236}">
                    <a16:creationId xmlns:a16="http://schemas.microsoft.com/office/drawing/2014/main" id="{CC5A8AE9-6F10-47FA-99F0-F2E89A93EC2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537019" y="2352749"/>
                <a:ext cx="431453" cy="837147"/>
              </a:xfrm>
              <a:prstGeom prst="rect">
                <a:avLst/>
              </a:prstGeom>
            </p:spPr>
          </p:pic>
          <p:pic>
            <p:nvPicPr>
              <p:cNvPr id="1179" name="Graphic 1178">
                <a:extLst>
                  <a:ext uri="{FF2B5EF4-FFF2-40B4-BE49-F238E27FC236}">
                    <a16:creationId xmlns:a16="http://schemas.microsoft.com/office/drawing/2014/main" id="{0485CFA9-79A7-4717-BCFC-FB6267A0203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747655" y="1331719"/>
                <a:ext cx="431453" cy="837147"/>
              </a:xfrm>
              <a:prstGeom prst="rect">
                <a:avLst/>
              </a:prstGeom>
            </p:spPr>
          </p:pic>
          <p:pic>
            <p:nvPicPr>
              <p:cNvPr id="1180" name="Graphic 1179">
                <a:extLst>
                  <a:ext uri="{FF2B5EF4-FFF2-40B4-BE49-F238E27FC236}">
                    <a16:creationId xmlns:a16="http://schemas.microsoft.com/office/drawing/2014/main" id="{4AE34CC2-3054-4298-B682-51DDCFD1199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141166" y="4361915"/>
                <a:ext cx="431453" cy="837147"/>
              </a:xfrm>
              <a:prstGeom prst="rect">
                <a:avLst/>
              </a:prstGeom>
            </p:spPr>
          </p:pic>
        </p:grpSp>
      </p:grpSp>
      <p:sp>
        <p:nvSpPr>
          <p:cNvPr id="3" name="Freeform: Shape 2">
            <a:extLst>
              <a:ext uri="{FF2B5EF4-FFF2-40B4-BE49-F238E27FC236}">
                <a16:creationId xmlns:a16="http://schemas.microsoft.com/office/drawing/2014/main" id="{79B4C2FE-2AC4-4072-AE62-7CF0F9869BC8}"/>
              </a:ext>
            </a:extLst>
          </p:cNvPr>
          <p:cNvSpPr/>
          <p:nvPr/>
        </p:nvSpPr>
        <p:spPr>
          <a:xfrm>
            <a:off x="2033508" y="1283619"/>
            <a:ext cx="3569273" cy="3571982"/>
          </a:xfrm>
          <a:custGeom>
            <a:avLst/>
            <a:gdLst>
              <a:gd name="connsiteX0" fmla="*/ 1918678 w 2170588"/>
              <a:gd name="connsiteY0" fmla="*/ 1866999 h 2172236"/>
              <a:gd name="connsiteX1" fmla="*/ 1798404 w 2170588"/>
              <a:gd name="connsiteY1" fmla="*/ 1967372 h 2172236"/>
              <a:gd name="connsiteX2" fmla="*/ 844863 w 2170588"/>
              <a:gd name="connsiteY2" fmla="*/ 2145620 h 2172236"/>
              <a:gd name="connsiteX3" fmla="*/ 214938 w 2170588"/>
              <a:gd name="connsiteY3" fmla="*/ 1821139 h 2172236"/>
              <a:gd name="connsiteX4" fmla="*/ 194171 w 2170588"/>
              <a:gd name="connsiteY4" fmla="*/ 518890 h 2172236"/>
              <a:gd name="connsiteX5" fmla="*/ 936583 w 2170588"/>
              <a:gd name="connsiteY5" fmla="*/ 9239 h 2172236"/>
              <a:gd name="connsiteX6" fmla="*/ 1789751 w 2170588"/>
              <a:gd name="connsiteY6" fmla="*/ 246326 h 2172236"/>
              <a:gd name="connsiteX7" fmla="*/ 1918678 w 2170588"/>
              <a:gd name="connsiteY7" fmla="*/ 1866999 h 2172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70588" h="2172236">
                <a:moveTo>
                  <a:pt x="1918678" y="1866999"/>
                </a:moveTo>
                <a:cubicBezTo>
                  <a:pt x="1873684" y="1913725"/>
                  <a:pt x="1832150" y="1944009"/>
                  <a:pt x="1798404" y="1967372"/>
                </a:cubicBezTo>
                <a:cubicBezTo>
                  <a:pt x="1406431" y="2247723"/>
                  <a:pt x="943505" y="2165522"/>
                  <a:pt x="844863" y="2145620"/>
                </a:cubicBezTo>
                <a:cubicBezTo>
                  <a:pt x="699496" y="2116201"/>
                  <a:pt x="418279" y="2059092"/>
                  <a:pt x="214938" y="1821139"/>
                </a:cubicBezTo>
                <a:cubicBezTo>
                  <a:pt x="-92237" y="1461182"/>
                  <a:pt x="-43782" y="893557"/>
                  <a:pt x="194171" y="518890"/>
                </a:cubicBezTo>
                <a:cubicBezTo>
                  <a:pt x="237435" y="450533"/>
                  <a:pt x="468465" y="69808"/>
                  <a:pt x="936583" y="9239"/>
                </a:cubicBezTo>
                <a:cubicBezTo>
                  <a:pt x="1220396" y="-27968"/>
                  <a:pt x="1550933" y="46446"/>
                  <a:pt x="1789751" y="246326"/>
                </a:cubicBezTo>
                <a:cubicBezTo>
                  <a:pt x="2292480" y="665123"/>
                  <a:pt x="2257003" y="1512234"/>
                  <a:pt x="1918678" y="1866999"/>
                </a:cubicBezTo>
                <a:close/>
              </a:path>
            </a:pathLst>
          </a:custGeom>
          <a:solidFill>
            <a:srgbClr val="FF7575">
              <a:alpha val="29804"/>
            </a:srgbClr>
          </a:solidFill>
          <a:ln w="8638" cap="flat">
            <a:noFill/>
            <a:prstDash val="solid"/>
            <a:miter/>
          </a:ln>
        </p:spPr>
        <p:txBody>
          <a:bodyPr rtlCol="0" anchor="ctr"/>
          <a:lstStyle/>
          <a:p>
            <a:endParaRPr lang="en-US"/>
          </a:p>
        </p:txBody>
      </p:sp>
      <p:pic>
        <p:nvPicPr>
          <p:cNvPr id="2427" name="Graphic 2426">
            <a:extLst>
              <a:ext uri="{FF2B5EF4-FFF2-40B4-BE49-F238E27FC236}">
                <a16:creationId xmlns:a16="http://schemas.microsoft.com/office/drawing/2014/main" id="{FF0B5E40-6F92-4ED3-BFF5-79DBED2F182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838971" y="2299425"/>
            <a:ext cx="270729" cy="300810"/>
          </a:xfrm>
          <a:prstGeom prst="rect">
            <a:avLst/>
          </a:prstGeom>
        </p:spPr>
      </p:pic>
      <p:cxnSp>
        <p:nvCxnSpPr>
          <p:cNvPr id="2430" name="Straight Arrow Connector 2429">
            <a:extLst>
              <a:ext uri="{FF2B5EF4-FFF2-40B4-BE49-F238E27FC236}">
                <a16:creationId xmlns:a16="http://schemas.microsoft.com/office/drawing/2014/main" id="{66FF1B93-25BD-4FFA-9206-48A7E5A7F8DF}"/>
              </a:ext>
            </a:extLst>
          </p:cNvPr>
          <p:cNvCxnSpPr>
            <a:cxnSpLocks/>
          </p:cNvCxnSpPr>
          <p:nvPr/>
        </p:nvCxnSpPr>
        <p:spPr>
          <a:xfrm flipH="1" flipV="1">
            <a:off x="2589800" y="2322037"/>
            <a:ext cx="197403" cy="73022"/>
          </a:xfrm>
          <a:prstGeom prst="straightConnector1">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2433" name="Graphic 2432">
            <a:extLst>
              <a:ext uri="{FF2B5EF4-FFF2-40B4-BE49-F238E27FC236}">
                <a16:creationId xmlns:a16="http://schemas.microsoft.com/office/drawing/2014/main" id="{3BAFBB80-5EB8-403B-91BF-E14647BB75D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322265" y="2157908"/>
            <a:ext cx="203440" cy="226045"/>
          </a:xfrm>
          <a:prstGeom prst="rect">
            <a:avLst/>
          </a:prstGeom>
        </p:spPr>
      </p:pic>
      <p:sp>
        <p:nvSpPr>
          <p:cNvPr id="2434" name="Graphic 2">
            <a:extLst>
              <a:ext uri="{FF2B5EF4-FFF2-40B4-BE49-F238E27FC236}">
                <a16:creationId xmlns:a16="http://schemas.microsoft.com/office/drawing/2014/main" id="{621AD1C7-2136-4506-B4A3-00CA9DD069ED}"/>
              </a:ext>
            </a:extLst>
          </p:cNvPr>
          <p:cNvSpPr txBox="1"/>
          <p:nvPr/>
        </p:nvSpPr>
        <p:spPr>
          <a:xfrm>
            <a:off x="2442515" y="1964183"/>
            <a:ext cx="1040747" cy="259444"/>
          </a:xfrm>
          <a:prstGeom prst="rect">
            <a:avLst/>
          </a:prstGeom>
          <a:noFill/>
        </p:spPr>
        <p:txBody>
          <a:bodyPr wrap="none" rtlCol="0">
            <a:spAutoFit/>
          </a:bodyPr>
          <a:lstStyle/>
          <a:p>
            <a:pPr algn="l"/>
            <a:r>
              <a:rPr lang="en-US" sz="1400" spc="0" baseline="0" dirty="0">
                <a:solidFill>
                  <a:srgbClr val="000000"/>
                </a:solidFill>
                <a:latin typeface="+mj-lt"/>
                <a:cs typeface="Arial"/>
                <a:sym typeface="Arial"/>
                <a:rtl val="0"/>
              </a:rPr>
              <a:t>Global Model</a:t>
            </a:r>
          </a:p>
        </p:txBody>
      </p:sp>
      <p:sp>
        <p:nvSpPr>
          <p:cNvPr id="2435" name="Graphic 2">
            <a:extLst>
              <a:ext uri="{FF2B5EF4-FFF2-40B4-BE49-F238E27FC236}">
                <a16:creationId xmlns:a16="http://schemas.microsoft.com/office/drawing/2014/main" id="{C38EDE14-C873-4E16-BC69-B04D336E5ED3}"/>
              </a:ext>
            </a:extLst>
          </p:cNvPr>
          <p:cNvSpPr txBox="1"/>
          <p:nvPr/>
        </p:nvSpPr>
        <p:spPr>
          <a:xfrm>
            <a:off x="1135259" y="2418637"/>
            <a:ext cx="638501" cy="441054"/>
          </a:xfrm>
          <a:prstGeom prst="rect">
            <a:avLst/>
          </a:prstGeom>
          <a:noFill/>
        </p:spPr>
        <p:txBody>
          <a:bodyPr wrap="none" rtlCol="0">
            <a:spAutoFit/>
          </a:bodyPr>
          <a:lstStyle/>
          <a:p>
            <a:pPr algn="ctr"/>
            <a:r>
              <a:rPr lang="en-US" sz="1400" spc="0" baseline="0" dirty="0">
                <a:solidFill>
                  <a:srgbClr val="000000"/>
                </a:solidFill>
                <a:latin typeface="+mj-lt"/>
                <a:cs typeface="Arial"/>
                <a:sym typeface="Arial"/>
                <a:rtl val="0"/>
              </a:rPr>
              <a:t>Model</a:t>
            </a:r>
          </a:p>
          <a:p>
            <a:pPr algn="ctr"/>
            <a:r>
              <a:rPr lang="en-US" sz="1400" dirty="0">
                <a:solidFill>
                  <a:srgbClr val="000000"/>
                </a:solidFill>
                <a:latin typeface="+mj-lt"/>
                <a:cs typeface="Arial"/>
                <a:sym typeface="Arial"/>
                <a:rtl val="0"/>
              </a:rPr>
              <a:t>Update</a:t>
            </a:r>
            <a:endParaRPr lang="en-US" sz="1400" spc="0" baseline="0" dirty="0">
              <a:solidFill>
                <a:srgbClr val="000000"/>
              </a:solidFill>
              <a:latin typeface="+mj-lt"/>
              <a:cs typeface="Arial"/>
              <a:sym typeface="Arial"/>
              <a:rtl val="0"/>
            </a:endParaRPr>
          </a:p>
        </p:txBody>
      </p:sp>
      <p:cxnSp>
        <p:nvCxnSpPr>
          <p:cNvPr id="2436" name="Straight Arrow Connector 2435">
            <a:extLst>
              <a:ext uri="{FF2B5EF4-FFF2-40B4-BE49-F238E27FC236}">
                <a16:creationId xmlns:a16="http://schemas.microsoft.com/office/drawing/2014/main" id="{70E01441-3838-454B-8004-3E2F511B1BD4}"/>
              </a:ext>
            </a:extLst>
          </p:cNvPr>
          <p:cNvCxnSpPr>
            <a:cxnSpLocks/>
          </p:cNvCxnSpPr>
          <p:nvPr/>
        </p:nvCxnSpPr>
        <p:spPr>
          <a:xfrm>
            <a:off x="1595666" y="2318380"/>
            <a:ext cx="197271" cy="65573"/>
          </a:xfrm>
          <a:prstGeom prst="straightConnector1">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2439" name="Graphic 2438">
            <a:extLst>
              <a:ext uri="{FF2B5EF4-FFF2-40B4-BE49-F238E27FC236}">
                <a16:creationId xmlns:a16="http://schemas.microsoft.com/office/drawing/2014/main" id="{3275971A-F3C5-4BFA-98BB-C81DF7530E4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658455" y="3995207"/>
            <a:ext cx="270729" cy="300810"/>
          </a:xfrm>
          <a:prstGeom prst="rect">
            <a:avLst/>
          </a:prstGeom>
        </p:spPr>
      </p:pic>
      <p:cxnSp>
        <p:nvCxnSpPr>
          <p:cNvPr id="2440" name="Straight Arrow Connector 2439">
            <a:extLst>
              <a:ext uri="{FF2B5EF4-FFF2-40B4-BE49-F238E27FC236}">
                <a16:creationId xmlns:a16="http://schemas.microsoft.com/office/drawing/2014/main" id="{D7CA8779-1953-4849-9659-BF16C279B743}"/>
              </a:ext>
            </a:extLst>
          </p:cNvPr>
          <p:cNvCxnSpPr>
            <a:cxnSpLocks/>
          </p:cNvCxnSpPr>
          <p:nvPr/>
        </p:nvCxnSpPr>
        <p:spPr>
          <a:xfrm flipH="1">
            <a:off x="2339812" y="4090841"/>
            <a:ext cx="266875" cy="75799"/>
          </a:xfrm>
          <a:prstGeom prst="straightConnector1">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2443" name="Graphic 2442">
            <a:extLst>
              <a:ext uri="{FF2B5EF4-FFF2-40B4-BE49-F238E27FC236}">
                <a16:creationId xmlns:a16="http://schemas.microsoft.com/office/drawing/2014/main" id="{8D84EFE9-7A51-46AA-9C20-4194D1D96E6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63370" y="4012104"/>
            <a:ext cx="203440" cy="226045"/>
          </a:xfrm>
          <a:prstGeom prst="rect">
            <a:avLst/>
          </a:prstGeom>
        </p:spPr>
      </p:pic>
      <p:cxnSp>
        <p:nvCxnSpPr>
          <p:cNvPr id="2444" name="Straight Arrow Connector 2443">
            <a:extLst>
              <a:ext uri="{FF2B5EF4-FFF2-40B4-BE49-F238E27FC236}">
                <a16:creationId xmlns:a16="http://schemas.microsoft.com/office/drawing/2014/main" id="{F4D360A9-4BE2-45D4-BFF8-5ACA47A9545F}"/>
              </a:ext>
            </a:extLst>
          </p:cNvPr>
          <p:cNvCxnSpPr>
            <a:cxnSpLocks/>
          </p:cNvCxnSpPr>
          <p:nvPr/>
        </p:nvCxnSpPr>
        <p:spPr>
          <a:xfrm flipV="1">
            <a:off x="1555301" y="4040741"/>
            <a:ext cx="214104" cy="44014"/>
          </a:xfrm>
          <a:prstGeom prst="straightConnector1">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447" name="Freeform: Shape 2446">
            <a:extLst>
              <a:ext uri="{FF2B5EF4-FFF2-40B4-BE49-F238E27FC236}">
                <a16:creationId xmlns:a16="http://schemas.microsoft.com/office/drawing/2014/main" id="{C1E8CC62-C303-4DBC-BC04-DF5ABE169F58}"/>
              </a:ext>
            </a:extLst>
          </p:cNvPr>
          <p:cNvSpPr/>
          <p:nvPr/>
        </p:nvSpPr>
        <p:spPr>
          <a:xfrm>
            <a:off x="304110" y="1224806"/>
            <a:ext cx="1729397" cy="1730710"/>
          </a:xfrm>
          <a:custGeom>
            <a:avLst/>
            <a:gdLst>
              <a:gd name="connsiteX0" fmla="*/ 1918678 w 2170588"/>
              <a:gd name="connsiteY0" fmla="*/ 1866999 h 2172236"/>
              <a:gd name="connsiteX1" fmla="*/ 1798404 w 2170588"/>
              <a:gd name="connsiteY1" fmla="*/ 1967372 h 2172236"/>
              <a:gd name="connsiteX2" fmla="*/ 844863 w 2170588"/>
              <a:gd name="connsiteY2" fmla="*/ 2145620 h 2172236"/>
              <a:gd name="connsiteX3" fmla="*/ 214938 w 2170588"/>
              <a:gd name="connsiteY3" fmla="*/ 1821139 h 2172236"/>
              <a:gd name="connsiteX4" fmla="*/ 194171 w 2170588"/>
              <a:gd name="connsiteY4" fmla="*/ 518890 h 2172236"/>
              <a:gd name="connsiteX5" fmla="*/ 936583 w 2170588"/>
              <a:gd name="connsiteY5" fmla="*/ 9239 h 2172236"/>
              <a:gd name="connsiteX6" fmla="*/ 1789751 w 2170588"/>
              <a:gd name="connsiteY6" fmla="*/ 246326 h 2172236"/>
              <a:gd name="connsiteX7" fmla="*/ 1918678 w 2170588"/>
              <a:gd name="connsiteY7" fmla="*/ 1866999 h 2172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70588" h="2172236">
                <a:moveTo>
                  <a:pt x="1918678" y="1866999"/>
                </a:moveTo>
                <a:cubicBezTo>
                  <a:pt x="1873684" y="1913725"/>
                  <a:pt x="1832150" y="1944009"/>
                  <a:pt x="1798404" y="1967372"/>
                </a:cubicBezTo>
                <a:cubicBezTo>
                  <a:pt x="1406431" y="2247723"/>
                  <a:pt x="943505" y="2165522"/>
                  <a:pt x="844863" y="2145620"/>
                </a:cubicBezTo>
                <a:cubicBezTo>
                  <a:pt x="699496" y="2116201"/>
                  <a:pt x="418279" y="2059092"/>
                  <a:pt x="214938" y="1821139"/>
                </a:cubicBezTo>
                <a:cubicBezTo>
                  <a:pt x="-92237" y="1461182"/>
                  <a:pt x="-43782" y="893557"/>
                  <a:pt x="194171" y="518890"/>
                </a:cubicBezTo>
                <a:cubicBezTo>
                  <a:pt x="237435" y="450533"/>
                  <a:pt x="468465" y="69808"/>
                  <a:pt x="936583" y="9239"/>
                </a:cubicBezTo>
                <a:cubicBezTo>
                  <a:pt x="1220396" y="-27968"/>
                  <a:pt x="1550933" y="46446"/>
                  <a:pt x="1789751" y="246326"/>
                </a:cubicBezTo>
                <a:cubicBezTo>
                  <a:pt x="2292480" y="665123"/>
                  <a:pt x="2257003" y="1512234"/>
                  <a:pt x="1918678" y="1866999"/>
                </a:cubicBezTo>
                <a:close/>
              </a:path>
            </a:pathLst>
          </a:custGeom>
          <a:solidFill>
            <a:srgbClr val="92D050">
              <a:alpha val="29804"/>
            </a:srgbClr>
          </a:solidFill>
          <a:ln w="8638" cap="flat">
            <a:noFill/>
            <a:prstDash val="solid"/>
            <a:miter/>
          </a:ln>
        </p:spPr>
        <p:txBody>
          <a:bodyPr rtlCol="0" anchor="ctr"/>
          <a:lstStyle/>
          <a:p>
            <a:endParaRPr lang="en-US"/>
          </a:p>
        </p:txBody>
      </p:sp>
      <p:sp>
        <p:nvSpPr>
          <p:cNvPr id="2448" name="Freeform: Shape 2447">
            <a:extLst>
              <a:ext uri="{FF2B5EF4-FFF2-40B4-BE49-F238E27FC236}">
                <a16:creationId xmlns:a16="http://schemas.microsoft.com/office/drawing/2014/main" id="{3847AD55-ADDE-4274-8B3C-B059DD7B3057}"/>
              </a:ext>
            </a:extLst>
          </p:cNvPr>
          <p:cNvSpPr/>
          <p:nvPr/>
        </p:nvSpPr>
        <p:spPr>
          <a:xfrm>
            <a:off x="263262" y="3395146"/>
            <a:ext cx="1729397" cy="1730710"/>
          </a:xfrm>
          <a:custGeom>
            <a:avLst/>
            <a:gdLst>
              <a:gd name="connsiteX0" fmla="*/ 1918678 w 2170588"/>
              <a:gd name="connsiteY0" fmla="*/ 1866999 h 2172236"/>
              <a:gd name="connsiteX1" fmla="*/ 1798404 w 2170588"/>
              <a:gd name="connsiteY1" fmla="*/ 1967372 h 2172236"/>
              <a:gd name="connsiteX2" fmla="*/ 844863 w 2170588"/>
              <a:gd name="connsiteY2" fmla="*/ 2145620 h 2172236"/>
              <a:gd name="connsiteX3" fmla="*/ 214938 w 2170588"/>
              <a:gd name="connsiteY3" fmla="*/ 1821139 h 2172236"/>
              <a:gd name="connsiteX4" fmla="*/ 194171 w 2170588"/>
              <a:gd name="connsiteY4" fmla="*/ 518890 h 2172236"/>
              <a:gd name="connsiteX5" fmla="*/ 936583 w 2170588"/>
              <a:gd name="connsiteY5" fmla="*/ 9239 h 2172236"/>
              <a:gd name="connsiteX6" fmla="*/ 1789751 w 2170588"/>
              <a:gd name="connsiteY6" fmla="*/ 246326 h 2172236"/>
              <a:gd name="connsiteX7" fmla="*/ 1918678 w 2170588"/>
              <a:gd name="connsiteY7" fmla="*/ 1866999 h 2172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70588" h="2172236">
                <a:moveTo>
                  <a:pt x="1918678" y="1866999"/>
                </a:moveTo>
                <a:cubicBezTo>
                  <a:pt x="1873684" y="1913725"/>
                  <a:pt x="1832150" y="1944009"/>
                  <a:pt x="1798404" y="1967372"/>
                </a:cubicBezTo>
                <a:cubicBezTo>
                  <a:pt x="1406431" y="2247723"/>
                  <a:pt x="943505" y="2165522"/>
                  <a:pt x="844863" y="2145620"/>
                </a:cubicBezTo>
                <a:cubicBezTo>
                  <a:pt x="699496" y="2116201"/>
                  <a:pt x="418279" y="2059092"/>
                  <a:pt x="214938" y="1821139"/>
                </a:cubicBezTo>
                <a:cubicBezTo>
                  <a:pt x="-92237" y="1461182"/>
                  <a:pt x="-43782" y="893557"/>
                  <a:pt x="194171" y="518890"/>
                </a:cubicBezTo>
                <a:cubicBezTo>
                  <a:pt x="237435" y="450533"/>
                  <a:pt x="468465" y="69808"/>
                  <a:pt x="936583" y="9239"/>
                </a:cubicBezTo>
                <a:cubicBezTo>
                  <a:pt x="1220396" y="-27968"/>
                  <a:pt x="1550933" y="46446"/>
                  <a:pt x="1789751" y="246326"/>
                </a:cubicBezTo>
                <a:cubicBezTo>
                  <a:pt x="2292480" y="665123"/>
                  <a:pt x="2257003" y="1512234"/>
                  <a:pt x="1918678" y="1866999"/>
                </a:cubicBezTo>
                <a:close/>
              </a:path>
            </a:pathLst>
          </a:custGeom>
          <a:solidFill>
            <a:srgbClr val="92D050">
              <a:alpha val="29804"/>
            </a:srgbClr>
          </a:solidFill>
          <a:ln w="8638" cap="flat">
            <a:noFill/>
            <a:prstDash val="solid"/>
            <a:miter/>
          </a:ln>
        </p:spPr>
        <p:txBody>
          <a:bodyPr rtlCol="0" anchor="ctr"/>
          <a:lstStyle/>
          <a:p>
            <a:endParaRPr lang="en-US"/>
          </a:p>
        </p:txBody>
      </p:sp>
      <p:sp>
        <p:nvSpPr>
          <p:cNvPr id="2449" name="Freeform: Shape 2448">
            <a:extLst>
              <a:ext uri="{FF2B5EF4-FFF2-40B4-BE49-F238E27FC236}">
                <a16:creationId xmlns:a16="http://schemas.microsoft.com/office/drawing/2014/main" id="{DA42A81D-4545-4C36-8D9E-4D7FF2FA4D0A}"/>
              </a:ext>
            </a:extLst>
          </p:cNvPr>
          <p:cNvSpPr/>
          <p:nvPr/>
        </p:nvSpPr>
        <p:spPr>
          <a:xfrm rot="996333">
            <a:off x="1223847" y="1678344"/>
            <a:ext cx="2184893" cy="1480584"/>
          </a:xfrm>
          <a:custGeom>
            <a:avLst/>
            <a:gdLst>
              <a:gd name="connsiteX0" fmla="*/ 1918678 w 2170588"/>
              <a:gd name="connsiteY0" fmla="*/ 1866999 h 2172236"/>
              <a:gd name="connsiteX1" fmla="*/ 1798404 w 2170588"/>
              <a:gd name="connsiteY1" fmla="*/ 1967372 h 2172236"/>
              <a:gd name="connsiteX2" fmla="*/ 844863 w 2170588"/>
              <a:gd name="connsiteY2" fmla="*/ 2145620 h 2172236"/>
              <a:gd name="connsiteX3" fmla="*/ 214938 w 2170588"/>
              <a:gd name="connsiteY3" fmla="*/ 1821139 h 2172236"/>
              <a:gd name="connsiteX4" fmla="*/ 194171 w 2170588"/>
              <a:gd name="connsiteY4" fmla="*/ 518890 h 2172236"/>
              <a:gd name="connsiteX5" fmla="*/ 936583 w 2170588"/>
              <a:gd name="connsiteY5" fmla="*/ 9239 h 2172236"/>
              <a:gd name="connsiteX6" fmla="*/ 1789751 w 2170588"/>
              <a:gd name="connsiteY6" fmla="*/ 246326 h 2172236"/>
              <a:gd name="connsiteX7" fmla="*/ 1918678 w 2170588"/>
              <a:gd name="connsiteY7" fmla="*/ 1866999 h 2172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70588" h="2172236">
                <a:moveTo>
                  <a:pt x="1918678" y="1866999"/>
                </a:moveTo>
                <a:cubicBezTo>
                  <a:pt x="1873684" y="1913725"/>
                  <a:pt x="1832150" y="1944009"/>
                  <a:pt x="1798404" y="1967372"/>
                </a:cubicBezTo>
                <a:cubicBezTo>
                  <a:pt x="1406431" y="2247723"/>
                  <a:pt x="943505" y="2165522"/>
                  <a:pt x="844863" y="2145620"/>
                </a:cubicBezTo>
                <a:cubicBezTo>
                  <a:pt x="699496" y="2116201"/>
                  <a:pt x="418279" y="2059092"/>
                  <a:pt x="214938" y="1821139"/>
                </a:cubicBezTo>
                <a:cubicBezTo>
                  <a:pt x="-92237" y="1461182"/>
                  <a:pt x="-43782" y="893557"/>
                  <a:pt x="194171" y="518890"/>
                </a:cubicBezTo>
                <a:cubicBezTo>
                  <a:pt x="237435" y="450533"/>
                  <a:pt x="468465" y="69808"/>
                  <a:pt x="936583" y="9239"/>
                </a:cubicBezTo>
                <a:cubicBezTo>
                  <a:pt x="1220396" y="-27968"/>
                  <a:pt x="1550933" y="46446"/>
                  <a:pt x="1789751" y="246326"/>
                </a:cubicBezTo>
                <a:cubicBezTo>
                  <a:pt x="2292480" y="665123"/>
                  <a:pt x="2257003" y="1512234"/>
                  <a:pt x="1918678" y="1866999"/>
                </a:cubicBezTo>
                <a:close/>
              </a:path>
            </a:pathLst>
          </a:custGeom>
          <a:solidFill>
            <a:srgbClr val="9072DD">
              <a:alpha val="29804"/>
            </a:srgbClr>
          </a:solidFill>
          <a:ln w="8638" cap="flat">
            <a:noFill/>
            <a:prstDash val="solid"/>
            <a:miter/>
          </a:ln>
        </p:spPr>
        <p:txBody>
          <a:bodyPr rtlCol="0" anchor="ctr"/>
          <a:lstStyle/>
          <a:p>
            <a:endParaRPr lang="en-US"/>
          </a:p>
        </p:txBody>
      </p:sp>
      <p:sp>
        <p:nvSpPr>
          <p:cNvPr id="2451" name="Freeform: Shape 2450">
            <a:extLst>
              <a:ext uri="{FF2B5EF4-FFF2-40B4-BE49-F238E27FC236}">
                <a16:creationId xmlns:a16="http://schemas.microsoft.com/office/drawing/2014/main" id="{64FEB4C5-FC77-4FC2-9642-D1420174DE10}"/>
              </a:ext>
            </a:extLst>
          </p:cNvPr>
          <p:cNvSpPr/>
          <p:nvPr/>
        </p:nvSpPr>
        <p:spPr>
          <a:xfrm rot="20766376">
            <a:off x="1144255" y="3419200"/>
            <a:ext cx="2028215" cy="1227666"/>
          </a:xfrm>
          <a:custGeom>
            <a:avLst/>
            <a:gdLst>
              <a:gd name="connsiteX0" fmla="*/ 1918678 w 2170588"/>
              <a:gd name="connsiteY0" fmla="*/ 1866999 h 2172236"/>
              <a:gd name="connsiteX1" fmla="*/ 1798404 w 2170588"/>
              <a:gd name="connsiteY1" fmla="*/ 1967372 h 2172236"/>
              <a:gd name="connsiteX2" fmla="*/ 844863 w 2170588"/>
              <a:gd name="connsiteY2" fmla="*/ 2145620 h 2172236"/>
              <a:gd name="connsiteX3" fmla="*/ 214938 w 2170588"/>
              <a:gd name="connsiteY3" fmla="*/ 1821139 h 2172236"/>
              <a:gd name="connsiteX4" fmla="*/ 194171 w 2170588"/>
              <a:gd name="connsiteY4" fmla="*/ 518890 h 2172236"/>
              <a:gd name="connsiteX5" fmla="*/ 936583 w 2170588"/>
              <a:gd name="connsiteY5" fmla="*/ 9239 h 2172236"/>
              <a:gd name="connsiteX6" fmla="*/ 1789751 w 2170588"/>
              <a:gd name="connsiteY6" fmla="*/ 246326 h 2172236"/>
              <a:gd name="connsiteX7" fmla="*/ 1918678 w 2170588"/>
              <a:gd name="connsiteY7" fmla="*/ 1866999 h 2172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70588" h="2172236">
                <a:moveTo>
                  <a:pt x="1918678" y="1866999"/>
                </a:moveTo>
                <a:cubicBezTo>
                  <a:pt x="1873684" y="1913725"/>
                  <a:pt x="1832150" y="1944009"/>
                  <a:pt x="1798404" y="1967372"/>
                </a:cubicBezTo>
                <a:cubicBezTo>
                  <a:pt x="1406431" y="2247723"/>
                  <a:pt x="943505" y="2165522"/>
                  <a:pt x="844863" y="2145620"/>
                </a:cubicBezTo>
                <a:cubicBezTo>
                  <a:pt x="699496" y="2116201"/>
                  <a:pt x="418279" y="2059092"/>
                  <a:pt x="214938" y="1821139"/>
                </a:cubicBezTo>
                <a:cubicBezTo>
                  <a:pt x="-92237" y="1461182"/>
                  <a:pt x="-43782" y="893557"/>
                  <a:pt x="194171" y="518890"/>
                </a:cubicBezTo>
                <a:cubicBezTo>
                  <a:pt x="237435" y="450533"/>
                  <a:pt x="468465" y="69808"/>
                  <a:pt x="936583" y="9239"/>
                </a:cubicBezTo>
                <a:cubicBezTo>
                  <a:pt x="1220396" y="-27968"/>
                  <a:pt x="1550933" y="46446"/>
                  <a:pt x="1789751" y="246326"/>
                </a:cubicBezTo>
                <a:cubicBezTo>
                  <a:pt x="2292480" y="665123"/>
                  <a:pt x="2257003" y="1512234"/>
                  <a:pt x="1918678" y="1866999"/>
                </a:cubicBezTo>
                <a:close/>
              </a:path>
            </a:pathLst>
          </a:custGeom>
          <a:solidFill>
            <a:srgbClr val="9072DD">
              <a:alpha val="29804"/>
            </a:srgbClr>
          </a:solidFill>
          <a:ln w="8638" cap="flat">
            <a:noFill/>
            <a:prstDash val="solid"/>
            <a:miter/>
          </a:ln>
        </p:spPr>
        <p:txBody>
          <a:bodyPr rtlCol="0" anchor="ctr"/>
          <a:lstStyle/>
          <a:p>
            <a:endParaRPr lang="en-US"/>
          </a:p>
        </p:txBody>
      </p:sp>
      <p:sp>
        <p:nvSpPr>
          <p:cNvPr id="2452" name="Freeform: Shape 2451">
            <a:extLst>
              <a:ext uri="{FF2B5EF4-FFF2-40B4-BE49-F238E27FC236}">
                <a16:creationId xmlns:a16="http://schemas.microsoft.com/office/drawing/2014/main" id="{E90A096E-4BE1-4A31-B86F-42D5527CD884}"/>
              </a:ext>
            </a:extLst>
          </p:cNvPr>
          <p:cNvSpPr/>
          <p:nvPr/>
        </p:nvSpPr>
        <p:spPr>
          <a:xfrm rot="996333">
            <a:off x="5522157" y="974878"/>
            <a:ext cx="1730659" cy="1480584"/>
          </a:xfrm>
          <a:custGeom>
            <a:avLst/>
            <a:gdLst>
              <a:gd name="connsiteX0" fmla="*/ 1918678 w 2170588"/>
              <a:gd name="connsiteY0" fmla="*/ 1866999 h 2172236"/>
              <a:gd name="connsiteX1" fmla="*/ 1798404 w 2170588"/>
              <a:gd name="connsiteY1" fmla="*/ 1967372 h 2172236"/>
              <a:gd name="connsiteX2" fmla="*/ 844863 w 2170588"/>
              <a:gd name="connsiteY2" fmla="*/ 2145620 h 2172236"/>
              <a:gd name="connsiteX3" fmla="*/ 214938 w 2170588"/>
              <a:gd name="connsiteY3" fmla="*/ 1821139 h 2172236"/>
              <a:gd name="connsiteX4" fmla="*/ 194171 w 2170588"/>
              <a:gd name="connsiteY4" fmla="*/ 518890 h 2172236"/>
              <a:gd name="connsiteX5" fmla="*/ 936583 w 2170588"/>
              <a:gd name="connsiteY5" fmla="*/ 9239 h 2172236"/>
              <a:gd name="connsiteX6" fmla="*/ 1789751 w 2170588"/>
              <a:gd name="connsiteY6" fmla="*/ 246326 h 2172236"/>
              <a:gd name="connsiteX7" fmla="*/ 1918678 w 2170588"/>
              <a:gd name="connsiteY7" fmla="*/ 1866999 h 2172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70588" h="2172236">
                <a:moveTo>
                  <a:pt x="1918678" y="1866999"/>
                </a:moveTo>
                <a:cubicBezTo>
                  <a:pt x="1873684" y="1913725"/>
                  <a:pt x="1832150" y="1944009"/>
                  <a:pt x="1798404" y="1967372"/>
                </a:cubicBezTo>
                <a:cubicBezTo>
                  <a:pt x="1406431" y="2247723"/>
                  <a:pt x="943505" y="2165522"/>
                  <a:pt x="844863" y="2145620"/>
                </a:cubicBezTo>
                <a:cubicBezTo>
                  <a:pt x="699496" y="2116201"/>
                  <a:pt x="418279" y="2059092"/>
                  <a:pt x="214938" y="1821139"/>
                </a:cubicBezTo>
                <a:cubicBezTo>
                  <a:pt x="-92237" y="1461182"/>
                  <a:pt x="-43782" y="893557"/>
                  <a:pt x="194171" y="518890"/>
                </a:cubicBezTo>
                <a:cubicBezTo>
                  <a:pt x="237435" y="450533"/>
                  <a:pt x="468465" y="69808"/>
                  <a:pt x="936583" y="9239"/>
                </a:cubicBezTo>
                <a:cubicBezTo>
                  <a:pt x="1220396" y="-27968"/>
                  <a:pt x="1550933" y="46446"/>
                  <a:pt x="1789751" y="246326"/>
                </a:cubicBezTo>
                <a:cubicBezTo>
                  <a:pt x="2292480" y="665123"/>
                  <a:pt x="2257003" y="1512234"/>
                  <a:pt x="1918678" y="1866999"/>
                </a:cubicBezTo>
                <a:close/>
              </a:path>
            </a:pathLst>
          </a:custGeom>
          <a:solidFill>
            <a:srgbClr val="9072DD">
              <a:alpha val="29804"/>
            </a:srgbClr>
          </a:solidFill>
          <a:ln w="8638" cap="flat">
            <a:noFill/>
            <a:prstDash val="solid"/>
            <a:miter/>
          </a:ln>
        </p:spPr>
        <p:txBody>
          <a:bodyPr rtlCol="0" anchor="ctr"/>
          <a:lstStyle/>
          <a:p>
            <a:endParaRPr lang="en-US"/>
          </a:p>
        </p:txBody>
      </p:sp>
      <p:sp>
        <p:nvSpPr>
          <p:cNvPr id="2454" name="Graphic 2">
            <a:extLst>
              <a:ext uri="{FF2B5EF4-FFF2-40B4-BE49-F238E27FC236}">
                <a16:creationId xmlns:a16="http://schemas.microsoft.com/office/drawing/2014/main" id="{EA11FD08-611D-4B8A-8B30-3A2D748D0846}"/>
              </a:ext>
            </a:extLst>
          </p:cNvPr>
          <p:cNvSpPr txBox="1"/>
          <p:nvPr/>
        </p:nvSpPr>
        <p:spPr>
          <a:xfrm>
            <a:off x="1446683" y="4923596"/>
            <a:ext cx="1519775" cy="338554"/>
          </a:xfrm>
          <a:prstGeom prst="rect">
            <a:avLst/>
          </a:prstGeom>
          <a:noFill/>
        </p:spPr>
        <p:txBody>
          <a:bodyPr wrap="none" rtlCol="0">
            <a:spAutoFit/>
          </a:bodyPr>
          <a:lstStyle/>
          <a:p>
            <a:pPr algn="l"/>
            <a:r>
              <a:rPr lang="en-US" sz="1600" spc="0" baseline="0" dirty="0">
                <a:solidFill>
                  <a:srgbClr val="000000"/>
                </a:solidFill>
                <a:latin typeface="+mj-lt"/>
                <a:cs typeface="Arial"/>
                <a:sym typeface="Arial"/>
                <a:rtl val="0"/>
              </a:rPr>
              <a:t>Model Training</a:t>
            </a:r>
          </a:p>
        </p:txBody>
      </p:sp>
      <p:grpSp>
        <p:nvGrpSpPr>
          <p:cNvPr id="2458" name="Group 2457">
            <a:extLst>
              <a:ext uri="{FF2B5EF4-FFF2-40B4-BE49-F238E27FC236}">
                <a16:creationId xmlns:a16="http://schemas.microsoft.com/office/drawing/2014/main" id="{DCF4F0EB-237A-4567-AC1A-EBAE6788BED1}"/>
              </a:ext>
            </a:extLst>
          </p:cNvPr>
          <p:cNvGrpSpPr/>
          <p:nvPr/>
        </p:nvGrpSpPr>
        <p:grpSpPr>
          <a:xfrm>
            <a:off x="7337938" y="4421434"/>
            <a:ext cx="1500789" cy="412435"/>
            <a:chOff x="7052576" y="3700075"/>
            <a:chExt cx="1500789" cy="412435"/>
          </a:xfrm>
        </p:grpSpPr>
        <p:sp>
          <p:nvSpPr>
            <p:cNvPr id="2455" name="Freeform: Shape 2454">
              <a:extLst>
                <a:ext uri="{FF2B5EF4-FFF2-40B4-BE49-F238E27FC236}">
                  <a16:creationId xmlns:a16="http://schemas.microsoft.com/office/drawing/2014/main" id="{211768A1-8F91-45EF-859D-594F8CEA1C08}"/>
                </a:ext>
              </a:extLst>
            </p:cNvPr>
            <p:cNvSpPr/>
            <p:nvPr/>
          </p:nvSpPr>
          <p:spPr>
            <a:xfrm>
              <a:off x="7052576" y="3700075"/>
              <a:ext cx="441195" cy="412435"/>
            </a:xfrm>
            <a:custGeom>
              <a:avLst/>
              <a:gdLst>
                <a:gd name="connsiteX0" fmla="*/ 1918678 w 2170588"/>
                <a:gd name="connsiteY0" fmla="*/ 1866999 h 2172236"/>
                <a:gd name="connsiteX1" fmla="*/ 1798404 w 2170588"/>
                <a:gd name="connsiteY1" fmla="*/ 1967372 h 2172236"/>
                <a:gd name="connsiteX2" fmla="*/ 844863 w 2170588"/>
                <a:gd name="connsiteY2" fmla="*/ 2145620 h 2172236"/>
                <a:gd name="connsiteX3" fmla="*/ 214938 w 2170588"/>
                <a:gd name="connsiteY3" fmla="*/ 1821139 h 2172236"/>
                <a:gd name="connsiteX4" fmla="*/ 194171 w 2170588"/>
                <a:gd name="connsiteY4" fmla="*/ 518890 h 2172236"/>
                <a:gd name="connsiteX5" fmla="*/ 936583 w 2170588"/>
                <a:gd name="connsiteY5" fmla="*/ 9239 h 2172236"/>
                <a:gd name="connsiteX6" fmla="*/ 1789751 w 2170588"/>
                <a:gd name="connsiteY6" fmla="*/ 246326 h 2172236"/>
                <a:gd name="connsiteX7" fmla="*/ 1918678 w 2170588"/>
                <a:gd name="connsiteY7" fmla="*/ 1866999 h 2172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70588" h="2172236">
                  <a:moveTo>
                    <a:pt x="1918678" y="1866999"/>
                  </a:moveTo>
                  <a:cubicBezTo>
                    <a:pt x="1873684" y="1913725"/>
                    <a:pt x="1832150" y="1944009"/>
                    <a:pt x="1798404" y="1967372"/>
                  </a:cubicBezTo>
                  <a:cubicBezTo>
                    <a:pt x="1406431" y="2247723"/>
                    <a:pt x="943505" y="2165522"/>
                    <a:pt x="844863" y="2145620"/>
                  </a:cubicBezTo>
                  <a:cubicBezTo>
                    <a:pt x="699496" y="2116201"/>
                    <a:pt x="418279" y="2059092"/>
                    <a:pt x="214938" y="1821139"/>
                  </a:cubicBezTo>
                  <a:cubicBezTo>
                    <a:pt x="-92237" y="1461182"/>
                    <a:pt x="-43782" y="893557"/>
                    <a:pt x="194171" y="518890"/>
                  </a:cubicBezTo>
                  <a:cubicBezTo>
                    <a:pt x="237435" y="450533"/>
                    <a:pt x="468465" y="69808"/>
                    <a:pt x="936583" y="9239"/>
                  </a:cubicBezTo>
                  <a:cubicBezTo>
                    <a:pt x="1220396" y="-27968"/>
                    <a:pt x="1550933" y="46446"/>
                    <a:pt x="1789751" y="246326"/>
                  </a:cubicBezTo>
                  <a:cubicBezTo>
                    <a:pt x="2292480" y="665123"/>
                    <a:pt x="2257003" y="1512234"/>
                    <a:pt x="1918678" y="1866999"/>
                  </a:cubicBezTo>
                  <a:close/>
                </a:path>
              </a:pathLst>
            </a:custGeom>
            <a:solidFill>
              <a:srgbClr val="9072DD">
                <a:alpha val="29804"/>
              </a:srgbClr>
            </a:solidFill>
            <a:ln w="8638" cap="flat">
              <a:noFill/>
              <a:prstDash val="solid"/>
              <a:miter/>
            </a:ln>
          </p:spPr>
          <p:txBody>
            <a:bodyPr rtlCol="0" anchor="ctr"/>
            <a:lstStyle/>
            <a:p>
              <a:endParaRPr lang="en-US"/>
            </a:p>
          </p:txBody>
        </p:sp>
        <p:sp>
          <p:nvSpPr>
            <p:cNvPr id="2456" name="Graphic 2">
              <a:extLst>
                <a:ext uri="{FF2B5EF4-FFF2-40B4-BE49-F238E27FC236}">
                  <a16:creationId xmlns:a16="http://schemas.microsoft.com/office/drawing/2014/main" id="{6274E6FD-0A6E-4E8C-A012-02454708AD48}"/>
                </a:ext>
              </a:extLst>
            </p:cNvPr>
            <p:cNvSpPr txBox="1"/>
            <p:nvPr/>
          </p:nvSpPr>
          <p:spPr>
            <a:xfrm>
              <a:off x="7491856" y="3724194"/>
              <a:ext cx="1061509" cy="338554"/>
            </a:xfrm>
            <a:prstGeom prst="rect">
              <a:avLst/>
            </a:prstGeom>
            <a:noFill/>
          </p:spPr>
          <p:txBody>
            <a:bodyPr wrap="none" rtlCol="0">
              <a:spAutoFit/>
            </a:bodyPr>
            <a:lstStyle/>
            <a:p>
              <a:pPr algn="l"/>
              <a:r>
                <a:rPr lang="en-US" sz="1600" spc="0" baseline="0" dirty="0">
                  <a:solidFill>
                    <a:srgbClr val="000000"/>
                  </a:solidFill>
                  <a:latin typeface="+mj-lt"/>
                  <a:cs typeface="Arial"/>
                  <a:sym typeface="Arial"/>
                  <a:rtl val="0"/>
                </a:rPr>
                <a:t>Outsiders</a:t>
              </a:r>
            </a:p>
          </p:txBody>
        </p:sp>
      </p:grpSp>
      <p:grpSp>
        <p:nvGrpSpPr>
          <p:cNvPr id="2459" name="Group 2458">
            <a:extLst>
              <a:ext uri="{FF2B5EF4-FFF2-40B4-BE49-F238E27FC236}">
                <a16:creationId xmlns:a16="http://schemas.microsoft.com/office/drawing/2014/main" id="{3C07EA4C-A143-44E9-9BBE-255D91D4D6EA}"/>
              </a:ext>
            </a:extLst>
          </p:cNvPr>
          <p:cNvGrpSpPr/>
          <p:nvPr/>
        </p:nvGrpSpPr>
        <p:grpSpPr>
          <a:xfrm>
            <a:off x="7333057" y="3825925"/>
            <a:ext cx="1151719" cy="412435"/>
            <a:chOff x="7052576" y="3700075"/>
            <a:chExt cx="1151719" cy="412435"/>
          </a:xfrm>
        </p:grpSpPr>
        <p:sp>
          <p:nvSpPr>
            <p:cNvPr id="2460" name="Freeform: Shape 2459">
              <a:extLst>
                <a:ext uri="{FF2B5EF4-FFF2-40B4-BE49-F238E27FC236}">
                  <a16:creationId xmlns:a16="http://schemas.microsoft.com/office/drawing/2014/main" id="{422BA49B-AC7A-49F0-87AD-F608F1675C53}"/>
                </a:ext>
              </a:extLst>
            </p:cNvPr>
            <p:cNvSpPr/>
            <p:nvPr/>
          </p:nvSpPr>
          <p:spPr>
            <a:xfrm>
              <a:off x="7052576" y="3700075"/>
              <a:ext cx="441195" cy="412435"/>
            </a:xfrm>
            <a:custGeom>
              <a:avLst/>
              <a:gdLst>
                <a:gd name="connsiteX0" fmla="*/ 1918678 w 2170588"/>
                <a:gd name="connsiteY0" fmla="*/ 1866999 h 2172236"/>
                <a:gd name="connsiteX1" fmla="*/ 1798404 w 2170588"/>
                <a:gd name="connsiteY1" fmla="*/ 1967372 h 2172236"/>
                <a:gd name="connsiteX2" fmla="*/ 844863 w 2170588"/>
                <a:gd name="connsiteY2" fmla="*/ 2145620 h 2172236"/>
                <a:gd name="connsiteX3" fmla="*/ 214938 w 2170588"/>
                <a:gd name="connsiteY3" fmla="*/ 1821139 h 2172236"/>
                <a:gd name="connsiteX4" fmla="*/ 194171 w 2170588"/>
                <a:gd name="connsiteY4" fmla="*/ 518890 h 2172236"/>
                <a:gd name="connsiteX5" fmla="*/ 936583 w 2170588"/>
                <a:gd name="connsiteY5" fmla="*/ 9239 h 2172236"/>
                <a:gd name="connsiteX6" fmla="*/ 1789751 w 2170588"/>
                <a:gd name="connsiteY6" fmla="*/ 246326 h 2172236"/>
                <a:gd name="connsiteX7" fmla="*/ 1918678 w 2170588"/>
                <a:gd name="connsiteY7" fmla="*/ 1866999 h 2172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70588" h="2172236">
                  <a:moveTo>
                    <a:pt x="1918678" y="1866999"/>
                  </a:moveTo>
                  <a:cubicBezTo>
                    <a:pt x="1873684" y="1913725"/>
                    <a:pt x="1832150" y="1944009"/>
                    <a:pt x="1798404" y="1967372"/>
                  </a:cubicBezTo>
                  <a:cubicBezTo>
                    <a:pt x="1406431" y="2247723"/>
                    <a:pt x="943505" y="2165522"/>
                    <a:pt x="844863" y="2145620"/>
                  </a:cubicBezTo>
                  <a:cubicBezTo>
                    <a:pt x="699496" y="2116201"/>
                    <a:pt x="418279" y="2059092"/>
                    <a:pt x="214938" y="1821139"/>
                  </a:cubicBezTo>
                  <a:cubicBezTo>
                    <a:pt x="-92237" y="1461182"/>
                    <a:pt x="-43782" y="893557"/>
                    <a:pt x="194171" y="518890"/>
                  </a:cubicBezTo>
                  <a:cubicBezTo>
                    <a:pt x="237435" y="450533"/>
                    <a:pt x="468465" y="69808"/>
                    <a:pt x="936583" y="9239"/>
                  </a:cubicBezTo>
                  <a:cubicBezTo>
                    <a:pt x="1220396" y="-27968"/>
                    <a:pt x="1550933" y="46446"/>
                    <a:pt x="1789751" y="246326"/>
                  </a:cubicBezTo>
                  <a:cubicBezTo>
                    <a:pt x="2292480" y="665123"/>
                    <a:pt x="2257003" y="1512234"/>
                    <a:pt x="1918678" y="1866999"/>
                  </a:cubicBezTo>
                  <a:close/>
                </a:path>
              </a:pathLst>
            </a:custGeom>
            <a:solidFill>
              <a:srgbClr val="FF7575">
                <a:alpha val="29804"/>
              </a:srgbClr>
            </a:solidFill>
            <a:ln w="8638" cap="flat">
              <a:noFill/>
              <a:prstDash val="solid"/>
              <a:miter/>
            </a:ln>
          </p:spPr>
          <p:txBody>
            <a:bodyPr rtlCol="0" anchor="ctr"/>
            <a:lstStyle/>
            <a:p>
              <a:endParaRPr lang="en-US"/>
            </a:p>
          </p:txBody>
        </p:sp>
        <p:sp>
          <p:nvSpPr>
            <p:cNvPr id="2461" name="Graphic 2">
              <a:extLst>
                <a:ext uri="{FF2B5EF4-FFF2-40B4-BE49-F238E27FC236}">
                  <a16:creationId xmlns:a16="http://schemas.microsoft.com/office/drawing/2014/main" id="{61C4B8A2-EB78-4890-B69A-11D0645638B2}"/>
                </a:ext>
              </a:extLst>
            </p:cNvPr>
            <p:cNvSpPr txBox="1"/>
            <p:nvPr/>
          </p:nvSpPr>
          <p:spPr>
            <a:xfrm>
              <a:off x="7491856" y="3724194"/>
              <a:ext cx="712439" cy="338554"/>
            </a:xfrm>
            <a:prstGeom prst="rect">
              <a:avLst/>
            </a:prstGeom>
            <a:noFill/>
          </p:spPr>
          <p:txBody>
            <a:bodyPr wrap="none" rtlCol="0">
              <a:spAutoFit/>
            </a:bodyPr>
            <a:lstStyle/>
            <a:p>
              <a:pPr algn="l"/>
              <a:r>
                <a:rPr lang="en-US" sz="1600" spc="0" baseline="0" dirty="0">
                  <a:solidFill>
                    <a:srgbClr val="000000"/>
                  </a:solidFill>
                  <a:latin typeface="+mj-lt"/>
                  <a:cs typeface="Arial"/>
                  <a:sym typeface="Arial"/>
                  <a:rtl val="0"/>
                </a:rPr>
                <a:t>Sever</a:t>
              </a:r>
            </a:p>
          </p:txBody>
        </p:sp>
      </p:grpSp>
      <p:grpSp>
        <p:nvGrpSpPr>
          <p:cNvPr id="2462" name="Group 2461">
            <a:extLst>
              <a:ext uri="{FF2B5EF4-FFF2-40B4-BE49-F238E27FC236}">
                <a16:creationId xmlns:a16="http://schemas.microsoft.com/office/drawing/2014/main" id="{FE43BE91-D5DD-445A-A7CB-3EE53F48A5FF}"/>
              </a:ext>
            </a:extLst>
          </p:cNvPr>
          <p:cNvGrpSpPr/>
          <p:nvPr/>
        </p:nvGrpSpPr>
        <p:grpSpPr>
          <a:xfrm>
            <a:off x="7333057" y="3250066"/>
            <a:ext cx="1245526" cy="412435"/>
            <a:chOff x="7052576" y="3700075"/>
            <a:chExt cx="1245526" cy="412435"/>
          </a:xfrm>
        </p:grpSpPr>
        <p:sp>
          <p:nvSpPr>
            <p:cNvPr id="2463" name="Freeform: Shape 2462">
              <a:extLst>
                <a:ext uri="{FF2B5EF4-FFF2-40B4-BE49-F238E27FC236}">
                  <a16:creationId xmlns:a16="http://schemas.microsoft.com/office/drawing/2014/main" id="{E5F52226-C8B7-4014-B218-CFEE0A70F6FD}"/>
                </a:ext>
              </a:extLst>
            </p:cNvPr>
            <p:cNvSpPr/>
            <p:nvPr/>
          </p:nvSpPr>
          <p:spPr>
            <a:xfrm>
              <a:off x="7052576" y="3700075"/>
              <a:ext cx="441195" cy="412435"/>
            </a:xfrm>
            <a:custGeom>
              <a:avLst/>
              <a:gdLst>
                <a:gd name="connsiteX0" fmla="*/ 1918678 w 2170588"/>
                <a:gd name="connsiteY0" fmla="*/ 1866999 h 2172236"/>
                <a:gd name="connsiteX1" fmla="*/ 1798404 w 2170588"/>
                <a:gd name="connsiteY1" fmla="*/ 1967372 h 2172236"/>
                <a:gd name="connsiteX2" fmla="*/ 844863 w 2170588"/>
                <a:gd name="connsiteY2" fmla="*/ 2145620 h 2172236"/>
                <a:gd name="connsiteX3" fmla="*/ 214938 w 2170588"/>
                <a:gd name="connsiteY3" fmla="*/ 1821139 h 2172236"/>
                <a:gd name="connsiteX4" fmla="*/ 194171 w 2170588"/>
                <a:gd name="connsiteY4" fmla="*/ 518890 h 2172236"/>
                <a:gd name="connsiteX5" fmla="*/ 936583 w 2170588"/>
                <a:gd name="connsiteY5" fmla="*/ 9239 h 2172236"/>
                <a:gd name="connsiteX6" fmla="*/ 1789751 w 2170588"/>
                <a:gd name="connsiteY6" fmla="*/ 246326 h 2172236"/>
                <a:gd name="connsiteX7" fmla="*/ 1918678 w 2170588"/>
                <a:gd name="connsiteY7" fmla="*/ 1866999 h 2172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70588" h="2172236">
                  <a:moveTo>
                    <a:pt x="1918678" y="1866999"/>
                  </a:moveTo>
                  <a:cubicBezTo>
                    <a:pt x="1873684" y="1913725"/>
                    <a:pt x="1832150" y="1944009"/>
                    <a:pt x="1798404" y="1967372"/>
                  </a:cubicBezTo>
                  <a:cubicBezTo>
                    <a:pt x="1406431" y="2247723"/>
                    <a:pt x="943505" y="2165522"/>
                    <a:pt x="844863" y="2145620"/>
                  </a:cubicBezTo>
                  <a:cubicBezTo>
                    <a:pt x="699496" y="2116201"/>
                    <a:pt x="418279" y="2059092"/>
                    <a:pt x="214938" y="1821139"/>
                  </a:cubicBezTo>
                  <a:cubicBezTo>
                    <a:pt x="-92237" y="1461182"/>
                    <a:pt x="-43782" y="893557"/>
                    <a:pt x="194171" y="518890"/>
                  </a:cubicBezTo>
                  <a:cubicBezTo>
                    <a:pt x="237435" y="450533"/>
                    <a:pt x="468465" y="69808"/>
                    <a:pt x="936583" y="9239"/>
                  </a:cubicBezTo>
                  <a:cubicBezTo>
                    <a:pt x="1220396" y="-27968"/>
                    <a:pt x="1550933" y="46446"/>
                    <a:pt x="1789751" y="246326"/>
                  </a:cubicBezTo>
                  <a:cubicBezTo>
                    <a:pt x="2292480" y="665123"/>
                    <a:pt x="2257003" y="1512234"/>
                    <a:pt x="1918678" y="1866999"/>
                  </a:cubicBezTo>
                  <a:close/>
                </a:path>
              </a:pathLst>
            </a:custGeom>
            <a:solidFill>
              <a:srgbClr val="92D050">
                <a:alpha val="29804"/>
              </a:srgbClr>
            </a:solidFill>
            <a:ln w="8638" cap="flat">
              <a:noFill/>
              <a:prstDash val="solid"/>
              <a:miter/>
            </a:ln>
          </p:spPr>
          <p:txBody>
            <a:bodyPr rtlCol="0" anchor="ctr"/>
            <a:lstStyle/>
            <a:p>
              <a:endParaRPr lang="en-US"/>
            </a:p>
          </p:txBody>
        </p:sp>
        <p:sp>
          <p:nvSpPr>
            <p:cNvPr id="2464" name="Graphic 2">
              <a:extLst>
                <a:ext uri="{FF2B5EF4-FFF2-40B4-BE49-F238E27FC236}">
                  <a16:creationId xmlns:a16="http://schemas.microsoft.com/office/drawing/2014/main" id="{57B2FCE2-6981-4C4A-8B82-183513C75FDA}"/>
                </a:ext>
              </a:extLst>
            </p:cNvPr>
            <p:cNvSpPr txBox="1"/>
            <p:nvPr/>
          </p:nvSpPr>
          <p:spPr>
            <a:xfrm>
              <a:off x="7491856" y="3724194"/>
              <a:ext cx="806246" cy="338554"/>
            </a:xfrm>
            <a:prstGeom prst="rect">
              <a:avLst/>
            </a:prstGeom>
            <a:noFill/>
          </p:spPr>
          <p:txBody>
            <a:bodyPr wrap="none" rtlCol="0">
              <a:spAutoFit/>
            </a:bodyPr>
            <a:lstStyle/>
            <a:p>
              <a:pPr algn="l"/>
              <a:r>
                <a:rPr lang="en-US" sz="1600" spc="0" baseline="0" dirty="0">
                  <a:solidFill>
                    <a:srgbClr val="000000"/>
                  </a:solidFill>
                  <a:latin typeface="+mj-lt"/>
                  <a:cs typeface="Arial"/>
                  <a:sym typeface="Arial"/>
                  <a:rtl val="0"/>
                </a:rPr>
                <a:t>Clients</a:t>
              </a:r>
            </a:p>
          </p:txBody>
        </p:sp>
      </p:grpSp>
      <p:sp>
        <p:nvSpPr>
          <p:cNvPr id="625" name="Freeform: Shape 624">
            <a:extLst>
              <a:ext uri="{FF2B5EF4-FFF2-40B4-BE49-F238E27FC236}">
                <a16:creationId xmlns:a16="http://schemas.microsoft.com/office/drawing/2014/main" id="{AD239AA5-8B86-4966-979D-14A03527D940}"/>
              </a:ext>
            </a:extLst>
          </p:cNvPr>
          <p:cNvSpPr/>
          <p:nvPr/>
        </p:nvSpPr>
        <p:spPr>
          <a:xfrm>
            <a:off x="2455188" y="1721949"/>
            <a:ext cx="1178674" cy="1179569"/>
          </a:xfrm>
          <a:custGeom>
            <a:avLst/>
            <a:gdLst>
              <a:gd name="connsiteX0" fmla="*/ 1918678 w 2170588"/>
              <a:gd name="connsiteY0" fmla="*/ 1866999 h 2172236"/>
              <a:gd name="connsiteX1" fmla="*/ 1798404 w 2170588"/>
              <a:gd name="connsiteY1" fmla="*/ 1967372 h 2172236"/>
              <a:gd name="connsiteX2" fmla="*/ 844863 w 2170588"/>
              <a:gd name="connsiteY2" fmla="*/ 2145620 h 2172236"/>
              <a:gd name="connsiteX3" fmla="*/ 214938 w 2170588"/>
              <a:gd name="connsiteY3" fmla="*/ 1821139 h 2172236"/>
              <a:gd name="connsiteX4" fmla="*/ 194171 w 2170588"/>
              <a:gd name="connsiteY4" fmla="*/ 518890 h 2172236"/>
              <a:gd name="connsiteX5" fmla="*/ 936583 w 2170588"/>
              <a:gd name="connsiteY5" fmla="*/ 9239 h 2172236"/>
              <a:gd name="connsiteX6" fmla="*/ 1789751 w 2170588"/>
              <a:gd name="connsiteY6" fmla="*/ 246326 h 2172236"/>
              <a:gd name="connsiteX7" fmla="*/ 1918678 w 2170588"/>
              <a:gd name="connsiteY7" fmla="*/ 1866999 h 2172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70588" h="2172236">
                <a:moveTo>
                  <a:pt x="1918678" y="1866999"/>
                </a:moveTo>
                <a:cubicBezTo>
                  <a:pt x="1873684" y="1913725"/>
                  <a:pt x="1832150" y="1944009"/>
                  <a:pt x="1798404" y="1967372"/>
                </a:cubicBezTo>
                <a:cubicBezTo>
                  <a:pt x="1406431" y="2247723"/>
                  <a:pt x="943505" y="2165522"/>
                  <a:pt x="844863" y="2145620"/>
                </a:cubicBezTo>
                <a:cubicBezTo>
                  <a:pt x="699496" y="2116201"/>
                  <a:pt x="418279" y="2059092"/>
                  <a:pt x="214938" y="1821139"/>
                </a:cubicBezTo>
                <a:cubicBezTo>
                  <a:pt x="-92237" y="1461182"/>
                  <a:pt x="-43782" y="893557"/>
                  <a:pt x="194171" y="518890"/>
                </a:cubicBezTo>
                <a:cubicBezTo>
                  <a:pt x="237435" y="450533"/>
                  <a:pt x="468465" y="69808"/>
                  <a:pt x="936583" y="9239"/>
                </a:cubicBezTo>
                <a:cubicBezTo>
                  <a:pt x="1220396" y="-27968"/>
                  <a:pt x="1550933" y="46446"/>
                  <a:pt x="1789751" y="246326"/>
                </a:cubicBezTo>
                <a:cubicBezTo>
                  <a:pt x="2292480" y="665123"/>
                  <a:pt x="2257003" y="1512234"/>
                  <a:pt x="1918678" y="1866999"/>
                </a:cubicBezTo>
                <a:close/>
              </a:path>
            </a:pathLst>
          </a:custGeom>
          <a:solidFill>
            <a:srgbClr val="92D050">
              <a:alpha val="29804"/>
            </a:srgbClr>
          </a:solidFill>
          <a:ln w="8638" cap="flat">
            <a:noFill/>
            <a:prstDash val="solid"/>
            <a:miter/>
          </a:ln>
        </p:spPr>
        <p:txBody>
          <a:bodyPr rtlCol="0" anchor="ctr"/>
          <a:lstStyle/>
          <a:p>
            <a:endParaRPr lang="en-US"/>
          </a:p>
        </p:txBody>
      </p:sp>
    </p:spTree>
    <p:extLst>
      <p:ext uri="{BB962C8B-B14F-4D97-AF65-F5344CB8AC3E}">
        <p14:creationId xmlns:p14="http://schemas.microsoft.com/office/powerpoint/2010/main" val="705350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448"/>
                                        </p:tgtEl>
                                        <p:attrNameLst>
                                          <p:attrName>style.visibility</p:attrName>
                                        </p:attrNameLst>
                                      </p:cBhvr>
                                      <p:to>
                                        <p:strVal val="visible"/>
                                      </p:to>
                                    </p:set>
                                    <p:anim calcmode="lin" valueType="num">
                                      <p:cBhvr>
                                        <p:cTn id="7" dur="500" fill="hold"/>
                                        <p:tgtEl>
                                          <p:spTgt spid="2448"/>
                                        </p:tgtEl>
                                        <p:attrNameLst>
                                          <p:attrName>ppt_w</p:attrName>
                                        </p:attrNameLst>
                                      </p:cBhvr>
                                      <p:tavLst>
                                        <p:tav tm="0">
                                          <p:val>
                                            <p:fltVal val="0"/>
                                          </p:val>
                                        </p:tav>
                                        <p:tav tm="100000">
                                          <p:val>
                                            <p:strVal val="#ppt_w"/>
                                          </p:val>
                                        </p:tav>
                                      </p:tavLst>
                                    </p:anim>
                                    <p:anim calcmode="lin" valueType="num">
                                      <p:cBhvr>
                                        <p:cTn id="8" dur="500" fill="hold"/>
                                        <p:tgtEl>
                                          <p:spTgt spid="2448"/>
                                        </p:tgtEl>
                                        <p:attrNameLst>
                                          <p:attrName>ppt_h</p:attrName>
                                        </p:attrNameLst>
                                      </p:cBhvr>
                                      <p:tavLst>
                                        <p:tav tm="0">
                                          <p:val>
                                            <p:fltVal val="0"/>
                                          </p:val>
                                        </p:tav>
                                        <p:tav tm="100000">
                                          <p:val>
                                            <p:strVal val="#ppt_h"/>
                                          </p:val>
                                        </p:tav>
                                      </p:tavLst>
                                    </p:anim>
                                    <p:animEffect transition="in" filter="fade">
                                      <p:cBhvr>
                                        <p:cTn id="9" dur="500"/>
                                        <p:tgtEl>
                                          <p:spTgt spid="244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447"/>
                                        </p:tgtEl>
                                        <p:attrNameLst>
                                          <p:attrName>style.visibility</p:attrName>
                                        </p:attrNameLst>
                                      </p:cBhvr>
                                      <p:to>
                                        <p:strVal val="visible"/>
                                      </p:to>
                                    </p:set>
                                    <p:anim calcmode="lin" valueType="num">
                                      <p:cBhvr>
                                        <p:cTn id="12" dur="500" fill="hold"/>
                                        <p:tgtEl>
                                          <p:spTgt spid="2447"/>
                                        </p:tgtEl>
                                        <p:attrNameLst>
                                          <p:attrName>ppt_w</p:attrName>
                                        </p:attrNameLst>
                                      </p:cBhvr>
                                      <p:tavLst>
                                        <p:tav tm="0">
                                          <p:val>
                                            <p:fltVal val="0"/>
                                          </p:val>
                                        </p:tav>
                                        <p:tav tm="100000">
                                          <p:val>
                                            <p:strVal val="#ppt_w"/>
                                          </p:val>
                                        </p:tav>
                                      </p:tavLst>
                                    </p:anim>
                                    <p:anim calcmode="lin" valueType="num">
                                      <p:cBhvr>
                                        <p:cTn id="13" dur="500" fill="hold"/>
                                        <p:tgtEl>
                                          <p:spTgt spid="2447"/>
                                        </p:tgtEl>
                                        <p:attrNameLst>
                                          <p:attrName>ppt_h</p:attrName>
                                        </p:attrNameLst>
                                      </p:cBhvr>
                                      <p:tavLst>
                                        <p:tav tm="0">
                                          <p:val>
                                            <p:fltVal val="0"/>
                                          </p:val>
                                        </p:tav>
                                        <p:tav tm="100000">
                                          <p:val>
                                            <p:strVal val="#ppt_h"/>
                                          </p:val>
                                        </p:tav>
                                      </p:tavLst>
                                    </p:anim>
                                    <p:animEffect transition="in" filter="fade">
                                      <p:cBhvr>
                                        <p:cTn id="14" dur="500"/>
                                        <p:tgtEl>
                                          <p:spTgt spid="244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25"/>
                                        </p:tgtEl>
                                        <p:attrNameLst>
                                          <p:attrName>style.visibility</p:attrName>
                                        </p:attrNameLst>
                                      </p:cBhvr>
                                      <p:to>
                                        <p:strVal val="visible"/>
                                      </p:to>
                                    </p:set>
                                    <p:anim calcmode="lin" valueType="num">
                                      <p:cBhvr>
                                        <p:cTn id="17" dur="500" fill="hold"/>
                                        <p:tgtEl>
                                          <p:spTgt spid="625"/>
                                        </p:tgtEl>
                                        <p:attrNameLst>
                                          <p:attrName>ppt_w</p:attrName>
                                        </p:attrNameLst>
                                      </p:cBhvr>
                                      <p:tavLst>
                                        <p:tav tm="0">
                                          <p:val>
                                            <p:fltVal val="0"/>
                                          </p:val>
                                        </p:tav>
                                        <p:tav tm="100000">
                                          <p:val>
                                            <p:strVal val="#ppt_w"/>
                                          </p:val>
                                        </p:tav>
                                      </p:tavLst>
                                    </p:anim>
                                    <p:anim calcmode="lin" valueType="num">
                                      <p:cBhvr>
                                        <p:cTn id="18" dur="500" fill="hold"/>
                                        <p:tgtEl>
                                          <p:spTgt spid="625"/>
                                        </p:tgtEl>
                                        <p:attrNameLst>
                                          <p:attrName>ppt_h</p:attrName>
                                        </p:attrNameLst>
                                      </p:cBhvr>
                                      <p:tavLst>
                                        <p:tav tm="0">
                                          <p:val>
                                            <p:fltVal val="0"/>
                                          </p:val>
                                        </p:tav>
                                        <p:tav tm="100000">
                                          <p:val>
                                            <p:strVal val="#ppt_h"/>
                                          </p:val>
                                        </p:tav>
                                      </p:tavLst>
                                    </p:anim>
                                    <p:animEffect transition="in" filter="fade">
                                      <p:cBhvr>
                                        <p:cTn id="19" dur="500"/>
                                        <p:tgtEl>
                                          <p:spTgt spid="625"/>
                                        </p:tgtEl>
                                      </p:cBhvr>
                                    </p:animEffect>
                                  </p:childTnLst>
                                </p:cTn>
                              </p:par>
                              <p:par>
                                <p:cTn id="20" presetID="53" presetClass="entr" presetSubtype="16" fill="hold" nodeType="withEffect">
                                  <p:stCondLst>
                                    <p:cond delay="0"/>
                                  </p:stCondLst>
                                  <p:childTnLst>
                                    <p:set>
                                      <p:cBhvr>
                                        <p:cTn id="21" dur="1" fill="hold">
                                          <p:stCondLst>
                                            <p:cond delay="0"/>
                                          </p:stCondLst>
                                        </p:cTn>
                                        <p:tgtEl>
                                          <p:spTgt spid="2462"/>
                                        </p:tgtEl>
                                        <p:attrNameLst>
                                          <p:attrName>style.visibility</p:attrName>
                                        </p:attrNameLst>
                                      </p:cBhvr>
                                      <p:to>
                                        <p:strVal val="visible"/>
                                      </p:to>
                                    </p:set>
                                    <p:anim calcmode="lin" valueType="num">
                                      <p:cBhvr>
                                        <p:cTn id="22" dur="500" fill="hold"/>
                                        <p:tgtEl>
                                          <p:spTgt spid="2462"/>
                                        </p:tgtEl>
                                        <p:attrNameLst>
                                          <p:attrName>ppt_w</p:attrName>
                                        </p:attrNameLst>
                                      </p:cBhvr>
                                      <p:tavLst>
                                        <p:tav tm="0">
                                          <p:val>
                                            <p:fltVal val="0"/>
                                          </p:val>
                                        </p:tav>
                                        <p:tav tm="100000">
                                          <p:val>
                                            <p:strVal val="#ppt_w"/>
                                          </p:val>
                                        </p:tav>
                                      </p:tavLst>
                                    </p:anim>
                                    <p:anim calcmode="lin" valueType="num">
                                      <p:cBhvr>
                                        <p:cTn id="23" dur="500" fill="hold"/>
                                        <p:tgtEl>
                                          <p:spTgt spid="2462"/>
                                        </p:tgtEl>
                                        <p:attrNameLst>
                                          <p:attrName>ppt_h</p:attrName>
                                        </p:attrNameLst>
                                      </p:cBhvr>
                                      <p:tavLst>
                                        <p:tav tm="0">
                                          <p:val>
                                            <p:fltVal val="0"/>
                                          </p:val>
                                        </p:tav>
                                        <p:tav tm="100000">
                                          <p:val>
                                            <p:strVal val="#ppt_h"/>
                                          </p:val>
                                        </p:tav>
                                      </p:tavLst>
                                    </p:anim>
                                    <p:animEffect transition="in" filter="fade">
                                      <p:cBhvr>
                                        <p:cTn id="24" dur="500"/>
                                        <p:tgtEl>
                                          <p:spTgt spid="2462"/>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p:cTn id="29" dur="500" fill="hold"/>
                                        <p:tgtEl>
                                          <p:spTgt spid="3"/>
                                        </p:tgtEl>
                                        <p:attrNameLst>
                                          <p:attrName>ppt_w</p:attrName>
                                        </p:attrNameLst>
                                      </p:cBhvr>
                                      <p:tavLst>
                                        <p:tav tm="0">
                                          <p:val>
                                            <p:fltVal val="0"/>
                                          </p:val>
                                        </p:tav>
                                        <p:tav tm="100000">
                                          <p:val>
                                            <p:strVal val="#ppt_w"/>
                                          </p:val>
                                        </p:tav>
                                      </p:tavLst>
                                    </p:anim>
                                    <p:anim calcmode="lin" valueType="num">
                                      <p:cBhvr>
                                        <p:cTn id="30" dur="500" fill="hold"/>
                                        <p:tgtEl>
                                          <p:spTgt spid="3"/>
                                        </p:tgtEl>
                                        <p:attrNameLst>
                                          <p:attrName>ppt_h</p:attrName>
                                        </p:attrNameLst>
                                      </p:cBhvr>
                                      <p:tavLst>
                                        <p:tav tm="0">
                                          <p:val>
                                            <p:fltVal val="0"/>
                                          </p:val>
                                        </p:tav>
                                        <p:tav tm="100000">
                                          <p:val>
                                            <p:strVal val="#ppt_h"/>
                                          </p:val>
                                        </p:tav>
                                      </p:tavLst>
                                    </p:anim>
                                    <p:animEffect transition="in" filter="fade">
                                      <p:cBhvr>
                                        <p:cTn id="31" dur="500"/>
                                        <p:tgtEl>
                                          <p:spTgt spid="3"/>
                                        </p:tgtEl>
                                      </p:cBhvr>
                                    </p:animEffect>
                                  </p:childTnLst>
                                </p:cTn>
                              </p:par>
                              <p:par>
                                <p:cTn id="32" presetID="53" presetClass="entr" presetSubtype="16" fill="hold" nodeType="withEffect">
                                  <p:stCondLst>
                                    <p:cond delay="0"/>
                                  </p:stCondLst>
                                  <p:childTnLst>
                                    <p:set>
                                      <p:cBhvr>
                                        <p:cTn id="33" dur="1" fill="hold">
                                          <p:stCondLst>
                                            <p:cond delay="0"/>
                                          </p:stCondLst>
                                        </p:cTn>
                                        <p:tgtEl>
                                          <p:spTgt spid="2459"/>
                                        </p:tgtEl>
                                        <p:attrNameLst>
                                          <p:attrName>style.visibility</p:attrName>
                                        </p:attrNameLst>
                                      </p:cBhvr>
                                      <p:to>
                                        <p:strVal val="visible"/>
                                      </p:to>
                                    </p:set>
                                    <p:anim calcmode="lin" valueType="num">
                                      <p:cBhvr>
                                        <p:cTn id="34" dur="500" fill="hold"/>
                                        <p:tgtEl>
                                          <p:spTgt spid="2459"/>
                                        </p:tgtEl>
                                        <p:attrNameLst>
                                          <p:attrName>ppt_w</p:attrName>
                                        </p:attrNameLst>
                                      </p:cBhvr>
                                      <p:tavLst>
                                        <p:tav tm="0">
                                          <p:val>
                                            <p:fltVal val="0"/>
                                          </p:val>
                                        </p:tav>
                                        <p:tav tm="100000">
                                          <p:val>
                                            <p:strVal val="#ppt_w"/>
                                          </p:val>
                                        </p:tav>
                                      </p:tavLst>
                                    </p:anim>
                                    <p:anim calcmode="lin" valueType="num">
                                      <p:cBhvr>
                                        <p:cTn id="35" dur="500" fill="hold"/>
                                        <p:tgtEl>
                                          <p:spTgt spid="2459"/>
                                        </p:tgtEl>
                                        <p:attrNameLst>
                                          <p:attrName>ppt_h</p:attrName>
                                        </p:attrNameLst>
                                      </p:cBhvr>
                                      <p:tavLst>
                                        <p:tav tm="0">
                                          <p:val>
                                            <p:fltVal val="0"/>
                                          </p:val>
                                        </p:tav>
                                        <p:tav tm="100000">
                                          <p:val>
                                            <p:strVal val="#ppt_h"/>
                                          </p:val>
                                        </p:tav>
                                      </p:tavLst>
                                    </p:anim>
                                    <p:animEffect transition="in" filter="fade">
                                      <p:cBhvr>
                                        <p:cTn id="36" dur="500"/>
                                        <p:tgtEl>
                                          <p:spTgt spid="2459"/>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2449"/>
                                        </p:tgtEl>
                                        <p:attrNameLst>
                                          <p:attrName>style.visibility</p:attrName>
                                        </p:attrNameLst>
                                      </p:cBhvr>
                                      <p:to>
                                        <p:strVal val="visible"/>
                                      </p:to>
                                    </p:set>
                                    <p:anim calcmode="lin" valueType="num">
                                      <p:cBhvr>
                                        <p:cTn id="41" dur="500" fill="hold"/>
                                        <p:tgtEl>
                                          <p:spTgt spid="2449"/>
                                        </p:tgtEl>
                                        <p:attrNameLst>
                                          <p:attrName>ppt_w</p:attrName>
                                        </p:attrNameLst>
                                      </p:cBhvr>
                                      <p:tavLst>
                                        <p:tav tm="0">
                                          <p:val>
                                            <p:fltVal val="0"/>
                                          </p:val>
                                        </p:tav>
                                        <p:tav tm="100000">
                                          <p:val>
                                            <p:strVal val="#ppt_w"/>
                                          </p:val>
                                        </p:tav>
                                      </p:tavLst>
                                    </p:anim>
                                    <p:anim calcmode="lin" valueType="num">
                                      <p:cBhvr>
                                        <p:cTn id="42" dur="500" fill="hold"/>
                                        <p:tgtEl>
                                          <p:spTgt spid="2449"/>
                                        </p:tgtEl>
                                        <p:attrNameLst>
                                          <p:attrName>ppt_h</p:attrName>
                                        </p:attrNameLst>
                                      </p:cBhvr>
                                      <p:tavLst>
                                        <p:tav tm="0">
                                          <p:val>
                                            <p:fltVal val="0"/>
                                          </p:val>
                                        </p:tav>
                                        <p:tav tm="100000">
                                          <p:val>
                                            <p:strVal val="#ppt_h"/>
                                          </p:val>
                                        </p:tav>
                                      </p:tavLst>
                                    </p:anim>
                                    <p:animEffect transition="in" filter="fade">
                                      <p:cBhvr>
                                        <p:cTn id="43" dur="500"/>
                                        <p:tgtEl>
                                          <p:spTgt spid="2449"/>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2451"/>
                                        </p:tgtEl>
                                        <p:attrNameLst>
                                          <p:attrName>style.visibility</p:attrName>
                                        </p:attrNameLst>
                                      </p:cBhvr>
                                      <p:to>
                                        <p:strVal val="visible"/>
                                      </p:to>
                                    </p:set>
                                    <p:anim calcmode="lin" valueType="num">
                                      <p:cBhvr>
                                        <p:cTn id="46" dur="500" fill="hold"/>
                                        <p:tgtEl>
                                          <p:spTgt spid="2451"/>
                                        </p:tgtEl>
                                        <p:attrNameLst>
                                          <p:attrName>ppt_w</p:attrName>
                                        </p:attrNameLst>
                                      </p:cBhvr>
                                      <p:tavLst>
                                        <p:tav tm="0">
                                          <p:val>
                                            <p:fltVal val="0"/>
                                          </p:val>
                                        </p:tav>
                                        <p:tav tm="100000">
                                          <p:val>
                                            <p:strVal val="#ppt_w"/>
                                          </p:val>
                                        </p:tav>
                                      </p:tavLst>
                                    </p:anim>
                                    <p:anim calcmode="lin" valueType="num">
                                      <p:cBhvr>
                                        <p:cTn id="47" dur="500" fill="hold"/>
                                        <p:tgtEl>
                                          <p:spTgt spid="2451"/>
                                        </p:tgtEl>
                                        <p:attrNameLst>
                                          <p:attrName>ppt_h</p:attrName>
                                        </p:attrNameLst>
                                      </p:cBhvr>
                                      <p:tavLst>
                                        <p:tav tm="0">
                                          <p:val>
                                            <p:fltVal val="0"/>
                                          </p:val>
                                        </p:tav>
                                        <p:tav tm="100000">
                                          <p:val>
                                            <p:strVal val="#ppt_h"/>
                                          </p:val>
                                        </p:tav>
                                      </p:tavLst>
                                    </p:anim>
                                    <p:animEffect transition="in" filter="fade">
                                      <p:cBhvr>
                                        <p:cTn id="48" dur="500"/>
                                        <p:tgtEl>
                                          <p:spTgt spid="2451"/>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2452"/>
                                        </p:tgtEl>
                                        <p:attrNameLst>
                                          <p:attrName>style.visibility</p:attrName>
                                        </p:attrNameLst>
                                      </p:cBhvr>
                                      <p:to>
                                        <p:strVal val="visible"/>
                                      </p:to>
                                    </p:set>
                                    <p:anim calcmode="lin" valueType="num">
                                      <p:cBhvr>
                                        <p:cTn id="51" dur="500" fill="hold"/>
                                        <p:tgtEl>
                                          <p:spTgt spid="2452"/>
                                        </p:tgtEl>
                                        <p:attrNameLst>
                                          <p:attrName>ppt_w</p:attrName>
                                        </p:attrNameLst>
                                      </p:cBhvr>
                                      <p:tavLst>
                                        <p:tav tm="0">
                                          <p:val>
                                            <p:fltVal val="0"/>
                                          </p:val>
                                        </p:tav>
                                        <p:tav tm="100000">
                                          <p:val>
                                            <p:strVal val="#ppt_w"/>
                                          </p:val>
                                        </p:tav>
                                      </p:tavLst>
                                    </p:anim>
                                    <p:anim calcmode="lin" valueType="num">
                                      <p:cBhvr>
                                        <p:cTn id="52" dur="500" fill="hold"/>
                                        <p:tgtEl>
                                          <p:spTgt spid="2452"/>
                                        </p:tgtEl>
                                        <p:attrNameLst>
                                          <p:attrName>ppt_h</p:attrName>
                                        </p:attrNameLst>
                                      </p:cBhvr>
                                      <p:tavLst>
                                        <p:tav tm="0">
                                          <p:val>
                                            <p:fltVal val="0"/>
                                          </p:val>
                                        </p:tav>
                                        <p:tav tm="100000">
                                          <p:val>
                                            <p:strVal val="#ppt_h"/>
                                          </p:val>
                                        </p:tav>
                                      </p:tavLst>
                                    </p:anim>
                                    <p:animEffect transition="in" filter="fade">
                                      <p:cBhvr>
                                        <p:cTn id="53" dur="500"/>
                                        <p:tgtEl>
                                          <p:spTgt spid="2452"/>
                                        </p:tgtEl>
                                      </p:cBhvr>
                                    </p:animEffect>
                                  </p:childTnLst>
                                </p:cTn>
                              </p:par>
                              <p:par>
                                <p:cTn id="54" presetID="53" presetClass="entr" presetSubtype="16" fill="hold" nodeType="withEffect">
                                  <p:stCondLst>
                                    <p:cond delay="0"/>
                                  </p:stCondLst>
                                  <p:childTnLst>
                                    <p:set>
                                      <p:cBhvr>
                                        <p:cTn id="55" dur="1" fill="hold">
                                          <p:stCondLst>
                                            <p:cond delay="0"/>
                                          </p:stCondLst>
                                        </p:cTn>
                                        <p:tgtEl>
                                          <p:spTgt spid="2458"/>
                                        </p:tgtEl>
                                        <p:attrNameLst>
                                          <p:attrName>style.visibility</p:attrName>
                                        </p:attrNameLst>
                                      </p:cBhvr>
                                      <p:to>
                                        <p:strVal val="visible"/>
                                      </p:to>
                                    </p:set>
                                    <p:anim calcmode="lin" valueType="num">
                                      <p:cBhvr>
                                        <p:cTn id="56" dur="500" fill="hold"/>
                                        <p:tgtEl>
                                          <p:spTgt spid="2458"/>
                                        </p:tgtEl>
                                        <p:attrNameLst>
                                          <p:attrName>ppt_w</p:attrName>
                                        </p:attrNameLst>
                                      </p:cBhvr>
                                      <p:tavLst>
                                        <p:tav tm="0">
                                          <p:val>
                                            <p:fltVal val="0"/>
                                          </p:val>
                                        </p:tav>
                                        <p:tav tm="100000">
                                          <p:val>
                                            <p:strVal val="#ppt_w"/>
                                          </p:val>
                                        </p:tav>
                                      </p:tavLst>
                                    </p:anim>
                                    <p:anim calcmode="lin" valueType="num">
                                      <p:cBhvr>
                                        <p:cTn id="57" dur="500" fill="hold"/>
                                        <p:tgtEl>
                                          <p:spTgt spid="2458"/>
                                        </p:tgtEl>
                                        <p:attrNameLst>
                                          <p:attrName>ppt_h</p:attrName>
                                        </p:attrNameLst>
                                      </p:cBhvr>
                                      <p:tavLst>
                                        <p:tav tm="0">
                                          <p:val>
                                            <p:fltVal val="0"/>
                                          </p:val>
                                        </p:tav>
                                        <p:tav tm="100000">
                                          <p:val>
                                            <p:strVal val="#ppt_h"/>
                                          </p:val>
                                        </p:tav>
                                      </p:tavLst>
                                    </p:anim>
                                    <p:animEffect transition="in" filter="fade">
                                      <p:cBhvr>
                                        <p:cTn id="58" dur="500"/>
                                        <p:tgtEl>
                                          <p:spTgt spid="2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447" grpId="0" animBg="1"/>
      <p:bldP spid="2448" grpId="0" animBg="1"/>
      <p:bldP spid="2449" grpId="0" animBg="1"/>
      <p:bldP spid="2451" grpId="0" animBg="1"/>
      <p:bldP spid="2452" grpId="0" animBg="1"/>
      <p:bldP spid="62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 name="Freeform: Shape 308">
            <a:extLst>
              <a:ext uri="{FF2B5EF4-FFF2-40B4-BE49-F238E27FC236}">
                <a16:creationId xmlns:a16="http://schemas.microsoft.com/office/drawing/2014/main" id="{2D578532-29AC-4C6C-88F8-579E13D234EC}"/>
              </a:ext>
            </a:extLst>
          </p:cNvPr>
          <p:cNvSpPr/>
          <p:nvPr/>
        </p:nvSpPr>
        <p:spPr>
          <a:xfrm>
            <a:off x="902173" y="2398800"/>
            <a:ext cx="175905" cy="3095257"/>
          </a:xfrm>
          <a:custGeom>
            <a:avLst/>
            <a:gdLst>
              <a:gd name="connsiteX0" fmla="*/ 0 w 175905"/>
              <a:gd name="connsiteY0" fmla="*/ 0 h 3095257"/>
              <a:gd name="connsiteX1" fmla="*/ 175905 w 175905"/>
              <a:gd name="connsiteY1" fmla="*/ 0 h 3095257"/>
              <a:gd name="connsiteX2" fmla="*/ 175905 w 175905"/>
              <a:gd name="connsiteY2" fmla="*/ 3095257 h 3095257"/>
              <a:gd name="connsiteX3" fmla="*/ 0 w 175905"/>
              <a:gd name="connsiteY3" fmla="*/ 3095257 h 3095257"/>
            </a:gdLst>
            <a:ahLst/>
            <a:cxnLst>
              <a:cxn ang="0">
                <a:pos x="connsiteX0" y="connsiteY0"/>
              </a:cxn>
              <a:cxn ang="0">
                <a:pos x="connsiteX1" y="connsiteY1"/>
              </a:cxn>
              <a:cxn ang="0">
                <a:pos x="connsiteX2" y="connsiteY2"/>
              </a:cxn>
              <a:cxn ang="0">
                <a:pos x="connsiteX3" y="connsiteY3"/>
              </a:cxn>
            </a:cxnLst>
            <a:rect l="l" t="t" r="r" b="b"/>
            <a:pathLst>
              <a:path w="175905" h="3095257">
                <a:moveTo>
                  <a:pt x="0" y="0"/>
                </a:moveTo>
                <a:lnTo>
                  <a:pt x="175905" y="0"/>
                </a:lnTo>
                <a:lnTo>
                  <a:pt x="175905" y="3095257"/>
                </a:lnTo>
                <a:lnTo>
                  <a:pt x="0" y="3095257"/>
                </a:lnTo>
                <a:close/>
              </a:path>
            </a:pathLst>
          </a:custGeom>
          <a:solidFill>
            <a:srgbClr val="6E7888"/>
          </a:solidFill>
          <a:ln w="33798" cap="flat">
            <a:noFill/>
            <a:prstDash val="solid"/>
            <a:miter/>
          </a:ln>
        </p:spPr>
        <p:txBody>
          <a:bodyPr rtlCol="0" anchor="ctr"/>
          <a:lstStyle/>
          <a:p>
            <a:endParaRPr lang="en-US"/>
          </a:p>
        </p:txBody>
      </p:sp>
      <p:sp>
        <p:nvSpPr>
          <p:cNvPr id="310" name="Freeform: Shape 309">
            <a:extLst>
              <a:ext uri="{FF2B5EF4-FFF2-40B4-BE49-F238E27FC236}">
                <a16:creationId xmlns:a16="http://schemas.microsoft.com/office/drawing/2014/main" id="{B8502DE4-DC69-4D76-8A79-DEFDDD34A707}"/>
              </a:ext>
            </a:extLst>
          </p:cNvPr>
          <p:cNvSpPr/>
          <p:nvPr/>
        </p:nvSpPr>
        <p:spPr>
          <a:xfrm>
            <a:off x="8029722" y="2398800"/>
            <a:ext cx="175905" cy="3095257"/>
          </a:xfrm>
          <a:custGeom>
            <a:avLst/>
            <a:gdLst>
              <a:gd name="connsiteX0" fmla="*/ 0 w 175905"/>
              <a:gd name="connsiteY0" fmla="*/ 0 h 3095257"/>
              <a:gd name="connsiteX1" fmla="*/ 175905 w 175905"/>
              <a:gd name="connsiteY1" fmla="*/ 0 h 3095257"/>
              <a:gd name="connsiteX2" fmla="*/ 175905 w 175905"/>
              <a:gd name="connsiteY2" fmla="*/ 3095257 h 3095257"/>
              <a:gd name="connsiteX3" fmla="*/ 0 w 175905"/>
              <a:gd name="connsiteY3" fmla="*/ 3095257 h 3095257"/>
            </a:gdLst>
            <a:ahLst/>
            <a:cxnLst>
              <a:cxn ang="0">
                <a:pos x="connsiteX0" y="connsiteY0"/>
              </a:cxn>
              <a:cxn ang="0">
                <a:pos x="connsiteX1" y="connsiteY1"/>
              </a:cxn>
              <a:cxn ang="0">
                <a:pos x="connsiteX2" y="connsiteY2"/>
              </a:cxn>
              <a:cxn ang="0">
                <a:pos x="connsiteX3" y="connsiteY3"/>
              </a:cxn>
            </a:cxnLst>
            <a:rect l="l" t="t" r="r" b="b"/>
            <a:pathLst>
              <a:path w="175905" h="3095257">
                <a:moveTo>
                  <a:pt x="0" y="0"/>
                </a:moveTo>
                <a:lnTo>
                  <a:pt x="175905" y="0"/>
                </a:lnTo>
                <a:lnTo>
                  <a:pt x="175905" y="3095257"/>
                </a:lnTo>
                <a:lnTo>
                  <a:pt x="0" y="3095257"/>
                </a:lnTo>
                <a:close/>
              </a:path>
            </a:pathLst>
          </a:custGeom>
          <a:solidFill>
            <a:srgbClr val="6E7888"/>
          </a:solidFill>
          <a:ln w="33798" cap="flat">
            <a:noFill/>
            <a:prstDash val="solid"/>
            <a:miter/>
          </a:ln>
        </p:spPr>
        <p:txBody>
          <a:bodyPr rtlCol="0" anchor="ctr"/>
          <a:lstStyle/>
          <a:p>
            <a:endParaRPr lang="en-US"/>
          </a:p>
        </p:txBody>
      </p:sp>
      <p:grpSp>
        <p:nvGrpSpPr>
          <p:cNvPr id="311" name="Graphic 306">
            <a:extLst>
              <a:ext uri="{FF2B5EF4-FFF2-40B4-BE49-F238E27FC236}">
                <a16:creationId xmlns:a16="http://schemas.microsoft.com/office/drawing/2014/main" id="{A2191499-D2C9-4979-89DF-A18103E90BD8}"/>
              </a:ext>
            </a:extLst>
          </p:cNvPr>
          <p:cNvGrpSpPr/>
          <p:nvPr/>
        </p:nvGrpSpPr>
        <p:grpSpPr>
          <a:xfrm>
            <a:off x="973212" y="1690626"/>
            <a:ext cx="7157993" cy="847252"/>
            <a:chOff x="669493" y="1690626"/>
            <a:chExt cx="7157993" cy="847252"/>
          </a:xfrm>
          <a:solidFill>
            <a:srgbClr val="6E7888"/>
          </a:solidFill>
        </p:grpSpPr>
        <p:sp>
          <p:nvSpPr>
            <p:cNvPr id="312" name="Freeform: Shape 311">
              <a:extLst>
                <a:ext uri="{FF2B5EF4-FFF2-40B4-BE49-F238E27FC236}">
                  <a16:creationId xmlns:a16="http://schemas.microsoft.com/office/drawing/2014/main" id="{C677128B-AD3A-41B5-9E2F-BFA72867D436}"/>
                </a:ext>
              </a:extLst>
            </p:cNvPr>
            <p:cNvSpPr/>
            <p:nvPr/>
          </p:nvSpPr>
          <p:spPr>
            <a:xfrm>
              <a:off x="669493" y="1691796"/>
              <a:ext cx="1106173" cy="845698"/>
            </a:xfrm>
            <a:custGeom>
              <a:avLst/>
              <a:gdLst>
                <a:gd name="connsiteX0" fmla="*/ 1106174 w 1106173"/>
                <a:gd name="connsiteY0" fmla="*/ 794957 h 845698"/>
                <a:gd name="connsiteX1" fmla="*/ 1052049 w 1106173"/>
                <a:gd name="connsiteY1" fmla="*/ 845699 h 845698"/>
                <a:gd name="connsiteX2" fmla="*/ 0 w 1106173"/>
                <a:gd name="connsiteY2" fmla="*/ 47359 h 845698"/>
                <a:gd name="connsiteX3" fmla="*/ 54125 w 1106173"/>
                <a:gd name="connsiteY3" fmla="*/ 0 h 845698"/>
              </a:gdLst>
              <a:ahLst/>
              <a:cxnLst>
                <a:cxn ang="0">
                  <a:pos x="connsiteX0" y="connsiteY0"/>
                </a:cxn>
                <a:cxn ang="0">
                  <a:pos x="connsiteX1" y="connsiteY1"/>
                </a:cxn>
                <a:cxn ang="0">
                  <a:pos x="connsiteX2" y="connsiteY2"/>
                </a:cxn>
                <a:cxn ang="0">
                  <a:pos x="connsiteX3" y="connsiteY3"/>
                </a:cxn>
              </a:cxnLst>
              <a:rect l="l" t="t" r="r" b="b"/>
              <a:pathLst>
                <a:path w="1106173" h="845698">
                  <a:moveTo>
                    <a:pt x="1106174" y="794957"/>
                  </a:moveTo>
                  <a:lnTo>
                    <a:pt x="1052049" y="845699"/>
                  </a:lnTo>
                  <a:lnTo>
                    <a:pt x="0" y="47359"/>
                  </a:lnTo>
                  <a:lnTo>
                    <a:pt x="54125" y="0"/>
                  </a:lnTo>
                  <a:close/>
                </a:path>
              </a:pathLst>
            </a:custGeom>
            <a:solidFill>
              <a:srgbClr val="6E7888"/>
            </a:solidFill>
            <a:ln w="33798" cap="flat">
              <a:noFill/>
              <a:prstDash val="solid"/>
              <a:miter/>
            </a:ln>
          </p:spPr>
          <p:txBody>
            <a:bodyPr rtlCol="0" anchor="ctr"/>
            <a:lstStyle/>
            <a:p>
              <a:endParaRPr lang="en-US"/>
            </a:p>
          </p:txBody>
        </p:sp>
        <p:sp>
          <p:nvSpPr>
            <p:cNvPr id="313" name="Freeform: Shape 312">
              <a:extLst>
                <a:ext uri="{FF2B5EF4-FFF2-40B4-BE49-F238E27FC236}">
                  <a16:creationId xmlns:a16="http://schemas.microsoft.com/office/drawing/2014/main" id="{50AB151F-F102-49AE-9780-389315F2C44C}"/>
                </a:ext>
              </a:extLst>
            </p:cNvPr>
            <p:cNvSpPr/>
            <p:nvPr/>
          </p:nvSpPr>
          <p:spPr>
            <a:xfrm>
              <a:off x="669493" y="1691796"/>
              <a:ext cx="1106173" cy="845698"/>
            </a:xfrm>
            <a:custGeom>
              <a:avLst/>
              <a:gdLst>
                <a:gd name="connsiteX0" fmla="*/ 0 w 1106173"/>
                <a:gd name="connsiteY0" fmla="*/ 794957 h 845698"/>
                <a:gd name="connsiteX1" fmla="*/ 54125 w 1106173"/>
                <a:gd name="connsiteY1" fmla="*/ 845699 h 845698"/>
                <a:gd name="connsiteX2" fmla="*/ 1106174 w 1106173"/>
                <a:gd name="connsiteY2" fmla="*/ 47359 h 845698"/>
                <a:gd name="connsiteX3" fmla="*/ 1052049 w 1106173"/>
                <a:gd name="connsiteY3" fmla="*/ 0 h 845698"/>
              </a:gdLst>
              <a:ahLst/>
              <a:cxnLst>
                <a:cxn ang="0">
                  <a:pos x="connsiteX0" y="connsiteY0"/>
                </a:cxn>
                <a:cxn ang="0">
                  <a:pos x="connsiteX1" y="connsiteY1"/>
                </a:cxn>
                <a:cxn ang="0">
                  <a:pos x="connsiteX2" y="connsiteY2"/>
                </a:cxn>
                <a:cxn ang="0">
                  <a:pos x="connsiteX3" y="connsiteY3"/>
                </a:cxn>
              </a:cxnLst>
              <a:rect l="l" t="t" r="r" b="b"/>
              <a:pathLst>
                <a:path w="1106173" h="845698">
                  <a:moveTo>
                    <a:pt x="0" y="794957"/>
                  </a:moveTo>
                  <a:lnTo>
                    <a:pt x="54125" y="845699"/>
                  </a:lnTo>
                  <a:lnTo>
                    <a:pt x="1106174" y="47359"/>
                  </a:lnTo>
                  <a:lnTo>
                    <a:pt x="1052049" y="0"/>
                  </a:lnTo>
                  <a:close/>
                </a:path>
              </a:pathLst>
            </a:custGeom>
            <a:solidFill>
              <a:srgbClr val="6E7888"/>
            </a:solidFill>
            <a:ln w="33798" cap="flat">
              <a:noFill/>
              <a:prstDash val="solid"/>
              <a:miter/>
            </a:ln>
          </p:spPr>
          <p:txBody>
            <a:bodyPr rtlCol="0" anchor="ctr"/>
            <a:lstStyle/>
            <a:p>
              <a:endParaRPr lang="en-US"/>
            </a:p>
          </p:txBody>
        </p:sp>
        <p:sp>
          <p:nvSpPr>
            <p:cNvPr id="314" name="Freeform: Shape 313">
              <a:extLst>
                <a:ext uri="{FF2B5EF4-FFF2-40B4-BE49-F238E27FC236}">
                  <a16:creationId xmlns:a16="http://schemas.microsoft.com/office/drawing/2014/main" id="{25C388F3-FD9E-4EC9-8437-D1DD61BB55BE}"/>
                </a:ext>
              </a:extLst>
            </p:cNvPr>
            <p:cNvSpPr/>
            <p:nvPr/>
          </p:nvSpPr>
          <p:spPr>
            <a:xfrm rot="-8293594">
              <a:off x="2172057" y="1579081"/>
              <a:ext cx="71040" cy="1068984"/>
            </a:xfrm>
            <a:custGeom>
              <a:avLst/>
              <a:gdLst>
                <a:gd name="connsiteX0" fmla="*/ 0 w 71040"/>
                <a:gd name="connsiteY0" fmla="*/ 0 h 1068984"/>
                <a:gd name="connsiteX1" fmla="*/ 71040 w 71040"/>
                <a:gd name="connsiteY1" fmla="*/ 0 h 1068984"/>
                <a:gd name="connsiteX2" fmla="*/ 71040 w 71040"/>
                <a:gd name="connsiteY2" fmla="*/ 1068985 h 1068984"/>
                <a:gd name="connsiteX3" fmla="*/ 0 w 71040"/>
                <a:gd name="connsiteY3" fmla="*/ 1068985 h 1068984"/>
              </a:gdLst>
              <a:ahLst/>
              <a:cxnLst>
                <a:cxn ang="0">
                  <a:pos x="connsiteX0" y="connsiteY0"/>
                </a:cxn>
                <a:cxn ang="0">
                  <a:pos x="connsiteX1" y="connsiteY1"/>
                </a:cxn>
                <a:cxn ang="0">
                  <a:pos x="connsiteX2" y="connsiteY2"/>
                </a:cxn>
                <a:cxn ang="0">
                  <a:pos x="connsiteX3" y="connsiteY3"/>
                </a:cxn>
              </a:cxnLst>
              <a:rect l="l" t="t" r="r" b="b"/>
              <a:pathLst>
                <a:path w="71040" h="1068984">
                  <a:moveTo>
                    <a:pt x="0" y="0"/>
                  </a:moveTo>
                  <a:lnTo>
                    <a:pt x="71040" y="0"/>
                  </a:lnTo>
                  <a:lnTo>
                    <a:pt x="71040" y="1068985"/>
                  </a:lnTo>
                  <a:lnTo>
                    <a:pt x="0" y="1068985"/>
                  </a:lnTo>
                  <a:close/>
                </a:path>
              </a:pathLst>
            </a:custGeom>
            <a:solidFill>
              <a:srgbClr val="6E7888"/>
            </a:solidFill>
            <a:ln w="33799" cap="flat">
              <a:noFill/>
              <a:prstDash val="solid"/>
              <a:miter/>
            </a:ln>
          </p:spPr>
          <p:txBody>
            <a:bodyPr rtlCol="0" anchor="ctr"/>
            <a:lstStyle/>
            <a:p>
              <a:endParaRPr lang="en-US"/>
            </a:p>
          </p:txBody>
        </p:sp>
        <p:sp>
          <p:nvSpPr>
            <p:cNvPr id="315" name="Freeform: Shape 314">
              <a:extLst>
                <a:ext uri="{FF2B5EF4-FFF2-40B4-BE49-F238E27FC236}">
                  <a16:creationId xmlns:a16="http://schemas.microsoft.com/office/drawing/2014/main" id="{2552FDF8-CE16-4BA8-AB16-C66ADD891A0D}"/>
                </a:ext>
              </a:extLst>
            </p:cNvPr>
            <p:cNvSpPr/>
            <p:nvPr/>
          </p:nvSpPr>
          <p:spPr>
            <a:xfrm rot="-8293365">
              <a:off x="2988166" y="1579509"/>
              <a:ext cx="71034" cy="1068904"/>
            </a:xfrm>
            <a:custGeom>
              <a:avLst/>
              <a:gdLst>
                <a:gd name="connsiteX0" fmla="*/ 0 w 71034"/>
                <a:gd name="connsiteY0" fmla="*/ 0 h 1068904"/>
                <a:gd name="connsiteX1" fmla="*/ 71035 w 71034"/>
                <a:gd name="connsiteY1" fmla="*/ 0 h 1068904"/>
                <a:gd name="connsiteX2" fmla="*/ 71035 w 71034"/>
                <a:gd name="connsiteY2" fmla="*/ 1068905 h 1068904"/>
                <a:gd name="connsiteX3" fmla="*/ 0 w 71034"/>
                <a:gd name="connsiteY3" fmla="*/ 1068905 h 1068904"/>
              </a:gdLst>
              <a:ahLst/>
              <a:cxnLst>
                <a:cxn ang="0">
                  <a:pos x="connsiteX0" y="connsiteY0"/>
                </a:cxn>
                <a:cxn ang="0">
                  <a:pos x="connsiteX1" y="connsiteY1"/>
                </a:cxn>
                <a:cxn ang="0">
                  <a:pos x="connsiteX2" y="connsiteY2"/>
                </a:cxn>
                <a:cxn ang="0">
                  <a:pos x="connsiteX3" y="connsiteY3"/>
                </a:cxn>
              </a:cxnLst>
              <a:rect l="l" t="t" r="r" b="b"/>
              <a:pathLst>
                <a:path w="71034" h="1068904">
                  <a:moveTo>
                    <a:pt x="0" y="0"/>
                  </a:moveTo>
                  <a:lnTo>
                    <a:pt x="71035" y="0"/>
                  </a:lnTo>
                  <a:lnTo>
                    <a:pt x="71035" y="1068905"/>
                  </a:lnTo>
                  <a:lnTo>
                    <a:pt x="0" y="1068905"/>
                  </a:lnTo>
                  <a:close/>
                </a:path>
              </a:pathLst>
            </a:custGeom>
            <a:solidFill>
              <a:srgbClr val="6E7888"/>
            </a:solidFill>
            <a:ln w="33796"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AD45905D-CEDD-4636-A7C9-1D79DA690D2E}"/>
                </a:ext>
              </a:extLst>
            </p:cNvPr>
            <p:cNvSpPr/>
            <p:nvPr/>
          </p:nvSpPr>
          <p:spPr>
            <a:xfrm rot="-8293365">
              <a:off x="3804117" y="1579799"/>
              <a:ext cx="71034" cy="1068904"/>
            </a:xfrm>
            <a:custGeom>
              <a:avLst/>
              <a:gdLst>
                <a:gd name="connsiteX0" fmla="*/ 0 w 71034"/>
                <a:gd name="connsiteY0" fmla="*/ 0 h 1068904"/>
                <a:gd name="connsiteX1" fmla="*/ 71035 w 71034"/>
                <a:gd name="connsiteY1" fmla="*/ 0 h 1068904"/>
                <a:gd name="connsiteX2" fmla="*/ 71035 w 71034"/>
                <a:gd name="connsiteY2" fmla="*/ 1068905 h 1068904"/>
                <a:gd name="connsiteX3" fmla="*/ 0 w 71034"/>
                <a:gd name="connsiteY3" fmla="*/ 1068905 h 1068904"/>
              </a:gdLst>
              <a:ahLst/>
              <a:cxnLst>
                <a:cxn ang="0">
                  <a:pos x="connsiteX0" y="connsiteY0"/>
                </a:cxn>
                <a:cxn ang="0">
                  <a:pos x="connsiteX1" y="connsiteY1"/>
                </a:cxn>
                <a:cxn ang="0">
                  <a:pos x="connsiteX2" y="connsiteY2"/>
                </a:cxn>
                <a:cxn ang="0">
                  <a:pos x="connsiteX3" y="connsiteY3"/>
                </a:cxn>
              </a:cxnLst>
              <a:rect l="l" t="t" r="r" b="b"/>
              <a:pathLst>
                <a:path w="71034" h="1068904">
                  <a:moveTo>
                    <a:pt x="0" y="0"/>
                  </a:moveTo>
                  <a:lnTo>
                    <a:pt x="71035" y="0"/>
                  </a:lnTo>
                  <a:lnTo>
                    <a:pt x="71035" y="1068905"/>
                  </a:lnTo>
                  <a:lnTo>
                    <a:pt x="0" y="1068905"/>
                  </a:lnTo>
                  <a:close/>
                </a:path>
              </a:pathLst>
            </a:custGeom>
            <a:solidFill>
              <a:srgbClr val="6E7888"/>
            </a:solidFill>
            <a:ln w="33796"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FEC04678-729E-4C04-9934-73F0F6F731A0}"/>
                </a:ext>
              </a:extLst>
            </p:cNvPr>
            <p:cNvSpPr/>
            <p:nvPr/>
          </p:nvSpPr>
          <p:spPr>
            <a:xfrm rot="-8293594">
              <a:off x="4619808" y="1579762"/>
              <a:ext cx="71040" cy="1068984"/>
            </a:xfrm>
            <a:custGeom>
              <a:avLst/>
              <a:gdLst>
                <a:gd name="connsiteX0" fmla="*/ 0 w 71040"/>
                <a:gd name="connsiteY0" fmla="*/ 0 h 1068984"/>
                <a:gd name="connsiteX1" fmla="*/ 71041 w 71040"/>
                <a:gd name="connsiteY1" fmla="*/ 0 h 1068984"/>
                <a:gd name="connsiteX2" fmla="*/ 71041 w 71040"/>
                <a:gd name="connsiteY2" fmla="*/ 1068985 h 1068984"/>
                <a:gd name="connsiteX3" fmla="*/ 0 w 71040"/>
                <a:gd name="connsiteY3" fmla="*/ 1068985 h 1068984"/>
              </a:gdLst>
              <a:ahLst/>
              <a:cxnLst>
                <a:cxn ang="0">
                  <a:pos x="connsiteX0" y="connsiteY0"/>
                </a:cxn>
                <a:cxn ang="0">
                  <a:pos x="connsiteX1" y="connsiteY1"/>
                </a:cxn>
                <a:cxn ang="0">
                  <a:pos x="connsiteX2" y="connsiteY2"/>
                </a:cxn>
                <a:cxn ang="0">
                  <a:pos x="connsiteX3" y="connsiteY3"/>
                </a:cxn>
              </a:cxnLst>
              <a:rect l="l" t="t" r="r" b="b"/>
              <a:pathLst>
                <a:path w="71040" h="1068984">
                  <a:moveTo>
                    <a:pt x="0" y="0"/>
                  </a:moveTo>
                  <a:lnTo>
                    <a:pt x="71041" y="0"/>
                  </a:lnTo>
                  <a:lnTo>
                    <a:pt x="71041" y="1068985"/>
                  </a:lnTo>
                  <a:lnTo>
                    <a:pt x="0" y="1068985"/>
                  </a:lnTo>
                  <a:close/>
                </a:path>
              </a:pathLst>
            </a:custGeom>
            <a:solidFill>
              <a:srgbClr val="6E7888"/>
            </a:solidFill>
            <a:ln w="33799"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850640EF-FC97-49C5-895D-6BA3C16227D0}"/>
                </a:ext>
              </a:extLst>
            </p:cNvPr>
            <p:cNvSpPr/>
            <p:nvPr/>
          </p:nvSpPr>
          <p:spPr>
            <a:xfrm rot="-8293365">
              <a:off x="5436020" y="1580380"/>
              <a:ext cx="71034" cy="1068904"/>
            </a:xfrm>
            <a:custGeom>
              <a:avLst/>
              <a:gdLst>
                <a:gd name="connsiteX0" fmla="*/ 0 w 71034"/>
                <a:gd name="connsiteY0" fmla="*/ 0 h 1068904"/>
                <a:gd name="connsiteX1" fmla="*/ 71035 w 71034"/>
                <a:gd name="connsiteY1" fmla="*/ 0 h 1068904"/>
                <a:gd name="connsiteX2" fmla="*/ 71035 w 71034"/>
                <a:gd name="connsiteY2" fmla="*/ 1068905 h 1068904"/>
                <a:gd name="connsiteX3" fmla="*/ 0 w 71034"/>
                <a:gd name="connsiteY3" fmla="*/ 1068905 h 1068904"/>
              </a:gdLst>
              <a:ahLst/>
              <a:cxnLst>
                <a:cxn ang="0">
                  <a:pos x="connsiteX0" y="connsiteY0"/>
                </a:cxn>
                <a:cxn ang="0">
                  <a:pos x="connsiteX1" y="connsiteY1"/>
                </a:cxn>
                <a:cxn ang="0">
                  <a:pos x="connsiteX2" y="connsiteY2"/>
                </a:cxn>
                <a:cxn ang="0">
                  <a:pos x="connsiteX3" y="connsiteY3"/>
                </a:cxn>
              </a:cxnLst>
              <a:rect l="l" t="t" r="r" b="b"/>
              <a:pathLst>
                <a:path w="71034" h="1068904">
                  <a:moveTo>
                    <a:pt x="0" y="0"/>
                  </a:moveTo>
                  <a:lnTo>
                    <a:pt x="71035" y="0"/>
                  </a:lnTo>
                  <a:lnTo>
                    <a:pt x="71035" y="1068905"/>
                  </a:lnTo>
                  <a:lnTo>
                    <a:pt x="0" y="1068905"/>
                  </a:lnTo>
                  <a:close/>
                </a:path>
              </a:pathLst>
            </a:custGeom>
            <a:solidFill>
              <a:srgbClr val="6E7888"/>
            </a:solidFill>
            <a:ln w="33796"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EE06C1D2-8AA9-47BB-AE95-AED79338A14D}"/>
                </a:ext>
              </a:extLst>
            </p:cNvPr>
            <p:cNvSpPr/>
            <p:nvPr/>
          </p:nvSpPr>
          <p:spPr>
            <a:xfrm rot="-8293365">
              <a:off x="6251938" y="1580670"/>
              <a:ext cx="71034" cy="1068904"/>
            </a:xfrm>
            <a:custGeom>
              <a:avLst/>
              <a:gdLst>
                <a:gd name="connsiteX0" fmla="*/ 0 w 71034"/>
                <a:gd name="connsiteY0" fmla="*/ 0 h 1068904"/>
                <a:gd name="connsiteX1" fmla="*/ 71035 w 71034"/>
                <a:gd name="connsiteY1" fmla="*/ 0 h 1068904"/>
                <a:gd name="connsiteX2" fmla="*/ 71035 w 71034"/>
                <a:gd name="connsiteY2" fmla="*/ 1068905 h 1068904"/>
                <a:gd name="connsiteX3" fmla="*/ 0 w 71034"/>
                <a:gd name="connsiteY3" fmla="*/ 1068905 h 1068904"/>
              </a:gdLst>
              <a:ahLst/>
              <a:cxnLst>
                <a:cxn ang="0">
                  <a:pos x="connsiteX0" y="connsiteY0"/>
                </a:cxn>
                <a:cxn ang="0">
                  <a:pos x="connsiteX1" y="connsiteY1"/>
                </a:cxn>
                <a:cxn ang="0">
                  <a:pos x="connsiteX2" y="connsiteY2"/>
                </a:cxn>
                <a:cxn ang="0">
                  <a:pos x="connsiteX3" y="connsiteY3"/>
                </a:cxn>
              </a:cxnLst>
              <a:rect l="l" t="t" r="r" b="b"/>
              <a:pathLst>
                <a:path w="71034" h="1068904">
                  <a:moveTo>
                    <a:pt x="0" y="0"/>
                  </a:moveTo>
                  <a:lnTo>
                    <a:pt x="71035" y="0"/>
                  </a:lnTo>
                  <a:lnTo>
                    <a:pt x="71035" y="1068905"/>
                  </a:lnTo>
                  <a:lnTo>
                    <a:pt x="0" y="1068905"/>
                  </a:lnTo>
                  <a:close/>
                </a:path>
              </a:pathLst>
            </a:custGeom>
            <a:solidFill>
              <a:srgbClr val="6E7888"/>
            </a:solidFill>
            <a:ln w="33796"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FAA8B125-25E0-45E2-8E21-85F7679D79B4}"/>
                </a:ext>
              </a:extLst>
            </p:cNvPr>
            <p:cNvSpPr/>
            <p:nvPr/>
          </p:nvSpPr>
          <p:spPr>
            <a:xfrm rot="-8293594">
              <a:off x="7064861" y="1578413"/>
              <a:ext cx="71040" cy="1068984"/>
            </a:xfrm>
            <a:custGeom>
              <a:avLst/>
              <a:gdLst>
                <a:gd name="connsiteX0" fmla="*/ 0 w 71040"/>
                <a:gd name="connsiteY0" fmla="*/ 0 h 1068984"/>
                <a:gd name="connsiteX1" fmla="*/ 71040 w 71040"/>
                <a:gd name="connsiteY1" fmla="*/ 0 h 1068984"/>
                <a:gd name="connsiteX2" fmla="*/ 71040 w 71040"/>
                <a:gd name="connsiteY2" fmla="*/ 1068985 h 1068984"/>
                <a:gd name="connsiteX3" fmla="*/ 0 w 71040"/>
                <a:gd name="connsiteY3" fmla="*/ 1068985 h 1068984"/>
              </a:gdLst>
              <a:ahLst/>
              <a:cxnLst>
                <a:cxn ang="0">
                  <a:pos x="connsiteX0" y="connsiteY0"/>
                </a:cxn>
                <a:cxn ang="0">
                  <a:pos x="connsiteX1" y="connsiteY1"/>
                </a:cxn>
                <a:cxn ang="0">
                  <a:pos x="connsiteX2" y="connsiteY2"/>
                </a:cxn>
                <a:cxn ang="0">
                  <a:pos x="connsiteX3" y="connsiteY3"/>
                </a:cxn>
              </a:cxnLst>
              <a:rect l="l" t="t" r="r" b="b"/>
              <a:pathLst>
                <a:path w="71040" h="1068984">
                  <a:moveTo>
                    <a:pt x="0" y="0"/>
                  </a:moveTo>
                  <a:lnTo>
                    <a:pt x="71040" y="0"/>
                  </a:lnTo>
                  <a:lnTo>
                    <a:pt x="71040" y="1068985"/>
                  </a:lnTo>
                  <a:lnTo>
                    <a:pt x="0" y="1068985"/>
                  </a:lnTo>
                  <a:close/>
                </a:path>
              </a:pathLst>
            </a:custGeom>
            <a:solidFill>
              <a:srgbClr val="6E7888"/>
            </a:solidFill>
            <a:ln w="33799"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6F8576E4-C067-40BE-9A67-174460A642A7}"/>
                </a:ext>
              </a:extLst>
            </p:cNvPr>
            <p:cNvSpPr/>
            <p:nvPr/>
          </p:nvSpPr>
          <p:spPr>
            <a:xfrm rot="-2506406">
              <a:off x="2070561" y="1580253"/>
              <a:ext cx="71040" cy="1068984"/>
            </a:xfrm>
            <a:custGeom>
              <a:avLst/>
              <a:gdLst>
                <a:gd name="connsiteX0" fmla="*/ 0 w 71040"/>
                <a:gd name="connsiteY0" fmla="*/ 0 h 1068984"/>
                <a:gd name="connsiteX1" fmla="*/ 71040 w 71040"/>
                <a:gd name="connsiteY1" fmla="*/ 0 h 1068984"/>
                <a:gd name="connsiteX2" fmla="*/ 71040 w 71040"/>
                <a:gd name="connsiteY2" fmla="*/ 1068985 h 1068984"/>
                <a:gd name="connsiteX3" fmla="*/ 0 w 71040"/>
                <a:gd name="connsiteY3" fmla="*/ 1068985 h 1068984"/>
              </a:gdLst>
              <a:ahLst/>
              <a:cxnLst>
                <a:cxn ang="0">
                  <a:pos x="connsiteX0" y="connsiteY0"/>
                </a:cxn>
                <a:cxn ang="0">
                  <a:pos x="connsiteX1" y="connsiteY1"/>
                </a:cxn>
                <a:cxn ang="0">
                  <a:pos x="connsiteX2" y="connsiteY2"/>
                </a:cxn>
                <a:cxn ang="0">
                  <a:pos x="connsiteX3" y="connsiteY3"/>
                </a:cxn>
              </a:cxnLst>
              <a:rect l="l" t="t" r="r" b="b"/>
              <a:pathLst>
                <a:path w="71040" h="1068984">
                  <a:moveTo>
                    <a:pt x="0" y="0"/>
                  </a:moveTo>
                  <a:lnTo>
                    <a:pt x="71040" y="0"/>
                  </a:lnTo>
                  <a:lnTo>
                    <a:pt x="71040" y="1068985"/>
                  </a:lnTo>
                  <a:lnTo>
                    <a:pt x="0" y="1068985"/>
                  </a:lnTo>
                  <a:close/>
                </a:path>
              </a:pathLst>
            </a:custGeom>
            <a:solidFill>
              <a:srgbClr val="6E7888"/>
            </a:solidFill>
            <a:ln w="33799"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61179BBC-8478-4E3B-B67F-00583C4D9719}"/>
                </a:ext>
              </a:extLst>
            </p:cNvPr>
            <p:cNvSpPr/>
            <p:nvPr/>
          </p:nvSpPr>
          <p:spPr>
            <a:xfrm rot="-2506406">
              <a:off x="2784472" y="1580597"/>
              <a:ext cx="71040" cy="1068984"/>
            </a:xfrm>
            <a:custGeom>
              <a:avLst/>
              <a:gdLst>
                <a:gd name="connsiteX0" fmla="*/ 0 w 71040"/>
                <a:gd name="connsiteY0" fmla="*/ 0 h 1068984"/>
                <a:gd name="connsiteX1" fmla="*/ 71040 w 71040"/>
                <a:gd name="connsiteY1" fmla="*/ 0 h 1068984"/>
                <a:gd name="connsiteX2" fmla="*/ 71040 w 71040"/>
                <a:gd name="connsiteY2" fmla="*/ 1068985 h 1068984"/>
                <a:gd name="connsiteX3" fmla="*/ 0 w 71040"/>
                <a:gd name="connsiteY3" fmla="*/ 1068985 h 1068984"/>
              </a:gdLst>
              <a:ahLst/>
              <a:cxnLst>
                <a:cxn ang="0">
                  <a:pos x="connsiteX0" y="connsiteY0"/>
                </a:cxn>
                <a:cxn ang="0">
                  <a:pos x="connsiteX1" y="connsiteY1"/>
                </a:cxn>
                <a:cxn ang="0">
                  <a:pos x="connsiteX2" y="connsiteY2"/>
                </a:cxn>
                <a:cxn ang="0">
                  <a:pos x="connsiteX3" y="connsiteY3"/>
                </a:cxn>
              </a:cxnLst>
              <a:rect l="l" t="t" r="r" b="b"/>
              <a:pathLst>
                <a:path w="71040" h="1068984">
                  <a:moveTo>
                    <a:pt x="0" y="0"/>
                  </a:moveTo>
                  <a:lnTo>
                    <a:pt x="71040" y="0"/>
                  </a:lnTo>
                  <a:lnTo>
                    <a:pt x="71040" y="1068985"/>
                  </a:lnTo>
                  <a:lnTo>
                    <a:pt x="0" y="1068985"/>
                  </a:lnTo>
                  <a:close/>
                </a:path>
              </a:pathLst>
            </a:custGeom>
            <a:solidFill>
              <a:srgbClr val="6E7888"/>
            </a:solidFill>
            <a:ln w="33799"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34DA20B8-D0A2-4030-B62E-5FC60A69C0E1}"/>
                </a:ext>
              </a:extLst>
            </p:cNvPr>
            <p:cNvSpPr/>
            <p:nvPr/>
          </p:nvSpPr>
          <p:spPr>
            <a:xfrm rot="-2506406">
              <a:off x="3498458" y="1581107"/>
              <a:ext cx="71040" cy="1068984"/>
            </a:xfrm>
            <a:custGeom>
              <a:avLst/>
              <a:gdLst>
                <a:gd name="connsiteX0" fmla="*/ 0 w 71040"/>
                <a:gd name="connsiteY0" fmla="*/ 0 h 1068984"/>
                <a:gd name="connsiteX1" fmla="*/ 71040 w 71040"/>
                <a:gd name="connsiteY1" fmla="*/ 0 h 1068984"/>
                <a:gd name="connsiteX2" fmla="*/ 71040 w 71040"/>
                <a:gd name="connsiteY2" fmla="*/ 1068985 h 1068984"/>
                <a:gd name="connsiteX3" fmla="*/ 0 w 71040"/>
                <a:gd name="connsiteY3" fmla="*/ 1068985 h 1068984"/>
              </a:gdLst>
              <a:ahLst/>
              <a:cxnLst>
                <a:cxn ang="0">
                  <a:pos x="connsiteX0" y="connsiteY0"/>
                </a:cxn>
                <a:cxn ang="0">
                  <a:pos x="connsiteX1" y="connsiteY1"/>
                </a:cxn>
                <a:cxn ang="0">
                  <a:pos x="connsiteX2" y="connsiteY2"/>
                </a:cxn>
                <a:cxn ang="0">
                  <a:pos x="connsiteX3" y="connsiteY3"/>
                </a:cxn>
              </a:cxnLst>
              <a:rect l="l" t="t" r="r" b="b"/>
              <a:pathLst>
                <a:path w="71040" h="1068984">
                  <a:moveTo>
                    <a:pt x="0" y="0"/>
                  </a:moveTo>
                  <a:lnTo>
                    <a:pt x="71040" y="0"/>
                  </a:lnTo>
                  <a:lnTo>
                    <a:pt x="71040" y="1068985"/>
                  </a:lnTo>
                  <a:lnTo>
                    <a:pt x="0" y="1068985"/>
                  </a:lnTo>
                  <a:close/>
                </a:path>
              </a:pathLst>
            </a:custGeom>
            <a:solidFill>
              <a:srgbClr val="6E7888"/>
            </a:solidFill>
            <a:ln w="33799"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E19C1C95-2838-4ADB-A84B-22C68C3F8193}"/>
                </a:ext>
              </a:extLst>
            </p:cNvPr>
            <p:cNvSpPr/>
            <p:nvPr/>
          </p:nvSpPr>
          <p:spPr>
            <a:xfrm rot="-2506406">
              <a:off x="4214926" y="1579276"/>
              <a:ext cx="71040" cy="1068984"/>
            </a:xfrm>
            <a:custGeom>
              <a:avLst/>
              <a:gdLst>
                <a:gd name="connsiteX0" fmla="*/ 0 w 71040"/>
                <a:gd name="connsiteY0" fmla="*/ 0 h 1068984"/>
                <a:gd name="connsiteX1" fmla="*/ 71040 w 71040"/>
                <a:gd name="connsiteY1" fmla="*/ 0 h 1068984"/>
                <a:gd name="connsiteX2" fmla="*/ 71040 w 71040"/>
                <a:gd name="connsiteY2" fmla="*/ 1068985 h 1068984"/>
                <a:gd name="connsiteX3" fmla="*/ 0 w 71040"/>
                <a:gd name="connsiteY3" fmla="*/ 1068985 h 1068984"/>
              </a:gdLst>
              <a:ahLst/>
              <a:cxnLst>
                <a:cxn ang="0">
                  <a:pos x="connsiteX0" y="connsiteY0"/>
                </a:cxn>
                <a:cxn ang="0">
                  <a:pos x="connsiteX1" y="connsiteY1"/>
                </a:cxn>
                <a:cxn ang="0">
                  <a:pos x="connsiteX2" y="connsiteY2"/>
                </a:cxn>
                <a:cxn ang="0">
                  <a:pos x="connsiteX3" y="connsiteY3"/>
                </a:cxn>
              </a:cxnLst>
              <a:rect l="l" t="t" r="r" b="b"/>
              <a:pathLst>
                <a:path w="71040" h="1068984">
                  <a:moveTo>
                    <a:pt x="0" y="0"/>
                  </a:moveTo>
                  <a:lnTo>
                    <a:pt x="71040" y="0"/>
                  </a:lnTo>
                  <a:lnTo>
                    <a:pt x="71040" y="1068985"/>
                  </a:lnTo>
                  <a:lnTo>
                    <a:pt x="0" y="1068985"/>
                  </a:lnTo>
                  <a:close/>
                </a:path>
              </a:pathLst>
            </a:custGeom>
            <a:solidFill>
              <a:srgbClr val="6E7888"/>
            </a:solidFill>
            <a:ln w="33799" cap="flat">
              <a:noFill/>
              <a:prstDash val="solid"/>
              <a:miter/>
            </a:ln>
          </p:spPr>
          <p:txBody>
            <a:bodyPr rtlCol="0" anchor="ctr"/>
            <a:lstStyle/>
            <a:p>
              <a:endParaRPr lang="en-US"/>
            </a:p>
          </p:txBody>
        </p:sp>
        <p:sp>
          <p:nvSpPr>
            <p:cNvPr id="325" name="Freeform: Shape 324">
              <a:extLst>
                <a:ext uri="{FF2B5EF4-FFF2-40B4-BE49-F238E27FC236}">
                  <a16:creationId xmlns:a16="http://schemas.microsoft.com/office/drawing/2014/main" id="{BBB9EDAF-34BB-4353-B661-F4E1A1DBB307}"/>
                </a:ext>
              </a:extLst>
            </p:cNvPr>
            <p:cNvSpPr/>
            <p:nvPr/>
          </p:nvSpPr>
          <p:spPr>
            <a:xfrm rot="-2506635">
              <a:off x="4928547" y="1579914"/>
              <a:ext cx="71034" cy="1068904"/>
            </a:xfrm>
            <a:custGeom>
              <a:avLst/>
              <a:gdLst>
                <a:gd name="connsiteX0" fmla="*/ 0 w 71034"/>
                <a:gd name="connsiteY0" fmla="*/ 0 h 1068904"/>
                <a:gd name="connsiteX1" fmla="*/ 71035 w 71034"/>
                <a:gd name="connsiteY1" fmla="*/ 0 h 1068904"/>
                <a:gd name="connsiteX2" fmla="*/ 71035 w 71034"/>
                <a:gd name="connsiteY2" fmla="*/ 1068905 h 1068904"/>
                <a:gd name="connsiteX3" fmla="*/ 0 w 71034"/>
                <a:gd name="connsiteY3" fmla="*/ 1068905 h 1068904"/>
              </a:gdLst>
              <a:ahLst/>
              <a:cxnLst>
                <a:cxn ang="0">
                  <a:pos x="connsiteX0" y="connsiteY0"/>
                </a:cxn>
                <a:cxn ang="0">
                  <a:pos x="connsiteX1" y="connsiteY1"/>
                </a:cxn>
                <a:cxn ang="0">
                  <a:pos x="connsiteX2" y="connsiteY2"/>
                </a:cxn>
                <a:cxn ang="0">
                  <a:pos x="connsiteX3" y="connsiteY3"/>
                </a:cxn>
              </a:cxnLst>
              <a:rect l="l" t="t" r="r" b="b"/>
              <a:pathLst>
                <a:path w="71034" h="1068904">
                  <a:moveTo>
                    <a:pt x="0" y="0"/>
                  </a:moveTo>
                  <a:lnTo>
                    <a:pt x="71035" y="0"/>
                  </a:lnTo>
                  <a:lnTo>
                    <a:pt x="71035" y="1068905"/>
                  </a:lnTo>
                  <a:lnTo>
                    <a:pt x="0" y="1068905"/>
                  </a:lnTo>
                  <a:close/>
                </a:path>
              </a:pathLst>
            </a:custGeom>
            <a:solidFill>
              <a:srgbClr val="6E7888"/>
            </a:solidFill>
            <a:ln w="33796" cap="flat">
              <a:noFill/>
              <a:prstDash val="solid"/>
              <a:miter/>
            </a:ln>
          </p:spPr>
          <p:txBody>
            <a:bodyPr rtlCol="0" anchor="ctr"/>
            <a:lstStyle/>
            <a:p>
              <a:endParaRPr lang="en-US"/>
            </a:p>
          </p:txBody>
        </p:sp>
        <p:sp>
          <p:nvSpPr>
            <p:cNvPr id="326" name="Freeform: Shape 325">
              <a:extLst>
                <a:ext uri="{FF2B5EF4-FFF2-40B4-BE49-F238E27FC236}">
                  <a16:creationId xmlns:a16="http://schemas.microsoft.com/office/drawing/2014/main" id="{2DD7832E-3903-4AFB-ABFF-350E79AB3F7C}"/>
                </a:ext>
              </a:extLst>
            </p:cNvPr>
            <p:cNvSpPr/>
            <p:nvPr/>
          </p:nvSpPr>
          <p:spPr>
            <a:xfrm rot="-2506635">
              <a:off x="5642455" y="1580394"/>
              <a:ext cx="71034" cy="1068904"/>
            </a:xfrm>
            <a:custGeom>
              <a:avLst/>
              <a:gdLst>
                <a:gd name="connsiteX0" fmla="*/ 0 w 71034"/>
                <a:gd name="connsiteY0" fmla="*/ 0 h 1068904"/>
                <a:gd name="connsiteX1" fmla="*/ 71035 w 71034"/>
                <a:gd name="connsiteY1" fmla="*/ 0 h 1068904"/>
                <a:gd name="connsiteX2" fmla="*/ 71035 w 71034"/>
                <a:gd name="connsiteY2" fmla="*/ 1068905 h 1068904"/>
                <a:gd name="connsiteX3" fmla="*/ 0 w 71034"/>
                <a:gd name="connsiteY3" fmla="*/ 1068905 h 1068904"/>
              </a:gdLst>
              <a:ahLst/>
              <a:cxnLst>
                <a:cxn ang="0">
                  <a:pos x="connsiteX0" y="connsiteY0"/>
                </a:cxn>
                <a:cxn ang="0">
                  <a:pos x="connsiteX1" y="connsiteY1"/>
                </a:cxn>
                <a:cxn ang="0">
                  <a:pos x="connsiteX2" y="connsiteY2"/>
                </a:cxn>
                <a:cxn ang="0">
                  <a:pos x="connsiteX3" y="connsiteY3"/>
                </a:cxn>
              </a:cxnLst>
              <a:rect l="l" t="t" r="r" b="b"/>
              <a:pathLst>
                <a:path w="71034" h="1068904">
                  <a:moveTo>
                    <a:pt x="0" y="0"/>
                  </a:moveTo>
                  <a:lnTo>
                    <a:pt x="71035" y="0"/>
                  </a:lnTo>
                  <a:lnTo>
                    <a:pt x="71035" y="1068905"/>
                  </a:lnTo>
                  <a:lnTo>
                    <a:pt x="0" y="1068905"/>
                  </a:lnTo>
                  <a:close/>
                </a:path>
              </a:pathLst>
            </a:custGeom>
            <a:solidFill>
              <a:srgbClr val="6E7888"/>
            </a:solidFill>
            <a:ln w="33796" cap="flat">
              <a:noFill/>
              <a:prstDash val="solid"/>
              <a:miter/>
            </a:ln>
          </p:spPr>
          <p:txBody>
            <a:bodyPr rtlCol="0" anchor="ctr"/>
            <a:lstStyle/>
            <a:p>
              <a:endParaRPr lang="en-US"/>
            </a:p>
          </p:txBody>
        </p:sp>
        <p:sp>
          <p:nvSpPr>
            <p:cNvPr id="327" name="Freeform: Shape 326">
              <a:extLst>
                <a:ext uri="{FF2B5EF4-FFF2-40B4-BE49-F238E27FC236}">
                  <a16:creationId xmlns:a16="http://schemas.microsoft.com/office/drawing/2014/main" id="{20722E91-7532-4808-B687-B1C73D229EB2}"/>
                </a:ext>
              </a:extLst>
            </p:cNvPr>
            <p:cNvSpPr/>
            <p:nvPr/>
          </p:nvSpPr>
          <p:spPr>
            <a:xfrm rot="-2506635">
              <a:off x="6356359" y="1580840"/>
              <a:ext cx="71034" cy="1068904"/>
            </a:xfrm>
            <a:custGeom>
              <a:avLst/>
              <a:gdLst>
                <a:gd name="connsiteX0" fmla="*/ 0 w 71034"/>
                <a:gd name="connsiteY0" fmla="*/ 0 h 1068904"/>
                <a:gd name="connsiteX1" fmla="*/ 71035 w 71034"/>
                <a:gd name="connsiteY1" fmla="*/ 0 h 1068904"/>
                <a:gd name="connsiteX2" fmla="*/ 71035 w 71034"/>
                <a:gd name="connsiteY2" fmla="*/ 1068905 h 1068904"/>
                <a:gd name="connsiteX3" fmla="*/ 0 w 71034"/>
                <a:gd name="connsiteY3" fmla="*/ 1068905 h 1068904"/>
              </a:gdLst>
              <a:ahLst/>
              <a:cxnLst>
                <a:cxn ang="0">
                  <a:pos x="connsiteX0" y="connsiteY0"/>
                </a:cxn>
                <a:cxn ang="0">
                  <a:pos x="connsiteX1" y="connsiteY1"/>
                </a:cxn>
                <a:cxn ang="0">
                  <a:pos x="connsiteX2" y="connsiteY2"/>
                </a:cxn>
                <a:cxn ang="0">
                  <a:pos x="connsiteX3" y="connsiteY3"/>
                </a:cxn>
              </a:cxnLst>
              <a:rect l="l" t="t" r="r" b="b"/>
              <a:pathLst>
                <a:path w="71034" h="1068904">
                  <a:moveTo>
                    <a:pt x="0" y="0"/>
                  </a:moveTo>
                  <a:lnTo>
                    <a:pt x="71035" y="0"/>
                  </a:lnTo>
                  <a:lnTo>
                    <a:pt x="71035" y="1068905"/>
                  </a:lnTo>
                  <a:lnTo>
                    <a:pt x="0" y="1068905"/>
                  </a:lnTo>
                  <a:close/>
                </a:path>
              </a:pathLst>
            </a:custGeom>
            <a:solidFill>
              <a:srgbClr val="6E7888"/>
            </a:solidFill>
            <a:ln w="33796" cap="flat">
              <a:noFill/>
              <a:prstDash val="solid"/>
              <a:miter/>
            </a:ln>
          </p:spPr>
          <p:txBody>
            <a:bodyPr rtlCol="0" anchor="ctr"/>
            <a:lstStyle/>
            <a:p>
              <a:endParaRPr lang="en-US"/>
            </a:p>
          </p:txBody>
        </p:sp>
        <p:sp>
          <p:nvSpPr>
            <p:cNvPr id="328" name="Freeform: Shape 327">
              <a:extLst>
                <a:ext uri="{FF2B5EF4-FFF2-40B4-BE49-F238E27FC236}">
                  <a16:creationId xmlns:a16="http://schemas.microsoft.com/office/drawing/2014/main" id="{7284D971-22ED-4413-B2AB-9CFE99FCEA58}"/>
                </a:ext>
              </a:extLst>
            </p:cNvPr>
            <p:cNvSpPr/>
            <p:nvPr/>
          </p:nvSpPr>
          <p:spPr>
            <a:xfrm>
              <a:off x="6724695" y="1691796"/>
              <a:ext cx="1102791" cy="845698"/>
            </a:xfrm>
            <a:custGeom>
              <a:avLst/>
              <a:gdLst>
                <a:gd name="connsiteX0" fmla="*/ 1102791 w 1102791"/>
                <a:gd name="connsiteY0" fmla="*/ 794957 h 845698"/>
                <a:gd name="connsiteX1" fmla="*/ 1048666 w 1102791"/>
                <a:gd name="connsiteY1" fmla="*/ 845699 h 845698"/>
                <a:gd name="connsiteX2" fmla="*/ 0 w 1102791"/>
                <a:gd name="connsiteY2" fmla="*/ 47359 h 845698"/>
                <a:gd name="connsiteX3" fmla="*/ 54125 w 1102791"/>
                <a:gd name="connsiteY3" fmla="*/ 0 h 845698"/>
              </a:gdLst>
              <a:ahLst/>
              <a:cxnLst>
                <a:cxn ang="0">
                  <a:pos x="connsiteX0" y="connsiteY0"/>
                </a:cxn>
                <a:cxn ang="0">
                  <a:pos x="connsiteX1" y="connsiteY1"/>
                </a:cxn>
                <a:cxn ang="0">
                  <a:pos x="connsiteX2" y="connsiteY2"/>
                </a:cxn>
                <a:cxn ang="0">
                  <a:pos x="connsiteX3" y="connsiteY3"/>
                </a:cxn>
              </a:cxnLst>
              <a:rect l="l" t="t" r="r" b="b"/>
              <a:pathLst>
                <a:path w="1102791" h="845698">
                  <a:moveTo>
                    <a:pt x="1102791" y="794957"/>
                  </a:moveTo>
                  <a:lnTo>
                    <a:pt x="1048666" y="845699"/>
                  </a:lnTo>
                  <a:lnTo>
                    <a:pt x="0" y="47359"/>
                  </a:lnTo>
                  <a:lnTo>
                    <a:pt x="54125" y="0"/>
                  </a:lnTo>
                  <a:close/>
                </a:path>
              </a:pathLst>
            </a:custGeom>
            <a:solidFill>
              <a:srgbClr val="6E7888"/>
            </a:solidFill>
            <a:ln w="33798" cap="flat">
              <a:noFill/>
              <a:prstDash val="solid"/>
              <a:miter/>
            </a:ln>
          </p:spPr>
          <p:txBody>
            <a:bodyPr rtlCol="0" anchor="ctr"/>
            <a:lstStyle/>
            <a:p>
              <a:endParaRPr lang="en-US"/>
            </a:p>
          </p:txBody>
        </p:sp>
      </p:grpSp>
      <p:sp>
        <p:nvSpPr>
          <p:cNvPr id="329" name="Freeform: Shape 328">
            <a:extLst>
              <a:ext uri="{FF2B5EF4-FFF2-40B4-BE49-F238E27FC236}">
                <a16:creationId xmlns:a16="http://schemas.microsoft.com/office/drawing/2014/main" id="{07720FB9-1790-4545-B32D-4F312E3EFAB6}"/>
              </a:ext>
            </a:extLst>
          </p:cNvPr>
          <p:cNvSpPr/>
          <p:nvPr/>
        </p:nvSpPr>
        <p:spPr>
          <a:xfrm>
            <a:off x="848048" y="2162005"/>
            <a:ext cx="7408320" cy="118397"/>
          </a:xfrm>
          <a:custGeom>
            <a:avLst/>
            <a:gdLst>
              <a:gd name="connsiteX0" fmla="*/ 0 w 7408320"/>
              <a:gd name="connsiteY0" fmla="*/ 0 h 118397"/>
              <a:gd name="connsiteX1" fmla="*/ 7408321 w 7408320"/>
              <a:gd name="connsiteY1" fmla="*/ 0 h 118397"/>
              <a:gd name="connsiteX2" fmla="*/ 7408321 w 7408320"/>
              <a:gd name="connsiteY2" fmla="*/ 118398 h 118397"/>
              <a:gd name="connsiteX3" fmla="*/ 0 w 7408320"/>
              <a:gd name="connsiteY3" fmla="*/ 118398 h 118397"/>
            </a:gdLst>
            <a:ahLst/>
            <a:cxnLst>
              <a:cxn ang="0">
                <a:pos x="connsiteX0" y="connsiteY0"/>
              </a:cxn>
              <a:cxn ang="0">
                <a:pos x="connsiteX1" y="connsiteY1"/>
              </a:cxn>
              <a:cxn ang="0">
                <a:pos x="connsiteX2" y="connsiteY2"/>
              </a:cxn>
              <a:cxn ang="0">
                <a:pos x="connsiteX3" y="connsiteY3"/>
              </a:cxn>
            </a:cxnLst>
            <a:rect l="l" t="t" r="r" b="b"/>
            <a:pathLst>
              <a:path w="7408320" h="118397">
                <a:moveTo>
                  <a:pt x="0" y="0"/>
                </a:moveTo>
                <a:lnTo>
                  <a:pt x="7408321" y="0"/>
                </a:lnTo>
                <a:lnTo>
                  <a:pt x="7408321" y="118398"/>
                </a:lnTo>
                <a:lnTo>
                  <a:pt x="0" y="118398"/>
                </a:lnTo>
                <a:close/>
              </a:path>
            </a:pathLst>
          </a:custGeom>
          <a:solidFill>
            <a:srgbClr val="6E7888"/>
          </a:solidFill>
          <a:ln w="33798" cap="flat">
            <a:noFill/>
            <a:prstDash val="solid"/>
            <a:miter/>
          </a:ln>
        </p:spPr>
        <p:txBody>
          <a:bodyPr rtlCol="0" anchor="ctr"/>
          <a:lstStyle/>
          <a:p>
            <a:endParaRPr lang="en-US"/>
          </a:p>
        </p:txBody>
      </p:sp>
      <p:sp>
        <p:nvSpPr>
          <p:cNvPr id="330" name="Freeform: Shape 329">
            <a:extLst>
              <a:ext uri="{FF2B5EF4-FFF2-40B4-BE49-F238E27FC236}">
                <a16:creationId xmlns:a16="http://schemas.microsoft.com/office/drawing/2014/main" id="{C14EB8DA-0D3D-4374-A44D-12BB83E2EFC8}"/>
              </a:ext>
            </a:extLst>
          </p:cNvPr>
          <p:cNvSpPr/>
          <p:nvPr/>
        </p:nvSpPr>
        <p:spPr>
          <a:xfrm>
            <a:off x="350778" y="1613992"/>
            <a:ext cx="8402862" cy="179288"/>
          </a:xfrm>
          <a:custGeom>
            <a:avLst/>
            <a:gdLst>
              <a:gd name="connsiteX0" fmla="*/ 0 w 8402862"/>
              <a:gd name="connsiteY0" fmla="*/ 0 h 179288"/>
              <a:gd name="connsiteX1" fmla="*/ 8402862 w 8402862"/>
              <a:gd name="connsiteY1" fmla="*/ 0 h 179288"/>
              <a:gd name="connsiteX2" fmla="*/ 8402862 w 8402862"/>
              <a:gd name="connsiteY2" fmla="*/ 179288 h 179288"/>
              <a:gd name="connsiteX3" fmla="*/ 0 w 8402862"/>
              <a:gd name="connsiteY3" fmla="*/ 179288 h 179288"/>
            </a:gdLst>
            <a:ahLst/>
            <a:cxnLst>
              <a:cxn ang="0">
                <a:pos x="connsiteX0" y="connsiteY0"/>
              </a:cxn>
              <a:cxn ang="0">
                <a:pos x="connsiteX1" y="connsiteY1"/>
              </a:cxn>
              <a:cxn ang="0">
                <a:pos x="connsiteX2" y="connsiteY2"/>
              </a:cxn>
              <a:cxn ang="0">
                <a:pos x="connsiteX3" y="connsiteY3"/>
              </a:cxn>
            </a:cxnLst>
            <a:rect l="l" t="t" r="r" b="b"/>
            <a:pathLst>
              <a:path w="8402862" h="179288">
                <a:moveTo>
                  <a:pt x="0" y="0"/>
                </a:moveTo>
                <a:lnTo>
                  <a:pt x="8402862" y="0"/>
                </a:lnTo>
                <a:lnTo>
                  <a:pt x="8402862" y="179288"/>
                </a:lnTo>
                <a:lnTo>
                  <a:pt x="0" y="179288"/>
                </a:lnTo>
                <a:close/>
              </a:path>
            </a:pathLst>
          </a:custGeom>
          <a:solidFill>
            <a:srgbClr val="ABAFBD"/>
          </a:solidFill>
          <a:ln w="33798" cap="flat">
            <a:noFill/>
            <a:prstDash val="solid"/>
            <a:miter/>
          </a:ln>
        </p:spPr>
        <p:txBody>
          <a:bodyPr rtlCol="0" anchor="ctr"/>
          <a:lstStyle/>
          <a:p>
            <a:endParaRPr lang="en-US"/>
          </a:p>
        </p:txBody>
      </p:sp>
      <p:sp>
        <p:nvSpPr>
          <p:cNvPr id="331" name="Freeform: Shape 330">
            <a:extLst>
              <a:ext uri="{FF2B5EF4-FFF2-40B4-BE49-F238E27FC236}">
                <a16:creationId xmlns:a16="http://schemas.microsoft.com/office/drawing/2014/main" id="{CDA7D0DA-A061-4C19-B63E-9D1AE13331A1}"/>
              </a:ext>
            </a:extLst>
          </p:cNvPr>
          <p:cNvSpPr/>
          <p:nvPr/>
        </p:nvSpPr>
        <p:spPr>
          <a:xfrm>
            <a:off x="567276" y="2398800"/>
            <a:ext cx="7973247" cy="179288"/>
          </a:xfrm>
          <a:custGeom>
            <a:avLst/>
            <a:gdLst>
              <a:gd name="connsiteX0" fmla="*/ 0 w 7973247"/>
              <a:gd name="connsiteY0" fmla="*/ 0 h 179288"/>
              <a:gd name="connsiteX1" fmla="*/ 7973248 w 7973247"/>
              <a:gd name="connsiteY1" fmla="*/ 0 h 179288"/>
              <a:gd name="connsiteX2" fmla="*/ 7973248 w 7973247"/>
              <a:gd name="connsiteY2" fmla="*/ 179288 h 179288"/>
              <a:gd name="connsiteX3" fmla="*/ 0 w 7973247"/>
              <a:gd name="connsiteY3" fmla="*/ 179288 h 179288"/>
            </a:gdLst>
            <a:ahLst/>
            <a:cxnLst>
              <a:cxn ang="0">
                <a:pos x="connsiteX0" y="connsiteY0"/>
              </a:cxn>
              <a:cxn ang="0">
                <a:pos x="connsiteX1" y="connsiteY1"/>
              </a:cxn>
              <a:cxn ang="0">
                <a:pos x="connsiteX2" y="connsiteY2"/>
              </a:cxn>
              <a:cxn ang="0">
                <a:pos x="connsiteX3" y="connsiteY3"/>
              </a:cxn>
            </a:cxnLst>
            <a:rect l="l" t="t" r="r" b="b"/>
            <a:pathLst>
              <a:path w="7973247" h="179288">
                <a:moveTo>
                  <a:pt x="0" y="0"/>
                </a:moveTo>
                <a:lnTo>
                  <a:pt x="7973248" y="0"/>
                </a:lnTo>
                <a:lnTo>
                  <a:pt x="7973248" y="179288"/>
                </a:lnTo>
                <a:lnTo>
                  <a:pt x="0" y="179288"/>
                </a:lnTo>
                <a:close/>
              </a:path>
            </a:pathLst>
          </a:custGeom>
          <a:solidFill>
            <a:srgbClr val="ABAFBD"/>
          </a:solidFill>
          <a:ln w="33798" cap="flat">
            <a:noFill/>
            <a:prstDash val="solid"/>
            <a:miter/>
          </a:ln>
        </p:spPr>
        <p:txBody>
          <a:bodyPr rtlCol="0" anchor="ctr"/>
          <a:lstStyle/>
          <a:p>
            <a:endParaRPr lang="en-US"/>
          </a:p>
        </p:txBody>
      </p:sp>
      <p:sp>
        <p:nvSpPr>
          <p:cNvPr id="332" name="Freeform: Shape 331">
            <a:extLst>
              <a:ext uri="{FF2B5EF4-FFF2-40B4-BE49-F238E27FC236}">
                <a16:creationId xmlns:a16="http://schemas.microsoft.com/office/drawing/2014/main" id="{AF86EDB5-A1FA-4B75-975C-9D9B802E076D}"/>
              </a:ext>
            </a:extLst>
          </p:cNvPr>
          <p:cNvSpPr/>
          <p:nvPr/>
        </p:nvSpPr>
        <p:spPr>
          <a:xfrm>
            <a:off x="479324" y="2398800"/>
            <a:ext cx="175905" cy="3335435"/>
          </a:xfrm>
          <a:custGeom>
            <a:avLst/>
            <a:gdLst>
              <a:gd name="connsiteX0" fmla="*/ 0 w 175905"/>
              <a:gd name="connsiteY0" fmla="*/ 0 h 3335435"/>
              <a:gd name="connsiteX1" fmla="*/ 175905 w 175905"/>
              <a:gd name="connsiteY1" fmla="*/ 0 h 3335435"/>
              <a:gd name="connsiteX2" fmla="*/ 175905 w 175905"/>
              <a:gd name="connsiteY2" fmla="*/ 3335435 h 3335435"/>
              <a:gd name="connsiteX3" fmla="*/ 0 w 175905"/>
              <a:gd name="connsiteY3" fmla="*/ 3335435 h 3335435"/>
            </a:gdLst>
            <a:ahLst/>
            <a:cxnLst>
              <a:cxn ang="0">
                <a:pos x="connsiteX0" y="connsiteY0"/>
              </a:cxn>
              <a:cxn ang="0">
                <a:pos x="connsiteX1" y="connsiteY1"/>
              </a:cxn>
              <a:cxn ang="0">
                <a:pos x="connsiteX2" y="connsiteY2"/>
              </a:cxn>
              <a:cxn ang="0">
                <a:pos x="connsiteX3" y="connsiteY3"/>
              </a:cxn>
            </a:cxnLst>
            <a:rect l="l" t="t" r="r" b="b"/>
            <a:pathLst>
              <a:path w="175905" h="3335435">
                <a:moveTo>
                  <a:pt x="0" y="0"/>
                </a:moveTo>
                <a:lnTo>
                  <a:pt x="175905" y="0"/>
                </a:lnTo>
                <a:lnTo>
                  <a:pt x="175905" y="3335435"/>
                </a:lnTo>
                <a:lnTo>
                  <a:pt x="0" y="3335435"/>
                </a:lnTo>
                <a:close/>
              </a:path>
            </a:pathLst>
          </a:custGeom>
          <a:solidFill>
            <a:srgbClr val="ABAFBD"/>
          </a:solidFill>
          <a:ln w="33798" cap="flat">
            <a:noFill/>
            <a:prstDash val="solid"/>
            <a:miter/>
          </a:ln>
        </p:spPr>
        <p:txBody>
          <a:bodyPr rtlCol="0" anchor="ctr"/>
          <a:lstStyle/>
          <a:p>
            <a:endParaRPr lang="en-US"/>
          </a:p>
        </p:txBody>
      </p:sp>
      <p:sp>
        <p:nvSpPr>
          <p:cNvPr id="333" name="Freeform: Shape 332">
            <a:extLst>
              <a:ext uri="{FF2B5EF4-FFF2-40B4-BE49-F238E27FC236}">
                <a16:creationId xmlns:a16="http://schemas.microsoft.com/office/drawing/2014/main" id="{206CD74F-7A32-4E27-9B93-27B063188C7D}"/>
              </a:ext>
            </a:extLst>
          </p:cNvPr>
          <p:cNvSpPr/>
          <p:nvPr/>
        </p:nvSpPr>
        <p:spPr>
          <a:xfrm>
            <a:off x="8452571" y="2398800"/>
            <a:ext cx="175905" cy="3335435"/>
          </a:xfrm>
          <a:custGeom>
            <a:avLst/>
            <a:gdLst>
              <a:gd name="connsiteX0" fmla="*/ 0 w 175905"/>
              <a:gd name="connsiteY0" fmla="*/ 0 h 3335435"/>
              <a:gd name="connsiteX1" fmla="*/ 175905 w 175905"/>
              <a:gd name="connsiteY1" fmla="*/ 0 h 3335435"/>
              <a:gd name="connsiteX2" fmla="*/ 175905 w 175905"/>
              <a:gd name="connsiteY2" fmla="*/ 3335435 h 3335435"/>
              <a:gd name="connsiteX3" fmla="*/ 0 w 175905"/>
              <a:gd name="connsiteY3" fmla="*/ 3335435 h 3335435"/>
            </a:gdLst>
            <a:ahLst/>
            <a:cxnLst>
              <a:cxn ang="0">
                <a:pos x="connsiteX0" y="connsiteY0"/>
              </a:cxn>
              <a:cxn ang="0">
                <a:pos x="connsiteX1" y="connsiteY1"/>
              </a:cxn>
              <a:cxn ang="0">
                <a:pos x="connsiteX2" y="connsiteY2"/>
              </a:cxn>
              <a:cxn ang="0">
                <a:pos x="connsiteX3" y="connsiteY3"/>
              </a:cxn>
            </a:cxnLst>
            <a:rect l="l" t="t" r="r" b="b"/>
            <a:pathLst>
              <a:path w="175905" h="3335435">
                <a:moveTo>
                  <a:pt x="0" y="0"/>
                </a:moveTo>
                <a:lnTo>
                  <a:pt x="175905" y="0"/>
                </a:lnTo>
                <a:lnTo>
                  <a:pt x="175905" y="3335435"/>
                </a:lnTo>
                <a:lnTo>
                  <a:pt x="0" y="3335435"/>
                </a:lnTo>
                <a:close/>
              </a:path>
            </a:pathLst>
          </a:custGeom>
          <a:solidFill>
            <a:srgbClr val="ABAFBD"/>
          </a:solidFill>
          <a:ln w="33798" cap="flat">
            <a:noFill/>
            <a:prstDash val="solid"/>
            <a:miter/>
          </a:ln>
        </p:spPr>
        <p:txBody>
          <a:bodyPr rtlCol="0" anchor="ctr"/>
          <a:lstStyle/>
          <a:p>
            <a:endParaRPr lang="en-US"/>
          </a:p>
        </p:txBody>
      </p:sp>
      <p:grpSp>
        <p:nvGrpSpPr>
          <p:cNvPr id="334" name="Graphic 306">
            <a:extLst>
              <a:ext uri="{FF2B5EF4-FFF2-40B4-BE49-F238E27FC236}">
                <a16:creationId xmlns:a16="http://schemas.microsoft.com/office/drawing/2014/main" id="{A2191499-D2C9-4979-89DF-A18103E90BD8}"/>
              </a:ext>
            </a:extLst>
          </p:cNvPr>
          <p:cNvGrpSpPr/>
          <p:nvPr/>
        </p:nvGrpSpPr>
        <p:grpSpPr>
          <a:xfrm>
            <a:off x="783775" y="1668116"/>
            <a:ext cx="7536866" cy="818636"/>
            <a:chOff x="480056" y="1668116"/>
            <a:chExt cx="7536866" cy="818636"/>
          </a:xfrm>
          <a:solidFill>
            <a:srgbClr val="ABAFBD"/>
          </a:solidFill>
        </p:grpSpPr>
        <p:sp>
          <p:nvSpPr>
            <p:cNvPr id="335" name="Freeform: Shape 334">
              <a:extLst>
                <a:ext uri="{FF2B5EF4-FFF2-40B4-BE49-F238E27FC236}">
                  <a16:creationId xmlns:a16="http://schemas.microsoft.com/office/drawing/2014/main" id="{DEDFE3AE-3FAF-4F54-8351-DCF7327A38BB}"/>
                </a:ext>
              </a:extLst>
            </p:cNvPr>
            <p:cNvSpPr/>
            <p:nvPr/>
          </p:nvSpPr>
          <p:spPr>
            <a:xfrm>
              <a:off x="480056" y="1668116"/>
              <a:ext cx="175905" cy="818636"/>
            </a:xfrm>
            <a:custGeom>
              <a:avLst/>
              <a:gdLst>
                <a:gd name="connsiteX0" fmla="*/ 0 w 175905"/>
                <a:gd name="connsiteY0" fmla="*/ 0 h 818636"/>
                <a:gd name="connsiteX1" fmla="*/ 175905 w 175905"/>
                <a:gd name="connsiteY1" fmla="*/ 0 h 818636"/>
                <a:gd name="connsiteX2" fmla="*/ 175905 w 175905"/>
                <a:gd name="connsiteY2" fmla="*/ 818636 h 818636"/>
                <a:gd name="connsiteX3" fmla="*/ 0 w 175905"/>
                <a:gd name="connsiteY3" fmla="*/ 818636 h 818636"/>
              </a:gdLst>
              <a:ahLst/>
              <a:cxnLst>
                <a:cxn ang="0">
                  <a:pos x="connsiteX0" y="connsiteY0"/>
                </a:cxn>
                <a:cxn ang="0">
                  <a:pos x="connsiteX1" y="connsiteY1"/>
                </a:cxn>
                <a:cxn ang="0">
                  <a:pos x="connsiteX2" y="connsiteY2"/>
                </a:cxn>
                <a:cxn ang="0">
                  <a:pos x="connsiteX3" y="connsiteY3"/>
                </a:cxn>
              </a:cxnLst>
              <a:rect l="l" t="t" r="r" b="b"/>
              <a:pathLst>
                <a:path w="175905" h="818636">
                  <a:moveTo>
                    <a:pt x="0" y="0"/>
                  </a:moveTo>
                  <a:lnTo>
                    <a:pt x="175905" y="0"/>
                  </a:lnTo>
                  <a:lnTo>
                    <a:pt x="175905" y="818636"/>
                  </a:lnTo>
                  <a:lnTo>
                    <a:pt x="0" y="818636"/>
                  </a:lnTo>
                  <a:close/>
                </a:path>
              </a:pathLst>
            </a:custGeom>
            <a:solidFill>
              <a:srgbClr val="ABAFBD"/>
            </a:solidFill>
            <a:ln w="33798" cap="flat">
              <a:noFill/>
              <a:prstDash val="solid"/>
              <a:miter/>
            </a:ln>
          </p:spPr>
          <p:txBody>
            <a:bodyPr rtlCol="0" anchor="ctr"/>
            <a:lstStyle/>
            <a:p>
              <a:endParaRPr lang="en-US"/>
            </a:p>
          </p:txBody>
        </p:sp>
        <p:sp>
          <p:nvSpPr>
            <p:cNvPr id="336" name="Freeform: Shape 335">
              <a:extLst>
                <a:ext uri="{FF2B5EF4-FFF2-40B4-BE49-F238E27FC236}">
                  <a16:creationId xmlns:a16="http://schemas.microsoft.com/office/drawing/2014/main" id="{75B09BA1-0133-4DCE-84EA-F1F72FD59D27}"/>
                </a:ext>
              </a:extLst>
            </p:cNvPr>
            <p:cNvSpPr/>
            <p:nvPr/>
          </p:nvSpPr>
          <p:spPr>
            <a:xfrm>
              <a:off x="7841018" y="1668116"/>
              <a:ext cx="175905" cy="818636"/>
            </a:xfrm>
            <a:custGeom>
              <a:avLst/>
              <a:gdLst>
                <a:gd name="connsiteX0" fmla="*/ 0 w 175905"/>
                <a:gd name="connsiteY0" fmla="*/ 0 h 818636"/>
                <a:gd name="connsiteX1" fmla="*/ 175905 w 175905"/>
                <a:gd name="connsiteY1" fmla="*/ 0 h 818636"/>
                <a:gd name="connsiteX2" fmla="*/ 175905 w 175905"/>
                <a:gd name="connsiteY2" fmla="*/ 818636 h 818636"/>
                <a:gd name="connsiteX3" fmla="*/ 0 w 175905"/>
                <a:gd name="connsiteY3" fmla="*/ 818636 h 818636"/>
              </a:gdLst>
              <a:ahLst/>
              <a:cxnLst>
                <a:cxn ang="0">
                  <a:pos x="connsiteX0" y="connsiteY0"/>
                </a:cxn>
                <a:cxn ang="0">
                  <a:pos x="connsiteX1" y="connsiteY1"/>
                </a:cxn>
                <a:cxn ang="0">
                  <a:pos x="connsiteX2" y="connsiteY2"/>
                </a:cxn>
                <a:cxn ang="0">
                  <a:pos x="connsiteX3" y="connsiteY3"/>
                </a:cxn>
              </a:cxnLst>
              <a:rect l="l" t="t" r="r" b="b"/>
              <a:pathLst>
                <a:path w="175905" h="818636">
                  <a:moveTo>
                    <a:pt x="0" y="0"/>
                  </a:moveTo>
                  <a:lnTo>
                    <a:pt x="175905" y="0"/>
                  </a:lnTo>
                  <a:lnTo>
                    <a:pt x="175905" y="818636"/>
                  </a:lnTo>
                  <a:lnTo>
                    <a:pt x="0" y="818636"/>
                  </a:lnTo>
                  <a:close/>
                </a:path>
              </a:pathLst>
            </a:custGeom>
            <a:solidFill>
              <a:srgbClr val="ABAFBD"/>
            </a:solidFill>
            <a:ln w="33798" cap="flat">
              <a:noFill/>
              <a:prstDash val="solid"/>
              <a:miter/>
            </a:ln>
          </p:spPr>
          <p:txBody>
            <a:bodyPr rtlCol="0" anchor="ctr"/>
            <a:lstStyle/>
            <a:p>
              <a:endParaRPr lang="en-US"/>
            </a:p>
          </p:txBody>
        </p:sp>
      </p:grpSp>
      <p:grpSp>
        <p:nvGrpSpPr>
          <p:cNvPr id="337" name="Graphic 306">
            <a:extLst>
              <a:ext uri="{FF2B5EF4-FFF2-40B4-BE49-F238E27FC236}">
                <a16:creationId xmlns:a16="http://schemas.microsoft.com/office/drawing/2014/main" id="{A2191499-D2C9-4979-89DF-A18103E90BD8}"/>
              </a:ext>
            </a:extLst>
          </p:cNvPr>
          <p:cNvGrpSpPr/>
          <p:nvPr/>
        </p:nvGrpSpPr>
        <p:grpSpPr>
          <a:xfrm>
            <a:off x="2076991" y="701065"/>
            <a:ext cx="4990017" cy="2658450"/>
            <a:chOff x="1823026" y="1268947"/>
            <a:chExt cx="3970746" cy="2090567"/>
          </a:xfrm>
        </p:grpSpPr>
        <p:sp>
          <p:nvSpPr>
            <p:cNvPr id="338" name="Freeform: Shape 337">
              <a:extLst>
                <a:ext uri="{FF2B5EF4-FFF2-40B4-BE49-F238E27FC236}">
                  <a16:creationId xmlns:a16="http://schemas.microsoft.com/office/drawing/2014/main" id="{B5402C22-AE97-4602-9F19-EA6F125F11D7}"/>
                </a:ext>
              </a:extLst>
            </p:cNvPr>
            <p:cNvSpPr/>
            <p:nvPr/>
          </p:nvSpPr>
          <p:spPr>
            <a:xfrm>
              <a:off x="1823026" y="1268947"/>
              <a:ext cx="3970746" cy="2090567"/>
            </a:xfrm>
            <a:custGeom>
              <a:avLst/>
              <a:gdLst>
                <a:gd name="connsiteX0" fmla="*/ 2327363 w 2526947"/>
                <a:gd name="connsiteY0" fmla="*/ 2090567 h 2090567"/>
                <a:gd name="connsiteX1" fmla="*/ 199585 w 2526947"/>
                <a:gd name="connsiteY1" fmla="*/ 2090567 h 2090567"/>
                <a:gd name="connsiteX2" fmla="*/ 0 w 2526947"/>
                <a:gd name="connsiteY2" fmla="*/ 1890982 h 2090567"/>
                <a:gd name="connsiteX3" fmla="*/ 0 w 2526947"/>
                <a:gd name="connsiteY3" fmla="*/ 199585 h 2090567"/>
                <a:gd name="connsiteX4" fmla="*/ 199585 w 2526947"/>
                <a:gd name="connsiteY4" fmla="*/ 0 h 2090567"/>
                <a:gd name="connsiteX5" fmla="*/ 2327363 w 2526947"/>
                <a:gd name="connsiteY5" fmla="*/ 0 h 2090567"/>
                <a:gd name="connsiteX6" fmla="*/ 2526948 w 2526947"/>
                <a:gd name="connsiteY6" fmla="*/ 199585 h 2090567"/>
                <a:gd name="connsiteX7" fmla="*/ 2526948 w 2526947"/>
                <a:gd name="connsiteY7" fmla="*/ 1890982 h 2090567"/>
                <a:gd name="connsiteX8" fmla="*/ 2327363 w 2526947"/>
                <a:gd name="connsiteY8" fmla="*/ 2090567 h 209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7" h="2090567">
                  <a:moveTo>
                    <a:pt x="2327363" y="2090567"/>
                  </a:moveTo>
                  <a:lnTo>
                    <a:pt x="199585" y="2090567"/>
                  </a:lnTo>
                  <a:cubicBezTo>
                    <a:pt x="91335" y="2090567"/>
                    <a:pt x="0" y="2002614"/>
                    <a:pt x="0" y="1890982"/>
                  </a:cubicBezTo>
                  <a:lnTo>
                    <a:pt x="0" y="199585"/>
                  </a:lnTo>
                  <a:cubicBezTo>
                    <a:pt x="0" y="91335"/>
                    <a:pt x="87953" y="0"/>
                    <a:pt x="199585" y="0"/>
                  </a:cubicBezTo>
                  <a:lnTo>
                    <a:pt x="2327363" y="0"/>
                  </a:lnTo>
                  <a:cubicBezTo>
                    <a:pt x="2435612" y="0"/>
                    <a:pt x="2526948" y="87953"/>
                    <a:pt x="2526948" y="199585"/>
                  </a:cubicBezTo>
                  <a:lnTo>
                    <a:pt x="2526948" y="1890982"/>
                  </a:lnTo>
                  <a:cubicBezTo>
                    <a:pt x="2526948" y="2002614"/>
                    <a:pt x="2438995" y="2090567"/>
                    <a:pt x="2327363" y="2090567"/>
                  </a:cubicBezTo>
                  <a:close/>
                </a:path>
              </a:pathLst>
            </a:custGeom>
            <a:solidFill>
              <a:srgbClr val="E6E6DC"/>
            </a:solidFill>
            <a:ln w="33798" cap="flat">
              <a:noFill/>
              <a:prstDash val="solid"/>
              <a:miter/>
            </a:ln>
          </p:spPr>
          <p:txBody>
            <a:bodyPr rtlCol="0" anchor="ctr"/>
            <a:lstStyle/>
            <a:p>
              <a:endParaRPr lang="en-US"/>
            </a:p>
          </p:txBody>
        </p:sp>
        <p:sp>
          <p:nvSpPr>
            <p:cNvPr id="339" name="Freeform: Shape 338">
              <a:extLst>
                <a:ext uri="{FF2B5EF4-FFF2-40B4-BE49-F238E27FC236}">
                  <a16:creationId xmlns:a16="http://schemas.microsoft.com/office/drawing/2014/main" id="{914AC847-B55E-46B0-B217-57393673022B}"/>
                </a:ext>
              </a:extLst>
            </p:cNvPr>
            <p:cNvSpPr/>
            <p:nvPr/>
          </p:nvSpPr>
          <p:spPr>
            <a:xfrm>
              <a:off x="1924510" y="1356899"/>
              <a:ext cx="3784836" cy="1921427"/>
            </a:xfrm>
            <a:custGeom>
              <a:avLst/>
              <a:gdLst>
                <a:gd name="connsiteX0" fmla="*/ 2141309 w 2323979"/>
                <a:gd name="connsiteY0" fmla="*/ 1921427 h 1921427"/>
                <a:gd name="connsiteX1" fmla="*/ 182671 w 2323979"/>
                <a:gd name="connsiteY1" fmla="*/ 1921427 h 1921427"/>
                <a:gd name="connsiteX2" fmla="*/ 0 w 2323979"/>
                <a:gd name="connsiteY2" fmla="*/ 1738757 h 1921427"/>
                <a:gd name="connsiteX3" fmla="*/ 0 w 2323979"/>
                <a:gd name="connsiteY3" fmla="*/ 182671 h 1921427"/>
                <a:gd name="connsiteX4" fmla="*/ 182671 w 2323979"/>
                <a:gd name="connsiteY4" fmla="*/ 0 h 1921427"/>
                <a:gd name="connsiteX5" fmla="*/ 2141309 w 2323979"/>
                <a:gd name="connsiteY5" fmla="*/ 0 h 1921427"/>
                <a:gd name="connsiteX6" fmla="*/ 2323980 w 2323979"/>
                <a:gd name="connsiteY6" fmla="*/ 182671 h 1921427"/>
                <a:gd name="connsiteX7" fmla="*/ 2323980 w 2323979"/>
                <a:gd name="connsiteY7" fmla="*/ 1738757 h 1921427"/>
                <a:gd name="connsiteX8" fmla="*/ 2141309 w 2323979"/>
                <a:gd name="connsiteY8" fmla="*/ 1921427 h 1921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3979" h="1921427">
                  <a:moveTo>
                    <a:pt x="2141309" y="1921427"/>
                  </a:moveTo>
                  <a:lnTo>
                    <a:pt x="182671" y="1921427"/>
                  </a:lnTo>
                  <a:cubicBezTo>
                    <a:pt x="81187" y="1921427"/>
                    <a:pt x="0" y="1840240"/>
                    <a:pt x="0" y="1738757"/>
                  </a:cubicBezTo>
                  <a:lnTo>
                    <a:pt x="0" y="182671"/>
                  </a:lnTo>
                  <a:cubicBezTo>
                    <a:pt x="0" y="81187"/>
                    <a:pt x="81187" y="0"/>
                    <a:pt x="182671" y="0"/>
                  </a:cubicBezTo>
                  <a:lnTo>
                    <a:pt x="2141309" y="0"/>
                  </a:lnTo>
                  <a:cubicBezTo>
                    <a:pt x="2242793" y="0"/>
                    <a:pt x="2323980" y="81187"/>
                    <a:pt x="2323980" y="182671"/>
                  </a:cubicBezTo>
                  <a:lnTo>
                    <a:pt x="2323980" y="1738757"/>
                  </a:lnTo>
                  <a:cubicBezTo>
                    <a:pt x="2323980" y="1836858"/>
                    <a:pt x="2242793" y="1921427"/>
                    <a:pt x="2141309" y="1921427"/>
                  </a:cubicBezTo>
                  <a:close/>
                </a:path>
              </a:pathLst>
            </a:custGeom>
            <a:solidFill>
              <a:srgbClr val="007E66"/>
            </a:solidFill>
            <a:ln w="33798" cap="flat">
              <a:noFill/>
              <a:prstDash val="solid"/>
              <a:miter/>
            </a:ln>
          </p:spPr>
          <p:txBody>
            <a:bodyPr rtlCol="0" anchor="ctr"/>
            <a:lstStyle/>
            <a:p>
              <a:endParaRPr lang="en-US"/>
            </a:p>
          </p:txBody>
        </p:sp>
      </p:grpSp>
      <p:sp>
        <p:nvSpPr>
          <p:cNvPr id="356" name="TextBox 355">
            <a:extLst>
              <a:ext uri="{FF2B5EF4-FFF2-40B4-BE49-F238E27FC236}">
                <a16:creationId xmlns:a16="http://schemas.microsoft.com/office/drawing/2014/main" id="{3BB036D3-BFE9-480C-8578-F4DA402198FB}"/>
              </a:ext>
            </a:extLst>
          </p:cNvPr>
          <p:cNvSpPr txBox="1"/>
          <p:nvPr/>
        </p:nvSpPr>
        <p:spPr>
          <a:xfrm>
            <a:off x="2472608" y="1455519"/>
            <a:ext cx="4161845" cy="1077218"/>
          </a:xfrm>
          <a:prstGeom prst="rect">
            <a:avLst/>
          </a:prstGeom>
          <a:noFill/>
        </p:spPr>
        <p:txBody>
          <a:bodyPr wrap="square" rtlCol="0">
            <a:spAutoFit/>
          </a:bodyPr>
          <a:lstStyle/>
          <a:p>
            <a:pPr algn="ctr"/>
            <a:r>
              <a:rPr lang="en-US" sz="3200" b="1" dirty="0">
                <a:solidFill>
                  <a:schemeClr val="bg1"/>
                </a:solidFill>
                <a:latin typeface="+mj-lt"/>
                <a:cs typeface="Helvetica Neue Light"/>
              </a:rPr>
              <a:t>Vulnerabilities in Federated Learning</a:t>
            </a:r>
          </a:p>
        </p:txBody>
      </p:sp>
      <p:sp>
        <p:nvSpPr>
          <p:cNvPr id="357" name="Rectangle 356">
            <a:extLst>
              <a:ext uri="{FF2B5EF4-FFF2-40B4-BE49-F238E27FC236}">
                <a16:creationId xmlns:a16="http://schemas.microsoft.com/office/drawing/2014/main" id="{73ECBA82-6FDE-43A2-B9B2-7A276C3209E6}"/>
              </a:ext>
            </a:extLst>
          </p:cNvPr>
          <p:cNvSpPr/>
          <p:nvPr/>
        </p:nvSpPr>
        <p:spPr>
          <a:xfrm>
            <a:off x="544329" y="313416"/>
            <a:ext cx="418537" cy="87240"/>
          </a:xfrm>
          <a:prstGeom prst="rect">
            <a:avLst/>
          </a:prstGeom>
          <a:solidFill>
            <a:srgbClr val="EFF2F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947415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29">
            <a:extLst>
              <a:ext uri="{FF2B5EF4-FFF2-40B4-BE49-F238E27FC236}">
                <a16:creationId xmlns:a16="http://schemas.microsoft.com/office/drawing/2014/main" id="{9A854AFB-1ED4-4F9E-A147-98813F9400F8}"/>
              </a:ext>
            </a:extLst>
          </p:cNvPr>
          <p:cNvSpPr>
            <a:spLocks noGrp="1"/>
          </p:cNvSpPr>
          <p:nvPr>
            <p:ph type="title"/>
          </p:nvPr>
        </p:nvSpPr>
        <p:spPr/>
        <p:txBody>
          <a:bodyPr/>
          <a:lstStyle/>
          <a:p>
            <a:r>
              <a:rPr lang="en-US" dirty="0"/>
              <a:t>Vulnerabilities in Federated Learning</a:t>
            </a:r>
            <a:br>
              <a:rPr lang="en-US" dirty="0"/>
            </a:br>
            <a:endParaRPr lang="en-US" dirty="0"/>
          </a:p>
        </p:txBody>
      </p:sp>
      <p:sp>
        <p:nvSpPr>
          <p:cNvPr id="35" name="Slide Number Placeholder 34">
            <a:extLst>
              <a:ext uri="{FF2B5EF4-FFF2-40B4-BE49-F238E27FC236}">
                <a16:creationId xmlns:a16="http://schemas.microsoft.com/office/drawing/2014/main" id="{C35E5ED5-2FC4-4229-B4DF-DFFDB6C84547}"/>
              </a:ext>
            </a:extLst>
          </p:cNvPr>
          <p:cNvSpPr>
            <a:spLocks noGrp="1"/>
          </p:cNvSpPr>
          <p:nvPr>
            <p:ph type="sldNum" sz="quarter" idx="12"/>
          </p:nvPr>
        </p:nvSpPr>
        <p:spPr/>
        <p:txBody>
          <a:bodyPr/>
          <a:lstStyle/>
          <a:p>
            <a:pPr>
              <a:defRPr/>
            </a:pPr>
            <a:fld id="{D3F604EC-95A9-A240-90B9-B51EF558DEAA}" type="slidenum">
              <a:rPr lang="en-US" smtClean="0"/>
              <a:pPr>
                <a:defRPr/>
              </a:pPr>
              <a:t>13</a:t>
            </a:fld>
            <a:endParaRPr lang="en-US" dirty="0"/>
          </a:p>
        </p:txBody>
      </p:sp>
      <p:cxnSp>
        <p:nvCxnSpPr>
          <p:cNvPr id="22" name="Straight Connector 21">
            <a:extLst>
              <a:ext uri="{FF2B5EF4-FFF2-40B4-BE49-F238E27FC236}">
                <a16:creationId xmlns:a16="http://schemas.microsoft.com/office/drawing/2014/main" id="{30ACCB7A-E682-4B72-BCB3-3D606258C517}"/>
              </a:ext>
            </a:extLst>
          </p:cNvPr>
          <p:cNvCxnSpPr>
            <a:cxnSpLocks/>
          </p:cNvCxnSpPr>
          <p:nvPr/>
        </p:nvCxnSpPr>
        <p:spPr>
          <a:xfrm>
            <a:off x="4299300" y="897262"/>
            <a:ext cx="0" cy="439506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4F5342A2-247B-437C-AA7C-70C0796B9B9F}"/>
              </a:ext>
            </a:extLst>
          </p:cNvPr>
          <p:cNvSpPr/>
          <p:nvPr/>
        </p:nvSpPr>
        <p:spPr>
          <a:xfrm>
            <a:off x="329635" y="1047133"/>
            <a:ext cx="3268973" cy="369332"/>
          </a:xfrm>
          <a:prstGeom prst="rect">
            <a:avLst/>
          </a:prstGeom>
        </p:spPr>
        <p:txBody>
          <a:bodyPr wrap="none">
            <a:spAutoFit/>
          </a:bodyPr>
          <a:lstStyle/>
          <a:p>
            <a:pPr algn="ctr"/>
            <a:r>
              <a:rPr lang="en-US" sz="1800" b="1" dirty="0">
                <a:solidFill>
                  <a:srgbClr val="263238"/>
                </a:solidFill>
                <a:latin typeface="+mj-lt"/>
                <a:ea typeface="Source Sans Pro"/>
              </a:rPr>
              <a:t>Conventional Deep Learning</a:t>
            </a:r>
          </a:p>
        </p:txBody>
      </p:sp>
      <p:sp>
        <p:nvSpPr>
          <p:cNvPr id="29" name="Rectangle 28">
            <a:extLst>
              <a:ext uri="{FF2B5EF4-FFF2-40B4-BE49-F238E27FC236}">
                <a16:creationId xmlns:a16="http://schemas.microsoft.com/office/drawing/2014/main" id="{12FE961F-E28D-4510-A605-ABF0E8732A83}"/>
              </a:ext>
            </a:extLst>
          </p:cNvPr>
          <p:cNvSpPr/>
          <p:nvPr/>
        </p:nvSpPr>
        <p:spPr>
          <a:xfrm>
            <a:off x="4534741" y="1476494"/>
            <a:ext cx="4454279" cy="3831946"/>
          </a:xfrm>
          <a:prstGeom prst="rect">
            <a:avLst/>
          </a:prstGeom>
        </p:spPr>
        <p:txBody>
          <a:bodyPr wrap="square">
            <a:spAutoFit/>
          </a:bodyPr>
          <a:lstStyle/>
          <a:p>
            <a:pPr marL="76200">
              <a:lnSpc>
                <a:spcPct val="150000"/>
              </a:lnSpc>
              <a:spcAft>
                <a:spcPts val="1200"/>
              </a:spcAft>
            </a:pPr>
            <a:r>
              <a:rPr lang="en-US" sz="1600" dirty="0">
                <a:latin typeface="+mj-lt"/>
              </a:rPr>
              <a:t>⚠Clients are anonymized and often    selected randomly.</a:t>
            </a:r>
          </a:p>
          <a:p>
            <a:pPr marL="76200">
              <a:lnSpc>
                <a:spcPct val="150000"/>
              </a:lnSpc>
              <a:spcAft>
                <a:spcPts val="1200"/>
              </a:spcAft>
            </a:pPr>
            <a:r>
              <a:rPr lang="en-US" sz="1600" dirty="0">
                <a:latin typeface="+mj-lt"/>
              </a:rPr>
              <a:t>⚠No way to detect malicious ones by relying solely on their security guarantees.</a:t>
            </a:r>
          </a:p>
          <a:p>
            <a:pPr marL="76200">
              <a:lnSpc>
                <a:spcPct val="150000"/>
              </a:lnSpc>
              <a:spcAft>
                <a:spcPts val="1200"/>
              </a:spcAft>
            </a:pPr>
            <a:r>
              <a:rPr lang="en-US" sz="1600" dirty="0">
                <a:latin typeface="+mj-lt"/>
              </a:rPr>
              <a:t>⚠Adversaries will try to deviate from FL protocol by corrupting or replacing messages.</a:t>
            </a:r>
          </a:p>
          <a:p>
            <a:pPr marL="76200">
              <a:lnSpc>
                <a:spcPct val="150000"/>
              </a:lnSpc>
              <a:spcAft>
                <a:spcPts val="1200"/>
              </a:spcAft>
            </a:pPr>
            <a:r>
              <a:rPr lang="en-US" sz="1600" dirty="0">
                <a:latin typeface="+mj-lt"/>
              </a:rPr>
              <a:t>⚠A malicious client continuously participates in FL and can launch an attack throughout the training process. </a:t>
            </a:r>
          </a:p>
        </p:txBody>
      </p:sp>
      <p:sp>
        <p:nvSpPr>
          <p:cNvPr id="2" name="Rectangle 1">
            <a:extLst>
              <a:ext uri="{FF2B5EF4-FFF2-40B4-BE49-F238E27FC236}">
                <a16:creationId xmlns:a16="http://schemas.microsoft.com/office/drawing/2014/main" id="{F84EF400-C6A4-4FE9-A778-2967B942CFF4}"/>
              </a:ext>
            </a:extLst>
          </p:cNvPr>
          <p:cNvSpPr/>
          <p:nvPr/>
        </p:nvSpPr>
        <p:spPr>
          <a:xfrm>
            <a:off x="5259927" y="1047133"/>
            <a:ext cx="2311275" cy="369332"/>
          </a:xfrm>
          <a:prstGeom prst="rect">
            <a:avLst/>
          </a:prstGeom>
        </p:spPr>
        <p:txBody>
          <a:bodyPr wrap="none">
            <a:spAutoFit/>
          </a:bodyPr>
          <a:lstStyle/>
          <a:p>
            <a:pPr algn="ctr"/>
            <a:r>
              <a:rPr lang="en-US" sz="1800" b="1" dirty="0">
                <a:solidFill>
                  <a:srgbClr val="263238"/>
                </a:solidFill>
                <a:latin typeface="+mj-lt"/>
                <a:ea typeface="Source Sans Pro"/>
              </a:rPr>
              <a:t>Federated Learning</a:t>
            </a:r>
          </a:p>
        </p:txBody>
      </p:sp>
      <p:sp>
        <p:nvSpPr>
          <p:cNvPr id="9" name="Rectangle 8">
            <a:extLst>
              <a:ext uri="{FF2B5EF4-FFF2-40B4-BE49-F238E27FC236}">
                <a16:creationId xmlns:a16="http://schemas.microsoft.com/office/drawing/2014/main" id="{3BF55BF4-DE1E-4870-9FC9-AE7DEC42424C}"/>
              </a:ext>
            </a:extLst>
          </p:cNvPr>
          <p:cNvSpPr/>
          <p:nvPr/>
        </p:nvSpPr>
        <p:spPr>
          <a:xfrm>
            <a:off x="284747" y="1528475"/>
            <a:ext cx="3896833" cy="2985561"/>
          </a:xfrm>
          <a:prstGeom prst="rect">
            <a:avLst/>
          </a:prstGeom>
        </p:spPr>
        <p:txBody>
          <a:bodyPr wrap="square">
            <a:spAutoFit/>
          </a:bodyPr>
          <a:lstStyle/>
          <a:p>
            <a:pPr marL="76200">
              <a:lnSpc>
                <a:spcPct val="150000"/>
              </a:lnSpc>
              <a:spcAft>
                <a:spcPts val="1200"/>
              </a:spcAft>
            </a:pPr>
            <a:r>
              <a:rPr lang="en-US" sz="1600" dirty="0"/>
              <a:t>⚡ </a:t>
            </a:r>
            <a:r>
              <a:rPr lang="en-US" sz="1600" dirty="0">
                <a:latin typeface="+mj-lt"/>
              </a:rPr>
              <a:t>Source of data are identified and can be inspected.</a:t>
            </a:r>
          </a:p>
          <a:p>
            <a:pPr marL="76200">
              <a:lnSpc>
                <a:spcPct val="150000"/>
              </a:lnSpc>
              <a:spcAft>
                <a:spcPts val="1200"/>
              </a:spcAft>
            </a:pPr>
            <a:r>
              <a:rPr lang="en-US" sz="1600" dirty="0"/>
              <a:t>⚡ </a:t>
            </a:r>
            <a:r>
              <a:rPr lang="en-US" sz="1600" dirty="0">
                <a:latin typeface="+mj-lt"/>
              </a:rPr>
              <a:t>Limited to a static attack wherein the poisoned data is supplied before the training begins. </a:t>
            </a:r>
          </a:p>
          <a:p>
            <a:pPr marL="76200">
              <a:lnSpc>
                <a:spcPct val="150000"/>
              </a:lnSpc>
              <a:spcAft>
                <a:spcPts val="1200"/>
              </a:spcAft>
            </a:pPr>
            <a:r>
              <a:rPr lang="en-US" sz="1600" dirty="0"/>
              <a:t>⚡ </a:t>
            </a:r>
            <a:r>
              <a:rPr lang="en-US" sz="1600" dirty="0">
                <a:latin typeface="+mj-lt"/>
              </a:rPr>
              <a:t>Training process is centralized and transparent to the engineering team.</a:t>
            </a:r>
          </a:p>
        </p:txBody>
      </p:sp>
    </p:spTree>
    <p:extLst>
      <p:ext uri="{BB962C8B-B14F-4D97-AF65-F5344CB8AC3E}">
        <p14:creationId xmlns:p14="http://schemas.microsoft.com/office/powerpoint/2010/main" val="614132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randombar(horizont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randombar(horizontal)">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randombar(horizontal)">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9">
                                            <p:txEl>
                                              <p:pRg st="0" end="0"/>
                                            </p:txEl>
                                          </p:spTgt>
                                        </p:tgtEl>
                                        <p:attrNameLst>
                                          <p:attrName>style.visibility</p:attrName>
                                        </p:attrNameLst>
                                      </p:cBhvr>
                                      <p:to>
                                        <p:strVal val="visible"/>
                                      </p:to>
                                    </p:set>
                                    <p:animEffect transition="in" filter="randombar(horizontal)">
                                      <p:cBhvr>
                                        <p:cTn id="22" dur="500"/>
                                        <p:tgtEl>
                                          <p:spTgt spid="2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9">
                                            <p:txEl>
                                              <p:pRg st="1" end="1"/>
                                            </p:txEl>
                                          </p:spTgt>
                                        </p:tgtEl>
                                        <p:attrNameLst>
                                          <p:attrName>style.visibility</p:attrName>
                                        </p:attrNameLst>
                                      </p:cBhvr>
                                      <p:to>
                                        <p:strVal val="visible"/>
                                      </p:to>
                                    </p:set>
                                    <p:animEffect transition="in" filter="randombar(horizontal)">
                                      <p:cBhvr>
                                        <p:cTn id="27" dur="500"/>
                                        <p:tgtEl>
                                          <p:spTgt spid="29">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9">
                                            <p:txEl>
                                              <p:pRg st="2" end="2"/>
                                            </p:txEl>
                                          </p:spTgt>
                                        </p:tgtEl>
                                        <p:attrNameLst>
                                          <p:attrName>style.visibility</p:attrName>
                                        </p:attrNameLst>
                                      </p:cBhvr>
                                      <p:to>
                                        <p:strVal val="visible"/>
                                      </p:to>
                                    </p:set>
                                    <p:animEffect transition="in" filter="randombar(horizontal)">
                                      <p:cBhvr>
                                        <p:cTn id="32" dur="500"/>
                                        <p:tgtEl>
                                          <p:spTgt spid="29">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29">
                                            <p:txEl>
                                              <p:pRg st="3" end="3"/>
                                            </p:txEl>
                                          </p:spTgt>
                                        </p:tgtEl>
                                        <p:attrNameLst>
                                          <p:attrName>style.visibility</p:attrName>
                                        </p:attrNameLst>
                                      </p:cBhvr>
                                      <p:to>
                                        <p:strVal val="visible"/>
                                      </p:to>
                                    </p:set>
                                    <p:animEffect transition="in" filter="randombar(horizontal)">
                                      <p:cBhvr>
                                        <p:cTn id="37" dur="500"/>
                                        <p:tgtEl>
                                          <p:spTgt spid="2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uild="p"/>
      <p:bldP spid="9"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29">
            <a:extLst>
              <a:ext uri="{FF2B5EF4-FFF2-40B4-BE49-F238E27FC236}">
                <a16:creationId xmlns:a16="http://schemas.microsoft.com/office/drawing/2014/main" id="{9A854AFB-1ED4-4F9E-A147-98813F9400F8}"/>
              </a:ext>
            </a:extLst>
          </p:cNvPr>
          <p:cNvSpPr>
            <a:spLocks noGrp="1"/>
          </p:cNvSpPr>
          <p:nvPr>
            <p:ph type="title"/>
          </p:nvPr>
        </p:nvSpPr>
        <p:spPr>
          <a:xfrm>
            <a:off x="558011" y="408991"/>
            <a:ext cx="7092985" cy="629227"/>
          </a:xfrm>
        </p:spPr>
        <p:txBody>
          <a:bodyPr/>
          <a:lstStyle/>
          <a:p>
            <a:r>
              <a:rPr lang="en-US" dirty="0"/>
              <a:t>Vulnerabilities in Federated Learning Overview</a:t>
            </a:r>
            <a:br>
              <a:rPr lang="en-US" dirty="0"/>
            </a:br>
            <a:endParaRPr lang="en-US" dirty="0"/>
          </a:p>
        </p:txBody>
      </p:sp>
      <p:sp>
        <p:nvSpPr>
          <p:cNvPr id="35" name="Slide Number Placeholder 34">
            <a:extLst>
              <a:ext uri="{FF2B5EF4-FFF2-40B4-BE49-F238E27FC236}">
                <a16:creationId xmlns:a16="http://schemas.microsoft.com/office/drawing/2014/main" id="{C35E5ED5-2FC4-4229-B4DF-DFFDB6C84547}"/>
              </a:ext>
            </a:extLst>
          </p:cNvPr>
          <p:cNvSpPr>
            <a:spLocks noGrp="1"/>
          </p:cNvSpPr>
          <p:nvPr>
            <p:ph type="sldNum" sz="quarter" idx="12"/>
          </p:nvPr>
        </p:nvSpPr>
        <p:spPr/>
        <p:txBody>
          <a:bodyPr/>
          <a:lstStyle/>
          <a:p>
            <a:pPr>
              <a:defRPr/>
            </a:pPr>
            <a:fld id="{D3F604EC-95A9-A240-90B9-B51EF558DEAA}" type="slidenum">
              <a:rPr lang="en-US" smtClean="0"/>
              <a:pPr>
                <a:defRPr/>
              </a:pPr>
              <a:t>14</a:t>
            </a:fld>
            <a:endParaRPr lang="en-US" dirty="0"/>
          </a:p>
        </p:txBody>
      </p:sp>
      <p:grpSp>
        <p:nvGrpSpPr>
          <p:cNvPr id="5" name="Graphic 2">
            <a:extLst>
              <a:ext uri="{FF2B5EF4-FFF2-40B4-BE49-F238E27FC236}">
                <a16:creationId xmlns:a16="http://schemas.microsoft.com/office/drawing/2014/main" id="{169A122C-49BC-4496-A56C-A37C2DEFD453}"/>
              </a:ext>
            </a:extLst>
          </p:cNvPr>
          <p:cNvGrpSpPr/>
          <p:nvPr/>
        </p:nvGrpSpPr>
        <p:grpSpPr>
          <a:xfrm>
            <a:off x="3763938" y="2339386"/>
            <a:ext cx="1019707" cy="413981"/>
            <a:chOff x="3609756" y="2339386"/>
            <a:chExt cx="1019707" cy="413981"/>
          </a:xfrm>
        </p:grpSpPr>
        <p:sp>
          <p:nvSpPr>
            <p:cNvPr id="6" name="Graphic 2">
              <a:extLst>
                <a:ext uri="{FF2B5EF4-FFF2-40B4-BE49-F238E27FC236}">
                  <a16:creationId xmlns:a16="http://schemas.microsoft.com/office/drawing/2014/main" id="{A51581CF-F96F-4244-83F9-93F4B271C898}"/>
                </a:ext>
              </a:extLst>
            </p:cNvPr>
            <p:cNvSpPr/>
            <p:nvPr/>
          </p:nvSpPr>
          <p:spPr>
            <a:xfrm>
              <a:off x="3609756" y="2339386"/>
              <a:ext cx="838536" cy="59810"/>
            </a:xfrm>
            <a:custGeom>
              <a:avLst/>
              <a:gdLst>
                <a:gd name="connsiteX0" fmla="*/ 808613 w 838536"/>
                <a:gd name="connsiteY0" fmla="*/ 59810 h 59810"/>
                <a:gd name="connsiteX1" fmla="*/ 29905 w 838536"/>
                <a:gd name="connsiteY1" fmla="*/ 59810 h 59810"/>
                <a:gd name="connsiteX2" fmla="*/ 0 w 838536"/>
                <a:gd name="connsiteY2" fmla="*/ 29905 h 59810"/>
                <a:gd name="connsiteX3" fmla="*/ 0 w 838536"/>
                <a:gd name="connsiteY3" fmla="*/ 29905 h 59810"/>
                <a:gd name="connsiteX4" fmla="*/ 29905 w 838536"/>
                <a:gd name="connsiteY4" fmla="*/ 0 h 59810"/>
                <a:gd name="connsiteX5" fmla="*/ 808613 w 838536"/>
                <a:gd name="connsiteY5" fmla="*/ 0 h 59810"/>
                <a:gd name="connsiteX6" fmla="*/ 838518 w 838536"/>
                <a:gd name="connsiteY6" fmla="*/ 29905 h 59810"/>
                <a:gd name="connsiteX7" fmla="*/ 838518 w 838536"/>
                <a:gd name="connsiteY7" fmla="*/ 29905 h 59810"/>
                <a:gd name="connsiteX8" fmla="*/ 808613 w 838536"/>
                <a:gd name="connsiteY8" fmla="*/ 59810 h 59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8536" h="59810">
                  <a:moveTo>
                    <a:pt x="808613" y="59810"/>
                  </a:moveTo>
                  <a:lnTo>
                    <a:pt x="29905" y="59810"/>
                  </a:lnTo>
                  <a:cubicBezTo>
                    <a:pt x="13487" y="59810"/>
                    <a:pt x="0" y="46324"/>
                    <a:pt x="0" y="29905"/>
                  </a:cubicBezTo>
                  <a:lnTo>
                    <a:pt x="0" y="29905"/>
                  </a:lnTo>
                  <a:cubicBezTo>
                    <a:pt x="0" y="13487"/>
                    <a:pt x="13487" y="0"/>
                    <a:pt x="29905" y="0"/>
                  </a:cubicBezTo>
                  <a:lnTo>
                    <a:pt x="808613" y="0"/>
                  </a:lnTo>
                  <a:cubicBezTo>
                    <a:pt x="825031" y="0"/>
                    <a:pt x="838518" y="13487"/>
                    <a:pt x="838518" y="29905"/>
                  </a:cubicBezTo>
                  <a:lnTo>
                    <a:pt x="838518" y="29905"/>
                  </a:lnTo>
                  <a:cubicBezTo>
                    <a:pt x="839104" y="46324"/>
                    <a:pt x="825618" y="59810"/>
                    <a:pt x="808613" y="59810"/>
                  </a:cubicBezTo>
                  <a:close/>
                </a:path>
              </a:pathLst>
            </a:custGeom>
            <a:solidFill>
              <a:srgbClr val="5AB6FF">
                <a:alpha val="20000"/>
              </a:srgbClr>
            </a:solidFill>
            <a:ln w="5864" cap="flat">
              <a:noFill/>
              <a:prstDash val="solid"/>
              <a:miter/>
            </a:ln>
          </p:spPr>
          <p:txBody>
            <a:bodyPr rtlCol="0" anchor="ctr"/>
            <a:lstStyle/>
            <a:p>
              <a:endParaRPr lang="en-US" sz="1600"/>
            </a:p>
          </p:txBody>
        </p:sp>
        <p:sp>
          <p:nvSpPr>
            <p:cNvPr id="7" name="Graphic 2">
              <a:extLst>
                <a:ext uri="{FF2B5EF4-FFF2-40B4-BE49-F238E27FC236}">
                  <a16:creationId xmlns:a16="http://schemas.microsoft.com/office/drawing/2014/main" id="{B56C5399-834E-4BC2-B008-6B825ABD4AEC}"/>
                </a:ext>
              </a:extLst>
            </p:cNvPr>
            <p:cNvSpPr/>
            <p:nvPr/>
          </p:nvSpPr>
          <p:spPr>
            <a:xfrm>
              <a:off x="3703577" y="2457248"/>
              <a:ext cx="838517" cy="59810"/>
            </a:xfrm>
            <a:custGeom>
              <a:avLst/>
              <a:gdLst>
                <a:gd name="connsiteX0" fmla="*/ 808613 w 838517"/>
                <a:gd name="connsiteY0" fmla="*/ 59810 h 59810"/>
                <a:gd name="connsiteX1" fmla="*/ 29905 w 838517"/>
                <a:gd name="connsiteY1" fmla="*/ 59810 h 59810"/>
                <a:gd name="connsiteX2" fmla="*/ 0 w 838517"/>
                <a:gd name="connsiteY2" fmla="*/ 29905 h 59810"/>
                <a:gd name="connsiteX3" fmla="*/ 0 w 838517"/>
                <a:gd name="connsiteY3" fmla="*/ 29905 h 59810"/>
                <a:gd name="connsiteX4" fmla="*/ 29905 w 838517"/>
                <a:gd name="connsiteY4" fmla="*/ 0 h 59810"/>
                <a:gd name="connsiteX5" fmla="*/ 808613 w 838517"/>
                <a:gd name="connsiteY5" fmla="*/ 0 h 59810"/>
                <a:gd name="connsiteX6" fmla="*/ 838518 w 838517"/>
                <a:gd name="connsiteY6" fmla="*/ 29905 h 59810"/>
                <a:gd name="connsiteX7" fmla="*/ 838518 w 838517"/>
                <a:gd name="connsiteY7" fmla="*/ 29905 h 59810"/>
                <a:gd name="connsiteX8" fmla="*/ 808613 w 838517"/>
                <a:gd name="connsiteY8" fmla="*/ 59810 h 59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8517" h="59810">
                  <a:moveTo>
                    <a:pt x="808613" y="59810"/>
                  </a:moveTo>
                  <a:lnTo>
                    <a:pt x="29905" y="59810"/>
                  </a:lnTo>
                  <a:cubicBezTo>
                    <a:pt x="13487" y="59810"/>
                    <a:pt x="0" y="46324"/>
                    <a:pt x="0" y="29905"/>
                  </a:cubicBezTo>
                  <a:lnTo>
                    <a:pt x="0" y="29905"/>
                  </a:lnTo>
                  <a:cubicBezTo>
                    <a:pt x="0" y="13487"/>
                    <a:pt x="13487" y="0"/>
                    <a:pt x="29905" y="0"/>
                  </a:cubicBezTo>
                  <a:lnTo>
                    <a:pt x="808613" y="0"/>
                  </a:lnTo>
                  <a:cubicBezTo>
                    <a:pt x="825031" y="0"/>
                    <a:pt x="838518" y="13487"/>
                    <a:pt x="838518" y="29905"/>
                  </a:cubicBezTo>
                  <a:lnTo>
                    <a:pt x="838518" y="29905"/>
                  </a:lnTo>
                  <a:cubicBezTo>
                    <a:pt x="838518" y="46324"/>
                    <a:pt x="825031" y="59810"/>
                    <a:pt x="808613" y="59810"/>
                  </a:cubicBezTo>
                  <a:close/>
                </a:path>
              </a:pathLst>
            </a:custGeom>
            <a:solidFill>
              <a:srgbClr val="5AB6FF">
                <a:alpha val="53000"/>
              </a:srgbClr>
            </a:solidFill>
            <a:ln w="5864" cap="flat">
              <a:noFill/>
              <a:prstDash val="solid"/>
              <a:miter/>
            </a:ln>
          </p:spPr>
          <p:txBody>
            <a:bodyPr rtlCol="0" anchor="ctr"/>
            <a:lstStyle/>
            <a:p>
              <a:endParaRPr lang="en-US" sz="1600"/>
            </a:p>
          </p:txBody>
        </p:sp>
        <p:sp>
          <p:nvSpPr>
            <p:cNvPr id="9" name="Graphic 2">
              <a:extLst>
                <a:ext uri="{FF2B5EF4-FFF2-40B4-BE49-F238E27FC236}">
                  <a16:creationId xmlns:a16="http://schemas.microsoft.com/office/drawing/2014/main" id="{AC4D804A-E2AF-441A-94ED-946005731A00}"/>
                </a:ext>
              </a:extLst>
            </p:cNvPr>
            <p:cNvSpPr/>
            <p:nvPr/>
          </p:nvSpPr>
          <p:spPr>
            <a:xfrm>
              <a:off x="3702990" y="2693557"/>
              <a:ext cx="617472" cy="59810"/>
            </a:xfrm>
            <a:custGeom>
              <a:avLst/>
              <a:gdLst>
                <a:gd name="connsiteX0" fmla="*/ 587549 w 617472"/>
                <a:gd name="connsiteY0" fmla="*/ 59810 h 59810"/>
                <a:gd name="connsiteX1" fmla="*/ 29905 w 617472"/>
                <a:gd name="connsiteY1" fmla="*/ 59810 h 59810"/>
                <a:gd name="connsiteX2" fmla="*/ 0 w 617472"/>
                <a:gd name="connsiteY2" fmla="*/ 29905 h 59810"/>
                <a:gd name="connsiteX3" fmla="*/ 0 w 617472"/>
                <a:gd name="connsiteY3" fmla="*/ 29905 h 59810"/>
                <a:gd name="connsiteX4" fmla="*/ 29905 w 617472"/>
                <a:gd name="connsiteY4" fmla="*/ 0 h 59810"/>
                <a:gd name="connsiteX5" fmla="*/ 587549 w 617472"/>
                <a:gd name="connsiteY5" fmla="*/ 0 h 59810"/>
                <a:gd name="connsiteX6" fmla="*/ 617454 w 617472"/>
                <a:gd name="connsiteY6" fmla="*/ 29905 h 59810"/>
                <a:gd name="connsiteX7" fmla="*/ 617454 w 617472"/>
                <a:gd name="connsiteY7" fmla="*/ 29905 h 59810"/>
                <a:gd name="connsiteX8" fmla="*/ 587549 w 617472"/>
                <a:gd name="connsiteY8" fmla="*/ 59810 h 59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472" h="59810">
                  <a:moveTo>
                    <a:pt x="587549" y="59810"/>
                  </a:moveTo>
                  <a:lnTo>
                    <a:pt x="29905" y="59810"/>
                  </a:lnTo>
                  <a:cubicBezTo>
                    <a:pt x="13487" y="59810"/>
                    <a:pt x="0" y="46324"/>
                    <a:pt x="0" y="29905"/>
                  </a:cubicBezTo>
                  <a:lnTo>
                    <a:pt x="0" y="29905"/>
                  </a:lnTo>
                  <a:cubicBezTo>
                    <a:pt x="0" y="13487"/>
                    <a:pt x="13487" y="0"/>
                    <a:pt x="29905" y="0"/>
                  </a:cubicBezTo>
                  <a:lnTo>
                    <a:pt x="587549" y="0"/>
                  </a:lnTo>
                  <a:cubicBezTo>
                    <a:pt x="603967" y="0"/>
                    <a:pt x="617454" y="13487"/>
                    <a:pt x="617454" y="29905"/>
                  </a:cubicBezTo>
                  <a:lnTo>
                    <a:pt x="617454" y="29905"/>
                  </a:lnTo>
                  <a:cubicBezTo>
                    <a:pt x="618041" y="46324"/>
                    <a:pt x="604554" y="59810"/>
                    <a:pt x="587549" y="59810"/>
                  </a:cubicBezTo>
                  <a:close/>
                </a:path>
              </a:pathLst>
            </a:custGeom>
            <a:solidFill>
              <a:srgbClr val="5AB6FF">
                <a:alpha val="53000"/>
              </a:srgbClr>
            </a:solidFill>
            <a:ln w="5864" cap="flat">
              <a:noFill/>
              <a:prstDash val="solid"/>
              <a:miter/>
            </a:ln>
          </p:spPr>
          <p:txBody>
            <a:bodyPr rtlCol="0" anchor="ctr"/>
            <a:lstStyle/>
            <a:p>
              <a:endParaRPr lang="en-US" sz="1600"/>
            </a:p>
          </p:txBody>
        </p:sp>
        <p:sp>
          <p:nvSpPr>
            <p:cNvPr id="10" name="Graphic 2">
              <a:extLst>
                <a:ext uri="{FF2B5EF4-FFF2-40B4-BE49-F238E27FC236}">
                  <a16:creationId xmlns:a16="http://schemas.microsoft.com/office/drawing/2014/main" id="{AF20F246-71FB-4C7B-A77F-00DBC8C4D395}"/>
                </a:ext>
              </a:extLst>
            </p:cNvPr>
            <p:cNvSpPr/>
            <p:nvPr/>
          </p:nvSpPr>
          <p:spPr>
            <a:xfrm>
              <a:off x="3790947" y="2575696"/>
              <a:ext cx="838517" cy="59810"/>
            </a:xfrm>
            <a:custGeom>
              <a:avLst/>
              <a:gdLst>
                <a:gd name="connsiteX0" fmla="*/ 808613 w 838517"/>
                <a:gd name="connsiteY0" fmla="*/ 59810 h 59810"/>
                <a:gd name="connsiteX1" fmla="*/ 29905 w 838517"/>
                <a:gd name="connsiteY1" fmla="*/ 59810 h 59810"/>
                <a:gd name="connsiteX2" fmla="*/ 0 w 838517"/>
                <a:gd name="connsiteY2" fmla="*/ 29905 h 59810"/>
                <a:gd name="connsiteX3" fmla="*/ 0 w 838517"/>
                <a:gd name="connsiteY3" fmla="*/ 29905 h 59810"/>
                <a:gd name="connsiteX4" fmla="*/ 29905 w 838517"/>
                <a:gd name="connsiteY4" fmla="*/ 0 h 59810"/>
                <a:gd name="connsiteX5" fmla="*/ 808613 w 838517"/>
                <a:gd name="connsiteY5" fmla="*/ 0 h 59810"/>
                <a:gd name="connsiteX6" fmla="*/ 838518 w 838517"/>
                <a:gd name="connsiteY6" fmla="*/ 29905 h 59810"/>
                <a:gd name="connsiteX7" fmla="*/ 838518 w 838517"/>
                <a:gd name="connsiteY7" fmla="*/ 29905 h 59810"/>
                <a:gd name="connsiteX8" fmla="*/ 808613 w 838517"/>
                <a:gd name="connsiteY8" fmla="*/ 59810 h 59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8517" h="59810">
                  <a:moveTo>
                    <a:pt x="808613" y="59810"/>
                  </a:moveTo>
                  <a:lnTo>
                    <a:pt x="29905" y="59810"/>
                  </a:lnTo>
                  <a:cubicBezTo>
                    <a:pt x="13487" y="59810"/>
                    <a:pt x="0" y="46324"/>
                    <a:pt x="0" y="29905"/>
                  </a:cubicBezTo>
                  <a:lnTo>
                    <a:pt x="0" y="29905"/>
                  </a:lnTo>
                  <a:cubicBezTo>
                    <a:pt x="0" y="13487"/>
                    <a:pt x="13487" y="0"/>
                    <a:pt x="29905" y="0"/>
                  </a:cubicBezTo>
                  <a:lnTo>
                    <a:pt x="808613" y="0"/>
                  </a:lnTo>
                  <a:cubicBezTo>
                    <a:pt x="825031" y="0"/>
                    <a:pt x="838518" y="13487"/>
                    <a:pt x="838518" y="29905"/>
                  </a:cubicBezTo>
                  <a:lnTo>
                    <a:pt x="838518" y="29905"/>
                  </a:lnTo>
                  <a:cubicBezTo>
                    <a:pt x="838518" y="46324"/>
                    <a:pt x="825031" y="59810"/>
                    <a:pt x="808613" y="59810"/>
                  </a:cubicBezTo>
                  <a:close/>
                </a:path>
              </a:pathLst>
            </a:custGeom>
            <a:solidFill>
              <a:srgbClr val="5AB6FF">
                <a:alpha val="20000"/>
              </a:srgbClr>
            </a:solidFill>
            <a:ln w="5864" cap="flat">
              <a:noFill/>
              <a:prstDash val="solid"/>
              <a:miter/>
            </a:ln>
          </p:spPr>
          <p:txBody>
            <a:bodyPr rtlCol="0" anchor="ctr"/>
            <a:lstStyle/>
            <a:p>
              <a:endParaRPr lang="en-US" sz="1600"/>
            </a:p>
          </p:txBody>
        </p:sp>
      </p:grpSp>
      <p:grpSp>
        <p:nvGrpSpPr>
          <p:cNvPr id="11" name="Graphic 2">
            <a:extLst>
              <a:ext uri="{FF2B5EF4-FFF2-40B4-BE49-F238E27FC236}">
                <a16:creationId xmlns:a16="http://schemas.microsoft.com/office/drawing/2014/main" id="{5CB3A117-F9FD-4C73-B289-DB7FAB438E1A}"/>
              </a:ext>
            </a:extLst>
          </p:cNvPr>
          <p:cNvGrpSpPr/>
          <p:nvPr/>
        </p:nvGrpSpPr>
        <p:grpSpPr>
          <a:xfrm>
            <a:off x="3249210" y="2332113"/>
            <a:ext cx="3088789" cy="1834426"/>
            <a:chOff x="3095028" y="2332113"/>
            <a:chExt cx="3088789" cy="1834426"/>
          </a:xfrm>
          <a:solidFill>
            <a:srgbClr val="5AB6FF"/>
          </a:solidFill>
        </p:grpSpPr>
        <p:sp>
          <p:nvSpPr>
            <p:cNvPr id="12" name="Graphic 2">
              <a:extLst>
                <a:ext uri="{FF2B5EF4-FFF2-40B4-BE49-F238E27FC236}">
                  <a16:creationId xmlns:a16="http://schemas.microsoft.com/office/drawing/2014/main" id="{CBC02985-AFC9-4736-B967-737BB1F15D58}"/>
                </a:ext>
              </a:extLst>
            </p:cNvPr>
            <p:cNvSpPr/>
            <p:nvPr/>
          </p:nvSpPr>
          <p:spPr>
            <a:xfrm>
              <a:off x="3095028" y="2332113"/>
              <a:ext cx="3088789" cy="1834426"/>
            </a:xfrm>
            <a:custGeom>
              <a:avLst/>
              <a:gdLst>
                <a:gd name="connsiteX0" fmla="*/ 2473225 w 3088789"/>
                <a:gd name="connsiteY0" fmla="*/ 797709 h 1834426"/>
                <a:gd name="connsiteX1" fmla="*/ 2453874 w 3088789"/>
                <a:gd name="connsiteY1" fmla="*/ 778358 h 1834426"/>
                <a:gd name="connsiteX2" fmla="*/ 1943727 w 3088789"/>
                <a:gd name="connsiteY2" fmla="*/ 19001 h 1834426"/>
                <a:gd name="connsiteX3" fmla="*/ 1174402 w 3088789"/>
                <a:gd name="connsiteY3" fmla="*/ 430637 h 1834426"/>
                <a:gd name="connsiteX4" fmla="*/ 395694 w 3088789"/>
                <a:gd name="connsiteY4" fmla="*/ 851069 h 1834426"/>
                <a:gd name="connsiteX5" fmla="*/ 145898 w 3088789"/>
                <a:gd name="connsiteY5" fmla="*/ 1745879 h 1834426"/>
                <a:gd name="connsiteX6" fmla="*/ 304220 w 3088789"/>
                <a:gd name="connsiteY6" fmla="*/ 1811553 h 1834426"/>
                <a:gd name="connsiteX7" fmla="*/ 2869029 w 3088789"/>
                <a:gd name="connsiteY7" fmla="*/ 1834422 h 1834426"/>
                <a:gd name="connsiteX8" fmla="*/ 3032627 w 3088789"/>
                <a:gd name="connsiteY8" fmla="*/ 1713628 h 1834426"/>
                <a:gd name="connsiteX9" fmla="*/ 2473225 w 3088789"/>
                <a:gd name="connsiteY9" fmla="*/ 797709 h 1834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88789" h="1834426">
                  <a:moveTo>
                    <a:pt x="2473225" y="797709"/>
                  </a:moveTo>
                  <a:cubicBezTo>
                    <a:pt x="2462670" y="797709"/>
                    <a:pt x="2453874" y="788913"/>
                    <a:pt x="2453874" y="778358"/>
                  </a:cubicBezTo>
                  <a:cubicBezTo>
                    <a:pt x="2452115" y="669879"/>
                    <a:pt x="2418105" y="131585"/>
                    <a:pt x="1943727" y="19001"/>
                  </a:cubicBezTo>
                  <a:cubicBezTo>
                    <a:pt x="1415989" y="-106483"/>
                    <a:pt x="1174402" y="430637"/>
                    <a:pt x="1174402" y="430637"/>
                  </a:cubicBezTo>
                  <a:cubicBezTo>
                    <a:pt x="1174402" y="430637"/>
                    <a:pt x="521179" y="180254"/>
                    <a:pt x="395694" y="851069"/>
                  </a:cubicBezTo>
                  <a:cubicBezTo>
                    <a:pt x="-13596" y="949580"/>
                    <a:pt x="-120317" y="1484355"/>
                    <a:pt x="145898" y="1745879"/>
                  </a:cubicBezTo>
                  <a:cubicBezTo>
                    <a:pt x="188117" y="1787511"/>
                    <a:pt x="244996" y="1810966"/>
                    <a:pt x="304220" y="1811553"/>
                  </a:cubicBezTo>
                  <a:lnTo>
                    <a:pt x="2869029" y="1834422"/>
                  </a:lnTo>
                  <a:cubicBezTo>
                    <a:pt x="2944085" y="1835008"/>
                    <a:pt x="3010931" y="1785752"/>
                    <a:pt x="3032627" y="1713628"/>
                  </a:cubicBezTo>
                  <a:cubicBezTo>
                    <a:pt x="3112961" y="1442722"/>
                    <a:pt x="3217922" y="814714"/>
                    <a:pt x="2473225" y="797709"/>
                  </a:cubicBezTo>
                  <a:close/>
                </a:path>
              </a:pathLst>
            </a:custGeom>
            <a:solidFill>
              <a:srgbClr val="5AB6FF"/>
            </a:solidFill>
            <a:ln w="5864" cap="flat">
              <a:noFill/>
              <a:prstDash val="solid"/>
              <a:miter/>
            </a:ln>
          </p:spPr>
          <p:txBody>
            <a:bodyPr rtlCol="0" anchor="ctr"/>
            <a:lstStyle/>
            <a:p>
              <a:endParaRPr lang="en-US" sz="1600"/>
            </a:p>
          </p:txBody>
        </p:sp>
        <p:sp>
          <p:nvSpPr>
            <p:cNvPr id="13" name="Graphic 2">
              <a:extLst>
                <a:ext uri="{FF2B5EF4-FFF2-40B4-BE49-F238E27FC236}">
                  <a16:creationId xmlns:a16="http://schemas.microsoft.com/office/drawing/2014/main" id="{8AC7D5E2-3D28-41FC-983B-66AE1D8CFA41}"/>
                </a:ext>
              </a:extLst>
            </p:cNvPr>
            <p:cNvSpPr/>
            <p:nvPr/>
          </p:nvSpPr>
          <p:spPr>
            <a:xfrm>
              <a:off x="3170401" y="2396097"/>
              <a:ext cx="2920433" cy="1714150"/>
            </a:xfrm>
            <a:custGeom>
              <a:avLst/>
              <a:gdLst>
                <a:gd name="connsiteX0" fmla="*/ 2339214 w 2920433"/>
                <a:gd name="connsiteY0" fmla="*/ 744866 h 1714150"/>
                <a:gd name="connsiteX1" fmla="*/ 2319864 w 2920433"/>
                <a:gd name="connsiteY1" fmla="*/ 725515 h 1714150"/>
                <a:gd name="connsiteX2" fmla="*/ 1837863 w 2920433"/>
                <a:gd name="connsiteY2" fmla="*/ 17759 h 1714150"/>
                <a:gd name="connsiteX3" fmla="*/ 1110170 w 2920433"/>
                <a:gd name="connsiteY3" fmla="*/ 402422 h 1714150"/>
                <a:gd name="connsiteX4" fmla="*/ 374268 w 2920433"/>
                <a:gd name="connsiteY4" fmla="*/ 795294 h 1714150"/>
                <a:gd name="connsiteX5" fmla="*/ 130922 w 2920433"/>
                <a:gd name="connsiteY5" fmla="*/ 1623843 h 1714150"/>
                <a:gd name="connsiteX6" fmla="*/ 292175 w 2920433"/>
                <a:gd name="connsiteY6" fmla="*/ 1692450 h 1714150"/>
                <a:gd name="connsiteX7" fmla="*/ 2706872 w 2920433"/>
                <a:gd name="connsiteY7" fmla="*/ 1714146 h 1714150"/>
                <a:gd name="connsiteX8" fmla="*/ 2870471 w 2920433"/>
                <a:gd name="connsiteY8" fmla="*/ 1592766 h 1714150"/>
                <a:gd name="connsiteX9" fmla="*/ 2339214 w 2920433"/>
                <a:gd name="connsiteY9" fmla="*/ 744866 h 1714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20433" h="1714150">
                  <a:moveTo>
                    <a:pt x="2339214" y="744866"/>
                  </a:moveTo>
                  <a:cubicBezTo>
                    <a:pt x="2328659" y="744866"/>
                    <a:pt x="2319864" y="736070"/>
                    <a:pt x="2319864" y="725515"/>
                  </a:cubicBezTo>
                  <a:cubicBezTo>
                    <a:pt x="2317518" y="621727"/>
                    <a:pt x="2284095" y="122134"/>
                    <a:pt x="1837863" y="17759"/>
                  </a:cubicBezTo>
                  <a:cubicBezTo>
                    <a:pt x="1338856" y="-99516"/>
                    <a:pt x="1110170" y="402422"/>
                    <a:pt x="1110170" y="402422"/>
                  </a:cubicBezTo>
                  <a:cubicBezTo>
                    <a:pt x="1110170" y="402422"/>
                    <a:pt x="492716" y="168458"/>
                    <a:pt x="374268" y="795294"/>
                  </a:cubicBezTo>
                  <a:cubicBezTo>
                    <a:pt x="-9222" y="886182"/>
                    <a:pt x="-111838" y="1376979"/>
                    <a:pt x="130922" y="1623843"/>
                  </a:cubicBezTo>
                  <a:cubicBezTo>
                    <a:pt x="173727" y="1667235"/>
                    <a:pt x="231192" y="1691863"/>
                    <a:pt x="292175" y="1692450"/>
                  </a:cubicBezTo>
                  <a:lnTo>
                    <a:pt x="2706872" y="1714146"/>
                  </a:lnTo>
                  <a:cubicBezTo>
                    <a:pt x="2782514" y="1714732"/>
                    <a:pt x="2849361" y="1665476"/>
                    <a:pt x="2870471" y="1592766"/>
                  </a:cubicBezTo>
                  <a:cubicBezTo>
                    <a:pt x="2944941" y="1334760"/>
                    <a:pt x="3034656" y="761871"/>
                    <a:pt x="2339214" y="744866"/>
                  </a:cubicBezTo>
                  <a:close/>
                </a:path>
              </a:pathLst>
            </a:custGeom>
            <a:solidFill>
              <a:srgbClr val="5AB6FF"/>
            </a:solidFill>
            <a:ln w="5864" cap="flat">
              <a:noFill/>
              <a:prstDash val="solid"/>
              <a:miter/>
            </a:ln>
          </p:spPr>
          <p:txBody>
            <a:bodyPr rtlCol="0" anchor="ctr"/>
            <a:lstStyle/>
            <a:p>
              <a:endParaRPr lang="en-US" sz="1600" dirty="0"/>
            </a:p>
          </p:txBody>
        </p:sp>
      </p:grpSp>
      <p:grpSp>
        <p:nvGrpSpPr>
          <p:cNvPr id="14" name="Graphic 2">
            <a:extLst>
              <a:ext uri="{FF2B5EF4-FFF2-40B4-BE49-F238E27FC236}">
                <a16:creationId xmlns:a16="http://schemas.microsoft.com/office/drawing/2014/main" id="{59D4598B-1C89-4A1E-8D4B-973F64B5E72F}"/>
              </a:ext>
            </a:extLst>
          </p:cNvPr>
          <p:cNvGrpSpPr/>
          <p:nvPr/>
        </p:nvGrpSpPr>
        <p:grpSpPr>
          <a:xfrm>
            <a:off x="5432178" y="3696260"/>
            <a:ext cx="788089" cy="320747"/>
            <a:chOff x="5277996" y="3696260"/>
            <a:chExt cx="788089" cy="320747"/>
          </a:xfrm>
        </p:grpSpPr>
        <p:sp>
          <p:nvSpPr>
            <p:cNvPr id="15" name="Graphic 2">
              <a:extLst>
                <a:ext uri="{FF2B5EF4-FFF2-40B4-BE49-F238E27FC236}">
                  <a16:creationId xmlns:a16="http://schemas.microsoft.com/office/drawing/2014/main" id="{A440366C-B25B-4203-8258-75FE4AD25024}"/>
                </a:ext>
              </a:extLst>
            </p:cNvPr>
            <p:cNvSpPr/>
            <p:nvPr/>
          </p:nvSpPr>
          <p:spPr>
            <a:xfrm>
              <a:off x="5277996" y="3696260"/>
              <a:ext cx="648531" cy="46910"/>
            </a:xfrm>
            <a:custGeom>
              <a:avLst/>
              <a:gdLst>
                <a:gd name="connsiteX0" fmla="*/ 625077 w 648531"/>
                <a:gd name="connsiteY0" fmla="*/ 46910 h 46910"/>
                <a:gd name="connsiteX1" fmla="*/ 23455 w 648531"/>
                <a:gd name="connsiteY1" fmla="*/ 46910 h 46910"/>
                <a:gd name="connsiteX2" fmla="*/ 0 w 648531"/>
                <a:gd name="connsiteY2" fmla="*/ 23455 h 46910"/>
                <a:gd name="connsiteX3" fmla="*/ 0 w 648531"/>
                <a:gd name="connsiteY3" fmla="*/ 23455 h 46910"/>
                <a:gd name="connsiteX4" fmla="*/ 23455 w 648531"/>
                <a:gd name="connsiteY4" fmla="*/ 0 h 46910"/>
                <a:gd name="connsiteX5" fmla="*/ 625077 w 648531"/>
                <a:gd name="connsiteY5" fmla="*/ 0 h 46910"/>
                <a:gd name="connsiteX6" fmla="*/ 648532 w 648531"/>
                <a:gd name="connsiteY6" fmla="*/ 23455 h 46910"/>
                <a:gd name="connsiteX7" fmla="*/ 648532 w 648531"/>
                <a:gd name="connsiteY7" fmla="*/ 23455 h 46910"/>
                <a:gd name="connsiteX8" fmla="*/ 625077 w 648531"/>
                <a:gd name="connsiteY8" fmla="*/ 46910 h 4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8531" h="46910">
                  <a:moveTo>
                    <a:pt x="625077" y="46910"/>
                  </a:moveTo>
                  <a:lnTo>
                    <a:pt x="23455" y="46910"/>
                  </a:lnTo>
                  <a:cubicBezTo>
                    <a:pt x="10555" y="46910"/>
                    <a:pt x="0" y="36355"/>
                    <a:pt x="0" y="23455"/>
                  </a:cubicBezTo>
                  <a:lnTo>
                    <a:pt x="0" y="23455"/>
                  </a:lnTo>
                  <a:cubicBezTo>
                    <a:pt x="0" y="10555"/>
                    <a:pt x="10555" y="0"/>
                    <a:pt x="23455" y="0"/>
                  </a:cubicBezTo>
                  <a:lnTo>
                    <a:pt x="625077" y="0"/>
                  </a:lnTo>
                  <a:cubicBezTo>
                    <a:pt x="637977" y="0"/>
                    <a:pt x="648532" y="10555"/>
                    <a:pt x="648532" y="23455"/>
                  </a:cubicBezTo>
                  <a:lnTo>
                    <a:pt x="648532" y="23455"/>
                  </a:lnTo>
                  <a:cubicBezTo>
                    <a:pt x="648532" y="36942"/>
                    <a:pt x="637977" y="46910"/>
                    <a:pt x="625077" y="46910"/>
                  </a:cubicBezTo>
                  <a:close/>
                </a:path>
              </a:pathLst>
            </a:custGeom>
            <a:solidFill>
              <a:srgbClr val="FFFFFF">
                <a:alpha val="20000"/>
              </a:srgbClr>
            </a:solidFill>
            <a:ln w="5864" cap="flat">
              <a:noFill/>
              <a:prstDash val="solid"/>
              <a:miter/>
            </a:ln>
          </p:spPr>
          <p:txBody>
            <a:bodyPr rtlCol="0" anchor="ctr"/>
            <a:lstStyle/>
            <a:p>
              <a:endParaRPr lang="en-US" sz="1600"/>
            </a:p>
          </p:txBody>
        </p:sp>
        <p:sp>
          <p:nvSpPr>
            <p:cNvPr id="16" name="Graphic 2">
              <a:extLst>
                <a:ext uri="{FF2B5EF4-FFF2-40B4-BE49-F238E27FC236}">
                  <a16:creationId xmlns:a16="http://schemas.microsoft.com/office/drawing/2014/main" id="{890BCCA1-FA07-48BA-9F5C-7998174F4C4D}"/>
                </a:ext>
              </a:extLst>
            </p:cNvPr>
            <p:cNvSpPr/>
            <p:nvPr/>
          </p:nvSpPr>
          <p:spPr>
            <a:xfrm>
              <a:off x="5350121" y="3787735"/>
              <a:ext cx="648531" cy="46910"/>
            </a:xfrm>
            <a:custGeom>
              <a:avLst/>
              <a:gdLst>
                <a:gd name="connsiteX0" fmla="*/ 625663 w 648531"/>
                <a:gd name="connsiteY0" fmla="*/ 46910 h 46910"/>
                <a:gd name="connsiteX1" fmla="*/ 23455 w 648531"/>
                <a:gd name="connsiteY1" fmla="*/ 46910 h 46910"/>
                <a:gd name="connsiteX2" fmla="*/ 0 w 648531"/>
                <a:gd name="connsiteY2" fmla="*/ 23455 h 46910"/>
                <a:gd name="connsiteX3" fmla="*/ 0 w 648531"/>
                <a:gd name="connsiteY3" fmla="*/ 23455 h 46910"/>
                <a:gd name="connsiteX4" fmla="*/ 23455 w 648531"/>
                <a:gd name="connsiteY4" fmla="*/ 0 h 46910"/>
                <a:gd name="connsiteX5" fmla="*/ 625077 w 648531"/>
                <a:gd name="connsiteY5" fmla="*/ 0 h 46910"/>
                <a:gd name="connsiteX6" fmla="*/ 648532 w 648531"/>
                <a:gd name="connsiteY6" fmla="*/ 23455 h 46910"/>
                <a:gd name="connsiteX7" fmla="*/ 648532 w 648531"/>
                <a:gd name="connsiteY7" fmla="*/ 23455 h 46910"/>
                <a:gd name="connsiteX8" fmla="*/ 625663 w 648531"/>
                <a:gd name="connsiteY8" fmla="*/ 46910 h 4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8531" h="46910">
                  <a:moveTo>
                    <a:pt x="625663" y="46910"/>
                  </a:moveTo>
                  <a:lnTo>
                    <a:pt x="23455" y="46910"/>
                  </a:lnTo>
                  <a:cubicBezTo>
                    <a:pt x="10555" y="46910"/>
                    <a:pt x="0" y="36355"/>
                    <a:pt x="0" y="23455"/>
                  </a:cubicBezTo>
                  <a:lnTo>
                    <a:pt x="0" y="23455"/>
                  </a:lnTo>
                  <a:cubicBezTo>
                    <a:pt x="0" y="10555"/>
                    <a:pt x="10555" y="0"/>
                    <a:pt x="23455" y="0"/>
                  </a:cubicBezTo>
                  <a:lnTo>
                    <a:pt x="625077" y="0"/>
                  </a:lnTo>
                  <a:cubicBezTo>
                    <a:pt x="637977" y="0"/>
                    <a:pt x="648532" y="10555"/>
                    <a:pt x="648532" y="23455"/>
                  </a:cubicBezTo>
                  <a:lnTo>
                    <a:pt x="648532" y="23455"/>
                  </a:lnTo>
                  <a:cubicBezTo>
                    <a:pt x="648532" y="36355"/>
                    <a:pt x="638563" y="46910"/>
                    <a:pt x="625663" y="46910"/>
                  </a:cubicBezTo>
                  <a:close/>
                </a:path>
              </a:pathLst>
            </a:custGeom>
            <a:solidFill>
              <a:srgbClr val="FFFFFF">
                <a:alpha val="53000"/>
              </a:srgbClr>
            </a:solidFill>
            <a:ln w="5864" cap="flat">
              <a:noFill/>
              <a:prstDash val="solid"/>
              <a:miter/>
            </a:ln>
          </p:spPr>
          <p:txBody>
            <a:bodyPr rtlCol="0" anchor="ctr"/>
            <a:lstStyle/>
            <a:p>
              <a:endParaRPr lang="en-US" sz="1600"/>
            </a:p>
          </p:txBody>
        </p:sp>
        <p:sp>
          <p:nvSpPr>
            <p:cNvPr id="17" name="Graphic 2">
              <a:extLst>
                <a:ext uri="{FF2B5EF4-FFF2-40B4-BE49-F238E27FC236}">
                  <a16:creationId xmlns:a16="http://schemas.microsoft.com/office/drawing/2014/main" id="{8719B1B0-BFF0-45EB-9BE6-D2CE00980A93}"/>
                </a:ext>
              </a:extLst>
            </p:cNvPr>
            <p:cNvSpPr/>
            <p:nvPr/>
          </p:nvSpPr>
          <p:spPr>
            <a:xfrm>
              <a:off x="5350707" y="3970098"/>
              <a:ext cx="477310" cy="46910"/>
            </a:xfrm>
            <a:custGeom>
              <a:avLst/>
              <a:gdLst>
                <a:gd name="connsiteX0" fmla="*/ 453855 w 477310"/>
                <a:gd name="connsiteY0" fmla="*/ 46910 h 46910"/>
                <a:gd name="connsiteX1" fmla="*/ 23455 w 477310"/>
                <a:gd name="connsiteY1" fmla="*/ 46910 h 46910"/>
                <a:gd name="connsiteX2" fmla="*/ 0 w 477310"/>
                <a:gd name="connsiteY2" fmla="*/ 23455 h 46910"/>
                <a:gd name="connsiteX3" fmla="*/ 0 w 477310"/>
                <a:gd name="connsiteY3" fmla="*/ 23455 h 46910"/>
                <a:gd name="connsiteX4" fmla="*/ 23455 w 477310"/>
                <a:gd name="connsiteY4" fmla="*/ 0 h 46910"/>
                <a:gd name="connsiteX5" fmla="*/ 453855 w 477310"/>
                <a:gd name="connsiteY5" fmla="*/ 0 h 46910"/>
                <a:gd name="connsiteX6" fmla="*/ 477310 w 477310"/>
                <a:gd name="connsiteY6" fmla="*/ 23455 h 46910"/>
                <a:gd name="connsiteX7" fmla="*/ 477310 w 477310"/>
                <a:gd name="connsiteY7" fmla="*/ 23455 h 46910"/>
                <a:gd name="connsiteX8" fmla="*/ 453855 w 477310"/>
                <a:gd name="connsiteY8" fmla="*/ 46910 h 4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7310" h="46910">
                  <a:moveTo>
                    <a:pt x="453855" y="46910"/>
                  </a:moveTo>
                  <a:lnTo>
                    <a:pt x="23455" y="46910"/>
                  </a:lnTo>
                  <a:cubicBezTo>
                    <a:pt x="10555" y="46910"/>
                    <a:pt x="0" y="36355"/>
                    <a:pt x="0" y="23455"/>
                  </a:cubicBezTo>
                  <a:lnTo>
                    <a:pt x="0" y="23455"/>
                  </a:lnTo>
                  <a:cubicBezTo>
                    <a:pt x="0" y="10555"/>
                    <a:pt x="10555" y="0"/>
                    <a:pt x="23455" y="0"/>
                  </a:cubicBezTo>
                  <a:lnTo>
                    <a:pt x="453855" y="0"/>
                  </a:lnTo>
                  <a:cubicBezTo>
                    <a:pt x="466756" y="0"/>
                    <a:pt x="477310" y="10555"/>
                    <a:pt x="477310" y="23455"/>
                  </a:cubicBezTo>
                  <a:lnTo>
                    <a:pt x="477310" y="23455"/>
                  </a:lnTo>
                  <a:cubicBezTo>
                    <a:pt x="476724" y="36355"/>
                    <a:pt x="466756" y="46910"/>
                    <a:pt x="453855" y="46910"/>
                  </a:cubicBezTo>
                  <a:close/>
                </a:path>
              </a:pathLst>
            </a:custGeom>
            <a:solidFill>
              <a:srgbClr val="FFFFFF">
                <a:alpha val="53000"/>
              </a:srgbClr>
            </a:solidFill>
            <a:ln w="5864" cap="flat">
              <a:noFill/>
              <a:prstDash val="solid"/>
              <a:miter/>
            </a:ln>
          </p:spPr>
          <p:txBody>
            <a:bodyPr rtlCol="0" anchor="ctr"/>
            <a:lstStyle/>
            <a:p>
              <a:endParaRPr lang="en-US" sz="1600"/>
            </a:p>
          </p:txBody>
        </p:sp>
        <p:sp>
          <p:nvSpPr>
            <p:cNvPr id="18" name="Graphic 2">
              <a:extLst>
                <a:ext uri="{FF2B5EF4-FFF2-40B4-BE49-F238E27FC236}">
                  <a16:creationId xmlns:a16="http://schemas.microsoft.com/office/drawing/2014/main" id="{B259A70F-5583-49B3-9903-A0707E97E541}"/>
                </a:ext>
              </a:extLst>
            </p:cNvPr>
            <p:cNvSpPr/>
            <p:nvPr/>
          </p:nvSpPr>
          <p:spPr>
            <a:xfrm>
              <a:off x="5417554" y="3878623"/>
              <a:ext cx="648531" cy="46910"/>
            </a:xfrm>
            <a:custGeom>
              <a:avLst/>
              <a:gdLst>
                <a:gd name="connsiteX0" fmla="*/ 625663 w 648531"/>
                <a:gd name="connsiteY0" fmla="*/ 46910 h 46910"/>
                <a:gd name="connsiteX1" fmla="*/ 23455 w 648531"/>
                <a:gd name="connsiteY1" fmla="*/ 46910 h 46910"/>
                <a:gd name="connsiteX2" fmla="*/ 0 w 648531"/>
                <a:gd name="connsiteY2" fmla="*/ 23455 h 46910"/>
                <a:gd name="connsiteX3" fmla="*/ 0 w 648531"/>
                <a:gd name="connsiteY3" fmla="*/ 23455 h 46910"/>
                <a:gd name="connsiteX4" fmla="*/ 23455 w 648531"/>
                <a:gd name="connsiteY4" fmla="*/ 0 h 46910"/>
                <a:gd name="connsiteX5" fmla="*/ 625077 w 648531"/>
                <a:gd name="connsiteY5" fmla="*/ 0 h 46910"/>
                <a:gd name="connsiteX6" fmla="*/ 648532 w 648531"/>
                <a:gd name="connsiteY6" fmla="*/ 23455 h 46910"/>
                <a:gd name="connsiteX7" fmla="*/ 648532 w 648531"/>
                <a:gd name="connsiteY7" fmla="*/ 23455 h 46910"/>
                <a:gd name="connsiteX8" fmla="*/ 625663 w 648531"/>
                <a:gd name="connsiteY8" fmla="*/ 46910 h 4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8531" h="46910">
                  <a:moveTo>
                    <a:pt x="625663" y="46910"/>
                  </a:moveTo>
                  <a:lnTo>
                    <a:pt x="23455" y="46910"/>
                  </a:lnTo>
                  <a:cubicBezTo>
                    <a:pt x="10555" y="46910"/>
                    <a:pt x="0" y="36355"/>
                    <a:pt x="0" y="23455"/>
                  </a:cubicBezTo>
                  <a:lnTo>
                    <a:pt x="0" y="23455"/>
                  </a:lnTo>
                  <a:cubicBezTo>
                    <a:pt x="0" y="10555"/>
                    <a:pt x="10555" y="0"/>
                    <a:pt x="23455" y="0"/>
                  </a:cubicBezTo>
                  <a:lnTo>
                    <a:pt x="625077" y="0"/>
                  </a:lnTo>
                  <a:cubicBezTo>
                    <a:pt x="637977" y="0"/>
                    <a:pt x="648532" y="10555"/>
                    <a:pt x="648532" y="23455"/>
                  </a:cubicBezTo>
                  <a:lnTo>
                    <a:pt x="648532" y="23455"/>
                  </a:lnTo>
                  <a:cubicBezTo>
                    <a:pt x="648532" y="36942"/>
                    <a:pt x="638563" y="46910"/>
                    <a:pt x="625663" y="46910"/>
                  </a:cubicBezTo>
                  <a:close/>
                </a:path>
              </a:pathLst>
            </a:custGeom>
            <a:solidFill>
              <a:srgbClr val="FFFFFF">
                <a:alpha val="20000"/>
              </a:srgbClr>
            </a:solidFill>
            <a:ln w="5864" cap="flat">
              <a:noFill/>
              <a:prstDash val="solid"/>
              <a:miter/>
            </a:ln>
          </p:spPr>
          <p:txBody>
            <a:bodyPr rtlCol="0" anchor="ctr"/>
            <a:lstStyle/>
            <a:p>
              <a:endParaRPr lang="en-US" sz="1600"/>
            </a:p>
          </p:txBody>
        </p:sp>
      </p:grpSp>
      <p:sp>
        <p:nvSpPr>
          <p:cNvPr id="463" name="Graphic 2">
            <a:extLst>
              <a:ext uri="{FF2B5EF4-FFF2-40B4-BE49-F238E27FC236}">
                <a16:creationId xmlns:a16="http://schemas.microsoft.com/office/drawing/2014/main" id="{31828B28-39BF-4A3D-B189-75E0492FD0E5}"/>
              </a:ext>
            </a:extLst>
          </p:cNvPr>
          <p:cNvSpPr/>
          <p:nvPr/>
        </p:nvSpPr>
        <p:spPr>
          <a:xfrm>
            <a:off x="2703771" y="1981697"/>
            <a:ext cx="1786101" cy="1073068"/>
          </a:xfrm>
          <a:custGeom>
            <a:avLst/>
            <a:gdLst>
              <a:gd name="connsiteX0" fmla="*/ 0 w 1786101"/>
              <a:gd name="connsiteY0" fmla="*/ 0 h 1073068"/>
              <a:gd name="connsiteX1" fmla="*/ 1051372 w 1786101"/>
              <a:gd name="connsiteY1" fmla="*/ 443300 h 1073068"/>
              <a:gd name="connsiteX2" fmla="*/ 1480013 w 1786101"/>
              <a:gd name="connsiteY2" fmla="*/ 690165 h 1073068"/>
              <a:gd name="connsiteX3" fmla="*/ 1786102 w 1786101"/>
              <a:gd name="connsiteY3" fmla="*/ 1073068 h 1073068"/>
            </a:gdLst>
            <a:ahLst/>
            <a:cxnLst>
              <a:cxn ang="0">
                <a:pos x="connsiteX0" y="connsiteY0"/>
              </a:cxn>
              <a:cxn ang="0">
                <a:pos x="connsiteX1" y="connsiteY1"/>
              </a:cxn>
              <a:cxn ang="0">
                <a:pos x="connsiteX2" y="connsiteY2"/>
              </a:cxn>
              <a:cxn ang="0">
                <a:pos x="connsiteX3" y="connsiteY3"/>
              </a:cxn>
            </a:cxnLst>
            <a:rect l="l" t="t" r="r" b="b"/>
            <a:pathLst>
              <a:path w="1786101" h="1073068">
                <a:moveTo>
                  <a:pt x="0" y="0"/>
                </a:moveTo>
                <a:cubicBezTo>
                  <a:pt x="357103" y="130762"/>
                  <a:pt x="708342" y="278529"/>
                  <a:pt x="1051372" y="443300"/>
                </a:cubicBezTo>
                <a:cubicBezTo>
                  <a:pt x="1200312" y="514838"/>
                  <a:pt x="1349251" y="589894"/>
                  <a:pt x="1480013" y="690165"/>
                </a:cubicBezTo>
                <a:cubicBezTo>
                  <a:pt x="1611362" y="791021"/>
                  <a:pt x="1725118" y="918851"/>
                  <a:pt x="1786102" y="1073068"/>
                </a:cubicBezTo>
              </a:path>
            </a:pathLst>
          </a:custGeom>
          <a:noFill/>
          <a:ln w="23455" cap="flat">
            <a:solidFill>
              <a:srgbClr val="000000">
                <a:alpha val="70000"/>
              </a:srgbClr>
            </a:solidFill>
            <a:custDash>
              <a:ds d="1500000" sp="375000"/>
            </a:custDash>
            <a:miter/>
          </a:ln>
        </p:spPr>
        <p:txBody>
          <a:bodyPr rtlCol="0" anchor="ctr"/>
          <a:lstStyle/>
          <a:p>
            <a:endParaRPr lang="en-US"/>
          </a:p>
        </p:txBody>
      </p:sp>
      <p:sp>
        <p:nvSpPr>
          <p:cNvPr id="464" name="Graphic 2">
            <a:extLst>
              <a:ext uri="{FF2B5EF4-FFF2-40B4-BE49-F238E27FC236}">
                <a16:creationId xmlns:a16="http://schemas.microsoft.com/office/drawing/2014/main" id="{771F4420-0100-4EF5-9DD1-0F095D815808}"/>
              </a:ext>
            </a:extLst>
          </p:cNvPr>
          <p:cNvSpPr/>
          <p:nvPr/>
        </p:nvSpPr>
        <p:spPr>
          <a:xfrm>
            <a:off x="2212974" y="3428873"/>
            <a:ext cx="2216501" cy="54929"/>
          </a:xfrm>
          <a:custGeom>
            <a:avLst/>
            <a:gdLst>
              <a:gd name="connsiteX0" fmla="*/ 0 w 2216501"/>
              <a:gd name="connsiteY0" fmla="*/ 25214 h 54929"/>
              <a:gd name="connsiteX1" fmla="*/ 2216502 w 2216501"/>
              <a:gd name="connsiteY1" fmla="*/ 0 h 54929"/>
            </a:gdLst>
            <a:ahLst/>
            <a:cxnLst>
              <a:cxn ang="0">
                <a:pos x="connsiteX0" y="connsiteY0"/>
              </a:cxn>
              <a:cxn ang="0">
                <a:pos x="connsiteX1" y="connsiteY1"/>
              </a:cxn>
            </a:cxnLst>
            <a:rect l="l" t="t" r="r" b="b"/>
            <a:pathLst>
              <a:path w="2216501" h="54929">
                <a:moveTo>
                  <a:pt x="0" y="25214"/>
                </a:moveTo>
                <a:cubicBezTo>
                  <a:pt x="738247" y="72124"/>
                  <a:pt x="1479427" y="63329"/>
                  <a:pt x="2216502" y="0"/>
                </a:cubicBezTo>
              </a:path>
            </a:pathLst>
          </a:custGeom>
          <a:noFill/>
          <a:ln w="23455" cap="flat">
            <a:solidFill>
              <a:srgbClr val="000000">
                <a:alpha val="70000"/>
              </a:srgbClr>
            </a:solidFill>
            <a:custDash>
              <a:ds d="1500000" sp="375000"/>
            </a:custDash>
            <a:miter/>
          </a:ln>
        </p:spPr>
        <p:txBody>
          <a:bodyPr rtlCol="0" anchor="ctr"/>
          <a:lstStyle/>
          <a:p>
            <a:endParaRPr lang="en-US"/>
          </a:p>
        </p:txBody>
      </p:sp>
      <p:sp>
        <p:nvSpPr>
          <p:cNvPr id="593" name="Graphic 2">
            <a:extLst>
              <a:ext uri="{FF2B5EF4-FFF2-40B4-BE49-F238E27FC236}">
                <a16:creationId xmlns:a16="http://schemas.microsoft.com/office/drawing/2014/main" id="{C524282C-0C69-4BA1-9100-2DCF83B1E08F}"/>
              </a:ext>
            </a:extLst>
          </p:cNvPr>
          <p:cNvSpPr/>
          <p:nvPr/>
        </p:nvSpPr>
        <p:spPr>
          <a:xfrm>
            <a:off x="4199029" y="1235826"/>
            <a:ext cx="137798" cy="99097"/>
          </a:xfrm>
          <a:custGeom>
            <a:avLst/>
            <a:gdLst>
              <a:gd name="connsiteX0" fmla="*/ 1759 w 137798"/>
              <a:gd name="connsiteY0" fmla="*/ 99098 h 99097"/>
              <a:gd name="connsiteX1" fmla="*/ 587 w 137798"/>
              <a:gd name="connsiteY1" fmla="*/ 98511 h 99097"/>
              <a:gd name="connsiteX2" fmla="*/ 0 w 137798"/>
              <a:gd name="connsiteY2" fmla="*/ 92061 h 99097"/>
              <a:gd name="connsiteX3" fmla="*/ 1173 w 137798"/>
              <a:gd name="connsiteY3" fmla="*/ 90888 h 99097"/>
              <a:gd name="connsiteX4" fmla="*/ 2346 w 137798"/>
              <a:gd name="connsiteY4" fmla="*/ 92061 h 99097"/>
              <a:gd name="connsiteX5" fmla="*/ 2932 w 137798"/>
              <a:gd name="connsiteY5" fmla="*/ 98511 h 99097"/>
              <a:gd name="connsiteX6" fmla="*/ 1759 w 137798"/>
              <a:gd name="connsiteY6" fmla="*/ 99098 h 99097"/>
              <a:gd name="connsiteX7" fmla="*/ 1759 w 137798"/>
              <a:gd name="connsiteY7" fmla="*/ 99098 h 99097"/>
              <a:gd name="connsiteX8" fmla="*/ 2346 w 137798"/>
              <a:gd name="connsiteY8" fmla="*/ 73297 h 99097"/>
              <a:gd name="connsiteX9" fmla="*/ 2346 w 137798"/>
              <a:gd name="connsiteY9" fmla="*/ 73297 h 99097"/>
              <a:gd name="connsiteX10" fmla="*/ 1173 w 137798"/>
              <a:gd name="connsiteY10" fmla="*/ 72124 h 99097"/>
              <a:gd name="connsiteX11" fmla="*/ 6450 w 137798"/>
              <a:gd name="connsiteY11" fmla="*/ 54533 h 99097"/>
              <a:gd name="connsiteX12" fmla="*/ 6450 w 137798"/>
              <a:gd name="connsiteY12" fmla="*/ 54533 h 99097"/>
              <a:gd name="connsiteX13" fmla="*/ 89129 w 137798"/>
              <a:gd name="connsiteY13" fmla="*/ 0 h 99097"/>
              <a:gd name="connsiteX14" fmla="*/ 137212 w 137798"/>
              <a:gd name="connsiteY14" fmla="*/ 13487 h 99097"/>
              <a:gd name="connsiteX15" fmla="*/ 137798 w 137798"/>
              <a:gd name="connsiteY15" fmla="*/ 14659 h 99097"/>
              <a:gd name="connsiteX16" fmla="*/ 136626 w 137798"/>
              <a:gd name="connsiteY16" fmla="*/ 15246 h 99097"/>
              <a:gd name="connsiteX17" fmla="*/ 89716 w 137798"/>
              <a:gd name="connsiteY17" fmla="*/ 1759 h 99097"/>
              <a:gd name="connsiteX18" fmla="*/ 8796 w 137798"/>
              <a:gd name="connsiteY18" fmla="*/ 55119 h 99097"/>
              <a:gd name="connsiteX19" fmla="*/ 8796 w 137798"/>
              <a:gd name="connsiteY19" fmla="*/ 55119 h 99097"/>
              <a:gd name="connsiteX20" fmla="*/ 3518 w 137798"/>
              <a:gd name="connsiteY20" fmla="*/ 72124 h 99097"/>
              <a:gd name="connsiteX21" fmla="*/ 2346 w 137798"/>
              <a:gd name="connsiteY21" fmla="*/ 73297 h 99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7798" h="99097">
                <a:moveTo>
                  <a:pt x="1759" y="99098"/>
                </a:moveTo>
                <a:cubicBezTo>
                  <a:pt x="1173" y="99098"/>
                  <a:pt x="1173" y="98511"/>
                  <a:pt x="587" y="98511"/>
                </a:cubicBezTo>
                <a:cubicBezTo>
                  <a:pt x="587" y="96166"/>
                  <a:pt x="0" y="93820"/>
                  <a:pt x="0" y="92061"/>
                </a:cubicBezTo>
                <a:cubicBezTo>
                  <a:pt x="0" y="91475"/>
                  <a:pt x="587" y="90888"/>
                  <a:pt x="1173" y="90888"/>
                </a:cubicBezTo>
                <a:cubicBezTo>
                  <a:pt x="1759" y="90888"/>
                  <a:pt x="2346" y="91475"/>
                  <a:pt x="2346" y="92061"/>
                </a:cubicBezTo>
                <a:cubicBezTo>
                  <a:pt x="2346" y="94407"/>
                  <a:pt x="2932" y="96752"/>
                  <a:pt x="2932" y="98511"/>
                </a:cubicBezTo>
                <a:cubicBezTo>
                  <a:pt x="2346" y="98511"/>
                  <a:pt x="2346" y="99098"/>
                  <a:pt x="1759" y="99098"/>
                </a:cubicBezTo>
                <a:cubicBezTo>
                  <a:pt x="1759" y="99098"/>
                  <a:pt x="1759" y="99098"/>
                  <a:pt x="1759" y="99098"/>
                </a:cubicBezTo>
                <a:close/>
                <a:moveTo>
                  <a:pt x="2346" y="73297"/>
                </a:moveTo>
                <a:cubicBezTo>
                  <a:pt x="2346" y="73297"/>
                  <a:pt x="2346" y="73297"/>
                  <a:pt x="2346" y="73297"/>
                </a:cubicBezTo>
                <a:cubicBezTo>
                  <a:pt x="1759" y="73297"/>
                  <a:pt x="1173" y="72711"/>
                  <a:pt x="1173" y="72124"/>
                </a:cubicBezTo>
                <a:cubicBezTo>
                  <a:pt x="2346" y="66260"/>
                  <a:pt x="4105" y="60397"/>
                  <a:pt x="6450" y="54533"/>
                </a:cubicBezTo>
                <a:cubicBezTo>
                  <a:pt x="6450" y="54533"/>
                  <a:pt x="6450" y="54533"/>
                  <a:pt x="6450" y="54533"/>
                </a:cubicBezTo>
                <a:cubicBezTo>
                  <a:pt x="19937" y="21110"/>
                  <a:pt x="52774" y="0"/>
                  <a:pt x="89129" y="0"/>
                </a:cubicBezTo>
                <a:cubicBezTo>
                  <a:pt x="106134" y="0"/>
                  <a:pt x="122553" y="4691"/>
                  <a:pt x="137212" y="13487"/>
                </a:cubicBezTo>
                <a:cubicBezTo>
                  <a:pt x="137798" y="13487"/>
                  <a:pt x="137798" y="14073"/>
                  <a:pt x="137798" y="14659"/>
                </a:cubicBezTo>
                <a:cubicBezTo>
                  <a:pt x="137798" y="15246"/>
                  <a:pt x="137212" y="15246"/>
                  <a:pt x="136626" y="15246"/>
                </a:cubicBezTo>
                <a:cubicBezTo>
                  <a:pt x="122553" y="6450"/>
                  <a:pt x="106134" y="1759"/>
                  <a:pt x="89716" y="1759"/>
                </a:cubicBezTo>
                <a:cubicBezTo>
                  <a:pt x="53947" y="1759"/>
                  <a:pt x="22283" y="22869"/>
                  <a:pt x="8796" y="55119"/>
                </a:cubicBezTo>
                <a:lnTo>
                  <a:pt x="8796" y="55119"/>
                </a:lnTo>
                <a:cubicBezTo>
                  <a:pt x="6450" y="60397"/>
                  <a:pt x="4691" y="66260"/>
                  <a:pt x="3518" y="72124"/>
                </a:cubicBezTo>
                <a:cubicBezTo>
                  <a:pt x="2932" y="72711"/>
                  <a:pt x="2932" y="73297"/>
                  <a:pt x="2346" y="73297"/>
                </a:cubicBezTo>
                <a:close/>
              </a:path>
            </a:pathLst>
          </a:custGeom>
          <a:solidFill>
            <a:srgbClr val="FFFFFF"/>
          </a:solidFill>
          <a:ln w="5864" cap="flat">
            <a:noFill/>
            <a:prstDash val="solid"/>
            <a:miter/>
          </a:ln>
        </p:spPr>
        <p:txBody>
          <a:bodyPr rtlCol="0" anchor="ctr"/>
          <a:lstStyle/>
          <a:p>
            <a:endParaRPr lang="en-US"/>
          </a:p>
        </p:txBody>
      </p:sp>
      <p:grpSp>
        <p:nvGrpSpPr>
          <p:cNvPr id="1763" name="Group 1762">
            <a:extLst>
              <a:ext uri="{FF2B5EF4-FFF2-40B4-BE49-F238E27FC236}">
                <a16:creationId xmlns:a16="http://schemas.microsoft.com/office/drawing/2014/main" id="{CB46CE49-D79C-4186-A0FF-6E8986A3BCC2}"/>
              </a:ext>
            </a:extLst>
          </p:cNvPr>
          <p:cNvGrpSpPr/>
          <p:nvPr/>
        </p:nvGrpSpPr>
        <p:grpSpPr>
          <a:xfrm>
            <a:off x="4501013" y="2805555"/>
            <a:ext cx="577580" cy="304329"/>
            <a:chOff x="4346831" y="2805555"/>
            <a:chExt cx="577580" cy="304329"/>
          </a:xfrm>
        </p:grpSpPr>
        <p:grpSp>
          <p:nvGrpSpPr>
            <p:cNvPr id="603" name="Graphic 2">
              <a:extLst>
                <a:ext uri="{FF2B5EF4-FFF2-40B4-BE49-F238E27FC236}">
                  <a16:creationId xmlns:a16="http://schemas.microsoft.com/office/drawing/2014/main" id="{40EEEC3E-DF55-417F-83D5-249EBABC91EA}"/>
                </a:ext>
              </a:extLst>
            </p:cNvPr>
            <p:cNvGrpSpPr/>
            <p:nvPr/>
          </p:nvGrpSpPr>
          <p:grpSpPr>
            <a:xfrm>
              <a:off x="4512189" y="2959772"/>
              <a:ext cx="259764" cy="121966"/>
              <a:chOff x="4512189" y="2959772"/>
              <a:chExt cx="259764" cy="121966"/>
            </a:xfrm>
            <a:solidFill>
              <a:srgbClr val="FFFFFF"/>
            </a:solidFill>
          </p:grpSpPr>
          <p:grpSp>
            <p:nvGrpSpPr>
              <p:cNvPr id="604" name="Graphic 2">
                <a:extLst>
                  <a:ext uri="{FF2B5EF4-FFF2-40B4-BE49-F238E27FC236}">
                    <a16:creationId xmlns:a16="http://schemas.microsoft.com/office/drawing/2014/main" id="{4414501C-21E3-4869-B701-759772720CA1}"/>
                  </a:ext>
                </a:extLst>
              </p:cNvPr>
              <p:cNvGrpSpPr/>
              <p:nvPr/>
            </p:nvGrpSpPr>
            <p:grpSpPr>
              <a:xfrm>
                <a:off x="4520985" y="3023101"/>
                <a:ext cx="238000" cy="58637"/>
                <a:chOff x="4520985" y="3023101"/>
                <a:chExt cx="238000" cy="58637"/>
              </a:xfrm>
              <a:solidFill>
                <a:srgbClr val="FFFFFF"/>
              </a:solidFill>
            </p:grpSpPr>
            <p:sp>
              <p:nvSpPr>
                <p:cNvPr id="605" name="Graphic 2">
                  <a:extLst>
                    <a:ext uri="{FF2B5EF4-FFF2-40B4-BE49-F238E27FC236}">
                      <a16:creationId xmlns:a16="http://schemas.microsoft.com/office/drawing/2014/main" id="{CD200370-E4EE-4876-A6FE-D12703862204}"/>
                    </a:ext>
                  </a:extLst>
                </p:cNvPr>
                <p:cNvSpPr/>
                <p:nvPr/>
              </p:nvSpPr>
              <p:spPr>
                <a:xfrm>
                  <a:off x="4520985" y="3023101"/>
                  <a:ext cx="63700" cy="56878"/>
                </a:xfrm>
                <a:custGeom>
                  <a:avLst/>
                  <a:gdLst>
                    <a:gd name="connsiteX0" fmla="*/ 26387 w 63700"/>
                    <a:gd name="connsiteY0" fmla="*/ 586 h 56878"/>
                    <a:gd name="connsiteX1" fmla="*/ 63329 w 63700"/>
                    <a:gd name="connsiteY1" fmla="*/ 30492 h 56878"/>
                    <a:gd name="connsiteX2" fmla="*/ 38114 w 63700"/>
                    <a:gd name="connsiteY2" fmla="*/ 56879 h 56878"/>
                    <a:gd name="connsiteX3" fmla="*/ 14659 w 63700"/>
                    <a:gd name="connsiteY3" fmla="*/ 56879 h 56878"/>
                    <a:gd name="connsiteX4" fmla="*/ 0 w 63700"/>
                    <a:gd name="connsiteY4" fmla="*/ 0 h 56878"/>
                    <a:gd name="connsiteX5" fmla="*/ 26387 w 63700"/>
                    <a:gd name="connsiteY5" fmla="*/ 0 h 56878"/>
                    <a:gd name="connsiteX6" fmla="*/ 22869 w 63700"/>
                    <a:gd name="connsiteY6" fmla="*/ 15832 h 56878"/>
                    <a:gd name="connsiteX7" fmla="*/ 29319 w 63700"/>
                    <a:gd name="connsiteY7" fmla="*/ 45151 h 56878"/>
                    <a:gd name="connsiteX8" fmla="*/ 35183 w 63700"/>
                    <a:gd name="connsiteY8" fmla="*/ 45151 h 56878"/>
                    <a:gd name="connsiteX9" fmla="*/ 44565 w 63700"/>
                    <a:gd name="connsiteY9" fmla="*/ 33424 h 56878"/>
                    <a:gd name="connsiteX10" fmla="*/ 43978 w 63700"/>
                    <a:gd name="connsiteY10" fmla="*/ 28732 h 56878"/>
                    <a:gd name="connsiteX11" fmla="*/ 29319 w 63700"/>
                    <a:gd name="connsiteY11" fmla="*/ 15832 h 56878"/>
                    <a:gd name="connsiteX12" fmla="*/ 22869 w 63700"/>
                    <a:gd name="connsiteY12" fmla="*/ 15832 h 5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700" h="56878">
                      <a:moveTo>
                        <a:pt x="26387" y="586"/>
                      </a:moveTo>
                      <a:cubicBezTo>
                        <a:pt x="47497" y="586"/>
                        <a:pt x="60397" y="10555"/>
                        <a:pt x="63329" y="30492"/>
                      </a:cubicBezTo>
                      <a:cubicBezTo>
                        <a:pt x="65674" y="48669"/>
                        <a:pt x="56879" y="56879"/>
                        <a:pt x="38114" y="56879"/>
                      </a:cubicBezTo>
                      <a:lnTo>
                        <a:pt x="14659" y="56879"/>
                      </a:lnTo>
                      <a:lnTo>
                        <a:pt x="0" y="0"/>
                      </a:lnTo>
                      <a:lnTo>
                        <a:pt x="26387" y="0"/>
                      </a:lnTo>
                      <a:close/>
                      <a:moveTo>
                        <a:pt x="22869" y="15832"/>
                      </a:moveTo>
                      <a:lnTo>
                        <a:pt x="29319" y="45151"/>
                      </a:lnTo>
                      <a:lnTo>
                        <a:pt x="35183" y="45151"/>
                      </a:lnTo>
                      <a:cubicBezTo>
                        <a:pt x="43392" y="45151"/>
                        <a:pt x="45737" y="41046"/>
                        <a:pt x="44565" y="33424"/>
                      </a:cubicBezTo>
                      <a:lnTo>
                        <a:pt x="43978" y="28732"/>
                      </a:lnTo>
                      <a:cubicBezTo>
                        <a:pt x="42805" y="20523"/>
                        <a:pt x="38114" y="15832"/>
                        <a:pt x="29319" y="15832"/>
                      </a:cubicBezTo>
                      <a:lnTo>
                        <a:pt x="22869" y="15832"/>
                      </a:lnTo>
                      <a:close/>
                    </a:path>
                  </a:pathLst>
                </a:custGeom>
                <a:solidFill>
                  <a:srgbClr val="FFFFFF"/>
                </a:solidFill>
                <a:ln w="5864" cap="flat">
                  <a:noFill/>
                  <a:prstDash val="solid"/>
                  <a:miter/>
                </a:ln>
              </p:spPr>
              <p:txBody>
                <a:bodyPr rtlCol="0" anchor="ctr"/>
                <a:lstStyle/>
                <a:p>
                  <a:endParaRPr lang="en-US"/>
                </a:p>
              </p:txBody>
            </p:sp>
            <p:sp>
              <p:nvSpPr>
                <p:cNvPr id="606" name="Graphic 2">
                  <a:extLst>
                    <a:ext uri="{FF2B5EF4-FFF2-40B4-BE49-F238E27FC236}">
                      <a16:creationId xmlns:a16="http://schemas.microsoft.com/office/drawing/2014/main" id="{1366D3C6-D4A3-45D0-B85A-BE9600CAA665}"/>
                    </a:ext>
                  </a:extLst>
                </p:cNvPr>
                <p:cNvSpPr/>
                <p:nvPr/>
              </p:nvSpPr>
              <p:spPr>
                <a:xfrm>
                  <a:off x="4590764" y="3023101"/>
                  <a:ext cx="59223" cy="56878"/>
                </a:xfrm>
                <a:custGeom>
                  <a:avLst/>
                  <a:gdLst>
                    <a:gd name="connsiteX0" fmla="*/ 26973 w 59223"/>
                    <a:gd name="connsiteY0" fmla="*/ 586 h 56878"/>
                    <a:gd name="connsiteX1" fmla="*/ 59224 w 59223"/>
                    <a:gd name="connsiteY1" fmla="*/ 30492 h 56878"/>
                    <a:gd name="connsiteX2" fmla="*/ 29905 w 59223"/>
                    <a:gd name="connsiteY2" fmla="*/ 56879 h 56878"/>
                    <a:gd name="connsiteX3" fmla="*/ 6450 w 59223"/>
                    <a:gd name="connsiteY3" fmla="*/ 56879 h 56878"/>
                    <a:gd name="connsiteX4" fmla="*/ 0 w 59223"/>
                    <a:gd name="connsiteY4" fmla="*/ 0 h 56878"/>
                    <a:gd name="connsiteX5" fmla="*/ 26973 w 59223"/>
                    <a:gd name="connsiteY5" fmla="*/ 0 h 56878"/>
                    <a:gd name="connsiteX6" fmla="*/ 21109 w 59223"/>
                    <a:gd name="connsiteY6" fmla="*/ 15832 h 56878"/>
                    <a:gd name="connsiteX7" fmla="*/ 22868 w 59223"/>
                    <a:gd name="connsiteY7" fmla="*/ 45151 h 56878"/>
                    <a:gd name="connsiteX8" fmla="*/ 28732 w 59223"/>
                    <a:gd name="connsiteY8" fmla="*/ 45151 h 56878"/>
                    <a:gd name="connsiteX9" fmla="*/ 39874 w 59223"/>
                    <a:gd name="connsiteY9" fmla="*/ 33424 h 56878"/>
                    <a:gd name="connsiteX10" fmla="*/ 39874 w 59223"/>
                    <a:gd name="connsiteY10" fmla="*/ 28732 h 56878"/>
                    <a:gd name="connsiteX11" fmla="*/ 27560 w 59223"/>
                    <a:gd name="connsiteY11" fmla="*/ 15832 h 56878"/>
                    <a:gd name="connsiteX12" fmla="*/ 21109 w 59223"/>
                    <a:gd name="connsiteY12" fmla="*/ 15832 h 5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223" h="56878">
                      <a:moveTo>
                        <a:pt x="26973" y="586"/>
                      </a:moveTo>
                      <a:cubicBezTo>
                        <a:pt x="48083" y="586"/>
                        <a:pt x="59224" y="10555"/>
                        <a:pt x="59224" y="30492"/>
                      </a:cubicBezTo>
                      <a:cubicBezTo>
                        <a:pt x="58638" y="48669"/>
                        <a:pt x="48669" y="56879"/>
                        <a:pt x="29905" y="56879"/>
                      </a:cubicBezTo>
                      <a:lnTo>
                        <a:pt x="6450" y="56879"/>
                      </a:lnTo>
                      <a:lnTo>
                        <a:pt x="0" y="0"/>
                      </a:lnTo>
                      <a:lnTo>
                        <a:pt x="26973" y="0"/>
                      </a:lnTo>
                      <a:close/>
                      <a:moveTo>
                        <a:pt x="21109" y="15832"/>
                      </a:moveTo>
                      <a:lnTo>
                        <a:pt x="22868" y="45151"/>
                      </a:lnTo>
                      <a:lnTo>
                        <a:pt x="28732" y="45151"/>
                      </a:lnTo>
                      <a:cubicBezTo>
                        <a:pt x="36942" y="45151"/>
                        <a:pt x="39874" y="41046"/>
                        <a:pt x="39874" y="33424"/>
                      </a:cubicBezTo>
                      <a:lnTo>
                        <a:pt x="39874" y="28732"/>
                      </a:lnTo>
                      <a:cubicBezTo>
                        <a:pt x="39874" y="20523"/>
                        <a:pt x="35769" y="15832"/>
                        <a:pt x="27560" y="15832"/>
                      </a:cubicBezTo>
                      <a:lnTo>
                        <a:pt x="21109" y="15832"/>
                      </a:lnTo>
                      <a:close/>
                    </a:path>
                  </a:pathLst>
                </a:custGeom>
                <a:solidFill>
                  <a:srgbClr val="FFFFFF"/>
                </a:solidFill>
                <a:ln w="5864" cap="flat">
                  <a:noFill/>
                  <a:prstDash val="solid"/>
                  <a:miter/>
                </a:ln>
              </p:spPr>
              <p:txBody>
                <a:bodyPr rtlCol="0" anchor="ctr"/>
                <a:lstStyle/>
                <a:p>
                  <a:endParaRPr lang="en-US"/>
                </a:p>
              </p:txBody>
            </p:sp>
            <p:sp>
              <p:nvSpPr>
                <p:cNvPr id="607" name="Graphic 2">
                  <a:extLst>
                    <a:ext uri="{FF2B5EF4-FFF2-40B4-BE49-F238E27FC236}">
                      <a16:creationId xmlns:a16="http://schemas.microsoft.com/office/drawing/2014/main" id="{B274D19E-3228-4222-9968-9475F60AC472}"/>
                    </a:ext>
                  </a:extLst>
                </p:cNvPr>
                <p:cNvSpPr/>
                <p:nvPr/>
              </p:nvSpPr>
              <p:spPr>
                <a:xfrm>
                  <a:off x="4656412" y="3036587"/>
                  <a:ext cx="50225" cy="44564"/>
                </a:xfrm>
                <a:custGeom>
                  <a:avLst/>
                  <a:gdLst>
                    <a:gd name="connsiteX0" fmla="*/ 49868 w 50225"/>
                    <a:gd name="connsiteY0" fmla="*/ 23455 h 44564"/>
                    <a:gd name="connsiteX1" fmla="*/ 22894 w 50225"/>
                    <a:gd name="connsiteY1" fmla="*/ 44565 h 44564"/>
                    <a:gd name="connsiteX2" fmla="*/ 26 w 50225"/>
                    <a:gd name="connsiteY2" fmla="*/ 23455 h 44564"/>
                    <a:gd name="connsiteX3" fmla="*/ 26999 w 50225"/>
                    <a:gd name="connsiteY3" fmla="*/ 0 h 44564"/>
                    <a:gd name="connsiteX4" fmla="*/ 49868 w 50225"/>
                    <a:gd name="connsiteY4" fmla="*/ 23455 h 44564"/>
                    <a:gd name="connsiteX5" fmla="*/ 17031 w 50225"/>
                    <a:gd name="connsiteY5" fmla="*/ 21696 h 44564"/>
                    <a:gd name="connsiteX6" fmla="*/ 16444 w 50225"/>
                    <a:gd name="connsiteY6" fmla="*/ 26387 h 44564"/>
                    <a:gd name="connsiteX7" fmla="*/ 24067 w 50225"/>
                    <a:gd name="connsiteY7" fmla="*/ 35183 h 44564"/>
                    <a:gd name="connsiteX8" fmla="*/ 32863 w 50225"/>
                    <a:gd name="connsiteY8" fmla="*/ 26387 h 44564"/>
                    <a:gd name="connsiteX9" fmla="*/ 33449 w 50225"/>
                    <a:gd name="connsiteY9" fmla="*/ 21696 h 44564"/>
                    <a:gd name="connsiteX10" fmla="*/ 25826 w 50225"/>
                    <a:gd name="connsiteY10" fmla="*/ 12314 h 44564"/>
                    <a:gd name="connsiteX11" fmla="*/ 17031 w 50225"/>
                    <a:gd name="connsiteY11" fmla="*/ 21696 h 4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225" h="44564">
                      <a:moveTo>
                        <a:pt x="49868" y="23455"/>
                      </a:moveTo>
                      <a:cubicBezTo>
                        <a:pt x="47522" y="37528"/>
                        <a:pt x="37554" y="44565"/>
                        <a:pt x="22894" y="44565"/>
                      </a:cubicBezTo>
                      <a:cubicBezTo>
                        <a:pt x="8822" y="44565"/>
                        <a:pt x="-561" y="38114"/>
                        <a:pt x="26" y="23455"/>
                      </a:cubicBezTo>
                      <a:cubicBezTo>
                        <a:pt x="612" y="8209"/>
                        <a:pt x="11167" y="0"/>
                        <a:pt x="26999" y="0"/>
                      </a:cubicBezTo>
                      <a:cubicBezTo>
                        <a:pt x="42831" y="586"/>
                        <a:pt x="52213" y="8209"/>
                        <a:pt x="49868" y="23455"/>
                      </a:cubicBezTo>
                      <a:close/>
                      <a:moveTo>
                        <a:pt x="17031" y="21696"/>
                      </a:moveTo>
                      <a:lnTo>
                        <a:pt x="16444" y="26387"/>
                      </a:lnTo>
                      <a:cubicBezTo>
                        <a:pt x="15858" y="31664"/>
                        <a:pt x="18204" y="35183"/>
                        <a:pt x="24067" y="35183"/>
                      </a:cubicBezTo>
                      <a:cubicBezTo>
                        <a:pt x="29931" y="35183"/>
                        <a:pt x="32277" y="32251"/>
                        <a:pt x="32863" y="26387"/>
                      </a:cubicBezTo>
                      <a:lnTo>
                        <a:pt x="33449" y="21696"/>
                      </a:lnTo>
                      <a:cubicBezTo>
                        <a:pt x="34036" y="15832"/>
                        <a:pt x="31690" y="12314"/>
                        <a:pt x="25826" y="12314"/>
                      </a:cubicBezTo>
                      <a:cubicBezTo>
                        <a:pt x="19963" y="12314"/>
                        <a:pt x="17617" y="15832"/>
                        <a:pt x="17031" y="21696"/>
                      </a:cubicBezTo>
                      <a:close/>
                    </a:path>
                  </a:pathLst>
                </a:custGeom>
                <a:solidFill>
                  <a:srgbClr val="FFFFFF"/>
                </a:solidFill>
                <a:ln w="5864" cap="flat">
                  <a:noFill/>
                  <a:prstDash val="solid"/>
                  <a:miter/>
                </a:ln>
              </p:spPr>
              <p:txBody>
                <a:bodyPr rtlCol="0" anchor="ctr"/>
                <a:lstStyle/>
                <a:p>
                  <a:endParaRPr lang="en-US"/>
                </a:p>
              </p:txBody>
            </p:sp>
            <p:sp>
              <p:nvSpPr>
                <p:cNvPr id="608" name="Graphic 2">
                  <a:extLst>
                    <a:ext uri="{FF2B5EF4-FFF2-40B4-BE49-F238E27FC236}">
                      <a16:creationId xmlns:a16="http://schemas.microsoft.com/office/drawing/2014/main" id="{7F2857C9-9691-4A75-9013-5FACDD3C2324}"/>
                    </a:ext>
                  </a:extLst>
                </p:cNvPr>
                <p:cNvSpPr/>
                <p:nvPr/>
              </p:nvSpPr>
              <p:spPr>
                <a:xfrm>
                  <a:off x="4710777" y="3038153"/>
                  <a:ext cx="48207" cy="43585"/>
                </a:xfrm>
                <a:custGeom>
                  <a:avLst/>
                  <a:gdLst>
                    <a:gd name="connsiteX0" fmla="*/ 47690 w 48207"/>
                    <a:gd name="connsiteY0" fmla="*/ 13680 h 43585"/>
                    <a:gd name="connsiteX1" fmla="*/ 31857 w 48207"/>
                    <a:gd name="connsiteY1" fmla="*/ 13680 h 43585"/>
                    <a:gd name="connsiteX2" fmla="*/ 30685 w 48207"/>
                    <a:gd name="connsiteY2" fmla="*/ 10162 h 43585"/>
                    <a:gd name="connsiteX3" fmla="*/ 27166 w 48207"/>
                    <a:gd name="connsiteY3" fmla="*/ 9576 h 43585"/>
                    <a:gd name="connsiteX4" fmla="*/ 20130 w 48207"/>
                    <a:gd name="connsiteY4" fmla="*/ 12508 h 43585"/>
                    <a:gd name="connsiteX5" fmla="*/ 44758 w 48207"/>
                    <a:gd name="connsiteY5" fmla="*/ 29513 h 43585"/>
                    <a:gd name="connsiteX6" fmla="*/ 19544 w 48207"/>
                    <a:gd name="connsiteY6" fmla="*/ 43586 h 43585"/>
                    <a:gd name="connsiteX7" fmla="*/ 193 w 48207"/>
                    <a:gd name="connsiteY7" fmla="*/ 30099 h 43585"/>
                    <a:gd name="connsiteX8" fmla="*/ 15439 w 48207"/>
                    <a:gd name="connsiteY8" fmla="*/ 30099 h 43585"/>
                    <a:gd name="connsiteX9" fmla="*/ 15439 w 48207"/>
                    <a:gd name="connsiteY9" fmla="*/ 30685 h 43585"/>
                    <a:gd name="connsiteX10" fmla="*/ 21303 w 48207"/>
                    <a:gd name="connsiteY10" fmla="*/ 35376 h 43585"/>
                    <a:gd name="connsiteX11" fmla="*/ 28925 w 48207"/>
                    <a:gd name="connsiteY11" fmla="*/ 32445 h 43585"/>
                    <a:gd name="connsiteX12" fmla="*/ 3711 w 48207"/>
                    <a:gd name="connsiteY12" fmla="*/ 15440 h 43585"/>
                    <a:gd name="connsiteX13" fmla="*/ 29512 w 48207"/>
                    <a:gd name="connsiteY13" fmla="*/ 194 h 43585"/>
                    <a:gd name="connsiteX14" fmla="*/ 47690 w 48207"/>
                    <a:gd name="connsiteY14" fmla="*/ 13680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207" h="43585">
                      <a:moveTo>
                        <a:pt x="47690" y="13680"/>
                      </a:moveTo>
                      <a:lnTo>
                        <a:pt x="31857" y="13680"/>
                      </a:lnTo>
                      <a:cubicBezTo>
                        <a:pt x="32444" y="11921"/>
                        <a:pt x="31857" y="10749"/>
                        <a:pt x="30685" y="10162"/>
                      </a:cubicBezTo>
                      <a:cubicBezTo>
                        <a:pt x="29512" y="9576"/>
                        <a:pt x="28339" y="9576"/>
                        <a:pt x="27166" y="9576"/>
                      </a:cubicBezTo>
                      <a:cubicBezTo>
                        <a:pt x="25994" y="9576"/>
                        <a:pt x="20716" y="9576"/>
                        <a:pt x="20130" y="12508"/>
                      </a:cubicBezTo>
                      <a:cubicBezTo>
                        <a:pt x="18957" y="18958"/>
                        <a:pt x="49449" y="12508"/>
                        <a:pt x="44758" y="29513"/>
                      </a:cubicBezTo>
                      <a:cubicBezTo>
                        <a:pt x="41826" y="40654"/>
                        <a:pt x="30685" y="43586"/>
                        <a:pt x="19544" y="43586"/>
                      </a:cubicBezTo>
                      <a:cubicBezTo>
                        <a:pt x="8989" y="43586"/>
                        <a:pt x="-1566" y="40067"/>
                        <a:pt x="193" y="30099"/>
                      </a:cubicBezTo>
                      <a:lnTo>
                        <a:pt x="15439" y="30099"/>
                      </a:lnTo>
                      <a:lnTo>
                        <a:pt x="15439" y="30685"/>
                      </a:lnTo>
                      <a:cubicBezTo>
                        <a:pt x="14853" y="34790"/>
                        <a:pt x="18957" y="35376"/>
                        <a:pt x="21303" y="35376"/>
                      </a:cubicBezTo>
                      <a:cubicBezTo>
                        <a:pt x="23648" y="35376"/>
                        <a:pt x="28339" y="35376"/>
                        <a:pt x="28925" y="32445"/>
                      </a:cubicBezTo>
                      <a:cubicBezTo>
                        <a:pt x="30098" y="26581"/>
                        <a:pt x="1366" y="31858"/>
                        <a:pt x="3711" y="15440"/>
                      </a:cubicBezTo>
                      <a:cubicBezTo>
                        <a:pt x="5470" y="3712"/>
                        <a:pt x="17198" y="194"/>
                        <a:pt x="29512" y="194"/>
                      </a:cubicBezTo>
                      <a:cubicBezTo>
                        <a:pt x="40653" y="-979"/>
                        <a:pt x="50621" y="3126"/>
                        <a:pt x="47690" y="13680"/>
                      </a:cubicBezTo>
                      <a:close/>
                    </a:path>
                  </a:pathLst>
                </a:custGeom>
                <a:solidFill>
                  <a:srgbClr val="FFFFFF"/>
                </a:solidFill>
                <a:ln w="5864" cap="flat">
                  <a:noFill/>
                  <a:prstDash val="solid"/>
                  <a:miter/>
                </a:ln>
              </p:spPr>
              <p:txBody>
                <a:bodyPr rtlCol="0" anchor="ctr"/>
                <a:lstStyle/>
                <a:p>
                  <a:endParaRPr lang="en-US"/>
                </a:p>
              </p:txBody>
            </p:sp>
          </p:grpSp>
          <p:grpSp>
            <p:nvGrpSpPr>
              <p:cNvPr id="609" name="Graphic 2">
                <a:extLst>
                  <a:ext uri="{FF2B5EF4-FFF2-40B4-BE49-F238E27FC236}">
                    <a16:creationId xmlns:a16="http://schemas.microsoft.com/office/drawing/2014/main" id="{9D5437BA-5885-4DE1-9DEC-C0CFF6D0B445}"/>
                  </a:ext>
                </a:extLst>
              </p:cNvPr>
              <p:cNvGrpSpPr/>
              <p:nvPr/>
            </p:nvGrpSpPr>
            <p:grpSpPr>
              <a:xfrm>
                <a:off x="4512189" y="2959772"/>
                <a:ext cx="259764" cy="46323"/>
                <a:chOff x="4512189" y="2959772"/>
                <a:chExt cx="259764" cy="46323"/>
              </a:xfrm>
              <a:solidFill>
                <a:srgbClr val="FFFFFF"/>
              </a:solidFill>
            </p:grpSpPr>
            <p:sp>
              <p:nvSpPr>
                <p:cNvPr id="610" name="Graphic 2">
                  <a:extLst>
                    <a:ext uri="{FF2B5EF4-FFF2-40B4-BE49-F238E27FC236}">
                      <a16:creationId xmlns:a16="http://schemas.microsoft.com/office/drawing/2014/main" id="{6AABC083-F612-46B7-80E9-AD256B48883B}"/>
                    </a:ext>
                  </a:extLst>
                </p:cNvPr>
                <p:cNvSpPr/>
                <p:nvPr/>
              </p:nvSpPr>
              <p:spPr>
                <a:xfrm>
                  <a:off x="4736771" y="2959772"/>
                  <a:ext cx="35182" cy="46323"/>
                </a:xfrm>
                <a:custGeom>
                  <a:avLst/>
                  <a:gdLst>
                    <a:gd name="connsiteX0" fmla="*/ 35183 w 35182"/>
                    <a:gd name="connsiteY0" fmla="*/ 0 h 46323"/>
                    <a:gd name="connsiteX1" fmla="*/ 19351 w 35182"/>
                    <a:gd name="connsiteY1" fmla="*/ 0 h 46323"/>
                    <a:gd name="connsiteX2" fmla="*/ 8796 w 35182"/>
                    <a:gd name="connsiteY2" fmla="*/ 28732 h 46323"/>
                    <a:gd name="connsiteX3" fmla="*/ 0 w 35182"/>
                    <a:gd name="connsiteY3" fmla="*/ 28732 h 46323"/>
                    <a:gd name="connsiteX4" fmla="*/ 9968 w 35182"/>
                    <a:gd name="connsiteY4" fmla="*/ 46324 h 46323"/>
                    <a:gd name="connsiteX5" fmla="*/ 32837 w 35182"/>
                    <a:gd name="connsiteY5" fmla="*/ 28732 h 46323"/>
                    <a:gd name="connsiteX6" fmla="*/ 23455 w 35182"/>
                    <a:gd name="connsiteY6" fmla="*/ 28732 h 46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82" h="46323">
                      <a:moveTo>
                        <a:pt x="35183" y="0"/>
                      </a:moveTo>
                      <a:lnTo>
                        <a:pt x="19351" y="0"/>
                      </a:lnTo>
                      <a:lnTo>
                        <a:pt x="8796" y="28732"/>
                      </a:lnTo>
                      <a:lnTo>
                        <a:pt x="0" y="28732"/>
                      </a:lnTo>
                      <a:lnTo>
                        <a:pt x="9968" y="46324"/>
                      </a:lnTo>
                      <a:lnTo>
                        <a:pt x="32837" y="28732"/>
                      </a:lnTo>
                      <a:lnTo>
                        <a:pt x="23455" y="28732"/>
                      </a:lnTo>
                      <a:close/>
                    </a:path>
                  </a:pathLst>
                </a:custGeom>
                <a:solidFill>
                  <a:srgbClr val="FFFFFF"/>
                </a:solidFill>
                <a:ln w="5864" cap="flat">
                  <a:noFill/>
                  <a:prstDash val="solid"/>
                  <a:miter/>
                </a:ln>
              </p:spPr>
              <p:txBody>
                <a:bodyPr rtlCol="0" anchor="ctr"/>
                <a:lstStyle/>
                <a:p>
                  <a:endParaRPr lang="en-US"/>
                </a:p>
              </p:txBody>
            </p:sp>
            <p:sp>
              <p:nvSpPr>
                <p:cNvPr id="611" name="Graphic 2">
                  <a:extLst>
                    <a:ext uri="{FF2B5EF4-FFF2-40B4-BE49-F238E27FC236}">
                      <a16:creationId xmlns:a16="http://schemas.microsoft.com/office/drawing/2014/main" id="{FFC754D0-104C-4D12-8E26-D2DA70871FAE}"/>
                    </a:ext>
                  </a:extLst>
                </p:cNvPr>
                <p:cNvSpPr/>
                <p:nvPr/>
              </p:nvSpPr>
              <p:spPr>
                <a:xfrm>
                  <a:off x="4681065" y="2959772"/>
                  <a:ext cx="32837" cy="46323"/>
                </a:xfrm>
                <a:custGeom>
                  <a:avLst/>
                  <a:gdLst>
                    <a:gd name="connsiteX0" fmla="*/ 29905 w 32837"/>
                    <a:gd name="connsiteY0" fmla="*/ 0 h 46323"/>
                    <a:gd name="connsiteX1" fmla="*/ 14073 w 32837"/>
                    <a:gd name="connsiteY1" fmla="*/ 0 h 46323"/>
                    <a:gd name="connsiteX2" fmla="*/ 9382 w 32837"/>
                    <a:gd name="connsiteY2" fmla="*/ 28732 h 46323"/>
                    <a:gd name="connsiteX3" fmla="*/ 0 w 32837"/>
                    <a:gd name="connsiteY3" fmla="*/ 28732 h 46323"/>
                    <a:gd name="connsiteX4" fmla="*/ 13487 w 32837"/>
                    <a:gd name="connsiteY4" fmla="*/ 46324 h 46323"/>
                    <a:gd name="connsiteX5" fmla="*/ 32837 w 32837"/>
                    <a:gd name="connsiteY5" fmla="*/ 28732 h 46323"/>
                    <a:gd name="connsiteX6" fmla="*/ 24042 w 32837"/>
                    <a:gd name="connsiteY6" fmla="*/ 28732 h 46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837" h="46323">
                      <a:moveTo>
                        <a:pt x="29905" y="0"/>
                      </a:moveTo>
                      <a:lnTo>
                        <a:pt x="14073" y="0"/>
                      </a:lnTo>
                      <a:lnTo>
                        <a:pt x="9382" y="28732"/>
                      </a:lnTo>
                      <a:lnTo>
                        <a:pt x="0" y="28732"/>
                      </a:lnTo>
                      <a:lnTo>
                        <a:pt x="13487" y="46324"/>
                      </a:lnTo>
                      <a:lnTo>
                        <a:pt x="32837" y="28732"/>
                      </a:lnTo>
                      <a:lnTo>
                        <a:pt x="24042" y="28732"/>
                      </a:lnTo>
                      <a:close/>
                    </a:path>
                  </a:pathLst>
                </a:custGeom>
                <a:solidFill>
                  <a:srgbClr val="FFFFFF"/>
                </a:solidFill>
                <a:ln w="5864" cap="flat">
                  <a:noFill/>
                  <a:prstDash val="solid"/>
                  <a:miter/>
                </a:ln>
              </p:spPr>
              <p:txBody>
                <a:bodyPr rtlCol="0" anchor="ctr"/>
                <a:lstStyle/>
                <a:p>
                  <a:endParaRPr lang="en-US"/>
                </a:p>
              </p:txBody>
            </p:sp>
            <p:sp>
              <p:nvSpPr>
                <p:cNvPr id="612" name="Graphic 2">
                  <a:extLst>
                    <a:ext uri="{FF2B5EF4-FFF2-40B4-BE49-F238E27FC236}">
                      <a16:creationId xmlns:a16="http://schemas.microsoft.com/office/drawing/2014/main" id="{3D8AE19F-25E6-4E0B-91CF-F2730CA88431}"/>
                    </a:ext>
                  </a:extLst>
                </p:cNvPr>
                <p:cNvSpPr/>
                <p:nvPr/>
              </p:nvSpPr>
              <p:spPr>
                <a:xfrm>
                  <a:off x="4625946" y="2959772"/>
                  <a:ext cx="32250" cy="46323"/>
                </a:xfrm>
                <a:custGeom>
                  <a:avLst/>
                  <a:gdLst>
                    <a:gd name="connsiteX0" fmla="*/ 24041 w 32250"/>
                    <a:gd name="connsiteY0" fmla="*/ 0 h 46323"/>
                    <a:gd name="connsiteX1" fmla="*/ 8209 w 32250"/>
                    <a:gd name="connsiteY1" fmla="*/ 0 h 46323"/>
                    <a:gd name="connsiteX2" fmla="*/ 8796 w 32250"/>
                    <a:gd name="connsiteY2" fmla="*/ 28732 h 46323"/>
                    <a:gd name="connsiteX3" fmla="*/ 0 w 32250"/>
                    <a:gd name="connsiteY3" fmla="*/ 28732 h 46323"/>
                    <a:gd name="connsiteX4" fmla="*/ 16418 w 32250"/>
                    <a:gd name="connsiteY4" fmla="*/ 46324 h 46323"/>
                    <a:gd name="connsiteX5" fmla="*/ 32251 w 32250"/>
                    <a:gd name="connsiteY5" fmla="*/ 28732 h 46323"/>
                    <a:gd name="connsiteX6" fmla="*/ 23455 w 32250"/>
                    <a:gd name="connsiteY6" fmla="*/ 28732 h 46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250" h="46323">
                      <a:moveTo>
                        <a:pt x="24041" y="0"/>
                      </a:moveTo>
                      <a:lnTo>
                        <a:pt x="8209" y="0"/>
                      </a:lnTo>
                      <a:lnTo>
                        <a:pt x="8796" y="28732"/>
                      </a:lnTo>
                      <a:lnTo>
                        <a:pt x="0" y="28732"/>
                      </a:lnTo>
                      <a:lnTo>
                        <a:pt x="16418" y="46324"/>
                      </a:lnTo>
                      <a:lnTo>
                        <a:pt x="32251" y="28732"/>
                      </a:lnTo>
                      <a:lnTo>
                        <a:pt x="23455" y="28732"/>
                      </a:lnTo>
                      <a:close/>
                    </a:path>
                  </a:pathLst>
                </a:custGeom>
                <a:solidFill>
                  <a:srgbClr val="FFFFFF"/>
                </a:solidFill>
                <a:ln w="5864" cap="flat">
                  <a:noFill/>
                  <a:prstDash val="solid"/>
                  <a:miter/>
                </a:ln>
              </p:spPr>
              <p:txBody>
                <a:bodyPr rtlCol="0" anchor="ctr"/>
                <a:lstStyle/>
                <a:p>
                  <a:endParaRPr lang="en-US"/>
                </a:p>
              </p:txBody>
            </p:sp>
            <p:sp>
              <p:nvSpPr>
                <p:cNvPr id="613" name="Graphic 2">
                  <a:extLst>
                    <a:ext uri="{FF2B5EF4-FFF2-40B4-BE49-F238E27FC236}">
                      <a16:creationId xmlns:a16="http://schemas.microsoft.com/office/drawing/2014/main" id="{2683DAD4-B9DA-4CB4-9A39-138B506AEA5A}"/>
                    </a:ext>
                  </a:extLst>
                </p:cNvPr>
                <p:cNvSpPr/>
                <p:nvPr/>
              </p:nvSpPr>
              <p:spPr>
                <a:xfrm>
                  <a:off x="4570240" y="2959772"/>
                  <a:ext cx="32836" cy="46323"/>
                </a:xfrm>
                <a:custGeom>
                  <a:avLst/>
                  <a:gdLst>
                    <a:gd name="connsiteX0" fmla="*/ 18764 w 32836"/>
                    <a:gd name="connsiteY0" fmla="*/ 0 h 46323"/>
                    <a:gd name="connsiteX1" fmla="*/ 2932 w 32836"/>
                    <a:gd name="connsiteY1" fmla="*/ 0 h 46323"/>
                    <a:gd name="connsiteX2" fmla="*/ 8796 w 32836"/>
                    <a:gd name="connsiteY2" fmla="*/ 28732 h 46323"/>
                    <a:gd name="connsiteX3" fmla="*/ 0 w 32836"/>
                    <a:gd name="connsiteY3" fmla="*/ 28732 h 46323"/>
                    <a:gd name="connsiteX4" fmla="*/ 19350 w 32836"/>
                    <a:gd name="connsiteY4" fmla="*/ 46324 h 46323"/>
                    <a:gd name="connsiteX5" fmla="*/ 32837 w 32836"/>
                    <a:gd name="connsiteY5" fmla="*/ 28732 h 46323"/>
                    <a:gd name="connsiteX6" fmla="*/ 23455 w 32836"/>
                    <a:gd name="connsiteY6" fmla="*/ 28732 h 46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836" h="46323">
                      <a:moveTo>
                        <a:pt x="18764" y="0"/>
                      </a:moveTo>
                      <a:lnTo>
                        <a:pt x="2932" y="0"/>
                      </a:lnTo>
                      <a:lnTo>
                        <a:pt x="8796" y="28732"/>
                      </a:lnTo>
                      <a:lnTo>
                        <a:pt x="0" y="28732"/>
                      </a:lnTo>
                      <a:lnTo>
                        <a:pt x="19350" y="46324"/>
                      </a:lnTo>
                      <a:lnTo>
                        <a:pt x="32837" y="28732"/>
                      </a:lnTo>
                      <a:lnTo>
                        <a:pt x="23455" y="28732"/>
                      </a:lnTo>
                      <a:close/>
                    </a:path>
                  </a:pathLst>
                </a:custGeom>
                <a:solidFill>
                  <a:srgbClr val="FFFFFF"/>
                </a:solidFill>
                <a:ln w="5864" cap="flat">
                  <a:noFill/>
                  <a:prstDash val="solid"/>
                  <a:miter/>
                </a:ln>
              </p:spPr>
              <p:txBody>
                <a:bodyPr rtlCol="0" anchor="ctr"/>
                <a:lstStyle/>
                <a:p>
                  <a:endParaRPr lang="en-US"/>
                </a:p>
              </p:txBody>
            </p:sp>
            <p:sp>
              <p:nvSpPr>
                <p:cNvPr id="614" name="Graphic 2">
                  <a:extLst>
                    <a:ext uri="{FF2B5EF4-FFF2-40B4-BE49-F238E27FC236}">
                      <a16:creationId xmlns:a16="http://schemas.microsoft.com/office/drawing/2014/main" id="{A075FA0D-B966-4DBA-A8E3-BCABA10F2847}"/>
                    </a:ext>
                  </a:extLst>
                </p:cNvPr>
                <p:cNvSpPr/>
                <p:nvPr/>
              </p:nvSpPr>
              <p:spPr>
                <a:xfrm>
                  <a:off x="4512189" y="2959772"/>
                  <a:ext cx="35182" cy="46323"/>
                </a:xfrm>
                <a:custGeom>
                  <a:avLst/>
                  <a:gdLst>
                    <a:gd name="connsiteX0" fmla="*/ 15832 w 35182"/>
                    <a:gd name="connsiteY0" fmla="*/ 0 h 46323"/>
                    <a:gd name="connsiteX1" fmla="*/ 0 w 35182"/>
                    <a:gd name="connsiteY1" fmla="*/ 0 h 46323"/>
                    <a:gd name="connsiteX2" fmla="*/ 11728 w 35182"/>
                    <a:gd name="connsiteY2" fmla="*/ 28732 h 46323"/>
                    <a:gd name="connsiteX3" fmla="*/ 2346 w 35182"/>
                    <a:gd name="connsiteY3" fmla="*/ 28732 h 46323"/>
                    <a:gd name="connsiteX4" fmla="*/ 25214 w 35182"/>
                    <a:gd name="connsiteY4" fmla="*/ 46324 h 46323"/>
                    <a:gd name="connsiteX5" fmla="*/ 35183 w 35182"/>
                    <a:gd name="connsiteY5" fmla="*/ 28732 h 46323"/>
                    <a:gd name="connsiteX6" fmla="*/ 26387 w 35182"/>
                    <a:gd name="connsiteY6" fmla="*/ 28732 h 46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82" h="46323">
                      <a:moveTo>
                        <a:pt x="15832" y="0"/>
                      </a:moveTo>
                      <a:lnTo>
                        <a:pt x="0" y="0"/>
                      </a:lnTo>
                      <a:lnTo>
                        <a:pt x="11728" y="28732"/>
                      </a:lnTo>
                      <a:lnTo>
                        <a:pt x="2346" y="28732"/>
                      </a:lnTo>
                      <a:lnTo>
                        <a:pt x="25214" y="46324"/>
                      </a:lnTo>
                      <a:lnTo>
                        <a:pt x="35183" y="28732"/>
                      </a:lnTo>
                      <a:lnTo>
                        <a:pt x="26387" y="28732"/>
                      </a:lnTo>
                      <a:close/>
                    </a:path>
                  </a:pathLst>
                </a:custGeom>
                <a:solidFill>
                  <a:srgbClr val="FFFFFF"/>
                </a:solidFill>
                <a:ln w="5864" cap="flat">
                  <a:noFill/>
                  <a:prstDash val="solid"/>
                  <a:miter/>
                </a:ln>
              </p:spPr>
              <p:txBody>
                <a:bodyPr rtlCol="0" anchor="ctr"/>
                <a:lstStyle/>
                <a:p>
                  <a:endParaRPr lang="en-US"/>
                </a:p>
              </p:txBody>
            </p:sp>
          </p:grpSp>
        </p:grpSp>
        <p:sp>
          <p:nvSpPr>
            <p:cNvPr id="615" name="Graphic 2">
              <a:extLst>
                <a:ext uri="{FF2B5EF4-FFF2-40B4-BE49-F238E27FC236}">
                  <a16:creationId xmlns:a16="http://schemas.microsoft.com/office/drawing/2014/main" id="{168572CF-68A5-4B73-B62B-4B4D0526B4EF}"/>
                </a:ext>
              </a:extLst>
            </p:cNvPr>
            <p:cNvSpPr/>
            <p:nvPr/>
          </p:nvSpPr>
          <p:spPr>
            <a:xfrm>
              <a:off x="4346831" y="2805555"/>
              <a:ext cx="577580" cy="304329"/>
            </a:xfrm>
            <a:custGeom>
              <a:avLst/>
              <a:gdLst>
                <a:gd name="connsiteX0" fmla="*/ 493142 w 577580"/>
                <a:gd name="connsiteY0" fmla="*/ 304329 h 304329"/>
                <a:gd name="connsiteX1" fmla="*/ 491970 w 577580"/>
                <a:gd name="connsiteY1" fmla="*/ 300225 h 304329"/>
                <a:gd name="connsiteX2" fmla="*/ 561749 w 577580"/>
                <a:gd name="connsiteY2" fmla="*/ 286738 h 304329"/>
                <a:gd name="connsiteX3" fmla="*/ 500179 w 577580"/>
                <a:gd name="connsiteY3" fmla="*/ 262697 h 304329"/>
                <a:gd name="connsiteX4" fmla="*/ 532430 w 577580"/>
                <a:gd name="connsiteY4" fmla="*/ 249210 h 304329"/>
                <a:gd name="connsiteX5" fmla="*/ 493729 w 577580"/>
                <a:gd name="connsiteY5" fmla="*/ 229860 h 304329"/>
                <a:gd name="connsiteX6" fmla="*/ 552366 w 577580"/>
                <a:gd name="connsiteY6" fmla="*/ 226341 h 304329"/>
                <a:gd name="connsiteX7" fmla="*/ 501938 w 577580"/>
                <a:gd name="connsiteY7" fmla="*/ 195850 h 304329"/>
                <a:gd name="connsiteX8" fmla="*/ 531257 w 577580"/>
                <a:gd name="connsiteY8" fmla="*/ 186468 h 304329"/>
                <a:gd name="connsiteX9" fmla="*/ 498420 w 577580"/>
                <a:gd name="connsiteY9" fmla="*/ 172395 h 304329"/>
                <a:gd name="connsiteX10" fmla="*/ 542984 w 577580"/>
                <a:gd name="connsiteY10" fmla="*/ 144249 h 304329"/>
                <a:gd name="connsiteX11" fmla="*/ 499006 w 577580"/>
                <a:gd name="connsiteY11" fmla="*/ 144249 h 304329"/>
                <a:gd name="connsiteX12" fmla="*/ 554712 w 577580"/>
                <a:gd name="connsiteY12" fmla="*/ 76229 h 304329"/>
                <a:gd name="connsiteX13" fmla="*/ 478483 w 577580"/>
                <a:gd name="connsiteY13" fmla="*/ 121380 h 304329"/>
                <a:gd name="connsiteX14" fmla="*/ 487865 w 577580"/>
                <a:gd name="connsiteY14" fmla="*/ 79747 h 304329"/>
                <a:gd name="connsiteX15" fmla="*/ 453269 w 577580"/>
                <a:gd name="connsiteY15" fmla="*/ 120794 h 304329"/>
                <a:gd name="connsiteX16" fmla="*/ 458546 w 577580"/>
                <a:gd name="connsiteY16" fmla="*/ 86197 h 304329"/>
                <a:gd name="connsiteX17" fmla="*/ 425709 w 577580"/>
                <a:gd name="connsiteY17" fmla="*/ 120794 h 304329"/>
                <a:gd name="connsiteX18" fmla="*/ 445646 w 577580"/>
                <a:gd name="connsiteY18" fmla="*/ 29905 h 304329"/>
                <a:gd name="connsiteX19" fmla="*/ 392872 w 577580"/>
                <a:gd name="connsiteY19" fmla="*/ 123139 h 304329"/>
                <a:gd name="connsiteX20" fmla="*/ 370590 w 577580"/>
                <a:gd name="connsiteY20" fmla="*/ 36355 h 304329"/>
                <a:gd name="connsiteX21" fmla="*/ 336580 w 577580"/>
                <a:gd name="connsiteY21" fmla="*/ 127830 h 304329"/>
                <a:gd name="connsiteX22" fmla="*/ 321334 w 577580"/>
                <a:gd name="connsiteY22" fmla="*/ 85025 h 304329"/>
                <a:gd name="connsiteX23" fmla="*/ 303743 w 577580"/>
                <a:gd name="connsiteY23" fmla="*/ 121380 h 304329"/>
                <a:gd name="connsiteX24" fmla="*/ 289670 w 577580"/>
                <a:gd name="connsiteY24" fmla="*/ 56879 h 304329"/>
                <a:gd name="connsiteX25" fmla="*/ 268561 w 577580"/>
                <a:gd name="connsiteY25" fmla="*/ 119034 h 304329"/>
                <a:gd name="connsiteX26" fmla="*/ 253315 w 577580"/>
                <a:gd name="connsiteY26" fmla="*/ 77988 h 304329"/>
                <a:gd name="connsiteX27" fmla="*/ 232791 w 577580"/>
                <a:gd name="connsiteY27" fmla="*/ 121380 h 304329"/>
                <a:gd name="connsiteX28" fmla="*/ 208164 w 577580"/>
                <a:gd name="connsiteY28" fmla="*/ 41046 h 304329"/>
                <a:gd name="connsiteX29" fmla="*/ 189400 w 577580"/>
                <a:gd name="connsiteY29" fmla="*/ 129003 h 304329"/>
                <a:gd name="connsiteX30" fmla="*/ 177672 w 577580"/>
                <a:gd name="connsiteY30" fmla="*/ 90888 h 304329"/>
                <a:gd name="connsiteX31" fmla="*/ 167117 w 577580"/>
                <a:gd name="connsiteY31" fmla="*/ 119621 h 304329"/>
                <a:gd name="connsiteX32" fmla="*/ 148940 w 577580"/>
                <a:gd name="connsiteY32" fmla="*/ 70365 h 304329"/>
                <a:gd name="connsiteX33" fmla="*/ 139558 w 577580"/>
                <a:gd name="connsiteY33" fmla="*/ 113171 h 304329"/>
                <a:gd name="connsiteX34" fmla="*/ 87370 w 577580"/>
                <a:gd name="connsiteY34" fmla="*/ 51015 h 304329"/>
                <a:gd name="connsiteX35" fmla="*/ 119035 w 577580"/>
                <a:gd name="connsiteY35" fmla="*/ 131348 h 304329"/>
                <a:gd name="connsiteX36" fmla="*/ 87370 w 577580"/>
                <a:gd name="connsiteY36" fmla="*/ 117862 h 304329"/>
                <a:gd name="connsiteX37" fmla="*/ 107893 w 577580"/>
                <a:gd name="connsiteY37" fmla="*/ 151285 h 304329"/>
                <a:gd name="connsiteX38" fmla="*/ 22869 w 577580"/>
                <a:gd name="connsiteY38" fmla="*/ 131935 h 304329"/>
                <a:gd name="connsiteX39" fmla="*/ 109652 w 577580"/>
                <a:gd name="connsiteY39" fmla="*/ 188813 h 304329"/>
                <a:gd name="connsiteX40" fmla="*/ 83265 w 577580"/>
                <a:gd name="connsiteY40" fmla="*/ 204645 h 304329"/>
                <a:gd name="connsiteX41" fmla="*/ 100857 w 577580"/>
                <a:gd name="connsiteY41" fmla="*/ 218132 h 304329"/>
                <a:gd name="connsiteX42" fmla="*/ 51601 w 577580"/>
                <a:gd name="connsiteY42" fmla="*/ 233378 h 304329"/>
                <a:gd name="connsiteX43" fmla="*/ 111998 w 577580"/>
                <a:gd name="connsiteY43" fmla="*/ 254487 h 304329"/>
                <a:gd name="connsiteX44" fmla="*/ 76815 w 577580"/>
                <a:gd name="connsiteY44" fmla="*/ 271492 h 304329"/>
                <a:gd name="connsiteX45" fmla="*/ 112584 w 577580"/>
                <a:gd name="connsiteY45" fmla="*/ 281461 h 304329"/>
                <a:gd name="connsiteX46" fmla="*/ 52188 w 577580"/>
                <a:gd name="connsiteY46" fmla="*/ 296706 h 304329"/>
                <a:gd name="connsiteX47" fmla="*/ 115516 w 577580"/>
                <a:gd name="connsiteY47" fmla="*/ 296706 h 304329"/>
                <a:gd name="connsiteX48" fmla="*/ 115516 w 577580"/>
                <a:gd name="connsiteY48" fmla="*/ 301397 h 304329"/>
                <a:gd name="connsiteX49" fmla="*/ 17591 w 577580"/>
                <a:gd name="connsiteY49" fmla="*/ 301397 h 304329"/>
                <a:gd name="connsiteX50" fmla="*/ 95580 w 577580"/>
                <a:gd name="connsiteY50" fmla="*/ 281461 h 304329"/>
                <a:gd name="connsiteX51" fmla="*/ 64501 w 577580"/>
                <a:gd name="connsiteY51" fmla="*/ 272665 h 304329"/>
                <a:gd name="connsiteX52" fmla="*/ 100857 w 577580"/>
                <a:gd name="connsiteY52" fmla="*/ 255074 h 304329"/>
                <a:gd name="connsiteX53" fmla="*/ 37528 w 577580"/>
                <a:gd name="connsiteY53" fmla="*/ 233378 h 304329"/>
                <a:gd name="connsiteX54" fmla="*/ 91475 w 577580"/>
                <a:gd name="connsiteY54" fmla="*/ 216373 h 304329"/>
                <a:gd name="connsiteX55" fmla="*/ 75643 w 577580"/>
                <a:gd name="connsiteY55" fmla="*/ 204059 h 304329"/>
                <a:gd name="connsiteX56" fmla="*/ 101443 w 577580"/>
                <a:gd name="connsiteY56" fmla="*/ 188813 h 304329"/>
                <a:gd name="connsiteX57" fmla="*/ 0 w 577580"/>
                <a:gd name="connsiteY57" fmla="*/ 121966 h 304329"/>
                <a:gd name="connsiteX58" fmla="*/ 99098 w 577580"/>
                <a:gd name="connsiteY58" fmla="*/ 144835 h 304329"/>
                <a:gd name="connsiteX59" fmla="*/ 76815 w 577580"/>
                <a:gd name="connsiteY59" fmla="*/ 108480 h 304329"/>
                <a:gd name="connsiteX60" fmla="*/ 110825 w 577580"/>
                <a:gd name="connsiteY60" fmla="*/ 123139 h 304329"/>
                <a:gd name="connsiteX61" fmla="*/ 73297 w 577580"/>
                <a:gd name="connsiteY61" fmla="*/ 27560 h 304329"/>
                <a:gd name="connsiteX62" fmla="*/ 137212 w 577580"/>
                <a:gd name="connsiteY62" fmla="*/ 103789 h 304329"/>
                <a:gd name="connsiteX63" fmla="*/ 148353 w 577580"/>
                <a:gd name="connsiteY63" fmla="*/ 54533 h 304329"/>
                <a:gd name="connsiteX64" fmla="*/ 167117 w 577580"/>
                <a:gd name="connsiteY64" fmla="*/ 106721 h 304329"/>
                <a:gd name="connsiteX65" fmla="*/ 178258 w 577580"/>
                <a:gd name="connsiteY65" fmla="*/ 77402 h 304329"/>
                <a:gd name="connsiteX66" fmla="*/ 188813 w 577580"/>
                <a:gd name="connsiteY66" fmla="*/ 111411 h 304329"/>
                <a:gd name="connsiteX67" fmla="*/ 206991 w 577580"/>
                <a:gd name="connsiteY67" fmla="*/ 24041 h 304329"/>
                <a:gd name="connsiteX68" fmla="*/ 233964 w 577580"/>
                <a:gd name="connsiteY68" fmla="*/ 109066 h 304329"/>
                <a:gd name="connsiteX69" fmla="*/ 253315 w 577580"/>
                <a:gd name="connsiteY69" fmla="*/ 66847 h 304329"/>
                <a:gd name="connsiteX70" fmla="*/ 268561 w 577580"/>
                <a:gd name="connsiteY70" fmla="*/ 106134 h 304329"/>
                <a:gd name="connsiteX71" fmla="*/ 290843 w 577580"/>
                <a:gd name="connsiteY71" fmla="*/ 40460 h 304329"/>
                <a:gd name="connsiteX72" fmla="*/ 305502 w 577580"/>
                <a:gd name="connsiteY72" fmla="*/ 107893 h 304329"/>
                <a:gd name="connsiteX73" fmla="*/ 321921 w 577580"/>
                <a:gd name="connsiteY73" fmla="*/ 72711 h 304329"/>
                <a:gd name="connsiteX74" fmla="*/ 337166 w 577580"/>
                <a:gd name="connsiteY74" fmla="*/ 113171 h 304329"/>
                <a:gd name="connsiteX75" fmla="*/ 371763 w 577580"/>
                <a:gd name="connsiteY75" fmla="*/ 19937 h 304329"/>
                <a:gd name="connsiteX76" fmla="*/ 395218 w 577580"/>
                <a:gd name="connsiteY76" fmla="*/ 110825 h 304329"/>
                <a:gd name="connsiteX77" fmla="*/ 457373 w 577580"/>
                <a:gd name="connsiteY77" fmla="*/ 0 h 304329"/>
                <a:gd name="connsiteX78" fmla="*/ 434505 w 577580"/>
                <a:gd name="connsiteY78" fmla="*/ 104961 h 304329"/>
                <a:gd name="connsiteX79" fmla="*/ 464997 w 577580"/>
                <a:gd name="connsiteY79" fmla="*/ 72711 h 304329"/>
                <a:gd name="connsiteX80" fmla="*/ 459719 w 577580"/>
                <a:gd name="connsiteY80" fmla="*/ 106134 h 304329"/>
                <a:gd name="connsiteX81" fmla="*/ 496074 w 577580"/>
                <a:gd name="connsiteY81" fmla="*/ 62742 h 304329"/>
                <a:gd name="connsiteX82" fmla="*/ 484933 w 577580"/>
                <a:gd name="connsiteY82" fmla="*/ 111998 h 304329"/>
                <a:gd name="connsiteX83" fmla="*/ 573476 w 577580"/>
                <a:gd name="connsiteY83" fmla="*/ 59810 h 304329"/>
                <a:gd name="connsiteX84" fmla="*/ 507802 w 577580"/>
                <a:gd name="connsiteY84" fmla="*/ 140144 h 304329"/>
                <a:gd name="connsiteX85" fmla="*/ 558230 w 577580"/>
                <a:gd name="connsiteY85" fmla="*/ 140144 h 304329"/>
                <a:gd name="connsiteX86" fmla="*/ 507802 w 577580"/>
                <a:gd name="connsiteY86" fmla="*/ 171808 h 304329"/>
                <a:gd name="connsiteX87" fmla="*/ 544157 w 577580"/>
                <a:gd name="connsiteY87" fmla="*/ 187054 h 304329"/>
                <a:gd name="connsiteX88" fmla="*/ 512493 w 577580"/>
                <a:gd name="connsiteY88" fmla="*/ 197022 h 304329"/>
                <a:gd name="connsiteX89" fmla="*/ 566440 w 577580"/>
                <a:gd name="connsiteY89" fmla="*/ 230446 h 304329"/>
                <a:gd name="connsiteX90" fmla="*/ 510147 w 577580"/>
                <a:gd name="connsiteY90" fmla="*/ 233378 h 304329"/>
                <a:gd name="connsiteX91" fmla="*/ 542984 w 577580"/>
                <a:gd name="connsiteY91" fmla="*/ 249796 h 304329"/>
                <a:gd name="connsiteX92" fmla="*/ 511907 w 577580"/>
                <a:gd name="connsiteY92" fmla="*/ 262697 h 304329"/>
                <a:gd name="connsiteX93" fmla="*/ 577580 w 577580"/>
                <a:gd name="connsiteY93" fmla="*/ 287911 h 304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577580" h="304329">
                  <a:moveTo>
                    <a:pt x="493142" y="304329"/>
                  </a:moveTo>
                  <a:lnTo>
                    <a:pt x="491970" y="300225"/>
                  </a:lnTo>
                  <a:lnTo>
                    <a:pt x="561749" y="286738"/>
                  </a:lnTo>
                  <a:lnTo>
                    <a:pt x="500179" y="262697"/>
                  </a:lnTo>
                  <a:lnTo>
                    <a:pt x="532430" y="249210"/>
                  </a:lnTo>
                  <a:lnTo>
                    <a:pt x="493729" y="229860"/>
                  </a:lnTo>
                  <a:lnTo>
                    <a:pt x="552366" y="226341"/>
                  </a:lnTo>
                  <a:lnTo>
                    <a:pt x="501938" y="195850"/>
                  </a:lnTo>
                  <a:lnTo>
                    <a:pt x="531257" y="186468"/>
                  </a:lnTo>
                  <a:lnTo>
                    <a:pt x="498420" y="172395"/>
                  </a:lnTo>
                  <a:lnTo>
                    <a:pt x="542984" y="144249"/>
                  </a:lnTo>
                  <a:lnTo>
                    <a:pt x="499006" y="144249"/>
                  </a:lnTo>
                  <a:lnTo>
                    <a:pt x="554712" y="76229"/>
                  </a:lnTo>
                  <a:lnTo>
                    <a:pt x="478483" y="121380"/>
                  </a:lnTo>
                  <a:lnTo>
                    <a:pt x="487865" y="79747"/>
                  </a:lnTo>
                  <a:lnTo>
                    <a:pt x="453269" y="120794"/>
                  </a:lnTo>
                  <a:lnTo>
                    <a:pt x="458546" y="86197"/>
                  </a:lnTo>
                  <a:lnTo>
                    <a:pt x="425709" y="120794"/>
                  </a:lnTo>
                  <a:lnTo>
                    <a:pt x="445646" y="29905"/>
                  </a:lnTo>
                  <a:lnTo>
                    <a:pt x="392872" y="123139"/>
                  </a:lnTo>
                  <a:lnTo>
                    <a:pt x="370590" y="36355"/>
                  </a:lnTo>
                  <a:lnTo>
                    <a:pt x="336580" y="127830"/>
                  </a:lnTo>
                  <a:lnTo>
                    <a:pt x="321334" y="85025"/>
                  </a:lnTo>
                  <a:lnTo>
                    <a:pt x="303743" y="121380"/>
                  </a:lnTo>
                  <a:lnTo>
                    <a:pt x="289670" y="56879"/>
                  </a:lnTo>
                  <a:lnTo>
                    <a:pt x="268561" y="119034"/>
                  </a:lnTo>
                  <a:lnTo>
                    <a:pt x="253315" y="77988"/>
                  </a:lnTo>
                  <a:lnTo>
                    <a:pt x="232791" y="121380"/>
                  </a:lnTo>
                  <a:lnTo>
                    <a:pt x="208164" y="41046"/>
                  </a:lnTo>
                  <a:lnTo>
                    <a:pt x="189400" y="129003"/>
                  </a:lnTo>
                  <a:lnTo>
                    <a:pt x="177672" y="90888"/>
                  </a:lnTo>
                  <a:lnTo>
                    <a:pt x="167117" y="119621"/>
                  </a:lnTo>
                  <a:lnTo>
                    <a:pt x="148940" y="70365"/>
                  </a:lnTo>
                  <a:lnTo>
                    <a:pt x="139558" y="113171"/>
                  </a:lnTo>
                  <a:lnTo>
                    <a:pt x="87370" y="51015"/>
                  </a:lnTo>
                  <a:lnTo>
                    <a:pt x="119035" y="131348"/>
                  </a:lnTo>
                  <a:lnTo>
                    <a:pt x="87370" y="117862"/>
                  </a:lnTo>
                  <a:lnTo>
                    <a:pt x="107893" y="151285"/>
                  </a:lnTo>
                  <a:lnTo>
                    <a:pt x="22869" y="131935"/>
                  </a:lnTo>
                  <a:lnTo>
                    <a:pt x="109652" y="188813"/>
                  </a:lnTo>
                  <a:lnTo>
                    <a:pt x="83265" y="204645"/>
                  </a:lnTo>
                  <a:lnTo>
                    <a:pt x="100857" y="218132"/>
                  </a:lnTo>
                  <a:lnTo>
                    <a:pt x="51601" y="233378"/>
                  </a:lnTo>
                  <a:lnTo>
                    <a:pt x="111998" y="254487"/>
                  </a:lnTo>
                  <a:lnTo>
                    <a:pt x="76815" y="271492"/>
                  </a:lnTo>
                  <a:lnTo>
                    <a:pt x="112584" y="281461"/>
                  </a:lnTo>
                  <a:lnTo>
                    <a:pt x="52188" y="296706"/>
                  </a:lnTo>
                  <a:lnTo>
                    <a:pt x="115516" y="296706"/>
                  </a:lnTo>
                  <a:lnTo>
                    <a:pt x="115516" y="301397"/>
                  </a:lnTo>
                  <a:lnTo>
                    <a:pt x="17591" y="301397"/>
                  </a:lnTo>
                  <a:lnTo>
                    <a:pt x="95580" y="281461"/>
                  </a:lnTo>
                  <a:lnTo>
                    <a:pt x="64501" y="272665"/>
                  </a:lnTo>
                  <a:lnTo>
                    <a:pt x="100857" y="255074"/>
                  </a:lnTo>
                  <a:lnTo>
                    <a:pt x="37528" y="233378"/>
                  </a:lnTo>
                  <a:lnTo>
                    <a:pt x="91475" y="216373"/>
                  </a:lnTo>
                  <a:lnTo>
                    <a:pt x="75643" y="204059"/>
                  </a:lnTo>
                  <a:lnTo>
                    <a:pt x="101443" y="188813"/>
                  </a:lnTo>
                  <a:lnTo>
                    <a:pt x="0" y="121966"/>
                  </a:lnTo>
                  <a:lnTo>
                    <a:pt x="99098" y="144835"/>
                  </a:lnTo>
                  <a:lnTo>
                    <a:pt x="76815" y="108480"/>
                  </a:lnTo>
                  <a:lnTo>
                    <a:pt x="110825" y="123139"/>
                  </a:lnTo>
                  <a:lnTo>
                    <a:pt x="73297" y="27560"/>
                  </a:lnTo>
                  <a:lnTo>
                    <a:pt x="137212" y="103789"/>
                  </a:lnTo>
                  <a:lnTo>
                    <a:pt x="148353" y="54533"/>
                  </a:lnTo>
                  <a:lnTo>
                    <a:pt x="167117" y="106721"/>
                  </a:lnTo>
                  <a:lnTo>
                    <a:pt x="178258" y="77402"/>
                  </a:lnTo>
                  <a:lnTo>
                    <a:pt x="188813" y="111411"/>
                  </a:lnTo>
                  <a:lnTo>
                    <a:pt x="206991" y="24041"/>
                  </a:lnTo>
                  <a:lnTo>
                    <a:pt x="233964" y="109066"/>
                  </a:lnTo>
                  <a:lnTo>
                    <a:pt x="253315" y="66847"/>
                  </a:lnTo>
                  <a:lnTo>
                    <a:pt x="268561" y="106134"/>
                  </a:lnTo>
                  <a:lnTo>
                    <a:pt x="290843" y="40460"/>
                  </a:lnTo>
                  <a:lnTo>
                    <a:pt x="305502" y="107893"/>
                  </a:lnTo>
                  <a:lnTo>
                    <a:pt x="321921" y="72711"/>
                  </a:lnTo>
                  <a:lnTo>
                    <a:pt x="337166" y="113171"/>
                  </a:lnTo>
                  <a:lnTo>
                    <a:pt x="371763" y="19937"/>
                  </a:lnTo>
                  <a:lnTo>
                    <a:pt x="395218" y="110825"/>
                  </a:lnTo>
                  <a:lnTo>
                    <a:pt x="457373" y="0"/>
                  </a:lnTo>
                  <a:lnTo>
                    <a:pt x="434505" y="104961"/>
                  </a:lnTo>
                  <a:lnTo>
                    <a:pt x="464997" y="72711"/>
                  </a:lnTo>
                  <a:lnTo>
                    <a:pt x="459719" y="106134"/>
                  </a:lnTo>
                  <a:lnTo>
                    <a:pt x="496074" y="62742"/>
                  </a:lnTo>
                  <a:lnTo>
                    <a:pt x="484933" y="111998"/>
                  </a:lnTo>
                  <a:lnTo>
                    <a:pt x="573476" y="59810"/>
                  </a:lnTo>
                  <a:lnTo>
                    <a:pt x="507802" y="140144"/>
                  </a:lnTo>
                  <a:lnTo>
                    <a:pt x="558230" y="140144"/>
                  </a:lnTo>
                  <a:lnTo>
                    <a:pt x="507802" y="171808"/>
                  </a:lnTo>
                  <a:lnTo>
                    <a:pt x="544157" y="187054"/>
                  </a:lnTo>
                  <a:lnTo>
                    <a:pt x="512493" y="197022"/>
                  </a:lnTo>
                  <a:lnTo>
                    <a:pt x="566440" y="230446"/>
                  </a:lnTo>
                  <a:lnTo>
                    <a:pt x="510147" y="233378"/>
                  </a:lnTo>
                  <a:lnTo>
                    <a:pt x="542984" y="249796"/>
                  </a:lnTo>
                  <a:lnTo>
                    <a:pt x="511907" y="262697"/>
                  </a:lnTo>
                  <a:lnTo>
                    <a:pt x="577580" y="287911"/>
                  </a:lnTo>
                  <a:close/>
                </a:path>
              </a:pathLst>
            </a:custGeom>
            <a:solidFill>
              <a:srgbClr val="FFFFFF"/>
            </a:solidFill>
            <a:ln w="5864" cap="flat">
              <a:noFill/>
              <a:prstDash val="solid"/>
              <a:miter/>
            </a:ln>
          </p:spPr>
          <p:txBody>
            <a:bodyPr rtlCol="0" anchor="ctr"/>
            <a:lstStyle/>
            <a:p>
              <a:endParaRPr lang="en-US"/>
            </a:p>
          </p:txBody>
        </p:sp>
      </p:grpSp>
      <p:sp>
        <p:nvSpPr>
          <p:cNvPr id="617" name="Graphic 2">
            <a:extLst>
              <a:ext uri="{FF2B5EF4-FFF2-40B4-BE49-F238E27FC236}">
                <a16:creationId xmlns:a16="http://schemas.microsoft.com/office/drawing/2014/main" id="{51B88326-74DD-4583-8077-BC0EA3AE53FE}"/>
              </a:ext>
            </a:extLst>
          </p:cNvPr>
          <p:cNvSpPr/>
          <p:nvPr/>
        </p:nvSpPr>
        <p:spPr>
          <a:xfrm>
            <a:off x="4512740" y="3096984"/>
            <a:ext cx="242759" cy="797471"/>
          </a:xfrm>
          <a:custGeom>
            <a:avLst/>
            <a:gdLst>
              <a:gd name="connsiteX0" fmla="*/ 0 w 242759"/>
              <a:gd name="connsiteY0" fmla="*/ 38701 h 797471"/>
              <a:gd name="connsiteX1" fmla="*/ 0 w 242759"/>
              <a:gd name="connsiteY1" fmla="*/ 745284 h 797471"/>
              <a:gd name="connsiteX2" fmla="*/ 12314 w 242759"/>
              <a:gd name="connsiteY2" fmla="*/ 760530 h 797471"/>
              <a:gd name="connsiteX3" fmla="*/ 193504 w 242759"/>
              <a:gd name="connsiteY3" fmla="*/ 797472 h 797471"/>
              <a:gd name="connsiteX4" fmla="*/ 242760 w 242759"/>
              <a:gd name="connsiteY4" fmla="*/ 329543 h 797471"/>
              <a:gd name="connsiteX5" fmla="*/ 194677 w 242759"/>
              <a:gd name="connsiteY5" fmla="*/ 0 h 797471"/>
              <a:gd name="connsiteX6" fmla="*/ 12900 w 242759"/>
              <a:gd name="connsiteY6" fmla="*/ 24041 h 797471"/>
              <a:gd name="connsiteX7" fmla="*/ 0 w 242759"/>
              <a:gd name="connsiteY7" fmla="*/ 38701 h 797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2759" h="797471">
                <a:moveTo>
                  <a:pt x="0" y="38701"/>
                </a:moveTo>
                <a:lnTo>
                  <a:pt x="0" y="745284"/>
                </a:lnTo>
                <a:cubicBezTo>
                  <a:pt x="0" y="752907"/>
                  <a:pt x="5278" y="758771"/>
                  <a:pt x="12314" y="760530"/>
                </a:cubicBezTo>
                <a:lnTo>
                  <a:pt x="193504" y="797472"/>
                </a:lnTo>
                <a:lnTo>
                  <a:pt x="242760" y="329543"/>
                </a:lnTo>
                <a:lnTo>
                  <a:pt x="194677" y="0"/>
                </a:lnTo>
                <a:lnTo>
                  <a:pt x="12900" y="24041"/>
                </a:lnTo>
                <a:cubicBezTo>
                  <a:pt x="5864" y="24041"/>
                  <a:pt x="0" y="30491"/>
                  <a:pt x="0" y="38701"/>
                </a:cubicBezTo>
                <a:close/>
              </a:path>
            </a:pathLst>
          </a:custGeom>
          <a:solidFill>
            <a:srgbClr val="444B8C"/>
          </a:solidFill>
          <a:ln w="5864" cap="flat">
            <a:noFill/>
            <a:prstDash val="solid"/>
            <a:miter/>
          </a:ln>
        </p:spPr>
        <p:txBody>
          <a:bodyPr rtlCol="0" anchor="ctr"/>
          <a:lstStyle/>
          <a:p>
            <a:endParaRPr lang="en-US"/>
          </a:p>
        </p:txBody>
      </p:sp>
      <p:sp>
        <p:nvSpPr>
          <p:cNvPr id="618" name="Graphic 2">
            <a:extLst>
              <a:ext uri="{FF2B5EF4-FFF2-40B4-BE49-F238E27FC236}">
                <a16:creationId xmlns:a16="http://schemas.microsoft.com/office/drawing/2014/main" id="{2A084AE8-695D-4468-A661-3FA6CB6750EC}"/>
              </a:ext>
            </a:extLst>
          </p:cNvPr>
          <p:cNvSpPr/>
          <p:nvPr/>
        </p:nvSpPr>
        <p:spPr>
          <a:xfrm>
            <a:off x="4691585" y="3093438"/>
            <a:ext cx="382903" cy="800536"/>
          </a:xfrm>
          <a:custGeom>
            <a:avLst/>
            <a:gdLst>
              <a:gd name="connsiteX0" fmla="*/ 360621 w 382903"/>
              <a:gd name="connsiteY0" fmla="*/ 13514 h 800536"/>
              <a:gd name="connsiteX1" fmla="*/ 24042 w 382903"/>
              <a:gd name="connsiteY1" fmla="*/ 28 h 800536"/>
              <a:gd name="connsiteX2" fmla="*/ 0 w 382903"/>
              <a:gd name="connsiteY2" fmla="*/ 19964 h 800536"/>
              <a:gd name="connsiteX3" fmla="*/ 0 w 382903"/>
              <a:gd name="connsiteY3" fmla="*/ 781081 h 800536"/>
              <a:gd name="connsiteX4" fmla="*/ 24042 w 382903"/>
              <a:gd name="connsiteY4" fmla="*/ 800431 h 800536"/>
              <a:gd name="connsiteX5" fmla="*/ 360621 w 382903"/>
              <a:gd name="connsiteY5" fmla="*/ 781081 h 800536"/>
              <a:gd name="connsiteX6" fmla="*/ 382904 w 382903"/>
              <a:gd name="connsiteY6" fmla="*/ 759971 h 800536"/>
              <a:gd name="connsiteX7" fmla="*/ 382904 w 382903"/>
              <a:gd name="connsiteY7" fmla="*/ 34624 h 800536"/>
              <a:gd name="connsiteX8" fmla="*/ 360621 w 382903"/>
              <a:gd name="connsiteY8" fmla="*/ 13514 h 800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2903" h="800536">
                <a:moveTo>
                  <a:pt x="360621" y="13514"/>
                </a:moveTo>
                <a:lnTo>
                  <a:pt x="24042" y="28"/>
                </a:lnTo>
                <a:cubicBezTo>
                  <a:pt x="10555" y="-559"/>
                  <a:pt x="0" y="8237"/>
                  <a:pt x="0" y="19964"/>
                </a:cubicBezTo>
                <a:lnTo>
                  <a:pt x="0" y="781081"/>
                </a:lnTo>
                <a:cubicBezTo>
                  <a:pt x="0" y="792808"/>
                  <a:pt x="10555" y="801604"/>
                  <a:pt x="24042" y="800431"/>
                </a:cubicBezTo>
                <a:lnTo>
                  <a:pt x="360621" y="781081"/>
                </a:lnTo>
                <a:cubicBezTo>
                  <a:pt x="372935" y="780494"/>
                  <a:pt x="382904" y="771112"/>
                  <a:pt x="382904" y="759971"/>
                </a:cubicBezTo>
                <a:lnTo>
                  <a:pt x="382904" y="34624"/>
                </a:lnTo>
                <a:cubicBezTo>
                  <a:pt x="382904" y="23483"/>
                  <a:pt x="372935" y="14101"/>
                  <a:pt x="360621" y="13514"/>
                </a:cubicBezTo>
                <a:close/>
              </a:path>
            </a:pathLst>
          </a:custGeom>
          <a:solidFill>
            <a:srgbClr val="444B8C"/>
          </a:solidFill>
          <a:ln w="5864" cap="flat">
            <a:noFill/>
            <a:prstDash val="solid"/>
            <a:miter/>
          </a:ln>
        </p:spPr>
        <p:txBody>
          <a:bodyPr rtlCol="0" anchor="ctr"/>
          <a:lstStyle/>
          <a:p>
            <a:endParaRPr lang="en-US"/>
          </a:p>
        </p:txBody>
      </p:sp>
      <p:grpSp>
        <p:nvGrpSpPr>
          <p:cNvPr id="619" name="Graphic 2">
            <a:extLst>
              <a:ext uri="{FF2B5EF4-FFF2-40B4-BE49-F238E27FC236}">
                <a16:creationId xmlns:a16="http://schemas.microsoft.com/office/drawing/2014/main" id="{79C38A5A-ACE0-45EE-98D4-CAABB5C5E444}"/>
              </a:ext>
            </a:extLst>
          </p:cNvPr>
          <p:cNvGrpSpPr/>
          <p:nvPr/>
        </p:nvGrpSpPr>
        <p:grpSpPr>
          <a:xfrm>
            <a:off x="4715040" y="3114538"/>
            <a:ext cx="338339" cy="92097"/>
            <a:chOff x="4560858" y="3114538"/>
            <a:chExt cx="338339" cy="92097"/>
          </a:xfrm>
        </p:grpSpPr>
        <p:sp>
          <p:nvSpPr>
            <p:cNvPr id="620" name="Graphic 2">
              <a:extLst>
                <a:ext uri="{FF2B5EF4-FFF2-40B4-BE49-F238E27FC236}">
                  <a16:creationId xmlns:a16="http://schemas.microsoft.com/office/drawing/2014/main" id="{FE8FB02A-E3A0-43B6-98C0-BC5D6E5EA738}"/>
                </a:ext>
              </a:extLst>
            </p:cNvPr>
            <p:cNvSpPr/>
            <p:nvPr/>
          </p:nvSpPr>
          <p:spPr>
            <a:xfrm>
              <a:off x="4560858" y="3114538"/>
              <a:ext cx="338339" cy="92097"/>
            </a:xfrm>
            <a:custGeom>
              <a:avLst/>
              <a:gdLst>
                <a:gd name="connsiteX0" fmla="*/ 0 w 338339"/>
                <a:gd name="connsiteY0" fmla="*/ 68057 h 92097"/>
                <a:gd name="connsiteX1" fmla="*/ 0 w 338339"/>
                <a:gd name="connsiteY1" fmla="*/ 14110 h 92097"/>
                <a:gd name="connsiteX2" fmla="*/ 17005 w 338339"/>
                <a:gd name="connsiteY2" fmla="*/ 37 h 92097"/>
                <a:gd name="connsiteX3" fmla="*/ 322507 w 338339"/>
                <a:gd name="connsiteY3" fmla="*/ 11765 h 92097"/>
                <a:gd name="connsiteX4" fmla="*/ 338339 w 338339"/>
                <a:gd name="connsiteY4" fmla="*/ 26424 h 92097"/>
                <a:gd name="connsiteX5" fmla="*/ 338339 w 338339"/>
                <a:gd name="connsiteY5" fmla="*/ 78025 h 92097"/>
                <a:gd name="connsiteX6" fmla="*/ 322507 w 338339"/>
                <a:gd name="connsiteY6" fmla="*/ 92098 h 92097"/>
                <a:gd name="connsiteX7" fmla="*/ 17005 w 338339"/>
                <a:gd name="connsiteY7" fmla="*/ 83889 h 92097"/>
                <a:gd name="connsiteX8" fmla="*/ 0 w 338339"/>
                <a:gd name="connsiteY8" fmla="*/ 68057 h 92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339" h="92097">
                  <a:moveTo>
                    <a:pt x="0" y="68057"/>
                  </a:moveTo>
                  <a:lnTo>
                    <a:pt x="0" y="14110"/>
                  </a:lnTo>
                  <a:cubicBezTo>
                    <a:pt x="0" y="5901"/>
                    <a:pt x="7623" y="-549"/>
                    <a:pt x="17005" y="37"/>
                  </a:cubicBezTo>
                  <a:lnTo>
                    <a:pt x="322507" y="11765"/>
                  </a:lnTo>
                  <a:cubicBezTo>
                    <a:pt x="331302" y="12351"/>
                    <a:pt x="338339" y="18801"/>
                    <a:pt x="338339" y="26424"/>
                  </a:cubicBezTo>
                  <a:lnTo>
                    <a:pt x="338339" y="78025"/>
                  </a:lnTo>
                  <a:cubicBezTo>
                    <a:pt x="338339" y="85648"/>
                    <a:pt x="331302" y="92098"/>
                    <a:pt x="322507" y="92098"/>
                  </a:cubicBezTo>
                  <a:lnTo>
                    <a:pt x="17005" y="83889"/>
                  </a:lnTo>
                  <a:cubicBezTo>
                    <a:pt x="7623" y="83302"/>
                    <a:pt x="0" y="76266"/>
                    <a:pt x="0" y="68057"/>
                  </a:cubicBezTo>
                  <a:close/>
                </a:path>
              </a:pathLst>
            </a:custGeom>
            <a:solidFill>
              <a:srgbClr val="AA80F9">
                <a:alpha val="74000"/>
              </a:srgbClr>
            </a:solidFill>
            <a:ln w="5864" cap="flat">
              <a:noFill/>
              <a:prstDash val="solid"/>
              <a:miter/>
            </a:ln>
          </p:spPr>
          <p:txBody>
            <a:bodyPr rtlCol="0" anchor="ctr"/>
            <a:lstStyle/>
            <a:p>
              <a:endParaRPr lang="en-US"/>
            </a:p>
          </p:txBody>
        </p:sp>
        <p:sp>
          <p:nvSpPr>
            <p:cNvPr id="621" name="Graphic 2">
              <a:extLst>
                <a:ext uri="{FF2B5EF4-FFF2-40B4-BE49-F238E27FC236}">
                  <a16:creationId xmlns:a16="http://schemas.microsoft.com/office/drawing/2014/main" id="{6DBAD0DF-71D7-4428-B44F-423FED103BD9}"/>
                </a:ext>
              </a:extLst>
            </p:cNvPr>
            <p:cNvSpPr/>
            <p:nvPr/>
          </p:nvSpPr>
          <p:spPr>
            <a:xfrm>
              <a:off x="4577277" y="3127997"/>
              <a:ext cx="15245" cy="13615"/>
            </a:xfrm>
            <a:custGeom>
              <a:avLst/>
              <a:gdLst>
                <a:gd name="connsiteX0" fmla="*/ 15246 w 15245"/>
                <a:gd name="connsiteY0" fmla="*/ 7101 h 13615"/>
                <a:gd name="connsiteX1" fmla="*/ 7623 w 15245"/>
                <a:gd name="connsiteY1" fmla="*/ 13551 h 13615"/>
                <a:gd name="connsiteX2" fmla="*/ 0 w 15245"/>
                <a:gd name="connsiteY2" fmla="*/ 6515 h 13615"/>
                <a:gd name="connsiteX3" fmla="*/ 7623 w 15245"/>
                <a:gd name="connsiteY3" fmla="*/ 64 h 13615"/>
                <a:gd name="connsiteX4" fmla="*/ 15246 w 15245"/>
                <a:gd name="connsiteY4" fmla="*/ 7101 h 13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5" h="13615">
                  <a:moveTo>
                    <a:pt x="15246" y="7101"/>
                  </a:moveTo>
                  <a:cubicBezTo>
                    <a:pt x="15246" y="10619"/>
                    <a:pt x="11728" y="14137"/>
                    <a:pt x="7623" y="13551"/>
                  </a:cubicBezTo>
                  <a:cubicBezTo>
                    <a:pt x="3518" y="13551"/>
                    <a:pt x="0" y="10033"/>
                    <a:pt x="0" y="6515"/>
                  </a:cubicBezTo>
                  <a:cubicBezTo>
                    <a:pt x="0" y="2996"/>
                    <a:pt x="3518" y="-522"/>
                    <a:pt x="7623" y="64"/>
                  </a:cubicBezTo>
                  <a:cubicBezTo>
                    <a:pt x="11728" y="64"/>
                    <a:pt x="15246" y="2996"/>
                    <a:pt x="15246" y="7101"/>
                  </a:cubicBezTo>
                  <a:close/>
                </a:path>
              </a:pathLst>
            </a:custGeom>
            <a:solidFill>
              <a:srgbClr val="FFFFFF">
                <a:alpha val="40000"/>
              </a:srgbClr>
            </a:solidFill>
            <a:ln w="5864" cap="flat">
              <a:noFill/>
              <a:prstDash val="solid"/>
              <a:miter/>
            </a:ln>
          </p:spPr>
          <p:txBody>
            <a:bodyPr rtlCol="0" anchor="ctr"/>
            <a:lstStyle/>
            <a:p>
              <a:endParaRPr lang="en-US"/>
            </a:p>
          </p:txBody>
        </p:sp>
        <p:sp>
          <p:nvSpPr>
            <p:cNvPr id="622" name="Graphic 2">
              <a:extLst>
                <a:ext uri="{FF2B5EF4-FFF2-40B4-BE49-F238E27FC236}">
                  <a16:creationId xmlns:a16="http://schemas.microsoft.com/office/drawing/2014/main" id="{C5E54F98-9BF4-4E0B-AEDF-28C3DDA56636}"/>
                </a:ext>
              </a:extLst>
            </p:cNvPr>
            <p:cNvSpPr/>
            <p:nvPr/>
          </p:nvSpPr>
          <p:spPr>
            <a:xfrm>
              <a:off x="4602491" y="3128584"/>
              <a:ext cx="15245" cy="13550"/>
            </a:xfrm>
            <a:custGeom>
              <a:avLst/>
              <a:gdLst>
                <a:gd name="connsiteX0" fmla="*/ 15246 w 15245"/>
                <a:gd name="connsiteY0" fmla="*/ 7101 h 13550"/>
                <a:gd name="connsiteX1" fmla="*/ 7623 w 15245"/>
                <a:gd name="connsiteY1" fmla="*/ 13551 h 13550"/>
                <a:gd name="connsiteX2" fmla="*/ 0 w 15245"/>
                <a:gd name="connsiteY2" fmla="*/ 6515 h 13550"/>
                <a:gd name="connsiteX3" fmla="*/ 7623 w 15245"/>
                <a:gd name="connsiteY3" fmla="*/ 64 h 13550"/>
                <a:gd name="connsiteX4" fmla="*/ 15246 w 15245"/>
                <a:gd name="connsiteY4" fmla="*/ 7101 h 1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5" h="13550">
                  <a:moveTo>
                    <a:pt x="15246" y="7101"/>
                  </a:moveTo>
                  <a:cubicBezTo>
                    <a:pt x="15246" y="10619"/>
                    <a:pt x="11728" y="13551"/>
                    <a:pt x="7623" y="13551"/>
                  </a:cubicBezTo>
                  <a:cubicBezTo>
                    <a:pt x="3518" y="13551"/>
                    <a:pt x="0" y="10033"/>
                    <a:pt x="0" y="6515"/>
                  </a:cubicBezTo>
                  <a:cubicBezTo>
                    <a:pt x="0" y="2996"/>
                    <a:pt x="3518" y="-522"/>
                    <a:pt x="7623" y="64"/>
                  </a:cubicBezTo>
                  <a:cubicBezTo>
                    <a:pt x="11728" y="64"/>
                    <a:pt x="15246" y="3583"/>
                    <a:pt x="15246" y="7101"/>
                  </a:cubicBezTo>
                  <a:close/>
                </a:path>
              </a:pathLst>
            </a:custGeom>
            <a:solidFill>
              <a:srgbClr val="FFFFFF">
                <a:alpha val="40000"/>
              </a:srgbClr>
            </a:solidFill>
            <a:ln w="5864" cap="flat">
              <a:noFill/>
              <a:prstDash val="solid"/>
              <a:miter/>
            </a:ln>
          </p:spPr>
          <p:txBody>
            <a:bodyPr rtlCol="0" anchor="ctr"/>
            <a:lstStyle/>
            <a:p>
              <a:endParaRPr lang="en-US"/>
            </a:p>
          </p:txBody>
        </p:sp>
        <p:sp>
          <p:nvSpPr>
            <p:cNvPr id="623" name="Graphic 2">
              <a:extLst>
                <a:ext uri="{FF2B5EF4-FFF2-40B4-BE49-F238E27FC236}">
                  <a16:creationId xmlns:a16="http://schemas.microsoft.com/office/drawing/2014/main" id="{33E8CAB7-6644-48A6-A6D9-3D6B353C7717}"/>
                </a:ext>
              </a:extLst>
            </p:cNvPr>
            <p:cNvSpPr/>
            <p:nvPr/>
          </p:nvSpPr>
          <p:spPr>
            <a:xfrm>
              <a:off x="4627119" y="3129821"/>
              <a:ext cx="15245" cy="13486"/>
            </a:xfrm>
            <a:custGeom>
              <a:avLst/>
              <a:gdLst>
                <a:gd name="connsiteX0" fmla="*/ 15246 w 15245"/>
                <a:gd name="connsiteY0" fmla="*/ 7036 h 13486"/>
                <a:gd name="connsiteX1" fmla="*/ 7623 w 15245"/>
                <a:gd name="connsiteY1" fmla="*/ 13487 h 13486"/>
                <a:gd name="connsiteX2" fmla="*/ 0 w 15245"/>
                <a:gd name="connsiteY2" fmla="*/ 6450 h 13486"/>
                <a:gd name="connsiteX3" fmla="*/ 7623 w 15245"/>
                <a:gd name="connsiteY3" fmla="*/ 0 h 13486"/>
                <a:gd name="connsiteX4" fmla="*/ 15246 w 15245"/>
                <a:gd name="connsiteY4" fmla="*/ 7036 h 13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5" h="13486">
                  <a:moveTo>
                    <a:pt x="15246" y="7036"/>
                  </a:moveTo>
                  <a:cubicBezTo>
                    <a:pt x="15246" y="10555"/>
                    <a:pt x="11728" y="13487"/>
                    <a:pt x="7623" y="13487"/>
                  </a:cubicBezTo>
                  <a:cubicBezTo>
                    <a:pt x="3518" y="13487"/>
                    <a:pt x="0" y="9968"/>
                    <a:pt x="0" y="6450"/>
                  </a:cubicBezTo>
                  <a:cubicBezTo>
                    <a:pt x="0" y="2932"/>
                    <a:pt x="3518" y="0"/>
                    <a:pt x="7623" y="0"/>
                  </a:cubicBezTo>
                  <a:cubicBezTo>
                    <a:pt x="11728" y="0"/>
                    <a:pt x="15246" y="2932"/>
                    <a:pt x="15246" y="7036"/>
                  </a:cubicBezTo>
                  <a:close/>
                </a:path>
              </a:pathLst>
            </a:custGeom>
            <a:solidFill>
              <a:srgbClr val="FFFFFF">
                <a:alpha val="40000"/>
              </a:srgbClr>
            </a:solidFill>
            <a:ln w="5864" cap="flat">
              <a:noFill/>
              <a:prstDash val="solid"/>
              <a:miter/>
            </a:ln>
          </p:spPr>
          <p:txBody>
            <a:bodyPr rtlCol="0" anchor="ctr"/>
            <a:lstStyle/>
            <a:p>
              <a:endParaRPr lang="en-US"/>
            </a:p>
          </p:txBody>
        </p:sp>
        <p:sp>
          <p:nvSpPr>
            <p:cNvPr id="624" name="Graphic 2">
              <a:extLst>
                <a:ext uri="{FF2B5EF4-FFF2-40B4-BE49-F238E27FC236}">
                  <a16:creationId xmlns:a16="http://schemas.microsoft.com/office/drawing/2014/main" id="{121883F4-9FD9-4F2B-ADA0-C234830D5F28}"/>
                </a:ext>
              </a:extLst>
            </p:cNvPr>
            <p:cNvSpPr/>
            <p:nvPr/>
          </p:nvSpPr>
          <p:spPr>
            <a:xfrm>
              <a:off x="4657610" y="3130407"/>
              <a:ext cx="223995" cy="63328"/>
            </a:xfrm>
            <a:custGeom>
              <a:avLst/>
              <a:gdLst>
                <a:gd name="connsiteX0" fmla="*/ 223996 w 223995"/>
                <a:gd name="connsiteY0" fmla="*/ 63329 h 63328"/>
                <a:gd name="connsiteX1" fmla="*/ 0 w 223995"/>
                <a:gd name="connsiteY1" fmla="*/ 56292 h 63328"/>
                <a:gd name="connsiteX2" fmla="*/ 0 w 223995"/>
                <a:gd name="connsiteY2" fmla="*/ 0 h 63328"/>
                <a:gd name="connsiteX3" fmla="*/ 223996 w 223995"/>
                <a:gd name="connsiteY3" fmla="*/ 8209 h 63328"/>
              </a:gdLst>
              <a:ahLst/>
              <a:cxnLst>
                <a:cxn ang="0">
                  <a:pos x="connsiteX0" y="connsiteY0"/>
                </a:cxn>
                <a:cxn ang="0">
                  <a:pos x="connsiteX1" y="connsiteY1"/>
                </a:cxn>
                <a:cxn ang="0">
                  <a:pos x="connsiteX2" y="connsiteY2"/>
                </a:cxn>
                <a:cxn ang="0">
                  <a:pos x="connsiteX3" y="connsiteY3"/>
                </a:cxn>
              </a:cxnLst>
              <a:rect l="l" t="t" r="r" b="b"/>
              <a:pathLst>
                <a:path w="223995" h="63328">
                  <a:moveTo>
                    <a:pt x="223996" y="63329"/>
                  </a:moveTo>
                  <a:lnTo>
                    <a:pt x="0" y="56292"/>
                  </a:lnTo>
                  <a:lnTo>
                    <a:pt x="0" y="0"/>
                  </a:lnTo>
                  <a:lnTo>
                    <a:pt x="223996" y="8209"/>
                  </a:lnTo>
                  <a:close/>
                </a:path>
              </a:pathLst>
            </a:custGeom>
            <a:solidFill>
              <a:srgbClr val="444B8C"/>
            </a:solidFill>
            <a:ln w="5864" cap="flat">
              <a:noFill/>
              <a:prstDash val="solid"/>
              <a:miter/>
            </a:ln>
          </p:spPr>
          <p:txBody>
            <a:bodyPr rtlCol="0" anchor="ctr"/>
            <a:lstStyle/>
            <a:p>
              <a:endParaRPr lang="en-US"/>
            </a:p>
          </p:txBody>
        </p:sp>
        <p:grpSp>
          <p:nvGrpSpPr>
            <p:cNvPr id="625" name="Graphic 2">
              <a:extLst>
                <a:ext uri="{FF2B5EF4-FFF2-40B4-BE49-F238E27FC236}">
                  <a16:creationId xmlns:a16="http://schemas.microsoft.com/office/drawing/2014/main" id="{0EAF8597-A27A-4433-BCCF-E58ADA4AA090}"/>
                </a:ext>
              </a:extLst>
            </p:cNvPr>
            <p:cNvGrpSpPr/>
            <p:nvPr/>
          </p:nvGrpSpPr>
          <p:grpSpPr>
            <a:xfrm>
              <a:off x="4672856" y="3137444"/>
              <a:ext cx="194676" cy="51601"/>
              <a:chOff x="4672856" y="3137444"/>
              <a:chExt cx="194676" cy="51601"/>
            </a:xfrm>
            <a:solidFill>
              <a:srgbClr val="FFFFFF"/>
            </a:solidFill>
          </p:grpSpPr>
          <p:sp>
            <p:nvSpPr>
              <p:cNvPr id="626" name="Graphic 2">
                <a:extLst>
                  <a:ext uri="{FF2B5EF4-FFF2-40B4-BE49-F238E27FC236}">
                    <a16:creationId xmlns:a16="http://schemas.microsoft.com/office/drawing/2014/main" id="{F68D99BE-B877-4421-801C-67C1F38D3414}"/>
                  </a:ext>
                </a:extLst>
              </p:cNvPr>
              <p:cNvSpPr/>
              <p:nvPr/>
            </p:nvSpPr>
            <p:spPr>
              <a:xfrm>
                <a:off x="4672856" y="3137444"/>
                <a:ext cx="6449" cy="46323"/>
              </a:xfrm>
              <a:custGeom>
                <a:avLst/>
                <a:gdLst>
                  <a:gd name="connsiteX0" fmla="*/ 6450 w 6449"/>
                  <a:gd name="connsiteY0" fmla="*/ 46324 h 46323"/>
                  <a:gd name="connsiteX1" fmla="*/ 0 w 6449"/>
                  <a:gd name="connsiteY1" fmla="*/ 45737 h 46323"/>
                  <a:gd name="connsiteX2" fmla="*/ 0 w 6449"/>
                  <a:gd name="connsiteY2" fmla="*/ 0 h 46323"/>
                  <a:gd name="connsiteX3" fmla="*/ 6450 w 6449"/>
                  <a:gd name="connsiteY3" fmla="*/ 586 h 46323"/>
                </a:gdLst>
                <a:ahLst/>
                <a:cxnLst>
                  <a:cxn ang="0">
                    <a:pos x="connsiteX0" y="connsiteY0"/>
                  </a:cxn>
                  <a:cxn ang="0">
                    <a:pos x="connsiteX1" y="connsiteY1"/>
                  </a:cxn>
                  <a:cxn ang="0">
                    <a:pos x="connsiteX2" y="connsiteY2"/>
                  </a:cxn>
                  <a:cxn ang="0">
                    <a:pos x="connsiteX3" y="connsiteY3"/>
                  </a:cxn>
                </a:cxnLst>
                <a:rect l="l" t="t" r="r" b="b"/>
                <a:pathLst>
                  <a:path w="6449" h="46323">
                    <a:moveTo>
                      <a:pt x="6450" y="46324"/>
                    </a:moveTo>
                    <a:lnTo>
                      <a:pt x="0" y="45737"/>
                    </a:lnTo>
                    <a:lnTo>
                      <a:pt x="0" y="0"/>
                    </a:lnTo>
                    <a:lnTo>
                      <a:pt x="6450" y="586"/>
                    </a:lnTo>
                    <a:close/>
                  </a:path>
                </a:pathLst>
              </a:custGeom>
              <a:solidFill>
                <a:srgbClr val="FFFFFF"/>
              </a:solidFill>
              <a:ln w="5864" cap="flat">
                <a:noFill/>
                <a:prstDash val="solid"/>
                <a:miter/>
              </a:ln>
            </p:spPr>
            <p:txBody>
              <a:bodyPr rtlCol="0" anchor="ctr"/>
              <a:lstStyle/>
              <a:p>
                <a:endParaRPr lang="en-US"/>
              </a:p>
            </p:txBody>
          </p:sp>
          <p:sp>
            <p:nvSpPr>
              <p:cNvPr id="627" name="Graphic 2">
                <a:extLst>
                  <a:ext uri="{FF2B5EF4-FFF2-40B4-BE49-F238E27FC236}">
                    <a16:creationId xmlns:a16="http://schemas.microsoft.com/office/drawing/2014/main" id="{4A159617-E41E-4D1E-AC25-A9DC3C490729}"/>
                  </a:ext>
                </a:extLst>
              </p:cNvPr>
              <p:cNvSpPr/>
              <p:nvPr/>
            </p:nvSpPr>
            <p:spPr>
              <a:xfrm>
                <a:off x="4684584" y="3138030"/>
                <a:ext cx="7036" cy="45737"/>
              </a:xfrm>
              <a:custGeom>
                <a:avLst/>
                <a:gdLst>
                  <a:gd name="connsiteX0" fmla="*/ 7037 w 7036"/>
                  <a:gd name="connsiteY0" fmla="*/ 45737 h 45737"/>
                  <a:gd name="connsiteX1" fmla="*/ 0 w 7036"/>
                  <a:gd name="connsiteY1" fmla="*/ 45737 h 45737"/>
                  <a:gd name="connsiteX2" fmla="*/ 0 w 7036"/>
                  <a:gd name="connsiteY2" fmla="*/ 0 h 45737"/>
                  <a:gd name="connsiteX3" fmla="*/ 7037 w 7036"/>
                  <a:gd name="connsiteY3" fmla="*/ 586 h 45737"/>
                </a:gdLst>
                <a:ahLst/>
                <a:cxnLst>
                  <a:cxn ang="0">
                    <a:pos x="connsiteX0" y="connsiteY0"/>
                  </a:cxn>
                  <a:cxn ang="0">
                    <a:pos x="connsiteX1" y="connsiteY1"/>
                  </a:cxn>
                  <a:cxn ang="0">
                    <a:pos x="connsiteX2" y="connsiteY2"/>
                  </a:cxn>
                  <a:cxn ang="0">
                    <a:pos x="connsiteX3" y="connsiteY3"/>
                  </a:cxn>
                </a:cxnLst>
                <a:rect l="l" t="t" r="r" b="b"/>
                <a:pathLst>
                  <a:path w="7036" h="45737">
                    <a:moveTo>
                      <a:pt x="7037" y="45737"/>
                    </a:moveTo>
                    <a:lnTo>
                      <a:pt x="0" y="45737"/>
                    </a:lnTo>
                    <a:lnTo>
                      <a:pt x="0" y="0"/>
                    </a:lnTo>
                    <a:lnTo>
                      <a:pt x="7037" y="586"/>
                    </a:lnTo>
                    <a:close/>
                  </a:path>
                </a:pathLst>
              </a:custGeom>
              <a:solidFill>
                <a:srgbClr val="FFFFFF"/>
              </a:solidFill>
              <a:ln w="5864" cap="flat">
                <a:noFill/>
                <a:prstDash val="solid"/>
                <a:miter/>
              </a:ln>
            </p:spPr>
            <p:txBody>
              <a:bodyPr rtlCol="0" anchor="ctr"/>
              <a:lstStyle/>
              <a:p>
                <a:endParaRPr lang="en-US"/>
              </a:p>
            </p:txBody>
          </p:sp>
          <p:sp>
            <p:nvSpPr>
              <p:cNvPr id="628" name="Graphic 2">
                <a:extLst>
                  <a:ext uri="{FF2B5EF4-FFF2-40B4-BE49-F238E27FC236}">
                    <a16:creationId xmlns:a16="http://schemas.microsoft.com/office/drawing/2014/main" id="{E50583CF-E537-4556-8FF8-7A1441A411CA}"/>
                  </a:ext>
                </a:extLst>
              </p:cNvPr>
              <p:cNvSpPr/>
              <p:nvPr/>
            </p:nvSpPr>
            <p:spPr>
              <a:xfrm>
                <a:off x="4696898" y="3138617"/>
                <a:ext cx="6450" cy="45737"/>
              </a:xfrm>
              <a:custGeom>
                <a:avLst/>
                <a:gdLst>
                  <a:gd name="connsiteX0" fmla="*/ 6450 w 6450"/>
                  <a:gd name="connsiteY0" fmla="*/ 45737 h 45737"/>
                  <a:gd name="connsiteX1" fmla="*/ 0 w 6450"/>
                  <a:gd name="connsiteY1" fmla="*/ 45737 h 45737"/>
                  <a:gd name="connsiteX2" fmla="*/ 0 w 6450"/>
                  <a:gd name="connsiteY2" fmla="*/ 0 h 45737"/>
                  <a:gd name="connsiteX3" fmla="*/ 6450 w 6450"/>
                  <a:gd name="connsiteY3" fmla="*/ 0 h 45737"/>
                </a:gdLst>
                <a:ahLst/>
                <a:cxnLst>
                  <a:cxn ang="0">
                    <a:pos x="connsiteX0" y="connsiteY0"/>
                  </a:cxn>
                  <a:cxn ang="0">
                    <a:pos x="connsiteX1" y="connsiteY1"/>
                  </a:cxn>
                  <a:cxn ang="0">
                    <a:pos x="connsiteX2" y="connsiteY2"/>
                  </a:cxn>
                  <a:cxn ang="0">
                    <a:pos x="connsiteX3" y="connsiteY3"/>
                  </a:cxn>
                </a:cxnLst>
                <a:rect l="l" t="t" r="r" b="b"/>
                <a:pathLst>
                  <a:path w="6450" h="45737">
                    <a:moveTo>
                      <a:pt x="6450" y="45737"/>
                    </a:moveTo>
                    <a:lnTo>
                      <a:pt x="0" y="45737"/>
                    </a:lnTo>
                    <a:lnTo>
                      <a:pt x="0" y="0"/>
                    </a:lnTo>
                    <a:lnTo>
                      <a:pt x="6450" y="0"/>
                    </a:lnTo>
                    <a:close/>
                  </a:path>
                </a:pathLst>
              </a:custGeom>
              <a:solidFill>
                <a:srgbClr val="FFFFFF"/>
              </a:solidFill>
              <a:ln w="5864" cap="flat">
                <a:noFill/>
                <a:prstDash val="solid"/>
                <a:miter/>
              </a:ln>
            </p:spPr>
            <p:txBody>
              <a:bodyPr rtlCol="0" anchor="ctr"/>
              <a:lstStyle/>
              <a:p>
                <a:endParaRPr lang="en-US"/>
              </a:p>
            </p:txBody>
          </p:sp>
          <p:sp>
            <p:nvSpPr>
              <p:cNvPr id="629" name="Graphic 2">
                <a:extLst>
                  <a:ext uri="{FF2B5EF4-FFF2-40B4-BE49-F238E27FC236}">
                    <a16:creationId xmlns:a16="http://schemas.microsoft.com/office/drawing/2014/main" id="{BEBDA689-F63B-4A23-857C-9000B87AA32A}"/>
                  </a:ext>
                </a:extLst>
              </p:cNvPr>
              <p:cNvSpPr/>
              <p:nvPr/>
            </p:nvSpPr>
            <p:spPr>
              <a:xfrm>
                <a:off x="4708625" y="3139203"/>
                <a:ext cx="7036" cy="45737"/>
              </a:xfrm>
              <a:custGeom>
                <a:avLst/>
                <a:gdLst>
                  <a:gd name="connsiteX0" fmla="*/ 7037 w 7036"/>
                  <a:gd name="connsiteY0" fmla="*/ 45737 h 45737"/>
                  <a:gd name="connsiteX1" fmla="*/ 0 w 7036"/>
                  <a:gd name="connsiteY1" fmla="*/ 45151 h 45737"/>
                  <a:gd name="connsiteX2" fmla="*/ 0 w 7036"/>
                  <a:gd name="connsiteY2" fmla="*/ 0 h 45737"/>
                  <a:gd name="connsiteX3" fmla="*/ 7037 w 7036"/>
                  <a:gd name="connsiteY3" fmla="*/ 0 h 45737"/>
                </a:gdLst>
                <a:ahLst/>
                <a:cxnLst>
                  <a:cxn ang="0">
                    <a:pos x="connsiteX0" y="connsiteY0"/>
                  </a:cxn>
                  <a:cxn ang="0">
                    <a:pos x="connsiteX1" y="connsiteY1"/>
                  </a:cxn>
                  <a:cxn ang="0">
                    <a:pos x="connsiteX2" y="connsiteY2"/>
                  </a:cxn>
                  <a:cxn ang="0">
                    <a:pos x="connsiteX3" y="connsiteY3"/>
                  </a:cxn>
                </a:cxnLst>
                <a:rect l="l" t="t" r="r" b="b"/>
                <a:pathLst>
                  <a:path w="7036" h="45737">
                    <a:moveTo>
                      <a:pt x="7037" y="45737"/>
                    </a:moveTo>
                    <a:lnTo>
                      <a:pt x="0" y="45151"/>
                    </a:lnTo>
                    <a:lnTo>
                      <a:pt x="0" y="0"/>
                    </a:lnTo>
                    <a:lnTo>
                      <a:pt x="7037" y="0"/>
                    </a:lnTo>
                    <a:close/>
                  </a:path>
                </a:pathLst>
              </a:custGeom>
              <a:solidFill>
                <a:srgbClr val="FFFFFF"/>
              </a:solidFill>
              <a:ln w="5864" cap="flat">
                <a:noFill/>
                <a:prstDash val="solid"/>
                <a:miter/>
              </a:ln>
            </p:spPr>
            <p:txBody>
              <a:bodyPr rtlCol="0" anchor="ctr"/>
              <a:lstStyle/>
              <a:p>
                <a:endParaRPr lang="en-US"/>
              </a:p>
            </p:txBody>
          </p:sp>
          <p:sp>
            <p:nvSpPr>
              <p:cNvPr id="630" name="Graphic 2">
                <a:extLst>
                  <a:ext uri="{FF2B5EF4-FFF2-40B4-BE49-F238E27FC236}">
                    <a16:creationId xmlns:a16="http://schemas.microsoft.com/office/drawing/2014/main" id="{5C0E5A56-C386-4DBD-BA83-DC9F4B766A63}"/>
                  </a:ext>
                </a:extLst>
              </p:cNvPr>
              <p:cNvSpPr/>
              <p:nvPr/>
            </p:nvSpPr>
            <p:spPr>
              <a:xfrm>
                <a:off x="4720939" y="3139203"/>
                <a:ext cx="6449" cy="45737"/>
              </a:xfrm>
              <a:custGeom>
                <a:avLst/>
                <a:gdLst>
                  <a:gd name="connsiteX0" fmla="*/ 6450 w 6449"/>
                  <a:gd name="connsiteY0" fmla="*/ 45737 h 45737"/>
                  <a:gd name="connsiteX1" fmla="*/ 0 w 6449"/>
                  <a:gd name="connsiteY1" fmla="*/ 45737 h 45737"/>
                  <a:gd name="connsiteX2" fmla="*/ 0 w 6449"/>
                  <a:gd name="connsiteY2" fmla="*/ 0 h 45737"/>
                  <a:gd name="connsiteX3" fmla="*/ 6450 w 6449"/>
                  <a:gd name="connsiteY3" fmla="*/ 586 h 45737"/>
                </a:gdLst>
                <a:ahLst/>
                <a:cxnLst>
                  <a:cxn ang="0">
                    <a:pos x="connsiteX0" y="connsiteY0"/>
                  </a:cxn>
                  <a:cxn ang="0">
                    <a:pos x="connsiteX1" y="connsiteY1"/>
                  </a:cxn>
                  <a:cxn ang="0">
                    <a:pos x="connsiteX2" y="connsiteY2"/>
                  </a:cxn>
                  <a:cxn ang="0">
                    <a:pos x="connsiteX3" y="connsiteY3"/>
                  </a:cxn>
                </a:cxnLst>
                <a:rect l="l" t="t" r="r" b="b"/>
                <a:pathLst>
                  <a:path w="6449" h="45737">
                    <a:moveTo>
                      <a:pt x="6450" y="45737"/>
                    </a:moveTo>
                    <a:lnTo>
                      <a:pt x="0" y="45737"/>
                    </a:lnTo>
                    <a:lnTo>
                      <a:pt x="0" y="0"/>
                    </a:lnTo>
                    <a:lnTo>
                      <a:pt x="6450" y="586"/>
                    </a:lnTo>
                    <a:close/>
                  </a:path>
                </a:pathLst>
              </a:custGeom>
              <a:solidFill>
                <a:srgbClr val="FFFFFF"/>
              </a:solidFill>
              <a:ln w="5864" cap="flat">
                <a:noFill/>
                <a:prstDash val="solid"/>
                <a:miter/>
              </a:ln>
            </p:spPr>
            <p:txBody>
              <a:bodyPr rtlCol="0" anchor="ctr"/>
              <a:lstStyle/>
              <a:p>
                <a:endParaRPr lang="en-US"/>
              </a:p>
            </p:txBody>
          </p:sp>
          <p:sp>
            <p:nvSpPr>
              <p:cNvPr id="631" name="Graphic 2">
                <a:extLst>
                  <a:ext uri="{FF2B5EF4-FFF2-40B4-BE49-F238E27FC236}">
                    <a16:creationId xmlns:a16="http://schemas.microsoft.com/office/drawing/2014/main" id="{A23C1B00-794E-4F52-AFC3-2B08DFD31C0C}"/>
                  </a:ext>
                </a:extLst>
              </p:cNvPr>
              <p:cNvSpPr/>
              <p:nvPr/>
            </p:nvSpPr>
            <p:spPr>
              <a:xfrm>
                <a:off x="4732667" y="3139789"/>
                <a:ext cx="6449" cy="45737"/>
              </a:xfrm>
              <a:custGeom>
                <a:avLst/>
                <a:gdLst>
                  <a:gd name="connsiteX0" fmla="*/ 6450 w 6449"/>
                  <a:gd name="connsiteY0" fmla="*/ 45737 h 45737"/>
                  <a:gd name="connsiteX1" fmla="*/ 0 w 6449"/>
                  <a:gd name="connsiteY1" fmla="*/ 45151 h 45737"/>
                  <a:gd name="connsiteX2" fmla="*/ 0 w 6449"/>
                  <a:gd name="connsiteY2" fmla="*/ 0 h 45737"/>
                  <a:gd name="connsiteX3" fmla="*/ 6450 w 6449"/>
                  <a:gd name="connsiteY3" fmla="*/ 0 h 45737"/>
                </a:gdLst>
                <a:ahLst/>
                <a:cxnLst>
                  <a:cxn ang="0">
                    <a:pos x="connsiteX0" y="connsiteY0"/>
                  </a:cxn>
                  <a:cxn ang="0">
                    <a:pos x="connsiteX1" y="connsiteY1"/>
                  </a:cxn>
                  <a:cxn ang="0">
                    <a:pos x="connsiteX2" y="connsiteY2"/>
                  </a:cxn>
                  <a:cxn ang="0">
                    <a:pos x="connsiteX3" y="connsiteY3"/>
                  </a:cxn>
                </a:cxnLst>
                <a:rect l="l" t="t" r="r" b="b"/>
                <a:pathLst>
                  <a:path w="6449" h="45737">
                    <a:moveTo>
                      <a:pt x="6450" y="45737"/>
                    </a:moveTo>
                    <a:lnTo>
                      <a:pt x="0" y="45151"/>
                    </a:lnTo>
                    <a:lnTo>
                      <a:pt x="0" y="0"/>
                    </a:lnTo>
                    <a:lnTo>
                      <a:pt x="6450" y="0"/>
                    </a:lnTo>
                    <a:close/>
                  </a:path>
                </a:pathLst>
              </a:custGeom>
              <a:solidFill>
                <a:srgbClr val="FFFFFF"/>
              </a:solidFill>
              <a:ln w="5864" cap="flat">
                <a:noFill/>
                <a:prstDash val="solid"/>
                <a:miter/>
              </a:ln>
            </p:spPr>
            <p:txBody>
              <a:bodyPr rtlCol="0" anchor="ctr"/>
              <a:lstStyle/>
              <a:p>
                <a:endParaRPr lang="en-US"/>
              </a:p>
            </p:txBody>
          </p:sp>
          <p:sp>
            <p:nvSpPr>
              <p:cNvPr id="632" name="Graphic 2">
                <a:extLst>
                  <a:ext uri="{FF2B5EF4-FFF2-40B4-BE49-F238E27FC236}">
                    <a16:creationId xmlns:a16="http://schemas.microsoft.com/office/drawing/2014/main" id="{BF238DEA-29E5-4325-8895-E3514DC00D64}"/>
                  </a:ext>
                </a:extLst>
              </p:cNvPr>
              <p:cNvSpPr/>
              <p:nvPr/>
            </p:nvSpPr>
            <p:spPr>
              <a:xfrm>
                <a:off x="4744394" y="3140376"/>
                <a:ext cx="6449" cy="45151"/>
              </a:xfrm>
              <a:custGeom>
                <a:avLst/>
                <a:gdLst>
                  <a:gd name="connsiteX0" fmla="*/ 6450 w 6449"/>
                  <a:gd name="connsiteY0" fmla="*/ 45151 h 45151"/>
                  <a:gd name="connsiteX1" fmla="*/ 0 w 6449"/>
                  <a:gd name="connsiteY1" fmla="*/ 45151 h 45151"/>
                  <a:gd name="connsiteX2" fmla="*/ 0 w 6449"/>
                  <a:gd name="connsiteY2" fmla="*/ 0 h 45151"/>
                  <a:gd name="connsiteX3" fmla="*/ 6450 w 6449"/>
                  <a:gd name="connsiteY3" fmla="*/ 0 h 45151"/>
                </a:gdLst>
                <a:ahLst/>
                <a:cxnLst>
                  <a:cxn ang="0">
                    <a:pos x="connsiteX0" y="connsiteY0"/>
                  </a:cxn>
                  <a:cxn ang="0">
                    <a:pos x="connsiteX1" y="connsiteY1"/>
                  </a:cxn>
                  <a:cxn ang="0">
                    <a:pos x="connsiteX2" y="connsiteY2"/>
                  </a:cxn>
                  <a:cxn ang="0">
                    <a:pos x="connsiteX3" y="connsiteY3"/>
                  </a:cxn>
                </a:cxnLst>
                <a:rect l="l" t="t" r="r" b="b"/>
                <a:pathLst>
                  <a:path w="6449" h="45151">
                    <a:moveTo>
                      <a:pt x="6450" y="45151"/>
                    </a:moveTo>
                    <a:lnTo>
                      <a:pt x="0" y="45151"/>
                    </a:lnTo>
                    <a:lnTo>
                      <a:pt x="0" y="0"/>
                    </a:lnTo>
                    <a:lnTo>
                      <a:pt x="6450" y="0"/>
                    </a:lnTo>
                    <a:close/>
                  </a:path>
                </a:pathLst>
              </a:custGeom>
              <a:solidFill>
                <a:srgbClr val="FFFFFF"/>
              </a:solidFill>
              <a:ln w="5864" cap="flat">
                <a:noFill/>
                <a:prstDash val="solid"/>
                <a:miter/>
              </a:ln>
            </p:spPr>
            <p:txBody>
              <a:bodyPr rtlCol="0" anchor="ctr"/>
              <a:lstStyle/>
              <a:p>
                <a:endParaRPr lang="en-US"/>
              </a:p>
            </p:txBody>
          </p:sp>
          <p:sp>
            <p:nvSpPr>
              <p:cNvPr id="633" name="Graphic 2">
                <a:extLst>
                  <a:ext uri="{FF2B5EF4-FFF2-40B4-BE49-F238E27FC236}">
                    <a16:creationId xmlns:a16="http://schemas.microsoft.com/office/drawing/2014/main" id="{EB82F2DF-2146-4C53-B325-1AE2197BBD2E}"/>
                  </a:ext>
                </a:extLst>
              </p:cNvPr>
              <p:cNvSpPr/>
              <p:nvPr/>
            </p:nvSpPr>
            <p:spPr>
              <a:xfrm>
                <a:off x="4756122" y="3140962"/>
                <a:ext cx="6449" cy="45150"/>
              </a:xfrm>
              <a:custGeom>
                <a:avLst/>
                <a:gdLst>
                  <a:gd name="connsiteX0" fmla="*/ 6450 w 6449"/>
                  <a:gd name="connsiteY0" fmla="*/ 45151 h 45150"/>
                  <a:gd name="connsiteX1" fmla="*/ 0 w 6449"/>
                  <a:gd name="connsiteY1" fmla="*/ 45151 h 45150"/>
                  <a:gd name="connsiteX2" fmla="*/ 0 w 6449"/>
                  <a:gd name="connsiteY2" fmla="*/ 0 h 45150"/>
                  <a:gd name="connsiteX3" fmla="*/ 6450 w 6449"/>
                  <a:gd name="connsiteY3" fmla="*/ 0 h 45150"/>
                </a:gdLst>
                <a:ahLst/>
                <a:cxnLst>
                  <a:cxn ang="0">
                    <a:pos x="connsiteX0" y="connsiteY0"/>
                  </a:cxn>
                  <a:cxn ang="0">
                    <a:pos x="connsiteX1" y="connsiteY1"/>
                  </a:cxn>
                  <a:cxn ang="0">
                    <a:pos x="connsiteX2" y="connsiteY2"/>
                  </a:cxn>
                  <a:cxn ang="0">
                    <a:pos x="connsiteX3" y="connsiteY3"/>
                  </a:cxn>
                </a:cxnLst>
                <a:rect l="l" t="t" r="r" b="b"/>
                <a:pathLst>
                  <a:path w="6449" h="45150">
                    <a:moveTo>
                      <a:pt x="6450" y="45151"/>
                    </a:moveTo>
                    <a:lnTo>
                      <a:pt x="0" y="45151"/>
                    </a:lnTo>
                    <a:lnTo>
                      <a:pt x="0" y="0"/>
                    </a:lnTo>
                    <a:lnTo>
                      <a:pt x="6450" y="0"/>
                    </a:lnTo>
                    <a:close/>
                  </a:path>
                </a:pathLst>
              </a:custGeom>
              <a:solidFill>
                <a:srgbClr val="FFFFFF"/>
              </a:solidFill>
              <a:ln w="5864" cap="flat">
                <a:noFill/>
                <a:prstDash val="solid"/>
                <a:miter/>
              </a:ln>
            </p:spPr>
            <p:txBody>
              <a:bodyPr rtlCol="0" anchor="ctr"/>
              <a:lstStyle/>
              <a:p>
                <a:endParaRPr lang="en-US"/>
              </a:p>
            </p:txBody>
          </p:sp>
          <p:sp>
            <p:nvSpPr>
              <p:cNvPr id="634" name="Graphic 2">
                <a:extLst>
                  <a:ext uri="{FF2B5EF4-FFF2-40B4-BE49-F238E27FC236}">
                    <a16:creationId xmlns:a16="http://schemas.microsoft.com/office/drawing/2014/main" id="{6D28AF99-9D17-4BB6-993D-28F2E697BB2D}"/>
                  </a:ext>
                </a:extLst>
              </p:cNvPr>
              <p:cNvSpPr/>
              <p:nvPr/>
            </p:nvSpPr>
            <p:spPr>
              <a:xfrm>
                <a:off x="4767849" y="3140962"/>
                <a:ext cx="7036" cy="45737"/>
              </a:xfrm>
              <a:custGeom>
                <a:avLst/>
                <a:gdLst>
                  <a:gd name="connsiteX0" fmla="*/ 7036 w 7036"/>
                  <a:gd name="connsiteY0" fmla="*/ 45737 h 45737"/>
                  <a:gd name="connsiteX1" fmla="*/ 0 w 7036"/>
                  <a:gd name="connsiteY1" fmla="*/ 45151 h 45737"/>
                  <a:gd name="connsiteX2" fmla="*/ 0 w 7036"/>
                  <a:gd name="connsiteY2" fmla="*/ 0 h 45737"/>
                  <a:gd name="connsiteX3" fmla="*/ 7036 w 7036"/>
                  <a:gd name="connsiteY3" fmla="*/ 586 h 45737"/>
                </a:gdLst>
                <a:ahLst/>
                <a:cxnLst>
                  <a:cxn ang="0">
                    <a:pos x="connsiteX0" y="connsiteY0"/>
                  </a:cxn>
                  <a:cxn ang="0">
                    <a:pos x="connsiteX1" y="connsiteY1"/>
                  </a:cxn>
                  <a:cxn ang="0">
                    <a:pos x="connsiteX2" y="connsiteY2"/>
                  </a:cxn>
                  <a:cxn ang="0">
                    <a:pos x="connsiteX3" y="connsiteY3"/>
                  </a:cxn>
                </a:cxnLst>
                <a:rect l="l" t="t" r="r" b="b"/>
                <a:pathLst>
                  <a:path w="7036" h="45737">
                    <a:moveTo>
                      <a:pt x="7036" y="45737"/>
                    </a:moveTo>
                    <a:lnTo>
                      <a:pt x="0" y="45151"/>
                    </a:lnTo>
                    <a:lnTo>
                      <a:pt x="0" y="0"/>
                    </a:lnTo>
                    <a:lnTo>
                      <a:pt x="7036" y="586"/>
                    </a:lnTo>
                    <a:close/>
                  </a:path>
                </a:pathLst>
              </a:custGeom>
              <a:solidFill>
                <a:srgbClr val="FFFFFF"/>
              </a:solidFill>
              <a:ln w="5864" cap="flat">
                <a:noFill/>
                <a:prstDash val="solid"/>
                <a:miter/>
              </a:ln>
            </p:spPr>
            <p:txBody>
              <a:bodyPr rtlCol="0" anchor="ctr"/>
              <a:lstStyle/>
              <a:p>
                <a:endParaRPr lang="en-US"/>
              </a:p>
            </p:txBody>
          </p:sp>
          <p:sp>
            <p:nvSpPr>
              <p:cNvPr id="635" name="Graphic 2">
                <a:extLst>
                  <a:ext uri="{FF2B5EF4-FFF2-40B4-BE49-F238E27FC236}">
                    <a16:creationId xmlns:a16="http://schemas.microsoft.com/office/drawing/2014/main" id="{B13A2539-400C-4CDB-B2F8-0F4290770E92}"/>
                  </a:ext>
                </a:extLst>
              </p:cNvPr>
              <p:cNvSpPr/>
              <p:nvPr/>
            </p:nvSpPr>
            <p:spPr>
              <a:xfrm>
                <a:off x="4779577" y="3141549"/>
                <a:ext cx="7036" cy="45150"/>
              </a:xfrm>
              <a:custGeom>
                <a:avLst/>
                <a:gdLst>
                  <a:gd name="connsiteX0" fmla="*/ 7036 w 7036"/>
                  <a:gd name="connsiteY0" fmla="*/ 45151 h 45150"/>
                  <a:gd name="connsiteX1" fmla="*/ 0 w 7036"/>
                  <a:gd name="connsiteY1" fmla="*/ 45151 h 45150"/>
                  <a:gd name="connsiteX2" fmla="*/ 0 w 7036"/>
                  <a:gd name="connsiteY2" fmla="*/ 0 h 45150"/>
                  <a:gd name="connsiteX3" fmla="*/ 7036 w 7036"/>
                  <a:gd name="connsiteY3" fmla="*/ 0 h 45150"/>
                </a:gdLst>
                <a:ahLst/>
                <a:cxnLst>
                  <a:cxn ang="0">
                    <a:pos x="connsiteX0" y="connsiteY0"/>
                  </a:cxn>
                  <a:cxn ang="0">
                    <a:pos x="connsiteX1" y="connsiteY1"/>
                  </a:cxn>
                  <a:cxn ang="0">
                    <a:pos x="connsiteX2" y="connsiteY2"/>
                  </a:cxn>
                  <a:cxn ang="0">
                    <a:pos x="connsiteX3" y="connsiteY3"/>
                  </a:cxn>
                </a:cxnLst>
                <a:rect l="l" t="t" r="r" b="b"/>
                <a:pathLst>
                  <a:path w="7036" h="45150">
                    <a:moveTo>
                      <a:pt x="7036" y="45151"/>
                    </a:moveTo>
                    <a:lnTo>
                      <a:pt x="0" y="45151"/>
                    </a:lnTo>
                    <a:lnTo>
                      <a:pt x="0" y="0"/>
                    </a:lnTo>
                    <a:lnTo>
                      <a:pt x="7036" y="0"/>
                    </a:lnTo>
                    <a:close/>
                  </a:path>
                </a:pathLst>
              </a:custGeom>
              <a:solidFill>
                <a:srgbClr val="FFFFFF"/>
              </a:solidFill>
              <a:ln w="5864" cap="flat">
                <a:noFill/>
                <a:prstDash val="solid"/>
                <a:miter/>
              </a:ln>
            </p:spPr>
            <p:txBody>
              <a:bodyPr rtlCol="0" anchor="ctr"/>
              <a:lstStyle/>
              <a:p>
                <a:endParaRPr lang="en-US"/>
              </a:p>
            </p:txBody>
          </p:sp>
          <p:sp>
            <p:nvSpPr>
              <p:cNvPr id="636" name="Graphic 2">
                <a:extLst>
                  <a:ext uri="{FF2B5EF4-FFF2-40B4-BE49-F238E27FC236}">
                    <a16:creationId xmlns:a16="http://schemas.microsoft.com/office/drawing/2014/main" id="{5BF03EE7-473B-4350-8B09-9EDAFAE0B53C}"/>
                  </a:ext>
                </a:extLst>
              </p:cNvPr>
              <p:cNvSpPr/>
              <p:nvPr/>
            </p:nvSpPr>
            <p:spPr>
              <a:xfrm>
                <a:off x="4791304" y="3142135"/>
                <a:ext cx="6449" cy="45151"/>
              </a:xfrm>
              <a:custGeom>
                <a:avLst/>
                <a:gdLst>
                  <a:gd name="connsiteX0" fmla="*/ 6450 w 6449"/>
                  <a:gd name="connsiteY0" fmla="*/ 45151 h 45151"/>
                  <a:gd name="connsiteX1" fmla="*/ 0 w 6449"/>
                  <a:gd name="connsiteY1" fmla="*/ 44565 h 45151"/>
                  <a:gd name="connsiteX2" fmla="*/ 0 w 6449"/>
                  <a:gd name="connsiteY2" fmla="*/ 0 h 45151"/>
                  <a:gd name="connsiteX3" fmla="*/ 6450 w 6449"/>
                  <a:gd name="connsiteY3" fmla="*/ 0 h 45151"/>
                </a:gdLst>
                <a:ahLst/>
                <a:cxnLst>
                  <a:cxn ang="0">
                    <a:pos x="connsiteX0" y="connsiteY0"/>
                  </a:cxn>
                  <a:cxn ang="0">
                    <a:pos x="connsiteX1" y="connsiteY1"/>
                  </a:cxn>
                  <a:cxn ang="0">
                    <a:pos x="connsiteX2" y="connsiteY2"/>
                  </a:cxn>
                  <a:cxn ang="0">
                    <a:pos x="connsiteX3" y="connsiteY3"/>
                  </a:cxn>
                </a:cxnLst>
                <a:rect l="l" t="t" r="r" b="b"/>
                <a:pathLst>
                  <a:path w="6449" h="45151">
                    <a:moveTo>
                      <a:pt x="6450" y="45151"/>
                    </a:moveTo>
                    <a:lnTo>
                      <a:pt x="0" y="44565"/>
                    </a:lnTo>
                    <a:lnTo>
                      <a:pt x="0" y="0"/>
                    </a:lnTo>
                    <a:lnTo>
                      <a:pt x="6450" y="0"/>
                    </a:lnTo>
                    <a:close/>
                  </a:path>
                </a:pathLst>
              </a:custGeom>
              <a:solidFill>
                <a:srgbClr val="FFFFFF"/>
              </a:solidFill>
              <a:ln w="5864" cap="flat">
                <a:noFill/>
                <a:prstDash val="solid"/>
                <a:miter/>
              </a:ln>
            </p:spPr>
            <p:txBody>
              <a:bodyPr rtlCol="0" anchor="ctr"/>
              <a:lstStyle/>
              <a:p>
                <a:endParaRPr lang="en-US"/>
              </a:p>
            </p:txBody>
          </p:sp>
          <p:sp>
            <p:nvSpPr>
              <p:cNvPr id="637" name="Graphic 2">
                <a:extLst>
                  <a:ext uri="{FF2B5EF4-FFF2-40B4-BE49-F238E27FC236}">
                    <a16:creationId xmlns:a16="http://schemas.microsoft.com/office/drawing/2014/main" id="{3BCDCC72-20B7-45CE-B3DB-6682A20FCD51}"/>
                  </a:ext>
                </a:extLst>
              </p:cNvPr>
              <p:cNvSpPr/>
              <p:nvPr/>
            </p:nvSpPr>
            <p:spPr>
              <a:xfrm>
                <a:off x="4803032" y="3142135"/>
                <a:ext cx="6449" cy="45151"/>
              </a:xfrm>
              <a:custGeom>
                <a:avLst/>
                <a:gdLst>
                  <a:gd name="connsiteX0" fmla="*/ 6450 w 6449"/>
                  <a:gd name="connsiteY0" fmla="*/ 45151 h 45151"/>
                  <a:gd name="connsiteX1" fmla="*/ 0 w 6449"/>
                  <a:gd name="connsiteY1" fmla="*/ 45151 h 45151"/>
                  <a:gd name="connsiteX2" fmla="*/ 0 w 6449"/>
                  <a:gd name="connsiteY2" fmla="*/ 0 h 45151"/>
                  <a:gd name="connsiteX3" fmla="*/ 6450 w 6449"/>
                  <a:gd name="connsiteY3" fmla="*/ 586 h 45151"/>
                </a:gdLst>
                <a:ahLst/>
                <a:cxnLst>
                  <a:cxn ang="0">
                    <a:pos x="connsiteX0" y="connsiteY0"/>
                  </a:cxn>
                  <a:cxn ang="0">
                    <a:pos x="connsiteX1" y="connsiteY1"/>
                  </a:cxn>
                  <a:cxn ang="0">
                    <a:pos x="connsiteX2" y="connsiteY2"/>
                  </a:cxn>
                  <a:cxn ang="0">
                    <a:pos x="connsiteX3" y="connsiteY3"/>
                  </a:cxn>
                </a:cxnLst>
                <a:rect l="l" t="t" r="r" b="b"/>
                <a:pathLst>
                  <a:path w="6449" h="45151">
                    <a:moveTo>
                      <a:pt x="6450" y="45151"/>
                    </a:moveTo>
                    <a:lnTo>
                      <a:pt x="0" y="45151"/>
                    </a:lnTo>
                    <a:lnTo>
                      <a:pt x="0" y="0"/>
                    </a:lnTo>
                    <a:lnTo>
                      <a:pt x="6450" y="586"/>
                    </a:lnTo>
                    <a:close/>
                  </a:path>
                </a:pathLst>
              </a:custGeom>
              <a:solidFill>
                <a:srgbClr val="FFFFFF"/>
              </a:solidFill>
              <a:ln w="5864" cap="flat">
                <a:noFill/>
                <a:prstDash val="solid"/>
                <a:miter/>
              </a:ln>
            </p:spPr>
            <p:txBody>
              <a:bodyPr rtlCol="0" anchor="ctr"/>
              <a:lstStyle/>
              <a:p>
                <a:endParaRPr lang="en-US"/>
              </a:p>
            </p:txBody>
          </p:sp>
          <p:sp>
            <p:nvSpPr>
              <p:cNvPr id="638" name="Graphic 2">
                <a:extLst>
                  <a:ext uri="{FF2B5EF4-FFF2-40B4-BE49-F238E27FC236}">
                    <a16:creationId xmlns:a16="http://schemas.microsoft.com/office/drawing/2014/main" id="{687C1371-BE40-4E84-BEC1-974FB761257D}"/>
                  </a:ext>
                </a:extLst>
              </p:cNvPr>
              <p:cNvSpPr/>
              <p:nvPr/>
            </p:nvSpPr>
            <p:spPr>
              <a:xfrm>
                <a:off x="4814759" y="3142721"/>
                <a:ext cx="6449" cy="45151"/>
              </a:xfrm>
              <a:custGeom>
                <a:avLst/>
                <a:gdLst>
                  <a:gd name="connsiteX0" fmla="*/ 6450 w 6449"/>
                  <a:gd name="connsiteY0" fmla="*/ 45151 h 45151"/>
                  <a:gd name="connsiteX1" fmla="*/ 0 w 6449"/>
                  <a:gd name="connsiteY1" fmla="*/ 45151 h 45151"/>
                  <a:gd name="connsiteX2" fmla="*/ 0 w 6449"/>
                  <a:gd name="connsiteY2" fmla="*/ 0 h 45151"/>
                  <a:gd name="connsiteX3" fmla="*/ 6450 w 6449"/>
                  <a:gd name="connsiteY3" fmla="*/ 0 h 45151"/>
                </a:gdLst>
                <a:ahLst/>
                <a:cxnLst>
                  <a:cxn ang="0">
                    <a:pos x="connsiteX0" y="connsiteY0"/>
                  </a:cxn>
                  <a:cxn ang="0">
                    <a:pos x="connsiteX1" y="connsiteY1"/>
                  </a:cxn>
                  <a:cxn ang="0">
                    <a:pos x="connsiteX2" y="connsiteY2"/>
                  </a:cxn>
                  <a:cxn ang="0">
                    <a:pos x="connsiteX3" y="connsiteY3"/>
                  </a:cxn>
                </a:cxnLst>
                <a:rect l="l" t="t" r="r" b="b"/>
                <a:pathLst>
                  <a:path w="6449" h="45151">
                    <a:moveTo>
                      <a:pt x="6450" y="45151"/>
                    </a:moveTo>
                    <a:lnTo>
                      <a:pt x="0" y="45151"/>
                    </a:lnTo>
                    <a:lnTo>
                      <a:pt x="0" y="0"/>
                    </a:lnTo>
                    <a:lnTo>
                      <a:pt x="6450" y="0"/>
                    </a:lnTo>
                    <a:close/>
                  </a:path>
                </a:pathLst>
              </a:custGeom>
              <a:solidFill>
                <a:srgbClr val="FFFFFF"/>
              </a:solidFill>
              <a:ln w="5864" cap="flat">
                <a:noFill/>
                <a:prstDash val="solid"/>
                <a:miter/>
              </a:ln>
            </p:spPr>
            <p:txBody>
              <a:bodyPr rtlCol="0" anchor="ctr"/>
              <a:lstStyle/>
              <a:p>
                <a:endParaRPr lang="en-US"/>
              </a:p>
            </p:txBody>
          </p:sp>
          <p:sp>
            <p:nvSpPr>
              <p:cNvPr id="639" name="Graphic 2">
                <a:extLst>
                  <a:ext uri="{FF2B5EF4-FFF2-40B4-BE49-F238E27FC236}">
                    <a16:creationId xmlns:a16="http://schemas.microsoft.com/office/drawing/2014/main" id="{CA01D46D-BE9D-4EFC-8F88-C15FAC4060AF}"/>
                  </a:ext>
                </a:extLst>
              </p:cNvPr>
              <p:cNvSpPr/>
              <p:nvPr/>
            </p:nvSpPr>
            <p:spPr>
              <a:xfrm>
                <a:off x="4826487" y="3143308"/>
                <a:ext cx="6449" cy="44564"/>
              </a:xfrm>
              <a:custGeom>
                <a:avLst/>
                <a:gdLst>
                  <a:gd name="connsiteX0" fmla="*/ 6450 w 6449"/>
                  <a:gd name="connsiteY0" fmla="*/ 44565 h 44564"/>
                  <a:gd name="connsiteX1" fmla="*/ 0 w 6449"/>
                  <a:gd name="connsiteY1" fmla="*/ 44565 h 44564"/>
                  <a:gd name="connsiteX2" fmla="*/ 0 w 6449"/>
                  <a:gd name="connsiteY2" fmla="*/ 0 h 44564"/>
                  <a:gd name="connsiteX3" fmla="*/ 6450 w 6449"/>
                  <a:gd name="connsiteY3" fmla="*/ 0 h 44564"/>
                </a:gdLst>
                <a:ahLst/>
                <a:cxnLst>
                  <a:cxn ang="0">
                    <a:pos x="connsiteX0" y="connsiteY0"/>
                  </a:cxn>
                  <a:cxn ang="0">
                    <a:pos x="connsiteX1" y="connsiteY1"/>
                  </a:cxn>
                  <a:cxn ang="0">
                    <a:pos x="connsiteX2" y="connsiteY2"/>
                  </a:cxn>
                  <a:cxn ang="0">
                    <a:pos x="connsiteX3" y="connsiteY3"/>
                  </a:cxn>
                </a:cxnLst>
                <a:rect l="l" t="t" r="r" b="b"/>
                <a:pathLst>
                  <a:path w="6449" h="44564">
                    <a:moveTo>
                      <a:pt x="6450" y="44565"/>
                    </a:moveTo>
                    <a:lnTo>
                      <a:pt x="0" y="44565"/>
                    </a:lnTo>
                    <a:lnTo>
                      <a:pt x="0" y="0"/>
                    </a:lnTo>
                    <a:lnTo>
                      <a:pt x="6450" y="0"/>
                    </a:lnTo>
                    <a:close/>
                  </a:path>
                </a:pathLst>
              </a:custGeom>
              <a:solidFill>
                <a:srgbClr val="FFFFFF"/>
              </a:solidFill>
              <a:ln w="5864" cap="flat">
                <a:noFill/>
                <a:prstDash val="solid"/>
                <a:miter/>
              </a:ln>
            </p:spPr>
            <p:txBody>
              <a:bodyPr rtlCol="0" anchor="ctr"/>
              <a:lstStyle/>
              <a:p>
                <a:endParaRPr lang="en-US"/>
              </a:p>
            </p:txBody>
          </p:sp>
          <p:sp>
            <p:nvSpPr>
              <p:cNvPr id="640" name="Graphic 2">
                <a:extLst>
                  <a:ext uri="{FF2B5EF4-FFF2-40B4-BE49-F238E27FC236}">
                    <a16:creationId xmlns:a16="http://schemas.microsoft.com/office/drawing/2014/main" id="{900B738C-DA11-4B31-8408-E8A9FC93E027}"/>
                  </a:ext>
                </a:extLst>
              </p:cNvPr>
              <p:cNvSpPr/>
              <p:nvPr/>
            </p:nvSpPr>
            <p:spPr>
              <a:xfrm>
                <a:off x="4838214" y="3143308"/>
                <a:ext cx="6449" cy="45151"/>
              </a:xfrm>
              <a:custGeom>
                <a:avLst/>
                <a:gdLst>
                  <a:gd name="connsiteX0" fmla="*/ 6450 w 6449"/>
                  <a:gd name="connsiteY0" fmla="*/ 45151 h 45151"/>
                  <a:gd name="connsiteX1" fmla="*/ 0 w 6449"/>
                  <a:gd name="connsiteY1" fmla="*/ 45151 h 45151"/>
                  <a:gd name="connsiteX2" fmla="*/ 0 w 6449"/>
                  <a:gd name="connsiteY2" fmla="*/ 0 h 45151"/>
                  <a:gd name="connsiteX3" fmla="*/ 6450 w 6449"/>
                  <a:gd name="connsiteY3" fmla="*/ 586 h 45151"/>
                </a:gdLst>
                <a:ahLst/>
                <a:cxnLst>
                  <a:cxn ang="0">
                    <a:pos x="connsiteX0" y="connsiteY0"/>
                  </a:cxn>
                  <a:cxn ang="0">
                    <a:pos x="connsiteX1" y="connsiteY1"/>
                  </a:cxn>
                  <a:cxn ang="0">
                    <a:pos x="connsiteX2" y="connsiteY2"/>
                  </a:cxn>
                  <a:cxn ang="0">
                    <a:pos x="connsiteX3" y="connsiteY3"/>
                  </a:cxn>
                </a:cxnLst>
                <a:rect l="l" t="t" r="r" b="b"/>
                <a:pathLst>
                  <a:path w="6449" h="45151">
                    <a:moveTo>
                      <a:pt x="6450" y="45151"/>
                    </a:moveTo>
                    <a:lnTo>
                      <a:pt x="0" y="45151"/>
                    </a:lnTo>
                    <a:lnTo>
                      <a:pt x="0" y="0"/>
                    </a:lnTo>
                    <a:lnTo>
                      <a:pt x="6450" y="586"/>
                    </a:lnTo>
                    <a:close/>
                  </a:path>
                </a:pathLst>
              </a:custGeom>
              <a:solidFill>
                <a:srgbClr val="FFFFFF"/>
              </a:solidFill>
              <a:ln w="5864" cap="flat">
                <a:noFill/>
                <a:prstDash val="solid"/>
                <a:miter/>
              </a:ln>
            </p:spPr>
            <p:txBody>
              <a:bodyPr rtlCol="0" anchor="ctr"/>
              <a:lstStyle/>
              <a:p>
                <a:endParaRPr lang="en-US"/>
              </a:p>
            </p:txBody>
          </p:sp>
          <p:sp>
            <p:nvSpPr>
              <p:cNvPr id="641" name="Graphic 2">
                <a:extLst>
                  <a:ext uri="{FF2B5EF4-FFF2-40B4-BE49-F238E27FC236}">
                    <a16:creationId xmlns:a16="http://schemas.microsoft.com/office/drawing/2014/main" id="{CDCDC294-132E-487A-90E7-11B95F173DB5}"/>
                  </a:ext>
                </a:extLst>
              </p:cNvPr>
              <p:cNvSpPr/>
              <p:nvPr/>
            </p:nvSpPr>
            <p:spPr>
              <a:xfrm>
                <a:off x="4849355" y="3143894"/>
                <a:ext cx="6450" cy="45150"/>
              </a:xfrm>
              <a:custGeom>
                <a:avLst/>
                <a:gdLst>
                  <a:gd name="connsiteX0" fmla="*/ 6450 w 6450"/>
                  <a:gd name="connsiteY0" fmla="*/ 45151 h 45150"/>
                  <a:gd name="connsiteX1" fmla="*/ 0 w 6450"/>
                  <a:gd name="connsiteY1" fmla="*/ 44565 h 45150"/>
                  <a:gd name="connsiteX2" fmla="*/ 0 w 6450"/>
                  <a:gd name="connsiteY2" fmla="*/ 0 h 45150"/>
                  <a:gd name="connsiteX3" fmla="*/ 6450 w 6450"/>
                  <a:gd name="connsiteY3" fmla="*/ 0 h 45150"/>
                </a:gdLst>
                <a:ahLst/>
                <a:cxnLst>
                  <a:cxn ang="0">
                    <a:pos x="connsiteX0" y="connsiteY0"/>
                  </a:cxn>
                  <a:cxn ang="0">
                    <a:pos x="connsiteX1" y="connsiteY1"/>
                  </a:cxn>
                  <a:cxn ang="0">
                    <a:pos x="connsiteX2" y="connsiteY2"/>
                  </a:cxn>
                  <a:cxn ang="0">
                    <a:pos x="connsiteX3" y="connsiteY3"/>
                  </a:cxn>
                </a:cxnLst>
                <a:rect l="l" t="t" r="r" b="b"/>
                <a:pathLst>
                  <a:path w="6450" h="45150">
                    <a:moveTo>
                      <a:pt x="6450" y="45151"/>
                    </a:moveTo>
                    <a:lnTo>
                      <a:pt x="0" y="44565"/>
                    </a:lnTo>
                    <a:lnTo>
                      <a:pt x="0" y="0"/>
                    </a:lnTo>
                    <a:lnTo>
                      <a:pt x="6450" y="0"/>
                    </a:lnTo>
                    <a:close/>
                  </a:path>
                </a:pathLst>
              </a:custGeom>
              <a:solidFill>
                <a:srgbClr val="FFFFFF"/>
              </a:solidFill>
              <a:ln w="5864" cap="flat">
                <a:noFill/>
                <a:prstDash val="solid"/>
                <a:miter/>
              </a:ln>
            </p:spPr>
            <p:txBody>
              <a:bodyPr rtlCol="0" anchor="ctr"/>
              <a:lstStyle/>
              <a:p>
                <a:endParaRPr lang="en-US"/>
              </a:p>
            </p:txBody>
          </p:sp>
          <p:sp>
            <p:nvSpPr>
              <p:cNvPr id="642" name="Graphic 2">
                <a:extLst>
                  <a:ext uri="{FF2B5EF4-FFF2-40B4-BE49-F238E27FC236}">
                    <a16:creationId xmlns:a16="http://schemas.microsoft.com/office/drawing/2014/main" id="{A8F96561-6AEE-4AAF-8666-C469E7CAF1FB}"/>
                  </a:ext>
                </a:extLst>
              </p:cNvPr>
              <p:cNvSpPr/>
              <p:nvPr/>
            </p:nvSpPr>
            <p:spPr>
              <a:xfrm>
                <a:off x="4861083" y="3144481"/>
                <a:ext cx="6450" cy="44564"/>
              </a:xfrm>
              <a:custGeom>
                <a:avLst/>
                <a:gdLst>
                  <a:gd name="connsiteX0" fmla="*/ 6450 w 6450"/>
                  <a:gd name="connsiteY0" fmla="*/ 44564 h 44564"/>
                  <a:gd name="connsiteX1" fmla="*/ 0 w 6450"/>
                  <a:gd name="connsiteY1" fmla="*/ 44564 h 44564"/>
                  <a:gd name="connsiteX2" fmla="*/ 0 w 6450"/>
                  <a:gd name="connsiteY2" fmla="*/ 0 h 44564"/>
                  <a:gd name="connsiteX3" fmla="*/ 6450 w 6450"/>
                  <a:gd name="connsiteY3" fmla="*/ 0 h 44564"/>
                </a:gdLst>
                <a:ahLst/>
                <a:cxnLst>
                  <a:cxn ang="0">
                    <a:pos x="connsiteX0" y="connsiteY0"/>
                  </a:cxn>
                  <a:cxn ang="0">
                    <a:pos x="connsiteX1" y="connsiteY1"/>
                  </a:cxn>
                  <a:cxn ang="0">
                    <a:pos x="connsiteX2" y="connsiteY2"/>
                  </a:cxn>
                  <a:cxn ang="0">
                    <a:pos x="connsiteX3" y="connsiteY3"/>
                  </a:cxn>
                </a:cxnLst>
                <a:rect l="l" t="t" r="r" b="b"/>
                <a:pathLst>
                  <a:path w="6450" h="44564">
                    <a:moveTo>
                      <a:pt x="6450" y="44564"/>
                    </a:moveTo>
                    <a:lnTo>
                      <a:pt x="0" y="44564"/>
                    </a:lnTo>
                    <a:lnTo>
                      <a:pt x="0" y="0"/>
                    </a:lnTo>
                    <a:lnTo>
                      <a:pt x="6450" y="0"/>
                    </a:lnTo>
                    <a:close/>
                  </a:path>
                </a:pathLst>
              </a:custGeom>
              <a:solidFill>
                <a:srgbClr val="FFFFFF"/>
              </a:solidFill>
              <a:ln w="5864" cap="flat">
                <a:noFill/>
                <a:prstDash val="solid"/>
                <a:miter/>
              </a:ln>
            </p:spPr>
            <p:txBody>
              <a:bodyPr rtlCol="0" anchor="ctr"/>
              <a:lstStyle/>
              <a:p>
                <a:endParaRPr lang="en-US"/>
              </a:p>
            </p:txBody>
          </p:sp>
        </p:grpSp>
        <p:grpSp>
          <p:nvGrpSpPr>
            <p:cNvPr id="643" name="Graphic 2">
              <a:extLst>
                <a:ext uri="{FF2B5EF4-FFF2-40B4-BE49-F238E27FC236}">
                  <a16:creationId xmlns:a16="http://schemas.microsoft.com/office/drawing/2014/main" id="{ABA0913B-A97B-4AE7-B6C0-1C0A8E4C1EB3}"/>
                </a:ext>
              </a:extLst>
            </p:cNvPr>
            <p:cNvGrpSpPr/>
            <p:nvPr/>
          </p:nvGrpSpPr>
          <p:grpSpPr>
            <a:xfrm>
              <a:off x="4672856" y="3144481"/>
              <a:ext cx="194676" cy="44564"/>
              <a:chOff x="4672856" y="3144481"/>
              <a:chExt cx="194676" cy="44564"/>
            </a:xfrm>
            <a:solidFill>
              <a:srgbClr val="FF9085"/>
            </a:solidFill>
          </p:grpSpPr>
          <p:sp>
            <p:nvSpPr>
              <p:cNvPr id="644" name="Graphic 2">
                <a:extLst>
                  <a:ext uri="{FF2B5EF4-FFF2-40B4-BE49-F238E27FC236}">
                    <a16:creationId xmlns:a16="http://schemas.microsoft.com/office/drawing/2014/main" id="{453C92AE-5F33-4A67-8300-9E7AE80897E7}"/>
                  </a:ext>
                </a:extLst>
              </p:cNvPr>
              <p:cNvSpPr/>
              <p:nvPr/>
            </p:nvSpPr>
            <p:spPr>
              <a:xfrm>
                <a:off x="4672856" y="3144481"/>
                <a:ext cx="6449" cy="39287"/>
              </a:xfrm>
              <a:custGeom>
                <a:avLst/>
                <a:gdLst>
                  <a:gd name="connsiteX0" fmla="*/ 6450 w 6449"/>
                  <a:gd name="connsiteY0" fmla="*/ 39287 h 39287"/>
                  <a:gd name="connsiteX1" fmla="*/ 0 w 6449"/>
                  <a:gd name="connsiteY1" fmla="*/ 38701 h 39287"/>
                  <a:gd name="connsiteX2" fmla="*/ 0 w 6449"/>
                  <a:gd name="connsiteY2" fmla="*/ 0 h 39287"/>
                  <a:gd name="connsiteX3" fmla="*/ 6450 w 6449"/>
                  <a:gd name="connsiteY3" fmla="*/ 586 h 39287"/>
                </a:gdLst>
                <a:ahLst/>
                <a:cxnLst>
                  <a:cxn ang="0">
                    <a:pos x="connsiteX0" y="connsiteY0"/>
                  </a:cxn>
                  <a:cxn ang="0">
                    <a:pos x="connsiteX1" y="connsiteY1"/>
                  </a:cxn>
                  <a:cxn ang="0">
                    <a:pos x="connsiteX2" y="connsiteY2"/>
                  </a:cxn>
                  <a:cxn ang="0">
                    <a:pos x="connsiteX3" y="connsiteY3"/>
                  </a:cxn>
                </a:cxnLst>
                <a:rect l="l" t="t" r="r" b="b"/>
                <a:pathLst>
                  <a:path w="6449" h="39287">
                    <a:moveTo>
                      <a:pt x="6450" y="39287"/>
                    </a:moveTo>
                    <a:lnTo>
                      <a:pt x="0" y="38701"/>
                    </a:lnTo>
                    <a:lnTo>
                      <a:pt x="0" y="0"/>
                    </a:lnTo>
                    <a:lnTo>
                      <a:pt x="6450" y="586"/>
                    </a:lnTo>
                    <a:close/>
                  </a:path>
                </a:pathLst>
              </a:custGeom>
              <a:solidFill>
                <a:srgbClr val="FF9085"/>
              </a:solidFill>
              <a:ln w="5864" cap="flat">
                <a:noFill/>
                <a:prstDash val="solid"/>
                <a:miter/>
              </a:ln>
            </p:spPr>
            <p:txBody>
              <a:bodyPr rtlCol="0" anchor="ctr"/>
              <a:lstStyle/>
              <a:p>
                <a:endParaRPr lang="en-US"/>
              </a:p>
            </p:txBody>
          </p:sp>
          <p:sp>
            <p:nvSpPr>
              <p:cNvPr id="645" name="Graphic 2">
                <a:extLst>
                  <a:ext uri="{FF2B5EF4-FFF2-40B4-BE49-F238E27FC236}">
                    <a16:creationId xmlns:a16="http://schemas.microsoft.com/office/drawing/2014/main" id="{D26826A6-9631-43B5-848C-A97911165543}"/>
                  </a:ext>
                </a:extLst>
              </p:cNvPr>
              <p:cNvSpPr/>
              <p:nvPr/>
            </p:nvSpPr>
            <p:spPr>
              <a:xfrm>
                <a:off x="4684584" y="3179077"/>
                <a:ext cx="7036" cy="4690"/>
              </a:xfrm>
              <a:custGeom>
                <a:avLst/>
                <a:gdLst>
                  <a:gd name="connsiteX0" fmla="*/ 7037 w 7036"/>
                  <a:gd name="connsiteY0" fmla="*/ 4691 h 4690"/>
                  <a:gd name="connsiteX1" fmla="*/ 0 w 7036"/>
                  <a:gd name="connsiteY1" fmla="*/ 4691 h 4690"/>
                  <a:gd name="connsiteX2" fmla="*/ 0 w 7036"/>
                  <a:gd name="connsiteY2" fmla="*/ 0 h 4690"/>
                  <a:gd name="connsiteX3" fmla="*/ 7037 w 7036"/>
                  <a:gd name="connsiteY3" fmla="*/ 0 h 4690"/>
                </a:gdLst>
                <a:ahLst/>
                <a:cxnLst>
                  <a:cxn ang="0">
                    <a:pos x="connsiteX0" y="connsiteY0"/>
                  </a:cxn>
                  <a:cxn ang="0">
                    <a:pos x="connsiteX1" y="connsiteY1"/>
                  </a:cxn>
                  <a:cxn ang="0">
                    <a:pos x="connsiteX2" y="connsiteY2"/>
                  </a:cxn>
                  <a:cxn ang="0">
                    <a:pos x="connsiteX3" y="connsiteY3"/>
                  </a:cxn>
                </a:cxnLst>
                <a:rect l="l" t="t" r="r" b="b"/>
                <a:pathLst>
                  <a:path w="7036" h="4690">
                    <a:moveTo>
                      <a:pt x="7037" y="4691"/>
                    </a:moveTo>
                    <a:lnTo>
                      <a:pt x="0" y="4691"/>
                    </a:lnTo>
                    <a:lnTo>
                      <a:pt x="0" y="0"/>
                    </a:lnTo>
                    <a:lnTo>
                      <a:pt x="7037" y="0"/>
                    </a:lnTo>
                    <a:close/>
                  </a:path>
                </a:pathLst>
              </a:custGeom>
              <a:solidFill>
                <a:srgbClr val="FF9085"/>
              </a:solidFill>
              <a:ln w="5864" cap="flat">
                <a:noFill/>
                <a:prstDash val="solid"/>
                <a:miter/>
              </a:ln>
            </p:spPr>
            <p:txBody>
              <a:bodyPr rtlCol="0" anchor="ctr"/>
              <a:lstStyle/>
              <a:p>
                <a:endParaRPr lang="en-US"/>
              </a:p>
            </p:txBody>
          </p:sp>
          <p:sp>
            <p:nvSpPr>
              <p:cNvPr id="646" name="Graphic 2">
                <a:extLst>
                  <a:ext uri="{FF2B5EF4-FFF2-40B4-BE49-F238E27FC236}">
                    <a16:creationId xmlns:a16="http://schemas.microsoft.com/office/drawing/2014/main" id="{D439ED38-79BA-4B1C-990B-0BA94C7C52AD}"/>
                  </a:ext>
                </a:extLst>
              </p:cNvPr>
              <p:cNvSpPr/>
              <p:nvPr/>
            </p:nvSpPr>
            <p:spPr>
              <a:xfrm>
                <a:off x="4696898" y="3157381"/>
                <a:ext cx="6450" cy="26973"/>
              </a:xfrm>
              <a:custGeom>
                <a:avLst/>
                <a:gdLst>
                  <a:gd name="connsiteX0" fmla="*/ 6450 w 6450"/>
                  <a:gd name="connsiteY0" fmla="*/ 26973 h 26973"/>
                  <a:gd name="connsiteX1" fmla="*/ 0 w 6450"/>
                  <a:gd name="connsiteY1" fmla="*/ 26973 h 26973"/>
                  <a:gd name="connsiteX2" fmla="*/ 0 w 6450"/>
                  <a:gd name="connsiteY2" fmla="*/ 0 h 26973"/>
                  <a:gd name="connsiteX3" fmla="*/ 6450 w 6450"/>
                  <a:gd name="connsiteY3" fmla="*/ 586 h 26973"/>
                </a:gdLst>
                <a:ahLst/>
                <a:cxnLst>
                  <a:cxn ang="0">
                    <a:pos x="connsiteX0" y="connsiteY0"/>
                  </a:cxn>
                  <a:cxn ang="0">
                    <a:pos x="connsiteX1" y="connsiteY1"/>
                  </a:cxn>
                  <a:cxn ang="0">
                    <a:pos x="connsiteX2" y="connsiteY2"/>
                  </a:cxn>
                  <a:cxn ang="0">
                    <a:pos x="connsiteX3" y="connsiteY3"/>
                  </a:cxn>
                </a:cxnLst>
                <a:rect l="l" t="t" r="r" b="b"/>
                <a:pathLst>
                  <a:path w="6450" h="26973">
                    <a:moveTo>
                      <a:pt x="6450" y="26973"/>
                    </a:moveTo>
                    <a:lnTo>
                      <a:pt x="0" y="26973"/>
                    </a:lnTo>
                    <a:lnTo>
                      <a:pt x="0" y="0"/>
                    </a:lnTo>
                    <a:lnTo>
                      <a:pt x="6450" y="586"/>
                    </a:lnTo>
                    <a:close/>
                  </a:path>
                </a:pathLst>
              </a:custGeom>
              <a:solidFill>
                <a:srgbClr val="FF9085"/>
              </a:solidFill>
              <a:ln w="5864" cap="flat">
                <a:noFill/>
                <a:prstDash val="solid"/>
                <a:miter/>
              </a:ln>
            </p:spPr>
            <p:txBody>
              <a:bodyPr rtlCol="0" anchor="ctr"/>
              <a:lstStyle/>
              <a:p>
                <a:endParaRPr lang="en-US"/>
              </a:p>
            </p:txBody>
          </p:sp>
          <p:sp>
            <p:nvSpPr>
              <p:cNvPr id="647" name="Graphic 2">
                <a:extLst>
                  <a:ext uri="{FF2B5EF4-FFF2-40B4-BE49-F238E27FC236}">
                    <a16:creationId xmlns:a16="http://schemas.microsoft.com/office/drawing/2014/main" id="{DD6FE439-929F-46FA-8FAF-403FAEC9E420}"/>
                  </a:ext>
                </a:extLst>
              </p:cNvPr>
              <p:cNvSpPr/>
              <p:nvPr/>
            </p:nvSpPr>
            <p:spPr>
              <a:xfrm>
                <a:off x="4708625" y="3173213"/>
                <a:ext cx="7036" cy="11727"/>
              </a:xfrm>
              <a:custGeom>
                <a:avLst/>
                <a:gdLst>
                  <a:gd name="connsiteX0" fmla="*/ 7037 w 7036"/>
                  <a:gd name="connsiteY0" fmla="*/ 11728 h 11727"/>
                  <a:gd name="connsiteX1" fmla="*/ 0 w 7036"/>
                  <a:gd name="connsiteY1" fmla="*/ 11141 h 11727"/>
                  <a:gd name="connsiteX2" fmla="*/ 0 w 7036"/>
                  <a:gd name="connsiteY2" fmla="*/ 0 h 11727"/>
                  <a:gd name="connsiteX3" fmla="*/ 7037 w 7036"/>
                  <a:gd name="connsiteY3" fmla="*/ 0 h 11727"/>
                </a:gdLst>
                <a:ahLst/>
                <a:cxnLst>
                  <a:cxn ang="0">
                    <a:pos x="connsiteX0" y="connsiteY0"/>
                  </a:cxn>
                  <a:cxn ang="0">
                    <a:pos x="connsiteX1" y="connsiteY1"/>
                  </a:cxn>
                  <a:cxn ang="0">
                    <a:pos x="connsiteX2" y="connsiteY2"/>
                  </a:cxn>
                  <a:cxn ang="0">
                    <a:pos x="connsiteX3" y="connsiteY3"/>
                  </a:cxn>
                </a:cxnLst>
                <a:rect l="l" t="t" r="r" b="b"/>
                <a:pathLst>
                  <a:path w="7036" h="11727">
                    <a:moveTo>
                      <a:pt x="7037" y="11728"/>
                    </a:moveTo>
                    <a:lnTo>
                      <a:pt x="0" y="11141"/>
                    </a:lnTo>
                    <a:lnTo>
                      <a:pt x="0" y="0"/>
                    </a:lnTo>
                    <a:lnTo>
                      <a:pt x="7037" y="0"/>
                    </a:lnTo>
                    <a:close/>
                  </a:path>
                </a:pathLst>
              </a:custGeom>
              <a:solidFill>
                <a:srgbClr val="FF9085"/>
              </a:solidFill>
              <a:ln w="5864" cap="flat">
                <a:noFill/>
                <a:prstDash val="solid"/>
                <a:miter/>
              </a:ln>
            </p:spPr>
            <p:txBody>
              <a:bodyPr rtlCol="0" anchor="ctr"/>
              <a:lstStyle/>
              <a:p>
                <a:endParaRPr lang="en-US"/>
              </a:p>
            </p:txBody>
          </p:sp>
          <p:sp>
            <p:nvSpPr>
              <p:cNvPr id="648" name="Graphic 2">
                <a:extLst>
                  <a:ext uri="{FF2B5EF4-FFF2-40B4-BE49-F238E27FC236}">
                    <a16:creationId xmlns:a16="http://schemas.microsoft.com/office/drawing/2014/main" id="{BE5AD0A9-258F-4F24-A7B7-495C1A03819B}"/>
                  </a:ext>
                </a:extLst>
              </p:cNvPr>
              <p:cNvSpPr/>
              <p:nvPr/>
            </p:nvSpPr>
            <p:spPr>
              <a:xfrm>
                <a:off x="4720939" y="3155622"/>
                <a:ext cx="6449" cy="29318"/>
              </a:xfrm>
              <a:custGeom>
                <a:avLst/>
                <a:gdLst>
                  <a:gd name="connsiteX0" fmla="*/ 6450 w 6449"/>
                  <a:gd name="connsiteY0" fmla="*/ 29319 h 29318"/>
                  <a:gd name="connsiteX1" fmla="*/ 0 w 6449"/>
                  <a:gd name="connsiteY1" fmla="*/ 29319 h 29318"/>
                  <a:gd name="connsiteX2" fmla="*/ 0 w 6449"/>
                  <a:gd name="connsiteY2" fmla="*/ 0 h 29318"/>
                  <a:gd name="connsiteX3" fmla="*/ 6450 w 6449"/>
                  <a:gd name="connsiteY3" fmla="*/ 0 h 29318"/>
                </a:gdLst>
                <a:ahLst/>
                <a:cxnLst>
                  <a:cxn ang="0">
                    <a:pos x="connsiteX0" y="connsiteY0"/>
                  </a:cxn>
                  <a:cxn ang="0">
                    <a:pos x="connsiteX1" y="connsiteY1"/>
                  </a:cxn>
                  <a:cxn ang="0">
                    <a:pos x="connsiteX2" y="connsiteY2"/>
                  </a:cxn>
                  <a:cxn ang="0">
                    <a:pos x="connsiteX3" y="connsiteY3"/>
                  </a:cxn>
                </a:cxnLst>
                <a:rect l="l" t="t" r="r" b="b"/>
                <a:pathLst>
                  <a:path w="6449" h="29318">
                    <a:moveTo>
                      <a:pt x="6450" y="29319"/>
                    </a:moveTo>
                    <a:lnTo>
                      <a:pt x="0" y="29319"/>
                    </a:lnTo>
                    <a:lnTo>
                      <a:pt x="0" y="0"/>
                    </a:lnTo>
                    <a:lnTo>
                      <a:pt x="6450" y="0"/>
                    </a:lnTo>
                    <a:close/>
                  </a:path>
                </a:pathLst>
              </a:custGeom>
              <a:solidFill>
                <a:srgbClr val="FF9085"/>
              </a:solidFill>
              <a:ln w="5864" cap="flat">
                <a:noFill/>
                <a:prstDash val="solid"/>
                <a:miter/>
              </a:ln>
            </p:spPr>
            <p:txBody>
              <a:bodyPr rtlCol="0" anchor="ctr"/>
              <a:lstStyle/>
              <a:p>
                <a:endParaRPr lang="en-US"/>
              </a:p>
            </p:txBody>
          </p:sp>
          <p:sp>
            <p:nvSpPr>
              <p:cNvPr id="649" name="Graphic 2">
                <a:extLst>
                  <a:ext uri="{FF2B5EF4-FFF2-40B4-BE49-F238E27FC236}">
                    <a16:creationId xmlns:a16="http://schemas.microsoft.com/office/drawing/2014/main" id="{62E2938E-F314-444F-ADB0-26885C517448}"/>
                  </a:ext>
                </a:extLst>
              </p:cNvPr>
              <p:cNvSpPr/>
              <p:nvPr/>
            </p:nvSpPr>
            <p:spPr>
              <a:xfrm>
                <a:off x="4732667" y="3165004"/>
                <a:ext cx="6449" cy="20523"/>
              </a:xfrm>
              <a:custGeom>
                <a:avLst/>
                <a:gdLst>
                  <a:gd name="connsiteX0" fmla="*/ 6450 w 6449"/>
                  <a:gd name="connsiteY0" fmla="*/ 20523 h 20523"/>
                  <a:gd name="connsiteX1" fmla="*/ 0 w 6449"/>
                  <a:gd name="connsiteY1" fmla="*/ 19937 h 20523"/>
                  <a:gd name="connsiteX2" fmla="*/ 0 w 6449"/>
                  <a:gd name="connsiteY2" fmla="*/ 0 h 20523"/>
                  <a:gd name="connsiteX3" fmla="*/ 6450 w 6449"/>
                  <a:gd name="connsiteY3" fmla="*/ 0 h 20523"/>
                </a:gdLst>
                <a:ahLst/>
                <a:cxnLst>
                  <a:cxn ang="0">
                    <a:pos x="connsiteX0" y="connsiteY0"/>
                  </a:cxn>
                  <a:cxn ang="0">
                    <a:pos x="connsiteX1" y="connsiteY1"/>
                  </a:cxn>
                  <a:cxn ang="0">
                    <a:pos x="connsiteX2" y="connsiteY2"/>
                  </a:cxn>
                  <a:cxn ang="0">
                    <a:pos x="connsiteX3" y="connsiteY3"/>
                  </a:cxn>
                </a:cxnLst>
                <a:rect l="l" t="t" r="r" b="b"/>
                <a:pathLst>
                  <a:path w="6449" h="20523">
                    <a:moveTo>
                      <a:pt x="6450" y="20523"/>
                    </a:moveTo>
                    <a:lnTo>
                      <a:pt x="0" y="19937"/>
                    </a:lnTo>
                    <a:lnTo>
                      <a:pt x="0" y="0"/>
                    </a:lnTo>
                    <a:lnTo>
                      <a:pt x="6450" y="0"/>
                    </a:lnTo>
                    <a:close/>
                  </a:path>
                </a:pathLst>
              </a:custGeom>
              <a:solidFill>
                <a:srgbClr val="FF9085"/>
              </a:solidFill>
              <a:ln w="5864" cap="flat">
                <a:noFill/>
                <a:prstDash val="solid"/>
                <a:miter/>
              </a:ln>
            </p:spPr>
            <p:txBody>
              <a:bodyPr rtlCol="0" anchor="ctr"/>
              <a:lstStyle/>
              <a:p>
                <a:endParaRPr lang="en-US"/>
              </a:p>
            </p:txBody>
          </p:sp>
          <p:sp>
            <p:nvSpPr>
              <p:cNvPr id="650" name="Graphic 2">
                <a:extLst>
                  <a:ext uri="{FF2B5EF4-FFF2-40B4-BE49-F238E27FC236}">
                    <a16:creationId xmlns:a16="http://schemas.microsoft.com/office/drawing/2014/main" id="{446D19AB-BFB8-4057-803A-7E011577B5F9}"/>
                  </a:ext>
                </a:extLst>
              </p:cNvPr>
              <p:cNvSpPr/>
              <p:nvPr/>
            </p:nvSpPr>
            <p:spPr>
              <a:xfrm>
                <a:off x="4744394" y="3150344"/>
                <a:ext cx="6449" cy="35182"/>
              </a:xfrm>
              <a:custGeom>
                <a:avLst/>
                <a:gdLst>
                  <a:gd name="connsiteX0" fmla="*/ 6450 w 6449"/>
                  <a:gd name="connsiteY0" fmla="*/ 35183 h 35182"/>
                  <a:gd name="connsiteX1" fmla="*/ 0 w 6449"/>
                  <a:gd name="connsiteY1" fmla="*/ 35183 h 35182"/>
                  <a:gd name="connsiteX2" fmla="*/ 0 w 6449"/>
                  <a:gd name="connsiteY2" fmla="*/ 0 h 35182"/>
                  <a:gd name="connsiteX3" fmla="*/ 6450 w 6449"/>
                  <a:gd name="connsiteY3" fmla="*/ 586 h 35182"/>
                </a:gdLst>
                <a:ahLst/>
                <a:cxnLst>
                  <a:cxn ang="0">
                    <a:pos x="connsiteX0" y="connsiteY0"/>
                  </a:cxn>
                  <a:cxn ang="0">
                    <a:pos x="connsiteX1" y="connsiteY1"/>
                  </a:cxn>
                  <a:cxn ang="0">
                    <a:pos x="connsiteX2" y="connsiteY2"/>
                  </a:cxn>
                  <a:cxn ang="0">
                    <a:pos x="connsiteX3" y="connsiteY3"/>
                  </a:cxn>
                </a:cxnLst>
                <a:rect l="l" t="t" r="r" b="b"/>
                <a:pathLst>
                  <a:path w="6449" h="35182">
                    <a:moveTo>
                      <a:pt x="6450" y="35183"/>
                    </a:moveTo>
                    <a:lnTo>
                      <a:pt x="0" y="35183"/>
                    </a:lnTo>
                    <a:lnTo>
                      <a:pt x="0" y="0"/>
                    </a:lnTo>
                    <a:lnTo>
                      <a:pt x="6450" y="586"/>
                    </a:lnTo>
                    <a:close/>
                  </a:path>
                </a:pathLst>
              </a:custGeom>
              <a:solidFill>
                <a:srgbClr val="FF9085"/>
              </a:solidFill>
              <a:ln w="5864" cap="flat">
                <a:noFill/>
                <a:prstDash val="solid"/>
                <a:miter/>
              </a:ln>
            </p:spPr>
            <p:txBody>
              <a:bodyPr rtlCol="0" anchor="ctr"/>
              <a:lstStyle/>
              <a:p>
                <a:endParaRPr lang="en-US"/>
              </a:p>
            </p:txBody>
          </p:sp>
          <p:sp>
            <p:nvSpPr>
              <p:cNvPr id="651" name="Graphic 2">
                <a:extLst>
                  <a:ext uri="{FF2B5EF4-FFF2-40B4-BE49-F238E27FC236}">
                    <a16:creationId xmlns:a16="http://schemas.microsoft.com/office/drawing/2014/main" id="{4F6F88C9-BA66-4EFB-8812-396A106E3651}"/>
                  </a:ext>
                </a:extLst>
              </p:cNvPr>
              <p:cNvSpPr/>
              <p:nvPr/>
            </p:nvSpPr>
            <p:spPr>
              <a:xfrm>
                <a:off x="4756122" y="3147412"/>
                <a:ext cx="6449" cy="38700"/>
              </a:xfrm>
              <a:custGeom>
                <a:avLst/>
                <a:gdLst>
                  <a:gd name="connsiteX0" fmla="*/ 6450 w 6449"/>
                  <a:gd name="connsiteY0" fmla="*/ 38701 h 38700"/>
                  <a:gd name="connsiteX1" fmla="*/ 0 w 6449"/>
                  <a:gd name="connsiteY1" fmla="*/ 38701 h 38700"/>
                  <a:gd name="connsiteX2" fmla="*/ 0 w 6449"/>
                  <a:gd name="connsiteY2" fmla="*/ 0 h 38700"/>
                  <a:gd name="connsiteX3" fmla="*/ 6450 w 6449"/>
                  <a:gd name="connsiteY3" fmla="*/ 0 h 38700"/>
                </a:gdLst>
                <a:ahLst/>
                <a:cxnLst>
                  <a:cxn ang="0">
                    <a:pos x="connsiteX0" y="connsiteY0"/>
                  </a:cxn>
                  <a:cxn ang="0">
                    <a:pos x="connsiteX1" y="connsiteY1"/>
                  </a:cxn>
                  <a:cxn ang="0">
                    <a:pos x="connsiteX2" y="connsiteY2"/>
                  </a:cxn>
                  <a:cxn ang="0">
                    <a:pos x="connsiteX3" y="connsiteY3"/>
                  </a:cxn>
                </a:cxnLst>
                <a:rect l="l" t="t" r="r" b="b"/>
                <a:pathLst>
                  <a:path w="6449" h="38700">
                    <a:moveTo>
                      <a:pt x="6450" y="38701"/>
                    </a:moveTo>
                    <a:lnTo>
                      <a:pt x="0" y="38701"/>
                    </a:lnTo>
                    <a:lnTo>
                      <a:pt x="0" y="0"/>
                    </a:lnTo>
                    <a:lnTo>
                      <a:pt x="6450" y="0"/>
                    </a:lnTo>
                    <a:close/>
                  </a:path>
                </a:pathLst>
              </a:custGeom>
              <a:solidFill>
                <a:srgbClr val="FF9085"/>
              </a:solidFill>
              <a:ln w="5864" cap="flat">
                <a:noFill/>
                <a:prstDash val="solid"/>
                <a:miter/>
              </a:ln>
            </p:spPr>
            <p:txBody>
              <a:bodyPr rtlCol="0" anchor="ctr"/>
              <a:lstStyle/>
              <a:p>
                <a:endParaRPr lang="en-US"/>
              </a:p>
            </p:txBody>
          </p:sp>
          <p:sp>
            <p:nvSpPr>
              <p:cNvPr id="652" name="Graphic 2">
                <a:extLst>
                  <a:ext uri="{FF2B5EF4-FFF2-40B4-BE49-F238E27FC236}">
                    <a16:creationId xmlns:a16="http://schemas.microsoft.com/office/drawing/2014/main" id="{8AF99B2A-E4EA-43F0-9E93-F9883796EA32}"/>
                  </a:ext>
                </a:extLst>
              </p:cNvPr>
              <p:cNvSpPr/>
              <p:nvPr/>
            </p:nvSpPr>
            <p:spPr>
              <a:xfrm>
                <a:off x="4767849" y="3166763"/>
                <a:ext cx="7036" cy="19936"/>
              </a:xfrm>
              <a:custGeom>
                <a:avLst/>
                <a:gdLst>
                  <a:gd name="connsiteX0" fmla="*/ 7036 w 7036"/>
                  <a:gd name="connsiteY0" fmla="*/ 19937 h 19936"/>
                  <a:gd name="connsiteX1" fmla="*/ 0 w 7036"/>
                  <a:gd name="connsiteY1" fmla="*/ 19350 h 19936"/>
                  <a:gd name="connsiteX2" fmla="*/ 0 w 7036"/>
                  <a:gd name="connsiteY2" fmla="*/ 0 h 19936"/>
                  <a:gd name="connsiteX3" fmla="*/ 7036 w 7036"/>
                  <a:gd name="connsiteY3" fmla="*/ 586 h 19936"/>
                </a:gdLst>
                <a:ahLst/>
                <a:cxnLst>
                  <a:cxn ang="0">
                    <a:pos x="connsiteX0" y="connsiteY0"/>
                  </a:cxn>
                  <a:cxn ang="0">
                    <a:pos x="connsiteX1" y="connsiteY1"/>
                  </a:cxn>
                  <a:cxn ang="0">
                    <a:pos x="connsiteX2" y="connsiteY2"/>
                  </a:cxn>
                  <a:cxn ang="0">
                    <a:pos x="connsiteX3" y="connsiteY3"/>
                  </a:cxn>
                </a:cxnLst>
                <a:rect l="l" t="t" r="r" b="b"/>
                <a:pathLst>
                  <a:path w="7036" h="19936">
                    <a:moveTo>
                      <a:pt x="7036" y="19937"/>
                    </a:moveTo>
                    <a:lnTo>
                      <a:pt x="0" y="19350"/>
                    </a:lnTo>
                    <a:lnTo>
                      <a:pt x="0" y="0"/>
                    </a:lnTo>
                    <a:lnTo>
                      <a:pt x="7036" y="586"/>
                    </a:lnTo>
                    <a:close/>
                  </a:path>
                </a:pathLst>
              </a:custGeom>
              <a:solidFill>
                <a:srgbClr val="FF9085"/>
              </a:solidFill>
              <a:ln w="5864" cap="flat">
                <a:noFill/>
                <a:prstDash val="solid"/>
                <a:miter/>
              </a:ln>
            </p:spPr>
            <p:txBody>
              <a:bodyPr rtlCol="0" anchor="ctr"/>
              <a:lstStyle/>
              <a:p>
                <a:endParaRPr lang="en-US"/>
              </a:p>
            </p:txBody>
          </p:sp>
          <p:sp>
            <p:nvSpPr>
              <p:cNvPr id="653" name="Graphic 2">
                <a:extLst>
                  <a:ext uri="{FF2B5EF4-FFF2-40B4-BE49-F238E27FC236}">
                    <a16:creationId xmlns:a16="http://schemas.microsoft.com/office/drawing/2014/main" id="{16EBDE73-50E5-462A-911D-19A1042B41A3}"/>
                  </a:ext>
                </a:extLst>
              </p:cNvPr>
              <p:cNvSpPr/>
              <p:nvPr/>
            </p:nvSpPr>
            <p:spPr>
              <a:xfrm>
                <a:off x="4779577" y="3144481"/>
                <a:ext cx="7036" cy="42218"/>
              </a:xfrm>
              <a:custGeom>
                <a:avLst/>
                <a:gdLst>
                  <a:gd name="connsiteX0" fmla="*/ 7036 w 7036"/>
                  <a:gd name="connsiteY0" fmla="*/ 42219 h 42218"/>
                  <a:gd name="connsiteX1" fmla="*/ 0 w 7036"/>
                  <a:gd name="connsiteY1" fmla="*/ 42219 h 42218"/>
                  <a:gd name="connsiteX2" fmla="*/ 0 w 7036"/>
                  <a:gd name="connsiteY2" fmla="*/ 0 h 42218"/>
                  <a:gd name="connsiteX3" fmla="*/ 7036 w 7036"/>
                  <a:gd name="connsiteY3" fmla="*/ 586 h 42218"/>
                </a:gdLst>
                <a:ahLst/>
                <a:cxnLst>
                  <a:cxn ang="0">
                    <a:pos x="connsiteX0" y="connsiteY0"/>
                  </a:cxn>
                  <a:cxn ang="0">
                    <a:pos x="connsiteX1" y="connsiteY1"/>
                  </a:cxn>
                  <a:cxn ang="0">
                    <a:pos x="connsiteX2" y="connsiteY2"/>
                  </a:cxn>
                  <a:cxn ang="0">
                    <a:pos x="connsiteX3" y="connsiteY3"/>
                  </a:cxn>
                </a:cxnLst>
                <a:rect l="l" t="t" r="r" b="b"/>
                <a:pathLst>
                  <a:path w="7036" h="42218">
                    <a:moveTo>
                      <a:pt x="7036" y="42219"/>
                    </a:moveTo>
                    <a:lnTo>
                      <a:pt x="0" y="42219"/>
                    </a:lnTo>
                    <a:lnTo>
                      <a:pt x="0" y="0"/>
                    </a:lnTo>
                    <a:lnTo>
                      <a:pt x="7036" y="586"/>
                    </a:lnTo>
                    <a:close/>
                  </a:path>
                </a:pathLst>
              </a:custGeom>
              <a:solidFill>
                <a:srgbClr val="FF9085"/>
              </a:solidFill>
              <a:ln w="5864" cap="flat">
                <a:noFill/>
                <a:prstDash val="solid"/>
                <a:miter/>
              </a:ln>
            </p:spPr>
            <p:txBody>
              <a:bodyPr rtlCol="0" anchor="ctr"/>
              <a:lstStyle/>
              <a:p>
                <a:endParaRPr lang="en-US"/>
              </a:p>
            </p:txBody>
          </p:sp>
          <p:sp>
            <p:nvSpPr>
              <p:cNvPr id="654" name="Graphic 2">
                <a:extLst>
                  <a:ext uri="{FF2B5EF4-FFF2-40B4-BE49-F238E27FC236}">
                    <a16:creationId xmlns:a16="http://schemas.microsoft.com/office/drawing/2014/main" id="{C1485B53-65AA-4316-AADB-67FAFAE66026}"/>
                  </a:ext>
                </a:extLst>
              </p:cNvPr>
              <p:cNvSpPr/>
              <p:nvPr/>
            </p:nvSpPr>
            <p:spPr>
              <a:xfrm>
                <a:off x="4791304" y="3150931"/>
                <a:ext cx="6449" cy="36355"/>
              </a:xfrm>
              <a:custGeom>
                <a:avLst/>
                <a:gdLst>
                  <a:gd name="connsiteX0" fmla="*/ 6450 w 6449"/>
                  <a:gd name="connsiteY0" fmla="*/ 36355 h 36355"/>
                  <a:gd name="connsiteX1" fmla="*/ 0 w 6449"/>
                  <a:gd name="connsiteY1" fmla="*/ 35769 h 36355"/>
                  <a:gd name="connsiteX2" fmla="*/ 0 w 6449"/>
                  <a:gd name="connsiteY2" fmla="*/ 0 h 36355"/>
                  <a:gd name="connsiteX3" fmla="*/ 6450 w 6449"/>
                  <a:gd name="connsiteY3" fmla="*/ 586 h 36355"/>
                </a:gdLst>
                <a:ahLst/>
                <a:cxnLst>
                  <a:cxn ang="0">
                    <a:pos x="connsiteX0" y="connsiteY0"/>
                  </a:cxn>
                  <a:cxn ang="0">
                    <a:pos x="connsiteX1" y="connsiteY1"/>
                  </a:cxn>
                  <a:cxn ang="0">
                    <a:pos x="connsiteX2" y="connsiteY2"/>
                  </a:cxn>
                  <a:cxn ang="0">
                    <a:pos x="connsiteX3" y="connsiteY3"/>
                  </a:cxn>
                </a:cxnLst>
                <a:rect l="l" t="t" r="r" b="b"/>
                <a:pathLst>
                  <a:path w="6449" h="36355">
                    <a:moveTo>
                      <a:pt x="6450" y="36355"/>
                    </a:moveTo>
                    <a:lnTo>
                      <a:pt x="0" y="35769"/>
                    </a:lnTo>
                    <a:lnTo>
                      <a:pt x="0" y="0"/>
                    </a:lnTo>
                    <a:lnTo>
                      <a:pt x="6450" y="586"/>
                    </a:lnTo>
                    <a:close/>
                  </a:path>
                </a:pathLst>
              </a:custGeom>
              <a:solidFill>
                <a:srgbClr val="FF9085"/>
              </a:solidFill>
              <a:ln w="5864" cap="flat">
                <a:noFill/>
                <a:prstDash val="solid"/>
                <a:miter/>
              </a:ln>
            </p:spPr>
            <p:txBody>
              <a:bodyPr rtlCol="0" anchor="ctr"/>
              <a:lstStyle/>
              <a:p>
                <a:endParaRPr lang="en-US"/>
              </a:p>
            </p:txBody>
          </p:sp>
          <p:sp>
            <p:nvSpPr>
              <p:cNvPr id="655" name="Graphic 2">
                <a:extLst>
                  <a:ext uri="{FF2B5EF4-FFF2-40B4-BE49-F238E27FC236}">
                    <a16:creationId xmlns:a16="http://schemas.microsoft.com/office/drawing/2014/main" id="{90197CEA-A2C4-47E9-9140-37D5D1479DB3}"/>
                  </a:ext>
                </a:extLst>
              </p:cNvPr>
              <p:cNvSpPr/>
              <p:nvPr/>
            </p:nvSpPr>
            <p:spPr>
              <a:xfrm>
                <a:off x="4803032" y="3177904"/>
                <a:ext cx="6449" cy="9382"/>
              </a:xfrm>
              <a:custGeom>
                <a:avLst/>
                <a:gdLst>
                  <a:gd name="connsiteX0" fmla="*/ 6450 w 6449"/>
                  <a:gd name="connsiteY0" fmla="*/ 9382 h 9382"/>
                  <a:gd name="connsiteX1" fmla="*/ 0 w 6449"/>
                  <a:gd name="connsiteY1" fmla="*/ 9382 h 9382"/>
                  <a:gd name="connsiteX2" fmla="*/ 0 w 6449"/>
                  <a:gd name="connsiteY2" fmla="*/ 0 h 9382"/>
                  <a:gd name="connsiteX3" fmla="*/ 6450 w 6449"/>
                  <a:gd name="connsiteY3" fmla="*/ 0 h 9382"/>
                </a:gdLst>
                <a:ahLst/>
                <a:cxnLst>
                  <a:cxn ang="0">
                    <a:pos x="connsiteX0" y="connsiteY0"/>
                  </a:cxn>
                  <a:cxn ang="0">
                    <a:pos x="connsiteX1" y="connsiteY1"/>
                  </a:cxn>
                  <a:cxn ang="0">
                    <a:pos x="connsiteX2" y="connsiteY2"/>
                  </a:cxn>
                  <a:cxn ang="0">
                    <a:pos x="connsiteX3" y="connsiteY3"/>
                  </a:cxn>
                </a:cxnLst>
                <a:rect l="l" t="t" r="r" b="b"/>
                <a:pathLst>
                  <a:path w="6449" h="9382">
                    <a:moveTo>
                      <a:pt x="6450" y="9382"/>
                    </a:moveTo>
                    <a:lnTo>
                      <a:pt x="0" y="9382"/>
                    </a:lnTo>
                    <a:lnTo>
                      <a:pt x="0" y="0"/>
                    </a:lnTo>
                    <a:lnTo>
                      <a:pt x="6450" y="0"/>
                    </a:lnTo>
                    <a:close/>
                  </a:path>
                </a:pathLst>
              </a:custGeom>
              <a:solidFill>
                <a:srgbClr val="FF9085"/>
              </a:solidFill>
              <a:ln w="5864" cap="flat">
                <a:noFill/>
                <a:prstDash val="solid"/>
                <a:miter/>
              </a:ln>
            </p:spPr>
            <p:txBody>
              <a:bodyPr rtlCol="0" anchor="ctr"/>
              <a:lstStyle/>
              <a:p>
                <a:endParaRPr lang="en-US"/>
              </a:p>
            </p:txBody>
          </p:sp>
          <p:sp>
            <p:nvSpPr>
              <p:cNvPr id="656" name="Graphic 2">
                <a:extLst>
                  <a:ext uri="{FF2B5EF4-FFF2-40B4-BE49-F238E27FC236}">
                    <a16:creationId xmlns:a16="http://schemas.microsoft.com/office/drawing/2014/main" id="{5657816B-7BAE-495B-8910-BFACE6F202C3}"/>
                  </a:ext>
                </a:extLst>
              </p:cNvPr>
              <p:cNvSpPr/>
              <p:nvPr/>
            </p:nvSpPr>
            <p:spPr>
              <a:xfrm>
                <a:off x="4814759" y="3165004"/>
                <a:ext cx="6449" cy="22868"/>
              </a:xfrm>
              <a:custGeom>
                <a:avLst/>
                <a:gdLst>
                  <a:gd name="connsiteX0" fmla="*/ 6450 w 6449"/>
                  <a:gd name="connsiteY0" fmla="*/ 22869 h 22868"/>
                  <a:gd name="connsiteX1" fmla="*/ 0 w 6449"/>
                  <a:gd name="connsiteY1" fmla="*/ 22869 h 22868"/>
                  <a:gd name="connsiteX2" fmla="*/ 0 w 6449"/>
                  <a:gd name="connsiteY2" fmla="*/ 0 h 22868"/>
                  <a:gd name="connsiteX3" fmla="*/ 6450 w 6449"/>
                  <a:gd name="connsiteY3" fmla="*/ 586 h 22868"/>
                </a:gdLst>
                <a:ahLst/>
                <a:cxnLst>
                  <a:cxn ang="0">
                    <a:pos x="connsiteX0" y="connsiteY0"/>
                  </a:cxn>
                  <a:cxn ang="0">
                    <a:pos x="connsiteX1" y="connsiteY1"/>
                  </a:cxn>
                  <a:cxn ang="0">
                    <a:pos x="connsiteX2" y="connsiteY2"/>
                  </a:cxn>
                  <a:cxn ang="0">
                    <a:pos x="connsiteX3" y="connsiteY3"/>
                  </a:cxn>
                </a:cxnLst>
                <a:rect l="l" t="t" r="r" b="b"/>
                <a:pathLst>
                  <a:path w="6449" h="22868">
                    <a:moveTo>
                      <a:pt x="6450" y="22869"/>
                    </a:moveTo>
                    <a:lnTo>
                      <a:pt x="0" y="22869"/>
                    </a:lnTo>
                    <a:lnTo>
                      <a:pt x="0" y="0"/>
                    </a:lnTo>
                    <a:lnTo>
                      <a:pt x="6450" y="586"/>
                    </a:lnTo>
                    <a:close/>
                  </a:path>
                </a:pathLst>
              </a:custGeom>
              <a:solidFill>
                <a:srgbClr val="FF9085"/>
              </a:solidFill>
              <a:ln w="5864" cap="flat">
                <a:noFill/>
                <a:prstDash val="solid"/>
                <a:miter/>
              </a:ln>
            </p:spPr>
            <p:txBody>
              <a:bodyPr rtlCol="0" anchor="ctr"/>
              <a:lstStyle/>
              <a:p>
                <a:endParaRPr lang="en-US"/>
              </a:p>
            </p:txBody>
          </p:sp>
          <p:sp>
            <p:nvSpPr>
              <p:cNvPr id="657" name="Graphic 2">
                <a:extLst>
                  <a:ext uri="{FF2B5EF4-FFF2-40B4-BE49-F238E27FC236}">
                    <a16:creationId xmlns:a16="http://schemas.microsoft.com/office/drawing/2014/main" id="{332921EA-D70A-4849-816F-6C0C19DED99F}"/>
                  </a:ext>
                </a:extLst>
              </p:cNvPr>
              <p:cNvSpPr/>
              <p:nvPr/>
            </p:nvSpPr>
            <p:spPr>
              <a:xfrm>
                <a:off x="4826487" y="3155622"/>
                <a:ext cx="6449" cy="32250"/>
              </a:xfrm>
              <a:custGeom>
                <a:avLst/>
                <a:gdLst>
                  <a:gd name="connsiteX0" fmla="*/ 6450 w 6449"/>
                  <a:gd name="connsiteY0" fmla="*/ 32251 h 32250"/>
                  <a:gd name="connsiteX1" fmla="*/ 0 w 6449"/>
                  <a:gd name="connsiteY1" fmla="*/ 32251 h 32250"/>
                  <a:gd name="connsiteX2" fmla="*/ 0 w 6449"/>
                  <a:gd name="connsiteY2" fmla="*/ 0 h 32250"/>
                  <a:gd name="connsiteX3" fmla="*/ 6450 w 6449"/>
                  <a:gd name="connsiteY3" fmla="*/ 0 h 32250"/>
                </a:gdLst>
                <a:ahLst/>
                <a:cxnLst>
                  <a:cxn ang="0">
                    <a:pos x="connsiteX0" y="connsiteY0"/>
                  </a:cxn>
                  <a:cxn ang="0">
                    <a:pos x="connsiteX1" y="connsiteY1"/>
                  </a:cxn>
                  <a:cxn ang="0">
                    <a:pos x="connsiteX2" y="connsiteY2"/>
                  </a:cxn>
                  <a:cxn ang="0">
                    <a:pos x="connsiteX3" y="connsiteY3"/>
                  </a:cxn>
                </a:cxnLst>
                <a:rect l="l" t="t" r="r" b="b"/>
                <a:pathLst>
                  <a:path w="6449" h="32250">
                    <a:moveTo>
                      <a:pt x="6450" y="32251"/>
                    </a:moveTo>
                    <a:lnTo>
                      <a:pt x="0" y="32251"/>
                    </a:lnTo>
                    <a:lnTo>
                      <a:pt x="0" y="0"/>
                    </a:lnTo>
                    <a:lnTo>
                      <a:pt x="6450" y="0"/>
                    </a:lnTo>
                    <a:close/>
                  </a:path>
                </a:pathLst>
              </a:custGeom>
              <a:solidFill>
                <a:srgbClr val="FF9085"/>
              </a:solidFill>
              <a:ln w="5864" cap="flat">
                <a:noFill/>
                <a:prstDash val="solid"/>
                <a:miter/>
              </a:ln>
            </p:spPr>
            <p:txBody>
              <a:bodyPr rtlCol="0" anchor="ctr"/>
              <a:lstStyle/>
              <a:p>
                <a:endParaRPr lang="en-US"/>
              </a:p>
            </p:txBody>
          </p:sp>
          <p:sp>
            <p:nvSpPr>
              <p:cNvPr id="658" name="Graphic 2">
                <a:extLst>
                  <a:ext uri="{FF2B5EF4-FFF2-40B4-BE49-F238E27FC236}">
                    <a16:creationId xmlns:a16="http://schemas.microsoft.com/office/drawing/2014/main" id="{736765A8-9F17-4559-82ED-0B38B0927776}"/>
                  </a:ext>
                </a:extLst>
              </p:cNvPr>
              <p:cNvSpPr/>
              <p:nvPr/>
            </p:nvSpPr>
            <p:spPr>
              <a:xfrm>
                <a:off x="4838214" y="3165004"/>
                <a:ext cx="6449" cy="23455"/>
              </a:xfrm>
              <a:custGeom>
                <a:avLst/>
                <a:gdLst>
                  <a:gd name="connsiteX0" fmla="*/ 6450 w 6449"/>
                  <a:gd name="connsiteY0" fmla="*/ 23455 h 23455"/>
                  <a:gd name="connsiteX1" fmla="*/ 0 w 6449"/>
                  <a:gd name="connsiteY1" fmla="*/ 23455 h 23455"/>
                  <a:gd name="connsiteX2" fmla="*/ 0 w 6449"/>
                  <a:gd name="connsiteY2" fmla="*/ 0 h 23455"/>
                  <a:gd name="connsiteX3" fmla="*/ 6450 w 6449"/>
                  <a:gd name="connsiteY3" fmla="*/ 0 h 23455"/>
                </a:gdLst>
                <a:ahLst/>
                <a:cxnLst>
                  <a:cxn ang="0">
                    <a:pos x="connsiteX0" y="connsiteY0"/>
                  </a:cxn>
                  <a:cxn ang="0">
                    <a:pos x="connsiteX1" y="connsiteY1"/>
                  </a:cxn>
                  <a:cxn ang="0">
                    <a:pos x="connsiteX2" y="connsiteY2"/>
                  </a:cxn>
                  <a:cxn ang="0">
                    <a:pos x="connsiteX3" y="connsiteY3"/>
                  </a:cxn>
                </a:cxnLst>
                <a:rect l="l" t="t" r="r" b="b"/>
                <a:pathLst>
                  <a:path w="6449" h="23455">
                    <a:moveTo>
                      <a:pt x="6450" y="23455"/>
                    </a:moveTo>
                    <a:lnTo>
                      <a:pt x="0" y="23455"/>
                    </a:lnTo>
                    <a:lnTo>
                      <a:pt x="0" y="0"/>
                    </a:lnTo>
                    <a:lnTo>
                      <a:pt x="6450" y="0"/>
                    </a:lnTo>
                    <a:close/>
                  </a:path>
                </a:pathLst>
              </a:custGeom>
              <a:solidFill>
                <a:srgbClr val="FF9085"/>
              </a:solidFill>
              <a:ln w="5864" cap="flat">
                <a:noFill/>
                <a:prstDash val="solid"/>
                <a:miter/>
              </a:ln>
            </p:spPr>
            <p:txBody>
              <a:bodyPr rtlCol="0" anchor="ctr"/>
              <a:lstStyle/>
              <a:p>
                <a:endParaRPr lang="en-US"/>
              </a:p>
            </p:txBody>
          </p:sp>
          <p:sp>
            <p:nvSpPr>
              <p:cNvPr id="659" name="Graphic 2">
                <a:extLst>
                  <a:ext uri="{FF2B5EF4-FFF2-40B4-BE49-F238E27FC236}">
                    <a16:creationId xmlns:a16="http://schemas.microsoft.com/office/drawing/2014/main" id="{50801580-7603-4900-8FB8-EE02F9C0404C}"/>
                  </a:ext>
                </a:extLst>
              </p:cNvPr>
              <p:cNvSpPr/>
              <p:nvPr/>
            </p:nvSpPr>
            <p:spPr>
              <a:xfrm>
                <a:off x="4849355" y="3152103"/>
                <a:ext cx="6450" cy="36941"/>
              </a:xfrm>
              <a:custGeom>
                <a:avLst/>
                <a:gdLst>
                  <a:gd name="connsiteX0" fmla="*/ 6450 w 6450"/>
                  <a:gd name="connsiteY0" fmla="*/ 36942 h 36941"/>
                  <a:gd name="connsiteX1" fmla="*/ 0 w 6450"/>
                  <a:gd name="connsiteY1" fmla="*/ 36355 h 36941"/>
                  <a:gd name="connsiteX2" fmla="*/ 0 w 6450"/>
                  <a:gd name="connsiteY2" fmla="*/ 0 h 36941"/>
                  <a:gd name="connsiteX3" fmla="*/ 6450 w 6450"/>
                  <a:gd name="connsiteY3" fmla="*/ 586 h 36941"/>
                </a:gdLst>
                <a:ahLst/>
                <a:cxnLst>
                  <a:cxn ang="0">
                    <a:pos x="connsiteX0" y="connsiteY0"/>
                  </a:cxn>
                  <a:cxn ang="0">
                    <a:pos x="connsiteX1" y="connsiteY1"/>
                  </a:cxn>
                  <a:cxn ang="0">
                    <a:pos x="connsiteX2" y="connsiteY2"/>
                  </a:cxn>
                  <a:cxn ang="0">
                    <a:pos x="connsiteX3" y="connsiteY3"/>
                  </a:cxn>
                </a:cxnLst>
                <a:rect l="l" t="t" r="r" b="b"/>
                <a:pathLst>
                  <a:path w="6450" h="36941">
                    <a:moveTo>
                      <a:pt x="6450" y="36942"/>
                    </a:moveTo>
                    <a:lnTo>
                      <a:pt x="0" y="36355"/>
                    </a:lnTo>
                    <a:lnTo>
                      <a:pt x="0" y="0"/>
                    </a:lnTo>
                    <a:lnTo>
                      <a:pt x="6450" y="586"/>
                    </a:lnTo>
                    <a:close/>
                  </a:path>
                </a:pathLst>
              </a:custGeom>
              <a:solidFill>
                <a:srgbClr val="FF9085"/>
              </a:solidFill>
              <a:ln w="5864" cap="flat">
                <a:noFill/>
                <a:prstDash val="solid"/>
                <a:miter/>
              </a:ln>
            </p:spPr>
            <p:txBody>
              <a:bodyPr rtlCol="0" anchor="ctr"/>
              <a:lstStyle/>
              <a:p>
                <a:endParaRPr lang="en-US"/>
              </a:p>
            </p:txBody>
          </p:sp>
          <p:sp>
            <p:nvSpPr>
              <p:cNvPr id="660" name="Graphic 2">
                <a:extLst>
                  <a:ext uri="{FF2B5EF4-FFF2-40B4-BE49-F238E27FC236}">
                    <a16:creationId xmlns:a16="http://schemas.microsoft.com/office/drawing/2014/main" id="{5366CE5D-277D-4B3C-9398-B9F8715AA1B5}"/>
                  </a:ext>
                </a:extLst>
              </p:cNvPr>
              <p:cNvSpPr/>
              <p:nvPr/>
            </p:nvSpPr>
            <p:spPr>
              <a:xfrm>
                <a:off x="4861083" y="3148585"/>
                <a:ext cx="6450" cy="40459"/>
              </a:xfrm>
              <a:custGeom>
                <a:avLst/>
                <a:gdLst>
                  <a:gd name="connsiteX0" fmla="*/ 6450 w 6450"/>
                  <a:gd name="connsiteY0" fmla="*/ 40460 h 40459"/>
                  <a:gd name="connsiteX1" fmla="*/ 0 w 6450"/>
                  <a:gd name="connsiteY1" fmla="*/ 40460 h 40459"/>
                  <a:gd name="connsiteX2" fmla="*/ 0 w 6450"/>
                  <a:gd name="connsiteY2" fmla="*/ 0 h 40459"/>
                  <a:gd name="connsiteX3" fmla="*/ 6450 w 6450"/>
                  <a:gd name="connsiteY3" fmla="*/ 0 h 40459"/>
                </a:gdLst>
                <a:ahLst/>
                <a:cxnLst>
                  <a:cxn ang="0">
                    <a:pos x="connsiteX0" y="connsiteY0"/>
                  </a:cxn>
                  <a:cxn ang="0">
                    <a:pos x="connsiteX1" y="connsiteY1"/>
                  </a:cxn>
                  <a:cxn ang="0">
                    <a:pos x="connsiteX2" y="connsiteY2"/>
                  </a:cxn>
                  <a:cxn ang="0">
                    <a:pos x="connsiteX3" y="connsiteY3"/>
                  </a:cxn>
                </a:cxnLst>
                <a:rect l="l" t="t" r="r" b="b"/>
                <a:pathLst>
                  <a:path w="6450" h="40459">
                    <a:moveTo>
                      <a:pt x="6450" y="40460"/>
                    </a:moveTo>
                    <a:lnTo>
                      <a:pt x="0" y="40460"/>
                    </a:lnTo>
                    <a:lnTo>
                      <a:pt x="0" y="0"/>
                    </a:lnTo>
                    <a:lnTo>
                      <a:pt x="6450" y="0"/>
                    </a:lnTo>
                    <a:close/>
                  </a:path>
                </a:pathLst>
              </a:custGeom>
              <a:solidFill>
                <a:srgbClr val="FF9085"/>
              </a:solidFill>
              <a:ln w="5864" cap="flat">
                <a:noFill/>
                <a:prstDash val="solid"/>
                <a:miter/>
              </a:ln>
            </p:spPr>
            <p:txBody>
              <a:bodyPr rtlCol="0" anchor="ctr"/>
              <a:lstStyle/>
              <a:p>
                <a:endParaRPr lang="en-US"/>
              </a:p>
            </p:txBody>
          </p:sp>
        </p:grpSp>
      </p:grpSp>
      <p:grpSp>
        <p:nvGrpSpPr>
          <p:cNvPr id="661" name="Graphic 2">
            <a:extLst>
              <a:ext uri="{FF2B5EF4-FFF2-40B4-BE49-F238E27FC236}">
                <a16:creationId xmlns:a16="http://schemas.microsoft.com/office/drawing/2014/main" id="{298A283B-8D2E-4C54-8169-02160EC9B42E}"/>
              </a:ext>
            </a:extLst>
          </p:cNvPr>
          <p:cNvGrpSpPr/>
          <p:nvPr/>
        </p:nvGrpSpPr>
        <p:grpSpPr>
          <a:xfrm>
            <a:off x="4715040" y="3204877"/>
            <a:ext cx="338339" cy="88542"/>
            <a:chOff x="4560858" y="3204877"/>
            <a:chExt cx="338339" cy="88542"/>
          </a:xfrm>
        </p:grpSpPr>
        <p:sp>
          <p:nvSpPr>
            <p:cNvPr id="662" name="Graphic 2">
              <a:extLst>
                <a:ext uri="{FF2B5EF4-FFF2-40B4-BE49-F238E27FC236}">
                  <a16:creationId xmlns:a16="http://schemas.microsoft.com/office/drawing/2014/main" id="{00E4B3C6-E425-4A0C-8759-9CD7825C24D3}"/>
                </a:ext>
              </a:extLst>
            </p:cNvPr>
            <p:cNvSpPr/>
            <p:nvPr/>
          </p:nvSpPr>
          <p:spPr>
            <a:xfrm>
              <a:off x="4560858" y="3204877"/>
              <a:ext cx="338339" cy="88542"/>
            </a:xfrm>
            <a:custGeom>
              <a:avLst/>
              <a:gdLst>
                <a:gd name="connsiteX0" fmla="*/ 0 w 338339"/>
                <a:gd name="connsiteY0" fmla="*/ 68606 h 88542"/>
                <a:gd name="connsiteX1" fmla="*/ 0 w 338339"/>
                <a:gd name="connsiteY1" fmla="*/ 14659 h 88542"/>
                <a:gd name="connsiteX2" fmla="*/ 17005 w 338339"/>
                <a:gd name="connsiteY2" fmla="*/ 0 h 88542"/>
                <a:gd name="connsiteX3" fmla="*/ 322507 w 338339"/>
                <a:gd name="connsiteY3" fmla="*/ 8209 h 88542"/>
                <a:gd name="connsiteX4" fmla="*/ 338339 w 338339"/>
                <a:gd name="connsiteY4" fmla="*/ 22869 h 88542"/>
                <a:gd name="connsiteX5" fmla="*/ 338339 w 338339"/>
                <a:gd name="connsiteY5" fmla="*/ 74470 h 88542"/>
                <a:gd name="connsiteX6" fmla="*/ 322507 w 338339"/>
                <a:gd name="connsiteY6" fmla="*/ 88543 h 88542"/>
                <a:gd name="connsiteX7" fmla="*/ 17005 w 338339"/>
                <a:gd name="connsiteY7" fmla="*/ 83265 h 88542"/>
                <a:gd name="connsiteX8" fmla="*/ 0 w 338339"/>
                <a:gd name="connsiteY8" fmla="*/ 68606 h 88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339" h="88542">
                  <a:moveTo>
                    <a:pt x="0" y="68606"/>
                  </a:moveTo>
                  <a:lnTo>
                    <a:pt x="0" y="14659"/>
                  </a:lnTo>
                  <a:cubicBezTo>
                    <a:pt x="0" y="6450"/>
                    <a:pt x="7623" y="0"/>
                    <a:pt x="17005" y="0"/>
                  </a:cubicBezTo>
                  <a:lnTo>
                    <a:pt x="322507" y="8209"/>
                  </a:lnTo>
                  <a:cubicBezTo>
                    <a:pt x="331302" y="8209"/>
                    <a:pt x="338339" y="15246"/>
                    <a:pt x="338339" y="22869"/>
                  </a:cubicBezTo>
                  <a:lnTo>
                    <a:pt x="338339" y="74470"/>
                  </a:lnTo>
                  <a:cubicBezTo>
                    <a:pt x="338339" y="82093"/>
                    <a:pt x="331302" y="88543"/>
                    <a:pt x="322507" y="88543"/>
                  </a:cubicBezTo>
                  <a:lnTo>
                    <a:pt x="17005" y="83265"/>
                  </a:lnTo>
                  <a:cubicBezTo>
                    <a:pt x="7623" y="83852"/>
                    <a:pt x="0" y="76815"/>
                    <a:pt x="0" y="68606"/>
                  </a:cubicBezTo>
                  <a:close/>
                </a:path>
              </a:pathLst>
            </a:custGeom>
            <a:solidFill>
              <a:srgbClr val="AA80F9">
                <a:alpha val="74000"/>
              </a:srgbClr>
            </a:solidFill>
            <a:ln w="5864" cap="flat">
              <a:noFill/>
              <a:prstDash val="solid"/>
              <a:miter/>
            </a:ln>
          </p:spPr>
          <p:txBody>
            <a:bodyPr rtlCol="0" anchor="ctr"/>
            <a:lstStyle/>
            <a:p>
              <a:endParaRPr lang="en-US"/>
            </a:p>
          </p:txBody>
        </p:sp>
        <p:sp>
          <p:nvSpPr>
            <p:cNvPr id="663" name="Graphic 2">
              <a:extLst>
                <a:ext uri="{FF2B5EF4-FFF2-40B4-BE49-F238E27FC236}">
                  <a16:creationId xmlns:a16="http://schemas.microsoft.com/office/drawing/2014/main" id="{9FFDDE5C-67F7-4F15-AC02-13FD6DE0E641}"/>
                </a:ext>
              </a:extLst>
            </p:cNvPr>
            <p:cNvSpPr/>
            <p:nvPr/>
          </p:nvSpPr>
          <p:spPr>
            <a:xfrm>
              <a:off x="4577277" y="3218299"/>
              <a:ext cx="15245" cy="13615"/>
            </a:xfrm>
            <a:custGeom>
              <a:avLst/>
              <a:gdLst>
                <a:gd name="connsiteX0" fmla="*/ 15246 w 15245"/>
                <a:gd name="connsiteY0" fmla="*/ 7101 h 13615"/>
                <a:gd name="connsiteX1" fmla="*/ 7623 w 15245"/>
                <a:gd name="connsiteY1" fmla="*/ 13551 h 13615"/>
                <a:gd name="connsiteX2" fmla="*/ 0 w 15245"/>
                <a:gd name="connsiteY2" fmla="*/ 6515 h 13615"/>
                <a:gd name="connsiteX3" fmla="*/ 7623 w 15245"/>
                <a:gd name="connsiteY3" fmla="*/ 64 h 13615"/>
                <a:gd name="connsiteX4" fmla="*/ 15246 w 15245"/>
                <a:gd name="connsiteY4" fmla="*/ 7101 h 13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5" h="13615">
                  <a:moveTo>
                    <a:pt x="15246" y="7101"/>
                  </a:moveTo>
                  <a:cubicBezTo>
                    <a:pt x="15246" y="10619"/>
                    <a:pt x="11728" y="14138"/>
                    <a:pt x="7623" y="13551"/>
                  </a:cubicBezTo>
                  <a:cubicBezTo>
                    <a:pt x="3518" y="13551"/>
                    <a:pt x="0" y="10033"/>
                    <a:pt x="0" y="6515"/>
                  </a:cubicBezTo>
                  <a:cubicBezTo>
                    <a:pt x="0" y="2996"/>
                    <a:pt x="3518" y="-522"/>
                    <a:pt x="7623" y="64"/>
                  </a:cubicBezTo>
                  <a:cubicBezTo>
                    <a:pt x="11728" y="64"/>
                    <a:pt x="15246" y="3583"/>
                    <a:pt x="15246" y="7101"/>
                  </a:cubicBezTo>
                  <a:close/>
                </a:path>
              </a:pathLst>
            </a:custGeom>
            <a:solidFill>
              <a:srgbClr val="FFFFFF">
                <a:alpha val="40000"/>
              </a:srgbClr>
            </a:solidFill>
            <a:ln w="5864" cap="flat">
              <a:noFill/>
              <a:prstDash val="solid"/>
              <a:miter/>
            </a:ln>
          </p:spPr>
          <p:txBody>
            <a:bodyPr rtlCol="0" anchor="ctr"/>
            <a:lstStyle/>
            <a:p>
              <a:endParaRPr lang="en-US"/>
            </a:p>
          </p:txBody>
        </p:sp>
        <p:sp>
          <p:nvSpPr>
            <p:cNvPr id="664" name="Graphic 2">
              <a:extLst>
                <a:ext uri="{FF2B5EF4-FFF2-40B4-BE49-F238E27FC236}">
                  <a16:creationId xmlns:a16="http://schemas.microsoft.com/office/drawing/2014/main" id="{0AEA3635-BFD0-4061-8304-2C0B0253A223}"/>
                </a:ext>
              </a:extLst>
            </p:cNvPr>
            <p:cNvSpPr/>
            <p:nvPr/>
          </p:nvSpPr>
          <p:spPr>
            <a:xfrm>
              <a:off x="4602491" y="3218886"/>
              <a:ext cx="15245" cy="13615"/>
            </a:xfrm>
            <a:custGeom>
              <a:avLst/>
              <a:gdLst>
                <a:gd name="connsiteX0" fmla="*/ 15246 w 15245"/>
                <a:gd name="connsiteY0" fmla="*/ 7101 h 13615"/>
                <a:gd name="connsiteX1" fmla="*/ 7623 w 15245"/>
                <a:gd name="connsiteY1" fmla="*/ 13551 h 13615"/>
                <a:gd name="connsiteX2" fmla="*/ 0 w 15245"/>
                <a:gd name="connsiteY2" fmla="*/ 6515 h 13615"/>
                <a:gd name="connsiteX3" fmla="*/ 7623 w 15245"/>
                <a:gd name="connsiteY3" fmla="*/ 64 h 13615"/>
                <a:gd name="connsiteX4" fmla="*/ 15246 w 15245"/>
                <a:gd name="connsiteY4" fmla="*/ 7101 h 13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5" h="13615">
                  <a:moveTo>
                    <a:pt x="15246" y="7101"/>
                  </a:moveTo>
                  <a:cubicBezTo>
                    <a:pt x="15246" y="10619"/>
                    <a:pt x="11728" y="14137"/>
                    <a:pt x="7623" y="13551"/>
                  </a:cubicBezTo>
                  <a:cubicBezTo>
                    <a:pt x="3518" y="13551"/>
                    <a:pt x="0" y="10033"/>
                    <a:pt x="0" y="6515"/>
                  </a:cubicBezTo>
                  <a:cubicBezTo>
                    <a:pt x="0" y="2996"/>
                    <a:pt x="3518" y="-522"/>
                    <a:pt x="7623" y="64"/>
                  </a:cubicBezTo>
                  <a:cubicBezTo>
                    <a:pt x="11728" y="64"/>
                    <a:pt x="15246" y="3583"/>
                    <a:pt x="15246" y="7101"/>
                  </a:cubicBezTo>
                  <a:close/>
                </a:path>
              </a:pathLst>
            </a:custGeom>
            <a:solidFill>
              <a:srgbClr val="FFFFFF">
                <a:alpha val="40000"/>
              </a:srgbClr>
            </a:solidFill>
            <a:ln w="5864" cap="flat">
              <a:noFill/>
              <a:prstDash val="solid"/>
              <a:miter/>
            </a:ln>
          </p:spPr>
          <p:txBody>
            <a:bodyPr rtlCol="0" anchor="ctr"/>
            <a:lstStyle/>
            <a:p>
              <a:endParaRPr lang="en-US"/>
            </a:p>
          </p:txBody>
        </p:sp>
        <p:sp>
          <p:nvSpPr>
            <p:cNvPr id="665" name="Graphic 2">
              <a:extLst>
                <a:ext uri="{FF2B5EF4-FFF2-40B4-BE49-F238E27FC236}">
                  <a16:creationId xmlns:a16="http://schemas.microsoft.com/office/drawing/2014/main" id="{9D1B7682-E2C5-4BA8-B488-7C99FC0DAFE0}"/>
                </a:ext>
              </a:extLst>
            </p:cNvPr>
            <p:cNvSpPr/>
            <p:nvPr/>
          </p:nvSpPr>
          <p:spPr>
            <a:xfrm>
              <a:off x="4627119" y="3219472"/>
              <a:ext cx="15245" cy="13615"/>
            </a:xfrm>
            <a:custGeom>
              <a:avLst/>
              <a:gdLst>
                <a:gd name="connsiteX0" fmla="*/ 15246 w 15245"/>
                <a:gd name="connsiteY0" fmla="*/ 7101 h 13615"/>
                <a:gd name="connsiteX1" fmla="*/ 7623 w 15245"/>
                <a:gd name="connsiteY1" fmla="*/ 13551 h 13615"/>
                <a:gd name="connsiteX2" fmla="*/ 0 w 15245"/>
                <a:gd name="connsiteY2" fmla="*/ 6515 h 13615"/>
                <a:gd name="connsiteX3" fmla="*/ 7623 w 15245"/>
                <a:gd name="connsiteY3" fmla="*/ 64 h 13615"/>
                <a:gd name="connsiteX4" fmla="*/ 15246 w 15245"/>
                <a:gd name="connsiteY4" fmla="*/ 7101 h 13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5" h="13615">
                  <a:moveTo>
                    <a:pt x="15246" y="7101"/>
                  </a:moveTo>
                  <a:cubicBezTo>
                    <a:pt x="15246" y="10619"/>
                    <a:pt x="11728" y="14137"/>
                    <a:pt x="7623" y="13551"/>
                  </a:cubicBezTo>
                  <a:cubicBezTo>
                    <a:pt x="3518" y="13551"/>
                    <a:pt x="0" y="10033"/>
                    <a:pt x="0" y="6515"/>
                  </a:cubicBezTo>
                  <a:cubicBezTo>
                    <a:pt x="0" y="2996"/>
                    <a:pt x="3518" y="-522"/>
                    <a:pt x="7623" y="64"/>
                  </a:cubicBezTo>
                  <a:cubicBezTo>
                    <a:pt x="11728" y="64"/>
                    <a:pt x="15246" y="3583"/>
                    <a:pt x="15246" y="7101"/>
                  </a:cubicBezTo>
                  <a:close/>
                </a:path>
              </a:pathLst>
            </a:custGeom>
            <a:solidFill>
              <a:srgbClr val="FFFFFF">
                <a:alpha val="40000"/>
              </a:srgbClr>
            </a:solidFill>
            <a:ln w="5864" cap="flat">
              <a:noFill/>
              <a:prstDash val="solid"/>
              <a:miter/>
            </a:ln>
          </p:spPr>
          <p:txBody>
            <a:bodyPr rtlCol="0" anchor="ctr"/>
            <a:lstStyle/>
            <a:p>
              <a:endParaRPr lang="en-US"/>
            </a:p>
          </p:txBody>
        </p:sp>
        <p:sp>
          <p:nvSpPr>
            <p:cNvPr id="666" name="Graphic 2">
              <a:extLst>
                <a:ext uri="{FF2B5EF4-FFF2-40B4-BE49-F238E27FC236}">
                  <a16:creationId xmlns:a16="http://schemas.microsoft.com/office/drawing/2014/main" id="{4DCF5C45-68DE-4C2A-9209-D8ABB2B32D7D}"/>
                </a:ext>
              </a:extLst>
            </p:cNvPr>
            <p:cNvSpPr/>
            <p:nvPr/>
          </p:nvSpPr>
          <p:spPr>
            <a:xfrm>
              <a:off x="4657610" y="3220123"/>
              <a:ext cx="223995" cy="60983"/>
            </a:xfrm>
            <a:custGeom>
              <a:avLst/>
              <a:gdLst>
                <a:gd name="connsiteX0" fmla="*/ 223996 w 223995"/>
                <a:gd name="connsiteY0" fmla="*/ 60983 h 60983"/>
                <a:gd name="connsiteX1" fmla="*/ 0 w 223995"/>
                <a:gd name="connsiteY1" fmla="*/ 56878 h 60983"/>
                <a:gd name="connsiteX2" fmla="*/ 0 w 223995"/>
                <a:gd name="connsiteY2" fmla="*/ 0 h 60983"/>
                <a:gd name="connsiteX3" fmla="*/ 223996 w 223995"/>
                <a:gd name="connsiteY3" fmla="*/ 5864 h 60983"/>
              </a:gdLst>
              <a:ahLst/>
              <a:cxnLst>
                <a:cxn ang="0">
                  <a:pos x="connsiteX0" y="connsiteY0"/>
                </a:cxn>
                <a:cxn ang="0">
                  <a:pos x="connsiteX1" y="connsiteY1"/>
                </a:cxn>
                <a:cxn ang="0">
                  <a:pos x="connsiteX2" y="connsiteY2"/>
                </a:cxn>
                <a:cxn ang="0">
                  <a:pos x="connsiteX3" y="connsiteY3"/>
                </a:cxn>
              </a:cxnLst>
              <a:rect l="l" t="t" r="r" b="b"/>
              <a:pathLst>
                <a:path w="223995" h="60983">
                  <a:moveTo>
                    <a:pt x="223996" y="60983"/>
                  </a:moveTo>
                  <a:lnTo>
                    <a:pt x="0" y="56878"/>
                  </a:lnTo>
                  <a:lnTo>
                    <a:pt x="0" y="0"/>
                  </a:lnTo>
                  <a:lnTo>
                    <a:pt x="223996" y="5864"/>
                  </a:lnTo>
                  <a:close/>
                </a:path>
              </a:pathLst>
            </a:custGeom>
            <a:solidFill>
              <a:srgbClr val="444B8C"/>
            </a:solidFill>
            <a:ln w="5864" cap="flat">
              <a:noFill/>
              <a:prstDash val="solid"/>
              <a:miter/>
            </a:ln>
          </p:spPr>
          <p:txBody>
            <a:bodyPr rtlCol="0" anchor="ctr"/>
            <a:lstStyle/>
            <a:p>
              <a:endParaRPr lang="en-US"/>
            </a:p>
          </p:txBody>
        </p:sp>
        <p:grpSp>
          <p:nvGrpSpPr>
            <p:cNvPr id="667" name="Graphic 2">
              <a:extLst>
                <a:ext uri="{FF2B5EF4-FFF2-40B4-BE49-F238E27FC236}">
                  <a16:creationId xmlns:a16="http://schemas.microsoft.com/office/drawing/2014/main" id="{A8539F56-04C7-460C-8803-F9FC662FEE3C}"/>
                </a:ext>
              </a:extLst>
            </p:cNvPr>
            <p:cNvGrpSpPr/>
            <p:nvPr/>
          </p:nvGrpSpPr>
          <p:grpSpPr>
            <a:xfrm>
              <a:off x="4672856" y="3227159"/>
              <a:ext cx="194676" cy="49841"/>
              <a:chOff x="4672856" y="3227159"/>
              <a:chExt cx="194676" cy="49841"/>
            </a:xfrm>
            <a:solidFill>
              <a:srgbClr val="FFFFFF"/>
            </a:solidFill>
          </p:grpSpPr>
          <p:sp>
            <p:nvSpPr>
              <p:cNvPr id="668" name="Graphic 2">
                <a:extLst>
                  <a:ext uri="{FF2B5EF4-FFF2-40B4-BE49-F238E27FC236}">
                    <a16:creationId xmlns:a16="http://schemas.microsoft.com/office/drawing/2014/main" id="{E444B88C-35DB-4FBF-AD39-4A14842D992D}"/>
                  </a:ext>
                </a:extLst>
              </p:cNvPr>
              <p:cNvSpPr/>
              <p:nvPr/>
            </p:nvSpPr>
            <p:spPr>
              <a:xfrm>
                <a:off x="4672856" y="3227159"/>
                <a:ext cx="6449" cy="46323"/>
              </a:xfrm>
              <a:custGeom>
                <a:avLst/>
                <a:gdLst>
                  <a:gd name="connsiteX0" fmla="*/ 6450 w 6449"/>
                  <a:gd name="connsiteY0" fmla="*/ 46324 h 46323"/>
                  <a:gd name="connsiteX1" fmla="*/ 0 w 6449"/>
                  <a:gd name="connsiteY1" fmla="*/ 45737 h 46323"/>
                  <a:gd name="connsiteX2" fmla="*/ 0 w 6449"/>
                  <a:gd name="connsiteY2" fmla="*/ 0 h 46323"/>
                  <a:gd name="connsiteX3" fmla="*/ 6450 w 6449"/>
                  <a:gd name="connsiteY3" fmla="*/ 586 h 46323"/>
                </a:gdLst>
                <a:ahLst/>
                <a:cxnLst>
                  <a:cxn ang="0">
                    <a:pos x="connsiteX0" y="connsiteY0"/>
                  </a:cxn>
                  <a:cxn ang="0">
                    <a:pos x="connsiteX1" y="connsiteY1"/>
                  </a:cxn>
                  <a:cxn ang="0">
                    <a:pos x="connsiteX2" y="connsiteY2"/>
                  </a:cxn>
                  <a:cxn ang="0">
                    <a:pos x="connsiteX3" y="connsiteY3"/>
                  </a:cxn>
                </a:cxnLst>
                <a:rect l="l" t="t" r="r" b="b"/>
                <a:pathLst>
                  <a:path w="6449" h="46323">
                    <a:moveTo>
                      <a:pt x="6450" y="46324"/>
                    </a:moveTo>
                    <a:lnTo>
                      <a:pt x="0" y="45737"/>
                    </a:lnTo>
                    <a:lnTo>
                      <a:pt x="0" y="0"/>
                    </a:lnTo>
                    <a:lnTo>
                      <a:pt x="6450" y="586"/>
                    </a:lnTo>
                    <a:close/>
                  </a:path>
                </a:pathLst>
              </a:custGeom>
              <a:solidFill>
                <a:srgbClr val="FFFFFF"/>
              </a:solidFill>
              <a:ln w="5864" cap="flat">
                <a:noFill/>
                <a:prstDash val="solid"/>
                <a:miter/>
              </a:ln>
            </p:spPr>
            <p:txBody>
              <a:bodyPr rtlCol="0" anchor="ctr"/>
              <a:lstStyle/>
              <a:p>
                <a:endParaRPr lang="en-US"/>
              </a:p>
            </p:txBody>
          </p:sp>
          <p:sp>
            <p:nvSpPr>
              <p:cNvPr id="669" name="Graphic 2">
                <a:extLst>
                  <a:ext uri="{FF2B5EF4-FFF2-40B4-BE49-F238E27FC236}">
                    <a16:creationId xmlns:a16="http://schemas.microsoft.com/office/drawing/2014/main" id="{F4BD90DC-DAE3-4276-A40A-05715433D8E6}"/>
                  </a:ext>
                </a:extLst>
              </p:cNvPr>
              <p:cNvSpPr/>
              <p:nvPr/>
            </p:nvSpPr>
            <p:spPr>
              <a:xfrm>
                <a:off x="4684584" y="3227746"/>
                <a:ext cx="7036" cy="45737"/>
              </a:xfrm>
              <a:custGeom>
                <a:avLst/>
                <a:gdLst>
                  <a:gd name="connsiteX0" fmla="*/ 7037 w 7036"/>
                  <a:gd name="connsiteY0" fmla="*/ 45737 h 45737"/>
                  <a:gd name="connsiteX1" fmla="*/ 0 w 7036"/>
                  <a:gd name="connsiteY1" fmla="*/ 45737 h 45737"/>
                  <a:gd name="connsiteX2" fmla="*/ 0 w 7036"/>
                  <a:gd name="connsiteY2" fmla="*/ 0 h 45737"/>
                  <a:gd name="connsiteX3" fmla="*/ 7037 w 7036"/>
                  <a:gd name="connsiteY3" fmla="*/ 0 h 45737"/>
                </a:gdLst>
                <a:ahLst/>
                <a:cxnLst>
                  <a:cxn ang="0">
                    <a:pos x="connsiteX0" y="connsiteY0"/>
                  </a:cxn>
                  <a:cxn ang="0">
                    <a:pos x="connsiteX1" y="connsiteY1"/>
                  </a:cxn>
                  <a:cxn ang="0">
                    <a:pos x="connsiteX2" y="connsiteY2"/>
                  </a:cxn>
                  <a:cxn ang="0">
                    <a:pos x="connsiteX3" y="connsiteY3"/>
                  </a:cxn>
                </a:cxnLst>
                <a:rect l="l" t="t" r="r" b="b"/>
                <a:pathLst>
                  <a:path w="7036" h="45737">
                    <a:moveTo>
                      <a:pt x="7037" y="45737"/>
                    </a:moveTo>
                    <a:lnTo>
                      <a:pt x="0" y="45737"/>
                    </a:lnTo>
                    <a:lnTo>
                      <a:pt x="0" y="0"/>
                    </a:lnTo>
                    <a:lnTo>
                      <a:pt x="7037" y="0"/>
                    </a:lnTo>
                    <a:close/>
                  </a:path>
                </a:pathLst>
              </a:custGeom>
              <a:solidFill>
                <a:srgbClr val="FFFFFF"/>
              </a:solidFill>
              <a:ln w="5864" cap="flat">
                <a:noFill/>
                <a:prstDash val="solid"/>
                <a:miter/>
              </a:ln>
            </p:spPr>
            <p:txBody>
              <a:bodyPr rtlCol="0" anchor="ctr"/>
              <a:lstStyle/>
              <a:p>
                <a:endParaRPr lang="en-US"/>
              </a:p>
            </p:txBody>
          </p:sp>
          <p:sp>
            <p:nvSpPr>
              <p:cNvPr id="670" name="Graphic 2">
                <a:extLst>
                  <a:ext uri="{FF2B5EF4-FFF2-40B4-BE49-F238E27FC236}">
                    <a16:creationId xmlns:a16="http://schemas.microsoft.com/office/drawing/2014/main" id="{ECA14E2C-56D5-4D8F-AC29-95343749EA73}"/>
                  </a:ext>
                </a:extLst>
              </p:cNvPr>
              <p:cNvSpPr/>
              <p:nvPr/>
            </p:nvSpPr>
            <p:spPr>
              <a:xfrm>
                <a:off x="4696898" y="3227746"/>
                <a:ext cx="6450" cy="45737"/>
              </a:xfrm>
              <a:custGeom>
                <a:avLst/>
                <a:gdLst>
                  <a:gd name="connsiteX0" fmla="*/ 6450 w 6450"/>
                  <a:gd name="connsiteY0" fmla="*/ 45737 h 45737"/>
                  <a:gd name="connsiteX1" fmla="*/ 0 w 6450"/>
                  <a:gd name="connsiteY1" fmla="*/ 45737 h 45737"/>
                  <a:gd name="connsiteX2" fmla="*/ 0 w 6450"/>
                  <a:gd name="connsiteY2" fmla="*/ 0 h 45737"/>
                  <a:gd name="connsiteX3" fmla="*/ 6450 w 6450"/>
                  <a:gd name="connsiteY3" fmla="*/ 586 h 45737"/>
                </a:gdLst>
                <a:ahLst/>
                <a:cxnLst>
                  <a:cxn ang="0">
                    <a:pos x="connsiteX0" y="connsiteY0"/>
                  </a:cxn>
                  <a:cxn ang="0">
                    <a:pos x="connsiteX1" y="connsiteY1"/>
                  </a:cxn>
                  <a:cxn ang="0">
                    <a:pos x="connsiteX2" y="connsiteY2"/>
                  </a:cxn>
                  <a:cxn ang="0">
                    <a:pos x="connsiteX3" y="connsiteY3"/>
                  </a:cxn>
                </a:cxnLst>
                <a:rect l="l" t="t" r="r" b="b"/>
                <a:pathLst>
                  <a:path w="6450" h="45737">
                    <a:moveTo>
                      <a:pt x="6450" y="45737"/>
                    </a:moveTo>
                    <a:lnTo>
                      <a:pt x="0" y="45737"/>
                    </a:lnTo>
                    <a:lnTo>
                      <a:pt x="0" y="0"/>
                    </a:lnTo>
                    <a:lnTo>
                      <a:pt x="6450" y="586"/>
                    </a:lnTo>
                    <a:close/>
                  </a:path>
                </a:pathLst>
              </a:custGeom>
              <a:solidFill>
                <a:srgbClr val="FFFFFF"/>
              </a:solidFill>
              <a:ln w="5864" cap="flat">
                <a:noFill/>
                <a:prstDash val="solid"/>
                <a:miter/>
              </a:ln>
            </p:spPr>
            <p:txBody>
              <a:bodyPr rtlCol="0" anchor="ctr"/>
              <a:lstStyle/>
              <a:p>
                <a:endParaRPr lang="en-US"/>
              </a:p>
            </p:txBody>
          </p:sp>
          <p:sp>
            <p:nvSpPr>
              <p:cNvPr id="671" name="Graphic 2">
                <a:extLst>
                  <a:ext uri="{FF2B5EF4-FFF2-40B4-BE49-F238E27FC236}">
                    <a16:creationId xmlns:a16="http://schemas.microsoft.com/office/drawing/2014/main" id="{3E0B83AB-3A46-43F5-BCCC-CA8A1F49DD92}"/>
                  </a:ext>
                </a:extLst>
              </p:cNvPr>
              <p:cNvSpPr/>
              <p:nvPr/>
            </p:nvSpPr>
            <p:spPr>
              <a:xfrm>
                <a:off x="4708625" y="3228332"/>
                <a:ext cx="7036" cy="45737"/>
              </a:xfrm>
              <a:custGeom>
                <a:avLst/>
                <a:gdLst>
                  <a:gd name="connsiteX0" fmla="*/ 7037 w 7036"/>
                  <a:gd name="connsiteY0" fmla="*/ 45737 h 45737"/>
                  <a:gd name="connsiteX1" fmla="*/ 0 w 7036"/>
                  <a:gd name="connsiteY1" fmla="*/ 45737 h 45737"/>
                  <a:gd name="connsiteX2" fmla="*/ 0 w 7036"/>
                  <a:gd name="connsiteY2" fmla="*/ 0 h 45737"/>
                  <a:gd name="connsiteX3" fmla="*/ 7037 w 7036"/>
                  <a:gd name="connsiteY3" fmla="*/ 0 h 45737"/>
                </a:gdLst>
                <a:ahLst/>
                <a:cxnLst>
                  <a:cxn ang="0">
                    <a:pos x="connsiteX0" y="connsiteY0"/>
                  </a:cxn>
                  <a:cxn ang="0">
                    <a:pos x="connsiteX1" y="connsiteY1"/>
                  </a:cxn>
                  <a:cxn ang="0">
                    <a:pos x="connsiteX2" y="connsiteY2"/>
                  </a:cxn>
                  <a:cxn ang="0">
                    <a:pos x="connsiteX3" y="connsiteY3"/>
                  </a:cxn>
                </a:cxnLst>
                <a:rect l="l" t="t" r="r" b="b"/>
                <a:pathLst>
                  <a:path w="7036" h="45737">
                    <a:moveTo>
                      <a:pt x="7037" y="45737"/>
                    </a:moveTo>
                    <a:lnTo>
                      <a:pt x="0" y="45737"/>
                    </a:lnTo>
                    <a:lnTo>
                      <a:pt x="0" y="0"/>
                    </a:lnTo>
                    <a:lnTo>
                      <a:pt x="7037" y="0"/>
                    </a:lnTo>
                    <a:close/>
                  </a:path>
                </a:pathLst>
              </a:custGeom>
              <a:solidFill>
                <a:srgbClr val="FFFFFF"/>
              </a:solidFill>
              <a:ln w="5864" cap="flat">
                <a:noFill/>
                <a:prstDash val="solid"/>
                <a:miter/>
              </a:ln>
            </p:spPr>
            <p:txBody>
              <a:bodyPr rtlCol="0" anchor="ctr"/>
              <a:lstStyle/>
              <a:p>
                <a:endParaRPr lang="en-US"/>
              </a:p>
            </p:txBody>
          </p:sp>
          <p:sp>
            <p:nvSpPr>
              <p:cNvPr id="672" name="Graphic 2">
                <a:extLst>
                  <a:ext uri="{FF2B5EF4-FFF2-40B4-BE49-F238E27FC236}">
                    <a16:creationId xmlns:a16="http://schemas.microsoft.com/office/drawing/2014/main" id="{9259AA89-E2E0-4524-94BD-706B59F4B1E7}"/>
                  </a:ext>
                </a:extLst>
              </p:cNvPr>
              <p:cNvSpPr/>
              <p:nvPr/>
            </p:nvSpPr>
            <p:spPr>
              <a:xfrm>
                <a:off x="4720939" y="3228332"/>
                <a:ext cx="6449" cy="45737"/>
              </a:xfrm>
              <a:custGeom>
                <a:avLst/>
                <a:gdLst>
                  <a:gd name="connsiteX0" fmla="*/ 6450 w 6449"/>
                  <a:gd name="connsiteY0" fmla="*/ 45737 h 45737"/>
                  <a:gd name="connsiteX1" fmla="*/ 0 w 6449"/>
                  <a:gd name="connsiteY1" fmla="*/ 45737 h 45737"/>
                  <a:gd name="connsiteX2" fmla="*/ 0 w 6449"/>
                  <a:gd name="connsiteY2" fmla="*/ 0 h 45737"/>
                  <a:gd name="connsiteX3" fmla="*/ 6450 w 6449"/>
                  <a:gd name="connsiteY3" fmla="*/ 586 h 45737"/>
                </a:gdLst>
                <a:ahLst/>
                <a:cxnLst>
                  <a:cxn ang="0">
                    <a:pos x="connsiteX0" y="connsiteY0"/>
                  </a:cxn>
                  <a:cxn ang="0">
                    <a:pos x="connsiteX1" y="connsiteY1"/>
                  </a:cxn>
                  <a:cxn ang="0">
                    <a:pos x="connsiteX2" y="connsiteY2"/>
                  </a:cxn>
                  <a:cxn ang="0">
                    <a:pos x="connsiteX3" y="connsiteY3"/>
                  </a:cxn>
                </a:cxnLst>
                <a:rect l="l" t="t" r="r" b="b"/>
                <a:pathLst>
                  <a:path w="6449" h="45737">
                    <a:moveTo>
                      <a:pt x="6450" y="45737"/>
                    </a:moveTo>
                    <a:lnTo>
                      <a:pt x="0" y="45737"/>
                    </a:lnTo>
                    <a:lnTo>
                      <a:pt x="0" y="0"/>
                    </a:lnTo>
                    <a:lnTo>
                      <a:pt x="6450" y="586"/>
                    </a:lnTo>
                    <a:close/>
                  </a:path>
                </a:pathLst>
              </a:custGeom>
              <a:solidFill>
                <a:srgbClr val="FFFFFF"/>
              </a:solidFill>
              <a:ln w="5864" cap="flat">
                <a:noFill/>
                <a:prstDash val="solid"/>
                <a:miter/>
              </a:ln>
            </p:spPr>
            <p:txBody>
              <a:bodyPr rtlCol="0" anchor="ctr"/>
              <a:lstStyle/>
              <a:p>
                <a:endParaRPr lang="en-US"/>
              </a:p>
            </p:txBody>
          </p:sp>
          <p:sp>
            <p:nvSpPr>
              <p:cNvPr id="673" name="Graphic 2">
                <a:extLst>
                  <a:ext uri="{FF2B5EF4-FFF2-40B4-BE49-F238E27FC236}">
                    <a16:creationId xmlns:a16="http://schemas.microsoft.com/office/drawing/2014/main" id="{71644949-E705-4F68-811A-9BB6AD3B598D}"/>
                  </a:ext>
                </a:extLst>
              </p:cNvPr>
              <p:cNvSpPr/>
              <p:nvPr/>
            </p:nvSpPr>
            <p:spPr>
              <a:xfrm>
                <a:off x="4732667" y="3228919"/>
                <a:ext cx="6449" cy="45737"/>
              </a:xfrm>
              <a:custGeom>
                <a:avLst/>
                <a:gdLst>
                  <a:gd name="connsiteX0" fmla="*/ 6450 w 6449"/>
                  <a:gd name="connsiteY0" fmla="*/ 45737 h 45737"/>
                  <a:gd name="connsiteX1" fmla="*/ 0 w 6449"/>
                  <a:gd name="connsiteY1" fmla="*/ 45151 h 45737"/>
                  <a:gd name="connsiteX2" fmla="*/ 0 w 6449"/>
                  <a:gd name="connsiteY2" fmla="*/ 0 h 45737"/>
                  <a:gd name="connsiteX3" fmla="*/ 6450 w 6449"/>
                  <a:gd name="connsiteY3" fmla="*/ 0 h 45737"/>
                </a:gdLst>
                <a:ahLst/>
                <a:cxnLst>
                  <a:cxn ang="0">
                    <a:pos x="connsiteX0" y="connsiteY0"/>
                  </a:cxn>
                  <a:cxn ang="0">
                    <a:pos x="connsiteX1" y="connsiteY1"/>
                  </a:cxn>
                  <a:cxn ang="0">
                    <a:pos x="connsiteX2" y="connsiteY2"/>
                  </a:cxn>
                  <a:cxn ang="0">
                    <a:pos x="connsiteX3" y="connsiteY3"/>
                  </a:cxn>
                </a:cxnLst>
                <a:rect l="l" t="t" r="r" b="b"/>
                <a:pathLst>
                  <a:path w="6449" h="45737">
                    <a:moveTo>
                      <a:pt x="6450" y="45737"/>
                    </a:moveTo>
                    <a:lnTo>
                      <a:pt x="0" y="45151"/>
                    </a:lnTo>
                    <a:lnTo>
                      <a:pt x="0" y="0"/>
                    </a:lnTo>
                    <a:lnTo>
                      <a:pt x="6450" y="0"/>
                    </a:lnTo>
                    <a:close/>
                  </a:path>
                </a:pathLst>
              </a:custGeom>
              <a:solidFill>
                <a:srgbClr val="FFFFFF"/>
              </a:solidFill>
              <a:ln w="5864" cap="flat">
                <a:noFill/>
                <a:prstDash val="solid"/>
                <a:miter/>
              </a:ln>
            </p:spPr>
            <p:txBody>
              <a:bodyPr rtlCol="0" anchor="ctr"/>
              <a:lstStyle/>
              <a:p>
                <a:endParaRPr lang="en-US"/>
              </a:p>
            </p:txBody>
          </p:sp>
          <p:sp>
            <p:nvSpPr>
              <p:cNvPr id="674" name="Graphic 2">
                <a:extLst>
                  <a:ext uri="{FF2B5EF4-FFF2-40B4-BE49-F238E27FC236}">
                    <a16:creationId xmlns:a16="http://schemas.microsoft.com/office/drawing/2014/main" id="{D9A69380-EEB1-429A-B9DD-741E6B4C5899}"/>
                  </a:ext>
                </a:extLst>
              </p:cNvPr>
              <p:cNvSpPr/>
              <p:nvPr/>
            </p:nvSpPr>
            <p:spPr>
              <a:xfrm>
                <a:off x="4744394" y="3228919"/>
                <a:ext cx="6449" cy="45737"/>
              </a:xfrm>
              <a:custGeom>
                <a:avLst/>
                <a:gdLst>
                  <a:gd name="connsiteX0" fmla="*/ 6450 w 6449"/>
                  <a:gd name="connsiteY0" fmla="*/ 45737 h 45737"/>
                  <a:gd name="connsiteX1" fmla="*/ 0 w 6449"/>
                  <a:gd name="connsiteY1" fmla="*/ 45737 h 45737"/>
                  <a:gd name="connsiteX2" fmla="*/ 0 w 6449"/>
                  <a:gd name="connsiteY2" fmla="*/ 0 h 45737"/>
                  <a:gd name="connsiteX3" fmla="*/ 6450 w 6449"/>
                  <a:gd name="connsiteY3" fmla="*/ 586 h 45737"/>
                </a:gdLst>
                <a:ahLst/>
                <a:cxnLst>
                  <a:cxn ang="0">
                    <a:pos x="connsiteX0" y="connsiteY0"/>
                  </a:cxn>
                  <a:cxn ang="0">
                    <a:pos x="connsiteX1" y="connsiteY1"/>
                  </a:cxn>
                  <a:cxn ang="0">
                    <a:pos x="connsiteX2" y="connsiteY2"/>
                  </a:cxn>
                  <a:cxn ang="0">
                    <a:pos x="connsiteX3" y="connsiteY3"/>
                  </a:cxn>
                </a:cxnLst>
                <a:rect l="l" t="t" r="r" b="b"/>
                <a:pathLst>
                  <a:path w="6449" h="45737">
                    <a:moveTo>
                      <a:pt x="6450" y="45737"/>
                    </a:moveTo>
                    <a:lnTo>
                      <a:pt x="0" y="45737"/>
                    </a:lnTo>
                    <a:lnTo>
                      <a:pt x="0" y="0"/>
                    </a:lnTo>
                    <a:lnTo>
                      <a:pt x="6450" y="586"/>
                    </a:lnTo>
                    <a:close/>
                  </a:path>
                </a:pathLst>
              </a:custGeom>
              <a:solidFill>
                <a:srgbClr val="FFFFFF"/>
              </a:solidFill>
              <a:ln w="5864" cap="flat">
                <a:noFill/>
                <a:prstDash val="solid"/>
                <a:miter/>
              </a:ln>
            </p:spPr>
            <p:txBody>
              <a:bodyPr rtlCol="0" anchor="ctr"/>
              <a:lstStyle/>
              <a:p>
                <a:endParaRPr lang="en-US"/>
              </a:p>
            </p:txBody>
          </p:sp>
          <p:sp>
            <p:nvSpPr>
              <p:cNvPr id="675" name="Graphic 2">
                <a:extLst>
                  <a:ext uri="{FF2B5EF4-FFF2-40B4-BE49-F238E27FC236}">
                    <a16:creationId xmlns:a16="http://schemas.microsoft.com/office/drawing/2014/main" id="{15EC7A6F-F4DC-4430-A2DD-3D3012E6B826}"/>
                  </a:ext>
                </a:extLst>
              </p:cNvPr>
              <p:cNvSpPr/>
              <p:nvPr/>
            </p:nvSpPr>
            <p:spPr>
              <a:xfrm>
                <a:off x="4756122" y="3229505"/>
                <a:ext cx="6449" cy="45150"/>
              </a:xfrm>
              <a:custGeom>
                <a:avLst/>
                <a:gdLst>
                  <a:gd name="connsiteX0" fmla="*/ 6450 w 6449"/>
                  <a:gd name="connsiteY0" fmla="*/ 45151 h 45150"/>
                  <a:gd name="connsiteX1" fmla="*/ 0 w 6449"/>
                  <a:gd name="connsiteY1" fmla="*/ 45151 h 45150"/>
                  <a:gd name="connsiteX2" fmla="*/ 0 w 6449"/>
                  <a:gd name="connsiteY2" fmla="*/ 0 h 45150"/>
                  <a:gd name="connsiteX3" fmla="*/ 6450 w 6449"/>
                  <a:gd name="connsiteY3" fmla="*/ 0 h 45150"/>
                </a:gdLst>
                <a:ahLst/>
                <a:cxnLst>
                  <a:cxn ang="0">
                    <a:pos x="connsiteX0" y="connsiteY0"/>
                  </a:cxn>
                  <a:cxn ang="0">
                    <a:pos x="connsiteX1" y="connsiteY1"/>
                  </a:cxn>
                  <a:cxn ang="0">
                    <a:pos x="connsiteX2" y="connsiteY2"/>
                  </a:cxn>
                  <a:cxn ang="0">
                    <a:pos x="connsiteX3" y="connsiteY3"/>
                  </a:cxn>
                </a:cxnLst>
                <a:rect l="l" t="t" r="r" b="b"/>
                <a:pathLst>
                  <a:path w="6449" h="45150">
                    <a:moveTo>
                      <a:pt x="6450" y="45151"/>
                    </a:moveTo>
                    <a:lnTo>
                      <a:pt x="0" y="45151"/>
                    </a:lnTo>
                    <a:lnTo>
                      <a:pt x="0" y="0"/>
                    </a:lnTo>
                    <a:lnTo>
                      <a:pt x="6450" y="0"/>
                    </a:lnTo>
                    <a:close/>
                  </a:path>
                </a:pathLst>
              </a:custGeom>
              <a:solidFill>
                <a:srgbClr val="FFFFFF"/>
              </a:solidFill>
              <a:ln w="5864" cap="flat">
                <a:noFill/>
                <a:prstDash val="solid"/>
                <a:miter/>
              </a:ln>
            </p:spPr>
            <p:txBody>
              <a:bodyPr rtlCol="0" anchor="ctr"/>
              <a:lstStyle/>
              <a:p>
                <a:endParaRPr lang="en-US"/>
              </a:p>
            </p:txBody>
          </p:sp>
          <p:sp>
            <p:nvSpPr>
              <p:cNvPr id="676" name="Graphic 2">
                <a:extLst>
                  <a:ext uri="{FF2B5EF4-FFF2-40B4-BE49-F238E27FC236}">
                    <a16:creationId xmlns:a16="http://schemas.microsoft.com/office/drawing/2014/main" id="{6772E7F6-7A44-486F-92F8-4F3EF14C408B}"/>
                  </a:ext>
                </a:extLst>
              </p:cNvPr>
              <p:cNvSpPr/>
              <p:nvPr/>
            </p:nvSpPr>
            <p:spPr>
              <a:xfrm>
                <a:off x="4767849" y="3229505"/>
                <a:ext cx="7036" cy="45737"/>
              </a:xfrm>
              <a:custGeom>
                <a:avLst/>
                <a:gdLst>
                  <a:gd name="connsiteX0" fmla="*/ 7036 w 7036"/>
                  <a:gd name="connsiteY0" fmla="*/ 45737 h 45737"/>
                  <a:gd name="connsiteX1" fmla="*/ 0 w 7036"/>
                  <a:gd name="connsiteY1" fmla="*/ 45151 h 45737"/>
                  <a:gd name="connsiteX2" fmla="*/ 0 w 7036"/>
                  <a:gd name="connsiteY2" fmla="*/ 0 h 45737"/>
                  <a:gd name="connsiteX3" fmla="*/ 7036 w 7036"/>
                  <a:gd name="connsiteY3" fmla="*/ 586 h 45737"/>
                </a:gdLst>
                <a:ahLst/>
                <a:cxnLst>
                  <a:cxn ang="0">
                    <a:pos x="connsiteX0" y="connsiteY0"/>
                  </a:cxn>
                  <a:cxn ang="0">
                    <a:pos x="connsiteX1" y="connsiteY1"/>
                  </a:cxn>
                  <a:cxn ang="0">
                    <a:pos x="connsiteX2" y="connsiteY2"/>
                  </a:cxn>
                  <a:cxn ang="0">
                    <a:pos x="connsiteX3" y="connsiteY3"/>
                  </a:cxn>
                </a:cxnLst>
                <a:rect l="l" t="t" r="r" b="b"/>
                <a:pathLst>
                  <a:path w="7036" h="45737">
                    <a:moveTo>
                      <a:pt x="7036" y="45737"/>
                    </a:moveTo>
                    <a:lnTo>
                      <a:pt x="0" y="45151"/>
                    </a:lnTo>
                    <a:lnTo>
                      <a:pt x="0" y="0"/>
                    </a:lnTo>
                    <a:lnTo>
                      <a:pt x="7036" y="586"/>
                    </a:lnTo>
                    <a:close/>
                  </a:path>
                </a:pathLst>
              </a:custGeom>
              <a:solidFill>
                <a:srgbClr val="FFFFFF"/>
              </a:solidFill>
              <a:ln w="5864" cap="flat">
                <a:noFill/>
                <a:prstDash val="solid"/>
                <a:miter/>
              </a:ln>
            </p:spPr>
            <p:txBody>
              <a:bodyPr rtlCol="0" anchor="ctr"/>
              <a:lstStyle/>
              <a:p>
                <a:endParaRPr lang="en-US"/>
              </a:p>
            </p:txBody>
          </p:sp>
          <p:sp>
            <p:nvSpPr>
              <p:cNvPr id="677" name="Graphic 2">
                <a:extLst>
                  <a:ext uri="{FF2B5EF4-FFF2-40B4-BE49-F238E27FC236}">
                    <a16:creationId xmlns:a16="http://schemas.microsoft.com/office/drawing/2014/main" id="{2F2E4D0E-3B3D-4534-9A4D-37FAEE7CD337}"/>
                  </a:ext>
                </a:extLst>
              </p:cNvPr>
              <p:cNvSpPr/>
              <p:nvPr/>
            </p:nvSpPr>
            <p:spPr>
              <a:xfrm>
                <a:off x="4779577" y="3230091"/>
                <a:ext cx="7036" cy="45151"/>
              </a:xfrm>
              <a:custGeom>
                <a:avLst/>
                <a:gdLst>
                  <a:gd name="connsiteX0" fmla="*/ 7036 w 7036"/>
                  <a:gd name="connsiteY0" fmla="*/ 45151 h 45151"/>
                  <a:gd name="connsiteX1" fmla="*/ 0 w 7036"/>
                  <a:gd name="connsiteY1" fmla="*/ 45151 h 45151"/>
                  <a:gd name="connsiteX2" fmla="*/ 0 w 7036"/>
                  <a:gd name="connsiteY2" fmla="*/ 0 h 45151"/>
                  <a:gd name="connsiteX3" fmla="*/ 7036 w 7036"/>
                  <a:gd name="connsiteY3" fmla="*/ 0 h 45151"/>
                </a:gdLst>
                <a:ahLst/>
                <a:cxnLst>
                  <a:cxn ang="0">
                    <a:pos x="connsiteX0" y="connsiteY0"/>
                  </a:cxn>
                  <a:cxn ang="0">
                    <a:pos x="connsiteX1" y="connsiteY1"/>
                  </a:cxn>
                  <a:cxn ang="0">
                    <a:pos x="connsiteX2" y="connsiteY2"/>
                  </a:cxn>
                  <a:cxn ang="0">
                    <a:pos x="connsiteX3" y="connsiteY3"/>
                  </a:cxn>
                </a:cxnLst>
                <a:rect l="l" t="t" r="r" b="b"/>
                <a:pathLst>
                  <a:path w="7036" h="45151">
                    <a:moveTo>
                      <a:pt x="7036" y="45151"/>
                    </a:moveTo>
                    <a:lnTo>
                      <a:pt x="0" y="45151"/>
                    </a:lnTo>
                    <a:lnTo>
                      <a:pt x="0" y="0"/>
                    </a:lnTo>
                    <a:lnTo>
                      <a:pt x="7036" y="0"/>
                    </a:lnTo>
                    <a:close/>
                  </a:path>
                </a:pathLst>
              </a:custGeom>
              <a:solidFill>
                <a:srgbClr val="FFFFFF"/>
              </a:solidFill>
              <a:ln w="5864" cap="flat">
                <a:noFill/>
                <a:prstDash val="solid"/>
                <a:miter/>
              </a:ln>
            </p:spPr>
            <p:txBody>
              <a:bodyPr rtlCol="0" anchor="ctr"/>
              <a:lstStyle/>
              <a:p>
                <a:endParaRPr lang="en-US"/>
              </a:p>
            </p:txBody>
          </p:sp>
          <p:sp>
            <p:nvSpPr>
              <p:cNvPr id="678" name="Graphic 2">
                <a:extLst>
                  <a:ext uri="{FF2B5EF4-FFF2-40B4-BE49-F238E27FC236}">
                    <a16:creationId xmlns:a16="http://schemas.microsoft.com/office/drawing/2014/main" id="{E6F92A76-2FAA-4392-A0DC-C23D13D16752}"/>
                  </a:ext>
                </a:extLst>
              </p:cNvPr>
              <p:cNvSpPr/>
              <p:nvPr/>
            </p:nvSpPr>
            <p:spPr>
              <a:xfrm>
                <a:off x="4791304" y="3230091"/>
                <a:ext cx="6449" cy="45151"/>
              </a:xfrm>
              <a:custGeom>
                <a:avLst/>
                <a:gdLst>
                  <a:gd name="connsiteX0" fmla="*/ 6450 w 6449"/>
                  <a:gd name="connsiteY0" fmla="*/ 45151 h 45151"/>
                  <a:gd name="connsiteX1" fmla="*/ 0 w 6449"/>
                  <a:gd name="connsiteY1" fmla="*/ 45151 h 45151"/>
                  <a:gd name="connsiteX2" fmla="*/ 0 w 6449"/>
                  <a:gd name="connsiteY2" fmla="*/ 0 h 45151"/>
                  <a:gd name="connsiteX3" fmla="*/ 6450 w 6449"/>
                  <a:gd name="connsiteY3" fmla="*/ 586 h 45151"/>
                </a:gdLst>
                <a:ahLst/>
                <a:cxnLst>
                  <a:cxn ang="0">
                    <a:pos x="connsiteX0" y="connsiteY0"/>
                  </a:cxn>
                  <a:cxn ang="0">
                    <a:pos x="connsiteX1" y="connsiteY1"/>
                  </a:cxn>
                  <a:cxn ang="0">
                    <a:pos x="connsiteX2" y="connsiteY2"/>
                  </a:cxn>
                  <a:cxn ang="0">
                    <a:pos x="connsiteX3" y="connsiteY3"/>
                  </a:cxn>
                </a:cxnLst>
                <a:rect l="l" t="t" r="r" b="b"/>
                <a:pathLst>
                  <a:path w="6449" h="45151">
                    <a:moveTo>
                      <a:pt x="6450" y="45151"/>
                    </a:moveTo>
                    <a:lnTo>
                      <a:pt x="0" y="45151"/>
                    </a:lnTo>
                    <a:lnTo>
                      <a:pt x="0" y="0"/>
                    </a:lnTo>
                    <a:lnTo>
                      <a:pt x="6450" y="586"/>
                    </a:lnTo>
                    <a:close/>
                  </a:path>
                </a:pathLst>
              </a:custGeom>
              <a:solidFill>
                <a:srgbClr val="FFFFFF"/>
              </a:solidFill>
              <a:ln w="5864" cap="flat">
                <a:noFill/>
                <a:prstDash val="solid"/>
                <a:miter/>
              </a:ln>
            </p:spPr>
            <p:txBody>
              <a:bodyPr rtlCol="0" anchor="ctr"/>
              <a:lstStyle/>
              <a:p>
                <a:endParaRPr lang="en-US"/>
              </a:p>
            </p:txBody>
          </p:sp>
          <p:sp>
            <p:nvSpPr>
              <p:cNvPr id="679" name="Graphic 2">
                <a:extLst>
                  <a:ext uri="{FF2B5EF4-FFF2-40B4-BE49-F238E27FC236}">
                    <a16:creationId xmlns:a16="http://schemas.microsoft.com/office/drawing/2014/main" id="{A7B694F2-E780-4800-AF41-016C05730AD1}"/>
                  </a:ext>
                </a:extLst>
              </p:cNvPr>
              <p:cNvSpPr/>
              <p:nvPr/>
            </p:nvSpPr>
            <p:spPr>
              <a:xfrm>
                <a:off x="4803032" y="3230678"/>
                <a:ext cx="6449" cy="45151"/>
              </a:xfrm>
              <a:custGeom>
                <a:avLst/>
                <a:gdLst>
                  <a:gd name="connsiteX0" fmla="*/ 6450 w 6449"/>
                  <a:gd name="connsiteY0" fmla="*/ 45151 h 45151"/>
                  <a:gd name="connsiteX1" fmla="*/ 0 w 6449"/>
                  <a:gd name="connsiteY1" fmla="*/ 45151 h 45151"/>
                  <a:gd name="connsiteX2" fmla="*/ 0 w 6449"/>
                  <a:gd name="connsiteY2" fmla="*/ 0 h 45151"/>
                  <a:gd name="connsiteX3" fmla="*/ 6450 w 6449"/>
                  <a:gd name="connsiteY3" fmla="*/ 0 h 45151"/>
                </a:gdLst>
                <a:ahLst/>
                <a:cxnLst>
                  <a:cxn ang="0">
                    <a:pos x="connsiteX0" y="connsiteY0"/>
                  </a:cxn>
                  <a:cxn ang="0">
                    <a:pos x="connsiteX1" y="connsiteY1"/>
                  </a:cxn>
                  <a:cxn ang="0">
                    <a:pos x="connsiteX2" y="connsiteY2"/>
                  </a:cxn>
                  <a:cxn ang="0">
                    <a:pos x="connsiteX3" y="connsiteY3"/>
                  </a:cxn>
                </a:cxnLst>
                <a:rect l="l" t="t" r="r" b="b"/>
                <a:pathLst>
                  <a:path w="6449" h="45151">
                    <a:moveTo>
                      <a:pt x="6450" y="45151"/>
                    </a:moveTo>
                    <a:lnTo>
                      <a:pt x="0" y="45151"/>
                    </a:lnTo>
                    <a:lnTo>
                      <a:pt x="0" y="0"/>
                    </a:lnTo>
                    <a:lnTo>
                      <a:pt x="6450" y="0"/>
                    </a:lnTo>
                    <a:close/>
                  </a:path>
                </a:pathLst>
              </a:custGeom>
              <a:solidFill>
                <a:srgbClr val="FFFFFF"/>
              </a:solidFill>
              <a:ln w="5864" cap="flat">
                <a:noFill/>
                <a:prstDash val="solid"/>
                <a:miter/>
              </a:ln>
            </p:spPr>
            <p:txBody>
              <a:bodyPr rtlCol="0" anchor="ctr"/>
              <a:lstStyle/>
              <a:p>
                <a:endParaRPr lang="en-US"/>
              </a:p>
            </p:txBody>
          </p:sp>
          <p:sp>
            <p:nvSpPr>
              <p:cNvPr id="680" name="Graphic 2">
                <a:extLst>
                  <a:ext uri="{FF2B5EF4-FFF2-40B4-BE49-F238E27FC236}">
                    <a16:creationId xmlns:a16="http://schemas.microsoft.com/office/drawing/2014/main" id="{A0902EF3-D9C0-4DB3-84C7-71F28C36842B}"/>
                  </a:ext>
                </a:extLst>
              </p:cNvPr>
              <p:cNvSpPr/>
              <p:nvPr/>
            </p:nvSpPr>
            <p:spPr>
              <a:xfrm>
                <a:off x="4814759" y="3230678"/>
                <a:ext cx="6449" cy="45151"/>
              </a:xfrm>
              <a:custGeom>
                <a:avLst/>
                <a:gdLst>
                  <a:gd name="connsiteX0" fmla="*/ 6450 w 6449"/>
                  <a:gd name="connsiteY0" fmla="*/ 45151 h 45151"/>
                  <a:gd name="connsiteX1" fmla="*/ 0 w 6449"/>
                  <a:gd name="connsiteY1" fmla="*/ 45151 h 45151"/>
                  <a:gd name="connsiteX2" fmla="*/ 0 w 6449"/>
                  <a:gd name="connsiteY2" fmla="*/ 0 h 45151"/>
                  <a:gd name="connsiteX3" fmla="*/ 6450 w 6449"/>
                  <a:gd name="connsiteY3" fmla="*/ 586 h 45151"/>
                </a:gdLst>
                <a:ahLst/>
                <a:cxnLst>
                  <a:cxn ang="0">
                    <a:pos x="connsiteX0" y="connsiteY0"/>
                  </a:cxn>
                  <a:cxn ang="0">
                    <a:pos x="connsiteX1" y="connsiteY1"/>
                  </a:cxn>
                  <a:cxn ang="0">
                    <a:pos x="connsiteX2" y="connsiteY2"/>
                  </a:cxn>
                  <a:cxn ang="0">
                    <a:pos x="connsiteX3" y="connsiteY3"/>
                  </a:cxn>
                </a:cxnLst>
                <a:rect l="l" t="t" r="r" b="b"/>
                <a:pathLst>
                  <a:path w="6449" h="45151">
                    <a:moveTo>
                      <a:pt x="6450" y="45151"/>
                    </a:moveTo>
                    <a:lnTo>
                      <a:pt x="0" y="45151"/>
                    </a:lnTo>
                    <a:lnTo>
                      <a:pt x="0" y="0"/>
                    </a:lnTo>
                    <a:lnTo>
                      <a:pt x="6450" y="586"/>
                    </a:lnTo>
                    <a:close/>
                  </a:path>
                </a:pathLst>
              </a:custGeom>
              <a:solidFill>
                <a:srgbClr val="FFFFFF"/>
              </a:solidFill>
              <a:ln w="5864" cap="flat">
                <a:noFill/>
                <a:prstDash val="solid"/>
                <a:miter/>
              </a:ln>
            </p:spPr>
            <p:txBody>
              <a:bodyPr rtlCol="0" anchor="ctr"/>
              <a:lstStyle/>
              <a:p>
                <a:endParaRPr lang="en-US"/>
              </a:p>
            </p:txBody>
          </p:sp>
          <p:sp>
            <p:nvSpPr>
              <p:cNvPr id="681" name="Graphic 2">
                <a:extLst>
                  <a:ext uri="{FF2B5EF4-FFF2-40B4-BE49-F238E27FC236}">
                    <a16:creationId xmlns:a16="http://schemas.microsoft.com/office/drawing/2014/main" id="{9E4784EE-A026-4CE1-B86D-BAB3285754BD}"/>
                  </a:ext>
                </a:extLst>
              </p:cNvPr>
              <p:cNvSpPr/>
              <p:nvPr/>
            </p:nvSpPr>
            <p:spPr>
              <a:xfrm>
                <a:off x="4826487" y="3231264"/>
                <a:ext cx="6449" cy="44564"/>
              </a:xfrm>
              <a:custGeom>
                <a:avLst/>
                <a:gdLst>
                  <a:gd name="connsiteX0" fmla="*/ 6450 w 6449"/>
                  <a:gd name="connsiteY0" fmla="*/ 44565 h 44564"/>
                  <a:gd name="connsiteX1" fmla="*/ 0 w 6449"/>
                  <a:gd name="connsiteY1" fmla="*/ 44565 h 44564"/>
                  <a:gd name="connsiteX2" fmla="*/ 0 w 6449"/>
                  <a:gd name="connsiteY2" fmla="*/ 0 h 44564"/>
                  <a:gd name="connsiteX3" fmla="*/ 6450 w 6449"/>
                  <a:gd name="connsiteY3" fmla="*/ 0 h 44564"/>
                </a:gdLst>
                <a:ahLst/>
                <a:cxnLst>
                  <a:cxn ang="0">
                    <a:pos x="connsiteX0" y="connsiteY0"/>
                  </a:cxn>
                  <a:cxn ang="0">
                    <a:pos x="connsiteX1" y="connsiteY1"/>
                  </a:cxn>
                  <a:cxn ang="0">
                    <a:pos x="connsiteX2" y="connsiteY2"/>
                  </a:cxn>
                  <a:cxn ang="0">
                    <a:pos x="connsiteX3" y="connsiteY3"/>
                  </a:cxn>
                </a:cxnLst>
                <a:rect l="l" t="t" r="r" b="b"/>
                <a:pathLst>
                  <a:path w="6449" h="44564">
                    <a:moveTo>
                      <a:pt x="6450" y="44565"/>
                    </a:moveTo>
                    <a:lnTo>
                      <a:pt x="0" y="44565"/>
                    </a:lnTo>
                    <a:lnTo>
                      <a:pt x="0" y="0"/>
                    </a:lnTo>
                    <a:lnTo>
                      <a:pt x="6450" y="0"/>
                    </a:lnTo>
                    <a:close/>
                  </a:path>
                </a:pathLst>
              </a:custGeom>
              <a:solidFill>
                <a:srgbClr val="FFFFFF"/>
              </a:solidFill>
              <a:ln w="5864" cap="flat">
                <a:noFill/>
                <a:prstDash val="solid"/>
                <a:miter/>
              </a:ln>
            </p:spPr>
            <p:txBody>
              <a:bodyPr rtlCol="0" anchor="ctr"/>
              <a:lstStyle/>
              <a:p>
                <a:endParaRPr lang="en-US"/>
              </a:p>
            </p:txBody>
          </p:sp>
          <p:sp>
            <p:nvSpPr>
              <p:cNvPr id="682" name="Graphic 2">
                <a:extLst>
                  <a:ext uri="{FF2B5EF4-FFF2-40B4-BE49-F238E27FC236}">
                    <a16:creationId xmlns:a16="http://schemas.microsoft.com/office/drawing/2014/main" id="{67C1B562-BDEF-4E42-95A8-862D10DC5B09}"/>
                  </a:ext>
                </a:extLst>
              </p:cNvPr>
              <p:cNvSpPr/>
              <p:nvPr/>
            </p:nvSpPr>
            <p:spPr>
              <a:xfrm>
                <a:off x="4838214" y="3231264"/>
                <a:ext cx="6449" cy="45151"/>
              </a:xfrm>
              <a:custGeom>
                <a:avLst/>
                <a:gdLst>
                  <a:gd name="connsiteX0" fmla="*/ 6450 w 6449"/>
                  <a:gd name="connsiteY0" fmla="*/ 45151 h 45151"/>
                  <a:gd name="connsiteX1" fmla="*/ 0 w 6449"/>
                  <a:gd name="connsiteY1" fmla="*/ 45151 h 45151"/>
                  <a:gd name="connsiteX2" fmla="*/ 0 w 6449"/>
                  <a:gd name="connsiteY2" fmla="*/ 0 h 45151"/>
                  <a:gd name="connsiteX3" fmla="*/ 6450 w 6449"/>
                  <a:gd name="connsiteY3" fmla="*/ 586 h 45151"/>
                </a:gdLst>
                <a:ahLst/>
                <a:cxnLst>
                  <a:cxn ang="0">
                    <a:pos x="connsiteX0" y="connsiteY0"/>
                  </a:cxn>
                  <a:cxn ang="0">
                    <a:pos x="connsiteX1" y="connsiteY1"/>
                  </a:cxn>
                  <a:cxn ang="0">
                    <a:pos x="connsiteX2" y="connsiteY2"/>
                  </a:cxn>
                  <a:cxn ang="0">
                    <a:pos x="connsiteX3" y="connsiteY3"/>
                  </a:cxn>
                </a:cxnLst>
                <a:rect l="l" t="t" r="r" b="b"/>
                <a:pathLst>
                  <a:path w="6449" h="45151">
                    <a:moveTo>
                      <a:pt x="6450" y="45151"/>
                    </a:moveTo>
                    <a:lnTo>
                      <a:pt x="0" y="45151"/>
                    </a:lnTo>
                    <a:lnTo>
                      <a:pt x="0" y="0"/>
                    </a:lnTo>
                    <a:lnTo>
                      <a:pt x="6450" y="586"/>
                    </a:lnTo>
                    <a:close/>
                  </a:path>
                </a:pathLst>
              </a:custGeom>
              <a:solidFill>
                <a:srgbClr val="FFFFFF"/>
              </a:solidFill>
              <a:ln w="5864" cap="flat">
                <a:noFill/>
                <a:prstDash val="solid"/>
                <a:miter/>
              </a:ln>
            </p:spPr>
            <p:txBody>
              <a:bodyPr rtlCol="0" anchor="ctr"/>
              <a:lstStyle/>
              <a:p>
                <a:endParaRPr lang="en-US"/>
              </a:p>
            </p:txBody>
          </p:sp>
          <p:sp>
            <p:nvSpPr>
              <p:cNvPr id="683" name="Graphic 2">
                <a:extLst>
                  <a:ext uri="{FF2B5EF4-FFF2-40B4-BE49-F238E27FC236}">
                    <a16:creationId xmlns:a16="http://schemas.microsoft.com/office/drawing/2014/main" id="{1396B995-3476-4815-A3D8-9584DE909925}"/>
                  </a:ext>
                </a:extLst>
              </p:cNvPr>
              <p:cNvSpPr/>
              <p:nvPr/>
            </p:nvSpPr>
            <p:spPr>
              <a:xfrm>
                <a:off x="4849355" y="3231851"/>
                <a:ext cx="6450" cy="44564"/>
              </a:xfrm>
              <a:custGeom>
                <a:avLst/>
                <a:gdLst>
                  <a:gd name="connsiteX0" fmla="*/ 6450 w 6450"/>
                  <a:gd name="connsiteY0" fmla="*/ 44565 h 44564"/>
                  <a:gd name="connsiteX1" fmla="*/ 0 w 6450"/>
                  <a:gd name="connsiteY1" fmla="*/ 44565 h 44564"/>
                  <a:gd name="connsiteX2" fmla="*/ 0 w 6450"/>
                  <a:gd name="connsiteY2" fmla="*/ 0 h 44564"/>
                  <a:gd name="connsiteX3" fmla="*/ 6450 w 6450"/>
                  <a:gd name="connsiteY3" fmla="*/ 0 h 44564"/>
                </a:gdLst>
                <a:ahLst/>
                <a:cxnLst>
                  <a:cxn ang="0">
                    <a:pos x="connsiteX0" y="connsiteY0"/>
                  </a:cxn>
                  <a:cxn ang="0">
                    <a:pos x="connsiteX1" y="connsiteY1"/>
                  </a:cxn>
                  <a:cxn ang="0">
                    <a:pos x="connsiteX2" y="connsiteY2"/>
                  </a:cxn>
                  <a:cxn ang="0">
                    <a:pos x="connsiteX3" y="connsiteY3"/>
                  </a:cxn>
                </a:cxnLst>
                <a:rect l="l" t="t" r="r" b="b"/>
                <a:pathLst>
                  <a:path w="6450" h="44564">
                    <a:moveTo>
                      <a:pt x="6450" y="44565"/>
                    </a:moveTo>
                    <a:lnTo>
                      <a:pt x="0" y="44565"/>
                    </a:lnTo>
                    <a:lnTo>
                      <a:pt x="0" y="0"/>
                    </a:lnTo>
                    <a:lnTo>
                      <a:pt x="6450" y="0"/>
                    </a:lnTo>
                    <a:close/>
                  </a:path>
                </a:pathLst>
              </a:custGeom>
              <a:solidFill>
                <a:srgbClr val="FFFFFF"/>
              </a:solidFill>
              <a:ln w="5864" cap="flat">
                <a:noFill/>
                <a:prstDash val="solid"/>
                <a:miter/>
              </a:ln>
            </p:spPr>
            <p:txBody>
              <a:bodyPr rtlCol="0" anchor="ctr"/>
              <a:lstStyle/>
              <a:p>
                <a:endParaRPr lang="en-US"/>
              </a:p>
            </p:txBody>
          </p:sp>
          <p:sp>
            <p:nvSpPr>
              <p:cNvPr id="684" name="Graphic 2">
                <a:extLst>
                  <a:ext uri="{FF2B5EF4-FFF2-40B4-BE49-F238E27FC236}">
                    <a16:creationId xmlns:a16="http://schemas.microsoft.com/office/drawing/2014/main" id="{4E624836-7036-4C51-8D7D-8D217FA152FB}"/>
                  </a:ext>
                </a:extLst>
              </p:cNvPr>
              <p:cNvSpPr/>
              <p:nvPr/>
            </p:nvSpPr>
            <p:spPr>
              <a:xfrm>
                <a:off x="4861083" y="3231851"/>
                <a:ext cx="6450" cy="45150"/>
              </a:xfrm>
              <a:custGeom>
                <a:avLst/>
                <a:gdLst>
                  <a:gd name="connsiteX0" fmla="*/ 6450 w 6450"/>
                  <a:gd name="connsiteY0" fmla="*/ 45151 h 45150"/>
                  <a:gd name="connsiteX1" fmla="*/ 0 w 6450"/>
                  <a:gd name="connsiteY1" fmla="*/ 44565 h 45150"/>
                  <a:gd name="connsiteX2" fmla="*/ 0 w 6450"/>
                  <a:gd name="connsiteY2" fmla="*/ 0 h 45150"/>
                  <a:gd name="connsiteX3" fmla="*/ 6450 w 6450"/>
                  <a:gd name="connsiteY3" fmla="*/ 586 h 45150"/>
                </a:gdLst>
                <a:ahLst/>
                <a:cxnLst>
                  <a:cxn ang="0">
                    <a:pos x="connsiteX0" y="connsiteY0"/>
                  </a:cxn>
                  <a:cxn ang="0">
                    <a:pos x="connsiteX1" y="connsiteY1"/>
                  </a:cxn>
                  <a:cxn ang="0">
                    <a:pos x="connsiteX2" y="connsiteY2"/>
                  </a:cxn>
                  <a:cxn ang="0">
                    <a:pos x="connsiteX3" y="connsiteY3"/>
                  </a:cxn>
                </a:cxnLst>
                <a:rect l="l" t="t" r="r" b="b"/>
                <a:pathLst>
                  <a:path w="6450" h="45150">
                    <a:moveTo>
                      <a:pt x="6450" y="45151"/>
                    </a:moveTo>
                    <a:lnTo>
                      <a:pt x="0" y="44565"/>
                    </a:lnTo>
                    <a:lnTo>
                      <a:pt x="0" y="0"/>
                    </a:lnTo>
                    <a:lnTo>
                      <a:pt x="6450" y="586"/>
                    </a:lnTo>
                    <a:close/>
                  </a:path>
                </a:pathLst>
              </a:custGeom>
              <a:solidFill>
                <a:srgbClr val="FFFFFF"/>
              </a:solidFill>
              <a:ln w="5864" cap="flat">
                <a:noFill/>
                <a:prstDash val="solid"/>
                <a:miter/>
              </a:ln>
            </p:spPr>
            <p:txBody>
              <a:bodyPr rtlCol="0" anchor="ctr"/>
              <a:lstStyle/>
              <a:p>
                <a:endParaRPr lang="en-US"/>
              </a:p>
            </p:txBody>
          </p:sp>
        </p:grpSp>
        <p:grpSp>
          <p:nvGrpSpPr>
            <p:cNvPr id="685" name="Graphic 2">
              <a:extLst>
                <a:ext uri="{FF2B5EF4-FFF2-40B4-BE49-F238E27FC236}">
                  <a16:creationId xmlns:a16="http://schemas.microsoft.com/office/drawing/2014/main" id="{BA55F652-A7FE-4CFC-8683-13C573BE4C6E}"/>
                </a:ext>
              </a:extLst>
            </p:cNvPr>
            <p:cNvGrpSpPr/>
            <p:nvPr/>
          </p:nvGrpSpPr>
          <p:grpSpPr>
            <a:xfrm>
              <a:off x="4672856" y="3233023"/>
              <a:ext cx="194676" cy="43978"/>
              <a:chOff x="4672856" y="3233023"/>
              <a:chExt cx="194676" cy="43978"/>
            </a:xfrm>
            <a:solidFill>
              <a:srgbClr val="FF9085"/>
            </a:solidFill>
          </p:grpSpPr>
          <p:sp>
            <p:nvSpPr>
              <p:cNvPr id="686" name="Graphic 2">
                <a:extLst>
                  <a:ext uri="{FF2B5EF4-FFF2-40B4-BE49-F238E27FC236}">
                    <a16:creationId xmlns:a16="http://schemas.microsoft.com/office/drawing/2014/main" id="{AB9EC1D4-08C2-4D96-A464-0A5C09EB73E0}"/>
                  </a:ext>
                </a:extLst>
              </p:cNvPr>
              <p:cNvSpPr/>
              <p:nvPr/>
            </p:nvSpPr>
            <p:spPr>
              <a:xfrm>
                <a:off x="4672856" y="3234196"/>
                <a:ext cx="6449" cy="39287"/>
              </a:xfrm>
              <a:custGeom>
                <a:avLst/>
                <a:gdLst>
                  <a:gd name="connsiteX0" fmla="*/ 6450 w 6449"/>
                  <a:gd name="connsiteY0" fmla="*/ 39287 h 39287"/>
                  <a:gd name="connsiteX1" fmla="*/ 0 w 6449"/>
                  <a:gd name="connsiteY1" fmla="*/ 38701 h 39287"/>
                  <a:gd name="connsiteX2" fmla="*/ 0 w 6449"/>
                  <a:gd name="connsiteY2" fmla="*/ 0 h 39287"/>
                  <a:gd name="connsiteX3" fmla="*/ 6450 w 6449"/>
                  <a:gd name="connsiteY3" fmla="*/ 0 h 39287"/>
                </a:gdLst>
                <a:ahLst/>
                <a:cxnLst>
                  <a:cxn ang="0">
                    <a:pos x="connsiteX0" y="connsiteY0"/>
                  </a:cxn>
                  <a:cxn ang="0">
                    <a:pos x="connsiteX1" y="connsiteY1"/>
                  </a:cxn>
                  <a:cxn ang="0">
                    <a:pos x="connsiteX2" y="connsiteY2"/>
                  </a:cxn>
                  <a:cxn ang="0">
                    <a:pos x="connsiteX3" y="connsiteY3"/>
                  </a:cxn>
                </a:cxnLst>
                <a:rect l="l" t="t" r="r" b="b"/>
                <a:pathLst>
                  <a:path w="6449" h="39287">
                    <a:moveTo>
                      <a:pt x="6450" y="39287"/>
                    </a:moveTo>
                    <a:lnTo>
                      <a:pt x="0" y="38701"/>
                    </a:lnTo>
                    <a:lnTo>
                      <a:pt x="0" y="0"/>
                    </a:lnTo>
                    <a:lnTo>
                      <a:pt x="6450" y="0"/>
                    </a:lnTo>
                    <a:close/>
                  </a:path>
                </a:pathLst>
              </a:custGeom>
              <a:solidFill>
                <a:srgbClr val="FF9085"/>
              </a:solidFill>
              <a:ln w="5864" cap="flat">
                <a:noFill/>
                <a:prstDash val="solid"/>
                <a:miter/>
              </a:ln>
            </p:spPr>
            <p:txBody>
              <a:bodyPr rtlCol="0" anchor="ctr"/>
              <a:lstStyle/>
              <a:p>
                <a:endParaRPr lang="en-US"/>
              </a:p>
            </p:txBody>
          </p:sp>
          <p:sp>
            <p:nvSpPr>
              <p:cNvPr id="687" name="Graphic 2">
                <a:extLst>
                  <a:ext uri="{FF2B5EF4-FFF2-40B4-BE49-F238E27FC236}">
                    <a16:creationId xmlns:a16="http://schemas.microsoft.com/office/drawing/2014/main" id="{82C71B98-C133-44FB-8217-C85F1E246476}"/>
                  </a:ext>
                </a:extLst>
              </p:cNvPr>
              <p:cNvSpPr/>
              <p:nvPr/>
            </p:nvSpPr>
            <p:spPr>
              <a:xfrm>
                <a:off x="4684584" y="3268792"/>
                <a:ext cx="7036" cy="4691"/>
              </a:xfrm>
              <a:custGeom>
                <a:avLst/>
                <a:gdLst>
                  <a:gd name="connsiteX0" fmla="*/ 7037 w 7036"/>
                  <a:gd name="connsiteY0" fmla="*/ 4691 h 4691"/>
                  <a:gd name="connsiteX1" fmla="*/ 0 w 7036"/>
                  <a:gd name="connsiteY1" fmla="*/ 4691 h 4691"/>
                  <a:gd name="connsiteX2" fmla="*/ 0 w 7036"/>
                  <a:gd name="connsiteY2" fmla="*/ 0 h 4691"/>
                  <a:gd name="connsiteX3" fmla="*/ 7037 w 7036"/>
                  <a:gd name="connsiteY3" fmla="*/ 0 h 4691"/>
                </a:gdLst>
                <a:ahLst/>
                <a:cxnLst>
                  <a:cxn ang="0">
                    <a:pos x="connsiteX0" y="connsiteY0"/>
                  </a:cxn>
                  <a:cxn ang="0">
                    <a:pos x="connsiteX1" y="connsiteY1"/>
                  </a:cxn>
                  <a:cxn ang="0">
                    <a:pos x="connsiteX2" y="connsiteY2"/>
                  </a:cxn>
                  <a:cxn ang="0">
                    <a:pos x="connsiteX3" y="connsiteY3"/>
                  </a:cxn>
                </a:cxnLst>
                <a:rect l="l" t="t" r="r" b="b"/>
                <a:pathLst>
                  <a:path w="7036" h="4691">
                    <a:moveTo>
                      <a:pt x="7037" y="4691"/>
                    </a:moveTo>
                    <a:lnTo>
                      <a:pt x="0" y="4691"/>
                    </a:lnTo>
                    <a:lnTo>
                      <a:pt x="0" y="0"/>
                    </a:lnTo>
                    <a:lnTo>
                      <a:pt x="7037" y="0"/>
                    </a:lnTo>
                    <a:close/>
                  </a:path>
                </a:pathLst>
              </a:custGeom>
              <a:solidFill>
                <a:srgbClr val="FF9085"/>
              </a:solidFill>
              <a:ln w="5864" cap="flat">
                <a:noFill/>
                <a:prstDash val="solid"/>
                <a:miter/>
              </a:ln>
            </p:spPr>
            <p:txBody>
              <a:bodyPr rtlCol="0" anchor="ctr"/>
              <a:lstStyle/>
              <a:p>
                <a:endParaRPr lang="en-US"/>
              </a:p>
            </p:txBody>
          </p:sp>
          <p:sp>
            <p:nvSpPr>
              <p:cNvPr id="688" name="Graphic 2">
                <a:extLst>
                  <a:ext uri="{FF2B5EF4-FFF2-40B4-BE49-F238E27FC236}">
                    <a16:creationId xmlns:a16="http://schemas.microsoft.com/office/drawing/2014/main" id="{3CDE009B-0CB8-4DEE-9C10-1852D02CD08F}"/>
                  </a:ext>
                </a:extLst>
              </p:cNvPr>
              <p:cNvSpPr/>
              <p:nvPr/>
            </p:nvSpPr>
            <p:spPr>
              <a:xfrm>
                <a:off x="4696898" y="3247096"/>
                <a:ext cx="6450" cy="26386"/>
              </a:xfrm>
              <a:custGeom>
                <a:avLst/>
                <a:gdLst>
                  <a:gd name="connsiteX0" fmla="*/ 6450 w 6450"/>
                  <a:gd name="connsiteY0" fmla="*/ 26387 h 26386"/>
                  <a:gd name="connsiteX1" fmla="*/ 0 w 6450"/>
                  <a:gd name="connsiteY1" fmla="*/ 26387 h 26386"/>
                  <a:gd name="connsiteX2" fmla="*/ 0 w 6450"/>
                  <a:gd name="connsiteY2" fmla="*/ 0 h 26386"/>
                  <a:gd name="connsiteX3" fmla="*/ 6450 w 6450"/>
                  <a:gd name="connsiteY3" fmla="*/ 0 h 26386"/>
                </a:gdLst>
                <a:ahLst/>
                <a:cxnLst>
                  <a:cxn ang="0">
                    <a:pos x="connsiteX0" y="connsiteY0"/>
                  </a:cxn>
                  <a:cxn ang="0">
                    <a:pos x="connsiteX1" y="connsiteY1"/>
                  </a:cxn>
                  <a:cxn ang="0">
                    <a:pos x="connsiteX2" y="connsiteY2"/>
                  </a:cxn>
                  <a:cxn ang="0">
                    <a:pos x="connsiteX3" y="connsiteY3"/>
                  </a:cxn>
                </a:cxnLst>
                <a:rect l="l" t="t" r="r" b="b"/>
                <a:pathLst>
                  <a:path w="6450" h="26386">
                    <a:moveTo>
                      <a:pt x="6450" y="26387"/>
                    </a:moveTo>
                    <a:lnTo>
                      <a:pt x="0" y="26387"/>
                    </a:lnTo>
                    <a:lnTo>
                      <a:pt x="0" y="0"/>
                    </a:lnTo>
                    <a:lnTo>
                      <a:pt x="6450" y="0"/>
                    </a:lnTo>
                    <a:close/>
                  </a:path>
                </a:pathLst>
              </a:custGeom>
              <a:solidFill>
                <a:srgbClr val="FF9085"/>
              </a:solidFill>
              <a:ln w="5864" cap="flat">
                <a:noFill/>
                <a:prstDash val="solid"/>
                <a:miter/>
              </a:ln>
            </p:spPr>
            <p:txBody>
              <a:bodyPr rtlCol="0" anchor="ctr"/>
              <a:lstStyle/>
              <a:p>
                <a:endParaRPr lang="en-US"/>
              </a:p>
            </p:txBody>
          </p:sp>
          <p:sp>
            <p:nvSpPr>
              <p:cNvPr id="689" name="Graphic 2">
                <a:extLst>
                  <a:ext uri="{FF2B5EF4-FFF2-40B4-BE49-F238E27FC236}">
                    <a16:creationId xmlns:a16="http://schemas.microsoft.com/office/drawing/2014/main" id="{ED44FC29-ADAF-4F52-8CB9-9AD94783EC68}"/>
                  </a:ext>
                </a:extLst>
              </p:cNvPr>
              <p:cNvSpPr/>
              <p:nvPr/>
            </p:nvSpPr>
            <p:spPr>
              <a:xfrm>
                <a:off x="4708625" y="3262342"/>
                <a:ext cx="7036" cy="11727"/>
              </a:xfrm>
              <a:custGeom>
                <a:avLst/>
                <a:gdLst>
                  <a:gd name="connsiteX0" fmla="*/ 7037 w 7036"/>
                  <a:gd name="connsiteY0" fmla="*/ 11728 h 11727"/>
                  <a:gd name="connsiteX1" fmla="*/ 0 w 7036"/>
                  <a:gd name="connsiteY1" fmla="*/ 11728 h 11727"/>
                  <a:gd name="connsiteX2" fmla="*/ 0 w 7036"/>
                  <a:gd name="connsiteY2" fmla="*/ 0 h 11727"/>
                  <a:gd name="connsiteX3" fmla="*/ 7037 w 7036"/>
                  <a:gd name="connsiteY3" fmla="*/ 0 h 11727"/>
                </a:gdLst>
                <a:ahLst/>
                <a:cxnLst>
                  <a:cxn ang="0">
                    <a:pos x="connsiteX0" y="connsiteY0"/>
                  </a:cxn>
                  <a:cxn ang="0">
                    <a:pos x="connsiteX1" y="connsiteY1"/>
                  </a:cxn>
                  <a:cxn ang="0">
                    <a:pos x="connsiteX2" y="connsiteY2"/>
                  </a:cxn>
                  <a:cxn ang="0">
                    <a:pos x="connsiteX3" y="connsiteY3"/>
                  </a:cxn>
                </a:cxnLst>
                <a:rect l="l" t="t" r="r" b="b"/>
                <a:pathLst>
                  <a:path w="7036" h="11727">
                    <a:moveTo>
                      <a:pt x="7037" y="11728"/>
                    </a:moveTo>
                    <a:lnTo>
                      <a:pt x="0" y="11728"/>
                    </a:lnTo>
                    <a:lnTo>
                      <a:pt x="0" y="0"/>
                    </a:lnTo>
                    <a:lnTo>
                      <a:pt x="7037" y="0"/>
                    </a:lnTo>
                    <a:close/>
                  </a:path>
                </a:pathLst>
              </a:custGeom>
              <a:solidFill>
                <a:srgbClr val="FF9085"/>
              </a:solidFill>
              <a:ln w="5864" cap="flat">
                <a:noFill/>
                <a:prstDash val="solid"/>
                <a:miter/>
              </a:ln>
            </p:spPr>
            <p:txBody>
              <a:bodyPr rtlCol="0" anchor="ctr"/>
              <a:lstStyle/>
              <a:p>
                <a:endParaRPr lang="en-US"/>
              </a:p>
            </p:txBody>
          </p:sp>
          <p:sp>
            <p:nvSpPr>
              <p:cNvPr id="690" name="Graphic 2">
                <a:extLst>
                  <a:ext uri="{FF2B5EF4-FFF2-40B4-BE49-F238E27FC236}">
                    <a16:creationId xmlns:a16="http://schemas.microsoft.com/office/drawing/2014/main" id="{CA3D5CCD-B525-4A23-81DB-3582CE4AE915}"/>
                  </a:ext>
                </a:extLst>
              </p:cNvPr>
              <p:cNvSpPr/>
              <p:nvPr/>
            </p:nvSpPr>
            <p:spPr>
              <a:xfrm>
                <a:off x="4720939" y="3244751"/>
                <a:ext cx="6449" cy="29318"/>
              </a:xfrm>
              <a:custGeom>
                <a:avLst/>
                <a:gdLst>
                  <a:gd name="connsiteX0" fmla="*/ 6450 w 6449"/>
                  <a:gd name="connsiteY0" fmla="*/ 29319 h 29318"/>
                  <a:gd name="connsiteX1" fmla="*/ 0 w 6449"/>
                  <a:gd name="connsiteY1" fmla="*/ 29319 h 29318"/>
                  <a:gd name="connsiteX2" fmla="*/ 0 w 6449"/>
                  <a:gd name="connsiteY2" fmla="*/ 0 h 29318"/>
                  <a:gd name="connsiteX3" fmla="*/ 6450 w 6449"/>
                  <a:gd name="connsiteY3" fmla="*/ 0 h 29318"/>
                </a:gdLst>
                <a:ahLst/>
                <a:cxnLst>
                  <a:cxn ang="0">
                    <a:pos x="connsiteX0" y="connsiteY0"/>
                  </a:cxn>
                  <a:cxn ang="0">
                    <a:pos x="connsiteX1" y="connsiteY1"/>
                  </a:cxn>
                  <a:cxn ang="0">
                    <a:pos x="connsiteX2" y="connsiteY2"/>
                  </a:cxn>
                  <a:cxn ang="0">
                    <a:pos x="connsiteX3" y="connsiteY3"/>
                  </a:cxn>
                </a:cxnLst>
                <a:rect l="l" t="t" r="r" b="b"/>
                <a:pathLst>
                  <a:path w="6449" h="29318">
                    <a:moveTo>
                      <a:pt x="6450" y="29319"/>
                    </a:moveTo>
                    <a:lnTo>
                      <a:pt x="0" y="29319"/>
                    </a:lnTo>
                    <a:lnTo>
                      <a:pt x="0" y="0"/>
                    </a:lnTo>
                    <a:lnTo>
                      <a:pt x="6450" y="0"/>
                    </a:lnTo>
                    <a:close/>
                  </a:path>
                </a:pathLst>
              </a:custGeom>
              <a:solidFill>
                <a:srgbClr val="FF9085"/>
              </a:solidFill>
              <a:ln w="5864" cap="flat">
                <a:noFill/>
                <a:prstDash val="solid"/>
                <a:miter/>
              </a:ln>
            </p:spPr>
            <p:txBody>
              <a:bodyPr rtlCol="0" anchor="ctr"/>
              <a:lstStyle/>
              <a:p>
                <a:endParaRPr lang="en-US"/>
              </a:p>
            </p:txBody>
          </p:sp>
          <p:sp>
            <p:nvSpPr>
              <p:cNvPr id="691" name="Graphic 2">
                <a:extLst>
                  <a:ext uri="{FF2B5EF4-FFF2-40B4-BE49-F238E27FC236}">
                    <a16:creationId xmlns:a16="http://schemas.microsoft.com/office/drawing/2014/main" id="{0A250412-C1C2-4CFB-B415-E805FDAFE84C}"/>
                  </a:ext>
                </a:extLst>
              </p:cNvPr>
              <p:cNvSpPr/>
              <p:nvPr/>
            </p:nvSpPr>
            <p:spPr>
              <a:xfrm>
                <a:off x="4732667" y="3254133"/>
                <a:ext cx="6449" cy="20523"/>
              </a:xfrm>
              <a:custGeom>
                <a:avLst/>
                <a:gdLst>
                  <a:gd name="connsiteX0" fmla="*/ 6450 w 6449"/>
                  <a:gd name="connsiteY0" fmla="*/ 20523 h 20523"/>
                  <a:gd name="connsiteX1" fmla="*/ 0 w 6449"/>
                  <a:gd name="connsiteY1" fmla="*/ 19937 h 20523"/>
                  <a:gd name="connsiteX2" fmla="*/ 0 w 6449"/>
                  <a:gd name="connsiteY2" fmla="*/ 0 h 20523"/>
                  <a:gd name="connsiteX3" fmla="*/ 6450 w 6449"/>
                  <a:gd name="connsiteY3" fmla="*/ 0 h 20523"/>
                </a:gdLst>
                <a:ahLst/>
                <a:cxnLst>
                  <a:cxn ang="0">
                    <a:pos x="connsiteX0" y="connsiteY0"/>
                  </a:cxn>
                  <a:cxn ang="0">
                    <a:pos x="connsiteX1" y="connsiteY1"/>
                  </a:cxn>
                  <a:cxn ang="0">
                    <a:pos x="connsiteX2" y="connsiteY2"/>
                  </a:cxn>
                  <a:cxn ang="0">
                    <a:pos x="connsiteX3" y="connsiteY3"/>
                  </a:cxn>
                </a:cxnLst>
                <a:rect l="l" t="t" r="r" b="b"/>
                <a:pathLst>
                  <a:path w="6449" h="20523">
                    <a:moveTo>
                      <a:pt x="6450" y="20523"/>
                    </a:moveTo>
                    <a:lnTo>
                      <a:pt x="0" y="19937"/>
                    </a:lnTo>
                    <a:lnTo>
                      <a:pt x="0" y="0"/>
                    </a:lnTo>
                    <a:lnTo>
                      <a:pt x="6450" y="0"/>
                    </a:lnTo>
                    <a:close/>
                  </a:path>
                </a:pathLst>
              </a:custGeom>
              <a:solidFill>
                <a:srgbClr val="FF9085"/>
              </a:solidFill>
              <a:ln w="5864" cap="flat">
                <a:noFill/>
                <a:prstDash val="solid"/>
                <a:miter/>
              </a:ln>
            </p:spPr>
            <p:txBody>
              <a:bodyPr rtlCol="0" anchor="ctr"/>
              <a:lstStyle/>
              <a:p>
                <a:endParaRPr lang="en-US"/>
              </a:p>
            </p:txBody>
          </p:sp>
          <p:sp>
            <p:nvSpPr>
              <p:cNvPr id="692" name="Graphic 2">
                <a:extLst>
                  <a:ext uri="{FF2B5EF4-FFF2-40B4-BE49-F238E27FC236}">
                    <a16:creationId xmlns:a16="http://schemas.microsoft.com/office/drawing/2014/main" id="{9AF63D63-7F49-4D29-A8C1-CE8CD329643D}"/>
                  </a:ext>
                </a:extLst>
              </p:cNvPr>
              <p:cNvSpPr/>
              <p:nvPr/>
            </p:nvSpPr>
            <p:spPr>
              <a:xfrm>
                <a:off x="4744394" y="3239473"/>
                <a:ext cx="6449" cy="35182"/>
              </a:xfrm>
              <a:custGeom>
                <a:avLst/>
                <a:gdLst>
                  <a:gd name="connsiteX0" fmla="*/ 6450 w 6449"/>
                  <a:gd name="connsiteY0" fmla="*/ 35183 h 35182"/>
                  <a:gd name="connsiteX1" fmla="*/ 0 w 6449"/>
                  <a:gd name="connsiteY1" fmla="*/ 35183 h 35182"/>
                  <a:gd name="connsiteX2" fmla="*/ 0 w 6449"/>
                  <a:gd name="connsiteY2" fmla="*/ 0 h 35182"/>
                  <a:gd name="connsiteX3" fmla="*/ 6450 w 6449"/>
                  <a:gd name="connsiteY3" fmla="*/ 0 h 35182"/>
                </a:gdLst>
                <a:ahLst/>
                <a:cxnLst>
                  <a:cxn ang="0">
                    <a:pos x="connsiteX0" y="connsiteY0"/>
                  </a:cxn>
                  <a:cxn ang="0">
                    <a:pos x="connsiteX1" y="connsiteY1"/>
                  </a:cxn>
                  <a:cxn ang="0">
                    <a:pos x="connsiteX2" y="connsiteY2"/>
                  </a:cxn>
                  <a:cxn ang="0">
                    <a:pos x="connsiteX3" y="connsiteY3"/>
                  </a:cxn>
                </a:cxnLst>
                <a:rect l="l" t="t" r="r" b="b"/>
                <a:pathLst>
                  <a:path w="6449" h="35182">
                    <a:moveTo>
                      <a:pt x="6450" y="35183"/>
                    </a:moveTo>
                    <a:lnTo>
                      <a:pt x="0" y="35183"/>
                    </a:lnTo>
                    <a:lnTo>
                      <a:pt x="0" y="0"/>
                    </a:lnTo>
                    <a:lnTo>
                      <a:pt x="6450" y="0"/>
                    </a:lnTo>
                    <a:close/>
                  </a:path>
                </a:pathLst>
              </a:custGeom>
              <a:solidFill>
                <a:srgbClr val="FF9085"/>
              </a:solidFill>
              <a:ln w="5864" cap="flat">
                <a:noFill/>
                <a:prstDash val="solid"/>
                <a:miter/>
              </a:ln>
            </p:spPr>
            <p:txBody>
              <a:bodyPr rtlCol="0" anchor="ctr"/>
              <a:lstStyle/>
              <a:p>
                <a:endParaRPr lang="en-US"/>
              </a:p>
            </p:txBody>
          </p:sp>
          <p:sp>
            <p:nvSpPr>
              <p:cNvPr id="693" name="Graphic 2">
                <a:extLst>
                  <a:ext uri="{FF2B5EF4-FFF2-40B4-BE49-F238E27FC236}">
                    <a16:creationId xmlns:a16="http://schemas.microsoft.com/office/drawing/2014/main" id="{6C365698-F1B7-4170-8A22-B53D956F496E}"/>
                  </a:ext>
                </a:extLst>
              </p:cNvPr>
              <p:cNvSpPr/>
              <p:nvPr/>
            </p:nvSpPr>
            <p:spPr>
              <a:xfrm>
                <a:off x="4756122" y="3235955"/>
                <a:ext cx="6449" cy="38700"/>
              </a:xfrm>
              <a:custGeom>
                <a:avLst/>
                <a:gdLst>
                  <a:gd name="connsiteX0" fmla="*/ 6450 w 6449"/>
                  <a:gd name="connsiteY0" fmla="*/ 38701 h 38700"/>
                  <a:gd name="connsiteX1" fmla="*/ 0 w 6449"/>
                  <a:gd name="connsiteY1" fmla="*/ 38701 h 38700"/>
                  <a:gd name="connsiteX2" fmla="*/ 0 w 6449"/>
                  <a:gd name="connsiteY2" fmla="*/ 0 h 38700"/>
                  <a:gd name="connsiteX3" fmla="*/ 6450 w 6449"/>
                  <a:gd name="connsiteY3" fmla="*/ 586 h 38700"/>
                </a:gdLst>
                <a:ahLst/>
                <a:cxnLst>
                  <a:cxn ang="0">
                    <a:pos x="connsiteX0" y="connsiteY0"/>
                  </a:cxn>
                  <a:cxn ang="0">
                    <a:pos x="connsiteX1" y="connsiteY1"/>
                  </a:cxn>
                  <a:cxn ang="0">
                    <a:pos x="connsiteX2" y="connsiteY2"/>
                  </a:cxn>
                  <a:cxn ang="0">
                    <a:pos x="connsiteX3" y="connsiteY3"/>
                  </a:cxn>
                </a:cxnLst>
                <a:rect l="l" t="t" r="r" b="b"/>
                <a:pathLst>
                  <a:path w="6449" h="38700">
                    <a:moveTo>
                      <a:pt x="6450" y="38701"/>
                    </a:moveTo>
                    <a:lnTo>
                      <a:pt x="0" y="38701"/>
                    </a:lnTo>
                    <a:lnTo>
                      <a:pt x="0" y="0"/>
                    </a:lnTo>
                    <a:lnTo>
                      <a:pt x="6450" y="586"/>
                    </a:lnTo>
                    <a:close/>
                  </a:path>
                </a:pathLst>
              </a:custGeom>
              <a:solidFill>
                <a:srgbClr val="FF9085"/>
              </a:solidFill>
              <a:ln w="5864" cap="flat">
                <a:noFill/>
                <a:prstDash val="solid"/>
                <a:miter/>
              </a:ln>
            </p:spPr>
            <p:txBody>
              <a:bodyPr rtlCol="0" anchor="ctr"/>
              <a:lstStyle/>
              <a:p>
                <a:endParaRPr lang="en-US"/>
              </a:p>
            </p:txBody>
          </p:sp>
          <p:sp>
            <p:nvSpPr>
              <p:cNvPr id="694" name="Graphic 2">
                <a:extLst>
                  <a:ext uri="{FF2B5EF4-FFF2-40B4-BE49-F238E27FC236}">
                    <a16:creationId xmlns:a16="http://schemas.microsoft.com/office/drawing/2014/main" id="{8E94AA97-9677-4BFC-8456-130BCC025FB8}"/>
                  </a:ext>
                </a:extLst>
              </p:cNvPr>
              <p:cNvSpPr/>
              <p:nvPr/>
            </p:nvSpPr>
            <p:spPr>
              <a:xfrm>
                <a:off x="4767849" y="3255892"/>
                <a:ext cx="7036" cy="19350"/>
              </a:xfrm>
              <a:custGeom>
                <a:avLst/>
                <a:gdLst>
                  <a:gd name="connsiteX0" fmla="*/ 7036 w 7036"/>
                  <a:gd name="connsiteY0" fmla="*/ 19350 h 19350"/>
                  <a:gd name="connsiteX1" fmla="*/ 0 w 7036"/>
                  <a:gd name="connsiteY1" fmla="*/ 18764 h 19350"/>
                  <a:gd name="connsiteX2" fmla="*/ 0 w 7036"/>
                  <a:gd name="connsiteY2" fmla="*/ 0 h 19350"/>
                  <a:gd name="connsiteX3" fmla="*/ 7036 w 7036"/>
                  <a:gd name="connsiteY3" fmla="*/ 0 h 19350"/>
                </a:gdLst>
                <a:ahLst/>
                <a:cxnLst>
                  <a:cxn ang="0">
                    <a:pos x="connsiteX0" y="connsiteY0"/>
                  </a:cxn>
                  <a:cxn ang="0">
                    <a:pos x="connsiteX1" y="connsiteY1"/>
                  </a:cxn>
                  <a:cxn ang="0">
                    <a:pos x="connsiteX2" y="connsiteY2"/>
                  </a:cxn>
                  <a:cxn ang="0">
                    <a:pos x="connsiteX3" y="connsiteY3"/>
                  </a:cxn>
                </a:cxnLst>
                <a:rect l="l" t="t" r="r" b="b"/>
                <a:pathLst>
                  <a:path w="7036" h="19350">
                    <a:moveTo>
                      <a:pt x="7036" y="19350"/>
                    </a:moveTo>
                    <a:lnTo>
                      <a:pt x="0" y="18764"/>
                    </a:lnTo>
                    <a:lnTo>
                      <a:pt x="0" y="0"/>
                    </a:lnTo>
                    <a:lnTo>
                      <a:pt x="7036" y="0"/>
                    </a:lnTo>
                    <a:close/>
                  </a:path>
                </a:pathLst>
              </a:custGeom>
              <a:solidFill>
                <a:srgbClr val="FF9085"/>
              </a:solidFill>
              <a:ln w="5864" cap="flat">
                <a:noFill/>
                <a:prstDash val="solid"/>
                <a:miter/>
              </a:ln>
            </p:spPr>
            <p:txBody>
              <a:bodyPr rtlCol="0" anchor="ctr"/>
              <a:lstStyle/>
              <a:p>
                <a:endParaRPr lang="en-US"/>
              </a:p>
            </p:txBody>
          </p:sp>
          <p:sp>
            <p:nvSpPr>
              <p:cNvPr id="695" name="Graphic 2">
                <a:extLst>
                  <a:ext uri="{FF2B5EF4-FFF2-40B4-BE49-F238E27FC236}">
                    <a16:creationId xmlns:a16="http://schemas.microsoft.com/office/drawing/2014/main" id="{D5428CF3-3A81-46A1-9644-277B5F75F503}"/>
                  </a:ext>
                </a:extLst>
              </p:cNvPr>
              <p:cNvSpPr/>
              <p:nvPr/>
            </p:nvSpPr>
            <p:spPr>
              <a:xfrm>
                <a:off x="4779577" y="3233023"/>
                <a:ext cx="7036" cy="42219"/>
              </a:xfrm>
              <a:custGeom>
                <a:avLst/>
                <a:gdLst>
                  <a:gd name="connsiteX0" fmla="*/ 7036 w 7036"/>
                  <a:gd name="connsiteY0" fmla="*/ 42219 h 42219"/>
                  <a:gd name="connsiteX1" fmla="*/ 0 w 7036"/>
                  <a:gd name="connsiteY1" fmla="*/ 42219 h 42219"/>
                  <a:gd name="connsiteX2" fmla="*/ 0 w 7036"/>
                  <a:gd name="connsiteY2" fmla="*/ 0 h 42219"/>
                  <a:gd name="connsiteX3" fmla="*/ 7036 w 7036"/>
                  <a:gd name="connsiteY3" fmla="*/ 0 h 42219"/>
                </a:gdLst>
                <a:ahLst/>
                <a:cxnLst>
                  <a:cxn ang="0">
                    <a:pos x="connsiteX0" y="connsiteY0"/>
                  </a:cxn>
                  <a:cxn ang="0">
                    <a:pos x="connsiteX1" y="connsiteY1"/>
                  </a:cxn>
                  <a:cxn ang="0">
                    <a:pos x="connsiteX2" y="connsiteY2"/>
                  </a:cxn>
                  <a:cxn ang="0">
                    <a:pos x="connsiteX3" y="connsiteY3"/>
                  </a:cxn>
                </a:cxnLst>
                <a:rect l="l" t="t" r="r" b="b"/>
                <a:pathLst>
                  <a:path w="7036" h="42219">
                    <a:moveTo>
                      <a:pt x="7036" y="42219"/>
                    </a:moveTo>
                    <a:lnTo>
                      <a:pt x="0" y="42219"/>
                    </a:lnTo>
                    <a:lnTo>
                      <a:pt x="0" y="0"/>
                    </a:lnTo>
                    <a:lnTo>
                      <a:pt x="7036" y="0"/>
                    </a:lnTo>
                    <a:close/>
                  </a:path>
                </a:pathLst>
              </a:custGeom>
              <a:solidFill>
                <a:srgbClr val="FF9085"/>
              </a:solidFill>
              <a:ln w="5864" cap="flat">
                <a:noFill/>
                <a:prstDash val="solid"/>
                <a:miter/>
              </a:ln>
            </p:spPr>
            <p:txBody>
              <a:bodyPr rtlCol="0" anchor="ctr"/>
              <a:lstStyle/>
              <a:p>
                <a:endParaRPr lang="en-US"/>
              </a:p>
            </p:txBody>
          </p:sp>
          <p:sp>
            <p:nvSpPr>
              <p:cNvPr id="696" name="Graphic 2">
                <a:extLst>
                  <a:ext uri="{FF2B5EF4-FFF2-40B4-BE49-F238E27FC236}">
                    <a16:creationId xmlns:a16="http://schemas.microsoft.com/office/drawing/2014/main" id="{F5CE4805-8DB1-4EE0-B9D9-44E3E0F8AD05}"/>
                  </a:ext>
                </a:extLst>
              </p:cNvPr>
              <p:cNvSpPr/>
              <p:nvPr/>
            </p:nvSpPr>
            <p:spPr>
              <a:xfrm>
                <a:off x="4791304" y="3239473"/>
                <a:ext cx="6449" cy="35768"/>
              </a:xfrm>
              <a:custGeom>
                <a:avLst/>
                <a:gdLst>
                  <a:gd name="connsiteX0" fmla="*/ 6450 w 6449"/>
                  <a:gd name="connsiteY0" fmla="*/ 35769 h 35768"/>
                  <a:gd name="connsiteX1" fmla="*/ 0 w 6449"/>
                  <a:gd name="connsiteY1" fmla="*/ 35769 h 35768"/>
                  <a:gd name="connsiteX2" fmla="*/ 0 w 6449"/>
                  <a:gd name="connsiteY2" fmla="*/ 0 h 35768"/>
                  <a:gd name="connsiteX3" fmla="*/ 6450 w 6449"/>
                  <a:gd name="connsiteY3" fmla="*/ 586 h 35768"/>
                </a:gdLst>
                <a:ahLst/>
                <a:cxnLst>
                  <a:cxn ang="0">
                    <a:pos x="connsiteX0" y="connsiteY0"/>
                  </a:cxn>
                  <a:cxn ang="0">
                    <a:pos x="connsiteX1" y="connsiteY1"/>
                  </a:cxn>
                  <a:cxn ang="0">
                    <a:pos x="connsiteX2" y="connsiteY2"/>
                  </a:cxn>
                  <a:cxn ang="0">
                    <a:pos x="connsiteX3" y="connsiteY3"/>
                  </a:cxn>
                </a:cxnLst>
                <a:rect l="l" t="t" r="r" b="b"/>
                <a:pathLst>
                  <a:path w="6449" h="35768">
                    <a:moveTo>
                      <a:pt x="6450" y="35769"/>
                    </a:moveTo>
                    <a:lnTo>
                      <a:pt x="0" y="35769"/>
                    </a:lnTo>
                    <a:lnTo>
                      <a:pt x="0" y="0"/>
                    </a:lnTo>
                    <a:lnTo>
                      <a:pt x="6450" y="586"/>
                    </a:lnTo>
                    <a:close/>
                  </a:path>
                </a:pathLst>
              </a:custGeom>
              <a:solidFill>
                <a:srgbClr val="FF9085"/>
              </a:solidFill>
              <a:ln w="5864" cap="flat">
                <a:noFill/>
                <a:prstDash val="solid"/>
                <a:miter/>
              </a:ln>
            </p:spPr>
            <p:txBody>
              <a:bodyPr rtlCol="0" anchor="ctr"/>
              <a:lstStyle/>
              <a:p>
                <a:endParaRPr lang="en-US"/>
              </a:p>
            </p:txBody>
          </p:sp>
          <p:sp>
            <p:nvSpPr>
              <p:cNvPr id="697" name="Graphic 2">
                <a:extLst>
                  <a:ext uri="{FF2B5EF4-FFF2-40B4-BE49-F238E27FC236}">
                    <a16:creationId xmlns:a16="http://schemas.microsoft.com/office/drawing/2014/main" id="{62F332BA-3527-487F-BF2F-CC15F33C7E98}"/>
                  </a:ext>
                </a:extLst>
              </p:cNvPr>
              <p:cNvSpPr/>
              <p:nvPr/>
            </p:nvSpPr>
            <p:spPr>
              <a:xfrm>
                <a:off x="4803032" y="3265860"/>
                <a:ext cx="6449" cy="9968"/>
              </a:xfrm>
              <a:custGeom>
                <a:avLst/>
                <a:gdLst>
                  <a:gd name="connsiteX0" fmla="*/ 6450 w 6449"/>
                  <a:gd name="connsiteY0" fmla="*/ 9968 h 9968"/>
                  <a:gd name="connsiteX1" fmla="*/ 0 w 6449"/>
                  <a:gd name="connsiteY1" fmla="*/ 9968 h 9968"/>
                  <a:gd name="connsiteX2" fmla="*/ 0 w 6449"/>
                  <a:gd name="connsiteY2" fmla="*/ 0 h 9968"/>
                  <a:gd name="connsiteX3" fmla="*/ 6450 w 6449"/>
                  <a:gd name="connsiteY3" fmla="*/ 0 h 9968"/>
                </a:gdLst>
                <a:ahLst/>
                <a:cxnLst>
                  <a:cxn ang="0">
                    <a:pos x="connsiteX0" y="connsiteY0"/>
                  </a:cxn>
                  <a:cxn ang="0">
                    <a:pos x="connsiteX1" y="connsiteY1"/>
                  </a:cxn>
                  <a:cxn ang="0">
                    <a:pos x="connsiteX2" y="connsiteY2"/>
                  </a:cxn>
                  <a:cxn ang="0">
                    <a:pos x="connsiteX3" y="connsiteY3"/>
                  </a:cxn>
                </a:cxnLst>
                <a:rect l="l" t="t" r="r" b="b"/>
                <a:pathLst>
                  <a:path w="6449" h="9968">
                    <a:moveTo>
                      <a:pt x="6450" y="9968"/>
                    </a:moveTo>
                    <a:lnTo>
                      <a:pt x="0" y="9968"/>
                    </a:lnTo>
                    <a:lnTo>
                      <a:pt x="0" y="0"/>
                    </a:lnTo>
                    <a:lnTo>
                      <a:pt x="6450" y="0"/>
                    </a:lnTo>
                    <a:close/>
                  </a:path>
                </a:pathLst>
              </a:custGeom>
              <a:solidFill>
                <a:srgbClr val="FF9085"/>
              </a:solidFill>
              <a:ln w="5864" cap="flat">
                <a:noFill/>
                <a:prstDash val="solid"/>
                <a:miter/>
              </a:ln>
            </p:spPr>
            <p:txBody>
              <a:bodyPr rtlCol="0" anchor="ctr"/>
              <a:lstStyle/>
              <a:p>
                <a:endParaRPr lang="en-US"/>
              </a:p>
            </p:txBody>
          </p:sp>
          <p:sp>
            <p:nvSpPr>
              <p:cNvPr id="698" name="Graphic 2">
                <a:extLst>
                  <a:ext uri="{FF2B5EF4-FFF2-40B4-BE49-F238E27FC236}">
                    <a16:creationId xmlns:a16="http://schemas.microsoft.com/office/drawing/2014/main" id="{0A50C506-C0F7-44BF-A78E-327B0883C022}"/>
                  </a:ext>
                </a:extLst>
              </p:cNvPr>
              <p:cNvSpPr/>
              <p:nvPr/>
            </p:nvSpPr>
            <p:spPr>
              <a:xfrm>
                <a:off x="4814759" y="3253546"/>
                <a:ext cx="6449" cy="22282"/>
              </a:xfrm>
              <a:custGeom>
                <a:avLst/>
                <a:gdLst>
                  <a:gd name="connsiteX0" fmla="*/ 6450 w 6449"/>
                  <a:gd name="connsiteY0" fmla="*/ 22282 h 22282"/>
                  <a:gd name="connsiteX1" fmla="*/ 0 w 6449"/>
                  <a:gd name="connsiteY1" fmla="*/ 22282 h 22282"/>
                  <a:gd name="connsiteX2" fmla="*/ 0 w 6449"/>
                  <a:gd name="connsiteY2" fmla="*/ 0 h 22282"/>
                  <a:gd name="connsiteX3" fmla="*/ 6450 w 6449"/>
                  <a:gd name="connsiteY3" fmla="*/ 0 h 22282"/>
                </a:gdLst>
                <a:ahLst/>
                <a:cxnLst>
                  <a:cxn ang="0">
                    <a:pos x="connsiteX0" y="connsiteY0"/>
                  </a:cxn>
                  <a:cxn ang="0">
                    <a:pos x="connsiteX1" y="connsiteY1"/>
                  </a:cxn>
                  <a:cxn ang="0">
                    <a:pos x="connsiteX2" y="connsiteY2"/>
                  </a:cxn>
                  <a:cxn ang="0">
                    <a:pos x="connsiteX3" y="connsiteY3"/>
                  </a:cxn>
                </a:cxnLst>
                <a:rect l="l" t="t" r="r" b="b"/>
                <a:pathLst>
                  <a:path w="6449" h="22282">
                    <a:moveTo>
                      <a:pt x="6450" y="22282"/>
                    </a:moveTo>
                    <a:lnTo>
                      <a:pt x="0" y="22282"/>
                    </a:lnTo>
                    <a:lnTo>
                      <a:pt x="0" y="0"/>
                    </a:lnTo>
                    <a:lnTo>
                      <a:pt x="6450" y="0"/>
                    </a:lnTo>
                    <a:close/>
                  </a:path>
                </a:pathLst>
              </a:custGeom>
              <a:solidFill>
                <a:srgbClr val="FF9085"/>
              </a:solidFill>
              <a:ln w="5864" cap="flat">
                <a:noFill/>
                <a:prstDash val="solid"/>
                <a:miter/>
              </a:ln>
            </p:spPr>
            <p:txBody>
              <a:bodyPr rtlCol="0" anchor="ctr"/>
              <a:lstStyle/>
              <a:p>
                <a:endParaRPr lang="en-US"/>
              </a:p>
            </p:txBody>
          </p:sp>
          <p:sp>
            <p:nvSpPr>
              <p:cNvPr id="699" name="Graphic 2">
                <a:extLst>
                  <a:ext uri="{FF2B5EF4-FFF2-40B4-BE49-F238E27FC236}">
                    <a16:creationId xmlns:a16="http://schemas.microsoft.com/office/drawing/2014/main" id="{1BA02ADC-2D62-4715-903A-F972F87878C7}"/>
                  </a:ext>
                </a:extLst>
              </p:cNvPr>
              <p:cNvSpPr/>
              <p:nvPr/>
            </p:nvSpPr>
            <p:spPr>
              <a:xfrm>
                <a:off x="4826487" y="3243578"/>
                <a:ext cx="6449" cy="32250"/>
              </a:xfrm>
              <a:custGeom>
                <a:avLst/>
                <a:gdLst>
                  <a:gd name="connsiteX0" fmla="*/ 6450 w 6449"/>
                  <a:gd name="connsiteY0" fmla="*/ 32251 h 32250"/>
                  <a:gd name="connsiteX1" fmla="*/ 0 w 6449"/>
                  <a:gd name="connsiteY1" fmla="*/ 32251 h 32250"/>
                  <a:gd name="connsiteX2" fmla="*/ 0 w 6449"/>
                  <a:gd name="connsiteY2" fmla="*/ 0 h 32250"/>
                  <a:gd name="connsiteX3" fmla="*/ 6450 w 6449"/>
                  <a:gd name="connsiteY3" fmla="*/ 0 h 32250"/>
                </a:gdLst>
                <a:ahLst/>
                <a:cxnLst>
                  <a:cxn ang="0">
                    <a:pos x="connsiteX0" y="connsiteY0"/>
                  </a:cxn>
                  <a:cxn ang="0">
                    <a:pos x="connsiteX1" y="connsiteY1"/>
                  </a:cxn>
                  <a:cxn ang="0">
                    <a:pos x="connsiteX2" y="connsiteY2"/>
                  </a:cxn>
                  <a:cxn ang="0">
                    <a:pos x="connsiteX3" y="connsiteY3"/>
                  </a:cxn>
                </a:cxnLst>
                <a:rect l="l" t="t" r="r" b="b"/>
                <a:pathLst>
                  <a:path w="6449" h="32250">
                    <a:moveTo>
                      <a:pt x="6450" y="32251"/>
                    </a:moveTo>
                    <a:lnTo>
                      <a:pt x="0" y="32251"/>
                    </a:lnTo>
                    <a:lnTo>
                      <a:pt x="0" y="0"/>
                    </a:lnTo>
                    <a:lnTo>
                      <a:pt x="6450" y="0"/>
                    </a:lnTo>
                    <a:close/>
                  </a:path>
                </a:pathLst>
              </a:custGeom>
              <a:solidFill>
                <a:srgbClr val="FF9085"/>
              </a:solidFill>
              <a:ln w="5864" cap="flat">
                <a:noFill/>
                <a:prstDash val="solid"/>
                <a:miter/>
              </a:ln>
            </p:spPr>
            <p:txBody>
              <a:bodyPr rtlCol="0" anchor="ctr"/>
              <a:lstStyle/>
              <a:p>
                <a:endParaRPr lang="en-US"/>
              </a:p>
            </p:txBody>
          </p:sp>
          <p:sp>
            <p:nvSpPr>
              <p:cNvPr id="700" name="Graphic 2">
                <a:extLst>
                  <a:ext uri="{FF2B5EF4-FFF2-40B4-BE49-F238E27FC236}">
                    <a16:creationId xmlns:a16="http://schemas.microsoft.com/office/drawing/2014/main" id="{C981A651-4B57-4918-B9C6-456BB1E8B1FA}"/>
                  </a:ext>
                </a:extLst>
              </p:cNvPr>
              <p:cNvSpPr/>
              <p:nvPr/>
            </p:nvSpPr>
            <p:spPr>
              <a:xfrm>
                <a:off x="4838214" y="3252960"/>
                <a:ext cx="6449" cy="23455"/>
              </a:xfrm>
              <a:custGeom>
                <a:avLst/>
                <a:gdLst>
                  <a:gd name="connsiteX0" fmla="*/ 6450 w 6449"/>
                  <a:gd name="connsiteY0" fmla="*/ 23455 h 23455"/>
                  <a:gd name="connsiteX1" fmla="*/ 0 w 6449"/>
                  <a:gd name="connsiteY1" fmla="*/ 23455 h 23455"/>
                  <a:gd name="connsiteX2" fmla="*/ 0 w 6449"/>
                  <a:gd name="connsiteY2" fmla="*/ 0 h 23455"/>
                  <a:gd name="connsiteX3" fmla="*/ 6450 w 6449"/>
                  <a:gd name="connsiteY3" fmla="*/ 0 h 23455"/>
                </a:gdLst>
                <a:ahLst/>
                <a:cxnLst>
                  <a:cxn ang="0">
                    <a:pos x="connsiteX0" y="connsiteY0"/>
                  </a:cxn>
                  <a:cxn ang="0">
                    <a:pos x="connsiteX1" y="connsiteY1"/>
                  </a:cxn>
                  <a:cxn ang="0">
                    <a:pos x="connsiteX2" y="connsiteY2"/>
                  </a:cxn>
                  <a:cxn ang="0">
                    <a:pos x="connsiteX3" y="connsiteY3"/>
                  </a:cxn>
                </a:cxnLst>
                <a:rect l="l" t="t" r="r" b="b"/>
                <a:pathLst>
                  <a:path w="6449" h="23455">
                    <a:moveTo>
                      <a:pt x="6450" y="23455"/>
                    </a:moveTo>
                    <a:lnTo>
                      <a:pt x="0" y="23455"/>
                    </a:lnTo>
                    <a:lnTo>
                      <a:pt x="0" y="0"/>
                    </a:lnTo>
                    <a:lnTo>
                      <a:pt x="6450" y="0"/>
                    </a:lnTo>
                    <a:close/>
                  </a:path>
                </a:pathLst>
              </a:custGeom>
              <a:solidFill>
                <a:srgbClr val="FF9085"/>
              </a:solidFill>
              <a:ln w="5864" cap="flat">
                <a:noFill/>
                <a:prstDash val="solid"/>
                <a:miter/>
              </a:ln>
            </p:spPr>
            <p:txBody>
              <a:bodyPr rtlCol="0" anchor="ctr"/>
              <a:lstStyle/>
              <a:p>
                <a:endParaRPr lang="en-US"/>
              </a:p>
            </p:txBody>
          </p:sp>
          <p:sp>
            <p:nvSpPr>
              <p:cNvPr id="701" name="Graphic 2">
                <a:extLst>
                  <a:ext uri="{FF2B5EF4-FFF2-40B4-BE49-F238E27FC236}">
                    <a16:creationId xmlns:a16="http://schemas.microsoft.com/office/drawing/2014/main" id="{7A8F5BAD-D42E-4A40-AA36-25DAA047B4E2}"/>
                  </a:ext>
                </a:extLst>
              </p:cNvPr>
              <p:cNvSpPr/>
              <p:nvPr/>
            </p:nvSpPr>
            <p:spPr>
              <a:xfrm>
                <a:off x="4849355" y="3240060"/>
                <a:ext cx="6450" cy="36355"/>
              </a:xfrm>
              <a:custGeom>
                <a:avLst/>
                <a:gdLst>
                  <a:gd name="connsiteX0" fmla="*/ 6450 w 6450"/>
                  <a:gd name="connsiteY0" fmla="*/ 36355 h 36355"/>
                  <a:gd name="connsiteX1" fmla="*/ 0 w 6450"/>
                  <a:gd name="connsiteY1" fmla="*/ 36355 h 36355"/>
                  <a:gd name="connsiteX2" fmla="*/ 0 w 6450"/>
                  <a:gd name="connsiteY2" fmla="*/ 0 h 36355"/>
                  <a:gd name="connsiteX3" fmla="*/ 6450 w 6450"/>
                  <a:gd name="connsiteY3" fmla="*/ 0 h 36355"/>
                </a:gdLst>
                <a:ahLst/>
                <a:cxnLst>
                  <a:cxn ang="0">
                    <a:pos x="connsiteX0" y="connsiteY0"/>
                  </a:cxn>
                  <a:cxn ang="0">
                    <a:pos x="connsiteX1" y="connsiteY1"/>
                  </a:cxn>
                  <a:cxn ang="0">
                    <a:pos x="connsiteX2" y="connsiteY2"/>
                  </a:cxn>
                  <a:cxn ang="0">
                    <a:pos x="connsiteX3" y="connsiteY3"/>
                  </a:cxn>
                </a:cxnLst>
                <a:rect l="l" t="t" r="r" b="b"/>
                <a:pathLst>
                  <a:path w="6450" h="36355">
                    <a:moveTo>
                      <a:pt x="6450" y="36355"/>
                    </a:moveTo>
                    <a:lnTo>
                      <a:pt x="0" y="36355"/>
                    </a:lnTo>
                    <a:lnTo>
                      <a:pt x="0" y="0"/>
                    </a:lnTo>
                    <a:lnTo>
                      <a:pt x="6450" y="0"/>
                    </a:lnTo>
                    <a:close/>
                  </a:path>
                </a:pathLst>
              </a:custGeom>
              <a:solidFill>
                <a:srgbClr val="FF9085"/>
              </a:solidFill>
              <a:ln w="5864" cap="flat">
                <a:noFill/>
                <a:prstDash val="solid"/>
                <a:miter/>
              </a:ln>
            </p:spPr>
            <p:txBody>
              <a:bodyPr rtlCol="0" anchor="ctr"/>
              <a:lstStyle/>
              <a:p>
                <a:endParaRPr lang="en-US"/>
              </a:p>
            </p:txBody>
          </p:sp>
          <p:sp>
            <p:nvSpPr>
              <p:cNvPr id="702" name="Graphic 2">
                <a:extLst>
                  <a:ext uri="{FF2B5EF4-FFF2-40B4-BE49-F238E27FC236}">
                    <a16:creationId xmlns:a16="http://schemas.microsoft.com/office/drawing/2014/main" id="{4FD50C4B-5FF6-4C3D-9F5E-04C77044E304}"/>
                  </a:ext>
                </a:extLst>
              </p:cNvPr>
              <p:cNvSpPr/>
              <p:nvPr/>
            </p:nvSpPr>
            <p:spPr>
              <a:xfrm>
                <a:off x="4861083" y="3235955"/>
                <a:ext cx="6450" cy="41046"/>
              </a:xfrm>
              <a:custGeom>
                <a:avLst/>
                <a:gdLst>
                  <a:gd name="connsiteX0" fmla="*/ 6450 w 6450"/>
                  <a:gd name="connsiteY0" fmla="*/ 41046 h 41046"/>
                  <a:gd name="connsiteX1" fmla="*/ 0 w 6450"/>
                  <a:gd name="connsiteY1" fmla="*/ 40460 h 41046"/>
                  <a:gd name="connsiteX2" fmla="*/ 0 w 6450"/>
                  <a:gd name="connsiteY2" fmla="*/ 0 h 41046"/>
                  <a:gd name="connsiteX3" fmla="*/ 6450 w 6450"/>
                  <a:gd name="connsiteY3" fmla="*/ 586 h 41046"/>
                </a:gdLst>
                <a:ahLst/>
                <a:cxnLst>
                  <a:cxn ang="0">
                    <a:pos x="connsiteX0" y="connsiteY0"/>
                  </a:cxn>
                  <a:cxn ang="0">
                    <a:pos x="connsiteX1" y="connsiteY1"/>
                  </a:cxn>
                  <a:cxn ang="0">
                    <a:pos x="connsiteX2" y="connsiteY2"/>
                  </a:cxn>
                  <a:cxn ang="0">
                    <a:pos x="connsiteX3" y="connsiteY3"/>
                  </a:cxn>
                </a:cxnLst>
                <a:rect l="l" t="t" r="r" b="b"/>
                <a:pathLst>
                  <a:path w="6450" h="41046">
                    <a:moveTo>
                      <a:pt x="6450" y="41046"/>
                    </a:moveTo>
                    <a:lnTo>
                      <a:pt x="0" y="40460"/>
                    </a:lnTo>
                    <a:lnTo>
                      <a:pt x="0" y="0"/>
                    </a:lnTo>
                    <a:lnTo>
                      <a:pt x="6450" y="586"/>
                    </a:lnTo>
                    <a:close/>
                  </a:path>
                </a:pathLst>
              </a:custGeom>
              <a:solidFill>
                <a:srgbClr val="FF9085"/>
              </a:solidFill>
              <a:ln w="5864" cap="flat">
                <a:noFill/>
                <a:prstDash val="solid"/>
                <a:miter/>
              </a:ln>
            </p:spPr>
            <p:txBody>
              <a:bodyPr rtlCol="0" anchor="ctr"/>
              <a:lstStyle/>
              <a:p>
                <a:endParaRPr lang="en-US"/>
              </a:p>
            </p:txBody>
          </p:sp>
        </p:grpSp>
      </p:grpSp>
      <p:grpSp>
        <p:nvGrpSpPr>
          <p:cNvPr id="703" name="Graphic 2">
            <a:extLst>
              <a:ext uri="{FF2B5EF4-FFF2-40B4-BE49-F238E27FC236}">
                <a16:creationId xmlns:a16="http://schemas.microsoft.com/office/drawing/2014/main" id="{3E48D159-DCF3-4843-B991-7BFC84F07370}"/>
              </a:ext>
            </a:extLst>
          </p:cNvPr>
          <p:cNvGrpSpPr/>
          <p:nvPr/>
        </p:nvGrpSpPr>
        <p:grpSpPr>
          <a:xfrm>
            <a:off x="4715040" y="3295765"/>
            <a:ext cx="338339" cy="85024"/>
            <a:chOff x="4560858" y="3295765"/>
            <a:chExt cx="338339" cy="85024"/>
          </a:xfrm>
        </p:grpSpPr>
        <p:sp>
          <p:nvSpPr>
            <p:cNvPr id="704" name="Graphic 2">
              <a:extLst>
                <a:ext uri="{FF2B5EF4-FFF2-40B4-BE49-F238E27FC236}">
                  <a16:creationId xmlns:a16="http://schemas.microsoft.com/office/drawing/2014/main" id="{7DEAF885-C9AA-49E2-AEB2-3697DE3F2461}"/>
                </a:ext>
              </a:extLst>
            </p:cNvPr>
            <p:cNvSpPr/>
            <p:nvPr/>
          </p:nvSpPr>
          <p:spPr>
            <a:xfrm>
              <a:off x="4560858" y="3295765"/>
              <a:ext cx="338339" cy="85024"/>
            </a:xfrm>
            <a:custGeom>
              <a:avLst/>
              <a:gdLst>
                <a:gd name="connsiteX0" fmla="*/ 0 w 338339"/>
                <a:gd name="connsiteY0" fmla="*/ 68606 h 85024"/>
                <a:gd name="connsiteX1" fmla="*/ 0 w 338339"/>
                <a:gd name="connsiteY1" fmla="*/ 14659 h 85024"/>
                <a:gd name="connsiteX2" fmla="*/ 17005 w 338339"/>
                <a:gd name="connsiteY2" fmla="*/ 0 h 85024"/>
                <a:gd name="connsiteX3" fmla="*/ 322507 w 338339"/>
                <a:gd name="connsiteY3" fmla="*/ 4691 h 85024"/>
                <a:gd name="connsiteX4" fmla="*/ 338339 w 338339"/>
                <a:gd name="connsiteY4" fmla="*/ 19350 h 85024"/>
                <a:gd name="connsiteX5" fmla="*/ 338339 w 338339"/>
                <a:gd name="connsiteY5" fmla="*/ 70952 h 85024"/>
                <a:gd name="connsiteX6" fmla="*/ 322507 w 338339"/>
                <a:gd name="connsiteY6" fmla="*/ 85025 h 85024"/>
                <a:gd name="connsiteX7" fmla="*/ 17005 w 338339"/>
                <a:gd name="connsiteY7" fmla="*/ 83265 h 85024"/>
                <a:gd name="connsiteX8" fmla="*/ 0 w 338339"/>
                <a:gd name="connsiteY8" fmla="*/ 68606 h 85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339" h="85024">
                  <a:moveTo>
                    <a:pt x="0" y="68606"/>
                  </a:moveTo>
                  <a:lnTo>
                    <a:pt x="0" y="14659"/>
                  </a:lnTo>
                  <a:cubicBezTo>
                    <a:pt x="0" y="6450"/>
                    <a:pt x="7623" y="0"/>
                    <a:pt x="17005" y="0"/>
                  </a:cubicBezTo>
                  <a:lnTo>
                    <a:pt x="322507" y="4691"/>
                  </a:lnTo>
                  <a:cubicBezTo>
                    <a:pt x="331302" y="4691"/>
                    <a:pt x="338339" y="11141"/>
                    <a:pt x="338339" y="19350"/>
                  </a:cubicBezTo>
                  <a:lnTo>
                    <a:pt x="338339" y="70952"/>
                  </a:lnTo>
                  <a:cubicBezTo>
                    <a:pt x="338339" y="78574"/>
                    <a:pt x="331302" y="85025"/>
                    <a:pt x="322507" y="85025"/>
                  </a:cubicBezTo>
                  <a:lnTo>
                    <a:pt x="17005" y="83265"/>
                  </a:lnTo>
                  <a:cubicBezTo>
                    <a:pt x="7623" y="83852"/>
                    <a:pt x="0" y="76815"/>
                    <a:pt x="0" y="68606"/>
                  </a:cubicBezTo>
                  <a:close/>
                </a:path>
              </a:pathLst>
            </a:custGeom>
            <a:solidFill>
              <a:srgbClr val="AA80F9">
                <a:alpha val="74000"/>
              </a:srgbClr>
            </a:solidFill>
            <a:ln w="5864" cap="flat">
              <a:noFill/>
              <a:prstDash val="solid"/>
              <a:miter/>
            </a:ln>
          </p:spPr>
          <p:txBody>
            <a:bodyPr rtlCol="0" anchor="ctr"/>
            <a:lstStyle/>
            <a:p>
              <a:endParaRPr lang="en-US"/>
            </a:p>
          </p:txBody>
        </p:sp>
        <p:sp>
          <p:nvSpPr>
            <p:cNvPr id="705" name="Graphic 2">
              <a:extLst>
                <a:ext uri="{FF2B5EF4-FFF2-40B4-BE49-F238E27FC236}">
                  <a16:creationId xmlns:a16="http://schemas.microsoft.com/office/drawing/2014/main" id="{4758D1FC-2797-4EDB-A320-9BB8579C3098}"/>
                </a:ext>
              </a:extLst>
            </p:cNvPr>
            <p:cNvSpPr/>
            <p:nvPr/>
          </p:nvSpPr>
          <p:spPr>
            <a:xfrm>
              <a:off x="4577277" y="3309252"/>
              <a:ext cx="15245" cy="14073"/>
            </a:xfrm>
            <a:custGeom>
              <a:avLst/>
              <a:gdLst>
                <a:gd name="connsiteX0" fmla="*/ 15246 w 15245"/>
                <a:gd name="connsiteY0" fmla="*/ 7037 h 14073"/>
                <a:gd name="connsiteX1" fmla="*/ 7623 w 15245"/>
                <a:gd name="connsiteY1" fmla="*/ 14073 h 14073"/>
                <a:gd name="connsiteX2" fmla="*/ 0 w 15245"/>
                <a:gd name="connsiteY2" fmla="*/ 7037 h 14073"/>
                <a:gd name="connsiteX3" fmla="*/ 7623 w 15245"/>
                <a:gd name="connsiteY3" fmla="*/ 0 h 14073"/>
                <a:gd name="connsiteX4" fmla="*/ 15246 w 15245"/>
                <a:gd name="connsiteY4" fmla="*/ 7037 h 14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5" h="14073">
                  <a:moveTo>
                    <a:pt x="15246" y="7037"/>
                  </a:moveTo>
                  <a:cubicBezTo>
                    <a:pt x="15246" y="10555"/>
                    <a:pt x="11728" y="14073"/>
                    <a:pt x="7623" y="14073"/>
                  </a:cubicBezTo>
                  <a:cubicBezTo>
                    <a:pt x="3518" y="14073"/>
                    <a:pt x="0" y="11141"/>
                    <a:pt x="0" y="7037"/>
                  </a:cubicBezTo>
                  <a:cubicBezTo>
                    <a:pt x="0" y="2932"/>
                    <a:pt x="3518" y="0"/>
                    <a:pt x="7623" y="0"/>
                  </a:cubicBezTo>
                  <a:cubicBezTo>
                    <a:pt x="11728" y="0"/>
                    <a:pt x="15246" y="2932"/>
                    <a:pt x="15246" y="7037"/>
                  </a:cubicBezTo>
                  <a:close/>
                </a:path>
              </a:pathLst>
            </a:custGeom>
            <a:solidFill>
              <a:srgbClr val="FFFFFF">
                <a:alpha val="40000"/>
              </a:srgbClr>
            </a:solidFill>
            <a:ln w="5864" cap="flat">
              <a:noFill/>
              <a:prstDash val="solid"/>
              <a:miter/>
            </a:ln>
          </p:spPr>
          <p:txBody>
            <a:bodyPr rtlCol="0" anchor="ctr"/>
            <a:lstStyle/>
            <a:p>
              <a:endParaRPr lang="en-US"/>
            </a:p>
          </p:txBody>
        </p:sp>
        <p:sp>
          <p:nvSpPr>
            <p:cNvPr id="706" name="Graphic 2">
              <a:extLst>
                <a:ext uri="{FF2B5EF4-FFF2-40B4-BE49-F238E27FC236}">
                  <a16:creationId xmlns:a16="http://schemas.microsoft.com/office/drawing/2014/main" id="{4E24BF81-D2FD-45D0-8B24-656AE77667A5}"/>
                </a:ext>
              </a:extLst>
            </p:cNvPr>
            <p:cNvSpPr/>
            <p:nvPr/>
          </p:nvSpPr>
          <p:spPr>
            <a:xfrm>
              <a:off x="4602491" y="3309252"/>
              <a:ext cx="15245" cy="14073"/>
            </a:xfrm>
            <a:custGeom>
              <a:avLst/>
              <a:gdLst>
                <a:gd name="connsiteX0" fmla="*/ 15246 w 15245"/>
                <a:gd name="connsiteY0" fmla="*/ 7037 h 14073"/>
                <a:gd name="connsiteX1" fmla="*/ 7623 w 15245"/>
                <a:gd name="connsiteY1" fmla="*/ 14073 h 14073"/>
                <a:gd name="connsiteX2" fmla="*/ 0 w 15245"/>
                <a:gd name="connsiteY2" fmla="*/ 7037 h 14073"/>
                <a:gd name="connsiteX3" fmla="*/ 7623 w 15245"/>
                <a:gd name="connsiteY3" fmla="*/ 0 h 14073"/>
                <a:gd name="connsiteX4" fmla="*/ 15246 w 15245"/>
                <a:gd name="connsiteY4" fmla="*/ 7037 h 14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5" h="14073">
                  <a:moveTo>
                    <a:pt x="15246" y="7037"/>
                  </a:moveTo>
                  <a:cubicBezTo>
                    <a:pt x="15246" y="10555"/>
                    <a:pt x="11728" y="14073"/>
                    <a:pt x="7623" y="14073"/>
                  </a:cubicBezTo>
                  <a:cubicBezTo>
                    <a:pt x="3518" y="14073"/>
                    <a:pt x="0" y="11141"/>
                    <a:pt x="0" y="7037"/>
                  </a:cubicBezTo>
                  <a:cubicBezTo>
                    <a:pt x="0" y="3518"/>
                    <a:pt x="3518" y="0"/>
                    <a:pt x="7623" y="0"/>
                  </a:cubicBezTo>
                  <a:cubicBezTo>
                    <a:pt x="11728" y="0"/>
                    <a:pt x="15246" y="3518"/>
                    <a:pt x="15246" y="7037"/>
                  </a:cubicBezTo>
                  <a:close/>
                </a:path>
              </a:pathLst>
            </a:custGeom>
            <a:solidFill>
              <a:srgbClr val="FFFFFF">
                <a:alpha val="40000"/>
              </a:srgbClr>
            </a:solidFill>
            <a:ln w="5864" cap="flat">
              <a:noFill/>
              <a:prstDash val="solid"/>
              <a:miter/>
            </a:ln>
          </p:spPr>
          <p:txBody>
            <a:bodyPr rtlCol="0" anchor="ctr"/>
            <a:lstStyle/>
            <a:p>
              <a:endParaRPr lang="en-US"/>
            </a:p>
          </p:txBody>
        </p:sp>
        <p:sp>
          <p:nvSpPr>
            <p:cNvPr id="707" name="Graphic 2">
              <a:extLst>
                <a:ext uri="{FF2B5EF4-FFF2-40B4-BE49-F238E27FC236}">
                  <a16:creationId xmlns:a16="http://schemas.microsoft.com/office/drawing/2014/main" id="{B1CADCC5-CF83-487A-B3F6-EF6222755CD8}"/>
                </a:ext>
              </a:extLst>
            </p:cNvPr>
            <p:cNvSpPr/>
            <p:nvPr/>
          </p:nvSpPr>
          <p:spPr>
            <a:xfrm>
              <a:off x="4627119" y="3309764"/>
              <a:ext cx="15245" cy="13625"/>
            </a:xfrm>
            <a:custGeom>
              <a:avLst/>
              <a:gdLst>
                <a:gd name="connsiteX0" fmla="*/ 15246 w 15245"/>
                <a:gd name="connsiteY0" fmla="*/ 7111 h 13625"/>
                <a:gd name="connsiteX1" fmla="*/ 7623 w 15245"/>
                <a:gd name="connsiteY1" fmla="*/ 13561 h 13625"/>
                <a:gd name="connsiteX2" fmla="*/ 0 w 15245"/>
                <a:gd name="connsiteY2" fmla="*/ 6525 h 13625"/>
                <a:gd name="connsiteX3" fmla="*/ 7623 w 15245"/>
                <a:gd name="connsiteY3" fmla="*/ 75 h 13625"/>
                <a:gd name="connsiteX4" fmla="*/ 15246 w 15245"/>
                <a:gd name="connsiteY4" fmla="*/ 7111 h 13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5" h="13625">
                  <a:moveTo>
                    <a:pt x="15246" y="7111"/>
                  </a:moveTo>
                  <a:cubicBezTo>
                    <a:pt x="15246" y="10630"/>
                    <a:pt x="11728" y="14148"/>
                    <a:pt x="7623" y="13561"/>
                  </a:cubicBezTo>
                  <a:cubicBezTo>
                    <a:pt x="3518" y="13561"/>
                    <a:pt x="0" y="10630"/>
                    <a:pt x="0" y="6525"/>
                  </a:cubicBezTo>
                  <a:cubicBezTo>
                    <a:pt x="0" y="2420"/>
                    <a:pt x="3518" y="-512"/>
                    <a:pt x="7623" y="75"/>
                  </a:cubicBezTo>
                  <a:cubicBezTo>
                    <a:pt x="11728" y="75"/>
                    <a:pt x="15246" y="3007"/>
                    <a:pt x="15246" y="7111"/>
                  </a:cubicBezTo>
                  <a:close/>
                </a:path>
              </a:pathLst>
            </a:custGeom>
            <a:solidFill>
              <a:srgbClr val="FFFFFF">
                <a:alpha val="40000"/>
              </a:srgbClr>
            </a:solidFill>
            <a:ln w="5864" cap="flat">
              <a:noFill/>
              <a:prstDash val="solid"/>
              <a:miter/>
            </a:ln>
          </p:spPr>
          <p:txBody>
            <a:bodyPr rtlCol="0" anchor="ctr"/>
            <a:lstStyle/>
            <a:p>
              <a:endParaRPr lang="en-US"/>
            </a:p>
          </p:txBody>
        </p:sp>
        <p:sp>
          <p:nvSpPr>
            <p:cNvPr id="708" name="Graphic 2">
              <a:extLst>
                <a:ext uri="{FF2B5EF4-FFF2-40B4-BE49-F238E27FC236}">
                  <a16:creationId xmlns:a16="http://schemas.microsoft.com/office/drawing/2014/main" id="{BCA2B37F-6658-43C0-AAF5-4F9F54BE354F}"/>
                </a:ext>
              </a:extLst>
            </p:cNvPr>
            <p:cNvSpPr/>
            <p:nvPr/>
          </p:nvSpPr>
          <p:spPr>
            <a:xfrm>
              <a:off x="4657610" y="3310425"/>
              <a:ext cx="223995" cy="58051"/>
            </a:xfrm>
            <a:custGeom>
              <a:avLst/>
              <a:gdLst>
                <a:gd name="connsiteX0" fmla="*/ 223996 w 223995"/>
                <a:gd name="connsiteY0" fmla="*/ 58051 h 58051"/>
                <a:gd name="connsiteX1" fmla="*/ 0 w 223995"/>
                <a:gd name="connsiteY1" fmla="*/ 56292 h 58051"/>
                <a:gd name="connsiteX2" fmla="*/ 0 w 223995"/>
                <a:gd name="connsiteY2" fmla="*/ 0 h 58051"/>
                <a:gd name="connsiteX3" fmla="*/ 223996 w 223995"/>
                <a:gd name="connsiteY3" fmla="*/ 2932 h 58051"/>
              </a:gdLst>
              <a:ahLst/>
              <a:cxnLst>
                <a:cxn ang="0">
                  <a:pos x="connsiteX0" y="connsiteY0"/>
                </a:cxn>
                <a:cxn ang="0">
                  <a:pos x="connsiteX1" y="connsiteY1"/>
                </a:cxn>
                <a:cxn ang="0">
                  <a:pos x="connsiteX2" y="connsiteY2"/>
                </a:cxn>
                <a:cxn ang="0">
                  <a:pos x="connsiteX3" y="connsiteY3"/>
                </a:cxn>
              </a:cxnLst>
              <a:rect l="l" t="t" r="r" b="b"/>
              <a:pathLst>
                <a:path w="223995" h="58051">
                  <a:moveTo>
                    <a:pt x="223996" y="58051"/>
                  </a:moveTo>
                  <a:lnTo>
                    <a:pt x="0" y="56292"/>
                  </a:lnTo>
                  <a:lnTo>
                    <a:pt x="0" y="0"/>
                  </a:lnTo>
                  <a:lnTo>
                    <a:pt x="223996" y="2932"/>
                  </a:lnTo>
                  <a:close/>
                </a:path>
              </a:pathLst>
            </a:custGeom>
            <a:solidFill>
              <a:srgbClr val="444B8C"/>
            </a:solidFill>
            <a:ln w="5864" cap="flat">
              <a:noFill/>
              <a:prstDash val="solid"/>
              <a:miter/>
            </a:ln>
          </p:spPr>
          <p:txBody>
            <a:bodyPr rtlCol="0" anchor="ctr"/>
            <a:lstStyle/>
            <a:p>
              <a:endParaRPr lang="en-US"/>
            </a:p>
          </p:txBody>
        </p:sp>
        <p:grpSp>
          <p:nvGrpSpPr>
            <p:cNvPr id="709" name="Graphic 2">
              <a:extLst>
                <a:ext uri="{FF2B5EF4-FFF2-40B4-BE49-F238E27FC236}">
                  <a16:creationId xmlns:a16="http://schemas.microsoft.com/office/drawing/2014/main" id="{FB38B9C0-D993-4D9E-BFE1-9988A290FEAD}"/>
                </a:ext>
              </a:extLst>
            </p:cNvPr>
            <p:cNvGrpSpPr/>
            <p:nvPr/>
          </p:nvGrpSpPr>
          <p:grpSpPr>
            <a:xfrm>
              <a:off x="4672856" y="3316875"/>
              <a:ext cx="194676" cy="47496"/>
              <a:chOff x="4672856" y="3316875"/>
              <a:chExt cx="194676" cy="47496"/>
            </a:xfrm>
            <a:solidFill>
              <a:srgbClr val="FFFFFF"/>
            </a:solidFill>
          </p:grpSpPr>
          <p:sp>
            <p:nvSpPr>
              <p:cNvPr id="710" name="Graphic 2">
                <a:extLst>
                  <a:ext uri="{FF2B5EF4-FFF2-40B4-BE49-F238E27FC236}">
                    <a16:creationId xmlns:a16="http://schemas.microsoft.com/office/drawing/2014/main" id="{86BB11D2-A6D3-4DBA-9331-199BE77FD893}"/>
                  </a:ext>
                </a:extLst>
              </p:cNvPr>
              <p:cNvSpPr/>
              <p:nvPr/>
            </p:nvSpPr>
            <p:spPr>
              <a:xfrm>
                <a:off x="4672856" y="3316875"/>
                <a:ext cx="6449" cy="45737"/>
              </a:xfrm>
              <a:custGeom>
                <a:avLst/>
                <a:gdLst>
                  <a:gd name="connsiteX0" fmla="*/ 6450 w 6449"/>
                  <a:gd name="connsiteY0" fmla="*/ 45737 h 45737"/>
                  <a:gd name="connsiteX1" fmla="*/ 0 w 6449"/>
                  <a:gd name="connsiteY1" fmla="*/ 45737 h 45737"/>
                  <a:gd name="connsiteX2" fmla="*/ 0 w 6449"/>
                  <a:gd name="connsiteY2" fmla="*/ 0 h 45737"/>
                  <a:gd name="connsiteX3" fmla="*/ 6450 w 6449"/>
                  <a:gd name="connsiteY3" fmla="*/ 586 h 45737"/>
                </a:gdLst>
                <a:ahLst/>
                <a:cxnLst>
                  <a:cxn ang="0">
                    <a:pos x="connsiteX0" y="connsiteY0"/>
                  </a:cxn>
                  <a:cxn ang="0">
                    <a:pos x="connsiteX1" y="connsiteY1"/>
                  </a:cxn>
                  <a:cxn ang="0">
                    <a:pos x="connsiteX2" y="connsiteY2"/>
                  </a:cxn>
                  <a:cxn ang="0">
                    <a:pos x="connsiteX3" y="connsiteY3"/>
                  </a:cxn>
                </a:cxnLst>
                <a:rect l="l" t="t" r="r" b="b"/>
                <a:pathLst>
                  <a:path w="6449" h="45737">
                    <a:moveTo>
                      <a:pt x="6450" y="45737"/>
                    </a:moveTo>
                    <a:lnTo>
                      <a:pt x="0" y="45737"/>
                    </a:lnTo>
                    <a:lnTo>
                      <a:pt x="0" y="0"/>
                    </a:lnTo>
                    <a:lnTo>
                      <a:pt x="6450" y="586"/>
                    </a:lnTo>
                    <a:close/>
                  </a:path>
                </a:pathLst>
              </a:custGeom>
              <a:solidFill>
                <a:srgbClr val="FFFFFF"/>
              </a:solidFill>
              <a:ln w="5864" cap="flat">
                <a:noFill/>
                <a:prstDash val="solid"/>
                <a:miter/>
              </a:ln>
            </p:spPr>
            <p:txBody>
              <a:bodyPr rtlCol="0" anchor="ctr"/>
              <a:lstStyle/>
              <a:p>
                <a:endParaRPr lang="en-US"/>
              </a:p>
            </p:txBody>
          </p:sp>
          <p:sp>
            <p:nvSpPr>
              <p:cNvPr id="711" name="Graphic 2">
                <a:extLst>
                  <a:ext uri="{FF2B5EF4-FFF2-40B4-BE49-F238E27FC236}">
                    <a16:creationId xmlns:a16="http://schemas.microsoft.com/office/drawing/2014/main" id="{DF12C7F9-BCCF-4F79-92E0-4A03B057A2E9}"/>
                  </a:ext>
                </a:extLst>
              </p:cNvPr>
              <p:cNvSpPr/>
              <p:nvPr/>
            </p:nvSpPr>
            <p:spPr>
              <a:xfrm>
                <a:off x="4684584" y="3317461"/>
                <a:ext cx="7036" cy="45737"/>
              </a:xfrm>
              <a:custGeom>
                <a:avLst/>
                <a:gdLst>
                  <a:gd name="connsiteX0" fmla="*/ 7037 w 7036"/>
                  <a:gd name="connsiteY0" fmla="*/ 45737 h 45737"/>
                  <a:gd name="connsiteX1" fmla="*/ 0 w 7036"/>
                  <a:gd name="connsiteY1" fmla="*/ 45737 h 45737"/>
                  <a:gd name="connsiteX2" fmla="*/ 0 w 7036"/>
                  <a:gd name="connsiteY2" fmla="*/ 0 h 45737"/>
                  <a:gd name="connsiteX3" fmla="*/ 7037 w 7036"/>
                  <a:gd name="connsiteY3" fmla="*/ 0 h 45737"/>
                </a:gdLst>
                <a:ahLst/>
                <a:cxnLst>
                  <a:cxn ang="0">
                    <a:pos x="connsiteX0" y="connsiteY0"/>
                  </a:cxn>
                  <a:cxn ang="0">
                    <a:pos x="connsiteX1" y="connsiteY1"/>
                  </a:cxn>
                  <a:cxn ang="0">
                    <a:pos x="connsiteX2" y="connsiteY2"/>
                  </a:cxn>
                  <a:cxn ang="0">
                    <a:pos x="connsiteX3" y="connsiteY3"/>
                  </a:cxn>
                </a:cxnLst>
                <a:rect l="l" t="t" r="r" b="b"/>
                <a:pathLst>
                  <a:path w="7036" h="45737">
                    <a:moveTo>
                      <a:pt x="7037" y="45737"/>
                    </a:moveTo>
                    <a:lnTo>
                      <a:pt x="0" y="45737"/>
                    </a:lnTo>
                    <a:lnTo>
                      <a:pt x="0" y="0"/>
                    </a:lnTo>
                    <a:lnTo>
                      <a:pt x="7037" y="0"/>
                    </a:lnTo>
                    <a:close/>
                  </a:path>
                </a:pathLst>
              </a:custGeom>
              <a:solidFill>
                <a:srgbClr val="FFFFFF"/>
              </a:solidFill>
              <a:ln w="5864" cap="flat">
                <a:noFill/>
                <a:prstDash val="solid"/>
                <a:miter/>
              </a:ln>
            </p:spPr>
            <p:txBody>
              <a:bodyPr rtlCol="0" anchor="ctr"/>
              <a:lstStyle/>
              <a:p>
                <a:endParaRPr lang="en-US"/>
              </a:p>
            </p:txBody>
          </p:sp>
          <p:sp>
            <p:nvSpPr>
              <p:cNvPr id="712" name="Graphic 2">
                <a:extLst>
                  <a:ext uri="{FF2B5EF4-FFF2-40B4-BE49-F238E27FC236}">
                    <a16:creationId xmlns:a16="http://schemas.microsoft.com/office/drawing/2014/main" id="{A2DA2CB9-E4B7-4E3F-961B-2976A35247B0}"/>
                  </a:ext>
                </a:extLst>
              </p:cNvPr>
              <p:cNvSpPr/>
              <p:nvPr/>
            </p:nvSpPr>
            <p:spPr>
              <a:xfrm>
                <a:off x="4696898" y="3317461"/>
                <a:ext cx="6450" cy="45737"/>
              </a:xfrm>
              <a:custGeom>
                <a:avLst/>
                <a:gdLst>
                  <a:gd name="connsiteX0" fmla="*/ 6450 w 6450"/>
                  <a:gd name="connsiteY0" fmla="*/ 45737 h 45737"/>
                  <a:gd name="connsiteX1" fmla="*/ 0 w 6450"/>
                  <a:gd name="connsiteY1" fmla="*/ 45737 h 45737"/>
                  <a:gd name="connsiteX2" fmla="*/ 0 w 6450"/>
                  <a:gd name="connsiteY2" fmla="*/ 0 h 45737"/>
                  <a:gd name="connsiteX3" fmla="*/ 6450 w 6450"/>
                  <a:gd name="connsiteY3" fmla="*/ 0 h 45737"/>
                </a:gdLst>
                <a:ahLst/>
                <a:cxnLst>
                  <a:cxn ang="0">
                    <a:pos x="connsiteX0" y="connsiteY0"/>
                  </a:cxn>
                  <a:cxn ang="0">
                    <a:pos x="connsiteX1" y="connsiteY1"/>
                  </a:cxn>
                  <a:cxn ang="0">
                    <a:pos x="connsiteX2" y="connsiteY2"/>
                  </a:cxn>
                  <a:cxn ang="0">
                    <a:pos x="connsiteX3" y="connsiteY3"/>
                  </a:cxn>
                </a:cxnLst>
                <a:rect l="l" t="t" r="r" b="b"/>
                <a:pathLst>
                  <a:path w="6450" h="45737">
                    <a:moveTo>
                      <a:pt x="6450" y="45737"/>
                    </a:moveTo>
                    <a:lnTo>
                      <a:pt x="0" y="45737"/>
                    </a:lnTo>
                    <a:lnTo>
                      <a:pt x="0" y="0"/>
                    </a:lnTo>
                    <a:lnTo>
                      <a:pt x="6450" y="0"/>
                    </a:lnTo>
                    <a:close/>
                  </a:path>
                </a:pathLst>
              </a:custGeom>
              <a:solidFill>
                <a:srgbClr val="FFFFFF"/>
              </a:solidFill>
              <a:ln w="5864" cap="flat">
                <a:noFill/>
                <a:prstDash val="solid"/>
                <a:miter/>
              </a:ln>
            </p:spPr>
            <p:txBody>
              <a:bodyPr rtlCol="0" anchor="ctr"/>
              <a:lstStyle/>
              <a:p>
                <a:endParaRPr lang="en-US"/>
              </a:p>
            </p:txBody>
          </p:sp>
          <p:sp>
            <p:nvSpPr>
              <p:cNvPr id="713" name="Graphic 2">
                <a:extLst>
                  <a:ext uri="{FF2B5EF4-FFF2-40B4-BE49-F238E27FC236}">
                    <a16:creationId xmlns:a16="http://schemas.microsoft.com/office/drawing/2014/main" id="{2CF3F946-26DB-4C53-B778-BFC39EAD5275}"/>
                  </a:ext>
                </a:extLst>
              </p:cNvPr>
              <p:cNvSpPr/>
              <p:nvPr/>
            </p:nvSpPr>
            <p:spPr>
              <a:xfrm>
                <a:off x="4708625" y="3317461"/>
                <a:ext cx="7036" cy="45737"/>
              </a:xfrm>
              <a:custGeom>
                <a:avLst/>
                <a:gdLst>
                  <a:gd name="connsiteX0" fmla="*/ 7037 w 7036"/>
                  <a:gd name="connsiteY0" fmla="*/ 45737 h 45737"/>
                  <a:gd name="connsiteX1" fmla="*/ 0 w 7036"/>
                  <a:gd name="connsiteY1" fmla="*/ 45737 h 45737"/>
                  <a:gd name="connsiteX2" fmla="*/ 0 w 7036"/>
                  <a:gd name="connsiteY2" fmla="*/ 0 h 45737"/>
                  <a:gd name="connsiteX3" fmla="*/ 7037 w 7036"/>
                  <a:gd name="connsiteY3" fmla="*/ 0 h 45737"/>
                </a:gdLst>
                <a:ahLst/>
                <a:cxnLst>
                  <a:cxn ang="0">
                    <a:pos x="connsiteX0" y="connsiteY0"/>
                  </a:cxn>
                  <a:cxn ang="0">
                    <a:pos x="connsiteX1" y="connsiteY1"/>
                  </a:cxn>
                  <a:cxn ang="0">
                    <a:pos x="connsiteX2" y="connsiteY2"/>
                  </a:cxn>
                  <a:cxn ang="0">
                    <a:pos x="connsiteX3" y="connsiteY3"/>
                  </a:cxn>
                </a:cxnLst>
                <a:rect l="l" t="t" r="r" b="b"/>
                <a:pathLst>
                  <a:path w="7036" h="45737">
                    <a:moveTo>
                      <a:pt x="7037" y="45737"/>
                    </a:moveTo>
                    <a:lnTo>
                      <a:pt x="0" y="45737"/>
                    </a:lnTo>
                    <a:lnTo>
                      <a:pt x="0" y="0"/>
                    </a:lnTo>
                    <a:lnTo>
                      <a:pt x="7037" y="0"/>
                    </a:lnTo>
                    <a:close/>
                  </a:path>
                </a:pathLst>
              </a:custGeom>
              <a:solidFill>
                <a:srgbClr val="FFFFFF"/>
              </a:solidFill>
              <a:ln w="5864" cap="flat">
                <a:noFill/>
                <a:prstDash val="solid"/>
                <a:miter/>
              </a:ln>
            </p:spPr>
            <p:txBody>
              <a:bodyPr rtlCol="0" anchor="ctr"/>
              <a:lstStyle/>
              <a:p>
                <a:endParaRPr lang="en-US"/>
              </a:p>
            </p:txBody>
          </p:sp>
          <p:sp>
            <p:nvSpPr>
              <p:cNvPr id="714" name="Graphic 2">
                <a:extLst>
                  <a:ext uri="{FF2B5EF4-FFF2-40B4-BE49-F238E27FC236}">
                    <a16:creationId xmlns:a16="http://schemas.microsoft.com/office/drawing/2014/main" id="{2523EA81-8F05-4374-A801-307C119641DD}"/>
                  </a:ext>
                </a:extLst>
              </p:cNvPr>
              <p:cNvSpPr/>
              <p:nvPr/>
            </p:nvSpPr>
            <p:spPr>
              <a:xfrm>
                <a:off x="4720939" y="3318048"/>
                <a:ext cx="6449" cy="45151"/>
              </a:xfrm>
              <a:custGeom>
                <a:avLst/>
                <a:gdLst>
                  <a:gd name="connsiteX0" fmla="*/ 6450 w 6449"/>
                  <a:gd name="connsiteY0" fmla="*/ 45151 h 45151"/>
                  <a:gd name="connsiteX1" fmla="*/ 0 w 6449"/>
                  <a:gd name="connsiteY1" fmla="*/ 45151 h 45151"/>
                  <a:gd name="connsiteX2" fmla="*/ 0 w 6449"/>
                  <a:gd name="connsiteY2" fmla="*/ 0 h 45151"/>
                  <a:gd name="connsiteX3" fmla="*/ 6450 w 6449"/>
                  <a:gd name="connsiteY3" fmla="*/ 0 h 45151"/>
                </a:gdLst>
                <a:ahLst/>
                <a:cxnLst>
                  <a:cxn ang="0">
                    <a:pos x="connsiteX0" y="connsiteY0"/>
                  </a:cxn>
                  <a:cxn ang="0">
                    <a:pos x="connsiteX1" y="connsiteY1"/>
                  </a:cxn>
                  <a:cxn ang="0">
                    <a:pos x="connsiteX2" y="connsiteY2"/>
                  </a:cxn>
                  <a:cxn ang="0">
                    <a:pos x="connsiteX3" y="connsiteY3"/>
                  </a:cxn>
                </a:cxnLst>
                <a:rect l="l" t="t" r="r" b="b"/>
                <a:pathLst>
                  <a:path w="6449" h="45151">
                    <a:moveTo>
                      <a:pt x="6450" y="45151"/>
                    </a:moveTo>
                    <a:lnTo>
                      <a:pt x="0" y="45151"/>
                    </a:lnTo>
                    <a:lnTo>
                      <a:pt x="0" y="0"/>
                    </a:lnTo>
                    <a:lnTo>
                      <a:pt x="6450" y="0"/>
                    </a:lnTo>
                    <a:close/>
                  </a:path>
                </a:pathLst>
              </a:custGeom>
              <a:solidFill>
                <a:srgbClr val="FFFFFF"/>
              </a:solidFill>
              <a:ln w="5864" cap="flat">
                <a:noFill/>
                <a:prstDash val="solid"/>
                <a:miter/>
              </a:ln>
            </p:spPr>
            <p:txBody>
              <a:bodyPr rtlCol="0" anchor="ctr"/>
              <a:lstStyle/>
              <a:p>
                <a:endParaRPr lang="en-US"/>
              </a:p>
            </p:txBody>
          </p:sp>
          <p:sp>
            <p:nvSpPr>
              <p:cNvPr id="715" name="Graphic 2">
                <a:extLst>
                  <a:ext uri="{FF2B5EF4-FFF2-40B4-BE49-F238E27FC236}">
                    <a16:creationId xmlns:a16="http://schemas.microsoft.com/office/drawing/2014/main" id="{9AC128F3-4977-4E56-98D6-5107E6C8A655}"/>
                  </a:ext>
                </a:extLst>
              </p:cNvPr>
              <p:cNvSpPr/>
              <p:nvPr/>
            </p:nvSpPr>
            <p:spPr>
              <a:xfrm>
                <a:off x="4732667" y="3318048"/>
                <a:ext cx="6449" cy="45151"/>
              </a:xfrm>
              <a:custGeom>
                <a:avLst/>
                <a:gdLst>
                  <a:gd name="connsiteX0" fmla="*/ 6450 w 6449"/>
                  <a:gd name="connsiteY0" fmla="*/ 45151 h 45151"/>
                  <a:gd name="connsiteX1" fmla="*/ 0 w 6449"/>
                  <a:gd name="connsiteY1" fmla="*/ 45151 h 45151"/>
                  <a:gd name="connsiteX2" fmla="*/ 0 w 6449"/>
                  <a:gd name="connsiteY2" fmla="*/ 0 h 45151"/>
                  <a:gd name="connsiteX3" fmla="*/ 6450 w 6449"/>
                  <a:gd name="connsiteY3" fmla="*/ 0 h 45151"/>
                </a:gdLst>
                <a:ahLst/>
                <a:cxnLst>
                  <a:cxn ang="0">
                    <a:pos x="connsiteX0" y="connsiteY0"/>
                  </a:cxn>
                  <a:cxn ang="0">
                    <a:pos x="connsiteX1" y="connsiteY1"/>
                  </a:cxn>
                  <a:cxn ang="0">
                    <a:pos x="connsiteX2" y="connsiteY2"/>
                  </a:cxn>
                  <a:cxn ang="0">
                    <a:pos x="connsiteX3" y="connsiteY3"/>
                  </a:cxn>
                </a:cxnLst>
                <a:rect l="l" t="t" r="r" b="b"/>
                <a:pathLst>
                  <a:path w="6449" h="45151">
                    <a:moveTo>
                      <a:pt x="6450" y="45151"/>
                    </a:moveTo>
                    <a:lnTo>
                      <a:pt x="0" y="45151"/>
                    </a:lnTo>
                    <a:lnTo>
                      <a:pt x="0" y="0"/>
                    </a:lnTo>
                    <a:lnTo>
                      <a:pt x="6450" y="0"/>
                    </a:lnTo>
                    <a:close/>
                  </a:path>
                </a:pathLst>
              </a:custGeom>
              <a:solidFill>
                <a:srgbClr val="FFFFFF"/>
              </a:solidFill>
              <a:ln w="5864" cap="flat">
                <a:noFill/>
                <a:prstDash val="solid"/>
                <a:miter/>
              </a:ln>
            </p:spPr>
            <p:txBody>
              <a:bodyPr rtlCol="0" anchor="ctr"/>
              <a:lstStyle/>
              <a:p>
                <a:endParaRPr lang="en-US"/>
              </a:p>
            </p:txBody>
          </p:sp>
          <p:sp>
            <p:nvSpPr>
              <p:cNvPr id="716" name="Graphic 2">
                <a:extLst>
                  <a:ext uri="{FF2B5EF4-FFF2-40B4-BE49-F238E27FC236}">
                    <a16:creationId xmlns:a16="http://schemas.microsoft.com/office/drawing/2014/main" id="{7AA9659D-7196-4CE6-AB86-E1926197B35F}"/>
                  </a:ext>
                </a:extLst>
              </p:cNvPr>
              <p:cNvSpPr/>
              <p:nvPr/>
            </p:nvSpPr>
            <p:spPr>
              <a:xfrm>
                <a:off x="4744394" y="3318048"/>
                <a:ext cx="6449" cy="45151"/>
              </a:xfrm>
              <a:custGeom>
                <a:avLst/>
                <a:gdLst>
                  <a:gd name="connsiteX0" fmla="*/ 6450 w 6449"/>
                  <a:gd name="connsiteY0" fmla="*/ 45151 h 45151"/>
                  <a:gd name="connsiteX1" fmla="*/ 0 w 6449"/>
                  <a:gd name="connsiteY1" fmla="*/ 45151 h 45151"/>
                  <a:gd name="connsiteX2" fmla="*/ 0 w 6449"/>
                  <a:gd name="connsiteY2" fmla="*/ 0 h 45151"/>
                  <a:gd name="connsiteX3" fmla="*/ 6450 w 6449"/>
                  <a:gd name="connsiteY3" fmla="*/ 0 h 45151"/>
                </a:gdLst>
                <a:ahLst/>
                <a:cxnLst>
                  <a:cxn ang="0">
                    <a:pos x="connsiteX0" y="connsiteY0"/>
                  </a:cxn>
                  <a:cxn ang="0">
                    <a:pos x="connsiteX1" y="connsiteY1"/>
                  </a:cxn>
                  <a:cxn ang="0">
                    <a:pos x="connsiteX2" y="connsiteY2"/>
                  </a:cxn>
                  <a:cxn ang="0">
                    <a:pos x="connsiteX3" y="connsiteY3"/>
                  </a:cxn>
                </a:cxnLst>
                <a:rect l="l" t="t" r="r" b="b"/>
                <a:pathLst>
                  <a:path w="6449" h="45151">
                    <a:moveTo>
                      <a:pt x="6450" y="45151"/>
                    </a:moveTo>
                    <a:lnTo>
                      <a:pt x="0" y="45151"/>
                    </a:lnTo>
                    <a:lnTo>
                      <a:pt x="0" y="0"/>
                    </a:lnTo>
                    <a:lnTo>
                      <a:pt x="6450" y="0"/>
                    </a:lnTo>
                    <a:close/>
                  </a:path>
                </a:pathLst>
              </a:custGeom>
              <a:solidFill>
                <a:srgbClr val="FFFFFF"/>
              </a:solidFill>
              <a:ln w="5864" cap="flat">
                <a:noFill/>
                <a:prstDash val="solid"/>
                <a:miter/>
              </a:ln>
            </p:spPr>
            <p:txBody>
              <a:bodyPr rtlCol="0" anchor="ctr"/>
              <a:lstStyle/>
              <a:p>
                <a:endParaRPr lang="en-US"/>
              </a:p>
            </p:txBody>
          </p:sp>
          <p:sp>
            <p:nvSpPr>
              <p:cNvPr id="717" name="Graphic 2">
                <a:extLst>
                  <a:ext uri="{FF2B5EF4-FFF2-40B4-BE49-F238E27FC236}">
                    <a16:creationId xmlns:a16="http://schemas.microsoft.com/office/drawing/2014/main" id="{7AFC6F84-FB31-41F4-8783-72DC42136F56}"/>
                  </a:ext>
                </a:extLst>
              </p:cNvPr>
              <p:cNvSpPr/>
              <p:nvPr/>
            </p:nvSpPr>
            <p:spPr>
              <a:xfrm>
                <a:off x="4756122" y="3318048"/>
                <a:ext cx="6449" cy="45737"/>
              </a:xfrm>
              <a:custGeom>
                <a:avLst/>
                <a:gdLst>
                  <a:gd name="connsiteX0" fmla="*/ 6450 w 6449"/>
                  <a:gd name="connsiteY0" fmla="*/ 45737 h 45737"/>
                  <a:gd name="connsiteX1" fmla="*/ 0 w 6449"/>
                  <a:gd name="connsiteY1" fmla="*/ 45151 h 45737"/>
                  <a:gd name="connsiteX2" fmla="*/ 0 w 6449"/>
                  <a:gd name="connsiteY2" fmla="*/ 0 h 45737"/>
                  <a:gd name="connsiteX3" fmla="*/ 6450 w 6449"/>
                  <a:gd name="connsiteY3" fmla="*/ 0 h 45737"/>
                </a:gdLst>
                <a:ahLst/>
                <a:cxnLst>
                  <a:cxn ang="0">
                    <a:pos x="connsiteX0" y="connsiteY0"/>
                  </a:cxn>
                  <a:cxn ang="0">
                    <a:pos x="connsiteX1" y="connsiteY1"/>
                  </a:cxn>
                  <a:cxn ang="0">
                    <a:pos x="connsiteX2" y="connsiteY2"/>
                  </a:cxn>
                  <a:cxn ang="0">
                    <a:pos x="connsiteX3" y="connsiteY3"/>
                  </a:cxn>
                </a:cxnLst>
                <a:rect l="l" t="t" r="r" b="b"/>
                <a:pathLst>
                  <a:path w="6449" h="45737">
                    <a:moveTo>
                      <a:pt x="6450" y="45737"/>
                    </a:moveTo>
                    <a:lnTo>
                      <a:pt x="0" y="45151"/>
                    </a:lnTo>
                    <a:lnTo>
                      <a:pt x="0" y="0"/>
                    </a:lnTo>
                    <a:lnTo>
                      <a:pt x="6450" y="0"/>
                    </a:lnTo>
                    <a:close/>
                  </a:path>
                </a:pathLst>
              </a:custGeom>
              <a:solidFill>
                <a:srgbClr val="FFFFFF"/>
              </a:solidFill>
              <a:ln w="5864" cap="flat">
                <a:noFill/>
                <a:prstDash val="solid"/>
                <a:miter/>
              </a:ln>
            </p:spPr>
            <p:txBody>
              <a:bodyPr rtlCol="0" anchor="ctr"/>
              <a:lstStyle/>
              <a:p>
                <a:endParaRPr lang="en-US"/>
              </a:p>
            </p:txBody>
          </p:sp>
          <p:sp>
            <p:nvSpPr>
              <p:cNvPr id="718" name="Graphic 2">
                <a:extLst>
                  <a:ext uri="{FF2B5EF4-FFF2-40B4-BE49-F238E27FC236}">
                    <a16:creationId xmlns:a16="http://schemas.microsoft.com/office/drawing/2014/main" id="{F5263EA8-E31D-4FA2-9E1E-6DEEB5DD5CE8}"/>
                  </a:ext>
                </a:extLst>
              </p:cNvPr>
              <p:cNvSpPr/>
              <p:nvPr/>
            </p:nvSpPr>
            <p:spPr>
              <a:xfrm>
                <a:off x="4767849" y="3318634"/>
                <a:ext cx="7036" cy="45151"/>
              </a:xfrm>
              <a:custGeom>
                <a:avLst/>
                <a:gdLst>
                  <a:gd name="connsiteX0" fmla="*/ 7036 w 7036"/>
                  <a:gd name="connsiteY0" fmla="*/ 45151 h 45151"/>
                  <a:gd name="connsiteX1" fmla="*/ 0 w 7036"/>
                  <a:gd name="connsiteY1" fmla="*/ 45151 h 45151"/>
                  <a:gd name="connsiteX2" fmla="*/ 0 w 7036"/>
                  <a:gd name="connsiteY2" fmla="*/ 0 h 45151"/>
                  <a:gd name="connsiteX3" fmla="*/ 7036 w 7036"/>
                  <a:gd name="connsiteY3" fmla="*/ 0 h 45151"/>
                </a:gdLst>
                <a:ahLst/>
                <a:cxnLst>
                  <a:cxn ang="0">
                    <a:pos x="connsiteX0" y="connsiteY0"/>
                  </a:cxn>
                  <a:cxn ang="0">
                    <a:pos x="connsiteX1" y="connsiteY1"/>
                  </a:cxn>
                  <a:cxn ang="0">
                    <a:pos x="connsiteX2" y="connsiteY2"/>
                  </a:cxn>
                  <a:cxn ang="0">
                    <a:pos x="connsiteX3" y="connsiteY3"/>
                  </a:cxn>
                </a:cxnLst>
                <a:rect l="l" t="t" r="r" b="b"/>
                <a:pathLst>
                  <a:path w="7036" h="45151">
                    <a:moveTo>
                      <a:pt x="7036" y="45151"/>
                    </a:moveTo>
                    <a:lnTo>
                      <a:pt x="0" y="45151"/>
                    </a:lnTo>
                    <a:lnTo>
                      <a:pt x="0" y="0"/>
                    </a:lnTo>
                    <a:lnTo>
                      <a:pt x="7036" y="0"/>
                    </a:lnTo>
                    <a:close/>
                  </a:path>
                </a:pathLst>
              </a:custGeom>
              <a:solidFill>
                <a:srgbClr val="FFFFFF"/>
              </a:solidFill>
              <a:ln w="5864" cap="flat">
                <a:noFill/>
                <a:prstDash val="solid"/>
                <a:miter/>
              </a:ln>
            </p:spPr>
            <p:txBody>
              <a:bodyPr rtlCol="0" anchor="ctr"/>
              <a:lstStyle/>
              <a:p>
                <a:endParaRPr lang="en-US"/>
              </a:p>
            </p:txBody>
          </p:sp>
          <p:sp>
            <p:nvSpPr>
              <p:cNvPr id="719" name="Graphic 2">
                <a:extLst>
                  <a:ext uri="{FF2B5EF4-FFF2-40B4-BE49-F238E27FC236}">
                    <a16:creationId xmlns:a16="http://schemas.microsoft.com/office/drawing/2014/main" id="{F69E9F8E-D1B1-4311-B30D-F577082678D4}"/>
                  </a:ext>
                </a:extLst>
              </p:cNvPr>
              <p:cNvSpPr/>
              <p:nvPr/>
            </p:nvSpPr>
            <p:spPr>
              <a:xfrm>
                <a:off x="4779577" y="3318634"/>
                <a:ext cx="7036" cy="45151"/>
              </a:xfrm>
              <a:custGeom>
                <a:avLst/>
                <a:gdLst>
                  <a:gd name="connsiteX0" fmla="*/ 7036 w 7036"/>
                  <a:gd name="connsiteY0" fmla="*/ 45151 h 45151"/>
                  <a:gd name="connsiteX1" fmla="*/ 0 w 7036"/>
                  <a:gd name="connsiteY1" fmla="*/ 45151 h 45151"/>
                  <a:gd name="connsiteX2" fmla="*/ 0 w 7036"/>
                  <a:gd name="connsiteY2" fmla="*/ 0 h 45151"/>
                  <a:gd name="connsiteX3" fmla="*/ 7036 w 7036"/>
                  <a:gd name="connsiteY3" fmla="*/ 0 h 45151"/>
                </a:gdLst>
                <a:ahLst/>
                <a:cxnLst>
                  <a:cxn ang="0">
                    <a:pos x="connsiteX0" y="connsiteY0"/>
                  </a:cxn>
                  <a:cxn ang="0">
                    <a:pos x="connsiteX1" y="connsiteY1"/>
                  </a:cxn>
                  <a:cxn ang="0">
                    <a:pos x="connsiteX2" y="connsiteY2"/>
                  </a:cxn>
                  <a:cxn ang="0">
                    <a:pos x="connsiteX3" y="connsiteY3"/>
                  </a:cxn>
                </a:cxnLst>
                <a:rect l="l" t="t" r="r" b="b"/>
                <a:pathLst>
                  <a:path w="7036" h="45151">
                    <a:moveTo>
                      <a:pt x="7036" y="45151"/>
                    </a:moveTo>
                    <a:lnTo>
                      <a:pt x="0" y="45151"/>
                    </a:lnTo>
                    <a:lnTo>
                      <a:pt x="0" y="0"/>
                    </a:lnTo>
                    <a:lnTo>
                      <a:pt x="7036" y="0"/>
                    </a:lnTo>
                    <a:close/>
                  </a:path>
                </a:pathLst>
              </a:custGeom>
              <a:solidFill>
                <a:srgbClr val="FFFFFF"/>
              </a:solidFill>
              <a:ln w="5864" cap="flat">
                <a:noFill/>
                <a:prstDash val="solid"/>
                <a:miter/>
              </a:ln>
            </p:spPr>
            <p:txBody>
              <a:bodyPr rtlCol="0" anchor="ctr"/>
              <a:lstStyle/>
              <a:p>
                <a:endParaRPr lang="en-US"/>
              </a:p>
            </p:txBody>
          </p:sp>
          <p:sp>
            <p:nvSpPr>
              <p:cNvPr id="720" name="Graphic 2">
                <a:extLst>
                  <a:ext uri="{FF2B5EF4-FFF2-40B4-BE49-F238E27FC236}">
                    <a16:creationId xmlns:a16="http://schemas.microsoft.com/office/drawing/2014/main" id="{C421BF94-E284-4FBA-8CD1-1579EA0502A7}"/>
                  </a:ext>
                </a:extLst>
              </p:cNvPr>
              <p:cNvSpPr/>
              <p:nvPr/>
            </p:nvSpPr>
            <p:spPr>
              <a:xfrm>
                <a:off x="4791304" y="3318634"/>
                <a:ext cx="6449" cy="45151"/>
              </a:xfrm>
              <a:custGeom>
                <a:avLst/>
                <a:gdLst>
                  <a:gd name="connsiteX0" fmla="*/ 6450 w 6449"/>
                  <a:gd name="connsiteY0" fmla="*/ 45151 h 45151"/>
                  <a:gd name="connsiteX1" fmla="*/ 0 w 6449"/>
                  <a:gd name="connsiteY1" fmla="*/ 45151 h 45151"/>
                  <a:gd name="connsiteX2" fmla="*/ 0 w 6449"/>
                  <a:gd name="connsiteY2" fmla="*/ 0 h 45151"/>
                  <a:gd name="connsiteX3" fmla="*/ 6450 w 6449"/>
                  <a:gd name="connsiteY3" fmla="*/ 0 h 45151"/>
                </a:gdLst>
                <a:ahLst/>
                <a:cxnLst>
                  <a:cxn ang="0">
                    <a:pos x="connsiteX0" y="connsiteY0"/>
                  </a:cxn>
                  <a:cxn ang="0">
                    <a:pos x="connsiteX1" y="connsiteY1"/>
                  </a:cxn>
                  <a:cxn ang="0">
                    <a:pos x="connsiteX2" y="connsiteY2"/>
                  </a:cxn>
                  <a:cxn ang="0">
                    <a:pos x="connsiteX3" y="connsiteY3"/>
                  </a:cxn>
                </a:cxnLst>
                <a:rect l="l" t="t" r="r" b="b"/>
                <a:pathLst>
                  <a:path w="6449" h="45151">
                    <a:moveTo>
                      <a:pt x="6450" y="45151"/>
                    </a:moveTo>
                    <a:lnTo>
                      <a:pt x="0" y="45151"/>
                    </a:lnTo>
                    <a:lnTo>
                      <a:pt x="0" y="0"/>
                    </a:lnTo>
                    <a:lnTo>
                      <a:pt x="6450" y="0"/>
                    </a:lnTo>
                    <a:close/>
                  </a:path>
                </a:pathLst>
              </a:custGeom>
              <a:solidFill>
                <a:srgbClr val="FFFFFF"/>
              </a:solidFill>
              <a:ln w="5864" cap="flat">
                <a:noFill/>
                <a:prstDash val="solid"/>
                <a:miter/>
              </a:ln>
            </p:spPr>
            <p:txBody>
              <a:bodyPr rtlCol="0" anchor="ctr"/>
              <a:lstStyle/>
              <a:p>
                <a:endParaRPr lang="en-US"/>
              </a:p>
            </p:txBody>
          </p:sp>
          <p:sp>
            <p:nvSpPr>
              <p:cNvPr id="721" name="Graphic 2">
                <a:extLst>
                  <a:ext uri="{FF2B5EF4-FFF2-40B4-BE49-F238E27FC236}">
                    <a16:creationId xmlns:a16="http://schemas.microsoft.com/office/drawing/2014/main" id="{6602F2E1-00E7-4A99-9D99-846CFEF91B3D}"/>
                  </a:ext>
                </a:extLst>
              </p:cNvPr>
              <p:cNvSpPr/>
              <p:nvPr/>
            </p:nvSpPr>
            <p:spPr>
              <a:xfrm>
                <a:off x="4803032" y="3318634"/>
                <a:ext cx="6449" cy="45151"/>
              </a:xfrm>
              <a:custGeom>
                <a:avLst/>
                <a:gdLst>
                  <a:gd name="connsiteX0" fmla="*/ 6450 w 6449"/>
                  <a:gd name="connsiteY0" fmla="*/ 45151 h 45151"/>
                  <a:gd name="connsiteX1" fmla="*/ 0 w 6449"/>
                  <a:gd name="connsiteY1" fmla="*/ 45151 h 45151"/>
                  <a:gd name="connsiteX2" fmla="*/ 0 w 6449"/>
                  <a:gd name="connsiteY2" fmla="*/ 0 h 45151"/>
                  <a:gd name="connsiteX3" fmla="*/ 6450 w 6449"/>
                  <a:gd name="connsiteY3" fmla="*/ 586 h 45151"/>
                </a:gdLst>
                <a:ahLst/>
                <a:cxnLst>
                  <a:cxn ang="0">
                    <a:pos x="connsiteX0" y="connsiteY0"/>
                  </a:cxn>
                  <a:cxn ang="0">
                    <a:pos x="connsiteX1" y="connsiteY1"/>
                  </a:cxn>
                  <a:cxn ang="0">
                    <a:pos x="connsiteX2" y="connsiteY2"/>
                  </a:cxn>
                  <a:cxn ang="0">
                    <a:pos x="connsiteX3" y="connsiteY3"/>
                  </a:cxn>
                </a:cxnLst>
                <a:rect l="l" t="t" r="r" b="b"/>
                <a:pathLst>
                  <a:path w="6449" h="45151">
                    <a:moveTo>
                      <a:pt x="6450" y="45151"/>
                    </a:moveTo>
                    <a:lnTo>
                      <a:pt x="0" y="45151"/>
                    </a:lnTo>
                    <a:lnTo>
                      <a:pt x="0" y="0"/>
                    </a:lnTo>
                    <a:lnTo>
                      <a:pt x="6450" y="586"/>
                    </a:lnTo>
                    <a:close/>
                  </a:path>
                </a:pathLst>
              </a:custGeom>
              <a:solidFill>
                <a:srgbClr val="FFFFFF"/>
              </a:solidFill>
              <a:ln w="5864" cap="flat">
                <a:noFill/>
                <a:prstDash val="solid"/>
                <a:miter/>
              </a:ln>
            </p:spPr>
            <p:txBody>
              <a:bodyPr rtlCol="0" anchor="ctr"/>
              <a:lstStyle/>
              <a:p>
                <a:endParaRPr lang="en-US"/>
              </a:p>
            </p:txBody>
          </p:sp>
          <p:sp>
            <p:nvSpPr>
              <p:cNvPr id="722" name="Graphic 2">
                <a:extLst>
                  <a:ext uri="{FF2B5EF4-FFF2-40B4-BE49-F238E27FC236}">
                    <a16:creationId xmlns:a16="http://schemas.microsoft.com/office/drawing/2014/main" id="{09791E91-E08F-4EAB-B8C6-9CE0E02AE26F}"/>
                  </a:ext>
                </a:extLst>
              </p:cNvPr>
              <p:cNvSpPr/>
              <p:nvPr/>
            </p:nvSpPr>
            <p:spPr>
              <a:xfrm>
                <a:off x="4814759" y="3319221"/>
                <a:ext cx="6449" cy="44564"/>
              </a:xfrm>
              <a:custGeom>
                <a:avLst/>
                <a:gdLst>
                  <a:gd name="connsiteX0" fmla="*/ 6450 w 6449"/>
                  <a:gd name="connsiteY0" fmla="*/ 44565 h 44564"/>
                  <a:gd name="connsiteX1" fmla="*/ 0 w 6449"/>
                  <a:gd name="connsiteY1" fmla="*/ 44565 h 44564"/>
                  <a:gd name="connsiteX2" fmla="*/ 0 w 6449"/>
                  <a:gd name="connsiteY2" fmla="*/ 0 h 44564"/>
                  <a:gd name="connsiteX3" fmla="*/ 6450 w 6449"/>
                  <a:gd name="connsiteY3" fmla="*/ 0 h 44564"/>
                </a:gdLst>
                <a:ahLst/>
                <a:cxnLst>
                  <a:cxn ang="0">
                    <a:pos x="connsiteX0" y="connsiteY0"/>
                  </a:cxn>
                  <a:cxn ang="0">
                    <a:pos x="connsiteX1" y="connsiteY1"/>
                  </a:cxn>
                  <a:cxn ang="0">
                    <a:pos x="connsiteX2" y="connsiteY2"/>
                  </a:cxn>
                  <a:cxn ang="0">
                    <a:pos x="connsiteX3" y="connsiteY3"/>
                  </a:cxn>
                </a:cxnLst>
                <a:rect l="l" t="t" r="r" b="b"/>
                <a:pathLst>
                  <a:path w="6449" h="44564">
                    <a:moveTo>
                      <a:pt x="6450" y="44565"/>
                    </a:moveTo>
                    <a:lnTo>
                      <a:pt x="0" y="44565"/>
                    </a:lnTo>
                    <a:lnTo>
                      <a:pt x="0" y="0"/>
                    </a:lnTo>
                    <a:lnTo>
                      <a:pt x="6450" y="0"/>
                    </a:lnTo>
                    <a:close/>
                  </a:path>
                </a:pathLst>
              </a:custGeom>
              <a:solidFill>
                <a:srgbClr val="FFFFFF"/>
              </a:solidFill>
              <a:ln w="5864" cap="flat">
                <a:noFill/>
                <a:prstDash val="solid"/>
                <a:miter/>
              </a:ln>
            </p:spPr>
            <p:txBody>
              <a:bodyPr rtlCol="0" anchor="ctr"/>
              <a:lstStyle/>
              <a:p>
                <a:endParaRPr lang="en-US"/>
              </a:p>
            </p:txBody>
          </p:sp>
          <p:sp>
            <p:nvSpPr>
              <p:cNvPr id="723" name="Graphic 2">
                <a:extLst>
                  <a:ext uri="{FF2B5EF4-FFF2-40B4-BE49-F238E27FC236}">
                    <a16:creationId xmlns:a16="http://schemas.microsoft.com/office/drawing/2014/main" id="{3A93F502-D6F3-40C5-B462-797C05E22C5E}"/>
                  </a:ext>
                </a:extLst>
              </p:cNvPr>
              <p:cNvSpPr/>
              <p:nvPr/>
            </p:nvSpPr>
            <p:spPr>
              <a:xfrm>
                <a:off x="4826487" y="3319221"/>
                <a:ext cx="6449" cy="44564"/>
              </a:xfrm>
              <a:custGeom>
                <a:avLst/>
                <a:gdLst>
                  <a:gd name="connsiteX0" fmla="*/ 6450 w 6449"/>
                  <a:gd name="connsiteY0" fmla="*/ 44565 h 44564"/>
                  <a:gd name="connsiteX1" fmla="*/ 0 w 6449"/>
                  <a:gd name="connsiteY1" fmla="*/ 44565 h 44564"/>
                  <a:gd name="connsiteX2" fmla="*/ 0 w 6449"/>
                  <a:gd name="connsiteY2" fmla="*/ 0 h 44564"/>
                  <a:gd name="connsiteX3" fmla="*/ 6450 w 6449"/>
                  <a:gd name="connsiteY3" fmla="*/ 0 h 44564"/>
                </a:gdLst>
                <a:ahLst/>
                <a:cxnLst>
                  <a:cxn ang="0">
                    <a:pos x="connsiteX0" y="connsiteY0"/>
                  </a:cxn>
                  <a:cxn ang="0">
                    <a:pos x="connsiteX1" y="connsiteY1"/>
                  </a:cxn>
                  <a:cxn ang="0">
                    <a:pos x="connsiteX2" y="connsiteY2"/>
                  </a:cxn>
                  <a:cxn ang="0">
                    <a:pos x="connsiteX3" y="connsiteY3"/>
                  </a:cxn>
                </a:cxnLst>
                <a:rect l="l" t="t" r="r" b="b"/>
                <a:pathLst>
                  <a:path w="6449" h="44564">
                    <a:moveTo>
                      <a:pt x="6450" y="44565"/>
                    </a:moveTo>
                    <a:lnTo>
                      <a:pt x="0" y="44565"/>
                    </a:lnTo>
                    <a:lnTo>
                      <a:pt x="0" y="0"/>
                    </a:lnTo>
                    <a:lnTo>
                      <a:pt x="6450" y="0"/>
                    </a:lnTo>
                    <a:close/>
                  </a:path>
                </a:pathLst>
              </a:custGeom>
              <a:solidFill>
                <a:srgbClr val="FFFFFF"/>
              </a:solidFill>
              <a:ln w="5864" cap="flat">
                <a:noFill/>
                <a:prstDash val="solid"/>
                <a:miter/>
              </a:ln>
            </p:spPr>
            <p:txBody>
              <a:bodyPr rtlCol="0" anchor="ctr"/>
              <a:lstStyle/>
              <a:p>
                <a:endParaRPr lang="en-US"/>
              </a:p>
            </p:txBody>
          </p:sp>
          <p:sp>
            <p:nvSpPr>
              <p:cNvPr id="724" name="Graphic 2">
                <a:extLst>
                  <a:ext uri="{FF2B5EF4-FFF2-40B4-BE49-F238E27FC236}">
                    <a16:creationId xmlns:a16="http://schemas.microsoft.com/office/drawing/2014/main" id="{05EE9AB0-DB0B-4738-9B6B-C92084FBFFAA}"/>
                  </a:ext>
                </a:extLst>
              </p:cNvPr>
              <p:cNvSpPr/>
              <p:nvPr/>
            </p:nvSpPr>
            <p:spPr>
              <a:xfrm>
                <a:off x="4838214" y="3319221"/>
                <a:ext cx="6449" cy="45151"/>
              </a:xfrm>
              <a:custGeom>
                <a:avLst/>
                <a:gdLst>
                  <a:gd name="connsiteX0" fmla="*/ 6450 w 6449"/>
                  <a:gd name="connsiteY0" fmla="*/ 45151 h 45151"/>
                  <a:gd name="connsiteX1" fmla="*/ 0 w 6449"/>
                  <a:gd name="connsiteY1" fmla="*/ 45151 h 45151"/>
                  <a:gd name="connsiteX2" fmla="*/ 0 w 6449"/>
                  <a:gd name="connsiteY2" fmla="*/ 0 h 45151"/>
                  <a:gd name="connsiteX3" fmla="*/ 6450 w 6449"/>
                  <a:gd name="connsiteY3" fmla="*/ 0 h 45151"/>
                </a:gdLst>
                <a:ahLst/>
                <a:cxnLst>
                  <a:cxn ang="0">
                    <a:pos x="connsiteX0" y="connsiteY0"/>
                  </a:cxn>
                  <a:cxn ang="0">
                    <a:pos x="connsiteX1" y="connsiteY1"/>
                  </a:cxn>
                  <a:cxn ang="0">
                    <a:pos x="connsiteX2" y="connsiteY2"/>
                  </a:cxn>
                  <a:cxn ang="0">
                    <a:pos x="connsiteX3" y="connsiteY3"/>
                  </a:cxn>
                </a:cxnLst>
                <a:rect l="l" t="t" r="r" b="b"/>
                <a:pathLst>
                  <a:path w="6449" h="45151">
                    <a:moveTo>
                      <a:pt x="6450" y="45151"/>
                    </a:moveTo>
                    <a:lnTo>
                      <a:pt x="0" y="45151"/>
                    </a:lnTo>
                    <a:lnTo>
                      <a:pt x="0" y="0"/>
                    </a:lnTo>
                    <a:lnTo>
                      <a:pt x="6450" y="0"/>
                    </a:lnTo>
                    <a:close/>
                  </a:path>
                </a:pathLst>
              </a:custGeom>
              <a:solidFill>
                <a:srgbClr val="FFFFFF"/>
              </a:solidFill>
              <a:ln w="5864" cap="flat">
                <a:noFill/>
                <a:prstDash val="solid"/>
                <a:miter/>
              </a:ln>
            </p:spPr>
            <p:txBody>
              <a:bodyPr rtlCol="0" anchor="ctr"/>
              <a:lstStyle/>
              <a:p>
                <a:endParaRPr lang="en-US"/>
              </a:p>
            </p:txBody>
          </p:sp>
          <p:sp>
            <p:nvSpPr>
              <p:cNvPr id="725" name="Graphic 2">
                <a:extLst>
                  <a:ext uri="{FF2B5EF4-FFF2-40B4-BE49-F238E27FC236}">
                    <a16:creationId xmlns:a16="http://schemas.microsoft.com/office/drawing/2014/main" id="{6DD4BCC1-6251-4699-B744-F625A74C2965}"/>
                  </a:ext>
                </a:extLst>
              </p:cNvPr>
              <p:cNvSpPr/>
              <p:nvPr/>
            </p:nvSpPr>
            <p:spPr>
              <a:xfrm>
                <a:off x="4849355" y="3319221"/>
                <a:ext cx="6450" cy="45151"/>
              </a:xfrm>
              <a:custGeom>
                <a:avLst/>
                <a:gdLst>
                  <a:gd name="connsiteX0" fmla="*/ 6450 w 6450"/>
                  <a:gd name="connsiteY0" fmla="*/ 45151 h 45151"/>
                  <a:gd name="connsiteX1" fmla="*/ 0 w 6450"/>
                  <a:gd name="connsiteY1" fmla="*/ 45151 h 45151"/>
                  <a:gd name="connsiteX2" fmla="*/ 0 w 6450"/>
                  <a:gd name="connsiteY2" fmla="*/ 0 h 45151"/>
                  <a:gd name="connsiteX3" fmla="*/ 6450 w 6450"/>
                  <a:gd name="connsiteY3" fmla="*/ 586 h 45151"/>
                </a:gdLst>
                <a:ahLst/>
                <a:cxnLst>
                  <a:cxn ang="0">
                    <a:pos x="connsiteX0" y="connsiteY0"/>
                  </a:cxn>
                  <a:cxn ang="0">
                    <a:pos x="connsiteX1" y="connsiteY1"/>
                  </a:cxn>
                  <a:cxn ang="0">
                    <a:pos x="connsiteX2" y="connsiteY2"/>
                  </a:cxn>
                  <a:cxn ang="0">
                    <a:pos x="connsiteX3" y="connsiteY3"/>
                  </a:cxn>
                </a:cxnLst>
                <a:rect l="l" t="t" r="r" b="b"/>
                <a:pathLst>
                  <a:path w="6450" h="45151">
                    <a:moveTo>
                      <a:pt x="6450" y="45151"/>
                    </a:moveTo>
                    <a:lnTo>
                      <a:pt x="0" y="45151"/>
                    </a:lnTo>
                    <a:lnTo>
                      <a:pt x="0" y="0"/>
                    </a:lnTo>
                    <a:lnTo>
                      <a:pt x="6450" y="586"/>
                    </a:lnTo>
                    <a:close/>
                  </a:path>
                </a:pathLst>
              </a:custGeom>
              <a:solidFill>
                <a:srgbClr val="FFFFFF"/>
              </a:solidFill>
              <a:ln w="5864" cap="flat">
                <a:noFill/>
                <a:prstDash val="solid"/>
                <a:miter/>
              </a:ln>
            </p:spPr>
            <p:txBody>
              <a:bodyPr rtlCol="0" anchor="ctr"/>
              <a:lstStyle/>
              <a:p>
                <a:endParaRPr lang="en-US"/>
              </a:p>
            </p:txBody>
          </p:sp>
          <p:sp>
            <p:nvSpPr>
              <p:cNvPr id="726" name="Graphic 2">
                <a:extLst>
                  <a:ext uri="{FF2B5EF4-FFF2-40B4-BE49-F238E27FC236}">
                    <a16:creationId xmlns:a16="http://schemas.microsoft.com/office/drawing/2014/main" id="{6DD25119-9D2D-466C-A282-969C7E7DF58A}"/>
                  </a:ext>
                </a:extLst>
              </p:cNvPr>
              <p:cNvSpPr/>
              <p:nvPr/>
            </p:nvSpPr>
            <p:spPr>
              <a:xfrm>
                <a:off x="4861083" y="3319807"/>
                <a:ext cx="6450" cy="44564"/>
              </a:xfrm>
              <a:custGeom>
                <a:avLst/>
                <a:gdLst>
                  <a:gd name="connsiteX0" fmla="*/ 6450 w 6450"/>
                  <a:gd name="connsiteY0" fmla="*/ 44565 h 44564"/>
                  <a:gd name="connsiteX1" fmla="*/ 0 w 6450"/>
                  <a:gd name="connsiteY1" fmla="*/ 44565 h 44564"/>
                  <a:gd name="connsiteX2" fmla="*/ 0 w 6450"/>
                  <a:gd name="connsiteY2" fmla="*/ 0 h 44564"/>
                  <a:gd name="connsiteX3" fmla="*/ 6450 w 6450"/>
                  <a:gd name="connsiteY3" fmla="*/ 0 h 44564"/>
                </a:gdLst>
                <a:ahLst/>
                <a:cxnLst>
                  <a:cxn ang="0">
                    <a:pos x="connsiteX0" y="connsiteY0"/>
                  </a:cxn>
                  <a:cxn ang="0">
                    <a:pos x="connsiteX1" y="connsiteY1"/>
                  </a:cxn>
                  <a:cxn ang="0">
                    <a:pos x="connsiteX2" y="connsiteY2"/>
                  </a:cxn>
                  <a:cxn ang="0">
                    <a:pos x="connsiteX3" y="connsiteY3"/>
                  </a:cxn>
                </a:cxnLst>
                <a:rect l="l" t="t" r="r" b="b"/>
                <a:pathLst>
                  <a:path w="6450" h="44564">
                    <a:moveTo>
                      <a:pt x="6450" y="44565"/>
                    </a:moveTo>
                    <a:lnTo>
                      <a:pt x="0" y="44565"/>
                    </a:lnTo>
                    <a:lnTo>
                      <a:pt x="0" y="0"/>
                    </a:lnTo>
                    <a:lnTo>
                      <a:pt x="6450" y="0"/>
                    </a:lnTo>
                    <a:close/>
                  </a:path>
                </a:pathLst>
              </a:custGeom>
              <a:solidFill>
                <a:srgbClr val="FFFFFF"/>
              </a:solidFill>
              <a:ln w="5864" cap="flat">
                <a:noFill/>
                <a:prstDash val="solid"/>
                <a:miter/>
              </a:ln>
            </p:spPr>
            <p:txBody>
              <a:bodyPr rtlCol="0" anchor="ctr"/>
              <a:lstStyle/>
              <a:p>
                <a:endParaRPr lang="en-US"/>
              </a:p>
            </p:txBody>
          </p:sp>
        </p:grpSp>
        <p:grpSp>
          <p:nvGrpSpPr>
            <p:cNvPr id="727" name="Graphic 2">
              <a:extLst>
                <a:ext uri="{FF2B5EF4-FFF2-40B4-BE49-F238E27FC236}">
                  <a16:creationId xmlns:a16="http://schemas.microsoft.com/office/drawing/2014/main" id="{3E7EB7B2-F483-4C94-B981-64A3CE14722C}"/>
                </a:ext>
              </a:extLst>
            </p:cNvPr>
            <p:cNvGrpSpPr/>
            <p:nvPr/>
          </p:nvGrpSpPr>
          <p:grpSpPr>
            <a:xfrm>
              <a:off x="4672856" y="3321566"/>
              <a:ext cx="194676" cy="42805"/>
              <a:chOff x="4672856" y="3321566"/>
              <a:chExt cx="194676" cy="42805"/>
            </a:xfrm>
            <a:solidFill>
              <a:srgbClr val="FF9085"/>
            </a:solidFill>
          </p:grpSpPr>
          <p:sp>
            <p:nvSpPr>
              <p:cNvPr id="728" name="Graphic 2">
                <a:extLst>
                  <a:ext uri="{FF2B5EF4-FFF2-40B4-BE49-F238E27FC236}">
                    <a16:creationId xmlns:a16="http://schemas.microsoft.com/office/drawing/2014/main" id="{47E09776-D7EF-4E0A-BD8A-78CB3769F470}"/>
                  </a:ext>
                </a:extLst>
              </p:cNvPr>
              <p:cNvSpPr/>
              <p:nvPr/>
            </p:nvSpPr>
            <p:spPr>
              <a:xfrm>
                <a:off x="4672856" y="3323911"/>
                <a:ext cx="6449" cy="38700"/>
              </a:xfrm>
              <a:custGeom>
                <a:avLst/>
                <a:gdLst>
                  <a:gd name="connsiteX0" fmla="*/ 6450 w 6449"/>
                  <a:gd name="connsiteY0" fmla="*/ 38701 h 38700"/>
                  <a:gd name="connsiteX1" fmla="*/ 0 w 6449"/>
                  <a:gd name="connsiteY1" fmla="*/ 38701 h 38700"/>
                  <a:gd name="connsiteX2" fmla="*/ 0 w 6449"/>
                  <a:gd name="connsiteY2" fmla="*/ 0 h 38700"/>
                  <a:gd name="connsiteX3" fmla="*/ 6450 w 6449"/>
                  <a:gd name="connsiteY3" fmla="*/ 0 h 38700"/>
                </a:gdLst>
                <a:ahLst/>
                <a:cxnLst>
                  <a:cxn ang="0">
                    <a:pos x="connsiteX0" y="connsiteY0"/>
                  </a:cxn>
                  <a:cxn ang="0">
                    <a:pos x="connsiteX1" y="connsiteY1"/>
                  </a:cxn>
                  <a:cxn ang="0">
                    <a:pos x="connsiteX2" y="connsiteY2"/>
                  </a:cxn>
                  <a:cxn ang="0">
                    <a:pos x="connsiteX3" y="connsiteY3"/>
                  </a:cxn>
                </a:cxnLst>
                <a:rect l="l" t="t" r="r" b="b"/>
                <a:pathLst>
                  <a:path w="6449" h="38700">
                    <a:moveTo>
                      <a:pt x="6450" y="38701"/>
                    </a:moveTo>
                    <a:lnTo>
                      <a:pt x="0" y="38701"/>
                    </a:lnTo>
                    <a:lnTo>
                      <a:pt x="0" y="0"/>
                    </a:lnTo>
                    <a:lnTo>
                      <a:pt x="6450" y="0"/>
                    </a:lnTo>
                    <a:close/>
                  </a:path>
                </a:pathLst>
              </a:custGeom>
              <a:solidFill>
                <a:srgbClr val="FF9085"/>
              </a:solidFill>
              <a:ln w="5864" cap="flat">
                <a:noFill/>
                <a:prstDash val="solid"/>
                <a:miter/>
              </a:ln>
            </p:spPr>
            <p:txBody>
              <a:bodyPr rtlCol="0" anchor="ctr"/>
              <a:lstStyle/>
              <a:p>
                <a:endParaRPr lang="en-US"/>
              </a:p>
            </p:txBody>
          </p:sp>
          <p:sp>
            <p:nvSpPr>
              <p:cNvPr id="729" name="Graphic 2">
                <a:extLst>
                  <a:ext uri="{FF2B5EF4-FFF2-40B4-BE49-F238E27FC236}">
                    <a16:creationId xmlns:a16="http://schemas.microsoft.com/office/drawing/2014/main" id="{756997F1-0F68-47A4-A395-60096AADF5E9}"/>
                  </a:ext>
                </a:extLst>
              </p:cNvPr>
              <p:cNvSpPr/>
              <p:nvPr/>
            </p:nvSpPr>
            <p:spPr>
              <a:xfrm>
                <a:off x="4684584" y="3358508"/>
                <a:ext cx="7036" cy="4690"/>
              </a:xfrm>
              <a:custGeom>
                <a:avLst/>
                <a:gdLst>
                  <a:gd name="connsiteX0" fmla="*/ 7037 w 7036"/>
                  <a:gd name="connsiteY0" fmla="*/ 4691 h 4690"/>
                  <a:gd name="connsiteX1" fmla="*/ 0 w 7036"/>
                  <a:gd name="connsiteY1" fmla="*/ 4691 h 4690"/>
                  <a:gd name="connsiteX2" fmla="*/ 0 w 7036"/>
                  <a:gd name="connsiteY2" fmla="*/ 0 h 4690"/>
                  <a:gd name="connsiteX3" fmla="*/ 7037 w 7036"/>
                  <a:gd name="connsiteY3" fmla="*/ 0 h 4690"/>
                </a:gdLst>
                <a:ahLst/>
                <a:cxnLst>
                  <a:cxn ang="0">
                    <a:pos x="connsiteX0" y="connsiteY0"/>
                  </a:cxn>
                  <a:cxn ang="0">
                    <a:pos x="connsiteX1" y="connsiteY1"/>
                  </a:cxn>
                  <a:cxn ang="0">
                    <a:pos x="connsiteX2" y="connsiteY2"/>
                  </a:cxn>
                  <a:cxn ang="0">
                    <a:pos x="connsiteX3" y="connsiteY3"/>
                  </a:cxn>
                </a:cxnLst>
                <a:rect l="l" t="t" r="r" b="b"/>
                <a:pathLst>
                  <a:path w="7036" h="4690">
                    <a:moveTo>
                      <a:pt x="7037" y="4691"/>
                    </a:moveTo>
                    <a:lnTo>
                      <a:pt x="0" y="4691"/>
                    </a:lnTo>
                    <a:lnTo>
                      <a:pt x="0" y="0"/>
                    </a:lnTo>
                    <a:lnTo>
                      <a:pt x="7037" y="0"/>
                    </a:lnTo>
                    <a:close/>
                  </a:path>
                </a:pathLst>
              </a:custGeom>
              <a:solidFill>
                <a:srgbClr val="FF9085"/>
              </a:solidFill>
              <a:ln w="5864" cap="flat">
                <a:noFill/>
                <a:prstDash val="solid"/>
                <a:miter/>
              </a:ln>
            </p:spPr>
            <p:txBody>
              <a:bodyPr rtlCol="0" anchor="ctr"/>
              <a:lstStyle/>
              <a:p>
                <a:endParaRPr lang="en-US"/>
              </a:p>
            </p:txBody>
          </p:sp>
          <p:sp>
            <p:nvSpPr>
              <p:cNvPr id="730" name="Graphic 2">
                <a:extLst>
                  <a:ext uri="{FF2B5EF4-FFF2-40B4-BE49-F238E27FC236}">
                    <a16:creationId xmlns:a16="http://schemas.microsoft.com/office/drawing/2014/main" id="{EF66A1B7-1470-4F39-9919-C75E36929D5A}"/>
                  </a:ext>
                </a:extLst>
              </p:cNvPr>
              <p:cNvSpPr/>
              <p:nvPr/>
            </p:nvSpPr>
            <p:spPr>
              <a:xfrm>
                <a:off x="4696898" y="3336225"/>
                <a:ext cx="6450" cy="26973"/>
              </a:xfrm>
              <a:custGeom>
                <a:avLst/>
                <a:gdLst>
                  <a:gd name="connsiteX0" fmla="*/ 6450 w 6450"/>
                  <a:gd name="connsiteY0" fmla="*/ 26973 h 26973"/>
                  <a:gd name="connsiteX1" fmla="*/ 0 w 6450"/>
                  <a:gd name="connsiteY1" fmla="*/ 26973 h 26973"/>
                  <a:gd name="connsiteX2" fmla="*/ 0 w 6450"/>
                  <a:gd name="connsiteY2" fmla="*/ 0 h 26973"/>
                  <a:gd name="connsiteX3" fmla="*/ 6450 w 6450"/>
                  <a:gd name="connsiteY3" fmla="*/ 586 h 26973"/>
                </a:gdLst>
                <a:ahLst/>
                <a:cxnLst>
                  <a:cxn ang="0">
                    <a:pos x="connsiteX0" y="connsiteY0"/>
                  </a:cxn>
                  <a:cxn ang="0">
                    <a:pos x="connsiteX1" y="connsiteY1"/>
                  </a:cxn>
                  <a:cxn ang="0">
                    <a:pos x="connsiteX2" y="connsiteY2"/>
                  </a:cxn>
                  <a:cxn ang="0">
                    <a:pos x="connsiteX3" y="connsiteY3"/>
                  </a:cxn>
                </a:cxnLst>
                <a:rect l="l" t="t" r="r" b="b"/>
                <a:pathLst>
                  <a:path w="6450" h="26973">
                    <a:moveTo>
                      <a:pt x="6450" y="26973"/>
                    </a:moveTo>
                    <a:lnTo>
                      <a:pt x="0" y="26973"/>
                    </a:lnTo>
                    <a:lnTo>
                      <a:pt x="0" y="0"/>
                    </a:lnTo>
                    <a:lnTo>
                      <a:pt x="6450" y="586"/>
                    </a:lnTo>
                    <a:close/>
                  </a:path>
                </a:pathLst>
              </a:custGeom>
              <a:solidFill>
                <a:srgbClr val="FF9085"/>
              </a:solidFill>
              <a:ln w="5864" cap="flat">
                <a:noFill/>
                <a:prstDash val="solid"/>
                <a:miter/>
              </a:ln>
            </p:spPr>
            <p:txBody>
              <a:bodyPr rtlCol="0" anchor="ctr"/>
              <a:lstStyle/>
              <a:p>
                <a:endParaRPr lang="en-US"/>
              </a:p>
            </p:txBody>
          </p:sp>
          <p:sp>
            <p:nvSpPr>
              <p:cNvPr id="731" name="Graphic 2">
                <a:extLst>
                  <a:ext uri="{FF2B5EF4-FFF2-40B4-BE49-F238E27FC236}">
                    <a16:creationId xmlns:a16="http://schemas.microsoft.com/office/drawing/2014/main" id="{8FAF9492-A3D5-4E6A-BFE1-46476B493F8E}"/>
                  </a:ext>
                </a:extLst>
              </p:cNvPr>
              <p:cNvSpPr/>
              <p:nvPr/>
            </p:nvSpPr>
            <p:spPr>
              <a:xfrm>
                <a:off x="4708625" y="3351471"/>
                <a:ext cx="7036" cy="11727"/>
              </a:xfrm>
              <a:custGeom>
                <a:avLst/>
                <a:gdLst>
                  <a:gd name="connsiteX0" fmla="*/ 7037 w 7036"/>
                  <a:gd name="connsiteY0" fmla="*/ 11728 h 11727"/>
                  <a:gd name="connsiteX1" fmla="*/ 0 w 7036"/>
                  <a:gd name="connsiteY1" fmla="*/ 11728 h 11727"/>
                  <a:gd name="connsiteX2" fmla="*/ 0 w 7036"/>
                  <a:gd name="connsiteY2" fmla="*/ 0 h 11727"/>
                  <a:gd name="connsiteX3" fmla="*/ 7037 w 7036"/>
                  <a:gd name="connsiteY3" fmla="*/ 0 h 11727"/>
                </a:gdLst>
                <a:ahLst/>
                <a:cxnLst>
                  <a:cxn ang="0">
                    <a:pos x="connsiteX0" y="connsiteY0"/>
                  </a:cxn>
                  <a:cxn ang="0">
                    <a:pos x="connsiteX1" y="connsiteY1"/>
                  </a:cxn>
                  <a:cxn ang="0">
                    <a:pos x="connsiteX2" y="connsiteY2"/>
                  </a:cxn>
                  <a:cxn ang="0">
                    <a:pos x="connsiteX3" y="connsiteY3"/>
                  </a:cxn>
                </a:cxnLst>
                <a:rect l="l" t="t" r="r" b="b"/>
                <a:pathLst>
                  <a:path w="7036" h="11727">
                    <a:moveTo>
                      <a:pt x="7037" y="11728"/>
                    </a:moveTo>
                    <a:lnTo>
                      <a:pt x="0" y="11728"/>
                    </a:lnTo>
                    <a:lnTo>
                      <a:pt x="0" y="0"/>
                    </a:lnTo>
                    <a:lnTo>
                      <a:pt x="7037" y="0"/>
                    </a:lnTo>
                    <a:close/>
                  </a:path>
                </a:pathLst>
              </a:custGeom>
              <a:solidFill>
                <a:srgbClr val="FF9085"/>
              </a:solidFill>
              <a:ln w="5864" cap="flat">
                <a:noFill/>
                <a:prstDash val="solid"/>
                <a:miter/>
              </a:ln>
            </p:spPr>
            <p:txBody>
              <a:bodyPr rtlCol="0" anchor="ctr"/>
              <a:lstStyle/>
              <a:p>
                <a:endParaRPr lang="en-US"/>
              </a:p>
            </p:txBody>
          </p:sp>
          <p:sp>
            <p:nvSpPr>
              <p:cNvPr id="732" name="Graphic 2">
                <a:extLst>
                  <a:ext uri="{FF2B5EF4-FFF2-40B4-BE49-F238E27FC236}">
                    <a16:creationId xmlns:a16="http://schemas.microsoft.com/office/drawing/2014/main" id="{2DCDBF58-835C-4737-8786-F5AB245FC34C}"/>
                  </a:ext>
                </a:extLst>
              </p:cNvPr>
              <p:cNvSpPr/>
              <p:nvPr/>
            </p:nvSpPr>
            <p:spPr>
              <a:xfrm>
                <a:off x="4720939" y="3333880"/>
                <a:ext cx="6449" cy="29318"/>
              </a:xfrm>
              <a:custGeom>
                <a:avLst/>
                <a:gdLst>
                  <a:gd name="connsiteX0" fmla="*/ 6450 w 6449"/>
                  <a:gd name="connsiteY0" fmla="*/ 29319 h 29318"/>
                  <a:gd name="connsiteX1" fmla="*/ 0 w 6449"/>
                  <a:gd name="connsiteY1" fmla="*/ 29319 h 29318"/>
                  <a:gd name="connsiteX2" fmla="*/ 0 w 6449"/>
                  <a:gd name="connsiteY2" fmla="*/ 0 h 29318"/>
                  <a:gd name="connsiteX3" fmla="*/ 6450 w 6449"/>
                  <a:gd name="connsiteY3" fmla="*/ 0 h 29318"/>
                </a:gdLst>
                <a:ahLst/>
                <a:cxnLst>
                  <a:cxn ang="0">
                    <a:pos x="connsiteX0" y="connsiteY0"/>
                  </a:cxn>
                  <a:cxn ang="0">
                    <a:pos x="connsiteX1" y="connsiteY1"/>
                  </a:cxn>
                  <a:cxn ang="0">
                    <a:pos x="connsiteX2" y="connsiteY2"/>
                  </a:cxn>
                  <a:cxn ang="0">
                    <a:pos x="connsiteX3" y="connsiteY3"/>
                  </a:cxn>
                </a:cxnLst>
                <a:rect l="l" t="t" r="r" b="b"/>
                <a:pathLst>
                  <a:path w="6449" h="29318">
                    <a:moveTo>
                      <a:pt x="6450" y="29319"/>
                    </a:moveTo>
                    <a:lnTo>
                      <a:pt x="0" y="29319"/>
                    </a:lnTo>
                    <a:lnTo>
                      <a:pt x="0" y="0"/>
                    </a:lnTo>
                    <a:lnTo>
                      <a:pt x="6450" y="0"/>
                    </a:lnTo>
                    <a:close/>
                  </a:path>
                </a:pathLst>
              </a:custGeom>
              <a:solidFill>
                <a:srgbClr val="FF9085"/>
              </a:solidFill>
              <a:ln w="5864" cap="flat">
                <a:noFill/>
                <a:prstDash val="solid"/>
                <a:miter/>
              </a:ln>
            </p:spPr>
            <p:txBody>
              <a:bodyPr rtlCol="0" anchor="ctr"/>
              <a:lstStyle/>
              <a:p>
                <a:endParaRPr lang="en-US"/>
              </a:p>
            </p:txBody>
          </p:sp>
          <p:sp>
            <p:nvSpPr>
              <p:cNvPr id="733" name="Graphic 2">
                <a:extLst>
                  <a:ext uri="{FF2B5EF4-FFF2-40B4-BE49-F238E27FC236}">
                    <a16:creationId xmlns:a16="http://schemas.microsoft.com/office/drawing/2014/main" id="{90B0981A-436D-4D93-B458-67C9FBDF75CD}"/>
                  </a:ext>
                </a:extLst>
              </p:cNvPr>
              <p:cNvSpPr/>
              <p:nvPr/>
            </p:nvSpPr>
            <p:spPr>
              <a:xfrm>
                <a:off x="4732667" y="3343262"/>
                <a:ext cx="6449" cy="19936"/>
              </a:xfrm>
              <a:custGeom>
                <a:avLst/>
                <a:gdLst>
                  <a:gd name="connsiteX0" fmla="*/ 6450 w 6449"/>
                  <a:gd name="connsiteY0" fmla="*/ 19937 h 19936"/>
                  <a:gd name="connsiteX1" fmla="*/ 0 w 6449"/>
                  <a:gd name="connsiteY1" fmla="*/ 19937 h 19936"/>
                  <a:gd name="connsiteX2" fmla="*/ 0 w 6449"/>
                  <a:gd name="connsiteY2" fmla="*/ 0 h 19936"/>
                  <a:gd name="connsiteX3" fmla="*/ 6450 w 6449"/>
                  <a:gd name="connsiteY3" fmla="*/ 0 h 19936"/>
                </a:gdLst>
                <a:ahLst/>
                <a:cxnLst>
                  <a:cxn ang="0">
                    <a:pos x="connsiteX0" y="connsiteY0"/>
                  </a:cxn>
                  <a:cxn ang="0">
                    <a:pos x="connsiteX1" y="connsiteY1"/>
                  </a:cxn>
                  <a:cxn ang="0">
                    <a:pos x="connsiteX2" y="connsiteY2"/>
                  </a:cxn>
                  <a:cxn ang="0">
                    <a:pos x="connsiteX3" y="connsiteY3"/>
                  </a:cxn>
                </a:cxnLst>
                <a:rect l="l" t="t" r="r" b="b"/>
                <a:pathLst>
                  <a:path w="6449" h="19936">
                    <a:moveTo>
                      <a:pt x="6450" y="19937"/>
                    </a:moveTo>
                    <a:lnTo>
                      <a:pt x="0" y="19937"/>
                    </a:lnTo>
                    <a:lnTo>
                      <a:pt x="0" y="0"/>
                    </a:lnTo>
                    <a:lnTo>
                      <a:pt x="6450" y="0"/>
                    </a:lnTo>
                    <a:close/>
                  </a:path>
                </a:pathLst>
              </a:custGeom>
              <a:solidFill>
                <a:srgbClr val="FF9085"/>
              </a:solidFill>
              <a:ln w="5864" cap="flat">
                <a:noFill/>
                <a:prstDash val="solid"/>
                <a:miter/>
              </a:ln>
            </p:spPr>
            <p:txBody>
              <a:bodyPr rtlCol="0" anchor="ctr"/>
              <a:lstStyle/>
              <a:p>
                <a:endParaRPr lang="en-US"/>
              </a:p>
            </p:txBody>
          </p:sp>
          <p:sp>
            <p:nvSpPr>
              <p:cNvPr id="734" name="Graphic 2">
                <a:extLst>
                  <a:ext uri="{FF2B5EF4-FFF2-40B4-BE49-F238E27FC236}">
                    <a16:creationId xmlns:a16="http://schemas.microsoft.com/office/drawing/2014/main" id="{EB63FDDE-0550-4B33-93BB-81B7A57C0AE2}"/>
                  </a:ext>
                </a:extLst>
              </p:cNvPr>
              <p:cNvSpPr/>
              <p:nvPr/>
            </p:nvSpPr>
            <p:spPr>
              <a:xfrm>
                <a:off x="4744394" y="3328603"/>
                <a:ext cx="6449" cy="34596"/>
              </a:xfrm>
              <a:custGeom>
                <a:avLst/>
                <a:gdLst>
                  <a:gd name="connsiteX0" fmla="*/ 6450 w 6449"/>
                  <a:gd name="connsiteY0" fmla="*/ 34596 h 34596"/>
                  <a:gd name="connsiteX1" fmla="*/ 0 w 6449"/>
                  <a:gd name="connsiteY1" fmla="*/ 34596 h 34596"/>
                  <a:gd name="connsiteX2" fmla="*/ 0 w 6449"/>
                  <a:gd name="connsiteY2" fmla="*/ 0 h 34596"/>
                  <a:gd name="connsiteX3" fmla="*/ 6450 w 6449"/>
                  <a:gd name="connsiteY3" fmla="*/ 0 h 34596"/>
                </a:gdLst>
                <a:ahLst/>
                <a:cxnLst>
                  <a:cxn ang="0">
                    <a:pos x="connsiteX0" y="connsiteY0"/>
                  </a:cxn>
                  <a:cxn ang="0">
                    <a:pos x="connsiteX1" y="connsiteY1"/>
                  </a:cxn>
                  <a:cxn ang="0">
                    <a:pos x="connsiteX2" y="connsiteY2"/>
                  </a:cxn>
                  <a:cxn ang="0">
                    <a:pos x="connsiteX3" y="connsiteY3"/>
                  </a:cxn>
                </a:cxnLst>
                <a:rect l="l" t="t" r="r" b="b"/>
                <a:pathLst>
                  <a:path w="6449" h="34596">
                    <a:moveTo>
                      <a:pt x="6450" y="34596"/>
                    </a:moveTo>
                    <a:lnTo>
                      <a:pt x="0" y="34596"/>
                    </a:lnTo>
                    <a:lnTo>
                      <a:pt x="0" y="0"/>
                    </a:lnTo>
                    <a:lnTo>
                      <a:pt x="6450" y="0"/>
                    </a:lnTo>
                    <a:close/>
                  </a:path>
                </a:pathLst>
              </a:custGeom>
              <a:solidFill>
                <a:srgbClr val="FF9085"/>
              </a:solidFill>
              <a:ln w="5864" cap="flat">
                <a:noFill/>
                <a:prstDash val="solid"/>
                <a:miter/>
              </a:ln>
            </p:spPr>
            <p:txBody>
              <a:bodyPr rtlCol="0" anchor="ctr"/>
              <a:lstStyle/>
              <a:p>
                <a:endParaRPr lang="en-US"/>
              </a:p>
            </p:txBody>
          </p:sp>
          <p:sp>
            <p:nvSpPr>
              <p:cNvPr id="735" name="Graphic 2">
                <a:extLst>
                  <a:ext uri="{FF2B5EF4-FFF2-40B4-BE49-F238E27FC236}">
                    <a16:creationId xmlns:a16="http://schemas.microsoft.com/office/drawing/2014/main" id="{971CE674-4ABA-422E-B1CA-F9618211115F}"/>
                  </a:ext>
                </a:extLst>
              </p:cNvPr>
              <p:cNvSpPr/>
              <p:nvPr/>
            </p:nvSpPr>
            <p:spPr>
              <a:xfrm>
                <a:off x="4756122" y="3325084"/>
                <a:ext cx="6449" cy="38700"/>
              </a:xfrm>
              <a:custGeom>
                <a:avLst/>
                <a:gdLst>
                  <a:gd name="connsiteX0" fmla="*/ 6450 w 6449"/>
                  <a:gd name="connsiteY0" fmla="*/ 38701 h 38700"/>
                  <a:gd name="connsiteX1" fmla="*/ 0 w 6449"/>
                  <a:gd name="connsiteY1" fmla="*/ 38114 h 38700"/>
                  <a:gd name="connsiteX2" fmla="*/ 0 w 6449"/>
                  <a:gd name="connsiteY2" fmla="*/ 0 h 38700"/>
                  <a:gd name="connsiteX3" fmla="*/ 6450 w 6449"/>
                  <a:gd name="connsiteY3" fmla="*/ 0 h 38700"/>
                </a:gdLst>
                <a:ahLst/>
                <a:cxnLst>
                  <a:cxn ang="0">
                    <a:pos x="connsiteX0" y="connsiteY0"/>
                  </a:cxn>
                  <a:cxn ang="0">
                    <a:pos x="connsiteX1" y="connsiteY1"/>
                  </a:cxn>
                  <a:cxn ang="0">
                    <a:pos x="connsiteX2" y="connsiteY2"/>
                  </a:cxn>
                  <a:cxn ang="0">
                    <a:pos x="connsiteX3" y="connsiteY3"/>
                  </a:cxn>
                </a:cxnLst>
                <a:rect l="l" t="t" r="r" b="b"/>
                <a:pathLst>
                  <a:path w="6449" h="38700">
                    <a:moveTo>
                      <a:pt x="6450" y="38701"/>
                    </a:moveTo>
                    <a:lnTo>
                      <a:pt x="0" y="38114"/>
                    </a:lnTo>
                    <a:lnTo>
                      <a:pt x="0" y="0"/>
                    </a:lnTo>
                    <a:lnTo>
                      <a:pt x="6450" y="0"/>
                    </a:lnTo>
                    <a:close/>
                  </a:path>
                </a:pathLst>
              </a:custGeom>
              <a:solidFill>
                <a:srgbClr val="FF9085"/>
              </a:solidFill>
              <a:ln w="5864" cap="flat">
                <a:noFill/>
                <a:prstDash val="solid"/>
                <a:miter/>
              </a:ln>
            </p:spPr>
            <p:txBody>
              <a:bodyPr rtlCol="0" anchor="ctr"/>
              <a:lstStyle/>
              <a:p>
                <a:endParaRPr lang="en-US"/>
              </a:p>
            </p:txBody>
          </p:sp>
          <p:sp>
            <p:nvSpPr>
              <p:cNvPr id="736" name="Graphic 2">
                <a:extLst>
                  <a:ext uri="{FF2B5EF4-FFF2-40B4-BE49-F238E27FC236}">
                    <a16:creationId xmlns:a16="http://schemas.microsoft.com/office/drawing/2014/main" id="{B5750869-E94A-4C23-B520-6F1E3D9B512C}"/>
                  </a:ext>
                </a:extLst>
              </p:cNvPr>
              <p:cNvSpPr/>
              <p:nvPr/>
            </p:nvSpPr>
            <p:spPr>
              <a:xfrm>
                <a:off x="4767849" y="3344435"/>
                <a:ext cx="7036" cy="19350"/>
              </a:xfrm>
              <a:custGeom>
                <a:avLst/>
                <a:gdLst>
                  <a:gd name="connsiteX0" fmla="*/ 7036 w 7036"/>
                  <a:gd name="connsiteY0" fmla="*/ 19351 h 19350"/>
                  <a:gd name="connsiteX1" fmla="*/ 0 w 7036"/>
                  <a:gd name="connsiteY1" fmla="*/ 19351 h 19350"/>
                  <a:gd name="connsiteX2" fmla="*/ 0 w 7036"/>
                  <a:gd name="connsiteY2" fmla="*/ 0 h 19350"/>
                  <a:gd name="connsiteX3" fmla="*/ 7036 w 7036"/>
                  <a:gd name="connsiteY3" fmla="*/ 0 h 19350"/>
                </a:gdLst>
                <a:ahLst/>
                <a:cxnLst>
                  <a:cxn ang="0">
                    <a:pos x="connsiteX0" y="connsiteY0"/>
                  </a:cxn>
                  <a:cxn ang="0">
                    <a:pos x="connsiteX1" y="connsiteY1"/>
                  </a:cxn>
                  <a:cxn ang="0">
                    <a:pos x="connsiteX2" y="connsiteY2"/>
                  </a:cxn>
                  <a:cxn ang="0">
                    <a:pos x="connsiteX3" y="connsiteY3"/>
                  </a:cxn>
                </a:cxnLst>
                <a:rect l="l" t="t" r="r" b="b"/>
                <a:pathLst>
                  <a:path w="7036" h="19350">
                    <a:moveTo>
                      <a:pt x="7036" y="19351"/>
                    </a:moveTo>
                    <a:lnTo>
                      <a:pt x="0" y="19351"/>
                    </a:lnTo>
                    <a:lnTo>
                      <a:pt x="0" y="0"/>
                    </a:lnTo>
                    <a:lnTo>
                      <a:pt x="7036" y="0"/>
                    </a:lnTo>
                    <a:close/>
                  </a:path>
                </a:pathLst>
              </a:custGeom>
              <a:solidFill>
                <a:srgbClr val="FF9085"/>
              </a:solidFill>
              <a:ln w="5864" cap="flat">
                <a:noFill/>
                <a:prstDash val="solid"/>
                <a:miter/>
              </a:ln>
            </p:spPr>
            <p:txBody>
              <a:bodyPr rtlCol="0" anchor="ctr"/>
              <a:lstStyle/>
              <a:p>
                <a:endParaRPr lang="en-US"/>
              </a:p>
            </p:txBody>
          </p:sp>
          <p:sp>
            <p:nvSpPr>
              <p:cNvPr id="737" name="Graphic 2">
                <a:extLst>
                  <a:ext uri="{FF2B5EF4-FFF2-40B4-BE49-F238E27FC236}">
                    <a16:creationId xmlns:a16="http://schemas.microsoft.com/office/drawing/2014/main" id="{9A511280-0A63-4651-B282-4EEE112B8389}"/>
                  </a:ext>
                </a:extLst>
              </p:cNvPr>
              <p:cNvSpPr/>
              <p:nvPr/>
            </p:nvSpPr>
            <p:spPr>
              <a:xfrm>
                <a:off x="4779577" y="3321566"/>
                <a:ext cx="7036" cy="42219"/>
              </a:xfrm>
              <a:custGeom>
                <a:avLst/>
                <a:gdLst>
                  <a:gd name="connsiteX0" fmla="*/ 7036 w 7036"/>
                  <a:gd name="connsiteY0" fmla="*/ 42219 h 42219"/>
                  <a:gd name="connsiteX1" fmla="*/ 0 w 7036"/>
                  <a:gd name="connsiteY1" fmla="*/ 42219 h 42219"/>
                  <a:gd name="connsiteX2" fmla="*/ 0 w 7036"/>
                  <a:gd name="connsiteY2" fmla="*/ 0 h 42219"/>
                  <a:gd name="connsiteX3" fmla="*/ 7036 w 7036"/>
                  <a:gd name="connsiteY3" fmla="*/ 0 h 42219"/>
                </a:gdLst>
                <a:ahLst/>
                <a:cxnLst>
                  <a:cxn ang="0">
                    <a:pos x="connsiteX0" y="connsiteY0"/>
                  </a:cxn>
                  <a:cxn ang="0">
                    <a:pos x="connsiteX1" y="connsiteY1"/>
                  </a:cxn>
                  <a:cxn ang="0">
                    <a:pos x="connsiteX2" y="connsiteY2"/>
                  </a:cxn>
                  <a:cxn ang="0">
                    <a:pos x="connsiteX3" y="connsiteY3"/>
                  </a:cxn>
                </a:cxnLst>
                <a:rect l="l" t="t" r="r" b="b"/>
                <a:pathLst>
                  <a:path w="7036" h="42219">
                    <a:moveTo>
                      <a:pt x="7036" y="42219"/>
                    </a:moveTo>
                    <a:lnTo>
                      <a:pt x="0" y="42219"/>
                    </a:lnTo>
                    <a:lnTo>
                      <a:pt x="0" y="0"/>
                    </a:lnTo>
                    <a:lnTo>
                      <a:pt x="7036" y="0"/>
                    </a:lnTo>
                    <a:close/>
                  </a:path>
                </a:pathLst>
              </a:custGeom>
              <a:solidFill>
                <a:srgbClr val="FF9085"/>
              </a:solidFill>
              <a:ln w="5864" cap="flat">
                <a:noFill/>
                <a:prstDash val="solid"/>
                <a:miter/>
              </a:ln>
            </p:spPr>
            <p:txBody>
              <a:bodyPr rtlCol="0" anchor="ctr"/>
              <a:lstStyle/>
              <a:p>
                <a:endParaRPr lang="en-US"/>
              </a:p>
            </p:txBody>
          </p:sp>
          <p:sp>
            <p:nvSpPr>
              <p:cNvPr id="738" name="Graphic 2">
                <a:extLst>
                  <a:ext uri="{FF2B5EF4-FFF2-40B4-BE49-F238E27FC236}">
                    <a16:creationId xmlns:a16="http://schemas.microsoft.com/office/drawing/2014/main" id="{78A0CCB9-CBF5-44AB-9101-D86F0B42EEDF}"/>
                  </a:ext>
                </a:extLst>
              </p:cNvPr>
              <p:cNvSpPr/>
              <p:nvPr/>
            </p:nvSpPr>
            <p:spPr>
              <a:xfrm>
                <a:off x="4791304" y="3328016"/>
                <a:ext cx="6449" cy="35768"/>
              </a:xfrm>
              <a:custGeom>
                <a:avLst/>
                <a:gdLst>
                  <a:gd name="connsiteX0" fmla="*/ 6450 w 6449"/>
                  <a:gd name="connsiteY0" fmla="*/ 35769 h 35768"/>
                  <a:gd name="connsiteX1" fmla="*/ 0 w 6449"/>
                  <a:gd name="connsiteY1" fmla="*/ 35769 h 35768"/>
                  <a:gd name="connsiteX2" fmla="*/ 0 w 6449"/>
                  <a:gd name="connsiteY2" fmla="*/ 0 h 35768"/>
                  <a:gd name="connsiteX3" fmla="*/ 6450 w 6449"/>
                  <a:gd name="connsiteY3" fmla="*/ 0 h 35768"/>
                </a:gdLst>
                <a:ahLst/>
                <a:cxnLst>
                  <a:cxn ang="0">
                    <a:pos x="connsiteX0" y="connsiteY0"/>
                  </a:cxn>
                  <a:cxn ang="0">
                    <a:pos x="connsiteX1" y="connsiteY1"/>
                  </a:cxn>
                  <a:cxn ang="0">
                    <a:pos x="connsiteX2" y="connsiteY2"/>
                  </a:cxn>
                  <a:cxn ang="0">
                    <a:pos x="connsiteX3" y="connsiteY3"/>
                  </a:cxn>
                </a:cxnLst>
                <a:rect l="l" t="t" r="r" b="b"/>
                <a:pathLst>
                  <a:path w="6449" h="35768">
                    <a:moveTo>
                      <a:pt x="6450" y="35769"/>
                    </a:moveTo>
                    <a:lnTo>
                      <a:pt x="0" y="35769"/>
                    </a:lnTo>
                    <a:lnTo>
                      <a:pt x="0" y="0"/>
                    </a:lnTo>
                    <a:lnTo>
                      <a:pt x="6450" y="0"/>
                    </a:lnTo>
                    <a:close/>
                  </a:path>
                </a:pathLst>
              </a:custGeom>
              <a:solidFill>
                <a:srgbClr val="FF9085"/>
              </a:solidFill>
              <a:ln w="5864" cap="flat">
                <a:noFill/>
                <a:prstDash val="solid"/>
                <a:miter/>
              </a:ln>
            </p:spPr>
            <p:txBody>
              <a:bodyPr rtlCol="0" anchor="ctr"/>
              <a:lstStyle/>
              <a:p>
                <a:endParaRPr lang="en-US"/>
              </a:p>
            </p:txBody>
          </p:sp>
          <p:sp>
            <p:nvSpPr>
              <p:cNvPr id="739" name="Graphic 2">
                <a:extLst>
                  <a:ext uri="{FF2B5EF4-FFF2-40B4-BE49-F238E27FC236}">
                    <a16:creationId xmlns:a16="http://schemas.microsoft.com/office/drawing/2014/main" id="{58AE1290-58BC-4AA1-9EAA-8C48290CF80C}"/>
                  </a:ext>
                </a:extLst>
              </p:cNvPr>
              <p:cNvSpPr/>
              <p:nvPr/>
            </p:nvSpPr>
            <p:spPr>
              <a:xfrm>
                <a:off x="4803032" y="3354403"/>
                <a:ext cx="6449" cy="9382"/>
              </a:xfrm>
              <a:custGeom>
                <a:avLst/>
                <a:gdLst>
                  <a:gd name="connsiteX0" fmla="*/ 6450 w 6449"/>
                  <a:gd name="connsiteY0" fmla="*/ 9382 h 9382"/>
                  <a:gd name="connsiteX1" fmla="*/ 0 w 6449"/>
                  <a:gd name="connsiteY1" fmla="*/ 9382 h 9382"/>
                  <a:gd name="connsiteX2" fmla="*/ 0 w 6449"/>
                  <a:gd name="connsiteY2" fmla="*/ 0 h 9382"/>
                  <a:gd name="connsiteX3" fmla="*/ 6450 w 6449"/>
                  <a:gd name="connsiteY3" fmla="*/ 0 h 9382"/>
                </a:gdLst>
                <a:ahLst/>
                <a:cxnLst>
                  <a:cxn ang="0">
                    <a:pos x="connsiteX0" y="connsiteY0"/>
                  </a:cxn>
                  <a:cxn ang="0">
                    <a:pos x="connsiteX1" y="connsiteY1"/>
                  </a:cxn>
                  <a:cxn ang="0">
                    <a:pos x="connsiteX2" y="connsiteY2"/>
                  </a:cxn>
                  <a:cxn ang="0">
                    <a:pos x="connsiteX3" y="connsiteY3"/>
                  </a:cxn>
                </a:cxnLst>
                <a:rect l="l" t="t" r="r" b="b"/>
                <a:pathLst>
                  <a:path w="6449" h="9382">
                    <a:moveTo>
                      <a:pt x="6450" y="9382"/>
                    </a:moveTo>
                    <a:lnTo>
                      <a:pt x="0" y="9382"/>
                    </a:lnTo>
                    <a:lnTo>
                      <a:pt x="0" y="0"/>
                    </a:lnTo>
                    <a:lnTo>
                      <a:pt x="6450" y="0"/>
                    </a:lnTo>
                    <a:close/>
                  </a:path>
                </a:pathLst>
              </a:custGeom>
              <a:solidFill>
                <a:srgbClr val="FF9085"/>
              </a:solidFill>
              <a:ln w="5864" cap="flat">
                <a:noFill/>
                <a:prstDash val="solid"/>
                <a:miter/>
              </a:ln>
            </p:spPr>
            <p:txBody>
              <a:bodyPr rtlCol="0" anchor="ctr"/>
              <a:lstStyle/>
              <a:p>
                <a:endParaRPr lang="en-US"/>
              </a:p>
            </p:txBody>
          </p:sp>
          <p:sp>
            <p:nvSpPr>
              <p:cNvPr id="740" name="Graphic 2">
                <a:extLst>
                  <a:ext uri="{FF2B5EF4-FFF2-40B4-BE49-F238E27FC236}">
                    <a16:creationId xmlns:a16="http://schemas.microsoft.com/office/drawing/2014/main" id="{C2A467B9-C689-493D-AEFF-36B5F2A26653}"/>
                  </a:ext>
                </a:extLst>
              </p:cNvPr>
              <p:cNvSpPr/>
              <p:nvPr/>
            </p:nvSpPr>
            <p:spPr>
              <a:xfrm>
                <a:off x="4814759" y="3341503"/>
                <a:ext cx="6449" cy="22282"/>
              </a:xfrm>
              <a:custGeom>
                <a:avLst/>
                <a:gdLst>
                  <a:gd name="connsiteX0" fmla="*/ 6450 w 6449"/>
                  <a:gd name="connsiteY0" fmla="*/ 22282 h 22282"/>
                  <a:gd name="connsiteX1" fmla="*/ 0 w 6449"/>
                  <a:gd name="connsiteY1" fmla="*/ 22282 h 22282"/>
                  <a:gd name="connsiteX2" fmla="*/ 0 w 6449"/>
                  <a:gd name="connsiteY2" fmla="*/ 0 h 22282"/>
                  <a:gd name="connsiteX3" fmla="*/ 6450 w 6449"/>
                  <a:gd name="connsiteY3" fmla="*/ 0 h 22282"/>
                </a:gdLst>
                <a:ahLst/>
                <a:cxnLst>
                  <a:cxn ang="0">
                    <a:pos x="connsiteX0" y="connsiteY0"/>
                  </a:cxn>
                  <a:cxn ang="0">
                    <a:pos x="connsiteX1" y="connsiteY1"/>
                  </a:cxn>
                  <a:cxn ang="0">
                    <a:pos x="connsiteX2" y="connsiteY2"/>
                  </a:cxn>
                  <a:cxn ang="0">
                    <a:pos x="connsiteX3" y="connsiteY3"/>
                  </a:cxn>
                </a:cxnLst>
                <a:rect l="l" t="t" r="r" b="b"/>
                <a:pathLst>
                  <a:path w="6449" h="22282">
                    <a:moveTo>
                      <a:pt x="6450" y="22282"/>
                    </a:moveTo>
                    <a:lnTo>
                      <a:pt x="0" y="22282"/>
                    </a:lnTo>
                    <a:lnTo>
                      <a:pt x="0" y="0"/>
                    </a:lnTo>
                    <a:lnTo>
                      <a:pt x="6450" y="0"/>
                    </a:lnTo>
                    <a:close/>
                  </a:path>
                </a:pathLst>
              </a:custGeom>
              <a:solidFill>
                <a:srgbClr val="FF9085"/>
              </a:solidFill>
              <a:ln w="5864" cap="flat">
                <a:noFill/>
                <a:prstDash val="solid"/>
                <a:miter/>
              </a:ln>
            </p:spPr>
            <p:txBody>
              <a:bodyPr rtlCol="0" anchor="ctr"/>
              <a:lstStyle/>
              <a:p>
                <a:endParaRPr lang="en-US"/>
              </a:p>
            </p:txBody>
          </p:sp>
          <p:sp>
            <p:nvSpPr>
              <p:cNvPr id="741" name="Graphic 2">
                <a:extLst>
                  <a:ext uri="{FF2B5EF4-FFF2-40B4-BE49-F238E27FC236}">
                    <a16:creationId xmlns:a16="http://schemas.microsoft.com/office/drawing/2014/main" id="{1BA6F86F-213A-48C5-8284-807B17459C2C}"/>
                  </a:ext>
                </a:extLst>
              </p:cNvPr>
              <p:cNvSpPr/>
              <p:nvPr/>
            </p:nvSpPr>
            <p:spPr>
              <a:xfrm>
                <a:off x="4826487" y="3331534"/>
                <a:ext cx="6449" cy="32250"/>
              </a:xfrm>
              <a:custGeom>
                <a:avLst/>
                <a:gdLst>
                  <a:gd name="connsiteX0" fmla="*/ 6450 w 6449"/>
                  <a:gd name="connsiteY0" fmla="*/ 32251 h 32250"/>
                  <a:gd name="connsiteX1" fmla="*/ 0 w 6449"/>
                  <a:gd name="connsiteY1" fmla="*/ 32251 h 32250"/>
                  <a:gd name="connsiteX2" fmla="*/ 0 w 6449"/>
                  <a:gd name="connsiteY2" fmla="*/ 0 h 32250"/>
                  <a:gd name="connsiteX3" fmla="*/ 6450 w 6449"/>
                  <a:gd name="connsiteY3" fmla="*/ 0 h 32250"/>
                </a:gdLst>
                <a:ahLst/>
                <a:cxnLst>
                  <a:cxn ang="0">
                    <a:pos x="connsiteX0" y="connsiteY0"/>
                  </a:cxn>
                  <a:cxn ang="0">
                    <a:pos x="connsiteX1" y="connsiteY1"/>
                  </a:cxn>
                  <a:cxn ang="0">
                    <a:pos x="connsiteX2" y="connsiteY2"/>
                  </a:cxn>
                  <a:cxn ang="0">
                    <a:pos x="connsiteX3" y="connsiteY3"/>
                  </a:cxn>
                </a:cxnLst>
                <a:rect l="l" t="t" r="r" b="b"/>
                <a:pathLst>
                  <a:path w="6449" h="32250">
                    <a:moveTo>
                      <a:pt x="6450" y="32251"/>
                    </a:moveTo>
                    <a:lnTo>
                      <a:pt x="0" y="32251"/>
                    </a:lnTo>
                    <a:lnTo>
                      <a:pt x="0" y="0"/>
                    </a:lnTo>
                    <a:lnTo>
                      <a:pt x="6450" y="0"/>
                    </a:lnTo>
                    <a:close/>
                  </a:path>
                </a:pathLst>
              </a:custGeom>
              <a:solidFill>
                <a:srgbClr val="FF9085"/>
              </a:solidFill>
              <a:ln w="5864" cap="flat">
                <a:noFill/>
                <a:prstDash val="solid"/>
                <a:miter/>
              </a:ln>
            </p:spPr>
            <p:txBody>
              <a:bodyPr rtlCol="0" anchor="ctr"/>
              <a:lstStyle/>
              <a:p>
                <a:endParaRPr lang="en-US"/>
              </a:p>
            </p:txBody>
          </p:sp>
          <p:sp>
            <p:nvSpPr>
              <p:cNvPr id="742" name="Graphic 2">
                <a:extLst>
                  <a:ext uri="{FF2B5EF4-FFF2-40B4-BE49-F238E27FC236}">
                    <a16:creationId xmlns:a16="http://schemas.microsoft.com/office/drawing/2014/main" id="{C0850C30-674D-4E65-BDFA-E3D4671F5096}"/>
                  </a:ext>
                </a:extLst>
              </p:cNvPr>
              <p:cNvSpPr/>
              <p:nvPr/>
            </p:nvSpPr>
            <p:spPr>
              <a:xfrm>
                <a:off x="4838214" y="3340330"/>
                <a:ext cx="6449" cy="24041"/>
              </a:xfrm>
              <a:custGeom>
                <a:avLst/>
                <a:gdLst>
                  <a:gd name="connsiteX0" fmla="*/ 6450 w 6449"/>
                  <a:gd name="connsiteY0" fmla="*/ 24041 h 24041"/>
                  <a:gd name="connsiteX1" fmla="*/ 0 w 6449"/>
                  <a:gd name="connsiteY1" fmla="*/ 24041 h 24041"/>
                  <a:gd name="connsiteX2" fmla="*/ 0 w 6449"/>
                  <a:gd name="connsiteY2" fmla="*/ 0 h 24041"/>
                  <a:gd name="connsiteX3" fmla="*/ 6450 w 6449"/>
                  <a:gd name="connsiteY3" fmla="*/ 586 h 24041"/>
                </a:gdLst>
                <a:ahLst/>
                <a:cxnLst>
                  <a:cxn ang="0">
                    <a:pos x="connsiteX0" y="connsiteY0"/>
                  </a:cxn>
                  <a:cxn ang="0">
                    <a:pos x="connsiteX1" y="connsiteY1"/>
                  </a:cxn>
                  <a:cxn ang="0">
                    <a:pos x="connsiteX2" y="connsiteY2"/>
                  </a:cxn>
                  <a:cxn ang="0">
                    <a:pos x="connsiteX3" y="connsiteY3"/>
                  </a:cxn>
                </a:cxnLst>
                <a:rect l="l" t="t" r="r" b="b"/>
                <a:pathLst>
                  <a:path w="6449" h="24041">
                    <a:moveTo>
                      <a:pt x="6450" y="24041"/>
                    </a:moveTo>
                    <a:lnTo>
                      <a:pt x="0" y="24041"/>
                    </a:lnTo>
                    <a:lnTo>
                      <a:pt x="0" y="0"/>
                    </a:lnTo>
                    <a:lnTo>
                      <a:pt x="6450" y="586"/>
                    </a:lnTo>
                    <a:close/>
                  </a:path>
                </a:pathLst>
              </a:custGeom>
              <a:solidFill>
                <a:srgbClr val="FF9085"/>
              </a:solidFill>
              <a:ln w="5864" cap="flat">
                <a:noFill/>
                <a:prstDash val="solid"/>
                <a:miter/>
              </a:ln>
            </p:spPr>
            <p:txBody>
              <a:bodyPr rtlCol="0" anchor="ctr"/>
              <a:lstStyle/>
              <a:p>
                <a:endParaRPr lang="en-US"/>
              </a:p>
            </p:txBody>
          </p:sp>
          <p:sp>
            <p:nvSpPr>
              <p:cNvPr id="743" name="Graphic 2">
                <a:extLst>
                  <a:ext uri="{FF2B5EF4-FFF2-40B4-BE49-F238E27FC236}">
                    <a16:creationId xmlns:a16="http://schemas.microsoft.com/office/drawing/2014/main" id="{4B2F6316-9B86-4C61-A47E-ABFEAD5EED2D}"/>
                  </a:ext>
                </a:extLst>
              </p:cNvPr>
              <p:cNvSpPr/>
              <p:nvPr/>
            </p:nvSpPr>
            <p:spPr>
              <a:xfrm>
                <a:off x="4849355" y="3328016"/>
                <a:ext cx="6450" cy="36355"/>
              </a:xfrm>
              <a:custGeom>
                <a:avLst/>
                <a:gdLst>
                  <a:gd name="connsiteX0" fmla="*/ 6450 w 6450"/>
                  <a:gd name="connsiteY0" fmla="*/ 36355 h 36355"/>
                  <a:gd name="connsiteX1" fmla="*/ 0 w 6450"/>
                  <a:gd name="connsiteY1" fmla="*/ 36355 h 36355"/>
                  <a:gd name="connsiteX2" fmla="*/ 0 w 6450"/>
                  <a:gd name="connsiteY2" fmla="*/ 0 h 36355"/>
                  <a:gd name="connsiteX3" fmla="*/ 6450 w 6450"/>
                  <a:gd name="connsiteY3" fmla="*/ 0 h 36355"/>
                </a:gdLst>
                <a:ahLst/>
                <a:cxnLst>
                  <a:cxn ang="0">
                    <a:pos x="connsiteX0" y="connsiteY0"/>
                  </a:cxn>
                  <a:cxn ang="0">
                    <a:pos x="connsiteX1" y="connsiteY1"/>
                  </a:cxn>
                  <a:cxn ang="0">
                    <a:pos x="connsiteX2" y="connsiteY2"/>
                  </a:cxn>
                  <a:cxn ang="0">
                    <a:pos x="connsiteX3" y="connsiteY3"/>
                  </a:cxn>
                </a:cxnLst>
                <a:rect l="l" t="t" r="r" b="b"/>
                <a:pathLst>
                  <a:path w="6450" h="36355">
                    <a:moveTo>
                      <a:pt x="6450" y="36355"/>
                    </a:moveTo>
                    <a:lnTo>
                      <a:pt x="0" y="36355"/>
                    </a:lnTo>
                    <a:lnTo>
                      <a:pt x="0" y="0"/>
                    </a:lnTo>
                    <a:lnTo>
                      <a:pt x="6450" y="0"/>
                    </a:lnTo>
                    <a:close/>
                  </a:path>
                </a:pathLst>
              </a:custGeom>
              <a:solidFill>
                <a:srgbClr val="FF9085"/>
              </a:solidFill>
              <a:ln w="5864" cap="flat">
                <a:noFill/>
                <a:prstDash val="solid"/>
                <a:miter/>
              </a:ln>
            </p:spPr>
            <p:txBody>
              <a:bodyPr rtlCol="0" anchor="ctr"/>
              <a:lstStyle/>
              <a:p>
                <a:endParaRPr lang="en-US"/>
              </a:p>
            </p:txBody>
          </p:sp>
          <p:sp>
            <p:nvSpPr>
              <p:cNvPr id="744" name="Graphic 2">
                <a:extLst>
                  <a:ext uri="{FF2B5EF4-FFF2-40B4-BE49-F238E27FC236}">
                    <a16:creationId xmlns:a16="http://schemas.microsoft.com/office/drawing/2014/main" id="{540FCB2A-EF12-44FD-88E2-ECEAC59D93AE}"/>
                  </a:ext>
                </a:extLst>
              </p:cNvPr>
              <p:cNvSpPr/>
              <p:nvPr/>
            </p:nvSpPr>
            <p:spPr>
              <a:xfrm>
                <a:off x="4861083" y="3323911"/>
                <a:ext cx="6450" cy="40460"/>
              </a:xfrm>
              <a:custGeom>
                <a:avLst/>
                <a:gdLst>
                  <a:gd name="connsiteX0" fmla="*/ 6450 w 6450"/>
                  <a:gd name="connsiteY0" fmla="*/ 40460 h 40460"/>
                  <a:gd name="connsiteX1" fmla="*/ 0 w 6450"/>
                  <a:gd name="connsiteY1" fmla="*/ 40460 h 40460"/>
                  <a:gd name="connsiteX2" fmla="*/ 0 w 6450"/>
                  <a:gd name="connsiteY2" fmla="*/ 0 h 40460"/>
                  <a:gd name="connsiteX3" fmla="*/ 6450 w 6450"/>
                  <a:gd name="connsiteY3" fmla="*/ 0 h 40460"/>
                </a:gdLst>
                <a:ahLst/>
                <a:cxnLst>
                  <a:cxn ang="0">
                    <a:pos x="connsiteX0" y="connsiteY0"/>
                  </a:cxn>
                  <a:cxn ang="0">
                    <a:pos x="connsiteX1" y="connsiteY1"/>
                  </a:cxn>
                  <a:cxn ang="0">
                    <a:pos x="connsiteX2" y="connsiteY2"/>
                  </a:cxn>
                  <a:cxn ang="0">
                    <a:pos x="connsiteX3" y="connsiteY3"/>
                  </a:cxn>
                </a:cxnLst>
                <a:rect l="l" t="t" r="r" b="b"/>
                <a:pathLst>
                  <a:path w="6450" h="40460">
                    <a:moveTo>
                      <a:pt x="6450" y="40460"/>
                    </a:moveTo>
                    <a:lnTo>
                      <a:pt x="0" y="40460"/>
                    </a:lnTo>
                    <a:lnTo>
                      <a:pt x="0" y="0"/>
                    </a:lnTo>
                    <a:lnTo>
                      <a:pt x="6450" y="0"/>
                    </a:lnTo>
                    <a:close/>
                  </a:path>
                </a:pathLst>
              </a:custGeom>
              <a:solidFill>
                <a:srgbClr val="FF9085"/>
              </a:solidFill>
              <a:ln w="5864" cap="flat">
                <a:noFill/>
                <a:prstDash val="solid"/>
                <a:miter/>
              </a:ln>
            </p:spPr>
            <p:txBody>
              <a:bodyPr rtlCol="0" anchor="ctr"/>
              <a:lstStyle/>
              <a:p>
                <a:endParaRPr lang="en-US"/>
              </a:p>
            </p:txBody>
          </p:sp>
        </p:grpSp>
      </p:grpSp>
      <p:grpSp>
        <p:nvGrpSpPr>
          <p:cNvPr id="745" name="Graphic 2">
            <a:extLst>
              <a:ext uri="{FF2B5EF4-FFF2-40B4-BE49-F238E27FC236}">
                <a16:creationId xmlns:a16="http://schemas.microsoft.com/office/drawing/2014/main" id="{6E63B395-5362-4F5D-A3AE-C5061DD2E951}"/>
              </a:ext>
            </a:extLst>
          </p:cNvPr>
          <p:cNvGrpSpPr/>
          <p:nvPr/>
        </p:nvGrpSpPr>
        <p:grpSpPr>
          <a:xfrm>
            <a:off x="4715040" y="3387240"/>
            <a:ext cx="338339" cy="83851"/>
            <a:chOff x="4560858" y="3387240"/>
            <a:chExt cx="338339" cy="83851"/>
          </a:xfrm>
        </p:grpSpPr>
        <p:sp>
          <p:nvSpPr>
            <p:cNvPr id="746" name="Graphic 2">
              <a:extLst>
                <a:ext uri="{FF2B5EF4-FFF2-40B4-BE49-F238E27FC236}">
                  <a16:creationId xmlns:a16="http://schemas.microsoft.com/office/drawing/2014/main" id="{FC55FC81-A678-48B9-85E0-0CFFB2B31697}"/>
                </a:ext>
              </a:extLst>
            </p:cNvPr>
            <p:cNvSpPr/>
            <p:nvPr/>
          </p:nvSpPr>
          <p:spPr>
            <a:xfrm>
              <a:off x="4560858" y="3387240"/>
              <a:ext cx="338339" cy="83851"/>
            </a:xfrm>
            <a:custGeom>
              <a:avLst/>
              <a:gdLst>
                <a:gd name="connsiteX0" fmla="*/ 0 w 338339"/>
                <a:gd name="connsiteY0" fmla="*/ 68606 h 83851"/>
                <a:gd name="connsiteX1" fmla="*/ 0 w 338339"/>
                <a:gd name="connsiteY1" fmla="*/ 14659 h 83851"/>
                <a:gd name="connsiteX2" fmla="*/ 17005 w 338339"/>
                <a:gd name="connsiteY2" fmla="*/ 0 h 83851"/>
                <a:gd name="connsiteX3" fmla="*/ 322507 w 338339"/>
                <a:gd name="connsiteY3" fmla="*/ 1173 h 83851"/>
                <a:gd name="connsiteX4" fmla="*/ 338339 w 338339"/>
                <a:gd name="connsiteY4" fmla="*/ 15832 h 83851"/>
                <a:gd name="connsiteX5" fmla="*/ 338339 w 338339"/>
                <a:gd name="connsiteY5" fmla="*/ 67433 h 83851"/>
                <a:gd name="connsiteX6" fmla="*/ 322507 w 338339"/>
                <a:gd name="connsiteY6" fmla="*/ 82093 h 83851"/>
                <a:gd name="connsiteX7" fmla="*/ 17005 w 338339"/>
                <a:gd name="connsiteY7" fmla="*/ 83852 h 83851"/>
                <a:gd name="connsiteX8" fmla="*/ 0 w 338339"/>
                <a:gd name="connsiteY8" fmla="*/ 68606 h 83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339" h="83851">
                  <a:moveTo>
                    <a:pt x="0" y="68606"/>
                  </a:moveTo>
                  <a:lnTo>
                    <a:pt x="0" y="14659"/>
                  </a:lnTo>
                  <a:cubicBezTo>
                    <a:pt x="0" y="6450"/>
                    <a:pt x="7623" y="0"/>
                    <a:pt x="17005" y="0"/>
                  </a:cubicBezTo>
                  <a:lnTo>
                    <a:pt x="322507" y="1173"/>
                  </a:lnTo>
                  <a:cubicBezTo>
                    <a:pt x="331302" y="1173"/>
                    <a:pt x="338339" y="7623"/>
                    <a:pt x="338339" y="15832"/>
                  </a:cubicBezTo>
                  <a:lnTo>
                    <a:pt x="338339" y="67433"/>
                  </a:lnTo>
                  <a:cubicBezTo>
                    <a:pt x="338339" y="75056"/>
                    <a:pt x="331302" y="81506"/>
                    <a:pt x="322507" y="82093"/>
                  </a:cubicBezTo>
                  <a:lnTo>
                    <a:pt x="17005" y="83852"/>
                  </a:lnTo>
                  <a:cubicBezTo>
                    <a:pt x="7623" y="83265"/>
                    <a:pt x="0" y="76815"/>
                    <a:pt x="0" y="68606"/>
                  </a:cubicBezTo>
                  <a:close/>
                </a:path>
              </a:pathLst>
            </a:custGeom>
            <a:solidFill>
              <a:srgbClr val="AA80F9">
                <a:alpha val="74000"/>
              </a:srgbClr>
            </a:solidFill>
            <a:ln w="5864" cap="flat">
              <a:noFill/>
              <a:prstDash val="solid"/>
              <a:miter/>
            </a:ln>
          </p:spPr>
          <p:txBody>
            <a:bodyPr rtlCol="0" anchor="ctr"/>
            <a:lstStyle/>
            <a:p>
              <a:endParaRPr lang="en-US"/>
            </a:p>
          </p:txBody>
        </p:sp>
        <p:sp>
          <p:nvSpPr>
            <p:cNvPr id="747" name="Graphic 2">
              <a:extLst>
                <a:ext uri="{FF2B5EF4-FFF2-40B4-BE49-F238E27FC236}">
                  <a16:creationId xmlns:a16="http://schemas.microsoft.com/office/drawing/2014/main" id="{2F631C64-DB8B-4883-9B56-DF4ADD644B6D}"/>
                </a:ext>
              </a:extLst>
            </p:cNvPr>
            <p:cNvSpPr/>
            <p:nvPr/>
          </p:nvSpPr>
          <p:spPr>
            <a:xfrm>
              <a:off x="4577277" y="3399554"/>
              <a:ext cx="15245" cy="14072"/>
            </a:xfrm>
            <a:custGeom>
              <a:avLst/>
              <a:gdLst>
                <a:gd name="connsiteX0" fmla="*/ 15246 w 15245"/>
                <a:gd name="connsiteY0" fmla="*/ 7036 h 14072"/>
                <a:gd name="connsiteX1" fmla="*/ 7623 w 15245"/>
                <a:gd name="connsiteY1" fmla="*/ 14073 h 14072"/>
                <a:gd name="connsiteX2" fmla="*/ 0 w 15245"/>
                <a:gd name="connsiteY2" fmla="*/ 7036 h 14072"/>
                <a:gd name="connsiteX3" fmla="*/ 7623 w 15245"/>
                <a:gd name="connsiteY3" fmla="*/ 0 h 14072"/>
                <a:gd name="connsiteX4" fmla="*/ 15246 w 15245"/>
                <a:gd name="connsiteY4" fmla="*/ 7036 h 14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5" h="14072">
                  <a:moveTo>
                    <a:pt x="15246" y="7036"/>
                  </a:moveTo>
                  <a:cubicBezTo>
                    <a:pt x="15246" y="10555"/>
                    <a:pt x="11728" y="14073"/>
                    <a:pt x="7623" y="14073"/>
                  </a:cubicBezTo>
                  <a:cubicBezTo>
                    <a:pt x="3518" y="14073"/>
                    <a:pt x="0" y="11141"/>
                    <a:pt x="0" y="7036"/>
                  </a:cubicBezTo>
                  <a:cubicBezTo>
                    <a:pt x="0" y="3518"/>
                    <a:pt x="3518" y="0"/>
                    <a:pt x="7623" y="0"/>
                  </a:cubicBezTo>
                  <a:cubicBezTo>
                    <a:pt x="11728" y="0"/>
                    <a:pt x="15246" y="3518"/>
                    <a:pt x="15246" y="7036"/>
                  </a:cubicBezTo>
                  <a:close/>
                </a:path>
              </a:pathLst>
            </a:custGeom>
            <a:solidFill>
              <a:srgbClr val="FFFFFF">
                <a:alpha val="40000"/>
              </a:srgbClr>
            </a:solidFill>
            <a:ln w="5864" cap="flat">
              <a:noFill/>
              <a:prstDash val="solid"/>
              <a:miter/>
            </a:ln>
          </p:spPr>
          <p:txBody>
            <a:bodyPr rtlCol="0" anchor="ctr"/>
            <a:lstStyle/>
            <a:p>
              <a:endParaRPr lang="en-US"/>
            </a:p>
          </p:txBody>
        </p:sp>
        <p:sp>
          <p:nvSpPr>
            <p:cNvPr id="748" name="Graphic 2">
              <a:extLst>
                <a:ext uri="{FF2B5EF4-FFF2-40B4-BE49-F238E27FC236}">
                  <a16:creationId xmlns:a16="http://schemas.microsoft.com/office/drawing/2014/main" id="{E9F29B92-D3E1-4A80-A8A2-151BED4C8443}"/>
                </a:ext>
              </a:extLst>
            </p:cNvPr>
            <p:cNvSpPr/>
            <p:nvPr/>
          </p:nvSpPr>
          <p:spPr>
            <a:xfrm>
              <a:off x="4602491" y="3399554"/>
              <a:ext cx="15245" cy="14072"/>
            </a:xfrm>
            <a:custGeom>
              <a:avLst/>
              <a:gdLst>
                <a:gd name="connsiteX0" fmla="*/ 15246 w 15245"/>
                <a:gd name="connsiteY0" fmla="*/ 7036 h 14072"/>
                <a:gd name="connsiteX1" fmla="*/ 7623 w 15245"/>
                <a:gd name="connsiteY1" fmla="*/ 14073 h 14072"/>
                <a:gd name="connsiteX2" fmla="*/ 0 w 15245"/>
                <a:gd name="connsiteY2" fmla="*/ 7036 h 14072"/>
                <a:gd name="connsiteX3" fmla="*/ 7623 w 15245"/>
                <a:gd name="connsiteY3" fmla="*/ 0 h 14072"/>
                <a:gd name="connsiteX4" fmla="*/ 15246 w 15245"/>
                <a:gd name="connsiteY4" fmla="*/ 7036 h 14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5" h="14072">
                  <a:moveTo>
                    <a:pt x="15246" y="7036"/>
                  </a:moveTo>
                  <a:cubicBezTo>
                    <a:pt x="15246" y="10555"/>
                    <a:pt x="11728" y="14073"/>
                    <a:pt x="7623" y="14073"/>
                  </a:cubicBezTo>
                  <a:cubicBezTo>
                    <a:pt x="3518" y="14073"/>
                    <a:pt x="0" y="11141"/>
                    <a:pt x="0" y="7036"/>
                  </a:cubicBezTo>
                  <a:cubicBezTo>
                    <a:pt x="0" y="3518"/>
                    <a:pt x="3518" y="0"/>
                    <a:pt x="7623" y="0"/>
                  </a:cubicBezTo>
                  <a:cubicBezTo>
                    <a:pt x="11728" y="586"/>
                    <a:pt x="15246" y="3518"/>
                    <a:pt x="15246" y="7036"/>
                  </a:cubicBezTo>
                  <a:close/>
                </a:path>
              </a:pathLst>
            </a:custGeom>
            <a:solidFill>
              <a:srgbClr val="FFFFFF">
                <a:alpha val="40000"/>
              </a:srgbClr>
            </a:solidFill>
            <a:ln w="5864" cap="flat">
              <a:noFill/>
              <a:prstDash val="solid"/>
              <a:miter/>
            </a:ln>
          </p:spPr>
          <p:txBody>
            <a:bodyPr rtlCol="0" anchor="ctr"/>
            <a:lstStyle/>
            <a:p>
              <a:endParaRPr lang="en-US"/>
            </a:p>
          </p:txBody>
        </p:sp>
        <p:sp>
          <p:nvSpPr>
            <p:cNvPr id="749" name="Graphic 2">
              <a:extLst>
                <a:ext uri="{FF2B5EF4-FFF2-40B4-BE49-F238E27FC236}">
                  <a16:creationId xmlns:a16="http://schemas.microsoft.com/office/drawing/2014/main" id="{47165503-5072-4A0D-A144-30CDE2265515}"/>
                </a:ext>
              </a:extLst>
            </p:cNvPr>
            <p:cNvSpPr/>
            <p:nvPr/>
          </p:nvSpPr>
          <p:spPr>
            <a:xfrm>
              <a:off x="4627119" y="3399554"/>
              <a:ext cx="15245" cy="14072"/>
            </a:xfrm>
            <a:custGeom>
              <a:avLst/>
              <a:gdLst>
                <a:gd name="connsiteX0" fmla="*/ 15246 w 15245"/>
                <a:gd name="connsiteY0" fmla="*/ 7036 h 14072"/>
                <a:gd name="connsiteX1" fmla="*/ 7623 w 15245"/>
                <a:gd name="connsiteY1" fmla="*/ 14073 h 14072"/>
                <a:gd name="connsiteX2" fmla="*/ 0 w 15245"/>
                <a:gd name="connsiteY2" fmla="*/ 7036 h 14072"/>
                <a:gd name="connsiteX3" fmla="*/ 7623 w 15245"/>
                <a:gd name="connsiteY3" fmla="*/ 0 h 14072"/>
                <a:gd name="connsiteX4" fmla="*/ 15246 w 15245"/>
                <a:gd name="connsiteY4" fmla="*/ 7036 h 14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5" h="14072">
                  <a:moveTo>
                    <a:pt x="15246" y="7036"/>
                  </a:moveTo>
                  <a:cubicBezTo>
                    <a:pt x="15246" y="10555"/>
                    <a:pt x="11728" y="14073"/>
                    <a:pt x="7623" y="14073"/>
                  </a:cubicBezTo>
                  <a:cubicBezTo>
                    <a:pt x="3518" y="14073"/>
                    <a:pt x="0" y="11141"/>
                    <a:pt x="0" y="7036"/>
                  </a:cubicBezTo>
                  <a:cubicBezTo>
                    <a:pt x="0" y="2932"/>
                    <a:pt x="3518" y="0"/>
                    <a:pt x="7623" y="0"/>
                  </a:cubicBezTo>
                  <a:cubicBezTo>
                    <a:pt x="11728" y="586"/>
                    <a:pt x="15246" y="3518"/>
                    <a:pt x="15246" y="7036"/>
                  </a:cubicBezTo>
                  <a:close/>
                </a:path>
              </a:pathLst>
            </a:custGeom>
            <a:solidFill>
              <a:srgbClr val="FFFFFF">
                <a:alpha val="40000"/>
              </a:srgbClr>
            </a:solidFill>
            <a:ln w="5864" cap="flat">
              <a:noFill/>
              <a:prstDash val="solid"/>
              <a:miter/>
            </a:ln>
          </p:spPr>
          <p:txBody>
            <a:bodyPr rtlCol="0" anchor="ctr"/>
            <a:lstStyle/>
            <a:p>
              <a:endParaRPr lang="en-US"/>
            </a:p>
          </p:txBody>
        </p:sp>
        <p:sp>
          <p:nvSpPr>
            <p:cNvPr id="750" name="Graphic 2">
              <a:extLst>
                <a:ext uri="{FF2B5EF4-FFF2-40B4-BE49-F238E27FC236}">
                  <a16:creationId xmlns:a16="http://schemas.microsoft.com/office/drawing/2014/main" id="{4492D693-A3D1-4CE1-B6D3-BB84511FACD1}"/>
                </a:ext>
              </a:extLst>
            </p:cNvPr>
            <p:cNvSpPr/>
            <p:nvPr/>
          </p:nvSpPr>
          <p:spPr>
            <a:xfrm>
              <a:off x="4657610" y="3400140"/>
              <a:ext cx="223995" cy="56292"/>
            </a:xfrm>
            <a:custGeom>
              <a:avLst/>
              <a:gdLst>
                <a:gd name="connsiteX0" fmla="*/ 223996 w 223995"/>
                <a:gd name="connsiteY0" fmla="*/ 55706 h 56292"/>
                <a:gd name="connsiteX1" fmla="*/ 0 w 223995"/>
                <a:gd name="connsiteY1" fmla="*/ 56292 h 56292"/>
                <a:gd name="connsiteX2" fmla="*/ 0 w 223995"/>
                <a:gd name="connsiteY2" fmla="*/ 0 h 56292"/>
                <a:gd name="connsiteX3" fmla="*/ 223996 w 223995"/>
                <a:gd name="connsiteY3" fmla="*/ 586 h 56292"/>
              </a:gdLst>
              <a:ahLst/>
              <a:cxnLst>
                <a:cxn ang="0">
                  <a:pos x="connsiteX0" y="connsiteY0"/>
                </a:cxn>
                <a:cxn ang="0">
                  <a:pos x="connsiteX1" y="connsiteY1"/>
                </a:cxn>
                <a:cxn ang="0">
                  <a:pos x="connsiteX2" y="connsiteY2"/>
                </a:cxn>
                <a:cxn ang="0">
                  <a:pos x="connsiteX3" y="connsiteY3"/>
                </a:cxn>
              </a:cxnLst>
              <a:rect l="l" t="t" r="r" b="b"/>
              <a:pathLst>
                <a:path w="223995" h="56292">
                  <a:moveTo>
                    <a:pt x="223996" y="55706"/>
                  </a:moveTo>
                  <a:lnTo>
                    <a:pt x="0" y="56292"/>
                  </a:lnTo>
                  <a:lnTo>
                    <a:pt x="0" y="0"/>
                  </a:lnTo>
                  <a:lnTo>
                    <a:pt x="223996" y="586"/>
                  </a:lnTo>
                  <a:close/>
                </a:path>
              </a:pathLst>
            </a:custGeom>
            <a:solidFill>
              <a:srgbClr val="444B8C"/>
            </a:solidFill>
            <a:ln w="5864" cap="flat">
              <a:noFill/>
              <a:prstDash val="solid"/>
              <a:miter/>
            </a:ln>
          </p:spPr>
          <p:txBody>
            <a:bodyPr rtlCol="0" anchor="ctr"/>
            <a:lstStyle/>
            <a:p>
              <a:endParaRPr lang="en-US"/>
            </a:p>
          </p:txBody>
        </p:sp>
        <p:grpSp>
          <p:nvGrpSpPr>
            <p:cNvPr id="751" name="Graphic 2">
              <a:extLst>
                <a:ext uri="{FF2B5EF4-FFF2-40B4-BE49-F238E27FC236}">
                  <a16:creationId xmlns:a16="http://schemas.microsoft.com/office/drawing/2014/main" id="{7F860B62-4549-40E8-ACAD-E658B53949F9}"/>
                </a:ext>
              </a:extLst>
            </p:cNvPr>
            <p:cNvGrpSpPr/>
            <p:nvPr/>
          </p:nvGrpSpPr>
          <p:grpSpPr>
            <a:xfrm>
              <a:off x="4672856" y="3406591"/>
              <a:ext cx="194676" cy="45737"/>
              <a:chOff x="4672856" y="3406591"/>
              <a:chExt cx="194676" cy="45737"/>
            </a:xfrm>
            <a:solidFill>
              <a:srgbClr val="FFFFFF"/>
            </a:solidFill>
          </p:grpSpPr>
          <p:sp>
            <p:nvSpPr>
              <p:cNvPr id="752" name="Graphic 2">
                <a:extLst>
                  <a:ext uri="{FF2B5EF4-FFF2-40B4-BE49-F238E27FC236}">
                    <a16:creationId xmlns:a16="http://schemas.microsoft.com/office/drawing/2014/main" id="{FB3E4B3D-C7CD-405A-9CAF-FDA5FFA13DE5}"/>
                  </a:ext>
                </a:extLst>
              </p:cNvPr>
              <p:cNvSpPr/>
              <p:nvPr/>
            </p:nvSpPr>
            <p:spPr>
              <a:xfrm>
                <a:off x="4672856" y="3406591"/>
                <a:ext cx="6449" cy="45737"/>
              </a:xfrm>
              <a:custGeom>
                <a:avLst/>
                <a:gdLst>
                  <a:gd name="connsiteX0" fmla="*/ 6450 w 6449"/>
                  <a:gd name="connsiteY0" fmla="*/ 45737 h 45737"/>
                  <a:gd name="connsiteX1" fmla="*/ 0 w 6449"/>
                  <a:gd name="connsiteY1" fmla="*/ 45737 h 45737"/>
                  <a:gd name="connsiteX2" fmla="*/ 0 w 6449"/>
                  <a:gd name="connsiteY2" fmla="*/ 0 h 45737"/>
                  <a:gd name="connsiteX3" fmla="*/ 6450 w 6449"/>
                  <a:gd name="connsiteY3" fmla="*/ 586 h 45737"/>
                </a:gdLst>
                <a:ahLst/>
                <a:cxnLst>
                  <a:cxn ang="0">
                    <a:pos x="connsiteX0" y="connsiteY0"/>
                  </a:cxn>
                  <a:cxn ang="0">
                    <a:pos x="connsiteX1" y="connsiteY1"/>
                  </a:cxn>
                  <a:cxn ang="0">
                    <a:pos x="connsiteX2" y="connsiteY2"/>
                  </a:cxn>
                  <a:cxn ang="0">
                    <a:pos x="connsiteX3" y="connsiteY3"/>
                  </a:cxn>
                </a:cxnLst>
                <a:rect l="l" t="t" r="r" b="b"/>
                <a:pathLst>
                  <a:path w="6449" h="45737">
                    <a:moveTo>
                      <a:pt x="6450" y="45737"/>
                    </a:moveTo>
                    <a:lnTo>
                      <a:pt x="0" y="45737"/>
                    </a:lnTo>
                    <a:lnTo>
                      <a:pt x="0" y="0"/>
                    </a:lnTo>
                    <a:lnTo>
                      <a:pt x="6450" y="586"/>
                    </a:lnTo>
                    <a:close/>
                  </a:path>
                </a:pathLst>
              </a:custGeom>
              <a:solidFill>
                <a:srgbClr val="FFFFFF"/>
              </a:solidFill>
              <a:ln w="5864" cap="flat">
                <a:noFill/>
                <a:prstDash val="solid"/>
                <a:miter/>
              </a:ln>
            </p:spPr>
            <p:txBody>
              <a:bodyPr rtlCol="0" anchor="ctr"/>
              <a:lstStyle/>
              <a:p>
                <a:endParaRPr lang="en-US"/>
              </a:p>
            </p:txBody>
          </p:sp>
          <p:sp>
            <p:nvSpPr>
              <p:cNvPr id="753" name="Graphic 2">
                <a:extLst>
                  <a:ext uri="{FF2B5EF4-FFF2-40B4-BE49-F238E27FC236}">
                    <a16:creationId xmlns:a16="http://schemas.microsoft.com/office/drawing/2014/main" id="{C6AC7351-BE36-4025-9183-DB8733100A65}"/>
                  </a:ext>
                </a:extLst>
              </p:cNvPr>
              <p:cNvSpPr/>
              <p:nvPr/>
            </p:nvSpPr>
            <p:spPr>
              <a:xfrm>
                <a:off x="4684584" y="3407177"/>
                <a:ext cx="7036" cy="45151"/>
              </a:xfrm>
              <a:custGeom>
                <a:avLst/>
                <a:gdLst>
                  <a:gd name="connsiteX0" fmla="*/ 7037 w 7036"/>
                  <a:gd name="connsiteY0" fmla="*/ 45151 h 45151"/>
                  <a:gd name="connsiteX1" fmla="*/ 0 w 7036"/>
                  <a:gd name="connsiteY1" fmla="*/ 45151 h 45151"/>
                  <a:gd name="connsiteX2" fmla="*/ 0 w 7036"/>
                  <a:gd name="connsiteY2" fmla="*/ 0 h 45151"/>
                  <a:gd name="connsiteX3" fmla="*/ 7037 w 7036"/>
                  <a:gd name="connsiteY3" fmla="*/ 0 h 45151"/>
                </a:gdLst>
                <a:ahLst/>
                <a:cxnLst>
                  <a:cxn ang="0">
                    <a:pos x="connsiteX0" y="connsiteY0"/>
                  </a:cxn>
                  <a:cxn ang="0">
                    <a:pos x="connsiteX1" y="connsiteY1"/>
                  </a:cxn>
                  <a:cxn ang="0">
                    <a:pos x="connsiteX2" y="connsiteY2"/>
                  </a:cxn>
                  <a:cxn ang="0">
                    <a:pos x="connsiteX3" y="connsiteY3"/>
                  </a:cxn>
                </a:cxnLst>
                <a:rect l="l" t="t" r="r" b="b"/>
                <a:pathLst>
                  <a:path w="7036" h="45151">
                    <a:moveTo>
                      <a:pt x="7037" y="45151"/>
                    </a:moveTo>
                    <a:lnTo>
                      <a:pt x="0" y="45151"/>
                    </a:lnTo>
                    <a:lnTo>
                      <a:pt x="0" y="0"/>
                    </a:lnTo>
                    <a:lnTo>
                      <a:pt x="7037" y="0"/>
                    </a:lnTo>
                    <a:close/>
                  </a:path>
                </a:pathLst>
              </a:custGeom>
              <a:solidFill>
                <a:srgbClr val="FFFFFF"/>
              </a:solidFill>
              <a:ln w="5864" cap="flat">
                <a:noFill/>
                <a:prstDash val="solid"/>
                <a:miter/>
              </a:ln>
            </p:spPr>
            <p:txBody>
              <a:bodyPr rtlCol="0" anchor="ctr"/>
              <a:lstStyle/>
              <a:p>
                <a:endParaRPr lang="en-US"/>
              </a:p>
            </p:txBody>
          </p:sp>
          <p:sp>
            <p:nvSpPr>
              <p:cNvPr id="754" name="Graphic 2">
                <a:extLst>
                  <a:ext uri="{FF2B5EF4-FFF2-40B4-BE49-F238E27FC236}">
                    <a16:creationId xmlns:a16="http://schemas.microsoft.com/office/drawing/2014/main" id="{802C42E6-2F2E-4733-8B04-F4CF78DAE4F0}"/>
                  </a:ext>
                </a:extLst>
              </p:cNvPr>
              <p:cNvSpPr/>
              <p:nvPr/>
            </p:nvSpPr>
            <p:spPr>
              <a:xfrm>
                <a:off x="4696898" y="3407177"/>
                <a:ext cx="6450" cy="45151"/>
              </a:xfrm>
              <a:custGeom>
                <a:avLst/>
                <a:gdLst>
                  <a:gd name="connsiteX0" fmla="*/ 6450 w 6450"/>
                  <a:gd name="connsiteY0" fmla="*/ 45151 h 45151"/>
                  <a:gd name="connsiteX1" fmla="*/ 0 w 6450"/>
                  <a:gd name="connsiteY1" fmla="*/ 45151 h 45151"/>
                  <a:gd name="connsiteX2" fmla="*/ 0 w 6450"/>
                  <a:gd name="connsiteY2" fmla="*/ 0 h 45151"/>
                  <a:gd name="connsiteX3" fmla="*/ 6450 w 6450"/>
                  <a:gd name="connsiteY3" fmla="*/ 0 h 45151"/>
                </a:gdLst>
                <a:ahLst/>
                <a:cxnLst>
                  <a:cxn ang="0">
                    <a:pos x="connsiteX0" y="connsiteY0"/>
                  </a:cxn>
                  <a:cxn ang="0">
                    <a:pos x="connsiteX1" y="connsiteY1"/>
                  </a:cxn>
                  <a:cxn ang="0">
                    <a:pos x="connsiteX2" y="connsiteY2"/>
                  </a:cxn>
                  <a:cxn ang="0">
                    <a:pos x="connsiteX3" y="connsiteY3"/>
                  </a:cxn>
                </a:cxnLst>
                <a:rect l="l" t="t" r="r" b="b"/>
                <a:pathLst>
                  <a:path w="6450" h="45151">
                    <a:moveTo>
                      <a:pt x="6450" y="45151"/>
                    </a:moveTo>
                    <a:lnTo>
                      <a:pt x="0" y="45151"/>
                    </a:lnTo>
                    <a:lnTo>
                      <a:pt x="0" y="0"/>
                    </a:lnTo>
                    <a:lnTo>
                      <a:pt x="6450" y="0"/>
                    </a:lnTo>
                    <a:close/>
                  </a:path>
                </a:pathLst>
              </a:custGeom>
              <a:solidFill>
                <a:srgbClr val="FFFFFF"/>
              </a:solidFill>
              <a:ln w="5864" cap="flat">
                <a:noFill/>
                <a:prstDash val="solid"/>
                <a:miter/>
              </a:ln>
            </p:spPr>
            <p:txBody>
              <a:bodyPr rtlCol="0" anchor="ctr"/>
              <a:lstStyle/>
              <a:p>
                <a:endParaRPr lang="en-US"/>
              </a:p>
            </p:txBody>
          </p:sp>
          <p:sp>
            <p:nvSpPr>
              <p:cNvPr id="755" name="Graphic 2">
                <a:extLst>
                  <a:ext uri="{FF2B5EF4-FFF2-40B4-BE49-F238E27FC236}">
                    <a16:creationId xmlns:a16="http://schemas.microsoft.com/office/drawing/2014/main" id="{A1AF8B0B-8F22-4416-888A-51074BC438AA}"/>
                  </a:ext>
                </a:extLst>
              </p:cNvPr>
              <p:cNvSpPr/>
              <p:nvPr/>
            </p:nvSpPr>
            <p:spPr>
              <a:xfrm>
                <a:off x="4708625" y="3407177"/>
                <a:ext cx="7036" cy="45151"/>
              </a:xfrm>
              <a:custGeom>
                <a:avLst/>
                <a:gdLst>
                  <a:gd name="connsiteX0" fmla="*/ 7037 w 7036"/>
                  <a:gd name="connsiteY0" fmla="*/ 45151 h 45151"/>
                  <a:gd name="connsiteX1" fmla="*/ 0 w 7036"/>
                  <a:gd name="connsiteY1" fmla="*/ 45151 h 45151"/>
                  <a:gd name="connsiteX2" fmla="*/ 0 w 7036"/>
                  <a:gd name="connsiteY2" fmla="*/ 0 h 45151"/>
                  <a:gd name="connsiteX3" fmla="*/ 7037 w 7036"/>
                  <a:gd name="connsiteY3" fmla="*/ 0 h 45151"/>
                </a:gdLst>
                <a:ahLst/>
                <a:cxnLst>
                  <a:cxn ang="0">
                    <a:pos x="connsiteX0" y="connsiteY0"/>
                  </a:cxn>
                  <a:cxn ang="0">
                    <a:pos x="connsiteX1" y="connsiteY1"/>
                  </a:cxn>
                  <a:cxn ang="0">
                    <a:pos x="connsiteX2" y="connsiteY2"/>
                  </a:cxn>
                  <a:cxn ang="0">
                    <a:pos x="connsiteX3" y="connsiteY3"/>
                  </a:cxn>
                </a:cxnLst>
                <a:rect l="l" t="t" r="r" b="b"/>
                <a:pathLst>
                  <a:path w="7036" h="45151">
                    <a:moveTo>
                      <a:pt x="7037" y="45151"/>
                    </a:moveTo>
                    <a:lnTo>
                      <a:pt x="0" y="45151"/>
                    </a:lnTo>
                    <a:lnTo>
                      <a:pt x="0" y="0"/>
                    </a:lnTo>
                    <a:lnTo>
                      <a:pt x="7037" y="0"/>
                    </a:lnTo>
                    <a:close/>
                  </a:path>
                </a:pathLst>
              </a:custGeom>
              <a:solidFill>
                <a:srgbClr val="FFFFFF"/>
              </a:solidFill>
              <a:ln w="5864" cap="flat">
                <a:noFill/>
                <a:prstDash val="solid"/>
                <a:miter/>
              </a:ln>
            </p:spPr>
            <p:txBody>
              <a:bodyPr rtlCol="0" anchor="ctr"/>
              <a:lstStyle/>
              <a:p>
                <a:endParaRPr lang="en-US"/>
              </a:p>
            </p:txBody>
          </p:sp>
          <p:sp>
            <p:nvSpPr>
              <p:cNvPr id="756" name="Graphic 2">
                <a:extLst>
                  <a:ext uri="{FF2B5EF4-FFF2-40B4-BE49-F238E27FC236}">
                    <a16:creationId xmlns:a16="http://schemas.microsoft.com/office/drawing/2014/main" id="{9DF22559-E12D-4804-99FD-292EB168B471}"/>
                  </a:ext>
                </a:extLst>
              </p:cNvPr>
              <p:cNvSpPr/>
              <p:nvPr/>
            </p:nvSpPr>
            <p:spPr>
              <a:xfrm>
                <a:off x="4720939" y="3407177"/>
                <a:ext cx="6449" cy="45151"/>
              </a:xfrm>
              <a:custGeom>
                <a:avLst/>
                <a:gdLst>
                  <a:gd name="connsiteX0" fmla="*/ 6450 w 6449"/>
                  <a:gd name="connsiteY0" fmla="*/ 45151 h 45151"/>
                  <a:gd name="connsiteX1" fmla="*/ 0 w 6449"/>
                  <a:gd name="connsiteY1" fmla="*/ 45151 h 45151"/>
                  <a:gd name="connsiteX2" fmla="*/ 0 w 6449"/>
                  <a:gd name="connsiteY2" fmla="*/ 0 h 45151"/>
                  <a:gd name="connsiteX3" fmla="*/ 6450 w 6449"/>
                  <a:gd name="connsiteY3" fmla="*/ 0 h 45151"/>
                </a:gdLst>
                <a:ahLst/>
                <a:cxnLst>
                  <a:cxn ang="0">
                    <a:pos x="connsiteX0" y="connsiteY0"/>
                  </a:cxn>
                  <a:cxn ang="0">
                    <a:pos x="connsiteX1" y="connsiteY1"/>
                  </a:cxn>
                  <a:cxn ang="0">
                    <a:pos x="connsiteX2" y="connsiteY2"/>
                  </a:cxn>
                  <a:cxn ang="0">
                    <a:pos x="connsiteX3" y="connsiteY3"/>
                  </a:cxn>
                </a:cxnLst>
                <a:rect l="l" t="t" r="r" b="b"/>
                <a:pathLst>
                  <a:path w="6449" h="45151">
                    <a:moveTo>
                      <a:pt x="6450" y="45151"/>
                    </a:moveTo>
                    <a:lnTo>
                      <a:pt x="0" y="45151"/>
                    </a:lnTo>
                    <a:lnTo>
                      <a:pt x="0" y="0"/>
                    </a:lnTo>
                    <a:lnTo>
                      <a:pt x="6450" y="0"/>
                    </a:lnTo>
                    <a:close/>
                  </a:path>
                </a:pathLst>
              </a:custGeom>
              <a:solidFill>
                <a:srgbClr val="FFFFFF"/>
              </a:solidFill>
              <a:ln w="5864" cap="flat">
                <a:noFill/>
                <a:prstDash val="solid"/>
                <a:miter/>
              </a:ln>
            </p:spPr>
            <p:txBody>
              <a:bodyPr rtlCol="0" anchor="ctr"/>
              <a:lstStyle/>
              <a:p>
                <a:endParaRPr lang="en-US"/>
              </a:p>
            </p:txBody>
          </p:sp>
          <p:sp>
            <p:nvSpPr>
              <p:cNvPr id="757" name="Graphic 2">
                <a:extLst>
                  <a:ext uri="{FF2B5EF4-FFF2-40B4-BE49-F238E27FC236}">
                    <a16:creationId xmlns:a16="http://schemas.microsoft.com/office/drawing/2014/main" id="{F76D7584-D3C3-4D99-8B08-01FEB19B35AE}"/>
                  </a:ext>
                </a:extLst>
              </p:cNvPr>
              <p:cNvSpPr/>
              <p:nvPr/>
            </p:nvSpPr>
            <p:spPr>
              <a:xfrm>
                <a:off x="4732667" y="3407177"/>
                <a:ext cx="6449" cy="45151"/>
              </a:xfrm>
              <a:custGeom>
                <a:avLst/>
                <a:gdLst>
                  <a:gd name="connsiteX0" fmla="*/ 6450 w 6449"/>
                  <a:gd name="connsiteY0" fmla="*/ 45151 h 45151"/>
                  <a:gd name="connsiteX1" fmla="*/ 0 w 6449"/>
                  <a:gd name="connsiteY1" fmla="*/ 45151 h 45151"/>
                  <a:gd name="connsiteX2" fmla="*/ 0 w 6449"/>
                  <a:gd name="connsiteY2" fmla="*/ 0 h 45151"/>
                  <a:gd name="connsiteX3" fmla="*/ 6450 w 6449"/>
                  <a:gd name="connsiteY3" fmla="*/ 0 h 45151"/>
                </a:gdLst>
                <a:ahLst/>
                <a:cxnLst>
                  <a:cxn ang="0">
                    <a:pos x="connsiteX0" y="connsiteY0"/>
                  </a:cxn>
                  <a:cxn ang="0">
                    <a:pos x="connsiteX1" y="connsiteY1"/>
                  </a:cxn>
                  <a:cxn ang="0">
                    <a:pos x="connsiteX2" y="connsiteY2"/>
                  </a:cxn>
                  <a:cxn ang="0">
                    <a:pos x="connsiteX3" y="connsiteY3"/>
                  </a:cxn>
                </a:cxnLst>
                <a:rect l="l" t="t" r="r" b="b"/>
                <a:pathLst>
                  <a:path w="6449" h="45151">
                    <a:moveTo>
                      <a:pt x="6450" y="45151"/>
                    </a:moveTo>
                    <a:lnTo>
                      <a:pt x="0" y="45151"/>
                    </a:lnTo>
                    <a:lnTo>
                      <a:pt x="0" y="0"/>
                    </a:lnTo>
                    <a:lnTo>
                      <a:pt x="6450" y="0"/>
                    </a:lnTo>
                    <a:close/>
                  </a:path>
                </a:pathLst>
              </a:custGeom>
              <a:solidFill>
                <a:srgbClr val="FFFFFF"/>
              </a:solidFill>
              <a:ln w="5864" cap="flat">
                <a:noFill/>
                <a:prstDash val="solid"/>
                <a:miter/>
              </a:ln>
            </p:spPr>
            <p:txBody>
              <a:bodyPr rtlCol="0" anchor="ctr"/>
              <a:lstStyle/>
              <a:p>
                <a:endParaRPr lang="en-US"/>
              </a:p>
            </p:txBody>
          </p:sp>
          <p:sp>
            <p:nvSpPr>
              <p:cNvPr id="758" name="Graphic 2">
                <a:extLst>
                  <a:ext uri="{FF2B5EF4-FFF2-40B4-BE49-F238E27FC236}">
                    <a16:creationId xmlns:a16="http://schemas.microsoft.com/office/drawing/2014/main" id="{3178ECD3-6EA0-4DDC-ACB7-55C63BBE389B}"/>
                  </a:ext>
                </a:extLst>
              </p:cNvPr>
              <p:cNvSpPr/>
              <p:nvPr/>
            </p:nvSpPr>
            <p:spPr>
              <a:xfrm>
                <a:off x="4744394" y="3407177"/>
                <a:ext cx="6449" cy="45151"/>
              </a:xfrm>
              <a:custGeom>
                <a:avLst/>
                <a:gdLst>
                  <a:gd name="connsiteX0" fmla="*/ 6450 w 6449"/>
                  <a:gd name="connsiteY0" fmla="*/ 45151 h 45151"/>
                  <a:gd name="connsiteX1" fmla="*/ 0 w 6449"/>
                  <a:gd name="connsiteY1" fmla="*/ 45151 h 45151"/>
                  <a:gd name="connsiteX2" fmla="*/ 0 w 6449"/>
                  <a:gd name="connsiteY2" fmla="*/ 0 h 45151"/>
                  <a:gd name="connsiteX3" fmla="*/ 6450 w 6449"/>
                  <a:gd name="connsiteY3" fmla="*/ 0 h 45151"/>
                </a:gdLst>
                <a:ahLst/>
                <a:cxnLst>
                  <a:cxn ang="0">
                    <a:pos x="connsiteX0" y="connsiteY0"/>
                  </a:cxn>
                  <a:cxn ang="0">
                    <a:pos x="connsiteX1" y="connsiteY1"/>
                  </a:cxn>
                  <a:cxn ang="0">
                    <a:pos x="connsiteX2" y="connsiteY2"/>
                  </a:cxn>
                  <a:cxn ang="0">
                    <a:pos x="connsiteX3" y="connsiteY3"/>
                  </a:cxn>
                </a:cxnLst>
                <a:rect l="l" t="t" r="r" b="b"/>
                <a:pathLst>
                  <a:path w="6449" h="45151">
                    <a:moveTo>
                      <a:pt x="6450" y="45151"/>
                    </a:moveTo>
                    <a:lnTo>
                      <a:pt x="0" y="45151"/>
                    </a:lnTo>
                    <a:lnTo>
                      <a:pt x="0" y="0"/>
                    </a:lnTo>
                    <a:lnTo>
                      <a:pt x="6450" y="0"/>
                    </a:lnTo>
                    <a:close/>
                  </a:path>
                </a:pathLst>
              </a:custGeom>
              <a:solidFill>
                <a:srgbClr val="FFFFFF"/>
              </a:solidFill>
              <a:ln w="5864" cap="flat">
                <a:noFill/>
                <a:prstDash val="solid"/>
                <a:miter/>
              </a:ln>
            </p:spPr>
            <p:txBody>
              <a:bodyPr rtlCol="0" anchor="ctr"/>
              <a:lstStyle/>
              <a:p>
                <a:endParaRPr lang="en-US"/>
              </a:p>
            </p:txBody>
          </p:sp>
          <p:sp>
            <p:nvSpPr>
              <p:cNvPr id="759" name="Graphic 2">
                <a:extLst>
                  <a:ext uri="{FF2B5EF4-FFF2-40B4-BE49-F238E27FC236}">
                    <a16:creationId xmlns:a16="http://schemas.microsoft.com/office/drawing/2014/main" id="{E3C909FF-04B9-4EA8-8843-A151BBB89881}"/>
                  </a:ext>
                </a:extLst>
              </p:cNvPr>
              <p:cNvSpPr/>
              <p:nvPr/>
            </p:nvSpPr>
            <p:spPr>
              <a:xfrm>
                <a:off x="4756122" y="3407177"/>
                <a:ext cx="6449" cy="45151"/>
              </a:xfrm>
              <a:custGeom>
                <a:avLst/>
                <a:gdLst>
                  <a:gd name="connsiteX0" fmla="*/ 6450 w 6449"/>
                  <a:gd name="connsiteY0" fmla="*/ 45151 h 45151"/>
                  <a:gd name="connsiteX1" fmla="*/ 0 w 6449"/>
                  <a:gd name="connsiteY1" fmla="*/ 45151 h 45151"/>
                  <a:gd name="connsiteX2" fmla="*/ 0 w 6449"/>
                  <a:gd name="connsiteY2" fmla="*/ 0 h 45151"/>
                  <a:gd name="connsiteX3" fmla="*/ 6450 w 6449"/>
                  <a:gd name="connsiteY3" fmla="*/ 0 h 45151"/>
                </a:gdLst>
                <a:ahLst/>
                <a:cxnLst>
                  <a:cxn ang="0">
                    <a:pos x="connsiteX0" y="connsiteY0"/>
                  </a:cxn>
                  <a:cxn ang="0">
                    <a:pos x="connsiteX1" y="connsiteY1"/>
                  </a:cxn>
                  <a:cxn ang="0">
                    <a:pos x="connsiteX2" y="connsiteY2"/>
                  </a:cxn>
                  <a:cxn ang="0">
                    <a:pos x="connsiteX3" y="connsiteY3"/>
                  </a:cxn>
                </a:cxnLst>
                <a:rect l="l" t="t" r="r" b="b"/>
                <a:pathLst>
                  <a:path w="6449" h="45151">
                    <a:moveTo>
                      <a:pt x="6450" y="45151"/>
                    </a:moveTo>
                    <a:lnTo>
                      <a:pt x="0" y="45151"/>
                    </a:lnTo>
                    <a:lnTo>
                      <a:pt x="0" y="0"/>
                    </a:lnTo>
                    <a:lnTo>
                      <a:pt x="6450" y="0"/>
                    </a:lnTo>
                    <a:close/>
                  </a:path>
                </a:pathLst>
              </a:custGeom>
              <a:solidFill>
                <a:srgbClr val="FFFFFF"/>
              </a:solidFill>
              <a:ln w="5864" cap="flat">
                <a:noFill/>
                <a:prstDash val="solid"/>
                <a:miter/>
              </a:ln>
            </p:spPr>
            <p:txBody>
              <a:bodyPr rtlCol="0" anchor="ctr"/>
              <a:lstStyle/>
              <a:p>
                <a:endParaRPr lang="en-US"/>
              </a:p>
            </p:txBody>
          </p:sp>
          <p:sp>
            <p:nvSpPr>
              <p:cNvPr id="760" name="Graphic 2">
                <a:extLst>
                  <a:ext uri="{FF2B5EF4-FFF2-40B4-BE49-F238E27FC236}">
                    <a16:creationId xmlns:a16="http://schemas.microsoft.com/office/drawing/2014/main" id="{21FAA13D-BCFD-4CEF-B221-0A078A2861B9}"/>
                  </a:ext>
                </a:extLst>
              </p:cNvPr>
              <p:cNvSpPr/>
              <p:nvPr/>
            </p:nvSpPr>
            <p:spPr>
              <a:xfrm>
                <a:off x="4767849" y="3407177"/>
                <a:ext cx="7036" cy="45151"/>
              </a:xfrm>
              <a:custGeom>
                <a:avLst/>
                <a:gdLst>
                  <a:gd name="connsiteX0" fmla="*/ 7036 w 7036"/>
                  <a:gd name="connsiteY0" fmla="*/ 45151 h 45151"/>
                  <a:gd name="connsiteX1" fmla="*/ 0 w 7036"/>
                  <a:gd name="connsiteY1" fmla="*/ 45151 h 45151"/>
                  <a:gd name="connsiteX2" fmla="*/ 0 w 7036"/>
                  <a:gd name="connsiteY2" fmla="*/ 0 h 45151"/>
                  <a:gd name="connsiteX3" fmla="*/ 7036 w 7036"/>
                  <a:gd name="connsiteY3" fmla="*/ 0 h 45151"/>
                </a:gdLst>
                <a:ahLst/>
                <a:cxnLst>
                  <a:cxn ang="0">
                    <a:pos x="connsiteX0" y="connsiteY0"/>
                  </a:cxn>
                  <a:cxn ang="0">
                    <a:pos x="connsiteX1" y="connsiteY1"/>
                  </a:cxn>
                  <a:cxn ang="0">
                    <a:pos x="connsiteX2" y="connsiteY2"/>
                  </a:cxn>
                  <a:cxn ang="0">
                    <a:pos x="connsiteX3" y="connsiteY3"/>
                  </a:cxn>
                </a:cxnLst>
                <a:rect l="l" t="t" r="r" b="b"/>
                <a:pathLst>
                  <a:path w="7036" h="45151">
                    <a:moveTo>
                      <a:pt x="7036" y="45151"/>
                    </a:moveTo>
                    <a:lnTo>
                      <a:pt x="0" y="45151"/>
                    </a:lnTo>
                    <a:lnTo>
                      <a:pt x="0" y="0"/>
                    </a:lnTo>
                    <a:lnTo>
                      <a:pt x="7036" y="0"/>
                    </a:lnTo>
                    <a:close/>
                  </a:path>
                </a:pathLst>
              </a:custGeom>
              <a:solidFill>
                <a:srgbClr val="FFFFFF"/>
              </a:solidFill>
              <a:ln w="5864" cap="flat">
                <a:noFill/>
                <a:prstDash val="solid"/>
                <a:miter/>
              </a:ln>
            </p:spPr>
            <p:txBody>
              <a:bodyPr rtlCol="0" anchor="ctr"/>
              <a:lstStyle/>
              <a:p>
                <a:endParaRPr lang="en-US"/>
              </a:p>
            </p:txBody>
          </p:sp>
          <p:sp>
            <p:nvSpPr>
              <p:cNvPr id="761" name="Graphic 2">
                <a:extLst>
                  <a:ext uri="{FF2B5EF4-FFF2-40B4-BE49-F238E27FC236}">
                    <a16:creationId xmlns:a16="http://schemas.microsoft.com/office/drawing/2014/main" id="{D4028DC6-1E45-411A-9B05-DC6D1F20AF90}"/>
                  </a:ext>
                </a:extLst>
              </p:cNvPr>
              <p:cNvSpPr/>
              <p:nvPr/>
            </p:nvSpPr>
            <p:spPr>
              <a:xfrm>
                <a:off x="4779577" y="3407177"/>
                <a:ext cx="7036" cy="45151"/>
              </a:xfrm>
              <a:custGeom>
                <a:avLst/>
                <a:gdLst>
                  <a:gd name="connsiteX0" fmla="*/ 7036 w 7036"/>
                  <a:gd name="connsiteY0" fmla="*/ 45151 h 45151"/>
                  <a:gd name="connsiteX1" fmla="*/ 0 w 7036"/>
                  <a:gd name="connsiteY1" fmla="*/ 45151 h 45151"/>
                  <a:gd name="connsiteX2" fmla="*/ 0 w 7036"/>
                  <a:gd name="connsiteY2" fmla="*/ 0 h 45151"/>
                  <a:gd name="connsiteX3" fmla="*/ 7036 w 7036"/>
                  <a:gd name="connsiteY3" fmla="*/ 0 h 45151"/>
                </a:gdLst>
                <a:ahLst/>
                <a:cxnLst>
                  <a:cxn ang="0">
                    <a:pos x="connsiteX0" y="connsiteY0"/>
                  </a:cxn>
                  <a:cxn ang="0">
                    <a:pos x="connsiteX1" y="connsiteY1"/>
                  </a:cxn>
                  <a:cxn ang="0">
                    <a:pos x="connsiteX2" y="connsiteY2"/>
                  </a:cxn>
                  <a:cxn ang="0">
                    <a:pos x="connsiteX3" y="connsiteY3"/>
                  </a:cxn>
                </a:cxnLst>
                <a:rect l="l" t="t" r="r" b="b"/>
                <a:pathLst>
                  <a:path w="7036" h="45151">
                    <a:moveTo>
                      <a:pt x="7036" y="45151"/>
                    </a:moveTo>
                    <a:lnTo>
                      <a:pt x="0" y="45151"/>
                    </a:lnTo>
                    <a:lnTo>
                      <a:pt x="0" y="0"/>
                    </a:lnTo>
                    <a:lnTo>
                      <a:pt x="7036" y="0"/>
                    </a:lnTo>
                    <a:close/>
                  </a:path>
                </a:pathLst>
              </a:custGeom>
              <a:solidFill>
                <a:srgbClr val="FFFFFF"/>
              </a:solidFill>
              <a:ln w="5864" cap="flat">
                <a:noFill/>
                <a:prstDash val="solid"/>
                <a:miter/>
              </a:ln>
            </p:spPr>
            <p:txBody>
              <a:bodyPr rtlCol="0" anchor="ctr"/>
              <a:lstStyle/>
              <a:p>
                <a:endParaRPr lang="en-US"/>
              </a:p>
            </p:txBody>
          </p:sp>
          <p:sp>
            <p:nvSpPr>
              <p:cNvPr id="762" name="Graphic 2">
                <a:extLst>
                  <a:ext uri="{FF2B5EF4-FFF2-40B4-BE49-F238E27FC236}">
                    <a16:creationId xmlns:a16="http://schemas.microsoft.com/office/drawing/2014/main" id="{A326BD7C-350D-4D1E-B213-6DD2D41CF731}"/>
                  </a:ext>
                </a:extLst>
              </p:cNvPr>
              <p:cNvSpPr/>
              <p:nvPr/>
            </p:nvSpPr>
            <p:spPr>
              <a:xfrm>
                <a:off x="4791304" y="3407177"/>
                <a:ext cx="6449" cy="45151"/>
              </a:xfrm>
              <a:custGeom>
                <a:avLst/>
                <a:gdLst>
                  <a:gd name="connsiteX0" fmla="*/ 6450 w 6449"/>
                  <a:gd name="connsiteY0" fmla="*/ 45151 h 45151"/>
                  <a:gd name="connsiteX1" fmla="*/ 0 w 6449"/>
                  <a:gd name="connsiteY1" fmla="*/ 45151 h 45151"/>
                  <a:gd name="connsiteX2" fmla="*/ 0 w 6449"/>
                  <a:gd name="connsiteY2" fmla="*/ 0 h 45151"/>
                  <a:gd name="connsiteX3" fmla="*/ 6450 w 6449"/>
                  <a:gd name="connsiteY3" fmla="*/ 0 h 45151"/>
                </a:gdLst>
                <a:ahLst/>
                <a:cxnLst>
                  <a:cxn ang="0">
                    <a:pos x="connsiteX0" y="connsiteY0"/>
                  </a:cxn>
                  <a:cxn ang="0">
                    <a:pos x="connsiteX1" y="connsiteY1"/>
                  </a:cxn>
                  <a:cxn ang="0">
                    <a:pos x="connsiteX2" y="connsiteY2"/>
                  </a:cxn>
                  <a:cxn ang="0">
                    <a:pos x="connsiteX3" y="connsiteY3"/>
                  </a:cxn>
                </a:cxnLst>
                <a:rect l="l" t="t" r="r" b="b"/>
                <a:pathLst>
                  <a:path w="6449" h="45151">
                    <a:moveTo>
                      <a:pt x="6450" y="45151"/>
                    </a:moveTo>
                    <a:lnTo>
                      <a:pt x="0" y="45151"/>
                    </a:lnTo>
                    <a:lnTo>
                      <a:pt x="0" y="0"/>
                    </a:lnTo>
                    <a:lnTo>
                      <a:pt x="6450" y="0"/>
                    </a:lnTo>
                    <a:close/>
                  </a:path>
                </a:pathLst>
              </a:custGeom>
              <a:solidFill>
                <a:srgbClr val="FFFFFF"/>
              </a:solidFill>
              <a:ln w="5864" cap="flat">
                <a:noFill/>
                <a:prstDash val="solid"/>
                <a:miter/>
              </a:ln>
            </p:spPr>
            <p:txBody>
              <a:bodyPr rtlCol="0" anchor="ctr"/>
              <a:lstStyle/>
              <a:p>
                <a:endParaRPr lang="en-US"/>
              </a:p>
            </p:txBody>
          </p:sp>
          <p:sp>
            <p:nvSpPr>
              <p:cNvPr id="763" name="Graphic 2">
                <a:extLst>
                  <a:ext uri="{FF2B5EF4-FFF2-40B4-BE49-F238E27FC236}">
                    <a16:creationId xmlns:a16="http://schemas.microsoft.com/office/drawing/2014/main" id="{54CF6748-ABD5-4E79-AC54-B173E726D5FC}"/>
                  </a:ext>
                </a:extLst>
              </p:cNvPr>
              <p:cNvSpPr/>
              <p:nvPr/>
            </p:nvSpPr>
            <p:spPr>
              <a:xfrm>
                <a:off x="4803032" y="3407177"/>
                <a:ext cx="6449" cy="45151"/>
              </a:xfrm>
              <a:custGeom>
                <a:avLst/>
                <a:gdLst>
                  <a:gd name="connsiteX0" fmla="*/ 6450 w 6449"/>
                  <a:gd name="connsiteY0" fmla="*/ 45151 h 45151"/>
                  <a:gd name="connsiteX1" fmla="*/ 0 w 6449"/>
                  <a:gd name="connsiteY1" fmla="*/ 45151 h 45151"/>
                  <a:gd name="connsiteX2" fmla="*/ 0 w 6449"/>
                  <a:gd name="connsiteY2" fmla="*/ 0 h 45151"/>
                  <a:gd name="connsiteX3" fmla="*/ 6450 w 6449"/>
                  <a:gd name="connsiteY3" fmla="*/ 0 h 45151"/>
                </a:gdLst>
                <a:ahLst/>
                <a:cxnLst>
                  <a:cxn ang="0">
                    <a:pos x="connsiteX0" y="connsiteY0"/>
                  </a:cxn>
                  <a:cxn ang="0">
                    <a:pos x="connsiteX1" y="connsiteY1"/>
                  </a:cxn>
                  <a:cxn ang="0">
                    <a:pos x="connsiteX2" y="connsiteY2"/>
                  </a:cxn>
                  <a:cxn ang="0">
                    <a:pos x="connsiteX3" y="connsiteY3"/>
                  </a:cxn>
                </a:cxnLst>
                <a:rect l="l" t="t" r="r" b="b"/>
                <a:pathLst>
                  <a:path w="6449" h="45151">
                    <a:moveTo>
                      <a:pt x="6450" y="45151"/>
                    </a:moveTo>
                    <a:lnTo>
                      <a:pt x="0" y="45151"/>
                    </a:lnTo>
                    <a:lnTo>
                      <a:pt x="0" y="0"/>
                    </a:lnTo>
                    <a:lnTo>
                      <a:pt x="6450" y="0"/>
                    </a:lnTo>
                    <a:close/>
                  </a:path>
                </a:pathLst>
              </a:custGeom>
              <a:solidFill>
                <a:srgbClr val="FFFFFF"/>
              </a:solidFill>
              <a:ln w="5864" cap="flat">
                <a:noFill/>
                <a:prstDash val="solid"/>
                <a:miter/>
              </a:ln>
            </p:spPr>
            <p:txBody>
              <a:bodyPr rtlCol="0" anchor="ctr"/>
              <a:lstStyle/>
              <a:p>
                <a:endParaRPr lang="en-US"/>
              </a:p>
            </p:txBody>
          </p:sp>
          <p:sp>
            <p:nvSpPr>
              <p:cNvPr id="764" name="Graphic 2">
                <a:extLst>
                  <a:ext uri="{FF2B5EF4-FFF2-40B4-BE49-F238E27FC236}">
                    <a16:creationId xmlns:a16="http://schemas.microsoft.com/office/drawing/2014/main" id="{B7270F85-360F-4655-9FC5-6F530E00EF1B}"/>
                  </a:ext>
                </a:extLst>
              </p:cNvPr>
              <p:cNvSpPr/>
              <p:nvPr/>
            </p:nvSpPr>
            <p:spPr>
              <a:xfrm>
                <a:off x="4814759" y="3407177"/>
                <a:ext cx="6449" cy="45151"/>
              </a:xfrm>
              <a:custGeom>
                <a:avLst/>
                <a:gdLst>
                  <a:gd name="connsiteX0" fmla="*/ 6450 w 6449"/>
                  <a:gd name="connsiteY0" fmla="*/ 44565 h 45151"/>
                  <a:gd name="connsiteX1" fmla="*/ 0 w 6449"/>
                  <a:gd name="connsiteY1" fmla="*/ 45151 h 45151"/>
                  <a:gd name="connsiteX2" fmla="*/ 0 w 6449"/>
                  <a:gd name="connsiteY2" fmla="*/ 0 h 45151"/>
                  <a:gd name="connsiteX3" fmla="*/ 6450 w 6449"/>
                  <a:gd name="connsiteY3" fmla="*/ 0 h 45151"/>
                </a:gdLst>
                <a:ahLst/>
                <a:cxnLst>
                  <a:cxn ang="0">
                    <a:pos x="connsiteX0" y="connsiteY0"/>
                  </a:cxn>
                  <a:cxn ang="0">
                    <a:pos x="connsiteX1" y="connsiteY1"/>
                  </a:cxn>
                  <a:cxn ang="0">
                    <a:pos x="connsiteX2" y="connsiteY2"/>
                  </a:cxn>
                  <a:cxn ang="0">
                    <a:pos x="connsiteX3" y="connsiteY3"/>
                  </a:cxn>
                </a:cxnLst>
                <a:rect l="l" t="t" r="r" b="b"/>
                <a:pathLst>
                  <a:path w="6449" h="45151">
                    <a:moveTo>
                      <a:pt x="6450" y="44565"/>
                    </a:moveTo>
                    <a:lnTo>
                      <a:pt x="0" y="45151"/>
                    </a:lnTo>
                    <a:lnTo>
                      <a:pt x="0" y="0"/>
                    </a:lnTo>
                    <a:lnTo>
                      <a:pt x="6450" y="0"/>
                    </a:lnTo>
                    <a:close/>
                  </a:path>
                </a:pathLst>
              </a:custGeom>
              <a:solidFill>
                <a:srgbClr val="FFFFFF"/>
              </a:solidFill>
              <a:ln w="5864" cap="flat">
                <a:noFill/>
                <a:prstDash val="solid"/>
                <a:miter/>
              </a:ln>
            </p:spPr>
            <p:txBody>
              <a:bodyPr rtlCol="0" anchor="ctr"/>
              <a:lstStyle/>
              <a:p>
                <a:endParaRPr lang="en-US"/>
              </a:p>
            </p:txBody>
          </p:sp>
          <p:sp>
            <p:nvSpPr>
              <p:cNvPr id="765" name="Graphic 2">
                <a:extLst>
                  <a:ext uri="{FF2B5EF4-FFF2-40B4-BE49-F238E27FC236}">
                    <a16:creationId xmlns:a16="http://schemas.microsoft.com/office/drawing/2014/main" id="{913AD7F1-E73A-4ACF-9BFC-DEB8561BD741}"/>
                  </a:ext>
                </a:extLst>
              </p:cNvPr>
              <p:cNvSpPr/>
              <p:nvPr/>
            </p:nvSpPr>
            <p:spPr>
              <a:xfrm>
                <a:off x="4826487" y="3407177"/>
                <a:ext cx="6449" cy="44564"/>
              </a:xfrm>
              <a:custGeom>
                <a:avLst/>
                <a:gdLst>
                  <a:gd name="connsiteX0" fmla="*/ 6450 w 6449"/>
                  <a:gd name="connsiteY0" fmla="*/ 44565 h 44564"/>
                  <a:gd name="connsiteX1" fmla="*/ 0 w 6449"/>
                  <a:gd name="connsiteY1" fmla="*/ 44565 h 44564"/>
                  <a:gd name="connsiteX2" fmla="*/ 0 w 6449"/>
                  <a:gd name="connsiteY2" fmla="*/ 0 h 44564"/>
                  <a:gd name="connsiteX3" fmla="*/ 6450 w 6449"/>
                  <a:gd name="connsiteY3" fmla="*/ 0 h 44564"/>
                </a:gdLst>
                <a:ahLst/>
                <a:cxnLst>
                  <a:cxn ang="0">
                    <a:pos x="connsiteX0" y="connsiteY0"/>
                  </a:cxn>
                  <a:cxn ang="0">
                    <a:pos x="connsiteX1" y="connsiteY1"/>
                  </a:cxn>
                  <a:cxn ang="0">
                    <a:pos x="connsiteX2" y="connsiteY2"/>
                  </a:cxn>
                  <a:cxn ang="0">
                    <a:pos x="connsiteX3" y="connsiteY3"/>
                  </a:cxn>
                </a:cxnLst>
                <a:rect l="l" t="t" r="r" b="b"/>
                <a:pathLst>
                  <a:path w="6449" h="44564">
                    <a:moveTo>
                      <a:pt x="6450" y="44565"/>
                    </a:moveTo>
                    <a:lnTo>
                      <a:pt x="0" y="44565"/>
                    </a:lnTo>
                    <a:lnTo>
                      <a:pt x="0" y="0"/>
                    </a:lnTo>
                    <a:lnTo>
                      <a:pt x="6450" y="0"/>
                    </a:lnTo>
                    <a:close/>
                  </a:path>
                </a:pathLst>
              </a:custGeom>
              <a:solidFill>
                <a:srgbClr val="FFFFFF"/>
              </a:solidFill>
              <a:ln w="5864" cap="flat">
                <a:noFill/>
                <a:prstDash val="solid"/>
                <a:miter/>
              </a:ln>
            </p:spPr>
            <p:txBody>
              <a:bodyPr rtlCol="0" anchor="ctr"/>
              <a:lstStyle/>
              <a:p>
                <a:endParaRPr lang="en-US"/>
              </a:p>
            </p:txBody>
          </p:sp>
          <p:sp>
            <p:nvSpPr>
              <p:cNvPr id="766" name="Graphic 2">
                <a:extLst>
                  <a:ext uri="{FF2B5EF4-FFF2-40B4-BE49-F238E27FC236}">
                    <a16:creationId xmlns:a16="http://schemas.microsoft.com/office/drawing/2014/main" id="{D51257E3-3F10-4528-922C-19D6F464BD42}"/>
                  </a:ext>
                </a:extLst>
              </p:cNvPr>
              <p:cNvSpPr/>
              <p:nvPr/>
            </p:nvSpPr>
            <p:spPr>
              <a:xfrm>
                <a:off x="4838214" y="3407177"/>
                <a:ext cx="6449" cy="44564"/>
              </a:xfrm>
              <a:custGeom>
                <a:avLst/>
                <a:gdLst>
                  <a:gd name="connsiteX0" fmla="*/ 6450 w 6449"/>
                  <a:gd name="connsiteY0" fmla="*/ 44565 h 44564"/>
                  <a:gd name="connsiteX1" fmla="*/ 0 w 6449"/>
                  <a:gd name="connsiteY1" fmla="*/ 44565 h 44564"/>
                  <a:gd name="connsiteX2" fmla="*/ 0 w 6449"/>
                  <a:gd name="connsiteY2" fmla="*/ 0 h 44564"/>
                  <a:gd name="connsiteX3" fmla="*/ 6450 w 6449"/>
                  <a:gd name="connsiteY3" fmla="*/ 0 h 44564"/>
                </a:gdLst>
                <a:ahLst/>
                <a:cxnLst>
                  <a:cxn ang="0">
                    <a:pos x="connsiteX0" y="connsiteY0"/>
                  </a:cxn>
                  <a:cxn ang="0">
                    <a:pos x="connsiteX1" y="connsiteY1"/>
                  </a:cxn>
                  <a:cxn ang="0">
                    <a:pos x="connsiteX2" y="connsiteY2"/>
                  </a:cxn>
                  <a:cxn ang="0">
                    <a:pos x="connsiteX3" y="connsiteY3"/>
                  </a:cxn>
                </a:cxnLst>
                <a:rect l="l" t="t" r="r" b="b"/>
                <a:pathLst>
                  <a:path w="6449" h="44564">
                    <a:moveTo>
                      <a:pt x="6450" y="44565"/>
                    </a:moveTo>
                    <a:lnTo>
                      <a:pt x="0" y="44565"/>
                    </a:lnTo>
                    <a:lnTo>
                      <a:pt x="0" y="0"/>
                    </a:lnTo>
                    <a:lnTo>
                      <a:pt x="6450" y="0"/>
                    </a:lnTo>
                    <a:close/>
                  </a:path>
                </a:pathLst>
              </a:custGeom>
              <a:solidFill>
                <a:srgbClr val="FFFFFF"/>
              </a:solidFill>
              <a:ln w="5864" cap="flat">
                <a:noFill/>
                <a:prstDash val="solid"/>
                <a:miter/>
              </a:ln>
            </p:spPr>
            <p:txBody>
              <a:bodyPr rtlCol="0" anchor="ctr"/>
              <a:lstStyle/>
              <a:p>
                <a:endParaRPr lang="en-US"/>
              </a:p>
            </p:txBody>
          </p:sp>
          <p:sp>
            <p:nvSpPr>
              <p:cNvPr id="767" name="Graphic 2">
                <a:extLst>
                  <a:ext uri="{FF2B5EF4-FFF2-40B4-BE49-F238E27FC236}">
                    <a16:creationId xmlns:a16="http://schemas.microsoft.com/office/drawing/2014/main" id="{EF426173-FA14-49C5-A9FD-3EE505BB94EF}"/>
                  </a:ext>
                </a:extLst>
              </p:cNvPr>
              <p:cNvSpPr/>
              <p:nvPr/>
            </p:nvSpPr>
            <p:spPr>
              <a:xfrm>
                <a:off x="4849355" y="3407177"/>
                <a:ext cx="6450" cy="44564"/>
              </a:xfrm>
              <a:custGeom>
                <a:avLst/>
                <a:gdLst>
                  <a:gd name="connsiteX0" fmla="*/ 6450 w 6450"/>
                  <a:gd name="connsiteY0" fmla="*/ 44565 h 44564"/>
                  <a:gd name="connsiteX1" fmla="*/ 0 w 6450"/>
                  <a:gd name="connsiteY1" fmla="*/ 44565 h 44564"/>
                  <a:gd name="connsiteX2" fmla="*/ 0 w 6450"/>
                  <a:gd name="connsiteY2" fmla="*/ 0 h 44564"/>
                  <a:gd name="connsiteX3" fmla="*/ 6450 w 6450"/>
                  <a:gd name="connsiteY3" fmla="*/ 0 h 44564"/>
                </a:gdLst>
                <a:ahLst/>
                <a:cxnLst>
                  <a:cxn ang="0">
                    <a:pos x="connsiteX0" y="connsiteY0"/>
                  </a:cxn>
                  <a:cxn ang="0">
                    <a:pos x="connsiteX1" y="connsiteY1"/>
                  </a:cxn>
                  <a:cxn ang="0">
                    <a:pos x="connsiteX2" y="connsiteY2"/>
                  </a:cxn>
                  <a:cxn ang="0">
                    <a:pos x="connsiteX3" y="connsiteY3"/>
                  </a:cxn>
                </a:cxnLst>
                <a:rect l="l" t="t" r="r" b="b"/>
                <a:pathLst>
                  <a:path w="6450" h="44564">
                    <a:moveTo>
                      <a:pt x="6450" y="44565"/>
                    </a:moveTo>
                    <a:lnTo>
                      <a:pt x="0" y="44565"/>
                    </a:lnTo>
                    <a:lnTo>
                      <a:pt x="0" y="0"/>
                    </a:lnTo>
                    <a:lnTo>
                      <a:pt x="6450" y="0"/>
                    </a:lnTo>
                    <a:close/>
                  </a:path>
                </a:pathLst>
              </a:custGeom>
              <a:solidFill>
                <a:srgbClr val="FFFFFF"/>
              </a:solidFill>
              <a:ln w="5864" cap="flat">
                <a:noFill/>
                <a:prstDash val="solid"/>
                <a:miter/>
              </a:ln>
            </p:spPr>
            <p:txBody>
              <a:bodyPr rtlCol="0" anchor="ctr"/>
              <a:lstStyle/>
              <a:p>
                <a:endParaRPr lang="en-US"/>
              </a:p>
            </p:txBody>
          </p:sp>
          <p:sp>
            <p:nvSpPr>
              <p:cNvPr id="768" name="Graphic 2">
                <a:extLst>
                  <a:ext uri="{FF2B5EF4-FFF2-40B4-BE49-F238E27FC236}">
                    <a16:creationId xmlns:a16="http://schemas.microsoft.com/office/drawing/2014/main" id="{94DEA7E3-5AC7-44B5-BF81-94C0C1912305}"/>
                  </a:ext>
                </a:extLst>
              </p:cNvPr>
              <p:cNvSpPr/>
              <p:nvPr/>
            </p:nvSpPr>
            <p:spPr>
              <a:xfrm>
                <a:off x="4861083" y="3407177"/>
                <a:ext cx="6450" cy="44564"/>
              </a:xfrm>
              <a:custGeom>
                <a:avLst/>
                <a:gdLst>
                  <a:gd name="connsiteX0" fmla="*/ 6450 w 6450"/>
                  <a:gd name="connsiteY0" fmla="*/ 44565 h 44564"/>
                  <a:gd name="connsiteX1" fmla="*/ 0 w 6450"/>
                  <a:gd name="connsiteY1" fmla="*/ 44565 h 44564"/>
                  <a:gd name="connsiteX2" fmla="*/ 0 w 6450"/>
                  <a:gd name="connsiteY2" fmla="*/ 0 h 44564"/>
                  <a:gd name="connsiteX3" fmla="*/ 6450 w 6450"/>
                  <a:gd name="connsiteY3" fmla="*/ 0 h 44564"/>
                </a:gdLst>
                <a:ahLst/>
                <a:cxnLst>
                  <a:cxn ang="0">
                    <a:pos x="connsiteX0" y="connsiteY0"/>
                  </a:cxn>
                  <a:cxn ang="0">
                    <a:pos x="connsiteX1" y="connsiteY1"/>
                  </a:cxn>
                  <a:cxn ang="0">
                    <a:pos x="connsiteX2" y="connsiteY2"/>
                  </a:cxn>
                  <a:cxn ang="0">
                    <a:pos x="connsiteX3" y="connsiteY3"/>
                  </a:cxn>
                </a:cxnLst>
                <a:rect l="l" t="t" r="r" b="b"/>
                <a:pathLst>
                  <a:path w="6450" h="44564">
                    <a:moveTo>
                      <a:pt x="6450" y="44565"/>
                    </a:moveTo>
                    <a:lnTo>
                      <a:pt x="0" y="44565"/>
                    </a:lnTo>
                    <a:lnTo>
                      <a:pt x="0" y="0"/>
                    </a:lnTo>
                    <a:lnTo>
                      <a:pt x="6450" y="0"/>
                    </a:lnTo>
                    <a:close/>
                  </a:path>
                </a:pathLst>
              </a:custGeom>
              <a:solidFill>
                <a:srgbClr val="FFFFFF"/>
              </a:solidFill>
              <a:ln w="5864" cap="flat">
                <a:noFill/>
                <a:prstDash val="solid"/>
                <a:miter/>
              </a:ln>
            </p:spPr>
            <p:txBody>
              <a:bodyPr rtlCol="0" anchor="ctr"/>
              <a:lstStyle/>
              <a:p>
                <a:endParaRPr lang="en-US"/>
              </a:p>
            </p:txBody>
          </p:sp>
        </p:grpSp>
        <p:grpSp>
          <p:nvGrpSpPr>
            <p:cNvPr id="769" name="Graphic 2">
              <a:extLst>
                <a:ext uri="{FF2B5EF4-FFF2-40B4-BE49-F238E27FC236}">
                  <a16:creationId xmlns:a16="http://schemas.microsoft.com/office/drawing/2014/main" id="{066CF302-C0FE-4287-94B2-D3BAC05CA548}"/>
                </a:ext>
              </a:extLst>
            </p:cNvPr>
            <p:cNvGrpSpPr/>
            <p:nvPr/>
          </p:nvGrpSpPr>
          <p:grpSpPr>
            <a:xfrm>
              <a:off x="4672856" y="3410109"/>
              <a:ext cx="194676" cy="42219"/>
              <a:chOff x="4672856" y="3410109"/>
              <a:chExt cx="194676" cy="42219"/>
            </a:xfrm>
            <a:solidFill>
              <a:srgbClr val="FF9085"/>
            </a:solidFill>
          </p:grpSpPr>
          <p:sp>
            <p:nvSpPr>
              <p:cNvPr id="770" name="Graphic 2">
                <a:extLst>
                  <a:ext uri="{FF2B5EF4-FFF2-40B4-BE49-F238E27FC236}">
                    <a16:creationId xmlns:a16="http://schemas.microsoft.com/office/drawing/2014/main" id="{FF4B5A4B-DF36-4FFD-9A81-F1C3BF61C182}"/>
                  </a:ext>
                </a:extLst>
              </p:cNvPr>
              <p:cNvSpPr/>
              <p:nvPr/>
            </p:nvSpPr>
            <p:spPr>
              <a:xfrm>
                <a:off x="4672856" y="3413627"/>
                <a:ext cx="6449" cy="38700"/>
              </a:xfrm>
              <a:custGeom>
                <a:avLst/>
                <a:gdLst>
                  <a:gd name="connsiteX0" fmla="*/ 6450 w 6449"/>
                  <a:gd name="connsiteY0" fmla="*/ 38701 h 38700"/>
                  <a:gd name="connsiteX1" fmla="*/ 0 w 6449"/>
                  <a:gd name="connsiteY1" fmla="*/ 38701 h 38700"/>
                  <a:gd name="connsiteX2" fmla="*/ 0 w 6449"/>
                  <a:gd name="connsiteY2" fmla="*/ 0 h 38700"/>
                  <a:gd name="connsiteX3" fmla="*/ 6450 w 6449"/>
                  <a:gd name="connsiteY3" fmla="*/ 0 h 38700"/>
                </a:gdLst>
                <a:ahLst/>
                <a:cxnLst>
                  <a:cxn ang="0">
                    <a:pos x="connsiteX0" y="connsiteY0"/>
                  </a:cxn>
                  <a:cxn ang="0">
                    <a:pos x="connsiteX1" y="connsiteY1"/>
                  </a:cxn>
                  <a:cxn ang="0">
                    <a:pos x="connsiteX2" y="connsiteY2"/>
                  </a:cxn>
                  <a:cxn ang="0">
                    <a:pos x="connsiteX3" y="connsiteY3"/>
                  </a:cxn>
                </a:cxnLst>
                <a:rect l="l" t="t" r="r" b="b"/>
                <a:pathLst>
                  <a:path w="6449" h="38700">
                    <a:moveTo>
                      <a:pt x="6450" y="38701"/>
                    </a:moveTo>
                    <a:lnTo>
                      <a:pt x="0" y="38701"/>
                    </a:lnTo>
                    <a:lnTo>
                      <a:pt x="0" y="0"/>
                    </a:lnTo>
                    <a:lnTo>
                      <a:pt x="6450" y="0"/>
                    </a:lnTo>
                    <a:close/>
                  </a:path>
                </a:pathLst>
              </a:custGeom>
              <a:solidFill>
                <a:srgbClr val="FF9085"/>
              </a:solidFill>
              <a:ln w="5864" cap="flat">
                <a:noFill/>
                <a:prstDash val="solid"/>
                <a:miter/>
              </a:ln>
            </p:spPr>
            <p:txBody>
              <a:bodyPr rtlCol="0" anchor="ctr"/>
              <a:lstStyle/>
              <a:p>
                <a:endParaRPr lang="en-US"/>
              </a:p>
            </p:txBody>
          </p:sp>
          <p:sp>
            <p:nvSpPr>
              <p:cNvPr id="771" name="Graphic 2">
                <a:extLst>
                  <a:ext uri="{FF2B5EF4-FFF2-40B4-BE49-F238E27FC236}">
                    <a16:creationId xmlns:a16="http://schemas.microsoft.com/office/drawing/2014/main" id="{ED7C048C-5D3C-42A4-B75A-92F40C82EF81}"/>
                  </a:ext>
                </a:extLst>
              </p:cNvPr>
              <p:cNvSpPr/>
              <p:nvPr/>
            </p:nvSpPr>
            <p:spPr>
              <a:xfrm>
                <a:off x="4684584" y="3447637"/>
                <a:ext cx="7036" cy="4691"/>
              </a:xfrm>
              <a:custGeom>
                <a:avLst/>
                <a:gdLst>
                  <a:gd name="connsiteX0" fmla="*/ 0 w 7036"/>
                  <a:gd name="connsiteY0" fmla="*/ 0 h 4691"/>
                  <a:gd name="connsiteX1" fmla="*/ 7037 w 7036"/>
                  <a:gd name="connsiteY1" fmla="*/ 0 h 4691"/>
                  <a:gd name="connsiteX2" fmla="*/ 7037 w 7036"/>
                  <a:gd name="connsiteY2" fmla="*/ 4691 h 4691"/>
                  <a:gd name="connsiteX3" fmla="*/ 0 w 7036"/>
                  <a:gd name="connsiteY3" fmla="*/ 4691 h 4691"/>
                </a:gdLst>
                <a:ahLst/>
                <a:cxnLst>
                  <a:cxn ang="0">
                    <a:pos x="connsiteX0" y="connsiteY0"/>
                  </a:cxn>
                  <a:cxn ang="0">
                    <a:pos x="connsiteX1" y="connsiteY1"/>
                  </a:cxn>
                  <a:cxn ang="0">
                    <a:pos x="connsiteX2" y="connsiteY2"/>
                  </a:cxn>
                  <a:cxn ang="0">
                    <a:pos x="connsiteX3" y="connsiteY3"/>
                  </a:cxn>
                </a:cxnLst>
                <a:rect l="l" t="t" r="r" b="b"/>
                <a:pathLst>
                  <a:path w="7036" h="4691">
                    <a:moveTo>
                      <a:pt x="0" y="0"/>
                    </a:moveTo>
                    <a:lnTo>
                      <a:pt x="7037" y="0"/>
                    </a:lnTo>
                    <a:lnTo>
                      <a:pt x="7037" y="4691"/>
                    </a:lnTo>
                    <a:lnTo>
                      <a:pt x="0" y="4691"/>
                    </a:lnTo>
                    <a:close/>
                  </a:path>
                </a:pathLst>
              </a:custGeom>
              <a:solidFill>
                <a:srgbClr val="FF9085"/>
              </a:solidFill>
              <a:ln w="5864" cap="flat">
                <a:noFill/>
                <a:prstDash val="solid"/>
                <a:miter/>
              </a:ln>
            </p:spPr>
            <p:txBody>
              <a:bodyPr rtlCol="0" anchor="ctr"/>
              <a:lstStyle/>
              <a:p>
                <a:endParaRPr lang="en-US"/>
              </a:p>
            </p:txBody>
          </p:sp>
          <p:sp>
            <p:nvSpPr>
              <p:cNvPr id="772" name="Graphic 2">
                <a:extLst>
                  <a:ext uri="{FF2B5EF4-FFF2-40B4-BE49-F238E27FC236}">
                    <a16:creationId xmlns:a16="http://schemas.microsoft.com/office/drawing/2014/main" id="{DD37FB49-B4EC-4645-A68F-721B8515839F}"/>
                  </a:ext>
                </a:extLst>
              </p:cNvPr>
              <p:cNvSpPr/>
              <p:nvPr/>
            </p:nvSpPr>
            <p:spPr>
              <a:xfrm>
                <a:off x="4696898" y="3425941"/>
                <a:ext cx="6450" cy="26386"/>
              </a:xfrm>
              <a:custGeom>
                <a:avLst/>
                <a:gdLst>
                  <a:gd name="connsiteX0" fmla="*/ 0 w 6450"/>
                  <a:gd name="connsiteY0" fmla="*/ 0 h 26386"/>
                  <a:gd name="connsiteX1" fmla="*/ 6450 w 6450"/>
                  <a:gd name="connsiteY1" fmla="*/ 0 h 26386"/>
                  <a:gd name="connsiteX2" fmla="*/ 6450 w 6450"/>
                  <a:gd name="connsiteY2" fmla="*/ 26387 h 26386"/>
                  <a:gd name="connsiteX3" fmla="*/ 0 w 6450"/>
                  <a:gd name="connsiteY3" fmla="*/ 26387 h 26386"/>
                </a:gdLst>
                <a:ahLst/>
                <a:cxnLst>
                  <a:cxn ang="0">
                    <a:pos x="connsiteX0" y="connsiteY0"/>
                  </a:cxn>
                  <a:cxn ang="0">
                    <a:pos x="connsiteX1" y="connsiteY1"/>
                  </a:cxn>
                  <a:cxn ang="0">
                    <a:pos x="connsiteX2" y="connsiteY2"/>
                  </a:cxn>
                  <a:cxn ang="0">
                    <a:pos x="connsiteX3" y="connsiteY3"/>
                  </a:cxn>
                </a:cxnLst>
                <a:rect l="l" t="t" r="r" b="b"/>
                <a:pathLst>
                  <a:path w="6450" h="26386">
                    <a:moveTo>
                      <a:pt x="0" y="0"/>
                    </a:moveTo>
                    <a:lnTo>
                      <a:pt x="6450" y="0"/>
                    </a:lnTo>
                    <a:lnTo>
                      <a:pt x="6450" y="26387"/>
                    </a:lnTo>
                    <a:lnTo>
                      <a:pt x="0" y="26387"/>
                    </a:lnTo>
                    <a:close/>
                  </a:path>
                </a:pathLst>
              </a:custGeom>
              <a:solidFill>
                <a:srgbClr val="FF9085"/>
              </a:solidFill>
              <a:ln w="5864" cap="flat">
                <a:noFill/>
                <a:prstDash val="solid"/>
                <a:miter/>
              </a:ln>
            </p:spPr>
            <p:txBody>
              <a:bodyPr rtlCol="0" anchor="ctr"/>
              <a:lstStyle/>
              <a:p>
                <a:endParaRPr lang="en-US"/>
              </a:p>
            </p:txBody>
          </p:sp>
          <p:sp>
            <p:nvSpPr>
              <p:cNvPr id="773" name="Graphic 2">
                <a:extLst>
                  <a:ext uri="{FF2B5EF4-FFF2-40B4-BE49-F238E27FC236}">
                    <a16:creationId xmlns:a16="http://schemas.microsoft.com/office/drawing/2014/main" id="{E4C57E80-3390-4B22-B169-B94A95279CA1}"/>
                  </a:ext>
                </a:extLst>
              </p:cNvPr>
              <p:cNvSpPr/>
              <p:nvPr/>
            </p:nvSpPr>
            <p:spPr>
              <a:xfrm>
                <a:off x="4708625" y="3441187"/>
                <a:ext cx="7036" cy="11141"/>
              </a:xfrm>
              <a:custGeom>
                <a:avLst/>
                <a:gdLst>
                  <a:gd name="connsiteX0" fmla="*/ 7037 w 7036"/>
                  <a:gd name="connsiteY0" fmla="*/ 11141 h 11141"/>
                  <a:gd name="connsiteX1" fmla="*/ 0 w 7036"/>
                  <a:gd name="connsiteY1" fmla="*/ 11141 h 11141"/>
                  <a:gd name="connsiteX2" fmla="*/ 0 w 7036"/>
                  <a:gd name="connsiteY2" fmla="*/ 0 h 11141"/>
                  <a:gd name="connsiteX3" fmla="*/ 7037 w 7036"/>
                  <a:gd name="connsiteY3" fmla="*/ 0 h 11141"/>
                </a:gdLst>
                <a:ahLst/>
                <a:cxnLst>
                  <a:cxn ang="0">
                    <a:pos x="connsiteX0" y="connsiteY0"/>
                  </a:cxn>
                  <a:cxn ang="0">
                    <a:pos x="connsiteX1" y="connsiteY1"/>
                  </a:cxn>
                  <a:cxn ang="0">
                    <a:pos x="connsiteX2" y="connsiteY2"/>
                  </a:cxn>
                  <a:cxn ang="0">
                    <a:pos x="connsiteX3" y="connsiteY3"/>
                  </a:cxn>
                </a:cxnLst>
                <a:rect l="l" t="t" r="r" b="b"/>
                <a:pathLst>
                  <a:path w="7036" h="11141">
                    <a:moveTo>
                      <a:pt x="7037" y="11141"/>
                    </a:moveTo>
                    <a:lnTo>
                      <a:pt x="0" y="11141"/>
                    </a:lnTo>
                    <a:lnTo>
                      <a:pt x="0" y="0"/>
                    </a:lnTo>
                    <a:lnTo>
                      <a:pt x="7037" y="0"/>
                    </a:lnTo>
                    <a:close/>
                  </a:path>
                </a:pathLst>
              </a:custGeom>
              <a:solidFill>
                <a:srgbClr val="FF9085"/>
              </a:solidFill>
              <a:ln w="5864" cap="flat">
                <a:noFill/>
                <a:prstDash val="solid"/>
                <a:miter/>
              </a:ln>
            </p:spPr>
            <p:txBody>
              <a:bodyPr rtlCol="0" anchor="ctr"/>
              <a:lstStyle/>
              <a:p>
                <a:endParaRPr lang="en-US"/>
              </a:p>
            </p:txBody>
          </p:sp>
          <p:sp>
            <p:nvSpPr>
              <p:cNvPr id="774" name="Graphic 2">
                <a:extLst>
                  <a:ext uri="{FF2B5EF4-FFF2-40B4-BE49-F238E27FC236}">
                    <a16:creationId xmlns:a16="http://schemas.microsoft.com/office/drawing/2014/main" id="{14F0E90C-3EDD-4FC7-8B88-B773D928ABD7}"/>
                  </a:ext>
                </a:extLst>
              </p:cNvPr>
              <p:cNvSpPr/>
              <p:nvPr/>
            </p:nvSpPr>
            <p:spPr>
              <a:xfrm>
                <a:off x="4720939" y="3423009"/>
                <a:ext cx="6450" cy="29318"/>
              </a:xfrm>
              <a:custGeom>
                <a:avLst/>
                <a:gdLst>
                  <a:gd name="connsiteX0" fmla="*/ 0 w 6450"/>
                  <a:gd name="connsiteY0" fmla="*/ 0 h 29318"/>
                  <a:gd name="connsiteX1" fmla="*/ 6450 w 6450"/>
                  <a:gd name="connsiteY1" fmla="*/ 0 h 29318"/>
                  <a:gd name="connsiteX2" fmla="*/ 6450 w 6450"/>
                  <a:gd name="connsiteY2" fmla="*/ 29319 h 29318"/>
                  <a:gd name="connsiteX3" fmla="*/ 0 w 6450"/>
                  <a:gd name="connsiteY3" fmla="*/ 29319 h 29318"/>
                </a:gdLst>
                <a:ahLst/>
                <a:cxnLst>
                  <a:cxn ang="0">
                    <a:pos x="connsiteX0" y="connsiteY0"/>
                  </a:cxn>
                  <a:cxn ang="0">
                    <a:pos x="connsiteX1" y="connsiteY1"/>
                  </a:cxn>
                  <a:cxn ang="0">
                    <a:pos x="connsiteX2" y="connsiteY2"/>
                  </a:cxn>
                  <a:cxn ang="0">
                    <a:pos x="connsiteX3" y="connsiteY3"/>
                  </a:cxn>
                </a:cxnLst>
                <a:rect l="l" t="t" r="r" b="b"/>
                <a:pathLst>
                  <a:path w="6450" h="29318">
                    <a:moveTo>
                      <a:pt x="0" y="0"/>
                    </a:moveTo>
                    <a:lnTo>
                      <a:pt x="6450" y="0"/>
                    </a:lnTo>
                    <a:lnTo>
                      <a:pt x="6450" y="29319"/>
                    </a:lnTo>
                    <a:lnTo>
                      <a:pt x="0" y="29319"/>
                    </a:lnTo>
                    <a:close/>
                  </a:path>
                </a:pathLst>
              </a:custGeom>
              <a:solidFill>
                <a:srgbClr val="FF9085"/>
              </a:solidFill>
              <a:ln w="5864" cap="flat">
                <a:noFill/>
                <a:prstDash val="solid"/>
                <a:miter/>
              </a:ln>
            </p:spPr>
            <p:txBody>
              <a:bodyPr rtlCol="0" anchor="ctr"/>
              <a:lstStyle/>
              <a:p>
                <a:endParaRPr lang="en-US"/>
              </a:p>
            </p:txBody>
          </p:sp>
          <p:sp>
            <p:nvSpPr>
              <p:cNvPr id="775" name="Graphic 2">
                <a:extLst>
                  <a:ext uri="{FF2B5EF4-FFF2-40B4-BE49-F238E27FC236}">
                    <a16:creationId xmlns:a16="http://schemas.microsoft.com/office/drawing/2014/main" id="{A68A68E4-8F2E-4C60-B570-B0E7C471D82C}"/>
                  </a:ext>
                </a:extLst>
              </p:cNvPr>
              <p:cNvSpPr/>
              <p:nvPr/>
            </p:nvSpPr>
            <p:spPr>
              <a:xfrm>
                <a:off x="4732667" y="3432391"/>
                <a:ext cx="6449" cy="19936"/>
              </a:xfrm>
              <a:custGeom>
                <a:avLst/>
                <a:gdLst>
                  <a:gd name="connsiteX0" fmla="*/ 6450 w 6449"/>
                  <a:gd name="connsiteY0" fmla="*/ 19937 h 19936"/>
                  <a:gd name="connsiteX1" fmla="*/ 0 w 6449"/>
                  <a:gd name="connsiteY1" fmla="*/ 19937 h 19936"/>
                  <a:gd name="connsiteX2" fmla="*/ 0 w 6449"/>
                  <a:gd name="connsiteY2" fmla="*/ 0 h 19936"/>
                  <a:gd name="connsiteX3" fmla="*/ 6450 w 6449"/>
                  <a:gd name="connsiteY3" fmla="*/ 0 h 19936"/>
                </a:gdLst>
                <a:ahLst/>
                <a:cxnLst>
                  <a:cxn ang="0">
                    <a:pos x="connsiteX0" y="connsiteY0"/>
                  </a:cxn>
                  <a:cxn ang="0">
                    <a:pos x="connsiteX1" y="connsiteY1"/>
                  </a:cxn>
                  <a:cxn ang="0">
                    <a:pos x="connsiteX2" y="connsiteY2"/>
                  </a:cxn>
                  <a:cxn ang="0">
                    <a:pos x="connsiteX3" y="connsiteY3"/>
                  </a:cxn>
                </a:cxnLst>
                <a:rect l="l" t="t" r="r" b="b"/>
                <a:pathLst>
                  <a:path w="6449" h="19936">
                    <a:moveTo>
                      <a:pt x="6450" y="19937"/>
                    </a:moveTo>
                    <a:lnTo>
                      <a:pt x="0" y="19937"/>
                    </a:lnTo>
                    <a:lnTo>
                      <a:pt x="0" y="0"/>
                    </a:lnTo>
                    <a:lnTo>
                      <a:pt x="6450" y="0"/>
                    </a:lnTo>
                    <a:close/>
                  </a:path>
                </a:pathLst>
              </a:custGeom>
              <a:solidFill>
                <a:srgbClr val="FF9085"/>
              </a:solidFill>
              <a:ln w="5864" cap="flat">
                <a:noFill/>
                <a:prstDash val="solid"/>
                <a:miter/>
              </a:ln>
            </p:spPr>
            <p:txBody>
              <a:bodyPr rtlCol="0" anchor="ctr"/>
              <a:lstStyle/>
              <a:p>
                <a:endParaRPr lang="en-US"/>
              </a:p>
            </p:txBody>
          </p:sp>
          <p:sp>
            <p:nvSpPr>
              <p:cNvPr id="776" name="Graphic 2">
                <a:extLst>
                  <a:ext uri="{FF2B5EF4-FFF2-40B4-BE49-F238E27FC236}">
                    <a16:creationId xmlns:a16="http://schemas.microsoft.com/office/drawing/2014/main" id="{D677B088-E472-4AA6-B4A1-C4A5650ED79E}"/>
                  </a:ext>
                </a:extLst>
              </p:cNvPr>
              <p:cNvSpPr/>
              <p:nvPr/>
            </p:nvSpPr>
            <p:spPr>
              <a:xfrm>
                <a:off x="4744394" y="3417145"/>
                <a:ext cx="6450" cy="35182"/>
              </a:xfrm>
              <a:custGeom>
                <a:avLst/>
                <a:gdLst>
                  <a:gd name="connsiteX0" fmla="*/ 0 w 6450"/>
                  <a:gd name="connsiteY0" fmla="*/ 0 h 35182"/>
                  <a:gd name="connsiteX1" fmla="*/ 6450 w 6450"/>
                  <a:gd name="connsiteY1" fmla="*/ 0 h 35182"/>
                  <a:gd name="connsiteX2" fmla="*/ 6450 w 6450"/>
                  <a:gd name="connsiteY2" fmla="*/ 35183 h 35182"/>
                  <a:gd name="connsiteX3" fmla="*/ 0 w 6450"/>
                  <a:gd name="connsiteY3" fmla="*/ 35183 h 35182"/>
                </a:gdLst>
                <a:ahLst/>
                <a:cxnLst>
                  <a:cxn ang="0">
                    <a:pos x="connsiteX0" y="connsiteY0"/>
                  </a:cxn>
                  <a:cxn ang="0">
                    <a:pos x="connsiteX1" y="connsiteY1"/>
                  </a:cxn>
                  <a:cxn ang="0">
                    <a:pos x="connsiteX2" y="connsiteY2"/>
                  </a:cxn>
                  <a:cxn ang="0">
                    <a:pos x="connsiteX3" y="connsiteY3"/>
                  </a:cxn>
                </a:cxnLst>
                <a:rect l="l" t="t" r="r" b="b"/>
                <a:pathLst>
                  <a:path w="6450" h="35182">
                    <a:moveTo>
                      <a:pt x="0" y="0"/>
                    </a:moveTo>
                    <a:lnTo>
                      <a:pt x="6450" y="0"/>
                    </a:lnTo>
                    <a:lnTo>
                      <a:pt x="6450" y="35183"/>
                    </a:lnTo>
                    <a:lnTo>
                      <a:pt x="0" y="35183"/>
                    </a:lnTo>
                    <a:close/>
                  </a:path>
                </a:pathLst>
              </a:custGeom>
              <a:solidFill>
                <a:srgbClr val="FF9085"/>
              </a:solidFill>
              <a:ln w="5864" cap="flat">
                <a:noFill/>
                <a:prstDash val="solid"/>
                <a:miter/>
              </a:ln>
            </p:spPr>
            <p:txBody>
              <a:bodyPr rtlCol="0" anchor="ctr"/>
              <a:lstStyle/>
              <a:p>
                <a:endParaRPr lang="en-US"/>
              </a:p>
            </p:txBody>
          </p:sp>
          <p:sp>
            <p:nvSpPr>
              <p:cNvPr id="777" name="Graphic 2">
                <a:extLst>
                  <a:ext uri="{FF2B5EF4-FFF2-40B4-BE49-F238E27FC236}">
                    <a16:creationId xmlns:a16="http://schemas.microsoft.com/office/drawing/2014/main" id="{717D04B6-EFC5-4220-8A5C-A5EC9428A3BC}"/>
                  </a:ext>
                </a:extLst>
              </p:cNvPr>
              <p:cNvSpPr/>
              <p:nvPr/>
            </p:nvSpPr>
            <p:spPr>
              <a:xfrm>
                <a:off x="4756122" y="3413627"/>
                <a:ext cx="6449" cy="38700"/>
              </a:xfrm>
              <a:custGeom>
                <a:avLst/>
                <a:gdLst>
                  <a:gd name="connsiteX0" fmla="*/ 6450 w 6449"/>
                  <a:gd name="connsiteY0" fmla="*/ 38701 h 38700"/>
                  <a:gd name="connsiteX1" fmla="*/ 0 w 6449"/>
                  <a:gd name="connsiteY1" fmla="*/ 38701 h 38700"/>
                  <a:gd name="connsiteX2" fmla="*/ 0 w 6449"/>
                  <a:gd name="connsiteY2" fmla="*/ 0 h 38700"/>
                  <a:gd name="connsiteX3" fmla="*/ 6450 w 6449"/>
                  <a:gd name="connsiteY3" fmla="*/ 0 h 38700"/>
                </a:gdLst>
                <a:ahLst/>
                <a:cxnLst>
                  <a:cxn ang="0">
                    <a:pos x="connsiteX0" y="connsiteY0"/>
                  </a:cxn>
                  <a:cxn ang="0">
                    <a:pos x="connsiteX1" y="connsiteY1"/>
                  </a:cxn>
                  <a:cxn ang="0">
                    <a:pos x="connsiteX2" y="connsiteY2"/>
                  </a:cxn>
                  <a:cxn ang="0">
                    <a:pos x="connsiteX3" y="connsiteY3"/>
                  </a:cxn>
                </a:cxnLst>
                <a:rect l="l" t="t" r="r" b="b"/>
                <a:pathLst>
                  <a:path w="6449" h="38700">
                    <a:moveTo>
                      <a:pt x="6450" y="38701"/>
                    </a:moveTo>
                    <a:lnTo>
                      <a:pt x="0" y="38701"/>
                    </a:lnTo>
                    <a:lnTo>
                      <a:pt x="0" y="0"/>
                    </a:lnTo>
                    <a:lnTo>
                      <a:pt x="6450" y="0"/>
                    </a:lnTo>
                    <a:close/>
                  </a:path>
                </a:pathLst>
              </a:custGeom>
              <a:solidFill>
                <a:srgbClr val="FF9085"/>
              </a:solidFill>
              <a:ln w="5864" cap="flat">
                <a:noFill/>
                <a:prstDash val="solid"/>
                <a:miter/>
              </a:ln>
            </p:spPr>
            <p:txBody>
              <a:bodyPr rtlCol="0" anchor="ctr"/>
              <a:lstStyle/>
              <a:p>
                <a:endParaRPr lang="en-US"/>
              </a:p>
            </p:txBody>
          </p:sp>
          <p:sp>
            <p:nvSpPr>
              <p:cNvPr id="778" name="Graphic 2">
                <a:extLst>
                  <a:ext uri="{FF2B5EF4-FFF2-40B4-BE49-F238E27FC236}">
                    <a16:creationId xmlns:a16="http://schemas.microsoft.com/office/drawing/2014/main" id="{B5886728-9961-462E-97F7-32E1FECE4211}"/>
                  </a:ext>
                </a:extLst>
              </p:cNvPr>
              <p:cNvSpPr/>
              <p:nvPr/>
            </p:nvSpPr>
            <p:spPr>
              <a:xfrm>
                <a:off x="4767849" y="3432977"/>
                <a:ext cx="7036" cy="19350"/>
              </a:xfrm>
              <a:custGeom>
                <a:avLst/>
                <a:gdLst>
                  <a:gd name="connsiteX0" fmla="*/ 7036 w 7036"/>
                  <a:gd name="connsiteY0" fmla="*/ 19351 h 19350"/>
                  <a:gd name="connsiteX1" fmla="*/ 0 w 7036"/>
                  <a:gd name="connsiteY1" fmla="*/ 19351 h 19350"/>
                  <a:gd name="connsiteX2" fmla="*/ 0 w 7036"/>
                  <a:gd name="connsiteY2" fmla="*/ 0 h 19350"/>
                  <a:gd name="connsiteX3" fmla="*/ 7036 w 7036"/>
                  <a:gd name="connsiteY3" fmla="*/ 0 h 19350"/>
                </a:gdLst>
                <a:ahLst/>
                <a:cxnLst>
                  <a:cxn ang="0">
                    <a:pos x="connsiteX0" y="connsiteY0"/>
                  </a:cxn>
                  <a:cxn ang="0">
                    <a:pos x="connsiteX1" y="connsiteY1"/>
                  </a:cxn>
                  <a:cxn ang="0">
                    <a:pos x="connsiteX2" y="connsiteY2"/>
                  </a:cxn>
                  <a:cxn ang="0">
                    <a:pos x="connsiteX3" y="connsiteY3"/>
                  </a:cxn>
                </a:cxnLst>
                <a:rect l="l" t="t" r="r" b="b"/>
                <a:pathLst>
                  <a:path w="7036" h="19350">
                    <a:moveTo>
                      <a:pt x="7036" y="19351"/>
                    </a:moveTo>
                    <a:lnTo>
                      <a:pt x="0" y="19351"/>
                    </a:lnTo>
                    <a:lnTo>
                      <a:pt x="0" y="0"/>
                    </a:lnTo>
                    <a:lnTo>
                      <a:pt x="7036" y="0"/>
                    </a:lnTo>
                    <a:close/>
                  </a:path>
                </a:pathLst>
              </a:custGeom>
              <a:solidFill>
                <a:srgbClr val="FF9085"/>
              </a:solidFill>
              <a:ln w="5864" cap="flat">
                <a:noFill/>
                <a:prstDash val="solid"/>
                <a:miter/>
              </a:ln>
            </p:spPr>
            <p:txBody>
              <a:bodyPr rtlCol="0" anchor="ctr"/>
              <a:lstStyle/>
              <a:p>
                <a:endParaRPr lang="en-US"/>
              </a:p>
            </p:txBody>
          </p:sp>
          <p:sp>
            <p:nvSpPr>
              <p:cNvPr id="779" name="Graphic 2">
                <a:extLst>
                  <a:ext uri="{FF2B5EF4-FFF2-40B4-BE49-F238E27FC236}">
                    <a16:creationId xmlns:a16="http://schemas.microsoft.com/office/drawing/2014/main" id="{95581698-7E4C-4B7B-BC6A-5CBE39DB559B}"/>
                  </a:ext>
                </a:extLst>
              </p:cNvPr>
              <p:cNvSpPr/>
              <p:nvPr/>
            </p:nvSpPr>
            <p:spPr>
              <a:xfrm>
                <a:off x="4779577" y="3410109"/>
                <a:ext cx="7036" cy="42219"/>
              </a:xfrm>
              <a:custGeom>
                <a:avLst/>
                <a:gdLst>
                  <a:gd name="connsiteX0" fmla="*/ 7036 w 7036"/>
                  <a:gd name="connsiteY0" fmla="*/ 42219 h 42219"/>
                  <a:gd name="connsiteX1" fmla="*/ 0 w 7036"/>
                  <a:gd name="connsiteY1" fmla="*/ 42219 h 42219"/>
                  <a:gd name="connsiteX2" fmla="*/ 0 w 7036"/>
                  <a:gd name="connsiteY2" fmla="*/ 0 h 42219"/>
                  <a:gd name="connsiteX3" fmla="*/ 7036 w 7036"/>
                  <a:gd name="connsiteY3" fmla="*/ 0 h 42219"/>
                </a:gdLst>
                <a:ahLst/>
                <a:cxnLst>
                  <a:cxn ang="0">
                    <a:pos x="connsiteX0" y="connsiteY0"/>
                  </a:cxn>
                  <a:cxn ang="0">
                    <a:pos x="connsiteX1" y="connsiteY1"/>
                  </a:cxn>
                  <a:cxn ang="0">
                    <a:pos x="connsiteX2" y="connsiteY2"/>
                  </a:cxn>
                  <a:cxn ang="0">
                    <a:pos x="connsiteX3" y="connsiteY3"/>
                  </a:cxn>
                </a:cxnLst>
                <a:rect l="l" t="t" r="r" b="b"/>
                <a:pathLst>
                  <a:path w="7036" h="42219">
                    <a:moveTo>
                      <a:pt x="7036" y="42219"/>
                    </a:moveTo>
                    <a:lnTo>
                      <a:pt x="0" y="42219"/>
                    </a:lnTo>
                    <a:lnTo>
                      <a:pt x="0" y="0"/>
                    </a:lnTo>
                    <a:lnTo>
                      <a:pt x="7036" y="0"/>
                    </a:lnTo>
                    <a:close/>
                  </a:path>
                </a:pathLst>
              </a:custGeom>
              <a:solidFill>
                <a:srgbClr val="FF9085"/>
              </a:solidFill>
              <a:ln w="5864" cap="flat">
                <a:noFill/>
                <a:prstDash val="solid"/>
                <a:miter/>
              </a:ln>
            </p:spPr>
            <p:txBody>
              <a:bodyPr rtlCol="0" anchor="ctr"/>
              <a:lstStyle/>
              <a:p>
                <a:endParaRPr lang="en-US"/>
              </a:p>
            </p:txBody>
          </p:sp>
          <p:sp>
            <p:nvSpPr>
              <p:cNvPr id="780" name="Graphic 2">
                <a:extLst>
                  <a:ext uri="{FF2B5EF4-FFF2-40B4-BE49-F238E27FC236}">
                    <a16:creationId xmlns:a16="http://schemas.microsoft.com/office/drawing/2014/main" id="{FC367095-4C00-4A9F-A562-704276532CF5}"/>
                  </a:ext>
                </a:extLst>
              </p:cNvPr>
              <p:cNvSpPr/>
              <p:nvPr/>
            </p:nvSpPr>
            <p:spPr>
              <a:xfrm>
                <a:off x="4791304" y="3416559"/>
                <a:ext cx="6449" cy="35768"/>
              </a:xfrm>
              <a:custGeom>
                <a:avLst/>
                <a:gdLst>
                  <a:gd name="connsiteX0" fmla="*/ 6450 w 6449"/>
                  <a:gd name="connsiteY0" fmla="*/ 35769 h 35768"/>
                  <a:gd name="connsiteX1" fmla="*/ 0 w 6449"/>
                  <a:gd name="connsiteY1" fmla="*/ 35769 h 35768"/>
                  <a:gd name="connsiteX2" fmla="*/ 0 w 6449"/>
                  <a:gd name="connsiteY2" fmla="*/ 0 h 35768"/>
                  <a:gd name="connsiteX3" fmla="*/ 6450 w 6449"/>
                  <a:gd name="connsiteY3" fmla="*/ 0 h 35768"/>
                </a:gdLst>
                <a:ahLst/>
                <a:cxnLst>
                  <a:cxn ang="0">
                    <a:pos x="connsiteX0" y="connsiteY0"/>
                  </a:cxn>
                  <a:cxn ang="0">
                    <a:pos x="connsiteX1" y="connsiteY1"/>
                  </a:cxn>
                  <a:cxn ang="0">
                    <a:pos x="connsiteX2" y="connsiteY2"/>
                  </a:cxn>
                  <a:cxn ang="0">
                    <a:pos x="connsiteX3" y="connsiteY3"/>
                  </a:cxn>
                </a:cxnLst>
                <a:rect l="l" t="t" r="r" b="b"/>
                <a:pathLst>
                  <a:path w="6449" h="35768">
                    <a:moveTo>
                      <a:pt x="6450" y="35769"/>
                    </a:moveTo>
                    <a:lnTo>
                      <a:pt x="0" y="35769"/>
                    </a:lnTo>
                    <a:lnTo>
                      <a:pt x="0" y="0"/>
                    </a:lnTo>
                    <a:lnTo>
                      <a:pt x="6450" y="0"/>
                    </a:lnTo>
                    <a:close/>
                  </a:path>
                </a:pathLst>
              </a:custGeom>
              <a:solidFill>
                <a:srgbClr val="FF9085"/>
              </a:solidFill>
              <a:ln w="5864" cap="flat">
                <a:noFill/>
                <a:prstDash val="solid"/>
                <a:miter/>
              </a:ln>
            </p:spPr>
            <p:txBody>
              <a:bodyPr rtlCol="0" anchor="ctr"/>
              <a:lstStyle/>
              <a:p>
                <a:endParaRPr lang="en-US"/>
              </a:p>
            </p:txBody>
          </p:sp>
          <p:sp>
            <p:nvSpPr>
              <p:cNvPr id="781" name="Graphic 2">
                <a:extLst>
                  <a:ext uri="{FF2B5EF4-FFF2-40B4-BE49-F238E27FC236}">
                    <a16:creationId xmlns:a16="http://schemas.microsoft.com/office/drawing/2014/main" id="{82267D23-97D9-4A34-B18C-0A20C4E51C02}"/>
                  </a:ext>
                </a:extLst>
              </p:cNvPr>
              <p:cNvSpPr/>
              <p:nvPr/>
            </p:nvSpPr>
            <p:spPr>
              <a:xfrm>
                <a:off x="4803032" y="3442359"/>
                <a:ext cx="6449" cy="9968"/>
              </a:xfrm>
              <a:custGeom>
                <a:avLst/>
                <a:gdLst>
                  <a:gd name="connsiteX0" fmla="*/ 6450 w 6449"/>
                  <a:gd name="connsiteY0" fmla="*/ 9968 h 9968"/>
                  <a:gd name="connsiteX1" fmla="*/ 0 w 6449"/>
                  <a:gd name="connsiteY1" fmla="*/ 9968 h 9968"/>
                  <a:gd name="connsiteX2" fmla="*/ 0 w 6449"/>
                  <a:gd name="connsiteY2" fmla="*/ 0 h 9968"/>
                  <a:gd name="connsiteX3" fmla="*/ 6450 w 6449"/>
                  <a:gd name="connsiteY3" fmla="*/ 0 h 9968"/>
                </a:gdLst>
                <a:ahLst/>
                <a:cxnLst>
                  <a:cxn ang="0">
                    <a:pos x="connsiteX0" y="connsiteY0"/>
                  </a:cxn>
                  <a:cxn ang="0">
                    <a:pos x="connsiteX1" y="connsiteY1"/>
                  </a:cxn>
                  <a:cxn ang="0">
                    <a:pos x="connsiteX2" y="connsiteY2"/>
                  </a:cxn>
                  <a:cxn ang="0">
                    <a:pos x="connsiteX3" y="connsiteY3"/>
                  </a:cxn>
                </a:cxnLst>
                <a:rect l="l" t="t" r="r" b="b"/>
                <a:pathLst>
                  <a:path w="6449" h="9968">
                    <a:moveTo>
                      <a:pt x="6450" y="9968"/>
                    </a:moveTo>
                    <a:lnTo>
                      <a:pt x="0" y="9968"/>
                    </a:lnTo>
                    <a:lnTo>
                      <a:pt x="0" y="0"/>
                    </a:lnTo>
                    <a:lnTo>
                      <a:pt x="6450" y="0"/>
                    </a:lnTo>
                    <a:close/>
                  </a:path>
                </a:pathLst>
              </a:custGeom>
              <a:solidFill>
                <a:srgbClr val="FF9085"/>
              </a:solidFill>
              <a:ln w="5864" cap="flat">
                <a:noFill/>
                <a:prstDash val="solid"/>
                <a:miter/>
              </a:ln>
            </p:spPr>
            <p:txBody>
              <a:bodyPr rtlCol="0" anchor="ctr"/>
              <a:lstStyle/>
              <a:p>
                <a:endParaRPr lang="en-US"/>
              </a:p>
            </p:txBody>
          </p:sp>
          <p:sp>
            <p:nvSpPr>
              <p:cNvPr id="782" name="Graphic 2">
                <a:extLst>
                  <a:ext uri="{FF2B5EF4-FFF2-40B4-BE49-F238E27FC236}">
                    <a16:creationId xmlns:a16="http://schemas.microsoft.com/office/drawing/2014/main" id="{BB121316-5F88-4569-B1FB-64DAE8D88008}"/>
                  </a:ext>
                </a:extLst>
              </p:cNvPr>
              <p:cNvSpPr/>
              <p:nvPr/>
            </p:nvSpPr>
            <p:spPr>
              <a:xfrm>
                <a:off x="4814759" y="3429459"/>
                <a:ext cx="6450" cy="22282"/>
              </a:xfrm>
              <a:custGeom>
                <a:avLst/>
                <a:gdLst>
                  <a:gd name="connsiteX0" fmla="*/ 0 w 6450"/>
                  <a:gd name="connsiteY0" fmla="*/ 0 h 22282"/>
                  <a:gd name="connsiteX1" fmla="*/ 6450 w 6450"/>
                  <a:gd name="connsiteY1" fmla="*/ 0 h 22282"/>
                  <a:gd name="connsiteX2" fmla="*/ 6450 w 6450"/>
                  <a:gd name="connsiteY2" fmla="*/ 22282 h 22282"/>
                  <a:gd name="connsiteX3" fmla="*/ 0 w 6450"/>
                  <a:gd name="connsiteY3" fmla="*/ 22282 h 22282"/>
                </a:gdLst>
                <a:ahLst/>
                <a:cxnLst>
                  <a:cxn ang="0">
                    <a:pos x="connsiteX0" y="connsiteY0"/>
                  </a:cxn>
                  <a:cxn ang="0">
                    <a:pos x="connsiteX1" y="connsiteY1"/>
                  </a:cxn>
                  <a:cxn ang="0">
                    <a:pos x="connsiteX2" y="connsiteY2"/>
                  </a:cxn>
                  <a:cxn ang="0">
                    <a:pos x="connsiteX3" y="connsiteY3"/>
                  </a:cxn>
                </a:cxnLst>
                <a:rect l="l" t="t" r="r" b="b"/>
                <a:pathLst>
                  <a:path w="6450" h="22282">
                    <a:moveTo>
                      <a:pt x="0" y="0"/>
                    </a:moveTo>
                    <a:lnTo>
                      <a:pt x="6450" y="0"/>
                    </a:lnTo>
                    <a:lnTo>
                      <a:pt x="6450" y="22282"/>
                    </a:lnTo>
                    <a:lnTo>
                      <a:pt x="0" y="22282"/>
                    </a:lnTo>
                    <a:close/>
                  </a:path>
                </a:pathLst>
              </a:custGeom>
              <a:solidFill>
                <a:srgbClr val="FF9085"/>
              </a:solidFill>
              <a:ln w="5864" cap="flat">
                <a:noFill/>
                <a:prstDash val="solid"/>
                <a:miter/>
              </a:ln>
            </p:spPr>
            <p:txBody>
              <a:bodyPr rtlCol="0" anchor="ctr"/>
              <a:lstStyle/>
              <a:p>
                <a:endParaRPr lang="en-US"/>
              </a:p>
            </p:txBody>
          </p:sp>
          <p:sp>
            <p:nvSpPr>
              <p:cNvPr id="783" name="Graphic 2">
                <a:extLst>
                  <a:ext uri="{FF2B5EF4-FFF2-40B4-BE49-F238E27FC236}">
                    <a16:creationId xmlns:a16="http://schemas.microsoft.com/office/drawing/2014/main" id="{EC6BCB4E-48C2-4685-8A80-7511FD8AE9C6}"/>
                  </a:ext>
                </a:extLst>
              </p:cNvPr>
              <p:cNvSpPr/>
              <p:nvPr/>
            </p:nvSpPr>
            <p:spPr>
              <a:xfrm>
                <a:off x="4826487" y="3419491"/>
                <a:ext cx="6450" cy="32250"/>
              </a:xfrm>
              <a:custGeom>
                <a:avLst/>
                <a:gdLst>
                  <a:gd name="connsiteX0" fmla="*/ 0 w 6450"/>
                  <a:gd name="connsiteY0" fmla="*/ 0 h 32250"/>
                  <a:gd name="connsiteX1" fmla="*/ 6450 w 6450"/>
                  <a:gd name="connsiteY1" fmla="*/ 0 h 32250"/>
                  <a:gd name="connsiteX2" fmla="*/ 6450 w 6450"/>
                  <a:gd name="connsiteY2" fmla="*/ 32251 h 32250"/>
                  <a:gd name="connsiteX3" fmla="*/ 0 w 6450"/>
                  <a:gd name="connsiteY3" fmla="*/ 32251 h 32250"/>
                </a:gdLst>
                <a:ahLst/>
                <a:cxnLst>
                  <a:cxn ang="0">
                    <a:pos x="connsiteX0" y="connsiteY0"/>
                  </a:cxn>
                  <a:cxn ang="0">
                    <a:pos x="connsiteX1" y="connsiteY1"/>
                  </a:cxn>
                  <a:cxn ang="0">
                    <a:pos x="connsiteX2" y="connsiteY2"/>
                  </a:cxn>
                  <a:cxn ang="0">
                    <a:pos x="connsiteX3" y="connsiteY3"/>
                  </a:cxn>
                </a:cxnLst>
                <a:rect l="l" t="t" r="r" b="b"/>
                <a:pathLst>
                  <a:path w="6450" h="32250">
                    <a:moveTo>
                      <a:pt x="0" y="0"/>
                    </a:moveTo>
                    <a:lnTo>
                      <a:pt x="6450" y="0"/>
                    </a:lnTo>
                    <a:lnTo>
                      <a:pt x="6450" y="32251"/>
                    </a:lnTo>
                    <a:lnTo>
                      <a:pt x="0" y="32251"/>
                    </a:lnTo>
                    <a:close/>
                  </a:path>
                </a:pathLst>
              </a:custGeom>
              <a:solidFill>
                <a:srgbClr val="FF9085"/>
              </a:solidFill>
              <a:ln w="5864" cap="flat">
                <a:noFill/>
                <a:prstDash val="solid"/>
                <a:miter/>
              </a:ln>
            </p:spPr>
            <p:txBody>
              <a:bodyPr rtlCol="0" anchor="ctr"/>
              <a:lstStyle/>
              <a:p>
                <a:endParaRPr lang="en-US"/>
              </a:p>
            </p:txBody>
          </p:sp>
          <p:sp>
            <p:nvSpPr>
              <p:cNvPr id="784" name="Graphic 2">
                <a:extLst>
                  <a:ext uri="{FF2B5EF4-FFF2-40B4-BE49-F238E27FC236}">
                    <a16:creationId xmlns:a16="http://schemas.microsoft.com/office/drawing/2014/main" id="{9EC401E9-5336-4AB4-8BE0-DB216ADB50CA}"/>
                  </a:ext>
                </a:extLst>
              </p:cNvPr>
              <p:cNvSpPr/>
              <p:nvPr/>
            </p:nvSpPr>
            <p:spPr>
              <a:xfrm>
                <a:off x="4838214" y="3428286"/>
                <a:ext cx="6450" cy="23455"/>
              </a:xfrm>
              <a:custGeom>
                <a:avLst/>
                <a:gdLst>
                  <a:gd name="connsiteX0" fmla="*/ 0 w 6450"/>
                  <a:gd name="connsiteY0" fmla="*/ 0 h 23455"/>
                  <a:gd name="connsiteX1" fmla="*/ 6450 w 6450"/>
                  <a:gd name="connsiteY1" fmla="*/ 0 h 23455"/>
                  <a:gd name="connsiteX2" fmla="*/ 6450 w 6450"/>
                  <a:gd name="connsiteY2" fmla="*/ 23455 h 23455"/>
                  <a:gd name="connsiteX3" fmla="*/ 0 w 6450"/>
                  <a:gd name="connsiteY3" fmla="*/ 23455 h 23455"/>
                </a:gdLst>
                <a:ahLst/>
                <a:cxnLst>
                  <a:cxn ang="0">
                    <a:pos x="connsiteX0" y="connsiteY0"/>
                  </a:cxn>
                  <a:cxn ang="0">
                    <a:pos x="connsiteX1" y="connsiteY1"/>
                  </a:cxn>
                  <a:cxn ang="0">
                    <a:pos x="connsiteX2" y="connsiteY2"/>
                  </a:cxn>
                  <a:cxn ang="0">
                    <a:pos x="connsiteX3" y="connsiteY3"/>
                  </a:cxn>
                </a:cxnLst>
                <a:rect l="l" t="t" r="r" b="b"/>
                <a:pathLst>
                  <a:path w="6450" h="23455">
                    <a:moveTo>
                      <a:pt x="0" y="0"/>
                    </a:moveTo>
                    <a:lnTo>
                      <a:pt x="6450" y="0"/>
                    </a:lnTo>
                    <a:lnTo>
                      <a:pt x="6450" y="23455"/>
                    </a:lnTo>
                    <a:lnTo>
                      <a:pt x="0" y="23455"/>
                    </a:lnTo>
                    <a:close/>
                  </a:path>
                </a:pathLst>
              </a:custGeom>
              <a:solidFill>
                <a:srgbClr val="FF9085"/>
              </a:solidFill>
              <a:ln w="5864" cap="flat">
                <a:noFill/>
                <a:prstDash val="solid"/>
                <a:miter/>
              </a:ln>
            </p:spPr>
            <p:txBody>
              <a:bodyPr rtlCol="0" anchor="ctr"/>
              <a:lstStyle/>
              <a:p>
                <a:endParaRPr lang="en-US"/>
              </a:p>
            </p:txBody>
          </p:sp>
          <p:sp>
            <p:nvSpPr>
              <p:cNvPr id="785" name="Graphic 2">
                <a:extLst>
                  <a:ext uri="{FF2B5EF4-FFF2-40B4-BE49-F238E27FC236}">
                    <a16:creationId xmlns:a16="http://schemas.microsoft.com/office/drawing/2014/main" id="{08FC72FD-DF0F-43C7-83C5-EDD016184002}"/>
                  </a:ext>
                </a:extLst>
              </p:cNvPr>
              <p:cNvSpPr/>
              <p:nvPr/>
            </p:nvSpPr>
            <p:spPr>
              <a:xfrm>
                <a:off x="4849355" y="3415386"/>
                <a:ext cx="6450" cy="36355"/>
              </a:xfrm>
              <a:custGeom>
                <a:avLst/>
                <a:gdLst>
                  <a:gd name="connsiteX0" fmla="*/ 6450 w 6450"/>
                  <a:gd name="connsiteY0" fmla="*/ 36355 h 36355"/>
                  <a:gd name="connsiteX1" fmla="*/ 0 w 6450"/>
                  <a:gd name="connsiteY1" fmla="*/ 36355 h 36355"/>
                  <a:gd name="connsiteX2" fmla="*/ 0 w 6450"/>
                  <a:gd name="connsiteY2" fmla="*/ 0 h 36355"/>
                  <a:gd name="connsiteX3" fmla="*/ 6450 w 6450"/>
                  <a:gd name="connsiteY3" fmla="*/ 0 h 36355"/>
                </a:gdLst>
                <a:ahLst/>
                <a:cxnLst>
                  <a:cxn ang="0">
                    <a:pos x="connsiteX0" y="connsiteY0"/>
                  </a:cxn>
                  <a:cxn ang="0">
                    <a:pos x="connsiteX1" y="connsiteY1"/>
                  </a:cxn>
                  <a:cxn ang="0">
                    <a:pos x="connsiteX2" y="connsiteY2"/>
                  </a:cxn>
                  <a:cxn ang="0">
                    <a:pos x="connsiteX3" y="connsiteY3"/>
                  </a:cxn>
                </a:cxnLst>
                <a:rect l="l" t="t" r="r" b="b"/>
                <a:pathLst>
                  <a:path w="6450" h="36355">
                    <a:moveTo>
                      <a:pt x="6450" y="36355"/>
                    </a:moveTo>
                    <a:lnTo>
                      <a:pt x="0" y="36355"/>
                    </a:lnTo>
                    <a:lnTo>
                      <a:pt x="0" y="0"/>
                    </a:lnTo>
                    <a:lnTo>
                      <a:pt x="6450" y="0"/>
                    </a:lnTo>
                    <a:close/>
                  </a:path>
                </a:pathLst>
              </a:custGeom>
              <a:solidFill>
                <a:srgbClr val="FF9085"/>
              </a:solidFill>
              <a:ln w="5864" cap="flat">
                <a:noFill/>
                <a:prstDash val="solid"/>
                <a:miter/>
              </a:ln>
            </p:spPr>
            <p:txBody>
              <a:bodyPr rtlCol="0" anchor="ctr"/>
              <a:lstStyle/>
              <a:p>
                <a:endParaRPr lang="en-US"/>
              </a:p>
            </p:txBody>
          </p:sp>
          <p:sp>
            <p:nvSpPr>
              <p:cNvPr id="786" name="Graphic 2">
                <a:extLst>
                  <a:ext uri="{FF2B5EF4-FFF2-40B4-BE49-F238E27FC236}">
                    <a16:creationId xmlns:a16="http://schemas.microsoft.com/office/drawing/2014/main" id="{7AD33A87-1474-4413-905B-C1DD8AC8A063}"/>
                  </a:ext>
                </a:extLst>
              </p:cNvPr>
              <p:cNvSpPr/>
              <p:nvPr/>
            </p:nvSpPr>
            <p:spPr>
              <a:xfrm>
                <a:off x="4861083" y="3411282"/>
                <a:ext cx="6450" cy="40459"/>
              </a:xfrm>
              <a:custGeom>
                <a:avLst/>
                <a:gdLst>
                  <a:gd name="connsiteX0" fmla="*/ 6450 w 6450"/>
                  <a:gd name="connsiteY0" fmla="*/ 40460 h 40459"/>
                  <a:gd name="connsiteX1" fmla="*/ 0 w 6450"/>
                  <a:gd name="connsiteY1" fmla="*/ 40460 h 40459"/>
                  <a:gd name="connsiteX2" fmla="*/ 0 w 6450"/>
                  <a:gd name="connsiteY2" fmla="*/ 0 h 40459"/>
                  <a:gd name="connsiteX3" fmla="*/ 6450 w 6450"/>
                  <a:gd name="connsiteY3" fmla="*/ 0 h 40459"/>
                </a:gdLst>
                <a:ahLst/>
                <a:cxnLst>
                  <a:cxn ang="0">
                    <a:pos x="connsiteX0" y="connsiteY0"/>
                  </a:cxn>
                  <a:cxn ang="0">
                    <a:pos x="connsiteX1" y="connsiteY1"/>
                  </a:cxn>
                  <a:cxn ang="0">
                    <a:pos x="connsiteX2" y="connsiteY2"/>
                  </a:cxn>
                  <a:cxn ang="0">
                    <a:pos x="connsiteX3" y="connsiteY3"/>
                  </a:cxn>
                </a:cxnLst>
                <a:rect l="l" t="t" r="r" b="b"/>
                <a:pathLst>
                  <a:path w="6450" h="40459">
                    <a:moveTo>
                      <a:pt x="6450" y="40460"/>
                    </a:moveTo>
                    <a:lnTo>
                      <a:pt x="0" y="40460"/>
                    </a:lnTo>
                    <a:lnTo>
                      <a:pt x="0" y="0"/>
                    </a:lnTo>
                    <a:lnTo>
                      <a:pt x="6450" y="0"/>
                    </a:lnTo>
                    <a:close/>
                  </a:path>
                </a:pathLst>
              </a:custGeom>
              <a:solidFill>
                <a:srgbClr val="FF9085"/>
              </a:solidFill>
              <a:ln w="5864" cap="flat">
                <a:noFill/>
                <a:prstDash val="solid"/>
                <a:miter/>
              </a:ln>
            </p:spPr>
            <p:txBody>
              <a:bodyPr rtlCol="0" anchor="ctr"/>
              <a:lstStyle/>
              <a:p>
                <a:endParaRPr lang="en-US"/>
              </a:p>
            </p:txBody>
          </p:sp>
        </p:grpSp>
      </p:grpSp>
      <p:grpSp>
        <p:nvGrpSpPr>
          <p:cNvPr id="787" name="Graphic 2">
            <a:extLst>
              <a:ext uri="{FF2B5EF4-FFF2-40B4-BE49-F238E27FC236}">
                <a16:creationId xmlns:a16="http://schemas.microsoft.com/office/drawing/2014/main" id="{BA453461-9E9E-41E2-AD2A-21DEDA988543}"/>
              </a:ext>
            </a:extLst>
          </p:cNvPr>
          <p:cNvGrpSpPr/>
          <p:nvPr/>
        </p:nvGrpSpPr>
        <p:grpSpPr>
          <a:xfrm>
            <a:off x="4715040" y="3475783"/>
            <a:ext cx="338339" cy="85610"/>
            <a:chOff x="4560858" y="3475783"/>
            <a:chExt cx="338339" cy="85610"/>
          </a:xfrm>
        </p:grpSpPr>
        <p:sp>
          <p:nvSpPr>
            <p:cNvPr id="788" name="Graphic 2">
              <a:extLst>
                <a:ext uri="{FF2B5EF4-FFF2-40B4-BE49-F238E27FC236}">
                  <a16:creationId xmlns:a16="http://schemas.microsoft.com/office/drawing/2014/main" id="{B37E11EB-7352-4EDC-8AE7-8BE28C5FB058}"/>
                </a:ext>
              </a:extLst>
            </p:cNvPr>
            <p:cNvSpPr/>
            <p:nvPr/>
          </p:nvSpPr>
          <p:spPr>
            <a:xfrm>
              <a:off x="4560858" y="3475783"/>
              <a:ext cx="338339" cy="85610"/>
            </a:xfrm>
            <a:custGeom>
              <a:avLst/>
              <a:gdLst>
                <a:gd name="connsiteX0" fmla="*/ 0 w 338339"/>
                <a:gd name="connsiteY0" fmla="*/ 70951 h 85610"/>
                <a:gd name="connsiteX1" fmla="*/ 0 w 338339"/>
                <a:gd name="connsiteY1" fmla="*/ 17005 h 85610"/>
                <a:gd name="connsiteX2" fmla="*/ 17005 w 338339"/>
                <a:gd name="connsiteY2" fmla="*/ 1759 h 85610"/>
                <a:gd name="connsiteX3" fmla="*/ 322507 w 338339"/>
                <a:gd name="connsiteY3" fmla="*/ 0 h 85610"/>
                <a:gd name="connsiteX4" fmla="*/ 338339 w 338339"/>
                <a:gd name="connsiteY4" fmla="*/ 14073 h 85610"/>
                <a:gd name="connsiteX5" fmla="*/ 338339 w 338339"/>
                <a:gd name="connsiteY5" fmla="*/ 65674 h 85610"/>
                <a:gd name="connsiteX6" fmla="*/ 322507 w 338339"/>
                <a:gd name="connsiteY6" fmla="*/ 80333 h 85610"/>
                <a:gd name="connsiteX7" fmla="*/ 17005 w 338339"/>
                <a:gd name="connsiteY7" fmla="*/ 85611 h 85610"/>
                <a:gd name="connsiteX8" fmla="*/ 0 w 338339"/>
                <a:gd name="connsiteY8" fmla="*/ 70951 h 85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339" h="85610">
                  <a:moveTo>
                    <a:pt x="0" y="70951"/>
                  </a:moveTo>
                  <a:lnTo>
                    <a:pt x="0" y="17005"/>
                  </a:lnTo>
                  <a:cubicBezTo>
                    <a:pt x="0" y="8796"/>
                    <a:pt x="7623" y="1759"/>
                    <a:pt x="17005" y="1759"/>
                  </a:cubicBezTo>
                  <a:lnTo>
                    <a:pt x="322507" y="0"/>
                  </a:lnTo>
                  <a:cubicBezTo>
                    <a:pt x="331302" y="0"/>
                    <a:pt x="338339" y="6450"/>
                    <a:pt x="338339" y="14073"/>
                  </a:cubicBezTo>
                  <a:lnTo>
                    <a:pt x="338339" y="65674"/>
                  </a:lnTo>
                  <a:cubicBezTo>
                    <a:pt x="338339" y="73297"/>
                    <a:pt x="331302" y="80333"/>
                    <a:pt x="322507" y="80333"/>
                  </a:cubicBezTo>
                  <a:lnTo>
                    <a:pt x="17005" y="85611"/>
                  </a:lnTo>
                  <a:cubicBezTo>
                    <a:pt x="7623" y="85611"/>
                    <a:pt x="0" y="79161"/>
                    <a:pt x="0" y="70951"/>
                  </a:cubicBezTo>
                  <a:close/>
                </a:path>
              </a:pathLst>
            </a:custGeom>
            <a:solidFill>
              <a:srgbClr val="AA80F9">
                <a:alpha val="74000"/>
              </a:srgbClr>
            </a:solidFill>
            <a:ln w="5864" cap="flat">
              <a:noFill/>
              <a:prstDash val="solid"/>
              <a:miter/>
            </a:ln>
          </p:spPr>
          <p:txBody>
            <a:bodyPr rtlCol="0" anchor="ctr"/>
            <a:lstStyle/>
            <a:p>
              <a:endParaRPr lang="en-US"/>
            </a:p>
          </p:txBody>
        </p:sp>
        <p:sp>
          <p:nvSpPr>
            <p:cNvPr id="789" name="Graphic 2">
              <a:extLst>
                <a:ext uri="{FF2B5EF4-FFF2-40B4-BE49-F238E27FC236}">
                  <a16:creationId xmlns:a16="http://schemas.microsoft.com/office/drawing/2014/main" id="{B7602D77-603A-48CE-B231-C1660A9817E7}"/>
                </a:ext>
              </a:extLst>
            </p:cNvPr>
            <p:cNvSpPr/>
            <p:nvPr/>
          </p:nvSpPr>
          <p:spPr>
            <a:xfrm>
              <a:off x="4577277" y="3490442"/>
              <a:ext cx="15245" cy="14072"/>
            </a:xfrm>
            <a:custGeom>
              <a:avLst/>
              <a:gdLst>
                <a:gd name="connsiteX0" fmla="*/ 15246 w 15245"/>
                <a:gd name="connsiteY0" fmla="*/ 7036 h 14072"/>
                <a:gd name="connsiteX1" fmla="*/ 7623 w 15245"/>
                <a:gd name="connsiteY1" fmla="*/ 14073 h 14072"/>
                <a:gd name="connsiteX2" fmla="*/ 0 w 15245"/>
                <a:gd name="connsiteY2" fmla="*/ 7036 h 14072"/>
                <a:gd name="connsiteX3" fmla="*/ 7623 w 15245"/>
                <a:gd name="connsiteY3" fmla="*/ 0 h 14072"/>
                <a:gd name="connsiteX4" fmla="*/ 15246 w 15245"/>
                <a:gd name="connsiteY4" fmla="*/ 7036 h 14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5" h="14072">
                  <a:moveTo>
                    <a:pt x="15246" y="7036"/>
                  </a:moveTo>
                  <a:cubicBezTo>
                    <a:pt x="15246" y="10555"/>
                    <a:pt x="11728" y="14073"/>
                    <a:pt x="7623" y="14073"/>
                  </a:cubicBezTo>
                  <a:cubicBezTo>
                    <a:pt x="3518" y="14073"/>
                    <a:pt x="0" y="11141"/>
                    <a:pt x="0" y="7036"/>
                  </a:cubicBezTo>
                  <a:cubicBezTo>
                    <a:pt x="0" y="3518"/>
                    <a:pt x="3518" y="0"/>
                    <a:pt x="7623" y="0"/>
                  </a:cubicBezTo>
                  <a:cubicBezTo>
                    <a:pt x="11728" y="0"/>
                    <a:pt x="15246" y="2932"/>
                    <a:pt x="15246" y="7036"/>
                  </a:cubicBezTo>
                  <a:close/>
                </a:path>
              </a:pathLst>
            </a:custGeom>
            <a:solidFill>
              <a:srgbClr val="FFFFFF">
                <a:alpha val="40000"/>
              </a:srgbClr>
            </a:solidFill>
            <a:ln w="5864" cap="flat">
              <a:noFill/>
              <a:prstDash val="solid"/>
              <a:miter/>
            </a:ln>
          </p:spPr>
          <p:txBody>
            <a:bodyPr rtlCol="0" anchor="ctr"/>
            <a:lstStyle/>
            <a:p>
              <a:endParaRPr lang="en-US"/>
            </a:p>
          </p:txBody>
        </p:sp>
        <p:sp>
          <p:nvSpPr>
            <p:cNvPr id="790" name="Graphic 2">
              <a:extLst>
                <a:ext uri="{FF2B5EF4-FFF2-40B4-BE49-F238E27FC236}">
                  <a16:creationId xmlns:a16="http://schemas.microsoft.com/office/drawing/2014/main" id="{C0973272-A80C-464E-87B7-2CD2A1E015D5}"/>
                </a:ext>
              </a:extLst>
            </p:cNvPr>
            <p:cNvSpPr/>
            <p:nvPr/>
          </p:nvSpPr>
          <p:spPr>
            <a:xfrm>
              <a:off x="4602491" y="3489856"/>
              <a:ext cx="15245" cy="14072"/>
            </a:xfrm>
            <a:custGeom>
              <a:avLst/>
              <a:gdLst>
                <a:gd name="connsiteX0" fmla="*/ 15246 w 15245"/>
                <a:gd name="connsiteY0" fmla="*/ 7036 h 14072"/>
                <a:gd name="connsiteX1" fmla="*/ 7623 w 15245"/>
                <a:gd name="connsiteY1" fmla="*/ 14073 h 14072"/>
                <a:gd name="connsiteX2" fmla="*/ 0 w 15245"/>
                <a:gd name="connsiteY2" fmla="*/ 7036 h 14072"/>
                <a:gd name="connsiteX3" fmla="*/ 7623 w 15245"/>
                <a:gd name="connsiteY3" fmla="*/ 0 h 14072"/>
                <a:gd name="connsiteX4" fmla="*/ 15246 w 15245"/>
                <a:gd name="connsiteY4" fmla="*/ 7036 h 14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5" h="14072">
                  <a:moveTo>
                    <a:pt x="15246" y="7036"/>
                  </a:moveTo>
                  <a:cubicBezTo>
                    <a:pt x="15246" y="10555"/>
                    <a:pt x="11728" y="14073"/>
                    <a:pt x="7623" y="14073"/>
                  </a:cubicBezTo>
                  <a:cubicBezTo>
                    <a:pt x="3518" y="14073"/>
                    <a:pt x="0" y="11141"/>
                    <a:pt x="0" y="7036"/>
                  </a:cubicBezTo>
                  <a:cubicBezTo>
                    <a:pt x="0" y="2932"/>
                    <a:pt x="3518" y="0"/>
                    <a:pt x="7623" y="0"/>
                  </a:cubicBezTo>
                  <a:cubicBezTo>
                    <a:pt x="11728" y="586"/>
                    <a:pt x="15246" y="3518"/>
                    <a:pt x="15246" y="7036"/>
                  </a:cubicBezTo>
                  <a:close/>
                </a:path>
              </a:pathLst>
            </a:custGeom>
            <a:solidFill>
              <a:srgbClr val="FFFFFF">
                <a:alpha val="40000"/>
              </a:srgbClr>
            </a:solidFill>
            <a:ln w="5864" cap="flat">
              <a:noFill/>
              <a:prstDash val="solid"/>
              <a:miter/>
            </a:ln>
          </p:spPr>
          <p:txBody>
            <a:bodyPr rtlCol="0" anchor="ctr"/>
            <a:lstStyle/>
            <a:p>
              <a:endParaRPr lang="en-US"/>
            </a:p>
          </p:txBody>
        </p:sp>
        <p:sp>
          <p:nvSpPr>
            <p:cNvPr id="791" name="Graphic 2">
              <a:extLst>
                <a:ext uri="{FF2B5EF4-FFF2-40B4-BE49-F238E27FC236}">
                  <a16:creationId xmlns:a16="http://schemas.microsoft.com/office/drawing/2014/main" id="{FCA47D37-33A0-4E4E-8C26-5B9468C39736}"/>
                </a:ext>
              </a:extLst>
            </p:cNvPr>
            <p:cNvSpPr/>
            <p:nvPr/>
          </p:nvSpPr>
          <p:spPr>
            <a:xfrm>
              <a:off x="4627119" y="3489856"/>
              <a:ext cx="15245" cy="14072"/>
            </a:xfrm>
            <a:custGeom>
              <a:avLst/>
              <a:gdLst>
                <a:gd name="connsiteX0" fmla="*/ 15246 w 15245"/>
                <a:gd name="connsiteY0" fmla="*/ 7036 h 14072"/>
                <a:gd name="connsiteX1" fmla="*/ 7623 w 15245"/>
                <a:gd name="connsiteY1" fmla="*/ 14073 h 14072"/>
                <a:gd name="connsiteX2" fmla="*/ 0 w 15245"/>
                <a:gd name="connsiteY2" fmla="*/ 7036 h 14072"/>
                <a:gd name="connsiteX3" fmla="*/ 7623 w 15245"/>
                <a:gd name="connsiteY3" fmla="*/ 0 h 14072"/>
                <a:gd name="connsiteX4" fmla="*/ 15246 w 15245"/>
                <a:gd name="connsiteY4" fmla="*/ 7036 h 14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5" h="14072">
                  <a:moveTo>
                    <a:pt x="15246" y="7036"/>
                  </a:moveTo>
                  <a:cubicBezTo>
                    <a:pt x="15246" y="10555"/>
                    <a:pt x="11728" y="14073"/>
                    <a:pt x="7623" y="14073"/>
                  </a:cubicBezTo>
                  <a:cubicBezTo>
                    <a:pt x="3518" y="14073"/>
                    <a:pt x="0" y="11141"/>
                    <a:pt x="0" y="7036"/>
                  </a:cubicBezTo>
                  <a:cubicBezTo>
                    <a:pt x="0" y="3518"/>
                    <a:pt x="3518" y="0"/>
                    <a:pt x="7623" y="0"/>
                  </a:cubicBezTo>
                  <a:cubicBezTo>
                    <a:pt x="11728" y="0"/>
                    <a:pt x="15246" y="3518"/>
                    <a:pt x="15246" y="7036"/>
                  </a:cubicBezTo>
                  <a:close/>
                </a:path>
              </a:pathLst>
            </a:custGeom>
            <a:solidFill>
              <a:srgbClr val="FFFFFF">
                <a:alpha val="40000"/>
              </a:srgbClr>
            </a:solidFill>
            <a:ln w="5864" cap="flat">
              <a:noFill/>
              <a:prstDash val="solid"/>
              <a:miter/>
            </a:ln>
          </p:spPr>
          <p:txBody>
            <a:bodyPr rtlCol="0" anchor="ctr"/>
            <a:lstStyle/>
            <a:p>
              <a:endParaRPr lang="en-US"/>
            </a:p>
          </p:txBody>
        </p:sp>
        <p:sp>
          <p:nvSpPr>
            <p:cNvPr id="792" name="Graphic 2">
              <a:extLst>
                <a:ext uri="{FF2B5EF4-FFF2-40B4-BE49-F238E27FC236}">
                  <a16:creationId xmlns:a16="http://schemas.microsoft.com/office/drawing/2014/main" id="{9ADA560B-ACCE-4752-A911-761FD99BBFFB}"/>
                </a:ext>
              </a:extLst>
            </p:cNvPr>
            <p:cNvSpPr/>
            <p:nvPr/>
          </p:nvSpPr>
          <p:spPr>
            <a:xfrm>
              <a:off x="4657610" y="3488097"/>
              <a:ext cx="223995" cy="58637"/>
            </a:xfrm>
            <a:custGeom>
              <a:avLst/>
              <a:gdLst>
                <a:gd name="connsiteX0" fmla="*/ 223996 w 223995"/>
                <a:gd name="connsiteY0" fmla="*/ 55119 h 58637"/>
                <a:gd name="connsiteX1" fmla="*/ 0 w 223995"/>
                <a:gd name="connsiteY1" fmla="*/ 58638 h 58637"/>
                <a:gd name="connsiteX2" fmla="*/ 0 w 223995"/>
                <a:gd name="connsiteY2" fmla="*/ 1759 h 58637"/>
                <a:gd name="connsiteX3" fmla="*/ 223996 w 223995"/>
                <a:gd name="connsiteY3" fmla="*/ 0 h 58637"/>
              </a:gdLst>
              <a:ahLst/>
              <a:cxnLst>
                <a:cxn ang="0">
                  <a:pos x="connsiteX0" y="connsiteY0"/>
                </a:cxn>
                <a:cxn ang="0">
                  <a:pos x="connsiteX1" y="connsiteY1"/>
                </a:cxn>
                <a:cxn ang="0">
                  <a:pos x="connsiteX2" y="connsiteY2"/>
                </a:cxn>
                <a:cxn ang="0">
                  <a:pos x="connsiteX3" y="connsiteY3"/>
                </a:cxn>
              </a:cxnLst>
              <a:rect l="l" t="t" r="r" b="b"/>
              <a:pathLst>
                <a:path w="223995" h="58637">
                  <a:moveTo>
                    <a:pt x="223996" y="55119"/>
                  </a:moveTo>
                  <a:lnTo>
                    <a:pt x="0" y="58638"/>
                  </a:lnTo>
                  <a:lnTo>
                    <a:pt x="0" y="1759"/>
                  </a:lnTo>
                  <a:lnTo>
                    <a:pt x="223996" y="0"/>
                  </a:lnTo>
                  <a:close/>
                </a:path>
              </a:pathLst>
            </a:custGeom>
            <a:solidFill>
              <a:srgbClr val="444B8C"/>
            </a:solidFill>
            <a:ln w="5864" cap="flat">
              <a:noFill/>
              <a:prstDash val="solid"/>
              <a:miter/>
            </a:ln>
          </p:spPr>
          <p:txBody>
            <a:bodyPr rtlCol="0" anchor="ctr"/>
            <a:lstStyle/>
            <a:p>
              <a:endParaRPr lang="en-US"/>
            </a:p>
          </p:txBody>
        </p:sp>
        <p:grpSp>
          <p:nvGrpSpPr>
            <p:cNvPr id="793" name="Graphic 2">
              <a:extLst>
                <a:ext uri="{FF2B5EF4-FFF2-40B4-BE49-F238E27FC236}">
                  <a16:creationId xmlns:a16="http://schemas.microsoft.com/office/drawing/2014/main" id="{D52937CF-0C3E-4CF5-901F-F71D0370D24D}"/>
                </a:ext>
              </a:extLst>
            </p:cNvPr>
            <p:cNvGrpSpPr/>
            <p:nvPr/>
          </p:nvGrpSpPr>
          <p:grpSpPr>
            <a:xfrm>
              <a:off x="4672856" y="3494547"/>
              <a:ext cx="194676" cy="47496"/>
              <a:chOff x="4672856" y="3494547"/>
              <a:chExt cx="194676" cy="47496"/>
            </a:xfrm>
            <a:solidFill>
              <a:srgbClr val="FFFFFF"/>
            </a:solidFill>
          </p:grpSpPr>
          <p:sp>
            <p:nvSpPr>
              <p:cNvPr id="794" name="Graphic 2">
                <a:extLst>
                  <a:ext uri="{FF2B5EF4-FFF2-40B4-BE49-F238E27FC236}">
                    <a16:creationId xmlns:a16="http://schemas.microsoft.com/office/drawing/2014/main" id="{EDE2B912-29EA-411C-A580-AAE042EE0E58}"/>
                  </a:ext>
                </a:extLst>
              </p:cNvPr>
              <p:cNvSpPr/>
              <p:nvPr/>
            </p:nvSpPr>
            <p:spPr>
              <a:xfrm>
                <a:off x="4672856" y="3496306"/>
                <a:ext cx="6449" cy="45737"/>
              </a:xfrm>
              <a:custGeom>
                <a:avLst/>
                <a:gdLst>
                  <a:gd name="connsiteX0" fmla="*/ 6450 w 6449"/>
                  <a:gd name="connsiteY0" fmla="*/ 45737 h 45737"/>
                  <a:gd name="connsiteX1" fmla="*/ 0 w 6449"/>
                  <a:gd name="connsiteY1" fmla="*/ 45737 h 45737"/>
                  <a:gd name="connsiteX2" fmla="*/ 0 w 6449"/>
                  <a:gd name="connsiteY2" fmla="*/ 0 h 45737"/>
                  <a:gd name="connsiteX3" fmla="*/ 6450 w 6449"/>
                  <a:gd name="connsiteY3" fmla="*/ 0 h 45737"/>
                </a:gdLst>
                <a:ahLst/>
                <a:cxnLst>
                  <a:cxn ang="0">
                    <a:pos x="connsiteX0" y="connsiteY0"/>
                  </a:cxn>
                  <a:cxn ang="0">
                    <a:pos x="connsiteX1" y="connsiteY1"/>
                  </a:cxn>
                  <a:cxn ang="0">
                    <a:pos x="connsiteX2" y="connsiteY2"/>
                  </a:cxn>
                  <a:cxn ang="0">
                    <a:pos x="connsiteX3" y="connsiteY3"/>
                  </a:cxn>
                </a:cxnLst>
                <a:rect l="l" t="t" r="r" b="b"/>
                <a:pathLst>
                  <a:path w="6449" h="45737">
                    <a:moveTo>
                      <a:pt x="6450" y="45737"/>
                    </a:moveTo>
                    <a:lnTo>
                      <a:pt x="0" y="45737"/>
                    </a:lnTo>
                    <a:lnTo>
                      <a:pt x="0" y="0"/>
                    </a:lnTo>
                    <a:lnTo>
                      <a:pt x="6450" y="0"/>
                    </a:lnTo>
                    <a:close/>
                  </a:path>
                </a:pathLst>
              </a:custGeom>
              <a:solidFill>
                <a:srgbClr val="FFFFFF"/>
              </a:solidFill>
              <a:ln w="5864" cap="flat">
                <a:noFill/>
                <a:prstDash val="solid"/>
                <a:miter/>
              </a:ln>
            </p:spPr>
            <p:txBody>
              <a:bodyPr rtlCol="0" anchor="ctr"/>
              <a:lstStyle/>
              <a:p>
                <a:endParaRPr lang="en-US"/>
              </a:p>
            </p:txBody>
          </p:sp>
          <p:sp>
            <p:nvSpPr>
              <p:cNvPr id="795" name="Graphic 2">
                <a:extLst>
                  <a:ext uri="{FF2B5EF4-FFF2-40B4-BE49-F238E27FC236}">
                    <a16:creationId xmlns:a16="http://schemas.microsoft.com/office/drawing/2014/main" id="{4D62C6F7-72AD-4F7A-847F-EAF2838E044C}"/>
                  </a:ext>
                </a:extLst>
              </p:cNvPr>
              <p:cNvSpPr/>
              <p:nvPr/>
            </p:nvSpPr>
            <p:spPr>
              <a:xfrm>
                <a:off x="4684584" y="3496306"/>
                <a:ext cx="7036" cy="45737"/>
              </a:xfrm>
              <a:custGeom>
                <a:avLst/>
                <a:gdLst>
                  <a:gd name="connsiteX0" fmla="*/ 7037 w 7036"/>
                  <a:gd name="connsiteY0" fmla="*/ 45737 h 45737"/>
                  <a:gd name="connsiteX1" fmla="*/ 0 w 7036"/>
                  <a:gd name="connsiteY1" fmla="*/ 45737 h 45737"/>
                  <a:gd name="connsiteX2" fmla="*/ 0 w 7036"/>
                  <a:gd name="connsiteY2" fmla="*/ 0 h 45737"/>
                  <a:gd name="connsiteX3" fmla="*/ 7037 w 7036"/>
                  <a:gd name="connsiteY3" fmla="*/ 0 h 45737"/>
                </a:gdLst>
                <a:ahLst/>
                <a:cxnLst>
                  <a:cxn ang="0">
                    <a:pos x="connsiteX0" y="connsiteY0"/>
                  </a:cxn>
                  <a:cxn ang="0">
                    <a:pos x="connsiteX1" y="connsiteY1"/>
                  </a:cxn>
                  <a:cxn ang="0">
                    <a:pos x="connsiteX2" y="connsiteY2"/>
                  </a:cxn>
                  <a:cxn ang="0">
                    <a:pos x="connsiteX3" y="connsiteY3"/>
                  </a:cxn>
                </a:cxnLst>
                <a:rect l="l" t="t" r="r" b="b"/>
                <a:pathLst>
                  <a:path w="7036" h="45737">
                    <a:moveTo>
                      <a:pt x="7037" y="45737"/>
                    </a:moveTo>
                    <a:lnTo>
                      <a:pt x="0" y="45737"/>
                    </a:lnTo>
                    <a:lnTo>
                      <a:pt x="0" y="0"/>
                    </a:lnTo>
                    <a:lnTo>
                      <a:pt x="7037" y="0"/>
                    </a:lnTo>
                    <a:close/>
                  </a:path>
                </a:pathLst>
              </a:custGeom>
              <a:solidFill>
                <a:srgbClr val="FFFFFF"/>
              </a:solidFill>
              <a:ln w="5864" cap="flat">
                <a:noFill/>
                <a:prstDash val="solid"/>
                <a:miter/>
              </a:ln>
            </p:spPr>
            <p:txBody>
              <a:bodyPr rtlCol="0" anchor="ctr"/>
              <a:lstStyle/>
              <a:p>
                <a:endParaRPr lang="en-US"/>
              </a:p>
            </p:txBody>
          </p:sp>
          <p:sp>
            <p:nvSpPr>
              <p:cNvPr id="796" name="Graphic 2">
                <a:extLst>
                  <a:ext uri="{FF2B5EF4-FFF2-40B4-BE49-F238E27FC236}">
                    <a16:creationId xmlns:a16="http://schemas.microsoft.com/office/drawing/2014/main" id="{2149B7CF-BF79-4FD5-8FA1-43B5DCB3DDB6}"/>
                  </a:ext>
                </a:extLst>
              </p:cNvPr>
              <p:cNvSpPr/>
              <p:nvPr/>
            </p:nvSpPr>
            <p:spPr>
              <a:xfrm>
                <a:off x="4696898" y="3496306"/>
                <a:ext cx="6450" cy="45737"/>
              </a:xfrm>
              <a:custGeom>
                <a:avLst/>
                <a:gdLst>
                  <a:gd name="connsiteX0" fmla="*/ 6450 w 6450"/>
                  <a:gd name="connsiteY0" fmla="*/ 45737 h 45737"/>
                  <a:gd name="connsiteX1" fmla="*/ 0 w 6450"/>
                  <a:gd name="connsiteY1" fmla="*/ 45737 h 45737"/>
                  <a:gd name="connsiteX2" fmla="*/ 0 w 6450"/>
                  <a:gd name="connsiteY2" fmla="*/ 0 h 45737"/>
                  <a:gd name="connsiteX3" fmla="*/ 6450 w 6450"/>
                  <a:gd name="connsiteY3" fmla="*/ 0 h 45737"/>
                </a:gdLst>
                <a:ahLst/>
                <a:cxnLst>
                  <a:cxn ang="0">
                    <a:pos x="connsiteX0" y="connsiteY0"/>
                  </a:cxn>
                  <a:cxn ang="0">
                    <a:pos x="connsiteX1" y="connsiteY1"/>
                  </a:cxn>
                  <a:cxn ang="0">
                    <a:pos x="connsiteX2" y="connsiteY2"/>
                  </a:cxn>
                  <a:cxn ang="0">
                    <a:pos x="connsiteX3" y="connsiteY3"/>
                  </a:cxn>
                </a:cxnLst>
                <a:rect l="l" t="t" r="r" b="b"/>
                <a:pathLst>
                  <a:path w="6450" h="45737">
                    <a:moveTo>
                      <a:pt x="6450" y="45737"/>
                    </a:moveTo>
                    <a:lnTo>
                      <a:pt x="0" y="45737"/>
                    </a:lnTo>
                    <a:lnTo>
                      <a:pt x="0" y="0"/>
                    </a:lnTo>
                    <a:lnTo>
                      <a:pt x="6450" y="0"/>
                    </a:lnTo>
                    <a:close/>
                  </a:path>
                </a:pathLst>
              </a:custGeom>
              <a:solidFill>
                <a:srgbClr val="FFFFFF"/>
              </a:solidFill>
              <a:ln w="5864" cap="flat">
                <a:noFill/>
                <a:prstDash val="solid"/>
                <a:miter/>
              </a:ln>
            </p:spPr>
            <p:txBody>
              <a:bodyPr rtlCol="0" anchor="ctr"/>
              <a:lstStyle/>
              <a:p>
                <a:endParaRPr lang="en-US"/>
              </a:p>
            </p:txBody>
          </p:sp>
          <p:sp>
            <p:nvSpPr>
              <p:cNvPr id="797" name="Graphic 2">
                <a:extLst>
                  <a:ext uri="{FF2B5EF4-FFF2-40B4-BE49-F238E27FC236}">
                    <a16:creationId xmlns:a16="http://schemas.microsoft.com/office/drawing/2014/main" id="{23559F22-2312-40C6-9D88-0D9CE5F5ECD2}"/>
                  </a:ext>
                </a:extLst>
              </p:cNvPr>
              <p:cNvSpPr/>
              <p:nvPr/>
            </p:nvSpPr>
            <p:spPr>
              <a:xfrm>
                <a:off x="4708625" y="3496306"/>
                <a:ext cx="7036" cy="45150"/>
              </a:xfrm>
              <a:custGeom>
                <a:avLst/>
                <a:gdLst>
                  <a:gd name="connsiteX0" fmla="*/ 7037 w 7036"/>
                  <a:gd name="connsiteY0" fmla="*/ 45151 h 45150"/>
                  <a:gd name="connsiteX1" fmla="*/ 0 w 7036"/>
                  <a:gd name="connsiteY1" fmla="*/ 45151 h 45150"/>
                  <a:gd name="connsiteX2" fmla="*/ 0 w 7036"/>
                  <a:gd name="connsiteY2" fmla="*/ 0 h 45150"/>
                  <a:gd name="connsiteX3" fmla="*/ 7037 w 7036"/>
                  <a:gd name="connsiteY3" fmla="*/ 0 h 45150"/>
                </a:gdLst>
                <a:ahLst/>
                <a:cxnLst>
                  <a:cxn ang="0">
                    <a:pos x="connsiteX0" y="connsiteY0"/>
                  </a:cxn>
                  <a:cxn ang="0">
                    <a:pos x="connsiteX1" y="connsiteY1"/>
                  </a:cxn>
                  <a:cxn ang="0">
                    <a:pos x="connsiteX2" y="connsiteY2"/>
                  </a:cxn>
                  <a:cxn ang="0">
                    <a:pos x="connsiteX3" y="connsiteY3"/>
                  </a:cxn>
                </a:cxnLst>
                <a:rect l="l" t="t" r="r" b="b"/>
                <a:pathLst>
                  <a:path w="7036" h="45150">
                    <a:moveTo>
                      <a:pt x="7037" y="45151"/>
                    </a:moveTo>
                    <a:lnTo>
                      <a:pt x="0" y="45151"/>
                    </a:lnTo>
                    <a:lnTo>
                      <a:pt x="0" y="0"/>
                    </a:lnTo>
                    <a:lnTo>
                      <a:pt x="7037" y="0"/>
                    </a:lnTo>
                    <a:close/>
                  </a:path>
                </a:pathLst>
              </a:custGeom>
              <a:solidFill>
                <a:srgbClr val="FFFFFF"/>
              </a:solidFill>
              <a:ln w="5864" cap="flat">
                <a:noFill/>
                <a:prstDash val="solid"/>
                <a:miter/>
              </a:ln>
            </p:spPr>
            <p:txBody>
              <a:bodyPr rtlCol="0" anchor="ctr"/>
              <a:lstStyle/>
              <a:p>
                <a:endParaRPr lang="en-US"/>
              </a:p>
            </p:txBody>
          </p:sp>
          <p:sp>
            <p:nvSpPr>
              <p:cNvPr id="798" name="Graphic 2">
                <a:extLst>
                  <a:ext uri="{FF2B5EF4-FFF2-40B4-BE49-F238E27FC236}">
                    <a16:creationId xmlns:a16="http://schemas.microsoft.com/office/drawing/2014/main" id="{D15812D3-F528-490C-A38A-1ABFB7B19E95}"/>
                  </a:ext>
                </a:extLst>
              </p:cNvPr>
              <p:cNvSpPr/>
              <p:nvPr/>
            </p:nvSpPr>
            <p:spPr>
              <a:xfrm>
                <a:off x="4720939" y="3496306"/>
                <a:ext cx="6449" cy="45150"/>
              </a:xfrm>
              <a:custGeom>
                <a:avLst/>
                <a:gdLst>
                  <a:gd name="connsiteX0" fmla="*/ 6450 w 6449"/>
                  <a:gd name="connsiteY0" fmla="*/ 45151 h 45150"/>
                  <a:gd name="connsiteX1" fmla="*/ 0 w 6449"/>
                  <a:gd name="connsiteY1" fmla="*/ 45151 h 45150"/>
                  <a:gd name="connsiteX2" fmla="*/ 0 w 6449"/>
                  <a:gd name="connsiteY2" fmla="*/ 0 h 45150"/>
                  <a:gd name="connsiteX3" fmla="*/ 6450 w 6449"/>
                  <a:gd name="connsiteY3" fmla="*/ 0 h 45150"/>
                </a:gdLst>
                <a:ahLst/>
                <a:cxnLst>
                  <a:cxn ang="0">
                    <a:pos x="connsiteX0" y="connsiteY0"/>
                  </a:cxn>
                  <a:cxn ang="0">
                    <a:pos x="connsiteX1" y="connsiteY1"/>
                  </a:cxn>
                  <a:cxn ang="0">
                    <a:pos x="connsiteX2" y="connsiteY2"/>
                  </a:cxn>
                  <a:cxn ang="0">
                    <a:pos x="connsiteX3" y="connsiteY3"/>
                  </a:cxn>
                </a:cxnLst>
                <a:rect l="l" t="t" r="r" b="b"/>
                <a:pathLst>
                  <a:path w="6449" h="45150">
                    <a:moveTo>
                      <a:pt x="6450" y="45151"/>
                    </a:moveTo>
                    <a:lnTo>
                      <a:pt x="0" y="45151"/>
                    </a:lnTo>
                    <a:lnTo>
                      <a:pt x="0" y="0"/>
                    </a:lnTo>
                    <a:lnTo>
                      <a:pt x="6450" y="0"/>
                    </a:lnTo>
                    <a:close/>
                  </a:path>
                </a:pathLst>
              </a:custGeom>
              <a:solidFill>
                <a:srgbClr val="FFFFFF"/>
              </a:solidFill>
              <a:ln w="5864" cap="flat">
                <a:noFill/>
                <a:prstDash val="solid"/>
                <a:miter/>
              </a:ln>
            </p:spPr>
            <p:txBody>
              <a:bodyPr rtlCol="0" anchor="ctr"/>
              <a:lstStyle/>
              <a:p>
                <a:endParaRPr lang="en-US"/>
              </a:p>
            </p:txBody>
          </p:sp>
          <p:sp>
            <p:nvSpPr>
              <p:cNvPr id="799" name="Graphic 2">
                <a:extLst>
                  <a:ext uri="{FF2B5EF4-FFF2-40B4-BE49-F238E27FC236}">
                    <a16:creationId xmlns:a16="http://schemas.microsoft.com/office/drawing/2014/main" id="{294EF4FB-7F27-46B7-9AA9-FD6E5C1D4393}"/>
                  </a:ext>
                </a:extLst>
              </p:cNvPr>
              <p:cNvSpPr/>
              <p:nvPr/>
            </p:nvSpPr>
            <p:spPr>
              <a:xfrm>
                <a:off x="4732667" y="3495720"/>
                <a:ext cx="6449" cy="45737"/>
              </a:xfrm>
              <a:custGeom>
                <a:avLst/>
                <a:gdLst>
                  <a:gd name="connsiteX0" fmla="*/ 6450 w 6449"/>
                  <a:gd name="connsiteY0" fmla="*/ 45737 h 45737"/>
                  <a:gd name="connsiteX1" fmla="*/ 0 w 6449"/>
                  <a:gd name="connsiteY1" fmla="*/ 45737 h 45737"/>
                  <a:gd name="connsiteX2" fmla="*/ 0 w 6449"/>
                  <a:gd name="connsiteY2" fmla="*/ 586 h 45737"/>
                  <a:gd name="connsiteX3" fmla="*/ 6450 w 6449"/>
                  <a:gd name="connsiteY3" fmla="*/ 0 h 45737"/>
                </a:gdLst>
                <a:ahLst/>
                <a:cxnLst>
                  <a:cxn ang="0">
                    <a:pos x="connsiteX0" y="connsiteY0"/>
                  </a:cxn>
                  <a:cxn ang="0">
                    <a:pos x="connsiteX1" y="connsiteY1"/>
                  </a:cxn>
                  <a:cxn ang="0">
                    <a:pos x="connsiteX2" y="connsiteY2"/>
                  </a:cxn>
                  <a:cxn ang="0">
                    <a:pos x="connsiteX3" y="connsiteY3"/>
                  </a:cxn>
                </a:cxnLst>
                <a:rect l="l" t="t" r="r" b="b"/>
                <a:pathLst>
                  <a:path w="6449" h="45737">
                    <a:moveTo>
                      <a:pt x="6450" y="45737"/>
                    </a:moveTo>
                    <a:lnTo>
                      <a:pt x="0" y="45737"/>
                    </a:lnTo>
                    <a:lnTo>
                      <a:pt x="0" y="586"/>
                    </a:lnTo>
                    <a:lnTo>
                      <a:pt x="6450" y="0"/>
                    </a:lnTo>
                    <a:close/>
                  </a:path>
                </a:pathLst>
              </a:custGeom>
              <a:solidFill>
                <a:srgbClr val="FFFFFF"/>
              </a:solidFill>
              <a:ln w="5864" cap="flat">
                <a:noFill/>
                <a:prstDash val="solid"/>
                <a:miter/>
              </a:ln>
            </p:spPr>
            <p:txBody>
              <a:bodyPr rtlCol="0" anchor="ctr"/>
              <a:lstStyle/>
              <a:p>
                <a:endParaRPr lang="en-US"/>
              </a:p>
            </p:txBody>
          </p:sp>
          <p:sp>
            <p:nvSpPr>
              <p:cNvPr id="800" name="Graphic 2">
                <a:extLst>
                  <a:ext uri="{FF2B5EF4-FFF2-40B4-BE49-F238E27FC236}">
                    <a16:creationId xmlns:a16="http://schemas.microsoft.com/office/drawing/2014/main" id="{12DB35D8-0388-49B1-86B1-2A31F1817AD5}"/>
                  </a:ext>
                </a:extLst>
              </p:cNvPr>
              <p:cNvSpPr/>
              <p:nvPr/>
            </p:nvSpPr>
            <p:spPr>
              <a:xfrm>
                <a:off x="4744394" y="3495720"/>
                <a:ext cx="6449" cy="45737"/>
              </a:xfrm>
              <a:custGeom>
                <a:avLst/>
                <a:gdLst>
                  <a:gd name="connsiteX0" fmla="*/ 6450 w 6449"/>
                  <a:gd name="connsiteY0" fmla="*/ 45151 h 45737"/>
                  <a:gd name="connsiteX1" fmla="*/ 0 w 6449"/>
                  <a:gd name="connsiteY1" fmla="*/ 45737 h 45737"/>
                  <a:gd name="connsiteX2" fmla="*/ 0 w 6449"/>
                  <a:gd name="connsiteY2" fmla="*/ 0 h 45737"/>
                  <a:gd name="connsiteX3" fmla="*/ 6450 w 6449"/>
                  <a:gd name="connsiteY3" fmla="*/ 0 h 45737"/>
                </a:gdLst>
                <a:ahLst/>
                <a:cxnLst>
                  <a:cxn ang="0">
                    <a:pos x="connsiteX0" y="connsiteY0"/>
                  </a:cxn>
                  <a:cxn ang="0">
                    <a:pos x="connsiteX1" y="connsiteY1"/>
                  </a:cxn>
                  <a:cxn ang="0">
                    <a:pos x="connsiteX2" y="connsiteY2"/>
                  </a:cxn>
                  <a:cxn ang="0">
                    <a:pos x="connsiteX3" y="connsiteY3"/>
                  </a:cxn>
                </a:cxnLst>
                <a:rect l="l" t="t" r="r" b="b"/>
                <a:pathLst>
                  <a:path w="6449" h="45737">
                    <a:moveTo>
                      <a:pt x="6450" y="45151"/>
                    </a:moveTo>
                    <a:lnTo>
                      <a:pt x="0" y="45737"/>
                    </a:lnTo>
                    <a:lnTo>
                      <a:pt x="0" y="0"/>
                    </a:lnTo>
                    <a:lnTo>
                      <a:pt x="6450" y="0"/>
                    </a:lnTo>
                    <a:close/>
                  </a:path>
                </a:pathLst>
              </a:custGeom>
              <a:solidFill>
                <a:srgbClr val="FFFFFF"/>
              </a:solidFill>
              <a:ln w="5864" cap="flat">
                <a:noFill/>
                <a:prstDash val="solid"/>
                <a:miter/>
              </a:ln>
            </p:spPr>
            <p:txBody>
              <a:bodyPr rtlCol="0" anchor="ctr"/>
              <a:lstStyle/>
              <a:p>
                <a:endParaRPr lang="en-US"/>
              </a:p>
            </p:txBody>
          </p:sp>
          <p:sp>
            <p:nvSpPr>
              <p:cNvPr id="801" name="Graphic 2">
                <a:extLst>
                  <a:ext uri="{FF2B5EF4-FFF2-40B4-BE49-F238E27FC236}">
                    <a16:creationId xmlns:a16="http://schemas.microsoft.com/office/drawing/2014/main" id="{07409671-6463-47E5-BD39-EB8E0ACFA8EC}"/>
                  </a:ext>
                </a:extLst>
              </p:cNvPr>
              <p:cNvSpPr/>
              <p:nvPr/>
            </p:nvSpPr>
            <p:spPr>
              <a:xfrm>
                <a:off x="4756122" y="3495720"/>
                <a:ext cx="6449" cy="45150"/>
              </a:xfrm>
              <a:custGeom>
                <a:avLst/>
                <a:gdLst>
                  <a:gd name="connsiteX0" fmla="*/ 6450 w 6449"/>
                  <a:gd name="connsiteY0" fmla="*/ 45151 h 45150"/>
                  <a:gd name="connsiteX1" fmla="*/ 0 w 6449"/>
                  <a:gd name="connsiteY1" fmla="*/ 45151 h 45150"/>
                  <a:gd name="connsiteX2" fmla="*/ 0 w 6449"/>
                  <a:gd name="connsiteY2" fmla="*/ 0 h 45150"/>
                  <a:gd name="connsiteX3" fmla="*/ 6450 w 6449"/>
                  <a:gd name="connsiteY3" fmla="*/ 0 h 45150"/>
                </a:gdLst>
                <a:ahLst/>
                <a:cxnLst>
                  <a:cxn ang="0">
                    <a:pos x="connsiteX0" y="connsiteY0"/>
                  </a:cxn>
                  <a:cxn ang="0">
                    <a:pos x="connsiteX1" y="connsiteY1"/>
                  </a:cxn>
                  <a:cxn ang="0">
                    <a:pos x="connsiteX2" y="connsiteY2"/>
                  </a:cxn>
                  <a:cxn ang="0">
                    <a:pos x="connsiteX3" y="connsiteY3"/>
                  </a:cxn>
                </a:cxnLst>
                <a:rect l="l" t="t" r="r" b="b"/>
                <a:pathLst>
                  <a:path w="6449" h="45150">
                    <a:moveTo>
                      <a:pt x="6450" y="45151"/>
                    </a:moveTo>
                    <a:lnTo>
                      <a:pt x="0" y="45151"/>
                    </a:lnTo>
                    <a:lnTo>
                      <a:pt x="0" y="0"/>
                    </a:lnTo>
                    <a:lnTo>
                      <a:pt x="6450" y="0"/>
                    </a:lnTo>
                    <a:close/>
                  </a:path>
                </a:pathLst>
              </a:custGeom>
              <a:solidFill>
                <a:srgbClr val="FFFFFF"/>
              </a:solidFill>
              <a:ln w="5864" cap="flat">
                <a:noFill/>
                <a:prstDash val="solid"/>
                <a:miter/>
              </a:ln>
            </p:spPr>
            <p:txBody>
              <a:bodyPr rtlCol="0" anchor="ctr"/>
              <a:lstStyle/>
              <a:p>
                <a:endParaRPr lang="en-US"/>
              </a:p>
            </p:txBody>
          </p:sp>
          <p:sp>
            <p:nvSpPr>
              <p:cNvPr id="802" name="Graphic 2">
                <a:extLst>
                  <a:ext uri="{FF2B5EF4-FFF2-40B4-BE49-F238E27FC236}">
                    <a16:creationId xmlns:a16="http://schemas.microsoft.com/office/drawing/2014/main" id="{CC5DF36E-40FC-412A-8E8B-2A63596CCFD5}"/>
                  </a:ext>
                </a:extLst>
              </p:cNvPr>
              <p:cNvSpPr/>
              <p:nvPr/>
            </p:nvSpPr>
            <p:spPr>
              <a:xfrm>
                <a:off x="4767849" y="3495720"/>
                <a:ext cx="7036" cy="45150"/>
              </a:xfrm>
              <a:custGeom>
                <a:avLst/>
                <a:gdLst>
                  <a:gd name="connsiteX0" fmla="*/ 7036 w 7036"/>
                  <a:gd name="connsiteY0" fmla="*/ 45151 h 45150"/>
                  <a:gd name="connsiteX1" fmla="*/ 0 w 7036"/>
                  <a:gd name="connsiteY1" fmla="*/ 45151 h 45150"/>
                  <a:gd name="connsiteX2" fmla="*/ 0 w 7036"/>
                  <a:gd name="connsiteY2" fmla="*/ 0 h 45150"/>
                  <a:gd name="connsiteX3" fmla="*/ 7036 w 7036"/>
                  <a:gd name="connsiteY3" fmla="*/ 0 h 45150"/>
                </a:gdLst>
                <a:ahLst/>
                <a:cxnLst>
                  <a:cxn ang="0">
                    <a:pos x="connsiteX0" y="connsiteY0"/>
                  </a:cxn>
                  <a:cxn ang="0">
                    <a:pos x="connsiteX1" y="connsiteY1"/>
                  </a:cxn>
                  <a:cxn ang="0">
                    <a:pos x="connsiteX2" y="connsiteY2"/>
                  </a:cxn>
                  <a:cxn ang="0">
                    <a:pos x="connsiteX3" y="connsiteY3"/>
                  </a:cxn>
                </a:cxnLst>
                <a:rect l="l" t="t" r="r" b="b"/>
                <a:pathLst>
                  <a:path w="7036" h="45150">
                    <a:moveTo>
                      <a:pt x="7036" y="45151"/>
                    </a:moveTo>
                    <a:lnTo>
                      <a:pt x="0" y="45151"/>
                    </a:lnTo>
                    <a:lnTo>
                      <a:pt x="0" y="0"/>
                    </a:lnTo>
                    <a:lnTo>
                      <a:pt x="7036" y="0"/>
                    </a:lnTo>
                    <a:close/>
                  </a:path>
                </a:pathLst>
              </a:custGeom>
              <a:solidFill>
                <a:srgbClr val="FFFFFF"/>
              </a:solidFill>
              <a:ln w="5864" cap="flat">
                <a:noFill/>
                <a:prstDash val="solid"/>
                <a:miter/>
              </a:ln>
            </p:spPr>
            <p:txBody>
              <a:bodyPr rtlCol="0" anchor="ctr"/>
              <a:lstStyle/>
              <a:p>
                <a:endParaRPr lang="en-US"/>
              </a:p>
            </p:txBody>
          </p:sp>
          <p:sp>
            <p:nvSpPr>
              <p:cNvPr id="803" name="Graphic 2">
                <a:extLst>
                  <a:ext uri="{FF2B5EF4-FFF2-40B4-BE49-F238E27FC236}">
                    <a16:creationId xmlns:a16="http://schemas.microsoft.com/office/drawing/2014/main" id="{2C158991-B6C4-4A2F-AFD4-7166BD2EB35B}"/>
                  </a:ext>
                </a:extLst>
              </p:cNvPr>
              <p:cNvSpPr/>
              <p:nvPr/>
            </p:nvSpPr>
            <p:spPr>
              <a:xfrm>
                <a:off x="4779577" y="3495720"/>
                <a:ext cx="7036" cy="45150"/>
              </a:xfrm>
              <a:custGeom>
                <a:avLst/>
                <a:gdLst>
                  <a:gd name="connsiteX0" fmla="*/ 7036 w 7036"/>
                  <a:gd name="connsiteY0" fmla="*/ 45151 h 45150"/>
                  <a:gd name="connsiteX1" fmla="*/ 0 w 7036"/>
                  <a:gd name="connsiteY1" fmla="*/ 45151 h 45150"/>
                  <a:gd name="connsiteX2" fmla="*/ 0 w 7036"/>
                  <a:gd name="connsiteY2" fmla="*/ 0 h 45150"/>
                  <a:gd name="connsiteX3" fmla="*/ 7036 w 7036"/>
                  <a:gd name="connsiteY3" fmla="*/ 0 h 45150"/>
                </a:gdLst>
                <a:ahLst/>
                <a:cxnLst>
                  <a:cxn ang="0">
                    <a:pos x="connsiteX0" y="connsiteY0"/>
                  </a:cxn>
                  <a:cxn ang="0">
                    <a:pos x="connsiteX1" y="connsiteY1"/>
                  </a:cxn>
                  <a:cxn ang="0">
                    <a:pos x="connsiteX2" y="connsiteY2"/>
                  </a:cxn>
                  <a:cxn ang="0">
                    <a:pos x="connsiteX3" y="connsiteY3"/>
                  </a:cxn>
                </a:cxnLst>
                <a:rect l="l" t="t" r="r" b="b"/>
                <a:pathLst>
                  <a:path w="7036" h="45150">
                    <a:moveTo>
                      <a:pt x="7036" y="45151"/>
                    </a:moveTo>
                    <a:lnTo>
                      <a:pt x="0" y="45151"/>
                    </a:lnTo>
                    <a:lnTo>
                      <a:pt x="0" y="0"/>
                    </a:lnTo>
                    <a:lnTo>
                      <a:pt x="7036" y="0"/>
                    </a:lnTo>
                    <a:close/>
                  </a:path>
                </a:pathLst>
              </a:custGeom>
              <a:solidFill>
                <a:srgbClr val="FFFFFF"/>
              </a:solidFill>
              <a:ln w="5864" cap="flat">
                <a:noFill/>
                <a:prstDash val="solid"/>
                <a:miter/>
              </a:ln>
            </p:spPr>
            <p:txBody>
              <a:bodyPr rtlCol="0" anchor="ctr"/>
              <a:lstStyle/>
              <a:p>
                <a:endParaRPr lang="en-US"/>
              </a:p>
            </p:txBody>
          </p:sp>
          <p:sp>
            <p:nvSpPr>
              <p:cNvPr id="804" name="Graphic 2">
                <a:extLst>
                  <a:ext uri="{FF2B5EF4-FFF2-40B4-BE49-F238E27FC236}">
                    <a16:creationId xmlns:a16="http://schemas.microsoft.com/office/drawing/2014/main" id="{D36E4C3D-9B04-4D9D-831E-056C0403A1BF}"/>
                  </a:ext>
                </a:extLst>
              </p:cNvPr>
              <p:cNvSpPr/>
              <p:nvPr/>
            </p:nvSpPr>
            <p:spPr>
              <a:xfrm>
                <a:off x="4791304" y="3495720"/>
                <a:ext cx="6449" cy="44564"/>
              </a:xfrm>
              <a:custGeom>
                <a:avLst/>
                <a:gdLst>
                  <a:gd name="connsiteX0" fmla="*/ 6450 w 6449"/>
                  <a:gd name="connsiteY0" fmla="*/ 44565 h 44564"/>
                  <a:gd name="connsiteX1" fmla="*/ 0 w 6449"/>
                  <a:gd name="connsiteY1" fmla="*/ 44565 h 44564"/>
                  <a:gd name="connsiteX2" fmla="*/ 0 w 6449"/>
                  <a:gd name="connsiteY2" fmla="*/ 0 h 44564"/>
                  <a:gd name="connsiteX3" fmla="*/ 6450 w 6449"/>
                  <a:gd name="connsiteY3" fmla="*/ 0 h 44564"/>
                </a:gdLst>
                <a:ahLst/>
                <a:cxnLst>
                  <a:cxn ang="0">
                    <a:pos x="connsiteX0" y="connsiteY0"/>
                  </a:cxn>
                  <a:cxn ang="0">
                    <a:pos x="connsiteX1" y="connsiteY1"/>
                  </a:cxn>
                  <a:cxn ang="0">
                    <a:pos x="connsiteX2" y="connsiteY2"/>
                  </a:cxn>
                  <a:cxn ang="0">
                    <a:pos x="connsiteX3" y="connsiteY3"/>
                  </a:cxn>
                </a:cxnLst>
                <a:rect l="l" t="t" r="r" b="b"/>
                <a:pathLst>
                  <a:path w="6449" h="44564">
                    <a:moveTo>
                      <a:pt x="6450" y="44565"/>
                    </a:moveTo>
                    <a:lnTo>
                      <a:pt x="0" y="44565"/>
                    </a:lnTo>
                    <a:lnTo>
                      <a:pt x="0" y="0"/>
                    </a:lnTo>
                    <a:lnTo>
                      <a:pt x="6450" y="0"/>
                    </a:lnTo>
                    <a:close/>
                  </a:path>
                </a:pathLst>
              </a:custGeom>
              <a:solidFill>
                <a:srgbClr val="FFFFFF"/>
              </a:solidFill>
              <a:ln w="5864" cap="flat">
                <a:noFill/>
                <a:prstDash val="solid"/>
                <a:miter/>
              </a:ln>
            </p:spPr>
            <p:txBody>
              <a:bodyPr rtlCol="0" anchor="ctr"/>
              <a:lstStyle/>
              <a:p>
                <a:endParaRPr lang="en-US"/>
              </a:p>
            </p:txBody>
          </p:sp>
          <p:sp>
            <p:nvSpPr>
              <p:cNvPr id="805" name="Graphic 2">
                <a:extLst>
                  <a:ext uri="{FF2B5EF4-FFF2-40B4-BE49-F238E27FC236}">
                    <a16:creationId xmlns:a16="http://schemas.microsoft.com/office/drawing/2014/main" id="{E720C8B9-7C88-43CE-BDCC-E7A1365ED752}"/>
                  </a:ext>
                </a:extLst>
              </p:cNvPr>
              <p:cNvSpPr/>
              <p:nvPr/>
            </p:nvSpPr>
            <p:spPr>
              <a:xfrm>
                <a:off x="4803032" y="3495133"/>
                <a:ext cx="6449" cy="45151"/>
              </a:xfrm>
              <a:custGeom>
                <a:avLst/>
                <a:gdLst>
                  <a:gd name="connsiteX0" fmla="*/ 6450 w 6449"/>
                  <a:gd name="connsiteY0" fmla="*/ 45151 h 45151"/>
                  <a:gd name="connsiteX1" fmla="*/ 0 w 6449"/>
                  <a:gd name="connsiteY1" fmla="*/ 45151 h 45151"/>
                  <a:gd name="connsiteX2" fmla="*/ 0 w 6449"/>
                  <a:gd name="connsiteY2" fmla="*/ 0 h 45151"/>
                  <a:gd name="connsiteX3" fmla="*/ 6450 w 6449"/>
                  <a:gd name="connsiteY3" fmla="*/ 0 h 45151"/>
                </a:gdLst>
                <a:ahLst/>
                <a:cxnLst>
                  <a:cxn ang="0">
                    <a:pos x="connsiteX0" y="connsiteY0"/>
                  </a:cxn>
                  <a:cxn ang="0">
                    <a:pos x="connsiteX1" y="connsiteY1"/>
                  </a:cxn>
                  <a:cxn ang="0">
                    <a:pos x="connsiteX2" y="connsiteY2"/>
                  </a:cxn>
                  <a:cxn ang="0">
                    <a:pos x="connsiteX3" y="connsiteY3"/>
                  </a:cxn>
                </a:cxnLst>
                <a:rect l="l" t="t" r="r" b="b"/>
                <a:pathLst>
                  <a:path w="6449" h="45151">
                    <a:moveTo>
                      <a:pt x="6450" y="45151"/>
                    </a:moveTo>
                    <a:lnTo>
                      <a:pt x="0" y="45151"/>
                    </a:lnTo>
                    <a:lnTo>
                      <a:pt x="0" y="0"/>
                    </a:lnTo>
                    <a:lnTo>
                      <a:pt x="6450" y="0"/>
                    </a:lnTo>
                    <a:close/>
                  </a:path>
                </a:pathLst>
              </a:custGeom>
              <a:solidFill>
                <a:srgbClr val="FFFFFF"/>
              </a:solidFill>
              <a:ln w="5864" cap="flat">
                <a:noFill/>
                <a:prstDash val="solid"/>
                <a:miter/>
              </a:ln>
            </p:spPr>
            <p:txBody>
              <a:bodyPr rtlCol="0" anchor="ctr"/>
              <a:lstStyle/>
              <a:p>
                <a:endParaRPr lang="en-US"/>
              </a:p>
            </p:txBody>
          </p:sp>
          <p:sp>
            <p:nvSpPr>
              <p:cNvPr id="806" name="Graphic 2">
                <a:extLst>
                  <a:ext uri="{FF2B5EF4-FFF2-40B4-BE49-F238E27FC236}">
                    <a16:creationId xmlns:a16="http://schemas.microsoft.com/office/drawing/2014/main" id="{6491538F-866F-4BC0-812D-38D936CCC0E0}"/>
                  </a:ext>
                </a:extLst>
              </p:cNvPr>
              <p:cNvSpPr/>
              <p:nvPr/>
            </p:nvSpPr>
            <p:spPr>
              <a:xfrm>
                <a:off x="4814759" y="3495133"/>
                <a:ext cx="6449" cy="45151"/>
              </a:xfrm>
              <a:custGeom>
                <a:avLst/>
                <a:gdLst>
                  <a:gd name="connsiteX0" fmla="*/ 6450 w 6449"/>
                  <a:gd name="connsiteY0" fmla="*/ 45151 h 45151"/>
                  <a:gd name="connsiteX1" fmla="*/ 0 w 6449"/>
                  <a:gd name="connsiteY1" fmla="*/ 45151 h 45151"/>
                  <a:gd name="connsiteX2" fmla="*/ 0 w 6449"/>
                  <a:gd name="connsiteY2" fmla="*/ 0 h 45151"/>
                  <a:gd name="connsiteX3" fmla="*/ 6450 w 6449"/>
                  <a:gd name="connsiteY3" fmla="*/ 0 h 45151"/>
                </a:gdLst>
                <a:ahLst/>
                <a:cxnLst>
                  <a:cxn ang="0">
                    <a:pos x="connsiteX0" y="connsiteY0"/>
                  </a:cxn>
                  <a:cxn ang="0">
                    <a:pos x="connsiteX1" y="connsiteY1"/>
                  </a:cxn>
                  <a:cxn ang="0">
                    <a:pos x="connsiteX2" y="connsiteY2"/>
                  </a:cxn>
                  <a:cxn ang="0">
                    <a:pos x="connsiteX3" y="connsiteY3"/>
                  </a:cxn>
                </a:cxnLst>
                <a:rect l="l" t="t" r="r" b="b"/>
                <a:pathLst>
                  <a:path w="6449" h="45151">
                    <a:moveTo>
                      <a:pt x="6450" y="45151"/>
                    </a:moveTo>
                    <a:lnTo>
                      <a:pt x="0" y="45151"/>
                    </a:lnTo>
                    <a:lnTo>
                      <a:pt x="0" y="0"/>
                    </a:lnTo>
                    <a:lnTo>
                      <a:pt x="6450" y="0"/>
                    </a:lnTo>
                    <a:close/>
                  </a:path>
                </a:pathLst>
              </a:custGeom>
              <a:solidFill>
                <a:srgbClr val="FFFFFF"/>
              </a:solidFill>
              <a:ln w="5864" cap="flat">
                <a:noFill/>
                <a:prstDash val="solid"/>
                <a:miter/>
              </a:ln>
            </p:spPr>
            <p:txBody>
              <a:bodyPr rtlCol="0" anchor="ctr"/>
              <a:lstStyle/>
              <a:p>
                <a:endParaRPr lang="en-US"/>
              </a:p>
            </p:txBody>
          </p:sp>
          <p:sp>
            <p:nvSpPr>
              <p:cNvPr id="807" name="Graphic 2">
                <a:extLst>
                  <a:ext uri="{FF2B5EF4-FFF2-40B4-BE49-F238E27FC236}">
                    <a16:creationId xmlns:a16="http://schemas.microsoft.com/office/drawing/2014/main" id="{F249A151-137C-4BD6-9234-E3D631428B4B}"/>
                  </a:ext>
                </a:extLst>
              </p:cNvPr>
              <p:cNvSpPr/>
              <p:nvPr/>
            </p:nvSpPr>
            <p:spPr>
              <a:xfrm>
                <a:off x="4826487" y="3495133"/>
                <a:ext cx="6449" cy="45151"/>
              </a:xfrm>
              <a:custGeom>
                <a:avLst/>
                <a:gdLst>
                  <a:gd name="connsiteX0" fmla="*/ 6450 w 6449"/>
                  <a:gd name="connsiteY0" fmla="*/ 44565 h 45151"/>
                  <a:gd name="connsiteX1" fmla="*/ 0 w 6449"/>
                  <a:gd name="connsiteY1" fmla="*/ 45151 h 45151"/>
                  <a:gd name="connsiteX2" fmla="*/ 0 w 6449"/>
                  <a:gd name="connsiteY2" fmla="*/ 0 h 45151"/>
                  <a:gd name="connsiteX3" fmla="*/ 6450 w 6449"/>
                  <a:gd name="connsiteY3" fmla="*/ 0 h 45151"/>
                </a:gdLst>
                <a:ahLst/>
                <a:cxnLst>
                  <a:cxn ang="0">
                    <a:pos x="connsiteX0" y="connsiteY0"/>
                  </a:cxn>
                  <a:cxn ang="0">
                    <a:pos x="connsiteX1" y="connsiteY1"/>
                  </a:cxn>
                  <a:cxn ang="0">
                    <a:pos x="connsiteX2" y="connsiteY2"/>
                  </a:cxn>
                  <a:cxn ang="0">
                    <a:pos x="connsiteX3" y="connsiteY3"/>
                  </a:cxn>
                </a:cxnLst>
                <a:rect l="l" t="t" r="r" b="b"/>
                <a:pathLst>
                  <a:path w="6449" h="45151">
                    <a:moveTo>
                      <a:pt x="6450" y="44565"/>
                    </a:moveTo>
                    <a:lnTo>
                      <a:pt x="0" y="45151"/>
                    </a:lnTo>
                    <a:lnTo>
                      <a:pt x="0" y="0"/>
                    </a:lnTo>
                    <a:lnTo>
                      <a:pt x="6450" y="0"/>
                    </a:lnTo>
                    <a:close/>
                  </a:path>
                </a:pathLst>
              </a:custGeom>
              <a:solidFill>
                <a:srgbClr val="FFFFFF"/>
              </a:solidFill>
              <a:ln w="5864" cap="flat">
                <a:noFill/>
                <a:prstDash val="solid"/>
                <a:miter/>
              </a:ln>
            </p:spPr>
            <p:txBody>
              <a:bodyPr rtlCol="0" anchor="ctr"/>
              <a:lstStyle/>
              <a:p>
                <a:endParaRPr lang="en-US"/>
              </a:p>
            </p:txBody>
          </p:sp>
          <p:sp>
            <p:nvSpPr>
              <p:cNvPr id="808" name="Graphic 2">
                <a:extLst>
                  <a:ext uri="{FF2B5EF4-FFF2-40B4-BE49-F238E27FC236}">
                    <a16:creationId xmlns:a16="http://schemas.microsoft.com/office/drawing/2014/main" id="{C0AE3A9E-A670-4C52-8E28-59039C47852D}"/>
                  </a:ext>
                </a:extLst>
              </p:cNvPr>
              <p:cNvSpPr/>
              <p:nvPr/>
            </p:nvSpPr>
            <p:spPr>
              <a:xfrm>
                <a:off x="4838214" y="3495133"/>
                <a:ext cx="6449" cy="44564"/>
              </a:xfrm>
              <a:custGeom>
                <a:avLst/>
                <a:gdLst>
                  <a:gd name="connsiteX0" fmla="*/ 6450 w 6449"/>
                  <a:gd name="connsiteY0" fmla="*/ 44565 h 44564"/>
                  <a:gd name="connsiteX1" fmla="*/ 0 w 6449"/>
                  <a:gd name="connsiteY1" fmla="*/ 44565 h 44564"/>
                  <a:gd name="connsiteX2" fmla="*/ 0 w 6449"/>
                  <a:gd name="connsiteY2" fmla="*/ 0 h 44564"/>
                  <a:gd name="connsiteX3" fmla="*/ 6450 w 6449"/>
                  <a:gd name="connsiteY3" fmla="*/ 0 h 44564"/>
                </a:gdLst>
                <a:ahLst/>
                <a:cxnLst>
                  <a:cxn ang="0">
                    <a:pos x="connsiteX0" y="connsiteY0"/>
                  </a:cxn>
                  <a:cxn ang="0">
                    <a:pos x="connsiteX1" y="connsiteY1"/>
                  </a:cxn>
                  <a:cxn ang="0">
                    <a:pos x="connsiteX2" y="connsiteY2"/>
                  </a:cxn>
                  <a:cxn ang="0">
                    <a:pos x="connsiteX3" y="connsiteY3"/>
                  </a:cxn>
                </a:cxnLst>
                <a:rect l="l" t="t" r="r" b="b"/>
                <a:pathLst>
                  <a:path w="6449" h="44564">
                    <a:moveTo>
                      <a:pt x="6450" y="44565"/>
                    </a:moveTo>
                    <a:lnTo>
                      <a:pt x="0" y="44565"/>
                    </a:lnTo>
                    <a:lnTo>
                      <a:pt x="0" y="0"/>
                    </a:lnTo>
                    <a:lnTo>
                      <a:pt x="6450" y="0"/>
                    </a:lnTo>
                    <a:close/>
                  </a:path>
                </a:pathLst>
              </a:custGeom>
              <a:solidFill>
                <a:srgbClr val="FFFFFF"/>
              </a:solidFill>
              <a:ln w="5864" cap="flat">
                <a:noFill/>
                <a:prstDash val="solid"/>
                <a:miter/>
              </a:ln>
            </p:spPr>
            <p:txBody>
              <a:bodyPr rtlCol="0" anchor="ctr"/>
              <a:lstStyle/>
              <a:p>
                <a:endParaRPr lang="en-US"/>
              </a:p>
            </p:txBody>
          </p:sp>
          <p:sp>
            <p:nvSpPr>
              <p:cNvPr id="809" name="Graphic 2">
                <a:extLst>
                  <a:ext uri="{FF2B5EF4-FFF2-40B4-BE49-F238E27FC236}">
                    <a16:creationId xmlns:a16="http://schemas.microsoft.com/office/drawing/2014/main" id="{A92A9208-9602-45B8-8C28-0D1C7C968B43}"/>
                  </a:ext>
                </a:extLst>
              </p:cNvPr>
              <p:cNvSpPr/>
              <p:nvPr/>
            </p:nvSpPr>
            <p:spPr>
              <a:xfrm>
                <a:off x="4849355" y="3495133"/>
                <a:ext cx="6450" cy="44564"/>
              </a:xfrm>
              <a:custGeom>
                <a:avLst/>
                <a:gdLst>
                  <a:gd name="connsiteX0" fmla="*/ 6450 w 6450"/>
                  <a:gd name="connsiteY0" fmla="*/ 44565 h 44564"/>
                  <a:gd name="connsiteX1" fmla="*/ 0 w 6450"/>
                  <a:gd name="connsiteY1" fmla="*/ 44565 h 44564"/>
                  <a:gd name="connsiteX2" fmla="*/ 0 w 6450"/>
                  <a:gd name="connsiteY2" fmla="*/ 0 h 44564"/>
                  <a:gd name="connsiteX3" fmla="*/ 6450 w 6450"/>
                  <a:gd name="connsiteY3" fmla="*/ 0 h 44564"/>
                </a:gdLst>
                <a:ahLst/>
                <a:cxnLst>
                  <a:cxn ang="0">
                    <a:pos x="connsiteX0" y="connsiteY0"/>
                  </a:cxn>
                  <a:cxn ang="0">
                    <a:pos x="connsiteX1" y="connsiteY1"/>
                  </a:cxn>
                  <a:cxn ang="0">
                    <a:pos x="connsiteX2" y="connsiteY2"/>
                  </a:cxn>
                  <a:cxn ang="0">
                    <a:pos x="connsiteX3" y="connsiteY3"/>
                  </a:cxn>
                </a:cxnLst>
                <a:rect l="l" t="t" r="r" b="b"/>
                <a:pathLst>
                  <a:path w="6450" h="44564">
                    <a:moveTo>
                      <a:pt x="6450" y="44565"/>
                    </a:moveTo>
                    <a:lnTo>
                      <a:pt x="0" y="44565"/>
                    </a:lnTo>
                    <a:lnTo>
                      <a:pt x="0" y="0"/>
                    </a:lnTo>
                    <a:lnTo>
                      <a:pt x="6450" y="0"/>
                    </a:lnTo>
                    <a:close/>
                  </a:path>
                </a:pathLst>
              </a:custGeom>
              <a:solidFill>
                <a:srgbClr val="FFFFFF"/>
              </a:solidFill>
              <a:ln w="5864" cap="flat">
                <a:noFill/>
                <a:prstDash val="solid"/>
                <a:miter/>
              </a:ln>
            </p:spPr>
            <p:txBody>
              <a:bodyPr rtlCol="0" anchor="ctr"/>
              <a:lstStyle/>
              <a:p>
                <a:endParaRPr lang="en-US"/>
              </a:p>
            </p:txBody>
          </p:sp>
          <p:sp>
            <p:nvSpPr>
              <p:cNvPr id="810" name="Graphic 2">
                <a:extLst>
                  <a:ext uri="{FF2B5EF4-FFF2-40B4-BE49-F238E27FC236}">
                    <a16:creationId xmlns:a16="http://schemas.microsoft.com/office/drawing/2014/main" id="{DA0F91D7-B361-4CA2-849D-1933DEE213CF}"/>
                  </a:ext>
                </a:extLst>
              </p:cNvPr>
              <p:cNvSpPr/>
              <p:nvPr/>
            </p:nvSpPr>
            <p:spPr>
              <a:xfrm>
                <a:off x="4861083" y="3494547"/>
                <a:ext cx="6450" cy="45151"/>
              </a:xfrm>
              <a:custGeom>
                <a:avLst/>
                <a:gdLst>
                  <a:gd name="connsiteX0" fmla="*/ 6450 w 6450"/>
                  <a:gd name="connsiteY0" fmla="*/ 45151 h 45151"/>
                  <a:gd name="connsiteX1" fmla="*/ 0 w 6450"/>
                  <a:gd name="connsiteY1" fmla="*/ 45151 h 45151"/>
                  <a:gd name="connsiteX2" fmla="*/ 0 w 6450"/>
                  <a:gd name="connsiteY2" fmla="*/ 586 h 45151"/>
                  <a:gd name="connsiteX3" fmla="*/ 6450 w 6450"/>
                  <a:gd name="connsiteY3" fmla="*/ 0 h 45151"/>
                </a:gdLst>
                <a:ahLst/>
                <a:cxnLst>
                  <a:cxn ang="0">
                    <a:pos x="connsiteX0" y="connsiteY0"/>
                  </a:cxn>
                  <a:cxn ang="0">
                    <a:pos x="connsiteX1" y="connsiteY1"/>
                  </a:cxn>
                  <a:cxn ang="0">
                    <a:pos x="connsiteX2" y="connsiteY2"/>
                  </a:cxn>
                  <a:cxn ang="0">
                    <a:pos x="connsiteX3" y="connsiteY3"/>
                  </a:cxn>
                </a:cxnLst>
                <a:rect l="l" t="t" r="r" b="b"/>
                <a:pathLst>
                  <a:path w="6450" h="45151">
                    <a:moveTo>
                      <a:pt x="6450" y="45151"/>
                    </a:moveTo>
                    <a:lnTo>
                      <a:pt x="0" y="45151"/>
                    </a:lnTo>
                    <a:lnTo>
                      <a:pt x="0" y="586"/>
                    </a:lnTo>
                    <a:lnTo>
                      <a:pt x="6450" y="0"/>
                    </a:lnTo>
                    <a:close/>
                  </a:path>
                </a:pathLst>
              </a:custGeom>
              <a:solidFill>
                <a:srgbClr val="FFFFFF"/>
              </a:solidFill>
              <a:ln w="5864" cap="flat">
                <a:noFill/>
                <a:prstDash val="solid"/>
                <a:miter/>
              </a:ln>
            </p:spPr>
            <p:txBody>
              <a:bodyPr rtlCol="0" anchor="ctr"/>
              <a:lstStyle/>
              <a:p>
                <a:endParaRPr lang="en-US"/>
              </a:p>
            </p:txBody>
          </p:sp>
        </p:grpSp>
        <p:grpSp>
          <p:nvGrpSpPr>
            <p:cNvPr id="811" name="Graphic 2">
              <a:extLst>
                <a:ext uri="{FF2B5EF4-FFF2-40B4-BE49-F238E27FC236}">
                  <a16:creationId xmlns:a16="http://schemas.microsoft.com/office/drawing/2014/main" id="{A0698E82-9752-4DBF-A36B-196BCC6946B7}"/>
                </a:ext>
              </a:extLst>
            </p:cNvPr>
            <p:cNvGrpSpPr/>
            <p:nvPr/>
          </p:nvGrpSpPr>
          <p:grpSpPr>
            <a:xfrm>
              <a:off x="4672856" y="3498652"/>
              <a:ext cx="194676" cy="43391"/>
              <a:chOff x="4672856" y="3498652"/>
              <a:chExt cx="194676" cy="43391"/>
            </a:xfrm>
            <a:solidFill>
              <a:srgbClr val="FF9085"/>
            </a:solidFill>
          </p:grpSpPr>
          <p:sp>
            <p:nvSpPr>
              <p:cNvPr id="812" name="Graphic 2">
                <a:extLst>
                  <a:ext uri="{FF2B5EF4-FFF2-40B4-BE49-F238E27FC236}">
                    <a16:creationId xmlns:a16="http://schemas.microsoft.com/office/drawing/2014/main" id="{83592FF3-3C40-4E1D-B5B3-D56EC42E7D0E}"/>
                  </a:ext>
                </a:extLst>
              </p:cNvPr>
              <p:cNvSpPr/>
              <p:nvPr/>
            </p:nvSpPr>
            <p:spPr>
              <a:xfrm>
                <a:off x="4672856" y="3503343"/>
                <a:ext cx="6449" cy="38700"/>
              </a:xfrm>
              <a:custGeom>
                <a:avLst/>
                <a:gdLst>
                  <a:gd name="connsiteX0" fmla="*/ 6450 w 6449"/>
                  <a:gd name="connsiteY0" fmla="*/ 38701 h 38700"/>
                  <a:gd name="connsiteX1" fmla="*/ 0 w 6449"/>
                  <a:gd name="connsiteY1" fmla="*/ 38701 h 38700"/>
                  <a:gd name="connsiteX2" fmla="*/ 0 w 6449"/>
                  <a:gd name="connsiteY2" fmla="*/ 0 h 38700"/>
                  <a:gd name="connsiteX3" fmla="*/ 6450 w 6449"/>
                  <a:gd name="connsiteY3" fmla="*/ 0 h 38700"/>
                </a:gdLst>
                <a:ahLst/>
                <a:cxnLst>
                  <a:cxn ang="0">
                    <a:pos x="connsiteX0" y="connsiteY0"/>
                  </a:cxn>
                  <a:cxn ang="0">
                    <a:pos x="connsiteX1" y="connsiteY1"/>
                  </a:cxn>
                  <a:cxn ang="0">
                    <a:pos x="connsiteX2" y="connsiteY2"/>
                  </a:cxn>
                  <a:cxn ang="0">
                    <a:pos x="connsiteX3" y="connsiteY3"/>
                  </a:cxn>
                </a:cxnLst>
                <a:rect l="l" t="t" r="r" b="b"/>
                <a:pathLst>
                  <a:path w="6449" h="38700">
                    <a:moveTo>
                      <a:pt x="6450" y="38701"/>
                    </a:moveTo>
                    <a:lnTo>
                      <a:pt x="0" y="38701"/>
                    </a:lnTo>
                    <a:lnTo>
                      <a:pt x="0" y="0"/>
                    </a:lnTo>
                    <a:lnTo>
                      <a:pt x="6450" y="0"/>
                    </a:lnTo>
                    <a:close/>
                  </a:path>
                </a:pathLst>
              </a:custGeom>
              <a:solidFill>
                <a:srgbClr val="FF9085"/>
              </a:solidFill>
              <a:ln w="5864" cap="flat">
                <a:noFill/>
                <a:prstDash val="solid"/>
                <a:miter/>
              </a:ln>
            </p:spPr>
            <p:txBody>
              <a:bodyPr rtlCol="0" anchor="ctr"/>
              <a:lstStyle/>
              <a:p>
                <a:endParaRPr lang="en-US"/>
              </a:p>
            </p:txBody>
          </p:sp>
          <p:sp>
            <p:nvSpPr>
              <p:cNvPr id="813" name="Graphic 2">
                <a:extLst>
                  <a:ext uri="{FF2B5EF4-FFF2-40B4-BE49-F238E27FC236}">
                    <a16:creationId xmlns:a16="http://schemas.microsoft.com/office/drawing/2014/main" id="{4ABFAD44-71FC-46E2-B229-9261D8B9B527}"/>
                  </a:ext>
                </a:extLst>
              </p:cNvPr>
              <p:cNvSpPr/>
              <p:nvPr/>
            </p:nvSpPr>
            <p:spPr>
              <a:xfrm>
                <a:off x="4684584" y="3537352"/>
                <a:ext cx="7036" cy="4690"/>
              </a:xfrm>
              <a:custGeom>
                <a:avLst/>
                <a:gdLst>
                  <a:gd name="connsiteX0" fmla="*/ 7037 w 7036"/>
                  <a:gd name="connsiteY0" fmla="*/ 4691 h 4690"/>
                  <a:gd name="connsiteX1" fmla="*/ 0 w 7036"/>
                  <a:gd name="connsiteY1" fmla="*/ 4691 h 4690"/>
                  <a:gd name="connsiteX2" fmla="*/ 0 w 7036"/>
                  <a:gd name="connsiteY2" fmla="*/ 0 h 4690"/>
                  <a:gd name="connsiteX3" fmla="*/ 7037 w 7036"/>
                  <a:gd name="connsiteY3" fmla="*/ 0 h 4690"/>
                </a:gdLst>
                <a:ahLst/>
                <a:cxnLst>
                  <a:cxn ang="0">
                    <a:pos x="connsiteX0" y="connsiteY0"/>
                  </a:cxn>
                  <a:cxn ang="0">
                    <a:pos x="connsiteX1" y="connsiteY1"/>
                  </a:cxn>
                  <a:cxn ang="0">
                    <a:pos x="connsiteX2" y="connsiteY2"/>
                  </a:cxn>
                  <a:cxn ang="0">
                    <a:pos x="connsiteX3" y="connsiteY3"/>
                  </a:cxn>
                </a:cxnLst>
                <a:rect l="l" t="t" r="r" b="b"/>
                <a:pathLst>
                  <a:path w="7036" h="4690">
                    <a:moveTo>
                      <a:pt x="7037" y="4691"/>
                    </a:moveTo>
                    <a:lnTo>
                      <a:pt x="0" y="4691"/>
                    </a:lnTo>
                    <a:lnTo>
                      <a:pt x="0" y="0"/>
                    </a:lnTo>
                    <a:lnTo>
                      <a:pt x="7037" y="0"/>
                    </a:lnTo>
                    <a:close/>
                  </a:path>
                </a:pathLst>
              </a:custGeom>
              <a:solidFill>
                <a:srgbClr val="FF9085"/>
              </a:solidFill>
              <a:ln w="5864" cap="flat">
                <a:noFill/>
                <a:prstDash val="solid"/>
                <a:miter/>
              </a:ln>
            </p:spPr>
            <p:txBody>
              <a:bodyPr rtlCol="0" anchor="ctr"/>
              <a:lstStyle/>
              <a:p>
                <a:endParaRPr lang="en-US"/>
              </a:p>
            </p:txBody>
          </p:sp>
          <p:sp>
            <p:nvSpPr>
              <p:cNvPr id="814" name="Graphic 2">
                <a:extLst>
                  <a:ext uri="{FF2B5EF4-FFF2-40B4-BE49-F238E27FC236}">
                    <a16:creationId xmlns:a16="http://schemas.microsoft.com/office/drawing/2014/main" id="{758E7BB5-AD67-4276-B5EF-E3EBDB59D675}"/>
                  </a:ext>
                </a:extLst>
              </p:cNvPr>
              <p:cNvSpPr/>
              <p:nvPr/>
            </p:nvSpPr>
            <p:spPr>
              <a:xfrm>
                <a:off x="4696898" y="3515070"/>
                <a:ext cx="6450" cy="26973"/>
              </a:xfrm>
              <a:custGeom>
                <a:avLst/>
                <a:gdLst>
                  <a:gd name="connsiteX0" fmla="*/ 6450 w 6450"/>
                  <a:gd name="connsiteY0" fmla="*/ 26973 h 26973"/>
                  <a:gd name="connsiteX1" fmla="*/ 0 w 6450"/>
                  <a:gd name="connsiteY1" fmla="*/ 26973 h 26973"/>
                  <a:gd name="connsiteX2" fmla="*/ 0 w 6450"/>
                  <a:gd name="connsiteY2" fmla="*/ 586 h 26973"/>
                  <a:gd name="connsiteX3" fmla="*/ 6450 w 6450"/>
                  <a:gd name="connsiteY3" fmla="*/ 0 h 26973"/>
                </a:gdLst>
                <a:ahLst/>
                <a:cxnLst>
                  <a:cxn ang="0">
                    <a:pos x="connsiteX0" y="connsiteY0"/>
                  </a:cxn>
                  <a:cxn ang="0">
                    <a:pos x="connsiteX1" y="connsiteY1"/>
                  </a:cxn>
                  <a:cxn ang="0">
                    <a:pos x="connsiteX2" y="connsiteY2"/>
                  </a:cxn>
                  <a:cxn ang="0">
                    <a:pos x="connsiteX3" y="connsiteY3"/>
                  </a:cxn>
                </a:cxnLst>
                <a:rect l="l" t="t" r="r" b="b"/>
                <a:pathLst>
                  <a:path w="6450" h="26973">
                    <a:moveTo>
                      <a:pt x="6450" y="26973"/>
                    </a:moveTo>
                    <a:lnTo>
                      <a:pt x="0" y="26973"/>
                    </a:lnTo>
                    <a:lnTo>
                      <a:pt x="0" y="586"/>
                    </a:lnTo>
                    <a:lnTo>
                      <a:pt x="6450" y="0"/>
                    </a:lnTo>
                    <a:close/>
                  </a:path>
                </a:pathLst>
              </a:custGeom>
              <a:solidFill>
                <a:srgbClr val="FF9085"/>
              </a:solidFill>
              <a:ln w="5864" cap="flat">
                <a:noFill/>
                <a:prstDash val="solid"/>
                <a:miter/>
              </a:ln>
            </p:spPr>
            <p:txBody>
              <a:bodyPr rtlCol="0" anchor="ctr"/>
              <a:lstStyle/>
              <a:p>
                <a:endParaRPr lang="en-US"/>
              </a:p>
            </p:txBody>
          </p:sp>
          <p:sp>
            <p:nvSpPr>
              <p:cNvPr id="815" name="Graphic 2">
                <a:extLst>
                  <a:ext uri="{FF2B5EF4-FFF2-40B4-BE49-F238E27FC236}">
                    <a16:creationId xmlns:a16="http://schemas.microsoft.com/office/drawing/2014/main" id="{8D899E35-7EBF-4652-B12F-CCF103E91C56}"/>
                  </a:ext>
                </a:extLst>
              </p:cNvPr>
              <p:cNvSpPr/>
              <p:nvPr/>
            </p:nvSpPr>
            <p:spPr>
              <a:xfrm>
                <a:off x="4708625" y="3530316"/>
                <a:ext cx="7036" cy="11141"/>
              </a:xfrm>
              <a:custGeom>
                <a:avLst/>
                <a:gdLst>
                  <a:gd name="connsiteX0" fmla="*/ 7037 w 7036"/>
                  <a:gd name="connsiteY0" fmla="*/ 11141 h 11141"/>
                  <a:gd name="connsiteX1" fmla="*/ 0 w 7036"/>
                  <a:gd name="connsiteY1" fmla="*/ 11141 h 11141"/>
                  <a:gd name="connsiteX2" fmla="*/ 0 w 7036"/>
                  <a:gd name="connsiteY2" fmla="*/ 0 h 11141"/>
                  <a:gd name="connsiteX3" fmla="*/ 7037 w 7036"/>
                  <a:gd name="connsiteY3" fmla="*/ 0 h 11141"/>
                </a:gdLst>
                <a:ahLst/>
                <a:cxnLst>
                  <a:cxn ang="0">
                    <a:pos x="connsiteX0" y="connsiteY0"/>
                  </a:cxn>
                  <a:cxn ang="0">
                    <a:pos x="connsiteX1" y="connsiteY1"/>
                  </a:cxn>
                  <a:cxn ang="0">
                    <a:pos x="connsiteX2" y="connsiteY2"/>
                  </a:cxn>
                  <a:cxn ang="0">
                    <a:pos x="connsiteX3" y="connsiteY3"/>
                  </a:cxn>
                </a:cxnLst>
                <a:rect l="l" t="t" r="r" b="b"/>
                <a:pathLst>
                  <a:path w="7036" h="11141">
                    <a:moveTo>
                      <a:pt x="7037" y="11141"/>
                    </a:moveTo>
                    <a:lnTo>
                      <a:pt x="0" y="11141"/>
                    </a:lnTo>
                    <a:lnTo>
                      <a:pt x="0" y="0"/>
                    </a:lnTo>
                    <a:lnTo>
                      <a:pt x="7037" y="0"/>
                    </a:lnTo>
                    <a:close/>
                  </a:path>
                </a:pathLst>
              </a:custGeom>
              <a:solidFill>
                <a:srgbClr val="FF9085"/>
              </a:solidFill>
              <a:ln w="5864" cap="flat">
                <a:noFill/>
                <a:prstDash val="solid"/>
                <a:miter/>
              </a:ln>
            </p:spPr>
            <p:txBody>
              <a:bodyPr rtlCol="0" anchor="ctr"/>
              <a:lstStyle/>
              <a:p>
                <a:endParaRPr lang="en-US"/>
              </a:p>
            </p:txBody>
          </p:sp>
          <p:sp>
            <p:nvSpPr>
              <p:cNvPr id="816" name="Graphic 2">
                <a:extLst>
                  <a:ext uri="{FF2B5EF4-FFF2-40B4-BE49-F238E27FC236}">
                    <a16:creationId xmlns:a16="http://schemas.microsoft.com/office/drawing/2014/main" id="{73309102-B47A-42C6-AC53-AED524D353F4}"/>
                  </a:ext>
                </a:extLst>
              </p:cNvPr>
              <p:cNvSpPr/>
              <p:nvPr/>
            </p:nvSpPr>
            <p:spPr>
              <a:xfrm>
                <a:off x="4720939" y="3512138"/>
                <a:ext cx="6449" cy="29318"/>
              </a:xfrm>
              <a:custGeom>
                <a:avLst/>
                <a:gdLst>
                  <a:gd name="connsiteX0" fmla="*/ 6450 w 6449"/>
                  <a:gd name="connsiteY0" fmla="*/ 29319 h 29318"/>
                  <a:gd name="connsiteX1" fmla="*/ 0 w 6449"/>
                  <a:gd name="connsiteY1" fmla="*/ 29319 h 29318"/>
                  <a:gd name="connsiteX2" fmla="*/ 0 w 6449"/>
                  <a:gd name="connsiteY2" fmla="*/ 0 h 29318"/>
                  <a:gd name="connsiteX3" fmla="*/ 6450 w 6449"/>
                  <a:gd name="connsiteY3" fmla="*/ 0 h 29318"/>
                </a:gdLst>
                <a:ahLst/>
                <a:cxnLst>
                  <a:cxn ang="0">
                    <a:pos x="connsiteX0" y="connsiteY0"/>
                  </a:cxn>
                  <a:cxn ang="0">
                    <a:pos x="connsiteX1" y="connsiteY1"/>
                  </a:cxn>
                  <a:cxn ang="0">
                    <a:pos x="connsiteX2" y="connsiteY2"/>
                  </a:cxn>
                  <a:cxn ang="0">
                    <a:pos x="connsiteX3" y="connsiteY3"/>
                  </a:cxn>
                </a:cxnLst>
                <a:rect l="l" t="t" r="r" b="b"/>
                <a:pathLst>
                  <a:path w="6449" h="29318">
                    <a:moveTo>
                      <a:pt x="6450" y="29319"/>
                    </a:moveTo>
                    <a:lnTo>
                      <a:pt x="0" y="29319"/>
                    </a:lnTo>
                    <a:lnTo>
                      <a:pt x="0" y="0"/>
                    </a:lnTo>
                    <a:lnTo>
                      <a:pt x="6450" y="0"/>
                    </a:lnTo>
                    <a:close/>
                  </a:path>
                </a:pathLst>
              </a:custGeom>
              <a:solidFill>
                <a:srgbClr val="FF9085"/>
              </a:solidFill>
              <a:ln w="5864" cap="flat">
                <a:noFill/>
                <a:prstDash val="solid"/>
                <a:miter/>
              </a:ln>
            </p:spPr>
            <p:txBody>
              <a:bodyPr rtlCol="0" anchor="ctr"/>
              <a:lstStyle/>
              <a:p>
                <a:endParaRPr lang="en-US"/>
              </a:p>
            </p:txBody>
          </p:sp>
          <p:sp>
            <p:nvSpPr>
              <p:cNvPr id="817" name="Graphic 2">
                <a:extLst>
                  <a:ext uri="{FF2B5EF4-FFF2-40B4-BE49-F238E27FC236}">
                    <a16:creationId xmlns:a16="http://schemas.microsoft.com/office/drawing/2014/main" id="{C2EAED2D-47F1-4813-8A33-DE1511E181E9}"/>
                  </a:ext>
                </a:extLst>
              </p:cNvPr>
              <p:cNvSpPr/>
              <p:nvPr/>
            </p:nvSpPr>
            <p:spPr>
              <a:xfrm>
                <a:off x="4732667" y="3520934"/>
                <a:ext cx="6449" cy="20523"/>
              </a:xfrm>
              <a:custGeom>
                <a:avLst/>
                <a:gdLst>
                  <a:gd name="connsiteX0" fmla="*/ 6450 w 6449"/>
                  <a:gd name="connsiteY0" fmla="*/ 20523 h 20523"/>
                  <a:gd name="connsiteX1" fmla="*/ 0 w 6449"/>
                  <a:gd name="connsiteY1" fmla="*/ 20523 h 20523"/>
                  <a:gd name="connsiteX2" fmla="*/ 0 w 6449"/>
                  <a:gd name="connsiteY2" fmla="*/ 586 h 20523"/>
                  <a:gd name="connsiteX3" fmla="*/ 6450 w 6449"/>
                  <a:gd name="connsiteY3" fmla="*/ 0 h 20523"/>
                </a:gdLst>
                <a:ahLst/>
                <a:cxnLst>
                  <a:cxn ang="0">
                    <a:pos x="connsiteX0" y="connsiteY0"/>
                  </a:cxn>
                  <a:cxn ang="0">
                    <a:pos x="connsiteX1" y="connsiteY1"/>
                  </a:cxn>
                  <a:cxn ang="0">
                    <a:pos x="connsiteX2" y="connsiteY2"/>
                  </a:cxn>
                  <a:cxn ang="0">
                    <a:pos x="connsiteX3" y="connsiteY3"/>
                  </a:cxn>
                </a:cxnLst>
                <a:rect l="l" t="t" r="r" b="b"/>
                <a:pathLst>
                  <a:path w="6449" h="20523">
                    <a:moveTo>
                      <a:pt x="6450" y="20523"/>
                    </a:moveTo>
                    <a:lnTo>
                      <a:pt x="0" y="20523"/>
                    </a:lnTo>
                    <a:lnTo>
                      <a:pt x="0" y="586"/>
                    </a:lnTo>
                    <a:lnTo>
                      <a:pt x="6450" y="0"/>
                    </a:lnTo>
                    <a:close/>
                  </a:path>
                </a:pathLst>
              </a:custGeom>
              <a:solidFill>
                <a:srgbClr val="FF9085"/>
              </a:solidFill>
              <a:ln w="5864" cap="flat">
                <a:noFill/>
                <a:prstDash val="solid"/>
                <a:miter/>
              </a:ln>
            </p:spPr>
            <p:txBody>
              <a:bodyPr rtlCol="0" anchor="ctr"/>
              <a:lstStyle/>
              <a:p>
                <a:endParaRPr lang="en-US"/>
              </a:p>
            </p:txBody>
          </p:sp>
          <p:sp>
            <p:nvSpPr>
              <p:cNvPr id="818" name="Graphic 2">
                <a:extLst>
                  <a:ext uri="{FF2B5EF4-FFF2-40B4-BE49-F238E27FC236}">
                    <a16:creationId xmlns:a16="http://schemas.microsoft.com/office/drawing/2014/main" id="{79593E09-075C-4CFB-B833-59A7881690FC}"/>
                  </a:ext>
                </a:extLst>
              </p:cNvPr>
              <p:cNvSpPr/>
              <p:nvPr/>
            </p:nvSpPr>
            <p:spPr>
              <a:xfrm>
                <a:off x="4744394" y="3506274"/>
                <a:ext cx="6449" cy="35182"/>
              </a:xfrm>
              <a:custGeom>
                <a:avLst/>
                <a:gdLst>
                  <a:gd name="connsiteX0" fmla="*/ 6450 w 6449"/>
                  <a:gd name="connsiteY0" fmla="*/ 34596 h 35182"/>
                  <a:gd name="connsiteX1" fmla="*/ 0 w 6449"/>
                  <a:gd name="connsiteY1" fmla="*/ 35183 h 35182"/>
                  <a:gd name="connsiteX2" fmla="*/ 0 w 6449"/>
                  <a:gd name="connsiteY2" fmla="*/ 0 h 35182"/>
                  <a:gd name="connsiteX3" fmla="*/ 6450 w 6449"/>
                  <a:gd name="connsiteY3" fmla="*/ 0 h 35182"/>
                </a:gdLst>
                <a:ahLst/>
                <a:cxnLst>
                  <a:cxn ang="0">
                    <a:pos x="connsiteX0" y="connsiteY0"/>
                  </a:cxn>
                  <a:cxn ang="0">
                    <a:pos x="connsiteX1" y="connsiteY1"/>
                  </a:cxn>
                  <a:cxn ang="0">
                    <a:pos x="connsiteX2" y="connsiteY2"/>
                  </a:cxn>
                  <a:cxn ang="0">
                    <a:pos x="connsiteX3" y="connsiteY3"/>
                  </a:cxn>
                </a:cxnLst>
                <a:rect l="l" t="t" r="r" b="b"/>
                <a:pathLst>
                  <a:path w="6449" h="35182">
                    <a:moveTo>
                      <a:pt x="6450" y="34596"/>
                    </a:moveTo>
                    <a:lnTo>
                      <a:pt x="0" y="35183"/>
                    </a:lnTo>
                    <a:lnTo>
                      <a:pt x="0" y="0"/>
                    </a:lnTo>
                    <a:lnTo>
                      <a:pt x="6450" y="0"/>
                    </a:lnTo>
                    <a:close/>
                  </a:path>
                </a:pathLst>
              </a:custGeom>
              <a:solidFill>
                <a:srgbClr val="FF9085"/>
              </a:solidFill>
              <a:ln w="5864" cap="flat">
                <a:noFill/>
                <a:prstDash val="solid"/>
                <a:miter/>
              </a:ln>
            </p:spPr>
            <p:txBody>
              <a:bodyPr rtlCol="0" anchor="ctr"/>
              <a:lstStyle/>
              <a:p>
                <a:endParaRPr lang="en-US"/>
              </a:p>
            </p:txBody>
          </p:sp>
          <p:sp>
            <p:nvSpPr>
              <p:cNvPr id="819" name="Graphic 2">
                <a:extLst>
                  <a:ext uri="{FF2B5EF4-FFF2-40B4-BE49-F238E27FC236}">
                    <a16:creationId xmlns:a16="http://schemas.microsoft.com/office/drawing/2014/main" id="{C24E12C8-0288-464F-83B0-9DC3AA813EED}"/>
                  </a:ext>
                </a:extLst>
              </p:cNvPr>
              <p:cNvSpPr/>
              <p:nvPr/>
            </p:nvSpPr>
            <p:spPr>
              <a:xfrm>
                <a:off x="4756122" y="3502756"/>
                <a:ext cx="6449" cy="38114"/>
              </a:xfrm>
              <a:custGeom>
                <a:avLst/>
                <a:gdLst>
                  <a:gd name="connsiteX0" fmla="*/ 6450 w 6449"/>
                  <a:gd name="connsiteY0" fmla="*/ 38114 h 38114"/>
                  <a:gd name="connsiteX1" fmla="*/ 0 w 6449"/>
                  <a:gd name="connsiteY1" fmla="*/ 38114 h 38114"/>
                  <a:gd name="connsiteX2" fmla="*/ 0 w 6449"/>
                  <a:gd name="connsiteY2" fmla="*/ 0 h 38114"/>
                  <a:gd name="connsiteX3" fmla="*/ 6450 w 6449"/>
                  <a:gd name="connsiteY3" fmla="*/ 0 h 38114"/>
                </a:gdLst>
                <a:ahLst/>
                <a:cxnLst>
                  <a:cxn ang="0">
                    <a:pos x="connsiteX0" y="connsiteY0"/>
                  </a:cxn>
                  <a:cxn ang="0">
                    <a:pos x="connsiteX1" y="connsiteY1"/>
                  </a:cxn>
                  <a:cxn ang="0">
                    <a:pos x="connsiteX2" y="connsiteY2"/>
                  </a:cxn>
                  <a:cxn ang="0">
                    <a:pos x="connsiteX3" y="connsiteY3"/>
                  </a:cxn>
                </a:cxnLst>
                <a:rect l="l" t="t" r="r" b="b"/>
                <a:pathLst>
                  <a:path w="6449" h="38114">
                    <a:moveTo>
                      <a:pt x="6450" y="38114"/>
                    </a:moveTo>
                    <a:lnTo>
                      <a:pt x="0" y="38114"/>
                    </a:lnTo>
                    <a:lnTo>
                      <a:pt x="0" y="0"/>
                    </a:lnTo>
                    <a:lnTo>
                      <a:pt x="6450" y="0"/>
                    </a:lnTo>
                    <a:close/>
                  </a:path>
                </a:pathLst>
              </a:custGeom>
              <a:solidFill>
                <a:srgbClr val="FF9085"/>
              </a:solidFill>
              <a:ln w="5864" cap="flat">
                <a:noFill/>
                <a:prstDash val="solid"/>
                <a:miter/>
              </a:ln>
            </p:spPr>
            <p:txBody>
              <a:bodyPr rtlCol="0" anchor="ctr"/>
              <a:lstStyle/>
              <a:p>
                <a:endParaRPr lang="en-US"/>
              </a:p>
            </p:txBody>
          </p:sp>
          <p:sp>
            <p:nvSpPr>
              <p:cNvPr id="820" name="Graphic 2">
                <a:extLst>
                  <a:ext uri="{FF2B5EF4-FFF2-40B4-BE49-F238E27FC236}">
                    <a16:creationId xmlns:a16="http://schemas.microsoft.com/office/drawing/2014/main" id="{0276FF9B-765C-4A21-820E-C84FB78D710E}"/>
                  </a:ext>
                </a:extLst>
              </p:cNvPr>
              <p:cNvSpPr/>
              <p:nvPr/>
            </p:nvSpPr>
            <p:spPr>
              <a:xfrm>
                <a:off x="4767849" y="3521520"/>
                <a:ext cx="7036" cy="19350"/>
              </a:xfrm>
              <a:custGeom>
                <a:avLst/>
                <a:gdLst>
                  <a:gd name="connsiteX0" fmla="*/ 7036 w 7036"/>
                  <a:gd name="connsiteY0" fmla="*/ 19350 h 19350"/>
                  <a:gd name="connsiteX1" fmla="*/ 0 w 7036"/>
                  <a:gd name="connsiteY1" fmla="*/ 19350 h 19350"/>
                  <a:gd name="connsiteX2" fmla="*/ 0 w 7036"/>
                  <a:gd name="connsiteY2" fmla="*/ 0 h 19350"/>
                  <a:gd name="connsiteX3" fmla="*/ 7036 w 7036"/>
                  <a:gd name="connsiteY3" fmla="*/ 0 h 19350"/>
                </a:gdLst>
                <a:ahLst/>
                <a:cxnLst>
                  <a:cxn ang="0">
                    <a:pos x="connsiteX0" y="connsiteY0"/>
                  </a:cxn>
                  <a:cxn ang="0">
                    <a:pos x="connsiteX1" y="connsiteY1"/>
                  </a:cxn>
                  <a:cxn ang="0">
                    <a:pos x="connsiteX2" y="connsiteY2"/>
                  </a:cxn>
                  <a:cxn ang="0">
                    <a:pos x="connsiteX3" y="connsiteY3"/>
                  </a:cxn>
                </a:cxnLst>
                <a:rect l="l" t="t" r="r" b="b"/>
                <a:pathLst>
                  <a:path w="7036" h="19350">
                    <a:moveTo>
                      <a:pt x="7036" y="19350"/>
                    </a:moveTo>
                    <a:lnTo>
                      <a:pt x="0" y="19350"/>
                    </a:lnTo>
                    <a:lnTo>
                      <a:pt x="0" y="0"/>
                    </a:lnTo>
                    <a:lnTo>
                      <a:pt x="7036" y="0"/>
                    </a:lnTo>
                    <a:close/>
                  </a:path>
                </a:pathLst>
              </a:custGeom>
              <a:solidFill>
                <a:srgbClr val="FF9085"/>
              </a:solidFill>
              <a:ln w="5864" cap="flat">
                <a:noFill/>
                <a:prstDash val="solid"/>
                <a:miter/>
              </a:ln>
            </p:spPr>
            <p:txBody>
              <a:bodyPr rtlCol="0" anchor="ctr"/>
              <a:lstStyle/>
              <a:p>
                <a:endParaRPr lang="en-US"/>
              </a:p>
            </p:txBody>
          </p:sp>
          <p:sp>
            <p:nvSpPr>
              <p:cNvPr id="821" name="Graphic 2">
                <a:extLst>
                  <a:ext uri="{FF2B5EF4-FFF2-40B4-BE49-F238E27FC236}">
                    <a16:creationId xmlns:a16="http://schemas.microsoft.com/office/drawing/2014/main" id="{EA951D5D-0622-4A5A-A54B-51EC3F96444F}"/>
                  </a:ext>
                </a:extLst>
              </p:cNvPr>
              <p:cNvSpPr/>
              <p:nvPr/>
            </p:nvSpPr>
            <p:spPr>
              <a:xfrm>
                <a:off x="4779577" y="3498652"/>
                <a:ext cx="7036" cy="42218"/>
              </a:xfrm>
              <a:custGeom>
                <a:avLst/>
                <a:gdLst>
                  <a:gd name="connsiteX0" fmla="*/ 7036 w 7036"/>
                  <a:gd name="connsiteY0" fmla="*/ 42219 h 42218"/>
                  <a:gd name="connsiteX1" fmla="*/ 0 w 7036"/>
                  <a:gd name="connsiteY1" fmla="*/ 42219 h 42218"/>
                  <a:gd name="connsiteX2" fmla="*/ 0 w 7036"/>
                  <a:gd name="connsiteY2" fmla="*/ 0 h 42218"/>
                  <a:gd name="connsiteX3" fmla="*/ 7036 w 7036"/>
                  <a:gd name="connsiteY3" fmla="*/ 0 h 42218"/>
                </a:gdLst>
                <a:ahLst/>
                <a:cxnLst>
                  <a:cxn ang="0">
                    <a:pos x="connsiteX0" y="connsiteY0"/>
                  </a:cxn>
                  <a:cxn ang="0">
                    <a:pos x="connsiteX1" y="connsiteY1"/>
                  </a:cxn>
                  <a:cxn ang="0">
                    <a:pos x="connsiteX2" y="connsiteY2"/>
                  </a:cxn>
                  <a:cxn ang="0">
                    <a:pos x="connsiteX3" y="connsiteY3"/>
                  </a:cxn>
                </a:cxnLst>
                <a:rect l="l" t="t" r="r" b="b"/>
                <a:pathLst>
                  <a:path w="7036" h="42218">
                    <a:moveTo>
                      <a:pt x="7036" y="42219"/>
                    </a:moveTo>
                    <a:lnTo>
                      <a:pt x="0" y="42219"/>
                    </a:lnTo>
                    <a:lnTo>
                      <a:pt x="0" y="0"/>
                    </a:lnTo>
                    <a:lnTo>
                      <a:pt x="7036" y="0"/>
                    </a:lnTo>
                    <a:close/>
                  </a:path>
                </a:pathLst>
              </a:custGeom>
              <a:solidFill>
                <a:srgbClr val="FF9085"/>
              </a:solidFill>
              <a:ln w="5864" cap="flat">
                <a:noFill/>
                <a:prstDash val="solid"/>
                <a:miter/>
              </a:ln>
            </p:spPr>
            <p:txBody>
              <a:bodyPr rtlCol="0" anchor="ctr"/>
              <a:lstStyle/>
              <a:p>
                <a:endParaRPr lang="en-US"/>
              </a:p>
            </p:txBody>
          </p:sp>
          <p:sp>
            <p:nvSpPr>
              <p:cNvPr id="822" name="Graphic 2">
                <a:extLst>
                  <a:ext uri="{FF2B5EF4-FFF2-40B4-BE49-F238E27FC236}">
                    <a16:creationId xmlns:a16="http://schemas.microsoft.com/office/drawing/2014/main" id="{77BDE73E-1F5F-4A42-9A56-EB069F3E57A1}"/>
                  </a:ext>
                </a:extLst>
              </p:cNvPr>
              <p:cNvSpPr/>
              <p:nvPr/>
            </p:nvSpPr>
            <p:spPr>
              <a:xfrm>
                <a:off x="4791304" y="3504515"/>
                <a:ext cx="6449" cy="35768"/>
              </a:xfrm>
              <a:custGeom>
                <a:avLst/>
                <a:gdLst>
                  <a:gd name="connsiteX0" fmla="*/ 6450 w 6449"/>
                  <a:gd name="connsiteY0" fmla="*/ 35769 h 35768"/>
                  <a:gd name="connsiteX1" fmla="*/ 0 w 6449"/>
                  <a:gd name="connsiteY1" fmla="*/ 35769 h 35768"/>
                  <a:gd name="connsiteX2" fmla="*/ 0 w 6449"/>
                  <a:gd name="connsiteY2" fmla="*/ 586 h 35768"/>
                  <a:gd name="connsiteX3" fmla="*/ 6450 w 6449"/>
                  <a:gd name="connsiteY3" fmla="*/ 0 h 35768"/>
                </a:gdLst>
                <a:ahLst/>
                <a:cxnLst>
                  <a:cxn ang="0">
                    <a:pos x="connsiteX0" y="connsiteY0"/>
                  </a:cxn>
                  <a:cxn ang="0">
                    <a:pos x="connsiteX1" y="connsiteY1"/>
                  </a:cxn>
                  <a:cxn ang="0">
                    <a:pos x="connsiteX2" y="connsiteY2"/>
                  </a:cxn>
                  <a:cxn ang="0">
                    <a:pos x="connsiteX3" y="connsiteY3"/>
                  </a:cxn>
                </a:cxnLst>
                <a:rect l="l" t="t" r="r" b="b"/>
                <a:pathLst>
                  <a:path w="6449" h="35768">
                    <a:moveTo>
                      <a:pt x="6450" y="35769"/>
                    </a:moveTo>
                    <a:lnTo>
                      <a:pt x="0" y="35769"/>
                    </a:lnTo>
                    <a:lnTo>
                      <a:pt x="0" y="586"/>
                    </a:lnTo>
                    <a:lnTo>
                      <a:pt x="6450" y="0"/>
                    </a:lnTo>
                    <a:close/>
                  </a:path>
                </a:pathLst>
              </a:custGeom>
              <a:solidFill>
                <a:srgbClr val="FF9085"/>
              </a:solidFill>
              <a:ln w="5864" cap="flat">
                <a:noFill/>
                <a:prstDash val="solid"/>
                <a:miter/>
              </a:ln>
            </p:spPr>
            <p:txBody>
              <a:bodyPr rtlCol="0" anchor="ctr"/>
              <a:lstStyle/>
              <a:p>
                <a:endParaRPr lang="en-US"/>
              </a:p>
            </p:txBody>
          </p:sp>
          <p:sp>
            <p:nvSpPr>
              <p:cNvPr id="823" name="Graphic 2">
                <a:extLst>
                  <a:ext uri="{FF2B5EF4-FFF2-40B4-BE49-F238E27FC236}">
                    <a16:creationId xmlns:a16="http://schemas.microsoft.com/office/drawing/2014/main" id="{E52BA779-C7F7-4D70-9512-51F76049444F}"/>
                  </a:ext>
                </a:extLst>
              </p:cNvPr>
              <p:cNvSpPr/>
              <p:nvPr/>
            </p:nvSpPr>
            <p:spPr>
              <a:xfrm>
                <a:off x="4803032" y="3530902"/>
                <a:ext cx="6449" cy="9382"/>
              </a:xfrm>
              <a:custGeom>
                <a:avLst/>
                <a:gdLst>
                  <a:gd name="connsiteX0" fmla="*/ 6450 w 6449"/>
                  <a:gd name="connsiteY0" fmla="*/ 9382 h 9382"/>
                  <a:gd name="connsiteX1" fmla="*/ 0 w 6449"/>
                  <a:gd name="connsiteY1" fmla="*/ 9382 h 9382"/>
                  <a:gd name="connsiteX2" fmla="*/ 0 w 6449"/>
                  <a:gd name="connsiteY2" fmla="*/ 0 h 9382"/>
                  <a:gd name="connsiteX3" fmla="*/ 6450 w 6449"/>
                  <a:gd name="connsiteY3" fmla="*/ 0 h 9382"/>
                </a:gdLst>
                <a:ahLst/>
                <a:cxnLst>
                  <a:cxn ang="0">
                    <a:pos x="connsiteX0" y="connsiteY0"/>
                  </a:cxn>
                  <a:cxn ang="0">
                    <a:pos x="connsiteX1" y="connsiteY1"/>
                  </a:cxn>
                  <a:cxn ang="0">
                    <a:pos x="connsiteX2" y="connsiteY2"/>
                  </a:cxn>
                  <a:cxn ang="0">
                    <a:pos x="connsiteX3" y="connsiteY3"/>
                  </a:cxn>
                </a:cxnLst>
                <a:rect l="l" t="t" r="r" b="b"/>
                <a:pathLst>
                  <a:path w="6449" h="9382">
                    <a:moveTo>
                      <a:pt x="6450" y="9382"/>
                    </a:moveTo>
                    <a:lnTo>
                      <a:pt x="0" y="9382"/>
                    </a:lnTo>
                    <a:lnTo>
                      <a:pt x="0" y="0"/>
                    </a:lnTo>
                    <a:lnTo>
                      <a:pt x="6450" y="0"/>
                    </a:lnTo>
                    <a:close/>
                  </a:path>
                </a:pathLst>
              </a:custGeom>
              <a:solidFill>
                <a:srgbClr val="FF9085"/>
              </a:solidFill>
              <a:ln w="5864" cap="flat">
                <a:noFill/>
                <a:prstDash val="solid"/>
                <a:miter/>
              </a:ln>
            </p:spPr>
            <p:txBody>
              <a:bodyPr rtlCol="0" anchor="ctr"/>
              <a:lstStyle/>
              <a:p>
                <a:endParaRPr lang="en-US"/>
              </a:p>
            </p:txBody>
          </p:sp>
          <p:sp>
            <p:nvSpPr>
              <p:cNvPr id="824" name="Graphic 2">
                <a:extLst>
                  <a:ext uri="{FF2B5EF4-FFF2-40B4-BE49-F238E27FC236}">
                    <a16:creationId xmlns:a16="http://schemas.microsoft.com/office/drawing/2014/main" id="{CE94185E-7358-40CF-A132-2FE3B8DC2FAB}"/>
                  </a:ext>
                </a:extLst>
              </p:cNvPr>
              <p:cNvSpPr/>
              <p:nvPr/>
            </p:nvSpPr>
            <p:spPr>
              <a:xfrm>
                <a:off x="4814759" y="3517416"/>
                <a:ext cx="6449" cy="22868"/>
              </a:xfrm>
              <a:custGeom>
                <a:avLst/>
                <a:gdLst>
                  <a:gd name="connsiteX0" fmla="*/ 6450 w 6449"/>
                  <a:gd name="connsiteY0" fmla="*/ 22869 h 22868"/>
                  <a:gd name="connsiteX1" fmla="*/ 0 w 6449"/>
                  <a:gd name="connsiteY1" fmla="*/ 22869 h 22868"/>
                  <a:gd name="connsiteX2" fmla="*/ 0 w 6449"/>
                  <a:gd name="connsiteY2" fmla="*/ 586 h 22868"/>
                  <a:gd name="connsiteX3" fmla="*/ 6450 w 6449"/>
                  <a:gd name="connsiteY3" fmla="*/ 0 h 22868"/>
                </a:gdLst>
                <a:ahLst/>
                <a:cxnLst>
                  <a:cxn ang="0">
                    <a:pos x="connsiteX0" y="connsiteY0"/>
                  </a:cxn>
                  <a:cxn ang="0">
                    <a:pos x="connsiteX1" y="connsiteY1"/>
                  </a:cxn>
                  <a:cxn ang="0">
                    <a:pos x="connsiteX2" y="connsiteY2"/>
                  </a:cxn>
                  <a:cxn ang="0">
                    <a:pos x="connsiteX3" y="connsiteY3"/>
                  </a:cxn>
                </a:cxnLst>
                <a:rect l="l" t="t" r="r" b="b"/>
                <a:pathLst>
                  <a:path w="6449" h="22868">
                    <a:moveTo>
                      <a:pt x="6450" y="22869"/>
                    </a:moveTo>
                    <a:lnTo>
                      <a:pt x="0" y="22869"/>
                    </a:lnTo>
                    <a:lnTo>
                      <a:pt x="0" y="586"/>
                    </a:lnTo>
                    <a:lnTo>
                      <a:pt x="6450" y="0"/>
                    </a:lnTo>
                    <a:close/>
                  </a:path>
                </a:pathLst>
              </a:custGeom>
              <a:solidFill>
                <a:srgbClr val="FF9085"/>
              </a:solidFill>
              <a:ln w="5864" cap="flat">
                <a:noFill/>
                <a:prstDash val="solid"/>
                <a:miter/>
              </a:ln>
            </p:spPr>
            <p:txBody>
              <a:bodyPr rtlCol="0" anchor="ctr"/>
              <a:lstStyle/>
              <a:p>
                <a:endParaRPr lang="en-US"/>
              </a:p>
            </p:txBody>
          </p:sp>
          <p:sp>
            <p:nvSpPr>
              <p:cNvPr id="825" name="Graphic 2">
                <a:extLst>
                  <a:ext uri="{FF2B5EF4-FFF2-40B4-BE49-F238E27FC236}">
                    <a16:creationId xmlns:a16="http://schemas.microsoft.com/office/drawing/2014/main" id="{0F87B056-C45E-48D9-88EA-60D4CBB643AF}"/>
                  </a:ext>
                </a:extLst>
              </p:cNvPr>
              <p:cNvSpPr/>
              <p:nvPr/>
            </p:nvSpPr>
            <p:spPr>
              <a:xfrm>
                <a:off x="4826487" y="3507447"/>
                <a:ext cx="6449" cy="32837"/>
              </a:xfrm>
              <a:custGeom>
                <a:avLst/>
                <a:gdLst>
                  <a:gd name="connsiteX0" fmla="*/ 6450 w 6449"/>
                  <a:gd name="connsiteY0" fmla="*/ 32251 h 32837"/>
                  <a:gd name="connsiteX1" fmla="*/ 0 w 6449"/>
                  <a:gd name="connsiteY1" fmla="*/ 32837 h 32837"/>
                  <a:gd name="connsiteX2" fmla="*/ 0 w 6449"/>
                  <a:gd name="connsiteY2" fmla="*/ 0 h 32837"/>
                  <a:gd name="connsiteX3" fmla="*/ 6450 w 6449"/>
                  <a:gd name="connsiteY3" fmla="*/ 0 h 32837"/>
                </a:gdLst>
                <a:ahLst/>
                <a:cxnLst>
                  <a:cxn ang="0">
                    <a:pos x="connsiteX0" y="connsiteY0"/>
                  </a:cxn>
                  <a:cxn ang="0">
                    <a:pos x="connsiteX1" y="connsiteY1"/>
                  </a:cxn>
                  <a:cxn ang="0">
                    <a:pos x="connsiteX2" y="connsiteY2"/>
                  </a:cxn>
                  <a:cxn ang="0">
                    <a:pos x="connsiteX3" y="connsiteY3"/>
                  </a:cxn>
                </a:cxnLst>
                <a:rect l="l" t="t" r="r" b="b"/>
                <a:pathLst>
                  <a:path w="6449" h="32837">
                    <a:moveTo>
                      <a:pt x="6450" y="32251"/>
                    </a:moveTo>
                    <a:lnTo>
                      <a:pt x="0" y="32837"/>
                    </a:lnTo>
                    <a:lnTo>
                      <a:pt x="0" y="0"/>
                    </a:lnTo>
                    <a:lnTo>
                      <a:pt x="6450" y="0"/>
                    </a:lnTo>
                    <a:close/>
                  </a:path>
                </a:pathLst>
              </a:custGeom>
              <a:solidFill>
                <a:srgbClr val="FF9085"/>
              </a:solidFill>
              <a:ln w="5864" cap="flat">
                <a:noFill/>
                <a:prstDash val="solid"/>
                <a:miter/>
              </a:ln>
            </p:spPr>
            <p:txBody>
              <a:bodyPr rtlCol="0" anchor="ctr"/>
              <a:lstStyle/>
              <a:p>
                <a:endParaRPr lang="en-US"/>
              </a:p>
            </p:txBody>
          </p:sp>
          <p:sp>
            <p:nvSpPr>
              <p:cNvPr id="826" name="Graphic 2">
                <a:extLst>
                  <a:ext uri="{FF2B5EF4-FFF2-40B4-BE49-F238E27FC236}">
                    <a16:creationId xmlns:a16="http://schemas.microsoft.com/office/drawing/2014/main" id="{3530652D-14ED-4446-8ADF-8ECB99C6B714}"/>
                  </a:ext>
                </a:extLst>
              </p:cNvPr>
              <p:cNvSpPr/>
              <p:nvPr/>
            </p:nvSpPr>
            <p:spPr>
              <a:xfrm>
                <a:off x="4838214" y="3516243"/>
                <a:ext cx="6449" cy="23455"/>
              </a:xfrm>
              <a:custGeom>
                <a:avLst/>
                <a:gdLst>
                  <a:gd name="connsiteX0" fmla="*/ 6450 w 6449"/>
                  <a:gd name="connsiteY0" fmla="*/ 23455 h 23455"/>
                  <a:gd name="connsiteX1" fmla="*/ 0 w 6449"/>
                  <a:gd name="connsiteY1" fmla="*/ 23455 h 23455"/>
                  <a:gd name="connsiteX2" fmla="*/ 0 w 6449"/>
                  <a:gd name="connsiteY2" fmla="*/ 0 h 23455"/>
                  <a:gd name="connsiteX3" fmla="*/ 6450 w 6449"/>
                  <a:gd name="connsiteY3" fmla="*/ 0 h 23455"/>
                </a:gdLst>
                <a:ahLst/>
                <a:cxnLst>
                  <a:cxn ang="0">
                    <a:pos x="connsiteX0" y="connsiteY0"/>
                  </a:cxn>
                  <a:cxn ang="0">
                    <a:pos x="connsiteX1" y="connsiteY1"/>
                  </a:cxn>
                  <a:cxn ang="0">
                    <a:pos x="connsiteX2" y="connsiteY2"/>
                  </a:cxn>
                  <a:cxn ang="0">
                    <a:pos x="connsiteX3" y="connsiteY3"/>
                  </a:cxn>
                </a:cxnLst>
                <a:rect l="l" t="t" r="r" b="b"/>
                <a:pathLst>
                  <a:path w="6449" h="23455">
                    <a:moveTo>
                      <a:pt x="6450" y="23455"/>
                    </a:moveTo>
                    <a:lnTo>
                      <a:pt x="0" y="23455"/>
                    </a:lnTo>
                    <a:lnTo>
                      <a:pt x="0" y="0"/>
                    </a:lnTo>
                    <a:lnTo>
                      <a:pt x="6450" y="0"/>
                    </a:lnTo>
                    <a:close/>
                  </a:path>
                </a:pathLst>
              </a:custGeom>
              <a:solidFill>
                <a:srgbClr val="FF9085"/>
              </a:solidFill>
              <a:ln w="5864" cap="flat">
                <a:noFill/>
                <a:prstDash val="solid"/>
                <a:miter/>
              </a:ln>
            </p:spPr>
            <p:txBody>
              <a:bodyPr rtlCol="0" anchor="ctr"/>
              <a:lstStyle/>
              <a:p>
                <a:endParaRPr lang="en-US"/>
              </a:p>
            </p:txBody>
          </p:sp>
          <p:sp>
            <p:nvSpPr>
              <p:cNvPr id="827" name="Graphic 2">
                <a:extLst>
                  <a:ext uri="{FF2B5EF4-FFF2-40B4-BE49-F238E27FC236}">
                    <a16:creationId xmlns:a16="http://schemas.microsoft.com/office/drawing/2014/main" id="{3DF087A2-C02D-43D9-88E4-E43EC9D5AA7B}"/>
                  </a:ext>
                </a:extLst>
              </p:cNvPr>
              <p:cNvSpPr/>
              <p:nvPr/>
            </p:nvSpPr>
            <p:spPr>
              <a:xfrm>
                <a:off x="4849355" y="3503343"/>
                <a:ext cx="6450" cy="36355"/>
              </a:xfrm>
              <a:custGeom>
                <a:avLst/>
                <a:gdLst>
                  <a:gd name="connsiteX0" fmla="*/ 6450 w 6450"/>
                  <a:gd name="connsiteY0" fmla="*/ 36355 h 36355"/>
                  <a:gd name="connsiteX1" fmla="*/ 0 w 6450"/>
                  <a:gd name="connsiteY1" fmla="*/ 36355 h 36355"/>
                  <a:gd name="connsiteX2" fmla="*/ 0 w 6450"/>
                  <a:gd name="connsiteY2" fmla="*/ 0 h 36355"/>
                  <a:gd name="connsiteX3" fmla="*/ 6450 w 6450"/>
                  <a:gd name="connsiteY3" fmla="*/ 0 h 36355"/>
                </a:gdLst>
                <a:ahLst/>
                <a:cxnLst>
                  <a:cxn ang="0">
                    <a:pos x="connsiteX0" y="connsiteY0"/>
                  </a:cxn>
                  <a:cxn ang="0">
                    <a:pos x="connsiteX1" y="connsiteY1"/>
                  </a:cxn>
                  <a:cxn ang="0">
                    <a:pos x="connsiteX2" y="connsiteY2"/>
                  </a:cxn>
                  <a:cxn ang="0">
                    <a:pos x="connsiteX3" y="connsiteY3"/>
                  </a:cxn>
                </a:cxnLst>
                <a:rect l="l" t="t" r="r" b="b"/>
                <a:pathLst>
                  <a:path w="6450" h="36355">
                    <a:moveTo>
                      <a:pt x="6450" y="36355"/>
                    </a:moveTo>
                    <a:lnTo>
                      <a:pt x="0" y="36355"/>
                    </a:lnTo>
                    <a:lnTo>
                      <a:pt x="0" y="0"/>
                    </a:lnTo>
                    <a:lnTo>
                      <a:pt x="6450" y="0"/>
                    </a:lnTo>
                    <a:close/>
                  </a:path>
                </a:pathLst>
              </a:custGeom>
              <a:solidFill>
                <a:srgbClr val="FF9085"/>
              </a:solidFill>
              <a:ln w="5864" cap="flat">
                <a:noFill/>
                <a:prstDash val="solid"/>
                <a:miter/>
              </a:ln>
            </p:spPr>
            <p:txBody>
              <a:bodyPr rtlCol="0" anchor="ctr"/>
              <a:lstStyle/>
              <a:p>
                <a:endParaRPr lang="en-US"/>
              </a:p>
            </p:txBody>
          </p:sp>
          <p:sp>
            <p:nvSpPr>
              <p:cNvPr id="828" name="Graphic 2">
                <a:extLst>
                  <a:ext uri="{FF2B5EF4-FFF2-40B4-BE49-F238E27FC236}">
                    <a16:creationId xmlns:a16="http://schemas.microsoft.com/office/drawing/2014/main" id="{53F89F2F-5DAD-40B5-A8E1-B99B9B4C66A6}"/>
                  </a:ext>
                </a:extLst>
              </p:cNvPr>
              <p:cNvSpPr/>
              <p:nvPr/>
            </p:nvSpPr>
            <p:spPr>
              <a:xfrm>
                <a:off x="4861083" y="3499238"/>
                <a:ext cx="6450" cy="40459"/>
              </a:xfrm>
              <a:custGeom>
                <a:avLst/>
                <a:gdLst>
                  <a:gd name="connsiteX0" fmla="*/ 6450 w 6450"/>
                  <a:gd name="connsiteY0" fmla="*/ 40460 h 40459"/>
                  <a:gd name="connsiteX1" fmla="*/ 0 w 6450"/>
                  <a:gd name="connsiteY1" fmla="*/ 40460 h 40459"/>
                  <a:gd name="connsiteX2" fmla="*/ 0 w 6450"/>
                  <a:gd name="connsiteY2" fmla="*/ 0 h 40459"/>
                  <a:gd name="connsiteX3" fmla="*/ 6450 w 6450"/>
                  <a:gd name="connsiteY3" fmla="*/ 0 h 40459"/>
                </a:gdLst>
                <a:ahLst/>
                <a:cxnLst>
                  <a:cxn ang="0">
                    <a:pos x="connsiteX0" y="connsiteY0"/>
                  </a:cxn>
                  <a:cxn ang="0">
                    <a:pos x="connsiteX1" y="connsiteY1"/>
                  </a:cxn>
                  <a:cxn ang="0">
                    <a:pos x="connsiteX2" y="connsiteY2"/>
                  </a:cxn>
                  <a:cxn ang="0">
                    <a:pos x="connsiteX3" y="connsiteY3"/>
                  </a:cxn>
                </a:cxnLst>
                <a:rect l="l" t="t" r="r" b="b"/>
                <a:pathLst>
                  <a:path w="6450" h="40459">
                    <a:moveTo>
                      <a:pt x="6450" y="40460"/>
                    </a:moveTo>
                    <a:lnTo>
                      <a:pt x="0" y="40460"/>
                    </a:lnTo>
                    <a:lnTo>
                      <a:pt x="0" y="0"/>
                    </a:lnTo>
                    <a:lnTo>
                      <a:pt x="6450" y="0"/>
                    </a:lnTo>
                    <a:close/>
                  </a:path>
                </a:pathLst>
              </a:custGeom>
              <a:solidFill>
                <a:srgbClr val="FF9085"/>
              </a:solidFill>
              <a:ln w="5864" cap="flat">
                <a:noFill/>
                <a:prstDash val="solid"/>
                <a:miter/>
              </a:ln>
            </p:spPr>
            <p:txBody>
              <a:bodyPr rtlCol="0" anchor="ctr"/>
              <a:lstStyle/>
              <a:p>
                <a:endParaRPr lang="en-US"/>
              </a:p>
            </p:txBody>
          </p:sp>
        </p:grpSp>
      </p:grpSp>
      <p:grpSp>
        <p:nvGrpSpPr>
          <p:cNvPr id="829" name="Graphic 2">
            <a:extLst>
              <a:ext uri="{FF2B5EF4-FFF2-40B4-BE49-F238E27FC236}">
                <a16:creationId xmlns:a16="http://schemas.microsoft.com/office/drawing/2014/main" id="{198BFF29-1FF4-4907-9698-A0858F0F2061}"/>
              </a:ext>
            </a:extLst>
          </p:cNvPr>
          <p:cNvGrpSpPr/>
          <p:nvPr/>
        </p:nvGrpSpPr>
        <p:grpSpPr>
          <a:xfrm>
            <a:off x="4715040" y="3563153"/>
            <a:ext cx="338339" cy="88579"/>
            <a:chOff x="4560858" y="3563153"/>
            <a:chExt cx="338339" cy="88579"/>
          </a:xfrm>
        </p:grpSpPr>
        <p:sp>
          <p:nvSpPr>
            <p:cNvPr id="830" name="Graphic 2">
              <a:extLst>
                <a:ext uri="{FF2B5EF4-FFF2-40B4-BE49-F238E27FC236}">
                  <a16:creationId xmlns:a16="http://schemas.microsoft.com/office/drawing/2014/main" id="{FB5A3B09-FE75-4025-89D4-4A8AE5B8E833}"/>
                </a:ext>
              </a:extLst>
            </p:cNvPr>
            <p:cNvSpPr/>
            <p:nvPr/>
          </p:nvSpPr>
          <p:spPr>
            <a:xfrm>
              <a:off x="4560858" y="3563153"/>
              <a:ext cx="338339" cy="88579"/>
            </a:xfrm>
            <a:custGeom>
              <a:avLst/>
              <a:gdLst>
                <a:gd name="connsiteX0" fmla="*/ 0 w 338339"/>
                <a:gd name="connsiteY0" fmla="*/ 74470 h 88579"/>
                <a:gd name="connsiteX1" fmla="*/ 0 w 338339"/>
                <a:gd name="connsiteY1" fmla="*/ 20523 h 88579"/>
                <a:gd name="connsiteX2" fmla="*/ 17005 w 338339"/>
                <a:gd name="connsiteY2" fmla="*/ 5277 h 88579"/>
                <a:gd name="connsiteX3" fmla="*/ 322507 w 338339"/>
                <a:gd name="connsiteY3" fmla="*/ 0 h 88579"/>
                <a:gd name="connsiteX4" fmla="*/ 338339 w 338339"/>
                <a:gd name="connsiteY4" fmla="*/ 14073 h 88579"/>
                <a:gd name="connsiteX5" fmla="*/ 338339 w 338339"/>
                <a:gd name="connsiteY5" fmla="*/ 65674 h 88579"/>
                <a:gd name="connsiteX6" fmla="*/ 322507 w 338339"/>
                <a:gd name="connsiteY6" fmla="*/ 80333 h 88579"/>
                <a:gd name="connsiteX7" fmla="*/ 17005 w 338339"/>
                <a:gd name="connsiteY7" fmla="*/ 88543 h 88579"/>
                <a:gd name="connsiteX8" fmla="*/ 0 w 338339"/>
                <a:gd name="connsiteY8" fmla="*/ 74470 h 88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339" h="88579">
                  <a:moveTo>
                    <a:pt x="0" y="74470"/>
                  </a:moveTo>
                  <a:lnTo>
                    <a:pt x="0" y="20523"/>
                  </a:lnTo>
                  <a:cubicBezTo>
                    <a:pt x="0" y="12314"/>
                    <a:pt x="7623" y="5277"/>
                    <a:pt x="17005" y="5277"/>
                  </a:cubicBezTo>
                  <a:lnTo>
                    <a:pt x="322507" y="0"/>
                  </a:lnTo>
                  <a:cubicBezTo>
                    <a:pt x="331302" y="0"/>
                    <a:pt x="338339" y="5864"/>
                    <a:pt x="338339" y="14073"/>
                  </a:cubicBezTo>
                  <a:lnTo>
                    <a:pt x="338339" y="65674"/>
                  </a:lnTo>
                  <a:cubicBezTo>
                    <a:pt x="338339" y="73297"/>
                    <a:pt x="331302" y="80333"/>
                    <a:pt x="322507" y="80333"/>
                  </a:cubicBezTo>
                  <a:lnTo>
                    <a:pt x="17005" y="88543"/>
                  </a:lnTo>
                  <a:cubicBezTo>
                    <a:pt x="7623" y="89129"/>
                    <a:pt x="0" y="82679"/>
                    <a:pt x="0" y="74470"/>
                  </a:cubicBezTo>
                  <a:close/>
                </a:path>
              </a:pathLst>
            </a:custGeom>
            <a:solidFill>
              <a:srgbClr val="AA80F9">
                <a:alpha val="74000"/>
              </a:srgbClr>
            </a:solidFill>
            <a:ln w="5864" cap="flat">
              <a:noFill/>
              <a:prstDash val="solid"/>
              <a:miter/>
            </a:ln>
          </p:spPr>
          <p:txBody>
            <a:bodyPr rtlCol="0" anchor="ctr"/>
            <a:lstStyle/>
            <a:p>
              <a:endParaRPr lang="en-US"/>
            </a:p>
          </p:txBody>
        </p:sp>
        <p:sp>
          <p:nvSpPr>
            <p:cNvPr id="831" name="Graphic 2">
              <a:extLst>
                <a:ext uri="{FF2B5EF4-FFF2-40B4-BE49-F238E27FC236}">
                  <a16:creationId xmlns:a16="http://schemas.microsoft.com/office/drawing/2014/main" id="{F8FEEAEC-CB97-4D34-AAC5-28242998651B}"/>
                </a:ext>
              </a:extLst>
            </p:cNvPr>
            <p:cNvSpPr/>
            <p:nvPr/>
          </p:nvSpPr>
          <p:spPr>
            <a:xfrm>
              <a:off x="4577277" y="3581331"/>
              <a:ext cx="15245" cy="13486"/>
            </a:xfrm>
            <a:custGeom>
              <a:avLst/>
              <a:gdLst>
                <a:gd name="connsiteX0" fmla="*/ 15246 w 15245"/>
                <a:gd name="connsiteY0" fmla="*/ 6450 h 13486"/>
                <a:gd name="connsiteX1" fmla="*/ 7623 w 15245"/>
                <a:gd name="connsiteY1" fmla="*/ 13487 h 13486"/>
                <a:gd name="connsiteX2" fmla="*/ 0 w 15245"/>
                <a:gd name="connsiteY2" fmla="*/ 7036 h 13486"/>
                <a:gd name="connsiteX3" fmla="*/ 7623 w 15245"/>
                <a:gd name="connsiteY3" fmla="*/ 0 h 13486"/>
                <a:gd name="connsiteX4" fmla="*/ 15246 w 15245"/>
                <a:gd name="connsiteY4" fmla="*/ 6450 h 13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5" h="13486">
                  <a:moveTo>
                    <a:pt x="15246" y="6450"/>
                  </a:moveTo>
                  <a:cubicBezTo>
                    <a:pt x="15246" y="9968"/>
                    <a:pt x="11728" y="13487"/>
                    <a:pt x="7623" y="13487"/>
                  </a:cubicBezTo>
                  <a:cubicBezTo>
                    <a:pt x="3518" y="13487"/>
                    <a:pt x="0" y="10555"/>
                    <a:pt x="0" y="7036"/>
                  </a:cubicBezTo>
                  <a:cubicBezTo>
                    <a:pt x="0" y="3518"/>
                    <a:pt x="3518" y="0"/>
                    <a:pt x="7623" y="0"/>
                  </a:cubicBezTo>
                  <a:cubicBezTo>
                    <a:pt x="11728" y="0"/>
                    <a:pt x="15246" y="2932"/>
                    <a:pt x="15246" y="6450"/>
                  </a:cubicBezTo>
                  <a:close/>
                </a:path>
              </a:pathLst>
            </a:custGeom>
            <a:solidFill>
              <a:srgbClr val="FFFFFF">
                <a:alpha val="40000"/>
              </a:srgbClr>
            </a:solidFill>
            <a:ln w="5864" cap="flat">
              <a:noFill/>
              <a:prstDash val="solid"/>
              <a:miter/>
            </a:ln>
          </p:spPr>
          <p:txBody>
            <a:bodyPr rtlCol="0" anchor="ctr"/>
            <a:lstStyle/>
            <a:p>
              <a:endParaRPr lang="en-US"/>
            </a:p>
          </p:txBody>
        </p:sp>
        <p:sp>
          <p:nvSpPr>
            <p:cNvPr id="832" name="Graphic 2">
              <a:extLst>
                <a:ext uri="{FF2B5EF4-FFF2-40B4-BE49-F238E27FC236}">
                  <a16:creationId xmlns:a16="http://schemas.microsoft.com/office/drawing/2014/main" id="{EDE37060-CE92-4FB7-8E0D-692A52A74240}"/>
                </a:ext>
              </a:extLst>
            </p:cNvPr>
            <p:cNvSpPr/>
            <p:nvPr/>
          </p:nvSpPr>
          <p:spPr>
            <a:xfrm>
              <a:off x="4602491" y="3580744"/>
              <a:ext cx="15245" cy="13486"/>
            </a:xfrm>
            <a:custGeom>
              <a:avLst/>
              <a:gdLst>
                <a:gd name="connsiteX0" fmla="*/ 15246 w 15245"/>
                <a:gd name="connsiteY0" fmla="*/ 6450 h 13486"/>
                <a:gd name="connsiteX1" fmla="*/ 7623 w 15245"/>
                <a:gd name="connsiteY1" fmla="*/ 13487 h 13486"/>
                <a:gd name="connsiteX2" fmla="*/ 0 w 15245"/>
                <a:gd name="connsiteY2" fmla="*/ 7036 h 13486"/>
                <a:gd name="connsiteX3" fmla="*/ 7623 w 15245"/>
                <a:gd name="connsiteY3" fmla="*/ 0 h 13486"/>
                <a:gd name="connsiteX4" fmla="*/ 15246 w 15245"/>
                <a:gd name="connsiteY4" fmla="*/ 6450 h 13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5" h="13486">
                  <a:moveTo>
                    <a:pt x="15246" y="6450"/>
                  </a:moveTo>
                  <a:cubicBezTo>
                    <a:pt x="15246" y="9968"/>
                    <a:pt x="11728" y="13487"/>
                    <a:pt x="7623" y="13487"/>
                  </a:cubicBezTo>
                  <a:cubicBezTo>
                    <a:pt x="3518" y="13487"/>
                    <a:pt x="0" y="10555"/>
                    <a:pt x="0" y="7036"/>
                  </a:cubicBezTo>
                  <a:cubicBezTo>
                    <a:pt x="0" y="3518"/>
                    <a:pt x="3518" y="0"/>
                    <a:pt x="7623" y="0"/>
                  </a:cubicBezTo>
                  <a:cubicBezTo>
                    <a:pt x="11728" y="0"/>
                    <a:pt x="15246" y="2932"/>
                    <a:pt x="15246" y="6450"/>
                  </a:cubicBezTo>
                  <a:close/>
                </a:path>
              </a:pathLst>
            </a:custGeom>
            <a:solidFill>
              <a:srgbClr val="FFFFFF">
                <a:alpha val="40000"/>
              </a:srgbClr>
            </a:solidFill>
            <a:ln w="5864" cap="flat">
              <a:noFill/>
              <a:prstDash val="solid"/>
              <a:miter/>
            </a:ln>
          </p:spPr>
          <p:txBody>
            <a:bodyPr rtlCol="0" anchor="ctr"/>
            <a:lstStyle/>
            <a:p>
              <a:endParaRPr lang="en-US"/>
            </a:p>
          </p:txBody>
        </p:sp>
        <p:sp>
          <p:nvSpPr>
            <p:cNvPr id="833" name="Graphic 2">
              <a:extLst>
                <a:ext uri="{FF2B5EF4-FFF2-40B4-BE49-F238E27FC236}">
                  <a16:creationId xmlns:a16="http://schemas.microsoft.com/office/drawing/2014/main" id="{A3635B65-BF7C-4B94-9F6C-894D837DE586}"/>
                </a:ext>
              </a:extLst>
            </p:cNvPr>
            <p:cNvSpPr/>
            <p:nvPr/>
          </p:nvSpPr>
          <p:spPr>
            <a:xfrm>
              <a:off x="4627119" y="3580670"/>
              <a:ext cx="15245" cy="13561"/>
            </a:xfrm>
            <a:custGeom>
              <a:avLst/>
              <a:gdLst>
                <a:gd name="connsiteX0" fmla="*/ 15246 w 15245"/>
                <a:gd name="connsiteY0" fmla="*/ 6525 h 13561"/>
                <a:gd name="connsiteX1" fmla="*/ 7623 w 15245"/>
                <a:gd name="connsiteY1" fmla="*/ 13561 h 13561"/>
                <a:gd name="connsiteX2" fmla="*/ 0 w 15245"/>
                <a:gd name="connsiteY2" fmla="*/ 7111 h 13561"/>
                <a:gd name="connsiteX3" fmla="*/ 7623 w 15245"/>
                <a:gd name="connsiteY3" fmla="*/ 75 h 13561"/>
                <a:gd name="connsiteX4" fmla="*/ 15246 w 15245"/>
                <a:gd name="connsiteY4" fmla="*/ 6525 h 135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5" h="13561">
                  <a:moveTo>
                    <a:pt x="15246" y="6525"/>
                  </a:moveTo>
                  <a:cubicBezTo>
                    <a:pt x="15246" y="10043"/>
                    <a:pt x="11728" y="13561"/>
                    <a:pt x="7623" y="13561"/>
                  </a:cubicBezTo>
                  <a:cubicBezTo>
                    <a:pt x="3518" y="13561"/>
                    <a:pt x="0" y="10629"/>
                    <a:pt x="0" y="7111"/>
                  </a:cubicBezTo>
                  <a:cubicBezTo>
                    <a:pt x="0" y="3593"/>
                    <a:pt x="3518" y="75"/>
                    <a:pt x="7623" y="75"/>
                  </a:cubicBezTo>
                  <a:cubicBezTo>
                    <a:pt x="11728" y="-512"/>
                    <a:pt x="15246" y="2420"/>
                    <a:pt x="15246" y="6525"/>
                  </a:cubicBezTo>
                  <a:close/>
                </a:path>
              </a:pathLst>
            </a:custGeom>
            <a:solidFill>
              <a:srgbClr val="FFFFFF">
                <a:alpha val="40000"/>
              </a:srgbClr>
            </a:solidFill>
            <a:ln w="5864" cap="flat">
              <a:noFill/>
              <a:prstDash val="solid"/>
              <a:miter/>
            </a:ln>
          </p:spPr>
          <p:txBody>
            <a:bodyPr rtlCol="0" anchor="ctr"/>
            <a:lstStyle/>
            <a:p>
              <a:endParaRPr lang="en-US"/>
            </a:p>
          </p:txBody>
        </p:sp>
        <p:sp>
          <p:nvSpPr>
            <p:cNvPr id="834" name="Graphic 2">
              <a:extLst>
                <a:ext uri="{FF2B5EF4-FFF2-40B4-BE49-F238E27FC236}">
                  <a16:creationId xmlns:a16="http://schemas.microsoft.com/office/drawing/2014/main" id="{38F50AD4-0DB6-4952-B28A-B0E3446F68B2}"/>
                </a:ext>
              </a:extLst>
            </p:cNvPr>
            <p:cNvSpPr/>
            <p:nvPr/>
          </p:nvSpPr>
          <p:spPr>
            <a:xfrm>
              <a:off x="4657610" y="3575467"/>
              <a:ext cx="223995" cy="60983"/>
            </a:xfrm>
            <a:custGeom>
              <a:avLst/>
              <a:gdLst>
                <a:gd name="connsiteX0" fmla="*/ 223996 w 223995"/>
                <a:gd name="connsiteY0" fmla="*/ 55119 h 60983"/>
                <a:gd name="connsiteX1" fmla="*/ 0 w 223995"/>
                <a:gd name="connsiteY1" fmla="*/ 60983 h 60983"/>
                <a:gd name="connsiteX2" fmla="*/ 0 w 223995"/>
                <a:gd name="connsiteY2" fmla="*/ 4105 h 60983"/>
                <a:gd name="connsiteX3" fmla="*/ 223996 w 223995"/>
                <a:gd name="connsiteY3" fmla="*/ 0 h 60983"/>
              </a:gdLst>
              <a:ahLst/>
              <a:cxnLst>
                <a:cxn ang="0">
                  <a:pos x="connsiteX0" y="connsiteY0"/>
                </a:cxn>
                <a:cxn ang="0">
                  <a:pos x="connsiteX1" y="connsiteY1"/>
                </a:cxn>
                <a:cxn ang="0">
                  <a:pos x="connsiteX2" y="connsiteY2"/>
                </a:cxn>
                <a:cxn ang="0">
                  <a:pos x="connsiteX3" y="connsiteY3"/>
                </a:cxn>
              </a:cxnLst>
              <a:rect l="l" t="t" r="r" b="b"/>
              <a:pathLst>
                <a:path w="223995" h="60983">
                  <a:moveTo>
                    <a:pt x="223996" y="55119"/>
                  </a:moveTo>
                  <a:lnTo>
                    <a:pt x="0" y="60983"/>
                  </a:lnTo>
                  <a:lnTo>
                    <a:pt x="0" y="4105"/>
                  </a:lnTo>
                  <a:lnTo>
                    <a:pt x="223996" y="0"/>
                  </a:lnTo>
                  <a:close/>
                </a:path>
              </a:pathLst>
            </a:custGeom>
            <a:solidFill>
              <a:srgbClr val="444B8C"/>
            </a:solidFill>
            <a:ln w="5864" cap="flat">
              <a:noFill/>
              <a:prstDash val="solid"/>
              <a:miter/>
            </a:ln>
          </p:spPr>
          <p:txBody>
            <a:bodyPr rtlCol="0" anchor="ctr"/>
            <a:lstStyle/>
            <a:p>
              <a:endParaRPr lang="en-US"/>
            </a:p>
          </p:txBody>
        </p:sp>
        <p:grpSp>
          <p:nvGrpSpPr>
            <p:cNvPr id="835" name="Graphic 2">
              <a:extLst>
                <a:ext uri="{FF2B5EF4-FFF2-40B4-BE49-F238E27FC236}">
                  <a16:creationId xmlns:a16="http://schemas.microsoft.com/office/drawing/2014/main" id="{C3740EC1-7FC7-4CE4-B185-9A9C9647C8C7}"/>
                </a:ext>
              </a:extLst>
            </p:cNvPr>
            <p:cNvGrpSpPr/>
            <p:nvPr/>
          </p:nvGrpSpPr>
          <p:grpSpPr>
            <a:xfrm>
              <a:off x="4672856" y="3582503"/>
              <a:ext cx="194676" cy="49255"/>
              <a:chOff x="4672856" y="3582503"/>
              <a:chExt cx="194676" cy="49255"/>
            </a:xfrm>
            <a:solidFill>
              <a:srgbClr val="FFFFFF"/>
            </a:solidFill>
          </p:grpSpPr>
          <p:sp>
            <p:nvSpPr>
              <p:cNvPr id="836" name="Graphic 2">
                <a:extLst>
                  <a:ext uri="{FF2B5EF4-FFF2-40B4-BE49-F238E27FC236}">
                    <a16:creationId xmlns:a16="http://schemas.microsoft.com/office/drawing/2014/main" id="{F350C853-4D78-41A9-8F3D-EDC6BA60A352}"/>
                  </a:ext>
                </a:extLst>
              </p:cNvPr>
              <p:cNvSpPr/>
              <p:nvPr/>
            </p:nvSpPr>
            <p:spPr>
              <a:xfrm>
                <a:off x="4672856" y="3586022"/>
                <a:ext cx="6449" cy="45737"/>
              </a:xfrm>
              <a:custGeom>
                <a:avLst/>
                <a:gdLst>
                  <a:gd name="connsiteX0" fmla="*/ 6450 w 6449"/>
                  <a:gd name="connsiteY0" fmla="*/ 45737 h 45737"/>
                  <a:gd name="connsiteX1" fmla="*/ 0 w 6449"/>
                  <a:gd name="connsiteY1" fmla="*/ 45737 h 45737"/>
                  <a:gd name="connsiteX2" fmla="*/ 0 w 6449"/>
                  <a:gd name="connsiteY2" fmla="*/ 0 h 45737"/>
                  <a:gd name="connsiteX3" fmla="*/ 6450 w 6449"/>
                  <a:gd name="connsiteY3" fmla="*/ 0 h 45737"/>
                </a:gdLst>
                <a:ahLst/>
                <a:cxnLst>
                  <a:cxn ang="0">
                    <a:pos x="connsiteX0" y="connsiteY0"/>
                  </a:cxn>
                  <a:cxn ang="0">
                    <a:pos x="connsiteX1" y="connsiteY1"/>
                  </a:cxn>
                  <a:cxn ang="0">
                    <a:pos x="connsiteX2" y="connsiteY2"/>
                  </a:cxn>
                  <a:cxn ang="0">
                    <a:pos x="connsiteX3" y="connsiteY3"/>
                  </a:cxn>
                </a:cxnLst>
                <a:rect l="l" t="t" r="r" b="b"/>
                <a:pathLst>
                  <a:path w="6449" h="45737">
                    <a:moveTo>
                      <a:pt x="6450" y="45737"/>
                    </a:moveTo>
                    <a:lnTo>
                      <a:pt x="0" y="45737"/>
                    </a:lnTo>
                    <a:lnTo>
                      <a:pt x="0" y="0"/>
                    </a:lnTo>
                    <a:lnTo>
                      <a:pt x="6450" y="0"/>
                    </a:lnTo>
                    <a:close/>
                  </a:path>
                </a:pathLst>
              </a:custGeom>
              <a:solidFill>
                <a:srgbClr val="FFFFFF"/>
              </a:solidFill>
              <a:ln w="5864" cap="flat">
                <a:noFill/>
                <a:prstDash val="solid"/>
                <a:miter/>
              </a:ln>
            </p:spPr>
            <p:txBody>
              <a:bodyPr rtlCol="0" anchor="ctr"/>
              <a:lstStyle/>
              <a:p>
                <a:endParaRPr lang="en-US"/>
              </a:p>
            </p:txBody>
          </p:sp>
          <p:sp>
            <p:nvSpPr>
              <p:cNvPr id="837" name="Graphic 2">
                <a:extLst>
                  <a:ext uri="{FF2B5EF4-FFF2-40B4-BE49-F238E27FC236}">
                    <a16:creationId xmlns:a16="http://schemas.microsoft.com/office/drawing/2014/main" id="{B66DC371-1365-4185-9553-42EBA767FE4C}"/>
                  </a:ext>
                </a:extLst>
              </p:cNvPr>
              <p:cNvSpPr/>
              <p:nvPr/>
            </p:nvSpPr>
            <p:spPr>
              <a:xfrm>
                <a:off x="4684584" y="3586022"/>
                <a:ext cx="7036" cy="45737"/>
              </a:xfrm>
              <a:custGeom>
                <a:avLst/>
                <a:gdLst>
                  <a:gd name="connsiteX0" fmla="*/ 7037 w 7036"/>
                  <a:gd name="connsiteY0" fmla="*/ 45737 h 45737"/>
                  <a:gd name="connsiteX1" fmla="*/ 0 w 7036"/>
                  <a:gd name="connsiteY1" fmla="*/ 45737 h 45737"/>
                  <a:gd name="connsiteX2" fmla="*/ 0 w 7036"/>
                  <a:gd name="connsiteY2" fmla="*/ 0 h 45737"/>
                  <a:gd name="connsiteX3" fmla="*/ 7037 w 7036"/>
                  <a:gd name="connsiteY3" fmla="*/ 0 h 45737"/>
                </a:gdLst>
                <a:ahLst/>
                <a:cxnLst>
                  <a:cxn ang="0">
                    <a:pos x="connsiteX0" y="connsiteY0"/>
                  </a:cxn>
                  <a:cxn ang="0">
                    <a:pos x="connsiteX1" y="connsiteY1"/>
                  </a:cxn>
                  <a:cxn ang="0">
                    <a:pos x="connsiteX2" y="connsiteY2"/>
                  </a:cxn>
                  <a:cxn ang="0">
                    <a:pos x="connsiteX3" y="connsiteY3"/>
                  </a:cxn>
                </a:cxnLst>
                <a:rect l="l" t="t" r="r" b="b"/>
                <a:pathLst>
                  <a:path w="7036" h="45737">
                    <a:moveTo>
                      <a:pt x="7037" y="45737"/>
                    </a:moveTo>
                    <a:lnTo>
                      <a:pt x="0" y="45737"/>
                    </a:lnTo>
                    <a:lnTo>
                      <a:pt x="0" y="0"/>
                    </a:lnTo>
                    <a:lnTo>
                      <a:pt x="7037" y="0"/>
                    </a:lnTo>
                    <a:close/>
                  </a:path>
                </a:pathLst>
              </a:custGeom>
              <a:solidFill>
                <a:srgbClr val="FFFFFF"/>
              </a:solidFill>
              <a:ln w="5864" cap="flat">
                <a:noFill/>
                <a:prstDash val="solid"/>
                <a:miter/>
              </a:ln>
            </p:spPr>
            <p:txBody>
              <a:bodyPr rtlCol="0" anchor="ctr"/>
              <a:lstStyle/>
              <a:p>
                <a:endParaRPr lang="en-US"/>
              </a:p>
            </p:txBody>
          </p:sp>
          <p:sp>
            <p:nvSpPr>
              <p:cNvPr id="838" name="Graphic 2">
                <a:extLst>
                  <a:ext uri="{FF2B5EF4-FFF2-40B4-BE49-F238E27FC236}">
                    <a16:creationId xmlns:a16="http://schemas.microsoft.com/office/drawing/2014/main" id="{9E761DD4-1E96-41FD-9D86-E0C922C8E6E4}"/>
                  </a:ext>
                </a:extLst>
              </p:cNvPr>
              <p:cNvSpPr/>
              <p:nvPr/>
            </p:nvSpPr>
            <p:spPr>
              <a:xfrm>
                <a:off x="4696898" y="3585435"/>
                <a:ext cx="6450" cy="45737"/>
              </a:xfrm>
              <a:custGeom>
                <a:avLst/>
                <a:gdLst>
                  <a:gd name="connsiteX0" fmla="*/ 6450 w 6450"/>
                  <a:gd name="connsiteY0" fmla="*/ 45737 h 45737"/>
                  <a:gd name="connsiteX1" fmla="*/ 0 w 6450"/>
                  <a:gd name="connsiteY1" fmla="*/ 45737 h 45737"/>
                  <a:gd name="connsiteX2" fmla="*/ 0 w 6450"/>
                  <a:gd name="connsiteY2" fmla="*/ 586 h 45737"/>
                  <a:gd name="connsiteX3" fmla="*/ 6450 w 6450"/>
                  <a:gd name="connsiteY3" fmla="*/ 0 h 45737"/>
                </a:gdLst>
                <a:ahLst/>
                <a:cxnLst>
                  <a:cxn ang="0">
                    <a:pos x="connsiteX0" y="connsiteY0"/>
                  </a:cxn>
                  <a:cxn ang="0">
                    <a:pos x="connsiteX1" y="connsiteY1"/>
                  </a:cxn>
                  <a:cxn ang="0">
                    <a:pos x="connsiteX2" y="connsiteY2"/>
                  </a:cxn>
                  <a:cxn ang="0">
                    <a:pos x="connsiteX3" y="connsiteY3"/>
                  </a:cxn>
                </a:cxnLst>
                <a:rect l="l" t="t" r="r" b="b"/>
                <a:pathLst>
                  <a:path w="6450" h="45737">
                    <a:moveTo>
                      <a:pt x="6450" y="45737"/>
                    </a:moveTo>
                    <a:lnTo>
                      <a:pt x="0" y="45737"/>
                    </a:lnTo>
                    <a:lnTo>
                      <a:pt x="0" y="586"/>
                    </a:lnTo>
                    <a:lnTo>
                      <a:pt x="6450" y="0"/>
                    </a:lnTo>
                    <a:close/>
                  </a:path>
                </a:pathLst>
              </a:custGeom>
              <a:solidFill>
                <a:srgbClr val="FFFFFF"/>
              </a:solidFill>
              <a:ln w="5864" cap="flat">
                <a:noFill/>
                <a:prstDash val="solid"/>
                <a:miter/>
              </a:ln>
            </p:spPr>
            <p:txBody>
              <a:bodyPr rtlCol="0" anchor="ctr"/>
              <a:lstStyle/>
              <a:p>
                <a:endParaRPr lang="en-US"/>
              </a:p>
            </p:txBody>
          </p:sp>
          <p:sp>
            <p:nvSpPr>
              <p:cNvPr id="839" name="Graphic 2">
                <a:extLst>
                  <a:ext uri="{FF2B5EF4-FFF2-40B4-BE49-F238E27FC236}">
                    <a16:creationId xmlns:a16="http://schemas.microsoft.com/office/drawing/2014/main" id="{500B16F6-CBF2-4361-9DD8-BCCC0A4226C0}"/>
                  </a:ext>
                </a:extLst>
              </p:cNvPr>
              <p:cNvSpPr/>
              <p:nvPr/>
            </p:nvSpPr>
            <p:spPr>
              <a:xfrm>
                <a:off x="4708625" y="3585435"/>
                <a:ext cx="7036" cy="45737"/>
              </a:xfrm>
              <a:custGeom>
                <a:avLst/>
                <a:gdLst>
                  <a:gd name="connsiteX0" fmla="*/ 7037 w 7036"/>
                  <a:gd name="connsiteY0" fmla="*/ 45737 h 45737"/>
                  <a:gd name="connsiteX1" fmla="*/ 0 w 7036"/>
                  <a:gd name="connsiteY1" fmla="*/ 45737 h 45737"/>
                  <a:gd name="connsiteX2" fmla="*/ 0 w 7036"/>
                  <a:gd name="connsiteY2" fmla="*/ 0 h 45737"/>
                  <a:gd name="connsiteX3" fmla="*/ 7037 w 7036"/>
                  <a:gd name="connsiteY3" fmla="*/ 0 h 45737"/>
                </a:gdLst>
                <a:ahLst/>
                <a:cxnLst>
                  <a:cxn ang="0">
                    <a:pos x="connsiteX0" y="connsiteY0"/>
                  </a:cxn>
                  <a:cxn ang="0">
                    <a:pos x="connsiteX1" y="connsiteY1"/>
                  </a:cxn>
                  <a:cxn ang="0">
                    <a:pos x="connsiteX2" y="connsiteY2"/>
                  </a:cxn>
                  <a:cxn ang="0">
                    <a:pos x="connsiteX3" y="connsiteY3"/>
                  </a:cxn>
                </a:cxnLst>
                <a:rect l="l" t="t" r="r" b="b"/>
                <a:pathLst>
                  <a:path w="7036" h="45737">
                    <a:moveTo>
                      <a:pt x="7037" y="45737"/>
                    </a:moveTo>
                    <a:lnTo>
                      <a:pt x="0" y="45737"/>
                    </a:lnTo>
                    <a:lnTo>
                      <a:pt x="0" y="0"/>
                    </a:lnTo>
                    <a:lnTo>
                      <a:pt x="7037" y="0"/>
                    </a:lnTo>
                    <a:close/>
                  </a:path>
                </a:pathLst>
              </a:custGeom>
              <a:solidFill>
                <a:srgbClr val="FFFFFF"/>
              </a:solidFill>
              <a:ln w="5864" cap="flat">
                <a:noFill/>
                <a:prstDash val="solid"/>
                <a:miter/>
              </a:ln>
            </p:spPr>
            <p:txBody>
              <a:bodyPr rtlCol="0" anchor="ctr"/>
              <a:lstStyle/>
              <a:p>
                <a:endParaRPr lang="en-US"/>
              </a:p>
            </p:txBody>
          </p:sp>
          <p:sp>
            <p:nvSpPr>
              <p:cNvPr id="840" name="Graphic 2">
                <a:extLst>
                  <a:ext uri="{FF2B5EF4-FFF2-40B4-BE49-F238E27FC236}">
                    <a16:creationId xmlns:a16="http://schemas.microsoft.com/office/drawing/2014/main" id="{7072B5FB-D2D0-42EF-988F-F9D066300EB7}"/>
                  </a:ext>
                </a:extLst>
              </p:cNvPr>
              <p:cNvSpPr/>
              <p:nvPr/>
            </p:nvSpPr>
            <p:spPr>
              <a:xfrm>
                <a:off x="4720939" y="3585435"/>
                <a:ext cx="6449" cy="45151"/>
              </a:xfrm>
              <a:custGeom>
                <a:avLst/>
                <a:gdLst>
                  <a:gd name="connsiteX0" fmla="*/ 6450 w 6449"/>
                  <a:gd name="connsiteY0" fmla="*/ 45151 h 45151"/>
                  <a:gd name="connsiteX1" fmla="*/ 0 w 6449"/>
                  <a:gd name="connsiteY1" fmla="*/ 45151 h 45151"/>
                  <a:gd name="connsiteX2" fmla="*/ 0 w 6449"/>
                  <a:gd name="connsiteY2" fmla="*/ 0 h 45151"/>
                  <a:gd name="connsiteX3" fmla="*/ 6450 w 6449"/>
                  <a:gd name="connsiteY3" fmla="*/ 0 h 45151"/>
                </a:gdLst>
                <a:ahLst/>
                <a:cxnLst>
                  <a:cxn ang="0">
                    <a:pos x="connsiteX0" y="connsiteY0"/>
                  </a:cxn>
                  <a:cxn ang="0">
                    <a:pos x="connsiteX1" y="connsiteY1"/>
                  </a:cxn>
                  <a:cxn ang="0">
                    <a:pos x="connsiteX2" y="connsiteY2"/>
                  </a:cxn>
                  <a:cxn ang="0">
                    <a:pos x="connsiteX3" y="connsiteY3"/>
                  </a:cxn>
                </a:cxnLst>
                <a:rect l="l" t="t" r="r" b="b"/>
                <a:pathLst>
                  <a:path w="6449" h="45151">
                    <a:moveTo>
                      <a:pt x="6450" y="45151"/>
                    </a:moveTo>
                    <a:lnTo>
                      <a:pt x="0" y="45151"/>
                    </a:lnTo>
                    <a:lnTo>
                      <a:pt x="0" y="0"/>
                    </a:lnTo>
                    <a:lnTo>
                      <a:pt x="6450" y="0"/>
                    </a:lnTo>
                    <a:close/>
                  </a:path>
                </a:pathLst>
              </a:custGeom>
              <a:solidFill>
                <a:srgbClr val="FFFFFF"/>
              </a:solidFill>
              <a:ln w="5864" cap="flat">
                <a:noFill/>
                <a:prstDash val="solid"/>
                <a:miter/>
              </a:ln>
            </p:spPr>
            <p:txBody>
              <a:bodyPr rtlCol="0" anchor="ctr"/>
              <a:lstStyle/>
              <a:p>
                <a:endParaRPr lang="en-US"/>
              </a:p>
            </p:txBody>
          </p:sp>
          <p:sp>
            <p:nvSpPr>
              <p:cNvPr id="841" name="Graphic 2">
                <a:extLst>
                  <a:ext uri="{FF2B5EF4-FFF2-40B4-BE49-F238E27FC236}">
                    <a16:creationId xmlns:a16="http://schemas.microsoft.com/office/drawing/2014/main" id="{289D8554-A9D8-4088-B0C8-69694E37FADA}"/>
                  </a:ext>
                </a:extLst>
              </p:cNvPr>
              <p:cNvSpPr/>
              <p:nvPr/>
            </p:nvSpPr>
            <p:spPr>
              <a:xfrm>
                <a:off x="4732667" y="3584849"/>
                <a:ext cx="6449" cy="45737"/>
              </a:xfrm>
              <a:custGeom>
                <a:avLst/>
                <a:gdLst>
                  <a:gd name="connsiteX0" fmla="*/ 6450 w 6449"/>
                  <a:gd name="connsiteY0" fmla="*/ 45151 h 45737"/>
                  <a:gd name="connsiteX1" fmla="*/ 0 w 6449"/>
                  <a:gd name="connsiteY1" fmla="*/ 45737 h 45737"/>
                  <a:gd name="connsiteX2" fmla="*/ 0 w 6449"/>
                  <a:gd name="connsiteY2" fmla="*/ 0 h 45737"/>
                  <a:gd name="connsiteX3" fmla="*/ 6450 w 6449"/>
                  <a:gd name="connsiteY3" fmla="*/ 0 h 45737"/>
                </a:gdLst>
                <a:ahLst/>
                <a:cxnLst>
                  <a:cxn ang="0">
                    <a:pos x="connsiteX0" y="connsiteY0"/>
                  </a:cxn>
                  <a:cxn ang="0">
                    <a:pos x="connsiteX1" y="connsiteY1"/>
                  </a:cxn>
                  <a:cxn ang="0">
                    <a:pos x="connsiteX2" y="connsiteY2"/>
                  </a:cxn>
                  <a:cxn ang="0">
                    <a:pos x="connsiteX3" y="connsiteY3"/>
                  </a:cxn>
                </a:cxnLst>
                <a:rect l="l" t="t" r="r" b="b"/>
                <a:pathLst>
                  <a:path w="6449" h="45737">
                    <a:moveTo>
                      <a:pt x="6450" y="45151"/>
                    </a:moveTo>
                    <a:lnTo>
                      <a:pt x="0" y="45737"/>
                    </a:lnTo>
                    <a:lnTo>
                      <a:pt x="0" y="0"/>
                    </a:lnTo>
                    <a:lnTo>
                      <a:pt x="6450" y="0"/>
                    </a:lnTo>
                    <a:close/>
                  </a:path>
                </a:pathLst>
              </a:custGeom>
              <a:solidFill>
                <a:srgbClr val="FFFFFF"/>
              </a:solidFill>
              <a:ln w="5864" cap="flat">
                <a:noFill/>
                <a:prstDash val="solid"/>
                <a:miter/>
              </a:ln>
            </p:spPr>
            <p:txBody>
              <a:bodyPr rtlCol="0" anchor="ctr"/>
              <a:lstStyle/>
              <a:p>
                <a:endParaRPr lang="en-US"/>
              </a:p>
            </p:txBody>
          </p:sp>
          <p:sp>
            <p:nvSpPr>
              <p:cNvPr id="842" name="Graphic 2">
                <a:extLst>
                  <a:ext uri="{FF2B5EF4-FFF2-40B4-BE49-F238E27FC236}">
                    <a16:creationId xmlns:a16="http://schemas.microsoft.com/office/drawing/2014/main" id="{B8FCDC38-F77A-4C4F-982A-DF59C7EA221D}"/>
                  </a:ext>
                </a:extLst>
              </p:cNvPr>
              <p:cNvSpPr/>
              <p:nvPr/>
            </p:nvSpPr>
            <p:spPr>
              <a:xfrm>
                <a:off x="4744394" y="3584849"/>
                <a:ext cx="6449" cy="45151"/>
              </a:xfrm>
              <a:custGeom>
                <a:avLst/>
                <a:gdLst>
                  <a:gd name="connsiteX0" fmla="*/ 6450 w 6449"/>
                  <a:gd name="connsiteY0" fmla="*/ 45151 h 45151"/>
                  <a:gd name="connsiteX1" fmla="*/ 0 w 6449"/>
                  <a:gd name="connsiteY1" fmla="*/ 45151 h 45151"/>
                  <a:gd name="connsiteX2" fmla="*/ 0 w 6449"/>
                  <a:gd name="connsiteY2" fmla="*/ 0 h 45151"/>
                  <a:gd name="connsiteX3" fmla="*/ 6450 w 6449"/>
                  <a:gd name="connsiteY3" fmla="*/ 0 h 45151"/>
                </a:gdLst>
                <a:ahLst/>
                <a:cxnLst>
                  <a:cxn ang="0">
                    <a:pos x="connsiteX0" y="connsiteY0"/>
                  </a:cxn>
                  <a:cxn ang="0">
                    <a:pos x="connsiteX1" y="connsiteY1"/>
                  </a:cxn>
                  <a:cxn ang="0">
                    <a:pos x="connsiteX2" y="connsiteY2"/>
                  </a:cxn>
                  <a:cxn ang="0">
                    <a:pos x="connsiteX3" y="connsiteY3"/>
                  </a:cxn>
                </a:cxnLst>
                <a:rect l="l" t="t" r="r" b="b"/>
                <a:pathLst>
                  <a:path w="6449" h="45151">
                    <a:moveTo>
                      <a:pt x="6450" y="45151"/>
                    </a:moveTo>
                    <a:lnTo>
                      <a:pt x="0" y="45151"/>
                    </a:lnTo>
                    <a:lnTo>
                      <a:pt x="0" y="0"/>
                    </a:lnTo>
                    <a:lnTo>
                      <a:pt x="6450" y="0"/>
                    </a:lnTo>
                    <a:close/>
                  </a:path>
                </a:pathLst>
              </a:custGeom>
              <a:solidFill>
                <a:srgbClr val="FFFFFF"/>
              </a:solidFill>
              <a:ln w="5864" cap="flat">
                <a:noFill/>
                <a:prstDash val="solid"/>
                <a:miter/>
              </a:ln>
            </p:spPr>
            <p:txBody>
              <a:bodyPr rtlCol="0" anchor="ctr"/>
              <a:lstStyle/>
              <a:p>
                <a:endParaRPr lang="en-US"/>
              </a:p>
            </p:txBody>
          </p:sp>
          <p:sp>
            <p:nvSpPr>
              <p:cNvPr id="843" name="Graphic 2">
                <a:extLst>
                  <a:ext uri="{FF2B5EF4-FFF2-40B4-BE49-F238E27FC236}">
                    <a16:creationId xmlns:a16="http://schemas.microsoft.com/office/drawing/2014/main" id="{9B61DFFD-B1AC-4152-BD16-7D0D9F01E8FC}"/>
                  </a:ext>
                </a:extLst>
              </p:cNvPr>
              <p:cNvSpPr/>
              <p:nvPr/>
            </p:nvSpPr>
            <p:spPr>
              <a:xfrm>
                <a:off x="4756122" y="3584263"/>
                <a:ext cx="6449" cy="45737"/>
              </a:xfrm>
              <a:custGeom>
                <a:avLst/>
                <a:gdLst>
                  <a:gd name="connsiteX0" fmla="*/ 6450 w 6449"/>
                  <a:gd name="connsiteY0" fmla="*/ 45151 h 45737"/>
                  <a:gd name="connsiteX1" fmla="*/ 0 w 6449"/>
                  <a:gd name="connsiteY1" fmla="*/ 45737 h 45737"/>
                  <a:gd name="connsiteX2" fmla="*/ 0 w 6449"/>
                  <a:gd name="connsiteY2" fmla="*/ 586 h 45737"/>
                  <a:gd name="connsiteX3" fmla="*/ 6450 w 6449"/>
                  <a:gd name="connsiteY3" fmla="*/ 0 h 45737"/>
                </a:gdLst>
                <a:ahLst/>
                <a:cxnLst>
                  <a:cxn ang="0">
                    <a:pos x="connsiteX0" y="connsiteY0"/>
                  </a:cxn>
                  <a:cxn ang="0">
                    <a:pos x="connsiteX1" y="connsiteY1"/>
                  </a:cxn>
                  <a:cxn ang="0">
                    <a:pos x="connsiteX2" y="connsiteY2"/>
                  </a:cxn>
                  <a:cxn ang="0">
                    <a:pos x="connsiteX3" y="connsiteY3"/>
                  </a:cxn>
                </a:cxnLst>
                <a:rect l="l" t="t" r="r" b="b"/>
                <a:pathLst>
                  <a:path w="6449" h="45737">
                    <a:moveTo>
                      <a:pt x="6450" y="45151"/>
                    </a:moveTo>
                    <a:lnTo>
                      <a:pt x="0" y="45737"/>
                    </a:lnTo>
                    <a:lnTo>
                      <a:pt x="0" y="586"/>
                    </a:lnTo>
                    <a:lnTo>
                      <a:pt x="6450" y="0"/>
                    </a:lnTo>
                    <a:close/>
                  </a:path>
                </a:pathLst>
              </a:custGeom>
              <a:solidFill>
                <a:srgbClr val="FFFFFF"/>
              </a:solidFill>
              <a:ln w="5864" cap="flat">
                <a:noFill/>
                <a:prstDash val="solid"/>
                <a:miter/>
              </a:ln>
            </p:spPr>
            <p:txBody>
              <a:bodyPr rtlCol="0" anchor="ctr"/>
              <a:lstStyle/>
              <a:p>
                <a:endParaRPr lang="en-US"/>
              </a:p>
            </p:txBody>
          </p:sp>
          <p:sp>
            <p:nvSpPr>
              <p:cNvPr id="844" name="Graphic 2">
                <a:extLst>
                  <a:ext uri="{FF2B5EF4-FFF2-40B4-BE49-F238E27FC236}">
                    <a16:creationId xmlns:a16="http://schemas.microsoft.com/office/drawing/2014/main" id="{6988D05B-5AA2-48AF-9B59-E6693B58223C}"/>
                  </a:ext>
                </a:extLst>
              </p:cNvPr>
              <p:cNvSpPr/>
              <p:nvPr/>
            </p:nvSpPr>
            <p:spPr>
              <a:xfrm>
                <a:off x="4767849" y="3584263"/>
                <a:ext cx="7036" cy="45150"/>
              </a:xfrm>
              <a:custGeom>
                <a:avLst/>
                <a:gdLst>
                  <a:gd name="connsiteX0" fmla="*/ 7036 w 7036"/>
                  <a:gd name="connsiteY0" fmla="*/ 45151 h 45150"/>
                  <a:gd name="connsiteX1" fmla="*/ 0 w 7036"/>
                  <a:gd name="connsiteY1" fmla="*/ 45151 h 45150"/>
                  <a:gd name="connsiteX2" fmla="*/ 0 w 7036"/>
                  <a:gd name="connsiteY2" fmla="*/ 0 h 45150"/>
                  <a:gd name="connsiteX3" fmla="*/ 7036 w 7036"/>
                  <a:gd name="connsiteY3" fmla="*/ 0 h 45150"/>
                </a:gdLst>
                <a:ahLst/>
                <a:cxnLst>
                  <a:cxn ang="0">
                    <a:pos x="connsiteX0" y="connsiteY0"/>
                  </a:cxn>
                  <a:cxn ang="0">
                    <a:pos x="connsiteX1" y="connsiteY1"/>
                  </a:cxn>
                  <a:cxn ang="0">
                    <a:pos x="connsiteX2" y="connsiteY2"/>
                  </a:cxn>
                  <a:cxn ang="0">
                    <a:pos x="connsiteX3" y="connsiteY3"/>
                  </a:cxn>
                </a:cxnLst>
                <a:rect l="l" t="t" r="r" b="b"/>
                <a:pathLst>
                  <a:path w="7036" h="45150">
                    <a:moveTo>
                      <a:pt x="7036" y="45151"/>
                    </a:moveTo>
                    <a:lnTo>
                      <a:pt x="0" y="45151"/>
                    </a:lnTo>
                    <a:lnTo>
                      <a:pt x="0" y="0"/>
                    </a:lnTo>
                    <a:lnTo>
                      <a:pt x="7036" y="0"/>
                    </a:lnTo>
                    <a:close/>
                  </a:path>
                </a:pathLst>
              </a:custGeom>
              <a:solidFill>
                <a:srgbClr val="FFFFFF"/>
              </a:solidFill>
              <a:ln w="5864" cap="flat">
                <a:noFill/>
                <a:prstDash val="solid"/>
                <a:miter/>
              </a:ln>
            </p:spPr>
            <p:txBody>
              <a:bodyPr rtlCol="0" anchor="ctr"/>
              <a:lstStyle/>
              <a:p>
                <a:endParaRPr lang="en-US"/>
              </a:p>
            </p:txBody>
          </p:sp>
          <p:sp>
            <p:nvSpPr>
              <p:cNvPr id="845" name="Graphic 2">
                <a:extLst>
                  <a:ext uri="{FF2B5EF4-FFF2-40B4-BE49-F238E27FC236}">
                    <a16:creationId xmlns:a16="http://schemas.microsoft.com/office/drawing/2014/main" id="{5C8535ED-9097-40FC-A2A3-0665B1B9BFD7}"/>
                  </a:ext>
                </a:extLst>
              </p:cNvPr>
              <p:cNvSpPr/>
              <p:nvPr/>
            </p:nvSpPr>
            <p:spPr>
              <a:xfrm>
                <a:off x="4779577" y="3584263"/>
                <a:ext cx="7036" cy="45150"/>
              </a:xfrm>
              <a:custGeom>
                <a:avLst/>
                <a:gdLst>
                  <a:gd name="connsiteX0" fmla="*/ 7036 w 7036"/>
                  <a:gd name="connsiteY0" fmla="*/ 44564 h 45150"/>
                  <a:gd name="connsiteX1" fmla="*/ 0 w 7036"/>
                  <a:gd name="connsiteY1" fmla="*/ 45151 h 45150"/>
                  <a:gd name="connsiteX2" fmla="*/ 0 w 7036"/>
                  <a:gd name="connsiteY2" fmla="*/ 0 h 45150"/>
                  <a:gd name="connsiteX3" fmla="*/ 7036 w 7036"/>
                  <a:gd name="connsiteY3" fmla="*/ 0 h 45150"/>
                </a:gdLst>
                <a:ahLst/>
                <a:cxnLst>
                  <a:cxn ang="0">
                    <a:pos x="connsiteX0" y="connsiteY0"/>
                  </a:cxn>
                  <a:cxn ang="0">
                    <a:pos x="connsiteX1" y="connsiteY1"/>
                  </a:cxn>
                  <a:cxn ang="0">
                    <a:pos x="connsiteX2" y="connsiteY2"/>
                  </a:cxn>
                  <a:cxn ang="0">
                    <a:pos x="connsiteX3" y="connsiteY3"/>
                  </a:cxn>
                </a:cxnLst>
                <a:rect l="l" t="t" r="r" b="b"/>
                <a:pathLst>
                  <a:path w="7036" h="45150">
                    <a:moveTo>
                      <a:pt x="7036" y="44564"/>
                    </a:moveTo>
                    <a:lnTo>
                      <a:pt x="0" y="45151"/>
                    </a:lnTo>
                    <a:lnTo>
                      <a:pt x="0" y="0"/>
                    </a:lnTo>
                    <a:lnTo>
                      <a:pt x="7036" y="0"/>
                    </a:lnTo>
                    <a:close/>
                  </a:path>
                </a:pathLst>
              </a:custGeom>
              <a:solidFill>
                <a:srgbClr val="FFFFFF"/>
              </a:solidFill>
              <a:ln w="5864" cap="flat">
                <a:noFill/>
                <a:prstDash val="solid"/>
                <a:miter/>
              </a:ln>
            </p:spPr>
            <p:txBody>
              <a:bodyPr rtlCol="0" anchor="ctr"/>
              <a:lstStyle/>
              <a:p>
                <a:endParaRPr lang="en-US"/>
              </a:p>
            </p:txBody>
          </p:sp>
          <p:sp>
            <p:nvSpPr>
              <p:cNvPr id="846" name="Graphic 2">
                <a:extLst>
                  <a:ext uri="{FF2B5EF4-FFF2-40B4-BE49-F238E27FC236}">
                    <a16:creationId xmlns:a16="http://schemas.microsoft.com/office/drawing/2014/main" id="{F1BE4D0E-38AD-4973-9347-690C772E4BF1}"/>
                  </a:ext>
                </a:extLst>
              </p:cNvPr>
              <p:cNvSpPr/>
              <p:nvPr/>
            </p:nvSpPr>
            <p:spPr>
              <a:xfrm>
                <a:off x="4791304" y="3583676"/>
                <a:ext cx="6449" cy="45150"/>
              </a:xfrm>
              <a:custGeom>
                <a:avLst/>
                <a:gdLst>
                  <a:gd name="connsiteX0" fmla="*/ 6450 w 6449"/>
                  <a:gd name="connsiteY0" fmla="*/ 45151 h 45150"/>
                  <a:gd name="connsiteX1" fmla="*/ 0 w 6449"/>
                  <a:gd name="connsiteY1" fmla="*/ 45151 h 45150"/>
                  <a:gd name="connsiteX2" fmla="*/ 0 w 6449"/>
                  <a:gd name="connsiteY2" fmla="*/ 0 h 45150"/>
                  <a:gd name="connsiteX3" fmla="*/ 6450 w 6449"/>
                  <a:gd name="connsiteY3" fmla="*/ 0 h 45150"/>
                </a:gdLst>
                <a:ahLst/>
                <a:cxnLst>
                  <a:cxn ang="0">
                    <a:pos x="connsiteX0" y="connsiteY0"/>
                  </a:cxn>
                  <a:cxn ang="0">
                    <a:pos x="connsiteX1" y="connsiteY1"/>
                  </a:cxn>
                  <a:cxn ang="0">
                    <a:pos x="connsiteX2" y="connsiteY2"/>
                  </a:cxn>
                  <a:cxn ang="0">
                    <a:pos x="connsiteX3" y="connsiteY3"/>
                  </a:cxn>
                </a:cxnLst>
                <a:rect l="l" t="t" r="r" b="b"/>
                <a:pathLst>
                  <a:path w="6449" h="45150">
                    <a:moveTo>
                      <a:pt x="6450" y="45151"/>
                    </a:moveTo>
                    <a:lnTo>
                      <a:pt x="0" y="45151"/>
                    </a:lnTo>
                    <a:lnTo>
                      <a:pt x="0" y="0"/>
                    </a:lnTo>
                    <a:lnTo>
                      <a:pt x="6450" y="0"/>
                    </a:lnTo>
                    <a:close/>
                  </a:path>
                </a:pathLst>
              </a:custGeom>
              <a:solidFill>
                <a:srgbClr val="FFFFFF"/>
              </a:solidFill>
              <a:ln w="5864" cap="flat">
                <a:noFill/>
                <a:prstDash val="solid"/>
                <a:miter/>
              </a:ln>
            </p:spPr>
            <p:txBody>
              <a:bodyPr rtlCol="0" anchor="ctr"/>
              <a:lstStyle/>
              <a:p>
                <a:endParaRPr lang="en-US"/>
              </a:p>
            </p:txBody>
          </p:sp>
          <p:sp>
            <p:nvSpPr>
              <p:cNvPr id="847" name="Graphic 2">
                <a:extLst>
                  <a:ext uri="{FF2B5EF4-FFF2-40B4-BE49-F238E27FC236}">
                    <a16:creationId xmlns:a16="http://schemas.microsoft.com/office/drawing/2014/main" id="{1DEED89A-D652-40FD-97CD-D409CFCC1DA4}"/>
                  </a:ext>
                </a:extLst>
              </p:cNvPr>
              <p:cNvSpPr/>
              <p:nvPr/>
            </p:nvSpPr>
            <p:spPr>
              <a:xfrm>
                <a:off x="4803032" y="3583676"/>
                <a:ext cx="6449" cy="45150"/>
              </a:xfrm>
              <a:custGeom>
                <a:avLst/>
                <a:gdLst>
                  <a:gd name="connsiteX0" fmla="*/ 6450 w 6449"/>
                  <a:gd name="connsiteY0" fmla="*/ 44565 h 45150"/>
                  <a:gd name="connsiteX1" fmla="*/ 0 w 6449"/>
                  <a:gd name="connsiteY1" fmla="*/ 45151 h 45150"/>
                  <a:gd name="connsiteX2" fmla="*/ 0 w 6449"/>
                  <a:gd name="connsiteY2" fmla="*/ 0 h 45150"/>
                  <a:gd name="connsiteX3" fmla="*/ 6450 w 6449"/>
                  <a:gd name="connsiteY3" fmla="*/ 0 h 45150"/>
                </a:gdLst>
                <a:ahLst/>
                <a:cxnLst>
                  <a:cxn ang="0">
                    <a:pos x="connsiteX0" y="connsiteY0"/>
                  </a:cxn>
                  <a:cxn ang="0">
                    <a:pos x="connsiteX1" y="connsiteY1"/>
                  </a:cxn>
                  <a:cxn ang="0">
                    <a:pos x="connsiteX2" y="connsiteY2"/>
                  </a:cxn>
                  <a:cxn ang="0">
                    <a:pos x="connsiteX3" y="connsiteY3"/>
                  </a:cxn>
                </a:cxnLst>
                <a:rect l="l" t="t" r="r" b="b"/>
                <a:pathLst>
                  <a:path w="6449" h="45150">
                    <a:moveTo>
                      <a:pt x="6450" y="44565"/>
                    </a:moveTo>
                    <a:lnTo>
                      <a:pt x="0" y="45151"/>
                    </a:lnTo>
                    <a:lnTo>
                      <a:pt x="0" y="0"/>
                    </a:lnTo>
                    <a:lnTo>
                      <a:pt x="6450" y="0"/>
                    </a:lnTo>
                    <a:close/>
                  </a:path>
                </a:pathLst>
              </a:custGeom>
              <a:solidFill>
                <a:srgbClr val="FFFFFF"/>
              </a:solidFill>
              <a:ln w="5864" cap="flat">
                <a:noFill/>
                <a:prstDash val="solid"/>
                <a:miter/>
              </a:ln>
            </p:spPr>
            <p:txBody>
              <a:bodyPr rtlCol="0" anchor="ctr"/>
              <a:lstStyle/>
              <a:p>
                <a:endParaRPr lang="en-US"/>
              </a:p>
            </p:txBody>
          </p:sp>
          <p:sp>
            <p:nvSpPr>
              <p:cNvPr id="848" name="Graphic 2">
                <a:extLst>
                  <a:ext uri="{FF2B5EF4-FFF2-40B4-BE49-F238E27FC236}">
                    <a16:creationId xmlns:a16="http://schemas.microsoft.com/office/drawing/2014/main" id="{C4A90A2C-067E-4993-BB2E-9B645DDAA456}"/>
                  </a:ext>
                </a:extLst>
              </p:cNvPr>
              <p:cNvSpPr/>
              <p:nvPr/>
            </p:nvSpPr>
            <p:spPr>
              <a:xfrm>
                <a:off x="4814759" y="3583090"/>
                <a:ext cx="6449" cy="45151"/>
              </a:xfrm>
              <a:custGeom>
                <a:avLst/>
                <a:gdLst>
                  <a:gd name="connsiteX0" fmla="*/ 6450 w 6449"/>
                  <a:gd name="connsiteY0" fmla="*/ 45151 h 45151"/>
                  <a:gd name="connsiteX1" fmla="*/ 0 w 6449"/>
                  <a:gd name="connsiteY1" fmla="*/ 45151 h 45151"/>
                  <a:gd name="connsiteX2" fmla="*/ 0 w 6449"/>
                  <a:gd name="connsiteY2" fmla="*/ 586 h 45151"/>
                  <a:gd name="connsiteX3" fmla="*/ 6450 w 6449"/>
                  <a:gd name="connsiteY3" fmla="*/ 0 h 45151"/>
                </a:gdLst>
                <a:ahLst/>
                <a:cxnLst>
                  <a:cxn ang="0">
                    <a:pos x="connsiteX0" y="connsiteY0"/>
                  </a:cxn>
                  <a:cxn ang="0">
                    <a:pos x="connsiteX1" y="connsiteY1"/>
                  </a:cxn>
                  <a:cxn ang="0">
                    <a:pos x="connsiteX2" y="connsiteY2"/>
                  </a:cxn>
                  <a:cxn ang="0">
                    <a:pos x="connsiteX3" y="connsiteY3"/>
                  </a:cxn>
                </a:cxnLst>
                <a:rect l="l" t="t" r="r" b="b"/>
                <a:pathLst>
                  <a:path w="6449" h="45151">
                    <a:moveTo>
                      <a:pt x="6450" y="45151"/>
                    </a:moveTo>
                    <a:lnTo>
                      <a:pt x="0" y="45151"/>
                    </a:lnTo>
                    <a:lnTo>
                      <a:pt x="0" y="586"/>
                    </a:lnTo>
                    <a:lnTo>
                      <a:pt x="6450" y="0"/>
                    </a:lnTo>
                    <a:close/>
                  </a:path>
                </a:pathLst>
              </a:custGeom>
              <a:solidFill>
                <a:srgbClr val="FFFFFF"/>
              </a:solidFill>
              <a:ln w="5864" cap="flat">
                <a:noFill/>
                <a:prstDash val="solid"/>
                <a:miter/>
              </a:ln>
            </p:spPr>
            <p:txBody>
              <a:bodyPr rtlCol="0" anchor="ctr"/>
              <a:lstStyle/>
              <a:p>
                <a:endParaRPr lang="en-US"/>
              </a:p>
            </p:txBody>
          </p:sp>
          <p:sp>
            <p:nvSpPr>
              <p:cNvPr id="849" name="Graphic 2">
                <a:extLst>
                  <a:ext uri="{FF2B5EF4-FFF2-40B4-BE49-F238E27FC236}">
                    <a16:creationId xmlns:a16="http://schemas.microsoft.com/office/drawing/2014/main" id="{D22C973B-FA2F-4035-AF92-28B758CE06B2}"/>
                  </a:ext>
                </a:extLst>
              </p:cNvPr>
              <p:cNvSpPr/>
              <p:nvPr/>
            </p:nvSpPr>
            <p:spPr>
              <a:xfrm>
                <a:off x="4826487" y="3583090"/>
                <a:ext cx="6449" cy="45151"/>
              </a:xfrm>
              <a:custGeom>
                <a:avLst/>
                <a:gdLst>
                  <a:gd name="connsiteX0" fmla="*/ 6450 w 6449"/>
                  <a:gd name="connsiteY0" fmla="*/ 44565 h 45151"/>
                  <a:gd name="connsiteX1" fmla="*/ 0 w 6449"/>
                  <a:gd name="connsiteY1" fmla="*/ 45151 h 45151"/>
                  <a:gd name="connsiteX2" fmla="*/ 0 w 6449"/>
                  <a:gd name="connsiteY2" fmla="*/ 0 h 45151"/>
                  <a:gd name="connsiteX3" fmla="*/ 6450 w 6449"/>
                  <a:gd name="connsiteY3" fmla="*/ 0 h 45151"/>
                </a:gdLst>
                <a:ahLst/>
                <a:cxnLst>
                  <a:cxn ang="0">
                    <a:pos x="connsiteX0" y="connsiteY0"/>
                  </a:cxn>
                  <a:cxn ang="0">
                    <a:pos x="connsiteX1" y="connsiteY1"/>
                  </a:cxn>
                  <a:cxn ang="0">
                    <a:pos x="connsiteX2" y="connsiteY2"/>
                  </a:cxn>
                  <a:cxn ang="0">
                    <a:pos x="connsiteX3" y="connsiteY3"/>
                  </a:cxn>
                </a:cxnLst>
                <a:rect l="l" t="t" r="r" b="b"/>
                <a:pathLst>
                  <a:path w="6449" h="45151">
                    <a:moveTo>
                      <a:pt x="6450" y="44565"/>
                    </a:moveTo>
                    <a:lnTo>
                      <a:pt x="0" y="45151"/>
                    </a:lnTo>
                    <a:lnTo>
                      <a:pt x="0" y="0"/>
                    </a:lnTo>
                    <a:lnTo>
                      <a:pt x="6450" y="0"/>
                    </a:lnTo>
                    <a:close/>
                  </a:path>
                </a:pathLst>
              </a:custGeom>
              <a:solidFill>
                <a:srgbClr val="FFFFFF"/>
              </a:solidFill>
              <a:ln w="5864" cap="flat">
                <a:noFill/>
                <a:prstDash val="solid"/>
                <a:miter/>
              </a:ln>
            </p:spPr>
            <p:txBody>
              <a:bodyPr rtlCol="0" anchor="ctr"/>
              <a:lstStyle/>
              <a:p>
                <a:endParaRPr lang="en-US"/>
              </a:p>
            </p:txBody>
          </p:sp>
          <p:sp>
            <p:nvSpPr>
              <p:cNvPr id="850" name="Graphic 2">
                <a:extLst>
                  <a:ext uri="{FF2B5EF4-FFF2-40B4-BE49-F238E27FC236}">
                    <a16:creationId xmlns:a16="http://schemas.microsoft.com/office/drawing/2014/main" id="{A06FDBD0-4C7D-44B3-8C8C-54F12C0EE072}"/>
                  </a:ext>
                </a:extLst>
              </p:cNvPr>
              <p:cNvSpPr/>
              <p:nvPr/>
            </p:nvSpPr>
            <p:spPr>
              <a:xfrm>
                <a:off x="4838214" y="3583090"/>
                <a:ext cx="6449" cy="44564"/>
              </a:xfrm>
              <a:custGeom>
                <a:avLst/>
                <a:gdLst>
                  <a:gd name="connsiteX0" fmla="*/ 6450 w 6449"/>
                  <a:gd name="connsiteY0" fmla="*/ 44565 h 44564"/>
                  <a:gd name="connsiteX1" fmla="*/ 0 w 6449"/>
                  <a:gd name="connsiteY1" fmla="*/ 44565 h 44564"/>
                  <a:gd name="connsiteX2" fmla="*/ 0 w 6449"/>
                  <a:gd name="connsiteY2" fmla="*/ 0 h 44564"/>
                  <a:gd name="connsiteX3" fmla="*/ 6450 w 6449"/>
                  <a:gd name="connsiteY3" fmla="*/ 0 h 44564"/>
                </a:gdLst>
                <a:ahLst/>
                <a:cxnLst>
                  <a:cxn ang="0">
                    <a:pos x="connsiteX0" y="connsiteY0"/>
                  </a:cxn>
                  <a:cxn ang="0">
                    <a:pos x="connsiteX1" y="connsiteY1"/>
                  </a:cxn>
                  <a:cxn ang="0">
                    <a:pos x="connsiteX2" y="connsiteY2"/>
                  </a:cxn>
                  <a:cxn ang="0">
                    <a:pos x="connsiteX3" y="connsiteY3"/>
                  </a:cxn>
                </a:cxnLst>
                <a:rect l="l" t="t" r="r" b="b"/>
                <a:pathLst>
                  <a:path w="6449" h="44564">
                    <a:moveTo>
                      <a:pt x="6450" y="44565"/>
                    </a:moveTo>
                    <a:lnTo>
                      <a:pt x="0" y="44565"/>
                    </a:lnTo>
                    <a:lnTo>
                      <a:pt x="0" y="0"/>
                    </a:lnTo>
                    <a:lnTo>
                      <a:pt x="6450" y="0"/>
                    </a:lnTo>
                    <a:close/>
                  </a:path>
                </a:pathLst>
              </a:custGeom>
              <a:solidFill>
                <a:srgbClr val="FFFFFF"/>
              </a:solidFill>
              <a:ln w="5864" cap="flat">
                <a:noFill/>
                <a:prstDash val="solid"/>
                <a:miter/>
              </a:ln>
            </p:spPr>
            <p:txBody>
              <a:bodyPr rtlCol="0" anchor="ctr"/>
              <a:lstStyle/>
              <a:p>
                <a:endParaRPr lang="en-US"/>
              </a:p>
            </p:txBody>
          </p:sp>
          <p:sp>
            <p:nvSpPr>
              <p:cNvPr id="851" name="Graphic 2">
                <a:extLst>
                  <a:ext uri="{FF2B5EF4-FFF2-40B4-BE49-F238E27FC236}">
                    <a16:creationId xmlns:a16="http://schemas.microsoft.com/office/drawing/2014/main" id="{0CBE1B09-CFA8-4A4C-BAED-146C49BC62E8}"/>
                  </a:ext>
                </a:extLst>
              </p:cNvPr>
              <p:cNvSpPr/>
              <p:nvPr/>
            </p:nvSpPr>
            <p:spPr>
              <a:xfrm>
                <a:off x="4849355" y="3582503"/>
                <a:ext cx="6450" cy="45151"/>
              </a:xfrm>
              <a:custGeom>
                <a:avLst/>
                <a:gdLst>
                  <a:gd name="connsiteX0" fmla="*/ 6450 w 6450"/>
                  <a:gd name="connsiteY0" fmla="*/ 44565 h 45151"/>
                  <a:gd name="connsiteX1" fmla="*/ 0 w 6450"/>
                  <a:gd name="connsiteY1" fmla="*/ 45151 h 45151"/>
                  <a:gd name="connsiteX2" fmla="*/ 0 w 6450"/>
                  <a:gd name="connsiteY2" fmla="*/ 0 h 45151"/>
                  <a:gd name="connsiteX3" fmla="*/ 6450 w 6450"/>
                  <a:gd name="connsiteY3" fmla="*/ 0 h 45151"/>
                </a:gdLst>
                <a:ahLst/>
                <a:cxnLst>
                  <a:cxn ang="0">
                    <a:pos x="connsiteX0" y="connsiteY0"/>
                  </a:cxn>
                  <a:cxn ang="0">
                    <a:pos x="connsiteX1" y="connsiteY1"/>
                  </a:cxn>
                  <a:cxn ang="0">
                    <a:pos x="connsiteX2" y="connsiteY2"/>
                  </a:cxn>
                  <a:cxn ang="0">
                    <a:pos x="connsiteX3" y="connsiteY3"/>
                  </a:cxn>
                </a:cxnLst>
                <a:rect l="l" t="t" r="r" b="b"/>
                <a:pathLst>
                  <a:path w="6450" h="45151">
                    <a:moveTo>
                      <a:pt x="6450" y="44565"/>
                    </a:moveTo>
                    <a:lnTo>
                      <a:pt x="0" y="45151"/>
                    </a:lnTo>
                    <a:lnTo>
                      <a:pt x="0" y="0"/>
                    </a:lnTo>
                    <a:lnTo>
                      <a:pt x="6450" y="0"/>
                    </a:lnTo>
                    <a:close/>
                  </a:path>
                </a:pathLst>
              </a:custGeom>
              <a:solidFill>
                <a:srgbClr val="FFFFFF"/>
              </a:solidFill>
              <a:ln w="5864" cap="flat">
                <a:noFill/>
                <a:prstDash val="solid"/>
                <a:miter/>
              </a:ln>
            </p:spPr>
            <p:txBody>
              <a:bodyPr rtlCol="0" anchor="ctr"/>
              <a:lstStyle/>
              <a:p>
                <a:endParaRPr lang="en-US"/>
              </a:p>
            </p:txBody>
          </p:sp>
          <p:sp>
            <p:nvSpPr>
              <p:cNvPr id="852" name="Graphic 2">
                <a:extLst>
                  <a:ext uri="{FF2B5EF4-FFF2-40B4-BE49-F238E27FC236}">
                    <a16:creationId xmlns:a16="http://schemas.microsoft.com/office/drawing/2014/main" id="{5B6B7931-2409-4DBB-BC7E-DAD63C614F87}"/>
                  </a:ext>
                </a:extLst>
              </p:cNvPr>
              <p:cNvSpPr/>
              <p:nvPr/>
            </p:nvSpPr>
            <p:spPr>
              <a:xfrm>
                <a:off x="4861083" y="3582503"/>
                <a:ext cx="6450" cy="44564"/>
              </a:xfrm>
              <a:custGeom>
                <a:avLst/>
                <a:gdLst>
                  <a:gd name="connsiteX0" fmla="*/ 6450 w 6450"/>
                  <a:gd name="connsiteY0" fmla="*/ 44565 h 44564"/>
                  <a:gd name="connsiteX1" fmla="*/ 0 w 6450"/>
                  <a:gd name="connsiteY1" fmla="*/ 44565 h 44564"/>
                  <a:gd name="connsiteX2" fmla="*/ 0 w 6450"/>
                  <a:gd name="connsiteY2" fmla="*/ 0 h 44564"/>
                  <a:gd name="connsiteX3" fmla="*/ 6450 w 6450"/>
                  <a:gd name="connsiteY3" fmla="*/ 0 h 44564"/>
                </a:gdLst>
                <a:ahLst/>
                <a:cxnLst>
                  <a:cxn ang="0">
                    <a:pos x="connsiteX0" y="connsiteY0"/>
                  </a:cxn>
                  <a:cxn ang="0">
                    <a:pos x="connsiteX1" y="connsiteY1"/>
                  </a:cxn>
                  <a:cxn ang="0">
                    <a:pos x="connsiteX2" y="connsiteY2"/>
                  </a:cxn>
                  <a:cxn ang="0">
                    <a:pos x="connsiteX3" y="connsiteY3"/>
                  </a:cxn>
                </a:cxnLst>
                <a:rect l="l" t="t" r="r" b="b"/>
                <a:pathLst>
                  <a:path w="6450" h="44564">
                    <a:moveTo>
                      <a:pt x="6450" y="44565"/>
                    </a:moveTo>
                    <a:lnTo>
                      <a:pt x="0" y="44565"/>
                    </a:lnTo>
                    <a:lnTo>
                      <a:pt x="0" y="0"/>
                    </a:lnTo>
                    <a:lnTo>
                      <a:pt x="6450" y="0"/>
                    </a:lnTo>
                    <a:close/>
                  </a:path>
                </a:pathLst>
              </a:custGeom>
              <a:solidFill>
                <a:srgbClr val="FFFFFF"/>
              </a:solidFill>
              <a:ln w="5864" cap="flat">
                <a:noFill/>
                <a:prstDash val="solid"/>
                <a:miter/>
              </a:ln>
            </p:spPr>
            <p:txBody>
              <a:bodyPr rtlCol="0" anchor="ctr"/>
              <a:lstStyle/>
              <a:p>
                <a:endParaRPr lang="en-US"/>
              </a:p>
            </p:txBody>
          </p:sp>
        </p:grpSp>
        <p:grpSp>
          <p:nvGrpSpPr>
            <p:cNvPr id="853" name="Graphic 2">
              <a:extLst>
                <a:ext uri="{FF2B5EF4-FFF2-40B4-BE49-F238E27FC236}">
                  <a16:creationId xmlns:a16="http://schemas.microsoft.com/office/drawing/2014/main" id="{344FC2AD-DE74-46D7-976A-4990CD3442C0}"/>
                </a:ext>
              </a:extLst>
            </p:cNvPr>
            <p:cNvGrpSpPr/>
            <p:nvPr/>
          </p:nvGrpSpPr>
          <p:grpSpPr>
            <a:xfrm>
              <a:off x="4672856" y="3586608"/>
              <a:ext cx="194676" cy="45150"/>
              <a:chOff x="4672856" y="3586608"/>
              <a:chExt cx="194676" cy="45150"/>
            </a:xfrm>
            <a:solidFill>
              <a:srgbClr val="FF9085"/>
            </a:solidFill>
          </p:grpSpPr>
          <p:sp>
            <p:nvSpPr>
              <p:cNvPr id="854" name="Graphic 2">
                <a:extLst>
                  <a:ext uri="{FF2B5EF4-FFF2-40B4-BE49-F238E27FC236}">
                    <a16:creationId xmlns:a16="http://schemas.microsoft.com/office/drawing/2014/main" id="{565DD67D-5CF3-425F-8EB7-CD963EC6F728}"/>
                  </a:ext>
                </a:extLst>
              </p:cNvPr>
              <p:cNvSpPr/>
              <p:nvPr/>
            </p:nvSpPr>
            <p:spPr>
              <a:xfrm>
                <a:off x="4672856" y="3593058"/>
                <a:ext cx="6449" cy="38700"/>
              </a:xfrm>
              <a:custGeom>
                <a:avLst/>
                <a:gdLst>
                  <a:gd name="connsiteX0" fmla="*/ 6450 w 6449"/>
                  <a:gd name="connsiteY0" fmla="*/ 38701 h 38700"/>
                  <a:gd name="connsiteX1" fmla="*/ 0 w 6449"/>
                  <a:gd name="connsiteY1" fmla="*/ 38701 h 38700"/>
                  <a:gd name="connsiteX2" fmla="*/ 0 w 6449"/>
                  <a:gd name="connsiteY2" fmla="*/ 0 h 38700"/>
                  <a:gd name="connsiteX3" fmla="*/ 6450 w 6449"/>
                  <a:gd name="connsiteY3" fmla="*/ 0 h 38700"/>
                </a:gdLst>
                <a:ahLst/>
                <a:cxnLst>
                  <a:cxn ang="0">
                    <a:pos x="connsiteX0" y="connsiteY0"/>
                  </a:cxn>
                  <a:cxn ang="0">
                    <a:pos x="connsiteX1" y="connsiteY1"/>
                  </a:cxn>
                  <a:cxn ang="0">
                    <a:pos x="connsiteX2" y="connsiteY2"/>
                  </a:cxn>
                  <a:cxn ang="0">
                    <a:pos x="connsiteX3" y="connsiteY3"/>
                  </a:cxn>
                </a:cxnLst>
                <a:rect l="l" t="t" r="r" b="b"/>
                <a:pathLst>
                  <a:path w="6449" h="38700">
                    <a:moveTo>
                      <a:pt x="6450" y="38701"/>
                    </a:moveTo>
                    <a:lnTo>
                      <a:pt x="0" y="38701"/>
                    </a:lnTo>
                    <a:lnTo>
                      <a:pt x="0" y="0"/>
                    </a:lnTo>
                    <a:lnTo>
                      <a:pt x="6450" y="0"/>
                    </a:lnTo>
                    <a:close/>
                  </a:path>
                </a:pathLst>
              </a:custGeom>
              <a:solidFill>
                <a:srgbClr val="FF9085"/>
              </a:solidFill>
              <a:ln w="5864" cap="flat">
                <a:noFill/>
                <a:prstDash val="solid"/>
                <a:miter/>
              </a:ln>
            </p:spPr>
            <p:txBody>
              <a:bodyPr rtlCol="0" anchor="ctr"/>
              <a:lstStyle/>
              <a:p>
                <a:endParaRPr lang="en-US"/>
              </a:p>
            </p:txBody>
          </p:sp>
          <p:sp>
            <p:nvSpPr>
              <p:cNvPr id="855" name="Graphic 2">
                <a:extLst>
                  <a:ext uri="{FF2B5EF4-FFF2-40B4-BE49-F238E27FC236}">
                    <a16:creationId xmlns:a16="http://schemas.microsoft.com/office/drawing/2014/main" id="{1F4859E0-11F7-48BF-A5E7-456F7B2F6F9D}"/>
                  </a:ext>
                </a:extLst>
              </p:cNvPr>
              <p:cNvSpPr/>
              <p:nvPr/>
            </p:nvSpPr>
            <p:spPr>
              <a:xfrm>
                <a:off x="4684584" y="3627068"/>
                <a:ext cx="7036" cy="4690"/>
              </a:xfrm>
              <a:custGeom>
                <a:avLst/>
                <a:gdLst>
                  <a:gd name="connsiteX0" fmla="*/ 7037 w 7036"/>
                  <a:gd name="connsiteY0" fmla="*/ 4691 h 4690"/>
                  <a:gd name="connsiteX1" fmla="*/ 0 w 7036"/>
                  <a:gd name="connsiteY1" fmla="*/ 4691 h 4690"/>
                  <a:gd name="connsiteX2" fmla="*/ 0 w 7036"/>
                  <a:gd name="connsiteY2" fmla="*/ 0 h 4690"/>
                  <a:gd name="connsiteX3" fmla="*/ 7037 w 7036"/>
                  <a:gd name="connsiteY3" fmla="*/ 0 h 4690"/>
                </a:gdLst>
                <a:ahLst/>
                <a:cxnLst>
                  <a:cxn ang="0">
                    <a:pos x="connsiteX0" y="connsiteY0"/>
                  </a:cxn>
                  <a:cxn ang="0">
                    <a:pos x="connsiteX1" y="connsiteY1"/>
                  </a:cxn>
                  <a:cxn ang="0">
                    <a:pos x="connsiteX2" y="connsiteY2"/>
                  </a:cxn>
                  <a:cxn ang="0">
                    <a:pos x="connsiteX3" y="connsiteY3"/>
                  </a:cxn>
                </a:cxnLst>
                <a:rect l="l" t="t" r="r" b="b"/>
                <a:pathLst>
                  <a:path w="7036" h="4690">
                    <a:moveTo>
                      <a:pt x="7037" y="4691"/>
                    </a:moveTo>
                    <a:lnTo>
                      <a:pt x="0" y="4691"/>
                    </a:lnTo>
                    <a:lnTo>
                      <a:pt x="0" y="0"/>
                    </a:lnTo>
                    <a:lnTo>
                      <a:pt x="7037" y="0"/>
                    </a:lnTo>
                    <a:close/>
                  </a:path>
                </a:pathLst>
              </a:custGeom>
              <a:solidFill>
                <a:srgbClr val="FF9085"/>
              </a:solidFill>
              <a:ln w="5864" cap="flat">
                <a:noFill/>
                <a:prstDash val="solid"/>
                <a:miter/>
              </a:ln>
            </p:spPr>
            <p:txBody>
              <a:bodyPr rtlCol="0" anchor="ctr"/>
              <a:lstStyle/>
              <a:p>
                <a:endParaRPr lang="en-US"/>
              </a:p>
            </p:txBody>
          </p:sp>
          <p:sp>
            <p:nvSpPr>
              <p:cNvPr id="856" name="Graphic 2">
                <a:extLst>
                  <a:ext uri="{FF2B5EF4-FFF2-40B4-BE49-F238E27FC236}">
                    <a16:creationId xmlns:a16="http://schemas.microsoft.com/office/drawing/2014/main" id="{A783CE0E-2F82-4B98-BCEC-96A2DCA1F1CF}"/>
                  </a:ext>
                </a:extLst>
              </p:cNvPr>
              <p:cNvSpPr/>
              <p:nvPr/>
            </p:nvSpPr>
            <p:spPr>
              <a:xfrm>
                <a:off x="4696898" y="3604786"/>
                <a:ext cx="6450" cy="26386"/>
              </a:xfrm>
              <a:custGeom>
                <a:avLst/>
                <a:gdLst>
                  <a:gd name="connsiteX0" fmla="*/ 6450 w 6450"/>
                  <a:gd name="connsiteY0" fmla="*/ 26387 h 26386"/>
                  <a:gd name="connsiteX1" fmla="*/ 0 w 6450"/>
                  <a:gd name="connsiteY1" fmla="*/ 26387 h 26386"/>
                  <a:gd name="connsiteX2" fmla="*/ 0 w 6450"/>
                  <a:gd name="connsiteY2" fmla="*/ 0 h 26386"/>
                  <a:gd name="connsiteX3" fmla="*/ 6450 w 6450"/>
                  <a:gd name="connsiteY3" fmla="*/ 0 h 26386"/>
                </a:gdLst>
                <a:ahLst/>
                <a:cxnLst>
                  <a:cxn ang="0">
                    <a:pos x="connsiteX0" y="connsiteY0"/>
                  </a:cxn>
                  <a:cxn ang="0">
                    <a:pos x="connsiteX1" y="connsiteY1"/>
                  </a:cxn>
                  <a:cxn ang="0">
                    <a:pos x="connsiteX2" y="connsiteY2"/>
                  </a:cxn>
                  <a:cxn ang="0">
                    <a:pos x="connsiteX3" y="connsiteY3"/>
                  </a:cxn>
                </a:cxnLst>
                <a:rect l="l" t="t" r="r" b="b"/>
                <a:pathLst>
                  <a:path w="6450" h="26386">
                    <a:moveTo>
                      <a:pt x="6450" y="26387"/>
                    </a:moveTo>
                    <a:lnTo>
                      <a:pt x="0" y="26387"/>
                    </a:lnTo>
                    <a:lnTo>
                      <a:pt x="0" y="0"/>
                    </a:lnTo>
                    <a:lnTo>
                      <a:pt x="6450" y="0"/>
                    </a:lnTo>
                    <a:close/>
                  </a:path>
                </a:pathLst>
              </a:custGeom>
              <a:solidFill>
                <a:srgbClr val="FF9085"/>
              </a:solidFill>
              <a:ln w="5864" cap="flat">
                <a:noFill/>
                <a:prstDash val="solid"/>
                <a:miter/>
              </a:ln>
            </p:spPr>
            <p:txBody>
              <a:bodyPr rtlCol="0" anchor="ctr"/>
              <a:lstStyle/>
              <a:p>
                <a:endParaRPr lang="en-US"/>
              </a:p>
            </p:txBody>
          </p:sp>
          <p:sp>
            <p:nvSpPr>
              <p:cNvPr id="857" name="Graphic 2">
                <a:extLst>
                  <a:ext uri="{FF2B5EF4-FFF2-40B4-BE49-F238E27FC236}">
                    <a16:creationId xmlns:a16="http://schemas.microsoft.com/office/drawing/2014/main" id="{1BA825E3-50B6-419E-84AA-B221B044A571}"/>
                  </a:ext>
                </a:extLst>
              </p:cNvPr>
              <p:cNvSpPr/>
              <p:nvPr/>
            </p:nvSpPr>
            <p:spPr>
              <a:xfrm>
                <a:off x="4708625" y="3619445"/>
                <a:ext cx="7036" cy="11727"/>
              </a:xfrm>
              <a:custGeom>
                <a:avLst/>
                <a:gdLst>
                  <a:gd name="connsiteX0" fmla="*/ 7037 w 7036"/>
                  <a:gd name="connsiteY0" fmla="*/ 11728 h 11727"/>
                  <a:gd name="connsiteX1" fmla="*/ 0 w 7036"/>
                  <a:gd name="connsiteY1" fmla="*/ 11728 h 11727"/>
                  <a:gd name="connsiteX2" fmla="*/ 0 w 7036"/>
                  <a:gd name="connsiteY2" fmla="*/ 0 h 11727"/>
                  <a:gd name="connsiteX3" fmla="*/ 7037 w 7036"/>
                  <a:gd name="connsiteY3" fmla="*/ 0 h 11727"/>
                </a:gdLst>
                <a:ahLst/>
                <a:cxnLst>
                  <a:cxn ang="0">
                    <a:pos x="connsiteX0" y="connsiteY0"/>
                  </a:cxn>
                  <a:cxn ang="0">
                    <a:pos x="connsiteX1" y="connsiteY1"/>
                  </a:cxn>
                  <a:cxn ang="0">
                    <a:pos x="connsiteX2" y="connsiteY2"/>
                  </a:cxn>
                  <a:cxn ang="0">
                    <a:pos x="connsiteX3" y="connsiteY3"/>
                  </a:cxn>
                </a:cxnLst>
                <a:rect l="l" t="t" r="r" b="b"/>
                <a:pathLst>
                  <a:path w="7036" h="11727">
                    <a:moveTo>
                      <a:pt x="7037" y="11728"/>
                    </a:moveTo>
                    <a:lnTo>
                      <a:pt x="0" y="11728"/>
                    </a:lnTo>
                    <a:lnTo>
                      <a:pt x="0" y="0"/>
                    </a:lnTo>
                    <a:lnTo>
                      <a:pt x="7037" y="0"/>
                    </a:lnTo>
                    <a:close/>
                  </a:path>
                </a:pathLst>
              </a:custGeom>
              <a:solidFill>
                <a:srgbClr val="FF9085"/>
              </a:solidFill>
              <a:ln w="5864" cap="flat">
                <a:noFill/>
                <a:prstDash val="solid"/>
                <a:miter/>
              </a:ln>
            </p:spPr>
            <p:txBody>
              <a:bodyPr rtlCol="0" anchor="ctr"/>
              <a:lstStyle/>
              <a:p>
                <a:endParaRPr lang="en-US"/>
              </a:p>
            </p:txBody>
          </p:sp>
          <p:sp>
            <p:nvSpPr>
              <p:cNvPr id="858" name="Graphic 2">
                <a:extLst>
                  <a:ext uri="{FF2B5EF4-FFF2-40B4-BE49-F238E27FC236}">
                    <a16:creationId xmlns:a16="http://schemas.microsoft.com/office/drawing/2014/main" id="{9E236373-114D-4D08-8799-08D07232FAFE}"/>
                  </a:ext>
                </a:extLst>
              </p:cNvPr>
              <p:cNvSpPr/>
              <p:nvPr/>
            </p:nvSpPr>
            <p:spPr>
              <a:xfrm>
                <a:off x="4720939" y="3601267"/>
                <a:ext cx="6449" cy="29318"/>
              </a:xfrm>
              <a:custGeom>
                <a:avLst/>
                <a:gdLst>
                  <a:gd name="connsiteX0" fmla="*/ 6450 w 6449"/>
                  <a:gd name="connsiteY0" fmla="*/ 29319 h 29318"/>
                  <a:gd name="connsiteX1" fmla="*/ 0 w 6449"/>
                  <a:gd name="connsiteY1" fmla="*/ 29319 h 29318"/>
                  <a:gd name="connsiteX2" fmla="*/ 0 w 6449"/>
                  <a:gd name="connsiteY2" fmla="*/ 0 h 29318"/>
                  <a:gd name="connsiteX3" fmla="*/ 6450 w 6449"/>
                  <a:gd name="connsiteY3" fmla="*/ 0 h 29318"/>
                </a:gdLst>
                <a:ahLst/>
                <a:cxnLst>
                  <a:cxn ang="0">
                    <a:pos x="connsiteX0" y="connsiteY0"/>
                  </a:cxn>
                  <a:cxn ang="0">
                    <a:pos x="connsiteX1" y="connsiteY1"/>
                  </a:cxn>
                  <a:cxn ang="0">
                    <a:pos x="connsiteX2" y="connsiteY2"/>
                  </a:cxn>
                  <a:cxn ang="0">
                    <a:pos x="connsiteX3" y="connsiteY3"/>
                  </a:cxn>
                </a:cxnLst>
                <a:rect l="l" t="t" r="r" b="b"/>
                <a:pathLst>
                  <a:path w="6449" h="29318">
                    <a:moveTo>
                      <a:pt x="6450" y="29319"/>
                    </a:moveTo>
                    <a:lnTo>
                      <a:pt x="0" y="29319"/>
                    </a:lnTo>
                    <a:lnTo>
                      <a:pt x="0" y="0"/>
                    </a:lnTo>
                    <a:lnTo>
                      <a:pt x="6450" y="0"/>
                    </a:lnTo>
                    <a:close/>
                  </a:path>
                </a:pathLst>
              </a:custGeom>
              <a:solidFill>
                <a:srgbClr val="FF9085"/>
              </a:solidFill>
              <a:ln w="5864" cap="flat">
                <a:noFill/>
                <a:prstDash val="solid"/>
                <a:miter/>
              </a:ln>
            </p:spPr>
            <p:txBody>
              <a:bodyPr rtlCol="0" anchor="ctr"/>
              <a:lstStyle/>
              <a:p>
                <a:endParaRPr lang="en-US"/>
              </a:p>
            </p:txBody>
          </p:sp>
          <p:sp>
            <p:nvSpPr>
              <p:cNvPr id="859" name="Graphic 2">
                <a:extLst>
                  <a:ext uri="{FF2B5EF4-FFF2-40B4-BE49-F238E27FC236}">
                    <a16:creationId xmlns:a16="http://schemas.microsoft.com/office/drawing/2014/main" id="{FAB3EC81-CD84-46A5-BE55-D6783E417AF8}"/>
                  </a:ext>
                </a:extLst>
              </p:cNvPr>
              <p:cNvSpPr/>
              <p:nvPr/>
            </p:nvSpPr>
            <p:spPr>
              <a:xfrm>
                <a:off x="4732667" y="3610063"/>
                <a:ext cx="6449" cy="20523"/>
              </a:xfrm>
              <a:custGeom>
                <a:avLst/>
                <a:gdLst>
                  <a:gd name="connsiteX0" fmla="*/ 6450 w 6449"/>
                  <a:gd name="connsiteY0" fmla="*/ 19937 h 20523"/>
                  <a:gd name="connsiteX1" fmla="*/ 0 w 6449"/>
                  <a:gd name="connsiteY1" fmla="*/ 20523 h 20523"/>
                  <a:gd name="connsiteX2" fmla="*/ 0 w 6449"/>
                  <a:gd name="connsiteY2" fmla="*/ 0 h 20523"/>
                  <a:gd name="connsiteX3" fmla="*/ 6450 w 6449"/>
                  <a:gd name="connsiteY3" fmla="*/ 0 h 20523"/>
                </a:gdLst>
                <a:ahLst/>
                <a:cxnLst>
                  <a:cxn ang="0">
                    <a:pos x="connsiteX0" y="connsiteY0"/>
                  </a:cxn>
                  <a:cxn ang="0">
                    <a:pos x="connsiteX1" y="connsiteY1"/>
                  </a:cxn>
                  <a:cxn ang="0">
                    <a:pos x="connsiteX2" y="connsiteY2"/>
                  </a:cxn>
                  <a:cxn ang="0">
                    <a:pos x="connsiteX3" y="connsiteY3"/>
                  </a:cxn>
                </a:cxnLst>
                <a:rect l="l" t="t" r="r" b="b"/>
                <a:pathLst>
                  <a:path w="6449" h="20523">
                    <a:moveTo>
                      <a:pt x="6450" y="19937"/>
                    </a:moveTo>
                    <a:lnTo>
                      <a:pt x="0" y="20523"/>
                    </a:lnTo>
                    <a:lnTo>
                      <a:pt x="0" y="0"/>
                    </a:lnTo>
                    <a:lnTo>
                      <a:pt x="6450" y="0"/>
                    </a:lnTo>
                    <a:close/>
                  </a:path>
                </a:pathLst>
              </a:custGeom>
              <a:solidFill>
                <a:srgbClr val="FF9085"/>
              </a:solidFill>
              <a:ln w="5864" cap="flat">
                <a:noFill/>
                <a:prstDash val="solid"/>
                <a:miter/>
              </a:ln>
            </p:spPr>
            <p:txBody>
              <a:bodyPr rtlCol="0" anchor="ctr"/>
              <a:lstStyle/>
              <a:p>
                <a:endParaRPr lang="en-US"/>
              </a:p>
            </p:txBody>
          </p:sp>
          <p:sp>
            <p:nvSpPr>
              <p:cNvPr id="860" name="Graphic 2">
                <a:extLst>
                  <a:ext uri="{FF2B5EF4-FFF2-40B4-BE49-F238E27FC236}">
                    <a16:creationId xmlns:a16="http://schemas.microsoft.com/office/drawing/2014/main" id="{426A118D-D175-4585-ABD5-9CA803B137DC}"/>
                  </a:ext>
                </a:extLst>
              </p:cNvPr>
              <p:cNvSpPr/>
              <p:nvPr/>
            </p:nvSpPr>
            <p:spPr>
              <a:xfrm>
                <a:off x="4744394" y="3594817"/>
                <a:ext cx="6449" cy="35182"/>
              </a:xfrm>
              <a:custGeom>
                <a:avLst/>
                <a:gdLst>
                  <a:gd name="connsiteX0" fmla="*/ 6450 w 6449"/>
                  <a:gd name="connsiteY0" fmla="*/ 35183 h 35182"/>
                  <a:gd name="connsiteX1" fmla="*/ 0 w 6449"/>
                  <a:gd name="connsiteY1" fmla="*/ 35183 h 35182"/>
                  <a:gd name="connsiteX2" fmla="*/ 0 w 6449"/>
                  <a:gd name="connsiteY2" fmla="*/ 586 h 35182"/>
                  <a:gd name="connsiteX3" fmla="*/ 6450 w 6449"/>
                  <a:gd name="connsiteY3" fmla="*/ 0 h 35182"/>
                </a:gdLst>
                <a:ahLst/>
                <a:cxnLst>
                  <a:cxn ang="0">
                    <a:pos x="connsiteX0" y="connsiteY0"/>
                  </a:cxn>
                  <a:cxn ang="0">
                    <a:pos x="connsiteX1" y="connsiteY1"/>
                  </a:cxn>
                  <a:cxn ang="0">
                    <a:pos x="connsiteX2" y="connsiteY2"/>
                  </a:cxn>
                  <a:cxn ang="0">
                    <a:pos x="connsiteX3" y="connsiteY3"/>
                  </a:cxn>
                </a:cxnLst>
                <a:rect l="l" t="t" r="r" b="b"/>
                <a:pathLst>
                  <a:path w="6449" h="35182">
                    <a:moveTo>
                      <a:pt x="6450" y="35183"/>
                    </a:moveTo>
                    <a:lnTo>
                      <a:pt x="0" y="35183"/>
                    </a:lnTo>
                    <a:lnTo>
                      <a:pt x="0" y="586"/>
                    </a:lnTo>
                    <a:lnTo>
                      <a:pt x="6450" y="0"/>
                    </a:lnTo>
                    <a:close/>
                  </a:path>
                </a:pathLst>
              </a:custGeom>
              <a:solidFill>
                <a:srgbClr val="FF9085"/>
              </a:solidFill>
              <a:ln w="5864" cap="flat">
                <a:noFill/>
                <a:prstDash val="solid"/>
                <a:miter/>
              </a:ln>
            </p:spPr>
            <p:txBody>
              <a:bodyPr rtlCol="0" anchor="ctr"/>
              <a:lstStyle/>
              <a:p>
                <a:endParaRPr lang="en-US"/>
              </a:p>
            </p:txBody>
          </p:sp>
          <p:sp>
            <p:nvSpPr>
              <p:cNvPr id="861" name="Graphic 2">
                <a:extLst>
                  <a:ext uri="{FF2B5EF4-FFF2-40B4-BE49-F238E27FC236}">
                    <a16:creationId xmlns:a16="http://schemas.microsoft.com/office/drawing/2014/main" id="{74D94009-9598-493D-B1E9-9253D45798CA}"/>
                  </a:ext>
                </a:extLst>
              </p:cNvPr>
              <p:cNvSpPr/>
              <p:nvPr/>
            </p:nvSpPr>
            <p:spPr>
              <a:xfrm>
                <a:off x="4756122" y="3591299"/>
                <a:ext cx="6449" cy="38700"/>
              </a:xfrm>
              <a:custGeom>
                <a:avLst/>
                <a:gdLst>
                  <a:gd name="connsiteX0" fmla="*/ 6450 w 6449"/>
                  <a:gd name="connsiteY0" fmla="*/ 38114 h 38700"/>
                  <a:gd name="connsiteX1" fmla="*/ 0 w 6449"/>
                  <a:gd name="connsiteY1" fmla="*/ 38701 h 38700"/>
                  <a:gd name="connsiteX2" fmla="*/ 0 w 6449"/>
                  <a:gd name="connsiteY2" fmla="*/ 0 h 38700"/>
                  <a:gd name="connsiteX3" fmla="*/ 6450 w 6449"/>
                  <a:gd name="connsiteY3" fmla="*/ 0 h 38700"/>
                </a:gdLst>
                <a:ahLst/>
                <a:cxnLst>
                  <a:cxn ang="0">
                    <a:pos x="connsiteX0" y="connsiteY0"/>
                  </a:cxn>
                  <a:cxn ang="0">
                    <a:pos x="connsiteX1" y="connsiteY1"/>
                  </a:cxn>
                  <a:cxn ang="0">
                    <a:pos x="connsiteX2" y="connsiteY2"/>
                  </a:cxn>
                  <a:cxn ang="0">
                    <a:pos x="connsiteX3" y="connsiteY3"/>
                  </a:cxn>
                </a:cxnLst>
                <a:rect l="l" t="t" r="r" b="b"/>
                <a:pathLst>
                  <a:path w="6449" h="38700">
                    <a:moveTo>
                      <a:pt x="6450" y="38114"/>
                    </a:moveTo>
                    <a:lnTo>
                      <a:pt x="0" y="38701"/>
                    </a:lnTo>
                    <a:lnTo>
                      <a:pt x="0" y="0"/>
                    </a:lnTo>
                    <a:lnTo>
                      <a:pt x="6450" y="0"/>
                    </a:lnTo>
                    <a:close/>
                  </a:path>
                </a:pathLst>
              </a:custGeom>
              <a:solidFill>
                <a:srgbClr val="FF9085"/>
              </a:solidFill>
              <a:ln w="5864" cap="flat">
                <a:noFill/>
                <a:prstDash val="solid"/>
                <a:miter/>
              </a:ln>
            </p:spPr>
            <p:txBody>
              <a:bodyPr rtlCol="0" anchor="ctr"/>
              <a:lstStyle/>
              <a:p>
                <a:endParaRPr lang="en-US"/>
              </a:p>
            </p:txBody>
          </p:sp>
          <p:sp>
            <p:nvSpPr>
              <p:cNvPr id="862" name="Graphic 2">
                <a:extLst>
                  <a:ext uri="{FF2B5EF4-FFF2-40B4-BE49-F238E27FC236}">
                    <a16:creationId xmlns:a16="http://schemas.microsoft.com/office/drawing/2014/main" id="{B8518BB7-9F7D-4DCC-90DD-7A2A40C98798}"/>
                  </a:ext>
                </a:extLst>
              </p:cNvPr>
              <p:cNvSpPr/>
              <p:nvPr/>
            </p:nvSpPr>
            <p:spPr>
              <a:xfrm>
                <a:off x="4767849" y="3610063"/>
                <a:ext cx="7036" cy="19350"/>
              </a:xfrm>
              <a:custGeom>
                <a:avLst/>
                <a:gdLst>
                  <a:gd name="connsiteX0" fmla="*/ 7036 w 7036"/>
                  <a:gd name="connsiteY0" fmla="*/ 19350 h 19350"/>
                  <a:gd name="connsiteX1" fmla="*/ 0 w 7036"/>
                  <a:gd name="connsiteY1" fmla="*/ 19350 h 19350"/>
                  <a:gd name="connsiteX2" fmla="*/ 0 w 7036"/>
                  <a:gd name="connsiteY2" fmla="*/ 0 h 19350"/>
                  <a:gd name="connsiteX3" fmla="*/ 7036 w 7036"/>
                  <a:gd name="connsiteY3" fmla="*/ 0 h 19350"/>
                </a:gdLst>
                <a:ahLst/>
                <a:cxnLst>
                  <a:cxn ang="0">
                    <a:pos x="connsiteX0" y="connsiteY0"/>
                  </a:cxn>
                  <a:cxn ang="0">
                    <a:pos x="connsiteX1" y="connsiteY1"/>
                  </a:cxn>
                  <a:cxn ang="0">
                    <a:pos x="connsiteX2" y="connsiteY2"/>
                  </a:cxn>
                  <a:cxn ang="0">
                    <a:pos x="connsiteX3" y="connsiteY3"/>
                  </a:cxn>
                </a:cxnLst>
                <a:rect l="l" t="t" r="r" b="b"/>
                <a:pathLst>
                  <a:path w="7036" h="19350">
                    <a:moveTo>
                      <a:pt x="7036" y="19350"/>
                    </a:moveTo>
                    <a:lnTo>
                      <a:pt x="0" y="19350"/>
                    </a:lnTo>
                    <a:lnTo>
                      <a:pt x="0" y="0"/>
                    </a:lnTo>
                    <a:lnTo>
                      <a:pt x="7036" y="0"/>
                    </a:lnTo>
                    <a:close/>
                  </a:path>
                </a:pathLst>
              </a:custGeom>
              <a:solidFill>
                <a:srgbClr val="FF9085"/>
              </a:solidFill>
              <a:ln w="5864" cap="flat">
                <a:noFill/>
                <a:prstDash val="solid"/>
                <a:miter/>
              </a:ln>
            </p:spPr>
            <p:txBody>
              <a:bodyPr rtlCol="0" anchor="ctr"/>
              <a:lstStyle/>
              <a:p>
                <a:endParaRPr lang="en-US"/>
              </a:p>
            </p:txBody>
          </p:sp>
          <p:sp>
            <p:nvSpPr>
              <p:cNvPr id="863" name="Graphic 2">
                <a:extLst>
                  <a:ext uri="{FF2B5EF4-FFF2-40B4-BE49-F238E27FC236}">
                    <a16:creationId xmlns:a16="http://schemas.microsoft.com/office/drawing/2014/main" id="{A8F31E25-1544-4794-AEBB-100267CB4F29}"/>
                  </a:ext>
                </a:extLst>
              </p:cNvPr>
              <p:cNvSpPr/>
              <p:nvPr/>
            </p:nvSpPr>
            <p:spPr>
              <a:xfrm>
                <a:off x="4779577" y="3587194"/>
                <a:ext cx="7036" cy="42218"/>
              </a:xfrm>
              <a:custGeom>
                <a:avLst/>
                <a:gdLst>
                  <a:gd name="connsiteX0" fmla="*/ 7036 w 7036"/>
                  <a:gd name="connsiteY0" fmla="*/ 41633 h 42218"/>
                  <a:gd name="connsiteX1" fmla="*/ 0 w 7036"/>
                  <a:gd name="connsiteY1" fmla="*/ 42219 h 42218"/>
                  <a:gd name="connsiteX2" fmla="*/ 0 w 7036"/>
                  <a:gd name="connsiteY2" fmla="*/ 0 h 42218"/>
                  <a:gd name="connsiteX3" fmla="*/ 7036 w 7036"/>
                  <a:gd name="connsiteY3" fmla="*/ 0 h 42218"/>
                </a:gdLst>
                <a:ahLst/>
                <a:cxnLst>
                  <a:cxn ang="0">
                    <a:pos x="connsiteX0" y="connsiteY0"/>
                  </a:cxn>
                  <a:cxn ang="0">
                    <a:pos x="connsiteX1" y="connsiteY1"/>
                  </a:cxn>
                  <a:cxn ang="0">
                    <a:pos x="connsiteX2" y="connsiteY2"/>
                  </a:cxn>
                  <a:cxn ang="0">
                    <a:pos x="connsiteX3" y="connsiteY3"/>
                  </a:cxn>
                </a:cxnLst>
                <a:rect l="l" t="t" r="r" b="b"/>
                <a:pathLst>
                  <a:path w="7036" h="42218">
                    <a:moveTo>
                      <a:pt x="7036" y="41633"/>
                    </a:moveTo>
                    <a:lnTo>
                      <a:pt x="0" y="42219"/>
                    </a:lnTo>
                    <a:lnTo>
                      <a:pt x="0" y="0"/>
                    </a:lnTo>
                    <a:lnTo>
                      <a:pt x="7036" y="0"/>
                    </a:lnTo>
                    <a:close/>
                  </a:path>
                </a:pathLst>
              </a:custGeom>
              <a:solidFill>
                <a:srgbClr val="FF9085"/>
              </a:solidFill>
              <a:ln w="5864" cap="flat">
                <a:noFill/>
                <a:prstDash val="solid"/>
                <a:miter/>
              </a:ln>
            </p:spPr>
            <p:txBody>
              <a:bodyPr rtlCol="0" anchor="ctr"/>
              <a:lstStyle/>
              <a:p>
                <a:endParaRPr lang="en-US"/>
              </a:p>
            </p:txBody>
          </p:sp>
          <p:sp>
            <p:nvSpPr>
              <p:cNvPr id="864" name="Graphic 2">
                <a:extLst>
                  <a:ext uri="{FF2B5EF4-FFF2-40B4-BE49-F238E27FC236}">
                    <a16:creationId xmlns:a16="http://schemas.microsoft.com/office/drawing/2014/main" id="{CED90173-D769-4AF5-8CEB-8C360FED5B58}"/>
                  </a:ext>
                </a:extLst>
              </p:cNvPr>
              <p:cNvSpPr/>
              <p:nvPr/>
            </p:nvSpPr>
            <p:spPr>
              <a:xfrm>
                <a:off x="4791304" y="3593058"/>
                <a:ext cx="6449" cy="35768"/>
              </a:xfrm>
              <a:custGeom>
                <a:avLst/>
                <a:gdLst>
                  <a:gd name="connsiteX0" fmla="*/ 6450 w 6449"/>
                  <a:gd name="connsiteY0" fmla="*/ 35769 h 35768"/>
                  <a:gd name="connsiteX1" fmla="*/ 0 w 6449"/>
                  <a:gd name="connsiteY1" fmla="*/ 35769 h 35768"/>
                  <a:gd name="connsiteX2" fmla="*/ 0 w 6449"/>
                  <a:gd name="connsiteY2" fmla="*/ 0 h 35768"/>
                  <a:gd name="connsiteX3" fmla="*/ 6450 w 6449"/>
                  <a:gd name="connsiteY3" fmla="*/ 0 h 35768"/>
                </a:gdLst>
                <a:ahLst/>
                <a:cxnLst>
                  <a:cxn ang="0">
                    <a:pos x="connsiteX0" y="connsiteY0"/>
                  </a:cxn>
                  <a:cxn ang="0">
                    <a:pos x="connsiteX1" y="connsiteY1"/>
                  </a:cxn>
                  <a:cxn ang="0">
                    <a:pos x="connsiteX2" y="connsiteY2"/>
                  </a:cxn>
                  <a:cxn ang="0">
                    <a:pos x="connsiteX3" y="connsiteY3"/>
                  </a:cxn>
                </a:cxnLst>
                <a:rect l="l" t="t" r="r" b="b"/>
                <a:pathLst>
                  <a:path w="6449" h="35768">
                    <a:moveTo>
                      <a:pt x="6450" y="35769"/>
                    </a:moveTo>
                    <a:lnTo>
                      <a:pt x="0" y="35769"/>
                    </a:lnTo>
                    <a:lnTo>
                      <a:pt x="0" y="0"/>
                    </a:lnTo>
                    <a:lnTo>
                      <a:pt x="6450" y="0"/>
                    </a:lnTo>
                    <a:close/>
                  </a:path>
                </a:pathLst>
              </a:custGeom>
              <a:solidFill>
                <a:srgbClr val="FF9085"/>
              </a:solidFill>
              <a:ln w="5864" cap="flat">
                <a:noFill/>
                <a:prstDash val="solid"/>
                <a:miter/>
              </a:ln>
            </p:spPr>
            <p:txBody>
              <a:bodyPr rtlCol="0" anchor="ctr"/>
              <a:lstStyle/>
              <a:p>
                <a:endParaRPr lang="en-US"/>
              </a:p>
            </p:txBody>
          </p:sp>
          <p:sp>
            <p:nvSpPr>
              <p:cNvPr id="865" name="Graphic 2">
                <a:extLst>
                  <a:ext uri="{FF2B5EF4-FFF2-40B4-BE49-F238E27FC236}">
                    <a16:creationId xmlns:a16="http://schemas.microsoft.com/office/drawing/2014/main" id="{64DA38AC-4531-4E75-9775-4F5FEF519EFB}"/>
                  </a:ext>
                </a:extLst>
              </p:cNvPr>
              <p:cNvSpPr/>
              <p:nvPr/>
            </p:nvSpPr>
            <p:spPr>
              <a:xfrm>
                <a:off x="4803032" y="3618859"/>
                <a:ext cx="6449" cy="9968"/>
              </a:xfrm>
              <a:custGeom>
                <a:avLst/>
                <a:gdLst>
                  <a:gd name="connsiteX0" fmla="*/ 6450 w 6449"/>
                  <a:gd name="connsiteY0" fmla="*/ 9382 h 9968"/>
                  <a:gd name="connsiteX1" fmla="*/ 0 w 6449"/>
                  <a:gd name="connsiteY1" fmla="*/ 9968 h 9968"/>
                  <a:gd name="connsiteX2" fmla="*/ 0 w 6449"/>
                  <a:gd name="connsiteY2" fmla="*/ 0 h 9968"/>
                  <a:gd name="connsiteX3" fmla="*/ 6450 w 6449"/>
                  <a:gd name="connsiteY3" fmla="*/ 0 h 9968"/>
                </a:gdLst>
                <a:ahLst/>
                <a:cxnLst>
                  <a:cxn ang="0">
                    <a:pos x="connsiteX0" y="connsiteY0"/>
                  </a:cxn>
                  <a:cxn ang="0">
                    <a:pos x="connsiteX1" y="connsiteY1"/>
                  </a:cxn>
                  <a:cxn ang="0">
                    <a:pos x="connsiteX2" y="connsiteY2"/>
                  </a:cxn>
                  <a:cxn ang="0">
                    <a:pos x="connsiteX3" y="connsiteY3"/>
                  </a:cxn>
                </a:cxnLst>
                <a:rect l="l" t="t" r="r" b="b"/>
                <a:pathLst>
                  <a:path w="6449" h="9968">
                    <a:moveTo>
                      <a:pt x="6450" y="9382"/>
                    </a:moveTo>
                    <a:lnTo>
                      <a:pt x="0" y="9968"/>
                    </a:lnTo>
                    <a:lnTo>
                      <a:pt x="0" y="0"/>
                    </a:lnTo>
                    <a:lnTo>
                      <a:pt x="6450" y="0"/>
                    </a:lnTo>
                    <a:close/>
                  </a:path>
                </a:pathLst>
              </a:custGeom>
              <a:solidFill>
                <a:srgbClr val="FF9085"/>
              </a:solidFill>
              <a:ln w="5864" cap="flat">
                <a:noFill/>
                <a:prstDash val="solid"/>
                <a:miter/>
              </a:ln>
            </p:spPr>
            <p:txBody>
              <a:bodyPr rtlCol="0" anchor="ctr"/>
              <a:lstStyle/>
              <a:p>
                <a:endParaRPr lang="en-US"/>
              </a:p>
            </p:txBody>
          </p:sp>
          <p:sp>
            <p:nvSpPr>
              <p:cNvPr id="866" name="Graphic 2">
                <a:extLst>
                  <a:ext uri="{FF2B5EF4-FFF2-40B4-BE49-F238E27FC236}">
                    <a16:creationId xmlns:a16="http://schemas.microsoft.com/office/drawing/2014/main" id="{24D2B680-A62A-46E6-BE37-FCF192E424BB}"/>
                  </a:ext>
                </a:extLst>
              </p:cNvPr>
              <p:cNvSpPr/>
              <p:nvPr/>
            </p:nvSpPr>
            <p:spPr>
              <a:xfrm>
                <a:off x="4814759" y="3605958"/>
                <a:ext cx="6449" cy="22282"/>
              </a:xfrm>
              <a:custGeom>
                <a:avLst/>
                <a:gdLst>
                  <a:gd name="connsiteX0" fmla="*/ 6450 w 6449"/>
                  <a:gd name="connsiteY0" fmla="*/ 22282 h 22282"/>
                  <a:gd name="connsiteX1" fmla="*/ 0 w 6449"/>
                  <a:gd name="connsiteY1" fmla="*/ 22282 h 22282"/>
                  <a:gd name="connsiteX2" fmla="*/ 0 w 6449"/>
                  <a:gd name="connsiteY2" fmla="*/ 0 h 22282"/>
                  <a:gd name="connsiteX3" fmla="*/ 6450 w 6449"/>
                  <a:gd name="connsiteY3" fmla="*/ 0 h 22282"/>
                </a:gdLst>
                <a:ahLst/>
                <a:cxnLst>
                  <a:cxn ang="0">
                    <a:pos x="connsiteX0" y="connsiteY0"/>
                  </a:cxn>
                  <a:cxn ang="0">
                    <a:pos x="connsiteX1" y="connsiteY1"/>
                  </a:cxn>
                  <a:cxn ang="0">
                    <a:pos x="connsiteX2" y="connsiteY2"/>
                  </a:cxn>
                  <a:cxn ang="0">
                    <a:pos x="connsiteX3" y="connsiteY3"/>
                  </a:cxn>
                </a:cxnLst>
                <a:rect l="l" t="t" r="r" b="b"/>
                <a:pathLst>
                  <a:path w="6449" h="22282">
                    <a:moveTo>
                      <a:pt x="6450" y="22282"/>
                    </a:moveTo>
                    <a:lnTo>
                      <a:pt x="0" y="22282"/>
                    </a:lnTo>
                    <a:lnTo>
                      <a:pt x="0" y="0"/>
                    </a:lnTo>
                    <a:lnTo>
                      <a:pt x="6450" y="0"/>
                    </a:lnTo>
                    <a:close/>
                  </a:path>
                </a:pathLst>
              </a:custGeom>
              <a:solidFill>
                <a:srgbClr val="FF9085"/>
              </a:solidFill>
              <a:ln w="5864" cap="flat">
                <a:noFill/>
                <a:prstDash val="solid"/>
                <a:miter/>
              </a:ln>
            </p:spPr>
            <p:txBody>
              <a:bodyPr rtlCol="0" anchor="ctr"/>
              <a:lstStyle/>
              <a:p>
                <a:endParaRPr lang="en-US"/>
              </a:p>
            </p:txBody>
          </p:sp>
          <p:sp>
            <p:nvSpPr>
              <p:cNvPr id="867" name="Graphic 2">
                <a:extLst>
                  <a:ext uri="{FF2B5EF4-FFF2-40B4-BE49-F238E27FC236}">
                    <a16:creationId xmlns:a16="http://schemas.microsoft.com/office/drawing/2014/main" id="{94F79EA7-DD95-47C5-8229-7D59625D811E}"/>
                  </a:ext>
                </a:extLst>
              </p:cNvPr>
              <p:cNvSpPr/>
              <p:nvPr/>
            </p:nvSpPr>
            <p:spPr>
              <a:xfrm>
                <a:off x="4826487" y="3595404"/>
                <a:ext cx="6449" cy="32837"/>
              </a:xfrm>
              <a:custGeom>
                <a:avLst/>
                <a:gdLst>
                  <a:gd name="connsiteX0" fmla="*/ 6450 w 6449"/>
                  <a:gd name="connsiteY0" fmla="*/ 32251 h 32837"/>
                  <a:gd name="connsiteX1" fmla="*/ 0 w 6449"/>
                  <a:gd name="connsiteY1" fmla="*/ 32837 h 32837"/>
                  <a:gd name="connsiteX2" fmla="*/ 0 w 6449"/>
                  <a:gd name="connsiteY2" fmla="*/ 586 h 32837"/>
                  <a:gd name="connsiteX3" fmla="*/ 6450 w 6449"/>
                  <a:gd name="connsiteY3" fmla="*/ 0 h 32837"/>
                </a:gdLst>
                <a:ahLst/>
                <a:cxnLst>
                  <a:cxn ang="0">
                    <a:pos x="connsiteX0" y="connsiteY0"/>
                  </a:cxn>
                  <a:cxn ang="0">
                    <a:pos x="connsiteX1" y="connsiteY1"/>
                  </a:cxn>
                  <a:cxn ang="0">
                    <a:pos x="connsiteX2" y="connsiteY2"/>
                  </a:cxn>
                  <a:cxn ang="0">
                    <a:pos x="connsiteX3" y="connsiteY3"/>
                  </a:cxn>
                </a:cxnLst>
                <a:rect l="l" t="t" r="r" b="b"/>
                <a:pathLst>
                  <a:path w="6449" h="32837">
                    <a:moveTo>
                      <a:pt x="6450" y="32251"/>
                    </a:moveTo>
                    <a:lnTo>
                      <a:pt x="0" y="32837"/>
                    </a:lnTo>
                    <a:lnTo>
                      <a:pt x="0" y="586"/>
                    </a:lnTo>
                    <a:lnTo>
                      <a:pt x="6450" y="0"/>
                    </a:lnTo>
                    <a:close/>
                  </a:path>
                </a:pathLst>
              </a:custGeom>
              <a:solidFill>
                <a:srgbClr val="FF9085"/>
              </a:solidFill>
              <a:ln w="5864" cap="flat">
                <a:noFill/>
                <a:prstDash val="solid"/>
                <a:miter/>
              </a:ln>
            </p:spPr>
            <p:txBody>
              <a:bodyPr rtlCol="0" anchor="ctr"/>
              <a:lstStyle/>
              <a:p>
                <a:endParaRPr lang="en-US"/>
              </a:p>
            </p:txBody>
          </p:sp>
          <p:sp>
            <p:nvSpPr>
              <p:cNvPr id="868" name="Graphic 2">
                <a:extLst>
                  <a:ext uri="{FF2B5EF4-FFF2-40B4-BE49-F238E27FC236}">
                    <a16:creationId xmlns:a16="http://schemas.microsoft.com/office/drawing/2014/main" id="{01F4D998-F0B9-499D-8285-2BA8BD52E820}"/>
                  </a:ext>
                </a:extLst>
              </p:cNvPr>
              <p:cNvSpPr/>
              <p:nvPr/>
            </p:nvSpPr>
            <p:spPr>
              <a:xfrm>
                <a:off x="4838214" y="3604199"/>
                <a:ext cx="6449" cy="23455"/>
              </a:xfrm>
              <a:custGeom>
                <a:avLst/>
                <a:gdLst>
                  <a:gd name="connsiteX0" fmla="*/ 6450 w 6449"/>
                  <a:gd name="connsiteY0" fmla="*/ 23455 h 23455"/>
                  <a:gd name="connsiteX1" fmla="*/ 0 w 6449"/>
                  <a:gd name="connsiteY1" fmla="*/ 23455 h 23455"/>
                  <a:gd name="connsiteX2" fmla="*/ 0 w 6449"/>
                  <a:gd name="connsiteY2" fmla="*/ 0 h 23455"/>
                  <a:gd name="connsiteX3" fmla="*/ 6450 w 6449"/>
                  <a:gd name="connsiteY3" fmla="*/ 0 h 23455"/>
                </a:gdLst>
                <a:ahLst/>
                <a:cxnLst>
                  <a:cxn ang="0">
                    <a:pos x="connsiteX0" y="connsiteY0"/>
                  </a:cxn>
                  <a:cxn ang="0">
                    <a:pos x="connsiteX1" y="connsiteY1"/>
                  </a:cxn>
                  <a:cxn ang="0">
                    <a:pos x="connsiteX2" y="connsiteY2"/>
                  </a:cxn>
                  <a:cxn ang="0">
                    <a:pos x="connsiteX3" y="connsiteY3"/>
                  </a:cxn>
                </a:cxnLst>
                <a:rect l="l" t="t" r="r" b="b"/>
                <a:pathLst>
                  <a:path w="6449" h="23455">
                    <a:moveTo>
                      <a:pt x="6450" y="23455"/>
                    </a:moveTo>
                    <a:lnTo>
                      <a:pt x="0" y="23455"/>
                    </a:lnTo>
                    <a:lnTo>
                      <a:pt x="0" y="0"/>
                    </a:lnTo>
                    <a:lnTo>
                      <a:pt x="6450" y="0"/>
                    </a:lnTo>
                    <a:close/>
                  </a:path>
                </a:pathLst>
              </a:custGeom>
              <a:solidFill>
                <a:srgbClr val="FF9085"/>
              </a:solidFill>
              <a:ln w="5864" cap="flat">
                <a:noFill/>
                <a:prstDash val="solid"/>
                <a:miter/>
              </a:ln>
            </p:spPr>
            <p:txBody>
              <a:bodyPr rtlCol="0" anchor="ctr"/>
              <a:lstStyle/>
              <a:p>
                <a:endParaRPr lang="en-US"/>
              </a:p>
            </p:txBody>
          </p:sp>
          <p:sp>
            <p:nvSpPr>
              <p:cNvPr id="869" name="Graphic 2">
                <a:extLst>
                  <a:ext uri="{FF2B5EF4-FFF2-40B4-BE49-F238E27FC236}">
                    <a16:creationId xmlns:a16="http://schemas.microsoft.com/office/drawing/2014/main" id="{96642D23-CAFE-4C4C-A775-201B7397FEC7}"/>
                  </a:ext>
                </a:extLst>
              </p:cNvPr>
              <p:cNvSpPr/>
              <p:nvPr/>
            </p:nvSpPr>
            <p:spPr>
              <a:xfrm>
                <a:off x="4849355" y="3590713"/>
                <a:ext cx="6450" cy="36941"/>
              </a:xfrm>
              <a:custGeom>
                <a:avLst/>
                <a:gdLst>
                  <a:gd name="connsiteX0" fmla="*/ 6450 w 6450"/>
                  <a:gd name="connsiteY0" fmla="*/ 36355 h 36941"/>
                  <a:gd name="connsiteX1" fmla="*/ 0 w 6450"/>
                  <a:gd name="connsiteY1" fmla="*/ 36942 h 36941"/>
                  <a:gd name="connsiteX2" fmla="*/ 0 w 6450"/>
                  <a:gd name="connsiteY2" fmla="*/ 586 h 36941"/>
                  <a:gd name="connsiteX3" fmla="*/ 6450 w 6450"/>
                  <a:gd name="connsiteY3" fmla="*/ 0 h 36941"/>
                </a:gdLst>
                <a:ahLst/>
                <a:cxnLst>
                  <a:cxn ang="0">
                    <a:pos x="connsiteX0" y="connsiteY0"/>
                  </a:cxn>
                  <a:cxn ang="0">
                    <a:pos x="connsiteX1" y="connsiteY1"/>
                  </a:cxn>
                  <a:cxn ang="0">
                    <a:pos x="connsiteX2" y="connsiteY2"/>
                  </a:cxn>
                  <a:cxn ang="0">
                    <a:pos x="connsiteX3" y="connsiteY3"/>
                  </a:cxn>
                </a:cxnLst>
                <a:rect l="l" t="t" r="r" b="b"/>
                <a:pathLst>
                  <a:path w="6450" h="36941">
                    <a:moveTo>
                      <a:pt x="6450" y="36355"/>
                    </a:moveTo>
                    <a:lnTo>
                      <a:pt x="0" y="36942"/>
                    </a:lnTo>
                    <a:lnTo>
                      <a:pt x="0" y="586"/>
                    </a:lnTo>
                    <a:lnTo>
                      <a:pt x="6450" y="0"/>
                    </a:lnTo>
                    <a:close/>
                  </a:path>
                </a:pathLst>
              </a:custGeom>
              <a:solidFill>
                <a:srgbClr val="FF9085"/>
              </a:solidFill>
              <a:ln w="5864" cap="flat">
                <a:noFill/>
                <a:prstDash val="solid"/>
                <a:miter/>
              </a:ln>
            </p:spPr>
            <p:txBody>
              <a:bodyPr rtlCol="0" anchor="ctr"/>
              <a:lstStyle/>
              <a:p>
                <a:endParaRPr lang="en-US"/>
              </a:p>
            </p:txBody>
          </p:sp>
          <p:sp>
            <p:nvSpPr>
              <p:cNvPr id="870" name="Graphic 2">
                <a:extLst>
                  <a:ext uri="{FF2B5EF4-FFF2-40B4-BE49-F238E27FC236}">
                    <a16:creationId xmlns:a16="http://schemas.microsoft.com/office/drawing/2014/main" id="{ED2541DE-4054-4629-848F-EE2D47EA1027}"/>
                  </a:ext>
                </a:extLst>
              </p:cNvPr>
              <p:cNvSpPr/>
              <p:nvPr/>
            </p:nvSpPr>
            <p:spPr>
              <a:xfrm>
                <a:off x="4861083" y="3586608"/>
                <a:ext cx="6450" cy="40459"/>
              </a:xfrm>
              <a:custGeom>
                <a:avLst/>
                <a:gdLst>
                  <a:gd name="connsiteX0" fmla="*/ 6450 w 6450"/>
                  <a:gd name="connsiteY0" fmla="*/ 40460 h 40459"/>
                  <a:gd name="connsiteX1" fmla="*/ 0 w 6450"/>
                  <a:gd name="connsiteY1" fmla="*/ 40460 h 40459"/>
                  <a:gd name="connsiteX2" fmla="*/ 0 w 6450"/>
                  <a:gd name="connsiteY2" fmla="*/ 0 h 40459"/>
                  <a:gd name="connsiteX3" fmla="*/ 6450 w 6450"/>
                  <a:gd name="connsiteY3" fmla="*/ 0 h 40459"/>
                </a:gdLst>
                <a:ahLst/>
                <a:cxnLst>
                  <a:cxn ang="0">
                    <a:pos x="connsiteX0" y="connsiteY0"/>
                  </a:cxn>
                  <a:cxn ang="0">
                    <a:pos x="connsiteX1" y="connsiteY1"/>
                  </a:cxn>
                  <a:cxn ang="0">
                    <a:pos x="connsiteX2" y="connsiteY2"/>
                  </a:cxn>
                  <a:cxn ang="0">
                    <a:pos x="connsiteX3" y="connsiteY3"/>
                  </a:cxn>
                </a:cxnLst>
                <a:rect l="l" t="t" r="r" b="b"/>
                <a:pathLst>
                  <a:path w="6450" h="40459">
                    <a:moveTo>
                      <a:pt x="6450" y="40460"/>
                    </a:moveTo>
                    <a:lnTo>
                      <a:pt x="0" y="40460"/>
                    </a:lnTo>
                    <a:lnTo>
                      <a:pt x="0" y="0"/>
                    </a:lnTo>
                    <a:lnTo>
                      <a:pt x="6450" y="0"/>
                    </a:lnTo>
                    <a:close/>
                  </a:path>
                </a:pathLst>
              </a:custGeom>
              <a:solidFill>
                <a:srgbClr val="FF9085"/>
              </a:solidFill>
              <a:ln w="5864" cap="flat">
                <a:noFill/>
                <a:prstDash val="solid"/>
                <a:miter/>
              </a:ln>
            </p:spPr>
            <p:txBody>
              <a:bodyPr rtlCol="0" anchor="ctr"/>
              <a:lstStyle/>
              <a:p>
                <a:endParaRPr lang="en-US"/>
              </a:p>
            </p:txBody>
          </p:sp>
        </p:grpSp>
      </p:grpSp>
      <p:grpSp>
        <p:nvGrpSpPr>
          <p:cNvPr id="871" name="Graphic 2">
            <a:extLst>
              <a:ext uri="{FF2B5EF4-FFF2-40B4-BE49-F238E27FC236}">
                <a16:creationId xmlns:a16="http://schemas.microsoft.com/office/drawing/2014/main" id="{A2DD4A68-F0FF-4F36-828D-FF7CC9164C89}"/>
              </a:ext>
            </a:extLst>
          </p:cNvPr>
          <p:cNvGrpSpPr/>
          <p:nvPr/>
        </p:nvGrpSpPr>
        <p:grpSpPr>
          <a:xfrm>
            <a:off x="4715040" y="3650523"/>
            <a:ext cx="338339" cy="92098"/>
            <a:chOff x="4560858" y="3650523"/>
            <a:chExt cx="338339" cy="92098"/>
          </a:xfrm>
        </p:grpSpPr>
        <p:sp>
          <p:nvSpPr>
            <p:cNvPr id="872" name="Graphic 2">
              <a:extLst>
                <a:ext uri="{FF2B5EF4-FFF2-40B4-BE49-F238E27FC236}">
                  <a16:creationId xmlns:a16="http://schemas.microsoft.com/office/drawing/2014/main" id="{258B43FB-BDF6-403F-9DC3-23EA0D3D2E9F}"/>
                </a:ext>
              </a:extLst>
            </p:cNvPr>
            <p:cNvSpPr/>
            <p:nvPr/>
          </p:nvSpPr>
          <p:spPr>
            <a:xfrm>
              <a:off x="4560858" y="3650523"/>
              <a:ext cx="338339" cy="92098"/>
            </a:xfrm>
            <a:custGeom>
              <a:avLst/>
              <a:gdLst>
                <a:gd name="connsiteX0" fmla="*/ 0 w 338339"/>
                <a:gd name="connsiteY0" fmla="*/ 77988 h 92098"/>
                <a:gd name="connsiteX1" fmla="*/ 0 w 338339"/>
                <a:gd name="connsiteY1" fmla="*/ 24041 h 92098"/>
                <a:gd name="connsiteX2" fmla="*/ 17005 w 338339"/>
                <a:gd name="connsiteY2" fmla="*/ 8796 h 92098"/>
                <a:gd name="connsiteX3" fmla="*/ 322507 w 338339"/>
                <a:gd name="connsiteY3" fmla="*/ 0 h 92098"/>
                <a:gd name="connsiteX4" fmla="*/ 338339 w 338339"/>
                <a:gd name="connsiteY4" fmla="*/ 14073 h 92098"/>
                <a:gd name="connsiteX5" fmla="*/ 338339 w 338339"/>
                <a:gd name="connsiteY5" fmla="*/ 65674 h 92098"/>
                <a:gd name="connsiteX6" fmla="*/ 322507 w 338339"/>
                <a:gd name="connsiteY6" fmla="*/ 80334 h 92098"/>
                <a:gd name="connsiteX7" fmla="*/ 17005 w 338339"/>
                <a:gd name="connsiteY7" fmla="*/ 92061 h 92098"/>
                <a:gd name="connsiteX8" fmla="*/ 0 w 338339"/>
                <a:gd name="connsiteY8" fmla="*/ 77988 h 9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339" h="92098">
                  <a:moveTo>
                    <a:pt x="0" y="77988"/>
                  </a:moveTo>
                  <a:lnTo>
                    <a:pt x="0" y="24041"/>
                  </a:lnTo>
                  <a:cubicBezTo>
                    <a:pt x="0" y="15832"/>
                    <a:pt x="7623" y="8796"/>
                    <a:pt x="17005" y="8796"/>
                  </a:cubicBezTo>
                  <a:lnTo>
                    <a:pt x="322507" y="0"/>
                  </a:lnTo>
                  <a:cubicBezTo>
                    <a:pt x="331302" y="0"/>
                    <a:pt x="338339" y="5864"/>
                    <a:pt x="338339" y="14073"/>
                  </a:cubicBezTo>
                  <a:lnTo>
                    <a:pt x="338339" y="65674"/>
                  </a:lnTo>
                  <a:cubicBezTo>
                    <a:pt x="338339" y="73297"/>
                    <a:pt x="331302" y="80334"/>
                    <a:pt x="322507" y="80334"/>
                  </a:cubicBezTo>
                  <a:lnTo>
                    <a:pt x="17005" y="92061"/>
                  </a:lnTo>
                  <a:cubicBezTo>
                    <a:pt x="7623" y="92647"/>
                    <a:pt x="0" y="86197"/>
                    <a:pt x="0" y="77988"/>
                  </a:cubicBezTo>
                  <a:close/>
                </a:path>
              </a:pathLst>
            </a:custGeom>
            <a:solidFill>
              <a:srgbClr val="AA80F9">
                <a:alpha val="74000"/>
              </a:srgbClr>
            </a:solidFill>
            <a:ln w="5864" cap="flat">
              <a:noFill/>
              <a:prstDash val="solid"/>
              <a:miter/>
            </a:ln>
          </p:spPr>
          <p:txBody>
            <a:bodyPr rtlCol="0" anchor="ctr"/>
            <a:lstStyle/>
            <a:p>
              <a:endParaRPr lang="en-US"/>
            </a:p>
          </p:txBody>
        </p:sp>
        <p:sp>
          <p:nvSpPr>
            <p:cNvPr id="873" name="Graphic 2">
              <a:extLst>
                <a:ext uri="{FF2B5EF4-FFF2-40B4-BE49-F238E27FC236}">
                  <a16:creationId xmlns:a16="http://schemas.microsoft.com/office/drawing/2014/main" id="{3793AC52-2112-47D2-8DE4-D112FA988D71}"/>
                </a:ext>
              </a:extLst>
            </p:cNvPr>
            <p:cNvSpPr/>
            <p:nvPr/>
          </p:nvSpPr>
          <p:spPr>
            <a:xfrm>
              <a:off x="4577277" y="3672144"/>
              <a:ext cx="15245" cy="13561"/>
            </a:xfrm>
            <a:custGeom>
              <a:avLst/>
              <a:gdLst>
                <a:gd name="connsiteX0" fmla="*/ 15246 w 15245"/>
                <a:gd name="connsiteY0" fmla="*/ 6525 h 13561"/>
                <a:gd name="connsiteX1" fmla="*/ 7623 w 15245"/>
                <a:gd name="connsiteY1" fmla="*/ 13561 h 13561"/>
                <a:gd name="connsiteX2" fmla="*/ 0 w 15245"/>
                <a:gd name="connsiteY2" fmla="*/ 7111 h 13561"/>
                <a:gd name="connsiteX3" fmla="*/ 7623 w 15245"/>
                <a:gd name="connsiteY3" fmla="*/ 75 h 13561"/>
                <a:gd name="connsiteX4" fmla="*/ 15246 w 15245"/>
                <a:gd name="connsiteY4" fmla="*/ 6525 h 135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5" h="13561">
                  <a:moveTo>
                    <a:pt x="15246" y="6525"/>
                  </a:moveTo>
                  <a:cubicBezTo>
                    <a:pt x="15246" y="10043"/>
                    <a:pt x="11728" y="13561"/>
                    <a:pt x="7623" y="13561"/>
                  </a:cubicBezTo>
                  <a:cubicBezTo>
                    <a:pt x="3518" y="13561"/>
                    <a:pt x="0" y="10629"/>
                    <a:pt x="0" y="7111"/>
                  </a:cubicBezTo>
                  <a:cubicBezTo>
                    <a:pt x="0" y="3593"/>
                    <a:pt x="3518" y="75"/>
                    <a:pt x="7623" y="75"/>
                  </a:cubicBezTo>
                  <a:cubicBezTo>
                    <a:pt x="11728" y="-512"/>
                    <a:pt x="15246" y="2420"/>
                    <a:pt x="15246" y="6525"/>
                  </a:cubicBezTo>
                  <a:close/>
                </a:path>
              </a:pathLst>
            </a:custGeom>
            <a:solidFill>
              <a:srgbClr val="FFFFFF">
                <a:alpha val="40000"/>
              </a:srgbClr>
            </a:solidFill>
            <a:ln w="5864" cap="flat">
              <a:noFill/>
              <a:prstDash val="solid"/>
              <a:miter/>
            </a:ln>
          </p:spPr>
          <p:txBody>
            <a:bodyPr rtlCol="0" anchor="ctr"/>
            <a:lstStyle/>
            <a:p>
              <a:endParaRPr lang="en-US"/>
            </a:p>
          </p:txBody>
        </p:sp>
        <p:sp>
          <p:nvSpPr>
            <p:cNvPr id="874" name="Graphic 2">
              <a:extLst>
                <a:ext uri="{FF2B5EF4-FFF2-40B4-BE49-F238E27FC236}">
                  <a16:creationId xmlns:a16="http://schemas.microsoft.com/office/drawing/2014/main" id="{B31DA1C9-EFEF-4FDB-884F-6EABF2DBCE69}"/>
                </a:ext>
              </a:extLst>
            </p:cNvPr>
            <p:cNvSpPr/>
            <p:nvPr/>
          </p:nvSpPr>
          <p:spPr>
            <a:xfrm>
              <a:off x="4602491" y="3671046"/>
              <a:ext cx="15245" cy="13486"/>
            </a:xfrm>
            <a:custGeom>
              <a:avLst/>
              <a:gdLst>
                <a:gd name="connsiteX0" fmla="*/ 15246 w 15245"/>
                <a:gd name="connsiteY0" fmla="*/ 6450 h 13486"/>
                <a:gd name="connsiteX1" fmla="*/ 7623 w 15245"/>
                <a:gd name="connsiteY1" fmla="*/ 13487 h 13486"/>
                <a:gd name="connsiteX2" fmla="*/ 0 w 15245"/>
                <a:gd name="connsiteY2" fmla="*/ 7037 h 13486"/>
                <a:gd name="connsiteX3" fmla="*/ 7623 w 15245"/>
                <a:gd name="connsiteY3" fmla="*/ 0 h 13486"/>
                <a:gd name="connsiteX4" fmla="*/ 15246 w 15245"/>
                <a:gd name="connsiteY4" fmla="*/ 6450 h 13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5" h="13486">
                  <a:moveTo>
                    <a:pt x="15246" y="6450"/>
                  </a:moveTo>
                  <a:cubicBezTo>
                    <a:pt x="15246" y="9968"/>
                    <a:pt x="11728" y="13487"/>
                    <a:pt x="7623" y="13487"/>
                  </a:cubicBezTo>
                  <a:cubicBezTo>
                    <a:pt x="3518" y="13487"/>
                    <a:pt x="0" y="10555"/>
                    <a:pt x="0" y="7037"/>
                  </a:cubicBezTo>
                  <a:cubicBezTo>
                    <a:pt x="0" y="3518"/>
                    <a:pt x="3518" y="0"/>
                    <a:pt x="7623" y="0"/>
                  </a:cubicBezTo>
                  <a:cubicBezTo>
                    <a:pt x="11728" y="0"/>
                    <a:pt x="15246" y="2932"/>
                    <a:pt x="15246" y="6450"/>
                  </a:cubicBezTo>
                  <a:close/>
                </a:path>
              </a:pathLst>
            </a:custGeom>
            <a:solidFill>
              <a:srgbClr val="FFFFFF">
                <a:alpha val="40000"/>
              </a:srgbClr>
            </a:solidFill>
            <a:ln w="5864" cap="flat">
              <a:noFill/>
              <a:prstDash val="solid"/>
              <a:miter/>
            </a:ln>
          </p:spPr>
          <p:txBody>
            <a:bodyPr rtlCol="0" anchor="ctr"/>
            <a:lstStyle/>
            <a:p>
              <a:endParaRPr lang="en-US"/>
            </a:p>
          </p:txBody>
        </p:sp>
        <p:sp>
          <p:nvSpPr>
            <p:cNvPr id="875" name="Graphic 2">
              <a:extLst>
                <a:ext uri="{FF2B5EF4-FFF2-40B4-BE49-F238E27FC236}">
                  <a16:creationId xmlns:a16="http://schemas.microsoft.com/office/drawing/2014/main" id="{232EBE8D-ED36-45C6-91F3-9A84527C81B6}"/>
                </a:ext>
              </a:extLst>
            </p:cNvPr>
            <p:cNvSpPr/>
            <p:nvPr/>
          </p:nvSpPr>
          <p:spPr>
            <a:xfrm>
              <a:off x="4627119" y="3670460"/>
              <a:ext cx="15245" cy="13486"/>
            </a:xfrm>
            <a:custGeom>
              <a:avLst/>
              <a:gdLst>
                <a:gd name="connsiteX0" fmla="*/ 15246 w 15245"/>
                <a:gd name="connsiteY0" fmla="*/ 6450 h 13486"/>
                <a:gd name="connsiteX1" fmla="*/ 7623 w 15245"/>
                <a:gd name="connsiteY1" fmla="*/ 13487 h 13486"/>
                <a:gd name="connsiteX2" fmla="*/ 0 w 15245"/>
                <a:gd name="connsiteY2" fmla="*/ 7037 h 13486"/>
                <a:gd name="connsiteX3" fmla="*/ 7623 w 15245"/>
                <a:gd name="connsiteY3" fmla="*/ 0 h 13486"/>
                <a:gd name="connsiteX4" fmla="*/ 15246 w 15245"/>
                <a:gd name="connsiteY4" fmla="*/ 6450 h 13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5" h="13486">
                  <a:moveTo>
                    <a:pt x="15246" y="6450"/>
                  </a:moveTo>
                  <a:cubicBezTo>
                    <a:pt x="15246" y="9968"/>
                    <a:pt x="11728" y="13487"/>
                    <a:pt x="7623" y="13487"/>
                  </a:cubicBezTo>
                  <a:cubicBezTo>
                    <a:pt x="3518" y="13487"/>
                    <a:pt x="0" y="10555"/>
                    <a:pt x="0" y="7037"/>
                  </a:cubicBezTo>
                  <a:cubicBezTo>
                    <a:pt x="0" y="3518"/>
                    <a:pt x="3518" y="0"/>
                    <a:pt x="7623" y="0"/>
                  </a:cubicBezTo>
                  <a:cubicBezTo>
                    <a:pt x="11728" y="0"/>
                    <a:pt x="15246" y="2932"/>
                    <a:pt x="15246" y="6450"/>
                  </a:cubicBezTo>
                  <a:close/>
                </a:path>
              </a:pathLst>
            </a:custGeom>
            <a:solidFill>
              <a:srgbClr val="FFFFFF">
                <a:alpha val="40000"/>
              </a:srgbClr>
            </a:solidFill>
            <a:ln w="5864" cap="flat">
              <a:noFill/>
              <a:prstDash val="solid"/>
              <a:miter/>
            </a:ln>
          </p:spPr>
          <p:txBody>
            <a:bodyPr rtlCol="0" anchor="ctr"/>
            <a:lstStyle/>
            <a:p>
              <a:endParaRPr lang="en-US"/>
            </a:p>
          </p:txBody>
        </p:sp>
        <p:sp>
          <p:nvSpPr>
            <p:cNvPr id="876" name="Graphic 2">
              <a:extLst>
                <a:ext uri="{FF2B5EF4-FFF2-40B4-BE49-F238E27FC236}">
                  <a16:creationId xmlns:a16="http://schemas.microsoft.com/office/drawing/2014/main" id="{7FDB09B1-2859-41D7-8725-ED13AEB939BB}"/>
                </a:ext>
              </a:extLst>
            </p:cNvPr>
            <p:cNvSpPr/>
            <p:nvPr/>
          </p:nvSpPr>
          <p:spPr>
            <a:xfrm>
              <a:off x="4657610" y="3662837"/>
              <a:ext cx="223995" cy="63328"/>
            </a:xfrm>
            <a:custGeom>
              <a:avLst/>
              <a:gdLst>
                <a:gd name="connsiteX0" fmla="*/ 223996 w 223995"/>
                <a:gd name="connsiteY0" fmla="*/ 55119 h 63328"/>
                <a:gd name="connsiteX1" fmla="*/ 0 w 223995"/>
                <a:gd name="connsiteY1" fmla="*/ 63329 h 63328"/>
                <a:gd name="connsiteX2" fmla="*/ 0 w 223995"/>
                <a:gd name="connsiteY2" fmla="*/ 7036 h 63328"/>
                <a:gd name="connsiteX3" fmla="*/ 223996 w 223995"/>
                <a:gd name="connsiteY3" fmla="*/ 0 h 63328"/>
              </a:gdLst>
              <a:ahLst/>
              <a:cxnLst>
                <a:cxn ang="0">
                  <a:pos x="connsiteX0" y="connsiteY0"/>
                </a:cxn>
                <a:cxn ang="0">
                  <a:pos x="connsiteX1" y="connsiteY1"/>
                </a:cxn>
                <a:cxn ang="0">
                  <a:pos x="connsiteX2" y="connsiteY2"/>
                </a:cxn>
                <a:cxn ang="0">
                  <a:pos x="connsiteX3" y="connsiteY3"/>
                </a:cxn>
              </a:cxnLst>
              <a:rect l="l" t="t" r="r" b="b"/>
              <a:pathLst>
                <a:path w="223995" h="63328">
                  <a:moveTo>
                    <a:pt x="223996" y="55119"/>
                  </a:moveTo>
                  <a:lnTo>
                    <a:pt x="0" y="63329"/>
                  </a:lnTo>
                  <a:lnTo>
                    <a:pt x="0" y="7036"/>
                  </a:lnTo>
                  <a:lnTo>
                    <a:pt x="223996" y="0"/>
                  </a:lnTo>
                  <a:close/>
                </a:path>
              </a:pathLst>
            </a:custGeom>
            <a:solidFill>
              <a:srgbClr val="444B8C"/>
            </a:solidFill>
            <a:ln w="5864" cap="flat">
              <a:noFill/>
              <a:prstDash val="solid"/>
              <a:miter/>
            </a:ln>
          </p:spPr>
          <p:txBody>
            <a:bodyPr rtlCol="0" anchor="ctr"/>
            <a:lstStyle/>
            <a:p>
              <a:endParaRPr lang="en-US"/>
            </a:p>
          </p:txBody>
        </p:sp>
        <p:grpSp>
          <p:nvGrpSpPr>
            <p:cNvPr id="877" name="Graphic 2">
              <a:extLst>
                <a:ext uri="{FF2B5EF4-FFF2-40B4-BE49-F238E27FC236}">
                  <a16:creationId xmlns:a16="http://schemas.microsoft.com/office/drawing/2014/main" id="{E088FBF8-0BFF-4758-85BE-D72D6187743D}"/>
                </a:ext>
              </a:extLst>
            </p:cNvPr>
            <p:cNvGrpSpPr/>
            <p:nvPr/>
          </p:nvGrpSpPr>
          <p:grpSpPr>
            <a:xfrm>
              <a:off x="4672856" y="3669873"/>
              <a:ext cx="194676" cy="51601"/>
              <a:chOff x="4672856" y="3669873"/>
              <a:chExt cx="194676" cy="51601"/>
            </a:xfrm>
            <a:solidFill>
              <a:srgbClr val="FFFFFF"/>
            </a:solidFill>
          </p:grpSpPr>
          <p:sp>
            <p:nvSpPr>
              <p:cNvPr id="878" name="Graphic 2">
                <a:extLst>
                  <a:ext uri="{FF2B5EF4-FFF2-40B4-BE49-F238E27FC236}">
                    <a16:creationId xmlns:a16="http://schemas.microsoft.com/office/drawing/2014/main" id="{0A25D323-4295-4FD9-87AF-B6D863AB25CD}"/>
                  </a:ext>
                </a:extLst>
              </p:cNvPr>
              <p:cNvSpPr/>
              <p:nvPr/>
            </p:nvSpPr>
            <p:spPr>
              <a:xfrm>
                <a:off x="4672856" y="3675737"/>
                <a:ext cx="6449" cy="45737"/>
              </a:xfrm>
              <a:custGeom>
                <a:avLst/>
                <a:gdLst>
                  <a:gd name="connsiteX0" fmla="*/ 6450 w 6449"/>
                  <a:gd name="connsiteY0" fmla="*/ 45737 h 45737"/>
                  <a:gd name="connsiteX1" fmla="*/ 0 w 6449"/>
                  <a:gd name="connsiteY1" fmla="*/ 45737 h 45737"/>
                  <a:gd name="connsiteX2" fmla="*/ 0 w 6449"/>
                  <a:gd name="connsiteY2" fmla="*/ 0 h 45737"/>
                  <a:gd name="connsiteX3" fmla="*/ 6450 w 6449"/>
                  <a:gd name="connsiteY3" fmla="*/ 0 h 45737"/>
                </a:gdLst>
                <a:ahLst/>
                <a:cxnLst>
                  <a:cxn ang="0">
                    <a:pos x="connsiteX0" y="connsiteY0"/>
                  </a:cxn>
                  <a:cxn ang="0">
                    <a:pos x="connsiteX1" y="connsiteY1"/>
                  </a:cxn>
                  <a:cxn ang="0">
                    <a:pos x="connsiteX2" y="connsiteY2"/>
                  </a:cxn>
                  <a:cxn ang="0">
                    <a:pos x="connsiteX3" y="connsiteY3"/>
                  </a:cxn>
                </a:cxnLst>
                <a:rect l="l" t="t" r="r" b="b"/>
                <a:pathLst>
                  <a:path w="6449" h="45737">
                    <a:moveTo>
                      <a:pt x="6450" y="45737"/>
                    </a:moveTo>
                    <a:lnTo>
                      <a:pt x="0" y="45737"/>
                    </a:lnTo>
                    <a:lnTo>
                      <a:pt x="0" y="0"/>
                    </a:lnTo>
                    <a:lnTo>
                      <a:pt x="6450" y="0"/>
                    </a:lnTo>
                    <a:close/>
                  </a:path>
                </a:pathLst>
              </a:custGeom>
              <a:solidFill>
                <a:srgbClr val="FFFFFF"/>
              </a:solidFill>
              <a:ln w="5864" cap="flat">
                <a:noFill/>
                <a:prstDash val="solid"/>
                <a:miter/>
              </a:ln>
            </p:spPr>
            <p:txBody>
              <a:bodyPr rtlCol="0" anchor="ctr"/>
              <a:lstStyle/>
              <a:p>
                <a:endParaRPr lang="en-US"/>
              </a:p>
            </p:txBody>
          </p:sp>
          <p:sp>
            <p:nvSpPr>
              <p:cNvPr id="879" name="Graphic 2">
                <a:extLst>
                  <a:ext uri="{FF2B5EF4-FFF2-40B4-BE49-F238E27FC236}">
                    <a16:creationId xmlns:a16="http://schemas.microsoft.com/office/drawing/2014/main" id="{D3D3ECCA-47B8-4211-88A1-7BF5CF3E84CB}"/>
                  </a:ext>
                </a:extLst>
              </p:cNvPr>
              <p:cNvSpPr/>
              <p:nvPr/>
            </p:nvSpPr>
            <p:spPr>
              <a:xfrm>
                <a:off x="4684584" y="3675151"/>
                <a:ext cx="7036" cy="46323"/>
              </a:xfrm>
              <a:custGeom>
                <a:avLst/>
                <a:gdLst>
                  <a:gd name="connsiteX0" fmla="*/ 7037 w 7036"/>
                  <a:gd name="connsiteY0" fmla="*/ 45737 h 46323"/>
                  <a:gd name="connsiteX1" fmla="*/ 0 w 7036"/>
                  <a:gd name="connsiteY1" fmla="*/ 46324 h 46323"/>
                  <a:gd name="connsiteX2" fmla="*/ 0 w 7036"/>
                  <a:gd name="connsiteY2" fmla="*/ 586 h 46323"/>
                  <a:gd name="connsiteX3" fmla="*/ 7037 w 7036"/>
                  <a:gd name="connsiteY3" fmla="*/ 0 h 46323"/>
                </a:gdLst>
                <a:ahLst/>
                <a:cxnLst>
                  <a:cxn ang="0">
                    <a:pos x="connsiteX0" y="connsiteY0"/>
                  </a:cxn>
                  <a:cxn ang="0">
                    <a:pos x="connsiteX1" y="connsiteY1"/>
                  </a:cxn>
                  <a:cxn ang="0">
                    <a:pos x="connsiteX2" y="connsiteY2"/>
                  </a:cxn>
                  <a:cxn ang="0">
                    <a:pos x="connsiteX3" y="connsiteY3"/>
                  </a:cxn>
                </a:cxnLst>
                <a:rect l="l" t="t" r="r" b="b"/>
                <a:pathLst>
                  <a:path w="7036" h="46323">
                    <a:moveTo>
                      <a:pt x="7037" y="45737"/>
                    </a:moveTo>
                    <a:lnTo>
                      <a:pt x="0" y="46324"/>
                    </a:lnTo>
                    <a:lnTo>
                      <a:pt x="0" y="586"/>
                    </a:lnTo>
                    <a:lnTo>
                      <a:pt x="7037" y="0"/>
                    </a:lnTo>
                    <a:close/>
                  </a:path>
                </a:pathLst>
              </a:custGeom>
              <a:solidFill>
                <a:srgbClr val="FFFFFF"/>
              </a:solidFill>
              <a:ln w="5864" cap="flat">
                <a:noFill/>
                <a:prstDash val="solid"/>
                <a:miter/>
              </a:ln>
            </p:spPr>
            <p:txBody>
              <a:bodyPr rtlCol="0" anchor="ctr"/>
              <a:lstStyle/>
              <a:p>
                <a:endParaRPr lang="en-US"/>
              </a:p>
            </p:txBody>
          </p:sp>
          <p:sp>
            <p:nvSpPr>
              <p:cNvPr id="880" name="Graphic 2">
                <a:extLst>
                  <a:ext uri="{FF2B5EF4-FFF2-40B4-BE49-F238E27FC236}">
                    <a16:creationId xmlns:a16="http://schemas.microsoft.com/office/drawing/2014/main" id="{3BFCF7CC-DC39-4991-9B04-A05AB63CD397}"/>
                  </a:ext>
                </a:extLst>
              </p:cNvPr>
              <p:cNvSpPr/>
              <p:nvPr/>
            </p:nvSpPr>
            <p:spPr>
              <a:xfrm>
                <a:off x="4696898" y="3675151"/>
                <a:ext cx="6450" cy="45737"/>
              </a:xfrm>
              <a:custGeom>
                <a:avLst/>
                <a:gdLst>
                  <a:gd name="connsiteX0" fmla="*/ 6450 w 6450"/>
                  <a:gd name="connsiteY0" fmla="*/ 45151 h 45737"/>
                  <a:gd name="connsiteX1" fmla="*/ 0 w 6450"/>
                  <a:gd name="connsiteY1" fmla="*/ 45737 h 45737"/>
                  <a:gd name="connsiteX2" fmla="*/ 0 w 6450"/>
                  <a:gd name="connsiteY2" fmla="*/ 0 h 45737"/>
                  <a:gd name="connsiteX3" fmla="*/ 6450 w 6450"/>
                  <a:gd name="connsiteY3" fmla="*/ 0 h 45737"/>
                </a:gdLst>
                <a:ahLst/>
                <a:cxnLst>
                  <a:cxn ang="0">
                    <a:pos x="connsiteX0" y="connsiteY0"/>
                  </a:cxn>
                  <a:cxn ang="0">
                    <a:pos x="connsiteX1" y="connsiteY1"/>
                  </a:cxn>
                  <a:cxn ang="0">
                    <a:pos x="connsiteX2" y="connsiteY2"/>
                  </a:cxn>
                  <a:cxn ang="0">
                    <a:pos x="connsiteX3" y="connsiteY3"/>
                  </a:cxn>
                </a:cxnLst>
                <a:rect l="l" t="t" r="r" b="b"/>
                <a:pathLst>
                  <a:path w="6450" h="45737">
                    <a:moveTo>
                      <a:pt x="6450" y="45151"/>
                    </a:moveTo>
                    <a:lnTo>
                      <a:pt x="0" y="45737"/>
                    </a:lnTo>
                    <a:lnTo>
                      <a:pt x="0" y="0"/>
                    </a:lnTo>
                    <a:lnTo>
                      <a:pt x="6450" y="0"/>
                    </a:lnTo>
                    <a:close/>
                  </a:path>
                </a:pathLst>
              </a:custGeom>
              <a:solidFill>
                <a:srgbClr val="FFFFFF"/>
              </a:solidFill>
              <a:ln w="5864" cap="flat">
                <a:noFill/>
                <a:prstDash val="solid"/>
                <a:miter/>
              </a:ln>
            </p:spPr>
            <p:txBody>
              <a:bodyPr rtlCol="0" anchor="ctr"/>
              <a:lstStyle/>
              <a:p>
                <a:endParaRPr lang="en-US"/>
              </a:p>
            </p:txBody>
          </p:sp>
          <p:sp>
            <p:nvSpPr>
              <p:cNvPr id="881" name="Graphic 2">
                <a:extLst>
                  <a:ext uri="{FF2B5EF4-FFF2-40B4-BE49-F238E27FC236}">
                    <a16:creationId xmlns:a16="http://schemas.microsoft.com/office/drawing/2014/main" id="{CA79479C-5E4B-422C-9FD4-BD1C30F925F1}"/>
                  </a:ext>
                </a:extLst>
              </p:cNvPr>
              <p:cNvSpPr/>
              <p:nvPr/>
            </p:nvSpPr>
            <p:spPr>
              <a:xfrm>
                <a:off x="4708625" y="3674564"/>
                <a:ext cx="7036" cy="45737"/>
              </a:xfrm>
              <a:custGeom>
                <a:avLst/>
                <a:gdLst>
                  <a:gd name="connsiteX0" fmla="*/ 7037 w 7036"/>
                  <a:gd name="connsiteY0" fmla="*/ 45737 h 45737"/>
                  <a:gd name="connsiteX1" fmla="*/ 0 w 7036"/>
                  <a:gd name="connsiteY1" fmla="*/ 45737 h 45737"/>
                  <a:gd name="connsiteX2" fmla="*/ 0 w 7036"/>
                  <a:gd name="connsiteY2" fmla="*/ 586 h 45737"/>
                  <a:gd name="connsiteX3" fmla="*/ 7037 w 7036"/>
                  <a:gd name="connsiteY3" fmla="*/ 0 h 45737"/>
                </a:gdLst>
                <a:ahLst/>
                <a:cxnLst>
                  <a:cxn ang="0">
                    <a:pos x="connsiteX0" y="connsiteY0"/>
                  </a:cxn>
                  <a:cxn ang="0">
                    <a:pos x="connsiteX1" y="connsiteY1"/>
                  </a:cxn>
                  <a:cxn ang="0">
                    <a:pos x="connsiteX2" y="connsiteY2"/>
                  </a:cxn>
                  <a:cxn ang="0">
                    <a:pos x="connsiteX3" y="connsiteY3"/>
                  </a:cxn>
                </a:cxnLst>
                <a:rect l="l" t="t" r="r" b="b"/>
                <a:pathLst>
                  <a:path w="7036" h="45737">
                    <a:moveTo>
                      <a:pt x="7037" y="45737"/>
                    </a:moveTo>
                    <a:lnTo>
                      <a:pt x="0" y="45737"/>
                    </a:lnTo>
                    <a:lnTo>
                      <a:pt x="0" y="586"/>
                    </a:lnTo>
                    <a:lnTo>
                      <a:pt x="7037" y="0"/>
                    </a:lnTo>
                    <a:close/>
                  </a:path>
                </a:pathLst>
              </a:custGeom>
              <a:solidFill>
                <a:srgbClr val="FFFFFF"/>
              </a:solidFill>
              <a:ln w="5864" cap="flat">
                <a:noFill/>
                <a:prstDash val="solid"/>
                <a:miter/>
              </a:ln>
            </p:spPr>
            <p:txBody>
              <a:bodyPr rtlCol="0" anchor="ctr"/>
              <a:lstStyle/>
              <a:p>
                <a:endParaRPr lang="en-US"/>
              </a:p>
            </p:txBody>
          </p:sp>
          <p:sp>
            <p:nvSpPr>
              <p:cNvPr id="882" name="Graphic 2">
                <a:extLst>
                  <a:ext uri="{FF2B5EF4-FFF2-40B4-BE49-F238E27FC236}">
                    <a16:creationId xmlns:a16="http://schemas.microsoft.com/office/drawing/2014/main" id="{385E6CE3-A260-457D-8BDF-91331D451ED4}"/>
                  </a:ext>
                </a:extLst>
              </p:cNvPr>
              <p:cNvSpPr/>
              <p:nvPr/>
            </p:nvSpPr>
            <p:spPr>
              <a:xfrm>
                <a:off x="4720939" y="3674564"/>
                <a:ext cx="6449" cy="45150"/>
              </a:xfrm>
              <a:custGeom>
                <a:avLst/>
                <a:gdLst>
                  <a:gd name="connsiteX0" fmla="*/ 6450 w 6449"/>
                  <a:gd name="connsiteY0" fmla="*/ 45151 h 45150"/>
                  <a:gd name="connsiteX1" fmla="*/ 0 w 6449"/>
                  <a:gd name="connsiteY1" fmla="*/ 45151 h 45150"/>
                  <a:gd name="connsiteX2" fmla="*/ 0 w 6449"/>
                  <a:gd name="connsiteY2" fmla="*/ 0 h 45150"/>
                  <a:gd name="connsiteX3" fmla="*/ 6450 w 6449"/>
                  <a:gd name="connsiteY3" fmla="*/ 0 h 45150"/>
                </a:gdLst>
                <a:ahLst/>
                <a:cxnLst>
                  <a:cxn ang="0">
                    <a:pos x="connsiteX0" y="connsiteY0"/>
                  </a:cxn>
                  <a:cxn ang="0">
                    <a:pos x="connsiteX1" y="connsiteY1"/>
                  </a:cxn>
                  <a:cxn ang="0">
                    <a:pos x="connsiteX2" y="connsiteY2"/>
                  </a:cxn>
                  <a:cxn ang="0">
                    <a:pos x="connsiteX3" y="connsiteY3"/>
                  </a:cxn>
                </a:cxnLst>
                <a:rect l="l" t="t" r="r" b="b"/>
                <a:pathLst>
                  <a:path w="6449" h="45150">
                    <a:moveTo>
                      <a:pt x="6450" y="45151"/>
                    </a:moveTo>
                    <a:lnTo>
                      <a:pt x="0" y="45151"/>
                    </a:lnTo>
                    <a:lnTo>
                      <a:pt x="0" y="0"/>
                    </a:lnTo>
                    <a:lnTo>
                      <a:pt x="6450" y="0"/>
                    </a:lnTo>
                    <a:close/>
                  </a:path>
                </a:pathLst>
              </a:custGeom>
              <a:solidFill>
                <a:srgbClr val="FFFFFF"/>
              </a:solidFill>
              <a:ln w="5864" cap="flat">
                <a:noFill/>
                <a:prstDash val="solid"/>
                <a:miter/>
              </a:ln>
            </p:spPr>
            <p:txBody>
              <a:bodyPr rtlCol="0" anchor="ctr"/>
              <a:lstStyle/>
              <a:p>
                <a:endParaRPr lang="en-US"/>
              </a:p>
            </p:txBody>
          </p:sp>
          <p:sp>
            <p:nvSpPr>
              <p:cNvPr id="883" name="Graphic 2">
                <a:extLst>
                  <a:ext uri="{FF2B5EF4-FFF2-40B4-BE49-F238E27FC236}">
                    <a16:creationId xmlns:a16="http://schemas.microsoft.com/office/drawing/2014/main" id="{5C3536EF-10A3-47C8-97DD-EB1FCF337DC4}"/>
                  </a:ext>
                </a:extLst>
              </p:cNvPr>
              <p:cNvSpPr/>
              <p:nvPr/>
            </p:nvSpPr>
            <p:spPr>
              <a:xfrm>
                <a:off x="4732667" y="3673978"/>
                <a:ext cx="6449" cy="45737"/>
              </a:xfrm>
              <a:custGeom>
                <a:avLst/>
                <a:gdLst>
                  <a:gd name="connsiteX0" fmla="*/ 6450 w 6449"/>
                  <a:gd name="connsiteY0" fmla="*/ 45151 h 45737"/>
                  <a:gd name="connsiteX1" fmla="*/ 0 w 6449"/>
                  <a:gd name="connsiteY1" fmla="*/ 45737 h 45737"/>
                  <a:gd name="connsiteX2" fmla="*/ 0 w 6449"/>
                  <a:gd name="connsiteY2" fmla="*/ 0 h 45737"/>
                  <a:gd name="connsiteX3" fmla="*/ 6450 w 6449"/>
                  <a:gd name="connsiteY3" fmla="*/ 0 h 45737"/>
                </a:gdLst>
                <a:ahLst/>
                <a:cxnLst>
                  <a:cxn ang="0">
                    <a:pos x="connsiteX0" y="connsiteY0"/>
                  </a:cxn>
                  <a:cxn ang="0">
                    <a:pos x="connsiteX1" y="connsiteY1"/>
                  </a:cxn>
                  <a:cxn ang="0">
                    <a:pos x="connsiteX2" y="connsiteY2"/>
                  </a:cxn>
                  <a:cxn ang="0">
                    <a:pos x="connsiteX3" y="connsiteY3"/>
                  </a:cxn>
                </a:cxnLst>
                <a:rect l="l" t="t" r="r" b="b"/>
                <a:pathLst>
                  <a:path w="6449" h="45737">
                    <a:moveTo>
                      <a:pt x="6450" y="45151"/>
                    </a:moveTo>
                    <a:lnTo>
                      <a:pt x="0" y="45737"/>
                    </a:lnTo>
                    <a:lnTo>
                      <a:pt x="0" y="0"/>
                    </a:lnTo>
                    <a:lnTo>
                      <a:pt x="6450" y="0"/>
                    </a:lnTo>
                    <a:close/>
                  </a:path>
                </a:pathLst>
              </a:custGeom>
              <a:solidFill>
                <a:srgbClr val="FFFFFF"/>
              </a:solidFill>
              <a:ln w="5864" cap="flat">
                <a:noFill/>
                <a:prstDash val="solid"/>
                <a:miter/>
              </a:ln>
            </p:spPr>
            <p:txBody>
              <a:bodyPr rtlCol="0" anchor="ctr"/>
              <a:lstStyle/>
              <a:p>
                <a:endParaRPr lang="en-US"/>
              </a:p>
            </p:txBody>
          </p:sp>
          <p:sp>
            <p:nvSpPr>
              <p:cNvPr id="884" name="Graphic 2">
                <a:extLst>
                  <a:ext uri="{FF2B5EF4-FFF2-40B4-BE49-F238E27FC236}">
                    <a16:creationId xmlns:a16="http://schemas.microsoft.com/office/drawing/2014/main" id="{4B0FE073-1D99-445A-B874-ECBEB17DB19E}"/>
                  </a:ext>
                </a:extLst>
              </p:cNvPr>
              <p:cNvSpPr/>
              <p:nvPr/>
            </p:nvSpPr>
            <p:spPr>
              <a:xfrm>
                <a:off x="4744394" y="3673392"/>
                <a:ext cx="6449" cy="45737"/>
              </a:xfrm>
              <a:custGeom>
                <a:avLst/>
                <a:gdLst>
                  <a:gd name="connsiteX0" fmla="*/ 6450 w 6449"/>
                  <a:gd name="connsiteY0" fmla="*/ 45151 h 45737"/>
                  <a:gd name="connsiteX1" fmla="*/ 0 w 6449"/>
                  <a:gd name="connsiteY1" fmla="*/ 45737 h 45737"/>
                  <a:gd name="connsiteX2" fmla="*/ 0 w 6449"/>
                  <a:gd name="connsiteY2" fmla="*/ 586 h 45737"/>
                  <a:gd name="connsiteX3" fmla="*/ 6450 w 6449"/>
                  <a:gd name="connsiteY3" fmla="*/ 0 h 45737"/>
                </a:gdLst>
                <a:ahLst/>
                <a:cxnLst>
                  <a:cxn ang="0">
                    <a:pos x="connsiteX0" y="connsiteY0"/>
                  </a:cxn>
                  <a:cxn ang="0">
                    <a:pos x="connsiteX1" y="connsiteY1"/>
                  </a:cxn>
                  <a:cxn ang="0">
                    <a:pos x="connsiteX2" y="connsiteY2"/>
                  </a:cxn>
                  <a:cxn ang="0">
                    <a:pos x="connsiteX3" y="connsiteY3"/>
                  </a:cxn>
                </a:cxnLst>
                <a:rect l="l" t="t" r="r" b="b"/>
                <a:pathLst>
                  <a:path w="6449" h="45737">
                    <a:moveTo>
                      <a:pt x="6450" y="45151"/>
                    </a:moveTo>
                    <a:lnTo>
                      <a:pt x="0" y="45737"/>
                    </a:lnTo>
                    <a:lnTo>
                      <a:pt x="0" y="586"/>
                    </a:lnTo>
                    <a:lnTo>
                      <a:pt x="6450" y="0"/>
                    </a:lnTo>
                    <a:close/>
                  </a:path>
                </a:pathLst>
              </a:custGeom>
              <a:solidFill>
                <a:srgbClr val="FFFFFF"/>
              </a:solidFill>
              <a:ln w="5864" cap="flat">
                <a:noFill/>
                <a:prstDash val="solid"/>
                <a:miter/>
              </a:ln>
            </p:spPr>
            <p:txBody>
              <a:bodyPr rtlCol="0" anchor="ctr"/>
              <a:lstStyle/>
              <a:p>
                <a:endParaRPr lang="en-US"/>
              </a:p>
            </p:txBody>
          </p:sp>
          <p:sp>
            <p:nvSpPr>
              <p:cNvPr id="885" name="Graphic 2">
                <a:extLst>
                  <a:ext uri="{FF2B5EF4-FFF2-40B4-BE49-F238E27FC236}">
                    <a16:creationId xmlns:a16="http://schemas.microsoft.com/office/drawing/2014/main" id="{516ECFC8-BB0A-4002-9C84-2CFB9CA80E17}"/>
                  </a:ext>
                </a:extLst>
              </p:cNvPr>
              <p:cNvSpPr/>
              <p:nvPr/>
            </p:nvSpPr>
            <p:spPr>
              <a:xfrm>
                <a:off x="4756122" y="3673392"/>
                <a:ext cx="6449" cy="45151"/>
              </a:xfrm>
              <a:custGeom>
                <a:avLst/>
                <a:gdLst>
                  <a:gd name="connsiteX0" fmla="*/ 6450 w 6449"/>
                  <a:gd name="connsiteY0" fmla="*/ 45151 h 45151"/>
                  <a:gd name="connsiteX1" fmla="*/ 0 w 6449"/>
                  <a:gd name="connsiteY1" fmla="*/ 45151 h 45151"/>
                  <a:gd name="connsiteX2" fmla="*/ 0 w 6449"/>
                  <a:gd name="connsiteY2" fmla="*/ 0 h 45151"/>
                  <a:gd name="connsiteX3" fmla="*/ 6450 w 6449"/>
                  <a:gd name="connsiteY3" fmla="*/ 0 h 45151"/>
                </a:gdLst>
                <a:ahLst/>
                <a:cxnLst>
                  <a:cxn ang="0">
                    <a:pos x="connsiteX0" y="connsiteY0"/>
                  </a:cxn>
                  <a:cxn ang="0">
                    <a:pos x="connsiteX1" y="connsiteY1"/>
                  </a:cxn>
                  <a:cxn ang="0">
                    <a:pos x="connsiteX2" y="connsiteY2"/>
                  </a:cxn>
                  <a:cxn ang="0">
                    <a:pos x="connsiteX3" y="connsiteY3"/>
                  </a:cxn>
                </a:cxnLst>
                <a:rect l="l" t="t" r="r" b="b"/>
                <a:pathLst>
                  <a:path w="6449" h="45151">
                    <a:moveTo>
                      <a:pt x="6450" y="45151"/>
                    </a:moveTo>
                    <a:lnTo>
                      <a:pt x="0" y="45151"/>
                    </a:lnTo>
                    <a:lnTo>
                      <a:pt x="0" y="0"/>
                    </a:lnTo>
                    <a:lnTo>
                      <a:pt x="6450" y="0"/>
                    </a:lnTo>
                    <a:close/>
                  </a:path>
                </a:pathLst>
              </a:custGeom>
              <a:solidFill>
                <a:srgbClr val="FFFFFF"/>
              </a:solidFill>
              <a:ln w="5864" cap="flat">
                <a:noFill/>
                <a:prstDash val="solid"/>
                <a:miter/>
              </a:ln>
            </p:spPr>
            <p:txBody>
              <a:bodyPr rtlCol="0" anchor="ctr"/>
              <a:lstStyle/>
              <a:p>
                <a:endParaRPr lang="en-US"/>
              </a:p>
            </p:txBody>
          </p:sp>
          <p:sp>
            <p:nvSpPr>
              <p:cNvPr id="886" name="Graphic 2">
                <a:extLst>
                  <a:ext uri="{FF2B5EF4-FFF2-40B4-BE49-F238E27FC236}">
                    <a16:creationId xmlns:a16="http://schemas.microsoft.com/office/drawing/2014/main" id="{175B5A2C-0FBE-4190-974C-27E76010AEB5}"/>
                  </a:ext>
                </a:extLst>
              </p:cNvPr>
              <p:cNvSpPr/>
              <p:nvPr/>
            </p:nvSpPr>
            <p:spPr>
              <a:xfrm>
                <a:off x="4767849" y="3672805"/>
                <a:ext cx="7036" cy="45151"/>
              </a:xfrm>
              <a:custGeom>
                <a:avLst/>
                <a:gdLst>
                  <a:gd name="connsiteX0" fmla="*/ 7036 w 7036"/>
                  <a:gd name="connsiteY0" fmla="*/ 45151 h 45151"/>
                  <a:gd name="connsiteX1" fmla="*/ 0 w 7036"/>
                  <a:gd name="connsiteY1" fmla="*/ 45151 h 45151"/>
                  <a:gd name="connsiteX2" fmla="*/ 0 w 7036"/>
                  <a:gd name="connsiteY2" fmla="*/ 0 h 45151"/>
                  <a:gd name="connsiteX3" fmla="*/ 7036 w 7036"/>
                  <a:gd name="connsiteY3" fmla="*/ 0 h 45151"/>
                </a:gdLst>
                <a:ahLst/>
                <a:cxnLst>
                  <a:cxn ang="0">
                    <a:pos x="connsiteX0" y="connsiteY0"/>
                  </a:cxn>
                  <a:cxn ang="0">
                    <a:pos x="connsiteX1" y="connsiteY1"/>
                  </a:cxn>
                  <a:cxn ang="0">
                    <a:pos x="connsiteX2" y="connsiteY2"/>
                  </a:cxn>
                  <a:cxn ang="0">
                    <a:pos x="connsiteX3" y="connsiteY3"/>
                  </a:cxn>
                </a:cxnLst>
                <a:rect l="l" t="t" r="r" b="b"/>
                <a:pathLst>
                  <a:path w="7036" h="45151">
                    <a:moveTo>
                      <a:pt x="7036" y="45151"/>
                    </a:moveTo>
                    <a:lnTo>
                      <a:pt x="0" y="45151"/>
                    </a:lnTo>
                    <a:lnTo>
                      <a:pt x="0" y="0"/>
                    </a:lnTo>
                    <a:lnTo>
                      <a:pt x="7036" y="0"/>
                    </a:lnTo>
                    <a:close/>
                  </a:path>
                </a:pathLst>
              </a:custGeom>
              <a:solidFill>
                <a:srgbClr val="FFFFFF"/>
              </a:solidFill>
              <a:ln w="5864" cap="flat">
                <a:noFill/>
                <a:prstDash val="solid"/>
                <a:miter/>
              </a:ln>
            </p:spPr>
            <p:txBody>
              <a:bodyPr rtlCol="0" anchor="ctr"/>
              <a:lstStyle/>
              <a:p>
                <a:endParaRPr lang="en-US"/>
              </a:p>
            </p:txBody>
          </p:sp>
          <p:sp>
            <p:nvSpPr>
              <p:cNvPr id="887" name="Graphic 2">
                <a:extLst>
                  <a:ext uri="{FF2B5EF4-FFF2-40B4-BE49-F238E27FC236}">
                    <a16:creationId xmlns:a16="http://schemas.microsoft.com/office/drawing/2014/main" id="{9325CB19-E3BC-494C-883C-9B403B4F8719}"/>
                  </a:ext>
                </a:extLst>
              </p:cNvPr>
              <p:cNvSpPr/>
              <p:nvPr/>
            </p:nvSpPr>
            <p:spPr>
              <a:xfrm>
                <a:off x="4779577" y="3672219"/>
                <a:ext cx="7036" cy="45737"/>
              </a:xfrm>
              <a:custGeom>
                <a:avLst/>
                <a:gdLst>
                  <a:gd name="connsiteX0" fmla="*/ 7036 w 7036"/>
                  <a:gd name="connsiteY0" fmla="*/ 45151 h 45737"/>
                  <a:gd name="connsiteX1" fmla="*/ 0 w 7036"/>
                  <a:gd name="connsiteY1" fmla="*/ 45737 h 45737"/>
                  <a:gd name="connsiteX2" fmla="*/ 0 w 7036"/>
                  <a:gd name="connsiteY2" fmla="*/ 586 h 45737"/>
                  <a:gd name="connsiteX3" fmla="*/ 7036 w 7036"/>
                  <a:gd name="connsiteY3" fmla="*/ 0 h 45737"/>
                </a:gdLst>
                <a:ahLst/>
                <a:cxnLst>
                  <a:cxn ang="0">
                    <a:pos x="connsiteX0" y="connsiteY0"/>
                  </a:cxn>
                  <a:cxn ang="0">
                    <a:pos x="connsiteX1" y="connsiteY1"/>
                  </a:cxn>
                  <a:cxn ang="0">
                    <a:pos x="connsiteX2" y="connsiteY2"/>
                  </a:cxn>
                  <a:cxn ang="0">
                    <a:pos x="connsiteX3" y="connsiteY3"/>
                  </a:cxn>
                </a:cxnLst>
                <a:rect l="l" t="t" r="r" b="b"/>
                <a:pathLst>
                  <a:path w="7036" h="45737">
                    <a:moveTo>
                      <a:pt x="7036" y="45151"/>
                    </a:moveTo>
                    <a:lnTo>
                      <a:pt x="0" y="45737"/>
                    </a:lnTo>
                    <a:lnTo>
                      <a:pt x="0" y="586"/>
                    </a:lnTo>
                    <a:lnTo>
                      <a:pt x="7036" y="0"/>
                    </a:lnTo>
                    <a:close/>
                  </a:path>
                </a:pathLst>
              </a:custGeom>
              <a:solidFill>
                <a:srgbClr val="FFFFFF"/>
              </a:solidFill>
              <a:ln w="5864" cap="flat">
                <a:noFill/>
                <a:prstDash val="solid"/>
                <a:miter/>
              </a:ln>
            </p:spPr>
            <p:txBody>
              <a:bodyPr rtlCol="0" anchor="ctr"/>
              <a:lstStyle/>
              <a:p>
                <a:endParaRPr lang="en-US"/>
              </a:p>
            </p:txBody>
          </p:sp>
          <p:sp>
            <p:nvSpPr>
              <p:cNvPr id="888" name="Graphic 2">
                <a:extLst>
                  <a:ext uri="{FF2B5EF4-FFF2-40B4-BE49-F238E27FC236}">
                    <a16:creationId xmlns:a16="http://schemas.microsoft.com/office/drawing/2014/main" id="{71135B1B-72B0-4B70-9953-4E372F7586C3}"/>
                  </a:ext>
                </a:extLst>
              </p:cNvPr>
              <p:cNvSpPr/>
              <p:nvPr/>
            </p:nvSpPr>
            <p:spPr>
              <a:xfrm>
                <a:off x="4791304" y="3672219"/>
                <a:ext cx="6449" cy="45150"/>
              </a:xfrm>
              <a:custGeom>
                <a:avLst/>
                <a:gdLst>
                  <a:gd name="connsiteX0" fmla="*/ 6450 w 6449"/>
                  <a:gd name="connsiteY0" fmla="*/ 45151 h 45150"/>
                  <a:gd name="connsiteX1" fmla="*/ 0 w 6449"/>
                  <a:gd name="connsiteY1" fmla="*/ 45151 h 45150"/>
                  <a:gd name="connsiteX2" fmla="*/ 0 w 6449"/>
                  <a:gd name="connsiteY2" fmla="*/ 0 h 45150"/>
                  <a:gd name="connsiteX3" fmla="*/ 6450 w 6449"/>
                  <a:gd name="connsiteY3" fmla="*/ 0 h 45150"/>
                </a:gdLst>
                <a:ahLst/>
                <a:cxnLst>
                  <a:cxn ang="0">
                    <a:pos x="connsiteX0" y="connsiteY0"/>
                  </a:cxn>
                  <a:cxn ang="0">
                    <a:pos x="connsiteX1" y="connsiteY1"/>
                  </a:cxn>
                  <a:cxn ang="0">
                    <a:pos x="connsiteX2" y="connsiteY2"/>
                  </a:cxn>
                  <a:cxn ang="0">
                    <a:pos x="connsiteX3" y="connsiteY3"/>
                  </a:cxn>
                </a:cxnLst>
                <a:rect l="l" t="t" r="r" b="b"/>
                <a:pathLst>
                  <a:path w="6449" h="45150">
                    <a:moveTo>
                      <a:pt x="6450" y="45151"/>
                    </a:moveTo>
                    <a:lnTo>
                      <a:pt x="0" y="45151"/>
                    </a:lnTo>
                    <a:lnTo>
                      <a:pt x="0" y="0"/>
                    </a:lnTo>
                    <a:lnTo>
                      <a:pt x="6450" y="0"/>
                    </a:lnTo>
                    <a:close/>
                  </a:path>
                </a:pathLst>
              </a:custGeom>
              <a:solidFill>
                <a:srgbClr val="FFFFFF"/>
              </a:solidFill>
              <a:ln w="5864" cap="flat">
                <a:noFill/>
                <a:prstDash val="solid"/>
                <a:miter/>
              </a:ln>
            </p:spPr>
            <p:txBody>
              <a:bodyPr rtlCol="0" anchor="ctr"/>
              <a:lstStyle/>
              <a:p>
                <a:endParaRPr lang="en-US"/>
              </a:p>
            </p:txBody>
          </p:sp>
          <p:sp>
            <p:nvSpPr>
              <p:cNvPr id="889" name="Graphic 2">
                <a:extLst>
                  <a:ext uri="{FF2B5EF4-FFF2-40B4-BE49-F238E27FC236}">
                    <a16:creationId xmlns:a16="http://schemas.microsoft.com/office/drawing/2014/main" id="{249B4AA7-F950-4E9F-96F2-6F0E26EBBF00}"/>
                  </a:ext>
                </a:extLst>
              </p:cNvPr>
              <p:cNvSpPr/>
              <p:nvPr/>
            </p:nvSpPr>
            <p:spPr>
              <a:xfrm>
                <a:off x="4803032" y="3671633"/>
                <a:ext cx="6449" cy="45150"/>
              </a:xfrm>
              <a:custGeom>
                <a:avLst/>
                <a:gdLst>
                  <a:gd name="connsiteX0" fmla="*/ 6450 w 6449"/>
                  <a:gd name="connsiteY0" fmla="*/ 45151 h 45150"/>
                  <a:gd name="connsiteX1" fmla="*/ 0 w 6449"/>
                  <a:gd name="connsiteY1" fmla="*/ 45151 h 45150"/>
                  <a:gd name="connsiteX2" fmla="*/ 0 w 6449"/>
                  <a:gd name="connsiteY2" fmla="*/ 586 h 45150"/>
                  <a:gd name="connsiteX3" fmla="*/ 6450 w 6449"/>
                  <a:gd name="connsiteY3" fmla="*/ 0 h 45150"/>
                </a:gdLst>
                <a:ahLst/>
                <a:cxnLst>
                  <a:cxn ang="0">
                    <a:pos x="connsiteX0" y="connsiteY0"/>
                  </a:cxn>
                  <a:cxn ang="0">
                    <a:pos x="connsiteX1" y="connsiteY1"/>
                  </a:cxn>
                  <a:cxn ang="0">
                    <a:pos x="connsiteX2" y="connsiteY2"/>
                  </a:cxn>
                  <a:cxn ang="0">
                    <a:pos x="connsiteX3" y="connsiteY3"/>
                  </a:cxn>
                </a:cxnLst>
                <a:rect l="l" t="t" r="r" b="b"/>
                <a:pathLst>
                  <a:path w="6449" h="45150">
                    <a:moveTo>
                      <a:pt x="6450" y="45151"/>
                    </a:moveTo>
                    <a:lnTo>
                      <a:pt x="0" y="45151"/>
                    </a:lnTo>
                    <a:lnTo>
                      <a:pt x="0" y="586"/>
                    </a:lnTo>
                    <a:lnTo>
                      <a:pt x="6450" y="0"/>
                    </a:lnTo>
                    <a:close/>
                  </a:path>
                </a:pathLst>
              </a:custGeom>
              <a:solidFill>
                <a:srgbClr val="FFFFFF"/>
              </a:solidFill>
              <a:ln w="5864" cap="flat">
                <a:noFill/>
                <a:prstDash val="solid"/>
                <a:miter/>
              </a:ln>
            </p:spPr>
            <p:txBody>
              <a:bodyPr rtlCol="0" anchor="ctr"/>
              <a:lstStyle/>
              <a:p>
                <a:endParaRPr lang="en-US"/>
              </a:p>
            </p:txBody>
          </p:sp>
          <p:sp>
            <p:nvSpPr>
              <p:cNvPr id="890" name="Graphic 2">
                <a:extLst>
                  <a:ext uri="{FF2B5EF4-FFF2-40B4-BE49-F238E27FC236}">
                    <a16:creationId xmlns:a16="http://schemas.microsoft.com/office/drawing/2014/main" id="{BC2842E2-97C6-4D98-BB8D-22CEE53B116C}"/>
                  </a:ext>
                </a:extLst>
              </p:cNvPr>
              <p:cNvSpPr/>
              <p:nvPr/>
            </p:nvSpPr>
            <p:spPr>
              <a:xfrm>
                <a:off x="4814759" y="3671633"/>
                <a:ext cx="6449" cy="44564"/>
              </a:xfrm>
              <a:custGeom>
                <a:avLst/>
                <a:gdLst>
                  <a:gd name="connsiteX0" fmla="*/ 6450 w 6449"/>
                  <a:gd name="connsiteY0" fmla="*/ 44565 h 44564"/>
                  <a:gd name="connsiteX1" fmla="*/ 0 w 6449"/>
                  <a:gd name="connsiteY1" fmla="*/ 44565 h 44564"/>
                  <a:gd name="connsiteX2" fmla="*/ 0 w 6449"/>
                  <a:gd name="connsiteY2" fmla="*/ 0 h 44564"/>
                  <a:gd name="connsiteX3" fmla="*/ 6450 w 6449"/>
                  <a:gd name="connsiteY3" fmla="*/ 0 h 44564"/>
                </a:gdLst>
                <a:ahLst/>
                <a:cxnLst>
                  <a:cxn ang="0">
                    <a:pos x="connsiteX0" y="connsiteY0"/>
                  </a:cxn>
                  <a:cxn ang="0">
                    <a:pos x="connsiteX1" y="connsiteY1"/>
                  </a:cxn>
                  <a:cxn ang="0">
                    <a:pos x="connsiteX2" y="connsiteY2"/>
                  </a:cxn>
                  <a:cxn ang="0">
                    <a:pos x="connsiteX3" y="connsiteY3"/>
                  </a:cxn>
                </a:cxnLst>
                <a:rect l="l" t="t" r="r" b="b"/>
                <a:pathLst>
                  <a:path w="6449" h="44564">
                    <a:moveTo>
                      <a:pt x="6450" y="44565"/>
                    </a:moveTo>
                    <a:lnTo>
                      <a:pt x="0" y="44565"/>
                    </a:lnTo>
                    <a:lnTo>
                      <a:pt x="0" y="0"/>
                    </a:lnTo>
                    <a:lnTo>
                      <a:pt x="6450" y="0"/>
                    </a:lnTo>
                    <a:close/>
                  </a:path>
                </a:pathLst>
              </a:custGeom>
              <a:solidFill>
                <a:srgbClr val="FFFFFF"/>
              </a:solidFill>
              <a:ln w="5864" cap="flat">
                <a:noFill/>
                <a:prstDash val="solid"/>
                <a:miter/>
              </a:ln>
            </p:spPr>
            <p:txBody>
              <a:bodyPr rtlCol="0" anchor="ctr"/>
              <a:lstStyle/>
              <a:p>
                <a:endParaRPr lang="en-US"/>
              </a:p>
            </p:txBody>
          </p:sp>
          <p:sp>
            <p:nvSpPr>
              <p:cNvPr id="891" name="Graphic 2">
                <a:extLst>
                  <a:ext uri="{FF2B5EF4-FFF2-40B4-BE49-F238E27FC236}">
                    <a16:creationId xmlns:a16="http://schemas.microsoft.com/office/drawing/2014/main" id="{EFAAD25E-D3C1-4780-ABAB-8E18906CCD8C}"/>
                  </a:ext>
                </a:extLst>
              </p:cNvPr>
              <p:cNvSpPr/>
              <p:nvPr/>
            </p:nvSpPr>
            <p:spPr>
              <a:xfrm>
                <a:off x="4826487" y="3671046"/>
                <a:ext cx="6449" cy="45151"/>
              </a:xfrm>
              <a:custGeom>
                <a:avLst/>
                <a:gdLst>
                  <a:gd name="connsiteX0" fmla="*/ 6450 w 6449"/>
                  <a:gd name="connsiteY0" fmla="*/ 44565 h 45151"/>
                  <a:gd name="connsiteX1" fmla="*/ 0 w 6449"/>
                  <a:gd name="connsiteY1" fmla="*/ 45151 h 45151"/>
                  <a:gd name="connsiteX2" fmla="*/ 0 w 6449"/>
                  <a:gd name="connsiteY2" fmla="*/ 0 h 45151"/>
                  <a:gd name="connsiteX3" fmla="*/ 6450 w 6449"/>
                  <a:gd name="connsiteY3" fmla="*/ 0 h 45151"/>
                </a:gdLst>
                <a:ahLst/>
                <a:cxnLst>
                  <a:cxn ang="0">
                    <a:pos x="connsiteX0" y="connsiteY0"/>
                  </a:cxn>
                  <a:cxn ang="0">
                    <a:pos x="connsiteX1" y="connsiteY1"/>
                  </a:cxn>
                  <a:cxn ang="0">
                    <a:pos x="connsiteX2" y="connsiteY2"/>
                  </a:cxn>
                  <a:cxn ang="0">
                    <a:pos x="connsiteX3" y="connsiteY3"/>
                  </a:cxn>
                </a:cxnLst>
                <a:rect l="l" t="t" r="r" b="b"/>
                <a:pathLst>
                  <a:path w="6449" h="45151">
                    <a:moveTo>
                      <a:pt x="6450" y="44565"/>
                    </a:moveTo>
                    <a:lnTo>
                      <a:pt x="0" y="45151"/>
                    </a:lnTo>
                    <a:lnTo>
                      <a:pt x="0" y="0"/>
                    </a:lnTo>
                    <a:lnTo>
                      <a:pt x="6450" y="0"/>
                    </a:lnTo>
                    <a:close/>
                  </a:path>
                </a:pathLst>
              </a:custGeom>
              <a:solidFill>
                <a:srgbClr val="FFFFFF"/>
              </a:solidFill>
              <a:ln w="5864" cap="flat">
                <a:noFill/>
                <a:prstDash val="solid"/>
                <a:miter/>
              </a:ln>
            </p:spPr>
            <p:txBody>
              <a:bodyPr rtlCol="0" anchor="ctr"/>
              <a:lstStyle/>
              <a:p>
                <a:endParaRPr lang="en-US"/>
              </a:p>
            </p:txBody>
          </p:sp>
          <p:sp>
            <p:nvSpPr>
              <p:cNvPr id="892" name="Graphic 2">
                <a:extLst>
                  <a:ext uri="{FF2B5EF4-FFF2-40B4-BE49-F238E27FC236}">
                    <a16:creationId xmlns:a16="http://schemas.microsoft.com/office/drawing/2014/main" id="{3F4F83B5-49D4-4EE9-9BB9-C1C5C09C62E0}"/>
                  </a:ext>
                </a:extLst>
              </p:cNvPr>
              <p:cNvSpPr/>
              <p:nvPr/>
            </p:nvSpPr>
            <p:spPr>
              <a:xfrm>
                <a:off x="4838214" y="3670460"/>
                <a:ext cx="6449" cy="45151"/>
              </a:xfrm>
              <a:custGeom>
                <a:avLst/>
                <a:gdLst>
                  <a:gd name="connsiteX0" fmla="*/ 6450 w 6449"/>
                  <a:gd name="connsiteY0" fmla="*/ 45151 h 45151"/>
                  <a:gd name="connsiteX1" fmla="*/ 0 w 6449"/>
                  <a:gd name="connsiteY1" fmla="*/ 45151 h 45151"/>
                  <a:gd name="connsiteX2" fmla="*/ 0 w 6449"/>
                  <a:gd name="connsiteY2" fmla="*/ 586 h 45151"/>
                  <a:gd name="connsiteX3" fmla="*/ 6450 w 6449"/>
                  <a:gd name="connsiteY3" fmla="*/ 0 h 45151"/>
                </a:gdLst>
                <a:ahLst/>
                <a:cxnLst>
                  <a:cxn ang="0">
                    <a:pos x="connsiteX0" y="connsiteY0"/>
                  </a:cxn>
                  <a:cxn ang="0">
                    <a:pos x="connsiteX1" y="connsiteY1"/>
                  </a:cxn>
                  <a:cxn ang="0">
                    <a:pos x="connsiteX2" y="connsiteY2"/>
                  </a:cxn>
                  <a:cxn ang="0">
                    <a:pos x="connsiteX3" y="connsiteY3"/>
                  </a:cxn>
                </a:cxnLst>
                <a:rect l="l" t="t" r="r" b="b"/>
                <a:pathLst>
                  <a:path w="6449" h="45151">
                    <a:moveTo>
                      <a:pt x="6450" y="45151"/>
                    </a:moveTo>
                    <a:lnTo>
                      <a:pt x="0" y="45151"/>
                    </a:lnTo>
                    <a:lnTo>
                      <a:pt x="0" y="586"/>
                    </a:lnTo>
                    <a:lnTo>
                      <a:pt x="6450" y="0"/>
                    </a:lnTo>
                    <a:close/>
                  </a:path>
                </a:pathLst>
              </a:custGeom>
              <a:solidFill>
                <a:srgbClr val="FFFFFF"/>
              </a:solidFill>
              <a:ln w="5864" cap="flat">
                <a:noFill/>
                <a:prstDash val="solid"/>
                <a:miter/>
              </a:ln>
            </p:spPr>
            <p:txBody>
              <a:bodyPr rtlCol="0" anchor="ctr"/>
              <a:lstStyle/>
              <a:p>
                <a:endParaRPr lang="en-US"/>
              </a:p>
            </p:txBody>
          </p:sp>
          <p:sp>
            <p:nvSpPr>
              <p:cNvPr id="893" name="Graphic 2">
                <a:extLst>
                  <a:ext uri="{FF2B5EF4-FFF2-40B4-BE49-F238E27FC236}">
                    <a16:creationId xmlns:a16="http://schemas.microsoft.com/office/drawing/2014/main" id="{767B5FEE-7B8B-451C-A968-29D902A2EF97}"/>
                  </a:ext>
                </a:extLst>
              </p:cNvPr>
              <p:cNvSpPr/>
              <p:nvPr/>
            </p:nvSpPr>
            <p:spPr>
              <a:xfrm>
                <a:off x="4849355" y="3670460"/>
                <a:ext cx="6450" cy="44564"/>
              </a:xfrm>
              <a:custGeom>
                <a:avLst/>
                <a:gdLst>
                  <a:gd name="connsiteX0" fmla="*/ 6450 w 6450"/>
                  <a:gd name="connsiteY0" fmla="*/ 44565 h 44564"/>
                  <a:gd name="connsiteX1" fmla="*/ 0 w 6450"/>
                  <a:gd name="connsiteY1" fmla="*/ 44565 h 44564"/>
                  <a:gd name="connsiteX2" fmla="*/ 0 w 6450"/>
                  <a:gd name="connsiteY2" fmla="*/ 0 h 44564"/>
                  <a:gd name="connsiteX3" fmla="*/ 6450 w 6450"/>
                  <a:gd name="connsiteY3" fmla="*/ 0 h 44564"/>
                </a:gdLst>
                <a:ahLst/>
                <a:cxnLst>
                  <a:cxn ang="0">
                    <a:pos x="connsiteX0" y="connsiteY0"/>
                  </a:cxn>
                  <a:cxn ang="0">
                    <a:pos x="connsiteX1" y="connsiteY1"/>
                  </a:cxn>
                  <a:cxn ang="0">
                    <a:pos x="connsiteX2" y="connsiteY2"/>
                  </a:cxn>
                  <a:cxn ang="0">
                    <a:pos x="connsiteX3" y="connsiteY3"/>
                  </a:cxn>
                </a:cxnLst>
                <a:rect l="l" t="t" r="r" b="b"/>
                <a:pathLst>
                  <a:path w="6450" h="44564">
                    <a:moveTo>
                      <a:pt x="6450" y="44565"/>
                    </a:moveTo>
                    <a:lnTo>
                      <a:pt x="0" y="44565"/>
                    </a:lnTo>
                    <a:lnTo>
                      <a:pt x="0" y="0"/>
                    </a:lnTo>
                    <a:lnTo>
                      <a:pt x="6450" y="0"/>
                    </a:lnTo>
                    <a:close/>
                  </a:path>
                </a:pathLst>
              </a:custGeom>
              <a:solidFill>
                <a:srgbClr val="FFFFFF"/>
              </a:solidFill>
              <a:ln w="5864" cap="flat">
                <a:noFill/>
                <a:prstDash val="solid"/>
                <a:miter/>
              </a:ln>
            </p:spPr>
            <p:txBody>
              <a:bodyPr rtlCol="0" anchor="ctr"/>
              <a:lstStyle/>
              <a:p>
                <a:endParaRPr lang="en-US"/>
              </a:p>
            </p:txBody>
          </p:sp>
          <p:sp>
            <p:nvSpPr>
              <p:cNvPr id="894" name="Graphic 2">
                <a:extLst>
                  <a:ext uri="{FF2B5EF4-FFF2-40B4-BE49-F238E27FC236}">
                    <a16:creationId xmlns:a16="http://schemas.microsoft.com/office/drawing/2014/main" id="{01F07F24-1478-4DA2-9348-1277E470AC74}"/>
                  </a:ext>
                </a:extLst>
              </p:cNvPr>
              <p:cNvSpPr/>
              <p:nvPr/>
            </p:nvSpPr>
            <p:spPr>
              <a:xfrm>
                <a:off x="4861083" y="3669873"/>
                <a:ext cx="6450" cy="45151"/>
              </a:xfrm>
              <a:custGeom>
                <a:avLst/>
                <a:gdLst>
                  <a:gd name="connsiteX0" fmla="*/ 6450 w 6450"/>
                  <a:gd name="connsiteY0" fmla="*/ 44565 h 45151"/>
                  <a:gd name="connsiteX1" fmla="*/ 0 w 6450"/>
                  <a:gd name="connsiteY1" fmla="*/ 45151 h 45151"/>
                  <a:gd name="connsiteX2" fmla="*/ 0 w 6450"/>
                  <a:gd name="connsiteY2" fmla="*/ 0 h 45151"/>
                  <a:gd name="connsiteX3" fmla="*/ 6450 w 6450"/>
                  <a:gd name="connsiteY3" fmla="*/ 0 h 45151"/>
                </a:gdLst>
                <a:ahLst/>
                <a:cxnLst>
                  <a:cxn ang="0">
                    <a:pos x="connsiteX0" y="connsiteY0"/>
                  </a:cxn>
                  <a:cxn ang="0">
                    <a:pos x="connsiteX1" y="connsiteY1"/>
                  </a:cxn>
                  <a:cxn ang="0">
                    <a:pos x="connsiteX2" y="connsiteY2"/>
                  </a:cxn>
                  <a:cxn ang="0">
                    <a:pos x="connsiteX3" y="connsiteY3"/>
                  </a:cxn>
                </a:cxnLst>
                <a:rect l="l" t="t" r="r" b="b"/>
                <a:pathLst>
                  <a:path w="6450" h="45151">
                    <a:moveTo>
                      <a:pt x="6450" y="44565"/>
                    </a:moveTo>
                    <a:lnTo>
                      <a:pt x="0" y="45151"/>
                    </a:lnTo>
                    <a:lnTo>
                      <a:pt x="0" y="0"/>
                    </a:lnTo>
                    <a:lnTo>
                      <a:pt x="6450" y="0"/>
                    </a:lnTo>
                    <a:close/>
                  </a:path>
                </a:pathLst>
              </a:custGeom>
              <a:solidFill>
                <a:srgbClr val="FFFFFF"/>
              </a:solidFill>
              <a:ln w="5864" cap="flat">
                <a:noFill/>
                <a:prstDash val="solid"/>
                <a:miter/>
              </a:ln>
            </p:spPr>
            <p:txBody>
              <a:bodyPr rtlCol="0" anchor="ctr"/>
              <a:lstStyle/>
              <a:p>
                <a:endParaRPr lang="en-US"/>
              </a:p>
            </p:txBody>
          </p:sp>
        </p:grpSp>
        <p:grpSp>
          <p:nvGrpSpPr>
            <p:cNvPr id="895" name="Graphic 2">
              <a:extLst>
                <a:ext uri="{FF2B5EF4-FFF2-40B4-BE49-F238E27FC236}">
                  <a16:creationId xmlns:a16="http://schemas.microsoft.com/office/drawing/2014/main" id="{32A48B9F-5544-4B32-8F7A-C5AD98DD0937}"/>
                </a:ext>
              </a:extLst>
            </p:cNvPr>
            <p:cNvGrpSpPr/>
            <p:nvPr/>
          </p:nvGrpSpPr>
          <p:grpSpPr>
            <a:xfrm>
              <a:off x="4672856" y="3673978"/>
              <a:ext cx="194676" cy="47496"/>
              <a:chOff x="4672856" y="3673978"/>
              <a:chExt cx="194676" cy="47496"/>
            </a:xfrm>
            <a:solidFill>
              <a:srgbClr val="FF9085"/>
            </a:solidFill>
          </p:grpSpPr>
          <p:sp>
            <p:nvSpPr>
              <p:cNvPr id="896" name="Graphic 2">
                <a:extLst>
                  <a:ext uri="{FF2B5EF4-FFF2-40B4-BE49-F238E27FC236}">
                    <a16:creationId xmlns:a16="http://schemas.microsoft.com/office/drawing/2014/main" id="{C6DD2779-63F3-4BE5-8CAF-5685D5F9C101}"/>
                  </a:ext>
                </a:extLst>
              </p:cNvPr>
              <p:cNvSpPr/>
              <p:nvPr/>
            </p:nvSpPr>
            <p:spPr>
              <a:xfrm>
                <a:off x="4672856" y="3682774"/>
                <a:ext cx="6449" cy="38700"/>
              </a:xfrm>
              <a:custGeom>
                <a:avLst/>
                <a:gdLst>
                  <a:gd name="connsiteX0" fmla="*/ 6450 w 6449"/>
                  <a:gd name="connsiteY0" fmla="*/ 38701 h 38700"/>
                  <a:gd name="connsiteX1" fmla="*/ 0 w 6449"/>
                  <a:gd name="connsiteY1" fmla="*/ 38701 h 38700"/>
                  <a:gd name="connsiteX2" fmla="*/ 0 w 6449"/>
                  <a:gd name="connsiteY2" fmla="*/ 0 h 38700"/>
                  <a:gd name="connsiteX3" fmla="*/ 6450 w 6449"/>
                  <a:gd name="connsiteY3" fmla="*/ 0 h 38700"/>
                </a:gdLst>
                <a:ahLst/>
                <a:cxnLst>
                  <a:cxn ang="0">
                    <a:pos x="connsiteX0" y="connsiteY0"/>
                  </a:cxn>
                  <a:cxn ang="0">
                    <a:pos x="connsiteX1" y="connsiteY1"/>
                  </a:cxn>
                  <a:cxn ang="0">
                    <a:pos x="connsiteX2" y="connsiteY2"/>
                  </a:cxn>
                  <a:cxn ang="0">
                    <a:pos x="connsiteX3" y="connsiteY3"/>
                  </a:cxn>
                </a:cxnLst>
                <a:rect l="l" t="t" r="r" b="b"/>
                <a:pathLst>
                  <a:path w="6449" h="38700">
                    <a:moveTo>
                      <a:pt x="6450" y="38701"/>
                    </a:moveTo>
                    <a:lnTo>
                      <a:pt x="0" y="38701"/>
                    </a:lnTo>
                    <a:lnTo>
                      <a:pt x="0" y="0"/>
                    </a:lnTo>
                    <a:lnTo>
                      <a:pt x="6450" y="0"/>
                    </a:lnTo>
                    <a:close/>
                  </a:path>
                </a:pathLst>
              </a:custGeom>
              <a:solidFill>
                <a:srgbClr val="FF9085"/>
              </a:solidFill>
              <a:ln w="5864" cap="flat">
                <a:noFill/>
                <a:prstDash val="solid"/>
                <a:miter/>
              </a:ln>
            </p:spPr>
            <p:txBody>
              <a:bodyPr rtlCol="0" anchor="ctr"/>
              <a:lstStyle/>
              <a:p>
                <a:endParaRPr lang="en-US"/>
              </a:p>
            </p:txBody>
          </p:sp>
          <p:sp>
            <p:nvSpPr>
              <p:cNvPr id="897" name="Graphic 2">
                <a:extLst>
                  <a:ext uri="{FF2B5EF4-FFF2-40B4-BE49-F238E27FC236}">
                    <a16:creationId xmlns:a16="http://schemas.microsoft.com/office/drawing/2014/main" id="{C4002C10-59A9-4F06-B100-A0A38C42A730}"/>
                  </a:ext>
                </a:extLst>
              </p:cNvPr>
              <p:cNvSpPr/>
              <p:nvPr/>
            </p:nvSpPr>
            <p:spPr>
              <a:xfrm>
                <a:off x="4684584" y="3716197"/>
                <a:ext cx="7036" cy="5277"/>
              </a:xfrm>
              <a:custGeom>
                <a:avLst/>
                <a:gdLst>
                  <a:gd name="connsiteX0" fmla="*/ 7037 w 7036"/>
                  <a:gd name="connsiteY0" fmla="*/ 4691 h 5277"/>
                  <a:gd name="connsiteX1" fmla="*/ 0 w 7036"/>
                  <a:gd name="connsiteY1" fmla="*/ 5277 h 5277"/>
                  <a:gd name="connsiteX2" fmla="*/ 0 w 7036"/>
                  <a:gd name="connsiteY2" fmla="*/ 586 h 5277"/>
                  <a:gd name="connsiteX3" fmla="*/ 7037 w 7036"/>
                  <a:gd name="connsiteY3" fmla="*/ 0 h 5277"/>
                </a:gdLst>
                <a:ahLst/>
                <a:cxnLst>
                  <a:cxn ang="0">
                    <a:pos x="connsiteX0" y="connsiteY0"/>
                  </a:cxn>
                  <a:cxn ang="0">
                    <a:pos x="connsiteX1" y="connsiteY1"/>
                  </a:cxn>
                  <a:cxn ang="0">
                    <a:pos x="connsiteX2" y="connsiteY2"/>
                  </a:cxn>
                  <a:cxn ang="0">
                    <a:pos x="connsiteX3" y="connsiteY3"/>
                  </a:cxn>
                </a:cxnLst>
                <a:rect l="l" t="t" r="r" b="b"/>
                <a:pathLst>
                  <a:path w="7036" h="5277">
                    <a:moveTo>
                      <a:pt x="7037" y="4691"/>
                    </a:moveTo>
                    <a:lnTo>
                      <a:pt x="0" y="5277"/>
                    </a:lnTo>
                    <a:lnTo>
                      <a:pt x="0" y="586"/>
                    </a:lnTo>
                    <a:lnTo>
                      <a:pt x="7037" y="0"/>
                    </a:lnTo>
                    <a:close/>
                  </a:path>
                </a:pathLst>
              </a:custGeom>
              <a:solidFill>
                <a:srgbClr val="FF9085"/>
              </a:solidFill>
              <a:ln w="5864" cap="flat">
                <a:noFill/>
                <a:prstDash val="solid"/>
                <a:miter/>
              </a:ln>
            </p:spPr>
            <p:txBody>
              <a:bodyPr rtlCol="0" anchor="ctr"/>
              <a:lstStyle/>
              <a:p>
                <a:endParaRPr lang="en-US"/>
              </a:p>
            </p:txBody>
          </p:sp>
          <p:sp>
            <p:nvSpPr>
              <p:cNvPr id="898" name="Graphic 2">
                <a:extLst>
                  <a:ext uri="{FF2B5EF4-FFF2-40B4-BE49-F238E27FC236}">
                    <a16:creationId xmlns:a16="http://schemas.microsoft.com/office/drawing/2014/main" id="{C4EAF967-155B-4B0A-8D14-F28BBF6B3A19}"/>
                  </a:ext>
                </a:extLst>
              </p:cNvPr>
              <p:cNvSpPr/>
              <p:nvPr/>
            </p:nvSpPr>
            <p:spPr>
              <a:xfrm>
                <a:off x="4696898" y="3693915"/>
                <a:ext cx="6450" cy="26973"/>
              </a:xfrm>
              <a:custGeom>
                <a:avLst/>
                <a:gdLst>
                  <a:gd name="connsiteX0" fmla="*/ 6450 w 6450"/>
                  <a:gd name="connsiteY0" fmla="*/ 26387 h 26973"/>
                  <a:gd name="connsiteX1" fmla="*/ 0 w 6450"/>
                  <a:gd name="connsiteY1" fmla="*/ 26973 h 26973"/>
                  <a:gd name="connsiteX2" fmla="*/ 0 w 6450"/>
                  <a:gd name="connsiteY2" fmla="*/ 586 h 26973"/>
                  <a:gd name="connsiteX3" fmla="*/ 6450 w 6450"/>
                  <a:gd name="connsiteY3" fmla="*/ 0 h 26973"/>
                </a:gdLst>
                <a:ahLst/>
                <a:cxnLst>
                  <a:cxn ang="0">
                    <a:pos x="connsiteX0" y="connsiteY0"/>
                  </a:cxn>
                  <a:cxn ang="0">
                    <a:pos x="connsiteX1" y="connsiteY1"/>
                  </a:cxn>
                  <a:cxn ang="0">
                    <a:pos x="connsiteX2" y="connsiteY2"/>
                  </a:cxn>
                  <a:cxn ang="0">
                    <a:pos x="connsiteX3" y="connsiteY3"/>
                  </a:cxn>
                </a:cxnLst>
                <a:rect l="l" t="t" r="r" b="b"/>
                <a:pathLst>
                  <a:path w="6450" h="26973">
                    <a:moveTo>
                      <a:pt x="6450" y="26387"/>
                    </a:moveTo>
                    <a:lnTo>
                      <a:pt x="0" y="26973"/>
                    </a:lnTo>
                    <a:lnTo>
                      <a:pt x="0" y="586"/>
                    </a:lnTo>
                    <a:lnTo>
                      <a:pt x="6450" y="0"/>
                    </a:lnTo>
                    <a:close/>
                  </a:path>
                </a:pathLst>
              </a:custGeom>
              <a:solidFill>
                <a:srgbClr val="FF9085"/>
              </a:solidFill>
              <a:ln w="5864" cap="flat">
                <a:noFill/>
                <a:prstDash val="solid"/>
                <a:miter/>
              </a:ln>
            </p:spPr>
            <p:txBody>
              <a:bodyPr rtlCol="0" anchor="ctr"/>
              <a:lstStyle/>
              <a:p>
                <a:endParaRPr lang="en-US"/>
              </a:p>
            </p:txBody>
          </p:sp>
          <p:sp>
            <p:nvSpPr>
              <p:cNvPr id="899" name="Graphic 2">
                <a:extLst>
                  <a:ext uri="{FF2B5EF4-FFF2-40B4-BE49-F238E27FC236}">
                    <a16:creationId xmlns:a16="http://schemas.microsoft.com/office/drawing/2014/main" id="{58E62E94-2581-4763-BE18-C187D5645912}"/>
                  </a:ext>
                </a:extLst>
              </p:cNvPr>
              <p:cNvSpPr/>
              <p:nvPr/>
            </p:nvSpPr>
            <p:spPr>
              <a:xfrm>
                <a:off x="4708625" y="3708574"/>
                <a:ext cx="7036" cy="11727"/>
              </a:xfrm>
              <a:custGeom>
                <a:avLst/>
                <a:gdLst>
                  <a:gd name="connsiteX0" fmla="*/ 7037 w 7036"/>
                  <a:gd name="connsiteY0" fmla="*/ 11728 h 11727"/>
                  <a:gd name="connsiteX1" fmla="*/ 0 w 7036"/>
                  <a:gd name="connsiteY1" fmla="*/ 11728 h 11727"/>
                  <a:gd name="connsiteX2" fmla="*/ 0 w 7036"/>
                  <a:gd name="connsiteY2" fmla="*/ 586 h 11727"/>
                  <a:gd name="connsiteX3" fmla="*/ 7037 w 7036"/>
                  <a:gd name="connsiteY3" fmla="*/ 0 h 11727"/>
                </a:gdLst>
                <a:ahLst/>
                <a:cxnLst>
                  <a:cxn ang="0">
                    <a:pos x="connsiteX0" y="connsiteY0"/>
                  </a:cxn>
                  <a:cxn ang="0">
                    <a:pos x="connsiteX1" y="connsiteY1"/>
                  </a:cxn>
                  <a:cxn ang="0">
                    <a:pos x="connsiteX2" y="connsiteY2"/>
                  </a:cxn>
                  <a:cxn ang="0">
                    <a:pos x="connsiteX3" y="connsiteY3"/>
                  </a:cxn>
                </a:cxnLst>
                <a:rect l="l" t="t" r="r" b="b"/>
                <a:pathLst>
                  <a:path w="7036" h="11727">
                    <a:moveTo>
                      <a:pt x="7037" y="11728"/>
                    </a:moveTo>
                    <a:lnTo>
                      <a:pt x="0" y="11728"/>
                    </a:lnTo>
                    <a:lnTo>
                      <a:pt x="0" y="586"/>
                    </a:lnTo>
                    <a:lnTo>
                      <a:pt x="7037" y="0"/>
                    </a:lnTo>
                    <a:close/>
                  </a:path>
                </a:pathLst>
              </a:custGeom>
              <a:solidFill>
                <a:srgbClr val="FF9085"/>
              </a:solidFill>
              <a:ln w="5864" cap="flat">
                <a:noFill/>
                <a:prstDash val="solid"/>
                <a:miter/>
              </a:ln>
            </p:spPr>
            <p:txBody>
              <a:bodyPr rtlCol="0" anchor="ctr"/>
              <a:lstStyle/>
              <a:p>
                <a:endParaRPr lang="en-US"/>
              </a:p>
            </p:txBody>
          </p:sp>
          <p:sp>
            <p:nvSpPr>
              <p:cNvPr id="900" name="Graphic 2">
                <a:extLst>
                  <a:ext uri="{FF2B5EF4-FFF2-40B4-BE49-F238E27FC236}">
                    <a16:creationId xmlns:a16="http://schemas.microsoft.com/office/drawing/2014/main" id="{14E75FD7-2B11-4800-9C63-1F1F2834CC39}"/>
                  </a:ext>
                </a:extLst>
              </p:cNvPr>
              <p:cNvSpPr/>
              <p:nvPr/>
            </p:nvSpPr>
            <p:spPr>
              <a:xfrm>
                <a:off x="4720939" y="3690397"/>
                <a:ext cx="6449" cy="29318"/>
              </a:xfrm>
              <a:custGeom>
                <a:avLst/>
                <a:gdLst>
                  <a:gd name="connsiteX0" fmla="*/ 6450 w 6449"/>
                  <a:gd name="connsiteY0" fmla="*/ 29319 h 29318"/>
                  <a:gd name="connsiteX1" fmla="*/ 0 w 6449"/>
                  <a:gd name="connsiteY1" fmla="*/ 29319 h 29318"/>
                  <a:gd name="connsiteX2" fmla="*/ 0 w 6449"/>
                  <a:gd name="connsiteY2" fmla="*/ 0 h 29318"/>
                  <a:gd name="connsiteX3" fmla="*/ 6450 w 6449"/>
                  <a:gd name="connsiteY3" fmla="*/ 0 h 29318"/>
                </a:gdLst>
                <a:ahLst/>
                <a:cxnLst>
                  <a:cxn ang="0">
                    <a:pos x="connsiteX0" y="connsiteY0"/>
                  </a:cxn>
                  <a:cxn ang="0">
                    <a:pos x="connsiteX1" y="connsiteY1"/>
                  </a:cxn>
                  <a:cxn ang="0">
                    <a:pos x="connsiteX2" y="connsiteY2"/>
                  </a:cxn>
                  <a:cxn ang="0">
                    <a:pos x="connsiteX3" y="connsiteY3"/>
                  </a:cxn>
                </a:cxnLst>
                <a:rect l="l" t="t" r="r" b="b"/>
                <a:pathLst>
                  <a:path w="6449" h="29318">
                    <a:moveTo>
                      <a:pt x="6450" y="29319"/>
                    </a:moveTo>
                    <a:lnTo>
                      <a:pt x="0" y="29319"/>
                    </a:lnTo>
                    <a:lnTo>
                      <a:pt x="0" y="0"/>
                    </a:lnTo>
                    <a:lnTo>
                      <a:pt x="6450" y="0"/>
                    </a:lnTo>
                    <a:close/>
                  </a:path>
                </a:pathLst>
              </a:custGeom>
              <a:solidFill>
                <a:srgbClr val="FF9085"/>
              </a:solidFill>
              <a:ln w="5864" cap="flat">
                <a:noFill/>
                <a:prstDash val="solid"/>
                <a:miter/>
              </a:ln>
            </p:spPr>
            <p:txBody>
              <a:bodyPr rtlCol="0" anchor="ctr"/>
              <a:lstStyle/>
              <a:p>
                <a:endParaRPr lang="en-US"/>
              </a:p>
            </p:txBody>
          </p:sp>
          <p:sp>
            <p:nvSpPr>
              <p:cNvPr id="901" name="Graphic 2">
                <a:extLst>
                  <a:ext uri="{FF2B5EF4-FFF2-40B4-BE49-F238E27FC236}">
                    <a16:creationId xmlns:a16="http://schemas.microsoft.com/office/drawing/2014/main" id="{C9F270BF-07C5-4F78-8C24-B2777136490E}"/>
                  </a:ext>
                </a:extLst>
              </p:cNvPr>
              <p:cNvSpPr/>
              <p:nvPr/>
            </p:nvSpPr>
            <p:spPr>
              <a:xfrm>
                <a:off x="4732667" y="3699192"/>
                <a:ext cx="6449" cy="20523"/>
              </a:xfrm>
              <a:custGeom>
                <a:avLst/>
                <a:gdLst>
                  <a:gd name="connsiteX0" fmla="*/ 6450 w 6449"/>
                  <a:gd name="connsiteY0" fmla="*/ 19937 h 20523"/>
                  <a:gd name="connsiteX1" fmla="*/ 0 w 6449"/>
                  <a:gd name="connsiteY1" fmla="*/ 20523 h 20523"/>
                  <a:gd name="connsiteX2" fmla="*/ 0 w 6449"/>
                  <a:gd name="connsiteY2" fmla="*/ 0 h 20523"/>
                  <a:gd name="connsiteX3" fmla="*/ 6450 w 6449"/>
                  <a:gd name="connsiteY3" fmla="*/ 0 h 20523"/>
                </a:gdLst>
                <a:ahLst/>
                <a:cxnLst>
                  <a:cxn ang="0">
                    <a:pos x="connsiteX0" y="connsiteY0"/>
                  </a:cxn>
                  <a:cxn ang="0">
                    <a:pos x="connsiteX1" y="connsiteY1"/>
                  </a:cxn>
                  <a:cxn ang="0">
                    <a:pos x="connsiteX2" y="connsiteY2"/>
                  </a:cxn>
                  <a:cxn ang="0">
                    <a:pos x="connsiteX3" y="connsiteY3"/>
                  </a:cxn>
                </a:cxnLst>
                <a:rect l="l" t="t" r="r" b="b"/>
                <a:pathLst>
                  <a:path w="6449" h="20523">
                    <a:moveTo>
                      <a:pt x="6450" y="19937"/>
                    </a:moveTo>
                    <a:lnTo>
                      <a:pt x="0" y="20523"/>
                    </a:lnTo>
                    <a:lnTo>
                      <a:pt x="0" y="0"/>
                    </a:lnTo>
                    <a:lnTo>
                      <a:pt x="6450" y="0"/>
                    </a:lnTo>
                    <a:close/>
                  </a:path>
                </a:pathLst>
              </a:custGeom>
              <a:solidFill>
                <a:srgbClr val="FF9085"/>
              </a:solidFill>
              <a:ln w="5864" cap="flat">
                <a:noFill/>
                <a:prstDash val="solid"/>
                <a:miter/>
              </a:ln>
            </p:spPr>
            <p:txBody>
              <a:bodyPr rtlCol="0" anchor="ctr"/>
              <a:lstStyle/>
              <a:p>
                <a:endParaRPr lang="en-US"/>
              </a:p>
            </p:txBody>
          </p:sp>
          <p:sp>
            <p:nvSpPr>
              <p:cNvPr id="902" name="Graphic 2">
                <a:extLst>
                  <a:ext uri="{FF2B5EF4-FFF2-40B4-BE49-F238E27FC236}">
                    <a16:creationId xmlns:a16="http://schemas.microsoft.com/office/drawing/2014/main" id="{35F401B6-0079-4E12-A14E-3C24131F96CA}"/>
                  </a:ext>
                </a:extLst>
              </p:cNvPr>
              <p:cNvSpPr/>
              <p:nvPr/>
            </p:nvSpPr>
            <p:spPr>
              <a:xfrm>
                <a:off x="4744394" y="3683947"/>
                <a:ext cx="6449" cy="35182"/>
              </a:xfrm>
              <a:custGeom>
                <a:avLst/>
                <a:gdLst>
                  <a:gd name="connsiteX0" fmla="*/ 6450 w 6449"/>
                  <a:gd name="connsiteY0" fmla="*/ 34596 h 35182"/>
                  <a:gd name="connsiteX1" fmla="*/ 0 w 6449"/>
                  <a:gd name="connsiteY1" fmla="*/ 35183 h 35182"/>
                  <a:gd name="connsiteX2" fmla="*/ 0 w 6449"/>
                  <a:gd name="connsiteY2" fmla="*/ 0 h 35182"/>
                  <a:gd name="connsiteX3" fmla="*/ 6450 w 6449"/>
                  <a:gd name="connsiteY3" fmla="*/ 0 h 35182"/>
                </a:gdLst>
                <a:ahLst/>
                <a:cxnLst>
                  <a:cxn ang="0">
                    <a:pos x="connsiteX0" y="connsiteY0"/>
                  </a:cxn>
                  <a:cxn ang="0">
                    <a:pos x="connsiteX1" y="connsiteY1"/>
                  </a:cxn>
                  <a:cxn ang="0">
                    <a:pos x="connsiteX2" y="connsiteY2"/>
                  </a:cxn>
                  <a:cxn ang="0">
                    <a:pos x="connsiteX3" y="connsiteY3"/>
                  </a:cxn>
                </a:cxnLst>
                <a:rect l="l" t="t" r="r" b="b"/>
                <a:pathLst>
                  <a:path w="6449" h="35182">
                    <a:moveTo>
                      <a:pt x="6450" y="34596"/>
                    </a:moveTo>
                    <a:lnTo>
                      <a:pt x="0" y="35183"/>
                    </a:lnTo>
                    <a:lnTo>
                      <a:pt x="0" y="0"/>
                    </a:lnTo>
                    <a:lnTo>
                      <a:pt x="6450" y="0"/>
                    </a:lnTo>
                    <a:close/>
                  </a:path>
                </a:pathLst>
              </a:custGeom>
              <a:solidFill>
                <a:srgbClr val="FF9085"/>
              </a:solidFill>
              <a:ln w="5864" cap="flat">
                <a:noFill/>
                <a:prstDash val="solid"/>
                <a:miter/>
              </a:ln>
            </p:spPr>
            <p:txBody>
              <a:bodyPr rtlCol="0" anchor="ctr"/>
              <a:lstStyle/>
              <a:p>
                <a:endParaRPr lang="en-US"/>
              </a:p>
            </p:txBody>
          </p:sp>
          <p:sp>
            <p:nvSpPr>
              <p:cNvPr id="903" name="Graphic 2">
                <a:extLst>
                  <a:ext uri="{FF2B5EF4-FFF2-40B4-BE49-F238E27FC236}">
                    <a16:creationId xmlns:a16="http://schemas.microsoft.com/office/drawing/2014/main" id="{F87253E2-03D3-4C39-9747-5B6AD53D2897}"/>
                  </a:ext>
                </a:extLst>
              </p:cNvPr>
              <p:cNvSpPr/>
              <p:nvPr/>
            </p:nvSpPr>
            <p:spPr>
              <a:xfrm>
                <a:off x="4756122" y="3679842"/>
                <a:ext cx="6449" cy="38700"/>
              </a:xfrm>
              <a:custGeom>
                <a:avLst/>
                <a:gdLst>
                  <a:gd name="connsiteX0" fmla="*/ 6450 w 6449"/>
                  <a:gd name="connsiteY0" fmla="*/ 38701 h 38700"/>
                  <a:gd name="connsiteX1" fmla="*/ 0 w 6449"/>
                  <a:gd name="connsiteY1" fmla="*/ 38701 h 38700"/>
                  <a:gd name="connsiteX2" fmla="*/ 0 w 6449"/>
                  <a:gd name="connsiteY2" fmla="*/ 586 h 38700"/>
                  <a:gd name="connsiteX3" fmla="*/ 6450 w 6449"/>
                  <a:gd name="connsiteY3" fmla="*/ 0 h 38700"/>
                </a:gdLst>
                <a:ahLst/>
                <a:cxnLst>
                  <a:cxn ang="0">
                    <a:pos x="connsiteX0" y="connsiteY0"/>
                  </a:cxn>
                  <a:cxn ang="0">
                    <a:pos x="connsiteX1" y="connsiteY1"/>
                  </a:cxn>
                  <a:cxn ang="0">
                    <a:pos x="connsiteX2" y="connsiteY2"/>
                  </a:cxn>
                  <a:cxn ang="0">
                    <a:pos x="connsiteX3" y="connsiteY3"/>
                  </a:cxn>
                </a:cxnLst>
                <a:rect l="l" t="t" r="r" b="b"/>
                <a:pathLst>
                  <a:path w="6449" h="38700">
                    <a:moveTo>
                      <a:pt x="6450" y="38701"/>
                    </a:moveTo>
                    <a:lnTo>
                      <a:pt x="0" y="38701"/>
                    </a:lnTo>
                    <a:lnTo>
                      <a:pt x="0" y="586"/>
                    </a:lnTo>
                    <a:lnTo>
                      <a:pt x="6450" y="0"/>
                    </a:lnTo>
                    <a:close/>
                  </a:path>
                </a:pathLst>
              </a:custGeom>
              <a:solidFill>
                <a:srgbClr val="FF9085"/>
              </a:solidFill>
              <a:ln w="5864" cap="flat">
                <a:noFill/>
                <a:prstDash val="solid"/>
                <a:miter/>
              </a:ln>
            </p:spPr>
            <p:txBody>
              <a:bodyPr rtlCol="0" anchor="ctr"/>
              <a:lstStyle/>
              <a:p>
                <a:endParaRPr lang="en-US"/>
              </a:p>
            </p:txBody>
          </p:sp>
          <p:sp>
            <p:nvSpPr>
              <p:cNvPr id="904" name="Graphic 2">
                <a:extLst>
                  <a:ext uri="{FF2B5EF4-FFF2-40B4-BE49-F238E27FC236}">
                    <a16:creationId xmlns:a16="http://schemas.microsoft.com/office/drawing/2014/main" id="{2EDD2445-6DEF-4BC2-8729-5C8A4F037DF3}"/>
                  </a:ext>
                </a:extLst>
              </p:cNvPr>
              <p:cNvSpPr/>
              <p:nvPr/>
            </p:nvSpPr>
            <p:spPr>
              <a:xfrm>
                <a:off x="4767849" y="3698606"/>
                <a:ext cx="7036" cy="19350"/>
              </a:xfrm>
              <a:custGeom>
                <a:avLst/>
                <a:gdLst>
                  <a:gd name="connsiteX0" fmla="*/ 7036 w 7036"/>
                  <a:gd name="connsiteY0" fmla="*/ 19350 h 19350"/>
                  <a:gd name="connsiteX1" fmla="*/ 0 w 7036"/>
                  <a:gd name="connsiteY1" fmla="*/ 19350 h 19350"/>
                  <a:gd name="connsiteX2" fmla="*/ 0 w 7036"/>
                  <a:gd name="connsiteY2" fmla="*/ 586 h 19350"/>
                  <a:gd name="connsiteX3" fmla="*/ 7036 w 7036"/>
                  <a:gd name="connsiteY3" fmla="*/ 0 h 19350"/>
                </a:gdLst>
                <a:ahLst/>
                <a:cxnLst>
                  <a:cxn ang="0">
                    <a:pos x="connsiteX0" y="connsiteY0"/>
                  </a:cxn>
                  <a:cxn ang="0">
                    <a:pos x="connsiteX1" y="connsiteY1"/>
                  </a:cxn>
                  <a:cxn ang="0">
                    <a:pos x="connsiteX2" y="connsiteY2"/>
                  </a:cxn>
                  <a:cxn ang="0">
                    <a:pos x="connsiteX3" y="connsiteY3"/>
                  </a:cxn>
                </a:cxnLst>
                <a:rect l="l" t="t" r="r" b="b"/>
                <a:pathLst>
                  <a:path w="7036" h="19350">
                    <a:moveTo>
                      <a:pt x="7036" y="19350"/>
                    </a:moveTo>
                    <a:lnTo>
                      <a:pt x="0" y="19350"/>
                    </a:lnTo>
                    <a:lnTo>
                      <a:pt x="0" y="586"/>
                    </a:lnTo>
                    <a:lnTo>
                      <a:pt x="7036" y="0"/>
                    </a:lnTo>
                    <a:close/>
                  </a:path>
                </a:pathLst>
              </a:custGeom>
              <a:solidFill>
                <a:srgbClr val="FF9085"/>
              </a:solidFill>
              <a:ln w="5864" cap="flat">
                <a:noFill/>
                <a:prstDash val="solid"/>
                <a:miter/>
              </a:ln>
            </p:spPr>
            <p:txBody>
              <a:bodyPr rtlCol="0" anchor="ctr"/>
              <a:lstStyle/>
              <a:p>
                <a:endParaRPr lang="en-US"/>
              </a:p>
            </p:txBody>
          </p:sp>
          <p:sp>
            <p:nvSpPr>
              <p:cNvPr id="905" name="Graphic 2">
                <a:extLst>
                  <a:ext uri="{FF2B5EF4-FFF2-40B4-BE49-F238E27FC236}">
                    <a16:creationId xmlns:a16="http://schemas.microsoft.com/office/drawing/2014/main" id="{6C3128DA-5946-4FD1-8256-9377F4B88087}"/>
                  </a:ext>
                </a:extLst>
              </p:cNvPr>
              <p:cNvSpPr/>
              <p:nvPr/>
            </p:nvSpPr>
            <p:spPr>
              <a:xfrm>
                <a:off x="4779577" y="3675737"/>
                <a:ext cx="7036" cy="42219"/>
              </a:xfrm>
              <a:custGeom>
                <a:avLst/>
                <a:gdLst>
                  <a:gd name="connsiteX0" fmla="*/ 7036 w 7036"/>
                  <a:gd name="connsiteY0" fmla="*/ 41633 h 42219"/>
                  <a:gd name="connsiteX1" fmla="*/ 0 w 7036"/>
                  <a:gd name="connsiteY1" fmla="*/ 42219 h 42219"/>
                  <a:gd name="connsiteX2" fmla="*/ 0 w 7036"/>
                  <a:gd name="connsiteY2" fmla="*/ 0 h 42219"/>
                  <a:gd name="connsiteX3" fmla="*/ 7036 w 7036"/>
                  <a:gd name="connsiteY3" fmla="*/ 0 h 42219"/>
                </a:gdLst>
                <a:ahLst/>
                <a:cxnLst>
                  <a:cxn ang="0">
                    <a:pos x="connsiteX0" y="connsiteY0"/>
                  </a:cxn>
                  <a:cxn ang="0">
                    <a:pos x="connsiteX1" y="connsiteY1"/>
                  </a:cxn>
                  <a:cxn ang="0">
                    <a:pos x="connsiteX2" y="connsiteY2"/>
                  </a:cxn>
                  <a:cxn ang="0">
                    <a:pos x="connsiteX3" y="connsiteY3"/>
                  </a:cxn>
                </a:cxnLst>
                <a:rect l="l" t="t" r="r" b="b"/>
                <a:pathLst>
                  <a:path w="7036" h="42219">
                    <a:moveTo>
                      <a:pt x="7036" y="41633"/>
                    </a:moveTo>
                    <a:lnTo>
                      <a:pt x="0" y="42219"/>
                    </a:lnTo>
                    <a:lnTo>
                      <a:pt x="0" y="0"/>
                    </a:lnTo>
                    <a:lnTo>
                      <a:pt x="7036" y="0"/>
                    </a:lnTo>
                    <a:close/>
                  </a:path>
                </a:pathLst>
              </a:custGeom>
              <a:solidFill>
                <a:srgbClr val="FF9085"/>
              </a:solidFill>
              <a:ln w="5864" cap="flat">
                <a:noFill/>
                <a:prstDash val="solid"/>
                <a:miter/>
              </a:ln>
            </p:spPr>
            <p:txBody>
              <a:bodyPr rtlCol="0" anchor="ctr"/>
              <a:lstStyle/>
              <a:p>
                <a:endParaRPr lang="en-US"/>
              </a:p>
            </p:txBody>
          </p:sp>
          <p:sp>
            <p:nvSpPr>
              <p:cNvPr id="906" name="Graphic 2">
                <a:extLst>
                  <a:ext uri="{FF2B5EF4-FFF2-40B4-BE49-F238E27FC236}">
                    <a16:creationId xmlns:a16="http://schemas.microsoft.com/office/drawing/2014/main" id="{76C8EEC6-DA83-4D2A-BDCD-FCC8FE4A2792}"/>
                  </a:ext>
                </a:extLst>
              </p:cNvPr>
              <p:cNvSpPr/>
              <p:nvPr/>
            </p:nvSpPr>
            <p:spPr>
              <a:xfrm>
                <a:off x="4791304" y="3681601"/>
                <a:ext cx="6449" cy="35768"/>
              </a:xfrm>
              <a:custGeom>
                <a:avLst/>
                <a:gdLst>
                  <a:gd name="connsiteX0" fmla="*/ 6450 w 6449"/>
                  <a:gd name="connsiteY0" fmla="*/ 35769 h 35768"/>
                  <a:gd name="connsiteX1" fmla="*/ 0 w 6449"/>
                  <a:gd name="connsiteY1" fmla="*/ 35769 h 35768"/>
                  <a:gd name="connsiteX2" fmla="*/ 0 w 6449"/>
                  <a:gd name="connsiteY2" fmla="*/ 0 h 35768"/>
                  <a:gd name="connsiteX3" fmla="*/ 6450 w 6449"/>
                  <a:gd name="connsiteY3" fmla="*/ 0 h 35768"/>
                </a:gdLst>
                <a:ahLst/>
                <a:cxnLst>
                  <a:cxn ang="0">
                    <a:pos x="connsiteX0" y="connsiteY0"/>
                  </a:cxn>
                  <a:cxn ang="0">
                    <a:pos x="connsiteX1" y="connsiteY1"/>
                  </a:cxn>
                  <a:cxn ang="0">
                    <a:pos x="connsiteX2" y="connsiteY2"/>
                  </a:cxn>
                  <a:cxn ang="0">
                    <a:pos x="connsiteX3" y="connsiteY3"/>
                  </a:cxn>
                </a:cxnLst>
                <a:rect l="l" t="t" r="r" b="b"/>
                <a:pathLst>
                  <a:path w="6449" h="35768">
                    <a:moveTo>
                      <a:pt x="6450" y="35769"/>
                    </a:moveTo>
                    <a:lnTo>
                      <a:pt x="0" y="35769"/>
                    </a:lnTo>
                    <a:lnTo>
                      <a:pt x="0" y="0"/>
                    </a:lnTo>
                    <a:lnTo>
                      <a:pt x="6450" y="0"/>
                    </a:lnTo>
                    <a:close/>
                  </a:path>
                </a:pathLst>
              </a:custGeom>
              <a:solidFill>
                <a:srgbClr val="FF9085"/>
              </a:solidFill>
              <a:ln w="5864" cap="flat">
                <a:noFill/>
                <a:prstDash val="solid"/>
                <a:miter/>
              </a:ln>
            </p:spPr>
            <p:txBody>
              <a:bodyPr rtlCol="0" anchor="ctr"/>
              <a:lstStyle/>
              <a:p>
                <a:endParaRPr lang="en-US"/>
              </a:p>
            </p:txBody>
          </p:sp>
          <p:sp>
            <p:nvSpPr>
              <p:cNvPr id="907" name="Graphic 2">
                <a:extLst>
                  <a:ext uri="{FF2B5EF4-FFF2-40B4-BE49-F238E27FC236}">
                    <a16:creationId xmlns:a16="http://schemas.microsoft.com/office/drawing/2014/main" id="{A55BED01-6D3B-42F2-BC75-35761328DE70}"/>
                  </a:ext>
                </a:extLst>
              </p:cNvPr>
              <p:cNvSpPr/>
              <p:nvPr/>
            </p:nvSpPr>
            <p:spPr>
              <a:xfrm>
                <a:off x="4803032" y="3707402"/>
                <a:ext cx="6449" cy="9381"/>
              </a:xfrm>
              <a:custGeom>
                <a:avLst/>
                <a:gdLst>
                  <a:gd name="connsiteX0" fmla="*/ 6450 w 6449"/>
                  <a:gd name="connsiteY0" fmla="*/ 9382 h 9381"/>
                  <a:gd name="connsiteX1" fmla="*/ 0 w 6449"/>
                  <a:gd name="connsiteY1" fmla="*/ 9382 h 9381"/>
                  <a:gd name="connsiteX2" fmla="*/ 0 w 6449"/>
                  <a:gd name="connsiteY2" fmla="*/ 0 h 9381"/>
                  <a:gd name="connsiteX3" fmla="*/ 6450 w 6449"/>
                  <a:gd name="connsiteY3" fmla="*/ 0 h 9381"/>
                </a:gdLst>
                <a:ahLst/>
                <a:cxnLst>
                  <a:cxn ang="0">
                    <a:pos x="connsiteX0" y="connsiteY0"/>
                  </a:cxn>
                  <a:cxn ang="0">
                    <a:pos x="connsiteX1" y="connsiteY1"/>
                  </a:cxn>
                  <a:cxn ang="0">
                    <a:pos x="connsiteX2" y="connsiteY2"/>
                  </a:cxn>
                  <a:cxn ang="0">
                    <a:pos x="connsiteX3" y="connsiteY3"/>
                  </a:cxn>
                </a:cxnLst>
                <a:rect l="l" t="t" r="r" b="b"/>
                <a:pathLst>
                  <a:path w="6449" h="9381">
                    <a:moveTo>
                      <a:pt x="6450" y="9382"/>
                    </a:moveTo>
                    <a:lnTo>
                      <a:pt x="0" y="9382"/>
                    </a:lnTo>
                    <a:lnTo>
                      <a:pt x="0" y="0"/>
                    </a:lnTo>
                    <a:lnTo>
                      <a:pt x="6450" y="0"/>
                    </a:lnTo>
                    <a:close/>
                  </a:path>
                </a:pathLst>
              </a:custGeom>
              <a:solidFill>
                <a:srgbClr val="FF9085"/>
              </a:solidFill>
              <a:ln w="5864" cap="flat">
                <a:noFill/>
                <a:prstDash val="solid"/>
                <a:miter/>
              </a:ln>
            </p:spPr>
            <p:txBody>
              <a:bodyPr rtlCol="0" anchor="ctr"/>
              <a:lstStyle/>
              <a:p>
                <a:endParaRPr lang="en-US"/>
              </a:p>
            </p:txBody>
          </p:sp>
          <p:sp>
            <p:nvSpPr>
              <p:cNvPr id="908" name="Graphic 2">
                <a:extLst>
                  <a:ext uri="{FF2B5EF4-FFF2-40B4-BE49-F238E27FC236}">
                    <a16:creationId xmlns:a16="http://schemas.microsoft.com/office/drawing/2014/main" id="{5C6CB840-B51F-4E5D-A5F2-B08233DA4301}"/>
                  </a:ext>
                </a:extLst>
              </p:cNvPr>
              <p:cNvSpPr/>
              <p:nvPr/>
            </p:nvSpPr>
            <p:spPr>
              <a:xfrm>
                <a:off x="4814759" y="3693915"/>
                <a:ext cx="6449" cy="22282"/>
              </a:xfrm>
              <a:custGeom>
                <a:avLst/>
                <a:gdLst>
                  <a:gd name="connsiteX0" fmla="*/ 6450 w 6449"/>
                  <a:gd name="connsiteY0" fmla="*/ 22282 h 22282"/>
                  <a:gd name="connsiteX1" fmla="*/ 0 w 6449"/>
                  <a:gd name="connsiteY1" fmla="*/ 22282 h 22282"/>
                  <a:gd name="connsiteX2" fmla="*/ 0 w 6449"/>
                  <a:gd name="connsiteY2" fmla="*/ 0 h 22282"/>
                  <a:gd name="connsiteX3" fmla="*/ 6450 w 6449"/>
                  <a:gd name="connsiteY3" fmla="*/ 0 h 22282"/>
                </a:gdLst>
                <a:ahLst/>
                <a:cxnLst>
                  <a:cxn ang="0">
                    <a:pos x="connsiteX0" y="connsiteY0"/>
                  </a:cxn>
                  <a:cxn ang="0">
                    <a:pos x="connsiteX1" y="connsiteY1"/>
                  </a:cxn>
                  <a:cxn ang="0">
                    <a:pos x="connsiteX2" y="connsiteY2"/>
                  </a:cxn>
                  <a:cxn ang="0">
                    <a:pos x="connsiteX3" y="connsiteY3"/>
                  </a:cxn>
                </a:cxnLst>
                <a:rect l="l" t="t" r="r" b="b"/>
                <a:pathLst>
                  <a:path w="6449" h="22282">
                    <a:moveTo>
                      <a:pt x="6450" y="22282"/>
                    </a:moveTo>
                    <a:lnTo>
                      <a:pt x="0" y="22282"/>
                    </a:lnTo>
                    <a:lnTo>
                      <a:pt x="0" y="0"/>
                    </a:lnTo>
                    <a:lnTo>
                      <a:pt x="6450" y="0"/>
                    </a:lnTo>
                    <a:close/>
                  </a:path>
                </a:pathLst>
              </a:custGeom>
              <a:solidFill>
                <a:srgbClr val="FF9085"/>
              </a:solidFill>
              <a:ln w="5864" cap="flat">
                <a:noFill/>
                <a:prstDash val="solid"/>
                <a:miter/>
              </a:ln>
            </p:spPr>
            <p:txBody>
              <a:bodyPr rtlCol="0" anchor="ctr"/>
              <a:lstStyle/>
              <a:p>
                <a:endParaRPr lang="en-US"/>
              </a:p>
            </p:txBody>
          </p:sp>
          <p:sp>
            <p:nvSpPr>
              <p:cNvPr id="909" name="Graphic 2">
                <a:extLst>
                  <a:ext uri="{FF2B5EF4-FFF2-40B4-BE49-F238E27FC236}">
                    <a16:creationId xmlns:a16="http://schemas.microsoft.com/office/drawing/2014/main" id="{E99D2F15-3462-48A7-AF10-4F16A4589378}"/>
                  </a:ext>
                </a:extLst>
              </p:cNvPr>
              <p:cNvSpPr/>
              <p:nvPr/>
            </p:nvSpPr>
            <p:spPr>
              <a:xfrm>
                <a:off x="4826487" y="3683360"/>
                <a:ext cx="6449" cy="32837"/>
              </a:xfrm>
              <a:custGeom>
                <a:avLst/>
                <a:gdLst>
                  <a:gd name="connsiteX0" fmla="*/ 6450 w 6449"/>
                  <a:gd name="connsiteY0" fmla="*/ 32251 h 32837"/>
                  <a:gd name="connsiteX1" fmla="*/ 0 w 6449"/>
                  <a:gd name="connsiteY1" fmla="*/ 32837 h 32837"/>
                  <a:gd name="connsiteX2" fmla="*/ 0 w 6449"/>
                  <a:gd name="connsiteY2" fmla="*/ 586 h 32837"/>
                  <a:gd name="connsiteX3" fmla="*/ 6450 w 6449"/>
                  <a:gd name="connsiteY3" fmla="*/ 0 h 32837"/>
                </a:gdLst>
                <a:ahLst/>
                <a:cxnLst>
                  <a:cxn ang="0">
                    <a:pos x="connsiteX0" y="connsiteY0"/>
                  </a:cxn>
                  <a:cxn ang="0">
                    <a:pos x="connsiteX1" y="connsiteY1"/>
                  </a:cxn>
                  <a:cxn ang="0">
                    <a:pos x="connsiteX2" y="connsiteY2"/>
                  </a:cxn>
                  <a:cxn ang="0">
                    <a:pos x="connsiteX3" y="connsiteY3"/>
                  </a:cxn>
                </a:cxnLst>
                <a:rect l="l" t="t" r="r" b="b"/>
                <a:pathLst>
                  <a:path w="6449" h="32837">
                    <a:moveTo>
                      <a:pt x="6450" y="32251"/>
                    </a:moveTo>
                    <a:lnTo>
                      <a:pt x="0" y="32837"/>
                    </a:lnTo>
                    <a:lnTo>
                      <a:pt x="0" y="586"/>
                    </a:lnTo>
                    <a:lnTo>
                      <a:pt x="6450" y="0"/>
                    </a:lnTo>
                    <a:close/>
                  </a:path>
                </a:pathLst>
              </a:custGeom>
              <a:solidFill>
                <a:srgbClr val="FF9085"/>
              </a:solidFill>
              <a:ln w="5864" cap="flat">
                <a:noFill/>
                <a:prstDash val="solid"/>
                <a:miter/>
              </a:ln>
            </p:spPr>
            <p:txBody>
              <a:bodyPr rtlCol="0" anchor="ctr"/>
              <a:lstStyle/>
              <a:p>
                <a:endParaRPr lang="en-US"/>
              </a:p>
            </p:txBody>
          </p:sp>
          <p:sp>
            <p:nvSpPr>
              <p:cNvPr id="910" name="Graphic 2">
                <a:extLst>
                  <a:ext uri="{FF2B5EF4-FFF2-40B4-BE49-F238E27FC236}">
                    <a16:creationId xmlns:a16="http://schemas.microsoft.com/office/drawing/2014/main" id="{823D4CFF-9709-403F-AB5D-B67C1E8B7498}"/>
                  </a:ext>
                </a:extLst>
              </p:cNvPr>
              <p:cNvSpPr/>
              <p:nvPr/>
            </p:nvSpPr>
            <p:spPr>
              <a:xfrm>
                <a:off x="4838214" y="3692156"/>
                <a:ext cx="6449" cy="23455"/>
              </a:xfrm>
              <a:custGeom>
                <a:avLst/>
                <a:gdLst>
                  <a:gd name="connsiteX0" fmla="*/ 6450 w 6449"/>
                  <a:gd name="connsiteY0" fmla="*/ 23455 h 23455"/>
                  <a:gd name="connsiteX1" fmla="*/ 0 w 6449"/>
                  <a:gd name="connsiteY1" fmla="*/ 23455 h 23455"/>
                  <a:gd name="connsiteX2" fmla="*/ 0 w 6449"/>
                  <a:gd name="connsiteY2" fmla="*/ 0 h 23455"/>
                  <a:gd name="connsiteX3" fmla="*/ 6450 w 6449"/>
                  <a:gd name="connsiteY3" fmla="*/ 0 h 23455"/>
                </a:gdLst>
                <a:ahLst/>
                <a:cxnLst>
                  <a:cxn ang="0">
                    <a:pos x="connsiteX0" y="connsiteY0"/>
                  </a:cxn>
                  <a:cxn ang="0">
                    <a:pos x="connsiteX1" y="connsiteY1"/>
                  </a:cxn>
                  <a:cxn ang="0">
                    <a:pos x="connsiteX2" y="connsiteY2"/>
                  </a:cxn>
                  <a:cxn ang="0">
                    <a:pos x="connsiteX3" y="connsiteY3"/>
                  </a:cxn>
                </a:cxnLst>
                <a:rect l="l" t="t" r="r" b="b"/>
                <a:pathLst>
                  <a:path w="6449" h="23455">
                    <a:moveTo>
                      <a:pt x="6450" y="23455"/>
                    </a:moveTo>
                    <a:lnTo>
                      <a:pt x="0" y="23455"/>
                    </a:lnTo>
                    <a:lnTo>
                      <a:pt x="0" y="0"/>
                    </a:lnTo>
                    <a:lnTo>
                      <a:pt x="6450" y="0"/>
                    </a:lnTo>
                    <a:close/>
                  </a:path>
                </a:pathLst>
              </a:custGeom>
              <a:solidFill>
                <a:srgbClr val="FF9085"/>
              </a:solidFill>
              <a:ln w="5864" cap="flat">
                <a:noFill/>
                <a:prstDash val="solid"/>
                <a:miter/>
              </a:ln>
            </p:spPr>
            <p:txBody>
              <a:bodyPr rtlCol="0" anchor="ctr"/>
              <a:lstStyle/>
              <a:p>
                <a:endParaRPr lang="en-US"/>
              </a:p>
            </p:txBody>
          </p:sp>
          <p:sp>
            <p:nvSpPr>
              <p:cNvPr id="911" name="Graphic 2">
                <a:extLst>
                  <a:ext uri="{FF2B5EF4-FFF2-40B4-BE49-F238E27FC236}">
                    <a16:creationId xmlns:a16="http://schemas.microsoft.com/office/drawing/2014/main" id="{62508169-31EC-44FC-800C-E5171C6CA7B9}"/>
                  </a:ext>
                </a:extLst>
              </p:cNvPr>
              <p:cNvSpPr/>
              <p:nvPr/>
            </p:nvSpPr>
            <p:spPr>
              <a:xfrm>
                <a:off x="4849355" y="3678669"/>
                <a:ext cx="6450" cy="36355"/>
              </a:xfrm>
              <a:custGeom>
                <a:avLst/>
                <a:gdLst>
                  <a:gd name="connsiteX0" fmla="*/ 6450 w 6450"/>
                  <a:gd name="connsiteY0" fmla="*/ 36355 h 36355"/>
                  <a:gd name="connsiteX1" fmla="*/ 0 w 6450"/>
                  <a:gd name="connsiteY1" fmla="*/ 36355 h 36355"/>
                  <a:gd name="connsiteX2" fmla="*/ 0 w 6450"/>
                  <a:gd name="connsiteY2" fmla="*/ 0 h 36355"/>
                  <a:gd name="connsiteX3" fmla="*/ 6450 w 6450"/>
                  <a:gd name="connsiteY3" fmla="*/ 0 h 36355"/>
                </a:gdLst>
                <a:ahLst/>
                <a:cxnLst>
                  <a:cxn ang="0">
                    <a:pos x="connsiteX0" y="connsiteY0"/>
                  </a:cxn>
                  <a:cxn ang="0">
                    <a:pos x="connsiteX1" y="connsiteY1"/>
                  </a:cxn>
                  <a:cxn ang="0">
                    <a:pos x="connsiteX2" y="connsiteY2"/>
                  </a:cxn>
                  <a:cxn ang="0">
                    <a:pos x="connsiteX3" y="connsiteY3"/>
                  </a:cxn>
                </a:cxnLst>
                <a:rect l="l" t="t" r="r" b="b"/>
                <a:pathLst>
                  <a:path w="6450" h="36355">
                    <a:moveTo>
                      <a:pt x="6450" y="36355"/>
                    </a:moveTo>
                    <a:lnTo>
                      <a:pt x="0" y="36355"/>
                    </a:lnTo>
                    <a:lnTo>
                      <a:pt x="0" y="0"/>
                    </a:lnTo>
                    <a:lnTo>
                      <a:pt x="6450" y="0"/>
                    </a:lnTo>
                    <a:close/>
                  </a:path>
                </a:pathLst>
              </a:custGeom>
              <a:solidFill>
                <a:srgbClr val="FF9085"/>
              </a:solidFill>
              <a:ln w="5864" cap="flat">
                <a:noFill/>
                <a:prstDash val="solid"/>
                <a:miter/>
              </a:ln>
            </p:spPr>
            <p:txBody>
              <a:bodyPr rtlCol="0" anchor="ctr"/>
              <a:lstStyle/>
              <a:p>
                <a:endParaRPr lang="en-US"/>
              </a:p>
            </p:txBody>
          </p:sp>
          <p:sp>
            <p:nvSpPr>
              <p:cNvPr id="912" name="Graphic 2">
                <a:extLst>
                  <a:ext uri="{FF2B5EF4-FFF2-40B4-BE49-F238E27FC236}">
                    <a16:creationId xmlns:a16="http://schemas.microsoft.com/office/drawing/2014/main" id="{48C52569-7172-4265-B0DD-57EC788608CF}"/>
                  </a:ext>
                </a:extLst>
              </p:cNvPr>
              <p:cNvSpPr/>
              <p:nvPr/>
            </p:nvSpPr>
            <p:spPr>
              <a:xfrm>
                <a:off x="4861083" y="3673978"/>
                <a:ext cx="6450" cy="41046"/>
              </a:xfrm>
              <a:custGeom>
                <a:avLst/>
                <a:gdLst>
                  <a:gd name="connsiteX0" fmla="*/ 6450 w 6450"/>
                  <a:gd name="connsiteY0" fmla="*/ 40460 h 41046"/>
                  <a:gd name="connsiteX1" fmla="*/ 0 w 6450"/>
                  <a:gd name="connsiteY1" fmla="*/ 41046 h 41046"/>
                  <a:gd name="connsiteX2" fmla="*/ 0 w 6450"/>
                  <a:gd name="connsiteY2" fmla="*/ 586 h 41046"/>
                  <a:gd name="connsiteX3" fmla="*/ 6450 w 6450"/>
                  <a:gd name="connsiteY3" fmla="*/ 0 h 41046"/>
                </a:gdLst>
                <a:ahLst/>
                <a:cxnLst>
                  <a:cxn ang="0">
                    <a:pos x="connsiteX0" y="connsiteY0"/>
                  </a:cxn>
                  <a:cxn ang="0">
                    <a:pos x="connsiteX1" y="connsiteY1"/>
                  </a:cxn>
                  <a:cxn ang="0">
                    <a:pos x="connsiteX2" y="connsiteY2"/>
                  </a:cxn>
                  <a:cxn ang="0">
                    <a:pos x="connsiteX3" y="connsiteY3"/>
                  </a:cxn>
                </a:cxnLst>
                <a:rect l="l" t="t" r="r" b="b"/>
                <a:pathLst>
                  <a:path w="6450" h="41046">
                    <a:moveTo>
                      <a:pt x="6450" y="40460"/>
                    </a:moveTo>
                    <a:lnTo>
                      <a:pt x="0" y="41046"/>
                    </a:lnTo>
                    <a:lnTo>
                      <a:pt x="0" y="586"/>
                    </a:lnTo>
                    <a:lnTo>
                      <a:pt x="6450" y="0"/>
                    </a:lnTo>
                    <a:close/>
                  </a:path>
                </a:pathLst>
              </a:custGeom>
              <a:solidFill>
                <a:srgbClr val="FF9085"/>
              </a:solidFill>
              <a:ln w="5864" cap="flat">
                <a:noFill/>
                <a:prstDash val="solid"/>
                <a:miter/>
              </a:ln>
            </p:spPr>
            <p:txBody>
              <a:bodyPr rtlCol="0" anchor="ctr"/>
              <a:lstStyle/>
              <a:p>
                <a:endParaRPr lang="en-US"/>
              </a:p>
            </p:txBody>
          </p:sp>
        </p:grpSp>
      </p:grpSp>
      <p:grpSp>
        <p:nvGrpSpPr>
          <p:cNvPr id="913" name="Graphic 2">
            <a:extLst>
              <a:ext uri="{FF2B5EF4-FFF2-40B4-BE49-F238E27FC236}">
                <a16:creationId xmlns:a16="http://schemas.microsoft.com/office/drawing/2014/main" id="{1C712848-3372-4A3E-B2C1-0F489309D19C}"/>
              </a:ext>
            </a:extLst>
          </p:cNvPr>
          <p:cNvGrpSpPr/>
          <p:nvPr/>
        </p:nvGrpSpPr>
        <p:grpSpPr>
          <a:xfrm>
            <a:off x="4715040" y="3737270"/>
            <a:ext cx="338339" cy="95754"/>
            <a:chOff x="4560858" y="3737270"/>
            <a:chExt cx="338339" cy="95754"/>
          </a:xfrm>
        </p:grpSpPr>
        <p:sp>
          <p:nvSpPr>
            <p:cNvPr id="914" name="Graphic 2">
              <a:extLst>
                <a:ext uri="{FF2B5EF4-FFF2-40B4-BE49-F238E27FC236}">
                  <a16:creationId xmlns:a16="http://schemas.microsoft.com/office/drawing/2014/main" id="{CC7E1D18-C04C-4484-9E7D-C9A2FBFDF68E}"/>
                </a:ext>
              </a:extLst>
            </p:cNvPr>
            <p:cNvSpPr/>
            <p:nvPr/>
          </p:nvSpPr>
          <p:spPr>
            <a:xfrm>
              <a:off x="4560858" y="3737270"/>
              <a:ext cx="338339" cy="95754"/>
            </a:xfrm>
            <a:custGeom>
              <a:avLst/>
              <a:gdLst>
                <a:gd name="connsiteX0" fmla="*/ 0 w 338339"/>
                <a:gd name="connsiteY0" fmla="*/ 82130 h 95754"/>
                <a:gd name="connsiteX1" fmla="*/ 0 w 338339"/>
                <a:gd name="connsiteY1" fmla="*/ 28183 h 95754"/>
                <a:gd name="connsiteX2" fmla="*/ 17005 w 338339"/>
                <a:gd name="connsiteY2" fmla="*/ 12351 h 95754"/>
                <a:gd name="connsiteX3" fmla="*/ 322507 w 338339"/>
                <a:gd name="connsiteY3" fmla="*/ 37 h 95754"/>
                <a:gd name="connsiteX4" fmla="*/ 338339 w 338339"/>
                <a:gd name="connsiteY4" fmla="*/ 13524 h 95754"/>
                <a:gd name="connsiteX5" fmla="*/ 338339 w 338339"/>
                <a:gd name="connsiteY5" fmla="*/ 65125 h 95754"/>
                <a:gd name="connsiteX6" fmla="*/ 322507 w 338339"/>
                <a:gd name="connsiteY6" fmla="*/ 80371 h 95754"/>
                <a:gd name="connsiteX7" fmla="*/ 17005 w 338339"/>
                <a:gd name="connsiteY7" fmla="*/ 95616 h 95754"/>
                <a:gd name="connsiteX8" fmla="*/ 0 w 338339"/>
                <a:gd name="connsiteY8" fmla="*/ 82130 h 9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339" h="95754">
                  <a:moveTo>
                    <a:pt x="0" y="82130"/>
                  </a:moveTo>
                  <a:lnTo>
                    <a:pt x="0" y="28183"/>
                  </a:lnTo>
                  <a:cubicBezTo>
                    <a:pt x="0" y="19974"/>
                    <a:pt x="7623" y="12937"/>
                    <a:pt x="17005" y="12351"/>
                  </a:cubicBezTo>
                  <a:lnTo>
                    <a:pt x="322507" y="37"/>
                  </a:lnTo>
                  <a:cubicBezTo>
                    <a:pt x="331302" y="-549"/>
                    <a:pt x="338339" y="5901"/>
                    <a:pt x="338339" y="13524"/>
                  </a:cubicBezTo>
                  <a:lnTo>
                    <a:pt x="338339" y="65125"/>
                  </a:lnTo>
                  <a:cubicBezTo>
                    <a:pt x="338339" y="72748"/>
                    <a:pt x="331302" y="79784"/>
                    <a:pt x="322507" y="80371"/>
                  </a:cubicBezTo>
                  <a:lnTo>
                    <a:pt x="17005" y="95616"/>
                  </a:lnTo>
                  <a:cubicBezTo>
                    <a:pt x="7623" y="96789"/>
                    <a:pt x="0" y="90339"/>
                    <a:pt x="0" y="82130"/>
                  </a:cubicBezTo>
                  <a:close/>
                </a:path>
              </a:pathLst>
            </a:custGeom>
            <a:solidFill>
              <a:srgbClr val="AA80F9">
                <a:alpha val="74000"/>
              </a:srgbClr>
            </a:solidFill>
            <a:ln w="5864" cap="flat">
              <a:noFill/>
              <a:prstDash val="solid"/>
              <a:miter/>
            </a:ln>
          </p:spPr>
          <p:txBody>
            <a:bodyPr rtlCol="0" anchor="ctr"/>
            <a:lstStyle/>
            <a:p>
              <a:endParaRPr lang="en-US"/>
            </a:p>
          </p:txBody>
        </p:sp>
        <p:sp>
          <p:nvSpPr>
            <p:cNvPr id="915" name="Graphic 2">
              <a:extLst>
                <a:ext uri="{FF2B5EF4-FFF2-40B4-BE49-F238E27FC236}">
                  <a16:creationId xmlns:a16="http://schemas.microsoft.com/office/drawing/2014/main" id="{1F8FFF83-58B8-41EC-8A6D-C90E0DD0D8FB}"/>
                </a:ext>
              </a:extLst>
            </p:cNvPr>
            <p:cNvSpPr/>
            <p:nvPr/>
          </p:nvSpPr>
          <p:spPr>
            <a:xfrm>
              <a:off x="4577277" y="3762521"/>
              <a:ext cx="15245" cy="13486"/>
            </a:xfrm>
            <a:custGeom>
              <a:avLst/>
              <a:gdLst>
                <a:gd name="connsiteX0" fmla="*/ 15246 w 15245"/>
                <a:gd name="connsiteY0" fmla="*/ 6450 h 13486"/>
                <a:gd name="connsiteX1" fmla="*/ 7623 w 15245"/>
                <a:gd name="connsiteY1" fmla="*/ 13487 h 13486"/>
                <a:gd name="connsiteX2" fmla="*/ 0 w 15245"/>
                <a:gd name="connsiteY2" fmla="*/ 7036 h 13486"/>
                <a:gd name="connsiteX3" fmla="*/ 7623 w 15245"/>
                <a:gd name="connsiteY3" fmla="*/ 0 h 13486"/>
                <a:gd name="connsiteX4" fmla="*/ 15246 w 15245"/>
                <a:gd name="connsiteY4" fmla="*/ 6450 h 13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5" h="13486">
                  <a:moveTo>
                    <a:pt x="15246" y="6450"/>
                  </a:moveTo>
                  <a:cubicBezTo>
                    <a:pt x="15246" y="9968"/>
                    <a:pt x="11728" y="13487"/>
                    <a:pt x="7623" y="13487"/>
                  </a:cubicBezTo>
                  <a:cubicBezTo>
                    <a:pt x="3518" y="13487"/>
                    <a:pt x="0" y="10555"/>
                    <a:pt x="0" y="7036"/>
                  </a:cubicBezTo>
                  <a:cubicBezTo>
                    <a:pt x="0" y="3518"/>
                    <a:pt x="3518" y="0"/>
                    <a:pt x="7623" y="0"/>
                  </a:cubicBezTo>
                  <a:cubicBezTo>
                    <a:pt x="11728" y="0"/>
                    <a:pt x="15246" y="2932"/>
                    <a:pt x="15246" y="6450"/>
                  </a:cubicBezTo>
                  <a:close/>
                </a:path>
              </a:pathLst>
            </a:custGeom>
            <a:solidFill>
              <a:srgbClr val="FFFFFF">
                <a:alpha val="40000"/>
              </a:srgbClr>
            </a:solidFill>
            <a:ln w="5864" cap="flat">
              <a:noFill/>
              <a:prstDash val="solid"/>
              <a:miter/>
            </a:ln>
          </p:spPr>
          <p:txBody>
            <a:bodyPr rtlCol="0" anchor="ctr"/>
            <a:lstStyle/>
            <a:p>
              <a:endParaRPr lang="en-US"/>
            </a:p>
          </p:txBody>
        </p:sp>
        <p:sp>
          <p:nvSpPr>
            <p:cNvPr id="916" name="Graphic 2">
              <a:extLst>
                <a:ext uri="{FF2B5EF4-FFF2-40B4-BE49-F238E27FC236}">
                  <a16:creationId xmlns:a16="http://schemas.microsoft.com/office/drawing/2014/main" id="{3A11BBFE-49B2-466D-9DEF-1E2FAEE7E4ED}"/>
                </a:ext>
              </a:extLst>
            </p:cNvPr>
            <p:cNvSpPr/>
            <p:nvPr/>
          </p:nvSpPr>
          <p:spPr>
            <a:xfrm>
              <a:off x="4602491" y="3761348"/>
              <a:ext cx="15245" cy="13486"/>
            </a:xfrm>
            <a:custGeom>
              <a:avLst/>
              <a:gdLst>
                <a:gd name="connsiteX0" fmla="*/ 15246 w 15245"/>
                <a:gd name="connsiteY0" fmla="*/ 6450 h 13486"/>
                <a:gd name="connsiteX1" fmla="*/ 7623 w 15245"/>
                <a:gd name="connsiteY1" fmla="*/ 13487 h 13486"/>
                <a:gd name="connsiteX2" fmla="*/ 0 w 15245"/>
                <a:gd name="connsiteY2" fmla="*/ 7037 h 13486"/>
                <a:gd name="connsiteX3" fmla="*/ 7623 w 15245"/>
                <a:gd name="connsiteY3" fmla="*/ 0 h 13486"/>
                <a:gd name="connsiteX4" fmla="*/ 15246 w 15245"/>
                <a:gd name="connsiteY4" fmla="*/ 6450 h 13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5" h="13486">
                  <a:moveTo>
                    <a:pt x="15246" y="6450"/>
                  </a:moveTo>
                  <a:cubicBezTo>
                    <a:pt x="15246" y="9968"/>
                    <a:pt x="11728" y="13487"/>
                    <a:pt x="7623" y="13487"/>
                  </a:cubicBezTo>
                  <a:cubicBezTo>
                    <a:pt x="3518" y="13487"/>
                    <a:pt x="0" y="10555"/>
                    <a:pt x="0" y="7037"/>
                  </a:cubicBezTo>
                  <a:cubicBezTo>
                    <a:pt x="0" y="3518"/>
                    <a:pt x="3518" y="0"/>
                    <a:pt x="7623" y="0"/>
                  </a:cubicBezTo>
                  <a:cubicBezTo>
                    <a:pt x="11728" y="0"/>
                    <a:pt x="15246" y="2932"/>
                    <a:pt x="15246" y="6450"/>
                  </a:cubicBezTo>
                  <a:close/>
                </a:path>
              </a:pathLst>
            </a:custGeom>
            <a:solidFill>
              <a:srgbClr val="FFFFFF">
                <a:alpha val="40000"/>
              </a:srgbClr>
            </a:solidFill>
            <a:ln w="5864" cap="flat">
              <a:noFill/>
              <a:prstDash val="solid"/>
              <a:miter/>
            </a:ln>
          </p:spPr>
          <p:txBody>
            <a:bodyPr rtlCol="0" anchor="ctr"/>
            <a:lstStyle/>
            <a:p>
              <a:endParaRPr lang="en-US"/>
            </a:p>
          </p:txBody>
        </p:sp>
        <p:sp>
          <p:nvSpPr>
            <p:cNvPr id="917" name="Graphic 2">
              <a:extLst>
                <a:ext uri="{FF2B5EF4-FFF2-40B4-BE49-F238E27FC236}">
                  <a16:creationId xmlns:a16="http://schemas.microsoft.com/office/drawing/2014/main" id="{FE95E55E-2E9B-4D8A-9795-1D217D740F1A}"/>
                </a:ext>
              </a:extLst>
            </p:cNvPr>
            <p:cNvSpPr/>
            <p:nvPr/>
          </p:nvSpPr>
          <p:spPr>
            <a:xfrm>
              <a:off x="4627119" y="3760687"/>
              <a:ext cx="15245" cy="13561"/>
            </a:xfrm>
            <a:custGeom>
              <a:avLst/>
              <a:gdLst>
                <a:gd name="connsiteX0" fmla="*/ 15246 w 15245"/>
                <a:gd name="connsiteY0" fmla="*/ 6525 h 13561"/>
                <a:gd name="connsiteX1" fmla="*/ 7623 w 15245"/>
                <a:gd name="connsiteY1" fmla="*/ 13561 h 13561"/>
                <a:gd name="connsiteX2" fmla="*/ 0 w 15245"/>
                <a:gd name="connsiteY2" fmla="*/ 7111 h 13561"/>
                <a:gd name="connsiteX3" fmla="*/ 7623 w 15245"/>
                <a:gd name="connsiteY3" fmla="*/ 75 h 13561"/>
                <a:gd name="connsiteX4" fmla="*/ 15246 w 15245"/>
                <a:gd name="connsiteY4" fmla="*/ 6525 h 135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5" h="13561">
                  <a:moveTo>
                    <a:pt x="15246" y="6525"/>
                  </a:moveTo>
                  <a:cubicBezTo>
                    <a:pt x="15246" y="10043"/>
                    <a:pt x="11728" y="13561"/>
                    <a:pt x="7623" y="13561"/>
                  </a:cubicBezTo>
                  <a:cubicBezTo>
                    <a:pt x="3518" y="13561"/>
                    <a:pt x="0" y="10630"/>
                    <a:pt x="0" y="7111"/>
                  </a:cubicBezTo>
                  <a:cubicBezTo>
                    <a:pt x="0" y="3593"/>
                    <a:pt x="3518" y="75"/>
                    <a:pt x="7623" y="75"/>
                  </a:cubicBezTo>
                  <a:cubicBezTo>
                    <a:pt x="11728" y="-512"/>
                    <a:pt x="15246" y="2420"/>
                    <a:pt x="15246" y="6525"/>
                  </a:cubicBezTo>
                  <a:close/>
                </a:path>
              </a:pathLst>
            </a:custGeom>
            <a:solidFill>
              <a:srgbClr val="FFFFFF">
                <a:alpha val="40000"/>
              </a:srgbClr>
            </a:solidFill>
            <a:ln w="5864" cap="flat">
              <a:noFill/>
              <a:prstDash val="solid"/>
              <a:miter/>
            </a:ln>
          </p:spPr>
          <p:txBody>
            <a:bodyPr rtlCol="0" anchor="ctr"/>
            <a:lstStyle/>
            <a:p>
              <a:endParaRPr lang="en-US"/>
            </a:p>
          </p:txBody>
        </p:sp>
        <p:sp>
          <p:nvSpPr>
            <p:cNvPr id="918" name="Graphic 2">
              <a:extLst>
                <a:ext uri="{FF2B5EF4-FFF2-40B4-BE49-F238E27FC236}">
                  <a16:creationId xmlns:a16="http://schemas.microsoft.com/office/drawing/2014/main" id="{86A4AD60-AF2A-4CBA-ABAA-26DA02DC36D4}"/>
                </a:ext>
              </a:extLst>
            </p:cNvPr>
            <p:cNvSpPr/>
            <p:nvPr/>
          </p:nvSpPr>
          <p:spPr>
            <a:xfrm>
              <a:off x="4657610" y="3750207"/>
              <a:ext cx="223995" cy="65674"/>
            </a:xfrm>
            <a:custGeom>
              <a:avLst/>
              <a:gdLst>
                <a:gd name="connsiteX0" fmla="*/ 223996 w 223995"/>
                <a:gd name="connsiteY0" fmla="*/ 55119 h 65674"/>
                <a:gd name="connsiteX1" fmla="*/ 0 w 223995"/>
                <a:gd name="connsiteY1" fmla="*/ 65674 h 65674"/>
                <a:gd name="connsiteX2" fmla="*/ 0 w 223995"/>
                <a:gd name="connsiteY2" fmla="*/ 9382 h 65674"/>
                <a:gd name="connsiteX3" fmla="*/ 223996 w 223995"/>
                <a:gd name="connsiteY3" fmla="*/ 0 h 65674"/>
              </a:gdLst>
              <a:ahLst/>
              <a:cxnLst>
                <a:cxn ang="0">
                  <a:pos x="connsiteX0" y="connsiteY0"/>
                </a:cxn>
                <a:cxn ang="0">
                  <a:pos x="connsiteX1" y="connsiteY1"/>
                </a:cxn>
                <a:cxn ang="0">
                  <a:pos x="connsiteX2" y="connsiteY2"/>
                </a:cxn>
                <a:cxn ang="0">
                  <a:pos x="connsiteX3" y="connsiteY3"/>
                </a:cxn>
              </a:cxnLst>
              <a:rect l="l" t="t" r="r" b="b"/>
              <a:pathLst>
                <a:path w="223995" h="65674">
                  <a:moveTo>
                    <a:pt x="223996" y="55119"/>
                  </a:moveTo>
                  <a:lnTo>
                    <a:pt x="0" y="65674"/>
                  </a:lnTo>
                  <a:lnTo>
                    <a:pt x="0" y="9382"/>
                  </a:lnTo>
                  <a:lnTo>
                    <a:pt x="223996" y="0"/>
                  </a:lnTo>
                  <a:close/>
                </a:path>
              </a:pathLst>
            </a:custGeom>
            <a:solidFill>
              <a:srgbClr val="444B8C"/>
            </a:solidFill>
            <a:ln w="5864" cap="flat">
              <a:noFill/>
              <a:prstDash val="solid"/>
              <a:miter/>
            </a:ln>
          </p:spPr>
          <p:txBody>
            <a:bodyPr rtlCol="0" anchor="ctr"/>
            <a:lstStyle/>
            <a:p>
              <a:endParaRPr lang="en-US"/>
            </a:p>
          </p:txBody>
        </p:sp>
        <p:grpSp>
          <p:nvGrpSpPr>
            <p:cNvPr id="919" name="Graphic 2">
              <a:extLst>
                <a:ext uri="{FF2B5EF4-FFF2-40B4-BE49-F238E27FC236}">
                  <a16:creationId xmlns:a16="http://schemas.microsoft.com/office/drawing/2014/main" id="{CA277D80-8D05-46FB-901E-EA4E33333A32}"/>
                </a:ext>
              </a:extLst>
            </p:cNvPr>
            <p:cNvGrpSpPr/>
            <p:nvPr/>
          </p:nvGrpSpPr>
          <p:grpSpPr>
            <a:xfrm>
              <a:off x="4672856" y="3757244"/>
              <a:ext cx="194676" cy="53946"/>
              <a:chOff x="4672856" y="3757244"/>
              <a:chExt cx="194676" cy="53946"/>
            </a:xfrm>
            <a:solidFill>
              <a:srgbClr val="FFFFFF"/>
            </a:solidFill>
          </p:grpSpPr>
          <p:sp>
            <p:nvSpPr>
              <p:cNvPr id="920" name="Graphic 2">
                <a:extLst>
                  <a:ext uri="{FF2B5EF4-FFF2-40B4-BE49-F238E27FC236}">
                    <a16:creationId xmlns:a16="http://schemas.microsoft.com/office/drawing/2014/main" id="{58CB70CA-FE8A-4A51-94F0-9A2ACF1F3890}"/>
                  </a:ext>
                </a:extLst>
              </p:cNvPr>
              <p:cNvSpPr/>
              <p:nvPr/>
            </p:nvSpPr>
            <p:spPr>
              <a:xfrm>
                <a:off x="4672856" y="3765453"/>
                <a:ext cx="6449" cy="45737"/>
              </a:xfrm>
              <a:custGeom>
                <a:avLst/>
                <a:gdLst>
                  <a:gd name="connsiteX0" fmla="*/ 6450 w 6449"/>
                  <a:gd name="connsiteY0" fmla="*/ 45737 h 45737"/>
                  <a:gd name="connsiteX1" fmla="*/ 0 w 6449"/>
                  <a:gd name="connsiteY1" fmla="*/ 45737 h 45737"/>
                  <a:gd name="connsiteX2" fmla="*/ 0 w 6449"/>
                  <a:gd name="connsiteY2" fmla="*/ 0 h 45737"/>
                  <a:gd name="connsiteX3" fmla="*/ 6450 w 6449"/>
                  <a:gd name="connsiteY3" fmla="*/ 0 h 45737"/>
                </a:gdLst>
                <a:ahLst/>
                <a:cxnLst>
                  <a:cxn ang="0">
                    <a:pos x="connsiteX0" y="connsiteY0"/>
                  </a:cxn>
                  <a:cxn ang="0">
                    <a:pos x="connsiteX1" y="connsiteY1"/>
                  </a:cxn>
                  <a:cxn ang="0">
                    <a:pos x="connsiteX2" y="connsiteY2"/>
                  </a:cxn>
                  <a:cxn ang="0">
                    <a:pos x="connsiteX3" y="connsiteY3"/>
                  </a:cxn>
                </a:cxnLst>
                <a:rect l="l" t="t" r="r" b="b"/>
                <a:pathLst>
                  <a:path w="6449" h="45737">
                    <a:moveTo>
                      <a:pt x="6450" y="45737"/>
                    </a:moveTo>
                    <a:lnTo>
                      <a:pt x="0" y="45737"/>
                    </a:lnTo>
                    <a:lnTo>
                      <a:pt x="0" y="0"/>
                    </a:lnTo>
                    <a:lnTo>
                      <a:pt x="6450" y="0"/>
                    </a:lnTo>
                    <a:close/>
                  </a:path>
                </a:pathLst>
              </a:custGeom>
              <a:solidFill>
                <a:srgbClr val="FFFFFF"/>
              </a:solidFill>
              <a:ln w="5864" cap="flat">
                <a:noFill/>
                <a:prstDash val="solid"/>
                <a:miter/>
              </a:ln>
            </p:spPr>
            <p:txBody>
              <a:bodyPr rtlCol="0" anchor="ctr"/>
              <a:lstStyle/>
              <a:p>
                <a:endParaRPr lang="en-US"/>
              </a:p>
            </p:txBody>
          </p:sp>
          <p:sp>
            <p:nvSpPr>
              <p:cNvPr id="921" name="Graphic 2">
                <a:extLst>
                  <a:ext uri="{FF2B5EF4-FFF2-40B4-BE49-F238E27FC236}">
                    <a16:creationId xmlns:a16="http://schemas.microsoft.com/office/drawing/2014/main" id="{CD91C177-4A22-47F5-8980-3B51F9829A89}"/>
                  </a:ext>
                </a:extLst>
              </p:cNvPr>
              <p:cNvSpPr/>
              <p:nvPr/>
            </p:nvSpPr>
            <p:spPr>
              <a:xfrm>
                <a:off x="4684584" y="3764866"/>
                <a:ext cx="7036" cy="45737"/>
              </a:xfrm>
              <a:custGeom>
                <a:avLst/>
                <a:gdLst>
                  <a:gd name="connsiteX0" fmla="*/ 7037 w 7036"/>
                  <a:gd name="connsiteY0" fmla="*/ 45737 h 45737"/>
                  <a:gd name="connsiteX1" fmla="*/ 0 w 7036"/>
                  <a:gd name="connsiteY1" fmla="*/ 45737 h 45737"/>
                  <a:gd name="connsiteX2" fmla="*/ 0 w 7036"/>
                  <a:gd name="connsiteY2" fmla="*/ 586 h 45737"/>
                  <a:gd name="connsiteX3" fmla="*/ 7037 w 7036"/>
                  <a:gd name="connsiteY3" fmla="*/ 0 h 45737"/>
                </a:gdLst>
                <a:ahLst/>
                <a:cxnLst>
                  <a:cxn ang="0">
                    <a:pos x="connsiteX0" y="connsiteY0"/>
                  </a:cxn>
                  <a:cxn ang="0">
                    <a:pos x="connsiteX1" y="connsiteY1"/>
                  </a:cxn>
                  <a:cxn ang="0">
                    <a:pos x="connsiteX2" y="connsiteY2"/>
                  </a:cxn>
                  <a:cxn ang="0">
                    <a:pos x="connsiteX3" y="connsiteY3"/>
                  </a:cxn>
                </a:cxnLst>
                <a:rect l="l" t="t" r="r" b="b"/>
                <a:pathLst>
                  <a:path w="7036" h="45737">
                    <a:moveTo>
                      <a:pt x="7037" y="45737"/>
                    </a:moveTo>
                    <a:lnTo>
                      <a:pt x="0" y="45737"/>
                    </a:lnTo>
                    <a:lnTo>
                      <a:pt x="0" y="586"/>
                    </a:lnTo>
                    <a:lnTo>
                      <a:pt x="7037" y="0"/>
                    </a:lnTo>
                    <a:close/>
                  </a:path>
                </a:pathLst>
              </a:custGeom>
              <a:solidFill>
                <a:srgbClr val="FFFFFF"/>
              </a:solidFill>
              <a:ln w="5864" cap="flat">
                <a:noFill/>
                <a:prstDash val="solid"/>
                <a:miter/>
              </a:ln>
            </p:spPr>
            <p:txBody>
              <a:bodyPr rtlCol="0" anchor="ctr"/>
              <a:lstStyle/>
              <a:p>
                <a:endParaRPr lang="en-US"/>
              </a:p>
            </p:txBody>
          </p:sp>
          <p:sp>
            <p:nvSpPr>
              <p:cNvPr id="922" name="Graphic 2">
                <a:extLst>
                  <a:ext uri="{FF2B5EF4-FFF2-40B4-BE49-F238E27FC236}">
                    <a16:creationId xmlns:a16="http://schemas.microsoft.com/office/drawing/2014/main" id="{758E790C-3FEE-45F4-9392-8E85C320D931}"/>
                  </a:ext>
                </a:extLst>
              </p:cNvPr>
              <p:cNvSpPr/>
              <p:nvPr/>
            </p:nvSpPr>
            <p:spPr>
              <a:xfrm>
                <a:off x="4696898" y="3764280"/>
                <a:ext cx="6450" cy="45737"/>
              </a:xfrm>
              <a:custGeom>
                <a:avLst/>
                <a:gdLst>
                  <a:gd name="connsiteX0" fmla="*/ 6450 w 6450"/>
                  <a:gd name="connsiteY0" fmla="*/ 45737 h 45737"/>
                  <a:gd name="connsiteX1" fmla="*/ 0 w 6450"/>
                  <a:gd name="connsiteY1" fmla="*/ 45737 h 45737"/>
                  <a:gd name="connsiteX2" fmla="*/ 0 w 6450"/>
                  <a:gd name="connsiteY2" fmla="*/ 586 h 45737"/>
                  <a:gd name="connsiteX3" fmla="*/ 6450 w 6450"/>
                  <a:gd name="connsiteY3" fmla="*/ 0 h 45737"/>
                </a:gdLst>
                <a:ahLst/>
                <a:cxnLst>
                  <a:cxn ang="0">
                    <a:pos x="connsiteX0" y="connsiteY0"/>
                  </a:cxn>
                  <a:cxn ang="0">
                    <a:pos x="connsiteX1" y="connsiteY1"/>
                  </a:cxn>
                  <a:cxn ang="0">
                    <a:pos x="connsiteX2" y="connsiteY2"/>
                  </a:cxn>
                  <a:cxn ang="0">
                    <a:pos x="connsiteX3" y="connsiteY3"/>
                  </a:cxn>
                </a:cxnLst>
                <a:rect l="l" t="t" r="r" b="b"/>
                <a:pathLst>
                  <a:path w="6450" h="45737">
                    <a:moveTo>
                      <a:pt x="6450" y="45737"/>
                    </a:moveTo>
                    <a:lnTo>
                      <a:pt x="0" y="45737"/>
                    </a:lnTo>
                    <a:lnTo>
                      <a:pt x="0" y="586"/>
                    </a:lnTo>
                    <a:lnTo>
                      <a:pt x="6450" y="0"/>
                    </a:lnTo>
                    <a:close/>
                  </a:path>
                </a:pathLst>
              </a:custGeom>
              <a:solidFill>
                <a:srgbClr val="FFFFFF"/>
              </a:solidFill>
              <a:ln w="5864" cap="flat">
                <a:noFill/>
                <a:prstDash val="solid"/>
                <a:miter/>
              </a:ln>
            </p:spPr>
            <p:txBody>
              <a:bodyPr rtlCol="0" anchor="ctr"/>
              <a:lstStyle/>
              <a:p>
                <a:endParaRPr lang="en-US"/>
              </a:p>
            </p:txBody>
          </p:sp>
          <p:sp>
            <p:nvSpPr>
              <p:cNvPr id="923" name="Graphic 2">
                <a:extLst>
                  <a:ext uri="{FF2B5EF4-FFF2-40B4-BE49-F238E27FC236}">
                    <a16:creationId xmlns:a16="http://schemas.microsoft.com/office/drawing/2014/main" id="{15AEEE6A-97EC-4BA9-82B7-AE6427D28D34}"/>
                  </a:ext>
                </a:extLst>
              </p:cNvPr>
              <p:cNvSpPr/>
              <p:nvPr/>
            </p:nvSpPr>
            <p:spPr>
              <a:xfrm>
                <a:off x="4708625" y="3763694"/>
                <a:ext cx="7036" cy="45737"/>
              </a:xfrm>
              <a:custGeom>
                <a:avLst/>
                <a:gdLst>
                  <a:gd name="connsiteX0" fmla="*/ 7037 w 7036"/>
                  <a:gd name="connsiteY0" fmla="*/ 45737 h 45737"/>
                  <a:gd name="connsiteX1" fmla="*/ 0 w 7036"/>
                  <a:gd name="connsiteY1" fmla="*/ 45737 h 45737"/>
                  <a:gd name="connsiteX2" fmla="*/ 0 w 7036"/>
                  <a:gd name="connsiteY2" fmla="*/ 586 h 45737"/>
                  <a:gd name="connsiteX3" fmla="*/ 7037 w 7036"/>
                  <a:gd name="connsiteY3" fmla="*/ 0 h 45737"/>
                </a:gdLst>
                <a:ahLst/>
                <a:cxnLst>
                  <a:cxn ang="0">
                    <a:pos x="connsiteX0" y="connsiteY0"/>
                  </a:cxn>
                  <a:cxn ang="0">
                    <a:pos x="connsiteX1" y="connsiteY1"/>
                  </a:cxn>
                  <a:cxn ang="0">
                    <a:pos x="connsiteX2" y="connsiteY2"/>
                  </a:cxn>
                  <a:cxn ang="0">
                    <a:pos x="connsiteX3" y="connsiteY3"/>
                  </a:cxn>
                </a:cxnLst>
                <a:rect l="l" t="t" r="r" b="b"/>
                <a:pathLst>
                  <a:path w="7036" h="45737">
                    <a:moveTo>
                      <a:pt x="7037" y="45737"/>
                    </a:moveTo>
                    <a:lnTo>
                      <a:pt x="0" y="45737"/>
                    </a:lnTo>
                    <a:lnTo>
                      <a:pt x="0" y="586"/>
                    </a:lnTo>
                    <a:lnTo>
                      <a:pt x="7037" y="0"/>
                    </a:lnTo>
                    <a:close/>
                  </a:path>
                </a:pathLst>
              </a:custGeom>
              <a:solidFill>
                <a:srgbClr val="FFFFFF"/>
              </a:solidFill>
              <a:ln w="5864" cap="flat">
                <a:noFill/>
                <a:prstDash val="solid"/>
                <a:miter/>
              </a:ln>
            </p:spPr>
            <p:txBody>
              <a:bodyPr rtlCol="0" anchor="ctr"/>
              <a:lstStyle/>
              <a:p>
                <a:endParaRPr lang="en-US"/>
              </a:p>
            </p:txBody>
          </p:sp>
          <p:sp>
            <p:nvSpPr>
              <p:cNvPr id="924" name="Graphic 2">
                <a:extLst>
                  <a:ext uri="{FF2B5EF4-FFF2-40B4-BE49-F238E27FC236}">
                    <a16:creationId xmlns:a16="http://schemas.microsoft.com/office/drawing/2014/main" id="{626C7A72-06E5-43F1-B577-960316C9121B}"/>
                  </a:ext>
                </a:extLst>
              </p:cNvPr>
              <p:cNvSpPr/>
              <p:nvPr/>
            </p:nvSpPr>
            <p:spPr>
              <a:xfrm>
                <a:off x="4720939" y="3763694"/>
                <a:ext cx="6449" cy="45151"/>
              </a:xfrm>
              <a:custGeom>
                <a:avLst/>
                <a:gdLst>
                  <a:gd name="connsiteX0" fmla="*/ 6450 w 6449"/>
                  <a:gd name="connsiteY0" fmla="*/ 45151 h 45151"/>
                  <a:gd name="connsiteX1" fmla="*/ 0 w 6449"/>
                  <a:gd name="connsiteY1" fmla="*/ 45151 h 45151"/>
                  <a:gd name="connsiteX2" fmla="*/ 0 w 6449"/>
                  <a:gd name="connsiteY2" fmla="*/ 0 h 45151"/>
                  <a:gd name="connsiteX3" fmla="*/ 6450 w 6449"/>
                  <a:gd name="connsiteY3" fmla="*/ 0 h 45151"/>
                </a:gdLst>
                <a:ahLst/>
                <a:cxnLst>
                  <a:cxn ang="0">
                    <a:pos x="connsiteX0" y="connsiteY0"/>
                  </a:cxn>
                  <a:cxn ang="0">
                    <a:pos x="connsiteX1" y="connsiteY1"/>
                  </a:cxn>
                  <a:cxn ang="0">
                    <a:pos x="connsiteX2" y="connsiteY2"/>
                  </a:cxn>
                  <a:cxn ang="0">
                    <a:pos x="connsiteX3" y="connsiteY3"/>
                  </a:cxn>
                </a:cxnLst>
                <a:rect l="l" t="t" r="r" b="b"/>
                <a:pathLst>
                  <a:path w="6449" h="45151">
                    <a:moveTo>
                      <a:pt x="6450" y="45151"/>
                    </a:moveTo>
                    <a:lnTo>
                      <a:pt x="0" y="45151"/>
                    </a:lnTo>
                    <a:lnTo>
                      <a:pt x="0" y="0"/>
                    </a:lnTo>
                    <a:lnTo>
                      <a:pt x="6450" y="0"/>
                    </a:lnTo>
                    <a:close/>
                  </a:path>
                </a:pathLst>
              </a:custGeom>
              <a:solidFill>
                <a:srgbClr val="FFFFFF"/>
              </a:solidFill>
              <a:ln w="5864" cap="flat">
                <a:noFill/>
                <a:prstDash val="solid"/>
                <a:miter/>
              </a:ln>
            </p:spPr>
            <p:txBody>
              <a:bodyPr rtlCol="0" anchor="ctr"/>
              <a:lstStyle/>
              <a:p>
                <a:endParaRPr lang="en-US"/>
              </a:p>
            </p:txBody>
          </p:sp>
          <p:sp>
            <p:nvSpPr>
              <p:cNvPr id="925" name="Graphic 2">
                <a:extLst>
                  <a:ext uri="{FF2B5EF4-FFF2-40B4-BE49-F238E27FC236}">
                    <a16:creationId xmlns:a16="http://schemas.microsoft.com/office/drawing/2014/main" id="{9D218188-9D5C-4A25-B01B-4291999B3FAB}"/>
                  </a:ext>
                </a:extLst>
              </p:cNvPr>
              <p:cNvSpPr/>
              <p:nvPr/>
            </p:nvSpPr>
            <p:spPr>
              <a:xfrm>
                <a:off x="4732667" y="3763107"/>
                <a:ext cx="6449" cy="45737"/>
              </a:xfrm>
              <a:custGeom>
                <a:avLst/>
                <a:gdLst>
                  <a:gd name="connsiteX0" fmla="*/ 6450 w 6449"/>
                  <a:gd name="connsiteY0" fmla="*/ 45151 h 45737"/>
                  <a:gd name="connsiteX1" fmla="*/ 0 w 6449"/>
                  <a:gd name="connsiteY1" fmla="*/ 45737 h 45737"/>
                  <a:gd name="connsiteX2" fmla="*/ 0 w 6449"/>
                  <a:gd name="connsiteY2" fmla="*/ 0 h 45737"/>
                  <a:gd name="connsiteX3" fmla="*/ 6450 w 6449"/>
                  <a:gd name="connsiteY3" fmla="*/ 0 h 45737"/>
                </a:gdLst>
                <a:ahLst/>
                <a:cxnLst>
                  <a:cxn ang="0">
                    <a:pos x="connsiteX0" y="connsiteY0"/>
                  </a:cxn>
                  <a:cxn ang="0">
                    <a:pos x="connsiteX1" y="connsiteY1"/>
                  </a:cxn>
                  <a:cxn ang="0">
                    <a:pos x="connsiteX2" y="connsiteY2"/>
                  </a:cxn>
                  <a:cxn ang="0">
                    <a:pos x="connsiteX3" y="connsiteY3"/>
                  </a:cxn>
                </a:cxnLst>
                <a:rect l="l" t="t" r="r" b="b"/>
                <a:pathLst>
                  <a:path w="6449" h="45737">
                    <a:moveTo>
                      <a:pt x="6450" y="45151"/>
                    </a:moveTo>
                    <a:lnTo>
                      <a:pt x="0" y="45737"/>
                    </a:lnTo>
                    <a:lnTo>
                      <a:pt x="0" y="0"/>
                    </a:lnTo>
                    <a:lnTo>
                      <a:pt x="6450" y="0"/>
                    </a:lnTo>
                    <a:close/>
                  </a:path>
                </a:pathLst>
              </a:custGeom>
              <a:solidFill>
                <a:srgbClr val="FFFFFF"/>
              </a:solidFill>
              <a:ln w="5864" cap="flat">
                <a:noFill/>
                <a:prstDash val="solid"/>
                <a:miter/>
              </a:ln>
            </p:spPr>
            <p:txBody>
              <a:bodyPr rtlCol="0" anchor="ctr"/>
              <a:lstStyle/>
              <a:p>
                <a:endParaRPr lang="en-US"/>
              </a:p>
            </p:txBody>
          </p:sp>
          <p:sp>
            <p:nvSpPr>
              <p:cNvPr id="926" name="Graphic 2">
                <a:extLst>
                  <a:ext uri="{FF2B5EF4-FFF2-40B4-BE49-F238E27FC236}">
                    <a16:creationId xmlns:a16="http://schemas.microsoft.com/office/drawing/2014/main" id="{345EA994-A387-41FA-BA39-7A61A399A646}"/>
                  </a:ext>
                </a:extLst>
              </p:cNvPr>
              <p:cNvSpPr/>
              <p:nvPr/>
            </p:nvSpPr>
            <p:spPr>
              <a:xfrm>
                <a:off x="4744394" y="3762521"/>
                <a:ext cx="6449" cy="45737"/>
              </a:xfrm>
              <a:custGeom>
                <a:avLst/>
                <a:gdLst>
                  <a:gd name="connsiteX0" fmla="*/ 6450 w 6449"/>
                  <a:gd name="connsiteY0" fmla="*/ 45151 h 45737"/>
                  <a:gd name="connsiteX1" fmla="*/ 0 w 6449"/>
                  <a:gd name="connsiteY1" fmla="*/ 45737 h 45737"/>
                  <a:gd name="connsiteX2" fmla="*/ 0 w 6449"/>
                  <a:gd name="connsiteY2" fmla="*/ 0 h 45737"/>
                  <a:gd name="connsiteX3" fmla="*/ 6450 w 6449"/>
                  <a:gd name="connsiteY3" fmla="*/ 0 h 45737"/>
                </a:gdLst>
                <a:ahLst/>
                <a:cxnLst>
                  <a:cxn ang="0">
                    <a:pos x="connsiteX0" y="connsiteY0"/>
                  </a:cxn>
                  <a:cxn ang="0">
                    <a:pos x="connsiteX1" y="connsiteY1"/>
                  </a:cxn>
                  <a:cxn ang="0">
                    <a:pos x="connsiteX2" y="connsiteY2"/>
                  </a:cxn>
                  <a:cxn ang="0">
                    <a:pos x="connsiteX3" y="connsiteY3"/>
                  </a:cxn>
                </a:cxnLst>
                <a:rect l="l" t="t" r="r" b="b"/>
                <a:pathLst>
                  <a:path w="6449" h="45737">
                    <a:moveTo>
                      <a:pt x="6450" y="45151"/>
                    </a:moveTo>
                    <a:lnTo>
                      <a:pt x="0" y="45737"/>
                    </a:lnTo>
                    <a:lnTo>
                      <a:pt x="0" y="0"/>
                    </a:lnTo>
                    <a:lnTo>
                      <a:pt x="6450" y="0"/>
                    </a:lnTo>
                    <a:close/>
                  </a:path>
                </a:pathLst>
              </a:custGeom>
              <a:solidFill>
                <a:srgbClr val="FFFFFF"/>
              </a:solidFill>
              <a:ln w="5864" cap="flat">
                <a:noFill/>
                <a:prstDash val="solid"/>
                <a:miter/>
              </a:ln>
            </p:spPr>
            <p:txBody>
              <a:bodyPr rtlCol="0" anchor="ctr"/>
              <a:lstStyle/>
              <a:p>
                <a:endParaRPr lang="en-US"/>
              </a:p>
            </p:txBody>
          </p:sp>
          <p:sp>
            <p:nvSpPr>
              <p:cNvPr id="927" name="Graphic 2">
                <a:extLst>
                  <a:ext uri="{FF2B5EF4-FFF2-40B4-BE49-F238E27FC236}">
                    <a16:creationId xmlns:a16="http://schemas.microsoft.com/office/drawing/2014/main" id="{481F7DEC-8B9A-44D4-9333-B79F3E5A7FB1}"/>
                  </a:ext>
                </a:extLst>
              </p:cNvPr>
              <p:cNvSpPr/>
              <p:nvPr/>
            </p:nvSpPr>
            <p:spPr>
              <a:xfrm>
                <a:off x="4756122" y="3761934"/>
                <a:ext cx="6449" cy="45737"/>
              </a:xfrm>
              <a:custGeom>
                <a:avLst/>
                <a:gdLst>
                  <a:gd name="connsiteX0" fmla="*/ 6450 w 6449"/>
                  <a:gd name="connsiteY0" fmla="*/ 45151 h 45737"/>
                  <a:gd name="connsiteX1" fmla="*/ 0 w 6449"/>
                  <a:gd name="connsiteY1" fmla="*/ 45737 h 45737"/>
                  <a:gd name="connsiteX2" fmla="*/ 0 w 6449"/>
                  <a:gd name="connsiteY2" fmla="*/ 0 h 45737"/>
                  <a:gd name="connsiteX3" fmla="*/ 6450 w 6449"/>
                  <a:gd name="connsiteY3" fmla="*/ 0 h 45737"/>
                </a:gdLst>
                <a:ahLst/>
                <a:cxnLst>
                  <a:cxn ang="0">
                    <a:pos x="connsiteX0" y="connsiteY0"/>
                  </a:cxn>
                  <a:cxn ang="0">
                    <a:pos x="connsiteX1" y="connsiteY1"/>
                  </a:cxn>
                  <a:cxn ang="0">
                    <a:pos x="connsiteX2" y="connsiteY2"/>
                  </a:cxn>
                  <a:cxn ang="0">
                    <a:pos x="connsiteX3" y="connsiteY3"/>
                  </a:cxn>
                </a:cxnLst>
                <a:rect l="l" t="t" r="r" b="b"/>
                <a:pathLst>
                  <a:path w="6449" h="45737">
                    <a:moveTo>
                      <a:pt x="6450" y="45151"/>
                    </a:moveTo>
                    <a:lnTo>
                      <a:pt x="0" y="45737"/>
                    </a:lnTo>
                    <a:lnTo>
                      <a:pt x="0" y="0"/>
                    </a:lnTo>
                    <a:lnTo>
                      <a:pt x="6450" y="0"/>
                    </a:lnTo>
                    <a:close/>
                  </a:path>
                </a:pathLst>
              </a:custGeom>
              <a:solidFill>
                <a:srgbClr val="FFFFFF"/>
              </a:solidFill>
              <a:ln w="5864" cap="flat">
                <a:noFill/>
                <a:prstDash val="solid"/>
                <a:miter/>
              </a:ln>
            </p:spPr>
            <p:txBody>
              <a:bodyPr rtlCol="0" anchor="ctr"/>
              <a:lstStyle/>
              <a:p>
                <a:endParaRPr lang="en-US"/>
              </a:p>
            </p:txBody>
          </p:sp>
          <p:sp>
            <p:nvSpPr>
              <p:cNvPr id="928" name="Graphic 2">
                <a:extLst>
                  <a:ext uri="{FF2B5EF4-FFF2-40B4-BE49-F238E27FC236}">
                    <a16:creationId xmlns:a16="http://schemas.microsoft.com/office/drawing/2014/main" id="{57B50CA7-9EC1-4E54-B3F0-7E341FB4AB3F}"/>
                  </a:ext>
                </a:extLst>
              </p:cNvPr>
              <p:cNvSpPr/>
              <p:nvPr/>
            </p:nvSpPr>
            <p:spPr>
              <a:xfrm>
                <a:off x="4767849" y="3761348"/>
                <a:ext cx="7036" cy="45737"/>
              </a:xfrm>
              <a:custGeom>
                <a:avLst/>
                <a:gdLst>
                  <a:gd name="connsiteX0" fmla="*/ 7036 w 7036"/>
                  <a:gd name="connsiteY0" fmla="*/ 45151 h 45737"/>
                  <a:gd name="connsiteX1" fmla="*/ 0 w 7036"/>
                  <a:gd name="connsiteY1" fmla="*/ 45737 h 45737"/>
                  <a:gd name="connsiteX2" fmla="*/ 0 w 7036"/>
                  <a:gd name="connsiteY2" fmla="*/ 586 h 45737"/>
                  <a:gd name="connsiteX3" fmla="*/ 7036 w 7036"/>
                  <a:gd name="connsiteY3" fmla="*/ 0 h 45737"/>
                </a:gdLst>
                <a:ahLst/>
                <a:cxnLst>
                  <a:cxn ang="0">
                    <a:pos x="connsiteX0" y="connsiteY0"/>
                  </a:cxn>
                  <a:cxn ang="0">
                    <a:pos x="connsiteX1" y="connsiteY1"/>
                  </a:cxn>
                  <a:cxn ang="0">
                    <a:pos x="connsiteX2" y="connsiteY2"/>
                  </a:cxn>
                  <a:cxn ang="0">
                    <a:pos x="connsiteX3" y="connsiteY3"/>
                  </a:cxn>
                </a:cxnLst>
                <a:rect l="l" t="t" r="r" b="b"/>
                <a:pathLst>
                  <a:path w="7036" h="45737">
                    <a:moveTo>
                      <a:pt x="7036" y="45151"/>
                    </a:moveTo>
                    <a:lnTo>
                      <a:pt x="0" y="45737"/>
                    </a:lnTo>
                    <a:lnTo>
                      <a:pt x="0" y="586"/>
                    </a:lnTo>
                    <a:lnTo>
                      <a:pt x="7036" y="0"/>
                    </a:lnTo>
                    <a:close/>
                  </a:path>
                </a:pathLst>
              </a:custGeom>
              <a:solidFill>
                <a:srgbClr val="FFFFFF"/>
              </a:solidFill>
              <a:ln w="5864" cap="flat">
                <a:noFill/>
                <a:prstDash val="solid"/>
                <a:miter/>
              </a:ln>
            </p:spPr>
            <p:txBody>
              <a:bodyPr rtlCol="0" anchor="ctr"/>
              <a:lstStyle/>
              <a:p>
                <a:endParaRPr lang="en-US"/>
              </a:p>
            </p:txBody>
          </p:sp>
          <p:sp>
            <p:nvSpPr>
              <p:cNvPr id="929" name="Graphic 2">
                <a:extLst>
                  <a:ext uri="{FF2B5EF4-FFF2-40B4-BE49-F238E27FC236}">
                    <a16:creationId xmlns:a16="http://schemas.microsoft.com/office/drawing/2014/main" id="{91FB6735-3A9A-4AC7-99F5-719C2C838F6F}"/>
                  </a:ext>
                </a:extLst>
              </p:cNvPr>
              <p:cNvSpPr/>
              <p:nvPr/>
            </p:nvSpPr>
            <p:spPr>
              <a:xfrm>
                <a:off x="4779577" y="3760762"/>
                <a:ext cx="7036" cy="45737"/>
              </a:xfrm>
              <a:custGeom>
                <a:avLst/>
                <a:gdLst>
                  <a:gd name="connsiteX0" fmla="*/ 7036 w 7036"/>
                  <a:gd name="connsiteY0" fmla="*/ 45151 h 45737"/>
                  <a:gd name="connsiteX1" fmla="*/ 0 w 7036"/>
                  <a:gd name="connsiteY1" fmla="*/ 45737 h 45737"/>
                  <a:gd name="connsiteX2" fmla="*/ 0 w 7036"/>
                  <a:gd name="connsiteY2" fmla="*/ 586 h 45737"/>
                  <a:gd name="connsiteX3" fmla="*/ 7036 w 7036"/>
                  <a:gd name="connsiteY3" fmla="*/ 0 h 45737"/>
                </a:gdLst>
                <a:ahLst/>
                <a:cxnLst>
                  <a:cxn ang="0">
                    <a:pos x="connsiteX0" y="connsiteY0"/>
                  </a:cxn>
                  <a:cxn ang="0">
                    <a:pos x="connsiteX1" y="connsiteY1"/>
                  </a:cxn>
                  <a:cxn ang="0">
                    <a:pos x="connsiteX2" y="connsiteY2"/>
                  </a:cxn>
                  <a:cxn ang="0">
                    <a:pos x="connsiteX3" y="connsiteY3"/>
                  </a:cxn>
                </a:cxnLst>
                <a:rect l="l" t="t" r="r" b="b"/>
                <a:pathLst>
                  <a:path w="7036" h="45737">
                    <a:moveTo>
                      <a:pt x="7036" y="45151"/>
                    </a:moveTo>
                    <a:lnTo>
                      <a:pt x="0" y="45737"/>
                    </a:lnTo>
                    <a:lnTo>
                      <a:pt x="0" y="586"/>
                    </a:lnTo>
                    <a:lnTo>
                      <a:pt x="7036" y="0"/>
                    </a:lnTo>
                    <a:close/>
                  </a:path>
                </a:pathLst>
              </a:custGeom>
              <a:solidFill>
                <a:srgbClr val="FFFFFF"/>
              </a:solidFill>
              <a:ln w="5864" cap="flat">
                <a:noFill/>
                <a:prstDash val="solid"/>
                <a:miter/>
              </a:ln>
            </p:spPr>
            <p:txBody>
              <a:bodyPr rtlCol="0" anchor="ctr"/>
              <a:lstStyle/>
              <a:p>
                <a:endParaRPr lang="en-US"/>
              </a:p>
            </p:txBody>
          </p:sp>
          <p:sp>
            <p:nvSpPr>
              <p:cNvPr id="930" name="Graphic 2">
                <a:extLst>
                  <a:ext uri="{FF2B5EF4-FFF2-40B4-BE49-F238E27FC236}">
                    <a16:creationId xmlns:a16="http://schemas.microsoft.com/office/drawing/2014/main" id="{F901705A-A41B-41C4-A8A9-DDC0B8EEF175}"/>
                  </a:ext>
                </a:extLst>
              </p:cNvPr>
              <p:cNvSpPr/>
              <p:nvPr/>
            </p:nvSpPr>
            <p:spPr>
              <a:xfrm>
                <a:off x="4791304" y="3760175"/>
                <a:ext cx="6449" cy="45737"/>
              </a:xfrm>
              <a:custGeom>
                <a:avLst/>
                <a:gdLst>
                  <a:gd name="connsiteX0" fmla="*/ 6450 w 6449"/>
                  <a:gd name="connsiteY0" fmla="*/ 45151 h 45737"/>
                  <a:gd name="connsiteX1" fmla="*/ 0 w 6449"/>
                  <a:gd name="connsiteY1" fmla="*/ 45737 h 45737"/>
                  <a:gd name="connsiteX2" fmla="*/ 0 w 6449"/>
                  <a:gd name="connsiteY2" fmla="*/ 586 h 45737"/>
                  <a:gd name="connsiteX3" fmla="*/ 6450 w 6449"/>
                  <a:gd name="connsiteY3" fmla="*/ 0 h 45737"/>
                </a:gdLst>
                <a:ahLst/>
                <a:cxnLst>
                  <a:cxn ang="0">
                    <a:pos x="connsiteX0" y="connsiteY0"/>
                  </a:cxn>
                  <a:cxn ang="0">
                    <a:pos x="connsiteX1" y="connsiteY1"/>
                  </a:cxn>
                  <a:cxn ang="0">
                    <a:pos x="connsiteX2" y="connsiteY2"/>
                  </a:cxn>
                  <a:cxn ang="0">
                    <a:pos x="connsiteX3" y="connsiteY3"/>
                  </a:cxn>
                </a:cxnLst>
                <a:rect l="l" t="t" r="r" b="b"/>
                <a:pathLst>
                  <a:path w="6449" h="45737">
                    <a:moveTo>
                      <a:pt x="6450" y="45151"/>
                    </a:moveTo>
                    <a:lnTo>
                      <a:pt x="0" y="45737"/>
                    </a:lnTo>
                    <a:lnTo>
                      <a:pt x="0" y="586"/>
                    </a:lnTo>
                    <a:lnTo>
                      <a:pt x="6450" y="0"/>
                    </a:lnTo>
                    <a:close/>
                  </a:path>
                </a:pathLst>
              </a:custGeom>
              <a:solidFill>
                <a:srgbClr val="FFFFFF"/>
              </a:solidFill>
              <a:ln w="5864" cap="flat">
                <a:noFill/>
                <a:prstDash val="solid"/>
                <a:miter/>
              </a:ln>
            </p:spPr>
            <p:txBody>
              <a:bodyPr rtlCol="0" anchor="ctr"/>
              <a:lstStyle/>
              <a:p>
                <a:endParaRPr lang="en-US"/>
              </a:p>
            </p:txBody>
          </p:sp>
          <p:sp>
            <p:nvSpPr>
              <p:cNvPr id="931" name="Graphic 2">
                <a:extLst>
                  <a:ext uri="{FF2B5EF4-FFF2-40B4-BE49-F238E27FC236}">
                    <a16:creationId xmlns:a16="http://schemas.microsoft.com/office/drawing/2014/main" id="{BC49158D-F1CF-4CCE-B9D8-25544F874F0E}"/>
                  </a:ext>
                </a:extLst>
              </p:cNvPr>
              <p:cNvSpPr/>
              <p:nvPr/>
            </p:nvSpPr>
            <p:spPr>
              <a:xfrm>
                <a:off x="4803032" y="3760175"/>
                <a:ext cx="6449" cy="45150"/>
              </a:xfrm>
              <a:custGeom>
                <a:avLst/>
                <a:gdLst>
                  <a:gd name="connsiteX0" fmla="*/ 6450 w 6449"/>
                  <a:gd name="connsiteY0" fmla="*/ 44564 h 45150"/>
                  <a:gd name="connsiteX1" fmla="*/ 0 w 6449"/>
                  <a:gd name="connsiteY1" fmla="*/ 45151 h 45150"/>
                  <a:gd name="connsiteX2" fmla="*/ 0 w 6449"/>
                  <a:gd name="connsiteY2" fmla="*/ 0 h 45150"/>
                  <a:gd name="connsiteX3" fmla="*/ 6450 w 6449"/>
                  <a:gd name="connsiteY3" fmla="*/ 0 h 45150"/>
                </a:gdLst>
                <a:ahLst/>
                <a:cxnLst>
                  <a:cxn ang="0">
                    <a:pos x="connsiteX0" y="connsiteY0"/>
                  </a:cxn>
                  <a:cxn ang="0">
                    <a:pos x="connsiteX1" y="connsiteY1"/>
                  </a:cxn>
                  <a:cxn ang="0">
                    <a:pos x="connsiteX2" y="connsiteY2"/>
                  </a:cxn>
                  <a:cxn ang="0">
                    <a:pos x="connsiteX3" y="connsiteY3"/>
                  </a:cxn>
                </a:cxnLst>
                <a:rect l="l" t="t" r="r" b="b"/>
                <a:pathLst>
                  <a:path w="6449" h="45150">
                    <a:moveTo>
                      <a:pt x="6450" y="44564"/>
                    </a:moveTo>
                    <a:lnTo>
                      <a:pt x="0" y="45151"/>
                    </a:lnTo>
                    <a:lnTo>
                      <a:pt x="0" y="0"/>
                    </a:lnTo>
                    <a:lnTo>
                      <a:pt x="6450" y="0"/>
                    </a:lnTo>
                    <a:close/>
                  </a:path>
                </a:pathLst>
              </a:custGeom>
              <a:solidFill>
                <a:srgbClr val="FFFFFF"/>
              </a:solidFill>
              <a:ln w="5864" cap="flat">
                <a:noFill/>
                <a:prstDash val="solid"/>
                <a:miter/>
              </a:ln>
            </p:spPr>
            <p:txBody>
              <a:bodyPr rtlCol="0" anchor="ctr"/>
              <a:lstStyle/>
              <a:p>
                <a:endParaRPr lang="en-US"/>
              </a:p>
            </p:txBody>
          </p:sp>
          <p:sp>
            <p:nvSpPr>
              <p:cNvPr id="932" name="Graphic 2">
                <a:extLst>
                  <a:ext uri="{FF2B5EF4-FFF2-40B4-BE49-F238E27FC236}">
                    <a16:creationId xmlns:a16="http://schemas.microsoft.com/office/drawing/2014/main" id="{3D8129D9-3C29-43DF-A5E3-C6EF0101B518}"/>
                  </a:ext>
                </a:extLst>
              </p:cNvPr>
              <p:cNvSpPr/>
              <p:nvPr/>
            </p:nvSpPr>
            <p:spPr>
              <a:xfrm>
                <a:off x="4814759" y="3759589"/>
                <a:ext cx="6449" cy="45150"/>
              </a:xfrm>
              <a:custGeom>
                <a:avLst/>
                <a:gdLst>
                  <a:gd name="connsiteX0" fmla="*/ 6450 w 6449"/>
                  <a:gd name="connsiteY0" fmla="*/ 44565 h 45150"/>
                  <a:gd name="connsiteX1" fmla="*/ 0 w 6449"/>
                  <a:gd name="connsiteY1" fmla="*/ 45151 h 45150"/>
                  <a:gd name="connsiteX2" fmla="*/ 0 w 6449"/>
                  <a:gd name="connsiteY2" fmla="*/ 0 h 45150"/>
                  <a:gd name="connsiteX3" fmla="*/ 6450 w 6449"/>
                  <a:gd name="connsiteY3" fmla="*/ 0 h 45150"/>
                </a:gdLst>
                <a:ahLst/>
                <a:cxnLst>
                  <a:cxn ang="0">
                    <a:pos x="connsiteX0" y="connsiteY0"/>
                  </a:cxn>
                  <a:cxn ang="0">
                    <a:pos x="connsiteX1" y="connsiteY1"/>
                  </a:cxn>
                  <a:cxn ang="0">
                    <a:pos x="connsiteX2" y="connsiteY2"/>
                  </a:cxn>
                  <a:cxn ang="0">
                    <a:pos x="connsiteX3" y="connsiteY3"/>
                  </a:cxn>
                </a:cxnLst>
                <a:rect l="l" t="t" r="r" b="b"/>
                <a:pathLst>
                  <a:path w="6449" h="45150">
                    <a:moveTo>
                      <a:pt x="6450" y="44565"/>
                    </a:moveTo>
                    <a:lnTo>
                      <a:pt x="0" y="45151"/>
                    </a:lnTo>
                    <a:lnTo>
                      <a:pt x="0" y="0"/>
                    </a:lnTo>
                    <a:lnTo>
                      <a:pt x="6450" y="0"/>
                    </a:lnTo>
                    <a:close/>
                  </a:path>
                </a:pathLst>
              </a:custGeom>
              <a:solidFill>
                <a:srgbClr val="FFFFFF"/>
              </a:solidFill>
              <a:ln w="5864" cap="flat">
                <a:noFill/>
                <a:prstDash val="solid"/>
                <a:miter/>
              </a:ln>
            </p:spPr>
            <p:txBody>
              <a:bodyPr rtlCol="0" anchor="ctr"/>
              <a:lstStyle/>
              <a:p>
                <a:endParaRPr lang="en-US"/>
              </a:p>
            </p:txBody>
          </p:sp>
          <p:sp>
            <p:nvSpPr>
              <p:cNvPr id="933" name="Graphic 2">
                <a:extLst>
                  <a:ext uri="{FF2B5EF4-FFF2-40B4-BE49-F238E27FC236}">
                    <a16:creationId xmlns:a16="http://schemas.microsoft.com/office/drawing/2014/main" id="{56F81FD6-102C-43FA-88B3-44C68E62A094}"/>
                  </a:ext>
                </a:extLst>
              </p:cNvPr>
              <p:cNvSpPr/>
              <p:nvPr/>
            </p:nvSpPr>
            <p:spPr>
              <a:xfrm>
                <a:off x="4826487" y="3759003"/>
                <a:ext cx="6449" cy="45151"/>
              </a:xfrm>
              <a:custGeom>
                <a:avLst/>
                <a:gdLst>
                  <a:gd name="connsiteX0" fmla="*/ 6450 w 6449"/>
                  <a:gd name="connsiteY0" fmla="*/ 44565 h 45151"/>
                  <a:gd name="connsiteX1" fmla="*/ 0 w 6449"/>
                  <a:gd name="connsiteY1" fmla="*/ 45151 h 45151"/>
                  <a:gd name="connsiteX2" fmla="*/ 0 w 6449"/>
                  <a:gd name="connsiteY2" fmla="*/ 0 h 45151"/>
                  <a:gd name="connsiteX3" fmla="*/ 6450 w 6449"/>
                  <a:gd name="connsiteY3" fmla="*/ 0 h 45151"/>
                </a:gdLst>
                <a:ahLst/>
                <a:cxnLst>
                  <a:cxn ang="0">
                    <a:pos x="connsiteX0" y="connsiteY0"/>
                  </a:cxn>
                  <a:cxn ang="0">
                    <a:pos x="connsiteX1" y="connsiteY1"/>
                  </a:cxn>
                  <a:cxn ang="0">
                    <a:pos x="connsiteX2" y="connsiteY2"/>
                  </a:cxn>
                  <a:cxn ang="0">
                    <a:pos x="connsiteX3" y="connsiteY3"/>
                  </a:cxn>
                </a:cxnLst>
                <a:rect l="l" t="t" r="r" b="b"/>
                <a:pathLst>
                  <a:path w="6449" h="45151">
                    <a:moveTo>
                      <a:pt x="6450" y="44565"/>
                    </a:moveTo>
                    <a:lnTo>
                      <a:pt x="0" y="45151"/>
                    </a:lnTo>
                    <a:lnTo>
                      <a:pt x="0" y="0"/>
                    </a:lnTo>
                    <a:lnTo>
                      <a:pt x="6450" y="0"/>
                    </a:lnTo>
                    <a:close/>
                  </a:path>
                </a:pathLst>
              </a:custGeom>
              <a:solidFill>
                <a:srgbClr val="FFFFFF"/>
              </a:solidFill>
              <a:ln w="5864" cap="flat">
                <a:noFill/>
                <a:prstDash val="solid"/>
                <a:miter/>
              </a:ln>
            </p:spPr>
            <p:txBody>
              <a:bodyPr rtlCol="0" anchor="ctr"/>
              <a:lstStyle/>
              <a:p>
                <a:endParaRPr lang="en-US"/>
              </a:p>
            </p:txBody>
          </p:sp>
          <p:sp>
            <p:nvSpPr>
              <p:cNvPr id="934" name="Graphic 2">
                <a:extLst>
                  <a:ext uri="{FF2B5EF4-FFF2-40B4-BE49-F238E27FC236}">
                    <a16:creationId xmlns:a16="http://schemas.microsoft.com/office/drawing/2014/main" id="{AA2DF0DE-0F21-48BB-B286-FB1D1B014ACF}"/>
                  </a:ext>
                </a:extLst>
              </p:cNvPr>
              <p:cNvSpPr/>
              <p:nvPr/>
            </p:nvSpPr>
            <p:spPr>
              <a:xfrm>
                <a:off x="4838214" y="3758416"/>
                <a:ext cx="6449" cy="45151"/>
              </a:xfrm>
              <a:custGeom>
                <a:avLst/>
                <a:gdLst>
                  <a:gd name="connsiteX0" fmla="*/ 6450 w 6449"/>
                  <a:gd name="connsiteY0" fmla="*/ 44565 h 45151"/>
                  <a:gd name="connsiteX1" fmla="*/ 0 w 6449"/>
                  <a:gd name="connsiteY1" fmla="*/ 45151 h 45151"/>
                  <a:gd name="connsiteX2" fmla="*/ 0 w 6449"/>
                  <a:gd name="connsiteY2" fmla="*/ 586 h 45151"/>
                  <a:gd name="connsiteX3" fmla="*/ 6450 w 6449"/>
                  <a:gd name="connsiteY3" fmla="*/ 0 h 45151"/>
                </a:gdLst>
                <a:ahLst/>
                <a:cxnLst>
                  <a:cxn ang="0">
                    <a:pos x="connsiteX0" y="connsiteY0"/>
                  </a:cxn>
                  <a:cxn ang="0">
                    <a:pos x="connsiteX1" y="connsiteY1"/>
                  </a:cxn>
                  <a:cxn ang="0">
                    <a:pos x="connsiteX2" y="connsiteY2"/>
                  </a:cxn>
                  <a:cxn ang="0">
                    <a:pos x="connsiteX3" y="connsiteY3"/>
                  </a:cxn>
                </a:cxnLst>
                <a:rect l="l" t="t" r="r" b="b"/>
                <a:pathLst>
                  <a:path w="6449" h="45151">
                    <a:moveTo>
                      <a:pt x="6450" y="44565"/>
                    </a:moveTo>
                    <a:lnTo>
                      <a:pt x="0" y="45151"/>
                    </a:lnTo>
                    <a:lnTo>
                      <a:pt x="0" y="586"/>
                    </a:lnTo>
                    <a:lnTo>
                      <a:pt x="6450" y="0"/>
                    </a:lnTo>
                    <a:close/>
                  </a:path>
                </a:pathLst>
              </a:custGeom>
              <a:solidFill>
                <a:srgbClr val="FFFFFF"/>
              </a:solidFill>
              <a:ln w="5864" cap="flat">
                <a:noFill/>
                <a:prstDash val="solid"/>
                <a:miter/>
              </a:ln>
            </p:spPr>
            <p:txBody>
              <a:bodyPr rtlCol="0" anchor="ctr"/>
              <a:lstStyle/>
              <a:p>
                <a:endParaRPr lang="en-US"/>
              </a:p>
            </p:txBody>
          </p:sp>
          <p:sp>
            <p:nvSpPr>
              <p:cNvPr id="935" name="Graphic 2">
                <a:extLst>
                  <a:ext uri="{FF2B5EF4-FFF2-40B4-BE49-F238E27FC236}">
                    <a16:creationId xmlns:a16="http://schemas.microsoft.com/office/drawing/2014/main" id="{2AA3D6CF-1A63-43BA-BA4D-9DCEB85CE72A}"/>
                  </a:ext>
                </a:extLst>
              </p:cNvPr>
              <p:cNvSpPr/>
              <p:nvPr/>
            </p:nvSpPr>
            <p:spPr>
              <a:xfrm>
                <a:off x="4849355" y="3757830"/>
                <a:ext cx="6450" cy="45151"/>
              </a:xfrm>
              <a:custGeom>
                <a:avLst/>
                <a:gdLst>
                  <a:gd name="connsiteX0" fmla="*/ 6450 w 6450"/>
                  <a:gd name="connsiteY0" fmla="*/ 44565 h 45151"/>
                  <a:gd name="connsiteX1" fmla="*/ 0 w 6450"/>
                  <a:gd name="connsiteY1" fmla="*/ 45151 h 45151"/>
                  <a:gd name="connsiteX2" fmla="*/ 0 w 6450"/>
                  <a:gd name="connsiteY2" fmla="*/ 586 h 45151"/>
                  <a:gd name="connsiteX3" fmla="*/ 6450 w 6450"/>
                  <a:gd name="connsiteY3" fmla="*/ 0 h 45151"/>
                </a:gdLst>
                <a:ahLst/>
                <a:cxnLst>
                  <a:cxn ang="0">
                    <a:pos x="connsiteX0" y="connsiteY0"/>
                  </a:cxn>
                  <a:cxn ang="0">
                    <a:pos x="connsiteX1" y="connsiteY1"/>
                  </a:cxn>
                  <a:cxn ang="0">
                    <a:pos x="connsiteX2" y="connsiteY2"/>
                  </a:cxn>
                  <a:cxn ang="0">
                    <a:pos x="connsiteX3" y="connsiteY3"/>
                  </a:cxn>
                </a:cxnLst>
                <a:rect l="l" t="t" r="r" b="b"/>
                <a:pathLst>
                  <a:path w="6450" h="45151">
                    <a:moveTo>
                      <a:pt x="6450" y="44565"/>
                    </a:moveTo>
                    <a:lnTo>
                      <a:pt x="0" y="45151"/>
                    </a:lnTo>
                    <a:lnTo>
                      <a:pt x="0" y="586"/>
                    </a:lnTo>
                    <a:lnTo>
                      <a:pt x="6450" y="0"/>
                    </a:lnTo>
                    <a:close/>
                  </a:path>
                </a:pathLst>
              </a:custGeom>
              <a:solidFill>
                <a:srgbClr val="FFFFFF"/>
              </a:solidFill>
              <a:ln w="5864" cap="flat">
                <a:noFill/>
                <a:prstDash val="solid"/>
                <a:miter/>
              </a:ln>
            </p:spPr>
            <p:txBody>
              <a:bodyPr rtlCol="0" anchor="ctr"/>
              <a:lstStyle/>
              <a:p>
                <a:endParaRPr lang="en-US"/>
              </a:p>
            </p:txBody>
          </p:sp>
          <p:sp>
            <p:nvSpPr>
              <p:cNvPr id="936" name="Graphic 2">
                <a:extLst>
                  <a:ext uri="{FF2B5EF4-FFF2-40B4-BE49-F238E27FC236}">
                    <a16:creationId xmlns:a16="http://schemas.microsoft.com/office/drawing/2014/main" id="{7640086D-FBCC-49D5-9CED-4E7CA48DBDFB}"/>
                  </a:ext>
                </a:extLst>
              </p:cNvPr>
              <p:cNvSpPr/>
              <p:nvPr/>
            </p:nvSpPr>
            <p:spPr>
              <a:xfrm>
                <a:off x="4861083" y="3757244"/>
                <a:ext cx="6450" cy="45150"/>
              </a:xfrm>
              <a:custGeom>
                <a:avLst/>
                <a:gdLst>
                  <a:gd name="connsiteX0" fmla="*/ 6450 w 6450"/>
                  <a:gd name="connsiteY0" fmla="*/ 45151 h 45150"/>
                  <a:gd name="connsiteX1" fmla="*/ 0 w 6450"/>
                  <a:gd name="connsiteY1" fmla="*/ 45151 h 45150"/>
                  <a:gd name="connsiteX2" fmla="*/ 0 w 6450"/>
                  <a:gd name="connsiteY2" fmla="*/ 586 h 45150"/>
                  <a:gd name="connsiteX3" fmla="*/ 6450 w 6450"/>
                  <a:gd name="connsiteY3" fmla="*/ 0 h 45150"/>
                </a:gdLst>
                <a:ahLst/>
                <a:cxnLst>
                  <a:cxn ang="0">
                    <a:pos x="connsiteX0" y="connsiteY0"/>
                  </a:cxn>
                  <a:cxn ang="0">
                    <a:pos x="connsiteX1" y="connsiteY1"/>
                  </a:cxn>
                  <a:cxn ang="0">
                    <a:pos x="connsiteX2" y="connsiteY2"/>
                  </a:cxn>
                  <a:cxn ang="0">
                    <a:pos x="connsiteX3" y="connsiteY3"/>
                  </a:cxn>
                </a:cxnLst>
                <a:rect l="l" t="t" r="r" b="b"/>
                <a:pathLst>
                  <a:path w="6450" h="45150">
                    <a:moveTo>
                      <a:pt x="6450" y="45151"/>
                    </a:moveTo>
                    <a:lnTo>
                      <a:pt x="0" y="45151"/>
                    </a:lnTo>
                    <a:lnTo>
                      <a:pt x="0" y="586"/>
                    </a:lnTo>
                    <a:lnTo>
                      <a:pt x="6450" y="0"/>
                    </a:lnTo>
                    <a:close/>
                  </a:path>
                </a:pathLst>
              </a:custGeom>
              <a:solidFill>
                <a:srgbClr val="FFFFFF"/>
              </a:solidFill>
              <a:ln w="5864" cap="flat">
                <a:noFill/>
                <a:prstDash val="solid"/>
                <a:miter/>
              </a:ln>
            </p:spPr>
            <p:txBody>
              <a:bodyPr rtlCol="0" anchor="ctr"/>
              <a:lstStyle/>
              <a:p>
                <a:endParaRPr lang="en-US"/>
              </a:p>
            </p:txBody>
          </p:sp>
        </p:grpSp>
        <p:grpSp>
          <p:nvGrpSpPr>
            <p:cNvPr id="937" name="Graphic 2">
              <a:extLst>
                <a:ext uri="{FF2B5EF4-FFF2-40B4-BE49-F238E27FC236}">
                  <a16:creationId xmlns:a16="http://schemas.microsoft.com/office/drawing/2014/main" id="{6BCC5F0B-A31D-45CE-B62D-08D4E7C1AA97}"/>
                </a:ext>
              </a:extLst>
            </p:cNvPr>
            <p:cNvGrpSpPr/>
            <p:nvPr/>
          </p:nvGrpSpPr>
          <p:grpSpPr>
            <a:xfrm>
              <a:off x="4672856" y="3761934"/>
              <a:ext cx="194676" cy="49255"/>
              <a:chOff x="4672856" y="3761934"/>
              <a:chExt cx="194676" cy="49255"/>
            </a:xfrm>
            <a:solidFill>
              <a:srgbClr val="FF9085"/>
            </a:solidFill>
          </p:grpSpPr>
          <p:sp>
            <p:nvSpPr>
              <p:cNvPr id="938" name="Graphic 2">
                <a:extLst>
                  <a:ext uri="{FF2B5EF4-FFF2-40B4-BE49-F238E27FC236}">
                    <a16:creationId xmlns:a16="http://schemas.microsoft.com/office/drawing/2014/main" id="{CA0A1039-4AFE-4409-9D28-3A74F38C844E}"/>
                  </a:ext>
                </a:extLst>
              </p:cNvPr>
              <p:cNvSpPr/>
              <p:nvPr/>
            </p:nvSpPr>
            <p:spPr>
              <a:xfrm>
                <a:off x="4672856" y="3772489"/>
                <a:ext cx="6449" cy="38700"/>
              </a:xfrm>
              <a:custGeom>
                <a:avLst/>
                <a:gdLst>
                  <a:gd name="connsiteX0" fmla="*/ 6450 w 6449"/>
                  <a:gd name="connsiteY0" fmla="*/ 38701 h 38700"/>
                  <a:gd name="connsiteX1" fmla="*/ 0 w 6449"/>
                  <a:gd name="connsiteY1" fmla="*/ 38701 h 38700"/>
                  <a:gd name="connsiteX2" fmla="*/ 0 w 6449"/>
                  <a:gd name="connsiteY2" fmla="*/ 0 h 38700"/>
                  <a:gd name="connsiteX3" fmla="*/ 6450 w 6449"/>
                  <a:gd name="connsiteY3" fmla="*/ 0 h 38700"/>
                </a:gdLst>
                <a:ahLst/>
                <a:cxnLst>
                  <a:cxn ang="0">
                    <a:pos x="connsiteX0" y="connsiteY0"/>
                  </a:cxn>
                  <a:cxn ang="0">
                    <a:pos x="connsiteX1" y="connsiteY1"/>
                  </a:cxn>
                  <a:cxn ang="0">
                    <a:pos x="connsiteX2" y="connsiteY2"/>
                  </a:cxn>
                  <a:cxn ang="0">
                    <a:pos x="connsiteX3" y="connsiteY3"/>
                  </a:cxn>
                </a:cxnLst>
                <a:rect l="l" t="t" r="r" b="b"/>
                <a:pathLst>
                  <a:path w="6449" h="38700">
                    <a:moveTo>
                      <a:pt x="6450" y="38701"/>
                    </a:moveTo>
                    <a:lnTo>
                      <a:pt x="0" y="38701"/>
                    </a:lnTo>
                    <a:lnTo>
                      <a:pt x="0" y="0"/>
                    </a:lnTo>
                    <a:lnTo>
                      <a:pt x="6450" y="0"/>
                    </a:lnTo>
                    <a:close/>
                  </a:path>
                </a:pathLst>
              </a:custGeom>
              <a:solidFill>
                <a:srgbClr val="FF9085"/>
              </a:solidFill>
              <a:ln w="5864" cap="flat">
                <a:noFill/>
                <a:prstDash val="solid"/>
                <a:miter/>
              </a:ln>
            </p:spPr>
            <p:txBody>
              <a:bodyPr rtlCol="0" anchor="ctr"/>
              <a:lstStyle/>
              <a:p>
                <a:endParaRPr lang="en-US"/>
              </a:p>
            </p:txBody>
          </p:sp>
          <p:sp>
            <p:nvSpPr>
              <p:cNvPr id="939" name="Graphic 2">
                <a:extLst>
                  <a:ext uri="{FF2B5EF4-FFF2-40B4-BE49-F238E27FC236}">
                    <a16:creationId xmlns:a16="http://schemas.microsoft.com/office/drawing/2014/main" id="{5B6752B1-339E-4320-8265-3E8502BA1E6E}"/>
                  </a:ext>
                </a:extLst>
              </p:cNvPr>
              <p:cNvSpPr/>
              <p:nvPr/>
            </p:nvSpPr>
            <p:spPr>
              <a:xfrm>
                <a:off x="4684584" y="3805913"/>
                <a:ext cx="7036" cy="4690"/>
              </a:xfrm>
              <a:custGeom>
                <a:avLst/>
                <a:gdLst>
                  <a:gd name="connsiteX0" fmla="*/ 7037 w 7036"/>
                  <a:gd name="connsiteY0" fmla="*/ 4691 h 4690"/>
                  <a:gd name="connsiteX1" fmla="*/ 0 w 7036"/>
                  <a:gd name="connsiteY1" fmla="*/ 4691 h 4690"/>
                  <a:gd name="connsiteX2" fmla="*/ 0 w 7036"/>
                  <a:gd name="connsiteY2" fmla="*/ 0 h 4690"/>
                  <a:gd name="connsiteX3" fmla="*/ 7037 w 7036"/>
                  <a:gd name="connsiteY3" fmla="*/ 0 h 4690"/>
                </a:gdLst>
                <a:ahLst/>
                <a:cxnLst>
                  <a:cxn ang="0">
                    <a:pos x="connsiteX0" y="connsiteY0"/>
                  </a:cxn>
                  <a:cxn ang="0">
                    <a:pos x="connsiteX1" y="connsiteY1"/>
                  </a:cxn>
                  <a:cxn ang="0">
                    <a:pos x="connsiteX2" y="connsiteY2"/>
                  </a:cxn>
                  <a:cxn ang="0">
                    <a:pos x="connsiteX3" y="connsiteY3"/>
                  </a:cxn>
                </a:cxnLst>
                <a:rect l="l" t="t" r="r" b="b"/>
                <a:pathLst>
                  <a:path w="7036" h="4690">
                    <a:moveTo>
                      <a:pt x="7037" y="4691"/>
                    </a:moveTo>
                    <a:lnTo>
                      <a:pt x="0" y="4691"/>
                    </a:lnTo>
                    <a:lnTo>
                      <a:pt x="0" y="0"/>
                    </a:lnTo>
                    <a:lnTo>
                      <a:pt x="7037" y="0"/>
                    </a:lnTo>
                    <a:close/>
                  </a:path>
                </a:pathLst>
              </a:custGeom>
              <a:solidFill>
                <a:srgbClr val="FF9085"/>
              </a:solidFill>
              <a:ln w="5864" cap="flat">
                <a:noFill/>
                <a:prstDash val="solid"/>
                <a:miter/>
              </a:ln>
            </p:spPr>
            <p:txBody>
              <a:bodyPr rtlCol="0" anchor="ctr"/>
              <a:lstStyle/>
              <a:p>
                <a:endParaRPr lang="en-US"/>
              </a:p>
            </p:txBody>
          </p:sp>
          <p:sp>
            <p:nvSpPr>
              <p:cNvPr id="940" name="Graphic 2">
                <a:extLst>
                  <a:ext uri="{FF2B5EF4-FFF2-40B4-BE49-F238E27FC236}">
                    <a16:creationId xmlns:a16="http://schemas.microsoft.com/office/drawing/2014/main" id="{DD14D3E5-8131-48D1-8982-70F1F3B2B86F}"/>
                  </a:ext>
                </a:extLst>
              </p:cNvPr>
              <p:cNvSpPr/>
              <p:nvPr/>
            </p:nvSpPr>
            <p:spPr>
              <a:xfrm>
                <a:off x="4696898" y="3783630"/>
                <a:ext cx="6450" cy="26386"/>
              </a:xfrm>
              <a:custGeom>
                <a:avLst/>
                <a:gdLst>
                  <a:gd name="connsiteX0" fmla="*/ 6450 w 6450"/>
                  <a:gd name="connsiteY0" fmla="*/ 26387 h 26386"/>
                  <a:gd name="connsiteX1" fmla="*/ 0 w 6450"/>
                  <a:gd name="connsiteY1" fmla="*/ 26387 h 26386"/>
                  <a:gd name="connsiteX2" fmla="*/ 0 w 6450"/>
                  <a:gd name="connsiteY2" fmla="*/ 0 h 26386"/>
                  <a:gd name="connsiteX3" fmla="*/ 6450 w 6450"/>
                  <a:gd name="connsiteY3" fmla="*/ 0 h 26386"/>
                </a:gdLst>
                <a:ahLst/>
                <a:cxnLst>
                  <a:cxn ang="0">
                    <a:pos x="connsiteX0" y="connsiteY0"/>
                  </a:cxn>
                  <a:cxn ang="0">
                    <a:pos x="connsiteX1" y="connsiteY1"/>
                  </a:cxn>
                  <a:cxn ang="0">
                    <a:pos x="connsiteX2" y="connsiteY2"/>
                  </a:cxn>
                  <a:cxn ang="0">
                    <a:pos x="connsiteX3" y="connsiteY3"/>
                  </a:cxn>
                </a:cxnLst>
                <a:rect l="l" t="t" r="r" b="b"/>
                <a:pathLst>
                  <a:path w="6450" h="26386">
                    <a:moveTo>
                      <a:pt x="6450" y="26387"/>
                    </a:moveTo>
                    <a:lnTo>
                      <a:pt x="0" y="26387"/>
                    </a:lnTo>
                    <a:lnTo>
                      <a:pt x="0" y="0"/>
                    </a:lnTo>
                    <a:lnTo>
                      <a:pt x="6450" y="0"/>
                    </a:lnTo>
                    <a:close/>
                  </a:path>
                </a:pathLst>
              </a:custGeom>
              <a:solidFill>
                <a:srgbClr val="FF9085"/>
              </a:solidFill>
              <a:ln w="5864" cap="flat">
                <a:noFill/>
                <a:prstDash val="solid"/>
                <a:miter/>
              </a:ln>
            </p:spPr>
            <p:txBody>
              <a:bodyPr rtlCol="0" anchor="ctr"/>
              <a:lstStyle/>
              <a:p>
                <a:endParaRPr lang="en-US"/>
              </a:p>
            </p:txBody>
          </p:sp>
          <p:sp>
            <p:nvSpPr>
              <p:cNvPr id="941" name="Graphic 2">
                <a:extLst>
                  <a:ext uri="{FF2B5EF4-FFF2-40B4-BE49-F238E27FC236}">
                    <a16:creationId xmlns:a16="http://schemas.microsoft.com/office/drawing/2014/main" id="{DD1F9D6D-324D-4A47-B0B4-26EC2205A062}"/>
                  </a:ext>
                </a:extLst>
              </p:cNvPr>
              <p:cNvSpPr/>
              <p:nvPr/>
            </p:nvSpPr>
            <p:spPr>
              <a:xfrm>
                <a:off x="4708625" y="3797703"/>
                <a:ext cx="7036" cy="11727"/>
              </a:xfrm>
              <a:custGeom>
                <a:avLst/>
                <a:gdLst>
                  <a:gd name="connsiteX0" fmla="*/ 7037 w 7036"/>
                  <a:gd name="connsiteY0" fmla="*/ 11728 h 11727"/>
                  <a:gd name="connsiteX1" fmla="*/ 0 w 7036"/>
                  <a:gd name="connsiteY1" fmla="*/ 11728 h 11727"/>
                  <a:gd name="connsiteX2" fmla="*/ 0 w 7036"/>
                  <a:gd name="connsiteY2" fmla="*/ 586 h 11727"/>
                  <a:gd name="connsiteX3" fmla="*/ 7037 w 7036"/>
                  <a:gd name="connsiteY3" fmla="*/ 0 h 11727"/>
                </a:gdLst>
                <a:ahLst/>
                <a:cxnLst>
                  <a:cxn ang="0">
                    <a:pos x="connsiteX0" y="connsiteY0"/>
                  </a:cxn>
                  <a:cxn ang="0">
                    <a:pos x="connsiteX1" y="connsiteY1"/>
                  </a:cxn>
                  <a:cxn ang="0">
                    <a:pos x="connsiteX2" y="connsiteY2"/>
                  </a:cxn>
                  <a:cxn ang="0">
                    <a:pos x="connsiteX3" y="connsiteY3"/>
                  </a:cxn>
                </a:cxnLst>
                <a:rect l="l" t="t" r="r" b="b"/>
                <a:pathLst>
                  <a:path w="7036" h="11727">
                    <a:moveTo>
                      <a:pt x="7037" y="11728"/>
                    </a:moveTo>
                    <a:lnTo>
                      <a:pt x="0" y="11728"/>
                    </a:lnTo>
                    <a:lnTo>
                      <a:pt x="0" y="586"/>
                    </a:lnTo>
                    <a:lnTo>
                      <a:pt x="7037" y="0"/>
                    </a:lnTo>
                    <a:close/>
                  </a:path>
                </a:pathLst>
              </a:custGeom>
              <a:solidFill>
                <a:srgbClr val="FF9085"/>
              </a:solidFill>
              <a:ln w="5864" cap="flat">
                <a:noFill/>
                <a:prstDash val="solid"/>
                <a:miter/>
              </a:ln>
            </p:spPr>
            <p:txBody>
              <a:bodyPr rtlCol="0" anchor="ctr"/>
              <a:lstStyle/>
              <a:p>
                <a:endParaRPr lang="en-US"/>
              </a:p>
            </p:txBody>
          </p:sp>
          <p:sp>
            <p:nvSpPr>
              <p:cNvPr id="942" name="Graphic 2">
                <a:extLst>
                  <a:ext uri="{FF2B5EF4-FFF2-40B4-BE49-F238E27FC236}">
                    <a16:creationId xmlns:a16="http://schemas.microsoft.com/office/drawing/2014/main" id="{96255D8A-1C88-49D2-B34F-953946C4DF1B}"/>
                  </a:ext>
                </a:extLst>
              </p:cNvPr>
              <p:cNvSpPr/>
              <p:nvPr/>
            </p:nvSpPr>
            <p:spPr>
              <a:xfrm>
                <a:off x="4720939" y="3779526"/>
                <a:ext cx="6449" cy="29318"/>
              </a:xfrm>
              <a:custGeom>
                <a:avLst/>
                <a:gdLst>
                  <a:gd name="connsiteX0" fmla="*/ 6450 w 6449"/>
                  <a:gd name="connsiteY0" fmla="*/ 29319 h 29318"/>
                  <a:gd name="connsiteX1" fmla="*/ 0 w 6449"/>
                  <a:gd name="connsiteY1" fmla="*/ 29319 h 29318"/>
                  <a:gd name="connsiteX2" fmla="*/ 0 w 6449"/>
                  <a:gd name="connsiteY2" fmla="*/ 586 h 29318"/>
                  <a:gd name="connsiteX3" fmla="*/ 6450 w 6449"/>
                  <a:gd name="connsiteY3" fmla="*/ 0 h 29318"/>
                </a:gdLst>
                <a:ahLst/>
                <a:cxnLst>
                  <a:cxn ang="0">
                    <a:pos x="connsiteX0" y="connsiteY0"/>
                  </a:cxn>
                  <a:cxn ang="0">
                    <a:pos x="connsiteX1" y="connsiteY1"/>
                  </a:cxn>
                  <a:cxn ang="0">
                    <a:pos x="connsiteX2" y="connsiteY2"/>
                  </a:cxn>
                  <a:cxn ang="0">
                    <a:pos x="connsiteX3" y="connsiteY3"/>
                  </a:cxn>
                </a:cxnLst>
                <a:rect l="l" t="t" r="r" b="b"/>
                <a:pathLst>
                  <a:path w="6449" h="29318">
                    <a:moveTo>
                      <a:pt x="6450" y="29319"/>
                    </a:moveTo>
                    <a:lnTo>
                      <a:pt x="0" y="29319"/>
                    </a:lnTo>
                    <a:lnTo>
                      <a:pt x="0" y="586"/>
                    </a:lnTo>
                    <a:lnTo>
                      <a:pt x="6450" y="0"/>
                    </a:lnTo>
                    <a:close/>
                  </a:path>
                </a:pathLst>
              </a:custGeom>
              <a:solidFill>
                <a:srgbClr val="FF9085"/>
              </a:solidFill>
              <a:ln w="5864" cap="flat">
                <a:noFill/>
                <a:prstDash val="solid"/>
                <a:miter/>
              </a:ln>
            </p:spPr>
            <p:txBody>
              <a:bodyPr rtlCol="0" anchor="ctr"/>
              <a:lstStyle/>
              <a:p>
                <a:endParaRPr lang="en-US"/>
              </a:p>
            </p:txBody>
          </p:sp>
          <p:sp>
            <p:nvSpPr>
              <p:cNvPr id="943" name="Graphic 2">
                <a:extLst>
                  <a:ext uri="{FF2B5EF4-FFF2-40B4-BE49-F238E27FC236}">
                    <a16:creationId xmlns:a16="http://schemas.microsoft.com/office/drawing/2014/main" id="{FACE6010-499E-4A8C-BF5D-2B0E52425BB4}"/>
                  </a:ext>
                </a:extLst>
              </p:cNvPr>
              <p:cNvSpPr/>
              <p:nvPr/>
            </p:nvSpPr>
            <p:spPr>
              <a:xfrm>
                <a:off x="4732667" y="3788321"/>
                <a:ext cx="6449" cy="20523"/>
              </a:xfrm>
              <a:custGeom>
                <a:avLst/>
                <a:gdLst>
                  <a:gd name="connsiteX0" fmla="*/ 6450 w 6449"/>
                  <a:gd name="connsiteY0" fmla="*/ 19937 h 20523"/>
                  <a:gd name="connsiteX1" fmla="*/ 0 w 6449"/>
                  <a:gd name="connsiteY1" fmla="*/ 20523 h 20523"/>
                  <a:gd name="connsiteX2" fmla="*/ 0 w 6449"/>
                  <a:gd name="connsiteY2" fmla="*/ 0 h 20523"/>
                  <a:gd name="connsiteX3" fmla="*/ 6450 w 6449"/>
                  <a:gd name="connsiteY3" fmla="*/ 0 h 20523"/>
                </a:gdLst>
                <a:ahLst/>
                <a:cxnLst>
                  <a:cxn ang="0">
                    <a:pos x="connsiteX0" y="connsiteY0"/>
                  </a:cxn>
                  <a:cxn ang="0">
                    <a:pos x="connsiteX1" y="connsiteY1"/>
                  </a:cxn>
                  <a:cxn ang="0">
                    <a:pos x="connsiteX2" y="connsiteY2"/>
                  </a:cxn>
                  <a:cxn ang="0">
                    <a:pos x="connsiteX3" y="connsiteY3"/>
                  </a:cxn>
                </a:cxnLst>
                <a:rect l="l" t="t" r="r" b="b"/>
                <a:pathLst>
                  <a:path w="6449" h="20523">
                    <a:moveTo>
                      <a:pt x="6450" y="19937"/>
                    </a:moveTo>
                    <a:lnTo>
                      <a:pt x="0" y="20523"/>
                    </a:lnTo>
                    <a:lnTo>
                      <a:pt x="0" y="0"/>
                    </a:lnTo>
                    <a:lnTo>
                      <a:pt x="6450" y="0"/>
                    </a:lnTo>
                    <a:close/>
                  </a:path>
                </a:pathLst>
              </a:custGeom>
              <a:solidFill>
                <a:srgbClr val="FF9085"/>
              </a:solidFill>
              <a:ln w="5864" cap="flat">
                <a:noFill/>
                <a:prstDash val="solid"/>
                <a:miter/>
              </a:ln>
            </p:spPr>
            <p:txBody>
              <a:bodyPr rtlCol="0" anchor="ctr"/>
              <a:lstStyle/>
              <a:p>
                <a:endParaRPr lang="en-US"/>
              </a:p>
            </p:txBody>
          </p:sp>
          <p:sp>
            <p:nvSpPr>
              <p:cNvPr id="944" name="Graphic 2">
                <a:extLst>
                  <a:ext uri="{FF2B5EF4-FFF2-40B4-BE49-F238E27FC236}">
                    <a16:creationId xmlns:a16="http://schemas.microsoft.com/office/drawing/2014/main" id="{5BB27138-2CF8-4B4F-882C-71F54A0DE465}"/>
                  </a:ext>
                </a:extLst>
              </p:cNvPr>
              <p:cNvSpPr/>
              <p:nvPr/>
            </p:nvSpPr>
            <p:spPr>
              <a:xfrm>
                <a:off x="4744394" y="3772489"/>
                <a:ext cx="6449" cy="35768"/>
              </a:xfrm>
              <a:custGeom>
                <a:avLst/>
                <a:gdLst>
                  <a:gd name="connsiteX0" fmla="*/ 6450 w 6449"/>
                  <a:gd name="connsiteY0" fmla="*/ 35183 h 35768"/>
                  <a:gd name="connsiteX1" fmla="*/ 0 w 6449"/>
                  <a:gd name="connsiteY1" fmla="*/ 35769 h 35768"/>
                  <a:gd name="connsiteX2" fmla="*/ 0 w 6449"/>
                  <a:gd name="connsiteY2" fmla="*/ 586 h 35768"/>
                  <a:gd name="connsiteX3" fmla="*/ 6450 w 6449"/>
                  <a:gd name="connsiteY3" fmla="*/ 0 h 35768"/>
                </a:gdLst>
                <a:ahLst/>
                <a:cxnLst>
                  <a:cxn ang="0">
                    <a:pos x="connsiteX0" y="connsiteY0"/>
                  </a:cxn>
                  <a:cxn ang="0">
                    <a:pos x="connsiteX1" y="connsiteY1"/>
                  </a:cxn>
                  <a:cxn ang="0">
                    <a:pos x="connsiteX2" y="connsiteY2"/>
                  </a:cxn>
                  <a:cxn ang="0">
                    <a:pos x="connsiteX3" y="connsiteY3"/>
                  </a:cxn>
                </a:cxnLst>
                <a:rect l="l" t="t" r="r" b="b"/>
                <a:pathLst>
                  <a:path w="6449" h="35768">
                    <a:moveTo>
                      <a:pt x="6450" y="35183"/>
                    </a:moveTo>
                    <a:lnTo>
                      <a:pt x="0" y="35769"/>
                    </a:lnTo>
                    <a:lnTo>
                      <a:pt x="0" y="586"/>
                    </a:lnTo>
                    <a:lnTo>
                      <a:pt x="6450" y="0"/>
                    </a:lnTo>
                    <a:close/>
                  </a:path>
                </a:pathLst>
              </a:custGeom>
              <a:solidFill>
                <a:srgbClr val="FF9085"/>
              </a:solidFill>
              <a:ln w="5864" cap="flat">
                <a:noFill/>
                <a:prstDash val="solid"/>
                <a:miter/>
              </a:ln>
            </p:spPr>
            <p:txBody>
              <a:bodyPr rtlCol="0" anchor="ctr"/>
              <a:lstStyle/>
              <a:p>
                <a:endParaRPr lang="en-US"/>
              </a:p>
            </p:txBody>
          </p:sp>
          <p:sp>
            <p:nvSpPr>
              <p:cNvPr id="945" name="Graphic 2">
                <a:extLst>
                  <a:ext uri="{FF2B5EF4-FFF2-40B4-BE49-F238E27FC236}">
                    <a16:creationId xmlns:a16="http://schemas.microsoft.com/office/drawing/2014/main" id="{EDA083AB-6FF7-4A45-B12D-EF79EAD504DA}"/>
                  </a:ext>
                </a:extLst>
              </p:cNvPr>
              <p:cNvSpPr/>
              <p:nvPr/>
            </p:nvSpPr>
            <p:spPr>
              <a:xfrm>
                <a:off x="4756122" y="3768385"/>
                <a:ext cx="6449" cy="39287"/>
              </a:xfrm>
              <a:custGeom>
                <a:avLst/>
                <a:gdLst>
                  <a:gd name="connsiteX0" fmla="*/ 6450 w 6449"/>
                  <a:gd name="connsiteY0" fmla="*/ 38701 h 39287"/>
                  <a:gd name="connsiteX1" fmla="*/ 0 w 6449"/>
                  <a:gd name="connsiteY1" fmla="*/ 39287 h 39287"/>
                  <a:gd name="connsiteX2" fmla="*/ 0 w 6449"/>
                  <a:gd name="connsiteY2" fmla="*/ 586 h 39287"/>
                  <a:gd name="connsiteX3" fmla="*/ 6450 w 6449"/>
                  <a:gd name="connsiteY3" fmla="*/ 0 h 39287"/>
                </a:gdLst>
                <a:ahLst/>
                <a:cxnLst>
                  <a:cxn ang="0">
                    <a:pos x="connsiteX0" y="connsiteY0"/>
                  </a:cxn>
                  <a:cxn ang="0">
                    <a:pos x="connsiteX1" y="connsiteY1"/>
                  </a:cxn>
                  <a:cxn ang="0">
                    <a:pos x="connsiteX2" y="connsiteY2"/>
                  </a:cxn>
                  <a:cxn ang="0">
                    <a:pos x="connsiteX3" y="connsiteY3"/>
                  </a:cxn>
                </a:cxnLst>
                <a:rect l="l" t="t" r="r" b="b"/>
                <a:pathLst>
                  <a:path w="6449" h="39287">
                    <a:moveTo>
                      <a:pt x="6450" y="38701"/>
                    </a:moveTo>
                    <a:lnTo>
                      <a:pt x="0" y="39287"/>
                    </a:lnTo>
                    <a:lnTo>
                      <a:pt x="0" y="586"/>
                    </a:lnTo>
                    <a:lnTo>
                      <a:pt x="6450" y="0"/>
                    </a:lnTo>
                    <a:close/>
                  </a:path>
                </a:pathLst>
              </a:custGeom>
              <a:solidFill>
                <a:srgbClr val="FF9085"/>
              </a:solidFill>
              <a:ln w="5864" cap="flat">
                <a:noFill/>
                <a:prstDash val="solid"/>
                <a:miter/>
              </a:ln>
            </p:spPr>
            <p:txBody>
              <a:bodyPr rtlCol="0" anchor="ctr"/>
              <a:lstStyle/>
              <a:p>
                <a:endParaRPr lang="en-US"/>
              </a:p>
            </p:txBody>
          </p:sp>
          <p:sp>
            <p:nvSpPr>
              <p:cNvPr id="946" name="Graphic 2">
                <a:extLst>
                  <a:ext uri="{FF2B5EF4-FFF2-40B4-BE49-F238E27FC236}">
                    <a16:creationId xmlns:a16="http://schemas.microsoft.com/office/drawing/2014/main" id="{D9CB2609-5738-4A2D-B87D-48F6C20D8CB8}"/>
                  </a:ext>
                </a:extLst>
              </p:cNvPr>
              <p:cNvSpPr/>
              <p:nvPr/>
            </p:nvSpPr>
            <p:spPr>
              <a:xfrm>
                <a:off x="4767849" y="3787149"/>
                <a:ext cx="7036" cy="19936"/>
              </a:xfrm>
              <a:custGeom>
                <a:avLst/>
                <a:gdLst>
                  <a:gd name="connsiteX0" fmla="*/ 7036 w 7036"/>
                  <a:gd name="connsiteY0" fmla="*/ 19351 h 19936"/>
                  <a:gd name="connsiteX1" fmla="*/ 0 w 7036"/>
                  <a:gd name="connsiteY1" fmla="*/ 19937 h 19936"/>
                  <a:gd name="connsiteX2" fmla="*/ 0 w 7036"/>
                  <a:gd name="connsiteY2" fmla="*/ 586 h 19936"/>
                  <a:gd name="connsiteX3" fmla="*/ 7036 w 7036"/>
                  <a:gd name="connsiteY3" fmla="*/ 0 h 19936"/>
                </a:gdLst>
                <a:ahLst/>
                <a:cxnLst>
                  <a:cxn ang="0">
                    <a:pos x="connsiteX0" y="connsiteY0"/>
                  </a:cxn>
                  <a:cxn ang="0">
                    <a:pos x="connsiteX1" y="connsiteY1"/>
                  </a:cxn>
                  <a:cxn ang="0">
                    <a:pos x="connsiteX2" y="connsiteY2"/>
                  </a:cxn>
                  <a:cxn ang="0">
                    <a:pos x="connsiteX3" y="connsiteY3"/>
                  </a:cxn>
                </a:cxnLst>
                <a:rect l="l" t="t" r="r" b="b"/>
                <a:pathLst>
                  <a:path w="7036" h="19936">
                    <a:moveTo>
                      <a:pt x="7036" y="19351"/>
                    </a:moveTo>
                    <a:lnTo>
                      <a:pt x="0" y="19937"/>
                    </a:lnTo>
                    <a:lnTo>
                      <a:pt x="0" y="586"/>
                    </a:lnTo>
                    <a:lnTo>
                      <a:pt x="7036" y="0"/>
                    </a:lnTo>
                    <a:close/>
                  </a:path>
                </a:pathLst>
              </a:custGeom>
              <a:solidFill>
                <a:srgbClr val="FF9085"/>
              </a:solidFill>
              <a:ln w="5864" cap="flat">
                <a:noFill/>
                <a:prstDash val="solid"/>
                <a:miter/>
              </a:ln>
            </p:spPr>
            <p:txBody>
              <a:bodyPr rtlCol="0" anchor="ctr"/>
              <a:lstStyle/>
              <a:p>
                <a:endParaRPr lang="en-US"/>
              </a:p>
            </p:txBody>
          </p:sp>
          <p:sp>
            <p:nvSpPr>
              <p:cNvPr id="947" name="Graphic 2">
                <a:extLst>
                  <a:ext uri="{FF2B5EF4-FFF2-40B4-BE49-F238E27FC236}">
                    <a16:creationId xmlns:a16="http://schemas.microsoft.com/office/drawing/2014/main" id="{AA81BC28-150C-4F19-988E-5BBA0C484E02}"/>
                  </a:ext>
                </a:extLst>
              </p:cNvPr>
              <p:cNvSpPr/>
              <p:nvPr/>
            </p:nvSpPr>
            <p:spPr>
              <a:xfrm>
                <a:off x="4779577" y="3764280"/>
                <a:ext cx="7036" cy="42219"/>
              </a:xfrm>
              <a:custGeom>
                <a:avLst/>
                <a:gdLst>
                  <a:gd name="connsiteX0" fmla="*/ 7036 w 7036"/>
                  <a:gd name="connsiteY0" fmla="*/ 41633 h 42219"/>
                  <a:gd name="connsiteX1" fmla="*/ 0 w 7036"/>
                  <a:gd name="connsiteY1" fmla="*/ 42219 h 42219"/>
                  <a:gd name="connsiteX2" fmla="*/ 0 w 7036"/>
                  <a:gd name="connsiteY2" fmla="*/ 0 h 42219"/>
                  <a:gd name="connsiteX3" fmla="*/ 7036 w 7036"/>
                  <a:gd name="connsiteY3" fmla="*/ 0 h 42219"/>
                </a:gdLst>
                <a:ahLst/>
                <a:cxnLst>
                  <a:cxn ang="0">
                    <a:pos x="connsiteX0" y="connsiteY0"/>
                  </a:cxn>
                  <a:cxn ang="0">
                    <a:pos x="connsiteX1" y="connsiteY1"/>
                  </a:cxn>
                  <a:cxn ang="0">
                    <a:pos x="connsiteX2" y="connsiteY2"/>
                  </a:cxn>
                  <a:cxn ang="0">
                    <a:pos x="connsiteX3" y="connsiteY3"/>
                  </a:cxn>
                </a:cxnLst>
                <a:rect l="l" t="t" r="r" b="b"/>
                <a:pathLst>
                  <a:path w="7036" h="42219">
                    <a:moveTo>
                      <a:pt x="7036" y="41633"/>
                    </a:moveTo>
                    <a:lnTo>
                      <a:pt x="0" y="42219"/>
                    </a:lnTo>
                    <a:lnTo>
                      <a:pt x="0" y="0"/>
                    </a:lnTo>
                    <a:lnTo>
                      <a:pt x="7036" y="0"/>
                    </a:lnTo>
                    <a:close/>
                  </a:path>
                </a:pathLst>
              </a:custGeom>
              <a:solidFill>
                <a:srgbClr val="FF9085"/>
              </a:solidFill>
              <a:ln w="5864" cap="flat">
                <a:noFill/>
                <a:prstDash val="solid"/>
                <a:miter/>
              </a:ln>
            </p:spPr>
            <p:txBody>
              <a:bodyPr rtlCol="0" anchor="ctr"/>
              <a:lstStyle/>
              <a:p>
                <a:endParaRPr lang="en-US"/>
              </a:p>
            </p:txBody>
          </p:sp>
          <p:sp>
            <p:nvSpPr>
              <p:cNvPr id="948" name="Graphic 2">
                <a:extLst>
                  <a:ext uri="{FF2B5EF4-FFF2-40B4-BE49-F238E27FC236}">
                    <a16:creationId xmlns:a16="http://schemas.microsoft.com/office/drawing/2014/main" id="{ED856C00-D63F-4949-B16D-7DFFF418A696}"/>
                  </a:ext>
                </a:extLst>
              </p:cNvPr>
              <p:cNvSpPr/>
              <p:nvPr/>
            </p:nvSpPr>
            <p:spPr>
              <a:xfrm>
                <a:off x="4791304" y="3769557"/>
                <a:ext cx="6449" cy="36355"/>
              </a:xfrm>
              <a:custGeom>
                <a:avLst/>
                <a:gdLst>
                  <a:gd name="connsiteX0" fmla="*/ 6450 w 6449"/>
                  <a:gd name="connsiteY0" fmla="*/ 35769 h 36355"/>
                  <a:gd name="connsiteX1" fmla="*/ 0 w 6449"/>
                  <a:gd name="connsiteY1" fmla="*/ 36355 h 36355"/>
                  <a:gd name="connsiteX2" fmla="*/ 0 w 6449"/>
                  <a:gd name="connsiteY2" fmla="*/ 586 h 36355"/>
                  <a:gd name="connsiteX3" fmla="*/ 6450 w 6449"/>
                  <a:gd name="connsiteY3" fmla="*/ 0 h 36355"/>
                </a:gdLst>
                <a:ahLst/>
                <a:cxnLst>
                  <a:cxn ang="0">
                    <a:pos x="connsiteX0" y="connsiteY0"/>
                  </a:cxn>
                  <a:cxn ang="0">
                    <a:pos x="connsiteX1" y="connsiteY1"/>
                  </a:cxn>
                  <a:cxn ang="0">
                    <a:pos x="connsiteX2" y="connsiteY2"/>
                  </a:cxn>
                  <a:cxn ang="0">
                    <a:pos x="connsiteX3" y="connsiteY3"/>
                  </a:cxn>
                </a:cxnLst>
                <a:rect l="l" t="t" r="r" b="b"/>
                <a:pathLst>
                  <a:path w="6449" h="36355">
                    <a:moveTo>
                      <a:pt x="6450" y="35769"/>
                    </a:moveTo>
                    <a:lnTo>
                      <a:pt x="0" y="36355"/>
                    </a:lnTo>
                    <a:lnTo>
                      <a:pt x="0" y="586"/>
                    </a:lnTo>
                    <a:lnTo>
                      <a:pt x="6450" y="0"/>
                    </a:lnTo>
                    <a:close/>
                  </a:path>
                </a:pathLst>
              </a:custGeom>
              <a:solidFill>
                <a:srgbClr val="FF9085"/>
              </a:solidFill>
              <a:ln w="5864" cap="flat">
                <a:noFill/>
                <a:prstDash val="solid"/>
                <a:miter/>
              </a:ln>
            </p:spPr>
            <p:txBody>
              <a:bodyPr rtlCol="0" anchor="ctr"/>
              <a:lstStyle/>
              <a:p>
                <a:endParaRPr lang="en-US"/>
              </a:p>
            </p:txBody>
          </p:sp>
          <p:sp>
            <p:nvSpPr>
              <p:cNvPr id="949" name="Graphic 2">
                <a:extLst>
                  <a:ext uri="{FF2B5EF4-FFF2-40B4-BE49-F238E27FC236}">
                    <a16:creationId xmlns:a16="http://schemas.microsoft.com/office/drawing/2014/main" id="{5DC576CB-A6D9-4D75-9817-B10844024591}"/>
                  </a:ext>
                </a:extLst>
              </p:cNvPr>
              <p:cNvSpPr/>
              <p:nvPr/>
            </p:nvSpPr>
            <p:spPr>
              <a:xfrm>
                <a:off x="4803032" y="3795358"/>
                <a:ext cx="6449" cy="9968"/>
              </a:xfrm>
              <a:custGeom>
                <a:avLst/>
                <a:gdLst>
                  <a:gd name="connsiteX0" fmla="*/ 6450 w 6449"/>
                  <a:gd name="connsiteY0" fmla="*/ 9382 h 9968"/>
                  <a:gd name="connsiteX1" fmla="*/ 0 w 6449"/>
                  <a:gd name="connsiteY1" fmla="*/ 9968 h 9968"/>
                  <a:gd name="connsiteX2" fmla="*/ 0 w 6449"/>
                  <a:gd name="connsiteY2" fmla="*/ 0 h 9968"/>
                  <a:gd name="connsiteX3" fmla="*/ 6450 w 6449"/>
                  <a:gd name="connsiteY3" fmla="*/ 0 h 9968"/>
                </a:gdLst>
                <a:ahLst/>
                <a:cxnLst>
                  <a:cxn ang="0">
                    <a:pos x="connsiteX0" y="connsiteY0"/>
                  </a:cxn>
                  <a:cxn ang="0">
                    <a:pos x="connsiteX1" y="connsiteY1"/>
                  </a:cxn>
                  <a:cxn ang="0">
                    <a:pos x="connsiteX2" y="connsiteY2"/>
                  </a:cxn>
                  <a:cxn ang="0">
                    <a:pos x="connsiteX3" y="connsiteY3"/>
                  </a:cxn>
                </a:cxnLst>
                <a:rect l="l" t="t" r="r" b="b"/>
                <a:pathLst>
                  <a:path w="6449" h="9968">
                    <a:moveTo>
                      <a:pt x="6450" y="9382"/>
                    </a:moveTo>
                    <a:lnTo>
                      <a:pt x="0" y="9968"/>
                    </a:lnTo>
                    <a:lnTo>
                      <a:pt x="0" y="0"/>
                    </a:lnTo>
                    <a:lnTo>
                      <a:pt x="6450" y="0"/>
                    </a:lnTo>
                    <a:close/>
                  </a:path>
                </a:pathLst>
              </a:custGeom>
              <a:solidFill>
                <a:srgbClr val="FF9085"/>
              </a:solidFill>
              <a:ln w="5864" cap="flat">
                <a:noFill/>
                <a:prstDash val="solid"/>
                <a:miter/>
              </a:ln>
            </p:spPr>
            <p:txBody>
              <a:bodyPr rtlCol="0" anchor="ctr"/>
              <a:lstStyle/>
              <a:p>
                <a:endParaRPr lang="en-US"/>
              </a:p>
            </p:txBody>
          </p:sp>
          <p:sp>
            <p:nvSpPr>
              <p:cNvPr id="950" name="Graphic 2">
                <a:extLst>
                  <a:ext uri="{FF2B5EF4-FFF2-40B4-BE49-F238E27FC236}">
                    <a16:creationId xmlns:a16="http://schemas.microsoft.com/office/drawing/2014/main" id="{F18F67A2-6B3E-4766-A5A4-A3D9AA535962}"/>
                  </a:ext>
                </a:extLst>
              </p:cNvPr>
              <p:cNvSpPr/>
              <p:nvPr/>
            </p:nvSpPr>
            <p:spPr>
              <a:xfrm>
                <a:off x="4814759" y="3781871"/>
                <a:ext cx="6449" cy="22868"/>
              </a:xfrm>
              <a:custGeom>
                <a:avLst/>
                <a:gdLst>
                  <a:gd name="connsiteX0" fmla="*/ 6450 w 6449"/>
                  <a:gd name="connsiteY0" fmla="*/ 22282 h 22868"/>
                  <a:gd name="connsiteX1" fmla="*/ 0 w 6449"/>
                  <a:gd name="connsiteY1" fmla="*/ 22869 h 22868"/>
                  <a:gd name="connsiteX2" fmla="*/ 0 w 6449"/>
                  <a:gd name="connsiteY2" fmla="*/ 586 h 22868"/>
                  <a:gd name="connsiteX3" fmla="*/ 6450 w 6449"/>
                  <a:gd name="connsiteY3" fmla="*/ 0 h 22868"/>
                </a:gdLst>
                <a:ahLst/>
                <a:cxnLst>
                  <a:cxn ang="0">
                    <a:pos x="connsiteX0" y="connsiteY0"/>
                  </a:cxn>
                  <a:cxn ang="0">
                    <a:pos x="connsiteX1" y="connsiteY1"/>
                  </a:cxn>
                  <a:cxn ang="0">
                    <a:pos x="connsiteX2" y="connsiteY2"/>
                  </a:cxn>
                  <a:cxn ang="0">
                    <a:pos x="connsiteX3" y="connsiteY3"/>
                  </a:cxn>
                </a:cxnLst>
                <a:rect l="l" t="t" r="r" b="b"/>
                <a:pathLst>
                  <a:path w="6449" h="22868">
                    <a:moveTo>
                      <a:pt x="6450" y="22282"/>
                    </a:moveTo>
                    <a:lnTo>
                      <a:pt x="0" y="22869"/>
                    </a:lnTo>
                    <a:lnTo>
                      <a:pt x="0" y="586"/>
                    </a:lnTo>
                    <a:lnTo>
                      <a:pt x="6450" y="0"/>
                    </a:lnTo>
                    <a:close/>
                  </a:path>
                </a:pathLst>
              </a:custGeom>
              <a:solidFill>
                <a:srgbClr val="FF9085"/>
              </a:solidFill>
              <a:ln w="5864" cap="flat">
                <a:noFill/>
                <a:prstDash val="solid"/>
                <a:miter/>
              </a:ln>
            </p:spPr>
            <p:txBody>
              <a:bodyPr rtlCol="0" anchor="ctr"/>
              <a:lstStyle/>
              <a:p>
                <a:endParaRPr lang="en-US"/>
              </a:p>
            </p:txBody>
          </p:sp>
          <p:sp>
            <p:nvSpPr>
              <p:cNvPr id="951" name="Graphic 2">
                <a:extLst>
                  <a:ext uri="{FF2B5EF4-FFF2-40B4-BE49-F238E27FC236}">
                    <a16:creationId xmlns:a16="http://schemas.microsoft.com/office/drawing/2014/main" id="{32AA500E-9FFF-4011-9420-647D4F849D3B}"/>
                  </a:ext>
                </a:extLst>
              </p:cNvPr>
              <p:cNvSpPr/>
              <p:nvPr/>
            </p:nvSpPr>
            <p:spPr>
              <a:xfrm>
                <a:off x="4826487" y="3771317"/>
                <a:ext cx="6449" cy="32837"/>
              </a:xfrm>
              <a:custGeom>
                <a:avLst/>
                <a:gdLst>
                  <a:gd name="connsiteX0" fmla="*/ 6450 w 6449"/>
                  <a:gd name="connsiteY0" fmla="*/ 32251 h 32837"/>
                  <a:gd name="connsiteX1" fmla="*/ 0 w 6449"/>
                  <a:gd name="connsiteY1" fmla="*/ 32837 h 32837"/>
                  <a:gd name="connsiteX2" fmla="*/ 0 w 6449"/>
                  <a:gd name="connsiteY2" fmla="*/ 586 h 32837"/>
                  <a:gd name="connsiteX3" fmla="*/ 6450 w 6449"/>
                  <a:gd name="connsiteY3" fmla="*/ 0 h 32837"/>
                </a:gdLst>
                <a:ahLst/>
                <a:cxnLst>
                  <a:cxn ang="0">
                    <a:pos x="connsiteX0" y="connsiteY0"/>
                  </a:cxn>
                  <a:cxn ang="0">
                    <a:pos x="connsiteX1" y="connsiteY1"/>
                  </a:cxn>
                  <a:cxn ang="0">
                    <a:pos x="connsiteX2" y="connsiteY2"/>
                  </a:cxn>
                  <a:cxn ang="0">
                    <a:pos x="connsiteX3" y="connsiteY3"/>
                  </a:cxn>
                </a:cxnLst>
                <a:rect l="l" t="t" r="r" b="b"/>
                <a:pathLst>
                  <a:path w="6449" h="32837">
                    <a:moveTo>
                      <a:pt x="6450" y="32251"/>
                    </a:moveTo>
                    <a:lnTo>
                      <a:pt x="0" y="32837"/>
                    </a:lnTo>
                    <a:lnTo>
                      <a:pt x="0" y="586"/>
                    </a:lnTo>
                    <a:lnTo>
                      <a:pt x="6450" y="0"/>
                    </a:lnTo>
                    <a:close/>
                  </a:path>
                </a:pathLst>
              </a:custGeom>
              <a:solidFill>
                <a:srgbClr val="FF9085"/>
              </a:solidFill>
              <a:ln w="5864" cap="flat">
                <a:noFill/>
                <a:prstDash val="solid"/>
                <a:miter/>
              </a:ln>
            </p:spPr>
            <p:txBody>
              <a:bodyPr rtlCol="0" anchor="ctr"/>
              <a:lstStyle/>
              <a:p>
                <a:endParaRPr lang="en-US"/>
              </a:p>
            </p:txBody>
          </p:sp>
          <p:sp>
            <p:nvSpPr>
              <p:cNvPr id="952" name="Graphic 2">
                <a:extLst>
                  <a:ext uri="{FF2B5EF4-FFF2-40B4-BE49-F238E27FC236}">
                    <a16:creationId xmlns:a16="http://schemas.microsoft.com/office/drawing/2014/main" id="{9486BCD8-7E0A-473B-A23D-2234A8BBAC85}"/>
                  </a:ext>
                </a:extLst>
              </p:cNvPr>
              <p:cNvSpPr/>
              <p:nvPr/>
            </p:nvSpPr>
            <p:spPr>
              <a:xfrm>
                <a:off x="4838214" y="3779526"/>
                <a:ext cx="6449" cy="24041"/>
              </a:xfrm>
              <a:custGeom>
                <a:avLst/>
                <a:gdLst>
                  <a:gd name="connsiteX0" fmla="*/ 6450 w 6449"/>
                  <a:gd name="connsiteY0" fmla="*/ 23455 h 24041"/>
                  <a:gd name="connsiteX1" fmla="*/ 0 w 6449"/>
                  <a:gd name="connsiteY1" fmla="*/ 24041 h 24041"/>
                  <a:gd name="connsiteX2" fmla="*/ 0 w 6449"/>
                  <a:gd name="connsiteY2" fmla="*/ 586 h 24041"/>
                  <a:gd name="connsiteX3" fmla="*/ 6450 w 6449"/>
                  <a:gd name="connsiteY3" fmla="*/ 0 h 24041"/>
                </a:gdLst>
                <a:ahLst/>
                <a:cxnLst>
                  <a:cxn ang="0">
                    <a:pos x="connsiteX0" y="connsiteY0"/>
                  </a:cxn>
                  <a:cxn ang="0">
                    <a:pos x="connsiteX1" y="connsiteY1"/>
                  </a:cxn>
                  <a:cxn ang="0">
                    <a:pos x="connsiteX2" y="connsiteY2"/>
                  </a:cxn>
                  <a:cxn ang="0">
                    <a:pos x="connsiteX3" y="connsiteY3"/>
                  </a:cxn>
                </a:cxnLst>
                <a:rect l="l" t="t" r="r" b="b"/>
                <a:pathLst>
                  <a:path w="6449" h="24041">
                    <a:moveTo>
                      <a:pt x="6450" y="23455"/>
                    </a:moveTo>
                    <a:lnTo>
                      <a:pt x="0" y="24041"/>
                    </a:lnTo>
                    <a:lnTo>
                      <a:pt x="0" y="586"/>
                    </a:lnTo>
                    <a:lnTo>
                      <a:pt x="6450" y="0"/>
                    </a:lnTo>
                    <a:close/>
                  </a:path>
                </a:pathLst>
              </a:custGeom>
              <a:solidFill>
                <a:srgbClr val="FF9085"/>
              </a:solidFill>
              <a:ln w="5864" cap="flat">
                <a:noFill/>
                <a:prstDash val="solid"/>
                <a:miter/>
              </a:ln>
            </p:spPr>
            <p:txBody>
              <a:bodyPr rtlCol="0" anchor="ctr"/>
              <a:lstStyle/>
              <a:p>
                <a:endParaRPr lang="en-US"/>
              </a:p>
            </p:txBody>
          </p:sp>
          <p:sp>
            <p:nvSpPr>
              <p:cNvPr id="953" name="Graphic 2">
                <a:extLst>
                  <a:ext uri="{FF2B5EF4-FFF2-40B4-BE49-F238E27FC236}">
                    <a16:creationId xmlns:a16="http://schemas.microsoft.com/office/drawing/2014/main" id="{24C037CE-3E15-4D98-8C90-9D39B1C58122}"/>
                  </a:ext>
                </a:extLst>
              </p:cNvPr>
              <p:cNvSpPr/>
              <p:nvPr/>
            </p:nvSpPr>
            <p:spPr>
              <a:xfrm>
                <a:off x="4849355" y="3766039"/>
                <a:ext cx="6450" cy="36941"/>
              </a:xfrm>
              <a:custGeom>
                <a:avLst/>
                <a:gdLst>
                  <a:gd name="connsiteX0" fmla="*/ 6450 w 6450"/>
                  <a:gd name="connsiteY0" fmla="*/ 36355 h 36941"/>
                  <a:gd name="connsiteX1" fmla="*/ 0 w 6450"/>
                  <a:gd name="connsiteY1" fmla="*/ 36942 h 36941"/>
                  <a:gd name="connsiteX2" fmla="*/ 0 w 6450"/>
                  <a:gd name="connsiteY2" fmla="*/ 586 h 36941"/>
                  <a:gd name="connsiteX3" fmla="*/ 6450 w 6450"/>
                  <a:gd name="connsiteY3" fmla="*/ 0 h 36941"/>
                </a:gdLst>
                <a:ahLst/>
                <a:cxnLst>
                  <a:cxn ang="0">
                    <a:pos x="connsiteX0" y="connsiteY0"/>
                  </a:cxn>
                  <a:cxn ang="0">
                    <a:pos x="connsiteX1" y="connsiteY1"/>
                  </a:cxn>
                  <a:cxn ang="0">
                    <a:pos x="connsiteX2" y="connsiteY2"/>
                  </a:cxn>
                  <a:cxn ang="0">
                    <a:pos x="connsiteX3" y="connsiteY3"/>
                  </a:cxn>
                </a:cxnLst>
                <a:rect l="l" t="t" r="r" b="b"/>
                <a:pathLst>
                  <a:path w="6450" h="36941">
                    <a:moveTo>
                      <a:pt x="6450" y="36355"/>
                    </a:moveTo>
                    <a:lnTo>
                      <a:pt x="0" y="36942"/>
                    </a:lnTo>
                    <a:lnTo>
                      <a:pt x="0" y="586"/>
                    </a:lnTo>
                    <a:lnTo>
                      <a:pt x="6450" y="0"/>
                    </a:lnTo>
                    <a:close/>
                  </a:path>
                </a:pathLst>
              </a:custGeom>
              <a:solidFill>
                <a:srgbClr val="FF9085"/>
              </a:solidFill>
              <a:ln w="5864" cap="flat">
                <a:noFill/>
                <a:prstDash val="solid"/>
                <a:miter/>
              </a:ln>
            </p:spPr>
            <p:txBody>
              <a:bodyPr rtlCol="0" anchor="ctr"/>
              <a:lstStyle/>
              <a:p>
                <a:endParaRPr lang="en-US"/>
              </a:p>
            </p:txBody>
          </p:sp>
          <p:sp>
            <p:nvSpPr>
              <p:cNvPr id="954" name="Graphic 2">
                <a:extLst>
                  <a:ext uri="{FF2B5EF4-FFF2-40B4-BE49-F238E27FC236}">
                    <a16:creationId xmlns:a16="http://schemas.microsoft.com/office/drawing/2014/main" id="{F9506075-69CF-4CB7-8C34-B113A9787C60}"/>
                  </a:ext>
                </a:extLst>
              </p:cNvPr>
              <p:cNvSpPr/>
              <p:nvPr/>
            </p:nvSpPr>
            <p:spPr>
              <a:xfrm>
                <a:off x="4861083" y="3761934"/>
                <a:ext cx="6450" cy="40459"/>
              </a:xfrm>
              <a:custGeom>
                <a:avLst/>
                <a:gdLst>
                  <a:gd name="connsiteX0" fmla="*/ 6450 w 6450"/>
                  <a:gd name="connsiteY0" fmla="*/ 40460 h 40459"/>
                  <a:gd name="connsiteX1" fmla="*/ 0 w 6450"/>
                  <a:gd name="connsiteY1" fmla="*/ 40460 h 40459"/>
                  <a:gd name="connsiteX2" fmla="*/ 0 w 6450"/>
                  <a:gd name="connsiteY2" fmla="*/ 0 h 40459"/>
                  <a:gd name="connsiteX3" fmla="*/ 6450 w 6450"/>
                  <a:gd name="connsiteY3" fmla="*/ 0 h 40459"/>
                </a:gdLst>
                <a:ahLst/>
                <a:cxnLst>
                  <a:cxn ang="0">
                    <a:pos x="connsiteX0" y="connsiteY0"/>
                  </a:cxn>
                  <a:cxn ang="0">
                    <a:pos x="connsiteX1" y="connsiteY1"/>
                  </a:cxn>
                  <a:cxn ang="0">
                    <a:pos x="connsiteX2" y="connsiteY2"/>
                  </a:cxn>
                  <a:cxn ang="0">
                    <a:pos x="connsiteX3" y="connsiteY3"/>
                  </a:cxn>
                </a:cxnLst>
                <a:rect l="l" t="t" r="r" b="b"/>
                <a:pathLst>
                  <a:path w="6450" h="40459">
                    <a:moveTo>
                      <a:pt x="6450" y="40460"/>
                    </a:moveTo>
                    <a:lnTo>
                      <a:pt x="0" y="40460"/>
                    </a:lnTo>
                    <a:lnTo>
                      <a:pt x="0" y="0"/>
                    </a:lnTo>
                    <a:lnTo>
                      <a:pt x="6450" y="0"/>
                    </a:lnTo>
                    <a:close/>
                  </a:path>
                </a:pathLst>
              </a:custGeom>
              <a:solidFill>
                <a:srgbClr val="FF9085"/>
              </a:solidFill>
              <a:ln w="5864" cap="flat">
                <a:noFill/>
                <a:prstDash val="solid"/>
                <a:miter/>
              </a:ln>
            </p:spPr>
            <p:txBody>
              <a:bodyPr rtlCol="0" anchor="ctr"/>
              <a:lstStyle/>
              <a:p>
                <a:endParaRPr lang="en-US"/>
              </a:p>
            </p:txBody>
          </p:sp>
        </p:grpSp>
      </p:grpSp>
      <p:sp>
        <p:nvSpPr>
          <p:cNvPr id="956" name="Graphic 2">
            <a:extLst>
              <a:ext uri="{FF2B5EF4-FFF2-40B4-BE49-F238E27FC236}">
                <a16:creationId xmlns:a16="http://schemas.microsoft.com/office/drawing/2014/main" id="{AA41F716-4A53-49BE-A719-AD38A259E623}"/>
              </a:ext>
            </a:extLst>
          </p:cNvPr>
          <p:cNvSpPr/>
          <p:nvPr/>
        </p:nvSpPr>
        <p:spPr>
          <a:xfrm>
            <a:off x="5062333" y="3558462"/>
            <a:ext cx="27402" cy="25483"/>
          </a:xfrm>
          <a:custGeom>
            <a:avLst/>
            <a:gdLst>
              <a:gd name="connsiteX0" fmla="*/ 27402 w 27402"/>
              <a:gd name="connsiteY0" fmla="*/ 12900 h 25483"/>
              <a:gd name="connsiteX1" fmla="*/ 14502 w 27402"/>
              <a:gd name="connsiteY1" fmla="*/ 21696 h 25483"/>
              <a:gd name="connsiteX2" fmla="*/ 4533 w 27402"/>
              <a:gd name="connsiteY2" fmla="*/ 25214 h 25483"/>
              <a:gd name="connsiteX3" fmla="*/ 6293 w 27402"/>
              <a:gd name="connsiteY3" fmla="*/ 8796 h 25483"/>
              <a:gd name="connsiteX4" fmla="*/ 8052 w 27402"/>
              <a:gd name="connsiteY4" fmla="*/ 0 h 25483"/>
              <a:gd name="connsiteX5" fmla="*/ 19193 w 27402"/>
              <a:gd name="connsiteY5" fmla="*/ 586 h 25483"/>
              <a:gd name="connsiteX6" fmla="*/ 27402 w 27402"/>
              <a:gd name="connsiteY6" fmla="*/ 12900 h 25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02" h="25483">
                <a:moveTo>
                  <a:pt x="27402" y="12900"/>
                </a:moveTo>
                <a:cubicBezTo>
                  <a:pt x="27402" y="12900"/>
                  <a:pt x="19193" y="17591"/>
                  <a:pt x="14502" y="21696"/>
                </a:cubicBezTo>
                <a:cubicBezTo>
                  <a:pt x="12156" y="23455"/>
                  <a:pt x="8052" y="26387"/>
                  <a:pt x="4533" y="25214"/>
                </a:cubicBezTo>
                <a:cubicBezTo>
                  <a:pt x="-6608" y="22869"/>
                  <a:pt x="6293" y="8796"/>
                  <a:pt x="6293" y="8796"/>
                </a:cubicBezTo>
                <a:cubicBezTo>
                  <a:pt x="6293" y="8796"/>
                  <a:pt x="4533" y="0"/>
                  <a:pt x="8052" y="0"/>
                </a:cubicBezTo>
                <a:cubicBezTo>
                  <a:pt x="12743" y="0"/>
                  <a:pt x="17434" y="586"/>
                  <a:pt x="19193" y="586"/>
                </a:cubicBezTo>
                <a:cubicBezTo>
                  <a:pt x="22711" y="-586"/>
                  <a:pt x="27402" y="4691"/>
                  <a:pt x="27402" y="12900"/>
                </a:cubicBezTo>
                <a:close/>
              </a:path>
            </a:pathLst>
          </a:custGeom>
          <a:solidFill>
            <a:srgbClr val="F88667"/>
          </a:solidFill>
          <a:ln w="5864" cap="flat">
            <a:noFill/>
            <a:prstDash val="solid"/>
            <a:miter/>
          </a:ln>
        </p:spPr>
        <p:txBody>
          <a:bodyPr rtlCol="0" anchor="ctr"/>
          <a:lstStyle/>
          <a:p>
            <a:endParaRPr lang="en-US"/>
          </a:p>
        </p:txBody>
      </p:sp>
      <p:sp>
        <p:nvSpPr>
          <p:cNvPr id="980" name="Graphic 2">
            <a:extLst>
              <a:ext uri="{FF2B5EF4-FFF2-40B4-BE49-F238E27FC236}">
                <a16:creationId xmlns:a16="http://schemas.microsoft.com/office/drawing/2014/main" id="{9945F8E5-1983-4226-9741-0031728859C0}"/>
              </a:ext>
            </a:extLst>
          </p:cNvPr>
          <p:cNvSpPr/>
          <p:nvPr/>
        </p:nvSpPr>
        <p:spPr>
          <a:xfrm>
            <a:off x="5051791" y="3565059"/>
            <a:ext cx="19128" cy="21348"/>
          </a:xfrm>
          <a:custGeom>
            <a:avLst/>
            <a:gdLst>
              <a:gd name="connsiteX0" fmla="*/ 5693 w 19128"/>
              <a:gd name="connsiteY0" fmla="*/ 20963 h 21348"/>
              <a:gd name="connsiteX1" fmla="*/ 415 w 19128"/>
              <a:gd name="connsiteY1" fmla="*/ 4545 h 21348"/>
              <a:gd name="connsiteX2" fmla="*/ 9211 w 19128"/>
              <a:gd name="connsiteY2" fmla="*/ 440 h 21348"/>
              <a:gd name="connsiteX3" fmla="*/ 15661 w 19128"/>
              <a:gd name="connsiteY3" fmla="*/ 440 h 21348"/>
              <a:gd name="connsiteX4" fmla="*/ 6866 w 19128"/>
              <a:gd name="connsiteY4" fmla="*/ 5717 h 21348"/>
              <a:gd name="connsiteX5" fmla="*/ 18593 w 19128"/>
              <a:gd name="connsiteY5" fmla="*/ 5131 h 21348"/>
              <a:gd name="connsiteX6" fmla="*/ 9211 w 19128"/>
              <a:gd name="connsiteY6" fmla="*/ 10995 h 21348"/>
              <a:gd name="connsiteX7" fmla="*/ 16834 w 19128"/>
              <a:gd name="connsiteY7" fmla="*/ 9822 h 21348"/>
              <a:gd name="connsiteX8" fmla="*/ 18593 w 19128"/>
              <a:gd name="connsiteY8" fmla="*/ 12167 h 21348"/>
              <a:gd name="connsiteX9" fmla="*/ 9211 w 19128"/>
              <a:gd name="connsiteY9" fmla="*/ 16272 h 21348"/>
              <a:gd name="connsiteX10" fmla="*/ 16248 w 19128"/>
              <a:gd name="connsiteY10" fmla="*/ 16858 h 21348"/>
              <a:gd name="connsiteX11" fmla="*/ 12143 w 19128"/>
              <a:gd name="connsiteY11" fmla="*/ 20377 h 21348"/>
              <a:gd name="connsiteX12" fmla="*/ 5693 w 19128"/>
              <a:gd name="connsiteY12" fmla="*/ 20963 h 21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128" h="21348">
                <a:moveTo>
                  <a:pt x="5693" y="20963"/>
                </a:moveTo>
                <a:cubicBezTo>
                  <a:pt x="415" y="17445"/>
                  <a:pt x="-757" y="9235"/>
                  <a:pt x="415" y="4545"/>
                </a:cubicBezTo>
                <a:cubicBezTo>
                  <a:pt x="1002" y="1026"/>
                  <a:pt x="4520" y="1026"/>
                  <a:pt x="9211" y="440"/>
                </a:cubicBezTo>
                <a:cubicBezTo>
                  <a:pt x="12143" y="-147"/>
                  <a:pt x="14489" y="-147"/>
                  <a:pt x="15661" y="440"/>
                </a:cubicBezTo>
                <a:cubicBezTo>
                  <a:pt x="19180" y="3958"/>
                  <a:pt x="9211" y="5131"/>
                  <a:pt x="6866" y="5717"/>
                </a:cubicBezTo>
                <a:cubicBezTo>
                  <a:pt x="6866" y="5717"/>
                  <a:pt x="17420" y="3372"/>
                  <a:pt x="18593" y="5131"/>
                </a:cubicBezTo>
                <a:cubicBezTo>
                  <a:pt x="21525" y="9235"/>
                  <a:pt x="11557" y="9822"/>
                  <a:pt x="9211" y="10995"/>
                </a:cubicBezTo>
                <a:cubicBezTo>
                  <a:pt x="11557" y="9822"/>
                  <a:pt x="16248" y="9235"/>
                  <a:pt x="16834" y="9822"/>
                </a:cubicBezTo>
                <a:cubicBezTo>
                  <a:pt x="18593" y="9822"/>
                  <a:pt x="19180" y="11581"/>
                  <a:pt x="18593" y="12167"/>
                </a:cubicBezTo>
                <a:cubicBezTo>
                  <a:pt x="18007" y="14513"/>
                  <a:pt x="9211" y="16272"/>
                  <a:pt x="9211" y="16272"/>
                </a:cubicBezTo>
                <a:cubicBezTo>
                  <a:pt x="10971" y="16272"/>
                  <a:pt x="16248" y="13340"/>
                  <a:pt x="16248" y="16858"/>
                </a:cubicBezTo>
                <a:cubicBezTo>
                  <a:pt x="16248" y="19204"/>
                  <a:pt x="13316" y="19790"/>
                  <a:pt x="12143" y="20377"/>
                </a:cubicBezTo>
                <a:cubicBezTo>
                  <a:pt x="9798" y="21549"/>
                  <a:pt x="6866" y="21549"/>
                  <a:pt x="5693" y="20963"/>
                </a:cubicBezTo>
                <a:close/>
              </a:path>
            </a:pathLst>
          </a:custGeom>
          <a:solidFill>
            <a:srgbClr val="F88667"/>
          </a:solidFill>
          <a:ln w="5864" cap="flat">
            <a:noFill/>
            <a:prstDash val="solid"/>
            <a:miter/>
          </a:ln>
        </p:spPr>
        <p:txBody>
          <a:bodyPr rtlCol="0" anchor="ctr"/>
          <a:lstStyle/>
          <a:p>
            <a:endParaRPr lang="en-US"/>
          </a:p>
        </p:txBody>
      </p:sp>
      <p:sp>
        <p:nvSpPr>
          <p:cNvPr id="981" name="Graphic 2">
            <a:extLst>
              <a:ext uri="{FF2B5EF4-FFF2-40B4-BE49-F238E27FC236}">
                <a16:creationId xmlns:a16="http://schemas.microsoft.com/office/drawing/2014/main" id="{524BFBA4-EC0C-43A2-B33F-DDBEC92BD82D}"/>
              </a:ext>
            </a:extLst>
          </p:cNvPr>
          <p:cNvSpPr/>
          <p:nvPr/>
        </p:nvSpPr>
        <p:spPr>
          <a:xfrm>
            <a:off x="5064841" y="3558462"/>
            <a:ext cx="7026" cy="5475"/>
          </a:xfrm>
          <a:custGeom>
            <a:avLst/>
            <a:gdLst>
              <a:gd name="connsiteX0" fmla="*/ 4371 w 7026"/>
              <a:gd name="connsiteY0" fmla="*/ 5278 h 5475"/>
              <a:gd name="connsiteX1" fmla="*/ 6130 w 7026"/>
              <a:gd name="connsiteY1" fmla="*/ 4691 h 5475"/>
              <a:gd name="connsiteX2" fmla="*/ 5543 w 7026"/>
              <a:gd name="connsiteY2" fmla="*/ 0 h 5475"/>
              <a:gd name="connsiteX3" fmla="*/ 852 w 7026"/>
              <a:gd name="connsiteY3" fmla="*/ 1759 h 5475"/>
              <a:gd name="connsiteX4" fmla="*/ 4371 w 7026"/>
              <a:gd name="connsiteY4" fmla="*/ 5278 h 5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26" h="5475">
                <a:moveTo>
                  <a:pt x="4371" y="5278"/>
                </a:moveTo>
                <a:cubicBezTo>
                  <a:pt x="4957" y="5278"/>
                  <a:pt x="4371" y="5278"/>
                  <a:pt x="6130" y="4691"/>
                </a:cubicBezTo>
                <a:cubicBezTo>
                  <a:pt x="7889" y="4105"/>
                  <a:pt x="6716" y="0"/>
                  <a:pt x="5543" y="0"/>
                </a:cubicBezTo>
                <a:cubicBezTo>
                  <a:pt x="3198" y="0"/>
                  <a:pt x="1439" y="586"/>
                  <a:pt x="852" y="1759"/>
                </a:cubicBezTo>
                <a:cubicBezTo>
                  <a:pt x="-1493" y="5278"/>
                  <a:pt x="1439" y="5864"/>
                  <a:pt x="4371" y="5278"/>
                </a:cubicBezTo>
                <a:close/>
              </a:path>
            </a:pathLst>
          </a:custGeom>
          <a:solidFill>
            <a:srgbClr val="F88667"/>
          </a:solidFill>
          <a:ln w="5864" cap="flat">
            <a:noFill/>
            <a:prstDash val="solid"/>
            <a:miter/>
          </a:ln>
        </p:spPr>
        <p:txBody>
          <a:bodyPr rtlCol="0" anchor="ctr"/>
          <a:lstStyle/>
          <a:p>
            <a:endParaRPr lang="en-US"/>
          </a:p>
        </p:txBody>
      </p:sp>
      <p:grpSp>
        <p:nvGrpSpPr>
          <p:cNvPr id="1779" name="Group 1778">
            <a:extLst>
              <a:ext uri="{FF2B5EF4-FFF2-40B4-BE49-F238E27FC236}">
                <a16:creationId xmlns:a16="http://schemas.microsoft.com/office/drawing/2014/main" id="{47272C89-63FA-46FA-8E2F-EB10EE2290F2}"/>
              </a:ext>
            </a:extLst>
          </p:cNvPr>
          <p:cNvGrpSpPr/>
          <p:nvPr/>
        </p:nvGrpSpPr>
        <p:grpSpPr>
          <a:xfrm>
            <a:off x="4026535" y="3334532"/>
            <a:ext cx="1524776" cy="814454"/>
            <a:chOff x="4026535" y="3334532"/>
            <a:chExt cx="1524776" cy="814454"/>
          </a:xfrm>
        </p:grpSpPr>
        <p:grpSp>
          <p:nvGrpSpPr>
            <p:cNvPr id="1762" name="Group 1761">
              <a:extLst>
                <a:ext uri="{FF2B5EF4-FFF2-40B4-BE49-F238E27FC236}">
                  <a16:creationId xmlns:a16="http://schemas.microsoft.com/office/drawing/2014/main" id="{4E975A20-0DE7-46A4-BE59-919F79767824}"/>
                </a:ext>
              </a:extLst>
            </p:cNvPr>
            <p:cNvGrpSpPr/>
            <p:nvPr/>
          </p:nvGrpSpPr>
          <p:grpSpPr>
            <a:xfrm>
              <a:off x="4951936" y="3334532"/>
              <a:ext cx="386449" cy="516840"/>
              <a:chOff x="4797754" y="3334532"/>
              <a:chExt cx="386449" cy="516840"/>
            </a:xfrm>
          </p:grpSpPr>
          <p:sp>
            <p:nvSpPr>
              <p:cNvPr id="957" name="Graphic 2">
                <a:extLst>
                  <a:ext uri="{FF2B5EF4-FFF2-40B4-BE49-F238E27FC236}">
                    <a16:creationId xmlns:a16="http://schemas.microsoft.com/office/drawing/2014/main" id="{BDE6AAAA-D587-416F-B012-401D35E6351B}"/>
                  </a:ext>
                </a:extLst>
              </p:cNvPr>
              <p:cNvSpPr/>
              <p:nvPr/>
            </p:nvSpPr>
            <p:spPr>
              <a:xfrm>
                <a:off x="5029526" y="3336664"/>
                <a:ext cx="69865" cy="100670"/>
              </a:xfrm>
              <a:custGeom>
                <a:avLst/>
                <a:gdLst>
                  <a:gd name="connsiteX0" fmla="*/ 39721 w 69865"/>
                  <a:gd name="connsiteY0" fmla="*/ 735 h 100670"/>
                  <a:gd name="connsiteX1" fmla="*/ 66694 w 69865"/>
                  <a:gd name="connsiteY1" fmla="*/ 27121 h 100670"/>
                  <a:gd name="connsiteX2" fmla="*/ 69039 w 69865"/>
                  <a:gd name="connsiteY2" fmla="*/ 80482 h 100670"/>
                  <a:gd name="connsiteX3" fmla="*/ 50862 w 69865"/>
                  <a:gd name="connsiteY3" fmla="*/ 99832 h 100670"/>
                  <a:gd name="connsiteX4" fmla="*/ 1020 w 69865"/>
                  <a:gd name="connsiteY4" fmla="*/ 34158 h 100670"/>
                  <a:gd name="connsiteX5" fmla="*/ 39721 w 69865"/>
                  <a:gd name="connsiteY5" fmla="*/ 735 h 100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865" h="100670">
                    <a:moveTo>
                      <a:pt x="39721" y="735"/>
                    </a:moveTo>
                    <a:cubicBezTo>
                      <a:pt x="53207" y="3666"/>
                      <a:pt x="64348" y="13049"/>
                      <a:pt x="66694" y="27121"/>
                    </a:cubicBezTo>
                    <a:cubicBezTo>
                      <a:pt x="69626" y="44713"/>
                      <a:pt x="70798" y="65822"/>
                      <a:pt x="69039" y="80482"/>
                    </a:cubicBezTo>
                    <a:cubicBezTo>
                      <a:pt x="67280" y="91623"/>
                      <a:pt x="59657" y="97487"/>
                      <a:pt x="50862" y="99832"/>
                    </a:cubicBezTo>
                    <a:cubicBezTo>
                      <a:pt x="30339" y="105696"/>
                      <a:pt x="-6603" y="80482"/>
                      <a:pt x="1020" y="34158"/>
                    </a:cubicBezTo>
                    <a:cubicBezTo>
                      <a:pt x="4538" y="6012"/>
                      <a:pt x="23302" y="-2784"/>
                      <a:pt x="39721" y="735"/>
                    </a:cubicBezTo>
                    <a:close/>
                  </a:path>
                </a:pathLst>
              </a:custGeom>
              <a:solidFill>
                <a:srgbClr val="161415"/>
              </a:solidFill>
              <a:ln w="5864" cap="flat">
                <a:noFill/>
                <a:prstDash val="solid"/>
                <a:miter/>
              </a:ln>
            </p:spPr>
            <p:txBody>
              <a:bodyPr rtlCol="0" anchor="ctr"/>
              <a:lstStyle/>
              <a:p>
                <a:endParaRPr lang="en-US"/>
              </a:p>
            </p:txBody>
          </p:sp>
          <p:grpSp>
            <p:nvGrpSpPr>
              <p:cNvPr id="958" name="Graphic 2">
                <a:extLst>
                  <a:ext uri="{FF2B5EF4-FFF2-40B4-BE49-F238E27FC236}">
                    <a16:creationId xmlns:a16="http://schemas.microsoft.com/office/drawing/2014/main" id="{A66D97A2-7551-4D5F-886A-85177B2F7716}"/>
                  </a:ext>
                </a:extLst>
              </p:cNvPr>
              <p:cNvGrpSpPr/>
              <p:nvPr/>
            </p:nvGrpSpPr>
            <p:grpSpPr>
              <a:xfrm>
                <a:off x="4916789" y="3448223"/>
                <a:ext cx="121966" cy="132521"/>
                <a:chOff x="4916789" y="3448223"/>
                <a:chExt cx="121966" cy="132521"/>
              </a:xfrm>
            </p:grpSpPr>
            <p:sp>
              <p:nvSpPr>
                <p:cNvPr id="959" name="Graphic 2">
                  <a:extLst>
                    <a:ext uri="{FF2B5EF4-FFF2-40B4-BE49-F238E27FC236}">
                      <a16:creationId xmlns:a16="http://schemas.microsoft.com/office/drawing/2014/main" id="{58ADFB7B-328D-4B1C-8C7C-23D5ACD5DFB3}"/>
                    </a:ext>
                  </a:extLst>
                </p:cNvPr>
                <p:cNvSpPr/>
                <p:nvPr/>
              </p:nvSpPr>
              <p:spPr>
                <a:xfrm>
                  <a:off x="4916789" y="3448223"/>
                  <a:ext cx="121379" cy="132521"/>
                </a:xfrm>
                <a:custGeom>
                  <a:avLst/>
                  <a:gdLst>
                    <a:gd name="connsiteX0" fmla="*/ 100271 w 121379"/>
                    <a:gd name="connsiteY0" fmla="*/ 0 h 132521"/>
                    <a:gd name="connsiteX1" fmla="*/ 62742 w 121379"/>
                    <a:gd name="connsiteY1" fmla="*/ 60397 h 132521"/>
                    <a:gd name="connsiteX2" fmla="*/ 0 w 121379"/>
                    <a:gd name="connsiteY2" fmla="*/ 109652 h 132521"/>
                    <a:gd name="connsiteX3" fmla="*/ 14073 w 121379"/>
                    <a:gd name="connsiteY3" fmla="*/ 132521 h 132521"/>
                    <a:gd name="connsiteX4" fmla="*/ 83852 w 121379"/>
                    <a:gd name="connsiteY4" fmla="*/ 80920 h 132521"/>
                    <a:gd name="connsiteX5" fmla="*/ 121380 w 121379"/>
                    <a:gd name="connsiteY5" fmla="*/ 33424 h 132521"/>
                    <a:gd name="connsiteX6" fmla="*/ 100271 w 121379"/>
                    <a:gd name="connsiteY6" fmla="*/ 0 h 132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379" h="132521">
                      <a:moveTo>
                        <a:pt x="100271" y="0"/>
                      </a:moveTo>
                      <a:cubicBezTo>
                        <a:pt x="59810" y="65088"/>
                        <a:pt x="70952" y="51601"/>
                        <a:pt x="62742" y="60397"/>
                      </a:cubicBezTo>
                      <a:cubicBezTo>
                        <a:pt x="55119" y="69192"/>
                        <a:pt x="0" y="109652"/>
                        <a:pt x="0" y="109652"/>
                      </a:cubicBezTo>
                      <a:lnTo>
                        <a:pt x="14073" y="132521"/>
                      </a:lnTo>
                      <a:cubicBezTo>
                        <a:pt x="14073" y="132521"/>
                        <a:pt x="75643" y="89129"/>
                        <a:pt x="83852" y="80920"/>
                      </a:cubicBezTo>
                      <a:cubicBezTo>
                        <a:pt x="91475" y="72711"/>
                        <a:pt x="121380" y="33424"/>
                        <a:pt x="121380" y="33424"/>
                      </a:cubicBezTo>
                      <a:lnTo>
                        <a:pt x="100271" y="0"/>
                      </a:lnTo>
                      <a:close/>
                    </a:path>
                  </a:pathLst>
                </a:custGeom>
                <a:solidFill>
                  <a:srgbClr val="2E2E2C"/>
                </a:solidFill>
                <a:ln w="5864" cap="flat">
                  <a:noFill/>
                  <a:prstDash val="solid"/>
                  <a:miter/>
                </a:ln>
              </p:spPr>
              <p:txBody>
                <a:bodyPr rtlCol="0" anchor="ctr"/>
                <a:lstStyle/>
                <a:p>
                  <a:endParaRPr lang="en-US"/>
                </a:p>
              </p:txBody>
            </p:sp>
            <p:sp>
              <p:nvSpPr>
                <p:cNvPr id="960" name="Graphic 2">
                  <a:extLst>
                    <a:ext uri="{FF2B5EF4-FFF2-40B4-BE49-F238E27FC236}">
                      <a16:creationId xmlns:a16="http://schemas.microsoft.com/office/drawing/2014/main" id="{6947A90D-B5BA-49DF-B434-D95C11C49B0C}"/>
                    </a:ext>
                  </a:extLst>
                </p:cNvPr>
                <p:cNvSpPr/>
                <p:nvPr/>
              </p:nvSpPr>
              <p:spPr>
                <a:xfrm>
                  <a:off x="4917375" y="3466987"/>
                  <a:ext cx="121379" cy="113170"/>
                </a:xfrm>
                <a:custGeom>
                  <a:avLst/>
                  <a:gdLst>
                    <a:gd name="connsiteX0" fmla="*/ 27559 w 121379"/>
                    <a:gd name="connsiteY0" fmla="*/ 74470 h 113170"/>
                    <a:gd name="connsiteX1" fmla="*/ 39874 w 121379"/>
                    <a:gd name="connsiteY1" fmla="*/ 73297 h 113170"/>
                    <a:gd name="connsiteX2" fmla="*/ 66260 w 121379"/>
                    <a:gd name="connsiteY2" fmla="*/ 53946 h 113170"/>
                    <a:gd name="connsiteX3" fmla="*/ 79747 w 121379"/>
                    <a:gd name="connsiteY3" fmla="*/ 41046 h 113170"/>
                    <a:gd name="connsiteX4" fmla="*/ 100270 w 121379"/>
                    <a:gd name="connsiteY4" fmla="*/ 14073 h 113170"/>
                    <a:gd name="connsiteX5" fmla="*/ 111998 w 121379"/>
                    <a:gd name="connsiteY5" fmla="*/ 0 h 113170"/>
                    <a:gd name="connsiteX6" fmla="*/ 121380 w 121379"/>
                    <a:gd name="connsiteY6" fmla="*/ 14073 h 113170"/>
                    <a:gd name="connsiteX7" fmla="*/ 83852 w 121379"/>
                    <a:gd name="connsiteY7" fmla="*/ 61569 h 113170"/>
                    <a:gd name="connsiteX8" fmla="*/ 14073 w 121379"/>
                    <a:gd name="connsiteY8" fmla="*/ 113171 h 113170"/>
                    <a:gd name="connsiteX9" fmla="*/ 0 w 121379"/>
                    <a:gd name="connsiteY9" fmla="*/ 90302 h 113170"/>
                    <a:gd name="connsiteX10" fmla="*/ 27559 w 121379"/>
                    <a:gd name="connsiteY10" fmla="*/ 74470 h 113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379" h="113170">
                      <a:moveTo>
                        <a:pt x="27559" y="74470"/>
                      </a:moveTo>
                      <a:cubicBezTo>
                        <a:pt x="31078" y="76229"/>
                        <a:pt x="35769" y="76229"/>
                        <a:pt x="39874" y="73297"/>
                      </a:cubicBezTo>
                      <a:cubicBezTo>
                        <a:pt x="49255" y="66847"/>
                        <a:pt x="58051" y="60983"/>
                        <a:pt x="66260" y="53946"/>
                      </a:cubicBezTo>
                      <a:cubicBezTo>
                        <a:pt x="70951" y="50428"/>
                        <a:pt x="75642" y="45737"/>
                        <a:pt x="79747" y="41046"/>
                      </a:cubicBezTo>
                      <a:cubicBezTo>
                        <a:pt x="86784" y="32251"/>
                        <a:pt x="94406" y="23455"/>
                        <a:pt x="100270" y="14073"/>
                      </a:cubicBezTo>
                      <a:cubicBezTo>
                        <a:pt x="103202" y="8796"/>
                        <a:pt x="107893" y="4691"/>
                        <a:pt x="111998" y="0"/>
                      </a:cubicBezTo>
                      <a:lnTo>
                        <a:pt x="121380" y="14073"/>
                      </a:lnTo>
                      <a:cubicBezTo>
                        <a:pt x="121380" y="14073"/>
                        <a:pt x="92061" y="53946"/>
                        <a:pt x="83852" y="61569"/>
                      </a:cubicBezTo>
                      <a:cubicBezTo>
                        <a:pt x="76229" y="69779"/>
                        <a:pt x="14073" y="113171"/>
                        <a:pt x="14073" y="113171"/>
                      </a:cubicBezTo>
                      <a:lnTo>
                        <a:pt x="0" y="90302"/>
                      </a:lnTo>
                      <a:cubicBezTo>
                        <a:pt x="8209" y="86197"/>
                        <a:pt x="18764" y="79747"/>
                        <a:pt x="27559" y="74470"/>
                      </a:cubicBezTo>
                      <a:close/>
                    </a:path>
                  </a:pathLst>
                </a:custGeom>
                <a:solidFill>
                  <a:srgbClr val="161415"/>
                </a:solidFill>
                <a:ln w="5864" cap="flat">
                  <a:noFill/>
                  <a:prstDash val="solid"/>
                  <a:miter/>
                </a:ln>
              </p:spPr>
              <p:txBody>
                <a:bodyPr rtlCol="0" anchor="ctr"/>
                <a:lstStyle/>
                <a:p>
                  <a:endParaRPr lang="en-US"/>
                </a:p>
              </p:txBody>
            </p:sp>
          </p:grpSp>
          <p:sp>
            <p:nvSpPr>
              <p:cNvPr id="961" name="Graphic 2">
                <a:extLst>
                  <a:ext uri="{FF2B5EF4-FFF2-40B4-BE49-F238E27FC236}">
                    <a16:creationId xmlns:a16="http://schemas.microsoft.com/office/drawing/2014/main" id="{C182E416-DB13-411D-814B-1ECAF4BB5C3B}"/>
                  </a:ext>
                </a:extLst>
              </p:cNvPr>
              <p:cNvSpPr/>
              <p:nvPr/>
            </p:nvSpPr>
            <p:spPr>
              <a:xfrm>
                <a:off x="4986992" y="3808258"/>
                <a:ext cx="62014" cy="42843"/>
              </a:xfrm>
              <a:custGeom>
                <a:avLst/>
                <a:gdLst>
                  <a:gd name="connsiteX0" fmla="*/ 53522 w 62014"/>
                  <a:gd name="connsiteY0" fmla="*/ 0 h 42843"/>
                  <a:gd name="connsiteX1" fmla="*/ 59972 w 62014"/>
                  <a:gd name="connsiteY1" fmla="*/ 14073 h 42843"/>
                  <a:gd name="connsiteX2" fmla="*/ 61145 w 62014"/>
                  <a:gd name="connsiteY2" fmla="*/ 29319 h 42843"/>
                  <a:gd name="connsiteX3" fmla="*/ 3093 w 62014"/>
                  <a:gd name="connsiteY3" fmla="*/ 42219 h 42843"/>
                  <a:gd name="connsiteX4" fmla="*/ 8957 w 62014"/>
                  <a:gd name="connsiteY4" fmla="*/ 25214 h 42843"/>
                  <a:gd name="connsiteX5" fmla="*/ 27721 w 62014"/>
                  <a:gd name="connsiteY5" fmla="*/ 16419 h 42843"/>
                  <a:gd name="connsiteX6" fmla="*/ 30653 w 62014"/>
                  <a:gd name="connsiteY6" fmla="*/ 4691 h 42843"/>
                  <a:gd name="connsiteX7" fmla="*/ 53522 w 62014"/>
                  <a:gd name="connsiteY7" fmla="*/ 0 h 42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14" h="42843">
                    <a:moveTo>
                      <a:pt x="53522" y="0"/>
                    </a:moveTo>
                    <a:cubicBezTo>
                      <a:pt x="53522" y="0"/>
                      <a:pt x="58213" y="7623"/>
                      <a:pt x="59972" y="14073"/>
                    </a:cubicBezTo>
                    <a:cubicBezTo>
                      <a:pt x="61731" y="20523"/>
                      <a:pt x="62904" y="27560"/>
                      <a:pt x="61145" y="29319"/>
                    </a:cubicBezTo>
                    <a:cubicBezTo>
                      <a:pt x="58213" y="33424"/>
                      <a:pt x="8371" y="45737"/>
                      <a:pt x="3093" y="42219"/>
                    </a:cubicBezTo>
                    <a:cubicBezTo>
                      <a:pt x="-2184" y="38701"/>
                      <a:pt x="-1011" y="30492"/>
                      <a:pt x="8957" y="25214"/>
                    </a:cubicBezTo>
                    <a:cubicBezTo>
                      <a:pt x="19512" y="19937"/>
                      <a:pt x="21271" y="20523"/>
                      <a:pt x="27721" y="16419"/>
                    </a:cubicBezTo>
                    <a:cubicBezTo>
                      <a:pt x="34171" y="12314"/>
                      <a:pt x="30653" y="4691"/>
                      <a:pt x="30653" y="4691"/>
                    </a:cubicBezTo>
                    <a:lnTo>
                      <a:pt x="53522" y="0"/>
                    </a:lnTo>
                    <a:close/>
                  </a:path>
                </a:pathLst>
              </a:custGeom>
              <a:solidFill>
                <a:srgbClr val="161415"/>
              </a:solidFill>
              <a:ln w="5864" cap="flat">
                <a:noFill/>
                <a:prstDash val="solid"/>
                <a:miter/>
              </a:ln>
            </p:spPr>
            <p:txBody>
              <a:bodyPr rtlCol="0" anchor="ctr"/>
              <a:lstStyle/>
              <a:p>
                <a:endParaRPr lang="en-US"/>
              </a:p>
            </p:txBody>
          </p:sp>
          <p:sp>
            <p:nvSpPr>
              <p:cNvPr id="962" name="Graphic 2">
                <a:extLst>
                  <a:ext uri="{FF2B5EF4-FFF2-40B4-BE49-F238E27FC236}">
                    <a16:creationId xmlns:a16="http://schemas.microsoft.com/office/drawing/2014/main" id="{92CACF1F-273E-4614-B55B-8E3484BD88C8}"/>
                  </a:ext>
                </a:extLst>
              </p:cNvPr>
              <p:cNvSpPr/>
              <p:nvPr/>
            </p:nvSpPr>
            <p:spPr>
              <a:xfrm>
                <a:off x="5123849" y="3802394"/>
                <a:ext cx="60354" cy="48978"/>
              </a:xfrm>
              <a:custGeom>
                <a:avLst/>
                <a:gdLst>
                  <a:gd name="connsiteX0" fmla="*/ 48600 w 60354"/>
                  <a:gd name="connsiteY0" fmla="*/ 0 h 48978"/>
                  <a:gd name="connsiteX1" fmla="*/ 56809 w 60354"/>
                  <a:gd name="connsiteY1" fmla="*/ 12900 h 48978"/>
                  <a:gd name="connsiteX2" fmla="*/ 59741 w 60354"/>
                  <a:gd name="connsiteY2" fmla="*/ 28146 h 48978"/>
                  <a:gd name="connsiteX3" fmla="*/ 4035 w 60354"/>
                  <a:gd name="connsiteY3" fmla="*/ 48669 h 48978"/>
                  <a:gd name="connsiteX4" fmla="*/ 7553 w 60354"/>
                  <a:gd name="connsiteY4" fmla="*/ 31078 h 48978"/>
                  <a:gd name="connsiteX5" fmla="*/ 25145 w 60354"/>
                  <a:gd name="connsiteY5" fmla="*/ 19351 h 48978"/>
                  <a:gd name="connsiteX6" fmla="*/ 26317 w 60354"/>
                  <a:gd name="connsiteY6" fmla="*/ 7037 h 48978"/>
                  <a:gd name="connsiteX7" fmla="*/ 48600 w 60354"/>
                  <a:gd name="connsiteY7" fmla="*/ 0 h 48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354" h="48978">
                    <a:moveTo>
                      <a:pt x="48600" y="0"/>
                    </a:moveTo>
                    <a:cubicBezTo>
                      <a:pt x="48600" y="0"/>
                      <a:pt x="54463" y="7037"/>
                      <a:pt x="56809" y="12900"/>
                    </a:cubicBezTo>
                    <a:cubicBezTo>
                      <a:pt x="59154" y="19351"/>
                      <a:pt x="61500" y="25801"/>
                      <a:pt x="59741" y="28146"/>
                    </a:cubicBezTo>
                    <a:cubicBezTo>
                      <a:pt x="57395" y="32837"/>
                      <a:pt x="9312" y="51601"/>
                      <a:pt x="4035" y="48669"/>
                    </a:cubicBezTo>
                    <a:cubicBezTo>
                      <a:pt x="-1829" y="45737"/>
                      <a:pt x="-1829" y="37528"/>
                      <a:pt x="7553" y="31078"/>
                    </a:cubicBezTo>
                    <a:cubicBezTo>
                      <a:pt x="17521" y="24041"/>
                      <a:pt x="19281" y="24628"/>
                      <a:pt x="25145" y="19351"/>
                    </a:cubicBezTo>
                    <a:cubicBezTo>
                      <a:pt x="31008" y="14073"/>
                      <a:pt x="26317" y="7037"/>
                      <a:pt x="26317" y="7037"/>
                    </a:cubicBezTo>
                    <a:lnTo>
                      <a:pt x="48600" y="0"/>
                    </a:lnTo>
                    <a:close/>
                  </a:path>
                </a:pathLst>
              </a:custGeom>
              <a:solidFill>
                <a:srgbClr val="161415"/>
              </a:solidFill>
              <a:ln w="5864" cap="flat">
                <a:noFill/>
                <a:prstDash val="solid"/>
                <a:miter/>
              </a:ln>
            </p:spPr>
            <p:txBody>
              <a:bodyPr rtlCol="0" anchor="ctr"/>
              <a:lstStyle/>
              <a:p>
                <a:endParaRPr lang="en-US"/>
              </a:p>
            </p:txBody>
          </p:sp>
          <p:sp>
            <p:nvSpPr>
              <p:cNvPr id="963" name="Graphic 2">
                <a:extLst>
                  <a:ext uri="{FF2B5EF4-FFF2-40B4-BE49-F238E27FC236}">
                    <a16:creationId xmlns:a16="http://schemas.microsoft.com/office/drawing/2014/main" id="{E2BC7A21-BFAD-4F3B-B8C5-16FEE6EE7308}"/>
                  </a:ext>
                </a:extLst>
              </p:cNvPr>
              <p:cNvSpPr/>
              <p:nvPr/>
            </p:nvSpPr>
            <p:spPr>
              <a:xfrm>
                <a:off x="5012225" y="3567258"/>
                <a:ext cx="89271" cy="250969"/>
              </a:xfrm>
              <a:custGeom>
                <a:avLst/>
                <a:gdLst>
                  <a:gd name="connsiteX0" fmla="*/ 23598 w 89271"/>
                  <a:gd name="connsiteY0" fmla="*/ 0 h 250969"/>
                  <a:gd name="connsiteX1" fmla="*/ 89272 w 89271"/>
                  <a:gd name="connsiteY1" fmla="*/ 0 h 250969"/>
                  <a:gd name="connsiteX2" fmla="*/ 34739 w 89271"/>
                  <a:gd name="connsiteY2" fmla="*/ 139558 h 250969"/>
                  <a:gd name="connsiteX3" fmla="*/ 36498 w 89271"/>
                  <a:gd name="connsiteY3" fmla="*/ 250969 h 250969"/>
                  <a:gd name="connsiteX4" fmla="*/ 5420 w 89271"/>
                  <a:gd name="connsiteY4" fmla="*/ 250969 h 250969"/>
                  <a:gd name="connsiteX5" fmla="*/ 142 w 89271"/>
                  <a:gd name="connsiteY5" fmla="*/ 131935 h 250969"/>
                  <a:gd name="connsiteX6" fmla="*/ 23598 w 89271"/>
                  <a:gd name="connsiteY6" fmla="*/ 0 h 250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71" h="250969">
                    <a:moveTo>
                      <a:pt x="23598" y="0"/>
                    </a:moveTo>
                    <a:lnTo>
                      <a:pt x="89272" y="0"/>
                    </a:lnTo>
                    <a:cubicBezTo>
                      <a:pt x="89272" y="0"/>
                      <a:pt x="39430" y="123725"/>
                      <a:pt x="34739" y="139558"/>
                    </a:cubicBezTo>
                    <a:cubicBezTo>
                      <a:pt x="30048" y="155390"/>
                      <a:pt x="36498" y="250969"/>
                      <a:pt x="36498" y="250969"/>
                    </a:cubicBezTo>
                    <a:lnTo>
                      <a:pt x="5420" y="250969"/>
                    </a:lnTo>
                    <a:cubicBezTo>
                      <a:pt x="5420" y="250969"/>
                      <a:pt x="-1030" y="139558"/>
                      <a:pt x="142" y="131935"/>
                    </a:cubicBezTo>
                    <a:cubicBezTo>
                      <a:pt x="1315" y="124898"/>
                      <a:pt x="23598" y="0"/>
                      <a:pt x="23598" y="0"/>
                    </a:cubicBezTo>
                    <a:close/>
                  </a:path>
                </a:pathLst>
              </a:custGeom>
              <a:solidFill>
                <a:srgbClr val="161415"/>
              </a:solidFill>
              <a:ln w="5864" cap="flat">
                <a:noFill/>
                <a:prstDash val="solid"/>
                <a:miter/>
              </a:ln>
            </p:spPr>
            <p:txBody>
              <a:bodyPr rtlCol="0" anchor="ctr"/>
              <a:lstStyle/>
              <a:p>
                <a:endParaRPr lang="en-US"/>
              </a:p>
            </p:txBody>
          </p:sp>
          <p:sp>
            <p:nvSpPr>
              <p:cNvPr id="964" name="Graphic 2">
                <a:extLst>
                  <a:ext uri="{FF2B5EF4-FFF2-40B4-BE49-F238E27FC236}">
                    <a16:creationId xmlns:a16="http://schemas.microsoft.com/office/drawing/2014/main" id="{D31069E7-97A6-4AE8-AB45-D2778CE38916}"/>
                  </a:ext>
                </a:extLst>
              </p:cNvPr>
              <p:cNvSpPr/>
              <p:nvPr/>
            </p:nvSpPr>
            <p:spPr>
              <a:xfrm>
                <a:off x="5053414" y="3561394"/>
                <a:ext cx="125484" cy="255073"/>
              </a:xfrm>
              <a:custGeom>
                <a:avLst/>
                <a:gdLst>
                  <a:gd name="connsiteX0" fmla="*/ 0 w 125484"/>
                  <a:gd name="connsiteY0" fmla="*/ 10555 h 255073"/>
                  <a:gd name="connsiteX1" fmla="*/ 71538 w 125484"/>
                  <a:gd name="connsiteY1" fmla="*/ 0 h 255073"/>
                  <a:gd name="connsiteX2" fmla="*/ 83852 w 125484"/>
                  <a:gd name="connsiteY2" fmla="*/ 53360 h 255073"/>
                  <a:gd name="connsiteX3" fmla="*/ 72125 w 125484"/>
                  <a:gd name="connsiteY3" fmla="*/ 136039 h 255073"/>
                  <a:gd name="connsiteX4" fmla="*/ 125485 w 125484"/>
                  <a:gd name="connsiteY4" fmla="*/ 244519 h 255073"/>
                  <a:gd name="connsiteX5" fmla="*/ 96752 w 125484"/>
                  <a:gd name="connsiteY5" fmla="*/ 255074 h 255073"/>
                  <a:gd name="connsiteX6" fmla="*/ 38701 w 125484"/>
                  <a:gd name="connsiteY6" fmla="*/ 147767 h 255073"/>
                  <a:gd name="connsiteX7" fmla="*/ 21110 w 125484"/>
                  <a:gd name="connsiteY7" fmla="*/ 66847 h 255073"/>
                  <a:gd name="connsiteX8" fmla="*/ 0 w 125484"/>
                  <a:gd name="connsiteY8" fmla="*/ 10555 h 255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484" h="255073">
                    <a:moveTo>
                      <a:pt x="0" y="10555"/>
                    </a:moveTo>
                    <a:lnTo>
                      <a:pt x="71538" y="0"/>
                    </a:lnTo>
                    <a:cubicBezTo>
                      <a:pt x="71538" y="0"/>
                      <a:pt x="87956" y="34596"/>
                      <a:pt x="83852" y="53360"/>
                    </a:cubicBezTo>
                    <a:cubicBezTo>
                      <a:pt x="79747" y="71538"/>
                      <a:pt x="72125" y="129003"/>
                      <a:pt x="72125" y="136039"/>
                    </a:cubicBezTo>
                    <a:cubicBezTo>
                      <a:pt x="72711" y="143076"/>
                      <a:pt x="125485" y="244519"/>
                      <a:pt x="125485" y="244519"/>
                    </a:cubicBezTo>
                    <a:lnTo>
                      <a:pt x="96752" y="255074"/>
                    </a:lnTo>
                    <a:cubicBezTo>
                      <a:pt x="96752" y="255074"/>
                      <a:pt x="42806" y="157735"/>
                      <a:pt x="38701" y="147767"/>
                    </a:cubicBezTo>
                    <a:cubicBezTo>
                      <a:pt x="36942" y="143076"/>
                      <a:pt x="31078" y="99684"/>
                      <a:pt x="21110" y="66847"/>
                    </a:cubicBezTo>
                    <a:cubicBezTo>
                      <a:pt x="10555" y="33424"/>
                      <a:pt x="0" y="10555"/>
                      <a:pt x="0" y="10555"/>
                    </a:cubicBezTo>
                    <a:close/>
                  </a:path>
                </a:pathLst>
              </a:custGeom>
              <a:solidFill>
                <a:srgbClr val="161415"/>
              </a:solidFill>
              <a:ln w="5864" cap="flat">
                <a:noFill/>
                <a:prstDash val="solid"/>
                <a:miter/>
              </a:ln>
            </p:spPr>
            <p:txBody>
              <a:bodyPr rtlCol="0" anchor="ctr"/>
              <a:lstStyle/>
              <a:p>
                <a:endParaRPr lang="en-US"/>
              </a:p>
            </p:txBody>
          </p:sp>
          <p:sp>
            <p:nvSpPr>
              <p:cNvPr id="965" name="Graphic 2">
                <a:extLst>
                  <a:ext uri="{FF2B5EF4-FFF2-40B4-BE49-F238E27FC236}">
                    <a16:creationId xmlns:a16="http://schemas.microsoft.com/office/drawing/2014/main" id="{4BD1E9A5-20DF-4C98-8CFD-C64DACFED54E}"/>
                  </a:ext>
                </a:extLst>
              </p:cNvPr>
              <p:cNvSpPr/>
              <p:nvPr/>
            </p:nvSpPr>
            <p:spPr>
              <a:xfrm>
                <a:off x="5046964" y="3392518"/>
                <a:ext cx="42805" cy="45405"/>
              </a:xfrm>
              <a:custGeom>
                <a:avLst/>
                <a:gdLst>
                  <a:gd name="connsiteX0" fmla="*/ 35183 w 42805"/>
                  <a:gd name="connsiteY0" fmla="*/ 4105 h 45405"/>
                  <a:gd name="connsiteX1" fmla="*/ 16418 w 42805"/>
                  <a:gd name="connsiteY1" fmla="*/ 2345 h 45405"/>
                  <a:gd name="connsiteX2" fmla="*/ 9968 w 42805"/>
                  <a:gd name="connsiteY2" fmla="*/ 0 h 45405"/>
                  <a:gd name="connsiteX3" fmla="*/ 0 w 42805"/>
                  <a:gd name="connsiteY3" fmla="*/ 33424 h 45405"/>
                  <a:gd name="connsiteX4" fmla="*/ 17005 w 42805"/>
                  <a:gd name="connsiteY4" fmla="*/ 45151 h 45405"/>
                  <a:gd name="connsiteX5" fmla="*/ 42805 w 42805"/>
                  <a:gd name="connsiteY5" fmla="*/ 32837 h 45405"/>
                  <a:gd name="connsiteX6" fmla="*/ 35183 w 42805"/>
                  <a:gd name="connsiteY6" fmla="*/ 4105 h 45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05" h="45405">
                    <a:moveTo>
                      <a:pt x="35183" y="4105"/>
                    </a:moveTo>
                    <a:cubicBezTo>
                      <a:pt x="28733" y="4691"/>
                      <a:pt x="22282" y="3518"/>
                      <a:pt x="16418" y="2345"/>
                    </a:cubicBezTo>
                    <a:cubicBezTo>
                      <a:pt x="14073" y="1759"/>
                      <a:pt x="12314" y="1173"/>
                      <a:pt x="9968" y="0"/>
                    </a:cubicBezTo>
                    <a:cubicBezTo>
                      <a:pt x="9382" y="7623"/>
                      <a:pt x="6450" y="26387"/>
                      <a:pt x="0" y="33424"/>
                    </a:cubicBezTo>
                    <a:cubicBezTo>
                      <a:pt x="0" y="33424"/>
                      <a:pt x="586" y="42805"/>
                      <a:pt x="17005" y="45151"/>
                    </a:cubicBezTo>
                    <a:cubicBezTo>
                      <a:pt x="33424" y="47497"/>
                      <a:pt x="42805" y="32837"/>
                      <a:pt x="42805" y="32837"/>
                    </a:cubicBezTo>
                    <a:cubicBezTo>
                      <a:pt x="42805" y="32837"/>
                      <a:pt x="29905" y="24041"/>
                      <a:pt x="35183" y="4105"/>
                    </a:cubicBezTo>
                    <a:close/>
                  </a:path>
                </a:pathLst>
              </a:custGeom>
              <a:solidFill>
                <a:srgbClr val="E45940"/>
              </a:solidFill>
              <a:ln w="5864" cap="flat">
                <a:noFill/>
                <a:prstDash val="solid"/>
                <a:miter/>
              </a:ln>
            </p:spPr>
            <p:txBody>
              <a:bodyPr rtlCol="0" anchor="ctr"/>
              <a:lstStyle/>
              <a:p>
                <a:endParaRPr lang="en-US"/>
              </a:p>
            </p:txBody>
          </p:sp>
          <p:sp>
            <p:nvSpPr>
              <p:cNvPr id="966" name="Graphic 2">
                <a:extLst>
                  <a:ext uri="{FF2B5EF4-FFF2-40B4-BE49-F238E27FC236}">
                    <a16:creationId xmlns:a16="http://schemas.microsoft.com/office/drawing/2014/main" id="{CC1ED098-CA48-4A3A-82F9-34A6663D30BA}"/>
                  </a:ext>
                </a:extLst>
              </p:cNvPr>
              <p:cNvSpPr/>
              <p:nvPr/>
            </p:nvSpPr>
            <p:spPr>
              <a:xfrm>
                <a:off x="5044586" y="3347012"/>
                <a:ext cx="52851" cy="63591"/>
              </a:xfrm>
              <a:custGeom>
                <a:avLst/>
                <a:gdLst>
                  <a:gd name="connsiteX0" fmla="*/ 8828 w 52851"/>
                  <a:gd name="connsiteY0" fmla="*/ 2701 h 63591"/>
                  <a:gd name="connsiteX1" fmla="*/ 40492 w 52851"/>
                  <a:gd name="connsiteY1" fmla="*/ 3287 h 63591"/>
                  <a:gd name="connsiteX2" fmla="*/ 44597 w 52851"/>
                  <a:gd name="connsiteY2" fmla="*/ 25569 h 63591"/>
                  <a:gd name="connsiteX3" fmla="*/ 52806 w 52851"/>
                  <a:gd name="connsiteY3" fmla="*/ 37297 h 63591"/>
                  <a:gd name="connsiteX4" fmla="*/ 46942 w 52851"/>
                  <a:gd name="connsiteY4" fmla="*/ 43747 h 63591"/>
                  <a:gd name="connsiteX5" fmla="*/ 37561 w 52851"/>
                  <a:gd name="connsiteY5" fmla="*/ 63097 h 63591"/>
                  <a:gd name="connsiteX6" fmla="*/ 2378 w 52851"/>
                  <a:gd name="connsiteY6" fmla="*/ 43161 h 63591"/>
                  <a:gd name="connsiteX7" fmla="*/ 8828 w 52851"/>
                  <a:gd name="connsiteY7" fmla="*/ 2701 h 63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851" h="63591">
                    <a:moveTo>
                      <a:pt x="8828" y="2701"/>
                    </a:moveTo>
                    <a:cubicBezTo>
                      <a:pt x="8828" y="2701"/>
                      <a:pt x="36388" y="-3750"/>
                      <a:pt x="40492" y="3287"/>
                    </a:cubicBezTo>
                    <a:cubicBezTo>
                      <a:pt x="44597" y="10323"/>
                      <a:pt x="42838" y="20878"/>
                      <a:pt x="44597" y="25569"/>
                    </a:cubicBezTo>
                    <a:cubicBezTo>
                      <a:pt x="46356" y="30260"/>
                      <a:pt x="52220" y="35538"/>
                      <a:pt x="52806" y="37297"/>
                    </a:cubicBezTo>
                    <a:cubicBezTo>
                      <a:pt x="53393" y="39056"/>
                      <a:pt x="48115" y="42574"/>
                      <a:pt x="46942" y="43747"/>
                    </a:cubicBezTo>
                    <a:cubicBezTo>
                      <a:pt x="46356" y="44920"/>
                      <a:pt x="42251" y="60165"/>
                      <a:pt x="37561" y="63097"/>
                    </a:cubicBezTo>
                    <a:cubicBezTo>
                      <a:pt x="32870" y="66029"/>
                      <a:pt x="8242" y="55474"/>
                      <a:pt x="2378" y="43161"/>
                    </a:cubicBezTo>
                    <a:cubicBezTo>
                      <a:pt x="-2900" y="31433"/>
                      <a:pt x="1205" y="6219"/>
                      <a:pt x="8828" y="2701"/>
                    </a:cubicBezTo>
                    <a:close/>
                  </a:path>
                </a:pathLst>
              </a:custGeom>
              <a:solidFill>
                <a:srgbClr val="F88667"/>
              </a:solidFill>
              <a:ln w="5864" cap="flat">
                <a:noFill/>
                <a:prstDash val="solid"/>
                <a:miter/>
              </a:ln>
            </p:spPr>
            <p:txBody>
              <a:bodyPr rtlCol="0" anchor="ctr"/>
              <a:lstStyle/>
              <a:p>
                <a:endParaRPr lang="en-US"/>
              </a:p>
            </p:txBody>
          </p:sp>
          <p:sp>
            <p:nvSpPr>
              <p:cNvPr id="967" name="Graphic 2">
                <a:extLst>
                  <a:ext uri="{FF2B5EF4-FFF2-40B4-BE49-F238E27FC236}">
                    <a16:creationId xmlns:a16="http://schemas.microsoft.com/office/drawing/2014/main" id="{5CAF3D8A-CD79-49C5-A3E2-718DA4FB46C4}"/>
                  </a:ext>
                </a:extLst>
              </p:cNvPr>
              <p:cNvSpPr/>
              <p:nvPr/>
            </p:nvSpPr>
            <p:spPr>
              <a:xfrm>
                <a:off x="5017059" y="3423009"/>
                <a:ext cx="112583" cy="165752"/>
              </a:xfrm>
              <a:custGeom>
                <a:avLst/>
                <a:gdLst>
                  <a:gd name="connsiteX0" fmla="*/ 21109 w 112583"/>
                  <a:gd name="connsiteY0" fmla="*/ 1173 h 165752"/>
                  <a:gd name="connsiteX1" fmla="*/ 69779 w 112583"/>
                  <a:gd name="connsiteY1" fmla="*/ 0 h 165752"/>
                  <a:gd name="connsiteX2" fmla="*/ 101443 w 112583"/>
                  <a:gd name="connsiteY2" fmla="*/ 14659 h 165752"/>
                  <a:gd name="connsiteX3" fmla="*/ 87370 w 112583"/>
                  <a:gd name="connsiteY3" fmla="*/ 72124 h 165752"/>
                  <a:gd name="connsiteX4" fmla="*/ 112584 w 112583"/>
                  <a:gd name="connsiteY4" fmla="*/ 142489 h 165752"/>
                  <a:gd name="connsiteX5" fmla="*/ 15246 w 112583"/>
                  <a:gd name="connsiteY5" fmla="*/ 163599 h 165752"/>
                  <a:gd name="connsiteX6" fmla="*/ 4104 w 112583"/>
                  <a:gd name="connsiteY6" fmla="*/ 72124 h 165752"/>
                  <a:gd name="connsiteX7" fmla="*/ 0 w 112583"/>
                  <a:gd name="connsiteY7" fmla="*/ 25214 h 165752"/>
                  <a:gd name="connsiteX8" fmla="*/ 21109 w 112583"/>
                  <a:gd name="connsiteY8" fmla="*/ 1173 h 165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583" h="165752">
                    <a:moveTo>
                      <a:pt x="21109" y="1173"/>
                    </a:moveTo>
                    <a:cubicBezTo>
                      <a:pt x="21109" y="1173"/>
                      <a:pt x="66847" y="13487"/>
                      <a:pt x="69779" y="0"/>
                    </a:cubicBezTo>
                    <a:cubicBezTo>
                      <a:pt x="69779" y="0"/>
                      <a:pt x="93820" y="11141"/>
                      <a:pt x="101443" y="14659"/>
                    </a:cubicBezTo>
                    <a:cubicBezTo>
                      <a:pt x="104375" y="16418"/>
                      <a:pt x="81506" y="51015"/>
                      <a:pt x="87370" y="72124"/>
                    </a:cubicBezTo>
                    <a:cubicBezTo>
                      <a:pt x="93234" y="92647"/>
                      <a:pt x="112584" y="142489"/>
                      <a:pt x="112584" y="142489"/>
                    </a:cubicBezTo>
                    <a:cubicBezTo>
                      <a:pt x="112584" y="142489"/>
                      <a:pt x="79161" y="174154"/>
                      <a:pt x="15246" y="163599"/>
                    </a:cubicBezTo>
                    <a:cubicBezTo>
                      <a:pt x="15246" y="163599"/>
                      <a:pt x="5277" y="92061"/>
                      <a:pt x="4104" y="72124"/>
                    </a:cubicBezTo>
                    <a:cubicBezTo>
                      <a:pt x="1759" y="42805"/>
                      <a:pt x="0" y="25214"/>
                      <a:pt x="0" y="25214"/>
                    </a:cubicBezTo>
                    <a:cubicBezTo>
                      <a:pt x="0" y="25214"/>
                      <a:pt x="14073" y="8209"/>
                      <a:pt x="21109" y="1173"/>
                    </a:cubicBezTo>
                    <a:close/>
                  </a:path>
                </a:pathLst>
              </a:custGeom>
              <a:solidFill>
                <a:srgbClr val="2E2E2C"/>
              </a:solidFill>
              <a:ln w="5864" cap="flat">
                <a:noFill/>
                <a:prstDash val="solid"/>
                <a:miter/>
              </a:ln>
            </p:spPr>
            <p:txBody>
              <a:bodyPr rtlCol="0" anchor="ctr"/>
              <a:lstStyle/>
              <a:p>
                <a:endParaRPr lang="en-US"/>
              </a:p>
            </p:txBody>
          </p:sp>
          <p:sp>
            <p:nvSpPr>
              <p:cNvPr id="968" name="Graphic 2">
                <a:extLst>
                  <a:ext uri="{FF2B5EF4-FFF2-40B4-BE49-F238E27FC236}">
                    <a16:creationId xmlns:a16="http://schemas.microsoft.com/office/drawing/2014/main" id="{9A5AA557-B197-41B0-B978-06899FB292F4}"/>
                  </a:ext>
                </a:extLst>
              </p:cNvPr>
              <p:cNvSpPr/>
              <p:nvPr/>
            </p:nvSpPr>
            <p:spPr>
              <a:xfrm>
                <a:off x="5066901" y="3436496"/>
                <a:ext cx="62155" cy="151284"/>
              </a:xfrm>
              <a:custGeom>
                <a:avLst/>
                <a:gdLst>
                  <a:gd name="connsiteX0" fmla="*/ 21109 w 62155"/>
                  <a:gd name="connsiteY0" fmla="*/ 107893 h 151284"/>
                  <a:gd name="connsiteX1" fmla="*/ 19937 w 62155"/>
                  <a:gd name="connsiteY1" fmla="*/ 73883 h 151284"/>
                  <a:gd name="connsiteX2" fmla="*/ 24041 w 62155"/>
                  <a:gd name="connsiteY2" fmla="*/ 31664 h 151284"/>
                  <a:gd name="connsiteX3" fmla="*/ 32837 w 62155"/>
                  <a:gd name="connsiteY3" fmla="*/ 0 h 151284"/>
                  <a:gd name="connsiteX4" fmla="*/ 36942 w 62155"/>
                  <a:gd name="connsiteY4" fmla="*/ 58051 h 151284"/>
                  <a:gd name="connsiteX5" fmla="*/ 62156 w 62155"/>
                  <a:gd name="connsiteY5" fmla="*/ 128416 h 151284"/>
                  <a:gd name="connsiteX6" fmla="*/ 0 w 62155"/>
                  <a:gd name="connsiteY6" fmla="*/ 151285 h 151284"/>
                  <a:gd name="connsiteX7" fmla="*/ 21109 w 62155"/>
                  <a:gd name="connsiteY7" fmla="*/ 107893 h 151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155" h="151284">
                    <a:moveTo>
                      <a:pt x="21109" y="107893"/>
                    </a:moveTo>
                    <a:cubicBezTo>
                      <a:pt x="22868" y="96752"/>
                      <a:pt x="23455" y="85611"/>
                      <a:pt x="19937" y="73883"/>
                    </a:cubicBezTo>
                    <a:cubicBezTo>
                      <a:pt x="16418" y="61569"/>
                      <a:pt x="23455" y="44565"/>
                      <a:pt x="24041" y="31664"/>
                    </a:cubicBezTo>
                    <a:cubicBezTo>
                      <a:pt x="24628" y="18178"/>
                      <a:pt x="24628" y="8796"/>
                      <a:pt x="32837" y="0"/>
                    </a:cubicBezTo>
                    <a:cubicBezTo>
                      <a:pt x="33423" y="12900"/>
                      <a:pt x="32837" y="42219"/>
                      <a:pt x="36942" y="58051"/>
                    </a:cubicBezTo>
                    <a:cubicBezTo>
                      <a:pt x="42805" y="78574"/>
                      <a:pt x="62156" y="128416"/>
                      <a:pt x="62156" y="128416"/>
                    </a:cubicBezTo>
                    <a:cubicBezTo>
                      <a:pt x="62156" y="128416"/>
                      <a:pt x="41046" y="148353"/>
                      <a:pt x="0" y="151285"/>
                    </a:cubicBezTo>
                    <a:cubicBezTo>
                      <a:pt x="15246" y="140144"/>
                      <a:pt x="18764" y="126657"/>
                      <a:pt x="21109" y="107893"/>
                    </a:cubicBezTo>
                    <a:close/>
                  </a:path>
                </a:pathLst>
              </a:custGeom>
              <a:solidFill>
                <a:srgbClr val="161415"/>
              </a:solidFill>
              <a:ln w="5864" cap="flat">
                <a:noFill/>
                <a:prstDash val="solid"/>
                <a:miter/>
              </a:ln>
            </p:spPr>
            <p:txBody>
              <a:bodyPr rtlCol="0" anchor="ctr"/>
              <a:lstStyle/>
              <a:p>
                <a:endParaRPr lang="en-US"/>
              </a:p>
            </p:txBody>
          </p:sp>
          <p:sp>
            <p:nvSpPr>
              <p:cNvPr id="969" name="Graphic 2">
                <a:extLst>
                  <a:ext uri="{FF2B5EF4-FFF2-40B4-BE49-F238E27FC236}">
                    <a16:creationId xmlns:a16="http://schemas.microsoft.com/office/drawing/2014/main" id="{797068B3-D20C-4C96-8871-89E6114BE32D}"/>
                  </a:ext>
                </a:extLst>
              </p:cNvPr>
              <p:cNvSpPr/>
              <p:nvPr/>
            </p:nvSpPr>
            <p:spPr>
              <a:xfrm>
                <a:off x="5024910" y="3344002"/>
                <a:ext cx="35522" cy="45258"/>
              </a:xfrm>
              <a:custGeom>
                <a:avLst/>
                <a:gdLst>
                  <a:gd name="connsiteX0" fmla="*/ 5635 w 35522"/>
                  <a:gd name="connsiteY0" fmla="*/ 33856 h 45258"/>
                  <a:gd name="connsiteX1" fmla="*/ 6808 w 35522"/>
                  <a:gd name="connsiteY1" fmla="*/ 41479 h 45258"/>
                  <a:gd name="connsiteX2" fmla="*/ 9740 w 35522"/>
                  <a:gd name="connsiteY2" fmla="*/ 44411 h 45258"/>
                  <a:gd name="connsiteX3" fmla="*/ 10912 w 35522"/>
                  <a:gd name="connsiteY3" fmla="*/ 44411 h 45258"/>
                  <a:gd name="connsiteX4" fmla="*/ 14431 w 35522"/>
                  <a:gd name="connsiteY4" fmla="*/ 44998 h 45258"/>
                  <a:gd name="connsiteX5" fmla="*/ 15017 w 35522"/>
                  <a:gd name="connsiteY5" fmla="*/ 44998 h 45258"/>
                  <a:gd name="connsiteX6" fmla="*/ 17363 w 35522"/>
                  <a:gd name="connsiteY6" fmla="*/ 43825 h 45258"/>
                  <a:gd name="connsiteX7" fmla="*/ 19708 w 35522"/>
                  <a:gd name="connsiteY7" fmla="*/ 42652 h 45258"/>
                  <a:gd name="connsiteX8" fmla="*/ 24986 w 35522"/>
                  <a:gd name="connsiteY8" fmla="*/ 34443 h 45258"/>
                  <a:gd name="connsiteX9" fmla="*/ 29090 w 35522"/>
                  <a:gd name="connsiteY9" fmla="*/ 38547 h 45258"/>
                  <a:gd name="connsiteX10" fmla="*/ 34368 w 35522"/>
                  <a:gd name="connsiteY10" fmla="*/ 42066 h 45258"/>
                  <a:gd name="connsiteX11" fmla="*/ 31436 w 35522"/>
                  <a:gd name="connsiteY11" fmla="*/ 26234 h 45258"/>
                  <a:gd name="connsiteX12" fmla="*/ 34954 w 35522"/>
                  <a:gd name="connsiteY12" fmla="*/ 12747 h 45258"/>
                  <a:gd name="connsiteX13" fmla="*/ 17363 w 35522"/>
                  <a:gd name="connsiteY13" fmla="*/ 433 h 45258"/>
                  <a:gd name="connsiteX14" fmla="*/ 3876 w 35522"/>
                  <a:gd name="connsiteY14" fmla="*/ 15092 h 45258"/>
                  <a:gd name="connsiteX15" fmla="*/ 5635 w 35522"/>
                  <a:gd name="connsiteY15" fmla="*/ 33856 h 4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522" h="45258">
                    <a:moveTo>
                      <a:pt x="5635" y="33856"/>
                    </a:moveTo>
                    <a:cubicBezTo>
                      <a:pt x="7394" y="35615"/>
                      <a:pt x="7394" y="37375"/>
                      <a:pt x="6808" y="41479"/>
                    </a:cubicBezTo>
                    <a:cubicBezTo>
                      <a:pt x="7981" y="42066"/>
                      <a:pt x="9153" y="43238"/>
                      <a:pt x="9740" y="44411"/>
                    </a:cubicBezTo>
                    <a:cubicBezTo>
                      <a:pt x="10326" y="44411"/>
                      <a:pt x="10326" y="44411"/>
                      <a:pt x="10912" y="44411"/>
                    </a:cubicBezTo>
                    <a:cubicBezTo>
                      <a:pt x="12085" y="44411"/>
                      <a:pt x="13258" y="44998"/>
                      <a:pt x="14431" y="44998"/>
                    </a:cubicBezTo>
                    <a:cubicBezTo>
                      <a:pt x="13844" y="44998"/>
                      <a:pt x="12085" y="45584"/>
                      <a:pt x="15017" y="44998"/>
                    </a:cubicBezTo>
                    <a:cubicBezTo>
                      <a:pt x="17363" y="44411"/>
                      <a:pt x="15017" y="44998"/>
                      <a:pt x="17363" y="43825"/>
                    </a:cubicBezTo>
                    <a:cubicBezTo>
                      <a:pt x="17949" y="43238"/>
                      <a:pt x="19122" y="43238"/>
                      <a:pt x="19708" y="42652"/>
                    </a:cubicBezTo>
                    <a:cubicBezTo>
                      <a:pt x="16776" y="38547"/>
                      <a:pt x="19122" y="32097"/>
                      <a:pt x="24986" y="34443"/>
                    </a:cubicBezTo>
                    <a:cubicBezTo>
                      <a:pt x="26745" y="35029"/>
                      <a:pt x="28504" y="36788"/>
                      <a:pt x="29090" y="38547"/>
                    </a:cubicBezTo>
                    <a:cubicBezTo>
                      <a:pt x="30849" y="43825"/>
                      <a:pt x="32608" y="44411"/>
                      <a:pt x="34368" y="42066"/>
                    </a:cubicBezTo>
                    <a:cubicBezTo>
                      <a:pt x="36713" y="38547"/>
                      <a:pt x="29090" y="29165"/>
                      <a:pt x="31436" y="26234"/>
                    </a:cubicBezTo>
                    <a:cubicBezTo>
                      <a:pt x="35540" y="19197"/>
                      <a:pt x="34954" y="12747"/>
                      <a:pt x="34954" y="12747"/>
                    </a:cubicBezTo>
                    <a:cubicBezTo>
                      <a:pt x="37886" y="5710"/>
                      <a:pt x="29090" y="-1913"/>
                      <a:pt x="17363" y="433"/>
                    </a:cubicBezTo>
                    <a:cubicBezTo>
                      <a:pt x="5635" y="2779"/>
                      <a:pt x="14431" y="6297"/>
                      <a:pt x="3876" y="15092"/>
                    </a:cubicBezTo>
                    <a:cubicBezTo>
                      <a:pt x="-3747" y="21542"/>
                      <a:pt x="1531" y="30338"/>
                      <a:pt x="5635" y="33856"/>
                    </a:cubicBezTo>
                    <a:close/>
                  </a:path>
                </a:pathLst>
              </a:custGeom>
              <a:solidFill>
                <a:srgbClr val="161415"/>
              </a:solidFill>
              <a:ln w="5864" cap="flat">
                <a:noFill/>
                <a:prstDash val="solid"/>
                <a:miter/>
              </a:ln>
            </p:spPr>
            <p:txBody>
              <a:bodyPr rtlCol="0" anchor="ctr"/>
              <a:lstStyle/>
              <a:p>
                <a:endParaRPr lang="en-US"/>
              </a:p>
            </p:txBody>
          </p:sp>
          <p:sp>
            <p:nvSpPr>
              <p:cNvPr id="970" name="Graphic 2">
                <a:extLst>
                  <a:ext uri="{FF2B5EF4-FFF2-40B4-BE49-F238E27FC236}">
                    <a16:creationId xmlns:a16="http://schemas.microsoft.com/office/drawing/2014/main" id="{AC3E4C3E-AA7D-49A7-8D23-56539B569D98}"/>
                  </a:ext>
                </a:extLst>
              </p:cNvPr>
              <p:cNvSpPr/>
              <p:nvPr/>
            </p:nvSpPr>
            <p:spPr>
              <a:xfrm>
                <a:off x="4983008" y="3555615"/>
                <a:ext cx="43432" cy="29234"/>
              </a:xfrm>
              <a:custGeom>
                <a:avLst/>
                <a:gdLst>
                  <a:gd name="connsiteX0" fmla="*/ 41674 w 43432"/>
                  <a:gd name="connsiteY0" fmla="*/ 6952 h 29234"/>
                  <a:gd name="connsiteX1" fmla="*/ 24669 w 43432"/>
                  <a:gd name="connsiteY1" fmla="*/ 3434 h 29234"/>
                  <a:gd name="connsiteX2" fmla="*/ 17632 w 43432"/>
                  <a:gd name="connsiteY2" fmla="*/ 1088 h 29234"/>
                  <a:gd name="connsiteX3" fmla="*/ 11769 w 43432"/>
                  <a:gd name="connsiteY3" fmla="*/ 502 h 29234"/>
                  <a:gd name="connsiteX4" fmla="*/ 14114 w 43432"/>
                  <a:gd name="connsiteY4" fmla="*/ 4020 h 29234"/>
                  <a:gd name="connsiteX5" fmla="*/ 19392 w 43432"/>
                  <a:gd name="connsiteY5" fmla="*/ 8125 h 29234"/>
                  <a:gd name="connsiteX6" fmla="*/ 9423 w 43432"/>
                  <a:gd name="connsiteY6" fmla="*/ 11057 h 29234"/>
                  <a:gd name="connsiteX7" fmla="*/ 3559 w 43432"/>
                  <a:gd name="connsiteY7" fmla="*/ 15161 h 29234"/>
                  <a:gd name="connsiteX8" fmla="*/ 15287 w 43432"/>
                  <a:gd name="connsiteY8" fmla="*/ 15161 h 29234"/>
                  <a:gd name="connsiteX9" fmla="*/ 5905 w 43432"/>
                  <a:gd name="connsiteY9" fmla="*/ 16334 h 29234"/>
                  <a:gd name="connsiteX10" fmla="*/ 41 w 43432"/>
                  <a:gd name="connsiteY10" fmla="*/ 19266 h 29234"/>
                  <a:gd name="connsiteX11" fmla="*/ 7078 w 43432"/>
                  <a:gd name="connsiteY11" fmla="*/ 21611 h 29234"/>
                  <a:gd name="connsiteX12" fmla="*/ 14114 w 43432"/>
                  <a:gd name="connsiteY12" fmla="*/ 19852 h 29234"/>
                  <a:gd name="connsiteX13" fmla="*/ 3559 w 43432"/>
                  <a:gd name="connsiteY13" fmla="*/ 25716 h 29234"/>
                  <a:gd name="connsiteX14" fmla="*/ 16460 w 43432"/>
                  <a:gd name="connsiteY14" fmla="*/ 24543 h 29234"/>
                  <a:gd name="connsiteX15" fmla="*/ 9423 w 43432"/>
                  <a:gd name="connsiteY15" fmla="*/ 28061 h 29234"/>
                  <a:gd name="connsiteX16" fmla="*/ 13528 w 43432"/>
                  <a:gd name="connsiteY16" fmla="*/ 28648 h 29234"/>
                  <a:gd name="connsiteX17" fmla="*/ 19392 w 43432"/>
                  <a:gd name="connsiteY17" fmla="*/ 26889 h 29234"/>
                  <a:gd name="connsiteX18" fmla="*/ 24083 w 43432"/>
                  <a:gd name="connsiteY18" fmla="*/ 25130 h 29234"/>
                  <a:gd name="connsiteX19" fmla="*/ 34051 w 43432"/>
                  <a:gd name="connsiteY19" fmla="*/ 21611 h 29234"/>
                  <a:gd name="connsiteX20" fmla="*/ 43433 w 43432"/>
                  <a:gd name="connsiteY20" fmla="*/ 15748 h 29234"/>
                  <a:gd name="connsiteX21" fmla="*/ 41674 w 43432"/>
                  <a:gd name="connsiteY21" fmla="*/ 6952 h 29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432" h="29234">
                    <a:moveTo>
                      <a:pt x="41674" y="6952"/>
                    </a:moveTo>
                    <a:cubicBezTo>
                      <a:pt x="36396" y="5193"/>
                      <a:pt x="29946" y="4606"/>
                      <a:pt x="24669" y="3434"/>
                    </a:cubicBezTo>
                    <a:cubicBezTo>
                      <a:pt x="22324" y="2847"/>
                      <a:pt x="19978" y="1675"/>
                      <a:pt x="17632" y="1088"/>
                    </a:cubicBezTo>
                    <a:cubicBezTo>
                      <a:pt x="15873" y="502"/>
                      <a:pt x="12941" y="-671"/>
                      <a:pt x="11769" y="502"/>
                    </a:cubicBezTo>
                    <a:cubicBezTo>
                      <a:pt x="10009" y="2261"/>
                      <a:pt x="12941" y="3434"/>
                      <a:pt x="14114" y="4020"/>
                    </a:cubicBezTo>
                    <a:cubicBezTo>
                      <a:pt x="15873" y="4606"/>
                      <a:pt x="19392" y="5779"/>
                      <a:pt x="19392" y="8125"/>
                    </a:cubicBezTo>
                    <a:cubicBezTo>
                      <a:pt x="18805" y="11643"/>
                      <a:pt x="12355" y="11057"/>
                      <a:pt x="9423" y="11057"/>
                    </a:cubicBezTo>
                    <a:cubicBezTo>
                      <a:pt x="7078" y="11643"/>
                      <a:pt x="41" y="12229"/>
                      <a:pt x="3559" y="15161"/>
                    </a:cubicBezTo>
                    <a:cubicBezTo>
                      <a:pt x="5905" y="17507"/>
                      <a:pt x="12355" y="15161"/>
                      <a:pt x="15287" y="15161"/>
                    </a:cubicBezTo>
                    <a:cubicBezTo>
                      <a:pt x="11769" y="15161"/>
                      <a:pt x="8837" y="15748"/>
                      <a:pt x="5905" y="16334"/>
                    </a:cubicBezTo>
                    <a:cubicBezTo>
                      <a:pt x="4146" y="16920"/>
                      <a:pt x="628" y="17507"/>
                      <a:pt x="41" y="19266"/>
                    </a:cubicBezTo>
                    <a:cubicBezTo>
                      <a:pt x="-545" y="21611"/>
                      <a:pt x="5319" y="21611"/>
                      <a:pt x="7078" y="21611"/>
                    </a:cubicBezTo>
                    <a:cubicBezTo>
                      <a:pt x="10596" y="21025"/>
                      <a:pt x="11769" y="21025"/>
                      <a:pt x="14114" y="19852"/>
                    </a:cubicBezTo>
                    <a:cubicBezTo>
                      <a:pt x="11182" y="20438"/>
                      <a:pt x="1800" y="21611"/>
                      <a:pt x="3559" y="25716"/>
                    </a:cubicBezTo>
                    <a:cubicBezTo>
                      <a:pt x="4732" y="28061"/>
                      <a:pt x="12941" y="24543"/>
                      <a:pt x="16460" y="24543"/>
                    </a:cubicBezTo>
                    <a:cubicBezTo>
                      <a:pt x="14700" y="25716"/>
                      <a:pt x="10009" y="25130"/>
                      <a:pt x="9423" y="28061"/>
                    </a:cubicBezTo>
                    <a:cubicBezTo>
                      <a:pt x="9423" y="29821"/>
                      <a:pt x="12355" y="29234"/>
                      <a:pt x="13528" y="28648"/>
                    </a:cubicBezTo>
                    <a:cubicBezTo>
                      <a:pt x="15287" y="28061"/>
                      <a:pt x="17632" y="27475"/>
                      <a:pt x="19392" y="26889"/>
                    </a:cubicBezTo>
                    <a:cubicBezTo>
                      <a:pt x="21151" y="26889"/>
                      <a:pt x="22324" y="26302"/>
                      <a:pt x="24083" y="25130"/>
                    </a:cubicBezTo>
                    <a:cubicBezTo>
                      <a:pt x="27601" y="23957"/>
                      <a:pt x="30533" y="23957"/>
                      <a:pt x="34051" y="21611"/>
                    </a:cubicBezTo>
                    <a:cubicBezTo>
                      <a:pt x="37569" y="19852"/>
                      <a:pt x="40501" y="17507"/>
                      <a:pt x="43433" y="15748"/>
                    </a:cubicBezTo>
                    <a:cubicBezTo>
                      <a:pt x="38742" y="12816"/>
                      <a:pt x="44606" y="10470"/>
                      <a:pt x="41674" y="6952"/>
                    </a:cubicBezTo>
                    <a:close/>
                  </a:path>
                </a:pathLst>
              </a:custGeom>
              <a:solidFill>
                <a:srgbClr val="F88667"/>
              </a:solidFill>
              <a:ln w="5864" cap="flat">
                <a:noFill/>
                <a:prstDash val="solid"/>
                <a:miter/>
              </a:ln>
            </p:spPr>
            <p:txBody>
              <a:bodyPr rtlCol="0" anchor="ctr"/>
              <a:lstStyle/>
              <a:p>
                <a:endParaRPr lang="en-US"/>
              </a:p>
            </p:txBody>
          </p:sp>
          <p:sp>
            <p:nvSpPr>
              <p:cNvPr id="971" name="Graphic 2">
                <a:extLst>
                  <a:ext uri="{FF2B5EF4-FFF2-40B4-BE49-F238E27FC236}">
                    <a16:creationId xmlns:a16="http://schemas.microsoft.com/office/drawing/2014/main" id="{BA6F6871-4F49-4CBB-91EB-6134F9A03491}"/>
                  </a:ext>
                </a:extLst>
              </p:cNvPr>
              <p:cNvSpPr/>
              <p:nvPr/>
            </p:nvSpPr>
            <p:spPr>
              <a:xfrm>
                <a:off x="5017059" y="3437008"/>
                <a:ext cx="113170" cy="141390"/>
              </a:xfrm>
              <a:custGeom>
                <a:avLst/>
                <a:gdLst>
                  <a:gd name="connsiteX0" fmla="*/ 0 w 113170"/>
                  <a:gd name="connsiteY0" fmla="*/ 122040 h 141390"/>
                  <a:gd name="connsiteX1" fmla="*/ 2932 w 113170"/>
                  <a:gd name="connsiteY1" fmla="*/ 141391 h 141390"/>
                  <a:gd name="connsiteX2" fmla="*/ 99097 w 113170"/>
                  <a:gd name="connsiteY2" fmla="*/ 110899 h 141390"/>
                  <a:gd name="connsiteX3" fmla="*/ 113171 w 113170"/>
                  <a:gd name="connsiteY3" fmla="*/ 37602 h 141390"/>
                  <a:gd name="connsiteX4" fmla="*/ 99684 w 113170"/>
                  <a:gd name="connsiteY4" fmla="*/ 74 h 141390"/>
                  <a:gd name="connsiteX5" fmla="*/ 86197 w 113170"/>
                  <a:gd name="connsiteY5" fmla="*/ 7697 h 141390"/>
                  <a:gd name="connsiteX6" fmla="*/ 81506 w 113170"/>
                  <a:gd name="connsiteY6" fmla="*/ 47571 h 141390"/>
                  <a:gd name="connsiteX7" fmla="*/ 75056 w 113170"/>
                  <a:gd name="connsiteY7" fmla="*/ 92721 h 141390"/>
                  <a:gd name="connsiteX8" fmla="*/ 0 w 113170"/>
                  <a:gd name="connsiteY8" fmla="*/ 122040 h 141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170" h="141390">
                    <a:moveTo>
                      <a:pt x="0" y="122040"/>
                    </a:moveTo>
                    <a:lnTo>
                      <a:pt x="2932" y="141391"/>
                    </a:lnTo>
                    <a:cubicBezTo>
                      <a:pt x="2932" y="141391"/>
                      <a:pt x="82679" y="124972"/>
                      <a:pt x="99097" y="110899"/>
                    </a:cubicBezTo>
                    <a:cubicBezTo>
                      <a:pt x="111998" y="99758"/>
                      <a:pt x="113171" y="69266"/>
                      <a:pt x="113171" y="37602"/>
                    </a:cubicBezTo>
                    <a:cubicBezTo>
                      <a:pt x="113171" y="31152"/>
                      <a:pt x="113171" y="3006"/>
                      <a:pt x="99684" y="74"/>
                    </a:cubicBezTo>
                    <a:cubicBezTo>
                      <a:pt x="96165" y="-512"/>
                      <a:pt x="91475" y="2419"/>
                      <a:pt x="86197" y="7697"/>
                    </a:cubicBezTo>
                    <a:cubicBezTo>
                      <a:pt x="78574" y="15320"/>
                      <a:pt x="81506" y="39948"/>
                      <a:pt x="81506" y="47571"/>
                    </a:cubicBezTo>
                    <a:cubicBezTo>
                      <a:pt x="81506" y="71026"/>
                      <a:pt x="77988" y="89789"/>
                      <a:pt x="75056" y="92721"/>
                    </a:cubicBezTo>
                    <a:cubicBezTo>
                      <a:pt x="71538" y="95653"/>
                      <a:pt x="0" y="122040"/>
                      <a:pt x="0" y="122040"/>
                    </a:cubicBezTo>
                    <a:close/>
                  </a:path>
                </a:pathLst>
              </a:custGeom>
              <a:solidFill>
                <a:srgbClr val="2E2E2C"/>
              </a:solidFill>
              <a:ln w="5864" cap="flat">
                <a:noFill/>
                <a:prstDash val="solid"/>
                <a:miter/>
              </a:ln>
            </p:spPr>
            <p:txBody>
              <a:bodyPr rtlCol="0" anchor="ctr"/>
              <a:lstStyle/>
              <a:p>
                <a:endParaRPr lang="en-US"/>
              </a:p>
            </p:txBody>
          </p:sp>
          <p:sp>
            <p:nvSpPr>
              <p:cNvPr id="972" name="Graphic 2">
                <a:extLst>
                  <a:ext uri="{FF2B5EF4-FFF2-40B4-BE49-F238E27FC236}">
                    <a16:creationId xmlns:a16="http://schemas.microsoft.com/office/drawing/2014/main" id="{2454A55C-67D3-4EDE-A143-1733E3A906F6}"/>
                  </a:ext>
                </a:extLst>
              </p:cNvPr>
              <p:cNvSpPr/>
              <p:nvPr/>
            </p:nvSpPr>
            <p:spPr>
              <a:xfrm>
                <a:off x="5055622" y="3365497"/>
                <a:ext cx="35377" cy="14706"/>
              </a:xfrm>
              <a:custGeom>
                <a:avLst/>
                <a:gdLst>
                  <a:gd name="connsiteX0" fmla="*/ 31802 w 35377"/>
                  <a:gd name="connsiteY0" fmla="*/ 47 h 14706"/>
                  <a:gd name="connsiteX1" fmla="*/ 31215 w 35377"/>
                  <a:gd name="connsiteY1" fmla="*/ 2979 h 14706"/>
                  <a:gd name="connsiteX2" fmla="*/ 724 w 35377"/>
                  <a:gd name="connsiteY2" fmla="*/ 4152 h 14706"/>
                  <a:gd name="connsiteX3" fmla="*/ 2483 w 35377"/>
                  <a:gd name="connsiteY3" fmla="*/ 13534 h 14706"/>
                  <a:gd name="connsiteX4" fmla="*/ 19488 w 35377"/>
                  <a:gd name="connsiteY4" fmla="*/ 14707 h 14706"/>
                  <a:gd name="connsiteX5" fmla="*/ 31802 w 35377"/>
                  <a:gd name="connsiteY5" fmla="*/ 11775 h 14706"/>
                  <a:gd name="connsiteX6" fmla="*/ 35320 w 35377"/>
                  <a:gd name="connsiteY6" fmla="*/ 11188 h 14706"/>
                  <a:gd name="connsiteX7" fmla="*/ 31802 w 35377"/>
                  <a:gd name="connsiteY7" fmla="*/ 47 h 1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77" h="14706">
                    <a:moveTo>
                      <a:pt x="31802" y="47"/>
                    </a:moveTo>
                    <a:cubicBezTo>
                      <a:pt x="31802" y="1220"/>
                      <a:pt x="31215" y="2979"/>
                      <a:pt x="31215" y="2979"/>
                    </a:cubicBezTo>
                    <a:cubicBezTo>
                      <a:pt x="25938" y="-2885"/>
                      <a:pt x="8933" y="1220"/>
                      <a:pt x="724" y="4152"/>
                    </a:cubicBezTo>
                    <a:cubicBezTo>
                      <a:pt x="-1621" y="7670"/>
                      <a:pt x="2483" y="13534"/>
                      <a:pt x="2483" y="13534"/>
                    </a:cubicBezTo>
                    <a:cubicBezTo>
                      <a:pt x="2483" y="13534"/>
                      <a:pt x="15383" y="14707"/>
                      <a:pt x="19488" y="14707"/>
                    </a:cubicBezTo>
                    <a:cubicBezTo>
                      <a:pt x="28284" y="14707"/>
                      <a:pt x="31802" y="11775"/>
                      <a:pt x="31802" y="11775"/>
                    </a:cubicBezTo>
                    <a:cubicBezTo>
                      <a:pt x="32974" y="12361"/>
                      <a:pt x="35320" y="11188"/>
                      <a:pt x="35320" y="11188"/>
                    </a:cubicBezTo>
                    <a:cubicBezTo>
                      <a:pt x="35906" y="2979"/>
                      <a:pt x="31802" y="47"/>
                      <a:pt x="31802" y="47"/>
                    </a:cubicBezTo>
                    <a:close/>
                  </a:path>
                </a:pathLst>
              </a:custGeom>
              <a:solidFill>
                <a:srgbClr val="161415"/>
              </a:solidFill>
              <a:ln w="5864" cap="flat">
                <a:noFill/>
                <a:prstDash val="solid"/>
                <a:miter/>
              </a:ln>
            </p:spPr>
            <p:txBody>
              <a:bodyPr rtlCol="0" anchor="ctr"/>
              <a:lstStyle/>
              <a:p>
                <a:endParaRPr lang="en-US"/>
              </a:p>
            </p:txBody>
          </p:sp>
          <p:sp>
            <p:nvSpPr>
              <p:cNvPr id="973" name="Graphic 2">
                <a:extLst>
                  <a:ext uri="{FF2B5EF4-FFF2-40B4-BE49-F238E27FC236}">
                    <a16:creationId xmlns:a16="http://schemas.microsoft.com/office/drawing/2014/main" id="{54BF9B11-D992-46B6-A905-B0C2A753C82D}"/>
                  </a:ext>
                </a:extLst>
              </p:cNvPr>
              <p:cNvSpPr/>
              <p:nvPr/>
            </p:nvSpPr>
            <p:spPr>
              <a:xfrm>
                <a:off x="5018085" y="3334532"/>
                <a:ext cx="76050" cy="103591"/>
              </a:xfrm>
              <a:custGeom>
                <a:avLst/>
                <a:gdLst>
                  <a:gd name="connsiteX0" fmla="*/ 60544 w 76050"/>
                  <a:gd name="connsiteY0" fmla="*/ 103137 h 103591"/>
                  <a:gd name="connsiteX1" fmla="*/ 42952 w 76050"/>
                  <a:gd name="connsiteY1" fmla="*/ 33944 h 103591"/>
                  <a:gd name="connsiteX2" fmla="*/ 74616 w 76050"/>
                  <a:gd name="connsiteY2" fmla="*/ 29840 h 103591"/>
                  <a:gd name="connsiteX3" fmla="*/ 59957 w 76050"/>
                  <a:gd name="connsiteY3" fmla="*/ 5798 h 103591"/>
                  <a:gd name="connsiteX4" fmla="*/ 5424 w 76050"/>
                  <a:gd name="connsiteY4" fmla="*/ 23389 h 103591"/>
                  <a:gd name="connsiteX5" fmla="*/ 11288 w 76050"/>
                  <a:gd name="connsiteY5" fmla="*/ 95514 h 103591"/>
                  <a:gd name="connsiteX6" fmla="*/ 60544 w 76050"/>
                  <a:gd name="connsiteY6" fmla="*/ 103137 h 103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050" h="103591">
                    <a:moveTo>
                      <a:pt x="60544" y="103137"/>
                    </a:moveTo>
                    <a:cubicBezTo>
                      <a:pt x="60544" y="103137"/>
                      <a:pt x="24774" y="59158"/>
                      <a:pt x="42952" y="33944"/>
                    </a:cubicBezTo>
                    <a:cubicBezTo>
                      <a:pt x="57025" y="14007"/>
                      <a:pt x="74616" y="29840"/>
                      <a:pt x="74616" y="29840"/>
                    </a:cubicBezTo>
                    <a:cubicBezTo>
                      <a:pt x="74616" y="29840"/>
                      <a:pt x="82826" y="18112"/>
                      <a:pt x="59957" y="5798"/>
                    </a:cubicBezTo>
                    <a:cubicBezTo>
                      <a:pt x="45298" y="-2411"/>
                      <a:pt x="22429" y="-5929"/>
                      <a:pt x="5424" y="23389"/>
                    </a:cubicBezTo>
                    <a:cubicBezTo>
                      <a:pt x="147" y="32185"/>
                      <a:pt x="-5717" y="72645"/>
                      <a:pt x="11288" y="95514"/>
                    </a:cubicBezTo>
                    <a:cubicBezTo>
                      <a:pt x="15393" y="101377"/>
                      <a:pt x="38848" y="104896"/>
                      <a:pt x="60544" y="103137"/>
                    </a:cubicBezTo>
                    <a:close/>
                  </a:path>
                </a:pathLst>
              </a:custGeom>
              <a:solidFill>
                <a:srgbClr val="161415"/>
              </a:solidFill>
              <a:ln w="5864" cap="flat">
                <a:noFill/>
                <a:prstDash val="solid"/>
                <a:miter/>
              </a:ln>
            </p:spPr>
            <p:txBody>
              <a:bodyPr rtlCol="0" anchor="ctr"/>
              <a:lstStyle/>
              <a:p>
                <a:endParaRPr lang="en-US"/>
              </a:p>
            </p:txBody>
          </p:sp>
          <p:sp>
            <p:nvSpPr>
              <p:cNvPr id="974" name="Graphic 2">
                <a:extLst>
                  <a:ext uri="{FF2B5EF4-FFF2-40B4-BE49-F238E27FC236}">
                    <a16:creationId xmlns:a16="http://schemas.microsoft.com/office/drawing/2014/main" id="{5BF9E054-4C35-4581-B865-19244B74C6BE}"/>
                  </a:ext>
                </a:extLst>
              </p:cNvPr>
              <p:cNvSpPr/>
              <p:nvPr/>
            </p:nvSpPr>
            <p:spPr>
              <a:xfrm>
                <a:off x="5083906" y="3410109"/>
                <a:ext cx="14721" cy="26386"/>
              </a:xfrm>
              <a:custGeom>
                <a:avLst/>
                <a:gdLst>
                  <a:gd name="connsiteX0" fmla="*/ 5864 w 14721"/>
                  <a:gd name="connsiteY0" fmla="*/ 2932 h 26386"/>
                  <a:gd name="connsiteX1" fmla="*/ 0 w 14721"/>
                  <a:gd name="connsiteY1" fmla="*/ 26387 h 26386"/>
                  <a:gd name="connsiteX2" fmla="*/ 14659 w 14721"/>
                  <a:gd name="connsiteY2" fmla="*/ 0 h 26386"/>
                  <a:gd name="connsiteX3" fmla="*/ 5864 w 14721"/>
                  <a:gd name="connsiteY3" fmla="*/ 2932 h 26386"/>
                </a:gdLst>
                <a:ahLst/>
                <a:cxnLst>
                  <a:cxn ang="0">
                    <a:pos x="connsiteX0" y="connsiteY0"/>
                  </a:cxn>
                  <a:cxn ang="0">
                    <a:pos x="connsiteX1" y="connsiteY1"/>
                  </a:cxn>
                  <a:cxn ang="0">
                    <a:pos x="connsiteX2" y="connsiteY2"/>
                  </a:cxn>
                  <a:cxn ang="0">
                    <a:pos x="connsiteX3" y="connsiteY3"/>
                  </a:cxn>
                </a:cxnLst>
                <a:rect l="l" t="t" r="r" b="b"/>
                <a:pathLst>
                  <a:path w="14721" h="26386">
                    <a:moveTo>
                      <a:pt x="5864" y="2932"/>
                    </a:moveTo>
                    <a:cubicBezTo>
                      <a:pt x="5864" y="2932"/>
                      <a:pt x="9968" y="17005"/>
                      <a:pt x="0" y="26387"/>
                    </a:cubicBezTo>
                    <a:cubicBezTo>
                      <a:pt x="0" y="26387"/>
                      <a:pt x="15832" y="21110"/>
                      <a:pt x="14659" y="0"/>
                    </a:cubicBezTo>
                    <a:lnTo>
                      <a:pt x="5864" y="2932"/>
                    </a:lnTo>
                    <a:close/>
                  </a:path>
                </a:pathLst>
              </a:custGeom>
              <a:solidFill>
                <a:srgbClr val="161415"/>
              </a:solidFill>
              <a:ln w="5864" cap="flat">
                <a:noFill/>
                <a:prstDash val="solid"/>
                <a:miter/>
              </a:ln>
            </p:spPr>
            <p:txBody>
              <a:bodyPr rtlCol="0" anchor="ctr"/>
              <a:lstStyle/>
              <a:p>
                <a:endParaRPr lang="en-US"/>
              </a:p>
            </p:txBody>
          </p:sp>
          <p:grpSp>
            <p:nvGrpSpPr>
              <p:cNvPr id="975" name="Graphic 2">
                <a:extLst>
                  <a:ext uri="{FF2B5EF4-FFF2-40B4-BE49-F238E27FC236}">
                    <a16:creationId xmlns:a16="http://schemas.microsoft.com/office/drawing/2014/main" id="{948B2034-BA97-43CF-890B-D851F0C1BD9C}"/>
                  </a:ext>
                </a:extLst>
              </p:cNvPr>
              <p:cNvGrpSpPr/>
              <p:nvPr/>
            </p:nvGrpSpPr>
            <p:grpSpPr>
              <a:xfrm>
                <a:off x="4797754" y="3543216"/>
                <a:ext cx="121379" cy="65674"/>
                <a:chOff x="4797754" y="3543216"/>
                <a:chExt cx="121379" cy="65674"/>
              </a:xfrm>
              <a:solidFill>
                <a:srgbClr val="FFB600"/>
              </a:solidFill>
            </p:grpSpPr>
            <p:sp>
              <p:nvSpPr>
                <p:cNvPr id="976" name="Graphic 2">
                  <a:extLst>
                    <a:ext uri="{FF2B5EF4-FFF2-40B4-BE49-F238E27FC236}">
                      <a16:creationId xmlns:a16="http://schemas.microsoft.com/office/drawing/2014/main" id="{D79BD2BD-BABE-45AB-856E-47C743D01025}"/>
                    </a:ext>
                  </a:extLst>
                </p:cNvPr>
                <p:cNvSpPr/>
                <p:nvPr/>
              </p:nvSpPr>
              <p:spPr>
                <a:xfrm>
                  <a:off x="4868706" y="3543216"/>
                  <a:ext cx="50428" cy="65674"/>
                </a:xfrm>
                <a:custGeom>
                  <a:avLst/>
                  <a:gdLst>
                    <a:gd name="connsiteX0" fmla="*/ 25214 w 50428"/>
                    <a:gd name="connsiteY0" fmla="*/ 0 h 65674"/>
                    <a:gd name="connsiteX1" fmla="*/ 0 w 50428"/>
                    <a:gd name="connsiteY1" fmla="*/ 32837 h 65674"/>
                    <a:gd name="connsiteX2" fmla="*/ 25214 w 50428"/>
                    <a:gd name="connsiteY2" fmla="*/ 65674 h 65674"/>
                    <a:gd name="connsiteX3" fmla="*/ 50429 w 50428"/>
                    <a:gd name="connsiteY3" fmla="*/ 32837 h 65674"/>
                    <a:gd name="connsiteX4" fmla="*/ 25214 w 50428"/>
                    <a:gd name="connsiteY4" fmla="*/ 0 h 65674"/>
                    <a:gd name="connsiteX5" fmla="*/ 25214 w 50428"/>
                    <a:gd name="connsiteY5" fmla="*/ 51015 h 65674"/>
                    <a:gd name="connsiteX6" fmla="*/ 11728 w 50428"/>
                    <a:gd name="connsiteY6" fmla="*/ 33423 h 65674"/>
                    <a:gd name="connsiteX7" fmla="*/ 25214 w 50428"/>
                    <a:gd name="connsiteY7" fmla="*/ 15832 h 65674"/>
                    <a:gd name="connsiteX8" fmla="*/ 38701 w 50428"/>
                    <a:gd name="connsiteY8" fmla="*/ 33423 h 65674"/>
                    <a:gd name="connsiteX9" fmla="*/ 25214 w 50428"/>
                    <a:gd name="connsiteY9" fmla="*/ 51015 h 65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428" h="65674">
                      <a:moveTo>
                        <a:pt x="25214" y="0"/>
                      </a:moveTo>
                      <a:cubicBezTo>
                        <a:pt x="11141" y="0"/>
                        <a:pt x="0" y="14659"/>
                        <a:pt x="0" y="32837"/>
                      </a:cubicBezTo>
                      <a:cubicBezTo>
                        <a:pt x="0" y="51015"/>
                        <a:pt x="11141" y="65674"/>
                        <a:pt x="25214" y="65674"/>
                      </a:cubicBezTo>
                      <a:cubicBezTo>
                        <a:pt x="39287" y="65674"/>
                        <a:pt x="50429" y="51015"/>
                        <a:pt x="50429" y="32837"/>
                      </a:cubicBezTo>
                      <a:cubicBezTo>
                        <a:pt x="50429" y="14659"/>
                        <a:pt x="38701" y="0"/>
                        <a:pt x="25214" y="0"/>
                      </a:cubicBezTo>
                      <a:close/>
                      <a:moveTo>
                        <a:pt x="25214" y="51015"/>
                      </a:moveTo>
                      <a:cubicBezTo>
                        <a:pt x="17591" y="51015"/>
                        <a:pt x="11728" y="42805"/>
                        <a:pt x="11728" y="33423"/>
                      </a:cubicBezTo>
                      <a:cubicBezTo>
                        <a:pt x="11728" y="23455"/>
                        <a:pt x="18178" y="15832"/>
                        <a:pt x="25214" y="15832"/>
                      </a:cubicBezTo>
                      <a:cubicBezTo>
                        <a:pt x="32837" y="15832"/>
                        <a:pt x="38701" y="24041"/>
                        <a:pt x="38701" y="33423"/>
                      </a:cubicBezTo>
                      <a:cubicBezTo>
                        <a:pt x="38701" y="42805"/>
                        <a:pt x="32837" y="51015"/>
                        <a:pt x="25214" y="51015"/>
                      </a:cubicBezTo>
                      <a:close/>
                    </a:path>
                  </a:pathLst>
                </a:custGeom>
                <a:solidFill>
                  <a:srgbClr val="FFB600"/>
                </a:solidFill>
                <a:ln w="5864" cap="flat">
                  <a:noFill/>
                  <a:prstDash val="solid"/>
                  <a:miter/>
                </a:ln>
              </p:spPr>
              <p:txBody>
                <a:bodyPr rtlCol="0" anchor="ctr"/>
                <a:lstStyle/>
                <a:p>
                  <a:endParaRPr lang="en-US"/>
                </a:p>
              </p:txBody>
            </p:sp>
            <p:sp>
              <p:nvSpPr>
                <p:cNvPr id="977" name="Graphic 2">
                  <a:extLst>
                    <a:ext uri="{FF2B5EF4-FFF2-40B4-BE49-F238E27FC236}">
                      <a16:creationId xmlns:a16="http://schemas.microsoft.com/office/drawing/2014/main" id="{B5A5889C-8C53-4D76-ACC4-DD9218129AB1}"/>
                    </a:ext>
                  </a:extLst>
                </p:cNvPr>
                <p:cNvSpPr/>
                <p:nvPr/>
              </p:nvSpPr>
              <p:spPr>
                <a:xfrm>
                  <a:off x="4797754" y="3567258"/>
                  <a:ext cx="76815" cy="17591"/>
                </a:xfrm>
                <a:custGeom>
                  <a:avLst/>
                  <a:gdLst>
                    <a:gd name="connsiteX0" fmla="*/ 0 w 76815"/>
                    <a:gd name="connsiteY0" fmla="*/ 0 h 17591"/>
                    <a:gd name="connsiteX1" fmla="*/ 76815 w 76815"/>
                    <a:gd name="connsiteY1" fmla="*/ 0 h 17591"/>
                    <a:gd name="connsiteX2" fmla="*/ 76815 w 76815"/>
                    <a:gd name="connsiteY2" fmla="*/ 17591 h 17591"/>
                    <a:gd name="connsiteX3" fmla="*/ 0 w 76815"/>
                    <a:gd name="connsiteY3" fmla="*/ 17591 h 17591"/>
                  </a:gdLst>
                  <a:ahLst/>
                  <a:cxnLst>
                    <a:cxn ang="0">
                      <a:pos x="connsiteX0" y="connsiteY0"/>
                    </a:cxn>
                    <a:cxn ang="0">
                      <a:pos x="connsiteX1" y="connsiteY1"/>
                    </a:cxn>
                    <a:cxn ang="0">
                      <a:pos x="connsiteX2" y="connsiteY2"/>
                    </a:cxn>
                    <a:cxn ang="0">
                      <a:pos x="connsiteX3" y="connsiteY3"/>
                    </a:cxn>
                  </a:cxnLst>
                  <a:rect l="l" t="t" r="r" b="b"/>
                  <a:pathLst>
                    <a:path w="76815" h="17591">
                      <a:moveTo>
                        <a:pt x="0" y="0"/>
                      </a:moveTo>
                      <a:lnTo>
                        <a:pt x="76815" y="0"/>
                      </a:lnTo>
                      <a:lnTo>
                        <a:pt x="76815" y="17591"/>
                      </a:lnTo>
                      <a:lnTo>
                        <a:pt x="0" y="17591"/>
                      </a:lnTo>
                      <a:close/>
                    </a:path>
                  </a:pathLst>
                </a:custGeom>
                <a:solidFill>
                  <a:srgbClr val="FFB600"/>
                </a:solidFill>
                <a:ln w="5864" cap="flat">
                  <a:noFill/>
                  <a:prstDash val="solid"/>
                  <a:miter/>
                </a:ln>
              </p:spPr>
              <p:txBody>
                <a:bodyPr rtlCol="0" anchor="ctr"/>
                <a:lstStyle/>
                <a:p>
                  <a:endParaRPr lang="en-US"/>
                </a:p>
              </p:txBody>
            </p:sp>
            <p:sp>
              <p:nvSpPr>
                <p:cNvPr id="978" name="Graphic 2">
                  <a:extLst>
                    <a:ext uri="{FF2B5EF4-FFF2-40B4-BE49-F238E27FC236}">
                      <a16:creationId xmlns:a16="http://schemas.microsoft.com/office/drawing/2014/main" id="{8143AAF7-E6D5-44D2-A239-09D4CE3D166A}"/>
                    </a:ext>
                  </a:extLst>
                </p:cNvPr>
                <p:cNvSpPr/>
                <p:nvPr/>
              </p:nvSpPr>
              <p:spPr>
                <a:xfrm>
                  <a:off x="4807723" y="3573121"/>
                  <a:ext cx="9968" cy="22868"/>
                </a:xfrm>
                <a:custGeom>
                  <a:avLst/>
                  <a:gdLst>
                    <a:gd name="connsiteX0" fmla="*/ 0 w 9968"/>
                    <a:gd name="connsiteY0" fmla="*/ 0 h 22868"/>
                    <a:gd name="connsiteX1" fmla="*/ 9969 w 9968"/>
                    <a:gd name="connsiteY1" fmla="*/ 0 h 22868"/>
                    <a:gd name="connsiteX2" fmla="*/ 9969 w 9968"/>
                    <a:gd name="connsiteY2" fmla="*/ 22869 h 22868"/>
                    <a:gd name="connsiteX3" fmla="*/ 0 w 9968"/>
                    <a:gd name="connsiteY3" fmla="*/ 22869 h 22868"/>
                  </a:gdLst>
                  <a:ahLst/>
                  <a:cxnLst>
                    <a:cxn ang="0">
                      <a:pos x="connsiteX0" y="connsiteY0"/>
                    </a:cxn>
                    <a:cxn ang="0">
                      <a:pos x="connsiteX1" y="connsiteY1"/>
                    </a:cxn>
                    <a:cxn ang="0">
                      <a:pos x="connsiteX2" y="connsiteY2"/>
                    </a:cxn>
                    <a:cxn ang="0">
                      <a:pos x="connsiteX3" y="connsiteY3"/>
                    </a:cxn>
                  </a:cxnLst>
                  <a:rect l="l" t="t" r="r" b="b"/>
                  <a:pathLst>
                    <a:path w="9968" h="22868">
                      <a:moveTo>
                        <a:pt x="0" y="0"/>
                      </a:moveTo>
                      <a:lnTo>
                        <a:pt x="9969" y="0"/>
                      </a:lnTo>
                      <a:lnTo>
                        <a:pt x="9969" y="22869"/>
                      </a:lnTo>
                      <a:lnTo>
                        <a:pt x="0" y="22869"/>
                      </a:lnTo>
                      <a:close/>
                    </a:path>
                  </a:pathLst>
                </a:custGeom>
                <a:solidFill>
                  <a:srgbClr val="FFB600"/>
                </a:solidFill>
                <a:ln w="5864" cap="flat">
                  <a:noFill/>
                  <a:prstDash val="solid"/>
                  <a:miter/>
                </a:ln>
              </p:spPr>
              <p:txBody>
                <a:bodyPr rtlCol="0" anchor="ctr"/>
                <a:lstStyle/>
                <a:p>
                  <a:endParaRPr lang="en-US"/>
                </a:p>
              </p:txBody>
            </p:sp>
            <p:sp>
              <p:nvSpPr>
                <p:cNvPr id="979" name="Graphic 2">
                  <a:extLst>
                    <a:ext uri="{FF2B5EF4-FFF2-40B4-BE49-F238E27FC236}">
                      <a16:creationId xmlns:a16="http://schemas.microsoft.com/office/drawing/2014/main" id="{56D6ECC9-5186-4382-B1B9-F59158B3BEED}"/>
                    </a:ext>
                  </a:extLst>
                </p:cNvPr>
                <p:cNvSpPr/>
                <p:nvPr/>
              </p:nvSpPr>
              <p:spPr>
                <a:xfrm>
                  <a:off x="4825900" y="3573121"/>
                  <a:ext cx="9968" cy="32250"/>
                </a:xfrm>
                <a:custGeom>
                  <a:avLst/>
                  <a:gdLst>
                    <a:gd name="connsiteX0" fmla="*/ 0 w 9968"/>
                    <a:gd name="connsiteY0" fmla="*/ 0 h 32250"/>
                    <a:gd name="connsiteX1" fmla="*/ 9968 w 9968"/>
                    <a:gd name="connsiteY1" fmla="*/ 0 h 32250"/>
                    <a:gd name="connsiteX2" fmla="*/ 9968 w 9968"/>
                    <a:gd name="connsiteY2" fmla="*/ 32251 h 32250"/>
                    <a:gd name="connsiteX3" fmla="*/ 0 w 9968"/>
                    <a:gd name="connsiteY3" fmla="*/ 32251 h 32250"/>
                  </a:gdLst>
                  <a:ahLst/>
                  <a:cxnLst>
                    <a:cxn ang="0">
                      <a:pos x="connsiteX0" y="connsiteY0"/>
                    </a:cxn>
                    <a:cxn ang="0">
                      <a:pos x="connsiteX1" y="connsiteY1"/>
                    </a:cxn>
                    <a:cxn ang="0">
                      <a:pos x="connsiteX2" y="connsiteY2"/>
                    </a:cxn>
                    <a:cxn ang="0">
                      <a:pos x="connsiteX3" y="connsiteY3"/>
                    </a:cxn>
                  </a:cxnLst>
                  <a:rect l="l" t="t" r="r" b="b"/>
                  <a:pathLst>
                    <a:path w="9968" h="32250">
                      <a:moveTo>
                        <a:pt x="0" y="0"/>
                      </a:moveTo>
                      <a:lnTo>
                        <a:pt x="9968" y="0"/>
                      </a:lnTo>
                      <a:lnTo>
                        <a:pt x="9968" y="32251"/>
                      </a:lnTo>
                      <a:lnTo>
                        <a:pt x="0" y="32251"/>
                      </a:lnTo>
                      <a:close/>
                    </a:path>
                  </a:pathLst>
                </a:custGeom>
                <a:solidFill>
                  <a:srgbClr val="FFB600"/>
                </a:solidFill>
                <a:ln w="5864" cap="flat">
                  <a:noFill/>
                  <a:prstDash val="solid"/>
                  <a:miter/>
                </a:ln>
              </p:spPr>
              <p:txBody>
                <a:bodyPr rtlCol="0" anchor="ctr"/>
                <a:lstStyle/>
                <a:p>
                  <a:endParaRPr lang="en-US"/>
                </a:p>
              </p:txBody>
            </p:sp>
          </p:grpSp>
        </p:grpSp>
        <p:sp>
          <p:nvSpPr>
            <p:cNvPr id="982" name="Graphic 2">
              <a:extLst>
                <a:ext uri="{FF2B5EF4-FFF2-40B4-BE49-F238E27FC236}">
                  <a16:creationId xmlns:a16="http://schemas.microsoft.com/office/drawing/2014/main" id="{B62817D1-6F74-4EFA-849F-2FB75E5DF053}"/>
                </a:ext>
              </a:extLst>
            </p:cNvPr>
            <p:cNvSpPr txBox="1"/>
            <p:nvPr/>
          </p:nvSpPr>
          <p:spPr>
            <a:xfrm>
              <a:off x="4026535" y="3887376"/>
              <a:ext cx="1524776" cy="261610"/>
            </a:xfrm>
            <a:prstGeom prst="rect">
              <a:avLst/>
            </a:prstGeom>
            <a:noFill/>
          </p:spPr>
          <p:txBody>
            <a:bodyPr wrap="none" rtlCol="0">
              <a:spAutoFit/>
            </a:bodyPr>
            <a:lstStyle/>
            <a:p>
              <a:pPr algn="l"/>
              <a:r>
                <a:rPr lang="en-US" sz="1100" spc="0" baseline="0" dirty="0">
                  <a:solidFill>
                    <a:srgbClr val="FFFFFF"/>
                  </a:solidFill>
                  <a:latin typeface="+mj-lt"/>
                  <a:cs typeface="Arial"/>
                  <a:sym typeface="Arial"/>
                  <a:rtl val="0"/>
                </a:rPr>
                <a:t>Compromised Server</a:t>
              </a:r>
            </a:p>
          </p:txBody>
        </p:sp>
      </p:grpSp>
      <p:grpSp>
        <p:nvGrpSpPr>
          <p:cNvPr id="1782" name="Group 1781">
            <a:extLst>
              <a:ext uri="{FF2B5EF4-FFF2-40B4-BE49-F238E27FC236}">
                <a16:creationId xmlns:a16="http://schemas.microsoft.com/office/drawing/2014/main" id="{0B898A7D-71AF-4636-849F-B9E3233F3770}"/>
              </a:ext>
            </a:extLst>
          </p:cNvPr>
          <p:cNvGrpSpPr/>
          <p:nvPr/>
        </p:nvGrpSpPr>
        <p:grpSpPr>
          <a:xfrm>
            <a:off x="1981942" y="4347021"/>
            <a:ext cx="1570757" cy="547206"/>
            <a:chOff x="1981942" y="4347021"/>
            <a:chExt cx="1570757" cy="547206"/>
          </a:xfrm>
        </p:grpSpPr>
        <p:sp>
          <p:nvSpPr>
            <p:cNvPr id="983" name="Graphic 2">
              <a:extLst>
                <a:ext uri="{FF2B5EF4-FFF2-40B4-BE49-F238E27FC236}">
                  <a16:creationId xmlns:a16="http://schemas.microsoft.com/office/drawing/2014/main" id="{89B1DA40-F558-43E6-8F91-96DDD8AD132C}"/>
                </a:ext>
              </a:extLst>
            </p:cNvPr>
            <p:cNvSpPr/>
            <p:nvPr/>
          </p:nvSpPr>
          <p:spPr>
            <a:xfrm>
              <a:off x="1981942" y="4476727"/>
              <a:ext cx="817994" cy="263282"/>
            </a:xfrm>
            <a:custGeom>
              <a:avLst/>
              <a:gdLst>
                <a:gd name="connsiteX0" fmla="*/ 0 w 817994"/>
                <a:gd name="connsiteY0" fmla="*/ 263283 h 263282"/>
                <a:gd name="connsiteX1" fmla="*/ 817995 w 817994"/>
                <a:gd name="connsiteY1" fmla="*/ 0 h 263282"/>
              </a:gdLst>
              <a:ahLst/>
              <a:cxnLst>
                <a:cxn ang="0">
                  <a:pos x="connsiteX0" y="connsiteY0"/>
                </a:cxn>
                <a:cxn ang="0">
                  <a:pos x="connsiteX1" y="connsiteY1"/>
                </a:cxn>
              </a:cxnLst>
              <a:rect l="l" t="t" r="r" b="b"/>
              <a:pathLst>
                <a:path w="817994" h="263282">
                  <a:moveTo>
                    <a:pt x="0" y="263283"/>
                  </a:moveTo>
                  <a:cubicBezTo>
                    <a:pt x="280874" y="204059"/>
                    <a:pt x="555298" y="115516"/>
                    <a:pt x="817995" y="0"/>
                  </a:cubicBezTo>
                </a:path>
              </a:pathLst>
            </a:custGeom>
            <a:noFill/>
            <a:ln w="23455" cap="flat">
              <a:solidFill>
                <a:srgbClr val="000000">
                  <a:alpha val="70000"/>
                </a:srgbClr>
              </a:solidFill>
              <a:custDash>
                <a:ds d="1500000" sp="375000"/>
              </a:custDash>
              <a:miter/>
            </a:ln>
          </p:spPr>
          <p:txBody>
            <a:bodyPr rtlCol="0" anchor="ctr"/>
            <a:lstStyle/>
            <a:p>
              <a:endParaRPr lang="en-US"/>
            </a:p>
          </p:txBody>
        </p:sp>
        <p:grpSp>
          <p:nvGrpSpPr>
            <p:cNvPr id="984" name="Graphic 2">
              <a:extLst>
                <a:ext uri="{FF2B5EF4-FFF2-40B4-BE49-F238E27FC236}">
                  <a16:creationId xmlns:a16="http://schemas.microsoft.com/office/drawing/2014/main" id="{97D64F4D-C54F-49D8-A3E8-96DE095F6BB1}"/>
                </a:ext>
              </a:extLst>
            </p:cNvPr>
            <p:cNvGrpSpPr/>
            <p:nvPr/>
          </p:nvGrpSpPr>
          <p:grpSpPr>
            <a:xfrm>
              <a:off x="2659206" y="4347021"/>
              <a:ext cx="283336" cy="283922"/>
              <a:chOff x="2505024" y="4347021"/>
              <a:chExt cx="283336" cy="283922"/>
            </a:xfrm>
            <a:solidFill>
              <a:srgbClr val="FF2020"/>
            </a:solidFill>
          </p:grpSpPr>
          <p:grpSp>
            <p:nvGrpSpPr>
              <p:cNvPr id="985" name="Graphic 2">
                <a:extLst>
                  <a:ext uri="{FF2B5EF4-FFF2-40B4-BE49-F238E27FC236}">
                    <a16:creationId xmlns:a16="http://schemas.microsoft.com/office/drawing/2014/main" id="{F0FB4DA2-0BAD-4E8D-8999-36AE2FD5AA38}"/>
                  </a:ext>
                </a:extLst>
              </p:cNvPr>
              <p:cNvGrpSpPr/>
              <p:nvPr/>
            </p:nvGrpSpPr>
            <p:grpSpPr>
              <a:xfrm>
                <a:off x="2505024" y="4359452"/>
                <a:ext cx="283336" cy="249209"/>
                <a:chOff x="2505024" y="4359452"/>
                <a:chExt cx="283336" cy="249209"/>
              </a:xfrm>
              <a:solidFill>
                <a:srgbClr val="FF2020"/>
              </a:solidFill>
            </p:grpSpPr>
            <p:sp>
              <p:nvSpPr>
                <p:cNvPr id="986" name="Graphic 2">
                  <a:extLst>
                    <a:ext uri="{FF2B5EF4-FFF2-40B4-BE49-F238E27FC236}">
                      <a16:creationId xmlns:a16="http://schemas.microsoft.com/office/drawing/2014/main" id="{8C0798E8-CE4D-4E16-A5BE-FDD332C07036}"/>
                    </a:ext>
                  </a:extLst>
                </p:cNvPr>
                <p:cNvSpPr/>
                <p:nvPr/>
              </p:nvSpPr>
              <p:spPr>
                <a:xfrm>
                  <a:off x="2523202" y="4380561"/>
                  <a:ext cx="243346" cy="220477"/>
                </a:xfrm>
                <a:custGeom>
                  <a:avLst/>
                  <a:gdLst>
                    <a:gd name="connsiteX0" fmla="*/ 0 w 243346"/>
                    <a:gd name="connsiteY0" fmla="*/ 0 h 220477"/>
                    <a:gd name="connsiteX1" fmla="*/ 243346 w 243346"/>
                    <a:gd name="connsiteY1" fmla="*/ 220477 h 220477"/>
                  </a:gdLst>
                  <a:ahLst/>
                  <a:cxnLst>
                    <a:cxn ang="0">
                      <a:pos x="connsiteX0" y="connsiteY0"/>
                    </a:cxn>
                    <a:cxn ang="0">
                      <a:pos x="connsiteX1" y="connsiteY1"/>
                    </a:cxn>
                  </a:cxnLst>
                  <a:rect l="l" t="t" r="r" b="b"/>
                  <a:pathLst>
                    <a:path w="243346" h="220477">
                      <a:moveTo>
                        <a:pt x="0" y="0"/>
                      </a:moveTo>
                      <a:lnTo>
                        <a:pt x="243346" y="220477"/>
                      </a:lnTo>
                    </a:path>
                  </a:pathLst>
                </a:custGeom>
                <a:ln w="5864" cap="flat">
                  <a:noFill/>
                  <a:prstDash val="solid"/>
                  <a:miter/>
                </a:ln>
              </p:spPr>
              <p:txBody>
                <a:bodyPr rtlCol="0" anchor="ctr"/>
                <a:lstStyle/>
                <a:p>
                  <a:endParaRPr lang="en-US"/>
                </a:p>
              </p:txBody>
            </p:sp>
            <p:grpSp>
              <p:nvGrpSpPr>
                <p:cNvPr id="987" name="Graphic 2">
                  <a:extLst>
                    <a:ext uri="{FF2B5EF4-FFF2-40B4-BE49-F238E27FC236}">
                      <a16:creationId xmlns:a16="http://schemas.microsoft.com/office/drawing/2014/main" id="{D5E5FABB-4012-46AE-B6E1-470A21627168}"/>
                    </a:ext>
                  </a:extLst>
                </p:cNvPr>
                <p:cNvGrpSpPr/>
                <p:nvPr/>
              </p:nvGrpSpPr>
              <p:grpSpPr>
                <a:xfrm>
                  <a:off x="2505024" y="4359452"/>
                  <a:ext cx="283336" cy="249209"/>
                  <a:chOff x="2505024" y="4359452"/>
                  <a:chExt cx="283336" cy="249209"/>
                </a:xfrm>
                <a:solidFill>
                  <a:srgbClr val="FF2020"/>
                </a:solidFill>
              </p:grpSpPr>
              <p:sp>
                <p:nvSpPr>
                  <p:cNvPr id="988" name="Graphic 2">
                    <a:extLst>
                      <a:ext uri="{FF2B5EF4-FFF2-40B4-BE49-F238E27FC236}">
                        <a16:creationId xmlns:a16="http://schemas.microsoft.com/office/drawing/2014/main" id="{A91DDC54-684F-4218-A770-114D8D1E0E5E}"/>
                      </a:ext>
                    </a:extLst>
                  </p:cNvPr>
                  <p:cNvSpPr/>
                  <p:nvPr/>
                </p:nvSpPr>
                <p:spPr>
                  <a:xfrm>
                    <a:off x="2505024" y="4402843"/>
                    <a:ext cx="2345" cy="4104"/>
                  </a:xfrm>
                  <a:custGeom>
                    <a:avLst/>
                    <a:gdLst>
                      <a:gd name="connsiteX0" fmla="*/ 0 w 2345"/>
                      <a:gd name="connsiteY0" fmla="*/ 0 h 4104"/>
                      <a:gd name="connsiteX1" fmla="*/ 2345 w 2345"/>
                      <a:gd name="connsiteY1" fmla="*/ 4105 h 4104"/>
                      <a:gd name="connsiteX2" fmla="*/ 0 w 2345"/>
                      <a:gd name="connsiteY2" fmla="*/ 0 h 4104"/>
                    </a:gdLst>
                    <a:ahLst/>
                    <a:cxnLst>
                      <a:cxn ang="0">
                        <a:pos x="connsiteX0" y="connsiteY0"/>
                      </a:cxn>
                      <a:cxn ang="0">
                        <a:pos x="connsiteX1" y="connsiteY1"/>
                      </a:cxn>
                      <a:cxn ang="0">
                        <a:pos x="connsiteX2" y="connsiteY2"/>
                      </a:cxn>
                    </a:cxnLst>
                    <a:rect l="l" t="t" r="r" b="b"/>
                    <a:pathLst>
                      <a:path w="2345" h="4104">
                        <a:moveTo>
                          <a:pt x="0" y="0"/>
                        </a:moveTo>
                        <a:cubicBezTo>
                          <a:pt x="0" y="1759"/>
                          <a:pt x="1173" y="2932"/>
                          <a:pt x="2345" y="4105"/>
                        </a:cubicBezTo>
                        <a:cubicBezTo>
                          <a:pt x="1759" y="2346"/>
                          <a:pt x="1173" y="587"/>
                          <a:pt x="0" y="0"/>
                        </a:cubicBezTo>
                        <a:close/>
                      </a:path>
                    </a:pathLst>
                  </a:custGeom>
                  <a:solidFill>
                    <a:srgbClr val="FF2020"/>
                  </a:solidFill>
                  <a:ln w="5864" cap="flat">
                    <a:noFill/>
                    <a:prstDash val="solid"/>
                    <a:miter/>
                  </a:ln>
                </p:spPr>
                <p:txBody>
                  <a:bodyPr rtlCol="0" anchor="ctr"/>
                  <a:lstStyle/>
                  <a:p>
                    <a:endParaRPr lang="en-US"/>
                  </a:p>
                </p:txBody>
              </p:sp>
              <p:sp>
                <p:nvSpPr>
                  <p:cNvPr id="989" name="Graphic 2">
                    <a:extLst>
                      <a:ext uri="{FF2B5EF4-FFF2-40B4-BE49-F238E27FC236}">
                        <a16:creationId xmlns:a16="http://schemas.microsoft.com/office/drawing/2014/main" id="{6EE6E8F4-10FE-4775-999A-90F4C06C8B9F}"/>
                      </a:ext>
                    </a:extLst>
                  </p:cNvPr>
                  <p:cNvSpPr/>
                  <p:nvPr/>
                </p:nvSpPr>
                <p:spPr>
                  <a:xfrm>
                    <a:off x="2506783" y="4406948"/>
                    <a:ext cx="5863" cy="5863"/>
                  </a:xfrm>
                  <a:custGeom>
                    <a:avLst/>
                    <a:gdLst>
                      <a:gd name="connsiteX0" fmla="*/ 0 w 5863"/>
                      <a:gd name="connsiteY0" fmla="*/ 0 h 5863"/>
                      <a:gd name="connsiteX1" fmla="*/ 0 w 5863"/>
                      <a:gd name="connsiteY1" fmla="*/ 0 h 5863"/>
                      <a:gd name="connsiteX2" fmla="*/ 0 w 5863"/>
                      <a:gd name="connsiteY2" fmla="*/ 0 h 5863"/>
                    </a:gdLst>
                    <a:ahLst/>
                    <a:cxnLst>
                      <a:cxn ang="0">
                        <a:pos x="connsiteX0" y="connsiteY0"/>
                      </a:cxn>
                      <a:cxn ang="0">
                        <a:pos x="connsiteX1" y="connsiteY1"/>
                      </a:cxn>
                      <a:cxn ang="0">
                        <a:pos x="connsiteX2" y="connsiteY2"/>
                      </a:cxn>
                    </a:cxnLst>
                    <a:rect l="l" t="t" r="r" b="b"/>
                    <a:pathLst>
                      <a:path w="5863" h="5863">
                        <a:moveTo>
                          <a:pt x="0" y="0"/>
                        </a:moveTo>
                        <a:lnTo>
                          <a:pt x="0" y="0"/>
                        </a:lnTo>
                        <a:lnTo>
                          <a:pt x="0" y="0"/>
                        </a:lnTo>
                        <a:close/>
                      </a:path>
                    </a:pathLst>
                  </a:custGeom>
                  <a:solidFill>
                    <a:srgbClr val="FF2020"/>
                  </a:solidFill>
                  <a:ln w="5864" cap="flat">
                    <a:noFill/>
                    <a:prstDash val="solid"/>
                    <a:miter/>
                  </a:ln>
                </p:spPr>
                <p:txBody>
                  <a:bodyPr rtlCol="0" anchor="ctr"/>
                  <a:lstStyle/>
                  <a:p>
                    <a:endParaRPr lang="en-US"/>
                  </a:p>
                </p:txBody>
              </p:sp>
              <p:sp>
                <p:nvSpPr>
                  <p:cNvPr id="990" name="Graphic 2">
                    <a:extLst>
                      <a:ext uri="{FF2B5EF4-FFF2-40B4-BE49-F238E27FC236}">
                        <a16:creationId xmlns:a16="http://schemas.microsoft.com/office/drawing/2014/main" id="{A4D45499-2A14-461F-8C41-E7969E43ECE0}"/>
                      </a:ext>
                    </a:extLst>
                  </p:cNvPr>
                  <p:cNvSpPr/>
                  <p:nvPr/>
                </p:nvSpPr>
                <p:spPr>
                  <a:xfrm>
                    <a:off x="2786484" y="4575238"/>
                    <a:ext cx="1172" cy="586"/>
                  </a:xfrm>
                  <a:custGeom>
                    <a:avLst/>
                    <a:gdLst>
                      <a:gd name="connsiteX0" fmla="*/ 1173 w 1172"/>
                      <a:gd name="connsiteY0" fmla="*/ 586 h 586"/>
                      <a:gd name="connsiteX1" fmla="*/ 0 w 1172"/>
                      <a:gd name="connsiteY1" fmla="*/ 0 h 586"/>
                      <a:gd name="connsiteX2" fmla="*/ 1173 w 1172"/>
                      <a:gd name="connsiteY2" fmla="*/ 586 h 586"/>
                    </a:gdLst>
                    <a:ahLst/>
                    <a:cxnLst>
                      <a:cxn ang="0">
                        <a:pos x="connsiteX0" y="connsiteY0"/>
                      </a:cxn>
                      <a:cxn ang="0">
                        <a:pos x="connsiteX1" y="connsiteY1"/>
                      </a:cxn>
                      <a:cxn ang="0">
                        <a:pos x="connsiteX2" y="connsiteY2"/>
                      </a:cxn>
                    </a:cxnLst>
                    <a:rect l="l" t="t" r="r" b="b"/>
                    <a:pathLst>
                      <a:path w="1172" h="586">
                        <a:moveTo>
                          <a:pt x="1173" y="586"/>
                        </a:moveTo>
                        <a:cubicBezTo>
                          <a:pt x="586" y="586"/>
                          <a:pt x="586" y="0"/>
                          <a:pt x="0" y="0"/>
                        </a:cubicBezTo>
                        <a:cubicBezTo>
                          <a:pt x="586" y="0"/>
                          <a:pt x="1173" y="586"/>
                          <a:pt x="1173" y="586"/>
                        </a:cubicBezTo>
                        <a:close/>
                      </a:path>
                    </a:pathLst>
                  </a:custGeom>
                  <a:solidFill>
                    <a:srgbClr val="FF2020"/>
                  </a:solidFill>
                  <a:ln w="5864" cap="flat">
                    <a:noFill/>
                    <a:prstDash val="solid"/>
                    <a:miter/>
                  </a:ln>
                </p:spPr>
                <p:txBody>
                  <a:bodyPr rtlCol="0" anchor="ctr"/>
                  <a:lstStyle/>
                  <a:p>
                    <a:endParaRPr lang="en-US"/>
                  </a:p>
                </p:txBody>
              </p:sp>
              <p:sp>
                <p:nvSpPr>
                  <p:cNvPr id="991" name="Graphic 2">
                    <a:extLst>
                      <a:ext uri="{FF2B5EF4-FFF2-40B4-BE49-F238E27FC236}">
                        <a16:creationId xmlns:a16="http://schemas.microsoft.com/office/drawing/2014/main" id="{64167B29-F1CB-4DF5-A633-EE9EB2CD612C}"/>
                      </a:ext>
                    </a:extLst>
                  </p:cNvPr>
                  <p:cNvSpPr/>
                  <p:nvPr/>
                </p:nvSpPr>
                <p:spPr>
                  <a:xfrm>
                    <a:off x="2507956" y="4359452"/>
                    <a:ext cx="280404" cy="249209"/>
                  </a:xfrm>
                  <a:custGeom>
                    <a:avLst/>
                    <a:gdLst>
                      <a:gd name="connsiteX0" fmla="*/ 55706 w 280404"/>
                      <a:gd name="connsiteY0" fmla="*/ 104375 h 249209"/>
                      <a:gd name="connsiteX1" fmla="*/ 57465 w 280404"/>
                      <a:gd name="connsiteY1" fmla="*/ 102616 h 249209"/>
                      <a:gd name="connsiteX2" fmla="*/ 59810 w 280404"/>
                      <a:gd name="connsiteY2" fmla="*/ 107307 h 249209"/>
                      <a:gd name="connsiteX3" fmla="*/ 66260 w 280404"/>
                      <a:gd name="connsiteY3" fmla="*/ 111411 h 249209"/>
                      <a:gd name="connsiteX4" fmla="*/ 66260 w 280404"/>
                      <a:gd name="connsiteY4" fmla="*/ 113757 h 249209"/>
                      <a:gd name="connsiteX5" fmla="*/ 69192 w 280404"/>
                      <a:gd name="connsiteY5" fmla="*/ 114930 h 249209"/>
                      <a:gd name="connsiteX6" fmla="*/ 69192 w 280404"/>
                      <a:gd name="connsiteY6" fmla="*/ 113757 h 249209"/>
                      <a:gd name="connsiteX7" fmla="*/ 71538 w 280404"/>
                      <a:gd name="connsiteY7" fmla="*/ 114930 h 249209"/>
                      <a:gd name="connsiteX8" fmla="*/ 70365 w 280404"/>
                      <a:gd name="connsiteY8" fmla="*/ 116689 h 249209"/>
                      <a:gd name="connsiteX9" fmla="*/ 103789 w 280404"/>
                      <a:gd name="connsiteY9" fmla="*/ 148939 h 249209"/>
                      <a:gd name="connsiteX10" fmla="*/ 102616 w 280404"/>
                      <a:gd name="connsiteY10" fmla="*/ 144248 h 249209"/>
                      <a:gd name="connsiteX11" fmla="*/ 106134 w 280404"/>
                      <a:gd name="connsiteY11" fmla="*/ 146007 h 249209"/>
                      <a:gd name="connsiteX12" fmla="*/ 107893 w 280404"/>
                      <a:gd name="connsiteY12" fmla="*/ 153044 h 249209"/>
                      <a:gd name="connsiteX13" fmla="*/ 109652 w 280404"/>
                      <a:gd name="connsiteY13" fmla="*/ 151871 h 249209"/>
                      <a:gd name="connsiteX14" fmla="*/ 109652 w 280404"/>
                      <a:gd name="connsiteY14" fmla="*/ 153044 h 249209"/>
                      <a:gd name="connsiteX15" fmla="*/ 116689 w 280404"/>
                      <a:gd name="connsiteY15" fmla="*/ 158908 h 249209"/>
                      <a:gd name="connsiteX16" fmla="*/ 124312 w 280404"/>
                      <a:gd name="connsiteY16" fmla="*/ 163599 h 249209"/>
                      <a:gd name="connsiteX17" fmla="*/ 125484 w 280404"/>
                      <a:gd name="connsiteY17" fmla="*/ 162426 h 249209"/>
                      <a:gd name="connsiteX18" fmla="*/ 127830 w 280404"/>
                      <a:gd name="connsiteY18" fmla="*/ 165358 h 249209"/>
                      <a:gd name="connsiteX19" fmla="*/ 131935 w 280404"/>
                      <a:gd name="connsiteY19" fmla="*/ 165944 h 249209"/>
                      <a:gd name="connsiteX20" fmla="*/ 131935 w 280404"/>
                      <a:gd name="connsiteY20" fmla="*/ 168876 h 249209"/>
                      <a:gd name="connsiteX21" fmla="*/ 134280 w 280404"/>
                      <a:gd name="connsiteY21" fmla="*/ 170635 h 249209"/>
                      <a:gd name="connsiteX22" fmla="*/ 133694 w 280404"/>
                      <a:gd name="connsiteY22" fmla="*/ 169462 h 249209"/>
                      <a:gd name="connsiteX23" fmla="*/ 140144 w 280404"/>
                      <a:gd name="connsiteY23" fmla="*/ 174153 h 249209"/>
                      <a:gd name="connsiteX24" fmla="*/ 139557 w 280404"/>
                      <a:gd name="connsiteY24" fmla="*/ 172394 h 249209"/>
                      <a:gd name="connsiteX25" fmla="*/ 141903 w 280404"/>
                      <a:gd name="connsiteY25" fmla="*/ 177085 h 249209"/>
                      <a:gd name="connsiteX26" fmla="*/ 139557 w 280404"/>
                      <a:gd name="connsiteY26" fmla="*/ 175913 h 249209"/>
                      <a:gd name="connsiteX27" fmla="*/ 147180 w 280404"/>
                      <a:gd name="connsiteY27" fmla="*/ 180604 h 249209"/>
                      <a:gd name="connsiteX28" fmla="*/ 146594 w 280404"/>
                      <a:gd name="connsiteY28" fmla="*/ 180017 h 249209"/>
                      <a:gd name="connsiteX29" fmla="*/ 171222 w 280404"/>
                      <a:gd name="connsiteY29" fmla="*/ 193504 h 249209"/>
                      <a:gd name="connsiteX30" fmla="*/ 171222 w 280404"/>
                      <a:gd name="connsiteY30" fmla="*/ 191158 h 249209"/>
                      <a:gd name="connsiteX31" fmla="*/ 174154 w 280404"/>
                      <a:gd name="connsiteY31" fmla="*/ 192331 h 249209"/>
                      <a:gd name="connsiteX32" fmla="*/ 169463 w 280404"/>
                      <a:gd name="connsiteY32" fmla="*/ 194677 h 249209"/>
                      <a:gd name="connsiteX33" fmla="*/ 203473 w 280404"/>
                      <a:gd name="connsiteY33" fmla="*/ 225168 h 249209"/>
                      <a:gd name="connsiteX34" fmla="*/ 201713 w 280404"/>
                      <a:gd name="connsiteY34" fmla="*/ 227514 h 249209"/>
                      <a:gd name="connsiteX35" fmla="*/ 205818 w 280404"/>
                      <a:gd name="connsiteY35" fmla="*/ 228687 h 249209"/>
                      <a:gd name="connsiteX36" fmla="*/ 204645 w 280404"/>
                      <a:gd name="connsiteY36" fmla="*/ 229273 h 249209"/>
                      <a:gd name="connsiteX37" fmla="*/ 206404 w 280404"/>
                      <a:gd name="connsiteY37" fmla="*/ 230446 h 249209"/>
                      <a:gd name="connsiteX38" fmla="*/ 208164 w 280404"/>
                      <a:gd name="connsiteY38" fmla="*/ 226341 h 249209"/>
                      <a:gd name="connsiteX39" fmla="*/ 210509 w 280404"/>
                      <a:gd name="connsiteY39" fmla="*/ 228687 h 249209"/>
                      <a:gd name="connsiteX40" fmla="*/ 209336 w 280404"/>
                      <a:gd name="connsiteY40" fmla="*/ 229273 h 249209"/>
                      <a:gd name="connsiteX41" fmla="*/ 215200 w 280404"/>
                      <a:gd name="connsiteY41" fmla="*/ 230446 h 249209"/>
                      <a:gd name="connsiteX42" fmla="*/ 226928 w 280404"/>
                      <a:gd name="connsiteY42" fmla="*/ 241587 h 249209"/>
                      <a:gd name="connsiteX43" fmla="*/ 223996 w 280404"/>
                      <a:gd name="connsiteY43" fmla="*/ 241000 h 249209"/>
                      <a:gd name="connsiteX44" fmla="*/ 225755 w 280404"/>
                      <a:gd name="connsiteY44" fmla="*/ 242759 h 249209"/>
                      <a:gd name="connsiteX45" fmla="*/ 227514 w 280404"/>
                      <a:gd name="connsiteY45" fmla="*/ 242759 h 249209"/>
                      <a:gd name="connsiteX46" fmla="*/ 238069 w 280404"/>
                      <a:gd name="connsiteY46" fmla="*/ 249210 h 249209"/>
                      <a:gd name="connsiteX47" fmla="*/ 278529 w 280404"/>
                      <a:gd name="connsiteY47" fmla="*/ 215200 h 249209"/>
                      <a:gd name="connsiteX48" fmla="*/ 280288 w 280404"/>
                      <a:gd name="connsiteY48" fmla="*/ 216959 h 249209"/>
                      <a:gd name="connsiteX49" fmla="*/ 277942 w 280404"/>
                      <a:gd name="connsiteY49" fmla="*/ 214027 h 249209"/>
                      <a:gd name="connsiteX50" fmla="*/ 276770 w 280404"/>
                      <a:gd name="connsiteY50" fmla="*/ 215200 h 249209"/>
                      <a:gd name="connsiteX51" fmla="*/ 275010 w 280404"/>
                      <a:gd name="connsiteY51" fmla="*/ 212268 h 249209"/>
                      <a:gd name="connsiteX52" fmla="*/ 279701 w 280404"/>
                      <a:gd name="connsiteY52" fmla="*/ 213441 h 249209"/>
                      <a:gd name="connsiteX53" fmla="*/ 276183 w 280404"/>
                      <a:gd name="connsiteY53" fmla="*/ 210509 h 249209"/>
                      <a:gd name="connsiteX54" fmla="*/ 276183 w 280404"/>
                      <a:gd name="connsiteY54" fmla="*/ 207577 h 249209"/>
                      <a:gd name="connsiteX55" fmla="*/ 271492 w 280404"/>
                      <a:gd name="connsiteY55" fmla="*/ 204645 h 249209"/>
                      <a:gd name="connsiteX56" fmla="*/ 271492 w 280404"/>
                      <a:gd name="connsiteY56" fmla="*/ 204645 h 249209"/>
                      <a:gd name="connsiteX57" fmla="*/ 263283 w 280404"/>
                      <a:gd name="connsiteY57" fmla="*/ 198195 h 249209"/>
                      <a:gd name="connsiteX58" fmla="*/ 263869 w 280404"/>
                      <a:gd name="connsiteY58" fmla="*/ 198195 h 249209"/>
                      <a:gd name="connsiteX59" fmla="*/ 259765 w 280404"/>
                      <a:gd name="connsiteY59" fmla="*/ 193504 h 249209"/>
                      <a:gd name="connsiteX60" fmla="*/ 258592 w 280404"/>
                      <a:gd name="connsiteY60" fmla="*/ 194677 h 249209"/>
                      <a:gd name="connsiteX61" fmla="*/ 254487 w 280404"/>
                      <a:gd name="connsiteY61" fmla="*/ 189399 h 249209"/>
                      <a:gd name="connsiteX62" fmla="*/ 252142 w 280404"/>
                      <a:gd name="connsiteY62" fmla="*/ 189399 h 249209"/>
                      <a:gd name="connsiteX63" fmla="*/ 208164 w 280404"/>
                      <a:gd name="connsiteY63" fmla="*/ 152458 h 249209"/>
                      <a:gd name="connsiteX64" fmla="*/ 208750 w 280404"/>
                      <a:gd name="connsiteY64" fmla="*/ 152458 h 249209"/>
                      <a:gd name="connsiteX65" fmla="*/ 162426 w 280404"/>
                      <a:gd name="connsiteY65" fmla="*/ 113757 h 249209"/>
                      <a:gd name="connsiteX66" fmla="*/ 157735 w 280404"/>
                      <a:gd name="connsiteY66" fmla="*/ 107307 h 249209"/>
                      <a:gd name="connsiteX67" fmla="*/ 156562 w 280404"/>
                      <a:gd name="connsiteY67" fmla="*/ 108480 h 249209"/>
                      <a:gd name="connsiteX68" fmla="*/ 149526 w 280404"/>
                      <a:gd name="connsiteY68" fmla="*/ 104375 h 249209"/>
                      <a:gd name="connsiteX69" fmla="*/ 113757 w 280404"/>
                      <a:gd name="connsiteY69" fmla="*/ 69779 h 249209"/>
                      <a:gd name="connsiteX70" fmla="*/ 102616 w 280404"/>
                      <a:gd name="connsiteY70" fmla="*/ 62156 h 249209"/>
                      <a:gd name="connsiteX71" fmla="*/ 103202 w 280404"/>
                      <a:gd name="connsiteY71" fmla="*/ 62156 h 249209"/>
                      <a:gd name="connsiteX72" fmla="*/ 77988 w 280404"/>
                      <a:gd name="connsiteY72" fmla="*/ 38701 h 249209"/>
                      <a:gd name="connsiteX73" fmla="*/ 78574 w 280404"/>
                      <a:gd name="connsiteY73" fmla="*/ 39287 h 249209"/>
                      <a:gd name="connsiteX74" fmla="*/ 74470 w 280404"/>
                      <a:gd name="connsiteY74" fmla="*/ 32837 h 249209"/>
                      <a:gd name="connsiteX75" fmla="*/ 68020 w 280404"/>
                      <a:gd name="connsiteY75" fmla="*/ 32251 h 249209"/>
                      <a:gd name="connsiteX76" fmla="*/ 68606 w 280404"/>
                      <a:gd name="connsiteY76" fmla="*/ 31664 h 249209"/>
                      <a:gd name="connsiteX77" fmla="*/ 58638 w 280404"/>
                      <a:gd name="connsiteY77" fmla="*/ 26387 h 249209"/>
                      <a:gd name="connsiteX78" fmla="*/ 59810 w 280404"/>
                      <a:gd name="connsiteY78" fmla="*/ 25800 h 249209"/>
                      <a:gd name="connsiteX79" fmla="*/ 51015 w 280404"/>
                      <a:gd name="connsiteY79" fmla="*/ 19350 h 249209"/>
                      <a:gd name="connsiteX80" fmla="*/ 37528 w 280404"/>
                      <a:gd name="connsiteY80" fmla="*/ 5864 h 249209"/>
                      <a:gd name="connsiteX81" fmla="*/ 36942 w 280404"/>
                      <a:gd name="connsiteY81" fmla="*/ 0 h 249209"/>
                      <a:gd name="connsiteX82" fmla="*/ 36355 w 280404"/>
                      <a:gd name="connsiteY82" fmla="*/ 0 h 249209"/>
                      <a:gd name="connsiteX83" fmla="*/ 1173 w 280404"/>
                      <a:gd name="connsiteY83" fmla="*/ 41633 h 249209"/>
                      <a:gd name="connsiteX84" fmla="*/ 0 w 280404"/>
                      <a:gd name="connsiteY84" fmla="*/ 42219 h 249209"/>
                      <a:gd name="connsiteX85" fmla="*/ 1173 w 280404"/>
                      <a:gd name="connsiteY85" fmla="*/ 43392 h 249209"/>
                      <a:gd name="connsiteX86" fmla="*/ 2932 w 280404"/>
                      <a:gd name="connsiteY86" fmla="*/ 45737 h 249209"/>
                      <a:gd name="connsiteX87" fmla="*/ 1173 w 280404"/>
                      <a:gd name="connsiteY87" fmla="*/ 43978 h 249209"/>
                      <a:gd name="connsiteX88" fmla="*/ 0 w 280404"/>
                      <a:gd name="connsiteY88" fmla="*/ 45151 h 249209"/>
                      <a:gd name="connsiteX89" fmla="*/ 1173 w 280404"/>
                      <a:gd name="connsiteY89" fmla="*/ 47496 h 249209"/>
                      <a:gd name="connsiteX90" fmla="*/ 1173 w 280404"/>
                      <a:gd name="connsiteY90" fmla="*/ 46323 h 249209"/>
                      <a:gd name="connsiteX91" fmla="*/ 4691 w 280404"/>
                      <a:gd name="connsiteY91" fmla="*/ 48083 h 249209"/>
                      <a:gd name="connsiteX92" fmla="*/ 5277 w 280404"/>
                      <a:gd name="connsiteY92" fmla="*/ 51601 h 249209"/>
                      <a:gd name="connsiteX93" fmla="*/ 32837 w 280404"/>
                      <a:gd name="connsiteY93" fmla="*/ 79747 h 249209"/>
                      <a:gd name="connsiteX94" fmla="*/ 32251 w 280404"/>
                      <a:gd name="connsiteY94" fmla="*/ 79747 h 249209"/>
                      <a:gd name="connsiteX95" fmla="*/ 41046 w 280404"/>
                      <a:gd name="connsiteY95" fmla="*/ 86784 h 249209"/>
                      <a:gd name="connsiteX96" fmla="*/ 41046 w 280404"/>
                      <a:gd name="connsiteY96" fmla="*/ 89129 h 249209"/>
                      <a:gd name="connsiteX97" fmla="*/ 55706 w 280404"/>
                      <a:gd name="connsiteY97" fmla="*/ 104375 h 249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280404" h="249209">
                        <a:moveTo>
                          <a:pt x="55706" y="104375"/>
                        </a:moveTo>
                        <a:lnTo>
                          <a:pt x="57465" y="102616"/>
                        </a:lnTo>
                        <a:cubicBezTo>
                          <a:pt x="60397" y="104961"/>
                          <a:pt x="56292" y="105548"/>
                          <a:pt x="59810" y="107307"/>
                        </a:cubicBezTo>
                        <a:cubicBezTo>
                          <a:pt x="63329" y="105548"/>
                          <a:pt x="63915" y="111411"/>
                          <a:pt x="66260" y="111411"/>
                        </a:cubicBezTo>
                        <a:cubicBezTo>
                          <a:pt x="66260" y="111411"/>
                          <a:pt x="67433" y="112584"/>
                          <a:pt x="66260" y="113757"/>
                        </a:cubicBezTo>
                        <a:cubicBezTo>
                          <a:pt x="68020" y="112584"/>
                          <a:pt x="68020" y="114930"/>
                          <a:pt x="69192" y="114930"/>
                        </a:cubicBezTo>
                        <a:cubicBezTo>
                          <a:pt x="69779" y="114930"/>
                          <a:pt x="69192" y="114343"/>
                          <a:pt x="69192" y="113757"/>
                        </a:cubicBezTo>
                        <a:lnTo>
                          <a:pt x="71538" y="114930"/>
                        </a:lnTo>
                        <a:cubicBezTo>
                          <a:pt x="72124" y="116102"/>
                          <a:pt x="71538" y="117275"/>
                          <a:pt x="70365" y="116689"/>
                        </a:cubicBezTo>
                        <a:cubicBezTo>
                          <a:pt x="75056" y="121966"/>
                          <a:pt x="97925" y="144835"/>
                          <a:pt x="103789" y="148939"/>
                        </a:cubicBezTo>
                        <a:cubicBezTo>
                          <a:pt x="103789" y="147180"/>
                          <a:pt x="102029" y="146594"/>
                          <a:pt x="102616" y="144248"/>
                        </a:cubicBezTo>
                        <a:cubicBezTo>
                          <a:pt x="104961" y="144835"/>
                          <a:pt x="104375" y="146594"/>
                          <a:pt x="106134" y="146007"/>
                        </a:cubicBezTo>
                        <a:cubicBezTo>
                          <a:pt x="104375" y="148939"/>
                          <a:pt x="108480" y="149526"/>
                          <a:pt x="107893" y="153044"/>
                        </a:cubicBezTo>
                        <a:lnTo>
                          <a:pt x="109652" y="151871"/>
                        </a:lnTo>
                        <a:lnTo>
                          <a:pt x="109652" y="153044"/>
                        </a:lnTo>
                        <a:cubicBezTo>
                          <a:pt x="117275" y="157149"/>
                          <a:pt x="111411" y="153630"/>
                          <a:pt x="116689" y="158908"/>
                        </a:cubicBezTo>
                        <a:cubicBezTo>
                          <a:pt x="120207" y="161840"/>
                          <a:pt x="123139" y="161253"/>
                          <a:pt x="124312" y="163599"/>
                        </a:cubicBezTo>
                        <a:cubicBezTo>
                          <a:pt x="124312" y="163599"/>
                          <a:pt x="124312" y="161840"/>
                          <a:pt x="125484" y="162426"/>
                        </a:cubicBezTo>
                        <a:cubicBezTo>
                          <a:pt x="124312" y="163599"/>
                          <a:pt x="128416" y="163599"/>
                          <a:pt x="127830" y="165358"/>
                        </a:cubicBezTo>
                        <a:cubicBezTo>
                          <a:pt x="129003" y="165944"/>
                          <a:pt x="131348" y="168290"/>
                          <a:pt x="131935" y="165944"/>
                        </a:cubicBezTo>
                        <a:cubicBezTo>
                          <a:pt x="131935" y="167117"/>
                          <a:pt x="133694" y="169462"/>
                          <a:pt x="131935" y="168876"/>
                        </a:cubicBezTo>
                        <a:cubicBezTo>
                          <a:pt x="132521" y="169462"/>
                          <a:pt x="133107" y="170635"/>
                          <a:pt x="134280" y="170635"/>
                        </a:cubicBezTo>
                        <a:lnTo>
                          <a:pt x="133694" y="169462"/>
                        </a:lnTo>
                        <a:cubicBezTo>
                          <a:pt x="136626" y="171808"/>
                          <a:pt x="136626" y="174153"/>
                          <a:pt x="140144" y="174153"/>
                        </a:cubicBezTo>
                        <a:lnTo>
                          <a:pt x="139557" y="172394"/>
                        </a:lnTo>
                        <a:cubicBezTo>
                          <a:pt x="141317" y="173567"/>
                          <a:pt x="142489" y="174740"/>
                          <a:pt x="141903" y="177085"/>
                        </a:cubicBezTo>
                        <a:lnTo>
                          <a:pt x="139557" y="175913"/>
                        </a:lnTo>
                        <a:cubicBezTo>
                          <a:pt x="142489" y="178258"/>
                          <a:pt x="143662" y="179431"/>
                          <a:pt x="147180" y="180604"/>
                        </a:cubicBezTo>
                        <a:lnTo>
                          <a:pt x="146594" y="180017"/>
                        </a:lnTo>
                        <a:cubicBezTo>
                          <a:pt x="150699" y="181190"/>
                          <a:pt x="166531" y="192918"/>
                          <a:pt x="171222" y="193504"/>
                        </a:cubicBezTo>
                        <a:lnTo>
                          <a:pt x="171222" y="191158"/>
                        </a:lnTo>
                        <a:lnTo>
                          <a:pt x="174154" y="192331"/>
                        </a:lnTo>
                        <a:cubicBezTo>
                          <a:pt x="174154" y="192331"/>
                          <a:pt x="169463" y="195263"/>
                          <a:pt x="169463" y="194677"/>
                        </a:cubicBezTo>
                        <a:cubicBezTo>
                          <a:pt x="174154" y="198781"/>
                          <a:pt x="199954" y="220477"/>
                          <a:pt x="203473" y="225168"/>
                        </a:cubicBezTo>
                        <a:cubicBezTo>
                          <a:pt x="204645" y="227514"/>
                          <a:pt x="202300" y="227514"/>
                          <a:pt x="201713" y="227514"/>
                        </a:cubicBezTo>
                        <a:cubicBezTo>
                          <a:pt x="204059" y="229273"/>
                          <a:pt x="204059" y="226927"/>
                          <a:pt x="205818" y="228687"/>
                        </a:cubicBezTo>
                        <a:cubicBezTo>
                          <a:pt x="206404" y="229273"/>
                          <a:pt x="204645" y="229273"/>
                          <a:pt x="204645" y="229273"/>
                        </a:cubicBezTo>
                        <a:cubicBezTo>
                          <a:pt x="205818" y="229859"/>
                          <a:pt x="205818" y="231032"/>
                          <a:pt x="206404" y="230446"/>
                        </a:cubicBezTo>
                        <a:cubicBezTo>
                          <a:pt x="205818" y="229273"/>
                          <a:pt x="207577" y="228100"/>
                          <a:pt x="208164" y="226341"/>
                        </a:cubicBezTo>
                        <a:lnTo>
                          <a:pt x="210509" y="228687"/>
                        </a:lnTo>
                        <a:lnTo>
                          <a:pt x="209336" y="229273"/>
                        </a:lnTo>
                        <a:cubicBezTo>
                          <a:pt x="209923" y="229859"/>
                          <a:pt x="212854" y="228100"/>
                          <a:pt x="215200" y="230446"/>
                        </a:cubicBezTo>
                        <a:cubicBezTo>
                          <a:pt x="218718" y="234550"/>
                          <a:pt x="223409" y="238069"/>
                          <a:pt x="226928" y="241587"/>
                        </a:cubicBezTo>
                        <a:cubicBezTo>
                          <a:pt x="226341" y="242173"/>
                          <a:pt x="225168" y="241587"/>
                          <a:pt x="223996" y="241000"/>
                        </a:cubicBezTo>
                        <a:cubicBezTo>
                          <a:pt x="224582" y="241587"/>
                          <a:pt x="225168" y="242173"/>
                          <a:pt x="225755" y="242759"/>
                        </a:cubicBezTo>
                        <a:cubicBezTo>
                          <a:pt x="225755" y="241000"/>
                          <a:pt x="228100" y="243346"/>
                          <a:pt x="227514" y="242759"/>
                        </a:cubicBezTo>
                        <a:cubicBezTo>
                          <a:pt x="232791" y="242759"/>
                          <a:pt x="234550" y="248623"/>
                          <a:pt x="238069" y="249210"/>
                        </a:cubicBezTo>
                        <a:cubicBezTo>
                          <a:pt x="240414" y="247450"/>
                          <a:pt x="276770" y="217545"/>
                          <a:pt x="278529" y="215200"/>
                        </a:cubicBezTo>
                        <a:cubicBezTo>
                          <a:pt x="279115" y="215786"/>
                          <a:pt x="280288" y="216959"/>
                          <a:pt x="280288" y="216959"/>
                        </a:cubicBezTo>
                        <a:cubicBezTo>
                          <a:pt x="280874" y="216373"/>
                          <a:pt x="279115" y="214614"/>
                          <a:pt x="277942" y="214027"/>
                        </a:cubicBezTo>
                        <a:lnTo>
                          <a:pt x="276770" y="215200"/>
                        </a:lnTo>
                        <a:cubicBezTo>
                          <a:pt x="274424" y="214027"/>
                          <a:pt x="276770" y="214027"/>
                          <a:pt x="275010" y="212268"/>
                        </a:cubicBezTo>
                        <a:cubicBezTo>
                          <a:pt x="276183" y="211095"/>
                          <a:pt x="277942" y="212268"/>
                          <a:pt x="279701" y="213441"/>
                        </a:cubicBezTo>
                        <a:cubicBezTo>
                          <a:pt x="278529" y="212268"/>
                          <a:pt x="277942" y="209923"/>
                          <a:pt x="276183" y="210509"/>
                        </a:cubicBezTo>
                        <a:cubicBezTo>
                          <a:pt x="275597" y="208750"/>
                          <a:pt x="277356" y="209336"/>
                          <a:pt x="276183" y="207577"/>
                        </a:cubicBezTo>
                        <a:cubicBezTo>
                          <a:pt x="275010" y="206991"/>
                          <a:pt x="272665" y="206404"/>
                          <a:pt x="271492" y="204645"/>
                        </a:cubicBezTo>
                        <a:lnTo>
                          <a:pt x="271492" y="204645"/>
                        </a:lnTo>
                        <a:cubicBezTo>
                          <a:pt x="269733" y="200540"/>
                          <a:pt x="265042" y="202300"/>
                          <a:pt x="263283" y="198195"/>
                        </a:cubicBezTo>
                        <a:lnTo>
                          <a:pt x="263869" y="198195"/>
                        </a:lnTo>
                        <a:cubicBezTo>
                          <a:pt x="263283" y="196436"/>
                          <a:pt x="260937" y="195849"/>
                          <a:pt x="259765" y="193504"/>
                        </a:cubicBezTo>
                        <a:cubicBezTo>
                          <a:pt x="260351" y="194090"/>
                          <a:pt x="259765" y="195263"/>
                          <a:pt x="258592" y="194677"/>
                        </a:cubicBezTo>
                        <a:cubicBezTo>
                          <a:pt x="257419" y="192331"/>
                          <a:pt x="255074" y="191745"/>
                          <a:pt x="254487" y="189399"/>
                        </a:cubicBezTo>
                        <a:lnTo>
                          <a:pt x="252142" y="189399"/>
                        </a:lnTo>
                        <a:cubicBezTo>
                          <a:pt x="245105" y="182949"/>
                          <a:pt x="215786" y="158908"/>
                          <a:pt x="208164" y="152458"/>
                        </a:cubicBezTo>
                        <a:lnTo>
                          <a:pt x="208750" y="152458"/>
                        </a:lnTo>
                        <a:cubicBezTo>
                          <a:pt x="197609" y="143076"/>
                          <a:pt x="174740" y="122552"/>
                          <a:pt x="162426" y="113757"/>
                        </a:cubicBezTo>
                        <a:cubicBezTo>
                          <a:pt x="161840" y="110825"/>
                          <a:pt x="158908" y="109066"/>
                          <a:pt x="157735" y="107307"/>
                        </a:cubicBezTo>
                        <a:cubicBezTo>
                          <a:pt x="158322" y="108480"/>
                          <a:pt x="157149" y="109066"/>
                          <a:pt x="156562" y="108480"/>
                        </a:cubicBezTo>
                        <a:cubicBezTo>
                          <a:pt x="151285" y="103202"/>
                          <a:pt x="155390" y="109066"/>
                          <a:pt x="149526" y="104375"/>
                        </a:cubicBezTo>
                        <a:cubicBezTo>
                          <a:pt x="141903" y="99684"/>
                          <a:pt x="118448" y="76229"/>
                          <a:pt x="113757" y="69779"/>
                        </a:cubicBezTo>
                        <a:cubicBezTo>
                          <a:pt x="109066" y="68606"/>
                          <a:pt x="106721" y="63915"/>
                          <a:pt x="102616" y="62156"/>
                        </a:cubicBezTo>
                        <a:lnTo>
                          <a:pt x="103202" y="62156"/>
                        </a:lnTo>
                        <a:cubicBezTo>
                          <a:pt x="99684" y="59810"/>
                          <a:pt x="82679" y="41633"/>
                          <a:pt x="77988" y="38701"/>
                        </a:cubicBezTo>
                        <a:lnTo>
                          <a:pt x="78574" y="39287"/>
                        </a:lnTo>
                        <a:cubicBezTo>
                          <a:pt x="74470" y="37528"/>
                          <a:pt x="76229" y="35769"/>
                          <a:pt x="74470" y="32837"/>
                        </a:cubicBezTo>
                        <a:cubicBezTo>
                          <a:pt x="73297" y="35183"/>
                          <a:pt x="69779" y="33423"/>
                          <a:pt x="68020" y="32251"/>
                        </a:cubicBezTo>
                        <a:lnTo>
                          <a:pt x="68606" y="31664"/>
                        </a:lnTo>
                        <a:cubicBezTo>
                          <a:pt x="66847" y="30491"/>
                          <a:pt x="61569" y="28732"/>
                          <a:pt x="58638" y="26387"/>
                        </a:cubicBezTo>
                        <a:lnTo>
                          <a:pt x="59810" y="25800"/>
                        </a:lnTo>
                        <a:cubicBezTo>
                          <a:pt x="56879" y="24628"/>
                          <a:pt x="52774" y="20523"/>
                          <a:pt x="51015" y="19350"/>
                        </a:cubicBezTo>
                        <a:cubicBezTo>
                          <a:pt x="47496" y="15832"/>
                          <a:pt x="43392" y="8796"/>
                          <a:pt x="37528" y="5864"/>
                        </a:cubicBezTo>
                        <a:lnTo>
                          <a:pt x="36942" y="0"/>
                        </a:lnTo>
                        <a:lnTo>
                          <a:pt x="36355" y="0"/>
                        </a:lnTo>
                        <a:cubicBezTo>
                          <a:pt x="36355" y="0"/>
                          <a:pt x="1173" y="28732"/>
                          <a:pt x="1173" y="41633"/>
                        </a:cubicBezTo>
                        <a:lnTo>
                          <a:pt x="0" y="42219"/>
                        </a:lnTo>
                        <a:lnTo>
                          <a:pt x="1173" y="43392"/>
                        </a:lnTo>
                        <a:cubicBezTo>
                          <a:pt x="2345" y="45151"/>
                          <a:pt x="4105" y="44564"/>
                          <a:pt x="2932" y="45737"/>
                        </a:cubicBezTo>
                        <a:lnTo>
                          <a:pt x="1173" y="43978"/>
                        </a:lnTo>
                        <a:cubicBezTo>
                          <a:pt x="2345" y="45737"/>
                          <a:pt x="1173" y="45151"/>
                          <a:pt x="0" y="45151"/>
                        </a:cubicBezTo>
                        <a:cubicBezTo>
                          <a:pt x="586" y="45737"/>
                          <a:pt x="1173" y="46323"/>
                          <a:pt x="1173" y="47496"/>
                        </a:cubicBezTo>
                        <a:cubicBezTo>
                          <a:pt x="1759" y="47496"/>
                          <a:pt x="1173" y="46910"/>
                          <a:pt x="1173" y="46323"/>
                        </a:cubicBezTo>
                        <a:cubicBezTo>
                          <a:pt x="2345" y="46910"/>
                          <a:pt x="4105" y="46910"/>
                          <a:pt x="4691" y="48083"/>
                        </a:cubicBezTo>
                        <a:cubicBezTo>
                          <a:pt x="6450" y="49842"/>
                          <a:pt x="3518" y="49842"/>
                          <a:pt x="5277" y="51601"/>
                        </a:cubicBezTo>
                        <a:cubicBezTo>
                          <a:pt x="14073" y="60983"/>
                          <a:pt x="22869" y="70951"/>
                          <a:pt x="32837" y="79747"/>
                        </a:cubicBezTo>
                        <a:cubicBezTo>
                          <a:pt x="32837" y="80333"/>
                          <a:pt x="32251" y="80333"/>
                          <a:pt x="32251" y="79747"/>
                        </a:cubicBezTo>
                        <a:cubicBezTo>
                          <a:pt x="35769" y="82093"/>
                          <a:pt x="38114" y="84438"/>
                          <a:pt x="41046" y="86784"/>
                        </a:cubicBezTo>
                        <a:cubicBezTo>
                          <a:pt x="41633" y="87956"/>
                          <a:pt x="41046" y="88543"/>
                          <a:pt x="41046" y="89129"/>
                        </a:cubicBezTo>
                        <a:cubicBezTo>
                          <a:pt x="40460" y="90302"/>
                          <a:pt x="55706" y="103788"/>
                          <a:pt x="55706" y="104375"/>
                        </a:cubicBezTo>
                        <a:close/>
                      </a:path>
                    </a:pathLst>
                  </a:custGeom>
                  <a:solidFill>
                    <a:srgbClr val="FF2020"/>
                  </a:solidFill>
                  <a:ln w="5864" cap="flat">
                    <a:noFill/>
                    <a:prstDash val="solid"/>
                    <a:miter/>
                  </a:ln>
                </p:spPr>
                <p:txBody>
                  <a:bodyPr rtlCol="0" anchor="ctr"/>
                  <a:lstStyle/>
                  <a:p>
                    <a:endParaRPr lang="en-US"/>
                  </a:p>
                </p:txBody>
              </p:sp>
            </p:grpSp>
          </p:grpSp>
          <p:grpSp>
            <p:nvGrpSpPr>
              <p:cNvPr id="992" name="Graphic 2">
                <a:extLst>
                  <a:ext uri="{FF2B5EF4-FFF2-40B4-BE49-F238E27FC236}">
                    <a16:creationId xmlns:a16="http://schemas.microsoft.com/office/drawing/2014/main" id="{4FAFEBC9-C229-4959-8B7F-6E7D25224AF3}"/>
                  </a:ext>
                </a:extLst>
              </p:cNvPr>
              <p:cNvGrpSpPr/>
              <p:nvPr/>
            </p:nvGrpSpPr>
            <p:grpSpPr>
              <a:xfrm>
                <a:off x="2513233" y="4347021"/>
                <a:ext cx="249209" cy="283922"/>
                <a:chOff x="2513233" y="4347021"/>
                <a:chExt cx="249209" cy="283922"/>
              </a:xfrm>
              <a:solidFill>
                <a:srgbClr val="FF2020"/>
              </a:solidFill>
            </p:grpSpPr>
            <p:sp>
              <p:nvSpPr>
                <p:cNvPr id="993" name="Graphic 2">
                  <a:extLst>
                    <a:ext uri="{FF2B5EF4-FFF2-40B4-BE49-F238E27FC236}">
                      <a16:creationId xmlns:a16="http://schemas.microsoft.com/office/drawing/2014/main" id="{2482361C-675B-4231-8C87-ED767C55B3B2}"/>
                    </a:ext>
                  </a:extLst>
                </p:cNvPr>
                <p:cNvSpPr/>
                <p:nvPr/>
              </p:nvSpPr>
              <p:spPr>
                <a:xfrm>
                  <a:off x="2534343" y="4369420"/>
                  <a:ext cx="220477" cy="243346"/>
                </a:xfrm>
                <a:custGeom>
                  <a:avLst/>
                  <a:gdLst>
                    <a:gd name="connsiteX0" fmla="*/ 0 w 220477"/>
                    <a:gd name="connsiteY0" fmla="*/ 243346 h 243346"/>
                    <a:gd name="connsiteX1" fmla="*/ 220477 w 220477"/>
                    <a:gd name="connsiteY1" fmla="*/ 0 h 243346"/>
                  </a:gdLst>
                  <a:ahLst/>
                  <a:cxnLst>
                    <a:cxn ang="0">
                      <a:pos x="connsiteX0" y="connsiteY0"/>
                    </a:cxn>
                    <a:cxn ang="0">
                      <a:pos x="connsiteX1" y="connsiteY1"/>
                    </a:cxn>
                  </a:cxnLst>
                  <a:rect l="l" t="t" r="r" b="b"/>
                  <a:pathLst>
                    <a:path w="220477" h="243346">
                      <a:moveTo>
                        <a:pt x="0" y="243346"/>
                      </a:moveTo>
                      <a:lnTo>
                        <a:pt x="220477" y="0"/>
                      </a:lnTo>
                    </a:path>
                  </a:pathLst>
                </a:custGeom>
                <a:ln w="5864" cap="flat">
                  <a:noFill/>
                  <a:prstDash val="solid"/>
                  <a:miter/>
                </a:ln>
              </p:spPr>
              <p:txBody>
                <a:bodyPr rtlCol="0" anchor="ctr"/>
                <a:lstStyle/>
                <a:p>
                  <a:endParaRPr lang="en-US"/>
                </a:p>
              </p:txBody>
            </p:sp>
            <p:grpSp>
              <p:nvGrpSpPr>
                <p:cNvPr id="994" name="Graphic 2">
                  <a:extLst>
                    <a:ext uri="{FF2B5EF4-FFF2-40B4-BE49-F238E27FC236}">
                      <a16:creationId xmlns:a16="http://schemas.microsoft.com/office/drawing/2014/main" id="{9326CC89-0D0F-42E2-97FA-BBEE987EB2C4}"/>
                    </a:ext>
                  </a:extLst>
                </p:cNvPr>
                <p:cNvGrpSpPr/>
                <p:nvPr/>
              </p:nvGrpSpPr>
              <p:grpSpPr>
                <a:xfrm>
                  <a:off x="2513233" y="4347021"/>
                  <a:ext cx="249209" cy="283922"/>
                  <a:chOff x="2513233" y="4347021"/>
                  <a:chExt cx="249209" cy="283922"/>
                </a:xfrm>
                <a:solidFill>
                  <a:srgbClr val="FF2020"/>
                </a:solidFill>
              </p:grpSpPr>
              <p:sp>
                <p:nvSpPr>
                  <p:cNvPr id="995" name="Graphic 2">
                    <a:extLst>
                      <a:ext uri="{FF2B5EF4-FFF2-40B4-BE49-F238E27FC236}">
                        <a16:creationId xmlns:a16="http://schemas.microsoft.com/office/drawing/2014/main" id="{F67C7BE5-20F3-4D5D-AC38-7E83AE40FF9A}"/>
                      </a:ext>
                    </a:extLst>
                  </p:cNvPr>
                  <p:cNvSpPr/>
                  <p:nvPr/>
                </p:nvSpPr>
                <p:spPr>
                  <a:xfrm>
                    <a:off x="2556625" y="4628598"/>
                    <a:ext cx="4104" cy="2345"/>
                  </a:xfrm>
                  <a:custGeom>
                    <a:avLst/>
                    <a:gdLst>
                      <a:gd name="connsiteX0" fmla="*/ 0 w 4104"/>
                      <a:gd name="connsiteY0" fmla="*/ 2346 h 2345"/>
                      <a:gd name="connsiteX1" fmla="*/ 4105 w 4104"/>
                      <a:gd name="connsiteY1" fmla="*/ 0 h 2345"/>
                      <a:gd name="connsiteX2" fmla="*/ 0 w 4104"/>
                      <a:gd name="connsiteY2" fmla="*/ 2346 h 2345"/>
                    </a:gdLst>
                    <a:ahLst/>
                    <a:cxnLst>
                      <a:cxn ang="0">
                        <a:pos x="connsiteX0" y="connsiteY0"/>
                      </a:cxn>
                      <a:cxn ang="0">
                        <a:pos x="connsiteX1" y="connsiteY1"/>
                      </a:cxn>
                      <a:cxn ang="0">
                        <a:pos x="connsiteX2" y="connsiteY2"/>
                      </a:cxn>
                    </a:cxnLst>
                    <a:rect l="l" t="t" r="r" b="b"/>
                    <a:pathLst>
                      <a:path w="4104" h="2345">
                        <a:moveTo>
                          <a:pt x="0" y="2346"/>
                        </a:moveTo>
                        <a:cubicBezTo>
                          <a:pt x="1759" y="2346"/>
                          <a:pt x="2932" y="1173"/>
                          <a:pt x="4105" y="0"/>
                        </a:cubicBezTo>
                        <a:cubicBezTo>
                          <a:pt x="2346" y="0"/>
                          <a:pt x="1173" y="587"/>
                          <a:pt x="0" y="2346"/>
                        </a:cubicBezTo>
                        <a:close/>
                      </a:path>
                    </a:pathLst>
                  </a:custGeom>
                  <a:solidFill>
                    <a:srgbClr val="FF2020"/>
                  </a:solidFill>
                  <a:ln w="5864" cap="flat">
                    <a:noFill/>
                    <a:prstDash val="solid"/>
                    <a:miter/>
                  </a:ln>
                </p:spPr>
                <p:txBody>
                  <a:bodyPr rtlCol="0" anchor="ctr"/>
                  <a:lstStyle/>
                  <a:p>
                    <a:endParaRPr lang="en-US"/>
                  </a:p>
                </p:txBody>
              </p:sp>
              <p:sp>
                <p:nvSpPr>
                  <p:cNvPr id="996" name="Graphic 2">
                    <a:extLst>
                      <a:ext uri="{FF2B5EF4-FFF2-40B4-BE49-F238E27FC236}">
                        <a16:creationId xmlns:a16="http://schemas.microsoft.com/office/drawing/2014/main" id="{60E8CFF1-F8B0-41D1-AB0D-931FB4BDFA9B}"/>
                      </a:ext>
                    </a:extLst>
                  </p:cNvPr>
                  <p:cNvSpPr/>
                  <p:nvPr/>
                </p:nvSpPr>
                <p:spPr>
                  <a:xfrm>
                    <a:off x="2560730" y="4628598"/>
                    <a:ext cx="5863" cy="5863"/>
                  </a:xfrm>
                  <a:custGeom>
                    <a:avLst/>
                    <a:gdLst>
                      <a:gd name="connsiteX0" fmla="*/ 0 w 5863"/>
                      <a:gd name="connsiteY0" fmla="*/ 0 h 5863"/>
                      <a:gd name="connsiteX1" fmla="*/ 0 w 5863"/>
                      <a:gd name="connsiteY1" fmla="*/ 0 h 5863"/>
                      <a:gd name="connsiteX2" fmla="*/ 0 w 5863"/>
                      <a:gd name="connsiteY2" fmla="*/ 0 h 5863"/>
                    </a:gdLst>
                    <a:ahLst/>
                    <a:cxnLst>
                      <a:cxn ang="0">
                        <a:pos x="connsiteX0" y="connsiteY0"/>
                      </a:cxn>
                      <a:cxn ang="0">
                        <a:pos x="connsiteX1" y="connsiteY1"/>
                      </a:cxn>
                      <a:cxn ang="0">
                        <a:pos x="connsiteX2" y="connsiteY2"/>
                      </a:cxn>
                    </a:cxnLst>
                    <a:rect l="l" t="t" r="r" b="b"/>
                    <a:pathLst>
                      <a:path w="5863" h="5863">
                        <a:moveTo>
                          <a:pt x="0" y="0"/>
                        </a:moveTo>
                        <a:lnTo>
                          <a:pt x="0" y="0"/>
                        </a:lnTo>
                        <a:lnTo>
                          <a:pt x="0" y="0"/>
                        </a:lnTo>
                        <a:close/>
                      </a:path>
                    </a:pathLst>
                  </a:custGeom>
                  <a:solidFill>
                    <a:srgbClr val="FF2020"/>
                  </a:solidFill>
                  <a:ln w="5864" cap="flat">
                    <a:noFill/>
                    <a:prstDash val="solid"/>
                    <a:miter/>
                  </a:ln>
                </p:spPr>
                <p:txBody>
                  <a:bodyPr rtlCol="0" anchor="ctr"/>
                  <a:lstStyle/>
                  <a:p>
                    <a:endParaRPr lang="en-US"/>
                  </a:p>
                </p:txBody>
              </p:sp>
              <p:sp>
                <p:nvSpPr>
                  <p:cNvPr id="997" name="Graphic 2">
                    <a:extLst>
                      <a:ext uri="{FF2B5EF4-FFF2-40B4-BE49-F238E27FC236}">
                        <a16:creationId xmlns:a16="http://schemas.microsoft.com/office/drawing/2014/main" id="{73D85DF3-8F38-4DC6-9B64-7E1253F0FA9C}"/>
                      </a:ext>
                    </a:extLst>
                  </p:cNvPr>
                  <p:cNvSpPr/>
                  <p:nvPr/>
                </p:nvSpPr>
                <p:spPr>
                  <a:xfrm>
                    <a:off x="2729020" y="4347724"/>
                    <a:ext cx="586" cy="1172"/>
                  </a:xfrm>
                  <a:custGeom>
                    <a:avLst/>
                    <a:gdLst>
                      <a:gd name="connsiteX0" fmla="*/ 586 w 586"/>
                      <a:gd name="connsiteY0" fmla="*/ 0 h 1172"/>
                      <a:gd name="connsiteX1" fmla="*/ 0 w 586"/>
                      <a:gd name="connsiteY1" fmla="*/ 1172 h 1172"/>
                      <a:gd name="connsiteX2" fmla="*/ 586 w 586"/>
                      <a:gd name="connsiteY2" fmla="*/ 0 h 1172"/>
                    </a:gdLst>
                    <a:ahLst/>
                    <a:cxnLst>
                      <a:cxn ang="0">
                        <a:pos x="connsiteX0" y="connsiteY0"/>
                      </a:cxn>
                      <a:cxn ang="0">
                        <a:pos x="connsiteX1" y="connsiteY1"/>
                      </a:cxn>
                      <a:cxn ang="0">
                        <a:pos x="connsiteX2" y="connsiteY2"/>
                      </a:cxn>
                    </a:cxnLst>
                    <a:rect l="l" t="t" r="r" b="b"/>
                    <a:pathLst>
                      <a:path w="586" h="1172">
                        <a:moveTo>
                          <a:pt x="586" y="0"/>
                        </a:moveTo>
                        <a:cubicBezTo>
                          <a:pt x="586" y="586"/>
                          <a:pt x="0" y="586"/>
                          <a:pt x="0" y="1172"/>
                        </a:cubicBezTo>
                        <a:cubicBezTo>
                          <a:pt x="0" y="1172"/>
                          <a:pt x="586" y="586"/>
                          <a:pt x="586" y="0"/>
                        </a:cubicBezTo>
                        <a:close/>
                      </a:path>
                    </a:pathLst>
                  </a:custGeom>
                  <a:solidFill>
                    <a:srgbClr val="FF2020"/>
                  </a:solidFill>
                  <a:ln w="5864" cap="flat">
                    <a:noFill/>
                    <a:prstDash val="solid"/>
                    <a:miter/>
                  </a:ln>
                </p:spPr>
                <p:txBody>
                  <a:bodyPr rtlCol="0" anchor="ctr"/>
                  <a:lstStyle/>
                  <a:p>
                    <a:endParaRPr lang="en-US"/>
                  </a:p>
                </p:txBody>
              </p:sp>
              <p:sp>
                <p:nvSpPr>
                  <p:cNvPr id="998" name="Graphic 2">
                    <a:extLst>
                      <a:ext uri="{FF2B5EF4-FFF2-40B4-BE49-F238E27FC236}">
                        <a16:creationId xmlns:a16="http://schemas.microsoft.com/office/drawing/2014/main" id="{E6DB78CC-5855-4876-BE44-E9C3EB34718A}"/>
                      </a:ext>
                    </a:extLst>
                  </p:cNvPr>
                  <p:cNvSpPr/>
                  <p:nvPr/>
                </p:nvSpPr>
                <p:spPr>
                  <a:xfrm>
                    <a:off x="2513233" y="4347021"/>
                    <a:ext cx="249209" cy="280404"/>
                  </a:xfrm>
                  <a:custGeom>
                    <a:avLst/>
                    <a:gdLst>
                      <a:gd name="connsiteX0" fmla="*/ 104375 w 249209"/>
                      <a:gd name="connsiteY0" fmla="*/ 224698 h 280404"/>
                      <a:gd name="connsiteX1" fmla="*/ 102616 w 249209"/>
                      <a:gd name="connsiteY1" fmla="*/ 222939 h 280404"/>
                      <a:gd name="connsiteX2" fmla="*/ 107307 w 249209"/>
                      <a:gd name="connsiteY2" fmla="*/ 220594 h 280404"/>
                      <a:gd name="connsiteX3" fmla="*/ 111411 w 249209"/>
                      <a:gd name="connsiteY3" fmla="*/ 214144 h 280404"/>
                      <a:gd name="connsiteX4" fmla="*/ 113757 w 249209"/>
                      <a:gd name="connsiteY4" fmla="*/ 214144 h 280404"/>
                      <a:gd name="connsiteX5" fmla="*/ 114930 w 249209"/>
                      <a:gd name="connsiteY5" fmla="*/ 211212 h 280404"/>
                      <a:gd name="connsiteX6" fmla="*/ 113757 w 249209"/>
                      <a:gd name="connsiteY6" fmla="*/ 211212 h 280404"/>
                      <a:gd name="connsiteX7" fmla="*/ 114930 w 249209"/>
                      <a:gd name="connsiteY7" fmla="*/ 208867 h 280404"/>
                      <a:gd name="connsiteX8" fmla="*/ 116689 w 249209"/>
                      <a:gd name="connsiteY8" fmla="*/ 210039 h 280404"/>
                      <a:gd name="connsiteX9" fmla="*/ 148939 w 249209"/>
                      <a:gd name="connsiteY9" fmla="*/ 176616 h 280404"/>
                      <a:gd name="connsiteX10" fmla="*/ 144249 w 249209"/>
                      <a:gd name="connsiteY10" fmla="*/ 177788 h 280404"/>
                      <a:gd name="connsiteX11" fmla="*/ 146008 w 249209"/>
                      <a:gd name="connsiteY11" fmla="*/ 174270 h 280404"/>
                      <a:gd name="connsiteX12" fmla="*/ 153044 w 249209"/>
                      <a:gd name="connsiteY12" fmla="*/ 172511 h 280404"/>
                      <a:gd name="connsiteX13" fmla="*/ 151871 w 249209"/>
                      <a:gd name="connsiteY13" fmla="*/ 170752 h 280404"/>
                      <a:gd name="connsiteX14" fmla="*/ 153044 w 249209"/>
                      <a:gd name="connsiteY14" fmla="*/ 170752 h 280404"/>
                      <a:gd name="connsiteX15" fmla="*/ 158908 w 249209"/>
                      <a:gd name="connsiteY15" fmla="*/ 163716 h 280404"/>
                      <a:gd name="connsiteX16" fmla="*/ 163599 w 249209"/>
                      <a:gd name="connsiteY16" fmla="*/ 156093 h 280404"/>
                      <a:gd name="connsiteX17" fmla="*/ 162426 w 249209"/>
                      <a:gd name="connsiteY17" fmla="*/ 154920 h 280404"/>
                      <a:gd name="connsiteX18" fmla="*/ 165358 w 249209"/>
                      <a:gd name="connsiteY18" fmla="*/ 152574 h 280404"/>
                      <a:gd name="connsiteX19" fmla="*/ 165945 w 249209"/>
                      <a:gd name="connsiteY19" fmla="*/ 148470 h 280404"/>
                      <a:gd name="connsiteX20" fmla="*/ 168876 w 249209"/>
                      <a:gd name="connsiteY20" fmla="*/ 148470 h 280404"/>
                      <a:gd name="connsiteX21" fmla="*/ 170635 w 249209"/>
                      <a:gd name="connsiteY21" fmla="*/ 146124 h 280404"/>
                      <a:gd name="connsiteX22" fmla="*/ 169463 w 249209"/>
                      <a:gd name="connsiteY22" fmla="*/ 146710 h 280404"/>
                      <a:gd name="connsiteX23" fmla="*/ 174154 w 249209"/>
                      <a:gd name="connsiteY23" fmla="*/ 140260 h 280404"/>
                      <a:gd name="connsiteX24" fmla="*/ 172395 w 249209"/>
                      <a:gd name="connsiteY24" fmla="*/ 140847 h 280404"/>
                      <a:gd name="connsiteX25" fmla="*/ 177086 w 249209"/>
                      <a:gd name="connsiteY25" fmla="*/ 138501 h 280404"/>
                      <a:gd name="connsiteX26" fmla="*/ 175913 w 249209"/>
                      <a:gd name="connsiteY26" fmla="*/ 140847 h 280404"/>
                      <a:gd name="connsiteX27" fmla="*/ 180604 w 249209"/>
                      <a:gd name="connsiteY27" fmla="*/ 133224 h 280404"/>
                      <a:gd name="connsiteX28" fmla="*/ 180018 w 249209"/>
                      <a:gd name="connsiteY28" fmla="*/ 133810 h 280404"/>
                      <a:gd name="connsiteX29" fmla="*/ 193504 w 249209"/>
                      <a:gd name="connsiteY29" fmla="*/ 109183 h 280404"/>
                      <a:gd name="connsiteX30" fmla="*/ 191159 w 249209"/>
                      <a:gd name="connsiteY30" fmla="*/ 109183 h 280404"/>
                      <a:gd name="connsiteX31" fmla="*/ 192331 w 249209"/>
                      <a:gd name="connsiteY31" fmla="*/ 106251 h 280404"/>
                      <a:gd name="connsiteX32" fmla="*/ 194677 w 249209"/>
                      <a:gd name="connsiteY32" fmla="*/ 110942 h 280404"/>
                      <a:gd name="connsiteX33" fmla="*/ 225168 w 249209"/>
                      <a:gd name="connsiteY33" fmla="*/ 76932 h 280404"/>
                      <a:gd name="connsiteX34" fmla="*/ 227514 w 249209"/>
                      <a:gd name="connsiteY34" fmla="*/ 78691 h 280404"/>
                      <a:gd name="connsiteX35" fmla="*/ 228687 w 249209"/>
                      <a:gd name="connsiteY35" fmla="*/ 74586 h 280404"/>
                      <a:gd name="connsiteX36" fmla="*/ 229273 w 249209"/>
                      <a:gd name="connsiteY36" fmla="*/ 75759 h 280404"/>
                      <a:gd name="connsiteX37" fmla="*/ 230446 w 249209"/>
                      <a:gd name="connsiteY37" fmla="*/ 74000 h 280404"/>
                      <a:gd name="connsiteX38" fmla="*/ 226341 w 249209"/>
                      <a:gd name="connsiteY38" fmla="*/ 72241 h 280404"/>
                      <a:gd name="connsiteX39" fmla="*/ 228687 w 249209"/>
                      <a:gd name="connsiteY39" fmla="*/ 69895 h 280404"/>
                      <a:gd name="connsiteX40" fmla="*/ 229273 w 249209"/>
                      <a:gd name="connsiteY40" fmla="*/ 71068 h 280404"/>
                      <a:gd name="connsiteX41" fmla="*/ 230446 w 249209"/>
                      <a:gd name="connsiteY41" fmla="*/ 65204 h 280404"/>
                      <a:gd name="connsiteX42" fmla="*/ 241587 w 249209"/>
                      <a:gd name="connsiteY42" fmla="*/ 53477 h 280404"/>
                      <a:gd name="connsiteX43" fmla="*/ 241001 w 249209"/>
                      <a:gd name="connsiteY43" fmla="*/ 56409 h 280404"/>
                      <a:gd name="connsiteX44" fmla="*/ 242760 w 249209"/>
                      <a:gd name="connsiteY44" fmla="*/ 54649 h 280404"/>
                      <a:gd name="connsiteX45" fmla="*/ 242760 w 249209"/>
                      <a:gd name="connsiteY45" fmla="*/ 52890 h 280404"/>
                      <a:gd name="connsiteX46" fmla="*/ 249210 w 249209"/>
                      <a:gd name="connsiteY46" fmla="*/ 42336 h 280404"/>
                      <a:gd name="connsiteX47" fmla="*/ 215200 w 249209"/>
                      <a:gd name="connsiteY47" fmla="*/ 1875 h 280404"/>
                      <a:gd name="connsiteX48" fmla="*/ 216959 w 249209"/>
                      <a:gd name="connsiteY48" fmla="*/ 116 h 280404"/>
                      <a:gd name="connsiteX49" fmla="*/ 214027 w 249209"/>
                      <a:gd name="connsiteY49" fmla="*/ 2462 h 280404"/>
                      <a:gd name="connsiteX50" fmla="*/ 215200 w 249209"/>
                      <a:gd name="connsiteY50" fmla="*/ 3635 h 280404"/>
                      <a:gd name="connsiteX51" fmla="*/ 212268 w 249209"/>
                      <a:gd name="connsiteY51" fmla="*/ 5394 h 280404"/>
                      <a:gd name="connsiteX52" fmla="*/ 213441 w 249209"/>
                      <a:gd name="connsiteY52" fmla="*/ 703 h 280404"/>
                      <a:gd name="connsiteX53" fmla="*/ 210509 w 249209"/>
                      <a:gd name="connsiteY53" fmla="*/ 4221 h 280404"/>
                      <a:gd name="connsiteX54" fmla="*/ 207577 w 249209"/>
                      <a:gd name="connsiteY54" fmla="*/ 4221 h 280404"/>
                      <a:gd name="connsiteX55" fmla="*/ 204645 w 249209"/>
                      <a:gd name="connsiteY55" fmla="*/ 8912 h 280404"/>
                      <a:gd name="connsiteX56" fmla="*/ 204645 w 249209"/>
                      <a:gd name="connsiteY56" fmla="*/ 8912 h 280404"/>
                      <a:gd name="connsiteX57" fmla="*/ 198195 w 249209"/>
                      <a:gd name="connsiteY57" fmla="*/ 17121 h 280404"/>
                      <a:gd name="connsiteX58" fmla="*/ 198195 w 249209"/>
                      <a:gd name="connsiteY58" fmla="*/ 16535 h 280404"/>
                      <a:gd name="connsiteX59" fmla="*/ 193504 w 249209"/>
                      <a:gd name="connsiteY59" fmla="*/ 20640 h 280404"/>
                      <a:gd name="connsiteX60" fmla="*/ 194677 w 249209"/>
                      <a:gd name="connsiteY60" fmla="*/ 21812 h 280404"/>
                      <a:gd name="connsiteX61" fmla="*/ 189400 w 249209"/>
                      <a:gd name="connsiteY61" fmla="*/ 25917 h 280404"/>
                      <a:gd name="connsiteX62" fmla="*/ 189400 w 249209"/>
                      <a:gd name="connsiteY62" fmla="*/ 28262 h 280404"/>
                      <a:gd name="connsiteX63" fmla="*/ 152458 w 249209"/>
                      <a:gd name="connsiteY63" fmla="*/ 72241 h 280404"/>
                      <a:gd name="connsiteX64" fmla="*/ 152458 w 249209"/>
                      <a:gd name="connsiteY64" fmla="*/ 71654 h 280404"/>
                      <a:gd name="connsiteX65" fmla="*/ 113757 w 249209"/>
                      <a:gd name="connsiteY65" fmla="*/ 117978 h 280404"/>
                      <a:gd name="connsiteX66" fmla="*/ 107307 w 249209"/>
                      <a:gd name="connsiteY66" fmla="*/ 122669 h 280404"/>
                      <a:gd name="connsiteX67" fmla="*/ 108480 w 249209"/>
                      <a:gd name="connsiteY67" fmla="*/ 123842 h 280404"/>
                      <a:gd name="connsiteX68" fmla="*/ 104375 w 249209"/>
                      <a:gd name="connsiteY68" fmla="*/ 130878 h 280404"/>
                      <a:gd name="connsiteX69" fmla="*/ 69779 w 249209"/>
                      <a:gd name="connsiteY69" fmla="*/ 166647 h 280404"/>
                      <a:gd name="connsiteX70" fmla="*/ 62156 w 249209"/>
                      <a:gd name="connsiteY70" fmla="*/ 177788 h 280404"/>
                      <a:gd name="connsiteX71" fmla="*/ 62156 w 249209"/>
                      <a:gd name="connsiteY71" fmla="*/ 177202 h 280404"/>
                      <a:gd name="connsiteX72" fmla="*/ 38701 w 249209"/>
                      <a:gd name="connsiteY72" fmla="*/ 202416 h 280404"/>
                      <a:gd name="connsiteX73" fmla="*/ 39287 w 249209"/>
                      <a:gd name="connsiteY73" fmla="*/ 201830 h 280404"/>
                      <a:gd name="connsiteX74" fmla="*/ 32837 w 249209"/>
                      <a:gd name="connsiteY74" fmla="*/ 205935 h 280404"/>
                      <a:gd name="connsiteX75" fmla="*/ 32251 w 249209"/>
                      <a:gd name="connsiteY75" fmla="*/ 212385 h 280404"/>
                      <a:gd name="connsiteX76" fmla="*/ 31664 w 249209"/>
                      <a:gd name="connsiteY76" fmla="*/ 211798 h 280404"/>
                      <a:gd name="connsiteX77" fmla="*/ 26387 w 249209"/>
                      <a:gd name="connsiteY77" fmla="*/ 221767 h 280404"/>
                      <a:gd name="connsiteX78" fmla="*/ 25801 w 249209"/>
                      <a:gd name="connsiteY78" fmla="*/ 220594 h 280404"/>
                      <a:gd name="connsiteX79" fmla="*/ 19351 w 249209"/>
                      <a:gd name="connsiteY79" fmla="*/ 229390 h 280404"/>
                      <a:gd name="connsiteX80" fmla="*/ 5864 w 249209"/>
                      <a:gd name="connsiteY80" fmla="*/ 242876 h 280404"/>
                      <a:gd name="connsiteX81" fmla="*/ 0 w 249209"/>
                      <a:gd name="connsiteY81" fmla="*/ 243463 h 280404"/>
                      <a:gd name="connsiteX82" fmla="*/ 0 w 249209"/>
                      <a:gd name="connsiteY82" fmla="*/ 244049 h 280404"/>
                      <a:gd name="connsiteX83" fmla="*/ 41633 w 249209"/>
                      <a:gd name="connsiteY83" fmla="*/ 279232 h 280404"/>
                      <a:gd name="connsiteX84" fmla="*/ 42219 w 249209"/>
                      <a:gd name="connsiteY84" fmla="*/ 280404 h 280404"/>
                      <a:gd name="connsiteX85" fmla="*/ 43392 w 249209"/>
                      <a:gd name="connsiteY85" fmla="*/ 279232 h 280404"/>
                      <a:gd name="connsiteX86" fmla="*/ 45737 w 249209"/>
                      <a:gd name="connsiteY86" fmla="*/ 277472 h 280404"/>
                      <a:gd name="connsiteX87" fmla="*/ 43978 w 249209"/>
                      <a:gd name="connsiteY87" fmla="*/ 279232 h 280404"/>
                      <a:gd name="connsiteX88" fmla="*/ 45151 w 249209"/>
                      <a:gd name="connsiteY88" fmla="*/ 280404 h 280404"/>
                      <a:gd name="connsiteX89" fmla="*/ 47496 w 249209"/>
                      <a:gd name="connsiteY89" fmla="*/ 279232 h 280404"/>
                      <a:gd name="connsiteX90" fmla="*/ 46324 w 249209"/>
                      <a:gd name="connsiteY90" fmla="*/ 279232 h 280404"/>
                      <a:gd name="connsiteX91" fmla="*/ 48083 w 249209"/>
                      <a:gd name="connsiteY91" fmla="*/ 275713 h 280404"/>
                      <a:gd name="connsiteX92" fmla="*/ 51601 w 249209"/>
                      <a:gd name="connsiteY92" fmla="*/ 275127 h 280404"/>
                      <a:gd name="connsiteX93" fmla="*/ 79747 w 249209"/>
                      <a:gd name="connsiteY93" fmla="*/ 247567 h 280404"/>
                      <a:gd name="connsiteX94" fmla="*/ 79747 w 249209"/>
                      <a:gd name="connsiteY94" fmla="*/ 248153 h 280404"/>
                      <a:gd name="connsiteX95" fmla="*/ 86784 w 249209"/>
                      <a:gd name="connsiteY95" fmla="*/ 239358 h 280404"/>
                      <a:gd name="connsiteX96" fmla="*/ 89129 w 249209"/>
                      <a:gd name="connsiteY96" fmla="*/ 239358 h 280404"/>
                      <a:gd name="connsiteX97" fmla="*/ 104375 w 249209"/>
                      <a:gd name="connsiteY97" fmla="*/ 224698 h 280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249209" h="280404">
                        <a:moveTo>
                          <a:pt x="104375" y="224698"/>
                        </a:moveTo>
                        <a:lnTo>
                          <a:pt x="102616" y="222939"/>
                        </a:lnTo>
                        <a:cubicBezTo>
                          <a:pt x="104961" y="220007"/>
                          <a:pt x="105548" y="224112"/>
                          <a:pt x="107307" y="220594"/>
                        </a:cubicBezTo>
                        <a:cubicBezTo>
                          <a:pt x="105548" y="217076"/>
                          <a:pt x="111411" y="216489"/>
                          <a:pt x="111411" y="214144"/>
                        </a:cubicBezTo>
                        <a:cubicBezTo>
                          <a:pt x="111411" y="214144"/>
                          <a:pt x="112584" y="212971"/>
                          <a:pt x="113757" y="214144"/>
                        </a:cubicBezTo>
                        <a:cubicBezTo>
                          <a:pt x="112584" y="212385"/>
                          <a:pt x="114930" y="212385"/>
                          <a:pt x="114930" y="211212"/>
                        </a:cubicBezTo>
                        <a:cubicBezTo>
                          <a:pt x="114930" y="210626"/>
                          <a:pt x="114343" y="211212"/>
                          <a:pt x="113757" y="211212"/>
                        </a:cubicBezTo>
                        <a:lnTo>
                          <a:pt x="114930" y="208867"/>
                        </a:lnTo>
                        <a:cubicBezTo>
                          <a:pt x="116103" y="208280"/>
                          <a:pt x="117275" y="208867"/>
                          <a:pt x="116689" y="210039"/>
                        </a:cubicBezTo>
                        <a:cubicBezTo>
                          <a:pt x="121966" y="205348"/>
                          <a:pt x="144835" y="182480"/>
                          <a:pt x="148939" y="176616"/>
                        </a:cubicBezTo>
                        <a:cubicBezTo>
                          <a:pt x="147180" y="176616"/>
                          <a:pt x="146594" y="178375"/>
                          <a:pt x="144249" y="177788"/>
                        </a:cubicBezTo>
                        <a:cubicBezTo>
                          <a:pt x="144835" y="175443"/>
                          <a:pt x="146594" y="176029"/>
                          <a:pt x="146008" y="174270"/>
                        </a:cubicBezTo>
                        <a:cubicBezTo>
                          <a:pt x="148939" y="176029"/>
                          <a:pt x="149526" y="171925"/>
                          <a:pt x="153044" y="172511"/>
                        </a:cubicBezTo>
                        <a:lnTo>
                          <a:pt x="151871" y="170752"/>
                        </a:lnTo>
                        <a:lnTo>
                          <a:pt x="153044" y="170752"/>
                        </a:lnTo>
                        <a:cubicBezTo>
                          <a:pt x="157149" y="163129"/>
                          <a:pt x="153631" y="168993"/>
                          <a:pt x="158908" y="163716"/>
                        </a:cubicBezTo>
                        <a:cubicBezTo>
                          <a:pt x="161840" y="160197"/>
                          <a:pt x="161253" y="157265"/>
                          <a:pt x="163599" y="156093"/>
                        </a:cubicBezTo>
                        <a:cubicBezTo>
                          <a:pt x="163599" y="156093"/>
                          <a:pt x="161840" y="156093"/>
                          <a:pt x="162426" y="154920"/>
                        </a:cubicBezTo>
                        <a:cubicBezTo>
                          <a:pt x="163599" y="156093"/>
                          <a:pt x="163599" y="151988"/>
                          <a:pt x="165358" y="152574"/>
                        </a:cubicBezTo>
                        <a:cubicBezTo>
                          <a:pt x="165945" y="151401"/>
                          <a:pt x="168290" y="149056"/>
                          <a:pt x="165945" y="148470"/>
                        </a:cubicBezTo>
                        <a:cubicBezTo>
                          <a:pt x="167117" y="148470"/>
                          <a:pt x="169463" y="146710"/>
                          <a:pt x="168876" y="148470"/>
                        </a:cubicBezTo>
                        <a:cubicBezTo>
                          <a:pt x="169463" y="147883"/>
                          <a:pt x="170635" y="147297"/>
                          <a:pt x="170635" y="146124"/>
                        </a:cubicBezTo>
                        <a:lnTo>
                          <a:pt x="169463" y="146710"/>
                        </a:lnTo>
                        <a:cubicBezTo>
                          <a:pt x="171808" y="143779"/>
                          <a:pt x="174154" y="143779"/>
                          <a:pt x="174154" y="140260"/>
                        </a:cubicBezTo>
                        <a:lnTo>
                          <a:pt x="172395" y="140847"/>
                        </a:lnTo>
                        <a:cubicBezTo>
                          <a:pt x="173567" y="139088"/>
                          <a:pt x="174740" y="137915"/>
                          <a:pt x="177086" y="138501"/>
                        </a:cubicBezTo>
                        <a:lnTo>
                          <a:pt x="175913" y="140847"/>
                        </a:lnTo>
                        <a:cubicBezTo>
                          <a:pt x="178258" y="137915"/>
                          <a:pt x="179431" y="136742"/>
                          <a:pt x="180604" y="133224"/>
                        </a:cubicBezTo>
                        <a:lnTo>
                          <a:pt x="180018" y="133810"/>
                        </a:lnTo>
                        <a:cubicBezTo>
                          <a:pt x="181190" y="129706"/>
                          <a:pt x="192918" y="113874"/>
                          <a:pt x="193504" y="109183"/>
                        </a:cubicBezTo>
                        <a:lnTo>
                          <a:pt x="191159" y="109183"/>
                        </a:lnTo>
                        <a:lnTo>
                          <a:pt x="192331" y="106251"/>
                        </a:lnTo>
                        <a:cubicBezTo>
                          <a:pt x="192331" y="106251"/>
                          <a:pt x="195263" y="110942"/>
                          <a:pt x="194677" y="110942"/>
                        </a:cubicBezTo>
                        <a:cubicBezTo>
                          <a:pt x="198781" y="106251"/>
                          <a:pt x="220477" y="80450"/>
                          <a:pt x="225168" y="76932"/>
                        </a:cubicBezTo>
                        <a:cubicBezTo>
                          <a:pt x="227514" y="75759"/>
                          <a:pt x="227514" y="78104"/>
                          <a:pt x="227514" y="78691"/>
                        </a:cubicBezTo>
                        <a:cubicBezTo>
                          <a:pt x="229273" y="76345"/>
                          <a:pt x="226928" y="76345"/>
                          <a:pt x="228687" y="74586"/>
                        </a:cubicBezTo>
                        <a:cubicBezTo>
                          <a:pt x="229273" y="74000"/>
                          <a:pt x="229273" y="75759"/>
                          <a:pt x="229273" y="75759"/>
                        </a:cubicBezTo>
                        <a:cubicBezTo>
                          <a:pt x="229859" y="74586"/>
                          <a:pt x="231032" y="74586"/>
                          <a:pt x="230446" y="74000"/>
                        </a:cubicBezTo>
                        <a:cubicBezTo>
                          <a:pt x="229273" y="74586"/>
                          <a:pt x="228100" y="72827"/>
                          <a:pt x="226341" y="72241"/>
                        </a:cubicBezTo>
                        <a:lnTo>
                          <a:pt x="228687" y="69895"/>
                        </a:lnTo>
                        <a:lnTo>
                          <a:pt x="229273" y="71068"/>
                        </a:lnTo>
                        <a:cubicBezTo>
                          <a:pt x="229859" y="70482"/>
                          <a:pt x="228100" y="67550"/>
                          <a:pt x="230446" y="65204"/>
                        </a:cubicBezTo>
                        <a:cubicBezTo>
                          <a:pt x="234550" y="61686"/>
                          <a:pt x="238069" y="56995"/>
                          <a:pt x="241587" y="53477"/>
                        </a:cubicBezTo>
                        <a:cubicBezTo>
                          <a:pt x="242173" y="54063"/>
                          <a:pt x="241587" y="55236"/>
                          <a:pt x="241001" y="56409"/>
                        </a:cubicBezTo>
                        <a:cubicBezTo>
                          <a:pt x="241587" y="55822"/>
                          <a:pt x="242173" y="55236"/>
                          <a:pt x="242760" y="54649"/>
                        </a:cubicBezTo>
                        <a:cubicBezTo>
                          <a:pt x="241001" y="54649"/>
                          <a:pt x="243346" y="52304"/>
                          <a:pt x="242760" y="52890"/>
                        </a:cubicBezTo>
                        <a:cubicBezTo>
                          <a:pt x="242760" y="47613"/>
                          <a:pt x="248623" y="45854"/>
                          <a:pt x="249210" y="42336"/>
                        </a:cubicBezTo>
                        <a:cubicBezTo>
                          <a:pt x="247451" y="39990"/>
                          <a:pt x="217546" y="3635"/>
                          <a:pt x="215200" y="1875"/>
                        </a:cubicBezTo>
                        <a:cubicBezTo>
                          <a:pt x="215786" y="1289"/>
                          <a:pt x="216959" y="116"/>
                          <a:pt x="216959" y="116"/>
                        </a:cubicBezTo>
                        <a:cubicBezTo>
                          <a:pt x="216373" y="-470"/>
                          <a:pt x="214614" y="1289"/>
                          <a:pt x="214027" y="2462"/>
                        </a:cubicBezTo>
                        <a:lnTo>
                          <a:pt x="215200" y="3635"/>
                        </a:lnTo>
                        <a:cubicBezTo>
                          <a:pt x="214027" y="5980"/>
                          <a:pt x="214027" y="3635"/>
                          <a:pt x="212268" y="5394"/>
                        </a:cubicBezTo>
                        <a:cubicBezTo>
                          <a:pt x="211095" y="4221"/>
                          <a:pt x="212268" y="2462"/>
                          <a:pt x="213441" y="703"/>
                        </a:cubicBezTo>
                        <a:cubicBezTo>
                          <a:pt x="212268" y="1875"/>
                          <a:pt x="209923" y="2462"/>
                          <a:pt x="210509" y="4221"/>
                        </a:cubicBezTo>
                        <a:cubicBezTo>
                          <a:pt x="208750" y="4807"/>
                          <a:pt x="209336" y="3048"/>
                          <a:pt x="207577" y="4221"/>
                        </a:cubicBezTo>
                        <a:cubicBezTo>
                          <a:pt x="206991" y="5394"/>
                          <a:pt x="206404" y="7739"/>
                          <a:pt x="204645" y="8912"/>
                        </a:cubicBezTo>
                        <a:lnTo>
                          <a:pt x="204645" y="8912"/>
                        </a:lnTo>
                        <a:cubicBezTo>
                          <a:pt x="200541" y="10671"/>
                          <a:pt x="202300" y="15362"/>
                          <a:pt x="198195" y="17121"/>
                        </a:cubicBezTo>
                        <a:lnTo>
                          <a:pt x="198195" y="16535"/>
                        </a:lnTo>
                        <a:cubicBezTo>
                          <a:pt x="196436" y="17121"/>
                          <a:pt x="195850" y="19467"/>
                          <a:pt x="193504" y="20640"/>
                        </a:cubicBezTo>
                        <a:cubicBezTo>
                          <a:pt x="194091" y="20053"/>
                          <a:pt x="195263" y="20640"/>
                          <a:pt x="194677" y="21812"/>
                        </a:cubicBezTo>
                        <a:cubicBezTo>
                          <a:pt x="192331" y="22985"/>
                          <a:pt x="191745" y="25331"/>
                          <a:pt x="189400" y="25917"/>
                        </a:cubicBezTo>
                        <a:lnTo>
                          <a:pt x="189400" y="28262"/>
                        </a:lnTo>
                        <a:cubicBezTo>
                          <a:pt x="182949" y="35299"/>
                          <a:pt x="158908" y="64618"/>
                          <a:pt x="152458" y="72241"/>
                        </a:cubicBezTo>
                        <a:lnTo>
                          <a:pt x="152458" y="71654"/>
                        </a:lnTo>
                        <a:cubicBezTo>
                          <a:pt x="143076" y="82796"/>
                          <a:pt x="122553" y="105664"/>
                          <a:pt x="113757" y="117978"/>
                        </a:cubicBezTo>
                        <a:cubicBezTo>
                          <a:pt x="110825" y="118564"/>
                          <a:pt x="109066" y="121496"/>
                          <a:pt x="107307" y="122669"/>
                        </a:cubicBezTo>
                        <a:cubicBezTo>
                          <a:pt x="108480" y="122083"/>
                          <a:pt x="109066" y="123255"/>
                          <a:pt x="108480" y="123842"/>
                        </a:cubicBezTo>
                        <a:cubicBezTo>
                          <a:pt x="103202" y="129119"/>
                          <a:pt x="109066" y="125014"/>
                          <a:pt x="104375" y="130878"/>
                        </a:cubicBezTo>
                        <a:cubicBezTo>
                          <a:pt x="99684" y="138501"/>
                          <a:pt x="76229" y="161956"/>
                          <a:pt x="69779" y="166647"/>
                        </a:cubicBezTo>
                        <a:cubicBezTo>
                          <a:pt x="68606" y="171338"/>
                          <a:pt x="63915" y="173684"/>
                          <a:pt x="62156" y="177788"/>
                        </a:cubicBezTo>
                        <a:lnTo>
                          <a:pt x="62156" y="177202"/>
                        </a:lnTo>
                        <a:cubicBezTo>
                          <a:pt x="59810" y="180720"/>
                          <a:pt x="41633" y="197725"/>
                          <a:pt x="38701" y="202416"/>
                        </a:cubicBezTo>
                        <a:lnTo>
                          <a:pt x="39287" y="201830"/>
                        </a:lnTo>
                        <a:cubicBezTo>
                          <a:pt x="37528" y="205935"/>
                          <a:pt x="35769" y="204175"/>
                          <a:pt x="32837" y="205935"/>
                        </a:cubicBezTo>
                        <a:cubicBezTo>
                          <a:pt x="35183" y="207107"/>
                          <a:pt x="33424" y="210626"/>
                          <a:pt x="32251" y="212385"/>
                        </a:cubicBezTo>
                        <a:lnTo>
                          <a:pt x="31664" y="211798"/>
                        </a:lnTo>
                        <a:cubicBezTo>
                          <a:pt x="30492" y="213557"/>
                          <a:pt x="28732" y="218835"/>
                          <a:pt x="26387" y="221767"/>
                        </a:cubicBezTo>
                        <a:lnTo>
                          <a:pt x="25801" y="220594"/>
                        </a:lnTo>
                        <a:cubicBezTo>
                          <a:pt x="24628" y="223526"/>
                          <a:pt x="20523" y="227630"/>
                          <a:pt x="19351" y="229390"/>
                        </a:cubicBezTo>
                        <a:cubicBezTo>
                          <a:pt x="15832" y="232908"/>
                          <a:pt x="8796" y="237013"/>
                          <a:pt x="5864" y="242876"/>
                        </a:cubicBezTo>
                        <a:lnTo>
                          <a:pt x="0" y="243463"/>
                        </a:lnTo>
                        <a:lnTo>
                          <a:pt x="0" y="244049"/>
                        </a:lnTo>
                        <a:cubicBezTo>
                          <a:pt x="0" y="244049"/>
                          <a:pt x="28732" y="279232"/>
                          <a:pt x="41633" y="279232"/>
                        </a:cubicBezTo>
                        <a:lnTo>
                          <a:pt x="42219" y="280404"/>
                        </a:lnTo>
                        <a:lnTo>
                          <a:pt x="43392" y="279232"/>
                        </a:lnTo>
                        <a:cubicBezTo>
                          <a:pt x="45151" y="278059"/>
                          <a:pt x="44565" y="276300"/>
                          <a:pt x="45737" y="277472"/>
                        </a:cubicBezTo>
                        <a:lnTo>
                          <a:pt x="43978" y="279232"/>
                        </a:lnTo>
                        <a:cubicBezTo>
                          <a:pt x="45737" y="278059"/>
                          <a:pt x="45151" y="279232"/>
                          <a:pt x="45151" y="280404"/>
                        </a:cubicBezTo>
                        <a:cubicBezTo>
                          <a:pt x="45737" y="279818"/>
                          <a:pt x="46324" y="279232"/>
                          <a:pt x="47496" y="279232"/>
                        </a:cubicBezTo>
                        <a:cubicBezTo>
                          <a:pt x="47496" y="278645"/>
                          <a:pt x="46910" y="279232"/>
                          <a:pt x="46324" y="279232"/>
                        </a:cubicBezTo>
                        <a:cubicBezTo>
                          <a:pt x="46910" y="278059"/>
                          <a:pt x="46910" y="276300"/>
                          <a:pt x="48083" y="275713"/>
                        </a:cubicBezTo>
                        <a:cubicBezTo>
                          <a:pt x="49842" y="273954"/>
                          <a:pt x="49842" y="276886"/>
                          <a:pt x="51601" y="275127"/>
                        </a:cubicBezTo>
                        <a:cubicBezTo>
                          <a:pt x="60983" y="266331"/>
                          <a:pt x="70952" y="257536"/>
                          <a:pt x="79747" y="247567"/>
                        </a:cubicBezTo>
                        <a:cubicBezTo>
                          <a:pt x="80334" y="247567"/>
                          <a:pt x="80334" y="248153"/>
                          <a:pt x="79747" y="248153"/>
                        </a:cubicBezTo>
                        <a:cubicBezTo>
                          <a:pt x="82093" y="244635"/>
                          <a:pt x="84438" y="242290"/>
                          <a:pt x="86784" y="239358"/>
                        </a:cubicBezTo>
                        <a:cubicBezTo>
                          <a:pt x="87956" y="238772"/>
                          <a:pt x="88543" y="239358"/>
                          <a:pt x="89129" y="239358"/>
                        </a:cubicBezTo>
                        <a:cubicBezTo>
                          <a:pt x="90302" y="240531"/>
                          <a:pt x="103789" y="225285"/>
                          <a:pt x="104375" y="224698"/>
                        </a:cubicBezTo>
                        <a:close/>
                      </a:path>
                    </a:pathLst>
                  </a:custGeom>
                  <a:solidFill>
                    <a:srgbClr val="FF2020"/>
                  </a:solidFill>
                  <a:ln w="5864" cap="flat">
                    <a:noFill/>
                    <a:prstDash val="solid"/>
                    <a:miter/>
                  </a:ln>
                </p:spPr>
                <p:txBody>
                  <a:bodyPr rtlCol="0" anchor="ctr"/>
                  <a:lstStyle/>
                  <a:p>
                    <a:endParaRPr lang="en-US"/>
                  </a:p>
                </p:txBody>
              </p:sp>
            </p:grpSp>
          </p:grpSp>
        </p:grpSp>
        <p:sp>
          <p:nvSpPr>
            <p:cNvPr id="999" name="Graphic 2">
              <a:extLst>
                <a:ext uri="{FF2B5EF4-FFF2-40B4-BE49-F238E27FC236}">
                  <a16:creationId xmlns:a16="http://schemas.microsoft.com/office/drawing/2014/main" id="{C12311E6-038A-440B-B1FC-841DA4843C17}"/>
                </a:ext>
              </a:extLst>
            </p:cNvPr>
            <p:cNvSpPr txBox="1"/>
            <p:nvPr/>
          </p:nvSpPr>
          <p:spPr>
            <a:xfrm>
              <a:off x="2288955" y="4617228"/>
              <a:ext cx="1263744" cy="276999"/>
            </a:xfrm>
            <a:prstGeom prst="rect">
              <a:avLst/>
            </a:prstGeom>
            <a:noFill/>
          </p:spPr>
          <p:txBody>
            <a:bodyPr wrap="none" rtlCol="0">
              <a:spAutoFit/>
            </a:bodyPr>
            <a:lstStyle/>
            <a:p>
              <a:pPr algn="l"/>
              <a:r>
                <a:rPr lang="en-US" sz="1200" spc="0" baseline="0" dirty="0">
                  <a:solidFill>
                    <a:srgbClr val="000000"/>
                  </a:solidFill>
                  <a:latin typeface="+mj-lt"/>
                  <a:cs typeface="Arial"/>
                  <a:sym typeface="Arial"/>
                  <a:rtl val="0"/>
                </a:rPr>
                <a:t>Client drops out</a:t>
              </a:r>
            </a:p>
          </p:txBody>
        </p:sp>
      </p:grpSp>
      <p:grpSp>
        <p:nvGrpSpPr>
          <p:cNvPr id="1000" name="Graphic 2">
            <a:extLst>
              <a:ext uri="{FF2B5EF4-FFF2-40B4-BE49-F238E27FC236}">
                <a16:creationId xmlns:a16="http://schemas.microsoft.com/office/drawing/2014/main" id="{6DD3F09B-9CD5-47DF-B2B9-0ABEEFABA589}"/>
              </a:ext>
            </a:extLst>
          </p:cNvPr>
          <p:cNvGrpSpPr/>
          <p:nvPr/>
        </p:nvGrpSpPr>
        <p:grpSpPr>
          <a:xfrm>
            <a:off x="2582977" y="1061086"/>
            <a:ext cx="232791" cy="263282"/>
            <a:chOff x="2428795" y="1061086"/>
            <a:chExt cx="232791" cy="263282"/>
          </a:xfrm>
          <a:solidFill>
            <a:srgbClr val="000000"/>
          </a:solidFill>
        </p:grpSpPr>
        <p:sp>
          <p:nvSpPr>
            <p:cNvPr id="1001" name="Graphic 2">
              <a:extLst>
                <a:ext uri="{FF2B5EF4-FFF2-40B4-BE49-F238E27FC236}">
                  <a16:creationId xmlns:a16="http://schemas.microsoft.com/office/drawing/2014/main" id="{B7F094A5-F5B9-41A8-965E-C8486FB8526C}"/>
                </a:ext>
              </a:extLst>
            </p:cNvPr>
            <p:cNvSpPr/>
            <p:nvPr/>
          </p:nvSpPr>
          <p:spPr>
            <a:xfrm>
              <a:off x="2428795" y="1249313"/>
              <a:ext cx="75056" cy="75056"/>
            </a:xfrm>
            <a:custGeom>
              <a:avLst/>
              <a:gdLst>
                <a:gd name="connsiteX0" fmla="*/ 75056 w 75056"/>
                <a:gd name="connsiteY0" fmla="*/ 37528 h 75056"/>
                <a:gd name="connsiteX1" fmla="*/ 37528 w 75056"/>
                <a:gd name="connsiteY1" fmla="*/ 75056 h 75056"/>
                <a:gd name="connsiteX2" fmla="*/ 0 w 75056"/>
                <a:gd name="connsiteY2" fmla="*/ 37528 h 75056"/>
                <a:gd name="connsiteX3" fmla="*/ 37528 w 75056"/>
                <a:gd name="connsiteY3" fmla="*/ 0 h 75056"/>
                <a:gd name="connsiteX4" fmla="*/ 75056 w 75056"/>
                <a:gd name="connsiteY4" fmla="*/ 37528 h 75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056" h="75056">
                  <a:moveTo>
                    <a:pt x="75056" y="37528"/>
                  </a:moveTo>
                  <a:cubicBezTo>
                    <a:pt x="75056" y="58254"/>
                    <a:pt x="58254" y="75056"/>
                    <a:pt x="37528" y="75056"/>
                  </a:cubicBezTo>
                  <a:cubicBezTo>
                    <a:pt x="16802" y="75056"/>
                    <a:pt x="0" y="58254"/>
                    <a:pt x="0" y="37528"/>
                  </a:cubicBezTo>
                  <a:cubicBezTo>
                    <a:pt x="0" y="16802"/>
                    <a:pt x="16802" y="0"/>
                    <a:pt x="37528" y="0"/>
                  </a:cubicBezTo>
                  <a:cubicBezTo>
                    <a:pt x="58254" y="0"/>
                    <a:pt x="75056" y="16802"/>
                    <a:pt x="75056" y="37528"/>
                  </a:cubicBezTo>
                  <a:close/>
                </a:path>
              </a:pathLst>
            </a:custGeom>
            <a:solidFill>
              <a:srgbClr val="000000"/>
            </a:solidFill>
            <a:ln w="5864" cap="flat">
              <a:noFill/>
              <a:prstDash val="solid"/>
              <a:miter/>
            </a:ln>
          </p:spPr>
          <p:txBody>
            <a:bodyPr rtlCol="0" anchor="ctr"/>
            <a:lstStyle/>
            <a:p>
              <a:endParaRPr lang="en-US"/>
            </a:p>
          </p:txBody>
        </p:sp>
        <p:sp>
          <p:nvSpPr>
            <p:cNvPr id="1002" name="Graphic 2">
              <a:extLst>
                <a:ext uri="{FF2B5EF4-FFF2-40B4-BE49-F238E27FC236}">
                  <a16:creationId xmlns:a16="http://schemas.microsoft.com/office/drawing/2014/main" id="{245C7D3F-DFA0-4234-8248-31EC4A60C63E}"/>
                </a:ext>
              </a:extLst>
            </p:cNvPr>
            <p:cNvSpPr/>
            <p:nvPr/>
          </p:nvSpPr>
          <p:spPr>
            <a:xfrm>
              <a:off x="2504438" y="1149043"/>
              <a:ext cx="75056" cy="75056"/>
            </a:xfrm>
            <a:custGeom>
              <a:avLst/>
              <a:gdLst>
                <a:gd name="connsiteX0" fmla="*/ 75056 w 75056"/>
                <a:gd name="connsiteY0" fmla="*/ 37528 h 75056"/>
                <a:gd name="connsiteX1" fmla="*/ 37528 w 75056"/>
                <a:gd name="connsiteY1" fmla="*/ 75056 h 75056"/>
                <a:gd name="connsiteX2" fmla="*/ 0 w 75056"/>
                <a:gd name="connsiteY2" fmla="*/ 37528 h 75056"/>
                <a:gd name="connsiteX3" fmla="*/ 37528 w 75056"/>
                <a:gd name="connsiteY3" fmla="*/ 0 h 75056"/>
                <a:gd name="connsiteX4" fmla="*/ 75056 w 75056"/>
                <a:gd name="connsiteY4" fmla="*/ 37528 h 75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056" h="75056">
                  <a:moveTo>
                    <a:pt x="75056" y="37528"/>
                  </a:moveTo>
                  <a:cubicBezTo>
                    <a:pt x="75056" y="58254"/>
                    <a:pt x="58254" y="75056"/>
                    <a:pt x="37528" y="75056"/>
                  </a:cubicBezTo>
                  <a:cubicBezTo>
                    <a:pt x="16802" y="75056"/>
                    <a:pt x="0" y="58254"/>
                    <a:pt x="0" y="37528"/>
                  </a:cubicBezTo>
                  <a:cubicBezTo>
                    <a:pt x="0" y="16802"/>
                    <a:pt x="16802" y="0"/>
                    <a:pt x="37528" y="0"/>
                  </a:cubicBezTo>
                  <a:cubicBezTo>
                    <a:pt x="58254" y="0"/>
                    <a:pt x="75056" y="16802"/>
                    <a:pt x="75056" y="37528"/>
                  </a:cubicBezTo>
                  <a:close/>
                </a:path>
              </a:pathLst>
            </a:custGeom>
            <a:solidFill>
              <a:srgbClr val="000000"/>
            </a:solidFill>
            <a:ln w="5864" cap="flat">
              <a:noFill/>
              <a:prstDash val="solid"/>
              <a:miter/>
            </a:ln>
          </p:spPr>
          <p:txBody>
            <a:bodyPr rtlCol="0" anchor="ctr"/>
            <a:lstStyle/>
            <a:p>
              <a:endParaRPr lang="en-US"/>
            </a:p>
          </p:txBody>
        </p:sp>
        <p:sp>
          <p:nvSpPr>
            <p:cNvPr id="1003" name="Graphic 2">
              <a:extLst>
                <a:ext uri="{FF2B5EF4-FFF2-40B4-BE49-F238E27FC236}">
                  <a16:creationId xmlns:a16="http://schemas.microsoft.com/office/drawing/2014/main" id="{BFC524B4-AA16-48CF-89C1-260D3EADD77B}"/>
                </a:ext>
              </a:extLst>
            </p:cNvPr>
            <p:cNvSpPr/>
            <p:nvPr/>
          </p:nvSpPr>
          <p:spPr>
            <a:xfrm>
              <a:off x="2586530" y="1061086"/>
              <a:ext cx="75056" cy="75056"/>
            </a:xfrm>
            <a:custGeom>
              <a:avLst/>
              <a:gdLst>
                <a:gd name="connsiteX0" fmla="*/ 75056 w 75056"/>
                <a:gd name="connsiteY0" fmla="*/ 37528 h 75056"/>
                <a:gd name="connsiteX1" fmla="*/ 37528 w 75056"/>
                <a:gd name="connsiteY1" fmla="*/ 75056 h 75056"/>
                <a:gd name="connsiteX2" fmla="*/ 0 w 75056"/>
                <a:gd name="connsiteY2" fmla="*/ 37528 h 75056"/>
                <a:gd name="connsiteX3" fmla="*/ 37528 w 75056"/>
                <a:gd name="connsiteY3" fmla="*/ 0 h 75056"/>
                <a:gd name="connsiteX4" fmla="*/ 75056 w 75056"/>
                <a:gd name="connsiteY4" fmla="*/ 37528 h 75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056" h="75056">
                  <a:moveTo>
                    <a:pt x="75056" y="37528"/>
                  </a:moveTo>
                  <a:cubicBezTo>
                    <a:pt x="75056" y="58254"/>
                    <a:pt x="58254" y="75056"/>
                    <a:pt x="37528" y="75056"/>
                  </a:cubicBezTo>
                  <a:cubicBezTo>
                    <a:pt x="16802" y="75056"/>
                    <a:pt x="0" y="58254"/>
                    <a:pt x="0" y="37528"/>
                  </a:cubicBezTo>
                  <a:cubicBezTo>
                    <a:pt x="0" y="16802"/>
                    <a:pt x="16802" y="0"/>
                    <a:pt x="37528" y="0"/>
                  </a:cubicBezTo>
                  <a:cubicBezTo>
                    <a:pt x="58254" y="0"/>
                    <a:pt x="75056" y="16802"/>
                    <a:pt x="75056" y="37528"/>
                  </a:cubicBezTo>
                  <a:close/>
                </a:path>
              </a:pathLst>
            </a:custGeom>
            <a:solidFill>
              <a:srgbClr val="000000"/>
            </a:solidFill>
            <a:ln w="5864" cap="flat">
              <a:noFill/>
              <a:prstDash val="solid"/>
              <a:miter/>
            </a:ln>
          </p:spPr>
          <p:txBody>
            <a:bodyPr rtlCol="0" anchor="ctr"/>
            <a:lstStyle/>
            <a:p>
              <a:endParaRPr lang="en-US"/>
            </a:p>
          </p:txBody>
        </p:sp>
      </p:grpSp>
      <p:grpSp>
        <p:nvGrpSpPr>
          <p:cNvPr id="1376" name="Graphic 2">
            <a:extLst>
              <a:ext uri="{FF2B5EF4-FFF2-40B4-BE49-F238E27FC236}">
                <a16:creationId xmlns:a16="http://schemas.microsoft.com/office/drawing/2014/main" id="{698C7000-9334-4790-93A0-FF4232FBA8C9}"/>
              </a:ext>
            </a:extLst>
          </p:cNvPr>
          <p:cNvGrpSpPr/>
          <p:nvPr/>
        </p:nvGrpSpPr>
        <p:grpSpPr>
          <a:xfrm>
            <a:off x="6442504" y="2948631"/>
            <a:ext cx="1109423" cy="1773201"/>
            <a:chOff x="6288322" y="2948631"/>
            <a:chExt cx="1109423" cy="1773201"/>
          </a:xfrm>
        </p:grpSpPr>
        <p:sp>
          <p:nvSpPr>
            <p:cNvPr id="1377" name="Graphic 2">
              <a:extLst>
                <a:ext uri="{FF2B5EF4-FFF2-40B4-BE49-F238E27FC236}">
                  <a16:creationId xmlns:a16="http://schemas.microsoft.com/office/drawing/2014/main" id="{D39FF785-F7AA-47AA-97C7-BD13FEA7D6A9}"/>
                </a:ext>
              </a:extLst>
            </p:cNvPr>
            <p:cNvSpPr/>
            <p:nvPr/>
          </p:nvSpPr>
          <p:spPr>
            <a:xfrm>
              <a:off x="6288322" y="2948631"/>
              <a:ext cx="1055476" cy="1739777"/>
            </a:xfrm>
            <a:custGeom>
              <a:avLst/>
              <a:gdLst>
                <a:gd name="connsiteX0" fmla="*/ 0 w 1055476"/>
                <a:gd name="connsiteY0" fmla="*/ 0 h 1739777"/>
                <a:gd name="connsiteX1" fmla="*/ 300811 w 1055476"/>
                <a:gd name="connsiteY1" fmla="*/ 222237 h 1739777"/>
                <a:gd name="connsiteX2" fmla="*/ 467342 w 1055476"/>
                <a:gd name="connsiteY2" fmla="*/ 565267 h 1739777"/>
                <a:gd name="connsiteX3" fmla="*/ 771084 w 1055476"/>
                <a:gd name="connsiteY3" fmla="*/ 1343388 h 1739777"/>
                <a:gd name="connsiteX4" fmla="*/ 891878 w 1055476"/>
                <a:gd name="connsiteY4" fmla="*/ 1593770 h 1739777"/>
                <a:gd name="connsiteX5" fmla="*/ 1055477 w 1055476"/>
                <a:gd name="connsiteY5" fmla="*/ 1739778 h 173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5476" h="1739777">
                  <a:moveTo>
                    <a:pt x="0" y="0"/>
                  </a:moveTo>
                  <a:cubicBezTo>
                    <a:pt x="124312" y="29319"/>
                    <a:pt x="227514" y="117862"/>
                    <a:pt x="300811" y="222237"/>
                  </a:cubicBezTo>
                  <a:cubicBezTo>
                    <a:pt x="374108" y="326612"/>
                    <a:pt x="421018" y="446819"/>
                    <a:pt x="467342" y="565267"/>
                  </a:cubicBezTo>
                  <a:cubicBezTo>
                    <a:pt x="568784" y="824445"/>
                    <a:pt x="669642" y="1084210"/>
                    <a:pt x="771084" y="1343388"/>
                  </a:cubicBezTo>
                  <a:cubicBezTo>
                    <a:pt x="805094" y="1430172"/>
                    <a:pt x="839104" y="1517541"/>
                    <a:pt x="891878" y="1593770"/>
                  </a:cubicBezTo>
                  <a:cubicBezTo>
                    <a:pt x="934097" y="1654753"/>
                    <a:pt x="989803" y="1708114"/>
                    <a:pt x="1055477" y="1739778"/>
                  </a:cubicBezTo>
                </a:path>
              </a:pathLst>
            </a:custGeom>
            <a:noFill/>
            <a:ln w="23455" cap="flat">
              <a:solidFill>
                <a:srgbClr val="000000"/>
              </a:solidFill>
              <a:prstDash val="solid"/>
              <a:miter/>
            </a:ln>
          </p:spPr>
          <p:txBody>
            <a:bodyPr rtlCol="0" anchor="ctr"/>
            <a:lstStyle/>
            <a:p>
              <a:endParaRPr lang="en-US"/>
            </a:p>
          </p:txBody>
        </p:sp>
        <p:sp>
          <p:nvSpPr>
            <p:cNvPr id="1378" name="Graphic 2">
              <a:extLst>
                <a:ext uri="{FF2B5EF4-FFF2-40B4-BE49-F238E27FC236}">
                  <a16:creationId xmlns:a16="http://schemas.microsoft.com/office/drawing/2014/main" id="{C3D35A50-CCB5-481A-AEB7-3E6BA58F9ED2}"/>
                </a:ext>
              </a:extLst>
            </p:cNvPr>
            <p:cNvSpPr/>
            <p:nvPr/>
          </p:nvSpPr>
          <p:spPr>
            <a:xfrm>
              <a:off x="7306858" y="4638567"/>
              <a:ext cx="90888" cy="83265"/>
            </a:xfrm>
            <a:custGeom>
              <a:avLst/>
              <a:gdLst>
                <a:gd name="connsiteX0" fmla="*/ 90888 w 90888"/>
                <a:gd name="connsiteY0" fmla="*/ 70365 h 83265"/>
                <a:gd name="connsiteX1" fmla="*/ 0 w 90888"/>
                <a:gd name="connsiteY1" fmla="*/ 83265 h 83265"/>
                <a:gd name="connsiteX2" fmla="*/ 31078 w 90888"/>
                <a:gd name="connsiteY2" fmla="*/ 47496 h 83265"/>
                <a:gd name="connsiteX3" fmla="*/ 31664 w 90888"/>
                <a:gd name="connsiteY3" fmla="*/ 0 h 83265"/>
                <a:gd name="connsiteX4" fmla="*/ 90888 w 90888"/>
                <a:gd name="connsiteY4" fmla="*/ 70365 h 83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888" h="83265">
                  <a:moveTo>
                    <a:pt x="90888" y="70365"/>
                  </a:moveTo>
                  <a:cubicBezTo>
                    <a:pt x="62742" y="70365"/>
                    <a:pt x="25801" y="73883"/>
                    <a:pt x="0" y="83265"/>
                  </a:cubicBezTo>
                  <a:lnTo>
                    <a:pt x="31078" y="47496"/>
                  </a:lnTo>
                  <a:lnTo>
                    <a:pt x="31664" y="0"/>
                  </a:lnTo>
                  <a:cubicBezTo>
                    <a:pt x="44564" y="24041"/>
                    <a:pt x="69779" y="51601"/>
                    <a:pt x="90888" y="70365"/>
                  </a:cubicBezTo>
                  <a:close/>
                </a:path>
              </a:pathLst>
            </a:custGeom>
            <a:solidFill>
              <a:srgbClr val="000000"/>
            </a:solidFill>
            <a:ln w="5864" cap="flat">
              <a:noFill/>
              <a:prstDash val="solid"/>
              <a:miter/>
            </a:ln>
          </p:spPr>
          <p:txBody>
            <a:bodyPr rtlCol="0" anchor="ctr"/>
            <a:lstStyle/>
            <a:p>
              <a:endParaRPr lang="en-US"/>
            </a:p>
          </p:txBody>
        </p:sp>
      </p:grpSp>
      <p:grpSp>
        <p:nvGrpSpPr>
          <p:cNvPr id="1379" name="Graphic 2">
            <a:extLst>
              <a:ext uri="{FF2B5EF4-FFF2-40B4-BE49-F238E27FC236}">
                <a16:creationId xmlns:a16="http://schemas.microsoft.com/office/drawing/2014/main" id="{4DF02526-1FBE-4FD0-8044-C154EE505737}"/>
              </a:ext>
            </a:extLst>
          </p:cNvPr>
          <p:cNvGrpSpPr/>
          <p:nvPr/>
        </p:nvGrpSpPr>
        <p:grpSpPr>
          <a:xfrm>
            <a:off x="6444263" y="2954998"/>
            <a:ext cx="1380915" cy="724257"/>
            <a:chOff x="6290081" y="2954998"/>
            <a:chExt cx="1380915" cy="724257"/>
          </a:xfrm>
        </p:grpSpPr>
        <p:sp>
          <p:nvSpPr>
            <p:cNvPr id="1380" name="Graphic 2">
              <a:extLst>
                <a:ext uri="{FF2B5EF4-FFF2-40B4-BE49-F238E27FC236}">
                  <a16:creationId xmlns:a16="http://schemas.microsoft.com/office/drawing/2014/main" id="{AE487C8C-4CA2-4795-87F9-109BFB51443C}"/>
                </a:ext>
              </a:extLst>
            </p:cNvPr>
            <p:cNvSpPr/>
            <p:nvPr/>
          </p:nvSpPr>
          <p:spPr>
            <a:xfrm>
              <a:off x="6290081" y="2954998"/>
              <a:ext cx="1324623" cy="680865"/>
            </a:xfrm>
            <a:custGeom>
              <a:avLst/>
              <a:gdLst>
                <a:gd name="connsiteX0" fmla="*/ 0 w 1324623"/>
                <a:gd name="connsiteY0" fmla="*/ 6533 h 680865"/>
                <a:gd name="connsiteX1" fmla="*/ 436264 w 1324623"/>
                <a:gd name="connsiteY1" fmla="*/ 154300 h 680865"/>
                <a:gd name="connsiteX2" fmla="*/ 781053 w 1324623"/>
                <a:gd name="connsiteY2" fmla="*/ 477393 h 680865"/>
                <a:gd name="connsiteX3" fmla="*/ 1324624 w 1324623"/>
                <a:gd name="connsiteY3" fmla="*/ 680866 h 680865"/>
              </a:gdLst>
              <a:ahLst/>
              <a:cxnLst>
                <a:cxn ang="0">
                  <a:pos x="connsiteX0" y="connsiteY0"/>
                </a:cxn>
                <a:cxn ang="0">
                  <a:pos x="connsiteX1" y="connsiteY1"/>
                </a:cxn>
                <a:cxn ang="0">
                  <a:pos x="connsiteX2" y="connsiteY2"/>
                </a:cxn>
                <a:cxn ang="0">
                  <a:pos x="connsiteX3" y="connsiteY3"/>
                </a:cxn>
              </a:cxnLst>
              <a:rect l="l" t="t" r="r" b="b"/>
              <a:pathLst>
                <a:path w="1324623" h="680865">
                  <a:moveTo>
                    <a:pt x="0" y="6533"/>
                  </a:moveTo>
                  <a:cubicBezTo>
                    <a:pt x="156562" y="-23372"/>
                    <a:pt x="314884" y="53443"/>
                    <a:pt x="436264" y="154300"/>
                  </a:cubicBezTo>
                  <a:cubicBezTo>
                    <a:pt x="557644" y="255157"/>
                    <a:pt x="656741" y="380641"/>
                    <a:pt x="781053" y="477393"/>
                  </a:cubicBezTo>
                  <a:cubicBezTo>
                    <a:pt x="935270" y="597014"/>
                    <a:pt x="1127601" y="669138"/>
                    <a:pt x="1324624" y="680866"/>
                  </a:cubicBezTo>
                </a:path>
              </a:pathLst>
            </a:custGeom>
            <a:noFill/>
            <a:ln w="23455" cap="flat">
              <a:solidFill>
                <a:srgbClr val="000000"/>
              </a:solidFill>
              <a:prstDash val="solid"/>
              <a:miter/>
            </a:ln>
          </p:spPr>
          <p:txBody>
            <a:bodyPr rtlCol="0" anchor="ctr"/>
            <a:lstStyle/>
            <a:p>
              <a:endParaRPr lang="en-US"/>
            </a:p>
          </p:txBody>
        </p:sp>
        <p:sp>
          <p:nvSpPr>
            <p:cNvPr id="1381" name="Graphic 2">
              <a:extLst>
                <a:ext uri="{FF2B5EF4-FFF2-40B4-BE49-F238E27FC236}">
                  <a16:creationId xmlns:a16="http://schemas.microsoft.com/office/drawing/2014/main" id="{5133F918-219B-49A3-ADE6-FD5DB4904927}"/>
                </a:ext>
              </a:extLst>
            </p:cNvPr>
            <p:cNvSpPr/>
            <p:nvPr/>
          </p:nvSpPr>
          <p:spPr>
            <a:xfrm>
              <a:off x="7588904" y="3590126"/>
              <a:ext cx="82092" cy="89129"/>
            </a:xfrm>
            <a:custGeom>
              <a:avLst/>
              <a:gdLst>
                <a:gd name="connsiteX0" fmla="*/ 82093 w 82092"/>
                <a:gd name="connsiteY0" fmla="*/ 47496 h 89129"/>
                <a:gd name="connsiteX1" fmla="*/ 0 w 82092"/>
                <a:gd name="connsiteY1" fmla="*/ 89129 h 89129"/>
                <a:gd name="connsiteX2" fmla="*/ 17591 w 82092"/>
                <a:gd name="connsiteY2" fmla="*/ 45151 h 89129"/>
                <a:gd name="connsiteX3" fmla="*/ 2932 w 82092"/>
                <a:gd name="connsiteY3" fmla="*/ 0 h 89129"/>
                <a:gd name="connsiteX4" fmla="*/ 82093 w 82092"/>
                <a:gd name="connsiteY4" fmla="*/ 47496 h 89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92" h="89129">
                  <a:moveTo>
                    <a:pt x="82093" y="47496"/>
                  </a:moveTo>
                  <a:cubicBezTo>
                    <a:pt x="55119" y="56292"/>
                    <a:pt x="21696" y="72124"/>
                    <a:pt x="0" y="89129"/>
                  </a:cubicBezTo>
                  <a:lnTo>
                    <a:pt x="17591" y="45151"/>
                  </a:lnTo>
                  <a:lnTo>
                    <a:pt x="2932" y="0"/>
                  </a:lnTo>
                  <a:cubicBezTo>
                    <a:pt x="23455" y="18178"/>
                    <a:pt x="55706" y="36355"/>
                    <a:pt x="82093" y="47496"/>
                  </a:cubicBezTo>
                  <a:close/>
                </a:path>
              </a:pathLst>
            </a:custGeom>
            <a:solidFill>
              <a:srgbClr val="000000"/>
            </a:solidFill>
            <a:ln w="5864" cap="flat">
              <a:noFill/>
              <a:prstDash val="solid"/>
              <a:miter/>
            </a:ln>
          </p:spPr>
          <p:txBody>
            <a:bodyPr rtlCol="0" anchor="ctr"/>
            <a:lstStyle/>
            <a:p>
              <a:endParaRPr lang="en-US"/>
            </a:p>
          </p:txBody>
        </p:sp>
      </p:grpSp>
      <p:grpSp>
        <p:nvGrpSpPr>
          <p:cNvPr id="1382" name="Graphic 2">
            <a:extLst>
              <a:ext uri="{FF2B5EF4-FFF2-40B4-BE49-F238E27FC236}">
                <a16:creationId xmlns:a16="http://schemas.microsoft.com/office/drawing/2014/main" id="{77389C09-AC32-44C4-BF8E-A8B03518E775}"/>
              </a:ext>
            </a:extLst>
          </p:cNvPr>
          <p:cNvGrpSpPr/>
          <p:nvPr/>
        </p:nvGrpSpPr>
        <p:grpSpPr>
          <a:xfrm>
            <a:off x="8470806" y="859030"/>
            <a:ext cx="199954" cy="286737"/>
            <a:chOff x="8206358" y="1043495"/>
            <a:chExt cx="199954" cy="286737"/>
          </a:xfrm>
          <a:solidFill>
            <a:srgbClr val="000000"/>
          </a:solidFill>
        </p:grpSpPr>
        <p:sp>
          <p:nvSpPr>
            <p:cNvPr id="1383" name="Graphic 2">
              <a:extLst>
                <a:ext uri="{FF2B5EF4-FFF2-40B4-BE49-F238E27FC236}">
                  <a16:creationId xmlns:a16="http://schemas.microsoft.com/office/drawing/2014/main" id="{59260978-A521-4E59-934E-1EB096A8FDA3}"/>
                </a:ext>
              </a:extLst>
            </p:cNvPr>
            <p:cNvSpPr/>
            <p:nvPr/>
          </p:nvSpPr>
          <p:spPr>
            <a:xfrm>
              <a:off x="8206358" y="1255177"/>
              <a:ext cx="75056" cy="75056"/>
            </a:xfrm>
            <a:custGeom>
              <a:avLst/>
              <a:gdLst>
                <a:gd name="connsiteX0" fmla="*/ 75056 w 75056"/>
                <a:gd name="connsiteY0" fmla="*/ 37528 h 75056"/>
                <a:gd name="connsiteX1" fmla="*/ 37528 w 75056"/>
                <a:gd name="connsiteY1" fmla="*/ 75056 h 75056"/>
                <a:gd name="connsiteX2" fmla="*/ 0 w 75056"/>
                <a:gd name="connsiteY2" fmla="*/ 37528 h 75056"/>
                <a:gd name="connsiteX3" fmla="*/ 37528 w 75056"/>
                <a:gd name="connsiteY3" fmla="*/ 0 h 75056"/>
                <a:gd name="connsiteX4" fmla="*/ 75056 w 75056"/>
                <a:gd name="connsiteY4" fmla="*/ 37528 h 75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056" h="75056">
                  <a:moveTo>
                    <a:pt x="75056" y="37528"/>
                  </a:moveTo>
                  <a:cubicBezTo>
                    <a:pt x="75056" y="58254"/>
                    <a:pt x="58254" y="75056"/>
                    <a:pt x="37528" y="75056"/>
                  </a:cubicBezTo>
                  <a:cubicBezTo>
                    <a:pt x="16801" y="75056"/>
                    <a:pt x="0" y="58254"/>
                    <a:pt x="0" y="37528"/>
                  </a:cubicBezTo>
                  <a:cubicBezTo>
                    <a:pt x="0" y="16802"/>
                    <a:pt x="16801" y="0"/>
                    <a:pt x="37528" y="0"/>
                  </a:cubicBezTo>
                  <a:cubicBezTo>
                    <a:pt x="58254" y="0"/>
                    <a:pt x="75056" y="16802"/>
                    <a:pt x="75056" y="37528"/>
                  </a:cubicBezTo>
                  <a:close/>
                </a:path>
              </a:pathLst>
            </a:custGeom>
            <a:solidFill>
              <a:srgbClr val="000000"/>
            </a:solidFill>
            <a:ln w="5864" cap="flat">
              <a:noFill/>
              <a:prstDash val="solid"/>
              <a:miter/>
            </a:ln>
          </p:spPr>
          <p:txBody>
            <a:bodyPr rtlCol="0" anchor="ctr"/>
            <a:lstStyle/>
            <a:p>
              <a:endParaRPr lang="en-US"/>
            </a:p>
          </p:txBody>
        </p:sp>
        <p:sp>
          <p:nvSpPr>
            <p:cNvPr id="1384" name="Graphic 2">
              <a:extLst>
                <a:ext uri="{FF2B5EF4-FFF2-40B4-BE49-F238E27FC236}">
                  <a16:creationId xmlns:a16="http://schemas.microsoft.com/office/drawing/2014/main" id="{9A985558-1B76-4ECE-BF69-DDA10628A3E6}"/>
                </a:ext>
              </a:extLst>
            </p:cNvPr>
            <p:cNvSpPr/>
            <p:nvPr/>
          </p:nvSpPr>
          <p:spPr>
            <a:xfrm>
              <a:off x="8264409" y="1143765"/>
              <a:ext cx="75056" cy="75056"/>
            </a:xfrm>
            <a:custGeom>
              <a:avLst/>
              <a:gdLst>
                <a:gd name="connsiteX0" fmla="*/ 75056 w 75056"/>
                <a:gd name="connsiteY0" fmla="*/ 37528 h 75056"/>
                <a:gd name="connsiteX1" fmla="*/ 37528 w 75056"/>
                <a:gd name="connsiteY1" fmla="*/ 75056 h 75056"/>
                <a:gd name="connsiteX2" fmla="*/ 0 w 75056"/>
                <a:gd name="connsiteY2" fmla="*/ 37528 h 75056"/>
                <a:gd name="connsiteX3" fmla="*/ 37528 w 75056"/>
                <a:gd name="connsiteY3" fmla="*/ 0 h 75056"/>
                <a:gd name="connsiteX4" fmla="*/ 75056 w 75056"/>
                <a:gd name="connsiteY4" fmla="*/ 37528 h 75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056" h="75056">
                  <a:moveTo>
                    <a:pt x="75056" y="37528"/>
                  </a:moveTo>
                  <a:cubicBezTo>
                    <a:pt x="75056" y="58254"/>
                    <a:pt x="58254" y="75056"/>
                    <a:pt x="37528" y="75056"/>
                  </a:cubicBezTo>
                  <a:cubicBezTo>
                    <a:pt x="16801" y="75056"/>
                    <a:pt x="0" y="58254"/>
                    <a:pt x="0" y="37528"/>
                  </a:cubicBezTo>
                  <a:cubicBezTo>
                    <a:pt x="0" y="16802"/>
                    <a:pt x="16801" y="0"/>
                    <a:pt x="37528" y="0"/>
                  </a:cubicBezTo>
                  <a:cubicBezTo>
                    <a:pt x="58254" y="0"/>
                    <a:pt x="75056" y="16802"/>
                    <a:pt x="75056" y="37528"/>
                  </a:cubicBezTo>
                  <a:close/>
                </a:path>
              </a:pathLst>
            </a:custGeom>
            <a:solidFill>
              <a:srgbClr val="000000"/>
            </a:solidFill>
            <a:ln w="5864" cap="flat">
              <a:noFill/>
              <a:prstDash val="solid"/>
              <a:miter/>
            </a:ln>
          </p:spPr>
          <p:txBody>
            <a:bodyPr rtlCol="0" anchor="ctr"/>
            <a:lstStyle/>
            <a:p>
              <a:endParaRPr lang="en-US"/>
            </a:p>
          </p:txBody>
        </p:sp>
        <p:sp>
          <p:nvSpPr>
            <p:cNvPr id="1385" name="Graphic 2">
              <a:extLst>
                <a:ext uri="{FF2B5EF4-FFF2-40B4-BE49-F238E27FC236}">
                  <a16:creationId xmlns:a16="http://schemas.microsoft.com/office/drawing/2014/main" id="{99955AA4-6D70-4E9C-AC4F-2F990E3627F9}"/>
                </a:ext>
              </a:extLst>
            </p:cNvPr>
            <p:cNvSpPr/>
            <p:nvPr/>
          </p:nvSpPr>
          <p:spPr>
            <a:xfrm>
              <a:off x="8331256" y="1043495"/>
              <a:ext cx="75056" cy="75056"/>
            </a:xfrm>
            <a:custGeom>
              <a:avLst/>
              <a:gdLst>
                <a:gd name="connsiteX0" fmla="*/ 75056 w 75056"/>
                <a:gd name="connsiteY0" fmla="*/ 37528 h 75056"/>
                <a:gd name="connsiteX1" fmla="*/ 37528 w 75056"/>
                <a:gd name="connsiteY1" fmla="*/ 75056 h 75056"/>
                <a:gd name="connsiteX2" fmla="*/ 0 w 75056"/>
                <a:gd name="connsiteY2" fmla="*/ 37528 h 75056"/>
                <a:gd name="connsiteX3" fmla="*/ 37528 w 75056"/>
                <a:gd name="connsiteY3" fmla="*/ 0 h 75056"/>
                <a:gd name="connsiteX4" fmla="*/ 75056 w 75056"/>
                <a:gd name="connsiteY4" fmla="*/ 37528 h 75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056" h="75056">
                  <a:moveTo>
                    <a:pt x="75056" y="37528"/>
                  </a:moveTo>
                  <a:cubicBezTo>
                    <a:pt x="75056" y="58254"/>
                    <a:pt x="58255" y="75056"/>
                    <a:pt x="37528" y="75056"/>
                  </a:cubicBezTo>
                  <a:cubicBezTo>
                    <a:pt x="16802" y="75056"/>
                    <a:pt x="0" y="58254"/>
                    <a:pt x="0" y="37528"/>
                  </a:cubicBezTo>
                  <a:cubicBezTo>
                    <a:pt x="0" y="16802"/>
                    <a:pt x="16802" y="0"/>
                    <a:pt x="37528" y="0"/>
                  </a:cubicBezTo>
                  <a:cubicBezTo>
                    <a:pt x="58255" y="0"/>
                    <a:pt x="75056" y="16802"/>
                    <a:pt x="75056" y="37528"/>
                  </a:cubicBezTo>
                  <a:close/>
                </a:path>
              </a:pathLst>
            </a:custGeom>
            <a:solidFill>
              <a:srgbClr val="000000"/>
            </a:solidFill>
            <a:ln w="5864" cap="flat">
              <a:noFill/>
              <a:prstDash val="solid"/>
              <a:miter/>
            </a:ln>
          </p:spPr>
          <p:txBody>
            <a:bodyPr rtlCol="0" anchor="ctr"/>
            <a:lstStyle/>
            <a:p>
              <a:endParaRPr lang="en-US"/>
            </a:p>
          </p:txBody>
        </p:sp>
      </p:grpSp>
      <p:grpSp>
        <p:nvGrpSpPr>
          <p:cNvPr id="1386" name="Graphic 2">
            <a:extLst>
              <a:ext uri="{FF2B5EF4-FFF2-40B4-BE49-F238E27FC236}">
                <a16:creationId xmlns:a16="http://schemas.microsoft.com/office/drawing/2014/main" id="{484E9BC8-73CA-4418-93DE-37C37F81759B}"/>
              </a:ext>
            </a:extLst>
          </p:cNvPr>
          <p:cNvGrpSpPr/>
          <p:nvPr/>
        </p:nvGrpSpPr>
        <p:grpSpPr>
          <a:xfrm>
            <a:off x="6458923" y="2785618"/>
            <a:ext cx="1512850" cy="176083"/>
            <a:chOff x="6304741" y="2785618"/>
            <a:chExt cx="1512850" cy="176083"/>
          </a:xfrm>
        </p:grpSpPr>
        <p:sp>
          <p:nvSpPr>
            <p:cNvPr id="1387" name="Graphic 2">
              <a:extLst>
                <a:ext uri="{FF2B5EF4-FFF2-40B4-BE49-F238E27FC236}">
                  <a16:creationId xmlns:a16="http://schemas.microsoft.com/office/drawing/2014/main" id="{78075BDD-E618-4AB4-92CD-415CEE4440D2}"/>
                </a:ext>
              </a:extLst>
            </p:cNvPr>
            <p:cNvSpPr/>
            <p:nvPr/>
          </p:nvSpPr>
          <p:spPr>
            <a:xfrm>
              <a:off x="6304741" y="2823733"/>
              <a:ext cx="1458316" cy="137969"/>
            </a:xfrm>
            <a:custGeom>
              <a:avLst/>
              <a:gdLst>
                <a:gd name="connsiteX0" fmla="*/ 0 w 1458316"/>
                <a:gd name="connsiteY0" fmla="*/ 123725 h 137969"/>
                <a:gd name="connsiteX1" fmla="*/ 1458317 w 1458316"/>
                <a:gd name="connsiteY1" fmla="*/ 0 h 137969"/>
              </a:gdLst>
              <a:ahLst/>
              <a:cxnLst>
                <a:cxn ang="0">
                  <a:pos x="connsiteX0" y="connsiteY0"/>
                </a:cxn>
                <a:cxn ang="0">
                  <a:pos x="connsiteX1" y="connsiteY1"/>
                </a:cxn>
              </a:cxnLst>
              <a:rect l="l" t="t" r="r" b="b"/>
              <a:pathLst>
                <a:path w="1458316" h="137969">
                  <a:moveTo>
                    <a:pt x="0" y="123725"/>
                  </a:moveTo>
                  <a:cubicBezTo>
                    <a:pt x="489038" y="163012"/>
                    <a:pt x="986284" y="120794"/>
                    <a:pt x="1458317" y="0"/>
                  </a:cubicBezTo>
                </a:path>
              </a:pathLst>
            </a:custGeom>
            <a:noFill/>
            <a:ln w="23455" cap="flat">
              <a:solidFill>
                <a:srgbClr val="000000"/>
              </a:solidFill>
              <a:prstDash val="solid"/>
              <a:miter/>
            </a:ln>
          </p:spPr>
          <p:txBody>
            <a:bodyPr rtlCol="0" anchor="ctr"/>
            <a:lstStyle/>
            <a:p>
              <a:endParaRPr lang="en-US"/>
            </a:p>
          </p:txBody>
        </p:sp>
        <p:sp>
          <p:nvSpPr>
            <p:cNvPr id="1388" name="Graphic 2">
              <a:extLst>
                <a:ext uri="{FF2B5EF4-FFF2-40B4-BE49-F238E27FC236}">
                  <a16:creationId xmlns:a16="http://schemas.microsoft.com/office/drawing/2014/main" id="{9116A255-4E82-4023-82F9-7781F40FD18E}"/>
                </a:ext>
              </a:extLst>
            </p:cNvPr>
            <p:cNvSpPr/>
            <p:nvPr/>
          </p:nvSpPr>
          <p:spPr>
            <a:xfrm>
              <a:off x="7729048" y="2785618"/>
              <a:ext cx="88542" cy="86783"/>
            </a:xfrm>
            <a:custGeom>
              <a:avLst/>
              <a:gdLst>
                <a:gd name="connsiteX0" fmla="*/ 88543 w 88542"/>
                <a:gd name="connsiteY0" fmla="*/ 23455 h 86783"/>
                <a:gd name="connsiteX1" fmla="*/ 22282 w 88542"/>
                <a:gd name="connsiteY1" fmla="*/ 86784 h 86783"/>
                <a:gd name="connsiteX2" fmla="*/ 26973 w 88542"/>
                <a:gd name="connsiteY2" fmla="*/ 39287 h 86783"/>
                <a:gd name="connsiteX3" fmla="*/ 0 w 88542"/>
                <a:gd name="connsiteY3" fmla="*/ 0 h 86783"/>
                <a:gd name="connsiteX4" fmla="*/ 88543 w 88542"/>
                <a:gd name="connsiteY4" fmla="*/ 23455 h 86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42" h="86783">
                  <a:moveTo>
                    <a:pt x="88543" y="23455"/>
                  </a:moveTo>
                  <a:cubicBezTo>
                    <a:pt x="65088" y="39874"/>
                    <a:pt x="37528" y="64501"/>
                    <a:pt x="22282" y="86784"/>
                  </a:cubicBezTo>
                  <a:lnTo>
                    <a:pt x="26973" y="39287"/>
                  </a:lnTo>
                  <a:lnTo>
                    <a:pt x="0" y="0"/>
                  </a:lnTo>
                  <a:cubicBezTo>
                    <a:pt x="24041" y="12314"/>
                    <a:pt x="60396" y="20523"/>
                    <a:pt x="88543" y="23455"/>
                  </a:cubicBezTo>
                  <a:close/>
                </a:path>
              </a:pathLst>
            </a:custGeom>
            <a:solidFill>
              <a:srgbClr val="000000"/>
            </a:solidFill>
            <a:ln w="5864" cap="flat">
              <a:noFill/>
              <a:prstDash val="solid"/>
              <a:miter/>
            </a:ln>
          </p:spPr>
          <p:txBody>
            <a:bodyPr rtlCol="0" anchor="ctr"/>
            <a:lstStyle/>
            <a:p>
              <a:endParaRPr lang="en-US"/>
            </a:p>
          </p:txBody>
        </p:sp>
      </p:grpSp>
      <p:grpSp>
        <p:nvGrpSpPr>
          <p:cNvPr id="1389" name="Graphic 2">
            <a:extLst>
              <a:ext uri="{FF2B5EF4-FFF2-40B4-BE49-F238E27FC236}">
                <a16:creationId xmlns:a16="http://schemas.microsoft.com/office/drawing/2014/main" id="{F3AC2F77-142B-4C60-B7FB-C7FACC6302DB}"/>
              </a:ext>
            </a:extLst>
          </p:cNvPr>
          <p:cNvGrpSpPr/>
          <p:nvPr/>
        </p:nvGrpSpPr>
        <p:grpSpPr>
          <a:xfrm>
            <a:off x="6470064" y="1727209"/>
            <a:ext cx="1706940" cy="1223137"/>
            <a:chOff x="6315882" y="1727209"/>
            <a:chExt cx="1706940" cy="1223137"/>
          </a:xfrm>
        </p:grpSpPr>
        <p:sp>
          <p:nvSpPr>
            <p:cNvPr id="1390" name="Graphic 2">
              <a:extLst>
                <a:ext uri="{FF2B5EF4-FFF2-40B4-BE49-F238E27FC236}">
                  <a16:creationId xmlns:a16="http://schemas.microsoft.com/office/drawing/2014/main" id="{235F1D84-F819-4C31-A873-46FE6600A0C1}"/>
                </a:ext>
              </a:extLst>
            </p:cNvPr>
            <p:cNvSpPr/>
            <p:nvPr/>
          </p:nvSpPr>
          <p:spPr>
            <a:xfrm>
              <a:off x="6315882" y="1770015"/>
              <a:ext cx="1650648" cy="1180332"/>
            </a:xfrm>
            <a:custGeom>
              <a:avLst/>
              <a:gdLst>
                <a:gd name="connsiteX0" fmla="*/ 0 w 1650648"/>
                <a:gd name="connsiteY0" fmla="*/ 1174511 h 1180332"/>
                <a:gd name="connsiteX1" fmla="*/ 416913 w 1650648"/>
                <a:gd name="connsiteY1" fmla="*/ 1027331 h 1180332"/>
                <a:gd name="connsiteX2" fmla="*/ 679023 w 1650648"/>
                <a:gd name="connsiteY2" fmla="*/ 652050 h 1180332"/>
                <a:gd name="connsiteX3" fmla="*/ 938202 w 1650648"/>
                <a:gd name="connsiteY3" fmla="*/ 274424 h 1180332"/>
                <a:gd name="connsiteX4" fmla="*/ 1650649 w 1650648"/>
                <a:gd name="connsiteY4" fmla="*/ 0 h 118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0648" h="1180332">
                  <a:moveTo>
                    <a:pt x="0" y="1174511"/>
                  </a:moveTo>
                  <a:cubicBezTo>
                    <a:pt x="150698" y="1201485"/>
                    <a:pt x="305502" y="1131706"/>
                    <a:pt x="416913" y="1027331"/>
                  </a:cubicBezTo>
                  <a:cubicBezTo>
                    <a:pt x="528911" y="922370"/>
                    <a:pt x="605140" y="786330"/>
                    <a:pt x="679023" y="652050"/>
                  </a:cubicBezTo>
                  <a:cubicBezTo>
                    <a:pt x="752907" y="517770"/>
                    <a:pt x="827963" y="380558"/>
                    <a:pt x="938202" y="274424"/>
                  </a:cubicBezTo>
                  <a:cubicBezTo>
                    <a:pt x="1125256" y="93820"/>
                    <a:pt x="1390298" y="21696"/>
                    <a:pt x="1650649" y="0"/>
                  </a:cubicBezTo>
                </a:path>
              </a:pathLst>
            </a:custGeom>
            <a:noFill/>
            <a:ln w="23455" cap="flat">
              <a:solidFill>
                <a:srgbClr val="000000"/>
              </a:solidFill>
              <a:prstDash val="solid"/>
              <a:miter/>
            </a:ln>
          </p:spPr>
          <p:txBody>
            <a:bodyPr rtlCol="0" anchor="ctr"/>
            <a:lstStyle/>
            <a:p>
              <a:endParaRPr lang="en-US"/>
            </a:p>
          </p:txBody>
        </p:sp>
        <p:sp>
          <p:nvSpPr>
            <p:cNvPr id="1391" name="Graphic 2">
              <a:extLst>
                <a:ext uri="{FF2B5EF4-FFF2-40B4-BE49-F238E27FC236}">
                  <a16:creationId xmlns:a16="http://schemas.microsoft.com/office/drawing/2014/main" id="{02CF669D-5651-49F6-90B2-12201EECC95D}"/>
                </a:ext>
              </a:extLst>
            </p:cNvPr>
            <p:cNvSpPr/>
            <p:nvPr/>
          </p:nvSpPr>
          <p:spPr>
            <a:xfrm>
              <a:off x="7938970" y="1727209"/>
              <a:ext cx="83852" cy="89129"/>
            </a:xfrm>
            <a:custGeom>
              <a:avLst/>
              <a:gdLst>
                <a:gd name="connsiteX0" fmla="*/ 83852 w 83852"/>
                <a:gd name="connsiteY0" fmla="*/ 38114 h 89129"/>
                <a:gd name="connsiteX1" fmla="*/ 7623 w 83852"/>
                <a:gd name="connsiteY1" fmla="*/ 89129 h 89129"/>
                <a:gd name="connsiteX2" fmla="*/ 19937 w 83852"/>
                <a:gd name="connsiteY2" fmla="*/ 43392 h 89129"/>
                <a:gd name="connsiteX3" fmla="*/ 0 w 83852"/>
                <a:gd name="connsiteY3" fmla="*/ 0 h 89129"/>
                <a:gd name="connsiteX4" fmla="*/ 83852 w 83852"/>
                <a:gd name="connsiteY4" fmla="*/ 38114 h 89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52" h="89129">
                  <a:moveTo>
                    <a:pt x="83852" y="38114"/>
                  </a:moveTo>
                  <a:cubicBezTo>
                    <a:pt x="58051" y="50428"/>
                    <a:pt x="26387" y="69779"/>
                    <a:pt x="7623" y="89129"/>
                  </a:cubicBezTo>
                  <a:lnTo>
                    <a:pt x="19937" y="43392"/>
                  </a:lnTo>
                  <a:lnTo>
                    <a:pt x="0" y="0"/>
                  </a:lnTo>
                  <a:cubicBezTo>
                    <a:pt x="22283" y="16419"/>
                    <a:pt x="56293" y="30492"/>
                    <a:pt x="83852" y="38114"/>
                  </a:cubicBezTo>
                  <a:close/>
                </a:path>
              </a:pathLst>
            </a:custGeom>
            <a:solidFill>
              <a:srgbClr val="000000"/>
            </a:solidFill>
            <a:ln w="5864" cap="flat">
              <a:noFill/>
              <a:prstDash val="solid"/>
              <a:miter/>
            </a:ln>
          </p:spPr>
          <p:txBody>
            <a:bodyPr rtlCol="0" anchor="ctr"/>
            <a:lstStyle/>
            <a:p>
              <a:endParaRPr lang="en-US"/>
            </a:p>
          </p:txBody>
        </p:sp>
      </p:grpSp>
      <p:sp>
        <p:nvSpPr>
          <p:cNvPr id="1392" name="Graphic 2">
            <a:extLst>
              <a:ext uri="{FF2B5EF4-FFF2-40B4-BE49-F238E27FC236}">
                <a16:creationId xmlns:a16="http://schemas.microsoft.com/office/drawing/2014/main" id="{8A7828B6-2506-48CC-A4A2-22B4BDC86D45}"/>
              </a:ext>
            </a:extLst>
          </p:cNvPr>
          <p:cNvSpPr txBox="1"/>
          <p:nvPr/>
        </p:nvSpPr>
        <p:spPr>
          <a:xfrm>
            <a:off x="6026809" y="5114889"/>
            <a:ext cx="2108269" cy="369332"/>
          </a:xfrm>
          <a:prstGeom prst="rect">
            <a:avLst/>
          </a:prstGeom>
          <a:noFill/>
        </p:spPr>
        <p:txBody>
          <a:bodyPr wrap="none" rtlCol="0">
            <a:spAutoFit/>
          </a:bodyPr>
          <a:lstStyle/>
          <a:p>
            <a:pPr algn="l"/>
            <a:r>
              <a:rPr lang="en-US" spc="0" baseline="0" dirty="0">
                <a:solidFill>
                  <a:srgbClr val="000000"/>
                </a:solidFill>
                <a:latin typeface="Arial"/>
                <a:cs typeface="Arial"/>
                <a:sym typeface="Arial"/>
                <a:rtl val="0"/>
              </a:rPr>
              <a:t>Model Deployment</a:t>
            </a:r>
          </a:p>
        </p:txBody>
      </p:sp>
      <p:sp>
        <p:nvSpPr>
          <p:cNvPr id="1393" name="Graphic 2">
            <a:extLst>
              <a:ext uri="{FF2B5EF4-FFF2-40B4-BE49-F238E27FC236}">
                <a16:creationId xmlns:a16="http://schemas.microsoft.com/office/drawing/2014/main" id="{381547D2-D1B9-4423-974B-32AB5B1BD0DE}"/>
              </a:ext>
            </a:extLst>
          </p:cNvPr>
          <p:cNvSpPr txBox="1"/>
          <p:nvPr/>
        </p:nvSpPr>
        <p:spPr>
          <a:xfrm>
            <a:off x="2001136" y="5078114"/>
            <a:ext cx="1685461" cy="369332"/>
          </a:xfrm>
          <a:prstGeom prst="rect">
            <a:avLst/>
          </a:prstGeom>
          <a:noFill/>
        </p:spPr>
        <p:txBody>
          <a:bodyPr wrap="none" rtlCol="0">
            <a:spAutoFit/>
          </a:bodyPr>
          <a:lstStyle/>
          <a:p>
            <a:pPr algn="l"/>
            <a:r>
              <a:rPr lang="en-US" spc="0" baseline="0" dirty="0">
                <a:solidFill>
                  <a:srgbClr val="000000"/>
                </a:solidFill>
                <a:latin typeface="+mj-lt"/>
                <a:cs typeface="Arial"/>
                <a:sym typeface="Arial"/>
                <a:rtl val="0"/>
              </a:rPr>
              <a:t>Model Training</a:t>
            </a:r>
          </a:p>
        </p:txBody>
      </p:sp>
      <p:grpSp>
        <p:nvGrpSpPr>
          <p:cNvPr id="1755" name="Group 1754">
            <a:extLst>
              <a:ext uri="{FF2B5EF4-FFF2-40B4-BE49-F238E27FC236}">
                <a16:creationId xmlns:a16="http://schemas.microsoft.com/office/drawing/2014/main" id="{FD87587E-886C-46A7-A93C-E103827E57F1}"/>
              </a:ext>
            </a:extLst>
          </p:cNvPr>
          <p:cNvGrpSpPr/>
          <p:nvPr/>
        </p:nvGrpSpPr>
        <p:grpSpPr>
          <a:xfrm>
            <a:off x="5084903" y="1852232"/>
            <a:ext cx="1601187" cy="1277996"/>
            <a:chOff x="4716486" y="1755033"/>
            <a:chExt cx="1601187" cy="1277996"/>
          </a:xfrm>
        </p:grpSpPr>
        <p:sp>
          <p:nvSpPr>
            <p:cNvPr id="1756" name="Graphic 2">
              <a:extLst>
                <a:ext uri="{FF2B5EF4-FFF2-40B4-BE49-F238E27FC236}">
                  <a16:creationId xmlns:a16="http://schemas.microsoft.com/office/drawing/2014/main" id="{AC48BE98-BAA7-4AC1-BD72-90A9BF0AE9EE}"/>
                </a:ext>
              </a:extLst>
            </p:cNvPr>
            <p:cNvSpPr/>
            <p:nvPr/>
          </p:nvSpPr>
          <p:spPr>
            <a:xfrm>
              <a:off x="4716486" y="2608305"/>
              <a:ext cx="733095" cy="424724"/>
            </a:xfrm>
            <a:custGeom>
              <a:avLst/>
              <a:gdLst>
                <a:gd name="connsiteX0" fmla="*/ 480803 w 733095"/>
                <a:gd name="connsiteY0" fmla="*/ 89598 h 424724"/>
                <a:gd name="connsiteX1" fmla="*/ 578888 w 733095"/>
                <a:gd name="connsiteY1" fmla="*/ 63909 h 424724"/>
                <a:gd name="connsiteX2" fmla="*/ 673470 w 733095"/>
                <a:gd name="connsiteY2" fmla="*/ 43475 h 424724"/>
                <a:gd name="connsiteX3" fmla="*/ 664128 w 733095"/>
                <a:gd name="connsiteY3" fmla="*/ 49897 h 424724"/>
                <a:gd name="connsiteX4" fmla="*/ 631434 w 733095"/>
                <a:gd name="connsiteY4" fmla="*/ 79089 h 424724"/>
                <a:gd name="connsiteX5" fmla="*/ 657122 w 733095"/>
                <a:gd name="connsiteY5" fmla="*/ 101275 h 424724"/>
                <a:gd name="connsiteX6" fmla="*/ 692737 w 733095"/>
                <a:gd name="connsiteY6" fmla="*/ 70331 h 424724"/>
                <a:gd name="connsiteX7" fmla="*/ 728351 w 733095"/>
                <a:gd name="connsiteY7" fmla="*/ 37636 h 424724"/>
                <a:gd name="connsiteX8" fmla="*/ 719593 w 733095"/>
                <a:gd name="connsiteY8" fmla="*/ 11364 h 424724"/>
                <a:gd name="connsiteX9" fmla="*/ 656539 w 733095"/>
                <a:gd name="connsiteY9" fmla="*/ 2023 h 424724"/>
                <a:gd name="connsiteX10" fmla="*/ 594652 w 733095"/>
                <a:gd name="connsiteY10" fmla="*/ 2023 h 424724"/>
                <a:gd name="connsiteX11" fmla="*/ 595819 w 733095"/>
                <a:gd name="connsiteY11" fmla="*/ 21873 h 424724"/>
                <a:gd name="connsiteX12" fmla="*/ 653619 w 733095"/>
                <a:gd name="connsiteY12" fmla="*/ 31798 h 424724"/>
                <a:gd name="connsiteX13" fmla="*/ 599323 w 733095"/>
                <a:gd name="connsiteY13" fmla="*/ 39388 h 424724"/>
                <a:gd name="connsiteX14" fmla="*/ 515250 w 733095"/>
                <a:gd name="connsiteY14" fmla="*/ 54568 h 424724"/>
                <a:gd name="connsiteX15" fmla="*/ 352359 w 733095"/>
                <a:gd name="connsiteY15" fmla="*/ 105945 h 424724"/>
                <a:gd name="connsiteX16" fmla="*/ 91968 w 733095"/>
                <a:gd name="connsiteY16" fmla="*/ 278761 h 424724"/>
                <a:gd name="connsiteX17" fmla="*/ 305 w 733095"/>
                <a:gd name="connsiteY17" fmla="*/ 416547 h 424724"/>
                <a:gd name="connsiteX18" fmla="*/ 14318 w 733095"/>
                <a:gd name="connsiteY18" fmla="*/ 421802 h 424724"/>
                <a:gd name="connsiteX19" fmla="*/ 131669 w 733095"/>
                <a:gd name="connsiteY19" fmla="*/ 278178 h 424724"/>
                <a:gd name="connsiteX20" fmla="*/ 288721 w 733095"/>
                <a:gd name="connsiteY20" fmla="*/ 167832 h 424724"/>
                <a:gd name="connsiteX21" fmla="*/ 480803 w 733095"/>
                <a:gd name="connsiteY21" fmla="*/ 89598 h 424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33095" h="424724">
                  <a:moveTo>
                    <a:pt x="480803" y="89598"/>
                  </a:moveTo>
                  <a:cubicBezTo>
                    <a:pt x="512914" y="79673"/>
                    <a:pt x="546193" y="72083"/>
                    <a:pt x="578888" y="63909"/>
                  </a:cubicBezTo>
                  <a:cubicBezTo>
                    <a:pt x="609832" y="55735"/>
                    <a:pt x="642526" y="51065"/>
                    <a:pt x="673470" y="43475"/>
                  </a:cubicBezTo>
                  <a:cubicBezTo>
                    <a:pt x="670551" y="45810"/>
                    <a:pt x="667048" y="48146"/>
                    <a:pt x="664128" y="49897"/>
                  </a:cubicBezTo>
                  <a:cubicBezTo>
                    <a:pt x="652452" y="59239"/>
                    <a:pt x="640191" y="67412"/>
                    <a:pt x="631434" y="79089"/>
                  </a:cubicBezTo>
                  <a:cubicBezTo>
                    <a:pt x="622092" y="91933"/>
                    <a:pt x="642526" y="109449"/>
                    <a:pt x="657122" y="101275"/>
                  </a:cubicBezTo>
                  <a:cubicBezTo>
                    <a:pt x="671135" y="93101"/>
                    <a:pt x="681644" y="80841"/>
                    <a:pt x="692737" y="70331"/>
                  </a:cubicBezTo>
                  <a:cubicBezTo>
                    <a:pt x="704413" y="59239"/>
                    <a:pt x="716090" y="48146"/>
                    <a:pt x="728351" y="37636"/>
                  </a:cubicBezTo>
                  <a:cubicBezTo>
                    <a:pt x="737692" y="29463"/>
                    <a:pt x="732438" y="15451"/>
                    <a:pt x="719593" y="11364"/>
                  </a:cubicBezTo>
                  <a:cubicBezTo>
                    <a:pt x="699159" y="5525"/>
                    <a:pt x="676973" y="4358"/>
                    <a:pt x="656539" y="2023"/>
                  </a:cubicBezTo>
                  <a:cubicBezTo>
                    <a:pt x="636104" y="271"/>
                    <a:pt x="615086" y="-1481"/>
                    <a:pt x="594652" y="2023"/>
                  </a:cubicBezTo>
                  <a:cubicBezTo>
                    <a:pt x="582975" y="4358"/>
                    <a:pt x="584727" y="18370"/>
                    <a:pt x="595819" y="21873"/>
                  </a:cubicBezTo>
                  <a:cubicBezTo>
                    <a:pt x="614502" y="27711"/>
                    <a:pt x="634353" y="28879"/>
                    <a:pt x="653619" y="31798"/>
                  </a:cubicBezTo>
                  <a:cubicBezTo>
                    <a:pt x="635520" y="34134"/>
                    <a:pt x="617422" y="36469"/>
                    <a:pt x="599323" y="39388"/>
                  </a:cubicBezTo>
                  <a:cubicBezTo>
                    <a:pt x="570715" y="43475"/>
                    <a:pt x="543274" y="48146"/>
                    <a:pt x="515250" y="54568"/>
                  </a:cubicBezTo>
                  <a:cubicBezTo>
                    <a:pt x="459202" y="67412"/>
                    <a:pt x="404321" y="84343"/>
                    <a:pt x="352359" y="105945"/>
                  </a:cubicBezTo>
                  <a:cubicBezTo>
                    <a:pt x="253107" y="147398"/>
                    <a:pt x="162612" y="205198"/>
                    <a:pt x="91968" y="278761"/>
                  </a:cubicBezTo>
                  <a:cubicBezTo>
                    <a:pt x="53435" y="319046"/>
                    <a:pt x="15485" y="364002"/>
                    <a:pt x="305" y="416547"/>
                  </a:cubicBezTo>
                  <a:cubicBezTo>
                    <a:pt x="-2030" y="424137"/>
                    <a:pt x="9647" y="427640"/>
                    <a:pt x="14318" y="421802"/>
                  </a:cubicBezTo>
                  <a:cubicBezTo>
                    <a:pt x="52851" y="372759"/>
                    <a:pt x="84962" y="321381"/>
                    <a:pt x="131669" y="278178"/>
                  </a:cubicBezTo>
                  <a:cubicBezTo>
                    <a:pt x="177792" y="234974"/>
                    <a:pt x="230921" y="198192"/>
                    <a:pt x="288721" y="167832"/>
                  </a:cubicBezTo>
                  <a:cubicBezTo>
                    <a:pt x="348273" y="135137"/>
                    <a:pt x="413662" y="109449"/>
                    <a:pt x="480803" y="89598"/>
                  </a:cubicBezTo>
                  <a:close/>
                </a:path>
              </a:pathLst>
            </a:custGeom>
            <a:solidFill>
              <a:srgbClr val="231F20"/>
            </a:solidFill>
            <a:ln w="5837" cap="flat">
              <a:noFill/>
              <a:prstDash val="solid"/>
              <a:miter/>
            </a:ln>
          </p:spPr>
          <p:txBody>
            <a:bodyPr rtlCol="0" anchor="ctr"/>
            <a:lstStyle/>
            <a:p>
              <a:endParaRPr lang="en-US"/>
            </a:p>
          </p:txBody>
        </p:sp>
        <p:sp>
          <p:nvSpPr>
            <p:cNvPr id="1757" name="Graphic 2">
              <a:extLst>
                <a:ext uri="{FF2B5EF4-FFF2-40B4-BE49-F238E27FC236}">
                  <a16:creationId xmlns:a16="http://schemas.microsoft.com/office/drawing/2014/main" id="{1A70D21B-BBD3-405C-A389-5FA8C2BD50C6}"/>
                </a:ext>
              </a:extLst>
            </p:cNvPr>
            <p:cNvSpPr txBox="1"/>
            <p:nvPr/>
          </p:nvSpPr>
          <p:spPr>
            <a:xfrm>
              <a:off x="5278541" y="1755033"/>
              <a:ext cx="1011752" cy="276999"/>
            </a:xfrm>
            <a:prstGeom prst="rect">
              <a:avLst/>
            </a:prstGeom>
            <a:noFill/>
          </p:spPr>
          <p:txBody>
            <a:bodyPr wrap="none" rtlCol="0">
              <a:spAutoFit/>
            </a:bodyPr>
            <a:lstStyle/>
            <a:p>
              <a:pPr algn="l"/>
              <a:r>
                <a:rPr lang="en-US" sz="1200" spc="0" baseline="0" dirty="0">
                  <a:solidFill>
                    <a:srgbClr val="000000"/>
                  </a:solidFill>
                  <a:latin typeface="+mj-lt"/>
                  <a:cs typeface="Arial"/>
                  <a:sym typeface="Arial"/>
                  <a:rtl val="0"/>
                </a:rPr>
                <a:t>Aggregation</a:t>
              </a:r>
            </a:p>
          </p:txBody>
        </p:sp>
        <p:pic>
          <p:nvPicPr>
            <p:cNvPr id="1758" name="Graphic 1757">
              <a:extLst>
                <a:ext uri="{FF2B5EF4-FFF2-40B4-BE49-F238E27FC236}">
                  <a16:creationId xmlns:a16="http://schemas.microsoft.com/office/drawing/2014/main" id="{83E16922-0539-4872-A1EF-DB32EF6872E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02991" y="2060388"/>
              <a:ext cx="1014682" cy="969334"/>
            </a:xfrm>
            <a:prstGeom prst="rect">
              <a:avLst/>
            </a:prstGeom>
          </p:spPr>
        </p:pic>
      </p:grpSp>
      <p:pic>
        <p:nvPicPr>
          <p:cNvPr id="1759" name="Graphic 1758">
            <a:extLst>
              <a:ext uri="{FF2B5EF4-FFF2-40B4-BE49-F238E27FC236}">
                <a16:creationId xmlns:a16="http://schemas.microsoft.com/office/drawing/2014/main" id="{0E5C5B0B-0231-45E5-BC6E-DC95AC1C36C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06096" y="1506008"/>
            <a:ext cx="490461" cy="951377"/>
          </a:xfrm>
          <a:prstGeom prst="rect">
            <a:avLst/>
          </a:prstGeom>
        </p:spPr>
      </p:pic>
      <p:pic>
        <p:nvPicPr>
          <p:cNvPr id="1760" name="Graphic 1759">
            <a:extLst>
              <a:ext uri="{FF2B5EF4-FFF2-40B4-BE49-F238E27FC236}">
                <a16:creationId xmlns:a16="http://schemas.microsoft.com/office/drawing/2014/main" id="{D5EC935E-8DCC-40CD-ADAF-EC1CEC1AA8F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74256" y="2942674"/>
            <a:ext cx="490461" cy="951377"/>
          </a:xfrm>
          <a:prstGeom prst="rect">
            <a:avLst/>
          </a:prstGeom>
        </p:spPr>
      </p:pic>
      <p:pic>
        <p:nvPicPr>
          <p:cNvPr id="1761" name="Graphic 1760">
            <a:extLst>
              <a:ext uri="{FF2B5EF4-FFF2-40B4-BE49-F238E27FC236}">
                <a16:creationId xmlns:a16="http://schemas.microsoft.com/office/drawing/2014/main" id="{513E4145-CDC4-4C58-B13E-3B94689B4A2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80495" y="4354632"/>
            <a:ext cx="490461" cy="951377"/>
          </a:xfrm>
          <a:prstGeom prst="rect">
            <a:avLst/>
          </a:prstGeom>
        </p:spPr>
      </p:pic>
      <p:grpSp>
        <p:nvGrpSpPr>
          <p:cNvPr id="1777" name="Group 1776">
            <a:extLst>
              <a:ext uri="{FF2B5EF4-FFF2-40B4-BE49-F238E27FC236}">
                <a16:creationId xmlns:a16="http://schemas.microsoft.com/office/drawing/2014/main" id="{3630141B-3EE1-4D8E-82F8-3FCFC8A7C87F}"/>
              </a:ext>
            </a:extLst>
          </p:cNvPr>
          <p:cNvGrpSpPr/>
          <p:nvPr/>
        </p:nvGrpSpPr>
        <p:grpSpPr>
          <a:xfrm>
            <a:off x="2989546" y="1837811"/>
            <a:ext cx="1204240" cy="909865"/>
            <a:chOff x="2989546" y="1837811"/>
            <a:chExt cx="1204240" cy="909865"/>
          </a:xfrm>
        </p:grpSpPr>
        <p:sp>
          <p:nvSpPr>
            <p:cNvPr id="528" name="Graphic 2">
              <a:extLst>
                <a:ext uri="{FF2B5EF4-FFF2-40B4-BE49-F238E27FC236}">
                  <a16:creationId xmlns:a16="http://schemas.microsoft.com/office/drawing/2014/main" id="{6958A007-26C0-4FFD-8157-1887E7CE6713}"/>
                </a:ext>
              </a:extLst>
            </p:cNvPr>
            <p:cNvSpPr txBox="1"/>
            <p:nvPr/>
          </p:nvSpPr>
          <p:spPr>
            <a:xfrm>
              <a:off x="2989546" y="1837811"/>
              <a:ext cx="1204240" cy="276999"/>
            </a:xfrm>
            <a:prstGeom prst="rect">
              <a:avLst/>
            </a:prstGeom>
            <a:noFill/>
          </p:spPr>
          <p:txBody>
            <a:bodyPr wrap="none" rtlCol="0">
              <a:spAutoFit/>
            </a:bodyPr>
            <a:lstStyle/>
            <a:p>
              <a:pPr algn="l"/>
              <a:r>
                <a:rPr lang="en-US" sz="1200" spc="0" baseline="0" dirty="0">
                  <a:solidFill>
                    <a:srgbClr val="000000"/>
                  </a:solidFill>
                  <a:latin typeface="+mj-lt"/>
                  <a:cs typeface="Arial"/>
                  <a:sym typeface="Arial"/>
                  <a:rtl val="0"/>
                </a:rPr>
                <a:t>Eavesdroppers</a:t>
              </a:r>
            </a:p>
          </p:txBody>
        </p:sp>
        <p:pic>
          <p:nvPicPr>
            <p:cNvPr id="1765" name="Graphic 1764">
              <a:extLst>
                <a:ext uri="{FF2B5EF4-FFF2-40B4-BE49-F238E27FC236}">
                  <a16:creationId xmlns:a16="http://schemas.microsoft.com/office/drawing/2014/main" id="{B5B8EBB3-6A75-44DF-998A-533138E2836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239847" y="2072935"/>
              <a:ext cx="547290" cy="674741"/>
            </a:xfrm>
            <a:prstGeom prst="rect">
              <a:avLst/>
            </a:prstGeom>
          </p:spPr>
        </p:pic>
      </p:grpSp>
      <p:grpSp>
        <p:nvGrpSpPr>
          <p:cNvPr id="1778" name="Group 1777">
            <a:extLst>
              <a:ext uri="{FF2B5EF4-FFF2-40B4-BE49-F238E27FC236}">
                <a16:creationId xmlns:a16="http://schemas.microsoft.com/office/drawing/2014/main" id="{7C32390C-7EBC-4A45-A0A5-8D76124A0E06}"/>
              </a:ext>
            </a:extLst>
          </p:cNvPr>
          <p:cNvGrpSpPr/>
          <p:nvPr/>
        </p:nvGrpSpPr>
        <p:grpSpPr>
          <a:xfrm>
            <a:off x="3564571" y="966324"/>
            <a:ext cx="1526525" cy="888482"/>
            <a:chOff x="3564571" y="966324"/>
            <a:chExt cx="1526525" cy="888482"/>
          </a:xfrm>
        </p:grpSpPr>
        <p:sp>
          <p:nvSpPr>
            <p:cNvPr id="569" name="Graphic 2">
              <a:extLst>
                <a:ext uri="{FF2B5EF4-FFF2-40B4-BE49-F238E27FC236}">
                  <a16:creationId xmlns:a16="http://schemas.microsoft.com/office/drawing/2014/main" id="{B6F3EF64-F41C-462A-9D51-10A944E7184A}"/>
                </a:ext>
              </a:extLst>
            </p:cNvPr>
            <p:cNvSpPr/>
            <p:nvPr/>
          </p:nvSpPr>
          <p:spPr>
            <a:xfrm>
              <a:off x="3564571" y="1537212"/>
              <a:ext cx="394444" cy="317594"/>
            </a:xfrm>
            <a:custGeom>
              <a:avLst/>
              <a:gdLst>
                <a:gd name="connsiteX0" fmla="*/ 319575 w 394444"/>
                <a:gd name="connsiteY0" fmla="*/ 19949 h 317594"/>
                <a:gd name="connsiteX1" fmla="*/ 339512 w 394444"/>
                <a:gd name="connsiteY1" fmla="*/ 29917 h 317594"/>
                <a:gd name="connsiteX2" fmla="*/ 315470 w 394444"/>
                <a:gd name="connsiteY2" fmla="*/ 34608 h 317594"/>
                <a:gd name="connsiteX3" fmla="*/ 252728 w 394444"/>
                <a:gd name="connsiteY3" fmla="*/ 54545 h 317594"/>
                <a:gd name="connsiteX4" fmla="*/ 142489 w 394444"/>
                <a:gd name="connsiteY4" fmla="*/ 114941 h 317594"/>
                <a:gd name="connsiteX5" fmla="*/ 51015 w 394444"/>
                <a:gd name="connsiteY5" fmla="*/ 201139 h 317594"/>
                <a:gd name="connsiteX6" fmla="*/ 0 w 394444"/>
                <a:gd name="connsiteY6" fmla="*/ 310205 h 317594"/>
                <a:gd name="connsiteX7" fmla="*/ 14659 w 394444"/>
                <a:gd name="connsiteY7" fmla="*/ 313137 h 317594"/>
                <a:gd name="connsiteX8" fmla="*/ 160081 w 394444"/>
                <a:gd name="connsiteY8" fmla="*/ 133706 h 317594"/>
                <a:gd name="connsiteX9" fmla="*/ 265042 w 394444"/>
                <a:gd name="connsiteY9" fmla="*/ 78000 h 317594"/>
                <a:gd name="connsiteX10" fmla="*/ 318989 w 394444"/>
                <a:gd name="connsiteY10" fmla="*/ 60995 h 317594"/>
                <a:gd name="connsiteX11" fmla="*/ 355930 w 394444"/>
                <a:gd name="connsiteY11" fmla="*/ 52199 h 317594"/>
                <a:gd name="connsiteX12" fmla="*/ 326025 w 394444"/>
                <a:gd name="connsiteY12" fmla="*/ 87968 h 317594"/>
                <a:gd name="connsiteX13" fmla="*/ 341857 w 394444"/>
                <a:gd name="connsiteY13" fmla="*/ 102041 h 317594"/>
                <a:gd name="connsiteX14" fmla="*/ 391699 w 394444"/>
                <a:gd name="connsiteY14" fmla="*/ 47508 h 317594"/>
                <a:gd name="connsiteX15" fmla="*/ 390526 w 394444"/>
                <a:gd name="connsiteY15" fmla="*/ 31676 h 317594"/>
                <a:gd name="connsiteX16" fmla="*/ 327198 w 394444"/>
                <a:gd name="connsiteY16" fmla="*/ 598 h 317594"/>
                <a:gd name="connsiteX17" fmla="*/ 319575 w 394444"/>
                <a:gd name="connsiteY17" fmla="*/ 19949 h 317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4444" h="317594">
                  <a:moveTo>
                    <a:pt x="319575" y="19949"/>
                  </a:moveTo>
                  <a:cubicBezTo>
                    <a:pt x="326025" y="22880"/>
                    <a:pt x="333062" y="26399"/>
                    <a:pt x="339512" y="29917"/>
                  </a:cubicBezTo>
                  <a:cubicBezTo>
                    <a:pt x="331303" y="31090"/>
                    <a:pt x="323679" y="32849"/>
                    <a:pt x="315470" y="34608"/>
                  </a:cubicBezTo>
                  <a:cubicBezTo>
                    <a:pt x="293774" y="39299"/>
                    <a:pt x="273251" y="46335"/>
                    <a:pt x="252728" y="54545"/>
                  </a:cubicBezTo>
                  <a:cubicBezTo>
                    <a:pt x="213441" y="69791"/>
                    <a:pt x="176499" y="90314"/>
                    <a:pt x="142489" y="114941"/>
                  </a:cubicBezTo>
                  <a:cubicBezTo>
                    <a:pt x="108480" y="139569"/>
                    <a:pt x="77402" y="168302"/>
                    <a:pt x="51015" y="201139"/>
                  </a:cubicBezTo>
                  <a:cubicBezTo>
                    <a:pt x="25801" y="232217"/>
                    <a:pt x="586" y="267986"/>
                    <a:pt x="0" y="310205"/>
                  </a:cubicBezTo>
                  <a:cubicBezTo>
                    <a:pt x="0" y="317828"/>
                    <a:pt x="11728" y="320759"/>
                    <a:pt x="14659" y="313137"/>
                  </a:cubicBezTo>
                  <a:cubicBezTo>
                    <a:pt x="42806" y="239840"/>
                    <a:pt x="96752" y="178856"/>
                    <a:pt x="160081" y="133706"/>
                  </a:cubicBezTo>
                  <a:cubicBezTo>
                    <a:pt x="192331" y="110837"/>
                    <a:pt x="227514" y="92073"/>
                    <a:pt x="265042" y="78000"/>
                  </a:cubicBezTo>
                  <a:cubicBezTo>
                    <a:pt x="282633" y="71550"/>
                    <a:pt x="300811" y="65686"/>
                    <a:pt x="318989" y="60995"/>
                  </a:cubicBezTo>
                  <a:cubicBezTo>
                    <a:pt x="331303" y="58063"/>
                    <a:pt x="343616" y="55131"/>
                    <a:pt x="355930" y="52199"/>
                  </a:cubicBezTo>
                  <a:cubicBezTo>
                    <a:pt x="344789" y="63340"/>
                    <a:pt x="333648" y="74482"/>
                    <a:pt x="326025" y="87968"/>
                  </a:cubicBezTo>
                  <a:cubicBezTo>
                    <a:pt x="320748" y="96764"/>
                    <a:pt x="333062" y="108491"/>
                    <a:pt x="341857" y="102041"/>
                  </a:cubicBezTo>
                  <a:cubicBezTo>
                    <a:pt x="361208" y="86795"/>
                    <a:pt x="374108" y="64513"/>
                    <a:pt x="391699" y="47508"/>
                  </a:cubicBezTo>
                  <a:cubicBezTo>
                    <a:pt x="395804" y="43404"/>
                    <a:pt x="395217" y="35194"/>
                    <a:pt x="390526" y="31676"/>
                  </a:cubicBezTo>
                  <a:cubicBezTo>
                    <a:pt x="372349" y="16430"/>
                    <a:pt x="350066" y="7048"/>
                    <a:pt x="327198" y="598"/>
                  </a:cubicBezTo>
                  <a:cubicBezTo>
                    <a:pt x="314884" y="-3507"/>
                    <a:pt x="309020" y="14671"/>
                    <a:pt x="319575" y="19949"/>
                  </a:cubicBezTo>
                  <a:close/>
                </a:path>
              </a:pathLst>
            </a:custGeom>
            <a:solidFill>
              <a:srgbClr val="231F20"/>
            </a:solidFill>
            <a:ln w="5864" cap="flat">
              <a:noFill/>
              <a:prstDash val="solid"/>
              <a:miter/>
            </a:ln>
          </p:spPr>
          <p:txBody>
            <a:bodyPr rtlCol="0" anchor="ctr"/>
            <a:lstStyle/>
            <a:p>
              <a:endParaRPr lang="en-US"/>
            </a:p>
          </p:txBody>
        </p:sp>
        <p:sp>
          <p:nvSpPr>
            <p:cNvPr id="602" name="Graphic 2">
              <a:extLst>
                <a:ext uri="{FF2B5EF4-FFF2-40B4-BE49-F238E27FC236}">
                  <a16:creationId xmlns:a16="http://schemas.microsoft.com/office/drawing/2014/main" id="{4EB1BA0C-5BA9-4F31-92D1-FFDADDD6FF2A}"/>
                </a:ext>
              </a:extLst>
            </p:cNvPr>
            <p:cNvSpPr txBox="1"/>
            <p:nvPr/>
          </p:nvSpPr>
          <p:spPr>
            <a:xfrm>
              <a:off x="3700138" y="966324"/>
              <a:ext cx="1390958" cy="276999"/>
            </a:xfrm>
            <a:prstGeom prst="rect">
              <a:avLst/>
            </a:prstGeom>
            <a:noFill/>
          </p:spPr>
          <p:txBody>
            <a:bodyPr wrap="none" rtlCol="0">
              <a:spAutoFit/>
            </a:bodyPr>
            <a:lstStyle/>
            <a:p>
              <a:pPr algn="l"/>
              <a:r>
                <a:rPr lang="en-US" sz="1200" spc="0" baseline="0" dirty="0">
                  <a:solidFill>
                    <a:srgbClr val="000000"/>
                  </a:solidFill>
                  <a:latin typeface="+mj-lt"/>
                  <a:cs typeface="Arial"/>
                  <a:sym typeface="Arial"/>
                  <a:rtl val="0"/>
                </a:rPr>
                <a:t>Gradient Leakage</a:t>
              </a:r>
            </a:p>
          </p:txBody>
        </p:sp>
        <p:pic>
          <p:nvPicPr>
            <p:cNvPr id="1767" name="Graphic 1766">
              <a:extLst>
                <a:ext uri="{FF2B5EF4-FFF2-40B4-BE49-F238E27FC236}">
                  <a16:creationId xmlns:a16="http://schemas.microsoft.com/office/drawing/2014/main" id="{4EB00729-329A-4D1C-B62D-890A94D6CBE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050851" y="1232412"/>
              <a:ext cx="847725" cy="609600"/>
            </a:xfrm>
            <a:prstGeom prst="rect">
              <a:avLst/>
            </a:prstGeom>
          </p:spPr>
        </p:pic>
      </p:grpSp>
      <p:pic>
        <p:nvPicPr>
          <p:cNvPr id="1768" name="Graphic 1767">
            <a:extLst>
              <a:ext uri="{FF2B5EF4-FFF2-40B4-BE49-F238E27FC236}">
                <a16:creationId xmlns:a16="http://schemas.microsoft.com/office/drawing/2014/main" id="{9E1E3820-B56B-420A-ABA7-049FA73B4EB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557340" y="4269834"/>
            <a:ext cx="431453" cy="837147"/>
          </a:xfrm>
          <a:prstGeom prst="rect">
            <a:avLst/>
          </a:prstGeom>
        </p:spPr>
      </p:pic>
      <p:pic>
        <p:nvPicPr>
          <p:cNvPr id="1769" name="Graphic 1768">
            <a:extLst>
              <a:ext uri="{FF2B5EF4-FFF2-40B4-BE49-F238E27FC236}">
                <a16:creationId xmlns:a16="http://schemas.microsoft.com/office/drawing/2014/main" id="{5950186E-A80A-4C5C-83D4-1332C930E91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825285" y="3288828"/>
            <a:ext cx="431453" cy="837147"/>
          </a:xfrm>
          <a:prstGeom prst="rect">
            <a:avLst/>
          </a:prstGeom>
        </p:spPr>
      </p:pic>
      <p:pic>
        <p:nvPicPr>
          <p:cNvPr id="1770" name="Graphic 1769">
            <a:extLst>
              <a:ext uri="{FF2B5EF4-FFF2-40B4-BE49-F238E27FC236}">
                <a16:creationId xmlns:a16="http://schemas.microsoft.com/office/drawing/2014/main" id="{B62A763A-6693-4182-86F1-E73B2DFF6B2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974123" y="2281333"/>
            <a:ext cx="431453" cy="837147"/>
          </a:xfrm>
          <a:prstGeom prst="rect">
            <a:avLst/>
          </a:prstGeom>
        </p:spPr>
      </p:pic>
      <p:pic>
        <p:nvPicPr>
          <p:cNvPr id="1771" name="Graphic 1770">
            <a:extLst>
              <a:ext uri="{FF2B5EF4-FFF2-40B4-BE49-F238E27FC236}">
                <a16:creationId xmlns:a16="http://schemas.microsoft.com/office/drawing/2014/main" id="{599EF1F7-A042-4517-872C-DF0B534E55C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168376" y="1298722"/>
            <a:ext cx="431453" cy="837147"/>
          </a:xfrm>
          <a:prstGeom prst="rect">
            <a:avLst/>
          </a:prstGeom>
        </p:spPr>
      </p:pic>
      <p:grpSp>
        <p:nvGrpSpPr>
          <p:cNvPr id="1776" name="Group 1775">
            <a:extLst>
              <a:ext uri="{FF2B5EF4-FFF2-40B4-BE49-F238E27FC236}">
                <a16:creationId xmlns:a16="http://schemas.microsoft.com/office/drawing/2014/main" id="{A2919380-F0DF-4C7A-A7DA-A57098BEC18F}"/>
              </a:ext>
            </a:extLst>
          </p:cNvPr>
          <p:cNvGrpSpPr/>
          <p:nvPr/>
        </p:nvGrpSpPr>
        <p:grpSpPr>
          <a:xfrm>
            <a:off x="175766" y="1190026"/>
            <a:ext cx="1950407" cy="1815123"/>
            <a:chOff x="255510" y="1190026"/>
            <a:chExt cx="1950407" cy="1815123"/>
          </a:xfrm>
        </p:grpSpPr>
        <p:grpSp>
          <p:nvGrpSpPr>
            <p:cNvPr id="326" name="Graphic 2">
              <a:extLst>
                <a:ext uri="{FF2B5EF4-FFF2-40B4-BE49-F238E27FC236}">
                  <a16:creationId xmlns:a16="http://schemas.microsoft.com/office/drawing/2014/main" id="{111490CD-0DF5-4E03-822A-B2614E42EC59}"/>
                </a:ext>
              </a:extLst>
            </p:cNvPr>
            <p:cNvGrpSpPr/>
            <p:nvPr/>
          </p:nvGrpSpPr>
          <p:grpSpPr>
            <a:xfrm>
              <a:off x="1899844" y="2699907"/>
              <a:ext cx="306073" cy="305242"/>
              <a:chOff x="1608768" y="2693557"/>
              <a:chExt cx="306073" cy="305242"/>
            </a:xfrm>
          </p:grpSpPr>
          <p:grpSp>
            <p:nvGrpSpPr>
              <p:cNvPr id="327" name="Graphic 2">
                <a:extLst>
                  <a:ext uri="{FF2B5EF4-FFF2-40B4-BE49-F238E27FC236}">
                    <a16:creationId xmlns:a16="http://schemas.microsoft.com/office/drawing/2014/main" id="{12C9CF22-E1C8-48E6-953A-85AC2F74CE15}"/>
                  </a:ext>
                </a:extLst>
              </p:cNvPr>
              <p:cNvGrpSpPr/>
              <p:nvPr/>
            </p:nvGrpSpPr>
            <p:grpSpPr>
              <a:xfrm>
                <a:off x="1705793" y="2693557"/>
                <a:ext cx="209048" cy="249796"/>
                <a:chOff x="1705793" y="2693557"/>
                <a:chExt cx="209048" cy="249796"/>
              </a:xfrm>
            </p:grpSpPr>
            <p:sp>
              <p:nvSpPr>
                <p:cNvPr id="328" name="Graphic 2">
                  <a:extLst>
                    <a:ext uri="{FF2B5EF4-FFF2-40B4-BE49-F238E27FC236}">
                      <a16:creationId xmlns:a16="http://schemas.microsoft.com/office/drawing/2014/main" id="{92B75CAE-17F1-43E4-9674-FF593F904FA6}"/>
                    </a:ext>
                  </a:extLst>
                </p:cNvPr>
                <p:cNvSpPr/>
                <p:nvPr/>
              </p:nvSpPr>
              <p:spPr>
                <a:xfrm rot="-10692038">
                  <a:off x="1742129" y="2729983"/>
                  <a:ext cx="96165" cy="86783"/>
                </a:xfrm>
                <a:custGeom>
                  <a:avLst/>
                  <a:gdLst>
                    <a:gd name="connsiteX0" fmla="*/ 96165 w 96165"/>
                    <a:gd name="connsiteY0" fmla="*/ 43392 h 86783"/>
                    <a:gd name="connsiteX1" fmla="*/ 48083 w 96165"/>
                    <a:gd name="connsiteY1" fmla="*/ 86783 h 86783"/>
                    <a:gd name="connsiteX2" fmla="*/ 0 w 96165"/>
                    <a:gd name="connsiteY2" fmla="*/ 43392 h 86783"/>
                    <a:gd name="connsiteX3" fmla="*/ 48083 w 96165"/>
                    <a:gd name="connsiteY3" fmla="*/ 0 h 86783"/>
                    <a:gd name="connsiteX4" fmla="*/ 96165 w 96165"/>
                    <a:gd name="connsiteY4" fmla="*/ 43392 h 86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165" h="86783">
                      <a:moveTo>
                        <a:pt x="96165" y="43392"/>
                      </a:moveTo>
                      <a:cubicBezTo>
                        <a:pt x="96165" y="67356"/>
                        <a:pt x="74638" y="86783"/>
                        <a:pt x="48083" y="86783"/>
                      </a:cubicBezTo>
                      <a:cubicBezTo>
                        <a:pt x="21527" y="86783"/>
                        <a:pt x="0" y="67356"/>
                        <a:pt x="0" y="43392"/>
                      </a:cubicBezTo>
                      <a:cubicBezTo>
                        <a:pt x="0" y="19427"/>
                        <a:pt x="21527" y="0"/>
                        <a:pt x="48083" y="0"/>
                      </a:cubicBezTo>
                      <a:cubicBezTo>
                        <a:pt x="74638" y="0"/>
                        <a:pt x="96165" y="19427"/>
                        <a:pt x="96165" y="43392"/>
                      </a:cubicBezTo>
                      <a:close/>
                    </a:path>
                  </a:pathLst>
                </a:custGeom>
                <a:solidFill>
                  <a:srgbClr val="161415"/>
                </a:solidFill>
                <a:ln w="5864" cap="flat">
                  <a:noFill/>
                  <a:prstDash val="solid"/>
                  <a:miter/>
                </a:ln>
              </p:spPr>
              <p:txBody>
                <a:bodyPr rtlCol="0" anchor="ctr"/>
                <a:lstStyle/>
                <a:p>
                  <a:endParaRPr lang="en-US"/>
                </a:p>
              </p:txBody>
            </p:sp>
            <p:sp>
              <p:nvSpPr>
                <p:cNvPr id="329" name="Graphic 2">
                  <a:extLst>
                    <a:ext uri="{FF2B5EF4-FFF2-40B4-BE49-F238E27FC236}">
                      <a16:creationId xmlns:a16="http://schemas.microsoft.com/office/drawing/2014/main" id="{B38E97F8-2CDD-4BBA-81C8-694B6E2C68DB}"/>
                    </a:ext>
                  </a:extLst>
                </p:cNvPr>
                <p:cNvSpPr/>
                <p:nvPr/>
              </p:nvSpPr>
              <p:spPr>
                <a:xfrm>
                  <a:off x="1759624" y="2748677"/>
                  <a:ext cx="56518" cy="90323"/>
                </a:xfrm>
                <a:custGeom>
                  <a:avLst/>
                  <a:gdLst>
                    <a:gd name="connsiteX0" fmla="*/ 17708 w 56518"/>
                    <a:gd name="connsiteY0" fmla="*/ 0 h 90323"/>
                    <a:gd name="connsiteX1" fmla="*/ 31781 w 56518"/>
                    <a:gd name="connsiteY1" fmla="*/ 586 h 90323"/>
                    <a:gd name="connsiteX2" fmla="*/ 45854 w 56518"/>
                    <a:gd name="connsiteY2" fmla="*/ 1173 h 90323"/>
                    <a:gd name="connsiteX3" fmla="*/ 55822 w 56518"/>
                    <a:gd name="connsiteY3" fmla="*/ 45151 h 90323"/>
                    <a:gd name="connsiteX4" fmla="*/ 28262 w 56518"/>
                    <a:gd name="connsiteY4" fmla="*/ 90302 h 90323"/>
                    <a:gd name="connsiteX5" fmla="*/ 3635 w 56518"/>
                    <a:gd name="connsiteY5" fmla="*/ 43392 h 90323"/>
                    <a:gd name="connsiteX6" fmla="*/ 17708 w 56518"/>
                    <a:gd name="connsiteY6" fmla="*/ 0 h 90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518" h="90323">
                      <a:moveTo>
                        <a:pt x="17708" y="0"/>
                      </a:moveTo>
                      <a:lnTo>
                        <a:pt x="31781" y="586"/>
                      </a:lnTo>
                      <a:lnTo>
                        <a:pt x="45854" y="1173"/>
                      </a:lnTo>
                      <a:cubicBezTo>
                        <a:pt x="45854" y="1173"/>
                        <a:pt x="48786" y="40460"/>
                        <a:pt x="55822" y="45151"/>
                      </a:cubicBezTo>
                      <a:cubicBezTo>
                        <a:pt x="55822" y="45151"/>
                        <a:pt x="63445" y="91475"/>
                        <a:pt x="28262" y="90302"/>
                      </a:cubicBezTo>
                      <a:cubicBezTo>
                        <a:pt x="-13957" y="89129"/>
                        <a:pt x="3635" y="43392"/>
                        <a:pt x="3635" y="43392"/>
                      </a:cubicBezTo>
                      <a:cubicBezTo>
                        <a:pt x="11844" y="39287"/>
                        <a:pt x="17708" y="0"/>
                        <a:pt x="17708" y="0"/>
                      </a:cubicBezTo>
                      <a:close/>
                    </a:path>
                  </a:pathLst>
                </a:custGeom>
                <a:solidFill>
                  <a:srgbClr val="161415"/>
                </a:solidFill>
                <a:ln w="5864" cap="flat">
                  <a:noFill/>
                  <a:prstDash val="solid"/>
                  <a:miter/>
                </a:ln>
              </p:spPr>
              <p:txBody>
                <a:bodyPr rtlCol="0" anchor="ctr"/>
                <a:lstStyle/>
                <a:p>
                  <a:endParaRPr lang="en-US"/>
                </a:p>
              </p:txBody>
            </p:sp>
            <p:sp>
              <p:nvSpPr>
                <p:cNvPr id="330" name="Graphic 2">
                  <a:extLst>
                    <a:ext uri="{FF2B5EF4-FFF2-40B4-BE49-F238E27FC236}">
                      <a16:creationId xmlns:a16="http://schemas.microsoft.com/office/drawing/2014/main" id="{7E228385-C190-4EBC-84C6-11D7E63D5442}"/>
                    </a:ext>
                  </a:extLst>
                </p:cNvPr>
                <p:cNvSpPr/>
                <p:nvPr/>
              </p:nvSpPr>
              <p:spPr>
                <a:xfrm>
                  <a:off x="1705793" y="2792068"/>
                  <a:ext cx="167703" cy="150698"/>
                </a:xfrm>
                <a:custGeom>
                  <a:avLst/>
                  <a:gdLst>
                    <a:gd name="connsiteX0" fmla="*/ 18764 w 167703"/>
                    <a:gd name="connsiteY0" fmla="*/ 150699 h 150698"/>
                    <a:gd name="connsiteX1" fmla="*/ 141317 w 167703"/>
                    <a:gd name="connsiteY1" fmla="*/ 150699 h 150698"/>
                    <a:gd name="connsiteX2" fmla="*/ 156562 w 167703"/>
                    <a:gd name="connsiteY2" fmla="*/ 99098 h 150698"/>
                    <a:gd name="connsiteX3" fmla="*/ 167704 w 167703"/>
                    <a:gd name="connsiteY3" fmla="*/ 26973 h 150698"/>
                    <a:gd name="connsiteX4" fmla="*/ 110239 w 167703"/>
                    <a:gd name="connsiteY4" fmla="*/ 1759 h 150698"/>
                    <a:gd name="connsiteX5" fmla="*/ 110239 w 167703"/>
                    <a:gd name="connsiteY5" fmla="*/ 1759 h 150698"/>
                    <a:gd name="connsiteX6" fmla="*/ 59224 w 167703"/>
                    <a:gd name="connsiteY6" fmla="*/ 0 h 150698"/>
                    <a:gd name="connsiteX7" fmla="*/ 59224 w 167703"/>
                    <a:gd name="connsiteY7" fmla="*/ 0 h 150698"/>
                    <a:gd name="connsiteX8" fmla="*/ 0 w 167703"/>
                    <a:gd name="connsiteY8" fmla="*/ 18764 h 150698"/>
                    <a:gd name="connsiteX9" fmla="*/ 5864 w 167703"/>
                    <a:gd name="connsiteY9" fmla="*/ 63915 h 150698"/>
                    <a:gd name="connsiteX10" fmla="*/ 17591 w 167703"/>
                    <a:gd name="connsiteY10" fmla="*/ 143076 h 150698"/>
                    <a:gd name="connsiteX11" fmla="*/ 18764 w 167703"/>
                    <a:gd name="connsiteY11" fmla="*/ 150699 h 150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703" h="150698">
                      <a:moveTo>
                        <a:pt x="18764" y="150699"/>
                      </a:moveTo>
                      <a:lnTo>
                        <a:pt x="141317" y="150699"/>
                      </a:lnTo>
                      <a:lnTo>
                        <a:pt x="156562" y="99098"/>
                      </a:lnTo>
                      <a:cubicBezTo>
                        <a:pt x="158322" y="60983"/>
                        <a:pt x="167704" y="26973"/>
                        <a:pt x="167704" y="26973"/>
                      </a:cubicBezTo>
                      <a:cubicBezTo>
                        <a:pt x="148940" y="13487"/>
                        <a:pt x="110239" y="1759"/>
                        <a:pt x="110239" y="1759"/>
                      </a:cubicBezTo>
                      <a:lnTo>
                        <a:pt x="110239" y="1759"/>
                      </a:lnTo>
                      <a:cubicBezTo>
                        <a:pt x="94407" y="12314"/>
                        <a:pt x="73883" y="11728"/>
                        <a:pt x="59224" y="0"/>
                      </a:cubicBezTo>
                      <a:lnTo>
                        <a:pt x="59224" y="0"/>
                      </a:lnTo>
                      <a:cubicBezTo>
                        <a:pt x="59224" y="0"/>
                        <a:pt x="19350" y="6450"/>
                        <a:pt x="0" y="18764"/>
                      </a:cubicBezTo>
                      <a:cubicBezTo>
                        <a:pt x="0" y="18764"/>
                        <a:pt x="4105" y="38701"/>
                        <a:pt x="5864" y="63915"/>
                      </a:cubicBezTo>
                      <a:cubicBezTo>
                        <a:pt x="7623" y="90302"/>
                        <a:pt x="11728" y="116689"/>
                        <a:pt x="17591" y="143076"/>
                      </a:cubicBezTo>
                      <a:lnTo>
                        <a:pt x="18764" y="150699"/>
                      </a:lnTo>
                      <a:close/>
                    </a:path>
                  </a:pathLst>
                </a:custGeom>
                <a:solidFill>
                  <a:srgbClr val="2E2E2C"/>
                </a:solidFill>
                <a:ln w="5864" cap="flat">
                  <a:noFill/>
                  <a:prstDash val="solid"/>
                  <a:miter/>
                </a:ln>
              </p:spPr>
              <p:txBody>
                <a:bodyPr rtlCol="0" anchor="ctr"/>
                <a:lstStyle/>
                <a:p>
                  <a:endParaRPr lang="en-US"/>
                </a:p>
              </p:txBody>
            </p:sp>
            <p:sp>
              <p:nvSpPr>
                <p:cNvPr id="331" name="Graphic 2">
                  <a:extLst>
                    <a:ext uri="{FF2B5EF4-FFF2-40B4-BE49-F238E27FC236}">
                      <a16:creationId xmlns:a16="http://schemas.microsoft.com/office/drawing/2014/main" id="{9DD5C886-BF20-43D5-B95F-425EF5A7FFC1}"/>
                    </a:ext>
                  </a:extLst>
                </p:cNvPr>
                <p:cNvSpPr/>
                <p:nvPr/>
              </p:nvSpPr>
              <p:spPr>
                <a:xfrm>
                  <a:off x="1823069" y="2819625"/>
                  <a:ext cx="91773" cy="123728"/>
                </a:xfrm>
                <a:custGeom>
                  <a:avLst/>
                  <a:gdLst>
                    <a:gd name="connsiteX0" fmla="*/ 85611 w 91773"/>
                    <a:gd name="connsiteY0" fmla="*/ 123142 h 123728"/>
                    <a:gd name="connsiteX1" fmla="*/ 91475 w 91773"/>
                    <a:gd name="connsiteY1" fmla="*/ 119038 h 123728"/>
                    <a:gd name="connsiteX2" fmla="*/ 63915 w 91773"/>
                    <a:gd name="connsiteY2" fmla="*/ 22286 h 123728"/>
                    <a:gd name="connsiteX3" fmla="*/ 50428 w 91773"/>
                    <a:gd name="connsiteY3" fmla="*/ 3 h 123728"/>
                    <a:gd name="connsiteX4" fmla="*/ 0 w 91773"/>
                    <a:gd name="connsiteY4" fmla="*/ 123729 h 123728"/>
                    <a:gd name="connsiteX5" fmla="*/ 85611 w 91773"/>
                    <a:gd name="connsiteY5" fmla="*/ 123729 h 12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773" h="123728">
                      <a:moveTo>
                        <a:pt x="85611" y="123142"/>
                      </a:moveTo>
                      <a:cubicBezTo>
                        <a:pt x="89129" y="120797"/>
                        <a:pt x="90888" y="119624"/>
                        <a:pt x="91475" y="119038"/>
                      </a:cubicBezTo>
                      <a:cubicBezTo>
                        <a:pt x="94407" y="109656"/>
                        <a:pt x="75056" y="54536"/>
                        <a:pt x="63915" y="22286"/>
                      </a:cubicBezTo>
                      <a:cubicBezTo>
                        <a:pt x="57465" y="3521"/>
                        <a:pt x="50428" y="3"/>
                        <a:pt x="50428" y="3"/>
                      </a:cubicBezTo>
                      <a:cubicBezTo>
                        <a:pt x="41046" y="-583"/>
                        <a:pt x="13487" y="81510"/>
                        <a:pt x="0" y="123729"/>
                      </a:cubicBezTo>
                      <a:lnTo>
                        <a:pt x="85611" y="123729"/>
                      </a:lnTo>
                      <a:close/>
                    </a:path>
                  </a:pathLst>
                </a:custGeom>
                <a:solidFill>
                  <a:srgbClr val="2E2E2C"/>
                </a:solidFill>
                <a:ln w="5864" cap="flat">
                  <a:noFill/>
                  <a:prstDash val="solid"/>
                  <a:miter/>
                </a:ln>
              </p:spPr>
              <p:txBody>
                <a:bodyPr rtlCol="0" anchor="ctr"/>
                <a:lstStyle/>
                <a:p>
                  <a:endParaRPr lang="en-US"/>
                </a:p>
              </p:txBody>
            </p:sp>
            <p:sp>
              <p:nvSpPr>
                <p:cNvPr id="332" name="Graphic 2">
                  <a:extLst>
                    <a:ext uri="{FF2B5EF4-FFF2-40B4-BE49-F238E27FC236}">
                      <a16:creationId xmlns:a16="http://schemas.microsoft.com/office/drawing/2014/main" id="{3E87E658-077F-459D-B9A9-9B0F4A99BD42}"/>
                    </a:ext>
                  </a:extLst>
                </p:cNvPr>
                <p:cNvSpPr/>
                <p:nvPr/>
              </p:nvSpPr>
              <p:spPr>
                <a:xfrm>
                  <a:off x="1711657" y="2854811"/>
                  <a:ext cx="148536" cy="87956"/>
                </a:xfrm>
                <a:custGeom>
                  <a:avLst/>
                  <a:gdLst>
                    <a:gd name="connsiteX0" fmla="*/ 11141 w 148536"/>
                    <a:gd name="connsiteY0" fmla="*/ 79747 h 87956"/>
                    <a:gd name="connsiteX1" fmla="*/ 12900 w 148536"/>
                    <a:gd name="connsiteY1" fmla="*/ 87956 h 87956"/>
                    <a:gd name="connsiteX2" fmla="*/ 137798 w 148536"/>
                    <a:gd name="connsiteY2" fmla="*/ 87956 h 87956"/>
                    <a:gd name="connsiteX3" fmla="*/ 144835 w 148536"/>
                    <a:gd name="connsiteY3" fmla="*/ 72711 h 87956"/>
                    <a:gd name="connsiteX4" fmla="*/ 142489 w 148536"/>
                    <a:gd name="connsiteY4" fmla="*/ 15246 h 87956"/>
                    <a:gd name="connsiteX5" fmla="*/ 141317 w 148536"/>
                    <a:gd name="connsiteY5" fmla="*/ 0 h 87956"/>
                    <a:gd name="connsiteX6" fmla="*/ 141317 w 148536"/>
                    <a:gd name="connsiteY6" fmla="*/ 586 h 87956"/>
                    <a:gd name="connsiteX7" fmla="*/ 119034 w 148536"/>
                    <a:gd name="connsiteY7" fmla="*/ 35183 h 87956"/>
                    <a:gd name="connsiteX8" fmla="*/ 109066 w 148536"/>
                    <a:gd name="connsiteY8" fmla="*/ 43392 h 87956"/>
                    <a:gd name="connsiteX9" fmla="*/ 60397 w 148536"/>
                    <a:gd name="connsiteY9" fmla="*/ 58051 h 87956"/>
                    <a:gd name="connsiteX10" fmla="*/ 55706 w 148536"/>
                    <a:gd name="connsiteY10" fmla="*/ 56879 h 87956"/>
                    <a:gd name="connsiteX11" fmla="*/ 55706 w 148536"/>
                    <a:gd name="connsiteY11" fmla="*/ 56879 h 87956"/>
                    <a:gd name="connsiteX12" fmla="*/ 29319 w 148536"/>
                    <a:gd name="connsiteY12" fmla="*/ 42219 h 87956"/>
                    <a:gd name="connsiteX13" fmla="*/ 3518 w 148536"/>
                    <a:gd name="connsiteY13" fmla="*/ 12900 h 87956"/>
                    <a:gd name="connsiteX14" fmla="*/ 0 w 148536"/>
                    <a:gd name="connsiteY14" fmla="*/ 15832 h 87956"/>
                    <a:gd name="connsiteX15" fmla="*/ 8209 w 148536"/>
                    <a:gd name="connsiteY15" fmla="*/ 69192 h 87956"/>
                    <a:gd name="connsiteX16" fmla="*/ 11141 w 148536"/>
                    <a:gd name="connsiteY16" fmla="*/ 79747 h 87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8536" h="87956">
                      <a:moveTo>
                        <a:pt x="11141" y="79747"/>
                      </a:moveTo>
                      <a:lnTo>
                        <a:pt x="12900" y="87956"/>
                      </a:lnTo>
                      <a:lnTo>
                        <a:pt x="137798" y="87956"/>
                      </a:lnTo>
                      <a:cubicBezTo>
                        <a:pt x="140730" y="82679"/>
                        <a:pt x="143076" y="77988"/>
                        <a:pt x="144835" y="72711"/>
                      </a:cubicBezTo>
                      <a:cubicBezTo>
                        <a:pt x="152458" y="53947"/>
                        <a:pt x="146594" y="34010"/>
                        <a:pt x="142489" y="15246"/>
                      </a:cubicBezTo>
                      <a:cubicBezTo>
                        <a:pt x="141317" y="9968"/>
                        <a:pt x="141317" y="4691"/>
                        <a:pt x="141317" y="0"/>
                      </a:cubicBezTo>
                      <a:cubicBezTo>
                        <a:pt x="141317" y="0"/>
                        <a:pt x="141317" y="586"/>
                        <a:pt x="141317" y="586"/>
                      </a:cubicBezTo>
                      <a:cubicBezTo>
                        <a:pt x="136626" y="13487"/>
                        <a:pt x="130175" y="25801"/>
                        <a:pt x="119034" y="35183"/>
                      </a:cubicBezTo>
                      <a:cubicBezTo>
                        <a:pt x="115516" y="38114"/>
                        <a:pt x="112584" y="40460"/>
                        <a:pt x="109066" y="43392"/>
                      </a:cubicBezTo>
                      <a:cubicBezTo>
                        <a:pt x="96166" y="53947"/>
                        <a:pt x="77988" y="62742"/>
                        <a:pt x="60397" y="58051"/>
                      </a:cubicBezTo>
                      <a:cubicBezTo>
                        <a:pt x="58638" y="57465"/>
                        <a:pt x="57465" y="56879"/>
                        <a:pt x="55706" y="56879"/>
                      </a:cubicBezTo>
                      <a:cubicBezTo>
                        <a:pt x="55706" y="56879"/>
                        <a:pt x="55706" y="56879"/>
                        <a:pt x="55706" y="56879"/>
                      </a:cubicBezTo>
                      <a:cubicBezTo>
                        <a:pt x="46324" y="55119"/>
                        <a:pt x="36942" y="49842"/>
                        <a:pt x="29319" y="42219"/>
                      </a:cubicBezTo>
                      <a:cubicBezTo>
                        <a:pt x="20523" y="32837"/>
                        <a:pt x="11141" y="23455"/>
                        <a:pt x="3518" y="12900"/>
                      </a:cubicBezTo>
                      <a:cubicBezTo>
                        <a:pt x="2346" y="14073"/>
                        <a:pt x="1173" y="14659"/>
                        <a:pt x="0" y="15832"/>
                      </a:cubicBezTo>
                      <a:cubicBezTo>
                        <a:pt x="1759" y="34010"/>
                        <a:pt x="4691" y="51601"/>
                        <a:pt x="8209" y="69192"/>
                      </a:cubicBezTo>
                      <a:cubicBezTo>
                        <a:pt x="9968" y="72711"/>
                        <a:pt x="10555" y="76229"/>
                        <a:pt x="11141" y="79747"/>
                      </a:cubicBezTo>
                      <a:close/>
                    </a:path>
                  </a:pathLst>
                </a:custGeom>
                <a:solidFill>
                  <a:srgbClr val="161415"/>
                </a:solidFill>
                <a:ln w="5864" cap="flat">
                  <a:noFill/>
                  <a:prstDash val="solid"/>
                  <a:miter/>
                </a:ln>
              </p:spPr>
              <p:txBody>
                <a:bodyPr rtlCol="0" anchor="ctr"/>
                <a:lstStyle/>
                <a:p>
                  <a:endParaRPr lang="en-US"/>
                </a:p>
              </p:txBody>
            </p:sp>
            <p:grpSp>
              <p:nvGrpSpPr>
                <p:cNvPr id="333" name="Graphic 2">
                  <a:extLst>
                    <a:ext uri="{FF2B5EF4-FFF2-40B4-BE49-F238E27FC236}">
                      <a16:creationId xmlns:a16="http://schemas.microsoft.com/office/drawing/2014/main" id="{25096BB7-ADE8-49C1-88BF-2BC3B8F7EBE8}"/>
                    </a:ext>
                  </a:extLst>
                </p:cNvPr>
                <p:cNvGrpSpPr/>
                <p:nvPr/>
              </p:nvGrpSpPr>
              <p:grpSpPr>
                <a:xfrm>
                  <a:off x="1752896" y="2713427"/>
                  <a:ext cx="76017" cy="89204"/>
                  <a:chOff x="1752896" y="2713427"/>
                  <a:chExt cx="76017" cy="89204"/>
                </a:xfrm>
              </p:grpSpPr>
              <p:sp>
                <p:nvSpPr>
                  <p:cNvPr id="334" name="Graphic 2">
                    <a:extLst>
                      <a:ext uri="{FF2B5EF4-FFF2-40B4-BE49-F238E27FC236}">
                        <a16:creationId xmlns:a16="http://schemas.microsoft.com/office/drawing/2014/main" id="{40BDF890-F83E-4D2F-97D5-443496E8FF20}"/>
                      </a:ext>
                    </a:extLst>
                  </p:cNvPr>
                  <p:cNvSpPr/>
                  <p:nvPr/>
                </p:nvSpPr>
                <p:spPr>
                  <a:xfrm>
                    <a:off x="1752896" y="2715155"/>
                    <a:ext cx="75176" cy="87477"/>
                  </a:xfrm>
                  <a:custGeom>
                    <a:avLst/>
                    <a:gdLst>
                      <a:gd name="connsiteX0" fmla="*/ 980 w 75176"/>
                      <a:gd name="connsiteY0" fmla="*/ 40558 h 87477"/>
                      <a:gd name="connsiteX1" fmla="*/ 9776 w 75176"/>
                      <a:gd name="connsiteY1" fmla="*/ 43490 h 87477"/>
                      <a:gd name="connsiteX2" fmla="*/ 10948 w 75176"/>
                      <a:gd name="connsiteY2" fmla="*/ 6548 h 87477"/>
                      <a:gd name="connsiteX3" fmla="*/ 39094 w 75176"/>
                      <a:gd name="connsiteY3" fmla="*/ 1857 h 87477"/>
                      <a:gd name="connsiteX4" fmla="*/ 66654 w 75176"/>
                      <a:gd name="connsiteY4" fmla="*/ 8307 h 87477"/>
                      <a:gd name="connsiteX5" fmla="*/ 65481 w 75176"/>
                      <a:gd name="connsiteY5" fmla="*/ 45249 h 87477"/>
                      <a:gd name="connsiteX6" fmla="*/ 74277 w 75176"/>
                      <a:gd name="connsiteY6" fmla="*/ 42903 h 87477"/>
                      <a:gd name="connsiteX7" fmla="*/ 64895 w 75176"/>
                      <a:gd name="connsiteY7" fmla="*/ 59908 h 87477"/>
                      <a:gd name="connsiteX8" fmla="*/ 36163 w 75176"/>
                      <a:gd name="connsiteY8" fmla="*/ 87468 h 87477"/>
                      <a:gd name="connsiteX9" fmla="*/ 9189 w 75176"/>
                      <a:gd name="connsiteY9" fmla="*/ 58149 h 87477"/>
                      <a:gd name="connsiteX10" fmla="*/ 980 w 75176"/>
                      <a:gd name="connsiteY10" fmla="*/ 40558 h 87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176" h="87477">
                        <a:moveTo>
                          <a:pt x="980" y="40558"/>
                        </a:moveTo>
                        <a:cubicBezTo>
                          <a:pt x="5085" y="35867"/>
                          <a:pt x="9776" y="43490"/>
                          <a:pt x="9776" y="43490"/>
                        </a:cubicBezTo>
                        <a:cubicBezTo>
                          <a:pt x="9776" y="43490"/>
                          <a:pt x="3912" y="17689"/>
                          <a:pt x="10948" y="6548"/>
                        </a:cubicBezTo>
                        <a:cubicBezTo>
                          <a:pt x="17985" y="-4593"/>
                          <a:pt x="39094" y="1857"/>
                          <a:pt x="39094" y="1857"/>
                        </a:cubicBezTo>
                        <a:cubicBezTo>
                          <a:pt x="39094" y="1857"/>
                          <a:pt x="60790" y="-3420"/>
                          <a:pt x="66654" y="8307"/>
                        </a:cubicBezTo>
                        <a:cubicBezTo>
                          <a:pt x="73104" y="20035"/>
                          <a:pt x="65481" y="45249"/>
                          <a:pt x="65481" y="45249"/>
                        </a:cubicBezTo>
                        <a:cubicBezTo>
                          <a:pt x="65481" y="45249"/>
                          <a:pt x="70172" y="38212"/>
                          <a:pt x="74277" y="42903"/>
                        </a:cubicBezTo>
                        <a:cubicBezTo>
                          <a:pt x="78382" y="47595"/>
                          <a:pt x="67241" y="58736"/>
                          <a:pt x="64895" y="59908"/>
                        </a:cubicBezTo>
                        <a:cubicBezTo>
                          <a:pt x="64895" y="59908"/>
                          <a:pt x="48477" y="88054"/>
                          <a:pt x="36163" y="87468"/>
                        </a:cubicBezTo>
                        <a:cubicBezTo>
                          <a:pt x="23849" y="86882"/>
                          <a:pt x="9189" y="58149"/>
                          <a:pt x="9189" y="58149"/>
                        </a:cubicBezTo>
                        <a:cubicBezTo>
                          <a:pt x="6844" y="56977"/>
                          <a:pt x="-3125" y="45249"/>
                          <a:pt x="980" y="40558"/>
                        </a:cubicBezTo>
                        <a:close/>
                      </a:path>
                    </a:pathLst>
                  </a:custGeom>
                  <a:solidFill>
                    <a:srgbClr val="F88667"/>
                  </a:solidFill>
                  <a:ln w="5864" cap="flat">
                    <a:noFill/>
                    <a:prstDash val="solid"/>
                    <a:miter/>
                  </a:ln>
                </p:spPr>
                <p:txBody>
                  <a:bodyPr rtlCol="0" anchor="ctr"/>
                  <a:lstStyle/>
                  <a:p>
                    <a:endParaRPr lang="en-US"/>
                  </a:p>
                </p:txBody>
              </p:sp>
              <p:sp>
                <p:nvSpPr>
                  <p:cNvPr id="335" name="Graphic 2">
                    <a:extLst>
                      <a:ext uri="{FF2B5EF4-FFF2-40B4-BE49-F238E27FC236}">
                        <a16:creationId xmlns:a16="http://schemas.microsoft.com/office/drawing/2014/main" id="{7D8EE4CE-16F6-4C7E-AFF5-54C0F1DB5767}"/>
                      </a:ext>
                    </a:extLst>
                  </p:cNvPr>
                  <p:cNvSpPr/>
                  <p:nvPr/>
                </p:nvSpPr>
                <p:spPr>
                  <a:xfrm>
                    <a:off x="1796682" y="2713476"/>
                    <a:ext cx="32231" cy="52448"/>
                  </a:xfrm>
                  <a:custGeom>
                    <a:avLst/>
                    <a:gdLst>
                      <a:gd name="connsiteX0" fmla="*/ 0 w 32231"/>
                      <a:gd name="connsiteY0" fmla="*/ 13504 h 52448"/>
                      <a:gd name="connsiteX1" fmla="*/ 17591 w 32231"/>
                      <a:gd name="connsiteY1" fmla="*/ 25232 h 52448"/>
                      <a:gd name="connsiteX2" fmla="*/ 16419 w 32231"/>
                      <a:gd name="connsiteY2" fmla="*/ 38132 h 52448"/>
                      <a:gd name="connsiteX3" fmla="*/ 14659 w 32231"/>
                      <a:gd name="connsiteY3" fmla="*/ 52205 h 52448"/>
                      <a:gd name="connsiteX4" fmla="*/ 17005 w 32231"/>
                      <a:gd name="connsiteY4" fmla="*/ 51619 h 52448"/>
                      <a:gd name="connsiteX5" fmla="*/ 22869 w 32231"/>
                      <a:gd name="connsiteY5" fmla="*/ 45169 h 52448"/>
                      <a:gd name="connsiteX6" fmla="*/ 31664 w 32231"/>
                      <a:gd name="connsiteY6" fmla="*/ 44582 h 52448"/>
                      <a:gd name="connsiteX7" fmla="*/ 18764 w 32231"/>
                      <a:gd name="connsiteY7" fmla="*/ 18 h 52448"/>
                      <a:gd name="connsiteX8" fmla="*/ 0 w 32231"/>
                      <a:gd name="connsiteY8" fmla="*/ 13504 h 52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231" h="52448">
                        <a:moveTo>
                          <a:pt x="0" y="13504"/>
                        </a:moveTo>
                        <a:cubicBezTo>
                          <a:pt x="0" y="13504"/>
                          <a:pt x="15832" y="17023"/>
                          <a:pt x="17591" y="25232"/>
                        </a:cubicBezTo>
                        <a:cubicBezTo>
                          <a:pt x="18178" y="29337"/>
                          <a:pt x="17005" y="34028"/>
                          <a:pt x="16419" y="38132"/>
                        </a:cubicBezTo>
                        <a:cubicBezTo>
                          <a:pt x="15832" y="40478"/>
                          <a:pt x="14073" y="52205"/>
                          <a:pt x="14659" y="52205"/>
                        </a:cubicBezTo>
                        <a:cubicBezTo>
                          <a:pt x="15246" y="52792"/>
                          <a:pt x="16419" y="52205"/>
                          <a:pt x="17005" y="51619"/>
                        </a:cubicBezTo>
                        <a:cubicBezTo>
                          <a:pt x="19350" y="49860"/>
                          <a:pt x="21110" y="47514"/>
                          <a:pt x="22869" y="45169"/>
                        </a:cubicBezTo>
                        <a:cubicBezTo>
                          <a:pt x="25801" y="41064"/>
                          <a:pt x="30492" y="41650"/>
                          <a:pt x="31664" y="44582"/>
                        </a:cubicBezTo>
                        <a:cubicBezTo>
                          <a:pt x="31664" y="44582"/>
                          <a:pt x="36355" y="2363"/>
                          <a:pt x="18764" y="18"/>
                        </a:cubicBezTo>
                        <a:cubicBezTo>
                          <a:pt x="586" y="-569"/>
                          <a:pt x="0" y="13504"/>
                          <a:pt x="0" y="13504"/>
                        </a:cubicBezTo>
                        <a:close/>
                      </a:path>
                    </a:pathLst>
                  </a:custGeom>
                  <a:solidFill>
                    <a:srgbClr val="2E2E2C"/>
                  </a:solidFill>
                  <a:ln w="5864" cap="flat">
                    <a:noFill/>
                    <a:prstDash val="solid"/>
                    <a:miter/>
                  </a:ln>
                </p:spPr>
                <p:txBody>
                  <a:bodyPr rtlCol="0" anchor="ctr"/>
                  <a:lstStyle/>
                  <a:p>
                    <a:endParaRPr lang="en-US"/>
                  </a:p>
                </p:txBody>
              </p:sp>
              <p:sp>
                <p:nvSpPr>
                  <p:cNvPr id="336" name="Graphic 2">
                    <a:extLst>
                      <a:ext uri="{FF2B5EF4-FFF2-40B4-BE49-F238E27FC236}">
                        <a16:creationId xmlns:a16="http://schemas.microsoft.com/office/drawing/2014/main" id="{ACBA3E34-2C89-47BA-BCF9-11C8B022B7B0}"/>
                      </a:ext>
                    </a:extLst>
                  </p:cNvPr>
                  <p:cNvSpPr/>
                  <p:nvPr/>
                </p:nvSpPr>
                <p:spPr>
                  <a:xfrm>
                    <a:off x="1753186" y="2713427"/>
                    <a:ext cx="32943" cy="51667"/>
                  </a:xfrm>
                  <a:custGeom>
                    <a:avLst/>
                    <a:gdLst>
                      <a:gd name="connsiteX0" fmla="*/ 32941 w 32943"/>
                      <a:gd name="connsiteY0" fmla="*/ 13553 h 51667"/>
                      <a:gd name="connsiteX1" fmla="*/ 14763 w 32943"/>
                      <a:gd name="connsiteY1" fmla="*/ 24694 h 51667"/>
                      <a:gd name="connsiteX2" fmla="*/ 15350 w 32943"/>
                      <a:gd name="connsiteY2" fmla="*/ 37595 h 51667"/>
                      <a:gd name="connsiteX3" fmla="*/ 16523 w 32943"/>
                      <a:gd name="connsiteY3" fmla="*/ 51668 h 51667"/>
                      <a:gd name="connsiteX4" fmla="*/ 14177 w 32943"/>
                      <a:gd name="connsiteY4" fmla="*/ 51081 h 51667"/>
                      <a:gd name="connsiteX5" fmla="*/ 8900 w 32943"/>
                      <a:gd name="connsiteY5" fmla="*/ 44631 h 51667"/>
                      <a:gd name="connsiteX6" fmla="*/ 104 w 32943"/>
                      <a:gd name="connsiteY6" fmla="*/ 43459 h 51667"/>
                      <a:gd name="connsiteX7" fmla="*/ 15350 w 32943"/>
                      <a:gd name="connsiteY7" fmla="*/ 67 h 51667"/>
                      <a:gd name="connsiteX8" fmla="*/ 32941 w 32943"/>
                      <a:gd name="connsiteY8" fmla="*/ 13553 h 51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943" h="51667">
                        <a:moveTo>
                          <a:pt x="32941" y="13553"/>
                        </a:moveTo>
                        <a:cubicBezTo>
                          <a:pt x="32941" y="13553"/>
                          <a:pt x="16523" y="15899"/>
                          <a:pt x="14763" y="24694"/>
                        </a:cubicBezTo>
                        <a:cubicBezTo>
                          <a:pt x="13591" y="28799"/>
                          <a:pt x="14763" y="33490"/>
                          <a:pt x="15350" y="37595"/>
                        </a:cubicBezTo>
                        <a:cubicBezTo>
                          <a:pt x="15936" y="39940"/>
                          <a:pt x="17109" y="51668"/>
                          <a:pt x="16523" y="51668"/>
                        </a:cubicBezTo>
                        <a:cubicBezTo>
                          <a:pt x="15936" y="51668"/>
                          <a:pt x="14763" y="51668"/>
                          <a:pt x="14177" y="51081"/>
                        </a:cubicBezTo>
                        <a:cubicBezTo>
                          <a:pt x="11831" y="49322"/>
                          <a:pt x="10659" y="46390"/>
                          <a:pt x="8900" y="44631"/>
                        </a:cubicBezTo>
                        <a:cubicBezTo>
                          <a:pt x="5968" y="39940"/>
                          <a:pt x="1863" y="40527"/>
                          <a:pt x="104" y="43459"/>
                        </a:cubicBezTo>
                        <a:cubicBezTo>
                          <a:pt x="104" y="43459"/>
                          <a:pt x="-2242" y="1239"/>
                          <a:pt x="15350" y="67"/>
                        </a:cubicBezTo>
                        <a:cubicBezTo>
                          <a:pt x="33527" y="-1106"/>
                          <a:pt x="32941" y="13553"/>
                          <a:pt x="32941" y="13553"/>
                        </a:cubicBezTo>
                        <a:close/>
                      </a:path>
                    </a:pathLst>
                  </a:custGeom>
                  <a:solidFill>
                    <a:srgbClr val="2E2E2C"/>
                  </a:solidFill>
                  <a:ln w="5864" cap="flat">
                    <a:noFill/>
                    <a:prstDash val="solid"/>
                    <a:miter/>
                  </a:ln>
                </p:spPr>
                <p:txBody>
                  <a:bodyPr rtlCol="0" anchor="ctr"/>
                  <a:lstStyle/>
                  <a:p>
                    <a:endParaRPr lang="en-US"/>
                  </a:p>
                </p:txBody>
              </p:sp>
            </p:grpSp>
            <p:sp>
              <p:nvSpPr>
                <p:cNvPr id="337" name="Graphic 2">
                  <a:extLst>
                    <a:ext uri="{FF2B5EF4-FFF2-40B4-BE49-F238E27FC236}">
                      <a16:creationId xmlns:a16="http://schemas.microsoft.com/office/drawing/2014/main" id="{8003E56F-15E2-4FD5-B631-7D753F10BBFA}"/>
                    </a:ext>
                  </a:extLst>
                </p:cNvPr>
                <p:cNvSpPr/>
                <p:nvPr/>
              </p:nvSpPr>
              <p:spPr>
                <a:xfrm>
                  <a:off x="1751531" y="2740467"/>
                  <a:ext cx="78574" cy="28758"/>
                </a:xfrm>
                <a:custGeom>
                  <a:avLst/>
                  <a:gdLst>
                    <a:gd name="connsiteX0" fmla="*/ 39287 w 78574"/>
                    <a:gd name="connsiteY0" fmla="*/ 6450 h 28758"/>
                    <a:gd name="connsiteX1" fmla="*/ 78574 w 78574"/>
                    <a:gd name="connsiteY1" fmla="*/ 2932 h 28758"/>
                    <a:gd name="connsiteX2" fmla="*/ 70365 w 78574"/>
                    <a:gd name="connsiteY2" fmla="*/ 19937 h 28758"/>
                    <a:gd name="connsiteX3" fmla="*/ 52187 w 78574"/>
                    <a:gd name="connsiteY3" fmla="*/ 28733 h 28758"/>
                    <a:gd name="connsiteX4" fmla="*/ 43392 w 78574"/>
                    <a:gd name="connsiteY4" fmla="*/ 26387 h 28758"/>
                    <a:gd name="connsiteX5" fmla="*/ 33423 w 78574"/>
                    <a:gd name="connsiteY5" fmla="*/ 25801 h 28758"/>
                    <a:gd name="connsiteX6" fmla="*/ 24628 w 78574"/>
                    <a:gd name="connsiteY6" fmla="*/ 27560 h 28758"/>
                    <a:gd name="connsiteX7" fmla="*/ 7036 w 78574"/>
                    <a:gd name="connsiteY7" fmla="*/ 17591 h 28758"/>
                    <a:gd name="connsiteX8" fmla="*/ 0 w 78574"/>
                    <a:gd name="connsiteY8" fmla="*/ 0 h 28758"/>
                    <a:gd name="connsiteX9" fmla="*/ 39287 w 78574"/>
                    <a:gd name="connsiteY9" fmla="*/ 6450 h 28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574" h="28758">
                      <a:moveTo>
                        <a:pt x="39287" y="6450"/>
                      </a:moveTo>
                      <a:cubicBezTo>
                        <a:pt x="49842" y="6450"/>
                        <a:pt x="62742" y="5864"/>
                        <a:pt x="78574" y="2932"/>
                      </a:cubicBezTo>
                      <a:lnTo>
                        <a:pt x="70365" y="19937"/>
                      </a:lnTo>
                      <a:cubicBezTo>
                        <a:pt x="70365" y="19937"/>
                        <a:pt x="62156" y="29319"/>
                        <a:pt x="52187" y="28733"/>
                      </a:cubicBezTo>
                      <a:cubicBezTo>
                        <a:pt x="47496" y="28733"/>
                        <a:pt x="45151" y="27560"/>
                        <a:pt x="43392" y="26387"/>
                      </a:cubicBezTo>
                      <a:cubicBezTo>
                        <a:pt x="40460" y="24041"/>
                        <a:pt x="36355" y="24041"/>
                        <a:pt x="33423" y="25801"/>
                      </a:cubicBezTo>
                      <a:cubicBezTo>
                        <a:pt x="31664" y="26973"/>
                        <a:pt x="29319" y="28146"/>
                        <a:pt x="24628" y="27560"/>
                      </a:cubicBezTo>
                      <a:cubicBezTo>
                        <a:pt x="14659" y="26973"/>
                        <a:pt x="7036" y="17591"/>
                        <a:pt x="7036" y="17591"/>
                      </a:cubicBezTo>
                      <a:lnTo>
                        <a:pt x="0" y="0"/>
                      </a:lnTo>
                      <a:cubicBezTo>
                        <a:pt x="15246" y="4691"/>
                        <a:pt x="28146" y="5864"/>
                        <a:pt x="39287" y="6450"/>
                      </a:cubicBezTo>
                      <a:close/>
                    </a:path>
                  </a:pathLst>
                </a:custGeom>
                <a:solidFill>
                  <a:srgbClr val="161415"/>
                </a:solidFill>
                <a:ln w="5864" cap="flat">
                  <a:noFill/>
                  <a:prstDash val="solid"/>
                  <a:miter/>
                </a:ln>
              </p:spPr>
              <p:txBody>
                <a:bodyPr rtlCol="0" anchor="ctr"/>
                <a:lstStyle/>
                <a:p>
                  <a:endParaRPr lang="en-US"/>
                </a:p>
              </p:txBody>
            </p:sp>
            <p:sp>
              <p:nvSpPr>
                <p:cNvPr id="338" name="Graphic 2">
                  <a:extLst>
                    <a:ext uri="{FF2B5EF4-FFF2-40B4-BE49-F238E27FC236}">
                      <a16:creationId xmlns:a16="http://schemas.microsoft.com/office/drawing/2014/main" id="{E1A49BA6-FA9F-499B-AF61-EB2E6DD39AE5}"/>
                    </a:ext>
                  </a:extLst>
                </p:cNvPr>
                <p:cNvSpPr/>
                <p:nvPr/>
              </p:nvSpPr>
              <p:spPr>
                <a:xfrm>
                  <a:off x="1732002" y="2693557"/>
                  <a:ext cx="118371" cy="142489"/>
                </a:xfrm>
                <a:custGeom>
                  <a:avLst/>
                  <a:gdLst>
                    <a:gd name="connsiteX0" fmla="*/ 9561 w 118371"/>
                    <a:gd name="connsiteY0" fmla="*/ 97925 h 142489"/>
                    <a:gd name="connsiteX1" fmla="*/ 57057 w 118371"/>
                    <a:gd name="connsiteY1" fmla="*/ 142490 h 142489"/>
                    <a:gd name="connsiteX2" fmla="*/ 57057 w 118371"/>
                    <a:gd name="connsiteY2" fmla="*/ 142490 h 142489"/>
                    <a:gd name="connsiteX3" fmla="*/ 57057 w 118371"/>
                    <a:gd name="connsiteY3" fmla="*/ 142490 h 142489"/>
                    <a:gd name="connsiteX4" fmla="*/ 57057 w 118371"/>
                    <a:gd name="connsiteY4" fmla="*/ 142490 h 142489"/>
                    <a:gd name="connsiteX5" fmla="*/ 57057 w 118371"/>
                    <a:gd name="connsiteY5" fmla="*/ 142490 h 142489"/>
                    <a:gd name="connsiteX6" fmla="*/ 106899 w 118371"/>
                    <a:gd name="connsiteY6" fmla="*/ 100857 h 142489"/>
                    <a:gd name="connsiteX7" fmla="*/ 115695 w 118371"/>
                    <a:gd name="connsiteY7" fmla="*/ 48083 h 142489"/>
                    <a:gd name="connsiteX8" fmla="*/ 61162 w 118371"/>
                    <a:gd name="connsiteY8" fmla="*/ 0 h 142489"/>
                    <a:gd name="connsiteX9" fmla="*/ 3697 w 118371"/>
                    <a:gd name="connsiteY9" fmla="*/ 44565 h 142489"/>
                    <a:gd name="connsiteX10" fmla="*/ 9561 w 118371"/>
                    <a:gd name="connsiteY10" fmla="*/ 97925 h 142489"/>
                    <a:gd name="connsiteX11" fmla="*/ 18943 w 118371"/>
                    <a:gd name="connsiteY11" fmla="*/ 62156 h 142489"/>
                    <a:gd name="connsiteX12" fmla="*/ 59989 w 118371"/>
                    <a:gd name="connsiteY12" fmla="*/ 47497 h 142489"/>
                    <a:gd name="connsiteX13" fmla="*/ 99863 w 118371"/>
                    <a:gd name="connsiteY13" fmla="*/ 64501 h 142489"/>
                    <a:gd name="connsiteX14" fmla="*/ 57057 w 118371"/>
                    <a:gd name="connsiteY14" fmla="*/ 142490 h 142489"/>
                    <a:gd name="connsiteX15" fmla="*/ 18943 w 118371"/>
                    <a:gd name="connsiteY15" fmla="*/ 62156 h 142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8371" h="142489">
                      <a:moveTo>
                        <a:pt x="9561" y="97925"/>
                      </a:moveTo>
                      <a:cubicBezTo>
                        <a:pt x="16011" y="110239"/>
                        <a:pt x="45916" y="141903"/>
                        <a:pt x="57057" y="142490"/>
                      </a:cubicBezTo>
                      <a:lnTo>
                        <a:pt x="57057" y="142490"/>
                      </a:lnTo>
                      <a:cubicBezTo>
                        <a:pt x="57057" y="142490"/>
                        <a:pt x="57057" y="142490"/>
                        <a:pt x="57057" y="142490"/>
                      </a:cubicBezTo>
                      <a:cubicBezTo>
                        <a:pt x="57057" y="142490"/>
                        <a:pt x="57057" y="142490"/>
                        <a:pt x="57057" y="142490"/>
                      </a:cubicBezTo>
                      <a:lnTo>
                        <a:pt x="57057" y="142490"/>
                      </a:lnTo>
                      <a:cubicBezTo>
                        <a:pt x="68198" y="142490"/>
                        <a:pt x="99863" y="112584"/>
                        <a:pt x="106899" y="100857"/>
                      </a:cubicBezTo>
                      <a:cubicBezTo>
                        <a:pt x="114522" y="89129"/>
                        <a:pt x="122731" y="70365"/>
                        <a:pt x="115695" y="48083"/>
                      </a:cubicBezTo>
                      <a:cubicBezTo>
                        <a:pt x="101622" y="2346"/>
                        <a:pt x="62335" y="0"/>
                        <a:pt x="61162" y="0"/>
                      </a:cubicBezTo>
                      <a:cubicBezTo>
                        <a:pt x="59989" y="0"/>
                        <a:pt x="20702" y="0"/>
                        <a:pt x="3697" y="44565"/>
                      </a:cubicBezTo>
                      <a:cubicBezTo>
                        <a:pt x="-4512" y="66261"/>
                        <a:pt x="2524" y="85611"/>
                        <a:pt x="9561" y="97925"/>
                      </a:cubicBezTo>
                      <a:close/>
                      <a:moveTo>
                        <a:pt x="18943" y="62156"/>
                      </a:moveTo>
                      <a:cubicBezTo>
                        <a:pt x="21288" y="49256"/>
                        <a:pt x="52366" y="47497"/>
                        <a:pt x="59989" y="47497"/>
                      </a:cubicBezTo>
                      <a:cubicBezTo>
                        <a:pt x="67612" y="47497"/>
                        <a:pt x="98690" y="51601"/>
                        <a:pt x="99863" y="64501"/>
                      </a:cubicBezTo>
                      <a:cubicBezTo>
                        <a:pt x="101622" y="77402"/>
                        <a:pt x="58230" y="140144"/>
                        <a:pt x="57057" y="142490"/>
                      </a:cubicBezTo>
                      <a:cubicBezTo>
                        <a:pt x="55298" y="140730"/>
                        <a:pt x="16597" y="75056"/>
                        <a:pt x="18943" y="62156"/>
                      </a:cubicBezTo>
                      <a:close/>
                    </a:path>
                  </a:pathLst>
                </a:custGeom>
                <a:solidFill>
                  <a:srgbClr val="161415"/>
                </a:solidFill>
                <a:ln w="5864" cap="flat">
                  <a:noFill/>
                  <a:prstDash val="solid"/>
                  <a:miter/>
                </a:ln>
              </p:spPr>
              <p:txBody>
                <a:bodyPr rtlCol="0" anchor="ctr"/>
                <a:lstStyle/>
                <a:p>
                  <a:endParaRPr lang="en-US"/>
                </a:p>
              </p:txBody>
            </p:sp>
          </p:grpSp>
          <p:grpSp>
            <p:nvGrpSpPr>
              <p:cNvPr id="339" name="Graphic 2">
                <a:extLst>
                  <a:ext uri="{FF2B5EF4-FFF2-40B4-BE49-F238E27FC236}">
                    <a16:creationId xmlns:a16="http://schemas.microsoft.com/office/drawing/2014/main" id="{3E5F018D-F7D6-4023-A241-1F60E7326724}"/>
                  </a:ext>
                </a:extLst>
              </p:cNvPr>
              <p:cNvGrpSpPr/>
              <p:nvPr/>
            </p:nvGrpSpPr>
            <p:grpSpPr>
              <a:xfrm>
                <a:off x="1634256" y="2948316"/>
                <a:ext cx="49983" cy="50482"/>
                <a:chOff x="1634256" y="2948316"/>
                <a:chExt cx="49983" cy="50482"/>
              </a:xfrm>
            </p:grpSpPr>
            <p:sp>
              <p:nvSpPr>
                <p:cNvPr id="340" name="Graphic 2">
                  <a:extLst>
                    <a:ext uri="{FF2B5EF4-FFF2-40B4-BE49-F238E27FC236}">
                      <a16:creationId xmlns:a16="http://schemas.microsoft.com/office/drawing/2014/main" id="{B55C8C22-66CE-4BFD-AA5C-2E848280F684}"/>
                    </a:ext>
                  </a:extLst>
                </p:cNvPr>
                <p:cNvSpPr/>
                <p:nvPr/>
              </p:nvSpPr>
              <p:spPr>
                <a:xfrm>
                  <a:off x="1634256" y="2948316"/>
                  <a:ext cx="49983" cy="50482"/>
                </a:xfrm>
                <a:custGeom>
                  <a:avLst/>
                  <a:gdLst>
                    <a:gd name="connsiteX0" fmla="*/ 39287 w 49983"/>
                    <a:gd name="connsiteY0" fmla="*/ 37256 h 50482"/>
                    <a:gd name="connsiteX1" fmla="*/ 33423 w 49983"/>
                    <a:gd name="connsiteY1" fmla="*/ 32565 h 50482"/>
                    <a:gd name="connsiteX2" fmla="*/ 42219 w 49983"/>
                    <a:gd name="connsiteY2" fmla="*/ 34911 h 50482"/>
                    <a:gd name="connsiteX3" fmla="*/ 48669 w 49983"/>
                    <a:gd name="connsiteY3" fmla="*/ 26701 h 50482"/>
                    <a:gd name="connsiteX4" fmla="*/ 37528 w 49983"/>
                    <a:gd name="connsiteY4" fmla="*/ 27874 h 50482"/>
                    <a:gd name="connsiteX5" fmla="*/ 31664 w 49983"/>
                    <a:gd name="connsiteY5" fmla="*/ 20251 h 50482"/>
                    <a:gd name="connsiteX6" fmla="*/ 38114 w 49983"/>
                    <a:gd name="connsiteY6" fmla="*/ 22010 h 50482"/>
                    <a:gd name="connsiteX7" fmla="*/ 45151 w 49983"/>
                    <a:gd name="connsiteY7" fmla="*/ 25529 h 50482"/>
                    <a:gd name="connsiteX8" fmla="*/ 46324 w 49983"/>
                    <a:gd name="connsiteY8" fmla="*/ 20251 h 50482"/>
                    <a:gd name="connsiteX9" fmla="*/ 37528 w 49983"/>
                    <a:gd name="connsiteY9" fmla="*/ 12628 h 50482"/>
                    <a:gd name="connsiteX10" fmla="*/ 28146 w 49983"/>
                    <a:gd name="connsiteY10" fmla="*/ 9110 h 50482"/>
                    <a:gd name="connsiteX11" fmla="*/ 8796 w 49983"/>
                    <a:gd name="connsiteY11" fmla="*/ 1487 h 50482"/>
                    <a:gd name="connsiteX12" fmla="*/ 0 w 49983"/>
                    <a:gd name="connsiteY12" fmla="*/ 901 h 50482"/>
                    <a:gd name="connsiteX13" fmla="*/ 5277 w 49983"/>
                    <a:gd name="connsiteY13" fmla="*/ 19665 h 50482"/>
                    <a:gd name="connsiteX14" fmla="*/ 12314 w 49983"/>
                    <a:gd name="connsiteY14" fmla="*/ 33738 h 50482"/>
                    <a:gd name="connsiteX15" fmla="*/ 21110 w 49983"/>
                    <a:gd name="connsiteY15" fmla="*/ 44879 h 50482"/>
                    <a:gd name="connsiteX16" fmla="*/ 28732 w 49983"/>
                    <a:gd name="connsiteY16" fmla="*/ 50156 h 50482"/>
                    <a:gd name="connsiteX17" fmla="*/ 21696 w 49983"/>
                    <a:gd name="connsiteY17" fmla="*/ 37843 h 50482"/>
                    <a:gd name="connsiteX18" fmla="*/ 29319 w 49983"/>
                    <a:gd name="connsiteY18" fmla="*/ 46052 h 50482"/>
                    <a:gd name="connsiteX19" fmla="*/ 38701 w 49983"/>
                    <a:gd name="connsiteY19" fmla="*/ 50156 h 50482"/>
                    <a:gd name="connsiteX20" fmla="*/ 34010 w 49983"/>
                    <a:gd name="connsiteY20" fmla="*/ 42533 h 50482"/>
                    <a:gd name="connsiteX21" fmla="*/ 29319 w 49983"/>
                    <a:gd name="connsiteY21" fmla="*/ 37843 h 50482"/>
                    <a:gd name="connsiteX22" fmla="*/ 48083 w 49983"/>
                    <a:gd name="connsiteY22" fmla="*/ 45465 h 50482"/>
                    <a:gd name="connsiteX23" fmla="*/ 39287 w 49983"/>
                    <a:gd name="connsiteY23" fmla="*/ 37256 h 50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9983" h="50482">
                      <a:moveTo>
                        <a:pt x="39287" y="37256"/>
                      </a:moveTo>
                      <a:cubicBezTo>
                        <a:pt x="38701" y="36670"/>
                        <a:pt x="34010" y="33151"/>
                        <a:pt x="33423" y="32565"/>
                      </a:cubicBezTo>
                      <a:cubicBezTo>
                        <a:pt x="35769" y="34324"/>
                        <a:pt x="40460" y="34911"/>
                        <a:pt x="42219" y="34911"/>
                      </a:cubicBezTo>
                      <a:cubicBezTo>
                        <a:pt x="46324" y="34324"/>
                        <a:pt x="52774" y="29047"/>
                        <a:pt x="48669" y="26701"/>
                      </a:cubicBezTo>
                      <a:cubicBezTo>
                        <a:pt x="46910" y="25529"/>
                        <a:pt x="41046" y="29633"/>
                        <a:pt x="37528" y="27874"/>
                      </a:cubicBezTo>
                      <a:cubicBezTo>
                        <a:pt x="34010" y="26115"/>
                        <a:pt x="29319" y="24356"/>
                        <a:pt x="31664" y="20251"/>
                      </a:cubicBezTo>
                      <a:cubicBezTo>
                        <a:pt x="33423" y="17319"/>
                        <a:pt x="36942" y="21424"/>
                        <a:pt x="38114" y="22010"/>
                      </a:cubicBezTo>
                      <a:cubicBezTo>
                        <a:pt x="41046" y="24356"/>
                        <a:pt x="44565" y="24942"/>
                        <a:pt x="45151" y="25529"/>
                      </a:cubicBezTo>
                      <a:cubicBezTo>
                        <a:pt x="47496" y="26701"/>
                        <a:pt x="48669" y="23769"/>
                        <a:pt x="46324" y="20251"/>
                      </a:cubicBezTo>
                      <a:cubicBezTo>
                        <a:pt x="43978" y="17906"/>
                        <a:pt x="41046" y="14974"/>
                        <a:pt x="37528" y="12628"/>
                      </a:cubicBezTo>
                      <a:cubicBezTo>
                        <a:pt x="34596" y="10869"/>
                        <a:pt x="31078" y="10283"/>
                        <a:pt x="28146" y="9110"/>
                      </a:cubicBezTo>
                      <a:cubicBezTo>
                        <a:pt x="21696" y="6764"/>
                        <a:pt x="14659" y="6178"/>
                        <a:pt x="8796" y="1487"/>
                      </a:cubicBezTo>
                      <a:cubicBezTo>
                        <a:pt x="6450" y="5592"/>
                        <a:pt x="3518" y="-2618"/>
                        <a:pt x="0" y="901"/>
                      </a:cubicBezTo>
                      <a:cubicBezTo>
                        <a:pt x="1173" y="2660"/>
                        <a:pt x="3518" y="12628"/>
                        <a:pt x="5277" y="19665"/>
                      </a:cubicBezTo>
                      <a:cubicBezTo>
                        <a:pt x="6450" y="24942"/>
                        <a:pt x="9968" y="29047"/>
                        <a:pt x="12314" y="33738"/>
                      </a:cubicBezTo>
                      <a:cubicBezTo>
                        <a:pt x="14073" y="37256"/>
                        <a:pt x="19350" y="43120"/>
                        <a:pt x="21110" y="44879"/>
                      </a:cubicBezTo>
                      <a:cubicBezTo>
                        <a:pt x="22282" y="46052"/>
                        <a:pt x="28146" y="51916"/>
                        <a:pt x="28732" y="50156"/>
                      </a:cubicBezTo>
                      <a:cubicBezTo>
                        <a:pt x="30492" y="46638"/>
                        <a:pt x="22869" y="40188"/>
                        <a:pt x="21696" y="37843"/>
                      </a:cubicBezTo>
                      <a:cubicBezTo>
                        <a:pt x="22869" y="39015"/>
                        <a:pt x="25801" y="43120"/>
                        <a:pt x="29319" y="46052"/>
                      </a:cubicBezTo>
                      <a:cubicBezTo>
                        <a:pt x="32837" y="48984"/>
                        <a:pt x="36942" y="51329"/>
                        <a:pt x="38701" y="50156"/>
                      </a:cubicBezTo>
                      <a:cubicBezTo>
                        <a:pt x="42805" y="47811"/>
                        <a:pt x="37528" y="45465"/>
                        <a:pt x="34010" y="42533"/>
                      </a:cubicBezTo>
                      <a:cubicBezTo>
                        <a:pt x="32251" y="40774"/>
                        <a:pt x="29905" y="39015"/>
                        <a:pt x="29319" y="37843"/>
                      </a:cubicBezTo>
                      <a:cubicBezTo>
                        <a:pt x="32251" y="40188"/>
                        <a:pt x="44565" y="50743"/>
                        <a:pt x="48083" y="45465"/>
                      </a:cubicBezTo>
                      <a:cubicBezTo>
                        <a:pt x="50428" y="41947"/>
                        <a:pt x="42219" y="39602"/>
                        <a:pt x="39287" y="37256"/>
                      </a:cubicBezTo>
                      <a:close/>
                    </a:path>
                  </a:pathLst>
                </a:custGeom>
                <a:solidFill>
                  <a:srgbClr val="F88667"/>
                </a:solidFill>
                <a:ln w="5864" cap="flat">
                  <a:noFill/>
                  <a:prstDash val="solid"/>
                  <a:miter/>
                </a:ln>
              </p:spPr>
              <p:txBody>
                <a:bodyPr rtlCol="0" anchor="ctr"/>
                <a:lstStyle/>
                <a:p>
                  <a:endParaRPr lang="en-US"/>
                </a:p>
              </p:txBody>
            </p:sp>
            <p:sp>
              <p:nvSpPr>
                <p:cNvPr id="341" name="Graphic 2">
                  <a:extLst>
                    <a:ext uri="{FF2B5EF4-FFF2-40B4-BE49-F238E27FC236}">
                      <a16:creationId xmlns:a16="http://schemas.microsoft.com/office/drawing/2014/main" id="{00B9ABFE-51D4-430C-B2B6-E73F6F31E95C}"/>
                    </a:ext>
                  </a:extLst>
                </p:cNvPr>
                <p:cNvSpPr/>
                <p:nvPr/>
              </p:nvSpPr>
              <p:spPr>
                <a:xfrm>
                  <a:off x="1678234" y="2965636"/>
                  <a:ext cx="3518" cy="9382"/>
                </a:xfrm>
                <a:custGeom>
                  <a:avLst/>
                  <a:gdLst>
                    <a:gd name="connsiteX0" fmla="*/ 0 w 3518"/>
                    <a:gd name="connsiteY0" fmla="*/ 0 h 9382"/>
                    <a:gd name="connsiteX1" fmla="*/ 3518 w 3518"/>
                    <a:gd name="connsiteY1" fmla="*/ 0 h 9382"/>
                    <a:gd name="connsiteX2" fmla="*/ 3518 w 3518"/>
                    <a:gd name="connsiteY2" fmla="*/ 9382 h 9382"/>
                    <a:gd name="connsiteX3" fmla="*/ 0 w 3518"/>
                    <a:gd name="connsiteY3" fmla="*/ 9382 h 9382"/>
                  </a:gdLst>
                  <a:ahLst/>
                  <a:cxnLst>
                    <a:cxn ang="0">
                      <a:pos x="connsiteX0" y="connsiteY0"/>
                    </a:cxn>
                    <a:cxn ang="0">
                      <a:pos x="connsiteX1" y="connsiteY1"/>
                    </a:cxn>
                    <a:cxn ang="0">
                      <a:pos x="connsiteX2" y="connsiteY2"/>
                    </a:cxn>
                    <a:cxn ang="0">
                      <a:pos x="connsiteX3" y="connsiteY3"/>
                    </a:cxn>
                  </a:cxnLst>
                  <a:rect l="l" t="t" r="r" b="b"/>
                  <a:pathLst>
                    <a:path w="3518" h="9382">
                      <a:moveTo>
                        <a:pt x="0" y="0"/>
                      </a:moveTo>
                      <a:lnTo>
                        <a:pt x="3518" y="0"/>
                      </a:lnTo>
                      <a:lnTo>
                        <a:pt x="3518" y="9382"/>
                      </a:lnTo>
                      <a:lnTo>
                        <a:pt x="0" y="9382"/>
                      </a:lnTo>
                      <a:close/>
                    </a:path>
                  </a:pathLst>
                </a:custGeom>
                <a:solidFill>
                  <a:srgbClr val="2E2E2C"/>
                </a:solidFill>
                <a:ln w="5864" cap="flat">
                  <a:noFill/>
                  <a:prstDash val="solid"/>
                  <a:miter/>
                </a:ln>
              </p:spPr>
              <p:txBody>
                <a:bodyPr rtlCol="0" anchor="ctr"/>
                <a:lstStyle/>
                <a:p>
                  <a:endParaRPr lang="en-US"/>
                </a:p>
              </p:txBody>
            </p:sp>
          </p:grpSp>
          <p:sp>
            <p:nvSpPr>
              <p:cNvPr id="342" name="Graphic 2">
                <a:extLst>
                  <a:ext uri="{FF2B5EF4-FFF2-40B4-BE49-F238E27FC236}">
                    <a16:creationId xmlns:a16="http://schemas.microsoft.com/office/drawing/2014/main" id="{E4F781F0-B6BA-4BF2-B536-FC012A4768CE}"/>
                  </a:ext>
                </a:extLst>
              </p:cNvPr>
              <p:cNvSpPr/>
              <p:nvPr/>
            </p:nvSpPr>
            <p:spPr>
              <a:xfrm>
                <a:off x="1608768" y="2811301"/>
                <a:ext cx="113003" cy="158438"/>
              </a:xfrm>
              <a:custGeom>
                <a:avLst/>
                <a:gdLst>
                  <a:gd name="connsiteX0" fmla="*/ 55393 w 113003"/>
                  <a:gd name="connsiteY0" fmla="*/ 144366 h 158438"/>
                  <a:gd name="connsiteX1" fmla="*/ 29592 w 113003"/>
                  <a:gd name="connsiteY1" fmla="*/ 158439 h 158438"/>
                  <a:gd name="connsiteX2" fmla="*/ 3792 w 113003"/>
                  <a:gd name="connsiteY2" fmla="*/ 57582 h 158438"/>
                  <a:gd name="connsiteX3" fmla="*/ 96439 w 113003"/>
                  <a:gd name="connsiteY3" fmla="*/ 117 h 158438"/>
                  <a:gd name="connsiteX4" fmla="*/ 111685 w 113003"/>
                  <a:gd name="connsiteY4" fmla="*/ 69310 h 158438"/>
                  <a:gd name="connsiteX5" fmla="*/ 41320 w 113003"/>
                  <a:gd name="connsiteY5" fmla="*/ 81624 h 158438"/>
                  <a:gd name="connsiteX6" fmla="*/ 55393 w 113003"/>
                  <a:gd name="connsiteY6" fmla="*/ 144366 h 15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003" h="158438">
                    <a:moveTo>
                      <a:pt x="55393" y="144366"/>
                    </a:moveTo>
                    <a:lnTo>
                      <a:pt x="29592" y="158439"/>
                    </a:lnTo>
                    <a:cubicBezTo>
                      <a:pt x="29592" y="158439"/>
                      <a:pt x="-12627" y="83969"/>
                      <a:pt x="3792" y="57582"/>
                    </a:cubicBezTo>
                    <a:cubicBezTo>
                      <a:pt x="14933" y="39991"/>
                      <a:pt x="78848" y="8327"/>
                      <a:pt x="96439" y="117"/>
                    </a:cubicBezTo>
                    <a:cubicBezTo>
                      <a:pt x="102303" y="-2814"/>
                      <a:pt x="117549" y="49959"/>
                      <a:pt x="111685" y="69310"/>
                    </a:cubicBezTo>
                    <a:cubicBezTo>
                      <a:pt x="111685" y="69310"/>
                      <a:pt x="41906" y="75760"/>
                      <a:pt x="41320" y="81624"/>
                    </a:cubicBezTo>
                    <a:cubicBezTo>
                      <a:pt x="41320" y="86315"/>
                      <a:pt x="55393" y="144366"/>
                      <a:pt x="55393" y="144366"/>
                    </a:cubicBezTo>
                    <a:close/>
                  </a:path>
                </a:pathLst>
              </a:custGeom>
              <a:solidFill>
                <a:srgbClr val="2E2E2C"/>
              </a:solidFill>
              <a:ln w="5864" cap="flat">
                <a:noFill/>
                <a:prstDash val="solid"/>
                <a:miter/>
              </a:ln>
            </p:spPr>
            <p:txBody>
              <a:bodyPr rtlCol="0" anchor="ctr"/>
              <a:lstStyle/>
              <a:p>
                <a:endParaRPr lang="en-US"/>
              </a:p>
            </p:txBody>
          </p:sp>
        </p:grpSp>
        <p:sp>
          <p:nvSpPr>
            <p:cNvPr id="462" name="Graphic 2">
              <a:extLst>
                <a:ext uri="{FF2B5EF4-FFF2-40B4-BE49-F238E27FC236}">
                  <a16:creationId xmlns:a16="http://schemas.microsoft.com/office/drawing/2014/main" id="{7D822631-4188-414F-BB0B-1B501373E8BD}"/>
                </a:ext>
              </a:extLst>
            </p:cNvPr>
            <p:cNvSpPr txBox="1"/>
            <p:nvPr/>
          </p:nvSpPr>
          <p:spPr>
            <a:xfrm>
              <a:off x="255510" y="2719826"/>
              <a:ext cx="1577932" cy="276999"/>
            </a:xfrm>
            <a:prstGeom prst="rect">
              <a:avLst/>
            </a:prstGeom>
            <a:noFill/>
          </p:spPr>
          <p:txBody>
            <a:bodyPr wrap="none" rtlCol="0">
              <a:spAutoFit/>
            </a:bodyPr>
            <a:lstStyle/>
            <a:p>
              <a:pPr algn="l"/>
              <a:r>
                <a:rPr lang="en-US" sz="1200" spc="0" baseline="0" dirty="0">
                  <a:solidFill>
                    <a:srgbClr val="000000"/>
                  </a:solidFill>
                  <a:latin typeface="+mj-lt"/>
                  <a:cs typeface="Arial"/>
                  <a:sym typeface="Arial"/>
                  <a:rtl val="0"/>
                </a:rPr>
                <a:t>Compromised Client</a:t>
              </a:r>
            </a:p>
          </p:txBody>
        </p:sp>
        <p:pic>
          <p:nvPicPr>
            <p:cNvPr id="1775" name="Graphic 1774">
              <a:extLst>
                <a:ext uri="{FF2B5EF4-FFF2-40B4-BE49-F238E27FC236}">
                  <a16:creationId xmlns:a16="http://schemas.microsoft.com/office/drawing/2014/main" id="{F63F5470-7018-4D5B-B5E8-0EF533BDD03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82555" y="1190026"/>
              <a:ext cx="1709558" cy="1585549"/>
            </a:xfrm>
            <a:prstGeom prst="rect">
              <a:avLst/>
            </a:prstGeom>
          </p:spPr>
        </p:pic>
      </p:grpSp>
      <p:pic>
        <p:nvPicPr>
          <p:cNvPr id="1781" name="Graphic 1780">
            <a:extLst>
              <a:ext uri="{FF2B5EF4-FFF2-40B4-BE49-F238E27FC236}">
                <a16:creationId xmlns:a16="http://schemas.microsoft.com/office/drawing/2014/main" id="{10721DF7-F884-4583-BC77-6948CAD313A9}"/>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007489" y="2411136"/>
            <a:ext cx="498234" cy="424724"/>
          </a:xfrm>
          <a:prstGeom prst="rect">
            <a:avLst/>
          </a:prstGeom>
        </p:spPr>
      </p:pic>
      <p:grpSp>
        <p:nvGrpSpPr>
          <p:cNvPr id="2" name="Group 1">
            <a:extLst>
              <a:ext uri="{FF2B5EF4-FFF2-40B4-BE49-F238E27FC236}">
                <a16:creationId xmlns:a16="http://schemas.microsoft.com/office/drawing/2014/main" id="{298BC951-9210-48A8-84CD-835565AB4940}"/>
              </a:ext>
            </a:extLst>
          </p:cNvPr>
          <p:cNvGrpSpPr/>
          <p:nvPr/>
        </p:nvGrpSpPr>
        <p:grpSpPr>
          <a:xfrm>
            <a:off x="7202242" y="765434"/>
            <a:ext cx="1163780" cy="1071472"/>
            <a:chOff x="7202242" y="765434"/>
            <a:chExt cx="1163780" cy="1071472"/>
          </a:xfrm>
        </p:grpSpPr>
        <p:sp>
          <p:nvSpPr>
            <p:cNvPr id="1754" name="Graphic 2">
              <a:extLst>
                <a:ext uri="{FF2B5EF4-FFF2-40B4-BE49-F238E27FC236}">
                  <a16:creationId xmlns:a16="http://schemas.microsoft.com/office/drawing/2014/main" id="{E164E923-B82F-444B-8A70-F4002FE1B339}"/>
                </a:ext>
              </a:extLst>
            </p:cNvPr>
            <p:cNvSpPr txBox="1"/>
            <p:nvPr/>
          </p:nvSpPr>
          <p:spPr>
            <a:xfrm>
              <a:off x="7202242" y="765434"/>
              <a:ext cx="1163780" cy="276999"/>
            </a:xfrm>
            <a:prstGeom prst="rect">
              <a:avLst/>
            </a:prstGeom>
            <a:noFill/>
          </p:spPr>
          <p:txBody>
            <a:bodyPr wrap="none" rtlCol="0">
              <a:spAutoFit/>
            </a:bodyPr>
            <a:lstStyle/>
            <a:p>
              <a:pPr algn="l"/>
              <a:r>
                <a:rPr lang="en-US" sz="1200" spc="0" baseline="0" dirty="0">
                  <a:solidFill>
                    <a:srgbClr val="000000"/>
                  </a:solidFill>
                  <a:latin typeface="+mj-lt"/>
                  <a:cs typeface="Arial"/>
                  <a:sym typeface="Arial"/>
                  <a:rtl val="0"/>
                </a:rPr>
                <a:t>Model Evasion</a:t>
              </a:r>
            </a:p>
          </p:txBody>
        </p:sp>
        <p:pic>
          <p:nvPicPr>
            <p:cNvPr id="1784" name="Graphic 1783">
              <a:extLst>
                <a:ext uri="{FF2B5EF4-FFF2-40B4-BE49-F238E27FC236}">
                  <a16:creationId xmlns:a16="http://schemas.microsoft.com/office/drawing/2014/main" id="{1AA09D0E-2B96-4731-8901-F189D9987810}"/>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338725" y="982110"/>
              <a:ext cx="887422" cy="854796"/>
            </a:xfrm>
            <a:prstGeom prst="rect">
              <a:avLst/>
            </a:prstGeom>
          </p:spPr>
        </p:pic>
      </p:grpSp>
    </p:spTree>
    <p:extLst>
      <p:ext uri="{BB962C8B-B14F-4D97-AF65-F5344CB8AC3E}">
        <p14:creationId xmlns:p14="http://schemas.microsoft.com/office/powerpoint/2010/main" val="2815042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76"/>
                                        </p:tgtEl>
                                        <p:attrNameLst>
                                          <p:attrName>style.visibility</p:attrName>
                                        </p:attrNameLst>
                                      </p:cBhvr>
                                      <p:to>
                                        <p:strVal val="visible"/>
                                      </p:to>
                                    </p:set>
                                    <p:anim calcmode="lin" valueType="num">
                                      <p:cBhvr>
                                        <p:cTn id="7" dur="500" fill="hold"/>
                                        <p:tgtEl>
                                          <p:spTgt spid="1776"/>
                                        </p:tgtEl>
                                        <p:attrNameLst>
                                          <p:attrName>ppt_w</p:attrName>
                                        </p:attrNameLst>
                                      </p:cBhvr>
                                      <p:tavLst>
                                        <p:tav tm="0">
                                          <p:val>
                                            <p:fltVal val="0"/>
                                          </p:val>
                                        </p:tav>
                                        <p:tav tm="100000">
                                          <p:val>
                                            <p:strVal val="#ppt_w"/>
                                          </p:val>
                                        </p:tav>
                                      </p:tavLst>
                                    </p:anim>
                                    <p:anim calcmode="lin" valueType="num">
                                      <p:cBhvr>
                                        <p:cTn id="8" dur="500" fill="hold"/>
                                        <p:tgtEl>
                                          <p:spTgt spid="1776"/>
                                        </p:tgtEl>
                                        <p:attrNameLst>
                                          <p:attrName>ppt_h</p:attrName>
                                        </p:attrNameLst>
                                      </p:cBhvr>
                                      <p:tavLst>
                                        <p:tav tm="0">
                                          <p:val>
                                            <p:fltVal val="0"/>
                                          </p:val>
                                        </p:tav>
                                        <p:tav tm="100000">
                                          <p:val>
                                            <p:strVal val="#ppt_h"/>
                                          </p:val>
                                        </p:tav>
                                      </p:tavLst>
                                    </p:anim>
                                    <p:animEffect transition="in" filter="fade">
                                      <p:cBhvr>
                                        <p:cTn id="9" dur="500"/>
                                        <p:tgtEl>
                                          <p:spTgt spid="1776"/>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777"/>
                                        </p:tgtEl>
                                        <p:attrNameLst>
                                          <p:attrName>style.visibility</p:attrName>
                                        </p:attrNameLst>
                                      </p:cBhvr>
                                      <p:to>
                                        <p:strVal val="visible"/>
                                      </p:to>
                                    </p:set>
                                    <p:animEffect transition="in" filter="randombar(horizontal)">
                                      <p:cBhvr>
                                        <p:cTn id="14" dur="500"/>
                                        <p:tgtEl>
                                          <p:spTgt spid="1777"/>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778"/>
                                        </p:tgtEl>
                                        <p:attrNameLst>
                                          <p:attrName>style.visibility</p:attrName>
                                        </p:attrNameLst>
                                      </p:cBhvr>
                                      <p:to>
                                        <p:strVal val="visible"/>
                                      </p:to>
                                    </p:set>
                                    <p:animEffect transition="in" filter="randombar(horizontal)">
                                      <p:cBhvr>
                                        <p:cTn id="19" dur="500"/>
                                        <p:tgtEl>
                                          <p:spTgt spid="1778"/>
                                        </p:tgtEl>
                                      </p:cBhvr>
                                    </p:animEffect>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nodeType="clickEffect">
                                  <p:stCondLst>
                                    <p:cond delay="0"/>
                                  </p:stCondLst>
                                  <p:childTnLst>
                                    <p:set>
                                      <p:cBhvr>
                                        <p:cTn id="23" dur="1" fill="hold">
                                          <p:stCondLst>
                                            <p:cond delay="0"/>
                                          </p:stCondLst>
                                        </p:cTn>
                                        <p:tgtEl>
                                          <p:spTgt spid="1779"/>
                                        </p:tgtEl>
                                        <p:attrNameLst>
                                          <p:attrName>style.visibility</p:attrName>
                                        </p:attrNameLst>
                                      </p:cBhvr>
                                      <p:to>
                                        <p:strVal val="visible"/>
                                      </p:to>
                                    </p:set>
                                    <p:animEffect transition="in" filter="wipe(down)">
                                      <p:cBhvr>
                                        <p:cTn id="24" dur="580">
                                          <p:stCondLst>
                                            <p:cond delay="0"/>
                                          </p:stCondLst>
                                        </p:cTn>
                                        <p:tgtEl>
                                          <p:spTgt spid="1779"/>
                                        </p:tgtEl>
                                      </p:cBhvr>
                                    </p:animEffect>
                                    <p:anim calcmode="lin" valueType="num">
                                      <p:cBhvr>
                                        <p:cTn id="25" dur="1822" tmFilter="0,0; 0.14,0.36; 0.43,0.73; 0.71,0.91; 1.0,1.0">
                                          <p:stCondLst>
                                            <p:cond delay="0"/>
                                          </p:stCondLst>
                                        </p:cTn>
                                        <p:tgtEl>
                                          <p:spTgt spid="1779"/>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1779"/>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1779"/>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1779"/>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1779"/>
                                        </p:tgtEl>
                                        <p:attrNameLst>
                                          <p:attrName>ppt_y</p:attrName>
                                        </p:attrNameLst>
                                      </p:cBhvr>
                                      <p:tavLst>
                                        <p:tav tm="0" fmla="#ppt_y-sin(pi*$)/81">
                                          <p:val>
                                            <p:fltVal val="0"/>
                                          </p:val>
                                        </p:tav>
                                        <p:tav tm="100000">
                                          <p:val>
                                            <p:fltVal val="1"/>
                                          </p:val>
                                        </p:tav>
                                      </p:tavLst>
                                    </p:anim>
                                    <p:animScale>
                                      <p:cBhvr>
                                        <p:cTn id="30" dur="26">
                                          <p:stCondLst>
                                            <p:cond delay="650"/>
                                          </p:stCondLst>
                                        </p:cTn>
                                        <p:tgtEl>
                                          <p:spTgt spid="1779"/>
                                        </p:tgtEl>
                                      </p:cBhvr>
                                      <p:to x="100000" y="60000"/>
                                    </p:animScale>
                                    <p:animScale>
                                      <p:cBhvr>
                                        <p:cTn id="31" dur="166" decel="50000">
                                          <p:stCondLst>
                                            <p:cond delay="676"/>
                                          </p:stCondLst>
                                        </p:cTn>
                                        <p:tgtEl>
                                          <p:spTgt spid="1779"/>
                                        </p:tgtEl>
                                      </p:cBhvr>
                                      <p:to x="100000" y="100000"/>
                                    </p:animScale>
                                    <p:animScale>
                                      <p:cBhvr>
                                        <p:cTn id="32" dur="26">
                                          <p:stCondLst>
                                            <p:cond delay="1312"/>
                                          </p:stCondLst>
                                        </p:cTn>
                                        <p:tgtEl>
                                          <p:spTgt spid="1779"/>
                                        </p:tgtEl>
                                      </p:cBhvr>
                                      <p:to x="100000" y="80000"/>
                                    </p:animScale>
                                    <p:animScale>
                                      <p:cBhvr>
                                        <p:cTn id="33" dur="166" decel="50000">
                                          <p:stCondLst>
                                            <p:cond delay="1338"/>
                                          </p:stCondLst>
                                        </p:cTn>
                                        <p:tgtEl>
                                          <p:spTgt spid="1779"/>
                                        </p:tgtEl>
                                      </p:cBhvr>
                                      <p:to x="100000" y="100000"/>
                                    </p:animScale>
                                    <p:animScale>
                                      <p:cBhvr>
                                        <p:cTn id="34" dur="26">
                                          <p:stCondLst>
                                            <p:cond delay="1642"/>
                                          </p:stCondLst>
                                        </p:cTn>
                                        <p:tgtEl>
                                          <p:spTgt spid="1779"/>
                                        </p:tgtEl>
                                      </p:cBhvr>
                                      <p:to x="100000" y="90000"/>
                                    </p:animScale>
                                    <p:animScale>
                                      <p:cBhvr>
                                        <p:cTn id="35" dur="166" decel="50000">
                                          <p:stCondLst>
                                            <p:cond delay="1668"/>
                                          </p:stCondLst>
                                        </p:cTn>
                                        <p:tgtEl>
                                          <p:spTgt spid="1779"/>
                                        </p:tgtEl>
                                      </p:cBhvr>
                                      <p:to x="100000" y="100000"/>
                                    </p:animScale>
                                    <p:animScale>
                                      <p:cBhvr>
                                        <p:cTn id="36" dur="26">
                                          <p:stCondLst>
                                            <p:cond delay="1808"/>
                                          </p:stCondLst>
                                        </p:cTn>
                                        <p:tgtEl>
                                          <p:spTgt spid="1779"/>
                                        </p:tgtEl>
                                      </p:cBhvr>
                                      <p:to x="100000" y="95000"/>
                                    </p:animScale>
                                    <p:animScale>
                                      <p:cBhvr>
                                        <p:cTn id="37" dur="166" decel="50000">
                                          <p:stCondLst>
                                            <p:cond delay="1834"/>
                                          </p:stCondLst>
                                        </p:cTn>
                                        <p:tgtEl>
                                          <p:spTgt spid="1779"/>
                                        </p:tgtEl>
                                      </p:cBhvr>
                                      <p:to x="100000" y="100000"/>
                                    </p:animScale>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nodeType="clickEffect">
                                  <p:stCondLst>
                                    <p:cond delay="0"/>
                                  </p:stCondLst>
                                  <p:childTnLst>
                                    <p:set>
                                      <p:cBhvr>
                                        <p:cTn id="41" dur="1" fill="hold">
                                          <p:stCondLst>
                                            <p:cond delay="0"/>
                                          </p:stCondLst>
                                        </p:cTn>
                                        <p:tgtEl>
                                          <p:spTgt spid="1763"/>
                                        </p:tgtEl>
                                        <p:attrNameLst>
                                          <p:attrName>style.visibility</p:attrName>
                                        </p:attrNameLst>
                                      </p:cBhvr>
                                      <p:to>
                                        <p:strVal val="visible"/>
                                      </p:to>
                                    </p:set>
                                    <p:animEffect transition="in" filter="fade">
                                      <p:cBhvr>
                                        <p:cTn id="42" dur="1000"/>
                                        <p:tgtEl>
                                          <p:spTgt spid="1763"/>
                                        </p:tgtEl>
                                      </p:cBhvr>
                                    </p:animEffect>
                                    <p:anim calcmode="lin" valueType="num">
                                      <p:cBhvr>
                                        <p:cTn id="43" dur="1000" fill="hold"/>
                                        <p:tgtEl>
                                          <p:spTgt spid="1763"/>
                                        </p:tgtEl>
                                        <p:attrNameLst>
                                          <p:attrName>ppt_x</p:attrName>
                                        </p:attrNameLst>
                                      </p:cBhvr>
                                      <p:tavLst>
                                        <p:tav tm="0">
                                          <p:val>
                                            <p:strVal val="#ppt_x"/>
                                          </p:val>
                                        </p:tav>
                                        <p:tav tm="100000">
                                          <p:val>
                                            <p:strVal val="#ppt_x"/>
                                          </p:val>
                                        </p:tav>
                                      </p:tavLst>
                                    </p:anim>
                                    <p:anim calcmode="lin" valueType="num">
                                      <p:cBhvr>
                                        <p:cTn id="44" dur="1000" fill="hold"/>
                                        <p:tgtEl>
                                          <p:spTgt spid="1763"/>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nodeType="clickEffect">
                                  <p:stCondLst>
                                    <p:cond delay="0"/>
                                  </p:stCondLst>
                                  <p:childTnLst>
                                    <p:set>
                                      <p:cBhvr>
                                        <p:cTn id="48" dur="1" fill="hold">
                                          <p:stCondLst>
                                            <p:cond delay="0"/>
                                          </p:stCondLst>
                                        </p:cTn>
                                        <p:tgtEl>
                                          <p:spTgt spid="1781"/>
                                        </p:tgtEl>
                                        <p:attrNameLst>
                                          <p:attrName>style.visibility</p:attrName>
                                        </p:attrNameLst>
                                      </p:cBhvr>
                                      <p:to>
                                        <p:strVal val="visible"/>
                                      </p:to>
                                    </p:set>
                                    <p:animEffect transition="in" filter="circle(in)">
                                      <p:cBhvr>
                                        <p:cTn id="49" dur="500"/>
                                        <p:tgtEl>
                                          <p:spTgt spid="1781"/>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1782"/>
                                        </p:tgtEl>
                                        <p:attrNameLst>
                                          <p:attrName>style.visibility</p:attrName>
                                        </p:attrNameLst>
                                      </p:cBhvr>
                                      <p:to>
                                        <p:strVal val="visible"/>
                                      </p:to>
                                    </p:set>
                                    <p:animEffect transition="in" filter="wipe(left)">
                                      <p:cBhvr>
                                        <p:cTn id="54" dur="500"/>
                                        <p:tgtEl>
                                          <p:spTgt spid="1782"/>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2"/>
                                        </p:tgtEl>
                                        <p:attrNameLst>
                                          <p:attrName>style.visibility</p:attrName>
                                        </p:attrNameLst>
                                      </p:cBhvr>
                                      <p:to>
                                        <p:strVal val="visible"/>
                                      </p:to>
                                    </p:set>
                                    <p:animEffect transition="in" filter="fade">
                                      <p:cBhvr>
                                        <p:cTn id="5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29">
            <a:extLst>
              <a:ext uri="{FF2B5EF4-FFF2-40B4-BE49-F238E27FC236}">
                <a16:creationId xmlns:a16="http://schemas.microsoft.com/office/drawing/2014/main" id="{9A854AFB-1ED4-4F9E-A147-98813F9400F8}"/>
              </a:ext>
            </a:extLst>
          </p:cNvPr>
          <p:cNvSpPr>
            <a:spLocks noGrp="1"/>
          </p:cNvSpPr>
          <p:nvPr>
            <p:ph type="title"/>
          </p:nvPr>
        </p:nvSpPr>
        <p:spPr/>
        <p:txBody>
          <a:bodyPr/>
          <a:lstStyle/>
          <a:p>
            <a:r>
              <a:rPr lang="en-US" dirty="0"/>
              <a:t>Other Vulnerabilities: Communication</a:t>
            </a:r>
          </a:p>
        </p:txBody>
      </p:sp>
      <p:sp>
        <p:nvSpPr>
          <p:cNvPr id="35" name="Slide Number Placeholder 34">
            <a:extLst>
              <a:ext uri="{FF2B5EF4-FFF2-40B4-BE49-F238E27FC236}">
                <a16:creationId xmlns:a16="http://schemas.microsoft.com/office/drawing/2014/main" id="{C35E5ED5-2FC4-4229-B4DF-DFFDB6C84547}"/>
              </a:ext>
            </a:extLst>
          </p:cNvPr>
          <p:cNvSpPr>
            <a:spLocks noGrp="1"/>
          </p:cNvSpPr>
          <p:nvPr>
            <p:ph type="sldNum" sz="quarter" idx="12"/>
          </p:nvPr>
        </p:nvSpPr>
        <p:spPr/>
        <p:txBody>
          <a:bodyPr/>
          <a:lstStyle/>
          <a:p>
            <a:pPr>
              <a:defRPr/>
            </a:pPr>
            <a:fld id="{D3F604EC-95A9-A240-90B9-B51EF558DEAA}" type="slidenum">
              <a:rPr lang="en-US" smtClean="0"/>
              <a:pPr>
                <a:defRPr/>
              </a:pPr>
              <a:t>15</a:t>
            </a:fld>
            <a:endParaRPr lang="en-US" dirty="0"/>
          </a:p>
        </p:txBody>
      </p:sp>
      <p:grpSp>
        <p:nvGrpSpPr>
          <p:cNvPr id="613" name="Group 612">
            <a:extLst>
              <a:ext uri="{FF2B5EF4-FFF2-40B4-BE49-F238E27FC236}">
                <a16:creationId xmlns:a16="http://schemas.microsoft.com/office/drawing/2014/main" id="{8B26DB56-CAEA-4D61-8127-730AA39E8185}"/>
              </a:ext>
            </a:extLst>
          </p:cNvPr>
          <p:cNvGrpSpPr/>
          <p:nvPr/>
        </p:nvGrpSpPr>
        <p:grpSpPr>
          <a:xfrm>
            <a:off x="5889980" y="2567234"/>
            <a:ext cx="1099055" cy="963895"/>
            <a:chOff x="3607590" y="2551815"/>
            <a:chExt cx="1099055" cy="963895"/>
          </a:xfrm>
        </p:grpSpPr>
        <p:grpSp>
          <p:nvGrpSpPr>
            <p:cNvPr id="18" name="Graphic 2">
              <a:extLst>
                <a:ext uri="{FF2B5EF4-FFF2-40B4-BE49-F238E27FC236}">
                  <a16:creationId xmlns:a16="http://schemas.microsoft.com/office/drawing/2014/main" id="{568F1978-7A72-4319-AAF1-CE7CDE82B0F3}"/>
                </a:ext>
              </a:extLst>
            </p:cNvPr>
            <p:cNvGrpSpPr/>
            <p:nvPr/>
          </p:nvGrpSpPr>
          <p:grpSpPr>
            <a:xfrm>
              <a:off x="4221211" y="2647054"/>
              <a:ext cx="274850" cy="272933"/>
              <a:chOff x="4221211" y="2647054"/>
              <a:chExt cx="274850" cy="272933"/>
            </a:xfrm>
            <a:solidFill>
              <a:srgbClr val="414042"/>
            </a:solidFill>
          </p:grpSpPr>
          <p:grpSp>
            <p:nvGrpSpPr>
              <p:cNvPr id="19" name="Graphic 2">
                <a:extLst>
                  <a:ext uri="{FF2B5EF4-FFF2-40B4-BE49-F238E27FC236}">
                    <a16:creationId xmlns:a16="http://schemas.microsoft.com/office/drawing/2014/main" id="{253995BE-5707-4B4E-ACAB-4D3293718968}"/>
                  </a:ext>
                </a:extLst>
              </p:cNvPr>
              <p:cNvGrpSpPr/>
              <p:nvPr/>
            </p:nvGrpSpPr>
            <p:grpSpPr>
              <a:xfrm>
                <a:off x="4269150" y="2647054"/>
                <a:ext cx="226911" cy="224354"/>
                <a:chOff x="4269150" y="2647054"/>
                <a:chExt cx="226911" cy="224354"/>
              </a:xfrm>
              <a:solidFill>
                <a:srgbClr val="414042"/>
              </a:solidFill>
            </p:grpSpPr>
            <p:sp>
              <p:nvSpPr>
                <p:cNvPr id="20" name="Graphic 2">
                  <a:extLst>
                    <a:ext uri="{FF2B5EF4-FFF2-40B4-BE49-F238E27FC236}">
                      <a16:creationId xmlns:a16="http://schemas.microsoft.com/office/drawing/2014/main" id="{4C8BF1B5-0B91-4942-AE16-887786157483}"/>
                    </a:ext>
                  </a:extLst>
                </p:cNvPr>
                <p:cNvSpPr/>
                <p:nvPr/>
              </p:nvSpPr>
              <p:spPr>
                <a:xfrm>
                  <a:off x="4337543" y="2691562"/>
                  <a:ext cx="113371" cy="112732"/>
                </a:xfrm>
                <a:custGeom>
                  <a:avLst/>
                  <a:gdLst>
                    <a:gd name="connsiteX0" fmla="*/ 20454 w 113371"/>
                    <a:gd name="connsiteY0" fmla="*/ 91000 h 112732"/>
                    <a:gd name="connsiteX1" fmla="*/ 39630 w 113371"/>
                    <a:gd name="connsiteY1" fmla="*/ 112732 h 112732"/>
                    <a:gd name="connsiteX2" fmla="*/ 88847 w 113371"/>
                    <a:gd name="connsiteY2" fmla="*/ 64154 h 112732"/>
                    <a:gd name="connsiteX3" fmla="*/ 92043 w 113371"/>
                    <a:gd name="connsiteY3" fmla="*/ 50731 h 112732"/>
                    <a:gd name="connsiteX4" fmla="*/ 111858 w 113371"/>
                    <a:gd name="connsiteY4" fmla="*/ 55205 h 112732"/>
                    <a:gd name="connsiteX5" fmla="*/ 93961 w 113371"/>
                    <a:gd name="connsiteY5" fmla="*/ 19411 h 112732"/>
                    <a:gd name="connsiteX6" fmla="*/ 57527 w 113371"/>
                    <a:gd name="connsiteY6" fmla="*/ 1514 h 112732"/>
                    <a:gd name="connsiteX7" fmla="*/ 61362 w 113371"/>
                    <a:gd name="connsiteY7" fmla="*/ 20050 h 112732"/>
                    <a:gd name="connsiteX8" fmla="*/ 47939 w 113371"/>
                    <a:gd name="connsiteY8" fmla="*/ 23246 h 112732"/>
                    <a:gd name="connsiteX9" fmla="*/ 45383 w 113371"/>
                    <a:gd name="connsiteY9" fmla="*/ 27720 h 112732"/>
                    <a:gd name="connsiteX10" fmla="*/ 0 w 113371"/>
                    <a:gd name="connsiteY10" fmla="*/ 72464 h 112732"/>
                    <a:gd name="connsiteX11" fmla="*/ 20454 w 113371"/>
                    <a:gd name="connsiteY11" fmla="*/ 91000 h 112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3371" h="112732">
                      <a:moveTo>
                        <a:pt x="20454" y="91000"/>
                      </a:moveTo>
                      <a:cubicBezTo>
                        <a:pt x="27485" y="98031"/>
                        <a:pt x="34516" y="105701"/>
                        <a:pt x="39630" y="112732"/>
                      </a:cubicBezTo>
                      <a:lnTo>
                        <a:pt x="88847" y="64154"/>
                      </a:lnTo>
                      <a:cubicBezTo>
                        <a:pt x="92043" y="60958"/>
                        <a:pt x="92682" y="56484"/>
                        <a:pt x="92043" y="50731"/>
                      </a:cubicBezTo>
                      <a:cubicBezTo>
                        <a:pt x="100992" y="56484"/>
                        <a:pt x="108662" y="58401"/>
                        <a:pt x="111858" y="55205"/>
                      </a:cubicBezTo>
                      <a:cubicBezTo>
                        <a:pt x="116971" y="50092"/>
                        <a:pt x="108662" y="34112"/>
                        <a:pt x="93961" y="19411"/>
                      </a:cubicBezTo>
                      <a:cubicBezTo>
                        <a:pt x="78620" y="4710"/>
                        <a:pt x="62640" y="-3600"/>
                        <a:pt x="57527" y="1514"/>
                      </a:cubicBezTo>
                      <a:cubicBezTo>
                        <a:pt x="54331" y="4710"/>
                        <a:pt x="56248" y="11741"/>
                        <a:pt x="61362" y="20050"/>
                      </a:cubicBezTo>
                      <a:cubicBezTo>
                        <a:pt x="55609" y="18772"/>
                        <a:pt x="51135" y="20050"/>
                        <a:pt x="47939" y="23246"/>
                      </a:cubicBezTo>
                      <a:cubicBezTo>
                        <a:pt x="46661" y="24524"/>
                        <a:pt x="45383" y="26442"/>
                        <a:pt x="45383" y="27720"/>
                      </a:cubicBezTo>
                      <a:lnTo>
                        <a:pt x="0" y="72464"/>
                      </a:lnTo>
                      <a:cubicBezTo>
                        <a:pt x="6392" y="78216"/>
                        <a:pt x="13423" y="84608"/>
                        <a:pt x="20454" y="91000"/>
                      </a:cubicBezTo>
                      <a:close/>
                    </a:path>
                  </a:pathLst>
                </a:custGeom>
                <a:solidFill>
                  <a:srgbClr val="414042"/>
                </a:solidFill>
                <a:ln w="6385" cap="flat">
                  <a:noFill/>
                  <a:prstDash val="solid"/>
                  <a:miter/>
                </a:ln>
              </p:spPr>
              <p:txBody>
                <a:bodyPr rtlCol="0" anchor="ctr"/>
                <a:lstStyle/>
                <a:p>
                  <a:endParaRPr lang="en-US"/>
                </a:p>
              </p:txBody>
            </p:sp>
            <p:sp>
              <p:nvSpPr>
                <p:cNvPr id="21" name="Graphic 2">
                  <a:extLst>
                    <a:ext uri="{FF2B5EF4-FFF2-40B4-BE49-F238E27FC236}">
                      <a16:creationId xmlns:a16="http://schemas.microsoft.com/office/drawing/2014/main" id="{9112BABB-DE38-4E3B-AFEC-3D651AD37263}"/>
                    </a:ext>
                  </a:extLst>
                </p:cNvPr>
                <p:cNvSpPr/>
                <p:nvPr/>
              </p:nvSpPr>
              <p:spPr>
                <a:xfrm>
                  <a:off x="4284822" y="2750231"/>
                  <a:ext cx="106080" cy="105259"/>
                </a:xfrm>
                <a:custGeom>
                  <a:avLst/>
                  <a:gdLst>
                    <a:gd name="connsiteX0" fmla="*/ 2864 w 106080"/>
                    <a:gd name="connsiteY0" fmla="*/ 2928 h 105259"/>
                    <a:gd name="connsiteX1" fmla="*/ 36102 w 106080"/>
                    <a:gd name="connsiteY1" fmla="*/ 69404 h 105259"/>
                    <a:gd name="connsiteX2" fmla="*/ 103217 w 106080"/>
                    <a:gd name="connsiteY2" fmla="*/ 102641 h 105259"/>
                    <a:gd name="connsiteX3" fmla="*/ 69979 w 106080"/>
                    <a:gd name="connsiteY3" fmla="*/ 36166 h 105259"/>
                    <a:gd name="connsiteX4" fmla="*/ 2864 w 106080"/>
                    <a:gd name="connsiteY4" fmla="*/ 2928 h 105259"/>
                    <a:gd name="connsiteX5" fmla="*/ 7338 w 106080"/>
                    <a:gd name="connsiteY5" fmla="*/ 11238 h 105259"/>
                    <a:gd name="connsiteX6" fmla="*/ 57195 w 106080"/>
                    <a:gd name="connsiteY6" fmla="*/ 38083 h 105259"/>
                    <a:gd name="connsiteX7" fmla="*/ 33545 w 106080"/>
                    <a:gd name="connsiteY7" fmla="*/ 34248 h 105259"/>
                    <a:gd name="connsiteX8" fmla="*/ 15009 w 106080"/>
                    <a:gd name="connsiteY8" fmla="*/ 35527 h 105259"/>
                    <a:gd name="connsiteX9" fmla="*/ 7338 w 106080"/>
                    <a:gd name="connsiteY9" fmla="*/ 11238 h 105259"/>
                    <a:gd name="connsiteX10" fmla="*/ 15648 w 106080"/>
                    <a:gd name="connsiteY10" fmla="*/ 38083 h 105259"/>
                    <a:gd name="connsiteX11" fmla="*/ 32267 w 106080"/>
                    <a:gd name="connsiteY11" fmla="*/ 37444 h 105259"/>
                    <a:gd name="connsiteX12" fmla="*/ 59113 w 106080"/>
                    <a:gd name="connsiteY12" fmla="*/ 44475 h 105259"/>
                    <a:gd name="connsiteX13" fmla="*/ 38019 w 106080"/>
                    <a:gd name="connsiteY13" fmla="*/ 65569 h 105259"/>
                    <a:gd name="connsiteX14" fmla="*/ 15648 w 106080"/>
                    <a:gd name="connsiteY14" fmla="*/ 38083 h 105259"/>
                    <a:gd name="connsiteX15" fmla="*/ 66144 w 106080"/>
                    <a:gd name="connsiteY15" fmla="*/ 87940 h 105259"/>
                    <a:gd name="connsiteX16" fmla="*/ 40576 w 106080"/>
                    <a:gd name="connsiteY16" fmla="*/ 66847 h 105259"/>
                    <a:gd name="connsiteX17" fmla="*/ 61669 w 106080"/>
                    <a:gd name="connsiteY17" fmla="*/ 45754 h 105259"/>
                    <a:gd name="connsiteX18" fmla="*/ 68061 w 106080"/>
                    <a:gd name="connsiteY18" fmla="*/ 71961 h 105259"/>
                    <a:gd name="connsiteX19" fmla="*/ 66144 w 106080"/>
                    <a:gd name="connsiteY19" fmla="*/ 87940 h 105259"/>
                    <a:gd name="connsiteX20" fmla="*/ 94907 w 106080"/>
                    <a:gd name="connsiteY20" fmla="*/ 98167 h 105259"/>
                    <a:gd name="connsiteX21" fmla="*/ 68700 w 106080"/>
                    <a:gd name="connsiteY21" fmla="*/ 89858 h 105259"/>
                    <a:gd name="connsiteX22" fmla="*/ 70618 w 106080"/>
                    <a:gd name="connsiteY22" fmla="*/ 71961 h 105259"/>
                    <a:gd name="connsiteX23" fmla="*/ 69340 w 106080"/>
                    <a:gd name="connsiteY23" fmla="*/ 50228 h 105259"/>
                    <a:gd name="connsiteX24" fmla="*/ 94907 w 106080"/>
                    <a:gd name="connsiteY24" fmla="*/ 98167 h 10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6080" h="105259">
                      <a:moveTo>
                        <a:pt x="2864" y="2928"/>
                      </a:moveTo>
                      <a:cubicBezTo>
                        <a:pt x="-6724" y="11877"/>
                        <a:pt x="8617" y="41919"/>
                        <a:pt x="36102" y="69404"/>
                      </a:cubicBezTo>
                      <a:cubicBezTo>
                        <a:pt x="63587" y="96889"/>
                        <a:pt x="93629" y="111590"/>
                        <a:pt x="103217" y="102641"/>
                      </a:cubicBezTo>
                      <a:cubicBezTo>
                        <a:pt x="112805" y="93693"/>
                        <a:pt x="97464" y="63651"/>
                        <a:pt x="69979" y="36166"/>
                      </a:cubicBezTo>
                      <a:cubicBezTo>
                        <a:pt x="42494" y="8042"/>
                        <a:pt x="12452" y="-6660"/>
                        <a:pt x="2864" y="2928"/>
                      </a:cubicBezTo>
                      <a:close/>
                      <a:moveTo>
                        <a:pt x="7338" y="11238"/>
                      </a:moveTo>
                      <a:cubicBezTo>
                        <a:pt x="13730" y="5485"/>
                        <a:pt x="33545" y="15073"/>
                        <a:pt x="57195" y="38083"/>
                      </a:cubicBezTo>
                      <a:cubicBezTo>
                        <a:pt x="51442" y="36166"/>
                        <a:pt x="39298" y="34888"/>
                        <a:pt x="33545" y="34248"/>
                      </a:cubicBezTo>
                      <a:cubicBezTo>
                        <a:pt x="29071" y="34248"/>
                        <a:pt x="18844" y="34888"/>
                        <a:pt x="15009" y="35527"/>
                      </a:cubicBezTo>
                      <a:cubicBezTo>
                        <a:pt x="6699" y="23382"/>
                        <a:pt x="3503" y="14434"/>
                        <a:pt x="7338" y="11238"/>
                      </a:cubicBezTo>
                      <a:close/>
                      <a:moveTo>
                        <a:pt x="15648" y="38083"/>
                      </a:moveTo>
                      <a:cubicBezTo>
                        <a:pt x="20122" y="37444"/>
                        <a:pt x="25236" y="36805"/>
                        <a:pt x="32267" y="37444"/>
                      </a:cubicBezTo>
                      <a:cubicBezTo>
                        <a:pt x="40576" y="38083"/>
                        <a:pt x="53360" y="42558"/>
                        <a:pt x="59113" y="44475"/>
                      </a:cubicBezTo>
                      <a:lnTo>
                        <a:pt x="38019" y="65569"/>
                      </a:lnTo>
                      <a:cubicBezTo>
                        <a:pt x="29071" y="55342"/>
                        <a:pt x="21401" y="46393"/>
                        <a:pt x="15648" y="38083"/>
                      </a:cubicBezTo>
                      <a:close/>
                      <a:moveTo>
                        <a:pt x="66144" y="87940"/>
                      </a:moveTo>
                      <a:cubicBezTo>
                        <a:pt x="58474" y="82188"/>
                        <a:pt x="49525" y="75156"/>
                        <a:pt x="40576" y="66847"/>
                      </a:cubicBezTo>
                      <a:lnTo>
                        <a:pt x="61669" y="45754"/>
                      </a:lnTo>
                      <a:cubicBezTo>
                        <a:pt x="63587" y="51506"/>
                        <a:pt x="68061" y="64290"/>
                        <a:pt x="68061" y="71961"/>
                      </a:cubicBezTo>
                      <a:cubicBezTo>
                        <a:pt x="67422" y="78992"/>
                        <a:pt x="66144" y="84744"/>
                        <a:pt x="66144" y="87940"/>
                      </a:cubicBezTo>
                      <a:close/>
                      <a:moveTo>
                        <a:pt x="94907" y="98167"/>
                      </a:moveTo>
                      <a:cubicBezTo>
                        <a:pt x="91072" y="102002"/>
                        <a:pt x="80845" y="98167"/>
                        <a:pt x="68700" y="89858"/>
                      </a:cubicBezTo>
                      <a:cubicBezTo>
                        <a:pt x="69340" y="86662"/>
                        <a:pt x="70618" y="76435"/>
                        <a:pt x="70618" y="71961"/>
                      </a:cubicBezTo>
                      <a:cubicBezTo>
                        <a:pt x="71257" y="66847"/>
                        <a:pt x="71257" y="56620"/>
                        <a:pt x="69340" y="50228"/>
                      </a:cubicBezTo>
                      <a:cubicBezTo>
                        <a:pt x="92350" y="73878"/>
                        <a:pt x="100660" y="91775"/>
                        <a:pt x="94907" y="98167"/>
                      </a:cubicBezTo>
                      <a:close/>
                    </a:path>
                  </a:pathLst>
                </a:custGeom>
                <a:solidFill>
                  <a:srgbClr val="414042"/>
                </a:solidFill>
                <a:ln w="6385" cap="flat">
                  <a:noFill/>
                  <a:prstDash val="solid"/>
                  <a:miter/>
                </a:ln>
              </p:spPr>
              <p:txBody>
                <a:bodyPr rtlCol="0" anchor="ctr"/>
                <a:lstStyle/>
                <a:p>
                  <a:endParaRPr lang="en-US"/>
                </a:p>
              </p:txBody>
            </p:sp>
            <p:sp>
              <p:nvSpPr>
                <p:cNvPr id="22" name="Graphic 2">
                  <a:extLst>
                    <a:ext uri="{FF2B5EF4-FFF2-40B4-BE49-F238E27FC236}">
                      <a16:creationId xmlns:a16="http://schemas.microsoft.com/office/drawing/2014/main" id="{0CE8237E-BC3F-4CE2-8969-A3FD28B1E3C2}"/>
                    </a:ext>
                  </a:extLst>
                </p:cNvPr>
                <p:cNvSpPr/>
                <p:nvPr/>
              </p:nvSpPr>
              <p:spPr>
                <a:xfrm>
                  <a:off x="4269150" y="2647054"/>
                  <a:ext cx="106744" cy="105466"/>
                </a:xfrm>
                <a:custGeom>
                  <a:avLst/>
                  <a:gdLst>
                    <a:gd name="connsiteX0" fmla="*/ 106745 w 106744"/>
                    <a:gd name="connsiteY0" fmla="*/ 70311 h 105466"/>
                    <a:gd name="connsiteX1" fmla="*/ 35795 w 106744"/>
                    <a:gd name="connsiteY1" fmla="*/ 0 h 105466"/>
                    <a:gd name="connsiteX2" fmla="*/ 0 w 106744"/>
                    <a:gd name="connsiteY2" fmla="*/ 35155 h 105466"/>
                    <a:gd name="connsiteX3" fmla="*/ 70950 w 106744"/>
                    <a:gd name="connsiteY3" fmla="*/ 105466 h 105466"/>
                    <a:gd name="connsiteX4" fmla="*/ 106745 w 106744"/>
                    <a:gd name="connsiteY4" fmla="*/ 70311 h 105466"/>
                    <a:gd name="connsiteX5" fmla="*/ 81177 w 106744"/>
                    <a:gd name="connsiteY5" fmla="*/ 86930 h 105466"/>
                    <a:gd name="connsiteX6" fmla="*/ 75425 w 106744"/>
                    <a:gd name="connsiteY6" fmla="*/ 81177 h 105466"/>
                    <a:gd name="connsiteX7" fmla="*/ 81177 w 106744"/>
                    <a:gd name="connsiteY7" fmla="*/ 75424 h 105466"/>
                    <a:gd name="connsiteX8" fmla="*/ 86930 w 106744"/>
                    <a:gd name="connsiteY8" fmla="*/ 81177 h 105466"/>
                    <a:gd name="connsiteX9" fmla="*/ 81177 w 106744"/>
                    <a:gd name="connsiteY9" fmla="*/ 86930 h 105466"/>
                    <a:gd name="connsiteX10" fmla="*/ 47939 w 106744"/>
                    <a:gd name="connsiteY10" fmla="*/ 40908 h 105466"/>
                    <a:gd name="connsiteX11" fmla="*/ 53692 w 106744"/>
                    <a:gd name="connsiteY11" fmla="*/ 46661 h 105466"/>
                    <a:gd name="connsiteX12" fmla="*/ 47939 w 106744"/>
                    <a:gd name="connsiteY12" fmla="*/ 52413 h 105466"/>
                    <a:gd name="connsiteX13" fmla="*/ 42187 w 106744"/>
                    <a:gd name="connsiteY13" fmla="*/ 46661 h 105466"/>
                    <a:gd name="connsiteX14" fmla="*/ 47939 w 106744"/>
                    <a:gd name="connsiteY14" fmla="*/ 40908 h 105466"/>
                    <a:gd name="connsiteX15" fmla="*/ 36434 w 106744"/>
                    <a:gd name="connsiteY15" fmla="*/ 42186 h 105466"/>
                    <a:gd name="connsiteX16" fmla="*/ 30681 w 106744"/>
                    <a:gd name="connsiteY16" fmla="*/ 36434 h 105466"/>
                    <a:gd name="connsiteX17" fmla="*/ 36434 w 106744"/>
                    <a:gd name="connsiteY17" fmla="*/ 30681 h 105466"/>
                    <a:gd name="connsiteX18" fmla="*/ 42187 w 106744"/>
                    <a:gd name="connsiteY18" fmla="*/ 36434 h 105466"/>
                    <a:gd name="connsiteX19" fmla="*/ 36434 w 106744"/>
                    <a:gd name="connsiteY19" fmla="*/ 42186 h 105466"/>
                    <a:gd name="connsiteX20" fmla="*/ 58805 w 106744"/>
                    <a:gd name="connsiteY20" fmla="*/ 52413 h 105466"/>
                    <a:gd name="connsiteX21" fmla="*/ 64558 w 106744"/>
                    <a:gd name="connsiteY21" fmla="*/ 58166 h 105466"/>
                    <a:gd name="connsiteX22" fmla="*/ 58805 w 106744"/>
                    <a:gd name="connsiteY22" fmla="*/ 63919 h 105466"/>
                    <a:gd name="connsiteX23" fmla="*/ 53053 w 106744"/>
                    <a:gd name="connsiteY23" fmla="*/ 58166 h 105466"/>
                    <a:gd name="connsiteX24" fmla="*/ 58805 w 106744"/>
                    <a:gd name="connsiteY24" fmla="*/ 52413 h 105466"/>
                    <a:gd name="connsiteX25" fmla="*/ 70311 w 106744"/>
                    <a:gd name="connsiteY25" fmla="*/ 63280 h 105466"/>
                    <a:gd name="connsiteX26" fmla="*/ 76064 w 106744"/>
                    <a:gd name="connsiteY26" fmla="*/ 69032 h 105466"/>
                    <a:gd name="connsiteX27" fmla="*/ 70311 w 106744"/>
                    <a:gd name="connsiteY27" fmla="*/ 74785 h 105466"/>
                    <a:gd name="connsiteX28" fmla="*/ 64558 w 106744"/>
                    <a:gd name="connsiteY28" fmla="*/ 69032 h 105466"/>
                    <a:gd name="connsiteX29" fmla="*/ 70311 w 106744"/>
                    <a:gd name="connsiteY29" fmla="*/ 63280 h 105466"/>
                    <a:gd name="connsiteX30" fmla="*/ 96518 w 106744"/>
                    <a:gd name="connsiteY30" fmla="*/ 71589 h 105466"/>
                    <a:gd name="connsiteX31" fmla="*/ 90765 w 106744"/>
                    <a:gd name="connsiteY31" fmla="*/ 77342 h 105466"/>
                    <a:gd name="connsiteX32" fmla="*/ 85012 w 106744"/>
                    <a:gd name="connsiteY32" fmla="*/ 71589 h 105466"/>
                    <a:gd name="connsiteX33" fmla="*/ 90765 w 106744"/>
                    <a:gd name="connsiteY33" fmla="*/ 65836 h 105466"/>
                    <a:gd name="connsiteX34" fmla="*/ 96518 w 106744"/>
                    <a:gd name="connsiteY34" fmla="*/ 71589 h 105466"/>
                    <a:gd name="connsiteX35" fmla="*/ 85012 w 106744"/>
                    <a:gd name="connsiteY35" fmla="*/ 60723 h 105466"/>
                    <a:gd name="connsiteX36" fmla="*/ 79259 w 106744"/>
                    <a:gd name="connsiteY36" fmla="*/ 66476 h 105466"/>
                    <a:gd name="connsiteX37" fmla="*/ 73507 w 106744"/>
                    <a:gd name="connsiteY37" fmla="*/ 60723 h 105466"/>
                    <a:gd name="connsiteX38" fmla="*/ 79259 w 106744"/>
                    <a:gd name="connsiteY38" fmla="*/ 54970 h 105466"/>
                    <a:gd name="connsiteX39" fmla="*/ 85012 w 106744"/>
                    <a:gd name="connsiteY39" fmla="*/ 60723 h 105466"/>
                    <a:gd name="connsiteX40" fmla="*/ 74146 w 106744"/>
                    <a:gd name="connsiteY40" fmla="*/ 49217 h 105466"/>
                    <a:gd name="connsiteX41" fmla="*/ 68393 w 106744"/>
                    <a:gd name="connsiteY41" fmla="*/ 54970 h 105466"/>
                    <a:gd name="connsiteX42" fmla="*/ 62641 w 106744"/>
                    <a:gd name="connsiteY42" fmla="*/ 49217 h 105466"/>
                    <a:gd name="connsiteX43" fmla="*/ 68393 w 106744"/>
                    <a:gd name="connsiteY43" fmla="*/ 43465 h 105466"/>
                    <a:gd name="connsiteX44" fmla="*/ 74146 w 106744"/>
                    <a:gd name="connsiteY44" fmla="*/ 49217 h 105466"/>
                    <a:gd name="connsiteX45" fmla="*/ 62641 w 106744"/>
                    <a:gd name="connsiteY45" fmla="*/ 38351 h 105466"/>
                    <a:gd name="connsiteX46" fmla="*/ 56888 w 106744"/>
                    <a:gd name="connsiteY46" fmla="*/ 44104 h 105466"/>
                    <a:gd name="connsiteX47" fmla="*/ 51135 w 106744"/>
                    <a:gd name="connsiteY47" fmla="*/ 38351 h 105466"/>
                    <a:gd name="connsiteX48" fmla="*/ 56888 w 106744"/>
                    <a:gd name="connsiteY48" fmla="*/ 32599 h 105466"/>
                    <a:gd name="connsiteX49" fmla="*/ 62641 w 106744"/>
                    <a:gd name="connsiteY49" fmla="*/ 38351 h 105466"/>
                    <a:gd name="connsiteX50" fmla="*/ 51774 w 106744"/>
                    <a:gd name="connsiteY50" fmla="*/ 26846 h 105466"/>
                    <a:gd name="connsiteX51" fmla="*/ 46022 w 106744"/>
                    <a:gd name="connsiteY51" fmla="*/ 32599 h 105466"/>
                    <a:gd name="connsiteX52" fmla="*/ 40269 w 106744"/>
                    <a:gd name="connsiteY52" fmla="*/ 26846 h 105466"/>
                    <a:gd name="connsiteX53" fmla="*/ 46022 w 106744"/>
                    <a:gd name="connsiteY53" fmla="*/ 21093 h 105466"/>
                    <a:gd name="connsiteX54" fmla="*/ 51774 w 106744"/>
                    <a:gd name="connsiteY54" fmla="*/ 26846 h 105466"/>
                    <a:gd name="connsiteX55" fmla="*/ 34516 w 106744"/>
                    <a:gd name="connsiteY55" fmla="*/ 9588 h 105466"/>
                    <a:gd name="connsiteX56" fmla="*/ 40269 w 106744"/>
                    <a:gd name="connsiteY56" fmla="*/ 15341 h 105466"/>
                    <a:gd name="connsiteX57" fmla="*/ 34516 w 106744"/>
                    <a:gd name="connsiteY57" fmla="*/ 21093 h 105466"/>
                    <a:gd name="connsiteX58" fmla="*/ 28763 w 106744"/>
                    <a:gd name="connsiteY58" fmla="*/ 15341 h 105466"/>
                    <a:gd name="connsiteX59" fmla="*/ 34516 w 106744"/>
                    <a:gd name="connsiteY59" fmla="*/ 9588 h 105466"/>
                    <a:gd name="connsiteX60" fmla="*/ 25568 w 106744"/>
                    <a:gd name="connsiteY60" fmla="*/ 18537 h 105466"/>
                    <a:gd name="connsiteX61" fmla="*/ 31320 w 106744"/>
                    <a:gd name="connsiteY61" fmla="*/ 24289 h 105466"/>
                    <a:gd name="connsiteX62" fmla="*/ 25568 w 106744"/>
                    <a:gd name="connsiteY62" fmla="*/ 30042 h 105466"/>
                    <a:gd name="connsiteX63" fmla="*/ 19815 w 106744"/>
                    <a:gd name="connsiteY63" fmla="*/ 24289 h 105466"/>
                    <a:gd name="connsiteX64" fmla="*/ 25568 w 106744"/>
                    <a:gd name="connsiteY64" fmla="*/ 18537 h 105466"/>
                    <a:gd name="connsiteX65" fmla="*/ 10227 w 106744"/>
                    <a:gd name="connsiteY65" fmla="*/ 33877 h 105466"/>
                    <a:gd name="connsiteX66" fmla="*/ 15980 w 106744"/>
                    <a:gd name="connsiteY66" fmla="*/ 28124 h 105466"/>
                    <a:gd name="connsiteX67" fmla="*/ 21733 w 106744"/>
                    <a:gd name="connsiteY67" fmla="*/ 33877 h 105466"/>
                    <a:gd name="connsiteX68" fmla="*/ 15980 w 106744"/>
                    <a:gd name="connsiteY68" fmla="*/ 39630 h 105466"/>
                    <a:gd name="connsiteX69" fmla="*/ 10227 w 106744"/>
                    <a:gd name="connsiteY69" fmla="*/ 33877 h 105466"/>
                    <a:gd name="connsiteX70" fmla="*/ 21733 w 106744"/>
                    <a:gd name="connsiteY70" fmla="*/ 44743 h 105466"/>
                    <a:gd name="connsiteX71" fmla="*/ 27485 w 106744"/>
                    <a:gd name="connsiteY71" fmla="*/ 38990 h 105466"/>
                    <a:gd name="connsiteX72" fmla="*/ 33238 w 106744"/>
                    <a:gd name="connsiteY72" fmla="*/ 44743 h 105466"/>
                    <a:gd name="connsiteX73" fmla="*/ 27485 w 106744"/>
                    <a:gd name="connsiteY73" fmla="*/ 50496 h 105466"/>
                    <a:gd name="connsiteX74" fmla="*/ 21733 w 106744"/>
                    <a:gd name="connsiteY74" fmla="*/ 44743 h 105466"/>
                    <a:gd name="connsiteX75" fmla="*/ 32599 w 106744"/>
                    <a:gd name="connsiteY75" fmla="*/ 56249 h 105466"/>
                    <a:gd name="connsiteX76" fmla="*/ 38351 w 106744"/>
                    <a:gd name="connsiteY76" fmla="*/ 50496 h 105466"/>
                    <a:gd name="connsiteX77" fmla="*/ 44104 w 106744"/>
                    <a:gd name="connsiteY77" fmla="*/ 56249 h 105466"/>
                    <a:gd name="connsiteX78" fmla="*/ 38351 w 106744"/>
                    <a:gd name="connsiteY78" fmla="*/ 62001 h 105466"/>
                    <a:gd name="connsiteX79" fmla="*/ 32599 w 106744"/>
                    <a:gd name="connsiteY79" fmla="*/ 56249 h 105466"/>
                    <a:gd name="connsiteX80" fmla="*/ 44104 w 106744"/>
                    <a:gd name="connsiteY80" fmla="*/ 67115 h 105466"/>
                    <a:gd name="connsiteX81" fmla="*/ 49857 w 106744"/>
                    <a:gd name="connsiteY81" fmla="*/ 61362 h 105466"/>
                    <a:gd name="connsiteX82" fmla="*/ 55609 w 106744"/>
                    <a:gd name="connsiteY82" fmla="*/ 67115 h 105466"/>
                    <a:gd name="connsiteX83" fmla="*/ 49857 w 106744"/>
                    <a:gd name="connsiteY83" fmla="*/ 72867 h 105466"/>
                    <a:gd name="connsiteX84" fmla="*/ 44104 w 106744"/>
                    <a:gd name="connsiteY84" fmla="*/ 67115 h 105466"/>
                    <a:gd name="connsiteX85" fmla="*/ 54970 w 106744"/>
                    <a:gd name="connsiteY85" fmla="*/ 78620 h 105466"/>
                    <a:gd name="connsiteX86" fmla="*/ 60723 w 106744"/>
                    <a:gd name="connsiteY86" fmla="*/ 72867 h 105466"/>
                    <a:gd name="connsiteX87" fmla="*/ 66476 w 106744"/>
                    <a:gd name="connsiteY87" fmla="*/ 78620 h 105466"/>
                    <a:gd name="connsiteX88" fmla="*/ 60723 w 106744"/>
                    <a:gd name="connsiteY88" fmla="*/ 84373 h 105466"/>
                    <a:gd name="connsiteX89" fmla="*/ 54970 w 106744"/>
                    <a:gd name="connsiteY89" fmla="*/ 78620 h 105466"/>
                    <a:gd name="connsiteX90" fmla="*/ 72229 w 106744"/>
                    <a:gd name="connsiteY90" fmla="*/ 83734 h 105466"/>
                    <a:gd name="connsiteX91" fmla="*/ 77981 w 106744"/>
                    <a:gd name="connsiteY91" fmla="*/ 89486 h 105466"/>
                    <a:gd name="connsiteX92" fmla="*/ 72229 w 106744"/>
                    <a:gd name="connsiteY92" fmla="*/ 95239 h 105466"/>
                    <a:gd name="connsiteX93" fmla="*/ 66476 w 106744"/>
                    <a:gd name="connsiteY93" fmla="*/ 89486 h 105466"/>
                    <a:gd name="connsiteX94" fmla="*/ 72229 w 106744"/>
                    <a:gd name="connsiteY94" fmla="*/ 83734 h 105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06744" h="105466">
                      <a:moveTo>
                        <a:pt x="106745" y="70311"/>
                      </a:moveTo>
                      <a:lnTo>
                        <a:pt x="35795" y="0"/>
                      </a:lnTo>
                      <a:lnTo>
                        <a:pt x="0" y="35155"/>
                      </a:lnTo>
                      <a:lnTo>
                        <a:pt x="70950" y="105466"/>
                      </a:lnTo>
                      <a:lnTo>
                        <a:pt x="106745" y="70311"/>
                      </a:lnTo>
                      <a:close/>
                      <a:moveTo>
                        <a:pt x="81177" y="86930"/>
                      </a:moveTo>
                      <a:lnTo>
                        <a:pt x="75425" y="81177"/>
                      </a:lnTo>
                      <a:lnTo>
                        <a:pt x="81177" y="75424"/>
                      </a:lnTo>
                      <a:lnTo>
                        <a:pt x="86930" y="81177"/>
                      </a:lnTo>
                      <a:lnTo>
                        <a:pt x="81177" y="86930"/>
                      </a:lnTo>
                      <a:close/>
                      <a:moveTo>
                        <a:pt x="47939" y="40908"/>
                      </a:moveTo>
                      <a:lnTo>
                        <a:pt x="53692" y="46661"/>
                      </a:lnTo>
                      <a:lnTo>
                        <a:pt x="47939" y="52413"/>
                      </a:lnTo>
                      <a:lnTo>
                        <a:pt x="42187" y="46661"/>
                      </a:lnTo>
                      <a:lnTo>
                        <a:pt x="47939" y="40908"/>
                      </a:lnTo>
                      <a:close/>
                      <a:moveTo>
                        <a:pt x="36434" y="42186"/>
                      </a:moveTo>
                      <a:lnTo>
                        <a:pt x="30681" y="36434"/>
                      </a:lnTo>
                      <a:lnTo>
                        <a:pt x="36434" y="30681"/>
                      </a:lnTo>
                      <a:lnTo>
                        <a:pt x="42187" y="36434"/>
                      </a:lnTo>
                      <a:lnTo>
                        <a:pt x="36434" y="42186"/>
                      </a:lnTo>
                      <a:close/>
                      <a:moveTo>
                        <a:pt x="58805" y="52413"/>
                      </a:moveTo>
                      <a:lnTo>
                        <a:pt x="64558" y="58166"/>
                      </a:lnTo>
                      <a:lnTo>
                        <a:pt x="58805" y="63919"/>
                      </a:lnTo>
                      <a:lnTo>
                        <a:pt x="53053" y="58166"/>
                      </a:lnTo>
                      <a:lnTo>
                        <a:pt x="58805" y="52413"/>
                      </a:lnTo>
                      <a:close/>
                      <a:moveTo>
                        <a:pt x="70311" y="63280"/>
                      </a:moveTo>
                      <a:lnTo>
                        <a:pt x="76064" y="69032"/>
                      </a:lnTo>
                      <a:lnTo>
                        <a:pt x="70311" y="74785"/>
                      </a:lnTo>
                      <a:lnTo>
                        <a:pt x="64558" y="69032"/>
                      </a:lnTo>
                      <a:lnTo>
                        <a:pt x="70311" y="63280"/>
                      </a:lnTo>
                      <a:close/>
                      <a:moveTo>
                        <a:pt x="96518" y="71589"/>
                      </a:moveTo>
                      <a:lnTo>
                        <a:pt x="90765" y="77342"/>
                      </a:lnTo>
                      <a:lnTo>
                        <a:pt x="85012" y="71589"/>
                      </a:lnTo>
                      <a:lnTo>
                        <a:pt x="90765" y="65836"/>
                      </a:lnTo>
                      <a:lnTo>
                        <a:pt x="96518" y="71589"/>
                      </a:lnTo>
                      <a:close/>
                      <a:moveTo>
                        <a:pt x="85012" y="60723"/>
                      </a:moveTo>
                      <a:lnTo>
                        <a:pt x="79259" y="66476"/>
                      </a:lnTo>
                      <a:lnTo>
                        <a:pt x="73507" y="60723"/>
                      </a:lnTo>
                      <a:lnTo>
                        <a:pt x="79259" y="54970"/>
                      </a:lnTo>
                      <a:lnTo>
                        <a:pt x="85012" y="60723"/>
                      </a:lnTo>
                      <a:close/>
                      <a:moveTo>
                        <a:pt x="74146" y="49217"/>
                      </a:moveTo>
                      <a:lnTo>
                        <a:pt x="68393" y="54970"/>
                      </a:lnTo>
                      <a:lnTo>
                        <a:pt x="62641" y="49217"/>
                      </a:lnTo>
                      <a:lnTo>
                        <a:pt x="68393" y="43465"/>
                      </a:lnTo>
                      <a:lnTo>
                        <a:pt x="74146" y="49217"/>
                      </a:lnTo>
                      <a:close/>
                      <a:moveTo>
                        <a:pt x="62641" y="38351"/>
                      </a:moveTo>
                      <a:lnTo>
                        <a:pt x="56888" y="44104"/>
                      </a:lnTo>
                      <a:lnTo>
                        <a:pt x="51135" y="38351"/>
                      </a:lnTo>
                      <a:lnTo>
                        <a:pt x="56888" y="32599"/>
                      </a:lnTo>
                      <a:lnTo>
                        <a:pt x="62641" y="38351"/>
                      </a:lnTo>
                      <a:close/>
                      <a:moveTo>
                        <a:pt x="51774" y="26846"/>
                      </a:moveTo>
                      <a:lnTo>
                        <a:pt x="46022" y="32599"/>
                      </a:lnTo>
                      <a:lnTo>
                        <a:pt x="40269" y="26846"/>
                      </a:lnTo>
                      <a:lnTo>
                        <a:pt x="46022" y="21093"/>
                      </a:lnTo>
                      <a:lnTo>
                        <a:pt x="51774" y="26846"/>
                      </a:lnTo>
                      <a:close/>
                      <a:moveTo>
                        <a:pt x="34516" y="9588"/>
                      </a:moveTo>
                      <a:lnTo>
                        <a:pt x="40269" y="15341"/>
                      </a:lnTo>
                      <a:lnTo>
                        <a:pt x="34516" y="21093"/>
                      </a:lnTo>
                      <a:lnTo>
                        <a:pt x="28763" y="15341"/>
                      </a:lnTo>
                      <a:lnTo>
                        <a:pt x="34516" y="9588"/>
                      </a:lnTo>
                      <a:close/>
                      <a:moveTo>
                        <a:pt x="25568" y="18537"/>
                      </a:moveTo>
                      <a:lnTo>
                        <a:pt x="31320" y="24289"/>
                      </a:lnTo>
                      <a:lnTo>
                        <a:pt x="25568" y="30042"/>
                      </a:lnTo>
                      <a:lnTo>
                        <a:pt x="19815" y="24289"/>
                      </a:lnTo>
                      <a:lnTo>
                        <a:pt x="25568" y="18537"/>
                      </a:lnTo>
                      <a:close/>
                      <a:moveTo>
                        <a:pt x="10227" y="33877"/>
                      </a:moveTo>
                      <a:lnTo>
                        <a:pt x="15980" y="28124"/>
                      </a:lnTo>
                      <a:lnTo>
                        <a:pt x="21733" y="33877"/>
                      </a:lnTo>
                      <a:lnTo>
                        <a:pt x="15980" y="39630"/>
                      </a:lnTo>
                      <a:lnTo>
                        <a:pt x="10227" y="33877"/>
                      </a:lnTo>
                      <a:close/>
                      <a:moveTo>
                        <a:pt x="21733" y="44743"/>
                      </a:moveTo>
                      <a:lnTo>
                        <a:pt x="27485" y="38990"/>
                      </a:lnTo>
                      <a:lnTo>
                        <a:pt x="33238" y="44743"/>
                      </a:lnTo>
                      <a:lnTo>
                        <a:pt x="27485" y="50496"/>
                      </a:lnTo>
                      <a:lnTo>
                        <a:pt x="21733" y="44743"/>
                      </a:lnTo>
                      <a:close/>
                      <a:moveTo>
                        <a:pt x="32599" y="56249"/>
                      </a:moveTo>
                      <a:lnTo>
                        <a:pt x="38351" y="50496"/>
                      </a:lnTo>
                      <a:lnTo>
                        <a:pt x="44104" y="56249"/>
                      </a:lnTo>
                      <a:lnTo>
                        <a:pt x="38351" y="62001"/>
                      </a:lnTo>
                      <a:lnTo>
                        <a:pt x="32599" y="56249"/>
                      </a:lnTo>
                      <a:close/>
                      <a:moveTo>
                        <a:pt x="44104" y="67115"/>
                      </a:moveTo>
                      <a:lnTo>
                        <a:pt x="49857" y="61362"/>
                      </a:lnTo>
                      <a:lnTo>
                        <a:pt x="55609" y="67115"/>
                      </a:lnTo>
                      <a:lnTo>
                        <a:pt x="49857" y="72867"/>
                      </a:lnTo>
                      <a:lnTo>
                        <a:pt x="44104" y="67115"/>
                      </a:lnTo>
                      <a:close/>
                      <a:moveTo>
                        <a:pt x="54970" y="78620"/>
                      </a:moveTo>
                      <a:lnTo>
                        <a:pt x="60723" y="72867"/>
                      </a:lnTo>
                      <a:lnTo>
                        <a:pt x="66476" y="78620"/>
                      </a:lnTo>
                      <a:lnTo>
                        <a:pt x="60723" y="84373"/>
                      </a:lnTo>
                      <a:lnTo>
                        <a:pt x="54970" y="78620"/>
                      </a:lnTo>
                      <a:close/>
                      <a:moveTo>
                        <a:pt x="72229" y="83734"/>
                      </a:moveTo>
                      <a:lnTo>
                        <a:pt x="77981" y="89486"/>
                      </a:lnTo>
                      <a:lnTo>
                        <a:pt x="72229" y="95239"/>
                      </a:lnTo>
                      <a:lnTo>
                        <a:pt x="66476" y="89486"/>
                      </a:lnTo>
                      <a:lnTo>
                        <a:pt x="72229" y="83734"/>
                      </a:lnTo>
                      <a:close/>
                    </a:path>
                  </a:pathLst>
                </a:custGeom>
                <a:solidFill>
                  <a:srgbClr val="414042"/>
                </a:solidFill>
                <a:ln w="6385" cap="flat">
                  <a:noFill/>
                  <a:prstDash val="solid"/>
                  <a:miter/>
                </a:ln>
              </p:spPr>
              <p:txBody>
                <a:bodyPr rtlCol="0" anchor="ctr"/>
                <a:lstStyle/>
                <a:p>
                  <a:endParaRPr lang="en-US"/>
                </a:p>
              </p:txBody>
            </p:sp>
            <p:sp>
              <p:nvSpPr>
                <p:cNvPr id="23" name="Graphic 2">
                  <a:extLst>
                    <a:ext uri="{FF2B5EF4-FFF2-40B4-BE49-F238E27FC236}">
                      <a16:creationId xmlns:a16="http://schemas.microsoft.com/office/drawing/2014/main" id="{18406766-ED45-4538-8A07-F7D93DAB0FB5}"/>
                    </a:ext>
                  </a:extLst>
                </p:cNvPr>
                <p:cNvSpPr/>
                <p:nvPr/>
              </p:nvSpPr>
              <p:spPr>
                <a:xfrm>
                  <a:off x="4389317" y="2765943"/>
                  <a:ext cx="106744" cy="105466"/>
                </a:xfrm>
                <a:custGeom>
                  <a:avLst/>
                  <a:gdLst>
                    <a:gd name="connsiteX0" fmla="*/ 35794 w 106744"/>
                    <a:gd name="connsiteY0" fmla="*/ 0 h 105466"/>
                    <a:gd name="connsiteX1" fmla="*/ 0 w 106744"/>
                    <a:gd name="connsiteY1" fmla="*/ 35155 h 105466"/>
                    <a:gd name="connsiteX2" fmla="*/ 70950 w 106744"/>
                    <a:gd name="connsiteY2" fmla="*/ 105466 h 105466"/>
                    <a:gd name="connsiteX3" fmla="*/ 106744 w 106744"/>
                    <a:gd name="connsiteY3" fmla="*/ 70311 h 105466"/>
                    <a:gd name="connsiteX4" fmla="*/ 35794 w 106744"/>
                    <a:gd name="connsiteY4" fmla="*/ 0 h 105466"/>
                    <a:gd name="connsiteX5" fmla="*/ 85012 w 106744"/>
                    <a:gd name="connsiteY5" fmla="*/ 61362 h 105466"/>
                    <a:gd name="connsiteX6" fmla="*/ 79259 w 106744"/>
                    <a:gd name="connsiteY6" fmla="*/ 67115 h 105466"/>
                    <a:gd name="connsiteX7" fmla="*/ 73507 w 106744"/>
                    <a:gd name="connsiteY7" fmla="*/ 61362 h 105466"/>
                    <a:gd name="connsiteX8" fmla="*/ 79259 w 106744"/>
                    <a:gd name="connsiteY8" fmla="*/ 55609 h 105466"/>
                    <a:gd name="connsiteX9" fmla="*/ 85012 w 106744"/>
                    <a:gd name="connsiteY9" fmla="*/ 61362 h 105466"/>
                    <a:gd name="connsiteX10" fmla="*/ 47300 w 106744"/>
                    <a:gd name="connsiteY10" fmla="*/ 42186 h 105466"/>
                    <a:gd name="connsiteX11" fmla="*/ 53053 w 106744"/>
                    <a:gd name="connsiteY11" fmla="*/ 47939 h 105466"/>
                    <a:gd name="connsiteX12" fmla="*/ 47300 w 106744"/>
                    <a:gd name="connsiteY12" fmla="*/ 53692 h 105466"/>
                    <a:gd name="connsiteX13" fmla="*/ 41547 w 106744"/>
                    <a:gd name="connsiteY13" fmla="*/ 47939 h 105466"/>
                    <a:gd name="connsiteX14" fmla="*/ 47300 w 106744"/>
                    <a:gd name="connsiteY14" fmla="*/ 42186 h 105466"/>
                    <a:gd name="connsiteX15" fmla="*/ 36433 w 106744"/>
                    <a:gd name="connsiteY15" fmla="*/ 42826 h 105466"/>
                    <a:gd name="connsiteX16" fmla="*/ 30681 w 106744"/>
                    <a:gd name="connsiteY16" fmla="*/ 37073 h 105466"/>
                    <a:gd name="connsiteX17" fmla="*/ 36433 w 106744"/>
                    <a:gd name="connsiteY17" fmla="*/ 31320 h 105466"/>
                    <a:gd name="connsiteX18" fmla="*/ 42186 w 106744"/>
                    <a:gd name="connsiteY18" fmla="*/ 37073 h 105466"/>
                    <a:gd name="connsiteX19" fmla="*/ 36433 w 106744"/>
                    <a:gd name="connsiteY19" fmla="*/ 42826 h 105466"/>
                    <a:gd name="connsiteX20" fmla="*/ 58805 w 106744"/>
                    <a:gd name="connsiteY20" fmla="*/ 53053 h 105466"/>
                    <a:gd name="connsiteX21" fmla="*/ 64558 w 106744"/>
                    <a:gd name="connsiteY21" fmla="*/ 58805 h 105466"/>
                    <a:gd name="connsiteX22" fmla="*/ 58805 w 106744"/>
                    <a:gd name="connsiteY22" fmla="*/ 64558 h 105466"/>
                    <a:gd name="connsiteX23" fmla="*/ 53053 w 106744"/>
                    <a:gd name="connsiteY23" fmla="*/ 58805 h 105466"/>
                    <a:gd name="connsiteX24" fmla="*/ 58805 w 106744"/>
                    <a:gd name="connsiteY24" fmla="*/ 53053 h 105466"/>
                    <a:gd name="connsiteX25" fmla="*/ 69671 w 106744"/>
                    <a:gd name="connsiteY25" fmla="*/ 64558 h 105466"/>
                    <a:gd name="connsiteX26" fmla="*/ 75424 w 106744"/>
                    <a:gd name="connsiteY26" fmla="*/ 70311 h 105466"/>
                    <a:gd name="connsiteX27" fmla="*/ 69671 w 106744"/>
                    <a:gd name="connsiteY27" fmla="*/ 76064 h 105466"/>
                    <a:gd name="connsiteX28" fmla="*/ 63919 w 106744"/>
                    <a:gd name="connsiteY28" fmla="*/ 70311 h 105466"/>
                    <a:gd name="connsiteX29" fmla="*/ 69671 w 106744"/>
                    <a:gd name="connsiteY29" fmla="*/ 64558 h 105466"/>
                    <a:gd name="connsiteX30" fmla="*/ 73507 w 106744"/>
                    <a:gd name="connsiteY30" fmla="*/ 49857 h 105466"/>
                    <a:gd name="connsiteX31" fmla="*/ 67754 w 106744"/>
                    <a:gd name="connsiteY31" fmla="*/ 55609 h 105466"/>
                    <a:gd name="connsiteX32" fmla="*/ 62001 w 106744"/>
                    <a:gd name="connsiteY32" fmla="*/ 49857 h 105466"/>
                    <a:gd name="connsiteX33" fmla="*/ 67754 w 106744"/>
                    <a:gd name="connsiteY33" fmla="*/ 44104 h 105466"/>
                    <a:gd name="connsiteX34" fmla="*/ 73507 w 106744"/>
                    <a:gd name="connsiteY34" fmla="*/ 49857 h 105466"/>
                    <a:gd name="connsiteX35" fmla="*/ 62640 w 106744"/>
                    <a:gd name="connsiteY35" fmla="*/ 38991 h 105466"/>
                    <a:gd name="connsiteX36" fmla="*/ 56888 w 106744"/>
                    <a:gd name="connsiteY36" fmla="*/ 44743 h 105466"/>
                    <a:gd name="connsiteX37" fmla="*/ 51135 w 106744"/>
                    <a:gd name="connsiteY37" fmla="*/ 38991 h 105466"/>
                    <a:gd name="connsiteX38" fmla="*/ 56888 w 106744"/>
                    <a:gd name="connsiteY38" fmla="*/ 33238 h 105466"/>
                    <a:gd name="connsiteX39" fmla="*/ 62640 w 106744"/>
                    <a:gd name="connsiteY39" fmla="*/ 38991 h 105466"/>
                    <a:gd name="connsiteX40" fmla="*/ 51135 w 106744"/>
                    <a:gd name="connsiteY40" fmla="*/ 28124 h 105466"/>
                    <a:gd name="connsiteX41" fmla="*/ 45382 w 106744"/>
                    <a:gd name="connsiteY41" fmla="*/ 33877 h 105466"/>
                    <a:gd name="connsiteX42" fmla="*/ 39629 w 106744"/>
                    <a:gd name="connsiteY42" fmla="*/ 28124 h 105466"/>
                    <a:gd name="connsiteX43" fmla="*/ 45382 w 106744"/>
                    <a:gd name="connsiteY43" fmla="*/ 22372 h 105466"/>
                    <a:gd name="connsiteX44" fmla="*/ 51135 w 106744"/>
                    <a:gd name="connsiteY44" fmla="*/ 28124 h 105466"/>
                    <a:gd name="connsiteX45" fmla="*/ 33877 w 106744"/>
                    <a:gd name="connsiteY45" fmla="*/ 10866 h 105466"/>
                    <a:gd name="connsiteX46" fmla="*/ 39629 w 106744"/>
                    <a:gd name="connsiteY46" fmla="*/ 16619 h 105466"/>
                    <a:gd name="connsiteX47" fmla="*/ 33877 w 106744"/>
                    <a:gd name="connsiteY47" fmla="*/ 22372 h 105466"/>
                    <a:gd name="connsiteX48" fmla="*/ 28124 w 106744"/>
                    <a:gd name="connsiteY48" fmla="*/ 16619 h 105466"/>
                    <a:gd name="connsiteX49" fmla="*/ 33877 w 106744"/>
                    <a:gd name="connsiteY49" fmla="*/ 10866 h 105466"/>
                    <a:gd name="connsiteX50" fmla="*/ 24928 w 106744"/>
                    <a:gd name="connsiteY50" fmla="*/ 19815 h 105466"/>
                    <a:gd name="connsiteX51" fmla="*/ 30681 w 106744"/>
                    <a:gd name="connsiteY51" fmla="*/ 25568 h 105466"/>
                    <a:gd name="connsiteX52" fmla="*/ 24928 w 106744"/>
                    <a:gd name="connsiteY52" fmla="*/ 31320 h 105466"/>
                    <a:gd name="connsiteX53" fmla="*/ 19176 w 106744"/>
                    <a:gd name="connsiteY53" fmla="*/ 25568 h 105466"/>
                    <a:gd name="connsiteX54" fmla="*/ 24928 w 106744"/>
                    <a:gd name="connsiteY54" fmla="*/ 19815 h 105466"/>
                    <a:gd name="connsiteX55" fmla="*/ 10227 w 106744"/>
                    <a:gd name="connsiteY55" fmla="*/ 34516 h 105466"/>
                    <a:gd name="connsiteX56" fmla="*/ 15980 w 106744"/>
                    <a:gd name="connsiteY56" fmla="*/ 28763 h 105466"/>
                    <a:gd name="connsiteX57" fmla="*/ 21732 w 106744"/>
                    <a:gd name="connsiteY57" fmla="*/ 34516 h 105466"/>
                    <a:gd name="connsiteX58" fmla="*/ 15980 w 106744"/>
                    <a:gd name="connsiteY58" fmla="*/ 40269 h 105466"/>
                    <a:gd name="connsiteX59" fmla="*/ 10227 w 106744"/>
                    <a:gd name="connsiteY59" fmla="*/ 34516 h 105466"/>
                    <a:gd name="connsiteX60" fmla="*/ 21093 w 106744"/>
                    <a:gd name="connsiteY60" fmla="*/ 46022 h 105466"/>
                    <a:gd name="connsiteX61" fmla="*/ 26846 w 106744"/>
                    <a:gd name="connsiteY61" fmla="*/ 40269 h 105466"/>
                    <a:gd name="connsiteX62" fmla="*/ 32598 w 106744"/>
                    <a:gd name="connsiteY62" fmla="*/ 46022 h 105466"/>
                    <a:gd name="connsiteX63" fmla="*/ 26846 w 106744"/>
                    <a:gd name="connsiteY63" fmla="*/ 51774 h 105466"/>
                    <a:gd name="connsiteX64" fmla="*/ 21093 w 106744"/>
                    <a:gd name="connsiteY64" fmla="*/ 46022 h 105466"/>
                    <a:gd name="connsiteX65" fmla="*/ 31959 w 106744"/>
                    <a:gd name="connsiteY65" fmla="*/ 56888 h 105466"/>
                    <a:gd name="connsiteX66" fmla="*/ 37712 w 106744"/>
                    <a:gd name="connsiteY66" fmla="*/ 51135 h 105466"/>
                    <a:gd name="connsiteX67" fmla="*/ 43465 w 106744"/>
                    <a:gd name="connsiteY67" fmla="*/ 56888 h 105466"/>
                    <a:gd name="connsiteX68" fmla="*/ 37712 w 106744"/>
                    <a:gd name="connsiteY68" fmla="*/ 62641 h 105466"/>
                    <a:gd name="connsiteX69" fmla="*/ 31959 w 106744"/>
                    <a:gd name="connsiteY69" fmla="*/ 56888 h 105466"/>
                    <a:gd name="connsiteX70" fmla="*/ 43465 w 106744"/>
                    <a:gd name="connsiteY70" fmla="*/ 68393 h 105466"/>
                    <a:gd name="connsiteX71" fmla="*/ 49217 w 106744"/>
                    <a:gd name="connsiteY71" fmla="*/ 62641 h 105466"/>
                    <a:gd name="connsiteX72" fmla="*/ 54970 w 106744"/>
                    <a:gd name="connsiteY72" fmla="*/ 68393 h 105466"/>
                    <a:gd name="connsiteX73" fmla="*/ 49217 w 106744"/>
                    <a:gd name="connsiteY73" fmla="*/ 74146 h 105466"/>
                    <a:gd name="connsiteX74" fmla="*/ 43465 w 106744"/>
                    <a:gd name="connsiteY74" fmla="*/ 68393 h 105466"/>
                    <a:gd name="connsiteX75" fmla="*/ 54331 w 106744"/>
                    <a:gd name="connsiteY75" fmla="*/ 79259 h 105466"/>
                    <a:gd name="connsiteX76" fmla="*/ 60083 w 106744"/>
                    <a:gd name="connsiteY76" fmla="*/ 73507 h 105466"/>
                    <a:gd name="connsiteX77" fmla="*/ 65836 w 106744"/>
                    <a:gd name="connsiteY77" fmla="*/ 79259 h 105466"/>
                    <a:gd name="connsiteX78" fmla="*/ 60083 w 106744"/>
                    <a:gd name="connsiteY78" fmla="*/ 85012 h 105466"/>
                    <a:gd name="connsiteX79" fmla="*/ 54331 w 106744"/>
                    <a:gd name="connsiteY79" fmla="*/ 79259 h 105466"/>
                    <a:gd name="connsiteX80" fmla="*/ 71589 w 106744"/>
                    <a:gd name="connsiteY80" fmla="*/ 96517 h 105466"/>
                    <a:gd name="connsiteX81" fmla="*/ 65836 w 106744"/>
                    <a:gd name="connsiteY81" fmla="*/ 90765 h 105466"/>
                    <a:gd name="connsiteX82" fmla="*/ 71589 w 106744"/>
                    <a:gd name="connsiteY82" fmla="*/ 85012 h 105466"/>
                    <a:gd name="connsiteX83" fmla="*/ 77342 w 106744"/>
                    <a:gd name="connsiteY83" fmla="*/ 90765 h 105466"/>
                    <a:gd name="connsiteX84" fmla="*/ 71589 w 106744"/>
                    <a:gd name="connsiteY84" fmla="*/ 96517 h 105466"/>
                    <a:gd name="connsiteX85" fmla="*/ 80538 w 106744"/>
                    <a:gd name="connsiteY85" fmla="*/ 87569 h 105466"/>
                    <a:gd name="connsiteX86" fmla="*/ 74785 w 106744"/>
                    <a:gd name="connsiteY86" fmla="*/ 81816 h 105466"/>
                    <a:gd name="connsiteX87" fmla="*/ 80538 w 106744"/>
                    <a:gd name="connsiteY87" fmla="*/ 76064 h 105466"/>
                    <a:gd name="connsiteX88" fmla="*/ 86290 w 106744"/>
                    <a:gd name="connsiteY88" fmla="*/ 81816 h 105466"/>
                    <a:gd name="connsiteX89" fmla="*/ 80538 w 106744"/>
                    <a:gd name="connsiteY89" fmla="*/ 87569 h 105466"/>
                    <a:gd name="connsiteX90" fmla="*/ 83733 w 106744"/>
                    <a:gd name="connsiteY90" fmla="*/ 72228 h 105466"/>
                    <a:gd name="connsiteX91" fmla="*/ 89486 w 106744"/>
                    <a:gd name="connsiteY91" fmla="*/ 66476 h 105466"/>
                    <a:gd name="connsiteX92" fmla="*/ 95239 w 106744"/>
                    <a:gd name="connsiteY92" fmla="*/ 72228 h 105466"/>
                    <a:gd name="connsiteX93" fmla="*/ 89486 w 106744"/>
                    <a:gd name="connsiteY93" fmla="*/ 77981 h 105466"/>
                    <a:gd name="connsiteX94" fmla="*/ 83733 w 106744"/>
                    <a:gd name="connsiteY94" fmla="*/ 72228 h 105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06744" h="105466">
                      <a:moveTo>
                        <a:pt x="35794" y="0"/>
                      </a:moveTo>
                      <a:lnTo>
                        <a:pt x="0" y="35155"/>
                      </a:lnTo>
                      <a:lnTo>
                        <a:pt x="70950" y="105466"/>
                      </a:lnTo>
                      <a:lnTo>
                        <a:pt x="106744" y="70311"/>
                      </a:lnTo>
                      <a:lnTo>
                        <a:pt x="35794" y="0"/>
                      </a:lnTo>
                      <a:close/>
                      <a:moveTo>
                        <a:pt x="85012" y="61362"/>
                      </a:moveTo>
                      <a:lnTo>
                        <a:pt x="79259" y="67115"/>
                      </a:lnTo>
                      <a:lnTo>
                        <a:pt x="73507" y="61362"/>
                      </a:lnTo>
                      <a:lnTo>
                        <a:pt x="79259" y="55609"/>
                      </a:lnTo>
                      <a:lnTo>
                        <a:pt x="85012" y="61362"/>
                      </a:lnTo>
                      <a:close/>
                      <a:moveTo>
                        <a:pt x="47300" y="42186"/>
                      </a:moveTo>
                      <a:lnTo>
                        <a:pt x="53053" y="47939"/>
                      </a:lnTo>
                      <a:lnTo>
                        <a:pt x="47300" y="53692"/>
                      </a:lnTo>
                      <a:lnTo>
                        <a:pt x="41547" y="47939"/>
                      </a:lnTo>
                      <a:lnTo>
                        <a:pt x="47300" y="42186"/>
                      </a:lnTo>
                      <a:close/>
                      <a:moveTo>
                        <a:pt x="36433" y="42826"/>
                      </a:moveTo>
                      <a:lnTo>
                        <a:pt x="30681" y="37073"/>
                      </a:lnTo>
                      <a:lnTo>
                        <a:pt x="36433" y="31320"/>
                      </a:lnTo>
                      <a:lnTo>
                        <a:pt x="42186" y="37073"/>
                      </a:lnTo>
                      <a:lnTo>
                        <a:pt x="36433" y="42826"/>
                      </a:lnTo>
                      <a:close/>
                      <a:moveTo>
                        <a:pt x="58805" y="53053"/>
                      </a:moveTo>
                      <a:lnTo>
                        <a:pt x="64558" y="58805"/>
                      </a:lnTo>
                      <a:lnTo>
                        <a:pt x="58805" y="64558"/>
                      </a:lnTo>
                      <a:lnTo>
                        <a:pt x="53053" y="58805"/>
                      </a:lnTo>
                      <a:lnTo>
                        <a:pt x="58805" y="53053"/>
                      </a:lnTo>
                      <a:close/>
                      <a:moveTo>
                        <a:pt x="69671" y="64558"/>
                      </a:moveTo>
                      <a:lnTo>
                        <a:pt x="75424" y="70311"/>
                      </a:lnTo>
                      <a:lnTo>
                        <a:pt x="69671" y="76064"/>
                      </a:lnTo>
                      <a:lnTo>
                        <a:pt x="63919" y="70311"/>
                      </a:lnTo>
                      <a:lnTo>
                        <a:pt x="69671" y="64558"/>
                      </a:lnTo>
                      <a:close/>
                      <a:moveTo>
                        <a:pt x="73507" y="49857"/>
                      </a:moveTo>
                      <a:lnTo>
                        <a:pt x="67754" y="55609"/>
                      </a:lnTo>
                      <a:lnTo>
                        <a:pt x="62001" y="49857"/>
                      </a:lnTo>
                      <a:lnTo>
                        <a:pt x="67754" y="44104"/>
                      </a:lnTo>
                      <a:lnTo>
                        <a:pt x="73507" y="49857"/>
                      </a:lnTo>
                      <a:close/>
                      <a:moveTo>
                        <a:pt x="62640" y="38991"/>
                      </a:moveTo>
                      <a:lnTo>
                        <a:pt x="56888" y="44743"/>
                      </a:lnTo>
                      <a:lnTo>
                        <a:pt x="51135" y="38991"/>
                      </a:lnTo>
                      <a:lnTo>
                        <a:pt x="56888" y="33238"/>
                      </a:lnTo>
                      <a:lnTo>
                        <a:pt x="62640" y="38991"/>
                      </a:lnTo>
                      <a:close/>
                      <a:moveTo>
                        <a:pt x="51135" y="28124"/>
                      </a:moveTo>
                      <a:lnTo>
                        <a:pt x="45382" y="33877"/>
                      </a:lnTo>
                      <a:lnTo>
                        <a:pt x="39629" y="28124"/>
                      </a:lnTo>
                      <a:lnTo>
                        <a:pt x="45382" y="22372"/>
                      </a:lnTo>
                      <a:lnTo>
                        <a:pt x="51135" y="28124"/>
                      </a:lnTo>
                      <a:close/>
                      <a:moveTo>
                        <a:pt x="33877" y="10866"/>
                      </a:moveTo>
                      <a:lnTo>
                        <a:pt x="39629" y="16619"/>
                      </a:lnTo>
                      <a:lnTo>
                        <a:pt x="33877" y="22372"/>
                      </a:lnTo>
                      <a:lnTo>
                        <a:pt x="28124" y="16619"/>
                      </a:lnTo>
                      <a:lnTo>
                        <a:pt x="33877" y="10866"/>
                      </a:lnTo>
                      <a:close/>
                      <a:moveTo>
                        <a:pt x="24928" y="19815"/>
                      </a:moveTo>
                      <a:lnTo>
                        <a:pt x="30681" y="25568"/>
                      </a:lnTo>
                      <a:lnTo>
                        <a:pt x="24928" y="31320"/>
                      </a:lnTo>
                      <a:lnTo>
                        <a:pt x="19176" y="25568"/>
                      </a:lnTo>
                      <a:lnTo>
                        <a:pt x="24928" y="19815"/>
                      </a:lnTo>
                      <a:close/>
                      <a:moveTo>
                        <a:pt x="10227" y="34516"/>
                      </a:moveTo>
                      <a:lnTo>
                        <a:pt x="15980" y="28763"/>
                      </a:lnTo>
                      <a:lnTo>
                        <a:pt x="21732" y="34516"/>
                      </a:lnTo>
                      <a:lnTo>
                        <a:pt x="15980" y="40269"/>
                      </a:lnTo>
                      <a:lnTo>
                        <a:pt x="10227" y="34516"/>
                      </a:lnTo>
                      <a:close/>
                      <a:moveTo>
                        <a:pt x="21093" y="46022"/>
                      </a:moveTo>
                      <a:lnTo>
                        <a:pt x="26846" y="40269"/>
                      </a:lnTo>
                      <a:lnTo>
                        <a:pt x="32598" y="46022"/>
                      </a:lnTo>
                      <a:lnTo>
                        <a:pt x="26846" y="51774"/>
                      </a:lnTo>
                      <a:lnTo>
                        <a:pt x="21093" y="46022"/>
                      </a:lnTo>
                      <a:close/>
                      <a:moveTo>
                        <a:pt x="31959" y="56888"/>
                      </a:moveTo>
                      <a:lnTo>
                        <a:pt x="37712" y="51135"/>
                      </a:lnTo>
                      <a:lnTo>
                        <a:pt x="43465" y="56888"/>
                      </a:lnTo>
                      <a:lnTo>
                        <a:pt x="37712" y="62641"/>
                      </a:lnTo>
                      <a:lnTo>
                        <a:pt x="31959" y="56888"/>
                      </a:lnTo>
                      <a:close/>
                      <a:moveTo>
                        <a:pt x="43465" y="68393"/>
                      </a:moveTo>
                      <a:lnTo>
                        <a:pt x="49217" y="62641"/>
                      </a:lnTo>
                      <a:lnTo>
                        <a:pt x="54970" y="68393"/>
                      </a:lnTo>
                      <a:lnTo>
                        <a:pt x="49217" y="74146"/>
                      </a:lnTo>
                      <a:lnTo>
                        <a:pt x="43465" y="68393"/>
                      </a:lnTo>
                      <a:close/>
                      <a:moveTo>
                        <a:pt x="54331" y="79259"/>
                      </a:moveTo>
                      <a:lnTo>
                        <a:pt x="60083" y="73507"/>
                      </a:lnTo>
                      <a:lnTo>
                        <a:pt x="65836" y="79259"/>
                      </a:lnTo>
                      <a:lnTo>
                        <a:pt x="60083" y="85012"/>
                      </a:lnTo>
                      <a:lnTo>
                        <a:pt x="54331" y="79259"/>
                      </a:lnTo>
                      <a:close/>
                      <a:moveTo>
                        <a:pt x="71589" y="96517"/>
                      </a:moveTo>
                      <a:lnTo>
                        <a:pt x="65836" y="90765"/>
                      </a:lnTo>
                      <a:lnTo>
                        <a:pt x="71589" y="85012"/>
                      </a:lnTo>
                      <a:lnTo>
                        <a:pt x="77342" y="90765"/>
                      </a:lnTo>
                      <a:lnTo>
                        <a:pt x="71589" y="96517"/>
                      </a:lnTo>
                      <a:close/>
                      <a:moveTo>
                        <a:pt x="80538" y="87569"/>
                      </a:moveTo>
                      <a:lnTo>
                        <a:pt x="74785" y="81816"/>
                      </a:lnTo>
                      <a:lnTo>
                        <a:pt x="80538" y="76064"/>
                      </a:lnTo>
                      <a:lnTo>
                        <a:pt x="86290" y="81816"/>
                      </a:lnTo>
                      <a:lnTo>
                        <a:pt x="80538" y="87569"/>
                      </a:lnTo>
                      <a:close/>
                      <a:moveTo>
                        <a:pt x="83733" y="72228"/>
                      </a:moveTo>
                      <a:lnTo>
                        <a:pt x="89486" y="66476"/>
                      </a:lnTo>
                      <a:lnTo>
                        <a:pt x="95239" y="72228"/>
                      </a:lnTo>
                      <a:lnTo>
                        <a:pt x="89486" y="77981"/>
                      </a:lnTo>
                      <a:lnTo>
                        <a:pt x="83733" y="72228"/>
                      </a:lnTo>
                      <a:close/>
                    </a:path>
                  </a:pathLst>
                </a:custGeom>
                <a:solidFill>
                  <a:srgbClr val="414042"/>
                </a:solidFill>
                <a:ln w="6385" cap="flat">
                  <a:noFill/>
                  <a:prstDash val="solid"/>
                  <a:miter/>
                </a:ln>
              </p:spPr>
              <p:txBody>
                <a:bodyPr rtlCol="0" anchor="ctr"/>
                <a:lstStyle/>
                <a:p>
                  <a:endParaRPr lang="en-US"/>
                </a:p>
              </p:txBody>
            </p:sp>
          </p:grpSp>
          <p:grpSp>
            <p:nvGrpSpPr>
              <p:cNvPr id="24" name="Graphic 2">
                <a:extLst>
                  <a:ext uri="{FF2B5EF4-FFF2-40B4-BE49-F238E27FC236}">
                    <a16:creationId xmlns:a16="http://schemas.microsoft.com/office/drawing/2014/main" id="{52892538-6BC2-4043-94C9-8DE7B541237D}"/>
                  </a:ext>
                </a:extLst>
              </p:cNvPr>
              <p:cNvGrpSpPr/>
              <p:nvPr/>
            </p:nvGrpSpPr>
            <p:grpSpPr>
              <a:xfrm>
                <a:off x="4221211" y="2824109"/>
                <a:ext cx="95239" cy="95878"/>
                <a:chOff x="4221211" y="2824109"/>
                <a:chExt cx="95239" cy="95878"/>
              </a:xfrm>
              <a:solidFill>
                <a:srgbClr val="414042"/>
              </a:solidFill>
            </p:grpSpPr>
            <p:sp>
              <p:nvSpPr>
                <p:cNvPr id="25" name="Graphic 2">
                  <a:extLst>
                    <a:ext uri="{FF2B5EF4-FFF2-40B4-BE49-F238E27FC236}">
                      <a16:creationId xmlns:a16="http://schemas.microsoft.com/office/drawing/2014/main" id="{0B1495E5-2633-4D03-9FA8-9A64B94637DA}"/>
                    </a:ext>
                  </a:extLst>
                </p:cNvPr>
                <p:cNvSpPr/>
                <p:nvPr/>
              </p:nvSpPr>
              <p:spPr>
                <a:xfrm>
                  <a:off x="4221211" y="2834655"/>
                  <a:ext cx="85811" cy="85331"/>
                </a:xfrm>
                <a:custGeom>
                  <a:avLst/>
                  <a:gdLst>
                    <a:gd name="connsiteX0" fmla="*/ 0 w 85811"/>
                    <a:gd name="connsiteY0" fmla="*/ 4794 h 85331"/>
                    <a:gd name="connsiteX1" fmla="*/ 23650 w 85811"/>
                    <a:gd name="connsiteY1" fmla="*/ 61682 h 85331"/>
                    <a:gd name="connsiteX2" fmla="*/ 80538 w 85811"/>
                    <a:gd name="connsiteY2" fmla="*/ 85332 h 85331"/>
                    <a:gd name="connsiteX3" fmla="*/ 80538 w 85811"/>
                    <a:gd name="connsiteY3" fmla="*/ 74466 h 85331"/>
                    <a:gd name="connsiteX4" fmla="*/ 31320 w 85811"/>
                    <a:gd name="connsiteY4" fmla="*/ 54011 h 85331"/>
                    <a:gd name="connsiteX5" fmla="*/ 10866 w 85811"/>
                    <a:gd name="connsiteY5" fmla="*/ 4794 h 85331"/>
                    <a:gd name="connsiteX6" fmla="*/ 0 w 85811"/>
                    <a:gd name="connsiteY6" fmla="*/ 4794 h 8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811" h="85331">
                      <a:moveTo>
                        <a:pt x="0" y="4794"/>
                      </a:moveTo>
                      <a:cubicBezTo>
                        <a:pt x="0" y="25887"/>
                        <a:pt x="8310" y="46341"/>
                        <a:pt x="23650" y="61682"/>
                      </a:cubicBezTo>
                      <a:cubicBezTo>
                        <a:pt x="38351" y="77022"/>
                        <a:pt x="59445" y="85332"/>
                        <a:pt x="80538" y="85332"/>
                      </a:cubicBezTo>
                      <a:cubicBezTo>
                        <a:pt x="87569" y="85332"/>
                        <a:pt x="87569" y="74466"/>
                        <a:pt x="80538" y="74466"/>
                      </a:cubicBezTo>
                      <a:cubicBezTo>
                        <a:pt x="62001" y="74466"/>
                        <a:pt x="44743" y="66795"/>
                        <a:pt x="31320" y="54011"/>
                      </a:cubicBezTo>
                      <a:cubicBezTo>
                        <a:pt x="17898" y="41228"/>
                        <a:pt x="10866" y="23331"/>
                        <a:pt x="10866" y="4794"/>
                      </a:cubicBezTo>
                      <a:cubicBezTo>
                        <a:pt x="10227" y="-1598"/>
                        <a:pt x="0" y="-1598"/>
                        <a:pt x="0" y="4794"/>
                      </a:cubicBezTo>
                      <a:close/>
                    </a:path>
                  </a:pathLst>
                </a:custGeom>
                <a:solidFill>
                  <a:srgbClr val="414042"/>
                </a:solidFill>
                <a:ln w="6385" cap="flat">
                  <a:noFill/>
                  <a:prstDash val="solid"/>
                  <a:miter/>
                </a:ln>
              </p:spPr>
              <p:txBody>
                <a:bodyPr rtlCol="0" anchor="ctr"/>
                <a:lstStyle/>
                <a:p>
                  <a:endParaRPr lang="en-US"/>
                </a:p>
              </p:txBody>
            </p:sp>
            <p:sp>
              <p:nvSpPr>
                <p:cNvPr id="26" name="Graphic 2">
                  <a:extLst>
                    <a:ext uri="{FF2B5EF4-FFF2-40B4-BE49-F238E27FC236}">
                      <a16:creationId xmlns:a16="http://schemas.microsoft.com/office/drawing/2014/main" id="{C2A0C129-FC23-42E1-995E-A28C2A249D30}"/>
                    </a:ext>
                  </a:extLst>
                </p:cNvPr>
                <p:cNvSpPr/>
                <p:nvPr/>
              </p:nvSpPr>
              <p:spPr>
                <a:xfrm>
                  <a:off x="4241026" y="2834176"/>
                  <a:ext cx="65356" cy="65357"/>
                </a:xfrm>
                <a:custGeom>
                  <a:avLst/>
                  <a:gdLst>
                    <a:gd name="connsiteX0" fmla="*/ 60083 w 65356"/>
                    <a:gd name="connsiteY0" fmla="*/ 65357 h 65357"/>
                    <a:gd name="connsiteX1" fmla="*/ 60083 w 65356"/>
                    <a:gd name="connsiteY1" fmla="*/ 54491 h 65357"/>
                    <a:gd name="connsiteX2" fmla="*/ 10866 w 65356"/>
                    <a:gd name="connsiteY2" fmla="*/ 5273 h 65357"/>
                    <a:gd name="connsiteX3" fmla="*/ 0 w 65356"/>
                    <a:gd name="connsiteY3" fmla="*/ 5273 h 65357"/>
                    <a:gd name="connsiteX4" fmla="*/ 60083 w 65356"/>
                    <a:gd name="connsiteY4" fmla="*/ 65357 h 65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356" h="65357">
                      <a:moveTo>
                        <a:pt x="60083" y="65357"/>
                      </a:moveTo>
                      <a:cubicBezTo>
                        <a:pt x="67115" y="65357"/>
                        <a:pt x="67115" y="54491"/>
                        <a:pt x="60083" y="54491"/>
                      </a:cubicBezTo>
                      <a:cubicBezTo>
                        <a:pt x="33238" y="54491"/>
                        <a:pt x="10866" y="32119"/>
                        <a:pt x="10866" y="5273"/>
                      </a:cubicBezTo>
                      <a:cubicBezTo>
                        <a:pt x="10866" y="-1758"/>
                        <a:pt x="0" y="-1758"/>
                        <a:pt x="0" y="5273"/>
                      </a:cubicBezTo>
                      <a:cubicBezTo>
                        <a:pt x="639" y="38511"/>
                        <a:pt x="27485" y="65357"/>
                        <a:pt x="60083" y="65357"/>
                      </a:cubicBezTo>
                      <a:close/>
                    </a:path>
                  </a:pathLst>
                </a:custGeom>
                <a:solidFill>
                  <a:srgbClr val="414042"/>
                </a:solidFill>
                <a:ln w="6385" cap="flat">
                  <a:noFill/>
                  <a:prstDash val="solid"/>
                  <a:miter/>
                </a:ln>
              </p:spPr>
              <p:txBody>
                <a:bodyPr rtlCol="0" anchor="ctr"/>
                <a:lstStyle/>
                <a:p>
                  <a:endParaRPr lang="en-US"/>
                </a:p>
              </p:txBody>
            </p:sp>
            <p:sp>
              <p:nvSpPr>
                <p:cNvPr id="27" name="Graphic 2">
                  <a:extLst>
                    <a:ext uri="{FF2B5EF4-FFF2-40B4-BE49-F238E27FC236}">
                      <a16:creationId xmlns:a16="http://schemas.microsoft.com/office/drawing/2014/main" id="{1A8B0714-E1AB-4C6C-870A-FC7E5C86CF10}"/>
                    </a:ext>
                  </a:extLst>
                </p:cNvPr>
                <p:cNvSpPr/>
                <p:nvPr/>
              </p:nvSpPr>
              <p:spPr>
                <a:xfrm>
                  <a:off x="4264676" y="2834176"/>
                  <a:ext cx="41706" cy="41706"/>
                </a:xfrm>
                <a:custGeom>
                  <a:avLst/>
                  <a:gdLst>
                    <a:gd name="connsiteX0" fmla="*/ 36433 w 41706"/>
                    <a:gd name="connsiteY0" fmla="*/ 41707 h 41706"/>
                    <a:gd name="connsiteX1" fmla="*/ 36433 w 41706"/>
                    <a:gd name="connsiteY1" fmla="*/ 30841 h 41706"/>
                    <a:gd name="connsiteX2" fmla="*/ 10866 w 41706"/>
                    <a:gd name="connsiteY2" fmla="*/ 5273 h 41706"/>
                    <a:gd name="connsiteX3" fmla="*/ 0 w 41706"/>
                    <a:gd name="connsiteY3" fmla="*/ 5273 h 41706"/>
                    <a:gd name="connsiteX4" fmla="*/ 36433 w 41706"/>
                    <a:gd name="connsiteY4" fmla="*/ 41707 h 41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06" h="41706">
                      <a:moveTo>
                        <a:pt x="36433" y="41707"/>
                      </a:moveTo>
                      <a:cubicBezTo>
                        <a:pt x="43465" y="41707"/>
                        <a:pt x="43465" y="30841"/>
                        <a:pt x="36433" y="30841"/>
                      </a:cubicBezTo>
                      <a:cubicBezTo>
                        <a:pt x="22372" y="30841"/>
                        <a:pt x="10866" y="19335"/>
                        <a:pt x="10866" y="5273"/>
                      </a:cubicBezTo>
                      <a:cubicBezTo>
                        <a:pt x="10866" y="-1758"/>
                        <a:pt x="0" y="-1758"/>
                        <a:pt x="0" y="5273"/>
                      </a:cubicBezTo>
                      <a:cubicBezTo>
                        <a:pt x="639" y="25727"/>
                        <a:pt x="16619" y="41707"/>
                        <a:pt x="36433" y="41707"/>
                      </a:cubicBezTo>
                      <a:close/>
                    </a:path>
                  </a:pathLst>
                </a:custGeom>
                <a:solidFill>
                  <a:srgbClr val="414042"/>
                </a:solidFill>
                <a:ln w="6385" cap="flat">
                  <a:noFill/>
                  <a:prstDash val="solid"/>
                  <a:miter/>
                </a:ln>
              </p:spPr>
              <p:txBody>
                <a:bodyPr rtlCol="0" anchor="ctr"/>
                <a:lstStyle/>
                <a:p>
                  <a:endParaRPr lang="en-US"/>
                </a:p>
              </p:txBody>
            </p:sp>
            <p:sp>
              <p:nvSpPr>
                <p:cNvPr id="28" name="Graphic 2">
                  <a:extLst>
                    <a:ext uri="{FF2B5EF4-FFF2-40B4-BE49-F238E27FC236}">
                      <a16:creationId xmlns:a16="http://schemas.microsoft.com/office/drawing/2014/main" id="{AF64242C-A9AC-4F60-A6E3-80948AA5AE32}"/>
                    </a:ext>
                  </a:extLst>
                </p:cNvPr>
                <p:cNvSpPr/>
                <p:nvPr/>
              </p:nvSpPr>
              <p:spPr>
                <a:xfrm>
                  <a:off x="4285769" y="2824109"/>
                  <a:ext cx="30681" cy="30681"/>
                </a:xfrm>
                <a:custGeom>
                  <a:avLst/>
                  <a:gdLst>
                    <a:gd name="connsiteX0" fmla="*/ 30681 w 30681"/>
                    <a:gd name="connsiteY0" fmla="*/ 15340 h 30681"/>
                    <a:gd name="connsiteX1" fmla="*/ 15340 w 30681"/>
                    <a:gd name="connsiteY1" fmla="*/ 30681 h 30681"/>
                    <a:gd name="connsiteX2" fmla="*/ 0 w 30681"/>
                    <a:gd name="connsiteY2" fmla="*/ 15340 h 30681"/>
                    <a:gd name="connsiteX3" fmla="*/ 15340 w 30681"/>
                    <a:gd name="connsiteY3" fmla="*/ 0 h 30681"/>
                    <a:gd name="connsiteX4" fmla="*/ 30681 w 30681"/>
                    <a:gd name="connsiteY4" fmla="*/ 15340 h 30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81" h="30681">
                      <a:moveTo>
                        <a:pt x="30681" y="15340"/>
                      </a:moveTo>
                      <a:cubicBezTo>
                        <a:pt x="30681" y="23813"/>
                        <a:pt x="23813" y="30681"/>
                        <a:pt x="15340" y="30681"/>
                      </a:cubicBezTo>
                      <a:cubicBezTo>
                        <a:pt x="6868" y="30681"/>
                        <a:pt x="0" y="23813"/>
                        <a:pt x="0" y="15340"/>
                      </a:cubicBezTo>
                      <a:cubicBezTo>
                        <a:pt x="0" y="6868"/>
                        <a:pt x="6868" y="0"/>
                        <a:pt x="15340" y="0"/>
                      </a:cubicBezTo>
                      <a:cubicBezTo>
                        <a:pt x="23813" y="0"/>
                        <a:pt x="30681" y="6868"/>
                        <a:pt x="30681" y="15340"/>
                      </a:cubicBezTo>
                      <a:close/>
                    </a:path>
                  </a:pathLst>
                </a:custGeom>
                <a:solidFill>
                  <a:srgbClr val="414042"/>
                </a:solidFill>
                <a:ln w="6385" cap="flat">
                  <a:noFill/>
                  <a:prstDash val="solid"/>
                  <a:miter/>
                </a:ln>
              </p:spPr>
              <p:txBody>
                <a:bodyPr rtlCol="0" anchor="ctr"/>
                <a:lstStyle/>
                <a:p>
                  <a:endParaRPr lang="en-US"/>
                </a:p>
              </p:txBody>
            </p:sp>
          </p:grpSp>
        </p:grpSp>
        <p:grpSp>
          <p:nvGrpSpPr>
            <p:cNvPr id="585" name="Group 584">
              <a:extLst>
                <a:ext uri="{FF2B5EF4-FFF2-40B4-BE49-F238E27FC236}">
                  <a16:creationId xmlns:a16="http://schemas.microsoft.com/office/drawing/2014/main" id="{A98056A6-2139-4C25-861A-3C2C8E12F2AB}"/>
                </a:ext>
              </a:extLst>
            </p:cNvPr>
            <p:cNvGrpSpPr/>
            <p:nvPr/>
          </p:nvGrpSpPr>
          <p:grpSpPr>
            <a:xfrm>
              <a:off x="3607590" y="2551815"/>
              <a:ext cx="1099055" cy="963895"/>
              <a:chOff x="3607590" y="2551815"/>
              <a:chExt cx="1099055" cy="963895"/>
            </a:xfrm>
          </p:grpSpPr>
          <p:sp>
            <p:nvSpPr>
              <p:cNvPr id="10" name="Graphic 2">
                <a:extLst>
                  <a:ext uri="{FF2B5EF4-FFF2-40B4-BE49-F238E27FC236}">
                    <a16:creationId xmlns:a16="http://schemas.microsoft.com/office/drawing/2014/main" id="{2CE785F4-C2C3-4E81-B3DB-0D9B14C6489F}"/>
                  </a:ext>
                </a:extLst>
              </p:cNvPr>
              <p:cNvSpPr/>
              <p:nvPr/>
            </p:nvSpPr>
            <p:spPr>
              <a:xfrm>
                <a:off x="3607590" y="2551815"/>
                <a:ext cx="1099055" cy="963895"/>
              </a:xfrm>
              <a:custGeom>
                <a:avLst/>
                <a:gdLst>
                  <a:gd name="connsiteX0" fmla="*/ 616177 w 1099055"/>
                  <a:gd name="connsiteY0" fmla="*/ 963896 h 963895"/>
                  <a:gd name="connsiteX1" fmla="*/ 158519 w 1099055"/>
                  <a:gd name="connsiteY1" fmla="*/ 632157 h 963895"/>
                  <a:gd name="connsiteX2" fmla="*/ 0 w 1099055"/>
                  <a:gd name="connsiteY2" fmla="*/ 639188 h 963895"/>
                  <a:gd name="connsiteX3" fmla="*/ 139343 w 1099055"/>
                  <a:gd name="connsiteY3" fmla="*/ 552259 h 963895"/>
                  <a:gd name="connsiteX4" fmla="*/ 205818 w 1099055"/>
                  <a:gd name="connsiteY4" fmla="*/ 228829 h 963895"/>
                  <a:gd name="connsiteX5" fmla="*/ 472999 w 1099055"/>
                  <a:gd name="connsiteY5" fmla="*/ 21732 h 963895"/>
                  <a:gd name="connsiteX6" fmla="*/ 616816 w 1099055"/>
                  <a:gd name="connsiteY6" fmla="*/ 0 h 963895"/>
                  <a:gd name="connsiteX7" fmla="*/ 1077032 w 1099055"/>
                  <a:gd name="connsiteY7" fmla="*/ 338770 h 963895"/>
                  <a:gd name="connsiteX8" fmla="*/ 1043794 w 1099055"/>
                  <a:gd name="connsiteY8" fmla="*/ 706303 h 963895"/>
                  <a:gd name="connsiteX9" fmla="*/ 760634 w 1099055"/>
                  <a:gd name="connsiteY9" fmla="*/ 942802 h 963895"/>
                  <a:gd name="connsiteX10" fmla="*/ 616177 w 1099055"/>
                  <a:gd name="connsiteY10" fmla="*/ 963896 h 963895"/>
                  <a:gd name="connsiteX11" fmla="*/ 168106 w 1099055"/>
                  <a:gd name="connsiteY11" fmla="*/ 619373 h 963895"/>
                  <a:gd name="connsiteX12" fmla="*/ 169385 w 1099055"/>
                  <a:gd name="connsiteY12" fmla="*/ 623847 h 963895"/>
                  <a:gd name="connsiteX13" fmla="*/ 616177 w 1099055"/>
                  <a:gd name="connsiteY13" fmla="*/ 951112 h 963895"/>
                  <a:gd name="connsiteX14" fmla="*/ 756160 w 1099055"/>
                  <a:gd name="connsiteY14" fmla="*/ 930018 h 963895"/>
                  <a:gd name="connsiteX15" fmla="*/ 1031650 w 1099055"/>
                  <a:gd name="connsiteY15" fmla="*/ 699911 h 963895"/>
                  <a:gd name="connsiteX16" fmla="*/ 1064248 w 1099055"/>
                  <a:gd name="connsiteY16" fmla="*/ 342605 h 963895"/>
                  <a:gd name="connsiteX17" fmla="*/ 616816 w 1099055"/>
                  <a:gd name="connsiteY17" fmla="*/ 12784 h 963895"/>
                  <a:gd name="connsiteX18" fmla="*/ 476834 w 1099055"/>
                  <a:gd name="connsiteY18" fmla="*/ 33877 h 963895"/>
                  <a:gd name="connsiteX19" fmla="*/ 152766 w 1099055"/>
                  <a:gd name="connsiteY19" fmla="*/ 554815 h 963895"/>
                  <a:gd name="connsiteX20" fmla="*/ 153405 w 1099055"/>
                  <a:gd name="connsiteY20" fmla="*/ 559289 h 963895"/>
                  <a:gd name="connsiteX21" fmla="*/ 48578 w 1099055"/>
                  <a:gd name="connsiteY21" fmla="*/ 625126 h 963895"/>
                  <a:gd name="connsiteX22" fmla="*/ 168106 w 1099055"/>
                  <a:gd name="connsiteY22" fmla="*/ 619373 h 963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99055" h="963895">
                    <a:moveTo>
                      <a:pt x="616177" y="963896"/>
                    </a:moveTo>
                    <a:cubicBezTo>
                      <a:pt x="407163" y="963896"/>
                      <a:pt x="223716" y="830944"/>
                      <a:pt x="158519" y="632157"/>
                    </a:cubicBezTo>
                    <a:lnTo>
                      <a:pt x="0" y="639188"/>
                    </a:lnTo>
                    <a:lnTo>
                      <a:pt x="139343" y="552259"/>
                    </a:lnTo>
                    <a:cubicBezTo>
                      <a:pt x="122724" y="440401"/>
                      <a:pt x="146374" y="325986"/>
                      <a:pt x="205818" y="228829"/>
                    </a:cubicBezTo>
                    <a:cubicBezTo>
                      <a:pt x="266541" y="129755"/>
                      <a:pt x="361781" y="56249"/>
                      <a:pt x="472999" y="21732"/>
                    </a:cubicBezTo>
                    <a:cubicBezTo>
                      <a:pt x="519660" y="7031"/>
                      <a:pt x="568238" y="0"/>
                      <a:pt x="616816" y="0"/>
                    </a:cubicBezTo>
                    <a:cubicBezTo>
                      <a:pt x="829027" y="0"/>
                      <a:pt x="1013753" y="136147"/>
                      <a:pt x="1077032" y="338770"/>
                    </a:cubicBezTo>
                    <a:cubicBezTo>
                      <a:pt x="1115383" y="461494"/>
                      <a:pt x="1103239" y="591888"/>
                      <a:pt x="1043794" y="706303"/>
                    </a:cubicBezTo>
                    <a:cubicBezTo>
                      <a:pt x="983711" y="820078"/>
                      <a:pt x="883358" y="904451"/>
                      <a:pt x="760634" y="942802"/>
                    </a:cubicBezTo>
                    <a:cubicBezTo>
                      <a:pt x="713334" y="956225"/>
                      <a:pt x="664756" y="963896"/>
                      <a:pt x="616177" y="963896"/>
                    </a:cubicBezTo>
                    <a:close/>
                    <a:moveTo>
                      <a:pt x="168106" y="619373"/>
                    </a:moveTo>
                    <a:lnTo>
                      <a:pt x="169385" y="623847"/>
                    </a:lnTo>
                    <a:cubicBezTo>
                      <a:pt x="231386" y="819439"/>
                      <a:pt x="410998" y="951112"/>
                      <a:pt x="616177" y="951112"/>
                    </a:cubicBezTo>
                    <a:cubicBezTo>
                      <a:pt x="663477" y="951112"/>
                      <a:pt x="710138" y="944081"/>
                      <a:pt x="756160" y="930018"/>
                    </a:cubicBezTo>
                    <a:cubicBezTo>
                      <a:pt x="875688" y="892946"/>
                      <a:pt x="973484" y="811130"/>
                      <a:pt x="1031650" y="699911"/>
                    </a:cubicBezTo>
                    <a:cubicBezTo>
                      <a:pt x="1089816" y="588692"/>
                      <a:pt x="1101321" y="462133"/>
                      <a:pt x="1064248" y="342605"/>
                    </a:cubicBezTo>
                    <a:cubicBezTo>
                      <a:pt x="1002886" y="145735"/>
                      <a:pt x="822635" y="12784"/>
                      <a:pt x="616816" y="12784"/>
                    </a:cubicBezTo>
                    <a:cubicBezTo>
                      <a:pt x="569517" y="12784"/>
                      <a:pt x="522217" y="19815"/>
                      <a:pt x="476834" y="33877"/>
                    </a:cubicBezTo>
                    <a:cubicBezTo>
                      <a:pt x="256315" y="102909"/>
                      <a:pt x="116971" y="326625"/>
                      <a:pt x="152766" y="554815"/>
                    </a:cubicBezTo>
                    <a:lnTo>
                      <a:pt x="153405" y="559289"/>
                    </a:lnTo>
                    <a:lnTo>
                      <a:pt x="48578" y="625126"/>
                    </a:lnTo>
                    <a:lnTo>
                      <a:pt x="168106" y="619373"/>
                    </a:lnTo>
                    <a:close/>
                  </a:path>
                </a:pathLst>
              </a:custGeom>
              <a:solidFill>
                <a:srgbClr val="414042"/>
              </a:solidFill>
              <a:ln w="6385" cap="flat">
                <a:noFill/>
                <a:prstDash val="solid"/>
                <a:miter/>
              </a:ln>
            </p:spPr>
            <p:txBody>
              <a:bodyPr rtlCol="0" anchor="ctr"/>
              <a:lstStyle/>
              <a:p>
                <a:endParaRPr lang="en-US"/>
              </a:p>
            </p:txBody>
          </p:sp>
          <p:grpSp>
            <p:nvGrpSpPr>
              <p:cNvPr id="11" name="Graphic 2">
                <a:extLst>
                  <a:ext uri="{FF2B5EF4-FFF2-40B4-BE49-F238E27FC236}">
                    <a16:creationId xmlns:a16="http://schemas.microsoft.com/office/drawing/2014/main" id="{EF3CBA04-CBBF-4923-8B6C-F17C86F0C71B}"/>
                  </a:ext>
                </a:extLst>
              </p:cNvPr>
              <p:cNvGrpSpPr/>
              <p:nvPr/>
            </p:nvGrpSpPr>
            <p:grpSpPr>
              <a:xfrm>
                <a:off x="4203313" y="2981988"/>
                <a:ext cx="291470" cy="156601"/>
                <a:chOff x="4203313" y="2981988"/>
                <a:chExt cx="291470" cy="156601"/>
              </a:xfrm>
              <a:solidFill>
                <a:srgbClr val="414042"/>
              </a:solidFill>
            </p:grpSpPr>
            <p:grpSp>
              <p:nvGrpSpPr>
                <p:cNvPr id="12" name="Graphic 2">
                  <a:extLst>
                    <a:ext uri="{FF2B5EF4-FFF2-40B4-BE49-F238E27FC236}">
                      <a16:creationId xmlns:a16="http://schemas.microsoft.com/office/drawing/2014/main" id="{F2EFCCD0-92AB-4190-B7E4-E8F34709892A}"/>
                    </a:ext>
                  </a:extLst>
                </p:cNvPr>
                <p:cNvGrpSpPr/>
                <p:nvPr/>
              </p:nvGrpSpPr>
              <p:grpSpPr>
                <a:xfrm>
                  <a:off x="4306489" y="2981988"/>
                  <a:ext cx="82547" cy="67114"/>
                  <a:chOff x="4306489" y="2981988"/>
                  <a:chExt cx="82547" cy="67114"/>
                </a:xfrm>
                <a:solidFill>
                  <a:srgbClr val="414042"/>
                </a:solidFill>
              </p:grpSpPr>
              <p:sp>
                <p:nvSpPr>
                  <p:cNvPr id="13" name="Graphic 2">
                    <a:extLst>
                      <a:ext uri="{FF2B5EF4-FFF2-40B4-BE49-F238E27FC236}">
                        <a16:creationId xmlns:a16="http://schemas.microsoft.com/office/drawing/2014/main" id="{D202BE96-47F6-499C-91C6-29D31DE627A0}"/>
                      </a:ext>
                    </a:extLst>
                  </p:cNvPr>
                  <p:cNvSpPr/>
                  <p:nvPr/>
                </p:nvSpPr>
                <p:spPr>
                  <a:xfrm>
                    <a:off x="4306489" y="2981988"/>
                    <a:ext cx="82547" cy="23005"/>
                  </a:xfrm>
                  <a:custGeom>
                    <a:avLst/>
                    <a:gdLst>
                      <a:gd name="connsiteX0" fmla="*/ 81550 w 82547"/>
                      <a:gd name="connsiteY0" fmla="*/ 16619 h 23005"/>
                      <a:gd name="connsiteX1" fmla="*/ 41281 w 82547"/>
                      <a:gd name="connsiteY1" fmla="*/ 0 h 23005"/>
                      <a:gd name="connsiteX2" fmla="*/ 1012 w 82547"/>
                      <a:gd name="connsiteY2" fmla="*/ 16619 h 23005"/>
                      <a:gd name="connsiteX3" fmla="*/ 6126 w 82547"/>
                      <a:gd name="connsiteY3" fmla="*/ 21732 h 23005"/>
                      <a:gd name="connsiteX4" fmla="*/ 40642 w 82547"/>
                      <a:gd name="connsiteY4" fmla="*/ 7031 h 23005"/>
                      <a:gd name="connsiteX5" fmla="*/ 75158 w 82547"/>
                      <a:gd name="connsiteY5" fmla="*/ 21732 h 23005"/>
                      <a:gd name="connsiteX6" fmla="*/ 81550 w 82547"/>
                      <a:gd name="connsiteY6" fmla="*/ 16619 h 23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547" h="23005">
                        <a:moveTo>
                          <a:pt x="81550" y="16619"/>
                        </a:moveTo>
                        <a:cubicBezTo>
                          <a:pt x="70683" y="5753"/>
                          <a:pt x="56621" y="0"/>
                          <a:pt x="41281" y="0"/>
                        </a:cubicBezTo>
                        <a:cubicBezTo>
                          <a:pt x="26579" y="0"/>
                          <a:pt x="11878" y="6392"/>
                          <a:pt x="1012" y="16619"/>
                        </a:cubicBezTo>
                        <a:cubicBezTo>
                          <a:pt x="-2184" y="19815"/>
                          <a:pt x="2930" y="25568"/>
                          <a:pt x="6126" y="21732"/>
                        </a:cubicBezTo>
                        <a:cubicBezTo>
                          <a:pt x="15713" y="12784"/>
                          <a:pt x="27858" y="7670"/>
                          <a:pt x="40642" y="7031"/>
                        </a:cubicBezTo>
                        <a:cubicBezTo>
                          <a:pt x="53425" y="7031"/>
                          <a:pt x="66209" y="12145"/>
                          <a:pt x="75158" y="21732"/>
                        </a:cubicBezTo>
                        <a:cubicBezTo>
                          <a:pt x="79632" y="24928"/>
                          <a:pt x="84746" y="19815"/>
                          <a:pt x="81550" y="16619"/>
                        </a:cubicBezTo>
                        <a:close/>
                      </a:path>
                    </a:pathLst>
                  </a:custGeom>
                  <a:solidFill>
                    <a:srgbClr val="414042"/>
                  </a:solidFill>
                  <a:ln w="6385" cap="flat">
                    <a:noFill/>
                    <a:prstDash val="solid"/>
                    <a:miter/>
                  </a:ln>
                </p:spPr>
                <p:txBody>
                  <a:bodyPr rtlCol="0" anchor="ctr"/>
                  <a:lstStyle/>
                  <a:p>
                    <a:endParaRPr lang="en-US"/>
                  </a:p>
                </p:txBody>
              </p:sp>
              <p:sp>
                <p:nvSpPr>
                  <p:cNvPr id="14" name="Graphic 2">
                    <a:extLst>
                      <a:ext uri="{FF2B5EF4-FFF2-40B4-BE49-F238E27FC236}">
                        <a16:creationId xmlns:a16="http://schemas.microsoft.com/office/drawing/2014/main" id="{1633BF5E-9EC7-4196-AC96-1BD0C42BCB7A}"/>
                      </a:ext>
                    </a:extLst>
                  </p:cNvPr>
                  <p:cNvSpPr/>
                  <p:nvPr/>
                </p:nvSpPr>
                <p:spPr>
                  <a:xfrm>
                    <a:off x="4316716" y="2997488"/>
                    <a:ext cx="61729" cy="18371"/>
                  </a:xfrm>
                  <a:custGeom>
                    <a:avLst/>
                    <a:gdLst>
                      <a:gd name="connsiteX0" fmla="*/ 1012 w 61729"/>
                      <a:gd name="connsiteY0" fmla="*/ 11985 h 18371"/>
                      <a:gd name="connsiteX1" fmla="*/ 6125 w 61729"/>
                      <a:gd name="connsiteY1" fmla="*/ 17098 h 18371"/>
                      <a:gd name="connsiteX2" fmla="*/ 55343 w 61729"/>
                      <a:gd name="connsiteY2" fmla="*/ 17098 h 18371"/>
                      <a:gd name="connsiteX3" fmla="*/ 60456 w 61729"/>
                      <a:gd name="connsiteY3" fmla="*/ 11985 h 18371"/>
                      <a:gd name="connsiteX4" fmla="*/ 1012 w 61729"/>
                      <a:gd name="connsiteY4" fmla="*/ 11985 h 18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29" h="18371">
                        <a:moveTo>
                          <a:pt x="1012" y="11985"/>
                        </a:moveTo>
                        <a:cubicBezTo>
                          <a:pt x="-2184" y="15181"/>
                          <a:pt x="2929" y="20933"/>
                          <a:pt x="6125" y="17098"/>
                        </a:cubicBezTo>
                        <a:cubicBezTo>
                          <a:pt x="19548" y="3675"/>
                          <a:pt x="41920" y="3675"/>
                          <a:pt x="55343" y="17098"/>
                        </a:cubicBezTo>
                        <a:cubicBezTo>
                          <a:pt x="58539" y="20294"/>
                          <a:pt x="64291" y="15181"/>
                          <a:pt x="60456" y="11985"/>
                        </a:cubicBezTo>
                        <a:cubicBezTo>
                          <a:pt x="44477" y="-3995"/>
                          <a:pt x="17631" y="-3995"/>
                          <a:pt x="1012" y="11985"/>
                        </a:cubicBezTo>
                        <a:close/>
                      </a:path>
                    </a:pathLst>
                  </a:custGeom>
                  <a:solidFill>
                    <a:srgbClr val="414042"/>
                  </a:solidFill>
                  <a:ln w="6385" cap="flat">
                    <a:noFill/>
                    <a:prstDash val="solid"/>
                    <a:miter/>
                  </a:ln>
                </p:spPr>
                <p:txBody>
                  <a:bodyPr rtlCol="0" anchor="ctr"/>
                  <a:lstStyle/>
                  <a:p>
                    <a:endParaRPr lang="en-US"/>
                  </a:p>
                </p:txBody>
              </p:sp>
              <p:sp>
                <p:nvSpPr>
                  <p:cNvPr id="15" name="Graphic 2">
                    <a:extLst>
                      <a:ext uri="{FF2B5EF4-FFF2-40B4-BE49-F238E27FC236}">
                        <a16:creationId xmlns:a16="http://schemas.microsoft.com/office/drawing/2014/main" id="{57A206EC-71F8-4C20-91A5-19CB8F7F4DEF}"/>
                      </a:ext>
                    </a:extLst>
                  </p:cNvPr>
                  <p:cNvSpPr/>
                  <p:nvPr/>
                </p:nvSpPr>
                <p:spPr>
                  <a:xfrm>
                    <a:off x="4328222" y="3012669"/>
                    <a:ext cx="38079" cy="14056"/>
                  </a:xfrm>
                  <a:custGeom>
                    <a:avLst/>
                    <a:gdLst>
                      <a:gd name="connsiteX0" fmla="*/ 1012 w 38079"/>
                      <a:gd name="connsiteY0" fmla="*/ 7670 h 14056"/>
                      <a:gd name="connsiteX1" fmla="*/ 6125 w 38079"/>
                      <a:gd name="connsiteY1" fmla="*/ 12784 h 14056"/>
                      <a:gd name="connsiteX2" fmla="*/ 31693 w 38079"/>
                      <a:gd name="connsiteY2" fmla="*/ 12784 h 14056"/>
                      <a:gd name="connsiteX3" fmla="*/ 36806 w 38079"/>
                      <a:gd name="connsiteY3" fmla="*/ 7670 h 14056"/>
                      <a:gd name="connsiteX4" fmla="*/ 1012 w 38079"/>
                      <a:gd name="connsiteY4" fmla="*/ 7670 h 14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79" h="14056">
                        <a:moveTo>
                          <a:pt x="1012" y="7670"/>
                        </a:moveTo>
                        <a:cubicBezTo>
                          <a:pt x="-2184" y="10866"/>
                          <a:pt x="2929" y="16619"/>
                          <a:pt x="6125" y="12784"/>
                        </a:cubicBezTo>
                        <a:cubicBezTo>
                          <a:pt x="13157" y="5753"/>
                          <a:pt x="24662" y="5753"/>
                          <a:pt x="31693" y="12784"/>
                        </a:cubicBezTo>
                        <a:cubicBezTo>
                          <a:pt x="34889" y="15980"/>
                          <a:pt x="40642" y="10866"/>
                          <a:pt x="36806" y="7670"/>
                        </a:cubicBezTo>
                        <a:cubicBezTo>
                          <a:pt x="27858" y="-2557"/>
                          <a:pt x="11239" y="-2557"/>
                          <a:pt x="1012" y="7670"/>
                        </a:cubicBezTo>
                        <a:close/>
                      </a:path>
                    </a:pathLst>
                  </a:custGeom>
                  <a:solidFill>
                    <a:srgbClr val="414042"/>
                  </a:solidFill>
                  <a:ln w="6385" cap="flat">
                    <a:noFill/>
                    <a:prstDash val="solid"/>
                    <a:miter/>
                  </a:ln>
                </p:spPr>
                <p:txBody>
                  <a:bodyPr rtlCol="0" anchor="ctr"/>
                  <a:lstStyle/>
                  <a:p>
                    <a:endParaRPr lang="en-US"/>
                  </a:p>
                </p:txBody>
              </p:sp>
              <p:sp>
                <p:nvSpPr>
                  <p:cNvPr id="16" name="Graphic 2">
                    <a:extLst>
                      <a:ext uri="{FF2B5EF4-FFF2-40B4-BE49-F238E27FC236}">
                        <a16:creationId xmlns:a16="http://schemas.microsoft.com/office/drawing/2014/main" id="{B757DE17-FDFB-4196-ACB9-3BEEEEE0E650}"/>
                      </a:ext>
                    </a:extLst>
                  </p:cNvPr>
                  <p:cNvSpPr/>
                  <p:nvPr/>
                </p:nvSpPr>
                <p:spPr>
                  <a:xfrm>
                    <a:off x="4336904" y="3027371"/>
                    <a:ext cx="21732" cy="21732"/>
                  </a:xfrm>
                  <a:custGeom>
                    <a:avLst/>
                    <a:gdLst>
                      <a:gd name="connsiteX0" fmla="*/ 21732 w 21732"/>
                      <a:gd name="connsiteY0" fmla="*/ 10866 h 21732"/>
                      <a:gd name="connsiteX1" fmla="*/ 10866 w 21732"/>
                      <a:gd name="connsiteY1" fmla="*/ 21732 h 21732"/>
                      <a:gd name="connsiteX2" fmla="*/ 0 w 21732"/>
                      <a:gd name="connsiteY2" fmla="*/ 10866 h 21732"/>
                      <a:gd name="connsiteX3" fmla="*/ 10866 w 21732"/>
                      <a:gd name="connsiteY3" fmla="*/ 0 h 21732"/>
                      <a:gd name="connsiteX4" fmla="*/ 21732 w 21732"/>
                      <a:gd name="connsiteY4" fmla="*/ 10866 h 21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32" h="21732">
                        <a:moveTo>
                          <a:pt x="21732" y="10866"/>
                        </a:moveTo>
                        <a:cubicBezTo>
                          <a:pt x="21732" y="16867"/>
                          <a:pt x="16867" y="21732"/>
                          <a:pt x="10866" y="21732"/>
                        </a:cubicBezTo>
                        <a:cubicBezTo>
                          <a:pt x="4865" y="21732"/>
                          <a:pt x="0" y="16868"/>
                          <a:pt x="0" y="10866"/>
                        </a:cubicBezTo>
                        <a:cubicBezTo>
                          <a:pt x="0" y="4865"/>
                          <a:pt x="4865" y="0"/>
                          <a:pt x="10866" y="0"/>
                        </a:cubicBezTo>
                        <a:cubicBezTo>
                          <a:pt x="16867" y="0"/>
                          <a:pt x="21732" y="4865"/>
                          <a:pt x="21732" y="10866"/>
                        </a:cubicBezTo>
                        <a:close/>
                      </a:path>
                    </a:pathLst>
                  </a:custGeom>
                  <a:solidFill>
                    <a:srgbClr val="414042"/>
                  </a:solidFill>
                  <a:ln w="6385" cap="flat">
                    <a:noFill/>
                    <a:prstDash val="solid"/>
                    <a:miter/>
                  </a:ln>
                </p:spPr>
                <p:txBody>
                  <a:bodyPr rtlCol="0" anchor="ctr"/>
                  <a:lstStyle/>
                  <a:p>
                    <a:endParaRPr lang="en-US"/>
                  </a:p>
                </p:txBody>
              </p:sp>
            </p:grpSp>
            <p:sp>
              <p:nvSpPr>
                <p:cNvPr id="17" name="Graphic 2">
                  <a:extLst>
                    <a:ext uri="{FF2B5EF4-FFF2-40B4-BE49-F238E27FC236}">
                      <a16:creationId xmlns:a16="http://schemas.microsoft.com/office/drawing/2014/main" id="{93E4669D-4CCE-4F7F-B543-2E199126D45A}"/>
                    </a:ext>
                  </a:extLst>
                </p:cNvPr>
                <p:cNvSpPr/>
                <p:nvPr/>
              </p:nvSpPr>
              <p:spPr>
                <a:xfrm>
                  <a:off x="4203313" y="2994772"/>
                  <a:ext cx="291470" cy="143817"/>
                </a:xfrm>
                <a:custGeom>
                  <a:avLst/>
                  <a:gdLst>
                    <a:gd name="connsiteX0" fmla="*/ 280604 w 291470"/>
                    <a:gd name="connsiteY0" fmla="*/ 63280 h 143817"/>
                    <a:gd name="connsiteX1" fmla="*/ 254397 w 291470"/>
                    <a:gd name="connsiteY1" fmla="*/ 63280 h 143817"/>
                    <a:gd name="connsiteX2" fmla="*/ 254397 w 291470"/>
                    <a:gd name="connsiteY2" fmla="*/ 6392 h 143817"/>
                    <a:gd name="connsiteX3" fmla="*/ 248005 w 291470"/>
                    <a:gd name="connsiteY3" fmla="*/ 0 h 143817"/>
                    <a:gd name="connsiteX4" fmla="*/ 241613 w 291470"/>
                    <a:gd name="connsiteY4" fmla="*/ 6392 h 143817"/>
                    <a:gd name="connsiteX5" fmla="*/ 241613 w 291470"/>
                    <a:gd name="connsiteY5" fmla="*/ 63280 h 143817"/>
                    <a:gd name="connsiteX6" fmla="*/ 46661 w 291470"/>
                    <a:gd name="connsiteY6" fmla="*/ 63280 h 143817"/>
                    <a:gd name="connsiteX7" fmla="*/ 46661 w 291470"/>
                    <a:gd name="connsiteY7" fmla="*/ 6392 h 143817"/>
                    <a:gd name="connsiteX8" fmla="*/ 40269 w 291470"/>
                    <a:gd name="connsiteY8" fmla="*/ 0 h 143817"/>
                    <a:gd name="connsiteX9" fmla="*/ 33877 w 291470"/>
                    <a:gd name="connsiteY9" fmla="*/ 6392 h 143817"/>
                    <a:gd name="connsiteX10" fmla="*/ 33877 w 291470"/>
                    <a:gd name="connsiteY10" fmla="*/ 63280 h 143817"/>
                    <a:gd name="connsiteX11" fmla="*/ 9588 w 291470"/>
                    <a:gd name="connsiteY11" fmla="*/ 63280 h 143817"/>
                    <a:gd name="connsiteX12" fmla="*/ 0 w 291470"/>
                    <a:gd name="connsiteY12" fmla="*/ 72867 h 143817"/>
                    <a:gd name="connsiteX13" fmla="*/ 0 w 291470"/>
                    <a:gd name="connsiteY13" fmla="*/ 134229 h 143817"/>
                    <a:gd name="connsiteX14" fmla="*/ 9588 w 291470"/>
                    <a:gd name="connsiteY14" fmla="*/ 143817 h 143817"/>
                    <a:gd name="connsiteX15" fmla="*/ 281882 w 291470"/>
                    <a:gd name="connsiteY15" fmla="*/ 143817 h 143817"/>
                    <a:gd name="connsiteX16" fmla="*/ 291470 w 291470"/>
                    <a:gd name="connsiteY16" fmla="*/ 134229 h 143817"/>
                    <a:gd name="connsiteX17" fmla="*/ 291470 w 291470"/>
                    <a:gd name="connsiteY17" fmla="*/ 72867 h 143817"/>
                    <a:gd name="connsiteX18" fmla="*/ 280604 w 291470"/>
                    <a:gd name="connsiteY18" fmla="*/ 63280 h 143817"/>
                    <a:gd name="connsiteX19" fmla="*/ 30042 w 291470"/>
                    <a:gd name="connsiteY19" fmla="*/ 122724 h 143817"/>
                    <a:gd name="connsiteX20" fmla="*/ 26207 w 291470"/>
                    <a:gd name="connsiteY20" fmla="*/ 125281 h 143817"/>
                    <a:gd name="connsiteX21" fmla="*/ 22372 w 291470"/>
                    <a:gd name="connsiteY21" fmla="*/ 122724 h 143817"/>
                    <a:gd name="connsiteX22" fmla="*/ 22372 w 291470"/>
                    <a:gd name="connsiteY22" fmla="*/ 87569 h 143817"/>
                    <a:gd name="connsiteX23" fmla="*/ 26207 w 291470"/>
                    <a:gd name="connsiteY23" fmla="*/ 85012 h 143817"/>
                    <a:gd name="connsiteX24" fmla="*/ 30042 w 291470"/>
                    <a:gd name="connsiteY24" fmla="*/ 87569 h 143817"/>
                    <a:gd name="connsiteX25" fmla="*/ 30042 w 291470"/>
                    <a:gd name="connsiteY25" fmla="*/ 122724 h 143817"/>
                    <a:gd name="connsiteX26" fmla="*/ 42826 w 291470"/>
                    <a:gd name="connsiteY26" fmla="*/ 122724 h 143817"/>
                    <a:gd name="connsiteX27" fmla="*/ 38991 w 291470"/>
                    <a:gd name="connsiteY27" fmla="*/ 125281 h 143817"/>
                    <a:gd name="connsiteX28" fmla="*/ 35155 w 291470"/>
                    <a:gd name="connsiteY28" fmla="*/ 122724 h 143817"/>
                    <a:gd name="connsiteX29" fmla="*/ 35155 w 291470"/>
                    <a:gd name="connsiteY29" fmla="*/ 87569 h 143817"/>
                    <a:gd name="connsiteX30" fmla="*/ 38991 w 291470"/>
                    <a:gd name="connsiteY30" fmla="*/ 85012 h 143817"/>
                    <a:gd name="connsiteX31" fmla="*/ 42826 w 291470"/>
                    <a:gd name="connsiteY31" fmla="*/ 87569 h 143817"/>
                    <a:gd name="connsiteX32" fmla="*/ 42826 w 291470"/>
                    <a:gd name="connsiteY32" fmla="*/ 122724 h 143817"/>
                    <a:gd name="connsiteX33" fmla="*/ 56248 w 291470"/>
                    <a:gd name="connsiteY33" fmla="*/ 122724 h 143817"/>
                    <a:gd name="connsiteX34" fmla="*/ 52414 w 291470"/>
                    <a:gd name="connsiteY34" fmla="*/ 125281 h 143817"/>
                    <a:gd name="connsiteX35" fmla="*/ 48579 w 291470"/>
                    <a:gd name="connsiteY35" fmla="*/ 122724 h 143817"/>
                    <a:gd name="connsiteX36" fmla="*/ 48579 w 291470"/>
                    <a:gd name="connsiteY36" fmla="*/ 87569 h 143817"/>
                    <a:gd name="connsiteX37" fmla="*/ 52414 w 291470"/>
                    <a:gd name="connsiteY37" fmla="*/ 85012 h 143817"/>
                    <a:gd name="connsiteX38" fmla="*/ 56248 w 291470"/>
                    <a:gd name="connsiteY38" fmla="*/ 87569 h 143817"/>
                    <a:gd name="connsiteX39" fmla="*/ 56248 w 291470"/>
                    <a:gd name="connsiteY39" fmla="*/ 122724 h 143817"/>
                    <a:gd name="connsiteX40" fmla="*/ 69672 w 291470"/>
                    <a:gd name="connsiteY40" fmla="*/ 122724 h 143817"/>
                    <a:gd name="connsiteX41" fmla="*/ 65836 w 291470"/>
                    <a:gd name="connsiteY41" fmla="*/ 125281 h 143817"/>
                    <a:gd name="connsiteX42" fmla="*/ 62001 w 291470"/>
                    <a:gd name="connsiteY42" fmla="*/ 122724 h 143817"/>
                    <a:gd name="connsiteX43" fmla="*/ 62001 w 291470"/>
                    <a:gd name="connsiteY43" fmla="*/ 87569 h 143817"/>
                    <a:gd name="connsiteX44" fmla="*/ 65836 w 291470"/>
                    <a:gd name="connsiteY44" fmla="*/ 85012 h 143817"/>
                    <a:gd name="connsiteX45" fmla="*/ 69672 w 291470"/>
                    <a:gd name="connsiteY45" fmla="*/ 87569 h 143817"/>
                    <a:gd name="connsiteX46" fmla="*/ 69672 w 291470"/>
                    <a:gd name="connsiteY46" fmla="*/ 122724 h 143817"/>
                    <a:gd name="connsiteX47" fmla="*/ 83094 w 291470"/>
                    <a:gd name="connsiteY47" fmla="*/ 122724 h 143817"/>
                    <a:gd name="connsiteX48" fmla="*/ 79259 w 291470"/>
                    <a:gd name="connsiteY48" fmla="*/ 125281 h 143817"/>
                    <a:gd name="connsiteX49" fmla="*/ 75424 w 291470"/>
                    <a:gd name="connsiteY49" fmla="*/ 122724 h 143817"/>
                    <a:gd name="connsiteX50" fmla="*/ 75424 w 291470"/>
                    <a:gd name="connsiteY50" fmla="*/ 87569 h 143817"/>
                    <a:gd name="connsiteX51" fmla="*/ 79259 w 291470"/>
                    <a:gd name="connsiteY51" fmla="*/ 85012 h 143817"/>
                    <a:gd name="connsiteX52" fmla="*/ 83094 w 291470"/>
                    <a:gd name="connsiteY52" fmla="*/ 87569 h 143817"/>
                    <a:gd name="connsiteX53" fmla="*/ 83094 w 291470"/>
                    <a:gd name="connsiteY53" fmla="*/ 122724 h 143817"/>
                    <a:gd name="connsiteX54" fmla="*/ 159797 w 291470"/>
                    <a:gd name="connsiteY54" fmla="*/ 125920 h 143817"/>
                    <a:gd name="connsiteX55" fmla="*/ 142539 w 291470"/>
                    <a:gd name="connsiteY55" fmla="*/ 125920 h 143817"/>
                    <a:gd name="connsiteX56" fmla="*/ 138704 w 291470"/>
                    <a:gd name="connsiteY56" fmla="*/ 122085 h 143817"/>
                    <a:gd name="connsiteX57" fmla="*/ 142539 w 291470"/>
                    <a:gd name="connsiteY57" fmla="*/ 118250 h 143817"/>
                    <a:gd name="connsiteX58" fmla="*/ 159797 w 291470"/>
                    <a:gd name="connsiteY58" fmla="*/ 118250 h 143817"/>
                    <a:gd name="connsiteX59" fmla="*/ 163632 w 291470"/>
                    <a:gd name="connsiteY59" fmla="*/ 122085 h 143817"/>
                    <a:gd name="connsiteX60" fmla="*/ 159797 w 291470"/>
                    <a:gd name="connsiteY60" fmla="*/ 125920 h 143817"/>
                    <a:gd name="connsiteX61" fmla="*/ 191756 w 291470"/>
                    <a:gd name="connsiteY61" fmla="*/ 125920 h 143817"/>
                    <a:gd name="connsiteX62" fmla="*/ 174498 w 291470"/>
                    <a:gd name="connsiteY62" fmla="*/ 125920 h 143817"/>
                    <a:gd name="connsiteX63" fmla="*/ 170663 w 291470"/>
                    <a:gd name="connsiteY63" fmla="*/ 122085 h 143817"/>
                    <a:gd name="connsiteX64" fmla="*/ 174498 w 291470"/>
                    <a:gd name="connsiteY64" fmla="*/ 118250 h 143817"/>
                    <a:gd name="connsiteX65" fmla="*/ 191756 w 291470"/>
                    <a:gd name="connsiteY65" fmla="*/ 118250 h 143817"/>
                    <a:gd name="connsiteX66" fmla="*/ 195592 w 291470"/>
                    <a:gd name="connsiteY66" fmla="*/ 122085 h 143817"/>
                    <a:gd name="connsiteX67" fmla="*/ 191756 w 291470"/>
                    <a:gd name="connsiteY67" fmla="*/ 125920 h 143817"/>
                    <a:gd name="connsiteX68" fmla="*/ 223716 w 291470"/>
                    <a:gd name="connsiteY68" fmla="*/ 125920 h 143817"/>
                    <a:gd name="connsiteX69" fmla="*/ 206458 w 291470"/>
                    <a:gd name="connsiteY69" fmla="*/ 125920 h 143817"/>
                    <a:gd name="connsiteX70" fmla="*/ 202623 w 291470"/>
                    <a:gd name="connsiteY70" fmla="*/ 122085 h 143817"/>
                    <a:gd name="connsiteX71" fmla="*/ 206458 w 291470"/>
                    <a:gd name="connsiteY71" fmla="*/ 118250 h 143817"/>
                    <a:gd name="connsiteX72" fmla="*/ 223716 w 291470"/>
                    <a:gd name="connsiteY72" fmla="*/ 118250 h 143817"/>
                    <a:gd name="connsiteX73" fmla="*/ 227551 w 291470"/>
                    <a:gd name="connsiteY73" fmla="*/ 122085 h 143817"/>
                    <a:gd name="connsiteX74" fmla="*/ 223716 w 291470"/>
                    <a:gd name="connsiteY74" fmla="*/ 125920 h 143817"/>
                    <a:gd name="connsiteX75" fmla="*/ 256315 w 291470"/>
                    <a:gd name="connsiteY75" fmla="*/ 125920 h 143817"/>
                    <a:gd name="connsiteX76" fmla="*/ 239057 w 291470"/>
                    <a:gd name="connsiteY76" fmla="*/ 125920 h 143817"/>
                    <a:gd name="connsiteX77" fmla="*/ 235221 w 291470"/>
                    <a:gd name="connsiteY77" fmla="*/ 122085 h 143817"/>
                    <a:gd name="connsiteX78" fmla="*/ 239057 w 291470"/>
                    <a:gd name="connsiteY78" fmla="*/ 118250 h 143817"/>
                    <a:gd name="connsiteX79" fmla="*/ 256315 w 291470"/>
                    <a:gd name="connsiteY79" fmla="*/ 118250 h 143817"/>
                    <a:gd name="connsiteX80" fmla="*/ 260150 w 291470"/>
                    <a:gd name="connsiteY80" fmla="*/ 122085 h 143817"/>
                    <a:gd name="connsiteX81" fmla="*/ 256315 w 291470"/>
                    <a:gd name="connsiteY81" fmla="*/ 125920 h 143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91470" h="143817">
                      <a:moveTo>
                        <a:pt x="280604" y="63280"/>
                      </a:moveTo>
                      <a:lnTo>
                        <a:pt x="254397" y="63280"/>
                      </a:lnTo>
                      <a:lnTo>
                        <a:pt x="254397" y="6392"/>
                      </a:lnTo>
                      <a:cubicBezTo>
                        <a:pt x="254397" y="2557"/>
                        <a:pt x="251201" y="0"/>
                        <a:pt x="248005" y="0"/>
                      </a:cubicBezTo>
                      <a:cubicBezTo>
                        <a:pt x="244170" y="0"/>
                        <a:pt x="241613" y="3196"/>
                        <a:pt x="241613" y="6392"/>
                      </a:cubicBezTo>
                      <a:lnTo>
                        <a:pt x="241613" y="63280"/>
                      </a:lnTo>
                      <a:lnTo>
                        <a:pt x="46661" y="63280"/>
                      </a:lnTo>
                      <a:lnTo>
                        <a:pt x="46661" y="6392"/>
                      </a:lnTo>
                      <a:cubicBezTo>
                        <a:pt x="46661" y="2557"/>
                        <a:pt x="43465" y="0"/>
                        <a:pt x="40269" y="0"/>
                      </a:cubicBezTo>
                      <a:cubicBezTo>
                        <a:pt x="36434" y="0"/>
                        <a:pt x="33877" y="3196"/>
                        <a:pt x="33877" y="6392"/>
                      </a:cubicBezTo>
                      <a:lnTo>
                        <a:pt x="33877" y="63280"/>
                      </a:lnTo>
                      <a:lnTo>
                        <a:pt x="9588" y="63280"/>
                      </a:lnTo>
                      <a:cubicBezTo>
                        <a:pt x="4474" y="63280"/>
                        <a:pt x="0" y="67754"/>
                        <a:pt x="0" y="72867"/>
                      </a:cubicBezTo>
                      <a:lnTo>
                        <a:pt x="0" y="134229"/>
                      </a:lnTo>
                      <a:cubicBezTo>
                        <a:pt x="0" y="139343"/>
                        <a:pt x="4474" y="143817"/>
                        <a:pt x="9588" y="143817"/>
                      </a:cubicBezTo>
                      <a:lnTo>
                        <a:pt x="281882" y="143817"/>
                      </a:lnTo>
                      <a:cubicBezTo>
                        <a:pt x="286996" y="143817"/>
                        <a:pt x="291470" y="139343"/>
                        <a:pt x="291470" y="134229"/>
                      </a:cubicBezTo>
                      <a:lnTo>
                        <a:pt x="291470" y="72867"/>
                      </a:lnTo>
                      <a:cubicBezTo>
                        <a:pt x="289552" y="67115"/>
                        <a:pt x="285717" y="63280"/>
                        <a:pt x="280604" y="63280"/>
                      </a:cubicBezTo>
                      <a:close/>
                      <a:moveTo>
                        <a:pt x="30042" y="122724"/>
                      </a:moveTo>
                      <a:cubicBezTo>
                        <a:pt x="30042" y="124002"/>
                        <a:pt x="28124" y="125281"/>
                        <a:pt x="26207" y="125281"/>
                      </a:cubicBezTo>
                      <a:cubicBezTo>
                        <a:pt x="24289" y="125281"/>
                        <a:pt x="22372" y="124002"/>
                        <a:pt x="22372" y="122724"/>
                      </a:cubicBezTo>
                      <a:lnTo>
                        <a:pt x="22372" y="87569"/>
                      </a:lnTo>
                      <a:cubicBezTo>
                        <a:pt x="22372" y="86290"/>
                        <a:pt x="24289" y="85012"/>
                        <a:pt x="26207" y="85012"/>
                      </a:cubicBezTo>
                      <a:cubicBezTo>
                        <a:pt x="28124" y="85012"/>
                        <a:pt x="30042" y="86290"/>
                        <a:pt x="30042" y="87569"/>
                      </a:cubicBezTo>
                      <a:lnTo>
                        <a:pt x="30042" y="122724"/>
                      </a:lnTo>
                      <a:close/>
                      <a:moveTo>
                        <a:pt x="42826" y="122724"/>
                      </a:moveTo>
                      <a:cubicBezTo>
                        <a:pt x="42826" y="124002"/>
                        <a:pt x="40908" y="125281"/>
                        <a:pt x="38991" y="125281"/>
                      </a:cubicBezTo>
                      <a:cubicBezTo>
                        <a:pt x="37073" y="125281"/>
                        <a:pt x="35155" y="124002"/>
                        <a:pt x="35155" y="122724"/>
                      </a:cubicBezTo>
                      <a:lnTo>
                        <a:pt x="35155" y="87569"/>
                      </a:lnTo>
                      <a:cubicBezTo>
                        <a:pt x="35155" y="86290"/>
                        <a:pt x="37073" y="85012"/>
                        <a:pt x="38991" y="85012"/>
                      </a:cubicBezTo>
                      <a:cubicBezTo>
                        <a:pt x="40908" y="85012"/>
                        <a:pt x="42826" y="86290"/>
                        <a:pt x="42826" y="87569"/>
                      </a:cubicBezTo>
                      <a:lnTo>
                        <a:pt x="42826" y="122724"/>
                      </a:lnTo>
                      <a:close/>
                      <a:moveTo>
                        <a:pt x="56248" y="122724"/>
                      </a:moveTo>
                      <a:cubicBezTo>
                        <a:pt x="56248" y="124002"/>
                        <a:pt x="54331" y="125281"/>
                        <a:pt x="52414" y="125281"/>
                      </a:cubicBezTo>
                      <a:cubicBezTo>
                        <a:pt x="50496" y="125281"/>
                        <a:pt x="48579" y="124002"/>
                        <a:pt x="48579" y="122724"/>
                      </a:cubicBezTo>
                      <a:lnTo>
                        <a:pt x="48579" y="87569"/>
                      </a:lnTo>
                      <a:cubicBezTo>
                        <a:pt x="48579" y="86290"/>
                        <a:pt x="50496" y="85012"/>
                        <a:pt x="52414" y="85012"/>
                      </a:cubicBezTo>
                      <a:cubicBezTo>
                        <a:pt x="54331" y="85012"/>
                        <a:pt x="56248" y="86290"/>
                        <a:pt x="56248" y="87569"/>
                      </a:cubicBezTo>
                      <a:lnTo>
                        <a:pt x="56248" y="122724"/>
                      </a:lnTo>
                      <a:close/>
                      <a:moveTo>
                        <a:pt x="69672" y="122724"/>
                      </a:moveTo>
                      <a:cubicBezTo>
                        <a:pt x="69672" y="124002"/>
                        <a:pt x="67754" y="125281"/>
                        <a:pt x="65836" y="125281"/>
                      </a:cubicBezTo>
                      <a:cubicBezTo>
                        <a:pt x="63919" y="125281"/>
                        <a:pt x="62001" y="124002"/>
                        <a:pt x="62001" y="122724"/>
                      </a:cubicBezTo>
                      <a:lnTo>
                        <a:pt x="62001" y="87569"/>
                      </a:lnTo>
                      <a:cubicBezTo>
                        <a:pt x="62001" y="86290"/>
                        <a:pt x="63919" y="85012"/>
                        <a:pt x="65836" y="85012"/>
                      </a:cubicBezTo>
                      <a:cubicBezTo>
                        <a:pt x="67754" y="85012"/>
                        <a:pt x="69672" y="86290"/>
                        <a:pt x="69672" y="87569"/>
                      </a:cubicBezTo>
                      <a:lnTo>
                        <a:pt x="69672" y="122724"/>
                      </a:lnTo>
                      <a:close/>
                      <a:moveTo>
                        <a:pt x="83094" y="122724"/>
                      </a:moveTo>
                      <a:cubicBezTo>
                        <a:pt x="83094" y="124002"/>
                        <a:pt x="81177" y="125281"/>
                        <a:pt x="79259" y="125281"/>
                      </a:cubicBezTo>
                      <a:cubicBezTo>
                        <a:pt x="77342" y="125281"/>
                        <a:pt x="75424" y="124002"/>
                        <a:pt x="75424" y="122724"/>
                      </a:cubicBezTo>
                      <a:lnTo>
                        <a:pt x="75424" y="87569"/>
                      </a:lnTo>
                      <a:cubicBezTo>
                        <a:pt x="75424" y="86290"/>
                        <a:pt x="77342" y="85012"/>
                        <a:pt x="79259" y="85012"/>
                      </a:cubicBezTo>
                      <a:cubicBezTo>
                        <a:pt x="81177" y="85012"/>
                        <a:pt x="83094" y="86290"/>
                        <a:pt x="83094" y="87569"/>
                      </a:cubicBezTo>
                      <a:lnTo>
                        <a:pt x="83094" y="122724"/>
                      </a:lnTo>
                      <a:close/>
                      <a:moveTo>
                        <a:pt x="159797" y="125920"/>
                      </a:moveTo>
                      <a:lnTo>
                        <a:pt x="142539" y="125920"/>
                      </a:lnTo>
                      <a:cubicBezTo>
                        <a:pt x="140621" y="125920"/>
                        <a:pt x="138704" y="124002"/>
                        <a:pt x="138704" y="122085"/>
                      </a:cubicBezTo>
                      <a:cubicBezTo>
                        <a:pt x="138704" y="120167"/>
                        <a:pt x="140621" y="118250"/>
                        <a:pt x="142539" y="118250"/>
                      </a:cubicBezTo>
                      <a:lnTo>
                        <a:pt x="159797" y="118250"/>
                      </a:lnTo>
                      <a:cubicBezTo>
                        <a:pt x="161715" y="118250"/>
                        <a:pt x="163632" y="120167"/>
                        <a:pt x="163632" y="122085"/>
                      </a:cubicBezTo>
                      <a:cubicBezTo>
                        <a:pt x="164271" y="124002"/>
                        <a:pt x="162354" y="125920"/>
                        <a:pt x="159797" y="125920"/>
                      </a:cubicBezTo>
                      <a:close/>
                      <a:moveTo>
                        <a:pt x="191756" y="125920"/>
                      </a:moveTo>
                      <a:lnTo>
                        <a:pt x="174498" y="125920"/>
                      </a:lnTo>
                      <a:cubicBezTo>
                        <a:pt x="172581" y="125920"/>
                        <a:pt x="170663" y="124002"/>
                        <a:pt x="170663" y="122085"/>
                      </a:cubicBezTo>
                      <a:cubicBezTo>
                        <a:pt x="170663" y="120167"/>
                        <a:pt x="172581" y="118250"/>
                        <a:pt x="174498" y="118250"/>
                      </a:cubicBezTo>
                      <a:lnTo>
                        <a:pt x="191756" y="118250"/>
                      </a:lnTo>
                      <a:cubicBezTo>
                        <a:pt x="193674" y="118250"/>
                        <a:pt x="195592" y="120167"/>
                        <a:pt x="195592" y="122085"/>
                      </a:cubicBezTo>
                      <a:cubicBezTo>
                        <a:pt x="196231" y="124002"/>
                        <a:pt x="194313" y="125920"/>
                        <a:pt x="191756" y="125920"/>
                      </a:cubicBezTo>
                      <a:close/>
                      <a:moveTo>
                        <a:pt x="223716" y="125920"/>
                      </a:moveTo>
                      <a:lnTo>
                        <a:pt x="206458" y="125920"/>
                      </a:lnTo>
                      <a:cubicBezTo>
                        <a:pt x="204540" y="125920"/>
                        <a:pt x="202623" y="124002"/>
                        <a:pt x="202623" y="122085"/>
                      </a:cubicBezTo>
                      <a:cubicBezTo>
                        <a:pt x="202623" y="120167"/>
                        <a:pt x="204540" y="118250"/>
                        <a:pt x="206458" y="118250"/>
                      </a:cubicBezTo>
                      <a:lnTo>
                        <a:pt x="223716" y="118250"/>
                      </a:lnTo>
                      <a:cubicBezTo>
                        <a:pt x="225633" y="118250"/>
                        <a:pt x="227551" y="120167"/>
                        <a:pt x="227551" y="122085"/>
                      </a:cubicBezTo>
                      <a:cubicBezTo>
                        <a:pt x="228190" y="124002"/>
                        <a:pt x="226273" y="125920"/>
                        <a:pt x="223716" y="125920"/>
                      </a:cubicBezTo>
                      <a:close/>
                      <a:moveTo>
                        <a:pt x="256315" y="125920"/>
                      </a:moveTo>
                      <a:lnTo>
                        <a:pt x="239057" y="125920"/>
                      </a:lnTo>
                      <a:cubicBezTo>
                        <a:pt x="237139" y="125920"/>
                        <a:pt x="235221" y="124002"/>
                        <a:pt x="235221" y="122085"/>
                      </a:cubicBezTo>
                      <a:cubicBezTo>
                        <a:pt x="235221" y="120167"/>
                        <a:pt x="237139" y="118250"/>
                        <a:pt x="239057" y="118250"/>
                      </a:cubicBezTo>
                      <a:lnTo>
                        <a:pt x="256315" y="118250"/>
                      </a:lnTo>
                      <a:cubicBezTo>
                        <a:pt x="258232" y="118250"/>
                        <a:pt x="260150" y="120167"/>
                        <a:pt x="260150" y="122085"/>
                      </a:cubicBezTo>
                      <a:cubicBezTo>
                        <a:pt x="260150" y="124002"/>
                        <a:pt x="258232" y="125920"/>
                        <a:pt x="256315" y="125920"/>
                      </a:cubicBezTo>
                      <a:close/>
                    </a:path>
                  </a:pathLst>
                </a:custGeom>
                <a:solidFill>
                  <a:srgbClr val="414042"/>
                </a:solidFill>
                <a:ln w="6385" cap="flat">
                  <a:noFill/>
                  <a:prstDash val="solid"/>
                  <a:miter/>
                </a:ln>
              </p:spPr>
              <p:txBody>
                <a:bodyPr rtlCol="0" anchor="ctr"/>
                <a:lstStyle/>
                <a:p>
                  <a:endParaRPr lang="en-US"/>
                </a:p>
              </p:txBody>
            </p:sp>
          </p:grpSp>
          <p:grpSp>
            <p:nvGrpSpPr>
              <p:cNvPr id="29" name="Graphic 2">
                <a:extLst>
                  <a:ext uri="{FF2B5EF4-FFF2-40B4-BE49-F238E27FC236}">
                    <a16:creationId xmlns:a16="http://schemas.microsoft.com/office/drawing/2014/main" id="{64641F22-0E60-438B-9C52-358D5598F6B0}"/>
                  </a:ext>
                </a:extLst>
              </p:cNvPr>
              <p:cNvGrpSpPr/>
              <p:nvPr/>
            </p:nvGrpSpPr>
            <p:grpSpPr>
              <a:xfrm>
                <a:off x="3923144" y="2709055"/>
                <a:ext cx="285282" cy="363058"/>
                <a:chOff x="3923144" y="2709055"/>
                <a:chExt cx="285282" cy="363058"/>
              </a:xfrm>
              <a:solidFill>
                <a:srgbClr val="414042"/>
              </a:solidFill>
            </p:grpSpPr>
            <p:sp>
              <p:nvSpPr>
                <p:cNvPr id="31" name="Graphic 2">
                  <a:extLst>
                    <a:ext uri="{FF2B5EF4-FFF2-40B4-BE49-F238E27FC236}">
                      <a16:creationId xmlns:a16="http://schemas.microsoft.com/office/drawing/2014/main" id="{74FEF4C9-8B0B-47CA-B1B0-45A31EDF9F8D}"/>
                    </a:ext>
                  </a:extLst>
                </p:cNvPr>
                <p:cNvSpPr/>
                <p:nvPr/>
              </p:nvSpPr>
              <p:spPr>
                <a:xfrm>
                  <a:off x="3923144" y="2788083"/>
                  <a:ext cx="204219" cy="284030"/>
                </a:xfrm>
                <a:custGeom>
                  <a:avLst/>
                  <a:gdLst>
                    <a:gd name="connsiteX0" fmla="*/ 148497 w 204219"/>
                    <a:gd name="connsiteY0" fmla="*/ 83325 h 284030"/>
                    <a:gd name="connsiteX1" fmla="*/ 152971 w 204219"/>
                    <a:gd name="connsiteY1" fmla="*/ 41139 h 284030"/>
                    <a:gd name="connsiteX2" fmla="*/ 152971 w 204219"/>
                    <a:gd name="connsiteY2" fmla="*/ 38582 h 284030"/>
                    <a:gd name="connsiteX3" fmla="*/ 150414 w 204219"/>
                    <a:gd name="connsiteY3" fmla="*/ 38582 h 284030"/>
                    <a:gd name="connsiteX4" fmla="*/ 105671 w 204219"/>
                    <a:gd name="connsiteY4" fmla="*/ 43056 h 284030"/>
                    <a:gd name="connsiteX5" fmla="*/ 5318 w 204219"/>
                    <a:gd name="connsiteY5" fmla="*/ 5344 h 284030"/>
                    <a:gd name="connsiteX6" fmla="*/ 69237 w 204219"/>
                    <a:gd name="connsiteY6" fmla="*/ 133182 h 284030"/>
                    <a:gd name="connsiteX7" fmla="*/ 69237 w 204219"/>
                    <a:gd name="connsiteY7" fmla="*/ 266772 h 284030"/>
                    <a:gd name="connsiteX8" fmla="*/ 10432 w 204219"/>
                    <a:gd name="connsiteY8" fmla="*/ 266772 h 284030"/>
                    <a:gd name="connsiteX9" fmla="*/ 10432 w 204219"/>
                    <a:gd name="connsiteY9" fmla="*/ 284030 h 284030"/>
                    <a:gd name="connsiteX10" fmla="*/ 69237 w 204219"/>
                    <a:gd name="connsiteY10" fmla="*/ 284030 h 284030"/>
                    <a:gd name="connsiteX11" fmla="*/ 85856 w 204219"/>
                    <a:gd name="connsiteY11" fmla="*/ 284030 h 284030"/>
                    <a:gd name="connsiteX12" fmla="*/ 138269 w 204219"/>
                    <a:gd name="connsiteY12" fmla="*/ 284030 h 284030"/>
                    <a:gd name="connsiteX13" fmla="*/ 138269 w 204219"/>
                    <a:gd name="connsiteY13" fmla="*/ 266772 h 284030"/>
                    <a:gd name="connsiteX14" fmla="*/ 85856 w 204219"/>
                    <a:gd name="connsiteY14" fmla="*/ 266772 h 284030"/>
                    <a:gd name="connsiteX15" fmla="*/ 85856 w 204219"/>
                    <a:gd name="connsiteY15" fmla="*/ 148522 h 284030"/>
                    <a:gd name="connsiteX16" fmla="*/ 198992 w 204219"/>
                    <a:gd name="connsiteY16" fmla="*/ 197101 h 284030"/>
                    <a:gd name="connsiteX17" fmla="*/ 148497 w 204219"/>
                    <a:gd name="connsiteY17" fmla="*/ 83325 h 284030"/>
                    <a:gd name="connsiteX18" fmla="*/ 174064 w 204219"/>
                    <a:gd name="connsiteY18" fmla="*/ 129347 h 284030"/>
                    <a:gd name="connsiteX19" fmla="*/ 144022 w 204219"/>
                    <a:gd name="connsiteY19" fmla="*/ 131264 h 284030"/>
                    <a:gd name="connsiteX20" fmla="*/ 147857 w 204219"/>
                    <a:gd name="connsiteY20" fmla="*/ 96109 h 284030"/>
                    <a:gd name="connsiteX21" fmla="*/ 174064 w 204219"/>
                    <a:gd name="connsiteY21" fmla="*/ 129347 h 284030"/>
                    <a:gd name="connsiteX22" fmla="*/ 144661 w 204219"/>
                    <a:gd name="connsiteY22" fmla="*/ 78851 h 284030"/>
                    <a:gd name="connsiteX23" fmla="*/ 136352 w 204219"/>
                    <a:gd name="connsiteY23" fmla="*/ 70541 h 284030"/>
                    <a:gd name="connsiteX24" fmla="*/ 147218 w 204219"/>
                    <a:gd name="connsiteY24" fmla="*/ 52005 h 284030"/>
                    <a:gd name="connsiteX25" fmla="*/ 144661 w 204219"/>
                    <a:gd name="connsiteY25" fmla="*/ 78851 h 284030"/>
                    <a:gd name="connsiteX26" fmla="*/ 146579 w 204219"/>
                    <a:gd name="connsiteY26" fmla="*/ 43696 h 284030"/>
                    <a:gd name="connsiteX27" fmla="*/ 133156 w 204219"/>
                    <a:gd name="connsiteY27" fmla="*/ 67345 h 284030"/>
                    <a:gd name="connsiteX28" fmla="*/ 111424 w 204219"/>
                    <a:gd name="connsiteY28" fmla="*/ 47531 h 284030"/>
                    <a:gd name="connsiteX29" fmla="*/ 146579 w 204219"/>
                    <a:gd name="connsiteY29" fmla="*/ 43696 h 284030"/>
                    <a:gd name="connsiteX30" fmla="*/ 76907 w 204219"/>
                    <a:gd name="connsiteY30" fmla="*/ 32190 h 284030"/>
                    <a:gd name="connsiteX31" fmla="*/ 92887 w 204219"/>
                    <a:gd name="connsiteY31" fmla="*/ 43696 h 284030"/>
                    <a:gd name="connsiteX32" fmla="*/ 74990 w 204219"/>
                    <a:gd name="connsiteY32" fmla="*/ 45613 h 284030"/>
                    <a:gd name="connsiteX33" fmla="*/ 76907 w 204219"/>
                    <a:gd name="connsiteY33" fmla="*/ 32190 h 284030"/>
                    <a:gd name="connsiteX34" fmla="*/ 21298 w 204219"/>
                    <a:gd name="connsiteY34" fmla="*/ 13014 h 284030"/>
                    <a:gd name="connsiteX35" fmla="*/ 72433 w 204219"/>
                    <a:gd name="connsiteY35" fmla="*/ 28994 h 284030"/>
                    <a:gd name="connsiteX36" fmla="*/ 69877 w 204219"/>
                    <a:gd name="connsiteY36" fmla="*/ 46252 h 284030"/>
                    <a:gd name="connsiteX37" fmla="*/ 27051 w 204219"/>
                    <a:gd name="connsiteY37" fmla="*/ 50087 h 284030"/>
                    <a:gd name="connsiteX38" fmla="*/ 21298 w 204219"/>
                    <a:gd name="connsiteY38" fmla="*/ 13014 h 284030"/>
                    <a:gd name="connsiteX39" fmla="*/ 29607 w 204219"/>
                    <a:gd name="connsiteY39" fmla="*/ 54562 h 284030"/>
                    <a:gd name="connsiteX40" fmla="*/ 69237 w 204219"/>
                    <a:gd name="connsiteY40" fmla="*/ 50727 h 284030"/>
                    <a:gd name="connsiteX41" fmla="*/ 67959 w 204219"/>
                    <a:gd name="connsiteY41" fmla="*/ 62871 h 284030"/>
                    <a:gd name="connsiteX42" fmla="*/ 70516 w 204219"/>
                    <a:gd name="connsiteY42" fmla="*/ 104418 h 284030"/>
                    <a:gd name="connsiteX43" fmla="*/ 29607 w 204219"/>
                    <a:gd name="connsiteY43" fmla="*/ 54562 h 284030"/>
                    <a:gd name="connsiteX44" fmla="*/ 85217 w 204219"/>
                    <a:gd name="connsiteY44" fmla="*/ 114006 h 284030"/>
                    <a:gd name="connsiteX45" fmla="*/ 73072 w 204219"/>
                    <a:gd name="connsiteY45" fmla="*/ 63510 h 284030"/>
                    <a:gd name="connsiteX46" fmla="*/ 74351 w 204219"/>
                    <a:gd name="connsiteY46" fmla="*/ 50087 h 284030"/>
                    <a:gd name="connsiteX47" fmla="*/ 98001 w 204219"/>
                    <a:gd name="connsiteY47" fmla="*/ 47531 h 284030"/>
                    <a:gd name="connsiteX48" fmla="*/ 126125 w 204219"/>
                    <a:gd name="connsiteY48" fmla="*/ 72459 h 284030"/>
                    <a:gd name="connsiteX49" fmla="*/ 85217 w 204219"/>
                    <a:gd name="connsiteY49" fmla="*/ 114006 h 284030"/>
                    <a:gd name="connsiteX50" fmla="*/ 135713 w 204219"/>
                    <a:gd name="connsiteY50" fmla="*/ 163224 h 284030"/>
                    <a:gd name="connsiteX51" fmla="*/ 95444 w 204219"/>
                    <a:gd name="connsiteY51" fmla="*/ 128708 h 284030"/>
                    <a:gd name="connsiteX52" fmla="*/ 138909 w 204219"/>
                    <a:gd name="connsiteY52" fmla="*/ 135099 h 284030"/>
                    <a:gd name="connsiteX53" fmla="*/ 135713 w 204219"/>
                    <a:gd name="connsiteY53" fmla="*/ 163224 h 284030"/>
                    <a:gd name="connsiteX54" fmla="*/ 89052 w 204219"/>
                    <a:gd name="connsiteY54" fmla="*/ 117841 h 284030"/>
                    <a:gd name="connsiteX55" fmla="*/ 129960 w 204219"/>
                    <a:gd name="connsiteY55" fmla="*/ 77573 h 284030"/>
                    <a:gd name="connsiteX56" fmla="*/ 143383 w 204219"/>
                    <a:gd name="connsiteY56" fmla="*/ 91635 h 284030"/>
                    <a:gd name="connsiteX57" fmla="*/ 138909 w 204219"/>
                    <a:gd name="connsiteY57" fmla="*/ 131264 h 284030"/>
                    <a:gd name="connsiteX58" fmla="*/ 89052 w 204219"/>
                    <a:gd name="connsiteY58" fmla="*/ 117841 h 284030"/>
                    <a:gd name="connsiteX59" fmla="*/ 190683 w 204219"/>
                    <a:gd name="connsiteY59" fmla="*/ 181121 h 284030"/>
                    <a:gd name="connsiteX60" fmla="*/ 139548 w 204219"/>
                    <a:gd name="connsiteY60" fmla="*/ 166420 h 284030"/>
                    <a:gd name="connsiteX61" fmla="*/ 142744 w 204219"/>
                    <a:gd name="connsiteY61" fmla="*/ 135739 h 284030"/>
                    <a:gd name="connsiteX62" fmla="*/ 176621 w 204219"/>
                    <a:gd name="connsiteY62" fmla="*/ 133821 h 284030"/>
                    <a:gd name="connsiteX63" fmla="*/ 190683 w 204219"/>
                    <a:gd name="connsiteY63" fmla="*/ 181121 h 28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04219" h="284030">
                      <a:moveTo>
                        <a:pt x="148497" y="83325"/>
                      </a:moveTo>
                      <a:lnTo>
                        <a:pt x="152971" y="41139"/>
                      </a:lnTo>
                      <a:lnTo>
                        <a:pt x="152971" y="38582"/>
                      </a:lnTo>
                      <a:lnTo>
                        <a:pt x="150414" y="38582"/>
                      </a:lnTo>
                      <a:lnTo>
                        <a:pt x="105671" y="43056"/>
                      </a:lnTo>
                      <a:cubicBezTo>
                        <a:pt x="61567" y="7262"/>
                        <a:pt x="20020" y="-9357"/>
                        <a:pt x="5318" y="5344"/>
                      </a:cubicBezTo>
                      <a:cubicBezTo>
                        <a:pt x="-12579" y="23242"/>
                        <a:pt x="16185" y="80129"/>
                        <a:pt x="69237" y="133182"/>
                      </a:cubicBezTo>
                      <a:lnTo>
                        <a:pt x="69237" y="266772"/>
                      </a:lnTo>
                      <a:lnTo>
                        <a:pt x="10432" y="266772"/>
                      </a:lnTo>
                      <a:lnTo>
                        <a:pt x="10432" y="284030"/>
                      </a:lnTo>
                      <a:lnTo>
                        <a:pt x="69237" y="284030"/>
                      </a:lnTo>
                      <a:lnTo>
                        <a:pt x="85856" y="284030"/>
                      </a:lnTo>
                      <a:lnTo>
                        <a:pt x="138269" y="284030"/>
                      </a:lnTo>
                      <a:lnTo>
                        <a:pt x="138269" y="266772"/>
                      </a:lnTo>
                      <a:lnTo>
                        <a:pt x="85856" y="266772"/>
                      </a:lnTo>
                      <a:lnTo>
                        <a:pt x="85856" y="148522"/>
                      </a:lnTo>
                      <a:cubicBezTo>
                        <a:pt x="134434" y="191348"/>
                        <a:pt x="183013" y="213080"/>
                        <a:pt x="198992" y="197101"/>
                      </a:cubicBezTo>
                      <a:cubicBezTo>
                        <a:pt x="214972" y="180482"/>
                        <a:pt x="193240" y="131903"/>
                        <a:pt x="148497" y="83325"/>
                      </a:cubicBezTo>
                      <a:close/>
                      <a:moveTo>
                        <a:pt x="174064" y="129347"/>
                      </a:moveTo>
                      <a:cubicBezTo>
                        <a:pt x="165755" y="129986"/>
                        <a:pt x="156167" y="131903"/>
                        <a:pt x="144022" y="131264"/>
                      </a:cubicBezTo>
                      <a:lnTo>
                        <a:pt x="147857" y="96109"/>
                      </a:lnTo>
                      <a:cubicBezTo>
                        <a:pt x="157445" y="107614"/>
                        <a:pt x="166394" y="118480"/>
                        <a:pt x="174064" y="129347"/>
                      </a:cubicBezTo>
                      <a:close/>
                      <a:moveTo>
                        <a:pt x="144661" y="78851"/>
                      </a:moveTo>
                      <a:cubicBezTo>
                        <a:pt x="142105" y="76294"/>
                        <a:pt x="139548" y="73098"/>
                        <a:pt x="136352" y="70541"/>
                      </a:cubicBezTo>
                      <a:lnTo>
                        <a:pt x="147218" y="52005"/>
                      </a:lnTo>
                      <a:lnTo>
                        <a:pt x="144661" y="78851"/>
                      </a:lnTo>
                      <a:close/>
                      <a:moveTo>
                        <a:pt x="146579" y="43696"/>
                      </a:moveTo>
                      <a:lnTo>
                        <a:pt x="133156" y="67345"/>
                      </a:lnTo>
                      <a:cubicBezTo>
                        <a:pt x="126125" y="60315"/>
                        <a:pt x="118455" y="53283"/>
                        <a:pt x="111424" y="47531"/>
                      </a:cubicBezTo>
                      <a:lnTo>
                        <a:pt x="146579" y="43696"/>
                      </a:lnTo>
                      <a:close/>
                      <a:moveTo>
                        <a:pt x="76907" y="32190"/>
                      </a:moveTo>
                      <a:cubicBezTo>
                        <a:pt x="82021" y="36025"/>
                        <a:pt x="87134" y="39860"/>
                        <a:pt x="92887" y="43696"/>
                      </a:cubicBezTo>
                      <a:lnTo>
                        <a:pt x="74990" y="45613"/>
                      </a:lnTo>
                      <a:cubicBezTo>
                        <a:pt x="75629" y="40500"/>
                        <a:pt x="76907" y="35386"/>
                        <a:pt x="76907" y="32190"/>
                      </a:cubicBezTo>
                      <a:close/>
                      <a:moveTo>
                        <a:pt x="21298" y="13014"/>
                      </a:moveTo>
                      <a:cubicBezTo>
                        <a:pt x="28329" y="5984"/>
                        <a:pt x="48144" y="13014"/>
                        <a:pt x="72433" y="28994"/>
                      </a:cubicBezTo>
                      <a:cubicBezTo>
                        <a:pt x="71794" y="32190"/>
                        <a:pt x="71155" y="39221"/>
                        <a:pt x="69877" y="46252"/>
                      </a:cubicBezTo>
                      <a:lnTo>
                        <a:pt x="27051" y="50087"/>
                      </a:lnTo>
                      <a:cubicBezTo>
                        <a:pt x="16824" y="32190"/>
                        <a:pt x="14906" y="19406"/>
                        <a:pt x="21298" y="13014"/>
                      </a:cubicBezTo>
                      <a:close/>
                      <a:moveTo>
                        <a:pt x="29607" y="54562"/>
                      </a:moveTo>
                      <a:lnTo>
                        <a:pt x="69237" y="50727"/>
                      </a:lnTo>
                      <a:cubicBezTo>
                        <a:pt x="68598" y="55201"/>
                        <a:pt x="67959" y="59675"/>
                        <a:pt x="67959" y="62871"/>
                      </a:cubicBezTo>
                      <a:cubicBezTo>
                        <a:pt x="67320" y="73098"/>
                        <a:pt x="66681" y="92913"/>
                        <a:pt x="70516" y="104418"/>
                      </a:cubicBezTo>
                      <a:cubicBezTo>
                        <a:pt x="52618" y="86521"/>
                        <a:pt x="38556" y="69263"/>
                        <a:pt x="29607" y="54562"/>
                      </a:cubicBezTo>
                      <a:close/>
                      <a:moveTo>
                        <a:pt x="85217" y="114006"/>
                      </a:moveTo>
                      <a:cubicBezTo>
                        <a:pt x="81382" y="103779"/>
                        <a:pt x="73072" y="78212"/>
                        <a:pt x="73072" y="63510"/>
                      </a:cubicBezTo>
                      <a:cubicBezTo>
                        <a:pt x="73072" y="59036"/>
                        <a:pt x="73712" y="54562"/>
                        <a:pt x="74351" y="50087"/>
                      </a:cubicBezTo>
                      <a:lnTo>
                        <a:pt x="98001" y="47531"/>
                      </a:lnTo>
                      <a:cubicBezTo>
                        <a:pt x="106949" y="55201"/>
                        <a:pt x="116537" y="63510"/>
                        <a:pt x="126125" y="72459"/>
                      </a:cubicBezTo>
                      <a:lnTo>
                        <a:pt x="85217" y="114006"/>
                      </a:lnTo>
                      <a:close/>
                      <a:moveTo>
                        <a:pt x="135713" y="163224"/>
                      </a:moveTo>
                      <a:cubicBezTo>
                        <a:pt x="123568" y="154275"/>
                        <a:pt x="109506" y="142770"/>
                        <a:pt x="95444" y="128708"/>
                      </a:cubicBezTo>
                      <a:cubicBezTo>
                        <a:pt x="106310" y="131903"/>
                        <a:pt x="126764" y="134460"/>
                        <a:pt x="138909" y="135099"/>
                      </a:cubicBezTo>
                      <a:lnTo>
                        <a:pt x="135713" y="163224"/>
                      </a:lnTo>
                      <a:close/>
                      <a:moveTo>
                        <a:pt x="89052" y="117841"/>
                      </a:moveTo>
                      <a:lnTo>
                        <a:pt x="129960" y="77573"/>
                      </a:lnTo>
                      <a:cubicBezTo>
                        <a:pt x="134434" y="82047"/>
                        <a:pt x="138909" y="87160"/>
                        <a:pt x="143383" y="91635"/>
                      </a:cubicBezTo>
                      <a:lnTo>
                        <a:pt x="138909" y="131264"/>
                      </a:lnTo>
                      <a:cubicBezTo>
                        <a:pt x="122929" y="128068"/>
                        <a:pt x="99279" y="120398"/>
                        <a:pt x="89052" y="117841"/>
                      </a:cubicBezTo>
                      <a:close/>
                      <a:moveTo>
                        <a:pt x="190683" y="181121"/>
                      </a:moveTo>
                      <a:cubicBezTo>
                        <a:pt x="183013" y="188791"/>
                        <a:pt x="164476" y="183039"/>
                        <a:pt x="139548" y="166420"/>
                      </a:cubicBezTo>
                      <a:lnTo>
                        <a:pt x="142744" y="135739"/>
                      </a:lnTo>
                      <a:cubicBezTo>
                        <a:pt x="152332" y="135739"/>
                        <a:pt x="169590" y="134460"/>
                        <a:pt x="176621" y="133821"/>
                      </a:cubicBezTo>
                      <a:cubicBezTo>
                        <a:pt x="191961" y="156193"/>
                        <a:pt x="197714" y="174090"/>
                        <a:pt x="190683" y="181121"/>
                      </a:cubicBezTo>
                      <a:close/>
                    </a:path>
                  </a:pathLst>
                </a:custGeom>
                <a:solidFill>
                  <a:srgbClr val="414042"/>
                </a:solidFill>
                <a:ln w="6385" cap="flat">
                  <a:noFill/>
                  <a:prstDash val="solid"/>
                  <a:miter/>
                </a:ln>
              </p:spPr>
              <p:txBody>
                <a:bodyPr rtlCol="0" anchor="ctr"/>
                <a:lstStyle/>
                <a:p>
                  <a:endParaRPr lang="en-US"/>
                </a:p>
              </p:txBody>
            </p:sp>
            <p:grpSp>
              <p:nvGrpSpPr>
                <p:cNvPr id="32" name="Graphic 2">
                  <a:extLst>
                    <a:ext uri="{FF2B5EF4-FFF2-40B4-BE49-F238E27FC236}">
                      <a16:creationId xmlns:a16="http://schemas.microsoft.com/office/drawing/2014/main" id="{B9BE7A57-7947-4349-9A03-D5998CCB0DA2}"/>
                    </a:ext>
                  </a:extLst>
                </p:cNvPr>
                <p:cNvGrpSpPr/>
                <p:nvPr/>
              </p:nvGrpSpPr>
              <p:grpSpPr>
                <a:xfrm>
                  <a:off x="4094012" y="2709055"/>
                  <a:ext cx="114414" cy="114414"/>
                  <a:chOff x="4094012" y="2709055"/>
                  <a:chExt cx="114414" cy="114414"/>
                </a:xfrm>
                <a:solidFill>
                  <a:srgbClr val="414042"/>
                </a:solidFill>
              </p:grpSpPr>
              <p:sp>
                <p:nvSpPr>
                  <p:cNvPr id="33" name="Graphic 2">
                    <a:extLst>
                      <a:ext uri="{FF2B5EF4-FFF2-40B4-BE49-F238E27FC236}">
                        <a16:creationId xmlns:a16="http://schemas.microsoft.com/office/drawing/2014/main" id="{84D94419-3D71-4225-9EC6-C5FD5E19B849}"/>
                      </a:ext>
                    </a:extLst>
                  </p:cNvPr>
                  <p:cNvSpPr/>
                  <p:nvPr/>
                </p:nvSpPr>
                <p:spPr>
                  <a:xfrm>
                    <a:off x="4106317" y="2709055"/>
                    <a:ext cx="102110" cy="102110"/>
                  </a:xfrm>
                  <a:custGeom>
                    <a:avLst/>
                    <a:gdLst>
                      <a:gd name="connsiteX0" fmla="*/ 102110 w 102110"/>
                      <a:gd name="connsiteY0" fmla="*/ 95878 h 102110"/>
                      <a:gd name="connsiteX1" fmla="*/ 73986 w 102110"/>
                      <a:gd name="connsiteY1" fmla="*/ 28124 h 102110"/>
                      <a:gd name="connsiteX2" fmla="*/ 6232 w 102110"/>
                      <a:gd name="connsiteY2" fmla="*/ 0 h 102110"/>
                      <a:gd name="connsiteX3" fmla="*/ 6232 w 102110"/>
                      <a:gd name="connsiteY3" fmla="*/ 12784 h 102110"/>
                      <a:gd name="connsiteX4" fmla="*/ 65037 w 102110"/>
                      <a:gd name="connsiteY4" fmla="*/ 37073 h 102110"/>
                      <a:gd name="connsiteX5" fmla="*/ 89326 w 102110"/>
                      <a:gd name="connsiteY5" fmla="*/ 95878 h 102110"/>
                      <a:gd name="connsiteX6" fmla="*/ 102110 w 102110"/>
                      <a:gd name="connsiteY6" fmla="*/ 95878 h 102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110" h="102110">
                        <a:moveTo>
                          <a:pt x="102110" y="95878"/>
                        </a:moveTo>
                        <a:cubicBezTo>
                          <a:pt x="102110" y="70311"/>
                          <a:pt x="91883" y="46022"/>
                          <a:pt x="73986" y="28124"/>
                        </a:cubicBezTo>
                        <a:cubicBezTo>
                          <a:pt x="56089" y="10227"/>
                          <a:pt x="31161" y="0"/>
                          <a:pt x="6232" y="0"/>
                        </a:cubicBezTo>
                        <a:cubicBezTo>
                          <a:pt x="-2077" y="0"/>
                          <a:pt x="-2077" y="12784"/>
                          <a:pt x="6232" y="12784"/>
                        </a:cubicBezTo>
                        <a:cubicBezTo>
                          <a:pt x="28604" y="12784"/>
                          <a:pt x="49058" y="21732"/>
                          <a:pt x="65037" y="37073"/>
                        </a:cubicBezTo>
                        <a:cubicBezTo>
                          <a:pt x="80378" y="52413"/>
                          <a:pt x="89326" y="74146"/>
                          <a:pt x="89326" y="95878"/>
                        </a:cubicBezTo>
                        <a:cubicBezTo>
                          <a:pt x="89326" y="104188"/>
                          <a:pt x="102110" y="104188"/>
                          <a:pt x="102110" y="95878"/>
                        </a:cubicBezTo>
                        <a:close/>
                      </a:path>
                    </a:pathLst>
                  </a:custGeom>
                  <a:solidFill>
                    <a:srgbClr val="414042"/>
                  </a:solidFill>
                  <a:ln w="6385" cap="flat">
                    <a:noFill/>
                    <a:prstDash val="solid"/>
                    <a:miter/>
                  </a:ln>
                </p:spPr>
                <p:txBody>
                  <a:bodyPr rtlCol="0" anchor="ctr"/>
                  <a:lstStyle/>
                  <a:p>
                    <a:endParaRPr lang="en-US"/>
                  </a:p>
                </p:txBody>
              </p:sp>
              <p:sp>
                <p:nvSpPr>
                  <p:cNvPr id="34" name="Graphic 2">
                    <a:extLst>
                      <a:ext uri="{FF2B5EF4-FFF2-40B4-BE49-F238E27FC236}">
                        <a16:creationId xmlns:a16="http://schemas.microsoft.com/office/drawing/2014/main" id="{0AA54272-554F-4A9B-A6A8-7C05B70D7AE7}"/>
                      </a:ext>
                    </a:extLst>
                  </p:cNvPr>
                  <p:cNvSpPr/>
                  <p:nvPr/>
                </p:nvSpPr>
                <p:spPr>
                  <a:xfrm>
                    <a:off x="4106317" y="2733344"/>
                    <a:ext cx="77821" cy="77821"/>
                  </a:xfrm>
                  <a:custGeom>
                    <a:avLst/>
                    <a:gdLst>
                      <a:gd name="connsiteX0" fmla="*/ 6232 w 77821"/>
                      <a:gd name="connsiteY0" fmla="*/ 0 h 77821"/>
                      <a:gd name="connsiteX1" fmla="*/ 6232 w 77821"/>
                      <a:gd name="connsiteY1" fmla="*/ 12784 h 77821"/>
                      <a:gd name="connsiteX2" fmla="*/ 65037 w 77821"/>
                      <a:gd name="connsiteY2" fmla="*/ 71589 h 77821"/>
                      <a:gd name="connsiteX3" fmla="*/ 77821 w 77821"/>
                      <a:gd name="connsiteY3" fmla="*/ 71589 h 77821"/>
                      <a:gd name="connsiteX4" fmla="*/ 6232 w 77821"/>
                      <a:gd name="connsiteY4" fmla="*/ 0 h 77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21" h="77821">
                        <a:moveTo>
                          <a:pt x="6232" y="0"/>
                        </a:moveTo>
                        <a:cubicBezTo>
                          <a:pt x="-2077" y="0"/>
                          <a:pt x="-2077" y="12784"/>
                          <a:pt x="6232" y="12784"/>
                        </a:cubicBezTo>
                        <a:cubicBezTo>
                          <a:pt x="38191" y="12784"/>
                          <a:pt x="65037" y="38990"/>
                          <a:pt x="65037" y="71589"/>
                        </a:cubicBezTo>
                        <a:cubicBezTo>
                          <a:pt x="65037" y="79899"/>
                          <a:pt x="77821" y="79899"/>
                          <a:pt x="77821" y="71589"/>
                        </a:cubicBezTo>
                        <a:cubicBezTo>
                          <a:pt x="77182" y="32598"/>
                          <a:pt x="45223" y="639"/>
                          <a:pt x="6232" y="0"/>
                        </a:cubicBezTo>
                        <a:close/>
                      </a:path>
                    </a:pathLst>
                  </a:custGeom>
                  <a:solidFill>
                    <a:srgbClr val="414042"/>
                  </a:solidFill>
                  <a:ln w="6385" cap="flat">
                    <a:noFill/>
                    <a:prstDash val="solid"/>
                    <a:miter/>
                  </a:ln>
                </p:spPr>
                <p:txBody>
                  <a:bodyPr rtlCol="0" anchor="ctr"/>
                  <a:lstStyle/>
                  <a:p>
                    <a:endParaRPr lang="en-US"/>
                  </a:p>
                </p:txBody>
              </p:sp>
              <p:sp>
                <p:nvSpPr>
                  <p:cNvPr id="36" name="Graphic 2">
                    <a:extLst>
                      <a:ext uri="{FF2B5EF4-FFF2-40B4-BE49-F238E27FC236}">
                        <a16:creationId xmlns:a16="http://schemas.microsoft.com/office/drawing/2014/main" id="{BE280383-2223-4B1B-A355-4B39CF233F16}"/>
                      </a:ext>
                    </a:extLst>
                  </p:cNvPr>
                  <p:cNvSpPr/>
                  <p:nvPr/>
                </p:nvSpPr>
                <p:spPr>
                  <a:xfrm>
                    <a:off x="4106317" y="2761468"/>
                    <a:ext cx="49697" cy="49696"/>
                  </a:xfrm>
                  <a:custGeom>
                    <a:avLst/>
                    <a:gdLst>
                      <a:gd name="connsiteX0" fmla="*/ 6232 w 49697"/>
                      <a:gd name="connsiteY0" fmla="*/ 0 h 49696"/>
                      <a:gd name="connsiteX1" fmla="*/ 6232 w 49697"/>
                      <a:gd name="connsiteY1" fmla="*/ 12784 h 49696"/>
                      <a:gd name="connsiteX2" fmla="*/ 36913 w 49697"/>
                      <a:gd name="connsiteY2" fmla="*/ 43465 h 49696"/>
                      <a:gd name="connsiteX3" fmla="*/ 49697 w 49697"/>
                      <a:gd name="connsiteY3" fmla="*/ 43465 h 49696"/>
                      <a:gd name="connsiteX4" fmla="*/ 6232 w 49697"/>
                      <a:gd name="connsiteY4" fmla="*/ 0 h 49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697" h="49696">
                        <a:moveTo>
                          <a:pt x="6232" y="0"/>
                        </a:moveTo>
                        <a:cubicBezTo>
                          <a:pt x="-2077" y="0"/>
                          <a:pt x="-2077" y="12784"/>
                          <a:pt x="6232" y="12784"/>
                        </a:cubicBezTo>
                        <a:cubicBezTo>
                          <a:pt x="23490" y="12784"/>
                          <a:pt x="36913" y="26846"/>
                          <a:pt x="36913" y="43465"/>
                        </a:cubicBezTo>
                        <a:cubicBezTo>
                          <a:pt x="36913" y="51774"/>
                          <a:pt x="49697" y="51774"/>
                          <a:pt x="49697" y="43465"/>
                        </a:cubicBezTo>
                        <a:cubicBezTo>
                          <a:pt x="49058" y="19815"/>
                          <a:pt x="29882" y="639"/>
                          <a:pt x="6232" y="0"/>
                        </a:cubicBezTo>
                        <a:close/>
                      </a:path>
                    </a:pathLst>
                  </a:custGeom>
                  <a:solidFill>
                    <a:srgbClr val="414042"/>
                  </a:solidFill>
                  <a:ln w="6385" cap="flat">
                    <a:noFill/>
                    <a:prstDash val="solid"/>
                    <a:miter/>
                  </a:ln>
                </p:spPr>
                <p:txBody>
                  <a:bodyPr rtlCol="0" anchor="ctr"/>
                  <a:lstStyle/>
                  <a:p>
                    <a:endParaRPr lang="en-US"/>
                  </a:p>
                </p:txBody>
              </p:sp>
              <p:sp>
                <p:nvSpPr>
                  <p:cNvPr id="37" name="Graphic 2">
                    <a:extLst>
                      <a:ext uri="{FF2B5EF4-FFF2-40B4-BE49-F238E27FC236}">
                        <a16:creationId xmlns:a16="http://schemas.microsoft.com/office/drawing/2014/main" id="{14F0E58A-5254-454A-980E-8F4511072F10}"/>
                      </a:ext>
                    </a:extLst>
                  </p:cNvPr>
                  <p:cNvSpPr/>
                  <p:nvPr/>
                </p:nvSpPr>
                <p:spPr>
                  <a:xfrm>
                    <a:off x="4094012" y="2786397"/>
                    <a:ext cx="37072" cy="37072"/>
                  </a:xfrm>
                  <a:custGeom>
                    <a:avLst/>
                    <a:gdLst>
                      <a:gd name="connsiteX0" fmla="*/ 37073 w 37072"/>
                      <a:gd name="connsiteY0" fmla="*/ 18536 h 37072"/>
                      <a:gd name="connsiteX1" fmla="*/ 18536 w 37072"/>
                      <a:gd name="connsiteY1" fmla="*/ 37073 h 37072"/>
                      <a:gd name="connsiteX2" fmla="*/ 0 w 37072"/>
                      <a:gd name="connsiteY2" fmla="*/ 18536 h 37072"/>
                      <a:gd name="connsiteX3" fmla="*/ 18536 w 37072"/>
                      <a:gd name="connsiteY3" fmla="*/ 0 h 37072"/>
                      <a:gd name="connsiteX4" fmla="*/ 37073 w 37072"/>
                      <a:gd name="connsiteY4" fmla="*/ 18536 h 37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72" h="37072">
                        <a:moveTo>
                          <a:pt x="37073" y="18536"/>
                        </a:moveTo>
                        <a:cubicBezTo>
                          <a:pt x="37073" y="28774"/>
                          <a:pt x="28774" y="37073"/>
                          <a:pt x="18536" y="37073"/>
                        </a:cubicBezTo>
                        <a:cubicBezTo>
                          <a:pt x="8299" y="37073"/>
                          <a:pt x="0" y="28774"/>
                          <a:pt x="0" y="18536"/>
                        </a:cubicBezTo>
                        <a:cubicBezTo>
                          <a:pt x="0" y="8299"/>
                          <a:pt x="8299" y="0"/>
                          <a:pt x="18536" y="0"/>
                        </a:cubicBezTo>
                        <a:cubicBezTo>
                          <a:pt x="28774" y="0"/>
                          <a:pt x="37073" y="8299"/>
                          <a:pt x="37073" y="18536"/>
                        </a:cubicBezTo>
                        <a:close/>
                      </a:path>
                    </a:pathLst>
                  </a:custGeom>
                  <a:solidFill>
                    <a:srgbClr val="414042"/>
                  </a:solidFill>
                  <a:ln w="6385" cap="flat">
                    <a:noFill/>
                    <a:prstDash val="solid"/>
                    <a:miter/>
                  </a:ln>
                </p:spPr>
                <p:txBody>
                  <a:bodyPr rtlCol="0" anchor="ctr"/>
                  <a:lstStyle/>
                  <a:p>
                    <a:endParaRPr lang="en-US"/>
                  </a:p>
                </p:txBody>
              </p:sp>
            </p:grpSp>
          </p:grpSp>
          <p:grpSp>
            <p:nvGrpSpPr>
              <p:cNvPr id="38" name="Graphic 2">
                <a:extLst>
                  <a:ext uri="{FF2B5EF4-FFF2-40B4-BE49-F238E27FC236}">
                    <a16:creationId xmlns:a16="http://schemas.microsoft.com/office/drawing/2014/main" id="{61656A15-F7D6-4F3A-823F-2FCA9F9E2FCB}"/>
                  </a:ext>
                </a:extLst>
              </p:cNvPr>
              <p:cNvGrpSpPr/>
              <p:nvPr/>
            </p:nvGrpSpPr>
            <p:grpSpPr>
              <a:xfrm>
                <a:off x="3895225" y="3169270"/>
                <a:ext cx="214127" cy="194313"/>
                <a:chOff x="3895225" y="3169270"/>
                <a:chExt cx="214127" cy="194313"/>
              </a:xfrm>
              <a:solidFill>
                <a:srgbClr val="414042"/>
              </a:solidFill>
            </p:grpSpPr>
            <p:grpSp>
              <p:nvGrpSpPr>
                <p:cNvPr id="39" name="Graphic 2">
                  <a:extLst>
                    <a:ext uri="{FF2B5EF4-FFF2-40B4-BE49-F238E27FC236}">
                      <a16:creationId xmlns:a16="http://schemas.microsoft.com/office/drawing/2014/main" id="{7A1A9458-2A9F-4626-B311-C19474F6A253}"/>
                    </a:ext>
                  </a:extLst>
                </p:cNvPr>
                <p:cNvGrpSpPr/>
                <p:nvPr/>
              </p:nvGrpSpPr>
              <p:grpSpPr>
                <a:xfrm>
                  <a:off x="3895225" y="3169270"/>
                  <a:ext cx="214127" cy="135507"/>
                  <a:chOff x="3895225" y="3169270"/>
                  <a:chExt cx="214127" cy="135507"/>
                </a:xfrm>
                <a:solidFill>
                  <a:srgbClr val="414042"/>
                </a:solidFill>
              </p:grpSpPr>
              <p:sp>
                <p:nvSpPr>
                  <p:cNvPr id="40" name="Graphic 2">
                    <a:extLst>
                      <a:ext uri="{FF2B5EF4-FFF2-40B4-BE49-F238E27FC236}">
                        <a16:creationId xmlns:a16="http://schemas.microsoft.com/office/drawing/2014/main" id="{80970D31-E007-4425-85C0-C3BBA8ED47C2}"/>
                      </a:ext>
                    </a:extLst>
                  </p:cNvPr>
                  <p:cNvSpPr/>
                  <p:nvPr/>
                </p:nvSpPr>
                <p:spPr>
                  <a:xfrm>
                    <a:off x="3895225" y="3169270"/>
                    <a:ext cx="60083" cy="60083"/>
                  </a:xfrm>
                  <a:custGeom>
                    <a:avLst/>
                    <a:gdLst>
                      <a:gd name="connsiteX0" fmla="*/ 56888 w 60083"/>
                      <a:gd name="connsiteY0" fmla="*/ 0 h 60083"/>
                      <a:gd name="connsiteX1" fmla="*/ 3196 w 60083"/>
                      <a:gd name="connsiteY1" fmla="*/ 0 h 60083"/>
                      <a:gd name="connsiteX2" fmla="*/ 0 w 60083"/>
                      <a:gd name="connsiteY2" fmla="*/ 3196 h 60083"/>
                      <a:gd name="connsiteX3" fmla="*/ 0 w 60083"/>
                      <a:gd name="connsiteY3" fmla="*/ 56888 h 60083"/>
                      <a:gd name="connsiteX4" fmla="*/ 3196 w 60083"/>
                      <a:gd name="connsiteY4" fmla="*/ 60084 h 60083"/>
                      <a:gd name="connsiteX5" fmla="*/ 56888 w 60083"/>
                      <a:gd name="connsiteY5" fmla="*/ 60084 h 60083"/>
                      <a:gd name="connsiteX6" fmla="*/ 60084 w 60083"/>
                      <a:gd name="connsiteY6" fmla="*/ 56888 h 60083"/>
                      <a:gd name="connsiteX7" fmla="*/ 60084 w 60083"/>
                      <a:gd name="connsiteY7" fmla="*/ 3196 h 60083"/>
                      <a:gd name="connsiteX8" fmla="*/ 56888 w 60083"/>
                      <a:gd name="connsiteY8" fmla="*/ 0 h 60083"/>
                      <a:gd name="connsiteX9" fmla="*/ 51774 w 60083"/>
                      <a:gd name="connsiteY9" fmla="*/ 38351 h 60083"/>
                      <a:gd name="connsiteX10" fmla="*/ 46661 w 60083"/>
                      <a:gd name="connsiteY10" fmla="*/ 38351 h 60083"/>
                      <a:gd name="connsiteX11" fmla="*/ 46661 w 60083"/>
                      <a:gd name="connsiteY11" fmla="*/ 42826 h 60083"/>
                      <a:gd name="connsiteX12" fmla="*/ 40908 w 60083"/>
                      <a:gd name="connsiteY12" fmla="*/ 42826 h 60083"/>
                      <a:gd name="connsiteX13" fmla="*/ 37712 w 60083"/>
                      <a:gd name="connsiteY13" fmla="*/ 46022 h 60083"/>
                      <a:gd name="connsiteX14" fmla="*/ 37712 w 60083"/>
                      <a:gd name="connsiteY14" fmla="*/ 49218 h 60083"/>
                      <a:gd name="connsiteX15" fmla="*/ 24289 w 60083"/>
                      <a:gd name="connsiteY15" fmla="*/ 49218 h 60083"/>
                      <a:gd name="connsiteX16" fmla="*/ 24289 w 60083"/>
                      <a:gd name="connsiteY16" fmla="*/ 46022 h 60083"/>
                      <a:gd name="connsiteX17" fmla="*/ 21093 w 60083"/>
                      <a:gd name="connsiteY17" fmla="*/ 42826 h 60083"/>
                      <a:gd name="connsiteX18" fmla="*/ 15340 w 60083"/>
                      <a:gd name="connsiteY18" fmla="*/ 42826 h 60083"/>
                      <a:gd name="connsiteX19" fmla="*/ 15340 w 60083"/>
                      <a:gd name="connsiteY19" fmla="*/ 38351 h 60083"/>
                      <a:gd name="connsiteX20" fmla="*/ 10227 w 60083"/>
                      <a:gd name="connsiteY20" fmla="*/ 38351 h 60083"/>
                      <a:gd name="connsiteX21" fmla="*/ 10227 w 60083"/>
                      <a:gd name="connsiteY21" fmla="*/ 21093 h 60083"/>
                      <a:gd name="connsiteX22" fmla="*/ 53053 w 60083"/>
                      <a:gd name="connsiteY22" fmla="*/ 21093 h 60083"/>
                      <a:gd name="connsiteX23" fmla="*/ 53053 w 60083"/>
                      <a:gd name="connsiteY23" fmla="*/ 38351 h 6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083" h="60083">
                        <a:moveTo>
                          <a:pt x="56888" y="0"/>
                        </a:moveTo>
                        <a:lnTo>
                          <a:pt x="3196" y="0"/>
                        </a:lnTo>
                        <a:cubicBezTo>
                          <a:pt x="1278" y="0"/>
                          <a:pt x="0" y="1278"/>
                          <a:pt x="0" y="3196"/>
                        </a:cubicBezTo>
                        <a:lnTo>
                          <a:pt x="0" y="56888"/>
                        </a:lnTo>
                        <a:cubicBezTo>
                          <a:pt x="0" y="58805"/>
                          <a:pt x="1278" y="60084"/>
                          <a:pt x="3196" y="60084"/>
                        </a:cubicBezTo>
                        <a:lnTo>
                          <a:pt x="56888" y="60084"/>
                        </a:lnTo>
                        <a:cubicBezTo>
                          <a:pt x="58805" y="60084"/>
                          <a:pt x="60084" y="58805"/>
                          <a:pt x="60084" y="56888"/>
                        </a:cubicBezTo>
                        <a:lnTo>
                          <a:pt x="60084" y="3196"/>
                        </a:lnTo>
                        <a:cubicBezTo>
                          <a:pt x="60084" y="1278"/>
                          <a:pt x="58805" y="0"/>
                          <a:pt x="56888" y="0"/>
                        </a:cubicBezTo>
                        <a:close/>
                        <a:moveTo>
                          <a:pt x="51774" y="38351"/>
                        </a:moveTo>
                        <a:lnTo>
                          <a:pt x="46661" y="38351"/>
                        </a:lnTo>
                        <a:lnTo>
                          <a:pt x="46661" y="42826"/>
                        </a:lnTo>
                        <a:lnTo>
                          <a:pt x="40908" y="42826"/>
                        </a:lnTo>
                        <a:lnTo>
                          <a:pt x="37712" y="46022"/>
                        </a:lnTo>
                        <a:lnTo>
                          <a:pt x="37712" y="49218"/>
                        </a:lnTo>
                        <a:lnTo>
                          <a:pt x="24289" y="49218"/>
                        </a:lnTo>
                        <a:lnTo>
                          <a:pt x="24289" y="46022"/>
                        </a:lnTo>
                        <a:lnTo>
                          <a:pt x="21093" y="42826"/>
                        </a:lnTo>
                        <a:lnTo>
                          <a:pt x="15340" y="42826"/>
                        </a:lnTo>
                        <a:lnTo>
                          <a:pt x="15340" y="38351"/>
                        </a:lnTo>
                        <a:lnTo>
                          <a:pt x="10227" y="38351"/>
                        </a:lnTo>
                        <a:lnTo>
                          <a:pt x="10227" y="21093"/>
                        </a:lnTo>
                        <a:lnTo>
                          <a:pt x="53053" y="21093"/>
                        </a:lnTo>
                        <a:lnTo>
                          <a:pt x="53053" y="38351"/>
                        </a:lnTo>
                        <a:close/>
                      </a:path>
                    </a:pathLst>
                  </a:custGeom>
                  <a:solidFill>
                    <a:srgbClr val="414042"/>
                  </a:solidFill>
                  <a:ln w="6385" cap="flat">
                    <a:noFill/>
                    <a:prstDash val="solid"/>
                    <a:miter/>
                  </a:ln>
                </p:spPr>
                <p:txBody>
                  <a:bodyPr rtlCol="0" anchor="ctr"/>
                  <a:lstStyle/>
                  <a:p>
                    <a:endParaRPr lang="en-US"/>
                  </a:p>
                </p:txBody>
              </p:sp>
              <p:sp>
                <p:nvSpPr>
                  <p:cNvPr id="41" name="Graphic 2">
                    <a:extLst>
                      <a:ext uri="{FF2B5EF4-FFF2-40B4-BE49-F238E27FC236}">
                        <a16:creationId xmlns:a16="http://schemas.microsoft.com/office/drawing/2014/main" id="{2B36C7FE-7C5A-4595-8E66-652EB1145B32}"/>
                      </a:ext>
                    </a:extLst>
                  </p:cNvPr>
                  <p:cNvSpPr/>
                  <p:nvPr/>
                </p:nvSpPr>
                <p:spPr>
                  <a:xfrm>
                    <a:off x="3972567" y="3169270"/>
                    <a:ext cx="60083" cy="60083"/>
                  </a:xfrm>
                  <a:custGeom>
                    <a:avLst/>
                    <a:gdLst>
                      <a:gd name="connsiteX0" fmla="*/ 56888 w 60083"/>
                      <a:gd name="connsiteY0" fmla="*/ 0 h 60083"/>
                      <a:gd name="connsiteX1" fmla="*/ 3196 w 60083"/>
                      <a:gd name="connsiteY1" fmla="*/ 0 h 60083"/>
                      <a:gd name="connsiteX2" fmla="*/ 0 w 60083"/>
                      <a:gd name="connsiteY2" fmla="*/ 3196 h 60083"/>
                      <a:gd name="connsiteX3" fmla="*/ 0 w 60083"/>
                      <a:gd name="connsiteY3" fmla="*/ 56888 h 60083"/>
                      <a:gd name="connsiteX4" fmla="*/ 3196 w 60083"/>
                      <a:gd name="connsiteY4" fmla="*/ 60084 h 60083"/>
                      <a:gd name="connsiteX5" fmla="*/ 56888 w 60083"/>
                      <a:gd name="connsiteY5" fmla="*/ 60084 h 60083"/>
                      <a:gd name="connsiteX6" fmla="*/ 60083 w 60083"/>
                      <a:gd name="connsiteY6" fmla="*/ 56888 h 60083"/>
                      <a:gd name="connsiteX7" fmla="*/ 60083 w 60083"/>
                      <a:gd name="connsiteY7" fmla="*/ 3196 h 60083"/>
                      <a:gd name="connsiteX8" fmla="*/ 56888 w 60083"/>
                      <a:gd name="connsiteY8" fmla="*/ 0 h 60083"/>
                      <a:gd name="connsiteX9" fmla="*/ 51135 w 60083"/>
                      <a:gd name="connsiteY9" fmla="*/ 38351 h 60083"/>
                      <a:gd name="connsiteX10" fmla="*/ 46022 w 60083"/>
                      <a:gd name="connsiteY10" fmla="*/ 38351 h 60083"/>
                      <a:gd name="connsiteX11" fmla="*/ 46022 w 60083"/>
                      <a:gd name="connsiteY11" fmla="*/ 42826 h 60083"/>
                      <a:gd name="connsiteX12" fmla="*/ 40269 w 60083"/>
                      <a:gd name="connsiteY12" fmla="*/ 42826 h 60083"/>
                      <a:gd name="connsiteX13" fmla="*/ 37073 w 60083"/>
                      <a:gd name="connsiteY13" fmla="*/ 46022 h 60083"/>
                      <a:gd name="connsiteX14" fmla="*/ 37073 w 60083"/>
                      <a:gd name="connsiteY14" fmla="*/ 49218 h 60083"/>
                      <a:gd name="connsiteX15" fmla="*/ 23650 w 60083"/>
                      <a:gd name="connsiteY15" fmla="*/ 49218 h 60083"/>
                      <a:gd name="connsiteX16" fmla="*/ 23650 w 60083"/>
                      <a:gd name="connsiteY16" fmla="*/ 46022 h 60083"/>
                      <a:gd name="connsiteX17" fmla="*/ 20454 w 60083"/>
                      <a:gd name="connsiteY17" fmla="*/ 42826 h 60083"/>
                      <a:gd name="connsiteX18" fmla="*/ 14701 w 60083"/>
                      <a:gd name="connsiteY18" fmla="*/ 42826 h 60083"/>
                      <a:gd name="connsiteX19" fmla="*/ 14701 w 60083"/>
                      <a:gd name="connsiteY19" fmla="*/ 38351 h 60083"/>
                      <a:gd name="connsiteX20" fmla="*/ 9588 w 60083"/>
                      <a:gd name="connsiteY20" fmla="*/ 38351 h 60083"/>
                      <a:gd name="connsiteX21" fmla="*/ 9588 w 60083"/>
                      <a:gd name="connsiteY21" fmla="*/ 21093 h 60083"/>
                      <a:gd name="connsiteX22" fmla="*/ 52414 w 60083"/>
                      <a:gd name="connsiteY22" fmla="*/ 21093 h 60083"/>
                      <a:gd name="connsiteX23" fmla="*/ 52414 w 60083"/>
                      <a:gd name="connsiteY23" fmla="*/ 38351 h 6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083" h="60083">
                        <a:moveTo>
                          <a:pt x="56888" y="0"/>
                        </a:moveTo>
                        <a:lnTo>
                          <a:pt x="3196" y="0"/>
                        </a:lnTo>
                        <a:cubicBezTo>
                          <a:pt x="1278" y="0"/>
                          <a:pt x="0" y="1278"/>
                          <a:pt x="0" y="3196"/>
                        </a:cubicBezTo>
                        <a:lnTo>
                          <a:pt x="0" y="56888"/>
                        </a:lnTo>
                        <a:cubicBezTo>
                          <a:pt x="0" y="58805"/>
                          <a:pt x="1278" y="60084"/>
                          <a:pt x="3196" y="60084"/>
                        </a:cubicBezTo>
                        <a:lnTo>
                          <a:pt x="56888" y="60084"/>
                        </a:lnTo>
                        <a:cubicBezTo>
                          <a:pt x="58805" y="60084"/>
                          <a:pt x="60083" y="58805"/>
                          <a:pt x="60083" y="56888"/>
                        </a:cubicBezTo>
                        <a:lnTo>
                          <a:pt x="60083" y="3196"/>
                        </a:lnTo>
                        <a:cubicBezTo>
                          <a:pt x="60083" y="1278"/>
                          <a:pt x="58166" y="0"/>
                          <a:pt x="56888" y="0"/>
                        </a:cubicBezTo>
                        <a:close/>
                        <a:moveTo>
                          <a:pt x="51135" y="38351"/>
                        </a:moveTo>
                        <a:lnTo>
                          <a:pt x="46022" y="38351"/>
                        </a:lnTo>
                        <a:lnTo>
                          <a:pt x="46022" y="42826"/>
                        </a:lnTo>
                        <a:lnTo>
                          <a:pt x="40269" y="42826"/>
                        </a:lnTo>
                        <a:lnTo>
                          <a:pt x="37073" y="46022"/>
                        </a:lnTo>
                        <a:lnTo>
                          <a:pt x="37073" y="49218"/>
                        </a:lnTo>
                        <a:lnTo>
                          <a:pt x="23650" y="49218"/>
                        </a:lnTo>
                        <a:lnTo>
                          <a:pt x="23650" y="46022"/>
                        </a:lnTo>
                        <a:lnTo>
                          <a:pt x="20454" y="42826"/>
                        </a:lnTo>
                        <a:lnTo>
                          <a:pt x="14701" y="42826"/>
                        </a:lnTo>
                        <a:lnTo>
                          <a:pt x="14701" y="38351"/>
                        </a:lnTo>
                        <a:lnTo>
                          <a:pt x="9588" y="38351"/>
                        </a:lnTo>
                        <a:lnTo>
                          <a:pt x="9588" y="21093"/>
                        </a:lnTo>
                        <a:lnTo>
                          <a:pt x="52414" y="21093"/>
                        </a:lnTo>
                        <a:lnTo>
                          <a:pt x="52414" y="38351"/>
                        </a:lnTo>
                        <a:close/>
                      </a:path>
                    </a:pathLst>
                  </a:custGeom>
                  <a:solidFill>
                    <a:srgbClr val="414042"/>
                  </a:solidFill>
                  <a:ln w="6385" cap="flat">
                    <a:noFill/>
                    <a:prstDash val="solid"/>
                    <a:miter/>
                  </a:ln>
                </p:spPr>
                <p:txBody>
                  <a:bodyPr rtlCol="0" anchor="ctr"/>
                  <a:lstStyle/>
                  <a:p>
                    <a:endParaRPr lang="en-US"/>
                  </a:p>
                </p:txBody>
              </p:sp>
              <p:sp>
                <p:nvSpPr>
                  <p:cNvPr id="42" name="Graphic 2">
                    <a:extLst>
                      <a:ext uri="{FF2B5EF4-FFF2-40B4-BE49-F238E27FC236}">
                        <a16:creationId xmlns:a16="http://schemas.microsoft.com/office/drawing/2014/main" id="{D88E7C53-2E17-4E6D-9ADD-37A002E9BB5C}"/>
                      </a:ext>
                    </a:extLst>
                  </p:cNvPr>
                  <p:cNvSpPr/>
                  <p:nvPr/>
                </p:nvSpPr>
                <p:spPr>
                  <a:xfrm>
                    <a:off x="4049269" y="3169270"/>
                    <a:ext cx="60083" cy="60083"/>
                  </a:xfrm>
                  <a:custGeom>
                    <a:avLst/>
                    <a:gdLst>
                      <a:gd name="connsiteX0" fmla="*/ 56888 w 60083"/>
                      <a:gd name="connsiteY0" fmla="*/ 0 h 60083"/>
                      <a:gd name="connsiteX1" fmla="*/ 3196 w 60083"/>
                      <a:gd name="connsiteY1" fmla="*/ 0 h 60083"/>
                      <a:gd name="connsiteX2" fmla="*/ 0 w 60083"/>
                      <a:gd name="connsiteY2" fmla="*/ 3196 h 60083"/>
                      <a:gd name="connsiteX3" fmla="*/ 0 w 60083"/>
                      <a:gd name="connsiteY3" fmla="*/ 56888 h 60083"/>
                      <a:gd name="connsiteX4" fmla="*/ 3196 w 60083"/>
                      <a:gd name="connsiteY4" fmla="*/ 60084 h 60083"/>
                      <a:gd name="connsiteX5" fmla="*/ 56888 w 60083"/>
                      <a:gd name="connsiteY5" fmla="*/ 60084 h 60083"/>
                      <a:gd name="connsiteX6" fmla="*/ 60083 w 60083"/>
                      <a:gd name="connsiteY6" fmla="*/ 56888 h 60083"/>
                      <a:gd name="connsiteX7" fmla="*/ 60083 w 60083"/>
                      <a:gd name="connsiteY7" fmla="*/ 3196 h 60083"/>
                      <a:gd name="connsiteX8" fmla="*/ 56888 w 60083"/>
                      <a:gd name="connsiteY8" fmla="*/ 0 h 60083"/>
                      <a:gd name="connsiteX9" fmla="*/ 51774 w 60083"/>
                      <a:gd name="connsiteY9" fmla="*/ 38351 h 60083"/>
                      <a:gd name="connsiteX10" fmla="*/ 46661 w 60083"/>
                      <a:gd name="connsiteY10" fmla="*/ 38351 h 60083"/>
                      <a:gd name="connsiteX11" fmla="*/ 46661 w 60083"/>
                      <a:gd name="connsiteY11" fmla="*/ 42826 h 60083"/>
                      <a:gd name="connsiteX12" fmla="*/ 40908 w 60083"/>
                      <a:gd name="connsiteY12" fmla="*/ 42826 h 60083"/>
                      <a:gd name="connsiteX13" fmla="*/ 37712 w 60083"/>
                      <a:gd name="connsiteY13" fmla="*/ 46022 h 60083"/>
                      <a:gd name="connsiteX14" fmla="*/ 37712 w 60083"/>
                      <a:gd name="connsiteY14" fmla="*/ 49218 h 60083"/>
                      <a:gd name="connsiteX15" fmla="*/ 24289 w 60083"/>
                      <a:gd name="connsiteY15" fmla="*/ 49218 h 60083"/>
                      <a:gd name="connsiteX16" fmla="*/ 24289 w 60083"/>
                      <a:gd name="connsiteY16" fmla="*/ 46022 h 60083"/>
                      <a:gd name="connsiteX17" fmla="*/ 21093 w 60083"/>
                      <a:gd name="connsiteY17" fmla="*/ 42826 h 60083"/>
                      <a:gd name="connsiteX18" fmla="*/ 15340 w 60083"/>
                      <a:gd name="connsiteY18" fmla="*/ 42826 h 60083"/>
                      <a:gd name="connsiteX19" fmla="*/ 15340 w 60083"/>
                      <a:gd name="connsiteY19" fmla="*/ 38351 h 60083"/>
                      <a:gd name="connsiteX20" fmla="*/ 10227 w 60083"/>
                      <a:gd name="connsiteY20" fmla="*/ 38351 h 60083"/>
                      <a:gd name="connsiteX21" fmla="*/ 10227 w 60083"/>
                      <a:gd name="connsiteY21" fmla="*/ 21093 h 60083"/>
                      <a:gd name="connsiteX22" fmla="*/ 53053 w 60083"/>
                      <a:gd name="connsiteY22" fmla="*/ 21093 h 60083"/>
                      <a:gd name="connsiteX23" fmla="*/ 53053 w 60083"/>
                      <a:gd name="connsiteY23" fmla="*/ 38351 h 6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083" h="60083">
                        <a:moveTo>
                          <a:pt x="56888" y="0"/>
                        </a:moveTo>
                        <a:lnTo>
                          <a:pt x="3196" y="0"/>
                        </a:lnTo>
                        <a:cubicBezTo>
                          <a:pt x="1278" y="0"/>
                          <a:pt x="0" y="1278"/>
                          <a:pt x="0" y="3196"/>
                        </a:cubicBezTo>
                        <a:lnTo>
                          <a:pt x="0" y="56888"/>
                        </a:lnTo>
                        <a:cubicBezTo>
                          <a:pt x="0" y="58805"/>
                          <a:pt x="1278" y="60084"/>
                          <a:pt x="3196" y="60084"/>
                        </a:cubicBezTo>
                        <a:lnTo>
                          <a:pt x="56888" y="60084"/>
                        </a:lnTo>
                        <a:cubicBezTo>
                          <a:pt x="58805" y="60084"/>
                          <a:pt x="60083" y="58805"/>
                          <a:pt x="60083" y="56888"/>
                        </a:cubicBezTo>
                        <a:lnTo>
                          <a:pt x="60083" y="3196"/>
                        </a:lnTo>
                        <a:cubicBezTo>
                          <a:pt x="60083" y="1278"/>
                          <a:pt x="58805" y="0"/>
                          <a:pt x="56888" y="0"/>
                        </a:cubicBezTo>
                        <a:close/>
                        <a:moveTo>
                          <a:pt x="51774" y="38351"/>
                        </a:moveTo>
                        <a:lnTo>
                          <a:pt x="46661" y="38351"/>
                        </a:lnTo>
                        <a:lnTo>
                          <a:pt x="46661" y="42826"/>
                        </a:lnTo>
                        <a:lnTo>
                          <a:pt x="40908" y="42826"/>
                        </a:lnTo>
                        <a:lnTo>
                          <a:pt x="37712" y="46022"/>
                        </a:lnTo>
                        <a:lnTo>
                          <a:pt x="37712" y="49218"/>
                        </a:lnTo>
                        <a:lnTo>
                          <a:pt x="24289" y="49218"/>
                        </a:lnTo>
                        <a:lnTo>
                          <a:pt x="24289" y="46022"/>
                        </a:lnTo>
                        <a:lnTo>
                          <a:pt x="21093" y="42826"/>
                        </a:lnTo>
                        <a:lnTo>
                          <a:pt x="15340" y="42826"/>
                        </a:lnTo>
                        <a:lnTo>
                          <a:pt x="15340" y="38351"/>
                        </a:lnTo>
                        <a:lnTo>
                          <a:pt x="10227" y="38351"/>
                        </a:lnTo>
                        <a:lnTo>
                          <a:pt x="10227" y="21093"/>
                        </a:lnTo>
                        <a:lnTo>
                          <a:pt x="53053" y="21093"/>
                        </a:lnTo>
                        <a:lnTo>
                          <a:pt x="53053" y="38351"/>
                        </a:lnTo>
                        <a:close/>
                      </a:path>
                    </a:pathLst>
                  </a:custGeom>
                  <a:solidFill>
                    <a:srgbClr val="414042"/>
                  </a:solidFill>
                  <a:ln w="6385" cap="flat">
                    <a:noFill/>
                    <a:prstDash val="solid"/>
                    <a:miter/>
                  </a:ln>
                </p:spPr>
                <p:txBody>
                  <a:bodyPr rtlCol="0" anchor="ctr"/>
                  <a:lstStyle/>
                  <a:p>
                    <a:endParaRPr lang="en-US"/>
                  </a:p>
                </p:txBody>
              </p:sp>
              <p:sp>
                <p:nvSpPr>
                  <p:cNvPr id="43" name="Graphic 2">
                    <a:extLst>
                      <a:ext uri="{FF2B5EF4-FFF2-40B4-BE49-F238E27FC236}">
                        <a16:creationId xmlns:a16="http://schemas.microsoft.com/office/drawing/2014/main" id="{A51E40D6-AA6E-4A98-8093-E52ED81BD011}"/>
                      </a:ext>
                    </a:extLst>
                  </p:cNvPr>
                  <p:cNvSpPr/>
                  <p:nvPr/>
                </p:nvSpPr>
                <p:spPr>
                  <a:xfrm>
                    <a:off x="4049269" y="3244695"/>
                    <a:ext cx="60083" cy="60083"/>
                  </a:xfrm>
                  <a:custGeom>
                    <a:avLst/>
                    <a:gdLst>
                      <a:gd name="connsiteX0" fmla="*/ 56888 w 60083"/>
                      <a:gd name="connsiteY0" fmla="*/ 0 h 60083"/>
                      <a:gd name="connsiteX1" fmla="*/ 3196 w 60083"/>
                      <a:gd name="connsiteY1" fmla="*/ 0 h 60083"/>
                      <a:gd name="connsiteX2" fmla="*/ 0 w 60083"/>
                      <a:gd name="connsiteY2" fmla="*/ 3196 h 60083"/>
                      <a:gd name="connsiteX3" fmla="*/ 0 w 60083"/>
                      <a:gd name="connsiteY3" fmla="*/ 56888 h 60083"/>
                      <a:gd name="connsiteX4" fmla="*/ 3196 w 60083"/>
                      <a:gd name="connsiteY4" fmla="*/ 60084 h 60083"/>
                      <a:gd name="connsiteX5" fmla="*/ 56888 w 60083"/>
                      <a:gd name="connsiteY5" fmla="*/ 60084 h 60083"/>
                      <a:gd name="connsiteX6" fmla="*/ 60083 w 60083"/>
                      <a:gd name="connsiteY6" fmla="*/ 56888 h 60083"/>
                      <a:gd name="connsiteX7" fmla="*/ 60083 w 60083"/>
                      <a:gd name="connsiteY7" fmla="*/ 3196 h 60083"/>
                      <a:gd name="connsiteX8" fmla="*/ 56888 w 60083"/>
                      <a:gd name="connsiteY8" fmla="*/ 0 h 60083"/>
                      <a:gd name="connsiteX9" fmla="*/ 51774 w 60083"/>
                      <a:gd name="connsiteY9" fmla="*/ 38351 h 60083"/>
                      <a:gd name="connsiteX10" fmla="*/ 46661 w 60083"/>
                      <a:gd name="connsiteY10" fmla="*/ 38351 h 60083"/>
                      <a:gd name="connsiteX11" fmla="*/ 46661 w 60083"/>
                      <a:gd name="connsiteY11" fmla="*/ 42825 h 60083"/>
                      <a:gd name="connsiteX12" fmla="*/ 40908 w 60083"/>
                      <a:gd name="connsiteY12" fmla="*/ 42825 h 60083"/>
                      <a:gd name="connsiteX13" fmla="*/ 37712 w 60083"/>
                      <a:gd name="connsiteY13" fmla="*/ 46021 h 60083"/>
                      <a:gd name="connsiteX14" fmla="*/ 37712 w 60083"/>
                      <a:gd name="connsiteY14" fmla="*/ 49217 h 60083"/>
                      <a:gd name="connsiteX15" fmla="*/ 24289 w 60083"/>
                      <a:gd name="connsiteY15" fmla="*/ 49217 h 60083"/>
                      <a:gd name="connsiteX16" fmla="*/ 24289 w 60083"/>
                      <a:gd name="connsiteY16" fmla="*/ 46021 h 60083"/>
                      <a:gd name="connsiteX17" fmla="*/ 21093 w 60083"/>
                      <a:gd name="connsiteY17" fmla="*/ 42825 h 60083"/>
                      <a:gd name="connsiteX18" fmla="*/ 15340 w 60083"/>
                      <a:gd name="connsiteY18" fmla="*/ 42825 h 60083"/>
                      <a:gd name="connsiteX19" fmla="*/ 15340 w 60083"/>
                      <a:gd name="connsiteY19" fmla="*/ 38351 h 60083"/>
                      <a:gd name="connsiteX20" fmla="*/ 10227 w 60083"/>
                      <a:gd name="connsiteY20" fmla="*/ 38351 h 60083"/>
                      <a:gd name="connsiteX21" fmla="*/ 10227 w 60083"/>
                      <a:gd name="connsiteY21" fmla="*/ 21093 h 60083"/>
                      <a:gd name="connsiteX22" fmla="*/ 53053 w 60083"/>
                      <a:gd name="connsiteY22" fmla="*/ 21093 h 60083"/>
                      <a:gd name="connsiteX23" fmla="*/ 53053 w 60083"/>
                      <a:gd name="connsiteY23" fmla="*/ 38351 h 6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083" h="60083">
                        <a:moveTo>
                          <a:pt x="56888" y="0"/>
                        </a:moveTo>
                        <a:lnTo>
                          <a:pt x="3196" y="0"/>
                        </a:lnTo>
                        <a:cubicBezTo>
                          <a:pt x="1278" y="0"/>
                          <a:pt x="0" y="1278"/>
                          <a:pt x="0" y="3196"/>
                        </a:cubicBezTo>
                        <a:lnTo>
                          <a:pt x="0" y="56888"/>
                        </a:lnTo>
                        <a:cubicBezTo>
                          <a:pt x="0" y="58805"/>
                          <a:pt x="1278" y="60084"/>
                          <a:pt x="3196" y="60084"/>
                        </a:cubicBezTo>
                        <a:lnTo>
                          <a:pt x="56888" y="60084"/>
                        </a:lnTo>
                        <a:cubicBezTo>
                          <a:pt x="58805" y="60084"/>
                          <a:pt x="60083" y="58805"/>
                          <a:pt x="60083" y="56888"/>
                        </a:cubicBezTo>
                        <a:lnTo>
                          <a:pt x="60083" y="3196"/>
                        </a:lnTo>
                        <a:cubicBezTo>
                          <a:pt x="60083" y="1278"/>
                          <a:pt x="58805" y="0"/>
                          <a:pt x="56888" y="0"/>
                        </a:cubicBezTo>
                        <a:close/>
                        <a:moveTo>
                          <a:pt x="51774" y="38351"/>
                        </a:moveTo>
                        <a:lnTo>
                          <a:pt x="46661" y="38351"/>
                        </a:lnTo>
                        <a:lnTo>
                          <a:pt x="46661" y="42825"/>
                        </a:lnTo>
                        <a:lnTo>
                          <a:pt x="40908" y="42825"/>
                        </a:lnTo>
                        <a:lnTo>
                          <a:pt x="37712" y="46021"/>
                        </a:lnTo>
                        <a:lnTo>
                          <a:pt x="37712" y="49217"/>
                        </a:lnTo>
                        <a:lnTo>
                          <a:pt x="24289" y="49217"/>
                        </a:lnTo>
                        <a:lnTo>
                          <a:pt x="24289" y="46021"/>
                        </a:lnTo>
                        <a:lnTo>
                          <a:pt x="21093" y="42825"/>
                        </a:lnTo>
                        <a:lnTo>
                          <a:pt x="15340" y="42825"/>
                        </a:lnTo>
                        <a:lnTo>
                          <a:pt x="15340" y="38351"/>
                        </a:lnTo>
                        <a:lnTo>
                          <a:pt x="10227" y="38351"/>
                        </a:lnTo>
                        <a:lnTo>
                          <a:pt x="10227" y="21093"/>
                        </a:lnTo>
                        <a:lnTo>
                          <a:pt x="53053" y="21093"/>
                        </a:lnTo>
                        <a:lnTo>
                          <a:pt x="53053" y="38351"/>
                        </a:lnTo>
                        <a:close/>
                      </a:path>
                    </a:pathLst>
                  </a:custGeom>
                  <a:solidFill>
                    <a:srgbClr val="414042"/>
                  </a:solidFill>
                  <a:ln w="6385" cap="flat">
                    <a:noFill/>
                    <a:prstDash val="solid"/>
                    <a:miter/>
                  </a:ln>
                </p:spPr>
                <p:txBody>
                  <a:bodyPr rtlCol="0" anchor="ctr"/>
                  <a:lstStyle/>
                  <a:p>
                    <a:endParaRPr lang="en-US"/>
                  </a:p>
                </p:txBody>
              </p:sp>
              <p:sp>
                <p:nvSpPr>
                  <p:cNvPr id="44" name="Graphic 2">
                    <a:extLst>
                      <a:ext uri="{FF2B5EF4-FFF2-40B4-BE49-F238E27FC236}">
                        <a16:creationId xmlns:a16="http://schemas.microsoft.com/office/drawing/2014/main" id="{8C8F76F5-E56F-4557-8B5D-9D055B853C3E}"/>
                      </a:ext>
                    </a:extLst>
                  </p:cNvPr>
                  <p:cNvSpPr/>
                  <p:nvPr/>
                </p:nvSpPr>
                <p:spPr>
                  <a:xfrm>
                    <a:off x="3895225" y="3244695"/>
                    <a:ext cx="60083" cy="60083"/>
                  </a:xfrm>
                  <a:custGeom>
                    <a:avLst/>
                    <a:gdLst>
                      <a:gd name="connsiteX0" fmla="*/ 56888 w 60083"/>
                      <a:gd name="connsiteY0" fmla="*/ 0 h 60083"/>
                      <a:gd name="connsiteX1" fmla="*/ 3196 w 60083"/>
                      <a:gd name="connsiteY1" fmla="*/ 0 h 60083"/>
                      <a:gd name="connsiteX2" fmla="*/ 0 w 60083"/>
                      <a:gd name="connsiteY2" fmla="*/ 3196 h 60083"/>
                      <a:gd name="connsiteX3" fmla="*/ 0 w 60083"/>
                      <a:gd name="connsiteY3" fmla="*/ 56888 h 60083"/>
                      <a:gd name="connsiteX4" fmla="*/ 3196 w 60083"/>
                      <a:gd name="connsiteY4" fmla="*/ 60084 h 60083"/>
                      <a:gd name="connsiteX5" fmla="*/ 56888 w 60083"/>
                      <a:gd name="connsiteY5" fmla="*/ 60084 h 60083"/>
                      <a:gd name="connsiteX6" fmla="*/ 60084 w 60083"/>
                      <a:gd name="connsiteY6" fmla="*/ 56888 h 60083"/>
                      <a:gd name="connsiteX7" fmla="*/ 60084 w 60083"/>
                      <a:gd name="connsiteY7" fmla="*/ 3196 h 60083"/>
                      <a:gd name="connsiteX8" fmla="*/ 56888 w 60083"/>
                      <a:gd name="connsiteY8" fmla="*/ 0 h 60083"/>
                      <a:gd name="connsiteX9" fmla="*/ 51774 w 60083"/>
                      <a:gd name="connsiteY9" fmla="*/ 38351 h 60083"/>
                      <a:gd name="connsiteX10" fmla="*/ 46661 w 60083"/>
                      <a:gd name="connsiteY10" fmla="*/ 38351 h 60083"/>
                      <a:gd name="connsiteX11" fmla="*/ 46661 w 60083"/>
                      <a:gd name="connsiteY11" fmla="*/ 42825 h 60083"/>
                      <a:gd name="connsiteX12" fmla="*/ 40908 w 60083"/>
                      <a:gd name="connsiteY12" fmla="*/ 42825 h 60083"/>
                      <a:gd name="connsiteX13" fmla="*/ 37712 w 60083"/>
                      <a:gd name="connsiteY13" fmla="*/ 46021 h 60083"/>
                      <a:gd name="connsiteX14" fmla="*/ 37712 w 60083"/>
                      <a:gd name="connsiteY14" fmla="*/ 49217 h 60083"/>
                      <a:gd name="connsiteX15" fmla="*/ 24289 w 60083"/>
                      <a:gd name="connsiteY15" fmla="*/ 49217 h 60083"/>
                      <a:gd name="connsiteX16" fmla="*/ 24289 w 60083"/>
                      <a:gd name="connsiteY16" fmla="*/ 46021 h 60083"/>
                      <a:gd name="connsiteX17" fmla="*/ 21093 w 60083"/>
                      <a:gd name="connsiteY17" fmla="*/ 42825 h 60083"/>
                      <a:gd name="connsiteX18" fmla="*/ 15340 w 60083"/>
                      <a:gd name="connsiteY18" fmla="*/ 42825 h 60083"/>
                      <a:gd name="connsiteX19" fmla="*/ 15340 w 60083"/>
                      <a:gd name="connsiteY19" fmla="*/ 38351 h 60083"/>
                      <a:gd name="connsiteX20" fmla="*/ 10227 w 60083"/>
                      <a:gd name="connsiteY20" fmla="*/ 38351 h 60083"/>
                      <a:gd name="connsiteX21" fmla="*/ 10227 w 60083"/>
                      <a:gd name="connsiteY21" fmla="*/ 21093 h 60083"/>
                      <a:gd name="connsiteX22" fmla="*/ 53053 w 60083"/>
                      <a:gd name="connsiteY22" fmla="*/ 21093 h 60083"/>
                      <a:gd name="connsiteX23" fmla="*/ 53053 w 60083"/>
                      <a:gd name="connsiteY23" fmla="*/ 38351 h 6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083" h="60083">
                        <a:moveTo>
                          <a:pt x="56888" y="0"/>
                        </a:moveTo>
                        <a:lnTo>
                          <a:pt x="3196" y="0"/>
                        </a:lnTo>
                        <a:cubicBezTo>
                          <a:pt x="1278" y="0"/>
                          <a:pt x="0" y="1278"/>
                          <a:pt x="0" y="3196"/>
                        </a:cubicBezTo>
                        <a:lnTo>
                          <a:pt x="0" y="56888"/>
                        </a:lnTo>
                        <a:cubicBezTo>
                          <a:pt x="0" y="58805"/>
                          <a:pt x="1278" y="60084"/>
                          <a:pt x="3196" y="60084"/>
                        </a:cubicBezTo>
                        <a:lnTo>
                          <a:pt x="56888" y="60084"/>
                        </a:lnTo>
                        <a:cubicBezTo>
                          <a:pt x="58805" y="60084"/>
                          <a:pt x="60084" y="58805"/>
                          <a:pt x="60084" y="56888"/>
                        </a:cubicBezTo>
                        <a:lnTo>
                          <a:pt x="60084" y="3196"/>
                        </a:lnTo>
                        <a:cubicBezTo>
                          <a:pt x="60084" y="1278"/>
                          <a:pt x="58805" y="0"/>
                          <a:pt x="56888" y="0"/>
                        </a:cubicBezTo>
                        <a:close/>
                        <a:moveTo>
                          <a:pt x="51774" y="38351"/>
                        </a:moveTo>
                        <a:lnTo>
                          <a:pt x="46661" y="38351"/>
                        </a:lnTo>
                        <a:lnTo>
                          <a:pt x="46661" y="42825"/>
                        </a:lnTo>
                        <a:lnTo>
                          <a:pt x="40908" y="42825"/>
                        </a:lnTo>
                        <a:lnTo>
                          <a:pt x="37712" y="46021"/>
                        </a:lnTo>
                        <a:lnTo>
                          <a:pt x="37712" y="49217"/>
                        </a:lnTo>
                        <a:lnTo>
                          <a:pt x="24289" y="49217"/>
                        </a:lnTo>
                        <a:lnTo>
                          <a:pt x="24289" y="46021"/>
                        </a:lnTo>
                        <a:lnTo>
                          <a:pt x="21093" y="42825"/>
                        </a:lnTo>
                        <a:lnTo>
                          <a:pt x="15340" y="42825"/>
                        </a:lnTo>
                        <a:lnTo>
                          <a:pt x="15340" y="38351"/>
                        </a:lnTo>
                        <a:lnTo>
                          <a:pt x="10227" y="38351"/>
                        </a:lnTo>
                        <a:lnTo>
                          <a:pt x="10227" y="21093"/>
                        </a:lnTo>
                        <a:lnTo>
                          <a:pt x="53053" y="21093"/>
                        </a:lnTo>
                        <a:lnTo>
                          <a:pt x="53053" y="38351"/>
                        </a:lnTo>
                        <a:close/>
                      </a:path>
                    </a:pathLst>
                  </a:custGeom>
                  <a:solidFill>
                    <a:srgbClr val="414042"/>
                  </a:solidFill>
                  <a:ln w="6385" cap="flat">
                    <a:noFill/>
                    <a:prstDash val="solid"/>
                    <a:miter/>
                  </a:ln>
                </p:spPr>
                <p:txBody>
                  <a:bodyPr rtlCol="0" anchor="ctr"/>
                  <a:lstStyle/>
                  <a:p>
                    <a:endParaRPr lang="en-US"/>
                  </a:p>
                </p:txBody>
              </p:sp>
            </p:grpSp>
            <p:grpSp>
              <p:nvGrpSpPr>
                <p:cNvPr id="45" name="Graphic 2">
                  <a:extLst>
                    <a:ext uri="{FF2B5EF4-FFF2-40B4-BE49-F238E27FC236}">
                      <a16:creationId xmlns:a16="http://schemas.microsoft.com/office/drawing/2014/main" id="{A78FC733-ECB2-4899-BF02-7A5187568D51}"/>
                    </a:ext>
                  </a:extLst>
                </p:cNvPr>
                <p:cNvGrpSpPr/>
                <p:nvPr/>
              </p:nvGrpSpPr>
              <p:grpSpPr>
                <a:xfrm>
                  <a:off x="3964257" y="3242138"/>
                  <a:ext cx="99004" cy="121445"/>
                  <a:chOff x="3964257" y="3242138"/>
                  <a:chExt cx="99004" cy="121445"/>
                </a:xfrm>
                <a:solidFill>
                  <a:srgbClr val="414042"/>
                </a:solidFill>
              </p:grpSpPr>
              <p:sp>
                <p:nvSpPr>
                  <p:cNvPr id="46" name="Graphic 2">
                    <a:extLst>
                      <a:ext uri="{FF2B5EF4-FFF2-40B4-BE49-F238E27FC236}">
                        <a16:creationId xmlns:a16="http://schemas.microsoft.com/office/drawing/2014/main" id="{C7A30CEE-74B5-4148-95EC-597386D9B93A}"/>
                      </a:ext>
                    </a:extLst>
                  </p:cNvPr>
                  <p:cNvSpPr/>
                  <p:nvPr/>
                </p:nvSpPr>
                <p:spPr>
                  <a:xfrm>
                    <a:off x="3981515" y="3267066"/>
                    <a:ext cx="38990" cy="19175"/>
                  </a:xfrm>
                  <a:custGeom>
                    <a:avLst/>
                    <a:gdLst>
                      <a:gd name="connsiteX0" fmla="*/ 38991 w 38990"/>
                      <a:gd name="connsiteY0" fmla="*/ 0 h 19175"/>
                      <a:gd name="connsiteX1" fmla="*/ 0 w 38990"/>
                      <a:gd name="connsiteY1" fmla="*/ 0 h 19175"/>
                      <a:gd name="connsiteX2" fmla="*/ 0 w 38990"/>
                      <a:gd name="connsiteY2" fmla="*/ 15340 h 19175"/>
                      <a:gd name="connsiteX3" fmla="*/ 5114 w 38990"/>
                      <a:gd name="connsiteY3" fmla="*/ 15340 h 19175"/>
                      <a:gd name="connsiteX4" fmla="*/ 5114 w 38990"/>
                      <a:gd name="connsiteY4" fmla="*/ 19176 h 19175"/>
                      <a:gd name="connsiteX5" fmla="*/ 8310 w 38990"/>
                      <a:gd name="connsiteY5" fmla="*/ 19176 h 19175"/>
                      <a:gd name="connsiteX6" fmla="*/ 8310 w 38990"/>
                      <a:gd name="connsiteY6" fmla="*/ 6392 h 19175"/>
                      <a:gd name="connsiteX7" fmla="*/ 38991 w 38990"/>
                      <a:gd name="connsiteY7" fmla="*/ 6392 h 1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990" h="19175">
                        <a:moveTo>
                          <a:pt x="38991" y="0"/>
                        </a:moveTo>
                        <a:lnTo>
                          <a:pt x="0" y="0"/>
                        </a:lnTo>
                        <a:lnTo>
                          <a:pt x="0" y="15340"/>
                        </a:lnTo>
                        <a:lnTo>
                          <a:pt x="5114" y="15340"/>
                        </a:lnTo>
                        <a:lnTo>
                          <a:pt x="5114" y="19176"/>
                        </a:lnTo>
                        <a:lnTo>
                          <a:pt x="8310" y="19176"/>
                        </a:lnTo>
                        <a:lnTo>
                          <a:pt x="8310" y="6392"/>
                        </a:lnTo>
                        <a:lnTo>
                          <a:pt x="38991" y="6392"/>
                        </a:lnTo>
                        <a:close/>
                      </a:path>
                    </a:pathLst>
                  </a:custGeom>
                  <a:solidFill>
                    <a:srgbClr val="414042"/>
                  </a:solidFill>
                  <a:ln w="6385" cap="flat">
                    <a:noFill/>
                    <a:prstDash val="solid"/>
                    <a:miter/>
                  </a:ln>
                </p:spPr>
                <p:txBody>
                  <a:bodyPr rtlCol="0" anchor="ctr"/>
                  <a:lstStyle/>
                  <a:p>
                    <a:endParaRPr lang="en-US"/>
                  </a:p>
                </p:txBody>
              </p:sp>
              <p:sp>
                <p:nvSpPr>
                  <p:cNvPr id="47" name="Graphic 2">
                    <a:extLst>
                      <a:ext uri="{FF2B5EF4-FFF2-40B4-BE49-F238E27FC236}">
                        <a16:creationId xmlns:a16="http://schemas.microsoft.com/office/drawing/2014/main" id="{F3F5D135-CF63-4FDC-9FDB-4778FA6C61D1}"/>
                      </a:ext>
                    </a:extLst>
                  </p:cNvPr>
                  <p:cNvSpPr/>
                  <p:nvPr/>
                </p:nvSpPr>
                <p:spPr>
                  <a:xfrm>
                    <a:off x="3964257" y="3242138"/>
                    <a:ext cx="99004" cy="121445"/>
                  </a:xfrm>
                  <a:custGeom>
                    <a:avLst/>
                    <a:gdLst>
                      <a:gd name="connsiteX0" fmla="*/ 88847 w 99004"/>
                      <a:gd name="connsiteY0" fmla="*/ 77981 h 121445"/>
                      <a:gd name="connsiteX1" fmla="*/ 65836 w 99004"/>
                      <a:gd name="connsiteY1" fmla="*/ 73507 h 121445"/>
                      <a:gd name="connsiteX2" fmla="*/ 54970 w 99004"/>
                      <a:gd name="connsiteY2" fmla="*/ 67754 h 121445"/>
                      <a:gd name="connsiteX3" fmla="*/ 65197 w 99004"/>
                      <a:gd name="connsiteY3" fmla="*/ 67754 h 121445"/>
                      <a:gd name="connsiteX4" fmla="*/ 70311 w 99004"/>
                      <a:gd name="connsiteY4" fmla="*/ 62641 h 121445"/>
                      <a:gd name="connsiteX5" fmla="*/ 70311 w 99004"/>
                      <a:gd name="connsiteY5" fmla="*/ 5114 h 121445"/>
                      <a:gd name="connsiteX6" fmla="*/ 65197 w 99004"/>
                      <a:gd name="connsiteY6" fmla="*/ 0 h 121445"/>
                      <a:gd name="connsiteX7" fmla="*/ 7670 w 99004"/>
                      <a:gd name="connsiteY7" fmla="*/ 0 h 121445"/>
                      <a:gd name="connsiteX8" fmla="*/ 2557 w 99004"/>
                      <a:gd name="connsiteY8" fmla="*/ 5114 h 121445"/>
                      <a:gd name="connsiteX9" fmla="*/ 2557 w 99004"/>
                      <a:gd name="connsiteY9" fmla="*/ 62641 h 121445"/>
                      <a:gd name="connsiteX10" fmla="*/ 7670 w 99004"/>
                      <a:gd name="connsiteY10" fmla="*/ 67754 h 121445"/>
                      <a:gd name="connsiteX11" fmla="*/ 43465 w 99004"/>
                      <a:gd name="connsiteY11" fmla="*/ 67754 h 121445"/>
                      <a:gd name="connsiteX12" fmla="*/ 45382 w 99004"/>
                      <a:gd name="connsiteY12" fmla="*/ 71589 h 121445"/>
                      <a:gd name="connsiteX13" fmla="*/ 65197 w 99004"/>
                      <a:gd name="connsiteY13" fmla="*/ 83734 h 121445"/>
                      <a:gd name="connsiteX14" fmla="*/ 65836 w 99004"/>
                      <a:gd name="connsiteY14" fmla="*/ 83734 h 121445"/>
                      <a:gd name="connsiteX15" fmla="*/ 85651 w 99004"/>
                      <a:gd name="connsiteY15" fmla="*/ 88847 h 121445"/>
                      <a:gd name="connsiteX16" fmla="*/ 77981 w 99004"/>
                      <a:gd name="connsiteY16" fmla="*/ 111219 h 121445"/>
                      <a:gd name="connsiteX17" fmla="*/ 55609 w 99004"/>
                      <a:gd name="connsiteY17" fmla="*/ 111219 h 121445"/>
                      <a:gd name="connsiteX18" fmla="*/ 0 w 99004"/>
                      <a:gd name="connsiteY18" fmla="*/ 111219 h 121445"/>
                      <a:gd name="connsiteX19" fmla="*/ 0 w 99004"/>
                      <a:gd name="connsiteY19" fmla="*/ 121446 h 121445"/>
                      <a:gd name="connsiteX20" fmla="*/ 65197 w 99004"/>
                      <a:gd name="connsiteY20" fmla="*/ 121446 h 121445"/>
                      <a:gd name="connsiteX21" fmla="*/ 73507 w 99004"/>
                      <a:gd name="connsiteY21" fmla="*/ 121446 h 121445"/>
                      <a:gd name="connsiteX22" fmla="*/ 97796 w 99004"/>
                      <a:gd name="connsiteY22" fmla="*/ 106744 h 121445"/>
                      <a:gd name="connsiteX23" fmla="*/ 88847 w 99004"/>
                      <a:gd name="connsiteY23" fmla="*/ 77981 h 121445"/>
                      <a:gd name="connsiteX24" fmla="*/ 52413 w 99004"/>
                      <a:gd name="connsiteY24" fmla="*/ 62641 h 121445"/>
                      <a:gd name="connsiteX25" fmla="*/ 52413 w 99004"/>
                      <a:gd name="connsiteY25" fmla="*/ 60084 h 121445"/>
                      <a:gd name="connsiteX26" fmla="*/ 52413 w 99004"/>
                      <a:gd name="connsiteY26" fmla="*/ 59445 h 121445"/>
                      <a:gd name="connsiteX27" fmla="*/ 53692 w 99004"/>
                      <a:gd name="connsiteY27" fmla="*/ 59445 h 121445"/>
                      <a:gd name="connsiteX28" fmla="*/ 53692 w 99004"/>
                      <a:gd name="connsiteY28" fmla="*/ 56888 h 121445"/>
                      <a:gd name="connsiteX29" fmla="*/ 56888 w 99004"/>
                      <a:gd name="connsiteY29" fmla="*/ 54331 h 121445"/>
                      <a:gd name="connsiteX30" fmla="*/ 61362 w 99004"/>
                      <a:gd name="connsiteY30" fmla="*/ 54331 h 121445"/>
                      <a:gd name="connsiteX31" fmla="*/ 61362 w 99004"/>
                      <a:gd name="connsiteY31" fmla="*/ 50496 h 121445"/>
                      <a:gd name="connsiteX32" fmla="*/ 64558 w 99004"/>
                      <a:gd name="connsiteY32" fmla="*/ 50496 h 121445"/>
                      <a:gd name="connsiteX33" fmla="*/ 64558 w 99004"/>
                      <a:gd name="connsiteY33" fmla="*/ 62641 h 121445"/>
                      <a:gd name="connsiteX34" fmla="*/ 52413 w 99004"/>
                      <a:gd name="connsiteY34" fmla="*/ 62641 h 121445"/>
                      <a:gd name="connsiteX35" fmla="*/ 7670 w 99004"/>
                      <a:gd name="connsiteY35" fmla="*/ 62641 h 121445"/>
                      <a:gd name="connsiteX36" fmla="*/ 7670 w 99004"/>
                      <a:gd name="connsiteY36" fmla="*/ 5114 h 121445"/>
                      <a:gd name="connsiteX37" fmla="*/ 65197 w 99004"/>
                      <a:gd name="connsiteY37" fmla="*/ 5114 h 121445"/>
                      <a:gd name="connsiteX38" fmla="*/ 65197 w 99004"/>
                      <a:gd name="connsiteY38" fmla="*/ 34516 h 121445"/>
                      <a:gd name="connsiteX39" fmla="*/ 28124 w 99004"/>
                      <a:gd name="connsiteY39" fmla="*/ 34516 h 121445"/>
                      <a:gd name="connsiteX40" fmla="*/ 28124 w 99004"/>
                      <a:gd name="connsiteY40" fmla="*/ 49857 h 121445"/>
                      <a:gd name="connsiteX41" fmla="*/ 33237 w 99004"/>
                      <a:gd name="connsiteY41" fmla="*/ 49857 h 121445"/>
                      <a:gd name="connsiteX42" fmla="*/ 33237 w 99004"/>
                      <a:gd name="connsiteY42" fmla="*/ 53692 h 121445"/>
                      <a:gd name="connsiteX43" fmla="*/ 38351 w 99004"/>
                      <a:gd name="connsiteY43" fmla="*/ 53692 h 121445"/>
                      <a:gd name="connsiteX44" fmla="*/ 41547 w 99004"/>
                      <a:gd name="connsiteY44" fmla="*/ 56249 h 121445"/>
                      <a:gd name="connsiteX45" fmla="*/ 41547 w 99004"/>
                      <a:gd name="connsiteY45" fmla="*/ 58805 h 121445"/>
                      <a:gd name="connsiteX46" fmla="*/ 42825 w 99004"/>
                      <a:gd name="connsiteY46" fmla="*/ 58805 h 121445"/>
                      <a:gd name="connsiteX47" fmla="*/ 42825 w 99004"/>
                      <a:gd name="connsiteY47" fmla="*/ 61362 h 121445"/>
                      <a:gd name="connsiteX48" fmla="*/ 7670 w 99004"/>
                      <a:gd name="connsiteY48" fmla="*/ 61362 h 121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9004" h="121445">
                        <a:moveTo>
                          <a:pt x="88847" y="77981"/>
                        </a:moveTo>
                        <a:cubicBezTo>
                          <a:pt x="81816" y="72868"/>
                          <a:pt x="74146" y="73507"/>
                          <a:pt x="65836" y="73507"/>
                        </a:cubicBezTo>
                        <a:cubicBezTo>
                          <a:pt x="61362" y="73507"/>
                          <a:pt x="56888" y="70950"/>
                          <a:pt x="54970" y="67754"/>
                        </a:cubicBezTo>
                        <a:lnTo>
                          <a:pt x="65197" y="67754"/>
                        </a:lnTo>
                        <a:cubicBezTo>
                          <a:pt x="67754" y="67754"/>
                          <a:pt x="70311" y="65836"/>
                          <a:pt x="70311" y="62641"/>
                        </a:cubicBezTo>
                        <a:lnTo>
                          <a:pt x="70311" y="5114"/>
                        </a:lnTo>
                        <a:cubicBezTo>
                          <a:pt x="70311" y="2557"/>
                          <a:pt x="68393" y="0"/>
                          <a:pt x="65197" y="0"/>
                        </a:cubicBezTo>
                        <a:lnTo>
                          <a:pt x="7670" y="0"/>
                        </a:lnTo>
                        <a:cubicBezTo>
                          <a:pt x="5113" y="0"/>
                          <a:pt x="2557" y="1918"/>
                          <a:pt x="2557" y="5114"/>
                        </a:cubicBezTo>
                        <a:lnTo>
                          <a:pt x="2557" y="62641"/>
                        </a:lnTo>
                        <a:cubicBezTo>
                          <a:pt x="2557" y="65197"/>
                          <a:pt x="4474" y="67754"/>
                          <a:pt x="7670" y="67754"/>
                        </a:cubicBezTo>
                        <a:lnTo>
                          <a:pt x="43465" y="67754"/>
                        </a:lnTo>
                        <a:cubicBezTo>
                          <a:pt x="44104" y="69032"/>
                          <a:pt x="44743" y="70311"/>
                          <a:pt x="45382" y="71589"/>
                        </a:cubicBezTo>
                        <a:cubicBezTo>
                          <a:pt x="49857" y="78620"/>
                          <a:pt x="56888" y="83094"/>
                          <a:pt x="65197" y="83734"/>
                        </a:cubicBezTo>
                        <a:cubicBezTo>
                          <a:pt x="65197" y="83734"/>
                          <a:pt x="65836" y="83734"/>
                          <a:pt x="65836" y="83734"/>
                        </a:cubicBezTo>
                        <a:cubicBezTo>
                          <a:pt x="72867" y="83734"/>
                          <a:pt x="80538" y="82455"/>
                          <a:pt x="85651" y="88847"/>
                        </a:cubicBezTo>
                        <a:cubicBezTo>
                          <a:pt x="92043" y="96517"/>
                          <a:pt x="88208" y="109301"/>
                          <a:pt x="77981" y="111219"/>
                        </a:cubicBezTo>
                        <a:cubicBezTo>
                          <a:pt x="70950" y="112497"/>
                          <a:pt x="62640" y="111219"/>
                          <a:pt x="55609" y="111219"/>
                        </a:cubicBezTo>
                        <a:cubicBezTo>
                          <a:pt x="37073" y="111219"/>
                          <a:pt x="18536" y="111219"/>
                          <a:pt x="0" y="111219"/>
                        </a:cubicBezTo>
                        <a:lnTo>
                          <a:pt x="0" y="121446"/>
                        </a:lnTo>
                        <a:cubicBezTo>
                          <a:pt x="21732" y="121446"/>
                          <a:pt x="43465" y="121446"/>
                          <a:pt x="65197" y="121446"/>
                        </a:cubicBezTo>
                        <a:cubicBezTo>
                          <a:pt x="67754" y="121446"/>
                          <a:pt x="70950" y="121446"/>
                          <a:pt x="73507" y="121446"/>
                        </a:cubicBezTo>
                        <a:cubicBezTo>
                          <a:pt x="83733" y="121446"/>
                          <a:pt x="93321" y="116332"/>
                          <a:pt x="97796" y="106744"/>
                        </a:cubicBezTo>
                        <a:cubicBezTo>
                          <a:pt x="100992" y="97157"/>
                          <a:pt x="97796" y="84373"/>
                          <a:pt x="88847" y="77981"/>
                        </a:cubicBezTo>
                        <a:close/>
                        <a:moveTo>
                          <a:pt x="52413" y="62641"/>
                        </a:moveTo>
                        <a:cubicBezTo>
                          <a:pt x="52413" y="62001"/>
                          <a:pt x="52413" y="61362"/>
                          <a:pt x="52413" y="60084"/>
                        </a:cubicBezTo>
                        <a:cubicBezTo>
                          <a:pt x="52413" y="60084"/>
                          <a:pt x="52413" y="59445"/>
                          <a:pt x="52413" y="59445"/>
                        </a:cubicBezTo>
                        <a:lnTo>
                          <a:pt x="53692" y="59445"/>
                        </a:lnTo>
                        <a:lnTo>
                          <a:pt x="53692" y="56888"/>
                        </a:lnTo>
                        <a:lnTo>
                          <a:pt x="56888" y="54331"/>
                        </a:lnTo>
                        <a:lnTo>
                          <a:pt x="61362" y="54331"/>
                        </a:lnTo>
                        <a:lnTo>
                          <a:pt x="61362" y="50496"/>
                        </a:lnTo>
                        <a:lnTo>
                          <a:pt x="64558" y="50496"/>
                        </a:lnTo>
                        <a:lnTo>
                          <a:pt x="64558" y="62641"/>
                        </a:lnTo>
                        <a:lnTo>
                          <a:pt x="52413" y="62641"/>
                        </a:lnTo>
                        <a:close/>
                        <a:moveTo>
                          <a:pt x="7670" y="62641"/>
                        </a:moveTo>
                        <a:lnTo>
                          <a:pt x="7670" y="5114"/>
                        </a:lnTo>
                        <a:lnTo>
                          <a:pt x="65197" y="5114"/>
                        </a:lnTo>
                        <a:lnTo>
                          <a:pt x="65197" y="34516"/>
                        </a:lnTo>
                        <a:lnTo>
                          <a:pt x="28124" y="34516"/>
                        </a:lnTo>
                        <a:lnTo>
                          <a:pt x="28124" y="49857"/>
                        </a:lnTo>
                        <a:lnTo>
                          <a:pt x="33237" y="49857"/>
                        </a:lnTo>
                        <a:lnTo>
                          <a:pt x="33237" y="53692"/>
                        </a:lnTo>
                        <a:lnTo>
                          <a:pt x="38351" y="53692"/>
                        </a:lnTo>
                        <a:lnTo>
                          <a:pt x="41547" y="56249"/>
                        </a:lnTo>
                        <a:lnTo>
                          <a:pt x="41547" y="58805"/>
                        </a:lnTo>
                        <a:lnTo>
                          <a:pt x="42825" y="58805"/>
                        </a:lnTo>
                        <a:cubicBezTo>
                          <a:pt x="42825" y="59445"/>
                          <a:pt x="42825" y="60723"/>
                          <a:pt x="42825" y="61362"/>
                        </a:cubicBezTo>
                        <a:lnTo>
                          <a:pt x="7670" y="61362"/>
                        </a:lnTo>
                        <a:close/>
                      </a:path>
                    </a:pathLst>
                  </a:custGeom>
                  <a:solidFill>
                    <a:srgbClr val="414042"/>
                  </a:solidFill>
                  <a:ln w="6385" cap="flat">
                    <a:noFill/>
                    <a:prstDash val="solid"/>
                    <a:miter/>
                  </a:ln>
                </p:spPr>
                <p:txBody>
                  <a:bodyPr rtlCol="0" anchor="ctr"/>
                  <a:lstStyle/>
                  <a:p>
                    <a:endParaRPr lang="en-US"/>
                  </a:p>
                </p:txBody>
              </p:sp>
            </p:grpSp>
          </p:grpSp>
          <p:grpSp>
            <p:nvGrpSpPr>
              <p:cNvPr id="48" name="Graphic 2">
                <a:extLst>
                  <a:ext uri="{FF2B5EF4-FFF2-40B4-BE49-F238E27FC236}">
                    <a16:creationId xmlns:a16="http://schemas.microsoft.com/office/drawing/2014/main" id="{6654F1BF-D1F0-4C85-9461-58034DF31278}"/>
                  </a:ext>
                </a:extLst>
              </p:cNvPr>
              <p:cNvGrpSpPr/>
              <p:nvPr/>
            </p:nvGrpSpPr>
            <p:grpSpPr>
              <a:xfrm>
                <a:off x="4163684" y="3214013"/>
                <a:ext cx="390544" cy="104826"/>
                <a:chOff x="4163684" y="3214013"/>
                <a:chExt cx="390544" cy="104826"/>
              </a:xfrm>
              <a:solidFill>
                <a:srgbClr val="414042"/>
              </a:solidFill>
            </p:grpSpPr>
            <p:sp>
              <p:nvSpPr>
                <p:cNvPr id="49" name="Graphic 2">
                  <a:extLst>
                    <a:ext uri="{FF2B5EF4-FFF2-40B4-BE49-F238E27FC236}">
                      <a16:creationId xmlns:a16="http://schemas.microsoft.com/office/drawing/2014/main" id="{7D8FBF4D-08F8-40B0-AC48-D4248361A5FA}"/>
                    </a:ext>
                  </a:extLst>
                </p:cNvPr>
                <p:cNvSpPr/>
                <p:nvPr/>
              </p:nvSpPr>
              <p:spPr>
                <a:xfrm>
                  <a:off x="4163684" y="3214013"/>
                  <a:ext cx="390544" cy="104826"/>
                </a:xfrm>
                <a:custGeom>
                  <a:avLst/>
                  <a:gdLst>
                    <a:gd name="connsiteX0" fmla="*/ 381595 w 390544"/>
                    <a:gd name="connsiteY0" fmla="*/ 0 h 104826"/>
                    <a:gd name="connsiteX1" fmla="*/ 8949 w 390544"/>
                    <a:gd name="connsiteY1" fmla="*/ 0 h 104826"/>
                    <a:gd name="connsiteX2" fmla="*/ 0 w 390544"/>
                    <a:gd name="connsiteY2" fmla="*/ 8949 h 104826"/>
                    <a:gd name="connsiteX3" fmla="*/ 0 w 390544"/>
                    <a:gd name="connsiteY3" fmla="*/ 95878 h 104826"/>
                    <a:gd name="connsiteX4" fmla="*/ 8949 w 390544"/>
                    <a:gd name="connsiteY4" fmla="*/ 104827 h 104826"/>
                    <a:gd name="connsiteX5" fmla="*/ 381595 w 390544"/>
                    <a:gd name="connsiteY5" fmla="*/ 104827 h 104826"/>
                    <a:gd name="connsiteX6" fmla="*/ 390544 w 390544"/>
                    <a:gd name="connsiteY6" fmla="*/ 95878 h 104826"/>
                    <a:gd name="connsiteX7" fmla="*/ 390544 w 390544"/>
                    <a:gd name="connsiteY7" fmla="*/ 8949 h 104826"/>
                    <a:gd name="connsiteX8" fmla="*/ 381595 w 390544"/>
                    <a:gd name="connsiteY8" fmla="*/ 0 h 104826"/>
                    <a:gd name="connsiteX9" fmla="*/ 386070 w 390544"/>
                    <a:gd name="connsiteY9" fmla="*/ 96517 h 104826"/>
                    <a:gd name="connsiteX10" fmla="*/ 380956 w 390544"/>
                    <a:gd name="connsiteY10" fmla="*/ 101631 h 104826"/>
                    <a:gd name="connsiteX11" fmla="*/ 8310 w 390544"/>
                    <a:gd name="connsiteY11" fmla="*/ 101631 h 104826"/>
                    <a:gd name="connsiteX12" fmla="*/ 3196 w 390544"/>
                    <a:gd name="connsiteY12" fmla="*/ 96517 h 104826"/>
                    <a:gd name="connsiteX13" fmla="*/ 3196 w 390544"/>
                    <a:gd name="connsiteY13" fmla="*/ 9588 h 104826"/>
                    <a:gd name="connsiteX14" fmla="*/ 8310 w 390544"/>
                    <a:gd name="connsiteY14" fmla="*/ 4474 h 104826"/>
                    <a:gd name="connsiteX15" fmla="*/ 380956 w 390544"/>
                    <a:gd name="connsiteY15" fmla="*/ 4474 h 104826"/>
                    <a:gd name="connsiteX16" fmla="*/ 386070 w 390544"/>
                    <a:gd name="connsiteY16" fmla="*/ 9588 h 104826"/>
                    <a:gd name="connsiteX17" fmla="*/ 386070 w 390544"/>
                    <a:gd name="connsiteY17" fmla="*/ 96517 h 104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0544" h="104826">
                      <a:moveTo>
                        <a:pt x="381595" y="0"/>
                      </a:moveTo>
                      <a:lnTo>
                        <a:pt x="8949" y="0"/>
                      </a:lnTo>
                      <a:cubicBezTo>
                        <a:pt x="3835" y="0"/>
                        <a:pt x="0" y="3835"/>
                        <a:pt x="0" y="8949"/>
                      </a:cubicBezTo>
                      <a:lnTo>
                        <a:pt x="0" y="95878"/>
                      </a:lnTo>
                      <a:cubicBezTo>
                        <a:pt x="0" y="100992"/>
                        <a:pt x="3835" y="104827"/>
                        <a:pt x="8949" y="104827"/>
                      </a:cubicBezTo>
                      <a:lnTo>
                        <a:pt x="381595" y="104827"/>
                      </a:lnTo>
                      <a:cubicBezTo>
                        <a:pt x="386709" y="104827"/>
                        <a:pt x="390544" y="100992"/>
                        <a:pt x="390544" y="95878"/>
                      </a:cubicBezTo>
                      <a:lnTo>
                        <a:pt x="390544" y="8949"/>
                      </a:lnTo>
                      <a:cubicBezTo>
                        <a:pt x="390544" y="4474"/>
                        <a:pt x="386709" y="0"/>
                        <a:pt x="381595" y="0"/>
                      </a:cubicBezTo>
                      <a:close/>
                      <a:moveTo>
                        <a:pt x="386070" y="96517"/>
                      </a:moveTo>
                      <a:cubicBezTo>
                        <a:pt x="386070" y="99074"/>
                        <a:pt x="384152" y="101631"/>
                        <a:pt x="380956" y="101631"/>
                      </a:cubicBezTo>
                      <a:lnTo>
                        <a:pt x="8310" y="101631"/>
                      </a:lnTo>
                      <a:cubicBezTo>
                        <a:pt x="5753" y="101631"/>
                        <a:pt x="3196" y="99713"/>
                        <a:pt x="3196" y="96517"/>
                      </a:cubicBezTo>
                      <a:lnTo>
                        <a:pt x="3196" y="9588"/>
                      </a:lnTo>
                      <a:cubicBezTo>
                        <a:pt x="3196" y="7031"/>
                        <a:pt x="5114" y="4474"/>
                        <a:pt x="8310" y="4474"/>
                      </a:cubicBezTo>
                      <a:lnTo>
                        <a:pt x="380956" y="4474"/>
                      </a:lnTo>
                      <a:cubicBezTo>
                        <a:pt x="383513" y="4474"/>
                        <a:pt x="386070" y="6392"/>
                        <a:pt x="386070" y="9588"/>
                      </a:cubicBezTo>
                      <a:lnTo>
                        <a:pt x="386070" y="96517"/>
                      </a:lnTo>
                      <a:close/>
                    </a:path>
                  </a:pathLst>
                </a:custGeom>
                <a:solidFill>
                  <a:srgbClr val="414042"/>
                </a:solidFill>
                <a:ln w="6385" cap="flat">
                  <a:noFill/>
                  <a:prstDash val="solid"/>
                  <a:miter/>
                </a:ln>
              </p:spPr>
              <p:txBody>
                <a:bodyPr rtlCol="0" anchor="ctr"/>
                <a:lstStyle/>
                <a:p>
                  <a:endParaRPr lang="en-US"/>
                </a:p>
              </p:txBody>
            </p:sp>
            <p:sp>
              <p:nvSpPr>
                <p:cNvPr id="50" name="Graphic 2">
                  <a:extLst>
                    <a:ext uri="{FF2B5EF4-FFF2-40B4-BE49-F238E27FC236}">
                      <a16:creationId xmlns:a16="http://schemas.microsoft.com/office/drawing/2014/main" id="{75E001BB-B643-485A-89BA-B3CC649997DC}"/>
                    </a:ext>
                  </a:extLst>
                </p:cNvPr>
                <p:cNvSpPr/>
                <p:nvPr/>
              </p:nvSpPr>
              <p:spPr>
                <a:xfrm>
                  <a:off x="4331151" y="3257478"/>
                  <a:ext cx="30041" cy="19175"/>
                </a:xfrm>
                <a:custGeom>
                  <a:avLst/>
                  <a:gdLst>
                    <a:gd name="connsiteX0" fmla="*/ 0 w 30041"/>
                    <a:gd name="connsiteY0" fmla="*/ 11505 h 19175"/>
                    <a:gd name="connsiteX1" fmla="*/ 3835 w 30041"/>
                    <a:gd name="connsiteY1" fmla="*/ 11505 h 19175"/>
                    <a:gd name="connsiteX2" fmla="*/ 3835 w 30041"/>
                    <a:gd name="connsiteY2" fmla="*/ 14701 h 19175"/>
                    <a:gd name="connsiteX3" fmla="*/ 8309 w 30041"/>
                    <a:gd name="connsiteY3" fmla="*/ 14701 h 19175"/>
                    <a:gd name="connsiteX4" fmla="*/ 10227 w 30041"/>
                    <a:gd name="connsiteY4" fmla="*/ 17258 h 19175"/>
                    <a:gd name="connsiteX5" fmla="*/ 10227 w 30041"/>
                    <a:gd name="connsiteY5" fmla="*/ 19176 h 19175"/>
                    <a:gd name="connsiteX6" fmla="*/ 19815 w 30041"/>
                    <a:gd name="connsiteY6" fmla="*/ 19176 h 19175"/>
                    <a:gd name="connsiteX7" fmla="*/ 19815 w 30041"/>
                    <a:gd name="connsiteY7" fmla="*/ 17258 h 19175"/>
                    <a:gd name="connsiteX8" fmla="*/ 22372 w 30041"/>
                    <a:gd name="connsiteY8" fmla="*/ 14701 h 19175"/>
                    <a:gd name="connsiteX9" fmla="*/ 26207 w 30041"/>
                    <a:gd name="connsiteY9" fmla="*/ 14701 h 19175"/>
                    <a:gd name="connsiteX10" fmla="*/ 26207 w 30041"/>
                    <a:gd name="connsiteY10" fmla="*/ 11505 h 19175"/>
                    <a:gd name="connsiteX11" fmla="*/ 30042 w 30041"/>
                    <a:gd name="connsiteY11" fmla="*/ 11505 h 19175"/>
                    <a:gd name="connsiteX12" fmla="*/ 30042 w 30041"/>
                    <a:gd name="connsiteY12" fmla="*/ 0 h 19175"/>
                    <a:gd name="connsiteX13" fmla="*/ 0 w 30041"/>
                    <a:gd name="connsiteY13" fmla="*/ 0 h 1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041" h="19175">
                      <a:moveTo>
                        <a:pt x="0" y="11505"/>
                      </a:moveTo>
                      <a:lnTo>
                        <a:pt x="3835" y="11505"/>
                      </a:lnTo>
                      <a:lnTo>
                        <a:pt x="3835" y="14701"/>
                      </a:lnTo>
                      <a:lnTo>
                        <a:pt x="8309" y="14701"/>
                      </a:lnTo>
                      <a:lnTo>
                        <a:pt x="10227" y="17258"/>
                      </a:lnTo>
                      <a:lnTo>
                        <a:pt x="10227" y="19176"/>
                      </a:lnTo>
                      <a:lnTo>
                        <a:pt x="19815" y="19176"/>
                      </a:lnTo>
                      <a:lnTo>
                        <a:pt x="19815" y="17258"/>
                      </a:lnTo>
                      <a:lnTo>
                        <a:pt x="22372" y="14701"/>
                      </a:lnTo>
                      <a:lnTo>
                        <a:pt x="26207" y="14701"/>
                      </a:lnTo>
                      <a:lnTo>
                        <a:pt x="26207" y="11505"/>
                      </a:lnTo>
                      <a:lnTo>
                        <a:pt x="30042" y="11505"/>
                      </a:lnTo>
                      <a:lnTo>
                        <a:pt x="30042" y="0"/>
                      </a:lnTo>
                      <a:lnTo>
                        <a:pt x="0" y="0"/>
                      </a:lnTo>
                      <a:close/>
                    </a:path>
                  </a:pathLst>
                </a:custGeom>
                <a:solidFill>
                  <a:srgbClr val="414042"/>
                </a:solidFill>
                <a:ln w="6385" cap="flat">
                  <a:noFill/>
                  <a:prstDash val="solid"/>
                  <a:miter/>
                </a:ln>
              </p:spPr>
              <p:txBody>
                <a:bodyPr rtlCol="0" anchor="ctr"/>
                <a:lstStyle/>
                <a:p>
                  <a:endParaRPr lang="en-US"/>
                </a:p>
              </p:txBody>
            </p:sp>
            <p:sp>
              <p:nvSpPr>
                <p:cNvPr id="51" name="Graphic 2">
                  <a:extLst>
                    <a:ext uri="{FF2B5EF4-FFF2-40B4-BE49-F238E27FC236}">
                      <a16:creationId xmlns:a16="http://schemas.microsoft.com/office/drawing/2014/main" id="{CC94E3CE-D743-4062-9F7E-7A165FF6C725}"/>
                    </a:ext>
                  </a:extLst>
                </p:cNvPr>
                <p:cNvSpPr/>
                <p:nvPr/>
              </p:nvSpPr>
              <p:spPr>
                <a:xfrm>
                  <a:off x="4498618" y="3257478"/>
                  <a:ext cx="30680" cy="19175"/>
                </a:xfrm>
                <a:custGeom>
                  <a:avLst/>
                  <a:gdLst>
                    <a:gd name="connsiteX0" fmla="*/ 0 w 30680"/>
                    <a:gd name="connsiteY0" fmla="*/ 11505 h 19175"/>
                    <a:gd name="connsiteX1" fmla="*/ 3835 w 30680"/>
                    <a:gd name="connsiteY1" fmla="*/ 11505 h 19175"/>
                    <a:gd name="connsiteX2" fmla="*/ 3835 w 30680"/>
                    <a:gd name="connsiteY2" fmla="*/ 14701 h 19175"/>
                    <a:gd name="connsiteX3" fmla="*/ 8309 w 30680"/>
                    <a:gd name="connsiteY3" fmla="*/ 14701 h 19175"/>
                    <a:gd name="connsiteX4" fmla="*/ 10866 w 30680"/>
                    <a:gd name="connsiteY4" fmla="*/ 17258 h 19175"/>
                    <a:gd name="connsiteX5" fmla="*/ 10866 w 30680"/>
                    <a:gd name="connsiteY5" fmla="*/ 19176 h 19175"/>
                    <a:gd name="connsiteX6" fmla="*/ 19815 w 30680"/>
                    <a:gd name="connsiteY6" fmla="*/ 19176 h 19175"/>
                    <a:gd name="connsiteX7" fmla="*/ 19815 w 30680"/>
                    <a:gd name="connsiteY7" fmla="*/ 17258 h 19175"/>
                    <a:gd name="connsiteX8" fmla="*/ 22372 w 30680"/>
                    <a:gd name="connsiteY8" fmla="*/ 14701 h 19175"/>
                    <a:gd name="connsiteX9" fmla="*/ 26846 w 30680"/>
                    <a:gd name="connsiteY9" fmla="*/ 14701 h 19175"/>
                    <a:gd name="connsiteX10" fmla="*/ 26846 w 30680"/>
                    <a:gd name="connsiteY10" fmla="*/ 11505 h 19175"/>
                    <a:gd name="connsiteX11" fmla="*/ 30681 w 30680"/>
                    <a:gd name="connsiteY11" fmla="*/ 11505 h 19175"/>
                    <a:gd name="connsiteX12" fmla="*/ 30681 w 30680"/>
                    <a:gd name="connsiteY12" fmla="*/ 0 h 19175"/>
                    <a:gd name="connsiteX13" fmla="*/ 0 w 30680"/>
                    <a:gd name="connsiteY13" fmla="*/ 0 h 1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680" h="19175">
                      <a:moveTo>
                        <a:pt x="0" y="11505"/>
                      </a:moveTo>
                      <a:lnTo>
                        <a:pt x="3835" y="11505"/>
                      </a:lnTo>
                      <a:lnTo>
                        <a:pt x="3835" y="14701"/>
                      </a:lnTo>
                      <a:lnTo>
                        <a:pt x="8309" y="14701"/>
                      </a:lnTo>
                      <a:lnTo>
                        <a:pt x="10866" y="17258"/>
                      </a:lnTo>
                      <a:lnTo>
                        <a:pt x="10866" y="19176"/>
                      </a:lnTo>
                      <a:lnTo>
                        <a:pt x="19815" y="19176"/>
                      </a:lnTo>
                      <a:lnTo>
                        <a:pt x="19815" y="17258"/>
                      </a:lnTo>
                      <a:lnTo>
                        <a:pt x="22372" y="14701"/>
                      </a:lnTo>
                      <a:lnTo>
                        <a:pt x="26846" y="14701"/>
                      </a:lnTo>
                      <a:lnTo>
                        <a:pt x="26846" y="11505"/>
                      </a:lnTo>
                      <a:lnTo>
                        <a:pt x="30681" y="11505"/>
                      </a:lnTo>
                      <a:lnTo>
                        <a:pt x="30681" y="0"/>
                      </a:lnTo>
                      <a:lnTo>
                        <a:pt x="0" y="0"/>
                      </a:lnTo>
                      <a:close/>
                    </a:path>
                  </a:pathLst>
                </a:custGeom>
                <a:solidFill>
                  <a:srgbClr val="414042"/>
                </a:solidFill>
                <a:ln w="6385" cap="flat">
                  <a:noFill/>
                  <a:prstDash val="solid"/>
                  <a:miter/>
                </a:ln>
              </p:spPr>
              <p:txBody>
                <a:bodyPr rtlCol="0" anchor="ctr"/>
                <a:lstStyle/>
                <a:p>
                  <a:endParaRPr lang="en-US"/>
                </a:p>
              </p:txBody>
            </p:sp>
            <p:sp>
              <p:nvSpPr>
                <p:cNvPr id="52" name="Graphic 2">
                  <a:extLst>
                    <a:ext uri="{FF2B5EF4-FFF2-40B4-BE49-F238E27FC236}">
                      <a16:creationId xmlns:a16="http://schemas.microsoft.com/office/drawing/2014/main" id="{225508A4-CEB2-4154-9506-DE9E4D7B7981}"/>
                    </a:ext>
                  </a:extLst>
                </p:cNvPr>
                <p:cNvSpPr/>
                <p:nvPr/>
              </p:nvSpPr>
              <p:spPr>
                <a:xfrm>
                  <a:off x="4287047" y="3248530"/>
                  <a:ext cx="36433" cy="36433"/>
                </a:xfrm>
                <a:custGeom>
                  <a:avLst/>
                  <a:gdLst>
                    <a:gd name="connsiteX0" fmla="*/ 33877 w 36433"/>
                    <a:gd name="connsiteY0" fmla="*/ 0 h 36433"/>
                    <a:gd name="connsiteX1" fmla="*/ 2557 w 36433"/>
                    <a:gd name="connsiteY1" fmla="*/ 0 h 36433"/>
                    <a:gd name="connsiteX2" fmla="*/ 0 w 36433"/>
                    <a:gd name="connsiteY2" fmla="*/ 2557 h 36433"/>
                    <a:gd name="connsiteX3" fmla="*/ 0 w 36433"/>
                    <a:gd name="connsiteY3" fmla="*/ 33877 h 36433"/>
                    <a:gd name="connsiteX4" fmla="*/ 2557 w 36433"/>
                    <a:gd name="connsiteY4" fmla="*/ 36434 h 36433"/>
                    <a:gd name="connsiteX5" fmla="*/ 33877 w 36433"/>
                    <a:gd name="connsiteY5" fmla="*/ 36434 h 36433"/>
                    <a:gd name="connsiteX6" fmla="*/ 36433 w 36433"/>
                    <a:gd name="connsiteY6" fmla="*/ 33877 h 36433"/>
                    <a:gd name="connsiteX7" fmla="*/ 36433 w 36433"/>
                    <a:gd name="connsiteY7" fmla="*/ 2557 h 36433"/>
                    <a:gd name="connsiteX8" fmla="*/ 33877 w 36433"/>
                    <a:gd name="connsiteY8" fmla="*/ 0 h 36433"/>
                    <a:gd name="connsiteX9" fmla="*/ 35155 w 36433"/>
                    <a:gd name="connsiteY9" fmla="*/ 33877 h 36433"/>
                    <a:gd name="connsiteX10" fmla="*/ 33877 w 36433"/>
                    <a:gd name="connsiteY10" fmla="*/ 35155 h 36433"/>
                    <a:gd name="connsiteX11" fmla="*/ 2557 w 36433"/>
                    <a:gd name="connsiteY11" fmla="*/ 35155 h 36433"/>
                    <a:gd name="connsiteX12" fmla="*/ 1278 w 36433"/>
                    <a:gd name="connsiteY12" fmla="*/ 33877 h 36433"/>
                    <a:gd name="connsiteX13" fmla="*/ 1278 w 36433"/>
                    <a:gd name="connsiteY13" fmla="*/ 2557 h 36433"/>
                    <a:gd name="connsiteX14" fmla="*/ 2557 w 36433"/>
                    <a:gd name="connsiteY14" fmla="*/ 1278 h 36433"/>
                    <a:gd name="connsiteX15" fmla="*/ 33877 w 36433"/>
                    <a:gd name="connsiteY15" fmla="*/ 1278 h 36433"/>
                    <a:gd name="connsiteX16" fmla="*/ 35155 w 36433"/>
                    <a:gd name="connsiteY16" fmla="*/ 2557 h 36433"/>
                    <a:gd name="connsiteX17" fmla="*/ 35155 w 36433"/>
                    <a:gd name="connsiteY17" fmla="*/ 33877 h 36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433" h="36433">
                      <a:moveTo>
                        <a:pt x="33877" y="0"/>
                      </a:moveTo>
                      <a:lnTo>
                        <a:pt x="2557" y="0"/>
                      </a:lnTo>
                      <a:cubicBezTo>
                        <a:pt x="1278" y="0"/>
                        <a:pt x="0" y="1278"/>
                        <a:pt x="0" y="2557"/>
                      </a:cubicBezTo>
                      <a:lnTo>
                        <a:pt x="0" y="33877"/>
                      </a:lnTo>
                      <a:cubicBezTo>
                        <a:pt x="0" y="35155"/>
                        <a:pt x="1278" y="36434"/>
                        <a:pt x="2557" y="36434"/>
                      </a:cubicBezTo>
                      <a:lnTo>
                        <a:pt x="33877" y="36434"/>
                      </a:lnTo>
                      <a:cubicBezTo>
                        <a:pt x="35155" y="36434"/>
                        <a:pt x="36433" y="35155"/>
                        <a:pt x="36433" y="33877"/>
                      </a:cubicBezTo>
                      <a:lnTo>
                        <a:pt x="36433" y="2557"/>
                      </a:lnTo>
                      <a:cubicBezTo>
                        <a:pt x="36433" y="1278"/>
                        <a:pt x="35155" y="0"/>
                        <a:pt x="33877" y="0"/>
                      </a:cubicBezTo>
                      <a:close/>
                      <a:moveTo>
                        <a:pt x="35155" y="33877"/>
                      </a:moveTo>
                      <a:cubicBezTo>
                        <a:pt x="35155" y="34516"/>
                        <a:pt x="34516" y="35155"/>
                        <a:pt x="33877" y="35155"/>
                      </a:cubicBezTo>
                      <a:lnTo>
                        <a:pt x="2557" y="35155"/>
                      </a:lnTo>
                      <a:cubicBezTo>
                        <a:pt x="1917" y="35155"/>
                        <a:pt x="1278" y="34516"/>
                        <a:pt x="1278" y="33877"/>
                      </a:cubicBezTo>
                      <a:lnTo>
                        <a:pt x="1278" y="2557"/>
                      </a:lnTo>
                      <a:cubicBezTo>
                        <a:pt x="1278" y="1918"/>
                        <a:pt x="1917" y="1278"/>
                        <a:pt x="2557" y="1278"/>
                      </a:cubicBezTo>
                      <a:lnTo>
                        <a:pt x="33877" y="1278"/>
                      </a:lnTo>
                      <a:cubicBezTo>
                        <a:pt x="34516" y="1278"/>
                        <a:pt x="35155" y="1918"/>
                        <a:pt x="35155" y="2557"/>
                      </a:cubicBezTo>
                      <a:lnTo>
                        <a:pt x="35155" y="33877"/>
                      </a:lnTo>
                      <a:close/>
                    </a:path>
                  </a:pathLst>
                </a:custGeom>
                <a:solidFill>
                  <a:srgbClr val="414042"/>
                </a:solidFill>
                <a:ln w="6385" cap="flat">
                  <a:noFill/>
                  <a:prstDash val="solid"/>
                  <a:miter/>
                </a:ln>
              </p:spPr>
              <p:txBody>
                <a:bodyPr rtlCol="0" anchor="ctr"/>
                <a:lstStyle/>
                <a:p>
                  <a:endParaRPr lang="en-US"/>
                </a:p>
              </p:txBody>
            </p:sp>
            <p:sp>
              <p:nvSpPr>
                <p:cNvPr id="53" name="Graphic 2">
                  <a:extLst>
                    <a:ext uri="{FF2B5EF4-FFF2-40B4-BE49-F238E27FC236}">
                      <a16:creationId xmlns:a16="http://schemas.microsoft.com/office/drawing/2014/main" id="{EC84C96D-6F9E-44A2-8C42-6CAE61280FBD}"/>
                    </a:ext>
                  </a:extLst>
                </p:cNvPr>
                <p:cNvSpPr/>
                <p:nvPr/>
              </p:nvSpPr>
              <p:spPr>
                <a:xfrm>
                  <a:off x="4191169" y="3248530"/>
                  <a:ext cx="36433" cy="36433"/>
                </a:xfrm>
                <a:custGeom>
                  <a:avLst/>
                  <a:gdLst>
                    <a:gd name="connsiteX0" fmla="*/ 33877 w 36433"/>
                    <a:gd name="connsiteY0" fmla="*/ 0 h 36433"/>
                    <a:gd name="connsiteX1" fmla="*/ 2557 w 36433"/>
                    <a:gd name="connsiteY1" fmla="*/ 0 h 36433"/>
                    <a:gd name="connsiteX2" fmla="*/ 0 w 36433"/>
                    <a:gd name="connsiteY2" fmla="*/ 2557 h 36433"/>
                    <a:gd name="connsiteX3" fmla="*/ 0 w 36433"/>
                    <a:gd name="connsiteY3" fmla="*/ 33877 h 36433"/>
                    <a:gd name="connsiteX4" fmla="*/ 2557 w 36433"/>
                    <a:gd name="connsiteY4" fmla="*/ 36434 h 36433"/>
                    <a:gd name="connsiteX5" fmla="*/ 33877 w 36433"/>
                    <a:gd name="connsiteY5" fmla="*/ 36434 h 36433"/>
                    <a:gd name="connsiteX6" fmla="*/ 36433 w 36433"/>
                    <a:gd name="connsiteY6" fmla="*/ 33877 h 36433"/>
                    <a:gd name="connsiteX7" fmla="*/ 36433 w 36433"/>
                    <a:gd name="connsiteY7" fmla="*/ 2557 h 36433"/>
                    <a:gd name="connsiteX8" fmla="*/ 33877 w 36433"/>
                    <a:gd name="connsiteY8" fmla="*/ 0 h 36433"/>
                    <a:gd name="connsiteX9" fmla="*/ 35155 w 36433"/>
                    <a:gd name="connsiteY9" fmla="*/ 33877 h 36433"/>
                    <a:gd name="connsiteX10" fmla="*/ 33877 w 36433"/>
                    <a:gd name="connsiteY10" fmla="*/ 35155 h 36433"/>
                    <a:gd name="connsiteX11" fmla="*/ 2557 w 36433"/>
                    <a:gd name="connsiteY11" fmla="*/ 35155 h 36433"/>
                    <a:gd name="connsiteX12" fmla="*/ 1278 w 36433"/>
                    <a:gd name="connsiteY12" fmla="*/ 33877 h 36433"/>
                    <a:gd name="connsiteX13" fmla="*/ 1278 w 36433"/>
                    <a:gd name="connsiteY13" fmla="*/ 2557 h 36433"/>
                    <a:gd name="connsiteX14" fmla="*/ 2557 w 36433"/>
                    <a:gd name="connsiteY14" fmla="*/ 1278 h 36433"/>
                    <a:gd name="connsiteX15" fmla="*/ 33877 w 36433"/>
                    <a:gd name="connsiteY15" fmla="*/ 1278 h 36433"/>
                    <a:gd name="connsiteX16" fmla="*/ 35155 w 36433"/>
                    <a:gd name="connsiteY16" fmla="*/ 2557 h 36433"/>
                    <a:gd name="connsiteX17" fmla="*/ 35155 w 36433"/>
                    <a:gd name="connsiteY17" fmla="*/ 33877 h 36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433" h="36433">
                      <a:moveTo>
                        <a:pt x="33877" y="0"/>
                      </a:moveTo>
                      <a:lnTo>
                        <a:pt x="2557" y="0"/>
                      </a:lnTo>
                      <a:cubicBezTo>
                        <a:pt x="1278" y="0"/>
                        <a:pt x="0" y="1278"/>
                        <a:pt x="0" y="2557"/>
                      </a:cubicBezTo>
                      <a:lnTo>
                        <a:pt x="0" y="33877"/>
                      </a:lnTo>
                      <a:cubicBezTo>
                        <a:pt x="0" y="35155"/>
                        <a:pt x="1278" y="36434"/>
                        <a:pt x="2557" y="36434"/>
                      </a:cubicBezTo>
                      <a:lnTo>
                        <a:pt x="33877" y="36434"/>
                      </a:lnTo>
                      <a:cubicBezTo>
                        <a:pt x="35155" y="36434"/>
                        <a:pt x="36433" y="35155"/>
                        <a:pt x="36433" y="33877"/>
                      </a:cubicBezTo>
                      <a:lnTo>
                        <a:pt x="36433" y="2557"/>
                      </a:lnTo>
                      <a:cubicBezTo>
                        <a:pt x="36433" y="1278"/>
                        <a:pt x="35794" y="0"/>
                        <a:pt x="33877" y="0"/>
                      </a:cubicBezTo>
                      <a:close/>
                      <a:moveTo>
                        <a:pt x="35155" y="33877"/>
                      </a:moveTo>
                      <a:cubicBezTo>
                        <a:pt x="35155" y="34516"/>
                        <a:pt x="34516" y="35155"/>
                        <a:pt x="33877" y="35155"/>
                      </a:cubicBezTo>
                      <a:lnTo>
                        <a:pt x="2557" y="35155"/>
                      </a:lnTo>
                      <a:cubicBezTo>
                        <a:pt x="1917" y="35155"/>
                        <a:pt x="1278" y="34516"/>
                        <a:pt x="1278" y="33877"/>
                      </a:cubicBezTo>
                      <a:lnTo>
                        <a:pt x="1278" y="2557"/>
                      </a:lnTo>
                      <a:cubicBezTo>
                        <a:pt x="1278" y="1918"/>
                        <a:pt x="1917" y="1278"/>
                        <a:pt x="2557" y="1278"/>
                      </a:cubicBezTo>
                      <a:lnTo>
                        <a:pt x="33877" y="1278"/>
                      </a:lnTo>
                      <a:cubicBezTo>
                        <a:pt x="34516" y="1278"/>
                        <a:pt x="35155" y="1918"/>
                        <a:pt x="35155" y="2557"/>
                      </a:cubicBezTo>
                      <a:lnTo>
                        <a:pt x="35155" y="33877"/>
                      </a:lnTo>
                      <a:close/>
                    </a:path>
                  </a:pathLst>
                </a:custGeom>
                <a:solidFill>
                  <a:srgbClr val="414042"/>
                </a:solidFill>
                <a:ln w="6385" cap="flat">
                  <a:noFill/>
                  <a:prstDash val="solid"/>
                  <a:miter/>
                </a:ln>
              </p:spPr>
              <p:txBody>
                <a:bodyPr rtlCol="0" anchor="ctr"/>
                <a:lstStyle/>
                <a:p>
                  <a:endParaRPr lang="en-US"/>
                </a:p>
              </p:txBody>
            </p:sp>
            <p:sp>
              <p:nvSpPr>
                <p:cNvPr id="54" name="Graphic 2">
                  <a:extLst>
                    <a:ext uri="{FF2B5EF4-FFF2-40B4-BE49-F238E27FC236}">
                      <a16:creationId xmlns:a16="http://schemas.microsoft.com/office/drawing/2014/main" id="{7183138C-6082-447D-BF12-5D475C70AA28}"/>
                    </a:ext>
                  </a:extLst>
                </p:cNvPr>
                <p:cNvSpPr/>
                <p:nvPr/>
              </p:nvSpPr>
              <p:spPr>
                <a:xfrm>
                  <a:off x="4327955" y="3248530"/>
                  <a:ext cx="36433" cy="36433"/>
                </a:xfrm>
                <a:custGeom>
                  <a:avLst/>
                  <a:gdLst>
                    <a:gd name="connsiteX0" fmla="*/ 33877 w 36433"/>
                    <a:gd name="connsiteY0" fmla="*/ 0 h 36433"/>
                    <a:gd name="connsiteX1" fmla="*/ 2557 w 36433"/>
                    <a:gd name="connsiteY1" fmla="*/ 0 h 36433"/>
                    <a:gd name="connsiteX2" fmla="*/ 0 w 36433"/>
                    <a:gd name="connsiteY2" fmla="*/ 2557 h 36433"/>
                    <a:gd name="connsiteX3" fmla="*/ 0 w 36433"/>
                    <a:gd name="connsiteY3" fmla="*/ 33877 h 36433"/>
                    <a:gd name="connsiteX4" fmla="*/ 2557 w 36433"/>
                    <a:gd name="connsiteY4" fmla="*/ 36434 h 36433"/>
                    <a:gd name="connsiteX5" fmla="*/ 33877 w 36433"/>
                    <a:gd name="connsiteY5" fmla="*/ 36434 h 36433"/>
                    <a:gd name="connsiteX6" fmla="*/ 36434 w 36433"/>
                    <a:gd name="connsiteY6" fmla="*/ 33877 h 36433"/>
                    <a:gd name="connsiteX7" fmla="*/ 36434 w 36433"/>
                    <a:gd name="connsiteY7" fmla="*/ 2557 h 36433"/>
                    <a:gd name="connsiteX8" fmla="*/ 33877 w 36433"/>
                    <a:gd name="connsiteY8" fmla="*/ 0 h 36433"/>
                    <a:gd name="connsiteX9" fmla="*/ 35155 w 36433"/>
                    <a:gd name="connsiteY9" fmla="*/ 33877 h 36433"/>
                    <a:gd name="connsiteX10" fmla="*/ 33877 w 36433"/>
                    <a:gd name="connsiteY10" fmla="*/ 35155 h 36433"/>
                    <a:gd name="connsiteX11" fmla="*/ 2557 w 36433"/>
                    <a:gd name="connsiteY11" fmla="*/ 35155 h 36433"/>
                    <a:gd name="connsiteX12" fmla="*/ 1278 w 36433"/>
                    <a:gd name="connsiteY12" fmla="*/ 33877 h 36433"/>
                    <a:gd name="connsiteX13" fmla="*/ 1278 w 36433"/>
                    <a:gd name="connsiteY13" fmla="*/ 2557 h 36433"/>
                    <a:gd name="connsiteX14" fmla="*/ 2557 w 36433"/>
                    <a:gd name="connsiteY14" fmla="*/ 1278 h 36433"/>
                    <a:gd name="connsiteX15" fmla="*/ 33877 w 36433"/>
                    <a:gd name="connsiteY15" fmla="*/ 1278 h 36433"/>
                    <a:gd name="connsiteX16" fmla="*/ 35155 w 36433"/>
                    <a:gd name="connsiteY16" fmla="*/ 2557 h 36433"/>
                    <a:gd name="connsiteX17" fmla="*/ 35155 w 36433"/>
                    <a:gd name="connsiteY17" fmla="*/ 33877 h 36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433" h="36433">
                      <a:moveTo>
                        <a:pt x="33877" y="0"/>
                      </a:moveTo>
                      <a:lnTo>
                        <a:pt x="2557" y="0"/>
                      </a:lnTo>
                      <a:cubicBezTo>
                        <a:pt x="1278" y="0"/>
                        <a:pt x="0" y="1278"/>
                        <a:pt x="0" y="2557"/>
                      </a:cubicBezTo>
                      <a:lnTo>
                        <a:pt x="0" y="33877"/>
                      </a:lnTo>
                      <a:cubicBezTo>
                        <a:pt x="0" y="35155"/>
                        <a:pt x="1278" y="36434"/>
                        <a:pt x="2557" y="36434"/>
                      </a:cubicBezTo>
                      <a:lnTo>
                        <a:pt x="33877" y="36434"/>
                      </a:lnTo>
                      <a:cubicBezTo>
                        <a:pt x="35155" y="36434"/>
                        <a:pt x="36434" y="35155"/>
                        <a:pt x="36434" y="33877"/>
                      </a:cubicBezTo>
                      <a:lnTo>
                        <a:pt x="36434" y="2557"/>
                      </a:lnTo>
                      <a:cubicBezTo>
                        <a:pt x="36434" y="1278"/>
                        <a:pt x="35795" y="0"/>
                        <a:pt x="33877" y="0"/>
                      </a:cubicBezTo>
                      <a:close/>
                      <a:moveTo>
                        <a:pt x="35155" y="33877"/>
                      </a:moveTo>
                      <a:cubicBezTo>
                        <a:pt x="35155" y="34516"/>
                        <a:pt x="34516" y="35155"/>
                        <a:pt x="33877" y="35155"/>
                      </a:cubicBezTo>
                      <a:lnTo>
                        <a:pt x="2557" y="35155"/>
                      </a:lnTo>
                      <a:cubicBezTo>
                        <a:pt x="1917" y="35155"/>
                        <a:pt x="1278" y="34516"/>
                        <a:pt x="1278" y="33877"/>
                      </a:cubicBezTo>
                      <a:lnTo>
                        <a:pt x="1278" y="2557"/>
                      </a:lnTo>
                      <a:cubicBezTo>
                        <a:pt x="1278" y="1918"/>
                        <a:pt x="1917" y="1278"/>
                        <a:pt x="2557" y="1278"/>
                      </a:cubicBezTo>
                      <a:lnTo>
                        <a:pt x="33877" y="1278"/>
                      </a:lnTo>
                      <a:cubicBezTo>
                        <a:pt x="34516" y="1278"/>
                        <a:pt x="35155" y="1918"/>
                        <a:pt x="35155" y="2557"/>
                      </a:cubicBezTo>
                      <a:lnTo>
                        <a:pt x="35155" y="33877"/>
                      </a:lnTo>
                      <a:close/>
                    </a:path>
                  </a:pathLst>
                </a:custGeom>
                <a:solidFill>
                  <a:srgbClr val="414042"/>
                </a:solidFill>
                <a:ln w="6385" cap="flat">
                  <a:noFill/>
                  <a:prstDash val="solid"/>
                  <a:miter/>
                </a:ln>
              </p:spPr>
              <p:txBody>
                <a:bodyPr rtlCol="0" anchor="ctr"/>
                <a:lstStyle/>
                <a:p>
                  <a:endParaRPr lang="en-US"/>
                </a:p>
              </p:txBody>
            </p:sp>
            <p:sp>
              <p:nvSpPr>
                <p:cNvPr id="55" name="Graphic 2">
                  <a:extLst>
                    <a:ext uri="{FF2B5EF4-FFF2-40B4-BE49-F238E27FC236}">
                      <a16:creationId xmlns:a16="http://schemas.microsoft.com/office/drawing/2014/main" id="{7E1876C5-55E2-4AA2-BE78-13952922B901}"/>
                    </a:ext>
                  </a:extLst>
                </p:cNvPr>
                <p:cNvSpPr/>
                <p:nvPr/>
              </p:nvSpPr>
              <p:spPr>
                <a:xfrm>
                  <a:off x="4496061" y="3248530"/>
                  <a:ext cx="36433" cy="36433"/>
                </a:xfrm>
                <a:custGeom>
                  <a:avLst/>
                  <a:gdLst>
                    <a:gd name="connsiteX0" fmla="*/ 33877 w 36433"/>
                    <a:gd name="connsiteY0" fmla="*/ 0 h 36433"/>
                    <a:gd name="connsiteX1" fmla="*/ 2557 w 36433"/>
                    <a:gd name="connsiteY1" fmla="*/ 0 h 36433"/>
                    <a:gd name="connsiteX2" fmla="*/ 0 w 36433"/>
                    <a:gd name="connsiteY2" fmla="*/ 2557 h 36433"/>
                    <a:gd name="connsiteX3" fmla="*/ 0 w 36433"/>
                    <a:gd name="connsiteY3" fmla="*/ 33877 h 36433"/>
                    <a:gd name="connsiteX4" fmla="*/ 2557 w 36433"/>
                    <a:gd name="connsiteY4" fmla="*/ 36434 h 36433"/>
                    <a:gd name="connsiteX5" fmla="*/ 33877 w 36433"/>
                    <a:gd name="connsiteY5" fmla="*/ 36434 h 36433"/>
                    <a:gd name="connsiteX6" fmla="*/ 36434 w 36433"/>
                    <a:gd name="connsiteY6" fmla="*/ 33877 h 36433"/>
                    <a:gd name="connsiteX7" fmla="*/ 36434 w 36433"/>
                    <a:gd name="connsiteY7" fmla="*/ 2557 h 36433"/>
                    <a:gd name="connsiteX8" fmla="*/ 33877 w 36433"/>
                    <a:gd name="connsiteY8" fmla="*/ 0 h 36433"/>
                    <a:gd name="connsiteX9" fmla="*/ 35155 w 36433"/>
                    <a:gd name="connsiteY9" fmla="*/ 33877 h 36433"/>
                    <a:gd name="connsiteX10" fmla="*/ 33877 w 36433"/>
                    <a:gd name="connsiteY10" fmla="*/ 35155 h 36433"/>
                    <a:gd name="connsiteX11" fmla="*/ 2557 w 36433"/>
                    <a:gd name="connsiteY11" fmla="*/ 35155 h 36433"/>
                    <a:gd name="connsiteX12" fmla="*/ 1278 w 36433"/>
                    <a:gd name="connsiteY12" fmla="*/ 33877 h 36433"/>
                    <a:gd name="connsiteX13" fmla="*/ 1278 w 36433"/>
                    <a:gd name="connsiteY13" fmla="*/ 2557 h 36433"/>
                    <a:gd name="connsiteX14" fmla="*/ 2557 w 36433"/>
                    <a:gd name="connsiteY14" fmla="*/ 1278 h 36433"/>
                    <a:gd name="connsiteX15" fmla="*/ 33877 w 36433"/>
                    <a:gd name="connsiteY15" fmla="*/ 1278 h 36433"/>
                    <a:gd name="connsiteX16" fmla="*/ 35155 w 36433"/>
                    <a:gd name="connsiteY16" fmla="*/ 2557 h 36433"/>
                    <a:gd name="connsiteX17" fmla="*/ 35155 w 36433"/>
                    <a:gd name="connsiteY17" fmla="*/ 33877 h 36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433" h="36433">
                      <a:moveTo>
                        <a:pt x="33877" y="0"/>
                      </a:moveTo>
                      <a:lnTo>
                        <a:pt x="2557" y="0"/>
                      </a:lnTo>
                      <a:cubicBezTo>
                        <a:pt x="1278" y="0"/>
                        <a:pt x="0" y="1278"/>
                        <a:pt x="0" y="2557"/>
                      </a:cubicBezTo>
                      <a:lnTo>
                        <a:pt x="0" y="33877"/>
                      </a:lnTo>
                      <a:cubicBezTo>
                        <a:pt x="0" y="35155"/>
                        <a:pt x="1278" y="36434"/>
                        <a:pt x="2557" y="36434"/>
                      </a:cubicBezTo>
                      <a:lnTo>
                        <a:pt x="33877" y="36434"/>
                      </a:lnTo>
                      <a:cubicBezTo>
                        <a:pt x="35155" y="36434"/>
                        <a:pt x="36434" y="35155"/>
                        <a:pt x="36434" y="33877"/>
                      </a:cubicBezTo>
                      <a:lnTo>
                        <a:pt x="36434" y="2557"/>
                      </a:lnTo>
                      <a:cubicBezTo>
                        <a:pt x="36434" y="1278"/>
                        <a:pt x="35155" y="0"/>
                        <a:pt x="33877" y="0"/>
                      </a:cubicBezTo>
                      <a:close/>
                      <a:moveTo>
                        <a:pt x="35155" y="33877"/>
                      </a:moveTo>
                      <a:cubicBezTo>
                        <a:pt x="35155" y="34516"/>
                        <a:pt x="34516" y="35155"/>
                        <a:pt x="33877" y="35155"/>
                      </a:cubicBezTo>
                      <a:lnTo>
                        <a:pt x="2557" y="35155"/>
                      </a:lnTo>
                      <a:cubicBezTo>
                        <a:pt x="1918" y="35155"/>
                        <a:pt x="1278" y="34516"/>
                        <a:pt x="1278" y="33877"/>
                      </a:cubicBezTo>
                      <a:lnTo>
                        <a:pt x="1278" y="2557"/>
                      </a:lnTo>
                      <a:cubicBezTo>
                        <a:pt x="1278" y="1918"/>
                        <a:pt x="1918" y="1278"/>
                        <a:pt x="2557" y="1278"/>
                      </a:cubicBezTo>
                      <a:lnTo>
                        <a:pt x="33877" y="1278"/>
                      </a:lnTo>
                      <a:cubicBezTo>
                        <a:pt x="34516" y="1278"/>
                        <a:pt x="35155" y="1918"/>
                        <a:pt x="35155" y="2557"/>
                      </a:cubicBezTo>
                      <a:lnTo>
                        <a:pt x="35155" y="33877"/>
                      </a:lnTo>
                      <a:close/>
                    </a:path>
                  </a:pathLst>
                </a:custGeom>
                <a:solidFill>
                  <a:srgbClr val="414042"/>
                </a:solidFill>
                <a:ln w="6385" cap="flat">
                  <a:noFill/>
                  <a:prstDash val="solid"/>
                  <a:miter/>
                </a:ln>
              </p:spPr>
              <p:txBody>
                <a:bodyPr rtlCol="0" anchor="ctr"/>
                <a:lstStyle/>
                <a:p>
                  <a:endParaRPr lang="en-US"/>
                </a:p>
              </p:txBody>
            </p:sp>
            <p:sp>
              <p:nvSpPr>
                <p:cNvPr id="56" name="Graphic 2">
                  <a:extLst>
                    <a:ext uri="{FF2B5EF4-FFF2-40B4-BE49-F238E27FC236}">
                      <a16:creationId xmlns:a16="http://schemas.microsoft.com/office/drawing/2014/main" id="{7756834E-1267-4AB3-9BC3-42783E744E3E}"/>
                    </a:ext>
                  </a:extLst>
                </p:cNvPr>
                <p:cNvSpPr/>
                <p:nvPr/>
              </p:nvSpPr>
              <p:spPr>
                <a:xfrm>
                  <a:off x="4290243" y="3257478"/>
                  <a:ext cx="30041" cy="19175"/>
                </a:xfrm>
                <a:custGeom>
                  <a:avLst/>
                  <a:gdLst>
                    <a:gd name="connsiteX0" fmla="*/ 0 w 30041"/>
                    <a:gd name="connsiteY0" fmla="*/ 11505 h 19175"/>
                    <a:gd name="connsiteX1" fmla="*/ 3835 w 30041"/>
                    <a:gd name="connsiteY1" fmla="*/ 11505 h 19175"/>
                    <a:gd name="connsiteX2" fmla="*/ 3835 w 30041"/>
                    <a:gd name="connsiteY2" fmla="*/ 14701 h 19175"/>
                    <a:gd name="connsiteX3" fmla="*/ 7670 w 30041"/>
                    <a:gd name="connsiteY3" fmla="*/ 14701 h 19175"/>
                    <a:gd name="connsiteX4" fmla="*/ 10227 w 30041"/>
                    <a:gd name="connsiteY4" fmla="*/ 17258 h 19175"/>
                    <a:gd name="connsiteX5" fmla="*/ 10227 w 30041"/>
                    <a:gd name="connsiteY5" fmla="*/ 19176 h 19175"/>
                    <a:gd name="connsiteX6" fmla="*/ 19815 w 30041"/>
                    <a:gd name="connsiteY6" fmla="*/ 19176 h 19175"/>
                    <a:gd name="connsiteX7" fmla="*/ 19815 w 30041"/>
                    <a:gd name="connsiteY7" fmla="*/ 17258 h 19175"/>
                    <a:gd name="connsiteX8" fmla="*/ 22372 w 30041"/>
                    <a:gd name="connsiteY8" fmla="*/ 14701 h 19175"/>
                    <a:gd name="connsiteX9" fmla="*/ 26207 w 30041"/>
                    <a:gd name="connsiteY9" fmla="*/ 14701 h 19175"/>
                    <a:gd name="connsiteX10" fmla="*/ 26207 w 30041"/>
                    <a:gd name="connsiteY10" fmla="*/ 11505 h 19175"/>
                    <a:gd name="connsiteX11" fmla="*/ 30042 w 30041"/>
                    <a:gd name="connsiteY11" fmla="*/ 11505 h 19175"/>
                    <a:gd name="connsiteX12" fmla="*/ 30042 w 30041"/>
                    <a:gd name="connsiteY12" fmla="*/ 0 h 19175"/>
                    <a:gd name="connsiteX13" fmla="*/ 0 w 30041"/>
                    <a:gd name="connsiteY13" fmla="*/ 0 h 1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041" h="19175">
                      <a:moveTo>
                        <a:pt x="0" y="11505"/>
                      </a:moveTo>
                      <a:lnTo>
                        <a:pt x="3835" y="11505"/>
                      </a:lnTo>
                      <a:lnTo>
                        <a:pt x="3835" y="14701"/>
                      </a:lnTo>
                      <a:lnTo>
                        <a:pt x="7670" y="14701"/>
                      </a:lnTo>
                      <a:lnTo>
                        <a:pt x="10227" y="17258"/>
                      </a:lnTo>
                      <a:lnTo>
                        <a:pt x="10227" y="19176"/>
                      </a:lnTo>
                      <a:lnTo>
                        <a:pt x="19815" y="19176"/>
                      </a:lnTo>
                      <a:lnTo>
                        <a:pt x="19815" y="17258"/>
                      </a:lnTo>
                      <a:lnTo>
                        <a:pt x="22372" y="14701"/>
                      </a:lnTo>
                      <a:lnTo>
                        <a:pt x="26207" y="14701"/>
                      </a:lnTo>
                      <a:lnTo>
                        <a:pt x="26207" y="11505"/>
                      </a:lnTo>
                      <a:lnTo>
                        <a:pt x="30042" y="11505"/>
                      </a:lnTo>
                      <a:lnTo>
                        <a:pt x="30042" y="0"/>
                      </a:lnTo>
                      <a:lnTo>
                        <a:pt x="0" y="0"/>
                      </a:lnTo>
                      <a:close/>
                    </a:path>
                  </a:pathLst>
                </a:custGeom>
                <a:solidFill>
                  <a:srgbClr val="414042"/>
                </a:solidFill>
                <a:ln w="6385" cap="flat">
                  <a:noFill/>
                  <a:prstDash val="solid"/>
                  <a:miter/>
                </a:ln>
              </p:spPr>
              <p:txBody>
                <a:bodyPr rtlCol="0" anchor="ctr"/>
                <a:lstStyle/>
                <a:p>
                  <a:endParaRPr lang="en-US"/>
                </a:p>
              </p:txBody>
            </p:sp>
            <p:sp>
              <p:nvSpPr>
                <p:cNvPr id="57" name="Graphic 2">
                  <a:extLst>
                    <a:ext uri="{FF2B5EF4-FFF2-40B4-BE49-F238E27FC236}">
                      <a16:creationId xmlns:a16="http://schemas.microsoft.com/office/drawing/2014/main" id="{F2B48AEC-9EE4-403B-ACB9-4F01F0808C6B}"/>
                    </a:ext>
                  </a:extLst>
                </p:cNvPr>
                <p:cNvSpPr/>
                <p:nvPr/>
              </p:nvSpPr>
              <p:spPr>
                <a:xfrm>
                  <a:off x="4372059" y="3257478"/>
                  <a:ext cx="30680" cy="19175"/>
                </a:xfrm>
                <a:custGeom>
                  <a:avLst/>
                  <a:gdLst>
                    <a:gd name="connsiteX0" fmla="*/ 0 w 30680"/>
                    <a:gd name="connsiteY0" fmla="*/ 11505 h 19175"/>
                    <a:gd name="connsiteX1" fmla="*/ 3835 w 30680"/>
                    <a:gd name="connsiteY1" fmla="*/ 11505 h 19175"/>
                    <a:gd name="connsiteX2" fmla="*/ 3835 w 30680"/>
                    <a:gd name="connsiteY2" fmla="*/ 14701 h 19175"/>
                    <a:gd name="connsiteX3" fmla="*/ 8309 w 30680"/>
                    <a:gd name="connsiteY3" fmla="*/ 14701 h 19175"/>
                    <a:gd name="connsiteX4" fmla="*/ 10866 w 30680"/>
                    <a:gd name="connsiteY4" fmla="*/ 17258 h 19175"/>
                    <a:gd name="connsiteX5" fmla="*/ 10866 w 30680"/>
                    <a:gd name="connsiteY5" fmla="*/ 19176 h 19175"/>
                    <a:gd name="connsiteX6" fmla="*/ 19815 w 30680"/>
                    <a:gd name="connsiteY6" fmla="*/ 19176 h 19175"/>
                    <a:gd name="connsiteX7" fmla="*/ 19815 w 30680"/>
                    <a:gd name="connsiteY7" fmla="*/ 17258 h 19175"/>
                    <a:gd name="connsiteX8" fmla="*/ 22372 w 30680"/>
                    <a:gd name="connsiteY8" fmla="*/ 14701 h 19175"/>
                    <a:gd name="connsiteX9" fmla="*/ 26846 w 30680"/>
                    <a:gd name="connsiteY9" fmla="*/ 14701 h 19175"/>
                    <a:gd name="connsiteX10" fmla="*/ 26846 w 30680"/>
                    <a:gd name="connsiteY10" fmla="*/ 11505 h 19175"/>
                    <a:gd name="connsiteX11" fmla="*/ 30681 w 30680"/>
                    <a:gd name="connsiteY11" fmla="*/ 11505 h 19175"/>
                    <a:gd name="connsiteX12" fmla="*/ 30681 w 30680"/>
                    <a:gd name="connsiteY12" fmla="*/ 0 h 19175"/>
                    <a:gd name="connsiteX13" fmla="*/ 0 w 30680"/>
                    <a:gd name="connsiteY13" fmla="*/ 0 h 1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680" h="19175">
                      <a:moveTo>
                        <a:pt x="0" y="11505"/>
                      </a:moveTo>
                      <a:lnTo>
                        <a:pt x="3835" y="11505"/>
                      </a:lnTo>
                      <a:lnTo>
                        <a:pt x="3835" y="14701"/>
                      </a:lnTo>
                      <a:lnTo>
                        <a:pt x="8309" y="14701"/>
                      </a:lnTo>
                      <a:lnTo>
                        <a:pt x="10866" y="17258"/>
                      </a:lnTo>
                      <a:lnTo>
                        <a:pt x="10866" y="19176"/>
                      </a:lnTo>
                      <a:lnTo>
                        <a:pt x="19815" y="19176"/>
                      </a:lnTo>
                      <a:lnTo>
                        <a:pt x="19815" y="17258"/>
                      </a:lnTo>
                      <a:lnTo>
                        <a:pt x="22372" y="14701"/>
                      </a:lnTo>
                      <a:lnTo>
                        <a:pt x="26846" y="14701"/>
                      </a:lnTo>
                      <a:lnTo>
                        <a:pt x="26846" y="11505"/>
                      </a:lnTo>
                      <a:lnTo>
                        <a:pt x="30681" y="11505"/>
                      </a:lnTo>
                      <a:lnTo>
                        <a:pt x="30681" y="0"/>
                      </a:lnTo>
                      <a:lnTo>
                        <a:pt x="0" y="0"/>
                      </a:lnTo>
                      <a:close/>
                    </a:path>
                  </a:pathLst>
                </a:custGeom>
                <a:solidFill>
                  <a:srgbClr val="414042"/>
                </a:solidFill>
                <a:ln w="6385" cap="flat">
                  <a:noFill/>
                  <a:prstDash val="solid"/>
                  <a:miter/>
                </a:ln>
              </p:spPr>
              <p:txBody>
                <a:bodyPr rtlCol="0" anchor="ctr"/>
                <a:lstStyle/>
                <a:p>
                  <a:endParaRPr lang="en-US"/>
                </a:p>
              </p:txBody>
            </p:sp>
            <p:sp>
              <p:nvSpPr>
                <p:cNvPr id="58" name="Graphic 2">
                  <a:extLst>
                    <a:ext uri="{FF2B5EF4-FFF2-40B4-BE49-F238E27FC236}">
                      <a16:creationId xmlns:a16="http://schemas.microsoft.com/office/drawing/2014/main" id="{10DCA9EC-B5BF-4B07-B759-7B3C7CAF4E2F}"/>
                    </a:ext>
                  </a:extLst>
                </p:cNvPr>
                <p:cNvSpPr/>
                <p:nvPr/>
              </p:nvSpPr>
              <p:spPr>
                <a:xfrm>
                  <a:off x="4369502" y="3248530"/>
                  <a:ext cx="36433" cy="36433"/>
                </a:xfrm>
                <a:custGeom>
                  <a:avLst/>
                  <a:gdLst>
                    <a:gd name="connsiteX0" fmla="*/ 33877 w 36433"/>
                    <a:gd name="connsiteY0" fmla="*/ 0 h 36433"/>
                    <a:gd name="connsiteX1" fmla="*/ 2557 w 36433"/>
                    <a:gd name="connsiteY1" fmla="*/ 0 h 36433"/>
                    <a:gd name="connsiteX2" fmla="*/ 0 w 36433"/>
                    <a:gd name="connsiteY2" fmla="*/ 2557 h 36433"/>
                    <a:gd name="connsiteX3" fmla="*/ 0 w 36433"/>
                    <a:gd name="connsiteY3" fmla="*/ 33877 h 36433"/>
                    <a:gd name="connsiteX4" fmla="*/ 2557 w 36433"/>
                    <a:gd name="connsiteY4" fmla="*/ 36434 h 36433"/>
                    <a:gd name="connsiteX5" fmla="*/ 33877 w 36433"/>
                    <a:gd name="connsiteY5" fmla="*/ 36434 h 36433"/>
                    <a:gd name="connsiteX6" fmla="*/ 36434 w 36433"/>
                    <a:gd name="connsiteY6" fmla="*/ 33877 h 36433"/>
                    <a:gd name="connsiteX7" fmla="*/ 36434 w 36433"/>
                    <a:gd name="connsiteY7" fmla="*/ 2557 h 36433"/>
                    <a:gd name="connsiteX8" fmla="*/ 33877 w 36433"/>
                    <a:gd name="connsiteY8" fmla="*/ 0 h 36433"/>
                    <a:gd name="connsiteX9" fmla="*/ 35155 w 36433"/>
                    <a:gd name="connsiteY9" fmla="*/ 33877 h 36433"/>
                    <a:gd name="connsiteX10" fmla="*/ 33877 w 36433"/>
                    <a:gd name="connsiteY10" fmla="*/ 35155 h 36433"/>
                    <a:gd name="connsiteX11" fmla="*/ 2557 w 36433"/>
                    <a:gd name="connsiteY11" fmla="*/ 35155 h 36433"/>
                    <a:gd name="connsiteX12" fmla="*/ 1278 w 36433"/>
                    <a:gd name="connsiteY12" fmla="*/ 33877 h 36433"/>
                    <a:gd name="connsiteX13" fmla="*/ 1278 w 36433"/>
                    <a:gd name="connsiteY13" fmla="*/ 2557 h 36433"/>
                    <a:gd name="connsiteX14" fmla="*/ 2557 w 36433"/>
                    <a:gd name="connsiteY14" fmla="*/ 1278 h 36433"/>
                    <a:gd name="connsiteX15" fmla="*/ 33877 w 36433"/>
                    <a:gd name="connsiteY15" fmla="*/ 1278 h 36433"/>
                    <a:gd name="connsiteX16" fmla="*/ 35155 w 36433"/>
                    <a:gd name="connsiteY16" fmla="*/ 2557 h 36433"/>
                    <a:gd name="connsiteX17" fmla="*/ 35155 w 36433"/>
                    <a:gd name="connsiteY17" fmla="*/ 33877 h 36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433" h="36433">
                      <a:moveTo>
                        <a:pt x="33877" y="0"/>
                      </a:moveTo>
                      <a:lnTo>
                        <a:pt x="2557" y="0"/>
                      </a:lnTo>
                      <a:cubicBezTo>
                        <a:pt x="1278" y="0"/>
                        <a:pt x="0" y="1278"/>
                        <a:pt x="0" y="2557"/>
                      </a:cubicBezTo>
                      <a:lnTo>
                        <a:pt x="0" y="33877"/>
                      </a:lnTo>
                      <a:cubicBezTo>
                        <a:pt x="0" y="35155"/>
                        <a:pt x="1278" y="36434"/>
                        <a:pt x="2557" y="36434"/>
                      </a:cubicBezTo>
                      <a:lnTo>
                        <a:pt x="33877" y="36434"/>
                      </a:lnTo>
                      <a:cubicBezTo>
                        <a:pt x="35155" y="36434"/>
                        <a:pt x="36434" y="35155"/>
                        <a:pt x="36434" y="33877"/>
                      </a:cubicBezTo>
                      <a:lnTo>
                        <a:pt x="36434" y="2557"/>
                      </a:lnTo>
                      <a:cubicBezTo>
                        <a:pt x="36434" y="1278"/>
                        <a:pt x="35155" y="0"/>
                        <a:pt x="33877" y="0"/>
                      </a:cubicBezTo>
                      <a:close/>
                      <a:moveTo>
                        <a:pt x="35155" y="33877"/>
                      </a:moveTo>
                      <a:cubicBezTo>
                        <a:pt x="35155" y="34516"/>
                        <a:pt x="34516" y="35155"/>
                        <a:pt x="33877" y="35155"/>
                      </a:cubicBezTo>
                      <a:lnTo>
                        <a:pt x="2557" y="35155"/>
                      </a:lnTo>
                      <a:cubicBezTo>
                        <a:pt x="1917" y="35155"/>
                        <a:pt x="1278" y="34516"/>
                        <a:pt x="1278" y="33877"/>
                      </a:cubicBezTo>
                      <a:lnTo>
                        <a:pt x="1278" y="2557"/>
                      </a:lnTo>
                      <a:cubicBezTo>
                        <a:pt x="1278" y="1918"/>
                        <a:pt x="1917" y="1278"/>
                        <a:pt x="2557" y="1278"/>
                      </a:cubicBezTo>
                      <a:lnTo>
                        <a:pt x="33877" y="1278"/>
                      </a:lnTo>
                      <a:cubicBezTo>
                        <a:pt x="34516" y="1278"/>
                        <a:pt x="35155" y="1918"/>
                        <a:pt x="35155" y="2557"/>
                      </a:cubicBezTo>
                      <a:lnTo>
                        <a:pt x="35155" y="33877"/>
                      </a:lnTo>
                      <a:close/>
                    </a:path>
                  </a:pathLst>
                </a:custGeom>
                <a:solidFill>
                  <a:srgbClr val="414042"/>
                </a:solidFill>
                <a:ln w="6385" cap="flat">
                  <a:noFill/>
                  <a:prstDash val="solid"/>
                  <a:miter/>
                </a:ln>
              </p:spPr>
              <p:txBody>
                <a:bodyPr rtlCol="0" anchor="ctr"/>
                <a:lstStyle/>
                <a:p>
                  <a:endParaRPr lang="en-US"/>
                </a:p>
              </p:txBody>
            </p:sp>
            <p:sp>
              <p:nvSpPr>
                <p:cNvPr id="59" name="Graphic 2">
                  <a:extLst>
                    <a:ext uri="{FF2B5EF4-FFF2-40B4-BE49-F238E27FC236}">
                      <a16:creationId xmlns:a16="http://schemas.microsoft.com/office/drawing/2014/main" id="{26170A56-5B38-4E47-A15B-AA43B8760130}"/>
                    </a:ext>
                  </a:extLst>
                </p:cNvPr>
                <p:cNvSpPr/>
                <p:nvPr/>
              </p:nvSpPr>
              <p:spPr>
                <a:xfrm>
                  <a:off x="4413606" y="3257478"/>
                  <a:ext cx="30041" cy="19175"/>
                </a:xfrm>
                <a:custGeom>
                  <a:avLst/>
                  <a:gdLst>
                    <a:gd name="connsiteX0" fmla="*/ 0 w 30041"/>
                    <a:gd name="connsiteY0" fmla="*/ 11505 h 19175"/>
                    <a:gd name="connsiteX1" fmla="*/ 3835 w 30041"/>
                    <a:gd name="connsiteY1" fmla="*/ 11505 h 19175"/>
                    <a:gd name="connsiteX2" fmla="*/ 3835 w 30041"/>
                    <a:gd name="connsiteY2" fmla="*/ 14701 h 19175"/>
                    <a:gd name="connsiteX3" fmla="*/ 7670 w 30041"/>
                    <a:gd name="connsiteY3" fmla="*/ 14701 h 19175"/>
                    <a:gd name="connsiteX4" fmla="*/ 10227 w 30041"/>
                    <a:gd name="connsiteY4" fmla="*/ 17258 h 19175"/>
                    <a:gd name="connsiteX5" fmla="*/ 10227 w 30041"/>
                    <a:gd name="connsiteY5" fmla="*/ 19176 h 19175"/>
                    <a:gd name="connsiteX6" fmla="*/ 19815 w 30041"/>
                    <a:gd name="connsiteY6" fmla="*/ 19176 h 19175"/>
                    <a:gd name="connsiteX7" fmla="*/ 19815 w 30041"/>
                    <a:gd name="connsiteY7" fmla="*/ 17258 h 19175"/>
                    <a:gd name="connsiteX8" fmla="*/ 21732 w 30041"/>
                    <a:gd name="connsiteY8" fmla="*/ 14701 h 19175"/>
                    <a:gd name="connsiteX9" fmla="*/ 26207 w 30041"/>
                    <a:gd name="connsiteY9" fmla="*/ 14701 h 19175"/>
                    <a:gd name="connsiteX10" fmla="*/ 26207 w 30041"/>
                    <a:gd name="connsiteY10" fmla="*/ 11505 h 19175"/>
                    <a:gd name="connsiteX11" fmla="*/ 30042 w 30041"/>
                    <a:gd name="connsiteY11" fmla="*/ 11505 h 19175"/>
                    <a:gd name="connsiteX12" fmla="*/ 30042 w 30041"/>
                    <a:gd name="connsiteY12" fmla="*/ 0 h 19175"/>
                    <a:gd name="connsiteX13" fmla="*/ 0 w 30041"/>
                    <a:gd name="connsiteY13" fmla="*/ 0 h 1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041" h="19175">
                      <a:moveTo>
                        <a:pt x="0" y="11505"/>
                      </a:moveTo>
                      <a:lnTo>
                        <a:pt x="3835" y="11505"/>
                      </a:lnTo>
                      <a:lnTo>
                        <a:pt x="3835" y="14701"/>
                      </a:lnTo>
                      <a:lnTo>
                        <a:pt x="7670" y="14701"/>
                      </a:lnTo>
                      <a:lnTo>
                        <a:pt x="10227" y="17258"/>
                      </a:lnTo>
                      <a:lnTo>
                        <a:pt x="10227" y="19176"/>
                      </a:lnTo>
                      <a:lnTo>
                        <a:pt x="19815" y="19176"/>
                      </a:lnTo>
                      <a:lnTo>
                        <a:pt x="19815" y="17258"/>
                      </a:lnTo>
                      <a:lnTo>
                        <a:pt x="21732" y="14701"/>
                      </a:lnTo>
                      <a:lnTo>
                        <a:pt x="26207" y="14701"/>
                      </a:lnTo>
                      <a:lnTo>
                        <a:pt x="26207" y="11505"/>
                      </a:lnTo>
                      <a:lnTo>
                        <a:pt x="30042" y="11505"/>
                      </a:lnTo>
                      <a:lnTo>
                        <a:pt x="30042" y="0"/>
                      </a:lnTo>
                      <a:lnTo>
                        <a:pt x="0" y="0"/>
                      </a:lnTo>
                      <a:close/>
                    </a:path>
                  </a:pathLst>
                </a:custGeom>
                <a:solidFill>
                  <a:srgbClr val="414042"/>
                </a:solidFill>
                <a:ln w="6385" cap="flat">
                  <a:noFill/>
                  <a:prstDash val="solid"/>
                  <a:miter/>
                </a:ln>
              </p:spPr>
              <p:txBody>
                <a:bodyPr rtlCol="0" anchor="ctr"/>
                <a:lstStyle/>
                <a:p>
                  <a:endParaRPr lang="en-US"/>
                </a:p>
              </p:txBody>
            </p:sp>
            <p:sp>
              <p:nvSpPr>
                <p:cNvPr id="60" name="Graphic 2">
                  <a:extLst>
                    <a:ext uri="{FF2B5EF4-FFF2-40B4-BE49-F238E27FC236}">
                      <a16:creationId xmlns:a16="http://schemas.microsoft.com/office/drawing/2014/main" id="{9DCD706F-A85B-4C25-BC0F-F56717A26560}"/>
                    </a:ext>
                  </a:extLst>
                </p:cNvPr>
                <p:cNvSpPr/>
                <p:nvPr/>
              </p:nvSpPr>
              <p:spPr>
                <a:xfrm>
                  <a:off x="4410410" y="3248530"/>
                  <a:ext cx="36433" cy="36433"/>
                </a:xfrm>
                <a:custGeom>
                  <a:avLst/>
                  <a:gdLst>
                    <a:gd name="connsiteX0" fmla="*/ 33877 w 36433"/>
                    <a:gd name="connsiteY0" fmla="*/ 0 h 36433"/>
                    <a:gd name="connsiteX1" fmla="*/ 2557 w 36433"/>
                    <a:gd name="connsiteY1" fmla="*/ 0 h 36433"/>
                    <a:gd name="connsiteX2" fmla="*/ 0 w 36433"/>
                    <a:gd name="connsiteY2" fmla="*/ 2557 h 36433"/>
                    <a:gd name="connsiteX3" fmla="*/ 0 w 36433"/>
                    <a:gd name="connsiteY3" fmla="*/ 33877 h 36433"/>
                    <a:gd name="connsiteX4" fmla="*/ 2557 w 36433"/>
                    <a:gd name="connsiteY4" fmla="*/ 36434 h 36433"/>
                    <a:gd name="connsiteX5" fmla="*/ 33877 w 36433"/>
                    <a:gd name="connsiteY5" fmla="*/ 36434 h 36433"/>
                    <a:gd name="connsiteX6" fmla="*/ 36434 w 36433"/>
                    <a:gd name="connsiteY6" fmla="*/ 33877 h 36433"/>
                    <a:gd name="connsiteX7" fmla="*/ 36434 w 36433"/>
                    <a:gd name="connsiteY7" fmla="*/ 2557 h 36433"/>
                    <a:gd name="connsiteX8" fmla="*/ 33877 w 36433"/>
                    <a:gd name="connsiteY8" fmla="*/ 0 h 36433"/>
                    <a:gd name="connsiteX9" fmla="*/ 35155 w 36433"/>
                    <a:gd name="connsiteY9" fmla="*/ 33877 h 36433"/>
                    <a:gd name="connsiteX10" fmla="*/ 33877 w 36433"/>
                    <a:gd name="connsiteY10" fmla="*/ 35155 h 36433"/>
                    <a:gd name="connsiteX11" fmla="*/ 2557 w 36433"/>
                    <a:gd name="connsiteY11" fmla="*/ 35155 h 36433"/>
                    <a:gd name="connsiteX12" fmla="*/ 1278 w 36433"/>
                    <a:gd name="connsiteY12" fmla="*/ 33877 h 36433"/>
                    <a:gd name="connsiteX13" fmla="*/ 1278 w 36433"/>
                    <a:gd name="connsiteY13" fmla="*/ 2557 h 36433"/>
                    <a:gd name="connsiteX14" fmla="*/ 2557 w 36433"/>
                    <a:gd name="connsiteY14" fmla="*/ 1278 h 36433"/>
                    <a:gd name="connsiteX15" fmla="*/ 33877 w 36433"/>
                    <a:gd name="connsiteY15" fmla="*/ 1278 h 36433"/>
                    <a:gd name="connsiteX16" fmla="*/ 35155 w 36433"/>
                    <a:gd name="connsiteY16" fmla="*/ 2557 h 36433"/>
                    <a:gd name="connsiteX17" fmla="*/ 35155 w 36433"/>
                    <a:gd name="connsiteY17" fmla="*/ 33877 h 36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433" h="36433">
                      <a:moveTo>
                        <a:pt x="33877" y="0"/>
                      </a:moveTo>
                      <a:lnTo>
                        <a:pt x="2557" y="0"/>
                      </a:lnTo>
                      <a:cubicBezTo>
                        <a:pt x="1278" y="0"/>
                        <a:pt x="0" y="1278"/>
                        <a:pt x="0" y="2557"/>
                      </a:cubicBezTo>
                      <a:lnTo>
                        <a:pt x="0" y="33877"/>
                      </a:lnTo>
                      <a:cubicBezTo>
                        <a:pt x="0" y="35155"/>
                        <a:pt x="1278" y="36434"/>
                        <a:pt x="2557" y="36434"/>
                      </a:cubicBezTo>
                      <a:lnTo>
                        <a:pt x="33877" y="36434"/>
                      </a:lnTo>
                      <a:cubicBezTo>
                        <a:pt x="35155" y="36434"/>
                        <a:pt x="36434" y="35155"/>
                        <a:pt x="36434" y="33877"/>
                      </a:cubicBezTo>
                      <a:lnTo>
                        <a:pt x="36434" y="2557"/>
                      </a:lnTo>
                      <a:cubicBezTo>
                        <a:pt x="36434" y="1278"/>
                        <a:pt x="35155" y="0"/>
                        <a:pt x="33877" y="0"/>
                      </a:cubicBezTo>
                      <a:close/>
                      <a:moveTo>
                        <a:pt x="35155" y="33877"/>
                      </a:moveTo>
                      <a:cubicBezTo>
                        <a:pt x="35155" y="34516"/>
                        <a:pt x="34516" y="35155"/>
                        <a:pt x="33877" y="35155"/>
                      </a:cubicBezTo>
                      <a:lnTo>
                        <a:pt x="2557" y="35155"/>
                      </a:lnTo>
                      <a:cubicBezTo>
                        <a:pt x="1917" y="35155"/>
                        <a:pt x="1278" y="34516"/>
                        <a:pt x="1278" y="33877"/>
                      </a:cubicBezTo>
                      <a:lnTo>
                        <a:pt x="1278" y="2557"/>
                      </a:lnTo>
                      <a:cubicBezTo>
                        <a:pt x="1278" y="1918"/>
                        <a:pt x="1917" y="1278"/>
                        <a:pt x="2557" y="1278"/>
                      </a:cubicBezTo>
                      <a:lnTo>
                        <a:pt x="33877" y="1278"/>
                      </a:lnTo>
                      <a:cubicBezTo>
                        <a:pt x="34516" y="1278"/>
                        <a:pt x="35155" y="1918"/>
                        <a:pt x="35155" y="2557"/>
                      </a:cubicBezTo>
                      <a:lnTo>
                        <a:pt x="35155" y="33877"/>
                      </a:lnTo>
                      <a:close/>
                    </a:path>
                  </a:pathLst>
                </a:custGeom>
                <a:solidFill>
                  <a:srgbClr val="414042"/>
                </a:solidFill>
                <a:ln w="6385" cap="flat">
                  <a:noFill/>
                  <a:prstDash val="solid"/>
                  <a:miter/>
                </a:ln>
              </p:spPr>
              <p:txBody>
                <a:bodyPr rtlCol="0" anchor="ctr"/>
                <a:lstStyle/>
                <a:p>
                  <a:endParaRPr lang="en-US"/>
                </a:p>
              </p:txBody>
            </p:sp>
            <p:sp>
              <p:nvSpPr>
                <p:cNvPr id="61" name="Graphic 2">
                  <a:extLst>
                    <a:ext uri="{FF2B5EF4-FFF2-40B4-BE49-F238E27FC236}">
                      <a16:creationId xmlns:a16="http://schemas.microsoft.com/office/drawing/2014/main" id="{81633BD4-E899-430A-A260-6C42F5AB08C0}"/>
                    </a:ext>
                  </a:extLst>
                </p:cNvPr>
                <p:cNvSpPr/>
                <p:nvPr/>
              </p:nvSpPr>
              <p:spPr>
                <a:xfrm>
                  <a:off x="4290243" y="3288799"/>
                  <a:ext cx="11505" cy="4474"/>
                </a:xfrm>
                <a:custGeom>
                  <a:avLst/>
                  <a:gdLst>
                    <a:gd name="connsiteX0" fmla="*/ 10866 w 11505"/>
                    <a:gd name="connsiteY0" fmla="*/ 0 h 4474"/>
                    <a:gd name="connsiteX1" fmla="*/ 639 w 11505"/>
                    <a:gd name="connsiteY1" fmla="*/ 0 h 4474"/>
                    <a:gd name="connsiteX2" fmla="*/ 0 w 11505"/>
                    <a:gd name="connsiteY2" fmla="*/ 639 h 4474"/>
                    <a:gd name="connsiteX3" fmla="*/ 0 w 11505"/>
                    <a:gd name="connsiteY3" fmla="*/ 3835 h 4474"/>
                    <a:gd name="connsiteX4" fmla="*/ 639 w 11505"/>
                    <a:gd name="connsiteY4" fmla="*/ 4474 h 4474"/>
                    <a:gd name="connsiteX5" fmla="*/ 10866 w 11505"/>
                    <a:gd name="connsiteY5" fmla="*/ 4474 h 4474"/>
                    <a:gd name="connsiteX6" fmla="*/ 11505 w 11505"/>
                    <a:gd name="connsiteY6" fmla="*/ 3835 h 4474"/>
                    <a:gd name="connsiteX7" fmla="*/ 11505 w 11505"/>
                    <a:gd name="connsiteY7" fmla="*/ 639 h 4474"/>
                    <a:gd name="connsiteX8" fmla="*/ 10866 w 11505"/>
                    <a:gd name="connsiteY8" fmla="*/ 0 h 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5" h="4474">
                      <a:moveTo>
                        <a:pt x="10866" y="0"/>
                      </a:moveTo>
                      <a:lnTo>
                        <a:pt x="639" y="0"/>
                      </a:lnTo>
                      <a:cubicBezTo>
                        <a:pt x="0" y="0"/>
                        <a:pt x="0" y="0"/>
                        <a:pt x="0" y="639"/>
                      </a:cubicBezTo>
                      <a:lnTo>
                        <a:pt x="0" y="3835"/>
                      </a:lnTo>
                      <a:cubicBezTo>
                        <a:pt x="0" y="4474"/>
                        <a:pt x="0" y="4474"/>
                        <a:pt x="639" y="4474"/>
                      </a:cubicBezTo>
                      <a:lnTo>
                        <a:pt x="10866" y="4474"/>
                      </a:lnTo>
                      <a:cubicBezTo>
                        <a:pt x="11505" y="4474"/>
                        <a:pt x="11505" y="4474"/>
                        <a:pt x="11505" y="3835"/>
                      </a:cubicBezTo>
                      <a:lnTo>
                        <a:pt x="11505" y="639"/>
                      </a:lnTo>
                      <a:cubicBezTo>
                        <a:pt x="11505" y="639"/>
                        <a:pt x="10866" y="0"/>
                        <a:pt x="10866" y="0"/>
                      </a:cubicBezTo>
                      <a:close/>
                    </a:path>
                  </a:pathLst>
                </a:custGeom>
                <a:solidFill>
                  <a:srgbClr val="414042"/>
                </a:solidFill>
                <a:ln w="6385" cap="flat">
                  <a:noFill/>
                  <a:prstDash val="solid"/>
                  <a:miter/>
                </a:ln>
              </p:spPr>
              <p:txBody>
                <a:bodyPr rtlCol="0" anchor="ctr"/>
                <a:lstStyle/>
                <a:p>
                  <a:endParaRPr lang="en-US"/>
                </a:p>
              </p:txBody>
            </p:sp>
            <p:sp>
              <p:nvSpPr>
                <p:cNvPr id="62" name="Graphic 2">
                  <a:extLst>
                    <a:ext uri="{FF2B5EF4-FFF2-40B4-BE49-F238E27FC236}">
                      <a16:creationId xmlns:a16="http://schemas.microsoft.com/office/drawing/2014/main" id="{C2FEC55E-ABD1-4948-9DC7-A928EE3EF747}"/>
                    </a:ext>
                  </a:extLst>
                </p:cNvPr>
                <p:cNvSpPr/>
                <p:nvPr/>
              </p:nvSpPr>
              <p:spPr>
                <a:xfrm>
                  <a:off x="4307501" y="3288159"/>
                  <a:ext cx="14062" cy="7031"/>
                </a:xfrm>
                <a:custGeom>
                  <a:avLst/>
                  <a:gdLst>
                    <a:gd name="connsiteX0" fmla="*/ 12145 w 14062"/>
                    <a:gd name="connsiteY0" fmla="*/ 0 h 7031"/>
                    <a:gd name="connsiteX1" fmla="*/ 1918 w 14062"/>
                    <a:gd name="connsiteY1" fmla="*/ 0 h 7031"/>
                    <a:gd name="connsiteX2" fmla="*/ 0 w 14062"/>
                    <a:gd name="connsiteY2" fmla="*/ 1917 h 7031"/>
                    <a:gd name="connsiteX3" fmla="*/ 0 w 14062"/>
                    <a:gd name="connsiteY3" fmla="*/ 5113 h 7031"/>
                    <a:gd name="connsiteX4" fmla="*/ 1918 w 14062"/>
                    <a:gd name="connsiteY4" fmla="*/ 7031 h 7031"/>
                    <a:gd name="connsiteX5" fmla="*/ 12145 w 14062"/>
                    <a:gd name="connsiteY5" fmla="*/ 7031 h 7031"/>
                    <a:gd name="connsiteX6" fmla="*/ 14062 w 14062"/>
                    <a:gd name="connsiteY6" fmla="*/ 5113 h 7031"/>
                    <a:gd name="connsiteX7" fmla="*/ 14062 w 14062"/>
                    <a:gd name="connsiteY7" fmla="*/ 1917 h 7031"/>
                    <a:gd name="connsiteX8" fmla="*/ 12145 w 14062"/>
                    <a:gd name="connsiteY8" fmla="*/ 0 h 7031"/>
                    <a:gd name="connsiteX9" fmla="*/ 11506 w 14062"/>
                    <a:gd name="connsiteY9" fmla="*/ 4474 h 7031"/>
                    <a:gd name="connsiteX10" fmla="*/ 2557 w 14062"/>
                    <a:gd name="connsiteY10" fmla="*/ 4474 h 7031"/>
                    <a:gd name="connsiteX11" fmla="*/ 2557 w 14062"/>
                    <a:gd name="connsiteY11" fmla="*/ 1917 h 7031"/>
                    <a:gd name="connsiteX12" fmla="*/ 11506 w 14062"/>
                    <a:gd name="connsiteY12" fmla="*/ 1917 h 7031"/>
                    <a:gd name="connsiteX13" fmla="*/ 11506 w 14062"/>
                    <a:gd name="connsiteY13" fmla="*/ 4474 h 7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062" h="7031">
                      <a:moveTo>
                        <a:pt x="12145" y="0"/>
                      </a:moveTo>
                      <a:lnTo>
                        <a:pt x="1918" y="0"/>
                      </a:lnTo>
                      <a:cubicBezTo>
                        <a:pt x="639" y="0"/>
                        <a:pt x="0" y="639"/>
                        <a:pt x="0" y="1917"/>
                      </a:cubicBezTo>
                      <a:lnTo>
                        <a:pt x="0" y="5113"/>
                      </a:lnTo>
                      <a:cubicBezTo>
                        <a:pt x="0" y="6392"/>
                        <a:pt x="639" y="7031"/>
                        <a:pt x="1918" y="7031"/>
                      </a:cubicBezTo>
                      <a:lnTo>
                        <a:pt x="12145" y="7031"/>
                      </a:lnTo>
                      <a:cubicBezTo>
                        <a:pt x="13423" y="7031"/>
                        <a:pt x="14062" y="6392"/>
                        <a:pt x="14062" y="5113"/>
                      </a:cubicBezTo>
                      <a:lnTo>
                        <a:pt x="14062" y="1917"/>
                      </a:lnTo>
                      <a:cubicBezTo>
                        <a:pt x="14062" y="639"/>
                        <a:pt x="13423" y="0"/>
                        <a:pt x="12145" y="0"/>
                      </a:cubicBezTo>
                      <a:close/>
                      <a:moveTo>
                        <a:pt x="11506" y="4474"/>
                      </a:moveTo>
                      <a:lnTo>
                        <a:pt x="2557" y="4474"/>
                      </a:lnTo>
                      <a:lnTo>
                        <a:pt x="2557" y="1917"/>
                      </a:lnTo>
                      <a:lnTo>
                        <a:pt x="11506" y="1917"/>
                      </a:lnTo>
                      <a:lnTo>
                        <a:pt x="11506" y="4474"/>
                      </a:lnTo>
                      <a:close/>
                    </a:path>
                  </a:pathLst>
                </a:custGeom>
                <a:solidFill>
                  <a:srgbClr val="414042"/>
                </a:solidFill>
                <a:ln w="6385" cap="flat">
                  <a:noFill/>
                  <a:prstDash val="solid"/>
                  <a:miter/>
                </a:ln>
              </p:spPr>
              <p:txBody>
                <a:bodyPr rtlCol="0" anchor="ctr"/>
                <a:lstStyle/>
                <a:p>
                  <a:endParaRPr lang="en-US"/>
                </a:p>
              </p:txBody>
            </p:sp>
            <p:sp>
              <p:nvSpPr>
                <p:cNvPr id="63" name="Graphic 2">
                  <a:extLst>
                    <a:ext uri="{FF2B5EF4-FFF2-40B4-BE49-F238E27FC236}">
                      <a16:creationId xmlns:a16="http://schemas.microsoft.com/office/drawing/2014/main" id="{48821F06-29BB-44E8-B6B8-04FC399B9112}"/>
                    </a:ext>
                  </a:extLst>
                </p:cNvPr>
                <p:cNvSpPr/>
                <p:nvPr/>
              </p:nvSpPr>
              <p:spPr>
                <a:xfrm>
                  <a:off x="4331151" y="3288799"/>
                  <a:ext cx="11505" cy="4474"/>
                </a:xfrm>
                <a:custGeom>
                  <a:avLst/>
                  <a:gdLst>
                    <a:gd name="connsiteX0" fmla="*/ 10866 w 11505"/>
                    <a:gd name="connsiteY0" fmla="*/ 0 h 4474"/>
                    <a:gd name="connsiteX1" fmla="*/ 639 w 11505"/>
                    <a:gd name="connsiteY1" fmla="*/ 0 h 4474"/>
                    <a:gd name="connsiteX2" fmla="*/ 0 w 11505"/>
                    <a:gd name="connsiteY2" fmla="*/ 639 h 4474"/>
                    <a:gd name="connsiteX3" fmla="*/ 0 w 11505"/>
                    <a:gd name="connsiteY3" fmla="*/ 3835 h 4474"/>
                    <a:gd name="connsiteX4" fmla="*/ 639 w 11505"/>
                    <a:gd name="connsiteY4" fmla="*/ 4474 h 4474"/>
                    <a:gd name="connsiteX5" fmla="*/ 10866 w 11505"/>
                    <a:gd name="connsiteY5" fmla="*/ 4474 h 4474"/>
                    <a:gd name="connsiteX6" fmla="*/ 11505 w 11505"/>
                    <a:gd name="connsiteY6" fmla="*/ 3835 h 4474"/>
                    <a:gd name="connsiteX7" fmla="*/ 11505 w 11505"/>
                    <a:gd name="connsiteY7" fmla="*/ 639 h 4474"/>
                    <a:gd name="connsiteX8" fmla="*/ 10866 w 11505"/>
                    <a:gd name="connsiteY8" fmla="*/ 0 h 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5" h="4474">
                      <a:moveTo>
                        <a:pt x="10866" y="0"/>
                      </a:moveTo>
                      <a:lnTo>
                        <a:pt x="639" y="0"/>
                      </a:lnTo>
                      <a:cubicBezTo>
                        <a:pt x="0" y="0"/>
                        <a:pt x="0" y="0"/>
                        <a:pt x="0" y="639"/>
                      </a:cubicBezTo>
                      <a:lnTo>
                        <a:pt x="0" y="3835"/>
                      </a:lnTo>
                      <a:cubicBezTo>
                        <a:pt x="0" y="4474"/>
                        <a:pt x="0" y="4474"/>
                        <a:pt x="639" y="4474"/>
                      </a:cubicBezTo>
                      <a:lnTo>
                        <a:pt x="10866" y="4474"/>
                      </a:lnTo>
                      <a:cubicBezTo>
                        <a:pt x="11505" y="4474"/>
                        <a:pt x="11505" y="4474"/>
                        <a:pt x="11505" y="3835"/>
                      </a:cubicBezTo>
                      <a:lnTo>
                        <a:pt x="11505" y="639"/>
                      </a:lnTo>
                      <a:cubicBezTo>
                        <a:pt x="11505" y="639"/>
                        <a:pt x="10866" y="0"/>
                        <a:pt x="10866" y="0"/>
                      </a:cubicBezTo>
                      <a:close/>
                    </a:path>
                  </a:pathLst>
                </a:custGeom>
                <a:solidFill>
                  <a:srgbClr val="414042"/>
                </a:solidFill>
                <a:ln w="6385" cap="flat">
                  <a:noFill/>
                  <a:prstDash val="solid"/>
                  <a:miter/>
                </a:ln>
              </p:spPr>
              <p:txBody>
                <a:bodyPr rtlCol="0" anchor="ctr"/>
                <a:lstStyle/>
                <a:p>
                  <a:endParaRPr lang="en-US"/>
                </a:p>
              </p:txBody>
            </p:sp>
            <p:sp>
              <p:nvSpPr>
                <p:cNvPr id="64" name="Graphic 2">
                  <a:extLst>
                    <a:ext uri="{FF2B5EF4-FFF2-40B4-BE49-F238E27FC236}">
                      <a16:creationId xmlns:a16="http://schemas.microsoft.com/office/drawing/2014/main" id="{9BD56710-06DC-40A4-8343-8B61AF87CB17}"/>
                    </a:ext>
                  </a:extLst>
                </p:cNvPr>
                <p:cNvSpPr/>
                <p:nvPr/>
              </p:nvSpPr>
              <p:spPr>
                <a:xfrm>
                  <a:off x="4348409" y="3288159"/>
                  <a:ext cx="14062" cy="7031"/>
                </a:xfrm>
                <a:custGeom>
                  <a:avLst/>
                  <a:gdLst>
                    <a:gd name="connsiteX0" fmla="*/ 12145 w 14062"/>
                    <a:gd name="connsiteY0" fmla="*/ 0 h 7031"/>
                    <a:gd name="connsiteX1" fmla="*/ 1917 w 14062"/>
                    <a:gd name="connsiteY1" fmla="*/ 0 h 7031"/>
                    <a:gd name="connsiteX2" fmla="*/ 0 w 14062"/>
                    <a:gd name="connsiteY2" fmla="*/ 1917 h 7031"/>
                    <a:gd name="connsiteX3" fmla="*/ 0 w 14062"/>
                    <a:gd name="connsiteY3" fmla="*/ 5113 h 7031"/>
                    <a:gd name="connsiteX4" fmla="*/ 1917 w 14062"/>
                    <a:gd name="connsiteY4" fmla="*/ 7031 h 7031"/>
                    <a:gd name="connsiteX5" fmla="*/ 12145 w 14062"/>
                    <a:gd name="connsiteY5" fmla="*/ 7031 h 7031"/>
                    <a:gd name="connsiteX6" fmla="*/ 14062 w 14062"/>
                    <a:gd name="connsiteY6" fmla="*/ 5113 h 7031"/>
                    <a:gd name="connsiteX7" fmla="*/ 14062 w 14062"/>
                    <a:gd name="connsiteY7" fmla="*/ 1917 h 7031"/>
                    <a:gd name="connsiteX8" fmla="*/ 12145 w 14062"/>
                    <a:gd name="connsiteY8" fmla="*/ 0 h 7031"/>
                    <a:gd name="connsiteX9" fmla="*/ 12145 w 14062"/>
                    <a:gd name="connsiteY9" fmla="*/ 4474 h 7031"/>
                    <a:gd name="connsiteX10" fmla="*/ 3196 w 14062"/>
                    <a:gd name="connsiteY10" fmla="*/ 4474 h 7031"/>
                    <a:gd name="connsiteX11" fmla="*/ 3196 w 14062"/>
                    <a:gd name="connsiteY11" fmla="*/ 1917 h 7031"/>
                    <a:gd name="connsiteX12" fmla="*/ 12145 w 14062"/>
                    <a:gd name="connsiteY12" fmla="*/ 1917 h 7031"/>
                    <a:gd name="connsiteX13" fmla="*/ 12145 w 14062"/>
                    <a:gd name="connsiteY13" fmla="*/ 4474 h 7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062" h="7031">
                      <a:moveTo>
                        <a:pt x="12145" y="0"/>
                      </a:moveTo>
                      <a:lnTo>
                        <a:pt x="1917" y="0"/>
                      </a:lnTo>
                      <a:cubicBezTo>
                        <a:pt x="639" y="0"/>
                        <a:pt x="0" y="639"/>
                        <a:pt x="0" y="1917"/>
                      </a:cubicBezTo>
                      <a:lnTo>
                        <a:pt x="0" y="5113"/>
                      </a:lnTo>
                      <a:cubicBezTo>
                        <a:pt x="0" y="6392"/>
                        <a:pt x="639" y="7031"/>
                        <a:pt x="1917" y="7031"/>
                      </a:cubicBezTo>
                      <a:lnTo>
                        <a:pt x="12145" y="7031"/>
                      </a:lnTo>
                      <a:cubicBezTo>
                        <a:pt x="13423" y="7031"/>
                        <a:pt x="14062" y="6392"/>
                        <a:pt x="14062" y="5113"/>
                      </a:cubicBezTo>
                      <a:lnTo>
                        <a:pt x="14062" y="1917"/>
                      </a:lnTo>
                      <a:cubicBezTo>
                        <a:pt x="14062" y="639"/>
                        <a:pt x="13423" y="0"/>
                        <a:pt x="12145" y="0"/>
                      </a:cubicBezTo>
                      <a:close/>
                      <a:moveTo>
                        <a:pt x="12145" y="4474"/>
                      </a:moveTo>
                      <a:lnTo>
                        <a:pt x="3196" y="4474"/>
                      </a:lnTo>
                      <a:lnTo>
                        <a:pt x="3196" y="1917"/>
                      </a:lnTo>
                      <a:lnTo>
                        <a:pt x="12145" y="1917"/>
                      </a:lnTo>
                      <a:lnTo>
                        <a:pt x="12145" y="4474"/>
                      </a:lnTo>
                      <a:close/>
                    </a:path>
                  </a:pathLst>
                </a:custGeom>
                <a:solidFill>
                  <a:srgbClr val="414042"/>
                </a:solidFill>
                <a:ln w="6385" cap="flat">
                  <a:noFill/>
                  <a:prstDash val="solid"/>
                  <a:miter/>
                </a:ln>
              </p:spPr>
              <p:txBody>
                <a:bodyPr rtlCol="0" anchor="ctr"/>
                <a:lstStyle/>
                <a:p>
                  <a:endParaRPr lang="en-US"/>
                </a:p>
              </p:txBody>
            </p:sp>
            <p:sp>
              <p:nvSpPr>
                <p:cNvPr id="65" name="Graphic 2">
                  <a:extLst>
                    <a:ext uri="{FF2B5EF4-FFF2-40B4-BE49-F238E27FC236}">
                      <a16:creationId xmlns:a16="http://schemas.microsoft.com/office/drawing/2014/main" id="{B33E4F8E-D885-47C7-AF4A-9C530540B482}"/>
                    </a:ext>
                  </a:extLst>
                </p:cNvPr>
                <p:cNvSpPr/>
                <p:nvPr/>
              </p:nvSpPr>
              <p:spPr>
                <a:xfrm>
                  <a:off x="4372059" y="3288799"/>
                  <a:ext cx="11505" cy="4474"/>
                </a:xfrm>
                <a:custGeom>
                  <a:avLst/>
                  <a:gdLst>
                    <a:gd name="connsiteX0" fmla="*/ 10866 w 11505"/>
                    <a:gd name="connsiteY0" fmla="*/ 0 h 4474"/>
                    <a:gd name="connsiteX1" fmla="*/ 639 w 11505"/>
                    <a:gd name="connsiteY1" fmla="*/ 0 h 4474"/>
                    <a:gd name="connsiteX2" fmla="*/ 0 w 11505"/>
                    <a:gd name="connsiteY2" fmla="*/ 639 h 4474"/>
                    <a:gd name="connsiteX3" fmla="*/ 0 w 11505"/>
                    <a:gd name="connsiteY3" fmla="*/ 3835 h 4474"/>
                    <a:gd name="connsiteX4" fmla="*/ 639 w 11505"/>
                    <a:gd name="connsiteY4" fmla="*/ 4474 h 4474"/>
                    <a:gd name="connsiteX5" fmla="*/ 10866 w 11505"/>
                    <a:gd name="connsiteY5" fmla="*/ 4474 h 4474"/>
                    <a:gd name="connsiteX6" fmla="*/ 11505 w 11505"/>
                    <a:gd name="connsiteY6" fmla="*/ 3835 h 4474"/>
                    <a:gd name="connsiteX7" fmla="*/ 11505 w 11505"/>
                    <a:gd name="connsiteY7" fmla="*/ 639 h 4474"/>
                    <a:gd name="connsiteX8" fmla="*/ 10866 w 11505"/>
                    <a:gd name="connsiteY8" fmla="*/ 0 h 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5" h="4474">
                      <a:moveTo>
                        <a:pt x="10866" y="0"/>
                      </a:moveTo>
                      <a:lnTo>
                        <a:pt x="639" y="0"/>
                      </a:lnTo>
                      <a:cubicBezTo>
                        <a:pt x="0" y="0"/>
                        <a:pt x="0" y="0"/>
                        <a:pt x="0" y="639"/>
                      </a:cubicBezTo>
                      <a:lnTo>
                        <a:pt x="0" y="3835"/>
                      </a:lnTo>
                      <a:cubicBezTo>
                        <a:pt x="0" y="4474"/>
                        <a:pt x="0" y="4474"/>
                        <a:pt x="639" y="4474"/>
                      </a:cubicBezTo>
                      <a:lnTo>
                        <a:pt x="10866" y="4474"/>
                      </a:lnTo>
                      <a:cubicBezTo>
                        <a:pt x="11505" y="4474"/>
                        <a:pt x="11505" y="4474"/>
                        <a:pt x="11505" y="3835"/>
                      </a:cubicBezTo>
                      <a:lnTo>
                        <a:pt x="11505" y="639"/>
                      </a:lnTo>
                      <a:cubicBezTo>
                        <a:pt x="11505" y="639"/>
                        <a:pt x="11505" y="0"/>
                        <a:pt x="10866" y="0"/>
                      </a:cubicBezTo>
                      <a:close/>
                    </a:path>
                  </a:pathLst>
                </a:custGeom>
                <a:solidFill>
                  <a:srgbClr val="414042"/>
                </a:solidFill>
                <a:ln w="6385" cap="flat">
                  <a:noFill/>
                  <a:prstDash val="solid"/>
                  <a:miter/>
                </a:ln>
              </p:spPr>
              <p:txBody>
                <a:bodyPr rtlCol="0" anchor="ctr"/>
                <a:lstStyle/>
                <a:p>
                  <a:endParaRPr lang="en-US"/>
                </a:p>
              </p:txBody>
            </p:sp>
            <p:sp>
              <p:nvSpPr>
                <p:cNvPr id="66" name="Graphic 2">
                  <a:extLst>
                    <a:ext uri="{FF2B5EF4-FFF2-40B4-BE49-F238E27FC236}">
                      <a16:creationId xmlns:a16="http://schemas.microsoft.com/office/drawing/2014/main" id="{4818DF45-F8E9-4D88-895B-8DD132F8412B}"/>
                    </a:ext>
                  </a:extLst>
                </p:cNvPr>
                <p:cNvSpPr/>
                <p:nvPr/>
              </p:nvSpPr>
              <p:spPr>
                <a:xfrm>
                  <a:off x="4389956" y="3288159"/>
                  <a:ext cx="14062" cy="7031"/>
                </a:xfrm>
                <a:custGeom>
                  <a:avLst/>
                  <a:gdLst>
                    <a:gd name="connsiteX0" fmla="*/ 12145 w 14062"/>
                    <a:gd name="connsiteY0" fmla="*/ 0 h 7031"/>
                    <a:gd name="connsiteX1" fmla="*/ 1917 w 14062"/>
                    <a:gd name="connsiteY1" fmla="*/ 0 h 7031"/>
                    <a:gd name="connsiteX2" fmla="*/ 0 w 14062"/>
                    <a:gd name="connsiteY2" fmla="*/ 1917 h 7031"/>
                    <a:gd name="connsiteX3" fmla="*/ 0 w 14062"/>
                    <a:gd name="connsiteY3" fmla="*/ 5113 h 7031"/>
                    <a:gd name="connsiteX4" fmla="*/ 1917 w 14062"/>
                    <a:gd name="connsiteY4" fmla="*/ 7031 h 7031"/>
                    <a:gd name="connsiteX5" fmla="*/ 12145 w 14062"/>
                    <a:gd name="connsiteY5" fmla="*/ 7031 h 7031"/>
                    <a:gd name="connsiteX6" fmla="*/ 14062 w 14062"/>
                    <a:gd name="connsiteY6" fmla="*/ 5113 h 7031"/>
                    <a:gd name="connsiteX7" fmla="*/ 14062 w 14062"/>
                    <a:gd name="connsiteY7" fmla="*/ 1917 h 7031"/>
                    <a:gd name="connsiteX8" fmla="*/ 12145 w 14062"/>
                    <a:gd name="connsiteY8" fmla="*/ 0 h 7031"/>
                    <a:gd name="connsiteX9" fmla="*/ 11505 w 14062"/>
                    <a:gd name="connsiteY9" fmla="*/ 4474 h 7031"/>
                    <a:gd name="connsiteX10" fmla="*/ 2557 w 14062"/>
                    <a:gd name="connsiteY10" fmla="*/ 4474 h 7031"/>
                    <a:gd name="connsiteX11" fmla="*/ 2557 w 14062"/>
                    <a:gd name="connsiteY11" fmla="*/ 1917 h 7031"/>
                    <a:gd name="connsiteX12" fmla="*/ 11505 w 14062"/>
                    <a:gd name="connsiteY12" fmla="*/ 1917 h 7031"/>
                    <a:gd name="connsiteX13" fmla="*/ 11505 w 14062"/>
                    <a:gd name="connsiteY13" fmla="*/ 4474 h 7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062" h="7031">
                      <a:moveTo>
                        <a:pt x="12145" y="0"/>
                      </a:moveTo>
                      <a:lnTo>
                        <a:pt x="1917" y="0"/>
                      </a:lnTo>
                      <a:cubicBezTo>
                        <a:pt x="639" y="0"/>
                        <a:pt x="0" y="639"/>
                        <a:pt x="0" y="1917"/>
                      </a:cubicBezTo>
                      <a:lnTo>
                        <a:pt x="0" y="5113"/>
                      </a:lnTo>
                      <a:cubicBezTo>
                        <a:pt x="0" y="6392"/>
                        <a:pt x="639" y="7031"/>
                        <a:pt x="1917" y="7031"/>
                      </a:cubicBezTo>
                      <a:lnTo>
                        <a:pt x="12145" y="7031"/>
                      </a:lnTo>
                      <a:cubicBezTo>
                        <a:pt x="13423" y="7031"/>
                        <a:pt x="14062" y="6392"/>
                        <a:pt x="14062" y="5113"/>
                      </a:cubicBezTo>
                      <a:lnTo>
                        <a:pt x="14062" y="1917"/>
                      </a:lnTo>
                      <a:cubicBezTo>
                        <a:pt x="13423" y="639"/>
                        <a:pt x="12784" y="0"/>
                        <a:pt x="12145" y="0"/>
                      </a:cubicBezTo>
                      <a:close/>
                      <a:moveTo>
                        <a:pt x="11505" y="4474"/>
                      </a:moveTo>
                      <a:lnTo>
                        <a:pt x="2557" y="4474"/>
                      </a:lnTo>
                      <a:lnTo>
                        <a:pt x="2557" y="1917"/>
                      </a:lnTo>
                      <a:lnTo>
                        <a:pt x="11505" y="1917"/>
                      </a:lnTo>
                      <a:lnTo>
                        <a:pt x="11505" y="4474"/>
                      </a:lnTo>
                      <a:close/>
                    </a:path>
                  </a:pathLst>
                </a:custGeom>
                <a:solidFill>
                  <a:srgbClr val="414042"/>
                </a:solidFill>
                <a:ln w="6385" cap="flat">
                  <a:noFill/>
                  <a:prstDash val="solid"/>
                  <a:miter/>
                </a:ln>
              </p:spPr>
              <p:txBody>
                <a:bodyPr rtlCol="0" anchor="ctr"/>
                <a:lstStyle/>
                <a:p>
                  <a:endParaRPr lang="en-US"/>
                </a:p>
              </p:txBody>
            </p:sp>
            <p:sp>
              <p:nvSpPr>
                <p:cNvPr id="67" name="Graphic 2">
                  <a:extLst>
                    <a:ext uri="{FF2B5EF4-FFF2-40B4-BE49-F238E27FC236}">
                      <a16:creationId xmlns:a16="http://schemas.microsoft.com/office/drawing/2014/main" id="{DA5E253B-8887-41CA-90C5-6AD881400C04}"/>
                    </a:ext>
                  </a:extLst>
                </p:cNvPr>
                <p:cNvSpPr/>
                <p:nvPr/>
              </p:nvSpPr>
              <p:spPr>
                <a:xfrm>
                  <a:off x="4412967" y="3288799"/>
                  <a:ext cx="11505" cy="4474"/>
                </a:xfrm>
                <a:custGeom>
                  <a:avLst/>
                  <a:gdLst>
                    <a:gd name="connsiteX0" fmla="*/ 10866 w 11505"/>
                    <a:gd name="connsiteY0" fmla="*/ 0 h 4474"/>
                    <a:gd name="connsiteX1" fmla="*/ 639 w 11505"/>
                    <a:gd name="connsiteY1" fmla="*/ 0 h 4474"/>
                    <a:gd name="connsiteX2" fmla="*/ 0 w 11505"/>
                    <a:gd name="connsiteY2" fmla="*/ 639 h 4474"/>
                    <a:gd name="connsiteX3" fmla="*/ 0 w 11505"/>
                    <a:gd name="connsiteY3" fmla="*/ 3835 h 4474"/>
                    <a:gd name="connsiteX4" fmla="*/ 639 w 11505"/>
                    <a:gd name="connsiteY4" fmla="*/ 4474 h 4474"/>
                    <a:gd name="connsiteX5" fmla="*/ 10866 w 11505"/>
                    <a:gd name="connsiteY5" fmla="*/ 4474 h 4474"/>
                    <a:gd name="connsiteX6" fmla="*/ 11506 w 11505"/>
                    <a:gd name="connsiteY6" fmla="*/ 3835 h 4474"/>
                    <a:gd name="connsiteX7" fmla="*/ 11506 w 11505"/>
                    <a:gd name="connsiteY7" fmla="*/ 639 h 4474"/>
                    <a:gd name="connsiteX8" fmla="*/ 10866 w 11505"/>
                    <a:gd name="connsiteY8" fmla="*/ 0 h 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5" h="4474">
                      <a:moveTo>
                        <a:pt x="10866" y="0"/>
                      </a:moveTo>
                      <a:lnTo>
                        <a:pt x="639" y="0"/>
                      </a:lnTo>
                      <a:cubicBezTo>
                        <a:pt x="0" y="0"/>
                        <a:pt x="0" y="0"/>
                        <a:pt x="0" y="639"/>
                      </a:cubicBezTo>
                      <a:lnTo>
                        <a:pt x="0" y="3835"/>
                      </a:lnTo>
                      <a:cubicBezTo>
                        <a:pt x="0" y="4474"/>
                        <a:pt x="0" y="4474"/>
                        <a:pt x="639" y="4474"/>
                      </a:cubicBezTo>
                      <a:lnTo>
                        <a:pt x="10866" y="4474"/>
                      </a:lnTo>
                      <a:cubicBezTo>
                        <a:pt x="11506" y="4474"/>
                        <a:pt x="11506" y="4474"/>
                        <a:pt x="11506" y="3835"/>
                      </a:cubicBezTo>
                      <a:lnTo>
                        <a:pt x="11506" y="639"/>
                      </a:lnTo>
                      <a:cubicBezTo>
                        <a:pt x="11506" y="639"/>
                        <a:pt x="11506" y="0"/>
                        <a:pt x="10866" y="0"/>
                      </a:cubicBezTo>
                      <a:close/>
                    </a:path>
                  </a:pathLst>
                </a:custGeom>
                <a:solidFill>
                  <a:srgbClr val="414042"/>
                </a:solidFill>
                <a:ln w="6385" cap="flat">
                  <a:noFill/>
                  <a:prstDash val="solid"/>
                  <a:miter/>
                </a:ln>
              </p:spPr>
              <p:txBody>
                <a:bodyPr rtlCol="0" anchor="ctr"/>
                <a:lstStyle/>
                <a:p>
                  <a:endParaRPr lang="en-US"/>
                </a:p>
              </p:txBody>
            </p:sp>
            <p:sp>
              <p:nvSpPr>
                <p:cNvPr id="68" name="Graphic 2">
                  <a:extLst>
                    <a:ext uri="{FF2B5EF4-FFF2-40B4-BE49-F238E27FC236}">
                      <a16:creationId xmlns:a16="http://schemas.microsoft.com/office/drawing/2014/main" id="{D45382EE-3C62-4A51-A09C-64C73F7FCA27}"/>
                    </a:ext>
                  </a:extLst>
                </p:cNvPr>
                <p:cNvSpPr/>
                <p:nvPr/>
              </p:nvSpPr>
              <p:spPr>
                <a:xfrm>
                  <a:off x="4430865" y="3288159"/>
                  <a:ext cx="14061" cy="7031"/>
                </a:xfrm>
                <a:custGeom>
                  <a:avLst/>
                  <a:gdLst>
                    <a:gd name="connsiteX0" fmla="*/ 12144 w 14061"/>
                    <a:gd name="connsiteY0" fmla="*/ 0 h 7031"/>
                    <a:gd name="connsiteX1" fmla="*/ 1917 w 14061"/>
                    <a:gd name="connsiteY1" fmla="*/ 0 h 7031"/>
                    <a:gd name="connsiteX2" fmla="*/ 0 w 14061"/>
                    <a:gd name="connsiteY2" fmla="*/ 1917 h 7031"/>
                    <a:gd name="connsiteX3" fmla="*/ 0 w 14061"/>
                    <a:gd name="connsiteY3" fmla="*/ 5113 h 7031"/>
                    <a:gd name="connsiteX4" fmla="*/ 1917 w 14061"/>
                    <a:gd name="connsiteY4" fmla="*/ 7031 h 7031"/>
                    <a:gd name="connsiteX5" fmla="*/ 12144 w 14061"/>
                    <a:gd name="connsiteY5" fmla="*/ 7031 h 7031"/>
                    <a:gd name="connsiteX6" fmla="*/ 14062 w 14061"/>
                    <a:gd name="connsiteY6" fmla="*/ 5113 h 7031"/>
                    <a:gd name="connsiteX7" fmla="*/ 14062 w 14061"/>
                    <a:gd name="connsiteY7" fmla="*/ 1917 h 7031"/>
                    <a:gd name="connsiteX8" fmla="*/ 12144 w 14061"/>
                    <a:gd name="connsiteY8" fmla="*/ 0 h 7031"/>
                    <a:gd name="connsiteX9" fmla="*/ 11505 w 14061"/>
                    <a:gd name="connsiteY9" fmla="*/ 4474 h 7031"/>
                    <a:gd name="connsiteX10" fmla="*/ 2557 w 14061"/>
                    <a:gd name="connsiteY10" fmla="*/ 4474 h 7031"/>
                    <a:gd name="connsiteX11" fmla="*/ 2557 w 14061"/>
                    <a:gd name="connsiteY11" fmla="*/ 1917 h 7031"/>
                    <a:gd name="connsiteX12" fmla="*/ 11505 w 14061"/>
                    <a:gd name="connsiteY12" fmla="*/ 1917 h 7031"/>
                    <a:gd name="connsiteX13" fmla="*/ 11505 w 14061"/>
                    <a:gd name="connsiteY13" fmla="*/ 4474 h 7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061" h="7031">
                      <a:moveTo>
                        <a:pt x="12144" y="0"/>
                      </a:moveTo>
                      <a:lnTo>
                        <a:pt x="1917" y="0"/>
                      </a:lnTo>
                      <a:cubicBezTo>
                        <a:pt x="639" y="0"/>
                        <a:pt x="0" y="639"/>
                        <a:pt x="0" y="1917"/>
                      </a:cubicBezTo>
                      <a:lnTo>
                        <a:pt x="0" y="5113"/>
                      </a:lnTo>
                      <a:cubicBezTo>
                        <a:pt x="0" y="6392"/>
                        <a:pt x="639" y="7031"/>
                        <a:pt x="1917" y="7031"/>
                      </a:cubicBezTo>
                      <a:lnTo>
                        <a:pt x="12144" y="7031"/>
                      </a:lnTo>
                      <a:cubicBezTo>
                        <a:pt x="13423" y="7031"/>
                        <a:pt x="14062" y="6392"/>
                        <a:pt x="14062" y="5113"/>
                      </a:cubicBezTo>
                      <a:lnTo>
                        <a:pt x="14062" y="1917"/>
                      </a:lnTo>
                      <a:cubicBezTo>
                        <a:pt x="13423" y="639"/>
                        <a:pt x="12784" y="0"/>
                        <a:pt x="12144" y="0"/>
                      </a:cubicBezTo>
                      <a:close/>
                      <a:moveTo>
                        <a:pt x="11505" y="4474"/>
                      </a:moveTo>
                      <a:lnTo>
                        <a:pt x="2557" y="4474"/>
                      </a:lnTo>
                      <a:lnTo>
                        <a:pt x="2557" y="1917"/>
                      </a:lnTo>
                      <a:lnTo>
                        <a:pt x="11505" y="1917"/>
                      </a:lnTo>
                      <a:lnTo>
                        <a:pt x="11505" y="4474"/>
                      </a:lnTo>
                      <a:close/>
                    </a:path>
                  </a:pathLst>
                </a:custGeom>
                <a:solidFill>
                  <a:srgbClr val="414042"/>
                </a:solidFill>
                <a:ln w="6385" cap="flat">
                  <a:noFill/>
                  <a:prstDash val="solid"/>
                  <a:miter/>
                </a:ln>
              </p:spPr>
              <p:txBody>
                <a:bodyPr rtlCol="0" anchor="ctr"/>
                <a:lstStyle/>
                <a:p>
                  <a:endParaRPr lang="en-US"/>
                </a:p>
              </p:txBody>
            </p:sp>
            <p:sp>
              <p:nvSpPr>
                <p:cNvPr id="69" name="Graphic 2">
                  <a:extLst>
                    <a:ext uri="{FF2B5EF4-FFF2-40B4-BE49-F238E27FC236}">
                      <a16:creationId xmlns:a16="http://schemas.microsoft.com/office/drawing/2014/main" id="{3D897A00-A887-4F1B-A4C3-7834D060F365}"/>
                    </a:ext>
                  </a:extLst>
                </p:cNvPr>
                <p:cNvSpPr/>
                <p:nvPr/>
              </p:nvSpPr>
              <p:spPr>
                <a:xfrm>
                  <a:off x="4498618" y="3288799"/>
                  <a:ext cx="11505" cy="4474"/>
                </a:xfrm>
                <a:custGeom>
                  <a:avLst/>
                  <a:gdLst>
                    <a:gd name="connsiteX0" fmla="*/ 10866 w 11505"/>
                    <a:gd name="connsiteY0" fmla="*/ 0 h 4474"/>
                    <a:gd name="connsiteX1" fmla="*/ 639 w 11505"/>
                    <a:gd name="connsiteY1" fmla="*/ 0 h 4474"/>
                    <a:gd name="connsiteX2" fmla="*/ 0 w 11505"/>
                    <a:gd name="connsiteY2" fmla="*/ 639 h 4474"/>
                    <a:gd name="connsiteX3" fmla="*/ 0 w 11505"/>
                    <a:gd name="connsiteY3" fmla="*/ 3835 h 4474"/>
                    <a:gd name="connsiteX4" fmla="*/ 639 w 11505"/>
                    <a:gd name="connsiteY4" fmla="*/ 4474 h 4474"/>
                    <a:gd name="connsiteX5" fmla="*/ 10866 w 11505"/>
                    <a:gd name="connsiteY5" fmla="*/ 4474 h 4474"/>
                    <a:gd name="connsiteX6" fmla="*/ 11505 w 11505"/>
                    <a:gd name="connsiteY6" fmla="*/ 3835 h 4474"/>
                    <a:gd name="connsiteX7" fmla="*/ 11505 w 11505"/>
                    <a:gd name="connsiteY7" fmla="*/ 639 h 4474"/>
                    <a:gd name="connsiteX8" fmla="*/ 10866 w 11505"/>
                    <a:gd name="connsiteY8" fmla="*/ 0 h 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5" h="4474">
                      <a:moveTo>
                        <a:pt x="10866" y="0"/>
                      </a:moveTo>
                      <a:lnTo>
                        <a:pt x="639" y="0"/>
                      </a:lnTo>
                      <a:cubicBezTo>
                        <a:pt x="0" y="0"/>
                        <a:pt x="0" y="0"/>
                        <a:pt x="0" y="639"/>
                      </a:cubicBezTo>
                      <a:lnTo>
                        <a:pt x="0" y="3835"/>
                      </a:lnTo>
                      <a:cubicBezTo>
                        <a:pt x="0" y="4474"/>
                        <a:pt x="0" y="4474"/>
                        <a:pt x="639" y="4474"/>
                      </a:cubicBezTo>
                      <a:lnTo>
                        <a:pt x="10866" y="4474"/>
                      </a:lnTo>
                      <a:cubicBezTo>
                        <a:pt x="11505" y="4474"/>
                        <a:pt x="11505" y="4474"/>
                        <a:pt x="11505" y="3835"/>
                      </a:cubicBezTo>
                      <a:lnTo>
                        <a:pt x="11505" y="639"/>
                      </a:lnTo>
                      <a:cubicBezTo>
                        <a:pt x="11505" y="639"/>
                        <a:pt x="11505" y="0"/>
                        <a:pt x="10866" y="0"/>
                      </a:cubicBezTo>
                      <a:close/>
                    </a:path>
                  </a:pathLst>
                </a:custGeom>
                <a:solidFill>
                  <a:srgbClr val="414042"/>
                </a:solidFill>
                <a:ln w="6385" cap="flat">
                  <a:noFill/>
                  <a:prstDash val="solid"/>
                  <a:miter/>
                </a:ln>
              </p:spPr>
              <p:txBody>
                <a:bodyPr rtlCol="0" anchor="ctr"/>
                <a:lstStyle/>
                <a:p>
                  <a:endParaRPr lang="en-US"/>
                </a:p>
              </p:txBody>
            </p:sp>
            <p:sp>
              <p:nvSpPr>
                <p:cNvPr id="70" name="Graphic 2">
                  <a:extLst>
                    <a:ext uri="{FF2B5EF4-FFF2-40B4-BE49-F238E27FC236}">
                      <a16:creationId xmlns:a16="http://schemas.microsoft.com/office/drawing/2014/main" id="{B31374FA-4F9D-4D14-AE2F-B4B67C751EEC}"/>
                    </a:ext>
                  </a:extLst>
                </p:cNvPr>
                <p:cNvSpPr/>
                <p:nvPr/>
              </p:nvSpPr>
              <p:spPr>
                <a:xfrm>
                  <a:off x="4516516" y="3288159"/>
                  <a:ext cx="14062" cy="7031"/>
                </a:xfrm>
                <a:custGeom>
                  <a:avLst/>
                  <a:gdLst>
                    <a:gd name="connsiteX0" fmla="*/ 12145 w 14062"/>
                    <a:gd name="connsiteY0" fmla="*/ 0 h 7031"/>
                    <a:gd name="connsiteX1" fmla="*/ 1917 w 14062"/>
                    <a:gd name="connsiteY1" fmla="*/ 0 h 7031"/>
                    <a:gd name="connsiteX2" fmla="*/ 0 w 14062"/>
                    <a:gd name="connsiteY2" fmla="*/ 1917 h 7031"/>
                    <a:gd name="connsiteX3" fmla="*/ 0 w 14062"/>
                    <a:gd name="connsiteY3" fmla="*/ 5113 h 7031"/>
                    <a:gd name="connsiteX4" fmla="*/ 1917 w 14062"/>
                    <a:gd name="connsiteY4" fmla="*/ 7031 h 7031"/>
                    <a:gd name="connsiteX5" fmla="*/ 12145 w 14062"/>
                    <a:gd name="connsiteY5" fmla="*/ 7031 h 7031"/>
                    <a:gd name="connsiteX6" fmla="*/ 14062 w 14062"/>
                    <a:gd name="connsiteY6" fmla="*/ 5113 h 7031"/>
                    <a:gd name="connsiteX7" fmla="*/ 14062 w 14062"/>
                    <a:gd name="connsiteY7" fmla="*/ 1917 h 7031"/>
                    <a:gd name="connsiteX8" fmla="*/ 12145 w 14062"/>
                    <a:gd name="connsiteY8" fmla="*/ 0 h 7031"/>
                    <a:gd name="connsiteX9" fmla="*/ 11505 w 14062"/>
                    <a:gd name="connsiteY9" fmla="*/ 4474 h 7031"/>
                    <a:gd name="connsiteX10" fmla="*/ 2557 w 14062"/>
                    <a:gd name="connsiteY10" fmla="*/ 4474 h 7031"/>
                    <a:gd name="connsiteX11" fmla="*/ 2557 w 14062"/>
                    <a:gd name="connsiteY11" fmla="*/ 1917 h 7031"/>
                    <a:gd name="connsiteX12" fmla="*/ 11505 w 14062"/>
                    <a:gd name="connsiteY12" fmla="*/ 1917 h 7031"/>
                    <a:gd name="connsiteX13" fmla="*/ 11505 w 14062"/>
                    <a:gd name="connsiteY13" fmla="*/ 4474 h 7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062" h="7031">
                      <a:moveTo>
                        <a:pt x="12145" y="0"/>
                      </a:moveTo>
                      <a:lnTo>
                        <a:pt x="1917" y="0"/>
                      </a:lnTo>
                      <a:cubicBezTo>
                        <a:pt x="639" y="0"/>
                        <a:pt x="0" y="639"/>
                        <a:pt x="0" y="1917"/>
                      </a:cubicBezTo>
                      <a:lnTo>
                        <a:pt x="0" y="5113"/>
                      </a:lnTo>
                      <a:cubicBezTo>
                        <a:pt x="0" y="6392"/>
                        <a:pt x="639" y="7031"/>
                        <a:pt x="1917" y="7031"/>
                      </a:cubicBezTo>
                      <a:lnTo>
                        <a:pt x="12145" y="7031"/>
                      </a:lnTo>
                      <a:cubicBezTo>
                        <a:pt x="13423" y="7031"/>
                        <a:pt x="14062" y="6392"/>
                        <a:pt x="14062" y="5113"/>
                      </a:cubicBezTo>
                      <a:lnTo>
                        <a:pt x="14062" y="1917"/>
                      </a:lnTo>
                      <a:cubicBezTo>
                        <a:pt x="13423" y="639"/>
                        <a:pt x="12784" y="0"/>
                        <a:pt x="12145" y="0"/>
                      </a:cubicBezTo>
                      <a:close/>
                      <a:moveTo>
                        <a:pt x="11505" y="4474"/>
                      </a:moveTo>
                      <a:lnTo>
                        <a:pt x="2557" y="4474"/>
                      </a:lnTo>
                      <a:lnTo>
                        <a:pt x="2557" y="1917"/>
                      </a:lnTo>
                      <a:lnTo>
                        <a:pt x="11505" y="1917"/>
                      </a:lnTo>
                      <a:lnTo>
                        <a:pt x="11505" y="4474"/>
                      </a:lnTo>
                      <a:close/>
                    </a:path>
                  </a:pathLst>
                </a:custGeom>
                <a:solidFill>
                  <a:srgbClr val="414042"/>
                </a:solidFill>
                <a:ln w="6385" cap="flat">
                  <a:noFill/>
                  <a:prstDash val="solid"/>
                  <a:miter/>
                </a:ln>
              </p:spPr>
              <p:txBody>
                <a:bodyPr rtlCol="0" anchor="ctr"/>
                <a:lstStyle/>
                <a:p>
                  <a:endParaRPr lang="en-US"/>
                </a:p>
              </p:txBody>
            </p:sp>
            <p:sp>
              <p:nvSpPr>
                <p:cNvPr id="71" name="Graphic 2">
                  <a:extLst>
                    <a:ext uri="{FF2B5EF4-FFF2-40B4-BE49-F238E27FC236}">
                      <a16:creationId xmlns:a16="http://schemas.microsoft.com/office/drawing/2014/main" id="{B74F7255-8B43-4587-9E8B-A9B2DF92DBD2}"/>
                    </a:ext>
                  </a:extLst>
                </p:cNvPr>
                <p:cNvSpPr/>
                <p:nvPr/>
              </p:nvSpPr>
              <p:spPr>
                <a:xfrm>
                  <a:off x="4207149" y="3254921"/>
                  <a:ext cx="5113" cy="11505"/>
                </a:xfrm>
                <a:custGeom>
                  <a:avLst/>
                  <a:gdLst>
                    <a:gd name="connsiteX0" fmla="*/ 2557 w 5113"/>
                    <a:gd name="connsiteY0" fmla="*/ 11506 h 11505"/>
                    <a:gd name="connsiteX1" fmla="*/ 5113 w 5113"/>
                    <a:gd name="connsiteY1" fmla="*/ 8949 h 11505"/>
                    <a:gd name="connsiteX2" fmla="*/ 5113 w 5113"/>
                    <a:gd name="connsiteY2" fmla="*/ 2557 h 11505"/>
                    <a:gd name="connsiteX3" fmla="*/ 2557 w 5113"/>
                    <a:gd name="connsiteY3" fmla="*/ 0 h 11505"/>
                    <a:gd name="connsiteX4" fmla="*/ 0 w 5113"/>
                    <a:gd name="connsiteY4" fmla="*/ 2557 h 11505"/>
                    <a:gd name="connsiteX5" fmla="*/ 0 w 5113"/>
                    <a:gd name="connsiteY5" fmla="*/ 8949 h 11505"/>
                    <a:gd name="connsiteX6" fmla="*/ 2557 w 5113"/>
                    <a:gd name="connsiteY6" fmla="*/ 11506 h 11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13" h="11505">
                      <a:moveTo>
                        <a:pt x="2557" y="11506"/>
                      </a:moveTo>
                      <a:cubicBezTo>
                        <a:pt x="3835" y="11506"/>
                        <a:pt x="5113" y="10227"/>
                        <a:pt x="5113" y="8949"/>
                      </a:cubicBezTo>
                      <a:lnTo>
                        <a:pt x="5113" y="2557"/>
                      </a:lnTo>
                      <a:cubicBezTo>
                        <a:pt x="5113" y="1278"/>
                        <a:pt x="3835" y="0"/>
                        <a:pt x="2557" y="0"/>
                      </a:cubicBezTo>
                      <a:cubicBezTo>
                        <a:pt x="1278" y="0"/>
                        <a:pt x="0" y="1278"/>
                        <a:pt x="0" y="2557"/>
                      </a:cubicBezTo>
                      <a:lnTo>
                        <a:pt x="0" y="8949"/>
                      </a:lnTo>
                      <a:cubicBezTo>
                        <a:pt x="0" y="10227"/>
                        <a:pt x="1278" y="11506"/>
                        <a:pt x="2557" y="11506"/>
                      </a:cubicBezTo>
                      <a:close/>
                    </a:path>
                  </a:pathLst>
                </a:custGeom>
                <a:solidFill>
                  <a:srgbClr val="414042"/>
                </a:solidFill>
                <a:ln w="6385" cap="flat">
                  <a:noFill/>
                  <a:prstDash val="solid"/>
                  <a:miter/>
                </a:ln>
              </p:spPr>
              <p:txBody>
                <a:bodyPr rtlCol="0" anchor="ctr"/>
                <a:lstStyle/>
                <a:p>
                  <a:endParaRPr lang="en-US"/>
                </a:p>
              </p:txBody>
            </p:sp>
            <p:sp>
              <p:nvSpPr>
                <p:cNvPr id="72" name="Graphic 2">
                  <a:extLst>
                    <a:ext uri="{FF2B5EF4-FFF2-40B4-BE49-F238E27FC236}">
                      <a16:creationId xmlns:a16="http://schemas.microsoft.com/office/drawing/2014/main" id="{9A03D8F4-0F7C-4787-811A-C9CD355A73C2}"/>
                    </a:ext>
                  </a:extLst>
                </p:cNvPr>
                <p:cNvSpPr/>
                <p:nvPr/>
              </p:nvSpPr>
              <p:spPr>
                <a:xfrm>
                  <a:off x="4200117" y="3259396"/>
                  <a:ext cx="20454" cy="19175"/>
                </a:xfrm>
                <a:custGeom>
                  <a:avLst/>
                  <a:gdLst>
                    <a:gd name="connsiteX0" fmla="*/ 13423 w 20454"/>
                    <a:gd name="connsiteY0" fmla="*/ 0 h 19175"/>
                    <a:gd name="connsiteX1" fmla="*/ 13423 w 20454"/>
                    <a:gd name="connsiteY1" fmla="*/ 5113 h 19175"/>
                    <a:gd name="connsiteX2" fmla="*/ 13423 w 20454"/>
                    <a:gd name="connsiteY2" fmla="*/ 5753 h 19175"/>
                    <a:gd name="connsiteX3" fmla="*/ 14701 w 20454"/>
                    <a:gd name="connsiteY3" fmla="*/ 8949 h 19175"/>
                    <a:gd name="connsiteX4" fmla="*/ 9588 w 20454"/>
                    <a:gd name="connsiteY4" fmla="*/ 14062 h 19175"/>
                    <a:gd name="connsiteX5" fmla="*/ 4474 w 20454"/>
                    <a:gd name="connsiteY5" fmla="*/ 8949 h 19175"/>
                    <a:gd name="connsiteX6" fmla="*/ 5753 w 20454"/>
                    <a:gd name="connsiteY6" fmla="*/ 5753 h 19175"/>
                    <a:gd name="connsiteX7" fmla="*/ 5753 w 20454"/>
                    <a:gd name="connsiteY7" fmla="*/ 5113 h 19175"/>
                    <a:gd name="connsiteX8" fmla="*/ 5753 w 20454"/>
                    <a:gd name="connsiteY8" fmla="*/ 0 h 19175"/>
                    <a:gd name="connsiteX9" fmla="*/ 0 w 20454"/>
                    <a:gd name="connsiteY9" fmla="*/ 8949 h 19175"/>
                    <a:gd name="connsiteX10" fmla="*/ 10227 w 20454"/>
                    <a:gd name="connsiteY10" fmla="*/ 19176 h 19175"/>
                    <a:gd name="connsiteX11" fmla="*/ 20454 w 20454"/>
                    <a:gd name="connsiteY11" fmla="*/ 8949 h 19175"/>
                    <a:gd name="connsiteX12" fmla="*/ 13423 w 20454"/>
                    <a:gd name="connsiteY12" fmla="*/ 0 h 1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454" h="19175">
                      <a:moveTo>
                        <a:pt x="13423" y="0"/>
                      </a:moveTo>
                      <a:lnTo>
                        <a:pt x="13423" y="5113"/>
                      </a:lnTo>
                      <a:cubicBezTo>
                        <a:pt x="13423" y="5113"/>
                        <a:pt x="13423" y="5753"/>
                        <a:pt x="13423" y="5753"/>
                      </a:cubicBezTo>
                      <a:cubicBezTo>
                        <a:pt x="14062" y="6392"/>
                        <a:pt x="14701" y="7670"/>
                        <a:pt x="14701" y="8949"/>
                      </a:cubicBezTo>
                      <a:cubicBezTo>
                        <a:pt x="14701" y="11505"/>
                        <a:pt x="12145" y="14062"/>
                        <a:pt x="9588" y="14062"/>
                      </a:cubicBezTo>
                      <a:cubicBezTo>
                        <a:pt x="7031" y="14062"/>
                        <a:pt x="4474" y="11505"/>
                        <a:pt x="4474" y="8949"/>
                      </a:cubicBezTo>
                      <a:cubicBezTo>
                        <a:pt x="4474" y="7670"/>
                        <a:pt x="5113" y="6392"/>
                        <a:pt x="5753" y="5753"/>
                      </a:cubicBezTo>
                      <a:cubicBezTo>
                        <a:pt x="5753" y="5753"/>
                        <a:pt x="5753" y="5113"/>
                        <a:pt x="5753" y="5113"/>
                      </a:cubicBezTo>
                      <a:lnTo>
                        <a:pt x="5753" y="0"/>
                      </a:lnTo>
                      <a:cubicBezTo>
                        <a:pt x="2557" y="1278"/>
                        <a:pt x="0" y="5113"/>
                        <a:pt x="0" y="8949"/>
                      </a:cubicBezTo>
                      <a:cubicBezTo>
                        <a:pt x="0" y="14701"/>
                        <a:pt x="4474" y="19176"/>
                        <a:pt x="10227" y="19176"/>
                      </a:cubicBezTo>
                      <a:cubicBezTo>
                        <a:pt x="15980" y="19176"/>
                        <a:pt x="20454" y="14701"/>
                        <a:pt x="20454" y="8949"/>
                      </a:cubicBezTo>
                      <a:cubicBezTo>
                        <a:pt x="19176" y="5113"/>
                        <a:pt x="17258" y="1917"/>
                        <a:pt x="13423" y="0"/>
                      </a:cubicBezTo>
                      <a:close/>
                    </a:path>
                  </a:pathLst>
                </a:custGeom>
                <a:solidFill>
                  <a:srgbClr val="414042"/>
                </a:solidFill>
                <a:ln w="6385" cap="flat">
                  <a:noFill/>
                  <a:prstDash val="solid"/>
                  <a:miter/>
                </a:ln>
              </p:spPr>
              <p:txBody>
                <a:bodyPr rtlCol="0" anchor="ctr"/>
                <a:lstStyle/>
                <a:p>
                  <a:endParaRPr lang="en-US"/>
                </a:p>
              </p:txBody>
            </p:sp>
          </p:grpSp>
        </p:grpSp>
      </p:grpSp>
      <p:sp>
        <p:nvSpPr>
          <p:cNvPr id="73" name="Graphic 2">
            <a:extLst>
              <a:ext uri="{FF2B5EF4-FFF2-40B4-BE49-F238E27FC236}">
                <a16:creationId xmlns:a16="http://schemas.microsoft.com/office/drawing/2014/main" id="{1EBFB10F-0A02-4C2F-958E-83D64F43BFDF}"/>
              </a:ext>
            </a:extLst>
          </p:cNvPr>
          <p:cNvSpPr/>
          <p:nvPr/>
        </p:nvSpPr>
        <p:spPr>
          <a:xfrm>
            <a:off x="2936292" y="1053637"/>
            <a:ext cx="6391" cy="6391"/>
          </a:xfrm>
          <a:custGeom>
            <a:avLst/>
            <a:gdLst/>
            <a:ahLst/>
            <a:cxnLst/>
            <a:rect l="l" t="t" r="r" b="b"/>
            <a:pathLst>
              <a:path w="6391" h="6391"/>
            </a:pathLst>
          </a:custGeom>
          <a:solidFill>
            <a:srgbClr val="414042"/>
          </a:solidFill>
          <a:ln w="6385" cap="flat">
            <a:noFill/>
            <a:prstDash val="solid"/>
            <a:miter/>
          </a:ln>
        </p:spPr>
        <p:txBody>
          <a:bodyPr rtlCol="0" anchor="ctr"/>
          <a:lstStyle/>
          <a:p>
            <a:endParaRPr lang="en-US"/>
          </a:p>
        </p:txBody>
      </p:sp>
      <p:sp>
        <p:nvSpPr>
          <p:cNvPr id="74" name="Graphic 2">
            <a:extLst>
              <a:ext uri="{FF2B5EF4-FFF2-40B4-BE49-F238E27FC236}">
                <a16:creationId xmlns:a16="http://schemas.microsoft.com/office/drawing/2014/main" id="{DC36CA91-FF6C-498F-8A0F-B7B147D60A23}"/>
              </a:ext>
            </a:extLst>
          </p:cNvPr>
          <p:cNvSpPr/>
          <p:nvPr/>
        </p:nvSpPr>
        <p:spPr>
          <a:xfrm>
            <a:off x="2936292" y="1053637"/>
            <a:ext cx="6391" cy="6391"/>
          </a:xfrm>
          <a:custGeom>
            <a:avLst/>
            <a:gdLst/>
            <a:ahLst/>
            <a:cxnLst/>
            <a:rect l="l" t="t" r="r" b="b"/>
            <a:pathLst>
              <a:path w="6391" h="6391"/>
            </a:pathLst>
          </a:custGeom>
          <a:solidFill>
            <a:srgbClr val="414042"/>
          </a:solidFill>
          <a:ln w="6385" cap="flat">
            <a:noFill/>
            <a:prstDash val="solid"/>
            <a:miter/>
          </a:ln>
        </p:spPr>
        <p:txBody>
          <a:bodyPr rtlCol="0" anchor="ctr"/>
          <a:lstStyle/>
          <a:p>
            <a:endParaRPr lang="en-US"/>
          </a:p>
        </p:txBody>
      </p:sp>
      <p:grpSp>
        <p:nvGrpSpPr>
          <p:cNvPr id="75" name="Graphic 2">
            <a:extLst>
              <a:ext uri="{FF2B5EF4-FFF2-40B4-BE49-F238E27FC236}">
                <a16:creationId xmlns:a16="http://schemas.microsoft.com/office/drawing/2014/main" id="{1FD3550F-1BDA-4C13-964E-97ECFF2221D1}"/>
              </a:ext>
            </a:extLst>
          </p:cNvPr>
          <p:cNvGrpSpPr/>
          <p:nvPr/>
        </p:nvGrpSpPr>
        <p:grpSpPr>
          <a:xfrm>
            <a:off x="4108882" y="1053755"/>
            <a:ext cx="2385865" cy="1416329"/>
            <a:chOff x="1826492" y="1038336"/>
            <a:chExt cx="2385865" cy="1416329"/>
          </a:xfrm>
        </p:grpSpPr>
        <p:grpSp>
          <p:nvGrpSpPr>
            <p:cNvPr id="76" name="Graphic 2">
              <a:extLst>
                <a:ext uri="{FF2B5EF4-FFF2-40B4-BE49-F238E27FC236}">
                  <a16:creationId xmlns:a16="http://schemas.microsoft.com/office/drawing/2014/main" id="{F2449DA5-8774-4843-99B1-6E43539485A4}"/>
                </a:ext>
              </a:extLst>
            </p:cNvPr>
            <p:cNvGrpSpPr/>
            <p:nvPr/>
          </p:nvGrpSpPr>
          <p:grpSpPr>
            <a:xfrm>
              <a:off x="2224387" y="1043970"/>
              <a:ext cx="786868" cy="319594"/>
              <a:chOff x="2224387" y="1043970"/>
              <a:chExt cx="786868" cy="319594"/>
            </a:xfrm>
          </p:grpSpPr>
          <p:sp>
            <p:nvSpPr>
              <p:cNvPr id="77" name="Graphic 2">
                <a:extLst>
                  <a:ext uri="{FF2B5EF4-FFF2-40B4-BE49-F238E27FC236}">
                    <a16:creationId xmlns:a16="http://schemas.microsoft.com/office/drawing/2014/main" id="{CA130B21-2B5B-4E07-9CD0-B029CD2CD71B}"/>
                  </a:ext>
                </a:extLst>
              </p:cNvPr>
              <p:cNvSpPr/>
              <p:nvPr/>
            </p:nvSpPr>
            <p:spPr>
              <a:xfrm>
                <a:off x="2224387" y="1043970"/>
                <a:ext cx="647497" cy="46021"/>
              </a:xfrm>
              <a:custGeom>
                <a:avLst/>
                <a:gdLst>
                  <a:gd name="connsiteX0" fmla="*/ 624487 w 647497"/>
                  <a:gd name="connsiteY0" fmla="*/ 46022 h 46021"/>
                  <a:gd name="connsiteX1" fmla="*/ 23011 w 647497"/>
                  <a:gd name="connsiteY1" fmla="*/ 46022 h 46021"/>
                  <a:gd name="connsiteX2" fmla="*/ 0 w 647497"/>
                  <a:gd name="connsiteY2" fmla="*/ 23011 h 46021"/>
                  <a:gd name="connsiteX3" fmla="*/ 0 w 647497"/>
                  <a:gd name="connsiteY3" fmla="*/ 23011 h 46021"/>
                  <a:gd name="connsiteX4" fmla="*/ 23011 w 647497"/>
                  <a:gd name="connsiteY4" fmla="*/ 0 h 46021"/>
                  <a:gd name="connsiteX5" fmla="*/ 624487 w 647497"/>
                  <a:gd name="connsiteY5" fmla="*/ 0 h 46021"/>
                  <a:gd name="connsiteX6" fmla="*/ 647498 w 647497"/>
                  <a:gd name="connsiteY6" fmla="*/ 23011 h 46021"/>
                  <a:gd name="connsiteX7" fmla="*/ 647498 w 647497"/>
                  <a:gd name="connsiteY7" fmla="*/ 23011 h 46021"/>
                  <a:gd name="connsiteX8" fmla="*/ 624487 w 647497"/>
                  <a:gd name="connsiteY8" fmla="*/ 46022 h 4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497" h="46021">
                    <a:moveTo>
                      <a:pt x="624487" y="46022"/>
                    </a:moveTo>
                    <a:lnTo>
                      <a:pt x="23011" y="46022"/>
                    </a:lnTo>
                    <a:cubicBezTo>
                      <a:pt x="10227" y="46022"/>
                      <a:pt x="0" y="35795"/>
                      <a:pt x="0" y="23011"/>
                    </a:cubicBezTo>
                    <a:lnTo>
                      <a:pt x="0" y="23011"/>
                    </a:lnTo>
                    <a:cubicBezTo>
                      <a:pt x="0" y="10227"/>
                      <a:pt x="10227" y="0"/>
                      <a:pt x="23011" y="0"/>
                    </a:cubicBezTo>
                    <a:lnTo>
                      <a:pt x="624487" y="0"/>
                    </a:lnTo>
                    <a:cubicBezTo>
                      <a:pt x="637271" y="0"/>
                      <a:pt x="647498" y="10227"/>
                      <a:pt x="647498" y="23011"/>
                    </a:cubicBezTo>
                    <a:lnTo>
                      <a:pt x="647498" y="23011"/>
                    </a:lnTo>
                    <a:cubicBezTo>
                      <a:pt x="647498" y="35795"/>
                      <a:pt x="637271" y="46022"/>
                      <a:pt x="624487" y="46022"/>
                    </a:cubicBezTo>
                    <a:close/>
                  </a:path>
                </a:pathLst>
              </a:custGeom>
              <a:solidFill>
                <a:srgbClr val="5AB6FF">
                  <a:alpha val="20000"/>
                </a:srgbClr>
              </a:solidFill>
              <a:ln w="6385" cap="flat">
                <a:noFill/>
                <a:prstDash val="solid"/>
                <a:miter/>
              </a:ln>
            </p:spPr>
            <p:txBody>
              <a:bodyPr rtlCol="0" anchor="ctr"/>
              <a:lstStyle/>
              <a:p>
                <a:endParaRPr lang="en-US"/>
              </a:p>
            </p:txBody>
          </p:sp>
          <p:sp>
            <p:nvSpPr>
              <p:cNvPr id="78" name="Graphic 2">
                <a:extLst>
                  <a:ext uri="{FF2B5EF4-FFF2-40B4-BE49-F238E27FC236}">
                    <a16:creationId xmlns:a16="http://schemas.microsoft.com/office/drawing/2014/main" id="{B883274F-A150-4703-A659-750738DD9C41}"/>
                  </a:ext>
                </a:extLst>
              </p:cNvPr>
              <p:cNvSpPr/>
              <p:nvPr/>
            </p:nvSpPr>
            <p:spPr>
              <a:xfrm>
                <a:off x="2296615" y="1135374"/>
                <a:ext cx="647497" cy="46021"/>
              </a:xfrm>
              <a:custGeom>
                <a:avLst/>
                <a:gdLst>
                  <a:gd name="connsiteX0" fmla="*/ 624487 w 647497"/>
                  <a:gd name="connsiteY0" fmla="*/ 46022 h 46021"/>
                  <a:gd name="connsiteX1" fmla="*/ 23011 w 647497"/>
                  <a:gd name="connsiteY1" fmla="*/ 46022 h 46021"/>
                  <a:gd name="connsiteX2" fmla="*/ 0 w 647497"/>
                  <a:gd name="connsiteY2" fmla="*/ 23011 h 46021"/>
                  <a:gd name="connsiteX3" fmla="*/ 0 w 647497"/>
                  <a:gd name="connsiteY3" fmla="*/ 23011 h 46021"/>
                  <a:gd name="connsiteX4" fmla="*/ 23011 w 647497"/>
                  <a:gd name="connsiteY4" fmla="*/ 0 h 46021"/>
                  <a:gd name="connsiteX5" fmla="*/ 624487 w 647497"/>
                  <a:gd name="connsiteY5" fmla="*/ 0 h 46021"/>
                  <a:gd name="connsiteX6" fmla="*/ 647498 w 647497"/>
                  <a:gd name="connsiteY6" fmla="*/ 23011 h 46021"/>
                  <a:gd name="connsiteX7" fmla="*/ 647498 w 647497"/>
                  <a:gd name="connsiteY7" fmla="*/ 23011 h 46021"/>
                  <a:gd name="connsiteX8" fmla="*/ 624487 w 647497"/>
                  <a:gd name="connsiteY8" fmla="*/ 46022 h 4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497" h="46021">
                    <a:moveTo>
                      <a:pt x="624487" y="46022"/>
                    </a:moveTo>
                    <a:lnTo>
                      <a:pt x="23011" y="46022"/>
                    </a:lnTo>
                    <a:cubicBezTo>
                      <a:pt x="10227" y="46022"/>
                      <a:pt x="0" y="35795"/>
                      <a:pt x="0" y="23011"/>
                    </a:cubicBezTo>
                    <a:lnTo>
                      <a:pt x="0" y="23011"/>
                    </a:lnTo>
                    <a:cubicBezTo>
                      <a:pt x="0" y="10227"/>
                      <a:pt x="10227" y="0"/>
                      <a:pt x="23011" y="0"/>
                    </a:cubicBezTo>
                    <a:lnTo>
                      <a:pt x="624487" y="0"/>
                    </a:lnTo>
                    <a:cubicBezTo>
                      <a:pt x="637271" y="0"/>
                      <a:pt x="647498" y="10227"/>
                      <a:pt x="647498" y="23011"/>
                    </a:cubicBezTo>
                    <a:lnTo>
                      <a:pt x="647498" y="23011"/>
                    </a:lnTo>
                    <a:cubicBezTo>
                      <a:pt x="647498" y="35795"/>
                      <a:pt x="637271" y="46022"/>
                      <a:pt x="624487" y="46022"/>
                    </a:cubicBezTo>
                    <a:close/>
                  </a:path>
                </a:pathLst>
              </a:custGeom>
              <a:solidFill>
                <a:srgbClr val="5AB6FF">
                  <a:alpha val="53000"/>
                </a:srgbClr>
              </a:solidFill>
              <a:ln w="6385" cap="flat">
                <a:noFill/>
                <a:prstDash val="solid"/>
                <a:miter/>
              </a:ln>
            </p:spPr>
            <p:txBody>
              <a:bodyPr rtlCol="0" anchor="ctr"/>
              <a:lstStyle/>
              <a:p>
                <a:endParaRPr lang="en-US"/>
              </a:p>
            </p:txBody>
          </p:sp>
          <p:sp>
            <p:nvSpPr>
              <p:cNvPr id="79" name="Graphic 2">
                <a:extLst>
                  <a:ext uri="{FF2B5EF4-FFF2-40B4-BE49-F238E27FC236}">
                    <a16:creationId xmlns:a16="http://schemas.microsoft.com/office/drawing/2014/main" id="{4D32289B-4745-481A-9749-C5DD31E09342}"/>
                  </a:ext>
                </a:extLst>
              </p:cNvPr>
              <p:cNvSpPr/>
              <p:nvPr/>
            </p:nvSpPr>
            <p:spPr>
              <a:xfrm>
                <a:off x="2295976" y="1317543"/>
                <a:ext cx="476861" cy="46021"/>
              </a:xfrm>
              <a:custGeom>
                <a:avLst/>
                <a:gdLst>
                  <a:gd name="connsiteX0" fmla="*/ 453824 w 476861"/>
                  <a:gd name="connsiteY0" fmla="*/ 46022 h 46021"/>
                  <a:gd name="connsiteX1" fmla="*/ 23011 w 476861"/>
                  <a:gd name="connsiteY1" fmla="*/ 46022 h 46021"/>
                  <a:gd name="connsiteX2" fmla="*/ 0 w 476861"/>
                  <a:gd name="connsiteY2" fmla="*/ 23011 h 46021"/>
                  <a:gd name="connsiteX3" fmla="*/ 0 w 476861"/>
                  <a:gd name="connsiteY3" fmla="*/ 23011 h 46021"/>
                  <a:gd name="connsiteX4" fmla="*/ 23011 w 476861"/>
                  <a:gd name="connsiteY4" fmla="*/ 0 h 46021"/>
                  <a:gd name="connsiteX5" fmla="*/ 453824 w 476861"/>
                  <a:gd name="connsiteY5" fmla="*/ 0 h 46021"/>
                  <a:gd name="connsiteX6" fmla="*/ 476834 w 476861"/>
                  <a:gd name="connsiteY6" fmla="*/ 23011 h 46021"/>
                  <a:gd name="connsiteX7" fmla="*/ 476834 w 476861"/>
                  <a:gd name="connsiteY7" fmla="*/ 23011 h 46021"/>
                  <a:gd name="connsiteX8" fmla="*/ 453824 w 476861"/>
                  <a:gd name="connsiteY8" fmla="*/ 46022 h 4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861" h="46021">
                    <a:moveTo>
                      <a:pt x="453824" y="46022"/>
                    </a:moveTo>
                    <a:lnTo>
                      <a:pt x="23011" y="46022"/>
                    </a:lnTo>
                    <a:cubicBezTo>
                      <a:pt x="10227" y="46022"/>
                      <a:pt x="0" y="35795"/>
                      <a:pt x="0" y="23011"/>
                    </a:cubicBezTo>
                    <a:lnTo>
                      <a:pt x="0" y="23011"/>
                    </a:lnTo>
                    <a:cubicBezTo>
                      <a:pt x="0" y="10227"/>
                      <a:pt x="10227" y="0"/>
                      <a:pt x="23011" y="0"/>
                    </a:cubicBezTo>
                    <a:lnTo>
                      <a:pt x="453824" y="0"/>
                    </a:lnTo>
                    <a:cubicBezTo>
                      <a:pt x="466607" y="0"/>
                      <a:pt x="476834" y="10227"/>
                      <a:pt x="476834" y="23011"/>
                    </a:cubicBezTo>
                    <a:lnTo>
                      <a:pt x="476834" y="23011"/>
                    </a:lnTo>
                    <a:cubicBezTo>
                      <a:pt x="477474" y="35795"/>
                      <a:pt x="466607" y="46022"/>
                      <a:pt x="453824" y="46022"/>
                    </a:cubicBezTo>
                    <a:close/>
                  </a:path>
                </a:pathLst>
              </a:custGeom>
              <a:solidFill>
                <a:srgbClr val="5AB6FF">
                  <a:alpha val="53000"/>
                </a:srgbClr>
              </a:solidFill>
              <a:ln w="6385" cap="flat">
                <a:noFill/>
                <a:prstDash val="solid"/>
                <a:miter/>
              </a:ln>
            </p:spPr>
            <p:txBody>
              <a:bodyPr rtlCol="0" anchor="ctr"/>
              <a:lstStyle/>
              <a:p>
                <a:endParaRPr lang="en-US"/>
              </a:p>
            </p:txBody>
          </p:sp>
          <p:sp>
            <p:nvSpPr>
              <p:cNvPr id="80" name="Graphic 2">
                <a:extLst>
                  <a:ext uri="{FF2B5EF4-FFF2-40B4-BE49-F238E27FC236}">
                    <a16:creationId xmlns:a16="http://schemas.microsoft.com/office/drawing/2014/main" id="{A9B0F385-506D-4753-9986-FE6A6BA1A365}"/>
                  </a:ext>
                </a:extLst>
              </p:cNvPr>
              <p:cNvSpPr/>
              <p:nvPr/>
            </p:nvSpPr>
            <p:spPr>
              <a:xfrm>
                <a:off x="2363730" y="1226778"/>
                <a:ext cx="647525" cy="46021"/>
              </a:xfrm>
              <a:custGeom>
                <a:avLst/>
                <a:gdLst>
                  <a:gd name="connsiteX0" fmla="*/ 624487 w 647525"/>
                  <a:gd name="connsiteY0" fmla="*/ 46022 h 46021"/>
                  <a:gd name="connsiteX1" fmla="*/ 23011 w 647525"/>
                  <a:gd name="connsiteY1" fmla="*/ 46022 h 46021"/>
                  <a:gd name="connsiteX2" fmla="*/ 0 w 647525"/>
                  <a:gd name="connsiteY2" fmla="*/ 23011 h 46021"/>
                  <a:gd name="connsiteX3" fmla="*/ 0 w 647525"/>
                  <a:gd name="connsiteY3" fmla="*/ 23011 h 46021"/>
                  <a:gd name="connsiteX4" fmla="*/ 23011 w 647525"/>
                  <a:gd name="connsiteY4" fmla="*/ 0 h 46021"/>
                  <a:gd name="connsiteX5" fmla="*/ 624487 w 647525"/>
                  <a:gd name="connsiteY5" fmla="*/ 0 h 46021"/>
                  <a:gd name="connsiteX6" fmla="*/ 647498 w 647525"/>
                  <a:gd name="connsiteY6" fmla="*/ 23011 h 46021"/>
                  <a:gd name="connsiteX7" fmla="*/ 647498 w 647525"/>
                  <a:gd name="connsiteY7" fmla="*/ 23011 h 46021"/>
                  <a:gd name="connsiteX8" fmla="*/ 624487 w 647525"/>
                  <a:gd name="connsiteY8" fmla="*/ 46022 h 4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525" h="46021">
                    <a:moveTo>
                      <a:pt x="624487" y="46022"/>
                    </a:moveTo>
                    <a:lnTo>
                      <a:pt x="23011" y="46022"/>
                    </a:lnTo>
                    <a:cubicBezTo>
                      <a:pt x="10227" y="46022"/>
                      <a:pt x="0" y="35795"/>
                      <a:pt x="0" y="23011"/>
                    </a:cubicBezTo>
                    <a:lnTo>
                      <a:pt x="0" y="23011"/>
                    </a:lnTo>
                    <a:cubicBezTo>
                      <a:pt x="0" y="10227"/>
                      <a:pt x="10227" y="0"/>
                      <a:pt x="23011" y="0"/>
                    </a:cubicBezTo>
                    <a:lnTo>
                      <a:pt x="624487" y="0"/>
                    </a:lnTo>
                    <a:cubicBezTo>
                      <a:pt x="637271" y="0"/>
                      <a:pt x="647498" y="10227"/>
                      <a:pt x="647498" y="23011"/>
                    </a:cubicBezTo>
                    <a:lnTo>
                      <a:pt x="647498" y="23011"/>
                    </a:lnTo>
                    <a:cubicBezTo>
                      <a:pt x="648137" y="35155"/>
                      <a:pt x="637910" y="46022"/>
                      <a:pt x="624487" y="46022"/>
                    </a:cubicBezTo>
                    <a:close/>
                  </a:path>
                </a:pathLst>
              </a:custGeom>
              <a:solidFill>
                <a:srgbClr val="5AB6FF">
                  <a:alpha val="20000"/>
                </a:srgbClr>
              </a:solidFill>
              <a:ln w="6385" cap="flat">
                <a:noFill/>
                <a:prstDash val="solid"/>
                <a:miter/>
              </a:ln>
            </p:spPr>
            <p:txBody>
              <a:bodyPr rtlCol="0" anchor="ctr"/>
              <a:lstStyle/>
              <a:p>
                <a:endParaRPr lang="en-US"/>
              </a:p>
            </p:txBody>
          </p:sp>
        </p:grpSp>
        <p:grpSp>
          <p:nvGrpSpPr>
            <p:cNvPr id="81" name="Graphic 2">
              <a:extLst>
                <a:ext uri="{FF2B5EF4-FFF2-40B4-BE49-F238E27FC236}">
                  <a16:creationId xmlns:a16="http://schemas.microsoft.com/office/drawing/2014/main" id="{BD83B132-5974-4965-BCA3-DE31A1CB6931}"/>
                </a:ext>
              </a:extLst>
            </p:cNvPr>
            <p:cNvGrpSpPr/>
            <p:nvPr/>
          </p:nvGrpSpPr>
          <p:grpSpPr>
            <a:xfrm>
              <a:off x="1826492" y="1038336"/>
              <a:ext cx="2385865" cy="1416329"/>
              <a:chOff x="1826492" y="1038336"/>
              <a:chExt cx="2385865" cy="1416329"/>
            </a:xfrm>
            <a:solidFill>
              <a:srgbClr val="5AB6FF"/>
            </a:solidFill>
          </p:grpSpPr>
          <p:sp>
            <p:nvSpPr>
              <p:cNvPr id="82" name="Graphic 2">
                <a:extLst>
                  <a:ext uri="{FF2B5EF4-FFF2-40B4-BE49-F238E27FC236}">
                    <a16:creationId xmlns:a16="http://schemas.microsoft.com/office/drawing/2014/main" id="{476CFF50-20AF-4D82-B669-FB0D595B99BF}"/>
                  </a:ext>
                </a:extLst>
              </p:cNvPr>
              <p:cNvSpPr/>
              <p:nvPr/>
            </p:nvSpPr>
            <p:spPr>
              <a:xfrm>
                <a:off x="1826492" y="1038336"/>
                <a:ext cx="2385865" cy="1416329"/>
              </a:xfrm>
              <a:custGeom>
                <a:avLst/>
                <a:gdLst>
                  <a:gd name="connsiteX0" fmla="*/ 1910214 w 2385865"/>
                  <a:gd name="connsiteY0" fmla="*/ 616058 h 1416329"/>
                  <a:gd name="connsiteX1" fmla="*/ 1895512 w 2385865"/>
                  <a:gd name="connsiteY1" fmla="*/ 601357 h 1416329"/>
                  <a:gd name="connsiteX2" fmla="*/ 1501773 w 2385865"/>
                  <a:gd name="connsiteY2" fmla="*/ 14582 h 1416329"/>
                  <a:gd name="connsiteX3" fmla="*/ 907327 w 2385865"/>
                  <a:gd name="connsiteY3" fmla="*/ 332259 h 1416329"/>
                  <a:gd name="connsiteX4" fmla="*/ 305851 w 2385865"/>
                  <a:gd name="connsiteY4" fmla="*/ 656966 h 1416329"/>
                  <a:gd name="connsiteX5" fmla="*/ 112817 w 2385865"/>
                  <a:gd name="connsiteY5" fmla="*/ 1347929 h 1416329"/>
                  <a:gd name="connsiteX6" fmla="*/ 234902 w 2385865"/>
                  <a:gd name="connsiteY6" fmla="*/ 1398425 h 1416329"/>
                  <a:gd name="connsiteX7" fmla="*/ 2216385 w 2385865"/>
                  <a:gd name="connsiteY7" fmla="*/ 1416322 h 1416329"/>
                  <a:gd name="connsiteX8" fmla="*/ 2342944 w 2385865"/>
                  <a:gd name="connsiteY8" fmla="*/ 1323000 h 1416329"/>
                  <a:gd name="connsiteX9" fmla="*/ 1910214 w 2385865"/>
                  <a:gd name="connsiteY9" fmla="*/ 616058 h 1416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5865" h="1416329">
                    <a:moveTo>
                      <a:pt x="1910214" y="616058"/>
                    </a:moveTo>
                    <a:cubicBezTo>
                      <a:pt x="1901904" y="616058"/>
                      <a:pt x="1895512" y="609027"/>
                      <a:pt x="1895512" y="601357"/>
                    </a:cubicBezTo>
                    <a:cubicBezTo>
                      <a:pt x="1894234" y="517623"/>
                      <a:pt x="1868027" y="101512"/>
                      <a:pt x="1501773" y="14582"/>
                    </a:cubicBezTo>
                    <a:cubicBezTo>
                      <a:pt x="1093971" y="-81935"/>
                      <a:pt x="907327" y="332259"/>
                      <a:pt x="907327" y="332259"/>
                    </a:cubicBezTo>
                    <a:cubicBezTo>
                      <a:pt x="907327" y="332259"/>
                      <a:pt x="403008" y="138585"/>
                      <a:pt x="305851" y="656966"/>
                    </a:cubicBezTo>
                    <a:cubicBezTo>
                      <a:pt x="-10547" y="733030"/>
                      <a:pt x="-93002" y="1145945"/>
                      <a:pt x="112817" y="1347929"/>
                    </a:cubicBezTo>
                    <a:cubicBezTo>
                      <a:pt x="145415" y="1379888"/>
                      <a:pt x="189519" y="1398425"/>
                      <a:pt x="234902" y="1398425"/>
                    </a:cubicBezTo>
                    <a:lnTo>
                      <a:pt x="2216385" y="1416322"/>
                    </a:lnTo>
                    <a:cubicBezTo>
                      <a:pt x="2274551" y="1416961"/>
                      <a:pt x="2326326" y="1378610"/>
                      <a:pt x="2342944" y="1323000"/>
                    </a:cubicBezTo>
                    <a:cubicBezTo>
                      <a:pt x="2404306" y="1114625"/>
                      <a:pt x="2485483" y="629481"/>
                      <a:pt x="1910214" y="616058"/>
                    </a:cubicBezTo>
                    <a:close/>
                  </a:path>
                </a:pathLst>
              </a:custGeom>
              <a:solidFill>
                <a:srgbClr val="5AB6FF"/>
              </a:solidFill>
              <a:ln w="6385" cap="flat">
                <a:noFill/>
                <a:prstDash val="solid"/>
                <a:miter/>
              </a:ln>
            </p:spPr>
            <p:txBody>
              <a:bodyPr rtlCol="0" anchor="ctr"/>
              <a:lstStyle/>
              <a:p>
                <a:endParaRPr lang="en-US"/>
              </a:p>
            </p:txBody>
          </p:sp>
          <p:sp>
            <p:nvSpPr>
              <p:cNvPr id="83" name="Graphic 2">
                <a:extLst>
                  <a:ext uri="{FF2B5EF4-FFF2-40B4-BE49-F238E27FC236}">
                    <a16:creationId xmlns:a16="http://schemas.microsoft.com/office/drawing/2014/main" id="{5AF317A8-B55C-49B4-A48C-13F18C252A9C}"/>
                  </a:ext>
                </a:extLst>
              </p:cNvPr>
              <p:cNvSpPr/>
              <p:nvPr/>
            </p:nvSpPr>
            <p:spPr>
              <a:xfrm>
                <a:off x="1884199" y="1087898"/>
                <a:ext cx="2256442" cy="1323942"/>
              </a:xfrm>
              <a:custGeom>
                <a:avLst/>
                <a:gdLst>
                  <a:gd name="connsiteX0" fmla="*/ 1807125 w 2256442"/>
                  <a:gd name="connsiteY0" fmla="*/ 575445 h 1323942"/>
                  <a:gd name="connsiteX1" fmla="*/ 1792423 w 2256442"/>
                  <a:gd name="connsiteY1" fmla="*/ 560744 h 1323942"/>
                  <a:gd name="connsiteX2" fmla="*/ 1419776 w 2256442"/>
                  <a:gd name="connsiteY2" fmla="*/ 13599 h 1323942"/>
                  <a:gd name="connsiteX3" fmla="*/ 857930 w 2256442"/>
                  <a:gd name="connsiteY3" fmla="*/ 310821 h 1323942"/>
                  <a:gd name="connsiteX4" fmla="*/ 289052 w 2256442"/>
                  <a:gd name="connsiteY4" fmla="*/ 614436 h 1323942"/>
                  <a:gd name="connsiteX5" fmla="*/ 101131 w 2256442"/>
                  <a:gd name="connsiteY5" fmla="*/ 1254263 h 1323942"/>
                  <a:gd name="connsiteX6" fmla="*/ 225773 w 2256442"/>
                  <a:gd name="connsiteY6" fmla="*/ 1307316 h 1323942"/>
                  <a:gd name="connsiteX7" fmla="*/ 2090924 w 2256442"/>
                  <a:gd name="connsiteY7" fmla="*/ 1323934 h 1323942"/>
                  <a:gd name="connsiteX8" fmla="*/ 2217483 w 2256442"/>
                  <a:gd name="connsiteY8" fmla="*/ 1229974 h 1323942"/>
                  <a:gd name="connsiteX9" fmla="*/ 1807125 w 2256442"/>
                  <a:gd name="connsiteY9" fmla="*/ 575445 h 1323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56442" h="1323942">
                    <a:moveTo>
                      <a:pt x="1807125" y="575445"/>
                    </a:moveTo>
                    <a:cubicBezTo>
                      <a:pt x="1798815" y="575445"/>
                      <a:pt x="1792423" y="568414"/>
                      <a:pt x="1792423" y="560744"/>
                    </a:cubicBezTo>
                    <a:cubicBezTo>
                      <a:pt x="1790506" y="480206"/>
                      <a:pt x="1764938" y="94776"/>
                      <a:pt x="1419776" y="13599"/>
                    </a:cubicBezTo>
                    <a:cubicBezTo>
                      <a:pt x="1034346" y="-76527"/>
                      <a:pt x="857930" y="310821"/>
                      <a:pt x="857930" y="310821"/>
                    </a:cubicBezTo>
                    <a:cubicBezTo>
                      <a:pt x="857930" y="310821"/>
                      <a:pt x="381096" y="129931"/>
                      <a:pt x="289052" y="614436"/>
                    </a:cubicBezTo>
                    <a:cubicBezTo>
                      <a:pt x="-7531" y="684746"/>
                      <a:pt x="-86151" y="1063785"/>
                      <a:pt x="101131" y="1254263"/>
                    </a:cubicBezTo>
                    <a:cubicBezTo>
                      <a:pt x="133730" y="1287501"/>
                      <a:pt x="178473" y="1306676"/>
                      <a:pt x="225773" y="1307316"/>
                    </a:cubicBezTo>
                    <a:lnTo>
                      <a:pt x="2090924" y="1323934"/>
                    </a:lnTo>
                    <a:cubicBezTo>
                      <a:pt x="2149090" y="1324574"/>
                      <a:pt x="2200864" y="1286222"/>
                      <a:pt x="2217483" y="1229974"/>
                    </a:cubicBezTo>
                    <a:cubicBezTo>
                      <a:pt x="2275649" y="1031186"/>
                      <a:pt x="2344682" y="588229"/>
                      <a:pt x="1807125" y="575445"/>
                    </a:cubicBezTo>
                    <a:close/>
                  </a:path>
                </a:pathLst>
              </a:custGeom>
              <a:solidFill>
                <a:srgbClr val="5AB6FF"/>
              </a:solidFill>
              <a:ln w="6385" cap="flat">
                <a:noFill/>
                <a:prstDash val="solid"/>
                <a:miter/>
              </a:ln>
            </p:spPr>
            <p:txBody>
              <a:bodyPr rtlCol="0" anchor="ctr"/>
              <a:lstStyle/>
              <a:p>
                <a:endParaRPr lang="en-US"/>
              </a:p>
            </p:txBody>
          </p:sp>
        </p:grpSp>
        <p:grpSp>
          <p:nvGrpSpPr>
            <p:cNvPr id="84" name="Graphic 2">
              <a:extLst>
                <a:ext uri="{FF2B5EF4-FFF2-40B4-BE49-F238E27FC236}">
                  <a16:creationId xmlns:a16="http://schemas.microsoft.com/office/drawing/2014/main" id="{3AD5451A-84BB-4D00-AF88-53A604A62E80}"/>
                </a:ext>
              </a:extLst>
            </p:cNvPr>
            <p:cNvGrpSpPr/>
            <p:nvPr/>
          </p:nvGrpSpPr>
          <p:grpSpPr>
            <a:xfrm>
              <a:off x="3512990" y="2092878"/>
              <a:ext cx="608507" cy="247365"/>
              <a:chOff x="3512990" y="2092878"/>
              <a:chExt cx="608507" cy="247365"/>
            </a:xfrm>
          </p:grpSpPr>
          <p:sp>
            <p:nvSpPr>
              <p:cNvPr id="85" name="Graphic 2">
                <a:extLst>
                  <a:ext uri="{FF2B5EF4-FFF2-40B4-BE49-F238E27FC236}">
                    <a16:creationId xmlns:a16="http://schemas.microsoft.com/office/drawing/2014/main" id="{08416000-257D-4AE9-8E52-6F17C90E7A33}"/>
                  </a:ext>
                </a:extLst>
              </p:cNvPr>
              <p:cNvSpPr/>
              <p:nvPr/>
            </p:nvSpPr>
            <p:spPr>
              <a:xfrm>
                <a:off x="3512990" y="2092878"/>
                <a:ext cx="500484" cy="35794"/>
              </a:xfrm>
              <a:custGeom>
                <a:avLst/>
                <a:gdLst>
                  <a:gd name="connsiteX0" fmla="*/ 482587 w 500484"/>
                  <a:gd name="connsiteY0" fmla="*/ 35795 h 35794"/>
                  <a:gd name="connsiteX1" fmla="*/ 17897 w 500484"/>
                  <a:gd name="connsiteY1" fmla="*/ 35795 h 35794"/>
                  <a:gd name="connsiteX2" fmla="*/ 0 w 500484"/>
                  <a:gd name="connsiteY2" fmla="*/ 17897 h 35794"/>
                  <a:gd name="connsiteX3" fmla="*/ 0 w 500484"/>
                  <a:gd name="connsiteY3" fmla="*/ 17897 h 35794"/>
                  <a:gd name="connsiteX4" fmla="*/ 17897 w 500484"/>
                  <a:gd name="connsiteY4" fmla="*/ 0 h 35794"/>
                  <a:gd name="connsiteX5" fmla="*/ 482587 w 500484"/>
                  <a:gd name="connsiteY5" fmla="*/ 0 h 35794"/>
                  <a:gd name="connsiteX6" fmla="*/ 500484 w 500484"/>
                  <a:gd name="connsiteY6" fmla="*/ 17897 h 35794"/>
                  <a:gd name="connsiteX7" fmla="*/ 500484 w 500484"/>
                  <a:gd name="connsiteY7" fmla="*/ 17897 h 35794"/>
                  <a:gd name="connsiteX8" fmla="*/ 482587 w 500484"/>
                  <a:gd name="connsiteY8" fmla="*/ 35795 h 35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0484" h="35794">
                    <a:moveTo>
                      <a:pt x="482587" y="35795"/>
                    </a:moveTo>
                    <a:lnTo>
                      <a:pt x="17897" y="35795"/>
                    </a:lnTo>
                    <a:cubicBezTo>
                      <a:pt x="7670" y="35795"/>
                      <a:pt x="0" y="27485"/>
                      <a:pt x="0" y="17897"/>
                    </a:cubicBezTo>
                    <a:lnTo>
                      <a:pt x="0" y="17897"/>
                    </a:lnTo>
                    <a:cubicBezTo>
                      <a:pt x="0" y="7670"/>
                      <a:pt x="8310" y="0"/>
                      <a:pt x="17897" y="0"/>
                    </a:cubicBezTo>
                    <a:lnTo>
                      <a:pt x="482587" y="0"/>
                    </a:lnTo>
                    <a:cubicBezTo>
                      <a:pt x="492814" y="0"/>
                      <a:pt x="500484" y="8309"/>
                      <a:pt x="500484" y="17897"/>
                    </a:cubicBezTo>
                    <a:lnTo>
                      <a:pt x="500484" y="17897"/>
                    </a:lnTo>
                    <a:cubicBezTo>
                      <a:pt x="500484" y="27485"/>
                      <a:pt x="492814" y="35795"/>
                      <a:pt x="482587" y="35795"/>
                    </a:cubicBezTo>
                    <a:close/>
                  </a:path>
                </a:pathLst>
              </a:custGeom>
              <a:solidFill>
                <a:srgbClr val="FFFFFF">
                  <a:alpha val="20000"/>
                </a:srgbClr>
              </a:solidFill>
              <a:ln w="6385" cap="flat">
                <a:noFill/>
                <a:prstDash val="solid"/>
                <a:miter/>
              </a:ln>
            </p:spPr>
            <p:txBody>
              <a:bodyPr rtlCol="0" anchor="ctr"/>
              <a:lstStyle/>
              <a:p>
                <a:endParaRPr lang="en-US"/>
              </a:p>
            </p:txBody>
          </p:sp>
          <p:sp>
            <p:nvSpPr>
              <p:cNvPr id="86" name="Graphic 2">
                <a:extLst>
                  <a:ext uri="{FF2B5EF4-FFF2-40B4-BE49-F238E27FC236}">
                    <a16:creationId xmlns:a16="http://schemas.microsoft.com/office/drawing/2014/main" id="{D8580F0D-3D06-4319-AAFE-347B37CC9A25}"/>
                  </a:ext>
                </a:extLst>
              </p:cNvPr>
              <p:cNvSpPr/>
              <p:nvPr/>
            </p:nvSpPr>
            <p:spPr>
              <a:xfrm>
                <a:off x="3568600" y="2163188"/>
                <a:ext cx="500518" cy="35794"/>
              </a:xfrm>
              <a:custGeom>
                <a:avLst/>
                <a:gdLst>
                  <a:gd name="connsiteX0" fmla="*/ 482587 w 500518"/>
                  <a:gd name="connsiteY0" fmla="*/ 35795 h 35794"/>
                  <a:gd name="connsiteX1" fmla="*/ 17897 w 500518"/>
                  <a:gd name="connsiteY1" fmla="*/ 35795 h 35794"/>
                  <a:gd name="connsiteX2" fmla="*/ 0 w 500518"/>
                  <a:gd name="connsiteY2" fmla="*/ 17897 h 35794"/>
                  <a:gd name="connsiteX3" fmla="*/ 0 w 500518"/>
                  <a:gd name="connsiteY3" fmla="*/ 17897 h 35794"/>
                  <a:gd name="connsiteX4" fmla="*/ 17897 w 500518"/>
                  <a:gd name="connsiteY4" fmla="*/ 0 h 35794"/>
                  <a:gd name="connsiteX5" fmla="*/ 482587 w 500518"/>
                  <a:gd name="connsiteY5" fmla="*/ 0 h 35794"/>
                  <a:gd name="connsiteX6" fmla="*/ 500484 w 500518"/>
                  <a:gd name="connsiteY6" fmla="*/ 17897 h 35794"/>
                  <a:gd name="connsiteX7" fmla="*/ 500484 w 500518"/>
                  <a:gd name="connsiteY7" fmla="*/ 17897 h 35794"/>
                  <a:gd name="connsiteX8" fmla="*/ 482587 w 500518"/>
                  <a:gd name="connsiteY8" fmla="*/ 35795 h 35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0518" h="35794">
                    <a:moveTo>
                      <a:pt x="482587" y="35795"/>
                    </a:moveTo>
                    <a:lnTo>
                      <a:pt x="17897" y="35795"/>
                    </a:lnTo>
                    <a:cubicBezTo>
                      <a:pt x="7670" y="35795"/>
                      <a:pt x="0" y="27485"/>
                      <a:pt x="0" y="17897"/>
                    </a:cubicBezTo>
                    <a:lnTo>
                      <a:pt x="0" y="17897"/>
                    </a:lnTo>
                    <a:cubicBezTo>
                      <a:pt x="0" y="7670"/>
                      <a:pt x="8309" y="0"/>
                      <a:pt x="17897" y="0"/>
                    </a:cubicBezTo>
                    <a:lnTo>
                      <a:pt x="482587" y="0"/>
                    </a:lnTo>
                    <a:cubicBezTo>
                      <a:pt x="492814" y="0"/>
                      <a:pt x="500484" y="8309"/>
                      <a:pt x="500484" y="17897"/>
                    </a:cubicBezTo>
                    <a:lnTo>
                      <a:pt x="500484" y="17897"/>
                    </a:lnTo>
                    <a:cubicBezTo>
                      <a:pt x="501124" y="28124"/>
                      <a:pt x="492814" y="35795"/>
                      <a:pt x="482587" y="35795"/>
                    </a:cubicBezTo>
                    <a:close/>
                  </a:path>
                </a:pathLst>
              </a:custGeom>
              <a:solidFill>
                <a:srgbClr val="FFFFFF">
                  <a:alpha val="53000"/>
                </a:srgbClr>
              </a:solidFill>
              <a:ln w="6385" cap="flat">
                <a:noFill/>
                <a:prstDash val="solid"/>
                <a:miter/>
              </a:ln>
            </p:spPr>
            <p:txBody>
              <a:bodyPr rtlCol="0" anchor="ctr"/>
              <a:lstStyle/>
              <a:p>
                <a:endParaRPr lang="en-US"/>
              </a:p>
            </p:txBody>
          </p:sp>
          <p:sp>
            <p:nvSpPr>
              <p:cNvPr id="87" name="Graphic 2">
                <a:extLst>
                  <a:ext uri="{FF2B5EF4-FFF2-40B4-BE49-F238E27FC236}">
                    <a16:creationId xmlns:a16="http://schemas.microsoft.com/office/drawing/2014/main" id="{4AB6714B-0ADC-4F75-9E75-77D1F533559C}"/>
                  </a:ext>
                </a:extLst>
              </p:cNvPr>
              <p:cNvSpPr/>
              <p:nvPr/>
            </p:nvSpPr>
            <p:spPr>
              <a:xfrm>
                <a:off x="3569239" y="2304449"/>
                <a:ext cx="368172" cy="35794"/>
              </a:xfrm>
              <a:custGeom>
                <a:avLst/>
                <a:gdLst>
                  <a:gd name="connsiteX0" fmla="*/ 350275 w 368172"/>
                  <a:gd name="connsiteY0" fmla="*/ 35794 h 35794"/>
                  <a:gd name="connsiteX1" fmla="*/ 17897 w 368172"/>
                  <a:gd name="connsiteY1" fmla="*/ 35794 h 35794"/>
                  <a:gd name="connsiteX2" fmla="*/ 0 w 368172"/>
                  <a:gd name="connsiteY2" fmla="*/ 17897 h 35794"/>
                  <a:gd name="connsiteX3" fmla="*/ 0 w 368172"/>
                  <a:gd name="connsiteY3" fmla="*/ 17897 h 35794"/>
                  <a:gd name="connsiteX4" fmla="*/ 17897 w 368172"/>
                  <a:gd name="connsiteY4" fmla="*/ 0 h 35794"/>
                  <a:gd name="connsiteX5" fmla="*/ 350275 w 368172"/>
                  <a:gd name="connsiteY5" fmla="*/ 0 h 35794"/>
                  <a:gd name="connsiteX6" fmla="*/ 368172 w 368172"/>
                  <a:gd name="connsiteY6" fmla="*/ 17897 h 35794"/>
                  <a:gd name="connsiteX7" fmla="*/ 368172 w 368172"/>
                  <a:gd name="connsiteY7" fmla="*/ 17897 h 35794"/>
                  <a:gd name="connsiteX8" fmla="*/ 350275 w 368172"/>
                  <a:gd name="connsiteY8" fmla="*/ 35794 h 35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8172" h="35794">
                    <a:moveTo>
                      <a:pt x="350275" y="35794"/>
                    </a:moveTo>
                    <a:lnTo>
                      <a:pt x="17897" y="35794"/>
                    </a:lnTo>
                    <a:cubicBezTo>
                      <a:pt x="7670" y="35794"/>
                      <a:pt x="0" y="27485"/>
                      <a:pt x="0" y="17897"/>
                    </a:cubicBezTo>
                    <a:lnTo>
                      <a:pt x="0" y="17897"/>
                    </a:lnTo>
                    <a:cubicBezTo>
                      <a:pt x="0" y="7670"/>
                      <a:pt x="8309" y="0"/>
                      <a:pt x="17897" y="0"/>
                    </a:cubicBezTo>
                    <a:lnTo>
                      <a:pt x="350275" y="0"/>
                    </a:lnTo>
                    <a:cubicBezTo>
                      <a:pt x="360502" y="0"/>
                      <a:pt x="368172" y="8309"/>
                      <a:pt x="368172" y="17897"/>
                    </a:cubicBezTo>
                    <a:lnTo>
                      <a:pt x="368172" y="17897"/>
                    </a:lnTo>
                    <a:cubicBezTo>
                      <a:pt x="368172" y="27485"/>
                      <a:pt x="359863" y="35794"/>
                      <a:pt x="350275" y="35794"/>
                    </a:cubicBezTo>
                    <a:close/>
                  </a:path>
                </a:pathLst>
              </a:custGeom>
              <a:solidFill>
                <a:srgbClr val="FFFFFF">
                  <a:alpha val="53000"/>
                </a:srgbClr>
              </a:solidFill>
              <a:ln w="6385" cap="flat">
                <a:noFill/>
                <a:prstDash val="solid"/>
                <a:miter/>
              </a:ln>
            </p:spPr>
            <p:txBody>
              <a:bodyPr rtlCol="0" anchor="ctr"/>
              <a:lstStyle/>
              <a:p>
                <a:endParaRPr lang="en-US"/>
              </a:p>
            </p:txBody>
          </p:sp>
          <p:sp>
            <p:nvSpPr>
              <p:cNvPr id="88" name="Graphic 2">
                <a:extLst>
                  <a:ext uri="{FF2B5EF4-FFF2-40B4-BE49-F238E27FC236}">
                    <a16:creationId xmlns:a16="http://schemas.microsoft.com/office/drawing/2014/main" id="{397D16B1-C273-49C4-AE4D-32C5C47EFD35}"/>
                  </a:ext>
                </a:extLst>
              </p:cNvPr>
              <p:cNvSpPr/>
              <p:nvPr/>
            </p:nvSpPr>
            <p:spPr>
              <a:xfrm>
                <a:off x="3621013" y="2233499"/>
                <a:ext cx="500484" cy="35794"/>
              </a:xfrm>
              <a:custGeom>
                <a:avLst/>
                <a:gdLst>
                  <a:gd name="connsiteX0" fmla="*/ 482587 w 500484"/>
                  <a:gd name="connsiteY0" fmla="*/ 35795 h 35794"/>
                  <a:gd name="connsiteX1" fmla="*/ 17897 w 500484"/>
                  <a:gd name="connsiteY1" fmla="*/ 35795 h 35794"/>
                  <a:gd name="connsiteX2" fmla="*/ 0 w 500484"/>
                  <a:gd name="connsiteY2" fmla="*/ 17897 h 35794"/>
                  <a:gd name="connsiteX3" fmla="*/ 0 w 500484"/>
                  <a:gd name="connsiteY3" fmla="*/ 17897 h 35794"/>
                  <a:gd name="connsiteX4" fmla="*/ 17897 w 500484"/>
                  <a:gd name="connsiteY4" fmla="*/ 0 h 35794"/>
                  <a:gd name="connsiteX5" fmla="*/ 482587 w 500484"/>
                  <a:gd name="connsiteY5" fmla="*/ 0 h 35794"/>
                  <a:gd name="connsiteX6" fmla="*/ 500484 w 500484"/>
                  <a:gd name="connsiteY6" fmla="*/ 17897 h 35794"/>
                  <a:gd name="connsiteX7" fmla="*/ 500484 w 500484"/>
                  <a:gd name="connsiteY7" fmla="*/ 17897 h 35794"/>
                  <a:gd name="connsiteX8" fmla="*/ 482587 w 500484"/>
                  <a:gd name="connsiteY8" fmla="*/ 35795 h 35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0484" h="35794">
                    <a:moveTo>
                      <a:pt x="482587" y="35795"/>
                    </a:moveTo>
                    <a:lnTo>
                      <a:pt x="17897" y="35795"/>
                    </a:lnTo>
                    <a:cubicBezTo>
                      <a:pt x="7670" y="35795"/>
                      <a:pt x="0" y="27485"/>
                      <a:pt x="0" y="17897"/>
                    </a:cubicBezTo>
                    <a:lnTo>
                      <a:pt x="0" y="17897"/>
                    </a:lnTo>
                    <a:cubicBezTo>
                      <a:pt x="0" y="7670"/>
                      <a:pt x="8309" y="0"/>
                      <a:pt x="17897" y="0"/>
                    </a:cubicBezTo>
                    <a:lnTo>
                      <a:pt x="482587" y="0"/>
                    </a:lnTo>
                    <a:cubicBezTo>
                      <a:pt x="492814" y="0"/>
                      <a:pt x="500484" y="8309"/>
                      <a:pt x="500484" y="17897"/>
                    </a:cubicBezTo>
                    <a:lnTo>
                      <a:pt x="500484" y="17897"/>
                    </a:lnTo>
                    <a:cubicBezTo>
                      <a:pt x="500484" y="28124"/>
                      <a:pt x="492814" y="35795"/>
                      <a:pt x="482587" y="35795"/>
                    </a:cubicBezTo>
                    <a:close/>
                  </a:path>
                </a:pathLst>
              </a:custGeom>
              <a:solidFill>
                <a:srgbClr val="FFFFFF">
                  <a:alpha val="20000"/>
                </a:srgbClr>
              </a:solidFill>
              <a:ln w="6385" cap="flat">
                <a:noFill/>
                <a:prstDash val="solid"/>
                <a:miter/>
              </a:ln>
            </p:spPr>
            <p:txBody>
              <a:bodyPr rtlCol="0" anchor="ctr"/>
              <a:lstStyle/>
              <a:p>
                <a:endParaRPr lang="en-US"/>
              </a:p>
            </p:txBody>
          </p:sp>
        </p:grpSp>
      </p:grpSp>
      <p:sp>
        <p:nvSpPr>
          <p:cNvPr id="90" name="Graphic 2">
            <a:extLst>
              <a:ext uri="{FF2B5EF4-FFF2-40B4-BE49-F238E27FC236}">
                <a16:creationId xmlns:a16="http://schemas.microsoft.com/office/drawing/2014/main" id="{71E2B2A8-E59F-4C29-8B7D-9A8C99FD5A43}"/>
              </a:ext>
            </a:extLst>
          </p:cNvPr>
          <p:cNvSpPr/>
          <p:nvPr/>
        </p:nvSpPr>
        <p:spPr>
          <a:xfrm>
            <a:off x="5032829" y="1468470"/>
            <a:ext cx="233303" cy="763829"/>
          </a:xfrm>
          <a:custGeom>
            <a:avLst/>
            <a:gdLst>
              <a:gd name="connsiteX0" fmla="*/ 0 w 233303"/>
              <a:gd name="connsiteY0" fmla="*/ 37073 h 763829"/>
              <a:gd name="connsiteX1" fmla="*/ 0 w 233303"/>
              <a:gd name="connsiteY1" fmla="*/ 713973 h 763829"/>
              <a:gd name="connsiteX2" fmla="*/ 12145 w 233303"/>
              <a:gd name="connsiteY2" fmla="*/ 728674 h 763829"/>
              <a:gd name="connsiteX3" fmla="*/ 186004 w 233303"/>
              <a:gd name="connsiteY3" fmla="*/ 763830 h 763829"/>
              <a:gd name="connsiteX4" fmla="*/ 233304 w 233303"/>
              <a:gd name="connsiteY4" fmla="*/ 315759 h 763829"/>
              <a:gd name="connsiteX5" fmla="*/ 187282 w 233303"/>
              <a:gd name="connsiteY5" fmla="*/ 0 h 763829"/>
              <a:gd name="connsiteX6" fmla="*/ 12784 w 233303"/>
              <a:gd name="connsiteY6" fmla="*/ 22372 h 763829"/>
              <a:gd name="connsiteX7" fmla="*/ 0 w 233303"/>
              <a:gd name="connsiteY7" fmla="*/ 37073 h 763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303" h="763829">
                <a:moveTo>
                  <a:pt x="0" y="37073"/>
                </a:moveTo>
                <a:lnTo>
                  <a:pt x="0" y="713973"/>
                </a:lnTo>
                <a:cubicBezTo>
                  <a:pt x="0" y="721004"/>
                  <a:pt x="5113" y="727396"/>
                  <a:pt x="12145" y="728674"/>
                </a:cubicBezTo>
                <a:lnTo>
                  <a:pt x="186004" y="763830"/>
                </a:lnTo>
                <a:lnTo>
                  <a:pt x="233304" y="315759"/>
                </a:lnTo>
                <a:lnTo>
                  <a:pt x="187282" y="0"/>
                </a:lnTo>
                <a:lnTo>
                  <a:pt x="12784" y="22372"/>
                </a:lnTo>
                <a:cubicBezTo>
                  <a:pt x="5113" y="23011"/>
                  <a:pt x="0" y="29403"/>
                  <a:pt x="0" y="37073"/>
                </a:cubicBezTo>
                <a:close/>
              </a:path>
            </a:pathLst>
          </a:custGeom>
          <a:solidFill>
            <a:srgbClr val="444B8C"/>
          </a:solidFill>
          <a:ln w="6385" cap="flat">
            <a:noFill/>
            <a:prstDash val="solid"/>
            <a:miter/>
          </a:ln>
        </p:spPr>
        <p:txBody>
          <a:bodyPr rtlCol="0" anchor="ctr"/>
          <a:lstStyle/>
          <a:p>
            <a:endParaRPr lang="en-US"/>
          </a:p>
        </p:txBody>
      </p:sp>
      <p:sp>
        <p:nvSpPr>
          <p:cNvPr id="91" name="Graphic 2">
            <a:extLst>
              <a:ext uri="{FF2B5EF4-FFF2-40B4-BE49-F238E27FC236}">
                <a16:creationId xmlns:a16="http://schemas.microsoft.com/office/drawing/2014/main" id="{99380A3D-F7A5-4CC1-93C0-A277D2C1C310}"/>
              </a:ext>
            </a:extLst>
          </p:cNvPr>
          <p:cNvSpPr/>
          <p:nvPr/>
        </p:nvSpPr>
        <p:spPr>
          <a:xfrm>
            <a:off x="5204131" y="1465881"/>
            <a:ext cx="366894" cy="767179"/>
          </a:xfrm>
          <a:custGeom>
            <a:avLst/>
            <a:gdLst>
              <a:gd name="connsiteX0" fmla="*/ 345801 w 366894"/>
              <a:gd name="connsiteY0" fmla="*/ 12816 h 767179"/>
              <a:gd name="connsiteX1" fmla="*/ 23011 w 366894"/>
              <a:gd name="connsiteY1" fmla="*/ 32 h 767179"/>
              <a:gd name="connsiteX2" fmla="*/ 0 w 366894"/>
              <a:gd name="connsiteY2" fmla="*/ 19208 h 767179"/>
              <a:gd name="connsiteX3" fmla="*/ 0 w 366894"/>
              <a:gd name="connsiteY3" fmla="*/ 748521 h 767179"/>
              <a:gd name="connsiteX4" fmla="*/ 23011 w 366894"/>
              <a:gd name="connsiteY4" fmla="*/ 767058 h 767179"/>
              <a:gd name="connsiteX5" fmla="*/ 345801 w 366894"/>
              <a:gd name="connsiteY5" fmla="*/ 748521 h 767179"/>
              <a:gd name="connsiteX6" fmla="*/ 366894 w 366894"/>
              <a:gd name="connsiteY6" fmla="*/ 728067 h 767179"/>
              <a:gd name="connsiteX7" fmla="*/ 366894 w 366894"/>
              <a:gd name="connsiteY7" fmla="*/ 32631 h 767179"/>
              <a:gd name="connsiteX8" fmla="*/ 345801 w 366894"/>
              <a:gd name="connsiteY8" fmla="*/ 12816 h 767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894" h="767179">
                <a:moveTo>
                  <a:pt x="345801" y="12816"/>
                </a:moveTo>
                <a:lnTo>
                  <a:pt x="23011" y="32"/>
                </a:lnTo>
                <a:cubicBezTo>
                  <a:pt x="10227" y="-607"/>
                  <a:pt x="0" y="8342"/>
                  <a:pt x="0" y="19208"/>
                </a:cubicBezTo>
                <a:lnTo>
                  <a:pt x="0" y="748521"/>
                </a:lnTo>
                <a:cubicBezTo>
                  <a:pt x="0" y="759388"/>
                  <a:pt x="10227" y="768336"/>
                  <a:pt x="23011" y="767058"/>
                </a:cubicBezTo>
                <a:lnTo>
                  <a:pt x="345801" y="748521"/>
                </a:lnTo>
                <a:cubicBezTo>
                  <a:pt x="357306" y="747882"/>
                  <a:pt x="366894" y="738934"/>
                  <a:pt x="366894" y="728067"/>
                </a:cubicBezTo>
                <a:lnTo>
                  <a:pt x="366894" y="32631"/>
                </a:lnTo>
                <a:cubicBezTo>
                  <a:pt x="366894" y="21765"/>
                  <a:pt x="357306" y="12816"/>
                  <a:pt x="345801" y="12816"/>
                </a:cubicBezTo>
                <a:close/>
              </a:path>
            </a:pathLst>
          </a:custGeom>
          <a:solidFill>
            <a:srgbClr val="444B8C"/>
          </a:solidFill>
          <a:ln w="6385" cap="flat">
            <a:noFill/>
            <a:prstDash val="solid"/>
            <a:miter/>
          </a:ln>
        </p:spPr>
        <p:txBody>
          <a:bodyPr rtlCol="0" anchor="ctr"/>
          <a:lstStyle/>
          <a:p>
            <a:endParaRPr lang="en-US"/>
          </a:p>
        </p:txBody>
      </p:sp>
      <p:grpSp>
        <p:nvGrpSpPr>
          <p:cNvPr id="92" name="Graphic 2">
            <a:extLst>
              <a:ext uri="{FF2B5EF4-FFF2-40B4-BE49-F238E27FC236}">
                <a16:creationId xmlns:a16="http://schemas.microsoft.com/office/drawing/2014/main" id="{E987DDD3-F605-4598-ACB4-67357FE9E5B6}"/>
              </a:ext>
            </a:extLst>
          </p:cNvPr>
          <p:cNvGrpSpPr/>
          <p:nvPr/>
        </p:nvGrpSpPr>
        <p:grpSpPr>
          <a:xfrm>
            <a:off x="5226503" y="1485683"/>
            <a:ext cx="324707" cy="87612"/>
            <a:chOff x="2944113" y="1470264"/>
            <a:chExt cx="324707" cy="87612"/>
          </a:xfrm>
        </p:grpSpPr>
        <p:sp>
          <p:nvSpPr>
            <p:cNvPr id="93" name="Graphic 2">
              <a:extLst>
                <a:ext uri="{FF2B5EF4-FFF2-40B4-BE49-F238E27FC236}">
                  <a16:creationId xmlns:a16="http://schemas.microsoft.com/office/drawing/2014/main" id="{595C147C-8632-47AA-AB99-EAD5186A63EA}"/>
                </a:ext>
              </a:extLst>
            </p:cNvPr>
            <p:cNvSpPr/>
            <p:nvPr/>
          </p:nvSpPr>
          <p:spPr>
            <a:xfrm>
              <a:off x="2944113" y="1470264"/>
              <a:ext cx="324707" cy="87612"/>
            </a:xfrm>
            <a:custGeom>
              <a:avLst/>
              <a:gdLst>
                <a:gd name="connsiteX0" fmla="*/ 0 w 324707"/>
                <a:gd name="connsiteY0" fmla="*/ 65241 h 87612"/>
                <a:gd name="connsiteX1" fmla="*/ 0 w 324707"/>
                <a:gd name="connsiteY1" fmla="*/ 13467 h 87612"/>
                <a:gd name="connsiteX2" fmla="*/ 16619 w 324707"/>
                <a:gd name="connsiteY2" fmla="*/ 44 h 87612"/>
                <a:gd name="connsiteX3" fmla="*/ 309367 w 324707"/>
                <a:gd name="connsiteY3" fmla="*/ 10910 h 87612"/>
                <a:gd name="connsiteX4" fmla="*/ 324708 w 324707"/>
                <a:gd name="connsiteY4" fmla="*/ 24972 h 87612"/>
                <a:gd name="connsiteX5" fmla="*/ 324708 w 324707"/>
                <a:gd name="connsiteY5" fmla="*/ 74190 h 87612"/>
                <a:gd name="connsiteX6" fmla="*/ 309367 w 324707"/>
                <a:gd name="connsiteY6" fmla="*/ 87613 h 87612"/>
                <a:gd name="connsiteX7" fmla="*/ 16619 w 324707"/>
                <a:gd name="connsiteY7" fmla="*/ 79303 h 87612"/>
                <a:gd name="connsiteX8" fmla="*/ 0 w 324707"/>
                <a:gd name="connsiteY8" fmla="*/ 65241 h 87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4707" h="87612">
                  <a:moveTo>
                    <a:pt x="0" y="65241"/>
                  </a:moveTo>
                  <a:lnTo>
                    <a:pt x="0" y="13467"/>
                  </a:lnTo>
                  <a:cubicBezTo>
                    <a:pt x="0" y="5797"/>
                    <a:pt x="7031" y="-595"/>
                    <a:pt x="16619" y="44"/>
                  </a:cubicBezTo>
                  <a:lnTo>
                    <a:pt x="309367" y="10910"/>
                  </a:lnTo>
                  <a:cubicBezTo>
                    <a:pt x="317677" y="10910"/>
                    <a:pt x="324708" y="17302"/>
                    <a:pt x="324708" y="24972"/>
                  </a:cubicBezTo>
                  <a:lnTo>
                    <a:pt x="324708" y="74190"/>
                  </a:lnTo>
                  <a:cubicBezTo>
                    <a:pt x="324708" y="81860"/>
                    <a:pt x="317677" y="87613"/>
                    <a:pt x="309367" y="87613"/>
                  </a:cubicBezTo>
                  <a:lnTo>
                    <a:pt x="16619" y="79303"/>
                  </a:lnTo>
                  <a:cubicBezTo>
                    <a:pt x="7031" y="79303"/>
                    <a:pt x="0" y="72912"/>
                    <a:pt x="0" y="65241"/>
                  </a:cubicBezTo>
                  <a:close/>
                </a:path>
              </a:pathLst>
            </a:custGeom>
            <a:solidFill>
              <a:srgbClr val="AA80F9">
                <a:alpha val="74000"/>
              </a:srgbClr>
            </a:solidFill>
            <a:ln w="6385" cap="flat">
              <a:noFill/>
              <a:prstDash val="solid"/>
              <a:miter/>
            </a:ln>
          </p:spPr>
          <p:txBody>
            <a:bodyPr rtlCol="0" anchor="ctr"/>
            <a:lstStyle/>
            <a:p>
              <a:endParaRPr lang="en-US"/>
            </a:p>
          </p:txBody>
        </p:sp>
        <p:sp>
          <p:nvSpPr>
            <p:cNvPr id="94" name="Graphic 2">
              <a:extLst>
                <a:ext uri="{FF2B5EF4-FFF2-40B4-BE49-F238E27FC236}">
                  <a16:creationId xmlns:a16="http://schemas.microsoft.com/office/drawing/2014/main" id="{98338072-143A-437D-9164-9996B63998F3}"/>
                </a:ext>
              </a:extLst>
            </p:cNvPr>
            <p:cNvSpPr/>
            <p:nvPr/>
          </p:nvSpPr>
          <p:spPr>
            <a:xfrm>
              <a:off x="2958814" y="1482453"/>
              <a:ext cx="15340" cy="13422"/>
            </a:xfrm>
            <a:custGeom>
              <a:avLst/>
              <a:gdLst>
                <a:gd name="connsiteX0" fmla="*/ 15340 w 15340"/>
                <a:gd name="connsiteY0" fmla="*/ 7031 h 13422"/>
                <a:gd name="connsiteX1" fmla="*/ 7670 w 15340"/>
                <a:gd name="connsiteY1" fmla="*/ 13423 h 13422"/>
                <a:gd name="connsiteX2" fmla="*/ 0 w 15340"/>
                <a:gd name="connsiteY2" fmla="*/ 6392 h 13422"/>
                <a:gd name="connsiteX3" fmla="*/ 7670 w 15340"/>
                <a:gd name="connsiteY3" fmla="*/ 0 h 13422"/>
                <a:gd name="connsiteX4" fmla="*/ 15340 w 15340"/>
                <a:gd name="connsiteY4" fmla="*/ 7031 h 13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 h="13422">
                  <a:moveTo>
                    <a:pt x="15340" y="7031"/>
                  </a:moveTo>
                  <a:cubicBezTo>
                    <a:pt x="15340" y="10866"/>
                    <a:pt x="12145" y="13423"/>
                    <a:pt x="7670" y="13423"/>
                  </a:cubicBezTo>
                  <a:cubicBezTo>
                    <a:pt x="3196" y="13423"/>
                    <a:pt x="0" y="10227"/>
                    <a:pt x="0" y="6392"/>
                  </a:cubicBezTo>
                  <a:cubicBezTo>
                    <a:pt x="0" y="2557"/>
                    <a:pt x="3196" y="0"/>
                    <a:pt x="7670" y="0"/>
                  </a:cubicBezTo>
                  <a:cubicBezTo>
                    <a:pt x="12145" y="639"/>
                    <a:pt x="15340" y="3196"/>
                    <a:pt x="15340" y="7031"/>
                  </a:cubicBezTo>
                  <a:close/>
                </a:path>
              </a:pathLst>
            </a:custGeom>
            <a:solidFill>
              <a:srgbClr val="FFFFFF">
                <a:alpha val="40000"/>
              </a:srgbClr>
            </a:solidFill>
            <a:ln w="6385" cap="flat">
              <a:noFill/>
              <a:prstDash val="solid"/>
              <a:miter/>
            </a:ln>
          </p:spPr>
          <p:txBody>
            <a:bodyPr rtlCol="0" anchor="ctr"/>
            <a:lstStyle/>
            <a:p>
              <a:endParaRPr lang="en-US"/>
            </a:p>
          </p:txBody>
        </p:sp>
        <p:sp>
          <p:nvSpPr>
            <p:cNvPr id="95" name="Graphic 2">
              <a:extLst>
                <a:ext uri="{FF2B5EF4-FFF2-40B4-BE49-F238E27FC236}">
                  <a16:creationId xmlns:a16="http://schemas.microsoft.com/office/drawing/2014/main" id="{EC487DCD-A780-4924-B1AF-68F09FA9DB79}"/>
                </a:ext>
              </a:extLst>
            </p:cNvPr>
            <p:cNvSpPr/>
            <p:nvPr/>
          </p:nvSpPr>
          <p:spPr>
            <a:xfrm>
              <a:off x="2983103" y="1483092"/>
              <a:ext cx="15340" cy="13422"/>
            </a:xfrm>
            <a:custGeom>
              <a:avLst/>
              <a:gdLst>
                <a:gd name="connsiteX0" fmla="*/ 15340 w 15340"/>
                <a:gd name="connsiteY0" fmla="*/ 7031 h 13422"/>
                <a:gd name="connsiteX1" fmla="*/ 7670 w 15340"/>
                <a:gd name="connsiteY1" fmla="*/ 13423 h 13422"/>
                <a:gd name="connsiteX2" fmla="*/ 0 w 15340"/>
                <a:gd name="connsiteY2" fmla="*/ 6392 h 13422"/>
                <a:gd name="connsiteX3" fmla="*/ 7670 w 15340"/>
                <a:gd name="connsiteY3" fmla="*/ 0 h 13422"/>
                <a:gd name="connsiteX4" fmla="*/ 15340 w 15340"/>
                <a:gd name="connsiteY4" fmla="*/ 7031 h 13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 h="13422">
                  <a:moveTo>
                    <a:pt x="15340" y="7031"/>
                  </a:moveTo>
                  <a:cubicBezTo>
                    <a:pt x="15340" y="10866"/>
                    <a:pt x="12145" y="13423"/>
                    <a:pt x="7670" y="13423"/>
                  </a:cubicBezTo>
                  <a:cubicBezTo>
                    <a:pt x="3835" y="13423"/>
                    <a:pt x="0" y="10227"/>
                    <a:pt x="0" y="6392"/>
                  </a:cubicBezTo>
                  <a:cubicBezTo>
                    <a:pt x="0" y="2557"/>
                    <a:pt x="3196" y="0"/>
                    <a:pt x="7670" y="0"/>
                  </a:cubicBezTo>
                  <a:cubicBezTo>
                    <a:pt x="11506" y="639"/>
                    <a:pt x="15340" y="3835"/>
                    <a:pt x="15340" y="7031"/>
                  </a:cubicBezTo>
                  <a:close/>
                </a:path>
              </a:pathLst>
            </a:custGeom>
            <a:solidFill>
              <a:srgbClr val="FFFFFF">
                <a:alpha val="40000"/>
              </a:srgbClr>
            </a:solidFill>
            <a:ln w="6385" cap="flat">
              <a:noFill/>
              <a:prstDash val="solid"/>
              <a:miter/>
            </a:ln>
          </p:spPr>
          <p:txBody>
            <a:bodyPr rtlCol="0" anchor="ctr"/>
            <a:lstStyle/>
            <a:p>
              <a:endParaRPr lang="en-US"/>
            </a:p>
          </p:txBody>
        </p:sp>
        <p:sp>
          <p:nvSpPr>
            <p:cNvPr id="96" name="Graphic 2">
              <a:extLst>
                <a:ext uri="{FF2B5EF4-FFF2-40B4-BE49-F238E27FC236}">
                  <a16:creationId xmlns:a16="http://schemas.microsoft.com/office/drawing/2014/main" id="{3C0ABADD-D6D6-4E0F-B541-59F38BA1A89F}"/>
                </a:ext>
              </a:extLst>
            </p:cNvPr>
            <p:cNvSpPr/>
            <p:nvPr/>
          </p:nvSpPr>
          <p:spPr>
            <a:xfrm>
              <a:off x="3006753" y="1484371"/>
              <a:ext cx="15340" cy="13422"/>
            </a:xfrm>
            <a:custGeom>
              <a:avLst/>
              <a:gdLst>
                <a:gd name="connsiteX0" fmla="*/ 15340 w 15340"/>
                <a:gd name="connsiteY0" fmla="*/ 7031 h 13422"/>
                <a:gd name="connsiteX1" fmla="*/ 7670 w 15340"/>
                <a:gd name="connsiteY1" fmla="*/ 13423 h 13422"/>
                <a:gd name="connsiteX2" fmla="*/ 0 w 15340"/>
                <a:gd name="connsiteY2" fmla="*/ 6392 h 13422"/>
                <a:gd name="connsiteX3" fmla="*/ 7670 w 15340"/>
                <a:gd name="connsiteY3" fmla="*/ 0 h 13422"/>
                <a:gd name="connsiteX4" fmla="*/ 15340 w 15340"/>
                <a:gd name="connsiteY4" fmla="*/ 7031 h 13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 h="13422">
                  <a:moveTo>
                    <a:pt x="15340" y="7031"/>
                  </a:moveTo>
                  <a:cubicBezTo>
                    <a:pt x="15340" y="10866"/>
                    <a:pt x="12145" y="13423"/>
                    <a:pt x="7670" y="13423"/>
                  </a:cubicBezTo>
                  <a:cubicBezTo>
                    <a:pt x="3835" y="13423"/>
                    <a:pt x="0" y="10227"/>
                    <a:pt x="0" y="6392"/>
                  </a:cubicBezTo>
                  <a:cubicBezTo>
                    <a:pt x="0" y="2557"/>
                    <a:pt x="3196" y="0"/>
                    <a:pt x="7670" y="0"/>
                  </a:cubicBezTo>
                  <a:cubicBezTo>
                    <a:pt x="12145" y="0"/>
                    <a:pt x="15340" y="3196"/>
                    <a:pt x="15340" y="7031"/>
                  </a:cubicBezTo>
                  <a:close/>
                </a:path>
              </a:pathLst>
            </a:custGeom>
            <a:solidFill>
              <a:srgbClr val="FFFFFF">
                <a:alpha val="40000"/>
              </a:srgbClr>
            </a:solidFill>
            <a:ln w="6385" cap="flat">
              <a:noFill/>
              <a:prstDash val="solid"/>
              <a:miter/>
            </a:ln>
          </p:spPr>
          <p:txBody>
            <a:bodyPr rtlCol="0" anchor="ctr"/>
            <a:lstStyle/>
            <a:p>
              <a:endParaRPr lang="en-US"/>
            </a:p>
          </p:txBody>
        </p:sp>
        <p:sp>
          <p:nvSpPr>
            <p:cNvPr id="97" name="Graphic 2">
              <a:extLst>
                <a:ext uri="{FF2B5EF4-FFF2-40B4-BE49-F238E27FC236}">
                  <a16:creationId xmlns:a16="http://schemas.microsoft.com/office/drawing/2014/main" id="{0F34B10E-865F-4DD4-B713-C1D537BAC1BA}"/>
                </a:ext>
              </a:extLst>
            </p:cNvPr>
            <p:cNvSpPr/>
            <p:nvPr/>
          </p:nvSpPr>
          <p:spPr>
            <a:xfrm>
              <a:off x="3036795" y="1485010"/>
              <a:ext cx="214767" cy="60722"/>
            </a:xfrm>
            <a:custGeom>
              <a:avLst/>
              <a:gdLst>
                <a:gd name="connsiteX0" fmla="*/ 214767 w 214767"/>
                <a:gd name="connsiteY0" fmla="*/ 60723 h 60722"/>
                <a:gd name="connsiteX1" fmla="*/ 0 w 214767"/>
                <a:gd name="connsiteY1" fmla="*/ 54331 h 60722"/>
                <a:gd name="connsiteX2" fmla="*/ 0 w 214767"/>
                <a:gd name="connsiteY2" fmla="*/ 0 h 60722"/>
                <a:gd name="connsiteX3" fmla="*/ 214767 w 214767"/>
                <a:gd name="connsiteY3" fmla="*/ 7670 h 60722"/>
              </a:gdLst>
              <a:ahLst/>
              <a:cxnLst>
                <a:cxn ang="0">
                  <a:pos x="connsiteX0" y="connsiteY0"/>
                </a:cxn>
                <a:cxn ang="0">
                  <a:pos x="connsiteX1" y="connsiteY1"/>
                </a:cxn>
                <a:cxn ang="0">
                  <a:pos x="connsiteX2" y="connsiteY2"/>
                </a:cxn>
                <a:cxn ang="0">
                  <a:pos x="connsiteX3" y="connsiteY3"/>
                </a:cxn>
              </a:cxnLst>
              <a:rect l="l" t="t" r="r" b="b"/>
              <a:pathLst>
                <a:path w="214767" h="60722">
                  <a:moveTo>
                    <a:pt x="214767" y="60723"/>
                  </a:moveTo>
                  <a:lnTo>
                    <a:pt x="0" y="54331"/>
                  </a:lnTo>
                  <a:lnTo>
                    <a:pt x="0" y="0"/>
                  </a:lnTo>
                  <a:lnTo>
                    <a:pt x="214767" y="7670"/>
                  </a:lnTo>
                  <a:close/>
                </a:path>
              </a:pathLst>
            </a:custGeom>
            <a:solidFill>
              <a:srgbClr val="444B8C"/>
            </a:solidFill>
            <a:ln w="6385" cap="flat">
              <a:noFill/>
              <a:prstDash val="solid"/>
              <a:miter/>
            </a:ln>
          </p:spPr>
          <p:txBody>
            <a:bodyPr rtlCol="0" anchor="ctr"/>
            <a:lstStyle/>
            <a:p>
              <a:endParaRPr lang="en-US"/>
            </a:p>
          </p:txBody>
        </p:sp>
        <p:grpSp>
          <p:nvGrpSpPr>
            <p:cNvPr id="98" name="Graphic 2">
              <a:extLst>
                <a:ext uri="{FF2B5EF4-FFF2-40B4-BE49-F238E27FC236}">
                  <a16:creationId xmlns:a16="http://schemas.microsoft.com/office/drawing/2014/main" id="{7E9B25BF-6D5C-4E70-B352-8EA2A129478F}"/>
                </a:ext>
              </a:extLst>
            </p:cNvPr>
            <p:cNvGrpSpPr/>
            <p:nvPr/>
          </p:nvGrpSpPr>
          <p:grpSpPr>
            <a:xfrm>
              <a:off x="3051496" y="1492041"/>
              <a:ext cx="186003" cy="49217"/>
              <a:chOff x="3051496" y="1492041"/>
              <a:chExt cx="186003" cy="49217"/>
            </a:xfrm>
            <a:solidFill>
              <a:srgbClr val="FFFFFF"/>
            </a:solidFill>
          </p:grpSpPr>
          <p:sp>
            <p:nvSpPr>
              <p:cNvPr id="99" name="Graphic 2">
                <a:extLst>
                  <a:ext uri="{FF2B5EF4-FFF2-40B4-BE49-F238E27FC236}">
                    <a16:creationId xmlns:a16="http://schemas.microsoft.com/office/drawing/2014/main" id="{1F53FD0C-0157-4FCD-B7B5-160297F06A4C}"/>
                  </a:ext>
                </a:extLst>
              </p:cNvPr>
              <p:cNvSpPr/>
              <p:nvPr/>
            </p:nvSpPr>
            <p:spPr>
              <a:xfrm>
                <a:off x="3051496" y="1492041"/>
                <a:ext cx="6391" cy="44103"/>
              </a:xfrm>
              <a:custGeom>
                <a:avLst/>
                <a:gdLst>
                  <a:gd name="connsiteX0" fmla="*/ 6392 w 6391"/>
                  <a:gd name="connsiteY0" fmla="*/ 44104 h 44103"/>
                  <a:gd name="connsiteX1" fmla="*/ 0 w 6391"/>
                  <a:gd name="connsiteY1" fmla="*/ 44104 h 44103"/>
                  <a:gd name="connsiteX2" fmla="*/ 0 w 6391"/>
                  <a:gd name="connsiteY2" fmla="*/ 0 h 44103"/>
                  <a:gd name="connsiteX3" fmla="*/ 6392 w 6391"/>
                  <a:gd name="connsiteY3" fmla="*/ 639 h 44103"/>
                </a:gdLst>
                <a:ahLst/>
                <a:cxnLst>
                  <a:cxn ang="0">
                    <a:pos x="connsiteX0" y="connsiteY0"/>
                  </a:cxn>
                  <a:cxn ang="0">
                    <a:pos x="connsiteX1" y="connsiteY1"/>
                  </a:cxn>
                  <a:cxn ang="0">
                    <a:pos x="connsiteX2" y="connsiteY2"/>
                  </a:cxn>
                  <a:cxn ang="0">
                    <a:pos x="connsiteX3" y="connsiteY3"/>
                  </a:cxn>
                </a:cxnLst>
                <a:rect l="l" t="t" r="r" b="b"/>
                <a:pathLst>
                  <a:path w="6391" h="44103">
                    <a:moveTo>
                      <a:pt x="6392" y="44104"/>
                    </a:moveTo>
                    <a:lnTo>
                      <a:pt x="0" y="44104"/>
                    </a:lnTo>
                    <a:lnTo>
                      <a:pt x="0" y="0"/>
                    </a:lnTo>
                    <a:lnTo>
                      <a:pt x="6392" y="639"/>
                    </a:lnTo>
                    <a:close/>
                  </a:path>
                </a:pathLst>
              </a:custGeom>
              <a:solidFill>
                <a:srgbClr val="FFFFFF"/>
              </a:solidFill>
              <a:ln w="6385" cap="flat">
                <a:noFill/>
                <a:prstDash val="solid"/>
                <a:miter/>
              </a:ln>
            </p:spPr>
            <p:txBody>
              <a:bodyPr rtlCol="0" anchor="ctr"/>
              <a:lstStyle/>
              <a:p>
                <a:endParaRPr lang="en-US"/>
              </a:p>
            </p:txBody>
          </p:sp>
          <p:sp>
            <p:nvSpPr>
              <p:cNvPr id="100" name="Graphic 2">
                <a:extLst>
                  <a:ext uri="{FF2B5EF4-FFF2-40B4-BE49-F238E27FC236}">
                    <a16:creationId xmlns:a16="http://schemas.microsoft.com/office/drawing/2014/main" id="{D392993F-3C91-4D01-9C89-B7B23F5A46DC}"/>
                  </a:ext>
                </a:extLst>
              </p:cNvPr>
              <p:cNvSpPr/>
              <p:nvPr/>
            </p:nvSpPr>
            <p:spPr>
              <a:xfrm>
                <a:off x="3063002" y="1492680"/>
                <a:ext cx="6391" cy="44103"/>
              </a:xfrm>
              <a:custGeom>
                <a:avLst/>
                <a:gdLst>
                  <a:gd name="connsiteX0" fmla="*/ 6392 w 6391"/>
                  <a:gd name="connsiteY0" fmla="*/ 44104 h 44103"/>
                  <a:gd name="connsiteX1" fmla="*/ 0 w 6391"/>
                  <a:gd name="connsiteY1" fmla="*/ 43465 h 44103"/>
                  <a:gd name="connsiteX2" fmla="*/ 0 w 6391"/>
                  <a:gd name="connsiteY2" fmla="*/ 0 h 44103"/>
                  <a:gd name="connsiteX3" fmla="*/ 6392 w 6391"/>
                  <a:gd name="connsiteY3" fmla="*/ 0 h 44103"/>
                </a:gdLst>
                <a:ahLst/>
                <a:cxnLst>
                  <a:cxn ang="0">
                    <a:pos x="connsiteX0" y="connsiteY0"/>
                  </a:cxn>
                  <a:cxn ang="0">
                    <a:pos x="connsiteX1" y="connsiteY1"/>
                  </a:cxn>
                  <a:cxn ang="0">
                    <a:pos x="connsiteX2" y="connsiteY2"/>
                  </a:cxn>
                  <a:cxn ang="0">
                    <a:pos x="connsiteX3" y="connsiteY3"/>
                  </a:cxn>
                </a:cxnLst>
                <a:rect l="l" t="t" r="r" b="b"/>
                <a:pathLst>
                  <a:path w="6391" h="44103">
                    <a:moveTo>
                      <a:pt x="6392" y="44104"/>
                    </a:moveTo>
                    <a:lnTo>
                      <a:pt x="0" y="43465"/>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101" name="Graphic 2">
                <a:extLst>
                  <a:ext uri="{FF2B5EF4-FFF2-40B4-BE49-F238E27FC236}">
                    <a16:creationId xmlns:a16="http://schemas.microsoft.com/office/drawing/2014/main" id="{EF6ECCD6-4F69-49D2-A627-2AF6FDF09D3C}"/>
                  </a:ext>
                </a:extLst>
              </p:cNvPr>
              <p:cNvSpPr/>
              <p:nvPr/>
            </p:nvSpPr>
            <p:spPr>
              <a:xfrm>
                <a:off x="3074507" y="1493319"/>
                <a:ext cx="6391" cy="43464"/>
              </a:xfrm>
              <a:custGeom>
                <a:avLst/>
                <a:gdLst>
                  <a:gd name="connsiteX0" fmla="*/ 6392 w 6391"/>
                  <a:gd name="connsiteY0" fmla="*/ 43465 h 43464"/>
                  <a:gd name="connsiteX1" fmla="*/ 0 w 6391"/>
                  <a:gd name="connsiteY1" fmla="*/ 43465 h 43464"/>
                  <a:gd name="connsiteX2" fmla="*/ 0 w 6391"/>
                  <a:gd name="connsiteY2" fmla="*/ 0 h 43464"/>
                  <a:gd name="connsiteX3" fmla="*/ 6392 w 6391"/>
                  <a:gd name="connsiteY3" fmla="*/ 0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3465"/>
                    </a:moveTo>
                    <a:lnTo>
                      <a:pt x="0" y="43465"/>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102" name="Graphic 2">
                <a:extLst>
                  <a:ext uri="{FF2B5EF4-FFF2-40B4-BE49-F238E27FC236}">
                    <a16:creationId xmlns:a16="http://schemas.microsoft.com/office/drawing/2014/main" id="{E9F3A81F-B138-42D0-9B76-DBEF9B1C100D}"/>
                  </a:ext>
                </a:extLst>
              </p:cNvPr>
              <p:cNvSpPr/>
              <p:nvPr/>
            </p:nvSpPr>
            <p:spPr>
              <a:xfrm>
                <a:off x="3086012" y="1493319"/>
                <a:ext cx="6391" cy="44103"/>
              </a:xfrm>
              <a:custGeom>
                <a:avLst/>
                <a:gdLst>
                  <a:gd name="connsiteX0" fmla="*/ 6392 w 6391"/>
                  <a:gd name="connsiteY0" fmla="*/ 44104 h 44103"/>
                  <a:gd name="connsiteX1" fmla="*/ 0 w 6391"/>
                  <a:gd name="connsiteY1" fmla="*/ 43465 h 44103"/>
                  <a:gd name="connsiteX2" fmla="*/ 0 w 6391"/>
                  <a:gd name="connsiteY2" fmla="*/ 0 h 44103"/>
                  <a:gd name="connsiteX3" fmla="*/ 6392 w 6391"/>
                  <a:gd name="connsiteY3" fmla="*/ 639 h 44103"/>
                </a:gdLst>
                <a:ahLst/>
                <a:cxnLst>
                  <a:cxn ang="0">
                    <a:pos x="connsiteX0" y="connsiteY0"/>
                  </a:cxn>
                  <a:cxn ang="0">
                    <a:pos x="connsiteX1" y="connsiteY1"/>
                  </a:cxn>
                  <a:cxn ang="0">
                    <a:pos x="connsiteX2" y="connsiteY2"/>
                  </a:cxn>
                  <a:cxn ang="0">
                    <a:pos x="connsiteX3" y="connsiteY3"/>
                  </a:cxn>
                </a:cxnLst>
                <a:rect l="l" t="t" r="r" b="b"/>
                <a:pathLst>
                  <a:path w="6391" h="44103">
                    <a:moveTo>
                      <a:pt x="6392" y="44104"/>
                    </a:moveTo>
                    <a:lnTo>
                      <a:pt x="0" y="43465"/>
                    </a:lnTo>
                    <a:lnTo>
                      <a:pt x="0" y="0"/>
                    </a:lnTo>
                    <a:lnTo>
                      <a:pt x="6392" y="639"/>
                    </a:lnTo>
                    <a:close/>
                  </a:path>
                </a:pathLst>
              </a:custGeom>
              <a:solidFill>
                <a:srgbClr val="FFFFFF"/>
              </a:solidFill>
              <a:ln w="6385" cap="flat">
                <a:noFill/>
                <a:prstDash val="solid"/>
                <a:miter/>
              </a:ln>
            </p:spPr>
            <p:txBody>
              <a:bodyPr rtlCol="0" anchor="ctr"/>
              <a:lstStyle/>
              <a:p>
                <a:endParaRPr lang="en-US"/>
              </a:p>
            </p:txBody>
          </p:sp>
          <p:sp>
            <p:nvSpPr>
              <p:cNvPr id="103" name="Graphic 2">
                <a:extLst>
                  <a:ext uri="{FF2B5EF4-FFF2-40B4-BE49-F238E27FC236}">
                    <a16:creationId xmlns:a16="http://schemas.microsoft.com/office/drawing/2014/main" id="{B03D07AD-86B4-42D9-A7C3-E20F81737956}"/>
                  </a:ext>
                </a:extLst>
              </p:cNvPr>
              <p:cNvSpPr/>
              <p:nvPr/>
            </p:nvSpPr>
            <p:spPr>
              <a:xfrm>
                <a:off x="3096879" y="1493959"/>
                <a:ext cx="6391" cy="43464"/>
              </a:xfrm>
              <a:custGeom>
                <a:avLst/>
                <a:gdLst>
                  <a:gd name="connsiteX0" fmla="*/ 6392 w 6391"/>
                  <a:gd name="connsiteY0" fmla="*/ 43465 h 43464"/>
                  <a:gd name="connsiteX1" fmla="*/ 0 w 6391"/>
                  <a:gd name="connsiteY1" fmla="*/ 43465 h 43464"/>
                  <a:gd name="connsiteX2" fmla="*/ 0 w 6391"/>
                  <a:gd name="connsiteY2" fmla="*/ 0 h 43464"/>
                  <a:gd name="connsiteX3" fmla="*/ 6392 w 6391"/>
                  <a:gd name="connsiteY3" fmla="*/ 0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3465"/>
                    </a:moveTo>
                    <a:lnTo>
                      <a:pt x="0" y="43465"/>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104" name="Graphic 2">
                <a:extLst>
                  <a:ext uri="{FF2B5EF4-FFF2-40B4-BE49-F238E27FC236}">
                    <a16:creationId xmlns:a16="http://schemas.microsoft.com/office/drawing/2014/main" id="{F716412E-8D85-48AA-B643-89601DE2D097}"/>
                  </a:ext>
                </a:extLst>
              </p:cNvPr>
              <p:cNvSpPr/>
              <p:nvPr/>
            </p:nvSpPr>
            <p:spPr>
              <a:xfrm>
                <a:off x="3108384" y="1494598"/>
                <a:ext cx="6391" cy="43464"/>
              </a:xfrm>
              <a:custGeom>
                <a:avLst/>
                <a:gdLst>
                  <a:gd name="connsiteX0" fmla="*/ 6392 w 6391"/>
                  <a:gd name="connsiteY0" fmla="*/ 43465 h 43464"/>
                  <a:gd name="connsiteX1" fmla="*/ 0 w 6391"/>
                  <a:gd name="connsiteY1" fmla="*/ 42826 h 43464"/>
                  <a:gd name="connsiteX2" fmla="*/ 0 w 6391"/>
                  <a:gd name="connsiteY2" fmla="*/ 0 h 43464"/>
                  <a:gd name="connsiteX3" fmla="*/ 6392 w 6391"/>
                  <a:gd name="connsiteY3" fmla="*/ 0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3465"/>
                    </a:moveTo>
                    <a:lnTo>
                      <a:pt x="0" y="42826"/>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105" name="Graphic 2">
                <a:extLst>
                  <a:ext uri="{FF2B5EF4-FFF2-40B4-BE49-F238E27FC236}">
                    <a16:creationId xmlns:a16="http://schemas.microsoft.com/office/drawing/2014/main" id="{6CD5977E-B3D4-4CF7-9D9F-8FAA3877C0F1}"/>
                  </a:ext>
                </a:extLst>
              </p:cNvPr>
              <p:cNvSpPr/>
              <p:nvPr/>
            </p:nvSpPr>
            <p:spPr>
              <a:xfrm>
                <a:off x="3119889" y="1494598"/>
                <a:ext cx="6391" cy="43464"/>
              </a:xfrm>
              <a:custGeom>
                <a:avLst/>
                <a:gdLst>
                  <a:gd name="connsiteX0" fmla="*/ 6392 w 6391"/>
                  <a:gd name="connsiteY0" fmla="*/ 43465 h 43464"/>
                  <a:gd name="connsiteX1" fmla="*/ 0 w 6391"/>
                  <a:gd name="connsiteY1" fmla="*/ 43465 h 43464"/>
                  <a:gd name="connsiteX2" fmla="*/ 0 w 6391"/>
                  <a:gd name="connsiteY2" fmla="*/ 0 h 43464"/>
                  <a:gd name="connsiteX3" fmla="*/ 6392 w 6391"/>
                  <a:gd name="connsiteY3" fmla="*/ 0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3465"/>
                    </a:moveTo>
                    <a:lnTo>
                      <a:pt x="0" y="43465"/>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106" name="Graphic 2">
                <a:extLst>
                  <a:ext uri="{FF2B5EF4-FFF2-40B4-BE49-F238E27FC236}">
                    <a16:creationId xmlns:a16="http://schemas.microsoft.com/office/drawing/2014/main" id="{95223ABC-A8C3-4EFB-8BB1-7F9FF5C487C3}"/>
                  </a:ext>
                </a:extLst>
              </p:cNvPr>
              <p:cNvSpPr/>
              <p:nvPr/>
            </p:nvSpPr>
            <p:spPr>
              <a:xfrm>
                <a:off x="3131395" y="1495237"/>
                <a:ext cx="6391" cy="43464"/>
              </a:xfrm>
              <a:custGeom>
                <a:avLst/>
                <a:gdLst>
                  <a:gd name="connsiteX0" fmla="*/ 6392 w 6391"/>
                  <a:gd name="connsiteY0" fmla="*/ 43465 h 43464"/>
                  <a:gd name="connsiteX1" fmla="*/ 0 w 6391"/>
                  <a:gd name="connsiteY1" fmla="*/ 43465 h 43464"/>
                  <a:gd name="connsiteX2" fmla="*/ 0 w 6391"/>
                  <a:gd name="connsiteY2" fmla="*/ 0 h 43464"/>
                  <a:gd name="connsiteX3" fmla="*/ 6392 w 6391"/>
                  <a:gd name="connsiteY3" fmla="*/ 0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3465"/>
                    </a:moveTo>
                    <a:lnTo>
                      <a:pt x="0" y="43465"/>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107" name="Graphic 2">
                <a:extLst>
                  <a:ext uri="{FF2B5EF4-FFF2-40B4-BE49-F238E27FC236}">
                    <a16:creationId xmlns:a16="http://schemas.microsoft.com/office/drawing/2014/main" id="{C03D5655-39C2-4800-BD0C-9D3264FD345D}"/>
                  </a:ext>
                </a:extLst>
              </p:cNvPr>
              <p:cNvSpPr/>
              <p:nvPr/>
            </p:nvSpPr>
            <p:spPr>
              <a:xfrm>
                <a:off x="3142261" y="1495237"/>
                <a:ext cx="6391" cy="43464"/>
              </a:xfrm>
              <a:custGeom>
                <a:avLst/>
                <a:gdLst>
                  <a:gd name="connsiteX0" fmla="*/ 6392 w 6391"/>
                  <a:gd name="connsiteY0" fmla="*/ 43465 h 43464"/>
                  <a:gd name="connsiteX1" fmla="*/ 0 w 6391"/>
                  <a:gd name="connsiteY1" fmla="*/ 43465 h 43464"/>
                  <a:gd name="connsiteX2" fmla="*/ 0 w 6391"/>
                  <a:gd name="connsiteY2" fmla="*/ 0 h 43464"/>
                  <a:gd name="connsiteX3" fmla="*/ 6392 w 6391"/>
                  <a:gd name="connsiteY3" fmla="*/ 639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3465"/>
                    </a:moveTo>
                    <a:lnTo>
                      <a:pt x="0" y="43465"/>
                    </a:lnTo>
                    <a:lnTo>
                      <a:pt x="0" y="0"/>
                    </a:lnTo>
                    <a:lnTo>
                      <a:pt x="6392" y="639"/>
                    </a:lnTo>
                    <a:close/>
                  </a:path>
                </a:pathLst>
              </a:custGeom>
              <a:solidFill>
                <a:srgbClr val="FFFFFF"/>
              </a:solidFill>
              <a:ln w="6385" cap="flat">
                <a:noFill/>
                <a:prstDash val="solid"/>
                <a:miter/>
              </a:ln>
            </p:spPr>
            <p:txBody>
              <a:bodyPr rtlCol="0" anchor="ctr"/>
              <a:lstStyle/>
              <a:p>
                <a:endParaRPr lang="en-US"/>
              </a:p>
            </p:txBody>
          </p:sp>
          <p:sp>
            <p:nvSpPr>
              <p:cNvPr id="108" name="Graphic 2">
                <a:extLst>
                  <a:ext uri="{FF2B5EF4-FFF2-40B4-BE49-F238E27FC236}">
                    <a16:creationId xmlns:a16="http://schemas.microsoft.com/office/drawing/2014/main" id="{667F2844-7E71-4108-9902-5A84385C7EF7}"/>
                  </a:ext>
                </a:extLst>
              </p:cNvPr>
              <p:cNvSpPr/>
              <p:nvPr/>
            </p:nvSpPr>
            <p:spPr>
              <a:xfrm>
                <a:off x="3153766" y="1495876"/>
                <a:ext cx="6391" cy="43464"/>
              </a:xfrm>
              <a:custGeom>
                <a:avLst/>
                <a:gdLst>
                  <a:gd name="connsiteX0" fmla="*/ 6392 w 6391"/>
                  <a:gd name="connsiteY0" fmla="*/ 43465 h 43464"/>
                  <a:gd name="connsiteX1" fmla="*/ 0 w 6391"/>
                  <a:gd name="connsiteY1" fmla="*/ 43465 h 43464"/>
                  <a:gd name="connsiteX2" fmla="*/ 0 w 6391"/>
                  <a:gd name="connsiteY2" fmla="*/ 0 h 43464"/>
                  <a:gd name="connsiteX3" fmla="*/ 6392 w 6391"/>
                  <a:gd name="connsiteY3" fmla="*/ 0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3465"/>
                    </a:moveTo>
                    <a:lnTo>
                      <a:pt x="0" y="43465"/>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109" name="Graphic 2">
                <a:extLst>
                  <a:ext uri="{FF2B5EF4-FFF2-40B4-BE49-F238E27FC236}">
                    <a16:creationId xmlns:a16="http://schemas.microsoft.com/office/drawing/2014/main" id="{9D882A24-B1DD-4D24-A3CF-7EDB01DBC086}"/>
                  </a:ext>
                </a:extLst>
              </p:cNvPr>
              <p:cNvSpPr/>
              <p:nvPr/>
            </p:nvSpPr>
            <p:spPr>
              <a:xfrm>
                <a:off x="3164633" y="1496515"/>
                <a:ext cx="6391" cy="42825"/>
              </a:xfrm>
              <a:custGeom>
                <a:avLst/>
                <a:gdLst>
                  <a:gd name="connsiteX0" fmla="*/ 6392 w 6391"/>
                  <a:gd name="connsiteY0" fmla="*/ 42826 h 42825"/>
                  <a:gd name="connsiteX1" fmla="*/ 0 w 6391"/>
                  <a:gd name="connsiteY1" fmla="*/ 42826 h 42825"/>
                  <a:gd name="connsiteX2" fmla="*/ 0 w 6391"/>
                  <a:gd name="connsiteY2" fmla="*/ 0 h 42825"/>
                  <a:gd name="connsiteX3" fmla="*/ 6392 w 6391"/>
                  <a:gd name="connsiteY3" fmla="*/ 0 h 42825"/>
                </a:gdLst>
                <a:ahLst/>
                <a:cxnLst>
                  <a:cxn ang="0">
                    <a:pos x="connsiteX0" y="connsiteY0"/>
                  </a:cxn>
                  <a:cxn ang="0">
                    <a:pos x="connsiteX1" y="connsiteY1"/>
                  </a:cxn>
                  <a:cxn ang="0">
                    <a:pos x="connsiteX2" y="connsiteY2"/>
                  </a:cxn>
                  <a:cxn ang="0">
                    <a:pos x="connsiteX3" y="connsiteY3"/>
                  </a:cxn>
                </a:cxnLst>
                <a:rect l="l" t="t" r="r" b="b"/>
                <a:pathLst>
                  <a:path w="6391" h="42825">
                    <a:moveTo>
                      <a:pt x="6392" y="42826"/>
                    </a:moveTo>
                    <a:lnTo>
                      <a:pt x="0" y="42826"/>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110" name="Graphic 2">
                <a:extLst>
                  <a:ext uri="{FF2B5EF4-FFF2-40B4-BE49-F238E27FC236}">
                    <a16:creationId xmlns:a16="http://schemas.microsoft.com/office/drawing/2014/main" id="{43B4F850-92A8-4FF8-9D90-CDB7D64ACF6D}"/>
                  </a:ext>
                </a:extLst>
              </p:cNvPr>
              <p:cNvSpPr/>
              <p:nvPr/>
            </p:nvSpPr>
            <p:spPr>
              <a:xfrm>
                <a:off x="3176138" y="1496515"/>
                <a:ext cx="6391" cy="43464"/>
              </a:xfrm>
              <a:custGeom>
                <a:avLst/>
                <a:gdLst>
                  <a:gd name="connsiteX0" fmla="*/ 6392 w 6391"/>
                  <a:gd name="connsiteY0" fmla="*/ 43465 h 43464"/>
                  <a:gd name="connsiteX1" fmla="*/ 0 w 6391"/>
                  <a:gd name="connsiteY1" fmla="*/ 43465 h 43464"/>
                  <a:gd name="connsiteX2" fmla="*/ 0 w 6391"/>
                  <a:gd name="connsiteY2" fmla="*/ 0 h 43464"/>
                  <a:gd name="connsiteX3" fmla="*/ 6392 w 6391"/>
                  <a:gd name="connsiteY3" fmla="*/ 639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3465"/>
                    </a:moveTo>
                    <a:lnTo>
                      <a:pt x="0" y="43465"/>
                    </a:lnTo>
                    <a:lnTo>
                      <a:pt x="0" y="0"/>
                    </a:lnTo>
                    <a:lnTo>
                      <a:pt x="6392" y="639"/>
                    </a:lnTo>
                    <a:close/>
                  </a:path>
                </a:pathLst>
              </a:custGeom>
              <a:solidFill>
                <a:srgbClr val="FFFFFF"/>
              </a:solidFill>
              <a:ln w="6385" cap="flat">
                <a:noFill/>
                <a:prstDash val="solid"/>
                <a:miter/>
              </a:ln>
            </p:spPr>
            <p:txBody>
              <a:bodyPr rtlCol="0" anchor="ctr"/>
              <a:lstStyle/>
              <a:p>
                <a:endParaRPr lang="en-US"/>
              </a:p>
            </p:txBody>
          </p:sp>
          <p:sp>
            <p:nvSpPr>
              <p:cNvPr id="111" name="Graphic 2">
                <a:extLst>
                  <a:ext uri="{FF2B5EF4-FFF2-40B4-BE49-F238E27FC236}">
                    <a16:creationId xmlns:a16="http://schemas.microsoft.com/office/drawing/2014/main" id="{82D79186-32AA-4C54-9D4A-D2CB0BC07156}"/>
                  </a:ext>
                </a:extLst>
              </p:cNvPr>
              <p:cNvSpPr/>
              <p:nvPr/>
            </p:nvSpPr>
            <p:spPr>
              <a:xfrm>
                <a:off x="3187004" y="1497155"/>
                <a:ext cx="6391" cy="42825"/>
              </a:xfrm>
              <a:custGeom>
                <a:avLst/>
                <a:gdLst>
                  <a:gd name="connsiteX0" fmla="*/ 6392 w 6391"/>
                  <a:gd name="connsiteY0" fmla="*/ 42826 h 42825"/>
                  <a:gd name="connsiteX1" fmla="*/ 0 w 6391"/>
                  <a:gd name="connsiteY1" fmla="*/ 42826 h 42825"/>
                  <a:gd name="connsiteX2" fmla="*/ 0 w 6391"/>
                  <a:gd name="connsiteY2" fmla="*/ 0 h 42825"/>
                  <a:gd name="connsiteX3" fmla="*/ 6392 w 6391"/>
                  <a:gd name="connsiteY3" fmla="*/ 0 h 42825"/>
                </a:gdLst>
                <a:ahLst/>
                <a:cxnLst>
                  <a:cxn ang="0">
                    <a:pos x="connsiteX0" y="connsiteY0"/>
                  </a:cxn>
                  <a:cxn ang="0">
                    <a:pos x="connsiteX1" y="connsiteY1"/>
                  </a:cxn>
                  <a:cxn ang="0">
                    <a:pos x="connsiteX2" y="connsiteY2"/>
                  </a:cxn>
                  <a:cxn ang="0">
                    <a:pos x="connsiteX3" y="connsiteY3"/>
                  </a:cxn>
                </a:cxnLst>
                <a:rect l="l" t="t" r="r" b="b"/>
                <a:pathLst>
                  <a:path w="6391" h="42825">
                    <a:moveTo>
                      <a:pt x="6392" y="42826"/>
                    </a:moveTo>
                    <a:lnTo>
                      <a:pt x="0" y="42826"/>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112" name="Graphic 2">
                <a:extLst>
                  <a:ext uri="{FF2B5EF4-FFF2-40B4-BE49-F238E27FC236}">
                    <a16:creationId xmlns:a16="http://schemas.microsoft.com/office/drawing/2014/main" id="{9E96FB90-7A55-4BB1-AC39-5545A2F0F629}"/>
                  </a:ext>
                </a:extLst>
              </p:cNvPr>
              <p:cNvSpPr/>
              <p:nvPr/>
            </p:nvSpPr>
            <p:spPr>
              <a:xfrm>
                <a:off x="3198510" y="1497155"/>
                <a:ext cx="6391" cy="43464"/>
              </a:xfrm>
              <a:custGeom>
                <a:avLst/>
                <a:gdLst>
                  <a:gd name="connsiteX0" fmla="*/ 6392 w 6391"/>
                  <a:gd name="connsiteY0" fmla="*/ 43465 h 43464"/>
                  <a:gd name="connsiteX1" fmla="*/ 0 w 6391"/>
                  <a:gd name="connsiteY1" fmla="*/ 43465 h 43464"/>
                  <a:gd name="connsiteX2" fmla="*/ 0 w 6391"/>
                  <a:gd name="connsiteY2" fmla="*/ 0 h 43464"/>
                  <a:gd name="connsiteX3" fmla="*/ 6392 w 6391"/>
                  <a:gd name="connsiteY3" fmla="*/ 639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3465"/>
                    </a:moveTo>
                    <a:lnTo>
                      <a:pt x="0" y="43465"/>
                    </a:lnTo>
                    <a:lnTo>
                      <a:pt x="0" y="0"/>
                    </a:lnTo>
                    <a:lnTo>
                      <a:pt x="6392" y="639"/>
                    </a:lnTo>
                    <a:close/>
                  </a:path>
                </a:pathLst>
              </a:custGeom>
              <a:solidFill>
                <a:srgbClr val="FFFFFF"/>
              </a:solidFill>
              <a:ln w="6385" cap="flat">
                <a:noFill/>
                <a:prstDash val="solid"/>
                <a:miter/>
              </a:ln>
            </p:spPr>
            <p:txBody>
              <a:bodyPr rtlCol="0" anchor="ctr"/>
              <a:lstStyle/>
              <a:p>
                <a:endParaRPr lang="en-US"/>
              </a:p>
            </p:txBody>
          </p:sp>
          <p:sp>
            <p:nvSpPr>
              <p:cNvPr id="113" name="Graphic 2">
                <a:extLst>
                  <a:ext uri="{FF2B5EF4-FFF2-40B4-BE49-F238E27FC236}">
                    <a16:creationId xmlns:a16="http://schemas.microsoft.com/office/drawing/2014/main" id="{730B3994-C877-4F18-B6FE-27485FEE032F}"/>
                  </a:ext>
                </a:extLst>
              </p:cNvPr>
              <p:cNvSpPr/>
              <p:nvPr/>
            </p:nvSpPr>
            <p:spPr>
              <a:xfrm>
                <a:off x="3209376" y="1497794"/>
                <a:ext cx="6391" cy="42825"/>
              </a:xfrm>
              <a:custGeom>
                <a:avLst/>
                <a:gdLst>
                  <a:gd name="connsiteX0" fmla="*/ 6392 w 6391"/>
                  <a:gd name="connsiteY0" fmla="*/ 42826 h 42825"/>
                  <a:gd name="connsiteX1" fmla="*/ 0 w 6391"/>
                  <a:gd name="connsiteY1" fmla="*/ 42826 h 42825"/>
                  <a:gd name="connsiteX2" fmla="*/ 0 w 6391"/>
                  <a:gd name="connsiteY2" fmla="*/ 0 h 42825"/>
                  <a:gd name="connsiteX3" fmla="*/ 6392 w 6391"/>
                  <a:gd name="connsiteY3" fmla="*/ 0 h 42825"/>
                </a:gdLst>
                <a:ahLst/>
                <a:cxnLst>
                  <a:cxn ang="0">
                    <a:pos x="connsiteX0" y="connsiteY0"/>
                  </a:cxn>
                  <a:cxn ang="0">
                    <a:pos x="connsiteX1" y="connsiteY1"/>
                  </a:cxn>
                  <a:cxn ang="0">
                    <a:pos x="connsiteX2" y="connsiteY2"/>
                  </a:cxn>
                  <a:cxn ang="0">
                    <a:pos x="connsiteX3" y="connsiteY3"/>
                  </a:cxn>
                </a:cxnLst>
                <a:rect l="l" t="t" r="r" b="b"/>
                <a:pathLst>
                  <a:path w="6391" h="42825">
                    <a:moveTo>
                      <a:pt x="6392" y="42826"/>
                    </a:moveTo>
                    <a:lnTo>
                      <a:pt x="0" y="42826"/>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114" name="Graphic 2">
                <a:extLst>
                  <a:ext uri="{FF2B5EF4-FFF2-40B4-BE49-F238E27FC236}">
                    <a16:creationId xmlns:a16="http://schemas.microsoft.com/office/drawing/2014/main" id="{6F457862-7E74-438B-95CE-885D3BE5BC06}"/>
                  </a:ext>
                </a:extLst>
              </p:cNvPr>
              <p:cNvSpPr/>
              <p:nvPr/>
            </p:nvSpPr>
            <p:spPr>
              <a:xfrm>
                <a:off x="3220242" y="1498433"/>
                <a:ext cx="6391" cy="42825"/>
              </a:xfrm>
              <a:custGeom>
                <a:avLst/>
                <a:gdLst>
                  <a:gd name="connsiteX0" fmla="*/ 6392 w 6391"/>
                  <a:gd name="connsiteY0" fmla="*/ 42826 h 42825"/>
                  <a:gd name="connsiteX1" fmla="*/ 0 w 6391"/>
                  <a:gd name="connsiteY1" fmla="*/ 42826 h 42825"/>
                  <a:gd name="connsiteX2" fmla="*/ 0 w 6391"/>
                  <a:gd name="connsiteY2" fmla="*/ 0 h 42825"/>
                  <a:gd name="connsiteX3" fmla="*/ 6392 w 6391"/>
                  <a:gd name="connsiteY3" fmla="*/ 0 h 42825"/>
                </a:gdLst>
                <a:ahLst/>
                <a:cxnLst>
                  <a:cxn ang="0">
                    <a:pos x="connsiteX0" y="connsiteY0"/>
                  </a:cxn>
                  <a:cxn ang="0">
                    <a:pos x="connsiteX1" y="connsiteY1"/>
                  </a:cxn>
                  <a:cxn ang="0">
                    <a:pos x="connsiteX2" y="connsiteY2"/>
                  </a:cxn>
                  <a:cxn ang="0">
                    <a:pos x="connsiteX3" y="connsiteY3"/>
                  </a:cxn>
                </a:cxnLst>
                <a:rect l="l" t="t" r="r" b="b"/>
                <a:pathLst>
                  <a:path w="6391" h="42825">
                    <a:moveTo>
                      <a:pt x="6392" y="42826"/>
                    </a:moveTo>
                    <a:lnTo>
                      <a:pt x="0" y="42826"/>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115" name="Graphic 2">
                <a:extLst>
                  <a:ext uri="{FF2B5EF4-FFF2-40B4-BE49-F238E27FC236}">
                    <a16:creationId xmlns:a16="http://schemas.microsoft.com/office/drawing/2014/main" id="{2971445C-8378-41A2-B5C9-563D9D0A76EE}"/>
                  </a:ext>
                </a:extLst>
              </p:cNvPr>
              <p:cNvSpPr/>
              <p:nvPr/>
            </p:nvSpPr>
            <p:spPr>
              <a:xfrm>
                <a:off x="3231747" y="1498433"/>
                <a:ext cx="5752" cy="42825"/>
              </a:xfrm>
              <a:custGeom>
                <a:avLst/>
                <a:gdLst>
                  <a:gd name="connsiteX0" fmla="*/ 5753 w 5752"/>
                  <a:gd name="connsiteY0" fmla="*/ 42826 h 42825"/>
                  <a:gd name="connsiteX1" fmla="*/ 0 w 5752"/>
                  <a:gd name="connsiteY1" fmla="*/ 42826 h 42825"/>
                  <a:gd name="connsiteX2" fmla="*/ 0 w 5752"/>
                  <a:gd name="connsiteY2" fmla="*/ 0 h 42825"/>
                  <a:gd name="connsiteX3" fmla="*/ 5753 w 5752"/>
                  <a:gd name="connsiteY3" fmla="*/ 639 h 42825"/>
                </a:gdLst>
                <a:ahLst/>
                <a:cxnLst>
                  <a:cxn ang="0">
                    <a:pos x="connsiteX0" y="connsiteY0"/>
                  </a:cxn>
                  <a:cxn ang="0">
                    <a:pos x="connsiteX1" y="connsiteY1"/>
                  </a:cxn>
                  <a:cxn ang="0">
                    <a:pos x="connsiteX2" y="connsiteY2"/>
                  </a:cxn>
                  <a:cxn ang="0">
                    <a:pos x="connsiteX3" y="connsiteY3"/>
                  </a:cxn>
                </a:cxnLst>
                <a:rect l="l" t="t" r="r" b="b"/>
                <a:pathLst>
                  <a:path w="5752" h="42825">
                    <a:moveTo>
                      <a:pt x="5753" y="42826"/>
                    </a:moveTo>
                    <a:lnTo>
                      <a:pt x="0" y="42826"/>
                    </a:lnTo>
                    <a:lnTo>
                      <a:pt x="0" y="0"/>
                    </a:lnTo>
                    <a:lnTo>
                      <a:pt x="5753" y="639"/>
                    </a:lnTo>
                    <a:close/>
                  </a:path>
                </a:pathLst>
              </a:custGeom>
              <a:solidFill>
                <a:srgbClr val="FFFFFF"/>
              </a:solidFill>
              <a:ln w="6385" cap="flat">
                <a:noFill/>
                <a:prstDash val="solid"/>
                <a:miter/>
              </a:ln>
            </p:spPr>
            <p:txBody>
              <a:bodyPr rtlCol="0" anchor="ctr"/>
              <a:lstStyle/>
              <a:p>
                <a:endParaRPr lang="en-US"/>
              </a:p>
            </p:txBody>
          </p:sp>
        </p:grpSp>
        <p:grpSp>
          <p:nvGrpSpPr>
            <p:cNvPr id="116" name="Graphic 2">
              <a:extLst>
                <a:ext uri="{FF2B5EF4-FFF2-40B4-BE49-F238E27FC236}">
                  <a16:creationId xmlns:a16="http://schemas.microsoft.com/office/drawing/2014/main" id="{97736613-E908-4DB9-96FC-2F4A2B204D93}"/>
                </a:ext>
              </a:extLst>
            </p:cNvPr>
            <p:cNvGrpSpPr/>
            <p:nvPr/>
          </p:nvGrpSpPr>
          <p:grpSpPr>
            <a:xfrm>
              <a:off x="3051496" y="1499072"/>
              <a:ext cx="186003" cy="42186"/>
              <a:chOff x="3051496" y="1499072"/>
              <a:chExt cx="186003" cy="42186"/>
            </a:xfrm>
            <a:solidFill>
              <a:srgbClr val="FF9085"/>
            </a:solidFill>
          </p:grpSpPr>
          <p:sp>
            <p:nvSpPr>
              <p:cNvPr id="117" name="Graphic 2">
                <a:extLst>
                  <a:ext uri="{FF2B5EF4-FFF2-40B4-BE49-F238E27FC236}">
                    <a16:creationId xmlns:a16="http://schemas.microsoft.com/office/drawing/2014/main" id="{AAD7E821-5C3F-438D-BFEE-96332D9333EF}"/>
                  </a:ext>
                </a:extLst>
              </p:cNvPr>
              <p:cNvSpPr/>
              <p:nvPr/>
            </p:nvSpPr>
            <p:spPr>
              <a:xfrm>
                <a:off x="3051496" y="1499072"/>
                <a:ext cx="6391" cy="37072"/>
              </a:xfrm>
              <a:custGeom>
                <a:avLst/>
                <a:gdLst>
                  <a:gd name="connsiteX0" fmla="*/ 6392 w 6391"/>
                  <a:gd name="connsiteY0" fmla="*/ 37073 h 37072"/>
                  <a:gd name="connsiteX1" fmla="*/ 0 w 6391"/>
                  <a:gd name="connsiteY1" fmla="*/ 37073 h 37072"/>
                  <a:gd name="connsiteX2" fmla="*/ 0 w 6391"/>
                  <a:gd name="connsiteY2" fmla="*/ 0 h 37072"/>
                  <a:gd name="connsiteX3" fmla="*/ 6392 w 6391"/>
                  <a:gd name="connsiteY3" fmla="*/ 0 h 37072"/>
                </a:gdLst>
                <a:ahLst/>
                <a:cxnLst>
                  <a:cxn ang="0">
                    <a:pos x="connsiteX0" y="connsiteY0"/>
                  </a:cxn>
                  <a:cxn ang="0">
                    <a:pos x="connsiteX1" y="connsiteY1"/>
                  </a:cxn>
                  <a:cxn ang="0">
                    <a:pos x="connsiteX2" y="connsiteY2"/>
                  </a:cxn>
                  <a:cxn ang="0">
                    <a:pos x="connsiteX3" y="connsiteY3"/>
                  </a:cxn>
                </a:cxnLst>
                <a:rect l="l" t="t" r="r" b="b"/>
                <a:pathLst>
                  <a:path w="6391" h="37072">
                    <a:moveTo>
                      <a:pt x="6392" y="37073"/>
                    </a:moveTo>
                    <a:lnTo>
                      <a:pt x="0" y="37073"/>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118" name="Graphic 2">
                <a:extLst>
                  <a:ext uri="{FF2B5EF4-FFF2-40B4-BE49-F238E27FC236}">
                    <a16:creationId xmlns:a16="http://schemas.microsoft.com/office/drawing/2014/main" id="{F752275D-9BA2-438C-8936-CE975D2A068F}"/>
                  </a:ext>
                </a:extLst>
              </p:cNvPr>
              <p:cNvSpPr/>
              <p:nvPr/>
            </p:nvSpPr>
            <p:spPr>
              <a:xfrm>
                <a:off x="3063002" y="1531671"/>
                <a:ext cx="6391" cy="5113"/>
              </a:xfrm>
              <a:custGeom>
                <a:avLst/>
                <a:gdLst>
                  <a:gd name="connsiteX0" fmla="*/ 6392 w 6391"/>
                  <a:gd name="connsiteY0" fmla="*/ 5114 h 5113"/>
                  <a:gd name="connsiteX1" fmla="*/ 0 w 6391"/>
                  <a:gd name="connsiteY1" fmla="*/ 4474 h 5113"/>
                  <a:gd name="connsiteX2" fmla="*/ 0 w 6391"/>
                  <a:gd name="connsiteY2" fmla="*/ 0 h 5113"/>
                  <a:gd name="connsiteX3" fmla="*/ 6392 w 6391"/>
                  <a:gd name="connsiteY3" fmla="*/ 639 h 5113"/>
                </a:gdLst>
                <a:ahLst/>
                <a:cxnLst>
                  <a:cxn ang="0">
                    <a:pos x="connsiteX0" y="connsiteY0"/>
                  </a:cxn>
                  <a:cxn ang="0">
                    <a:pos x="connsiteX1" y="connsiteY1"/>
                  </a:cxn>
                  <a:cxn ang="0">
                    <a:pos x="connsiteX2" y="connsiteY2"/>
                  </a:cxn>
                  <a:cxn ang="0">
                    <a:pos x="connsiteX3" y="connsiteY3"/>
                  </a:cxn>
                </a:cxnLst>
                <a:rect l="l" t="t" r="r" b="b"/>
                <a:pathLst>
                  <a:path w="6391" h="5113">
                    <a:moveTo>
                      <a:pt x="6392" y="5114"/>
                    </a:moveTo>
                    <a:lnTo>
                      <a:pt x="0" y="4474"/>
                    </a:lnTo>
                    <a:lnTo>
                      <a:pt x="0" y="0"/>
                    </a:lnTo>
                    <a:lnTo>
                      <a:pt x="6392" y="639"/>
                    </a:lnTo>
                    <a:close/>
                  </a:path>
                </a:pathLst>
              </a:custGeom>
              <a:solidFill>
                <a:srgbClr val="FF9085"/>
              </a:solidFill>
              <a:ln w="6385" cap="flat">
                <a:noFill/>
                <a:prstDash val="solid"/>
                <a:miter/>
              </a:ln>
            </p:spPr>
            <p:txBody>
              <a:bodyPr rtlCol="0" anchor="ctr"/>
              <a:lstStyle/>
              <a:p>
                <a:endParaRPr lang="en-US"/>
              </a:p>
            </p:txBody>
          </p:sp>
          <p:sp>
            <p:nvSpPr>
              <p:cNvPr id="119" name="Graphic 2">
                <a:extLst>
                  <a:ext uri="{FF2B5EF4-FFF2-40B4-BE49-F238E27FC236}">
                    <a16:creationId xmlns:a16="http://schemas.microsoft.com/office/drawing/2014/main" id="{D8C4A70B-F6E5-4FF6-B007-EFAB1C7301DC}"/>
                  </a:ext>
                </a:extLst>
              </p:cNvPr>
              <p:cNvSpPr/>
              <p:nvPr/>
            </p:nvSpPr>
            <p:spPr>
              <a:xfrm>
                <a:off x="3074507" y="1511217"/>
                <a:ext cx="6391" cy="25567"/>
              </a:xfrm>
              <a:custGeom>
                <a:avLst/>
                <a:gdLst>
                  <a:gd name="connsiteX0" fmla="*/ 6392 w 6391"/>
                  <a:gd name="connsiteY0" fmla="*/ 25568 h 25567"/>
                  <a:gd name="connsiteX1" fmla="*/ 0 w 6391"/>
                  <a:gd name="connsiteY1" fmla="*/ 25568 h 25567"/>
                  <a:gd name="connsiteX2" fmla="*/ 0 w 6391"/>
                  <a:gd name="connsiteY2" fmla="*/ 0 h 25567"/>
                  <a:gd name="connsiteX3" fmla="*/ 6392 w 6391"/>
                  <a:gd name="connsiteY3" fmla="*/ 0 h 25567"/>
                </a:gdLst>
                <a:ahLst/>
                <a:cxnLst>
                  <a:cxn ang="0">
                    <a:pos x="connsiteX0" y="connsiteY0"/>
                  </a:cxn>
                  <a:cxn ang="0">
                    <a:pos x="connsiteX1" y="connsiteY1"/>
                  </a:cxn>
                  <a:cxn ang="0">
                    <a:pos x="connsiteX2" y="connsiteY2"/>
                  </a:cxn>
                  <a:cxn ang="0">
                    <a:pos x="connsiteX3" y="connsiteY3"/>
                  </a:cxn>
                </a:cxnLst>
                <a:rect l="l" t="t" r="r" b="b"/>
                <a:pathLst>
                  <a:path w="6391" h="25567">
                    <a:moveTo>
                      <a:pt x="6392" y="25568"/>
                    </a:moveTo>
                    <a:lnTo>
                      <a:pt x="0" y="25568"/>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120" name="Graphic 2">
                <a:extLst>
                  <a:ext uri="{FF2B5EF4-FFF2-40B4-BE49-F238E27FC236}">
                    <a16:creationId xmlns:a16="http://schemas.microsoft.com/office/drawing/2014/main" id="{B13069C6-9ED1-4916-B8A2-29EC22BF7B84}"/>
                  </a:ext>
                </a:extLst>
              </p:cNvPr>
              <p:cNvSpPr/>
              <p:nvPr/>
            </p:nvSpPr>
            <p:spPr>
              <a:xfrm>
                <a:off x="3086012" y="1525918"/>
                <a:ext cx="6391" cy="11505"/>
              </a:xfrm>
              <a:custGeom>
                <a:avLst/>
                <a:gdLst>
                  <a:gd name="connsiteX0" fmla="*/ 6392 w 6391"/>
                  <a:gd name="connsiteY0" fmla="*/ 11505 h 11505"/>
                  <a:gd name="connsiteX1" fmla="*/ 0 w 6391"/>
                  <a:gd name="connsiteY1" fmla="*/ 10866 h 11505"/>
                  <a:gd name="connsiteX2" fmla="*/ 0 w 6391"/>
                  <a:gd name="connsiteY2" fmla="*/ 0 h 11505"/>
                  <a:gd name="connsiteX3" fmla="*/ 6392 w 6391"/>
                  <a:gd name="connsiteY3" fmla="*/ 639 h 11505"/>
                </a:gdLst>
                <a:ahLst/>
                <a:cxnLst>
                  <a:cxn ang="0">
                    <a:pos x="connsiteX0" y="connsiteY0"/>
                  </a:cxn>
                  <a:cxn ang="0">
                    <a:pos x="connsiteX1" y="connsiteY1"/>
                  </a:cxn>
                  <a:cxn ang="0">
                    <a:pos x="connsiteX2" y="connsiteY2"/>
                  </a:cxn>
                  <a:cxn ang="0">
                    <a:pos x="connsiteX3" y="connsiteY3"/>
                  </a:cxn>
                </a:cxnLst>
                <a:rect l="l" t="t" r="r" b="b"/>
                <a:pathLst>
                  <a:path w="6391" h="11505">
                    <a:moveTo>
                      <a:pt x="6392" y="11505"/>
                    </a:moveTo>
                    <a:lnTo>
                      <a:pt x="0" y="10866"/>
                    </a:lnTo>
                    <a:lnTo>
                      <a:pt x="0" y="0"/>
                    </a:lnTo>
                    <a:lnTo>
                      <a:pt x="6392" y="639"/>
                    </a:lnTo>
                    <a:close/>
                  </a:path>
                </a:pathLst>
              </a:custGeom>
              <a:solidFill>
                <a:srgbClr val="FF9085"/>
              </a:solidFill>
              <a:ln w="6385" cap="flat">
                <a:noFill/>
                <a:prstDash val="solid"/>
                <a:miter/>
              </a:ln>
            </p:spPr>
            <p:txBody>
              <a:bodyPr rtlCol="0" anchor="ctr"/>
              <a:lstStyle/>
              <a:p>
                <a:endParaRPr lang="en-US"/>
              </a:p>
            </p:txBody>
          </p:sp>
          <p:sp>
            <p:nvSpPr>
              <p:cNvPr id="121" name="Graphic 2">
                <a:extLst>
                  <a:ext uri="{FF2B5EF4-FFF2-40B4-BE49-F238E27FC236}">
                    <a16:creationId xmlns:a16="http://schemas.microsoft.com/office/drawing/2014/main" id="{02AD9E5D-A311-48E6-9B35-49C0CC1F8CE4}"/>
                  </a:ext>
                </a:extLst>
              </p:cNvPr>
              <p:cNvSpPr/>
              <p:nvPr/>
            </p:nvSpPr>
            <p:spPr>
              <a:xfrm>
                <a:off x="3096879" y="1509299"/>
                <a:ext cx="6391" cy="28124"/>
              </a:xfrm>
              <a:custGeom>
                <a:avLst/>
                <a:gdLst>
                  <a:gd name="connsiteX0" fmla="*/ 6392 w 6391"/>
                  <a:gd name="connsiteY0" fmla="*/ 28124 h 28124"/>
                  <a:gd name="connsiteX1" fmla="*/ 0 w 6391"/>
                  <a:gd name="connsiteY1" fmla="*/ 28124 h 28124"/>
                  <a:gd name="connsiteX2" fmla="*/ 0 w 6391"/>
                  <a:gd name="connsiteY2" fmla="*/ 0 h 28124"/>
                  <a:gd name="connsiteX3" fmla="*/ 6392 w 6391"/>
                  <a:gd name="connsiteY3" fmla="*/ 0 h 28124"/>
                </a:gdLst>
                <a:ahLst/>
                <a:cxnLst>
                  <a:cxn ang="0">
                    <a:pos x="connsiteX0" y="connsiteY0"/>
                  </a:cxn>
                  <a:cxn ang="0">
                    <a:pos x="connsiteX1" y="connsiteY1"/>
                  </a:cxn>
                  <a:cxn ang="0">
                    <a:pos x="connsiteX2" y="connsiteY2"/>
                  </a:cxn>
                  <a:cxn ang="0">
                    <a:pos x="connsiteX3" y="connsiteY3"/>
                  </a:cxn>
                </a:cxnLst>
                <a:rect l="l" t="t" r="r" b="b"/>
                <a:pathLst>
                  <a:path w="6391" h="28124">
                    <a:moveTo>
                      <a:pt x="6392" y="28124"/>
                    </a:moveTo>
                    <a:lnTo>
                      <a:pt x="0" y="28124"/>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122" name="Graphic 2">
                <a:extLst>
                  <a:ext uri="{FF2B5EF4-FFF2-40B4-BE49-F238E27FC236}">
                    <a16:creationId xmlns:a16="http://schemas.microsoft.com/office/drawing/2014/main" id="{0029E32E-5871-4176-A98E-108F554FB104}"/>
                  </a:ext>
                </a:extLst>
              </p:cNvPr>
              <p:cNvSpPr/>
              <p:nvPr/>
            </p:nvSpPr>
            <p:spPr>
              <a:xfrm>
                <a:off x="3108384" y="1518248"/>
                <a:ext cx="6391" cy="19814"/>
              </a:xfrm>
              <a:custGeom>
                <a:avLst/>
                <a:gdLst>
                  <a:gd name="connsiteX0" fmla="*/ 6392 w 6391"/>
                  <a:gd name="connsiteY0" fmla="*/ 19815 h 19814"/>
                  <a:gd name="connsiteX1" fmla="*/ 0 w 6391"/>
                  <a:gd name="connsiteY1" fmla="*/ 19176 h 19814"/>
                  <a:gd name="connsiteX2" fmla="*/ 0 w 6391"/>
                  <a:gd name="connsiteY2" fmla="*/ 0 h 19814"/>
                  <a:gd name="connsiteX3" fmla="*/ 6392 w 6391"/>
                  <a:gd name="connsiteY3" fmla="*/ 639 h 19814"/>
                </a:gdLst>
                <a:ahLst/>
                <a:cxnLst>
                  <a:cxn ang="0">
                    <a:pos x="connsiteX0" y="connsiteY0"/>
                  </a:cxn>
                  <a:cxn ang="0">
                    <a:pos x="connsiteX1" y="connsiteY1"/>
                  </a:cxn>
                  <a:cxn ang="0">
                    <a:pos x="connsiteX2" y="connsiteY2"/>
                  </a:cxn>
                  <a:cxn ang="0">
                    <a:pos x="connsiteX3" y="connsiteY3"/>
                  </a:cxn>
                </a:cxnLst>
                <a:rect l="l" t="t" r="r" b="b"/>
                <a:pathLst>
                  <a:path w="6391" h="19814">
                    <a:moveTo>
                      <a:pt x="6392" y="19815"/>
                    </a:moveTo>
                    <a:lnTo>
                      <a:pt x="0" y="19176"/>
                    </a:lnTo>
                    <a:lnTo>
                      <a:pt x="0" y="0"/>
                    </a:lnTo>
                    <a:lnTo>
                      <a:pt x="6392" y="639"/>
                    </a:lnTo>
                    <a:close/>
                  </a:path>
                </a:pathLst>
              </a:custGeom>
              <a:solidFill>
                <a:srgbClr val="FF9085"/>
              </a:solidFill>
              <a:ln w="6385" cap="flat">
                <a:noFill/>
                <a:prstDash val="solid"/>
                <a:miter/>
              </a:ln>
            </p:spPr>
            <p:txBody>
              <a:bodyPr rtlCol="0" anchor="ctr"/>
              <a:lstStyle/>
              <a:p>
                <a:endParaRPr lang="en-US"/>
              </a:p>
            </p:txBody>
          </p:sp>
          <p:sp>
            <p:nvSpPr>
              <p:cNvPr id="123" name="Graphic 2">
                <a:extLst>
                  <a:ext uri="{FF2B5EF4-FFF2-40B4-BE49-F238E27FC236}">
                    <a16:creationId xmlns:a16="http://schemas.microsoft.com/office/drawing/2014/main" id="{31234AAF-DCE7-438A-B814-C69F9A1C51C9}"/>
                  </a:ext>
                </a:extLst>
              </p:cNvPr>
              <p:cNvSpPr/>
              <p:nvPr/>
            </p:nvSpPr>
            <p:spPr>
              <a:xfrm>
                <a:off x="3119889" y="1504825"/>
                <a:ext cx="6391" cy="33237"/>
              </a:xfrm>
              <a:custGeom>
                <a:avLst/>
                <a:gdLst>
                  <a:gd name="connsiteX0" fmla="*/ 6392 w 6391"/>
                  <a:gd name="connsiteY0" fmla="*/ 33238 h 33237"/>
                  <a:gd name="connsiteX1" fmla="*/ 0 w 6391"/>
                  <a:gd name="connsiteY1" fmla="*/ 33238 h 33237"/>
                  <a:gd name="connsiteX2" fmla="*/ 0 w 6391"/>
                  <a:gd name="connsiteY2" fmla="*/ 0 h 33237"/>
                  <a:gd name="connsiteX3" fmla="*/ 6392 w 6391"/>
                  <a:gd name="connsiteY3" fmla="*/ 0 h 33237"/>
                </a:gdLst>
                <a:ahLst/>
                <a:cxnLst>
                  <a:cxn ang="0">
                    <a:pos x="connsiteX0" y="connsiteY0"/>
                  </a:cxn>
                  <a:cxn ang="0">
                    <a:pos x="connsiteX1" y="connsiteY1"/>
                  </a:cxn>
                  <a:cxn ang="0">
                    <a:pos x="connsiteX2" y="connsiteY2"/>
                  </a:cxn>
                  <a:cxn ang="0">
                    <a:pos x="connsiteX3" y="connsiteY3"/>
                  </a:cxn>
                </a:cxnLst>
                <a:rect l="l" t="t" r="r" b="b"/>
                <a:pathLst>
                  <a:path w="6391" h="33237">
                    <a:moveTo>
                      <a:pt x="6392" y="33238"/>
                    </a:moveTo>
                    <a:lnTo>
                      <a:pt x="0" y="33238"/>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124" name="Graphic 2">
                <a:extLst>
                  <a:ext uri="{FF2B5EF4-FFF2-40B4-BE49-F238E27FC236}">
                    <a16:creationId xmlns:a16="http://schemas.microsoft.com/office/drawing/2014/main" id="{A397F3DB-78C4-457C-B0B2-0412636997B2}"/>
                  </a:ext>
                </a:extLst>
              </p:cNvPr>
              <p:cNvSpPr/>
              <p:nvPr/>
            </p:nvSpPr>
            <p:spPr>
              <a:xfrm>
                <a:off x="3131395" y="1501629"/>
                <a:ext cx="6391" cy="37072"/>
              </a:xfrm>
              <a:custGeom>
                <a:avLst/>
                <a:gdLst>
                  <a:gd name="connsiteX0" fmla="*/ 6392 w 6391"/>
                  <a:gd name="connsiteY0" fmla="*/ 37073 h 37072"/>
                  <a:gd name="connsiteX1" fmla="*/ 0 w 6391"/>
                  <a:gd name="connsiteY1" fmla="*/ 37073 h 37072"/>
                  <a:gd name="connsiteX2" fmla="*/ 0 w 6391"/>
                  <a:gd name="connsiteY2" fmla="*/ 0 h 37072"/>
                  <a:gd name="connsiteX3" fmla="*/ 6392 w 6391"/>
                  <a:gd name="connsiteY3" fmla="*/ 0 h 37072"/>
                </a:gdLst>
                <a:ahLst/>
                <a:cxnLst>
                  <a:cxn ang="0">
                    <a:pos x="connsiteX0" y="connsiteY0"/>
                  </a:cxn>
                  <a:cxn ang="0">
                    <a:pos x="connsiteX1" y="connsiteY1"/>
                  </a:cxn>
                  <a:cxn ang="0">
                    <a:pos x="connsiteX2" y="connsiteY2"/>
                  </a:cxn>
                  <a:cxn ang="0">
                    <a:pos x="connsiteX3" y="connsiteY3"/>
                  </a:cxn>
                </a:cxnLst>
                <a:rect l="l" t="t" r="r" b="b"/>
                <a:pathLst>
                  <a:path w="6391" h="37072">
                    <a:moveTo>
                      <a:pt x="6392" y="37073"/>
                    </a:moveTo>
                    <a:lnTo>
                      <a:pt x="0" y="37073"/>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125" name="Graphic 2">
                <a:extLst>
                  <a:ext uri="{FF2B5EF4-FFF2-40B4-BE49-F238E27FC236}">
                    <a16:creationId xmlns:a16="http://schemas.microsoft.com/office/drawing/2014/main" id="{5A54375D-14C9-45C5-BCF3-8BC7B49BF4AA}"/>
                  </a:ext>
                </a:extLst>
              </p:cNvPr>
              <p:cNvSpPr/>
              <p:nvPr/>
            </p:nvSpPr>
            <p:spPr>
              <a:xfrm>
                <a:off x="3142261" y="1520165"/>
                <a:ext cx="6391" cy="18536"/>
              </a:xfrm>
              <a:custGeom>
                <a:avLst/>
                <a:gdLst>
                  <a:gd name="connsiteX0" fmla="*/ 6392 w 6391"/>
                  <a:gd name="connsiteY0" fmla="*/ 18536 h 18536"/>
                  <a:gd name="connsiteX1" fmla="*/ 0 w 6391"/>
                  <a:gd name="connsiteY1" fmla="*/ 18536 h 18536"/>
                  <a:gd name="connsiteX2" fmla="*/ 0 w 6391"/>
                  <a:gd name="connsiteY2" fmla="*/ 0 h 18536"/>
                  <a:gd name="connsiteX3" fmla="*/ 6392 w 6391"/>
                  <a:gd name="connsiteY3" fmla="*/ 639 h 18536"/>
                </a:gdLst>
                <a:ahLst/>
                <a:cxnLst>
                  <a:cxn ang="0">
                    <a:pos x="connsiteX0" y="connsiteY0"/>
                  </a:cxn>
                  <a:cxn ang="0">
                    <a:pos x="connsiteX1" y="connsiteY1"/>
                  </a:cxn>
                  <a:cxn ang="0">
                    <a:pos x="connsiteX2" y="connsiteY2"/>
                  </a:cxn>
                  <a:cxn ang="0">
                    <a:pos x="connsiteX3" y="connsiteY3"/>
                  </a:cxn>
                </a:cxnLst>
                <a:rect l="l" t="t" r="r" b="b"/>
                <a:pathLst>
                  <a:path w="6391" h="18536">
                    <a:moveTo>
                      <a:pt x="6392" y="18536"/>
                    </a:moveTo>
                    <a:lnTo>
                      <a:pt x="0" y="18536"/>
                    </a:lnTo>
                    <a:lnTo>
                      <a:pt x="0" y="0"/>
                    </a:lnTo>
                    <a:lnTo>
                      <a:pt x="6392" y="639"/>
                    </a:lnTo>
                    <a:close/>
                  </a:path>
                </a:pathLst>
              </a:custGeom>
              <a:solidFill>
                <a:srgbClr val="FF9085"/>
              </a:solidFill>
              <a:ln w="6385" cap="flat">
                <a:noFill/>
                <a:prstDash val="solid"/>
                <a:miter/>
              </a:ln>
            </p:spPr>
            <p:txBody>
              <a:bodyPr rtlCol="0" anchor="ctr"/>
              <a:lstStyle/>
              <a:p>
                <a:endParaRPr lang="en-US"/>
              </a:p>
            </p:txBody>
          </p:sp>
          <p:sp>
            <p:nvSpPr>
              <p:cNvPr id="126" name="Graphic 2">
                <a:extLst>
                  <a:ext uri="{FF2B5EF4-FFF2-40B4-BE49-F238E27FC236}">
                    <a16:creationId xmlns:a16="http://schemas.microsoft.com/office/drawing/2014/main" id="{25059B09-1CCE-4B6C-AE60-A6E98135EF0C}"/>
                  </a:ext>
                </a:extLst>
              </p:cNvPr>
              <p:cNvSpPr/>
              <p:nvPr/>
            </p:nvSpPr>
            <p:spPr>
              <a:xfrm>
                <a:off x="3153766" y="1499072"/>
                <a:ext cx="6391" cy="40268"/>
              </a:xfrm>
              <a:custGeom>
                <a:avLst/>
                <a:gdLst>
                  <a:gd name="connsiteX0" fmla="*/ 6392 w 6391"/>
                  <a:gd name="connsiteY0" fmla="*/ 40269 h 40268"/>
                  <a:gd name="connsiteX1" fmla="*/ 0 w 6391"/>
                  <a:gd name="connsiteY1" fmla="*/ 40269 h 40268"/>
                  <a:gd name="connsiteX2" fmla="*/ 0 w 6391"/>
                  <a:gd name="connsiteY2" fmla="*/ 0 h 40268"/>
                  <a:gd name="connsiteX3" fmla="*/ 6392 w 6391"/>
                  <a:gd name="connsiteY3" fmla="*/ 0 h 40268"/>
                </a:gdLst>
                <a:ahLst/>
                <a:cxnLst>
                  <a:cxn ang="0">
                    <a:pos x="connsiteX0" y="connsiteY0"/>
                  </a:cxn>
                  <a:cxn ang="0">
                    <a:pos x="connsiteX1" y="connsiteY1"/>
                  </a:cxn>
                  <a:cxn ang="0">
                    <a:pos x="connsiteX2" y="connsiteY2"/>
                  </a:cxn>
                  <a:cxn ang="0">
                    <a:pos x="connsiteX3" y="connsiteY3"/>
                  </a:cxn>
                </a:cxnLst>
                <a:rect l="l" t="t" r="r" b="b"/>
                <a:pathLst>
                  <a:path w="6391" h="40268">
                    <a:moveTo>
                      <a:pt x="6392" y="40269"/>
                    </a:moveTo>
                    <a:lnTo>
                      <a:pt x="0" y="40269"/>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127" name="Graphic 2">
                <a:extLst>
                  <a:ext uri="{FF2B5EF4-FFF2-40B4-BE49-F238E27FC236}">
                    <a16:creationId xmlns:a16="http://schemas.microsoft.com/office/drawing/2014/main" id="{2B6E75E4-0FF8-49B1-A3C2-E98CB073B697}"/>
                  </a:ext>
                </a:extLst>
              </p:cNvPr>
              <p:cNvSpPr/>
              <p:nvPr/>
            </p:nvSpPr>
            <p:spPr>
              <a:xfrm>
                <a:off x="3164633" y="1505464"/>
                <a:ext cx="6391" cy="33876"/>
              </a:xfrm>
              <a:custGeom>
                <a:avLst/>
                <a:gdLst>
                  <a:gd name="connsiteX0" fmla="*/ 6392 w 6391"/>
                  <a:gd name="connsiteY0" fmla="*/ 33877 h 33876"/>
                  <a:gd name="connsiteX1" fmla="*/ 0 w 6391"/>
                  <a:gd name="connsiteY1" fmla="*/ 33877 h 33876"/>
                  <a:gd name="connsiteX2" fmla="*/ 0 w 6391"/>
                  <a:gd name="connsiteY2" fmla="*/ 0 h 33876"/>
                  <a:gd name="connsiteX3" fmla="*/ 6392 w 6391"/>
                  <a:gd name="connsiteY3" fmla="*/ 0 h 33876"/>
                </a:gdLst>
                <a:ahLst/>
                <a:cxnLst>
                  <a:cxn ang="0">
                    <a:pos x="connsiteX0" y="connsiteY0"/>
                  </a:cxn>
                  <a:cxn ang="0">
                    <a:pos x="connsiteX1" y="connsiteY1"/>
                  </a:cxn>
                  <a:cxn ang="0">
                    <a:pos x="connsiteX2" y="connsiteY2"/>
                  </a:cxn>
                  <a:cxn ang="0">
                    <a:pos x="connsiteX3" y="connsiteY3"/>
                  </a:cxn>
                </a:cxnLst>
                <a:rect l="l" t="t" r="r" b="b"/>
                <a:pathLst>
                  <a:path w="6391" h="33876">
                    <a:moveTo>
                      <a:pt x="6392" y="33877"/>
                    </a:moveTo>
                    <a:lnTo>
                      <a:pt x="0" y="33877"/>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128" name="Graphic 2">
                <a:extLst>
                  <a:ext uri="{FF2B5EF4-FFF2-40B4-BE49-F238E27FC236}">
                    <a16:creationId xmlns:a16="http://schemas.microsoft.com/office/drawing/2014/main" id="{1AE41C7D-80A6-48FC-8016-13C08113FB1C}"/>
                  </a:ext>
                </a:extLst>
              </p:cNvPr>
              <p:cNvSpPr/>
              <p:nvPr/>
            </p:nvSpPr>
            <p:spPr>
              <a:xfrm>
                <a:off x="3176138" y="1530392"/>
                <a:ext cx="6391" cy="9587"/>
              </a:xfrm>
              <a:custGeom>
                <a:avLst/>
                <a:gdLst>
                  <a:gd name="connsiteX0" fmla="*/ 6392 w 6391"/>
                  <a:gd name="connsiteY0" fmla="*/ 9588 h 9587"/>
                  <a:gd name="connsiteX1" fmla="*/ 0 w 6391"/>
                  <a:gd name="connsiteY1" fmla="*/ 9588 h 9587"/>
                  <a:gd name="connsiteX2" fmla="*/ 0 w 6391"/>
                  <a:gd name="connsiteY2" fmla="*/ 0 h 9587"/>
                  <a:gd name="connsiteX3" fmla="*/ 6392 w 6391"/>
                  <a:gd name="connsiteY3" fmla="*/ 639 h 9587"/>
                </a:gdLst>
                <a:ahLst/>
                <a:cxnLst>
                  <a:cxn ang="0">
                    <a:pos x="connsiteX0" y="connsiteY0"/>
                  </a:cxn>
                  <a:cxn ang="0">
                    <a:pos x="connsiteX1" y="connsiteY1"/>
                  </a:cxn>
                  <a:cxn ang="0">
                    <a:pos x="connsiteX2" y="connsiteY2"/>
                  </a:cxn>
                  <a:cxn ang="0">
                    <a:pos x="connsiteX3" y="connsiteY3"/>
                  </a:cxn>
                </a:cxnLst>
                <a:rect l="l" t="t" r="r" b="b"/>
                <a:pathLst>
                  <a:path w="6391" h="9587">
                    <a:moveTo>
                      <a:pt x="6392" y="9588"/>
                    </a:moveTo>
                    <a:lnTo>
                      <a:pt x="0" y="9588"/>
                    </a:lnTo>
                    <a:lnTo>
                      <a:pt x="0" y="0"/>
                    </a:lnTo>
                    <a:lnTo>
                      <a:pt x="6392" y="639"/>
                    </a:lnTo>
                    <a:close/>
                  </a:path>
                </a:pathLst>
              </a:custGeom>
              <a:solidFill>
                <a:srgbClr val="FF9085"/>
              </a:solidFill>
              <a:ln w="6385" cap="flat">
                <a:noFill/>
                <a:prstDash val="solid"/>
                <a:miter/>
              </a:ln>
            </p:spPr>
            <p:txBody>
              <a:bodyPr rtlCol="0" anchor="ctr"/>
              <a:lstStyle/>
              <a:p>
                <a:endParaRPr lang="en-US"/>
              </a:p>
            </p:txBody>
          </p:sp>
          <p:sp>
            <p:nvSpPr>
              <p:cNvPr id="129" name="Graphic 2">
                <a:extLst>
                  <a:ext uri="{FF2B5EF4-FFF2-40B4-BE49-F238E27FC236}">
                    <a16:creationId xmlns:a16="http://schemas.microsoft.com/office/drawing/2014/main" id="{884DA152-330D-485F-98BE-735B852BE0AE}"/>
                  </a:ext>
                </a:extLst>
              </p:cNvPr>
              <p:cNvSpPr/>
              <p:nvPr/>
            </p:nvSpPr>
            <p:spPr>
              <a:xfrm>
                <a:off x="3187004" y="1518248"/>
                <a:ext cx="6391" cy="21732"/>
              </a:xfrm>
              <a:custGeom>
                <a:avLst/>
                <a:gdLst>
                  <a:gd name="connsiteX0" fmla="*/ 6392 w 6391"/>
                  <a:gd name="connsiteY0" fmla="*/ 21732 h 21732"/>
                  <a:gd name="connsiteX1" fmla="*/ 0 w 6391"/>
                  <a:gd name="connsiteY1" fmla="*/ 21732 h 21732"/>
                  <a:gd name="connsiteX2" fmla="*/ 0 w 6391"/>
                  <a:gd name="connsiteY2" fmla="*/ 0 h 21732"/>
                  <a:gd name="connsiteX3" fmla="*/ 6392 w 6391"/>
                  <a:gd name="connsiteY3" fmla="*/ 639 h 21732"/>
                </a:gdLst>
                <a:ahLst/>
                <a:cxnLst>
                  <a:cxn ang="0">
                    <a:pos x="connsiteX0" y="connsiteY0"/>
                  </a:cxn>
                  <a:cxn ang="0">
                    <a:pos x="connsiteX1" y="connsiteY1"/>
                  </a:cxn>
                  <a:cxn ang="0">
                    <a:pos x="connsiteX2" y="connsiteY2"/>
                  </a:cxn>
                  <a:cxn ang="0">
                    <a:pos x="connsiteX3" y="connsiteY3"/>
                  </a:cxn>
                </a:cxnLst>
                <a:rect l="l" t="t" r="r" b="b"/>
                <a:pathLst>
                  <a:path w="6391" h="21732">
                    <a:moveTo>
                      <a:pt x="6392" y="21732"/>
                    </a:moveTo>
                    <a:lnTo>
                      <a:pt x="0" y="21732"/>
                    </a:lnTo>
                    <a:lnTo>
                      <a:pt x="0" y="0"/>
                    </a:lnTo>
                    <a:lnTo>
                      <a:pt x="6392" y="639"/>
                    </a:lnTo>
                    <a:close/>
                  </a:path>
                </a:pathLst>
              </a:custGeom>
              <a:solidFill>
                <a:srgbClr val="FF9085"/>
              </a:solidFill>
              <a:ln w="6385" cap="flat">
                <a:noFill/>
                <a:prstDash val="solid"/>
                <a:miter/>
              </a:ln>
            </p:spPr>
            <p:txBody>
              <a:bodyPr rtlCol="0" anchor="ctr"/>
              <a:lstStyle/>
              <a:p>
                <a:endParaRPr lang="en-US"/>
              </a:p>
            </p:txBody>
          </p:sp>
          <p:sp>
            <p:nvSpPr>
              <p:cNvPr id="130" name="Graphic 2">
                <a:extLst>
                  <a:ext uri="{FF2B5EF4-FFF2-40B4-BE49-F238E27FC236}">
                    <a16:creationId xmlns:a16="http://schemas.microsoft.com/office/drawing/2014/main" id="{2FA2DC0A-30D8-429D-8F21-718333BA0BB4}"/>
                  </a:ext>
                </a:extLst>
              </p:cNvPr>
              <p:cNvSpPr/>
              <p:nvPr/>
            </p:nvSpPr>
            <p:spPr>
              <a:xfrm>
                <a:off x="3198510" y="1509299"/>
                <a:ext cx="6391" cy="31320"/>
              </a:xfrm>
              <a:custGeom>
                <a:avLst/>
                <a:gdLst>
                  <a:gd name="connsiteX0" fmla="*/ 6392 w 6391"/>
                  <a:gd name="connsiteY0" fmla="*/ 31320 h 31320"/>
                  <a:gd name="connsiteX1" fmla="*/ 0 w 6391"/>
                  <a:gd name="connsiteY1" fmla="*/ 31320 h 31320"/>
                  <a:gd name="connsiteX2" fmla="*/ 0 w 6391"/>
                  <a:gd name="connsiteY2" fmla="*/ 0 h 31320"/>
                  <a:gd name="connsiteX3" fmla="*/ 6392 w 6391"/>
                  <a:gd name="connsiteY3" fmla="*/ 639 h 31320"/>
                </a:gdLst>
                <a:ahLst/>
                <a:cxnLst>
                  <a:cxn ang="0">
                    <a:pos x="connsiteX0" y="connsiteY0"/>
                  </a:cxn>
                  <a:cxn ang="0">
                    <a:pos x="connsiteX1" y="connsiteY1"/>
                  </a:cxn>
                  <a:cxn ang="0">
                    <a:pos x="connsiteX2" y="connsiteY2"/>
                  </a:cxn>
                  <a:cxn ang="0">
                    <a:pos x="connsiteX3" y="connsiteY3"/>
                  </a:cxn>
                </a:cxnLst>
                <a:rect l="l" t="t" r="r" b="b"/>
                <a:pathLst>
                  <a:path w="6391" h="31320">
                    <a:moveTo>
                      <a:pt x="6392" y="31320"/>
                    </a:moveTo>
                    <a:lnTo>
                      <a:pt x="0" y="31320"/>
                    </a:lnTo>
                    <a:lnTo>
                      <a:pt x="0" y="0"/>
                    </a:lnTo>
                    <a:lnTo>
                      <a:pt x="6392" y="639"/>
                    </a:lnTo>
                    <a:close/>
                  </a:path>
                </a:pathLst>
              </a:custGeom>
              <a:solidFill>
                <a:srgbClr val="FF9085"/>
              </a:solidFill>
              <a:ln w="6385" cap="flat">
                <a:noFill/>
                <a:prstDash val="solid"/>
                <a:miter/>
              </a:ln>
            </p:spPr>
            <p:txBody>
              <a:bodyPr rtlCol="0" anchor="ctr"/>
              <a:lstStyle/>
              <a:p>
                <a:endParaRPr lang="en-US"/>
              </a:p>
            </p:txBody>
          </p:sp>
          <p:sp>
            <p:nvSpPr>
              <p:cNvPr id="131" name="Graphic 2">
                <a:extLst>
                  <a:ext uri="{FF2B5EF4-FFF2-40B4-BE49-F238E27FC236}">
                    <a16:creationId xmlns:a16="http://schemas.microsoft.com/office/drawing/2014/main" id="{9BCB2052-942A-469E-985C-AF77E83B41E3}"/>
                  </a:ext>
                </a:extLst>
              </p:cNvPr>
              <p:cNvSpPr/>
              <p:nvPr/>
            </p:nvSpPr>
            <p:spPr>
              <a:xfrm>
                <a:off x="3209376" y="1518248"/>
                <a:ext cx="6391" cy="22371"/>
              </a:xfrm>
              <a:custGeom>
                <a:avLst/>
                <a:gdLst>
                  <a:gd name="connsiteX0" fmla="*/ 6392 w 6391"/>
                  <a:gd name="connsiteY0" fmla="*/ 22372 h 22371"/>
                  <a:gd name="connsiteX1" fmla="*/ 0 w 6391"/>
                  <a:gd name="connsiteY1" fmla="*/ 22372 h 22371"/>
                  <a:gd name="connsiteX2" fmla="*/ 0 w 6391"/>
                  <a:gd name="connsiteY2" fmla="*/ 0 h 22371"/>
                  <a:gd name="connsiteX3" fmla="*/ 6392 w 6391"/>
                  <a:gd name="connsiteY3" fmla="*/ 0 h 22371"/>
                </a:gdLst>
                <a:ahLst/>
                <a:cxnLst>
                  <a:cxn ang="0">
                    <a:pos x="connsiteX0" y="connsiteY0"/>
                  </a:cxn>
                  <a:cxn ang="0">
                    <a:pos x="connsiteX1" y="connsiteY1"/>
                  </a:cxn>
                  <a:cxn ang="0">
                    <a:pos x="connsiteX2" y="connsiteY2"/>
                  </a:cxn>
                  <a:cxn ang="0">
                    <a:pos x="connsiteX3" y="connsiteY3"/>
                  </a:cxn>
                </a:cxnLst>
                <a:rect l="l" t="t" r="r" b="b"/>
                <a:pathLst>
                  <a:path w="6391" h="22371">
                    <a:moveTo>
                      <a:pt x="6392" y="22372"/>
                    </a:moveTo>
                    <a:lnTo>
                      <a:pt x="0" y="22372"/>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132" name="Graphic 2">
                <a:extLst>
                  <a:ext uri="{FF2B5EF4-FFF2-40B4-BE49-F238E27FC236}">
                    <a16:creationId xmlns:a16="http://schemas.microsoft.com/office/drawing/2014/main" id="{AAD96DF8-5380-4C63-86E3-D7C51079BE3D}"/>
                  </a:ext>
                </a:extLst>
              </p:cNvPr>
              <p:cNvSpPr/>
              <p:nvPr/>
            </p:nvSpPr>
            <p:spPr>
              <a:xfrm>
                <a:off x="3220242" y="1506103"/>
                <a:ext cx="6391" cy="35155"/>
              </a:xfrm>
              <a:custGeom>
                <a:avLst/>
                <a:gdLst>
                  <a:gd name="connsiteX0" fmla="*/ 6392 w 6391"/>
                  <a:gd name="connsiteY0" fmla="*/ 35155 h 35155"/>
                  <a:gd name="connsiteX1" fmla="*/ 0 w 6391"/>
                  <a:gd name="connsiteY1" fmla="*/ 35155 h 35155"/>
                  <a:gd name="connsiteX2" fmla="*/ 0 w 6391"/>
                  <a:gd name="connsiteY2" fmla="*/ 0 h 35155"/>
                  <a:gd name="connsiteX3" fmla="*/ 6392 w 6391"/>
                  <a:gd name="connsiteY3" fmla="*/ 0 h 35155"/>
                </a:gdLst>
                <a:ahLst/>
                <a:cxnLst>
                  <a:cxn ang="0">
                    <a:pos x="connsiteX0" y="connsiteY0"/>
                  </a:cxn>
                  <a:cxn ang="0">
                    <a:pos x="connsiteX1" y="connsiteY1"/>
                  </a:cxn>
                  <a:cxn ang="0">
                    <a:pos x="connsiteX2" y="connsiteY2"/>
                  </a:cxn>
                  <a:cxn ang="0">
                    <a:pos x="connsiteX3" y="connsiteY3"/>
                  </a:cxn>
                </a:cxnLst>
                <a:rect l="l" t="t" r="r" b="b"/>
                <a:pathLst>
                  <a:path w="6391" h="35155">
                    <a:moveTo>
                      <a:pt x="6392" y="35155"/>
                    </a:moveTo>
                    <a:lnTo>
                      <a:pt x="0" y="35155"/>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133" name="Graphic 2">
                <a:extLst>
                  <a:ext uri="{FF2B5EF4-FFF2-40B4-BE49-F238E27FC236}">
                    <a16:creationId xmlns:a16="http://schemas.microsoft.com/office/drawing/2014/main" id="{E4ADD942-199F-46F7-9D47-AD45F85D0978}"/>
                  </a:ext>
                </a:extLst>
              </p:cNvPr>
              <p:cNvSpPr/>
              <p:nvPr/>
            </p:nvSpPr>
            <p:spPr>
              <a:xfrm>
                <a:off x="3231747" y="1502907"/>
                <a:ext cx="5752" cy="38351"/>
              </a:xfrm>
              <a:custGeom>
                <a:avLst/>
                <a:gdLst>
                  <a:gd name="connsiteX0" fmla="*/ 5753 w 5752"/>
                  <a:gd name="connsiteY0" fmla="*/ 38351 h 38351"/>
                  <a:gd name="connsiteX1" fmla="*/ 0 w 5752"/>
                  <a:gd name="connsiteY1" fmla="*/ 38351 h 38351"/>
                  <a:gd name="connsiteX2" fmla="*/ 0 w 5752"/>
                  <a:gd name="connsiteY2" fmla="*/ 0 h 38351"/>
                  <a:gd name="connsiteX3" fmla="*/ 5753 w 5752"/>
                  <a:gd name="connsiteY3" fmla="*/ 0 h 38351"/>
                </a:gdLst>
                <a:ahLst/>
                <a:cxnLst>
                  <a:cxn ang="0">
                    <a:pos x="connsiteX0" y="connsiteY0"/>
                  </a:cxn>
                  <a:cxn ang="0">
                    <a:pos x="connsiteX1" y="connsiteY1"/>
                  </a:cxn>
                  <a:cxn ang="0">
                    <a:pos x="connsiteX2" y="connsiteY2"/>
                  </a:cxn>
                  <a:cxn ang="0">
                    <a:pos x="connsiteX3" y="connsiteY3"/>
                  </a:cxn>
                </a:cxnLst>
                <a:rect l="l" t="t" r="r" b="b"/>
                <a:pathLst>
                  <a:path w="5752" h="38351">
                    <a:moveTo>
                      <a:pt x="5753" y="38351"/>
                    </a:moveTo>
                    <a:lnTo>
                      <a:pt x="0" y="38351"/>
                    </a:lnTo>
                    <a:lnTo>
                      <a:pt x="0" y="0"/>
                    </a:lnTo>
                    <a:lnTo>
                      <a:pt x="5753" y="0"/>
                    </a:lnTo>
                    <a:close/>
                  </a:path>
                </a:pathLst>
              </a:custGeom>
              <a:solidFill>
                <a:srgbClr val="FF9085"/>
              </a:solidFill>
              <a:ln w="6385" cap="flat">
                <a:noFill/>
                <a:prstDash val="solid"/>
                <a:miter/>
              </a:ln>
            </p:spPr>
            <p:txBody>
              <a:bodyPr rtlCol="0" anchor="ctr"/>
              <a:lstStyle/>
              <a:p>
                <a:endParaRPr lang="en-US"/>
              </a:p>
            </p:txBody>
          </p:sp>
        </p:grpSp>
      </p:grpSp>
      <p:grpSp>
        <p:nvGrpSpPr>
          <p:cNvPr id="134" name="Graphic 2">
            <a:extLst>
              <a:ext uri="{FF2B5EF4-FFF2-40B4-BE49-F238E27FC236}">
                <a16:creationId xmlns:a16="http://schemas.microsoft.com/office/drawing/2014/main" id="{C51C0057-7EA6-4416-83A1-C669BE872383}"/>
              </a:ext>
            </a:extLst>
          </p:cNvPr>
          <p:cNvGrpSpPr/>
          <p:nvPr/>
        </p:nvGrpSpPr>
        <p:grpSpPr>
          <a:xfrm>
            <a:off x="5226503" y="1572018"/>
            <a:ext cx="324707" cy="84372"/>
            <a:chOff x="2944113" y="1556599"/>
            <a:chExt cx="324707" cy="84372"/>
          </a:xfrm>
        </p:grpSpPr>
        <p:sp>
          <p:nvSpPr>
            <p:cNvPr id="135" name="Graphic 2">
              <a:extLst>
                <a:ext uri="{FF2B5EF4-FFF2-40B4-BE49-F238E27FC236}">
                  <a16:creationId xmlns:a16="http://schemas.microsoft.com/office/drawing/2014/main" id="{780D963C-7EF3-464C-978D-79C922195334}"/>
                </a:ext>
              </a:extLst>
            </p:cNvPr>
            <p:cNvSpPr/>
            <p:nvPr/>
          </p:nvSpPr>
          <p:spPr>
            <a:xfrm>
              <a:off x="2944113" y="1556599"/>
              <a:ext cx="324707" cy="84372"/>
            </a:xfrm>
            <a:custGeom>
              <a:avLst/>
              <a:gdLst>
                <a:gd name="connsiteX0" fmla="*/ 0 w 324707"/>
                <a:gd name="connsiteY0" fmla="*/ 65836 h 84372"/>
                <a:gd name="connsiteX1" fmla="*/ 0 w 324707"/>
                <a:gd name="connsiteY1" fmla="*/ 14062 h 84372"/>
                <a:gd name="connsiteX2" fmla="*/ 16619 w 324707"/>
                <a:gd name="connsiteY2" fmla="*/ 0 h 84372"/>
                <a:gd name="connsiteX3" fmla="*/ 309367 w 324707"/>
                <a:gd name="connsiteY3" fmla="*/ 7670 h 84372"/>
                <a:gd name="connsiteX4" fmla="*/ 324708 w 324707"/>
                <a:gd name="connsiteY4" fmla="*/ 21732 h 84372"/>
                <a:gd name="connsiteX5" fmla="*/ 324708 w 324707"/>
                <a:gd name="connsiteY5" fmla="*/ 70950 h 84372"/>
                <a:gd name="connsiteX6" fmla="*/ 309367 w 324707"/>
                <a:gd name="connsiteY6" fmla="*/ 84373 h 84372"/>
                <a:gd name="connsiteX7" fmla="*/ 16619 w 324707"/>
                <a:gd name="connsiteY7" fmla="*/ 79899 h 84372"/>
                <a:gd name="connsiteX8" fmla="*/ 0 w 324707"/>
                <a:gd name="connsiteY8" fmla="*/ 65836 h 8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4707" h="84372">
                  <a:moveTo>
                    <a:pt x="0" y="65836"/>
                  </a:moveTo>
                  <a:lnTo>
                    <a:pt x="0" y="14062"/>
                  </a:lnTo>
                  <a:cubicBezTo>
                    <a:pt x="0" y="6392"/>
                    <a:pt x="7031" y="0"/>
                    <a:pt x="16619" y="0"/>
                  </a:cubicBezTo>
                  <a:lnTo>
                    <a:pt x="309367" y="7670"/>
                  </a:lnTo>
                  <a:cubicBezTo>
                    <a:pt x="317677" y="7670"/>
                    <a:pt x="324708" y="14062"/>
                    <a:pt x="324708" y="21732"/>
                  </a:cubicBezTo>
                  <a:lnTo>
                    <a:pt x="324708" y="70950"/>
                  </a:lnTo>
                  <a:cubicBezTo>
                    <a:pt x="324708" y="78620"/>
                    <a:pt x="317677" y="84373"/>
                    <a:pt x="309367" y="84373"/>
                  </a:cubicBezTo>
                  <a:lnTo>
                    <a:pt x="16619" y="79899"/>
                  </a:lnTo>
                  <a:cubicBezTo>
                    <a:pt x="7031" y="80538"/>
                    <a:pt x="0" y="73507"/>
                    <a:pt x="0" y="65836"/>
                  </a:cubicBezTo>
                  <a:close/>
                </a:path>
              </a:pathLst>
            </a:custGeom>
            <a:solidFill>
              <a:srgbClr val="AA80F9">
                <a:alpha val="74000"/>
              </a:srgbClr>
            </a:solidFill>
            <a:ln w="6385" cap="flat">
              <a:noFill/>
              <a:prstDash val="solid"/>
              <a:miter/>
            </a:ln>
          </p:spPr>
          <p:txBody>
            <a:bodyPr rtlCol="0" anchor="ctr"/>
            <a:lstStyle/>
            <a:p>
              <a:endParaRPr lang="en-US"/>
            </a:p>
          </p:txBody>
        </p:sp>
        <p:sp>
          <p:nvSpPr>
            <p:cNvPr id="136" name="Graphic 2">
              <a:extLst>
                <a:ext uri="{FF2B5EF4-FFF2-40B4-BE49-F238E27FC236}">
                  <a16:creationId xmlns:a16="http://schemas.microsoft.com/office/drawing/2014/main" id="{4E233844-8C28-41B8-BAE8-6169223D88DA}"/>
                </a:ext>
              </a:extLst>
            </p:cNvPr>
            <p:cNvSpPr/>
            <p:nvPr/>
          </p:nvSpPr>
          <p:spPr>
            <a:xfrm>
              <a:off x="2958814" y="1569383"/>
              <a:ext cx="15340" cy="13422"/>
            </a:xfrm>
            <a:custGeom>
              <a:avLst/>
              <a:gdLst>
                <a:gd name="connsiteX0" fmla="*/ 15340 w 15340"/>
                <a:gd name="connsiteY0" fmla="*/ 7031 h 13422"/>
                <a:gd name="connsiteX1" fmla="*/ 7670 w 15340"/>
                <a:gd name="connsiteY1" fmla="*/ 13423 h 13422"/>
                <a:gd name="connsiteX2" fmla="*/ 0 w 15340"/>
                <a:gd name="connsiteY2" fmla="*/ 6392 h 13422"/>
                <a:gd name="connsiteX3" fmla="*/ 7670 w 15340"/>
                <a:gd name="connsiteY3" fmla="*/ 0 h 13422"/>
                <a:gd name="connsiteX4" fmla="*/ 15340 w 15340"/>
                <a:gd name="connsiteY4" fmla="*/ 7031 h 13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 h="13422">
                  <a:moveTo>
                    <a:pt x="15340" y="7031"/>
                  </a:moveTo>
                  <a:cubicBezTo>
                    <a:pt x="15340" y="10866"/>
                    <a:pt x="12145" y="13423"/>
                    <a:pt x="7670" y="13423"/>
                  </a:cubicBezTo>
                  <a:cubicBezTo>
                    <a:pt x="3196" y="13423"/>
                    <a:pt x="0" y="10227"/>
                    <a:pt x="0" y="6392"/>
                  </a:cubicBezTo>
                  <a:cubicBezTo>
                    <a:pt x="0" y="2557"/>
                    <a:pt x="3196" y="0"/>
                    <a:pt x="7670" y="0"/>
                  </a:cubicBezTo>
                  <a:cubicBezTo>
                    <a:pt x="12145" y="0"/>
                    <a:pt x="15340" y="3196"/>
                    <a:pt x="15340" y="7031"/>
                  </a:cubicBezTo>
                  <a:close/>
                </a:path>
              </a:pathLst>
            </a:custGeom>
            <a:solidFill>
              <a:srgbClr val="FFFFFF">
                <a:alpha val="40000"/>
              </a:srgbClr>
            </a:solidFill>
            <a:ln w="6385" cap="flat">
              <a:noFill/>
              <a:prstDash val="solid"/>
              <a:miter/>
            </a:ln>
          </p:spPr>
          <p:txBody>
            <a:bodyPr rtlCol="0" anchor="ctr"/>
            <a:lstStyle/>
            <a:p>
              <a:endParaRPr lang="en-US"/>
            </a:p>
          </p:txBody>
        </p:sp>
        <p:sp>
          <p:nvSpPr>
            <p:cNvPr id="137" name="Graphic 2">
              <a:extLst>
                <a:ext uri="{FF2B5EF4-FFF2-40B4-BE49-F238E27FC236}">
                  <a16:creationId xmlns:a16="http://schemas.microsoft.com/office/drawing/2014/main" id="{67518F38-1A76-4A91-87BE-8214272034DA}"/>
                </a:ext>
              </a:extLst>
            </p:cNvPr>
            <p:cNvSpPr/>
            <p:nvPr/>
          </p:nvSpPr>
          <p:spPr>
            <a:xfrm>
              <a:off x="2983103" y="1570022"/>
              <a:ext cx="15340" cy="13422"/>
            </a:xfrm>
            <a:custGeom>
              <a:avLst/>
              <a:gdLst>
                <a:gd name="connsiteX0" fmla="*/ 15340 w 15340"/>
                <a:gd name="connsiteY0" fmla="*/ 7031 h 13422"/>
                <a:gd name="connsiteX1" fmla="*/ 7670 w 15340"/>
                <a:gd name="connsiteY1" fmla="*/ 13423 h 13422"/>
                <a:gd name="connsiteX2" fmla="*/ 0 w 15340"/>
                <a:gd name="connsiteY2" fmla="*/ 6392 h 13422"/>
                <a:gd name="connsiteX3" fmla="*/ 7670 w 15340"/>
                <a:gd name="connsiteY3" fmla="*/ 0 h 13422"/>
                <a:gd name="connsiteX4" fmla="*/ 15340 w 15340"/>
                <a:gd name="connsiteY4" fmla="*/ 7031 h 13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 h="13422">
                  <a:moveTo>
                    <a:pt x="15340" y="7031"/>
                  </a:moveTo>
                  <a:cubicBezTo>
                    <a:pt x="15340" y="10866"/>
                    <a:pt x="12145" y="13423"/>
                    <a:pt x="7670" y="13423"/>
                  </a:cubicBezTo>
                  <a:cubicBezTo>
                    <a:pt x="3835" y="13423"/>
                    <a:pt x="0" y="10227"/>
                    <a:pt x="0" y="6392"/>
                  </a:cubicBezTo>
                  <a:cubicBezTo>
                    <a:pt x="0" y="2557"/>
                    <a:pt x="3196" y="0"/>
                    <a:pt x="7670" y="0"/>
                  </a:cubicBezTo>
                  <a:cubicBezTo>
                    <a:pt x="11506" y="0"/>
                    <a:pt x="15340" y="3196"/>
                    <a:pt x="15340" y="7031"/>
                  </a:cubicBezTo>
                  <a:close/>
                </a:path>
              </a:pathLst>
            </a:custGeom>
            <a:solidFill>
              <a:srgbClr val="FFFFFF">
                <a:alpha val="40000"/>
              </a:srgbClr>
            </a:solidFill>
            <a:ln w="6385" cap="flat">
              <a:noFill/>
              <a:prstDash val="solid"/>
              <a:miter/>
            </a:ln>
          </p:spPr>
          <p:txBody>
            <a:bodyPr rtlCol="0" anchor="ctr"/>
            <a:lstStyle/>
            <a:p>
              <a:endParaRPr lang="en-US"/>
            </a:p>
          </p:txBody>
        </p:sp>
        <p:sp>
          <p:nvSpPr>
            <p:cNvPr id="138" name="Graphic 2">
              <a:extLst>
                <a:ext uri="{FF2B5EF4-FFF2-40B4-BE49-F238E27FC236}">
                  <a16:creationId xmlns:a16="http://schemas.microsoft.com/office/drawing/2014/main" id="{84087508-ABCA-40F8-9FD1-617E93E4929C}"/>
                </a:ext>
              </a:extLst>
            </p:cNvPr>
            <p:cNvSpPr/>
            <p:nvPr/>
          </p:nvSpPr>
          <p:spPr>
            <a:xfrm>
              <a:off x="3006753" y="1570661"/>
              <a:ext cx="15340" cy="13422"/>
            </a:xfrm>
            <a:custGeom>
              <a:avLst/>
              <a:gdLst>
                <a:gd name="connsiteX0" fmla="*/ 15340 w 15340"/>
                <a:gd name="connsiteY0" fmla="*/ 7031 h 13422"/>
                <a:gd name="connsiteX1" fmla="*/ 7670 w 15340"/>
                <a:gd name="connsiteY1" fmla="*/ 13423 h 13422"/>
                <a:gd name="connsiteX2" fmla="*/ 0 w 15340"/>
                <a:gd name="connsiteY2" fmla="*/ 6392 h 13422"/>
                <a:gd name="connsiteX3" fmla="*/ 7670 w 15340"/>
                <a:gd name="connsiteY3" fmla="*/ 0 h 13422"/>
                <a:gd name="connsiteX4" fmla="*/ 15340 w 15340"/>
                <a:gd name="connsiteY4" fmla="*/ 7031 h 13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 h="13422">
                  <a:moveTo>
                    <a:pt x="15340" y="7031"/>
                  </a:moveTo>
                  <a:cubicBezTo>
                    <a:pt x="15340" y="10866"/>
                    <a:pt x="12145" y="13423"/>
                    <a:pt x="7670" y="13423"/>
                  </a:cubicBezTo>
                  <a:cubicBezTo>
                    <a:pt x="3835" y="13423"/>
                    <a:pt x="0" y="10227"/>
                    <a:pt x="0" y="6392"/>
                  </a:cubicBezTo>
                  <a:cubicBezTo>
                    <a:pt x="0" y="2557"/>
                    <a:pt x="3196" y="0"/>
                    <a:pt x="7670" y="0"/>
                  </a:cubicBezTo>
                  <a:cubicBezTo>
                    <a:pt x="12145" y="0"/>
                    <a:pt x="15340" y="3196"/>
                    <a:pt x="15340" y="7031"/>
                  </a:cubicBezTo>
                  <a:close/>
                </a:path>
              </a:pathLst>
            </a:custGeom>
            <a:solidFill>
              <a:srgbClr val="FFFFFF">
                <a:alpha val="40000"/>
              </a:srgbClr>
            </a:solidFill>
            <a:ln w="6385" cap="flat">
              <a:noFill/>
              <a:prstDash val="solid"/>
              <a:miter/>
            </a:ln>
          </p:spPr>
          <p:txBody>
            <a:bodyPr rtlCol="0" anchor="ctr"/>
            <a:lstStyle/>
            <a:p>
              <a:endParaRPr lang="en-US"/>
            </a:p>
          </p:txBody>
        </p:sp>
        <p:sp>
          <p:nvSpPr>
            <p:cNvPr id="139" name="Graphic 2">
              <a:extLst>
                <a:ext uri="{FF2B5EF4-FFF2-40B4-BE49-F238E27FC236}">
                  <a16:creationId xmlns:a16="http://schemas.microsoft.com/office/drawing/2014/main" id="{2BD03ED1-E56B-4CBB-B2A7-829A579D9109}"/>
                </a:ext>
              </a:extLst>
            </p:cNvPr>
            <p:cNvSpPr/>
            <p:nvPr/>
          </p:nvSpPr>
          <p:spPr>
            <a:xfrm>
              <a:off x="3036795" y="1571300"/>
              <a:ext cx="214767" cy="58166"/>
            </a:xfrm>
            <a:custGeom>
              <a:avLst/>
              <a:gdLst>
                <a:gd name="connsiteX0" fmla="*/ 214767 w 214767"/>
                <a:gd name="connsiteY0" fmla="*/ 58166 h 58166"/>
                <a:gd name="connsiteX1" fmla="*/ 0 w 214767"/>
                <a:gd name="connsiteY1" fmla="*/ 54331 h 58166"/>
                <a:gd name="connsiteX2" fmla="*/ 0 w 214767"/>
                <a:gd name="connsiteY2" fmla="*/ 0 h 58166"/>
                <a:gd name="connsiteX3" fmla="*/ 214767 w 214767"/>
                <a:gd name="connsiteY3" fmla="*/ 5113 h 58166"/>
              </a:gdLst>
              <a:ahLst/>
              <a:cxnLst>
                <a:cxn ang="0">
                  <a:pos x="connsiteX0" y="connsiteY0"/>
                </a:cxn>
                <a:cxn ang="0">
                  <a:pos x="connsiteX1" y="connsiteY1"/>
                </a:cxn>
                <a:cxn ang="0">
                  <a:pos x="connsiteX2" y="connsiteY2"/>
                </a:cxn>
                <a:cxn ang="0">
                  <a:pos x="connsiteX3" y="connsiteY3"/>
                </a:cxn>
              </a:cxnLst>
              <a:rect l="l" t="t" r="r" b="b"/>
              <a:pathLst>
                <a:path w="214767" h="58166">
                  <a:moveTo>
                    <a:pt x="214767" y="58166"/>
                  </a:moveTo>
                  <a:lnTo>
                    <a:pt x="0" y="54331"/>
                  </a:lnTo>
                  <a:lnTo>
                    <a:pt x="0" y="0"/>
                  </a:lnTo>
                  <a:lnTo>
                    <a:pt x="214767" y="5113"/>
                  </a:lnTo>
                  <a:close/>
                </a:path>
              </a:pathLst>
            </a:custGeom>
            <a:solidFill>
              <a:srgbClr val="444B8C"/>
            </a:solidFill>
            <a:ln w="6385" cap="flat">
              <a:noFill/>
              <a:prstDash val="solid"/>
              <a:miter/>
            </a:ln>
          </p:spPr>
          <p:txBody>
            <a:bodyPr rtlCol="0" anchor="ctr"/>
            <a:lstStyle/>
            <a:p>
              <a:endParaRPr lang="en-US"/>
            </a:p>
          </p:txBody>
        </p:sp>
        <p:grpSp>
          <p:nvGrpSpPr>
            <p:cNvPr id="140" name="Graphic 2">
              <a:extLst>
                <a:ext uri="{FF2B5EF4-FFF2-40B4-BE49-F238E27FC236}">
                  <a16:creationId xmlns:a16="http://schemas.microsoft.com/office/drawing/2014/main" id="{DA790079-4B34-495D-BC35-9889F3DC3261}"/>
                </a:ext>
              </a:extLst>
            </p:cNvPr>
            <p:cNvGrpSpPr/>
            <p:nvPr/>
          </p:nvGrpSpPr>
          <p:grpSpPr>
            <a:xfrm>
              <a:off x="3051496" y="1578331"/>
              <a:ext cx="186003" cy="47299"/>
              <a:chOff x="3051496" y="1578331"/>
              <a:chExt cx="186003" cy="47299"/>
            </a:xfrm>
            <a:solidFill>
              <a:srgbClr val="FFFFFF"/>
            </a:solidFill>
          </p:grpSpPr>
          <p:sp>
            <p:nvSpPr>
              <p:cNvPr id="141" name="Graphic 2">
                <a:extLst>
                  <a:ext uri="{FF2B5EF4-FFF2-40B4-BE49-F238E27FC236}">
                    <a16:creationId xmlns:a16="http://schemas.microsoft.com/office/drawing/2014/main" id="{9EA3F554-56A2-4440-9D76-DBA65E6FE8CC}"/>
                  </a:ext>
                </a:extLst>
              </p:cNvPr>
              <p:cNvSpPr/>
              <p:nvPr/>
            </p:nvSpPr>
            <p:spPr>
              <a:xfrm>
                <a:off x="3051496" y="1578331"/>
                <a:ext cx="6391" cy="43464"/>
              </a:xfrm>
              <a:custGeom>
                <a:avLst/>
                <a:gdLst>
                  <a:gd name="connsiteX0" fmla="*/ 6392 w 6391"/>
                  <a:gd name="connsiteY0" fmla="*/ 43465 h 43464"/>
                  <a:gd name="connsiteX1" fmla="*/ 0 w 6391"/>
                  <a:gd name="connsiteY1" fmla="*/ 43465 h 43464"/>
                  <a:gd name="connsiteX2" fmla="*/ 0 w 6391"/>
                  <a:gd name="connsiteY2" fmla="*/ 0 h 43464"/>
                  <a:gd name="connsiteX3" fmla="*/ 6392 w 6391"/>
                  <a:gd name="connsiteY3" fmla="*/ 0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3465"/>
                    </a:moveTo>
                    <a:lnTo>
                      <a:pt x="0" y="43465"/>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142" name="Graphic 2">
                <a:extLst>
                  <a:ext uri="{FF2B5EF4-FFF2-40B4-BE49-F238E27FC236}">
                    <a16:creationId xmlns:a16="http://schemas.microsoft.com/office/drawing/2014/main" id="{6E231E2C-8B93-4356-A2BB-DBDF46B618D7}"/>
                  </a:ext>
                </a:extLst>
              </p:cNvPr>
              <p:cNvSpPr/>
              <p:nvPr/>
            </p:nvSpPr>
            <p:spPr>
              <a:xfrm>
                <a:off x="3063002" y="1578331"/>
                <a:ext cx="6391" cy="44103"/>
              </a:xfrm>
              <a:custGeom>
                <a:avLst/>
                <a:gdLst>
                  <a:gd name="connsiteX0" fmla="*/ 6392 w 6391"/>
                  <a:gd name="connsiteY0" fmla="*/ 44104 h 44103"/>
                  <a:gd name="connsiteX1" fmla="*/ 0 w 6391"/>
                  <a:gd name="connsiteY1" fmla="*/ 44104 h 44103"/>
                  <a:gd name="connsiteX2" fmla="*/ 0 w 6391"/>
                  <a:gd name="connsiteY2" fmla="*/ 0 h 44103"/>
                  <a:gd name="connsiteX3" fmla="*/ 6392 w 6391"/>
                  <a:gd name="connsiteY3" fmla="*/ 0 h 44103"/>
                </a:gdLst>
                <a:ahLst/>
                <a:cxnLst>
                  <a:cxn ang="0">
                    <a:pos x="connsiteX0" y="connsiteY0"/>
                  </a:cxn>
                  <a:cxn ang="0">
                    <a:pos x="connsiteX1" y="connsiteY1"/>
                  </a:cxn>
                  <a:cxn ang="0">
                    <a:pos x="connsiteX2" y="connsiteY2"/>
                  </a:cxn>
                  <a:cxn ang="0">
                    <a:pos x="connsiteX3" y="connsiteY3"/>
                  </a:cxn>
                </a:cxnLst>
                <a:rect l="l" t="t" r="r" b="b"/>
                <a:pathLst>
                  <a:path w="6391" h="44103">
                    <a:moveTo>
                      <a:pt x="6392" y="44104"/>
                    </a:moveTo>
                    <a:lnTo>
                      <a:pt x="0" y="44104"/>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143" name="Graphic 2">
                <a:extLst>
                  <a:ext uri="{FF2B5EF4-FFF2-40B4-BE49-F238E27FC236}">
                    <a16:creationId xmlns:a16="http://schemas.microsoft.com/office/drawing/2014/main" id="{EF7FA412-29B5-46C4-9B93-9F756F9C564A}"/>
                  </a:ext>
                </a:extLst>
              </p:cNvPr>
              <p:cNvSpPr/>
              <p:nvPr/>
            </p:nvSpPr>
            <p:spPr>
              <a:xfrm>
                <a:off x="3074507" y="1578971"/>
                <a:ext cx="6391" cy="43464"/>
              </a:xfrm>
              <a:custGeom>
                <a:avLst/>
                <a:gdLst>
                  <a:gd name="connsiteX0" fmla="*/ 6392 w 6391"/>
                  <a:gd name="connsiteY0" fmla="*/ 43465 h 43464"/>
                  <a:gd name="connsiteX1" fmla="*/ 0 w 6391"/>
                  <a:gd name="connsiteY1" fmla="*/ 43465 h 43464"/>
                  <a:gd name="connsiteX2" fmla="*/ 0 w 6391"/>
                  <a:gd name="connsiteY2" fmla="*/ 0 h 43464"/>
                  <a:gd name="connsiteX3" fmla="*/ 6392 w 6391"/>
                  <a:gd name="connsiteY3" fmla="*/ 0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3465"/>
                    </a:moveTo>
                    <a:lnTo>
                      <a:pt x="0" y="43465"/>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144" name="Graphic 2">
                <a:extLst>
                  <a:ext uri="{FF2B5EF4-FFF2-40B4-BE49-F238E27FC236}">
                    <a16:creationId xmlns:a16="http://schemas.microsoft.com/office/drawing/2014/main" id="{F11304D8-FE3D-4FD2-AE8F-C3376972E938}"/>
                  </a:ext>
                </a:extLst>
              </p:cNvPr>
              <p:cNvSpPr/>
              <p:nvPr/>
            </p:nvSpPr>
            <p:spPr>
              <a:xfrm>
                <a:off x="3086012" y="1578971"/>
                <a:ext cx="6391" cy="43464"/>
              </a:xfrm>
              <a:custGeom>
                <a:avLst/>
                <a:gdLst>
                  <a:gd name="connsiteX0" fmla="*/ 6392 w 6391"/>
                  <a:gd name="connsiteY0" fmla="*/ 43465 h 43464"/>
                  <a:gd name="connsiteX1" fmla="*/ 0 w 6391"/>
                  <a:gd name="connsiteY1" fmla="*/ 43465 h 43464"/>
                  <a:gd name="connsiteX2" fmla="*/ 0 w 6391"/>
                  <a:gd name="connsiteY2" fmla="*/ 0 h 43464"/>
                  <a:gd name="connsiteX3" fmla="*/ 6392 w 6391"/>
                  <a:gd name="connsiteY3" fmla="*/ 0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3465"/>
                    </a:moveTo>
                    <a:lnTo>
                      <a:pt x="0" y="43465"/>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145" name="Graphic 2">
                <a:extLst>
                  <a:ext uri="{FF2B5EF4-FFF2-40B4-BE49-F238E27FC236}">
                    <a16:creationId xmlns:a16="http://schemas.microsoft.com/office/drawing/2014/main" id="{41D4C1C1-EA3D-4A80-8A66-44B0133BDA38}"/>
                  </a:ext>
                </a:extLst>
              </p:cNvPr>
              <p:cNvSpPr/>
              <p:nvPr/>
            </p:nvSpPr>
            <p:spPr>
              <a:xfrm>
                <a:off x="3096879" y="1579610"/>
                <a:ext cx="6391" cy="43464"/>
              </a:xfrm>
              <a:custGeom>
                <a:avLst/>
                <a:gdLst>
                  <a:gd name="connsiteX0" fmla="*/ 6392 w 6391"/>
                  <a:gd name="connsiteY0" fmla="*/ 43465 h 43464"/>
                  <a:gd name="connsiteX1" fmla="*/ 0 w 6391"/>
                  <a:gd name="connsiteY1" fmla="*/ 43465 h 43464"/>
                  <a:gd name="connsiteX2" fmla="*/ 0 w 6391"/>
                  <a:gd name="connsiteY2" fmla="*/ 0 h 43464"/>
                  <a:gd name="connsiteX3" fmla="*/ 6392 w 6391"/>
                  <a:gd name="connsiteY3" fmla="*/ 0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3465"/>
                    </a:moveTo>
                    <a:lnTo>
                      <a:pt x="0" y="43465"/>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146" name="Graphic 2">
                <a:extLst>
                  <a:ext uri="{FF2B5EF4-FFF2-40B4-BE49-F238E27FC236}">
                    <a16:creationId xmlns:a16="http://schemas.microsoft.com/office/drawing/2014/main" id="{1A8B5C7C-7EF5-4ECD-94DA-52DE803CFD18}"/>
                  </a:ext>
                </a:extLst>
              </p:cNvPr>
              <p:cNvSpPr/>
              <p:nvPr/>
            </p:nvSpPr>
            <p:spPr>
              <a:xfrm>
                <a:off x="3108384" y="1579610"/>
                <a:ext cx="6391" cy="43464"/>
              </a:xfrm>
              <a:custGeom>
                <a:avLst/>
                <a:gdLst>
                  <a:gd name="connsiteX0" fmla="*/ 6392 w 6391"/>
                  <a:gd name="connsiteY0" fmla="*/ 43465 h 43464"/>
                  <a:gd name="connsiteX1" fmla="*/ 0 w 6391"/>
                  <a:gd name="connsiteY1" fmla="*/ 43465 h 43464"/>
                  <a:gd name="connsiteX2" fmla="*/ 0 w 6391"/>
                  <a:gd name="connsiteY2" fmla="*/ 0 h 43464"/>
                  <a:gd name="connsiteX3" fmla="*/ 6392 w 6391"/>
                  <a:gd name="connsiteY3" fmla="*/ 0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3465"/>
                    </a:moveTo>
                    <a:lnTo>
                      <a:pt x="0" y="43465"/>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147" name="Graphic 2">
                <a:extLst>
                  <a:ext uri="{FF2B5EF4-FFF2-40B4-BE49-F238E27FC236}">
                    <a16:creationId xmlns:a16="http://schemas.microsoft.com/office/drawing/2014/main" id="{18AD9987-2BD0-4F67-AF42-066D429A294D}"/>
                  </a:ext>
                </a:extLst>
              </p:cNvPr>
              <p:cNvSpPr/>
              <p:nvPr/>
            </p:nvSpPr>
            <p:spPr>
              <a:xfrm>
                <a:off x="3119889" y="1579610"/>
                <a:ext cx="6391" cy="43464"/>
              </a:xfrm>
              <a:custGeom>
                <a:avLst/>
                <a:gdLst>
                  <a:gd name="connsiteX0" fmla="*/ 6392 w 6391"/>
                  <a:gd name="connsiteY0" fmla="*/ 43465 h 43464"/>
                  <a:gd name="connsiteX1" fmla="*/ 0 w 6391"/>
                  <a:gd name="connsiteY1" fmla="*/ 43465 h 43464"/>
                  <a:gd name="connsiteX2" fmla="*/ 0 w 6391"/>
                  <a:gd name="connsiteY2" fmla="*/ 0 h 43464"/>
                  <a:gd name="connsiteX3" fmla="*/ 6392 w 6391"/>
                  <a:gd name="connsiteY3" fmla="*/ 639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3465"/>
                    </a:moveTo>
                    <a:lnTo>
                      <a:pt x="0" y="43465"/>
                    </a:lnTo>
                    <a:lnTo>
                      <a:pt x="0" y="0"/>
                    </a:lnTo>
                    <a:lnTo>
                      <a:pt x="6392" y="639"/>
                    </a:lnTo>
                    <a:close/>
                  </a:path>
                </a:pathLst>
              </a:custGeom>
              <a:solidFill>
                <a:srgbClr val="FFFFFF"/>
              </a:solidFill>
              <a:ln w="6385" cap="flat">
                <a:noFill/>
                <a:prstDash val="solid"/>
                <a:miter/>
              </a:ln>
            </p:spPr>
            <p:txBody>
              <a:bodyPr rtlCol="0" anchor="ctr"/>
              <a:lstStyle/>
              <a:p>
                <a:endParaRPr lang="en-US"/>
              </a:p>
            </p:txBody>
          </p:sp>
          <p:sp>
            <p:nvSpPr>
              <p:cNvPr id="148" name="Graphic 2">
                <a:extLst>
                  <a:ext uri="{FF2B5EF4-FFF2-40B4-BE49-F238E27FC236}">
                    <a16:creationId xmlns:a16="http://schemas.microsoft.com/office/drawing/2014/main" id="{C80622F0-012C-45C4-B1B9-0C030DC812E5}"/>
                  </a:ext>
                </a:extLst>
              </p:cNvPr>
              <p:cNvSpPr/>
              <p:nvPr/>
            </p:nvSpPr>
            <p:spPr>
              <a:xfrm>
                <a:off x="3131395" y="1580249"/>
                <a:ext cx="6391" cy="43464"/>
              </a:xfrm>
              <a:custGeom>
                <a:avLst/>
                <a:gdLst>
                  <a:gd name="connsiteX0" fmla="*/ 6392 w 6391"/>
                  <a:gd name="connsiteY0" fmla="*/ 43465 h 43464"/>
                  <a:gd name="connsiteX1" fmla="*/ 0 w 6391"/>
                  <a:gd name="connsiteY1" fmla="*/ 43465 h 43464"/>
                  <a:gd name="connsiteX2" fmla="*/ 0 w 6391"/>
                  <a:gd name="connsiteY2" fmla="*/ 0 h 43464"/>
                  <a:gd name="connsiteX3" fmla="*/ 6392 w 6391"/>
                  <a:gd name="connsiteY3" fmla="*/ 0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3465"/>
                    </a:moveTo>
                    <a:lnTo>
                      <a:pt x="0" y="43465"/>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149" name="Graphic 2">
                <a:extLst>
                  <a:ext uri="{FF2B5EF4-FFF2-40B4-BE49-F238E27FC236}">
                    <a16:creationId xmlns:a16="http://schemas.microsoft.com/office/drawing/2014/main" id="{7EECD8D0-ABB0-4D63-A908-D9ED625B6D3F}"/>
                  </a:ext>
                </a:extLst>
              </p:cNvPr>
              <p:cNvSpPr/>
              <p:nvPr/>
            </p:nvSpPr>
            <p:spPr>
              <a:xfrm>
                <a:off x="3142261" y="1580249"/>
                <a:ext cx="6391" cy="43464"/>
              </a:xfrm>
              <a:custGeom>
                <a:avLst/>
                <a:gdLst>
                  <a:gd name="connsiteX0" fmla="*/ 6392 w 6391"/>
                  <a:gd name="connsiteY0" fmla="*/ 43465 h 43464"/>
                  <a:gd name="connsiteX1" fmla="*/ 0 w 6391"/>
                  <a:gd name="connsiteY1" fmla="*/ 43465 h 43464"/>
                  <a:gd name="connsiteX2" fmla="*/ 0 w 6391"/>
                  <a:gd name="connsiteY2" fmla="*/ 0 h 43464"/>
                  <a:gd name="connsiteX3" fmla="*/ 6392 w 6391"/>
                  <a:gd name="connsiteY3" fmla="*/ 0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3465"/>
                    </a:moveTo>
                    <a:lnTo>
                      <a:pt x="0" y="43465"/>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150" name="Graphic 2">
                <a:extLst>
                  <a:ext uri="{FF2B5EF4-FFF2-40B4-BE49-F238E27FC236}">
                    <a16:creationId xmlns:a16="http://schemas.microsoft.com/office/drawing/2014/main" id="{C2412C5F-9F20-410E-89DA-FAE2836B34FE}"/>
                  </a:ext>
                </a:extLst>
              </p:cNvPr>
              <p:cNvSpPr/>
              <p:nvPr/>
            </p:nvSpPr>
            <p:spPr>
              <a:xfrm>
                <a:off x="3153766" y="1580888"/>
                <a:ext cx="6391" cy="42825"/>
              </a:xfrm>
              <a:custGeom>
                <a:avLst/>
                <a:gdLst>
                  <a:gd name="connsiteX0" fmla="*/ 6392 w 6391"/>
                  <a:gd name="connsiteY0" fmla="*/ 42826 h 42825"/>
                  <a:gd name="connsiteX1" fmla="*/ 0 w 6391"/>
                  <a:gd name="connsiteY1" fmla="*/ 42826 h 42825"/>
                  <a:gd name="connsiteX2" fmla="*/ 0 w 6391"/>
                  <a:gd name="connsiteY2" fmla="*/ 0 h 42825"/>
                  <a:gd name="connsiteX3" fmla="*/ 6392 w 6391"/>
                  <a:gd name="connsiteY3" fmla="*/ 0 h 42825"/>
                </a:gdLst>
                <a:ahLst/>
                <a:cxnLst>
                  <a:cxn ang="0">
                    <a:pos x="connsiteX0" y="connsiteY0"/>
                  </a:cxn>
                  <a:cxn ang="0">
                    <a:pos x="connsiteX1" y="connsiteY1"/>
                  </a:cxn>
                  <a:cxn ang="0">
                    <a:pos x="connsiteX2" y="connsiteY2"/>
                  </a:cxn>
                  <a:cxn ang="0">
                    <a:pos x="connsiteX3" y="connsiteY3"/>
                  </a:cxn>
                </a:cxnLst>
                <a:rect l="l" t="t" r="r" b="b"/>
                <a:pathLst>
                  <a:path w="6391" h="42825">
                    <a:moveTo>
                      <a:pt x="6392" y="42826"/>
                    </a:moveTo>
                    <a:lnTo>
                      <a:pt x="0" y="42826"/>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151" name="Graphic 2">
                <a:extLst>
                  <a:ext uri="{FF2B5EF4-FFF2-40B4-BE49-F238E27FC236}">
                    <a16:creationId xmlns:a16="http://schemas.microsoft.com/office/drawing/2014/main" id="{75B76589-DA0A-4527-9C10-42E117382C3E}"/>
                  </a:ext>
                </a:extLst>
              </p:cNvPr>
              <p:cNvSpPr/>
              <p:nvPr/>
            </p:nvSpPr>
            <p:spPr>
              <a:xfrm>
                <a:off x="3164633" y="1580888"/>
                <a:ext cx="6391" cy="43464"/>
              </a:xfrm>
              <a:custGeom>
                <a:avLst/>
                <a:gdLst>
                  <a:gd name="connsiteX0" fmla="*/ 6392 w 6391"/>
                  <a:gd name="connsiteY0" fmla="*/ 43465 h 43464"/>
                  <a:gd name="connsiteX1" fmla="*/ 0 w 6391"/>
                  <a:gd name="connsiteY1" fmla="*/ 43465 h 43464"/>
                  <a:gd name="connsiteX2" fmla="*/ 0 w 6391"/>
                  <a:gd name="connsiteY2" fmla="*/ 0 h 43464"/>
                  <a:gd name="connsiteX3" fmla="*/ 6392 w 6391"/>
                  <a:gd name="connsiteY3" fmla="*/ 0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3465"/>
                    </a:moveTo>
                    <a:lnTo>
                      <a:pt x="0" y="43465"/>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152" name="Graphic 2">
                <a:extLst>
                  <a:ext uri="{FF2B5EF4-FFF2-40B4-BE49-F238E27FC236}">
                    <a16:creationId xmlns:a16="http://schemas.microsoft.com/office/drawing/2014/main" id="{007EE42F-63F1-4FF4-82FB-129936E725C0}"/>
                  </a:ext>
                </a:extLst>
              </p:cNvPr>
              <p:cNvSpPr/>
              <p:nvPr/>
            </p:nvSpPr>
            <p:spPr>
              <a:xfrm>
                <a:off x="3176138" y="1581527"/>
                <a:ext cx="6391" cy="42825"/>
              </a:xfrm>
              <a:custGeom>
                <a:avLst/>
                <a:gdLst>
                  <a:gd name="connsiteX0" fmla="*/ 6392 w 6391"/>
                  <a:gd name="connsiteY0" fmla="*/ 42826 h 42825"/>
                  <a:gd name="connsiteX1" fmla="*/ 0 w 6391"/>
                  <a:gd name="connsiteY1" fmla="*/ 42826 h 42825"/>
                  <a:gd name="connsiteX2" fmla="*/ 0 w 6391"/>
                  <a:gd name="connsiteY2" fmla="*/ 0 h 42825"/>
                  <a:gd name="connsiteX3" fmla="*/ 6392 w 6391"/>
                  <a:gd name="connsiteY3" fmla="*/ 0 h 42825"/>
                </a:gdLst>
                <a:ahLst/>
                <a:cxnLst>
                  <a:cxn ang="0">
                    <a:pos x="connsiteX0" y="connsiteY0"/>
                  </a:cxn>
                  <a:cxn ang="0">
                    <a:pos x="connsiteX1" y="connsiteY1"/>
                  </a:cxn>
                  <a:cxn ang="0">
                    <a:pos x="connsiteX2" y="connsiteY2"/>
                  </a:cxn>
                  <a:cxn ang="0">
                    <a:pos x="connsiteX3" y="connsiteY3"/>
                  </a:cxn>
                </a:cxnLst>
                <a:rect l="l" t="t" r="r" b="b"/>
                <a:pathLst>
                  <a:path w="6391" h="42825">
                    <a:moveTo>
                      <a:pt x="6392" y="42826"/>
                    </a:moveTo>
                    <a:lnTo>
                      <a:pt x="0" y="42826"/>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153" name="Graphic 2">
                <a:extLst>
                  <a:ext uri="{FF2B5EF4-FFF2-40B4-BE49-F238E27FC236}">
                    <a16:creationId xmlns:a16="http://schemas.microsoft.com/office/drawing/2014/main" id="{4887603B-1B5D-4285-BEE4-2269641123F0}"/>
                  </a:ext>
                </a:extLst>
              </p:cNvPr>
              <p:cNvSpPr/>
              <p:nvPr/>
            </p:nvSpPr>
            <p:spPr>
              <a:xfrm>
                <a:off x="3187004" y="1581527"/>
                <a:ext cx="6391" cy="42825"/>
              </a:xfrm>
              <a:custGeom>
                <a:avLst/>
                <a:gdLst>
                  <a:gd name="connsiteX0" fmla="*/ 6392 w 6391"/>
                  <a:gd name="connsiteY0" fmla="*/ 42826 h 42825"/>
                  <a:gd name="connsiteX1" fmla="*/ 0 w 6391"/>
                  <a:gd name="connsiteY1" fmla="*/ 42826 h 42825"/>
                  <a:gd name="connsiteX2" fmla="*/ 0 w 6391"/>
                  <a:gd name="connsiteY2" fmla="*/ 0 h 42825"/>
                  <a:gd name="connsiteX3" fmla="*/ 6392 w 6391"/>
                  <a:gd name="connsiteY3" fmla="*/ 0 h 42825"/>
                </a:gdLst>
                <a:ahLst/>
                <a:cxnLst>
                  <a:cxn ang="0">
                    <a:pos x="connsiteX0" y="connsiteY0"/>
                  </a:cxn>
                  <a:cxn ang="0">
                    <a:pos x="connsiteX1" y="connsiteY1"/>
                  </a:cxn>
                  <a:cxn ang="0">
                    <a:pos x="connsiteX2" y="connsiteY2"/>
                  </a:cxn>
                  <a:cxn ang="0">
                    <a:pos x="connsiteX3" y="connsiteY3"/>
                  </a:cxn>
                </a:cxnLst>
                <a:rect l="l" t="t" r="r" b="b"/>
                <a:pathLst>
                  <a:path w="6391" h="42825">
                    <a:moveTo>
                      <a:pt x="6392" y="42826"/>
                    </a:moveTo>
                    <a:lnTo>
                      <a:pt x="0" y="42826"/>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154" name="Graphic 2">
                <a:extLst>
                  <a:ext uri="{FF2B5EF4-FFF2-40B4-BE49-F238E27FC236}">
                    <a16:creationId xmlns:a16="http://schemas.microsoft.com/office/drawing/2014/main" id="{C508FE22-4343-42C9-88B4-402DA013E9DB}"/>
                  </a:ext>
                </a:extLst>
              </p:cNvPr>
              <p:cNvSpPr/>
              <p:nvPr/>
            </p:nvSpPr>
            <p:spPr>
              <a:xfrm>
                <a:off x="3198510" y="1581527"/>
                <a:ext cx="6391" cy="43464"/>
              </a:xfrm>
              <a:custGeom>
                <a:avLst/>
                <a:gdLst>
                  <a:gd name="connsiteX0" fmla="*/ 6392 w 6391"/>
                  <a:gd name="connsiteY0" fmla="*/ 43465 h 43464"/>
                  <a:gd name="connsiteX1" fmla="*/ 0 w 6391"/>
                  <a:gd name="connsiteY1" fmla="*/ 43465 h 43464"/>
                  <a:gd name="connsiteX2" fmla="*/ 0 w 6391"/>
                  <a:gd name="connsiteY2" fmla="*/ 0 h 43464"/>
                  <a:gd name="connsiteX3" fmla="*/ 6392 w 6391"/>
                  <a:gd name="connsiteY3" fmla="*/ 639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3465"/>
                    </a:moveTo>
                    <a:lnTo>
                      <a:pt x="0" y="43465"/>
                    </a:lnTo>
                    <a:lnTo>
                      <a:pt x="0" y="0"/>
                    </a:lnTo>
                    <a:lnTo>
                      <a:pt x="6392" y="639"/>
                    </a:lnTo>
                    <a:close/>
                  </a:path>
                </a:pathLst>
              </a:custGeom>
              <a:solidFill>
                <a:srgbClr val="FFFFFF"/>
              </a:solidFill>
              <a:ln w="6385" cap="flat">
                <a:noFill/>
                <a:prstDash val="solid"/>
                <a:miter/>
              </a:ln>
            </p:spPr>
            <p:txBody>
              <a:bodyPr rtlCol="0" anchor="ctr"/>
              <a:lstStyle/>
              <a:p>
                <a:endParaRPr lang="en-US"/>
              </a:p>
            </p:txBody>
          </p:sp>
          <p:sp>
            <p:nvSpPr>
              <p:cNvPr id="155" name="Graphic 2">
                <a:extLst>
                  <a:ext uri="{FF2B5EF4-FFF2-40B4-BE49-F238E27FC236}">
                    <a16:creationId xmlns:a16="http://schemas.microsoft.com/office/drawing/2014/main" id="{273BBA53-CB3A-4BE4-81CD-FD078697B7A6}"/>
                  </a:ext>
                </a:extLst>
              </p:cNvPr>
              <p:cNvSpPr/>
              <p:nvPr/>
            </p:nvSpPr>
            <p:spPr>
              <a:xfrm>
                <a:off x="3209376" y="1582166"/>
                <a:ext cx="6391" cy="42825"/>
              </a:xfrm>
              <a:custGeom>
                <a:avLst/>
                <a:gdLst>
                  <a:gd name="connsiteX0" fmla="*/ 6392 w 6391"/>
                  <a:gd name="connsiteY0" fmla="*/ 42826 h 42825"/>
                  <a:gd name="connsiteX1" fmla="*/ 0 w 6391"/>
                  <a:gd name="connsiteY1" fmla="*/ 42826 h 42825"/>
                  <a:gd name="connsiteX2" fmla="*/ 0 w 6391"/>
                  <a:gd name="connsiteY2" fmla="*/ 0 h 42825"/>
                  <a:gd name="connsiteX3" fmla="*/ 6392 w 6391"/>
                  <a:gd name="connsiteY3" fmla="*/ 0 h 42825"/>
                </a:gdLst>
                <a:ahLst/>
                <a:cxnLst>
                  <a:cxn ang="0">
                    <a:pos x="connsiteX0" y="connsiteY0"/>
                  </a:cxn>
                  <a:cxn ang="0">
                    <a:pos x="connsiteX1" y="connsiteY1"/>
                  </a:cxn>
                  <a:cxn ang="0">
                    <a:pos x="connsiteX2" y="connsiteY2"/>
                  </a:cxn>
                  <a:cxn ang="0">
                    <a:pos x="connsiteX3" y="connsiteY3"/>
                  </a:cxn>
                </a:cxnLst>
                <a:rect l="l" t="t" r="r" b="b"/>
                <a:pathLst>
                  <a:path w="6391" h="42825">
                    <a:moveTo>
                      <a:pt x="6392" y="42826"/>
                    </a:moveTo>
                    <a:lnTo>
                      <a:pt x="0" y="42826"/>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156" name="Graphic 2">
                <a:extLst>
                  <a:ext uri="{FF2B5EF4-FFF2-40B4-BE49-F238E27FC236}">
                    <a16:creationId xmlns:a16="http://schemas.microsoft.com/office/drawing/2014/main" id="{AB93DEDE-ADB7-4766-9D94-ECFC4273BDC1}"/>
                  </a:ext>
                </a:extLst>
              </p:cNvPr>
              <p:cNvSpPr/>
              <p:nvPr/>
            </p:nvSpPr>
            <p:spPr>
              <a:xfrm>
                <a:off x="3220242" y="1582166"/>
                <a:ext cx="6391" cy="42825"/>
              </a:xfrm>
              <a:custGeom>
                <a:avLst/>
                <a:gdLst>
                  <a:gd name="connsiteX0" fmla="*/ 6392 w 6391"/>
                  <a:gd name="connsiteY0" fmla="*/ 42826 h 42825"/>
                  <a:gd name="connsiteX1" fmla="*/ 0 w 6391"/>
                  <a:gd name="connsiteY1" fmla="*/ 42826 h 42825"/>
                  <a:gd name="connsiteX2" fmla="*/ 0 w 6391"/>
                  <a:gd name="connsiteY2" fmla="*/ 0 h 42825"/>
                  <a:gd name="connsiteX3" fmla="*/ 6392 w 6391"/>
                  <a:gd name="connsiteY3" fmla="*/ 0 h 42825"/>
                </a:gdLst>
                <a:ahLst/>
                <a:cxnLst>
                  <a:cxn ang="0">
                    <a:pos x="connsiteX0" y="connsiteY0"/>
                  </a:cxn>
                  <a:cxn ang="0">
                    <a:pos x="connsiteX1" y="connsiteY1"/>
                  </a:cxn>
                  <a:cxn ang="0">
                    <a:pos x="connsiteX2" y="connsiteY2"/>
                  </a:cxn>
                  <a:cxn ang="0">
                    <a:pos x="connsiteX3" y="connsiteY3"/>
                  </a:cxn>
                </a:cxnLst>
                <a:rect l="l" t="t" r="r" b="b"/>
                <a:pathLst>
                  <a:path w="6391" h="42825">
                    <a:moveTo>
                      <a:pt x="6392" y="42826"/>
                    </a:moveTo>
                    <a:lnTo>
                      <a:pt x="0" y="42826"/>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157" name="Graphic 2">
                <a:extLst>
                  <a:ext uri="{FF2B5EF4-FFF2-40B4-BE49-F238E27FC236}">
                    <a16:creationId xmlns:a16="http://schemas.microsoft.com/office/drawing/2014/main" id="{97B03BB9-D16E-4FDD-A6E4-441A3FBE2A43}"/>
                  </a:ext>
                </a:extLst>
              </p:cNvPr>
              <p:cNvSpPr/>
              <p:nvPr/>
            </p:nvSpPr>
            <p:spPr>
              <a:xfrm>
                <a:off x="3231747" y="1582806"/>
                <a:ext cx="5752" cy="42825"/>
              </a:xfrm>
              <a:custGeom>
                <a:avLst/>
                <a:gdLst>
                  <a:gd name="connsiteX0" fmla="*/ 5753 w 5752"/>
                  <a:gd name="connsiteY0" fmla="*/ 42826 h 42825"/>
                  <a:gd name="connsiteX1" fmla="*/ 0 w 5752"/>
                  <a:gd name="connsiteY1" fmla="*/ 42186 h 42825"/>
                  <a:gd name="connsiteX2" fmla="*/ 0 w 5752"/>
                  <a:gd name="connsiteY2" fmla="*/ 0 h 42825"/>
                  <a:gd name="connsiteX3" fmla="*/ 5753 w 5752"/>
                  <a:gd name="connsiteY3" fmla="*/ 0 h 42825"/>
                </a:gdLst>
                <a:ahLst/>
                <a:cxnLst>
                  <a:cxn ang="0">
                    <a:pos x="connsiteX0" y="connsiteY0"/>
                  </a:cxn>
                  <a:cxn ang="0">
                    <a:pos x="connsiteX1" y="connsiteY1"/>
                  </a:cxn>
                  <a:cxn ang="0">
                    <a:pos x="connsiteX2" y="connsiteY2"/>
                  </a:cxn>
                  <a:cxn ang="0">
                    <a:pos x="connsiteX3" y="connsiteY3"/>
                  </a:cxn>
                </a:cxnLst>
                <a:rect l="l" t="t" r="r" b="b"/>
                <a:pathLst>
                  <a:path w="5752" h="42825">
                    <a:moveTo>
                      <a:pt x="5753" y="42826"/>
                    </a:moveTo>
                    <a:lnTo>
                      <a:pt x="0" y="42186"/>
                    </a:lnTo>
                    <a:lnTo>
                      <a:pt x="0" y="0"/>
                    </a:lnTo>
                    <a:lnTo>
                      <a:pt x="5753" y="0"/>
                    </a:lnTo>
                    <a:close/>
                  </a:path>
                </a:pathLst>
              </a:custGeom>
              <a:solidFill>
                <a:srgbClr val="FFFFFF"/>
              </a:solidFill>
              <a:ln w="6385" cap="flat">
                <a:noFill/>
                <a:prstDash val="solid"/>
                <a:miter/>
              </a:ln>
            </p:spPr>
            <p:txBody>
              <a:bodyPr rtlCol="0" anchor="ctr"/>
              <a:lstStyle/>
              <a:p>
                <a:endParaRPr lang="en-US"/>
              </a:p>
            </p:txBody>
          </p:sp>
        </p:grpSp>
        <p:grpSp>
          <p:nvGrpSpPr>
            <p:cNvPr id="158" name="Graphic 2">
              <a:extLst>
                <a:ext uri="{FF2B5EF4-FFF2-40B4-BE49-F238E27FC236}">
                  <a16:creationId xmlns:a16="http://schemas.microsoft.com/office/drawing/2014/main" id="{B1C27006-18C7-44F4-AA20-D23BFABF030A}"/>
                </a:ext>
              </a:extLst>
            </p:cNvPr>
            <p:cNvGrpSpPr/>
            <p:nvPr/>
          </p:nvGrpSpPr>
          <p:grpSpPr>
            <a:xfrm>
              <a:off x="3051496" y="1583445"/>
              <a:ext cx="186003" cy="42186"/>
              <a:chOff x="3051496" y="1583445"/>
              <a:chExt cx="186003" cy="42186"/>
            </a:xfrm>
            <a:solidFill>
              <a:srgbClr val="FF9085"/>
            </a:solidFill>
          </p:grpSpPr>
          <p:sp>
            <p:nvSpPr>
              <p:cNvPr id="159" name="Graphic 2">
                <a:extLst>
                  <a:ext uri="{FF2B5EF4-FFF2-40B4-BE49-F238E27FC236}">
                    <a16:creationId xmlns:a16="http://schemas.microsoft.com/office/drawing/2014/main" id="{312471CA-0973-42CD-824A-F34A44E94601}"/>
                  </a:ext>
                </a:extLst>
              </p:cNvPr>
              <p:cNvSpPr/>
              <p:nvPr/>
            </p:nvSpPr>
            <p:spPr>
              <a:xfrm>
                <a:off x="3051496" y="1584723"/>
                <a:ext cx="6391" cy="37072"/>
              </a:xfrm>
              <a:custGeom>
                <a:avLst/>
                <a:gdLst>
                  <a:gd name="connsiteX0" fmla="*/ 6392 w 6391"/>
                  <a:gd name="connsiteY0" fmla="*/ 37073 h 37072"/>
                  <a:gd name="connsiteX1" fmla="*/ 0 w 6391"/>
                  <a:gd name="connsiteY1" fmla="*/ 37073 h 37072"/>
                  <a:gd name="connsiteX2" fmla="*/ 0 w 6391"/>
                  <a:gd name="connsiteY2" fmla="*/ 0 h 37072"/>
                  <a:gd name="connsiteX3" fmla="*/ 6392 w 6391"/>
                  <a:gd name="connsiteY3" fmla="*/ 0 h 37072"/>
                </a:gdLst>
                <a:ahLst/>
                <a:cxnLst>
                  <a:cxn ang="0">
                    <a:pos x="connsiteX0" y="connsiteY0"/>
                  </a:cxn>
                  <a:cxn ang="0">
                    <a:pos x="connsiteX1" y="connsiteY1"/>
                  </a:cxn>
                  <a:cxn ang="0">
                    <a:pos x="connsiteX2" y="connsiteY2"/>
                  </a:cxn>
                  <a:cxn ang="0">
                    <a:pos x="connsiteX3" y="connsiteY3"/>
                  </a:cxn>
                </a:cxnLst>
                <a:rect l="l" t="t" r="r" b="b"/>
                <a:pathLst>
                  <a:path w="6391" h="37072">
                    <a:moveTo>
                      <a:pt x="6392" y="37073"/>
                    </a:moveTo>
                    <a:lnTo>
                      <a:pt x="0" y="37073"/>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160" name="Graphic 2">
                <a:extLst>
                  <a:ext uri="{FF2B5EF4-FFF2-40B4-BE49-F238E27FC236}">
                    <a16:creationId xmlns:a16="http://schemas.microsoft.com/office/drawing/2014/main" id="{D4FA82AF-9650-4B8A-956F-E9CD29884725}"/>
                  </a:ext>
                </a:extLst>
              </p:cNvPr>
              <p:cNvSpPr/>
              <p:nvPr/>
            </p:nvSpPr>
            <p:spPr>
              <a:xfrm>
                <a:off x="3063002" y="1617961"/>
                <a:ext cx="6391" cy="4474"/>
              </a:xfrm>
              <a:custGeom>
                <a:avLst/>
                <a:gdLst>
                  <a:gd name="connsiteX0" fmla="*/ 6392 w 6391"/>
                  <a:gd name="connsiteY0" fmla="*/ 4474 h 4474"/>
                  <a:gd name="connsiteX1" fmla="*/ 0 w 6391"/>
                  <a:gd name="connsiteY1" fmla="*/ 4474 h 4474"/>
                  <a:gd name="connsiteX2" fmla="*/ 0 w 6391"/>
                  <a:gd name="connsiteY2" fmla="*/ 0 h 4474"/>
                  <a:gd name="connsiteX3" fmla="*/ 6392 w 6391"/>
                  <a:gd name="connsiteY3" fmla="*/ 0 h 4474"/>
                </a:gdLst>
                <a:ahLst/>
                <a:cxnLst>
                  <a:cxn ang="0">
                    <a:pos x="connsiteX0" y="connsiteY0"/>
                  </a:cxn>
                  <a:cxn ang="0">
                    <a:pos x="connsiteX1" y="connsiteY1"/>
                  </a:cxn>
                  <a:cxn ang="0">
                    <a:pos x="connsiteX2" y="connsiteY2"/>
                  </a:cxn>
                  <a:cxn ang="0">
                    <a:pos x="connsiteX3" y="connsiteY3"/>
                  </a:cxn>
                </a:cxnLst>
                <a:rect l="l" t="t" r="r" b="b"/>
                <a:pathLst>
                  <a:path w="6391" h="4474">
                    <a:moveTo>
                      <a:pt x="6392" y="4474"/>
                    </a:moveTo>
                    <a:lnTo>
                      <a:pt x="0" y="4474"/>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161" name="Graphic 2">
                <a:extLst>
                  <a:ext uri="{FF2B5EF4-FFF2-40B4-BE49-F238E27FC236}">
                    <a16:creationId xmlns:a16="http://schemas.microsoft.com/office/drawing/2014/main" id="{9BA5F73A-28A8-4948-A64E-656DA1E434E6}"/>
                  </a:ext>
                </a:extLst>
              </p:cNvPr>
              <p:cNvSpPr/>
              <p:nvPr/>
            </p:nvSpPr>
            <p:spPr>
              <a:xfrm>
                <a:off x="3074507" y="1596868"/>
                <a:ext cx="6391" cy="25567"/>
              </a:xfrm>
              <a:custGeom>
                <a:avLst/>
                <a:gdLst>
                  <a:gd name="connsiteX0" fmla="*/ 6392 w 6391"/>
                  <a:gd name="connsiteY0" fmla="*/ 25568 h 25567"/>
                  <a:gd name="connsiteX1" fmla="*/ 0 w 6391"/>
                  <a:gd name="connsiteY1" fmla="*/ 25568 h 25567"/>
                  <a:gd name="connsiteX2" fmla="*/ 0 w 6391"/>
                  <a:gd name="connsiteY2" fmla="*/ 0 h 25567"/>
                  <a:gd name="connsiteX3" fmla="*/ 6392 w 6391"/>
                  <a:gd name="connsiteY3" fmla="*/ 0 h 25567"/>
                </a:gdLst>
                <a:ahLst/>
                <a:cxnLst>
                  <a:cxn ang="0">
                    <a:pos x="connsiteX0" y="connsiteY0"/>
                  </a:cxn>
                  <a:cxn ang="0">
                    <a:pos x="connsiteX1" y="connsiteY1"/>
                  </a:cxn>
                  <a:cxn ang="0">
                    <a:pos x="connsiteX2" y="connsiteY2"/>
                  </a:cxn>
                  <a:cxn ang="0">
                    <a:pos x="connsiteX3" y="connsiteY3"/>
                  </a:cxn>
                </a:cxnLst>
                <a:rect l="l" t="t" r="r" b="b"/>
                <a:pathLst>
                  <a:path w="6391" h="25567">
                    <a:moveTo>
                      <a:pt x="6392" y="25568"/>
                    </a:moveTo>
                    <a:lnTo>
                      <a:pt x="0" y="25568"/>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162" name="Graphic 2">
                <a:extLst>
                  <a:ext uri="{FF2B5EF4-FFF2-40B4-BE49-F238E27FC236}">
                    <a16:creationId xmlns:a16="http://schemas.microsoft.com/office/drawing/2014/main" id="{8321FA8B-2713-484B-A02F-96DE765AA320}"/>
                  </a:ext>
                </a:extLst>
              </p:cNvPr>
              <p:cNvSpPr/>
              <p:nvPr/>
            </p:nvSpPr>
            <p:spPr>
              <a:xfrm>
                <a:off x="3086012" y="1611569"/>
                <a:ext cx="6391" cy="10866"/>
              </a:xfrm>
              <a:custGeom>
                <a:avLst/>
                <a:gdLst>
                  <a:gd name="connsiteX0" fmla="*/ 6392 w 6391"/>
                  <a:gd name="connsiteY0" fmla="*/ 10866 h 10866"/>
                  <a:gd name="connsiteX1" fmla="*/ 0 w 6391"/>
                  <a:gd name="connsiteY1" fmla="*/ 10866 h 10866"/>
                  <a:gd name="connsiteX2" fmla="*/ 0 w 6391"/>
                  <a:gd name="connsiteY2" fmla="*/ 0 h 10866"/>
                  <a:gd name="connsiteX3" fmla="*/ 6392 w 6391"/>
                  <a:gd name="connsiteY3" fmla="*/ 0 h 10866"/>
                </a:gdLst>
                <a:ahLst/>
                <a:cxnLst>
                  <a:cxn ang="0">
                    <a:pos x="connsiteX0" y="connsiteY0"/>
                  </a:cxn>
                  <a:cxn ang="0">
                    <a:pos x="connsiteX1" y="connsiteY1"/>
                  </a:cxn>
                  <a:cxn ang="0">
                    <a:pos x="connsiteX2" y="connsiteY2"/>
                  </a:cxn>
                  <a:cxn ang="0">
                    <a:pos x="connsiteX3" y="connsiteY3"/>
                  </a:cxn>
                </a:cxnLst>
                <a:rect l="l" t="t" r="r" b="b"/>
                <a:pathLst>
                  <a:path w="6391" h="10866">
                    <a:moveTo>
                      <a:pt x="6392" y="10866"/>
                    </a:moveTo>
                    <a:lnTo>
                      <a:pt x="0" y="10866"/>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163" name="Graphic 2">
                <a:extLst>
                  <a:ext uri="{FF2B5EF4-FFF2-40B4-BE49-F238E27FC236}">
                    <a16:creationId xmlns:a16="http://schemas.microsoft.com/office/drawing/2014/main" id="{67063815-CC3B-4452-B00E-7F882A64DD7D}"/>
                  </a:ext>
                </a:extLst>
              </p:cNvPr>
              <p:cNvSpPr/>
              <p:nvPr/>
            </p:nvSpPr>
            <p:spPr>
              <a:xfrm>
                <a:off x="3096879" y="1594950"/>
                <a:ext cx="6391" cy="28124"/>
              </a:xfrm>
              <a:custGeom>
                <a:avLst/>
                <a:gdLst>
                  <a:gd name="connsiteX0" fmla="*/ 6392 w 6391"/>
                  <a:gd name="connsiteY0" fmla="*/ 28124 h 28124"/>
                  <a:gd name="connsiteX1" fmla="*/ 0 w 6391"/>
                  <a:gd name="connsiteY1" fmla="*/ 28124 h 28124"/>
                  <a:gd name="connsiteX2" fmla="*/ 0 w 6391"/>
                  <a:gd name="connsiteY2" fmla="*/ 0 h 28124"/>
                  <a:gd name="connsiteX3" fmla="*/ 6392 w 6391"/>
                  <a:gd name="connsiteY3" fmla="*/ 0 h 28124"/>
                </a:gdLst>
                <a:ahLst/>
                <a:cxnLst>
                  <a:cxn ang="0">
                    <a:pos x="connsiteX0" y="connsiteY0"/>
                  </a:cxn>
                  <a:cxn ang="0">
                    <a:pos x="connsiteX1" y="connsiteY1"/>
                  </a:cxn>
                  <a:cxn ang="0">
                    <a:pos x="connsiteX2" y="connsiteY2"/>
                  </a:cxn>
                  <a:cxn ang="0">
                    <a:pos x="connsiteX3" y="connsiteY3"/>
                  </a:cxn>
                </a:cxnLst>
                <a:rect l="l" t="t" r="r" b="b"/>
                <a:pathLst>
                  <a:path w="6391" h="28124">
                    <a:moveTo>
                      <a:pt x="6392" y="28124"/>
                    </a:moveTo>
                    <a:lnTo>
                      <a:pt x="0" y="28124"/>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164" name="Graphic 2">
                <a:extLst>
                  <a:ext uri="{FF2B5EF4-FFF2-40B4-BE49-F238E27FC236}">
                    <a16:creationId xmlns:a16="http://schemas.microsoft.com/office/drawing/2014/main" id="{F2A9FF65-F398-47BA-907E-FDF8AE7709ED}"/>
                  </a:ext>
                </a:extLst>
              </p:cNvPr>
              <p:cNvSpPr/>
              <p:nvPr/>
            </p:nvSpPr>
            <p:spPr>
              <a:xfrm>
                <a:off x="3108384" y="1603899"/>
                <a:ext cx="6391" cy="19175"/>
              </a:xfrm>
              <a:custGeom>
                <a:avLst/>
                <a:gdLst>
                  <a:gd name="connsiteX0" fmla="*/ 6392 w 6391"/>
                  <a:gd name="connsiteY0" fmla="*/ 19176 h 19175"/>
                  <a:gd name="connsiteX1" fmla="*/ 0 w 6391"/>
                  <a:gd name="connsiteY1" fmla="*/ 19176 h 19175"/>
                  <a:gd name="connsiteX2" fmla="*/ 0 w 6391"/>
                  <a:gd name="connsiteY2" fmla="*/ 0 h 19175"/>
                  <a:gd name="connsiteX3" fmla="*/ 6392 w 6391"/>
                  <a:gd name="connsiteY3" fmla="*/ 0 h 19175"/>
                </a:gdLst>
                <a:ahLst/>
                <a:cxnLst>
                  <a:cxn ang="0">
                    <a:pos x="connsiteX0" y="connsiteY0"/>
                  </a:cxn>
                  <a:cxn ang="0">
                    <a:pos x="connsiteX1" y="connsiteY1"/>
                  </a:cxn>
                  <a:cxn ang="0">
                    <a:pos x="connsiteX2" y="connsiteY2"/>
                  </a:cxn>
                  <a:cxn ang="0">
                    <a:pos x="connsiteX3" y="connsiteY3"/>
                  </a:cxn>
                </a:cxnLst>
                <a:rect l="l" t="t" r="r" b="b"/>
                <a:pathLst>
                  <a:path w="6391" h="19175">
                    <a:moveTo>
                      <a:pt x="6392" y="19176"/>
                    </a:moveTo>
                    <a:lnTo>
                      <a:pt x="0" y="19176"/>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165" name="Graphic 2">
                <a:extLst>
                  <a:ext uri="{FF2B5EF4-FFF2-40B4-BE49-F238E27FC236}">
                    <a16:creationId xmlns:a16="http://schemas.microsoft.com/office/drawing/2014/main" id="{F50C2FDE-2A67-464C-AB49-D6D87E5DDDD2}"/>
                  </a:ext>
                </a:extLst>
              </p:cNvPr>
              <p:cNvSpPr/>
              <p:nvPr/>
            </p:nvSpPr>
            <p:spPr>
              <a:xfrm>
                <a:off x="3119889" y="1589837"/>
                <a:ext cx="6391" cy="33237"/>
              </a:xfrm>
              <a:custGeom>
                <a:avLst/>
                <a:gdLst>
                  <a:gd name="connsiteX0" fmla="*/ 6392 w 6391"/>
                  <a:gd name="connsiteY0" fmla="*/ 33238 h 33237"/>
                  <a:gd name="connsiteX1" fmla="*/ 0 w 6391"/>
                  <a:gd name="connsiteY1" fmla="*/ 33238 h 33237"/>
                  <a:gd name="connsiteX2" fmla="*/ 0 w 6391"/>
                  <a:gd name="connsiteY2" fmla="*/ 0 h 33237"/>
                  <a:gd name="connsiteX3" fmla="*/ 6392 w 6391"/>
                  <a:gd name="connsiteY3" fmla="*/ 0 h 33237"/>
                </a:gdLst>
                <a:ahLst/>
                <a:cxnLst>
                  <a:cxn ang="0">
                    <a:pos x="connsiteX0" y="connsiteY0"/>
                  </a:cxn>
                  <a:cxn ang="0">
                    <a:pos x="connsiteX1" y="connsiteY1"/>
                  </a:cxn>
                  <a:cxn ang="0">
                    <a:pos x="connsiteX2" y="connsiteY2"/>
                  </a:cxn>
                  <a:cxn ang="0">
                    <a:pos x="connsiteX3" y="connsiteY3"/>
                  </a:cxn>
                </a:cxnLst>
                <a:rect l="l" t="t" r="r" b="b"/>
                <a:pathLst>
                  <a:path w="6391" h="33237">
                    <a:moveTo>
                      <a:pt x="6392" y="33238"/>
                    </a:moveTo>
                    <a:lnTo>
                      <a:pt x="0" y="33238"/>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166" name="Graphic 2">
                <a:extLst>
                  <a:ext uri="{FF2B5EF4-FFF2-40B4-BE49-F238E27FC236}">
                    <a16:creationId xmlns:a16="http://schemas.microsoft.com/office/drawing/2014/main" id="{A7B0345E-76A2-47BD-8C0B-2AF60536A65B}"/>
                  </a:ext>
                </a:extLst>
              </p:cNvPr>
              <p:cNvSpPr/>
              <p:nvPr/>
            </p:nvSpPr>
            <p:spPr>
              <a:xfrm>
                <a:off x="3131395" y="1586641"/>
                <a:ext cx="6391" cy="37072"/>
              </a:xfrm>
              <a:custGeom>
                <a:avLst/>
                <a:gdLst>
                  <a:gd name="connsiteX0" fmla="*/ 6392 w 6391"/>
                  <a:gd name="connsiteY0" fmla="*/ 37073 h 37072"/>
                  <a:gd name="connsiteX1" fmla="*/ 0 w 6391"/>
                  <a:gd name="connsiteY1" fmla="*/ 37073 h 37072"/>
                  <a:gd name="connsiteX2" fmla="*/ 0 w 6391"/>
                  <a:gd name="connsiteY2" fmla="*/ 0 h 37072"/>
                  <a:gd name="connsiteX3" fmla="*/ 6392 w 6391"/>
                  <a:gd name="connsiteY3" fmla="*/ 0 h 37072"/>
                </a:gdLst>
                <a:ahLst/>
                <a:cxnLst>
                  <a:cxn ang="0">
                    <a:pos x="connsiteX0" y="connsiteY0"/>
                  </a:cxn>
                  <a:cxn ang="0">
                    <a:pos x="connsiteX1" y="connsiteY1"/>
                  </a:cxn>
                  <a:cxn ang="0">
                    <a:pos x="connsiteX2" y="connsiteY2"/>
                  </a:cxn>
                  <a:cxn ang="0">
                    <a:pos x="connsiteX3" y="connsiteY3"/>
                  </a:cxn>
                </a:cxnLst>
                <a:rect l="l" t="t" r="r" b="b"/>
                <a:pathLst>
                  <a:path w="6391" h="37072">
                    <a:moveTo>
                      <a:pt x="6392" y="37073"/>
                    </a:moveTo>
                    <a:lnTo>
                      <a:pt x="0" y="37073"/>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167" name="Graphic 2">
                <a:extLst>
                  <a:ext uri="{FF2B5EF4-FFF2-40B4-BE49-F238E27FC236}">
                    <a16:creationId xmlns:a16="http://schemas.microsoft.com/office/drawing/2014/main" id="{5A3A1775-4AD6-40C7-AAC4-AFB6AF37FA80}"/>
                  </a:ext>
                </a:extLst>
              </p:cNvPr>
              <p:cNvSpPr/>
              <p:nvPr/>
            </p:nvSpPr>
            <p:spPr>
              <a:xfrm>
                <a:off x="3142261" y="1605177"/>
                <a:ext cx="6391" cy="18536"/>
              </a:xfrm>
              <a:custGeom>
                <a:avLst/>
                <a:gdLst>
                  <a:gd name="connsiteX0" fmla="*/ 6392 w 6391"/>
                  <a:gd name="connsiteY0" fmla="*/ 18536 h 18536"/>
                  <a:gd name="connsiteX1" fmla="*/ 0 w 6391"/>
                  <a:gd name="connsiteY1" fmla="*/ 18536 h 18536"/>
                  <a:gd name="connsiteX2" fmla="*/ 0 w 6391"/>
                  <a:gd name="connsiteY2" fmla="*/ 0 h 18536"/>
                  <a:gd name="connsiteX3" fmla="*/ 6392 w 6391"/>
                  <a:gd name="connsiteY3" fmla="*/ 0 h 18536"/>
                </a:gdLst>
                <a:ahLst/>
                <a:cxnLst>
                  <a:cxn ang="0">
                    <a:pos x="connsiteX0" y="connsiteY0"/>
                  </a:cxn>
                  <a:cxn ang="0">
                    <a:pos x="connsiteX1" y="connsiteY1"/>
                  </a:cxn>
                  <a:cxn ang="0">
                    <a:pos x="connsiteX2" y="connsiteY2"/>
                  </a:cxn>
                  <a:cxn ang="0">
                    <a:pos x="connsiteX3" y="connsiteY3"/>
                  </a:cxn>
                </a:cxnLst>
                <a:rect l="l" t="t" r="r" b="b"/>
                <a:pathLst>
                  <a:path w="6391" h="18536">
                    <a:moveTo>
                      <a:pt x="6392" y="18536"/>
                    </a:moveTo>
                    <a:lnTo>
                      <a:pt x="0" y="18536"/>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168" name="Graphic 2">
                <a:extLst>
                  <a:ext uri="{FF2B5EF4-FFF2-40B4-BE49-F238E27FC236}">
                    <a16:creationId xmlns:a16="http://schemas.microsoft.com/office/drawing/2014/main" id="{44218CEE-0303-4EEC-B014-F5E8E857F656}"/>
                  </a:ext>
                </a:extLst>
              </p:cNvPr>
              <p:cNvSpPr/>
              <p:nvPr/>
            </p:nvSpPr>
            <p:spPr>
              <a:xfrm>
                <a:off x="3153766" y="1583445"/>
                <a:ext cx="6391" cy="40268"/>
              </a:xfrm>
              <a:custGeom>
                <a:avLst/>
                <a:gdLst>
                  <a:gd name="connsiteX0" fmla="*/ 6392 w 6391"/>
                  <a:gd name="connsiteY0" fmla="*/ 40269 h 40268"/>
                  <a:gd name="connsiteX1" fmla="*/ 0 w 6391"/>
                  <a:gd name="connsiteY1" fmla="*/ 40269 h 40268"/>
                  <a:gd name="connsiteX2" fmla="*/ 0 w 6391"/>
                  <a:gd name="connsiteY2" fmla="*/ 0 h 40268"/>
                  <a:gd name="connsiteX3" fmla="*/ 6392 w 6391"/>
                  <a:gd name="connsiteY3" fmla="*/ 639 h 40268"/>
                </a:gdLst>
                <a:ahLst/>
                <a:cxnLst>
                  <a:cxn ang="0">
                    <a:pos x="connsiteX0" y="connsiteY0"/>
                  </a:cxn>
                  <a:cxn ang="0">
                    <a:pos x="connsiteX1" y="connsiteY1"/>
                  </a:cxn>
                  <a:cxn ang="0">
                    <a:pos x="connsiteX2" y="connsiteY2"/>
                  </a:cxn>
                  <a:cxn ang="0">
                    <a:pos x="connsiteX3" y="connsiteY3"/>
                  </a:cxn>
                </a:cxnLst>
                <a:rect l="l" t="t" r="r" b="b"/>
                <a:pathLst>
                  <a:path w="6391" h="40268">
                    <a:moveTo>
                      <a:pt x="6392" y="40269"/>
                    </a:moveTo>
                    <a:lnTo>
                      <a:pt x="0" y="40269"/>
                    </a:lnTo>
                    <a:lnTo>
                      <a:pt x="0" y="0"/>
                    </a:lnTo>
                    <a:lnTo>
                      <a:pt x="6392" y="639"/>
                    </a:lnTo>
                    <a:close/>
                  </a:path>
                </a:pathLst>
              </a:custGeom>
              <a:solidFill>
                <a:srgbClr val="FF9085"/>
              </a:solidFill>
              <a:ln w="6385" cap="flat">
                <a:noFill/>
                <a:prstDash val="solid"/>
                <a:miter/>
              </a:ln>
            </p:spPr>
            <p:txBody>
              <a:bodyPr rtlCol="0" anchor="ctr"/>
              <a:lstStyle/>
              <a:p>
                <a:endParaRPr lang="en-US"/>
              </a:p>
            </p:txBody>
          </p:sp>
          <p:sp>
            <p:nvSpPr>
              <p:cNvPr id="169" name="Graphic 2">
                <a:extLst>
                  <a:ext uri="{FF2B5EF4-FFF2-40B4-BE49-F238E27FC236}">
                    <a16:creationId xmlns:a16="http://schemas.microsoft.com/office/drawing/2014/main" id="{ACB55302-D9D1-4045-9678-EFA2D0EF70BD}"/>
                  </a:ext>
                </a:extLst>
              </p:cNvPr>
              <p:cNvSpPr/>
              <p:nvPr/>
            </p:nvSpPr>
            <p:spPr>
              <a:xfrm>
                <a:off x="3164633" y="1589837"/>
                <a:ext cx="6391" cy="34516"/>
              </a:xfrm>
              <a:custGeom>
                <a:avLst/>
                <a:gdLst>
                  <a:gd name="connsiteX0" fmla="*/ 6392 w 6391"/>
                  <a:gd name="connsiteY0" fmla="*/ 34516 h 34516"/>
                  <a:gd name="connsiteX1" fmla="*/ 0 w 6391"/>
                  <a:gd name="connsiteY1" fmla="*/ 34516 h 34516"/>
                  <a:gd name="connsiteX2" fmla="*/ 0 w 6391"/>
                  <a:gd name="connsiteY2" fmla="*/ 0 h 34516"/>
                  <a:gd name="connsiteX3" fmla="*/ 6392 w 6391"/>
                  <a:gd name="connsiteY3" fmla="*/ 0 h 34516"/>
                </a:gdLst>
                <a:ahLst/>
                <a:cxnLst>
                  <a:cxn ang="0">
                    <a:pos x="connsiteX0" y="connsiteY0"/>
                  </a:cxn>
                  <a:cxn ang="0">
                    <a:pos x="connsiteX1" y="connsiteY1"/>
                  </a:cxn>
                  <a:cxn ang="0">
                    <a:pos x="connsiteX2" y="connsiteY2"/>
                  </a:cxn>
                  <a:cxn ang="0">
                    <a:pos x="connsiteX3" y="connsiteY3"/>
                  </a:cxn>
                </a:cxnLst>
                <a:rect l="l" t="t" r="r" b="b"/>
                <a:pathLst>
                  <a:path w="6391" h="34516">
                    <a:moveTo>
                      <a:pt x="6392" y="34516"/>
                    </a:moveTo>
                    <a:lnTo>
                      <a:pt x="0" y="34516"/>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170" name="Graphic 2">
                <a:extLst>
                  <a:ext uri="{FF2B5EF4-FFF2-40B4-BE49-F238E27FC236}">
                    <a16:creationId xmlns:a16="http://schemas.microsoft.com/office/drawing/2014/main" id="{996FFA78-E468-4A5E-B659-C446FF6A068E}"/>
                  </a:ext>
                </a:extLst>
              </p:cNvPr>
              <p:cNvSpPr/>
              <p:nvPr/>
            </p:nvSpPr>
            <p:spPr>
              <a:xfrm>
                <a:off x="3176138" y="1615404"/>
                <a:ext cx="6391" cy="8948"/>
              </a:xfrm>
              <a:custGeom>
                <a:avLst/>
                <a:gdLst>
                  <a:gd name="connsiteX0" fmla="*/ 6392 w 6391"/>
                  <a:gd name="connsiteY0" fmla="*/ 8949 h 8948"/>
                  <a:gd name="connsiteX1" fmla="*/ 0 w 6391"/>
                  <a:gd name="connsiteY1" fmla="*/ 8949 h 8948"/>
                  <a:gd name="connsiteX2" fmla="*/ 0 w 6391"/>
                  <a:gd name="connsiteY2" fmla="*/ 0 h 8948"/>
                  <a:gd name="connsiteX3" fmla="*/ 6392 w 6391"/>
                  <a:gd name="connsiteY3" fmla="*/ 0 h 8948"/>
                </a:gdLst>
                <a:ahLst/>
                <a:cxnLst>
                  <a:cxn ang="0">
                    <a:pos x="connsiteX0" y="connsiteY0"/>
                  </a:cxn>
                  <a:cxn ang="0">
                    <a:pos x="connsiteX1" y="connsiteY1"/>
                  </a:cxn>
                  <a:cxn ang="0">
                    <a:pos x="connsiteX2" y="connsiteY2"/>
                  </a:cxn>
                  <a:cxn ang="0">
                    <a:pos x="connsiteX3" y="connsiteY3"/>
                  </a:cxn>
                </a:cxnLst>
                <a:rect l="l" t="t" r="r" b="b"/>
                <a:pathLst>
                  <a:path w="6391" h="8948">
                    <a:moveTo>
                      <a:pt x="6392" y="8949"/>
                    </a:moveTo>
                    <a:lnTo>
                      <a:pt x="0" y="8949"/>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171" name="Graphic 2">
                <a:extLst>
                  <a:ext uri="{FF2B5EF4-FFF2-40B4-BE49-F238E27FC236}">
                    <a16:creationId xmlns:a16="http://schemas.microsoft.com/office/drawing/2014/main" id="{595AA962-BE9E-47A3-BF76-632E1602AFF1}"/>
                  </a:ext>
                </a:extLst>
              </p:cNvPr>
              <p:cNvSpPr/>
              <p:nvPr/>
            </p:nvSpPr>
            <p:spPr>
              <a:xfrm>
                <a:off x="3187004" y="1603260"/>
                <a:ext cx="6391" cy="21093"/>
              </a:xfrm>
              <a:custGeom>
                <a:avLst/>
                <a:gdLst>
                  <a:gd name="connsiteX0" fmla="*/ 6392 w 6391"/>
                  <a:gd name="connsiteY0" fmla="*/ 21093 h 21093"/>
                  <a:gd name="connsiteX1" fmla="*/ 0 w 6391"/>
                  <a:gd name="connsiteY1" fmla="*/ 21093 h 21093"/>
                  <a:gd name="connsiteX2" fmla="*/ 0 w 6391"/>
                  <a:gd name="connsiteY2" fmla="*/ 0 h 21093"/>
                  <a:gd name="connsiteX3" fmla="*/ 6392 w 6391"/>
                  <a:gd name="connsiteY3" fmla="*/ 0 h 21093"/>
                </a:gdLst>
                <a:ahLst/>
                <a:cxnLst>
                  <a:cxn ang="0">
                    <a:pos x="connsiteX0" y="connsiteY0"/>
                  </a:cxn>
                  <a:cxn ang="0">
                    <a:pos x="connsiteX1" y="connsiteY1"/>
                  </a:cxn>
                  <a:cxn ang="0">
                    <a:pos x="connsiteX2" y="connsiteY2"/>
                  </a:cxn>
                  <a:cxn ang="0">
                    <a:pos x="connsiteX3" y="connsiteY3"/>
                  </a:cxn>
                </a:cxnLst>
                <a:rect l="l" t="t" r="r" b="b"/>
                <a:pathLst>
                  <a:path w="6391" h="21093">
                    <a:moveTo>
                      <a:pt x="6392" y="21093"/>
                    </a:moveTo>
                    <a:lnTo>
                      <a:pt x="0" y="21093"/>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172" name="Graphic 2">
                <a:extLst>
                  <a:ext uri="{FF2B5EF4-FFF2-40B4-BE49-F238E27FC236}">
                    <a16:creationId xmlns:a16="http://schemas.microsoft.com/office/drawing/2014/main" id="{2305C65C-682F-4D80-86D7-CB89E61C4BF8}"/>
                  </a:ext>
                </a:extLst>
              </p:cNvPr>
              <p:cNvSpPr/>
              <p:nvPr/>
            </p:nvSpPr>
            <p:spPr>
              <a:xfrm>
                <a:off x="3198510" y="1593672"/>
                <a:ext cx="6391" cy="31320"/>
              </a:xfrm>
              <a:custGeom>
                <a:avLst/>
                <a:gdLst>
                  <a:gd name="connsiteX0" fmla="*/ 6392 w 6391"/>
                  <a:gd name="connsiteY0" fmla="*/ 31320 h 31320"/>
                  <a:gd name="connsiteX1" fmla="*/ 0 w 6391"/>
                  <a:gd name="connsiteY1" fmla="*/ 31320 h 31320"/>
                  <a:gd name="connsiteX2" fmla="*/ 0 w 6391"/>
                  <a:gd name="connsiteY2" fmla="*/ 0 h 31320"/>
                  <a:gd name="connsiteX3" fmla="*/ 6392 w 6391"/>
                  <a:gd name="connsiteY3" fmla="*/ 0 h 31320"/>
                </a:gdLst>
                <a:ahLst/>
                <a:cxnLst>
                  <a:cxn ang="0">
                    <a:pos x="connsiteX0" y="connsiteY0"/>
                  </a:cxn>
                  <a:cxn ang="0">
                    <a:pos x="connsiteX1" y="connsiteY1"/>
                  </a:cxn>
                  <a:cxn ang="0">
                    <a:pos x="connsiteX2" y="connsiteY2"/>
                  </a:cxn>
                  <a:cxn ang="0">
                    <a:pos x="connsiteX3" y="connsiteY3"/>
                  </a:cxn>
                </a:cxnLst>
                <a:rect l="l" t="t" r="r" b="b"/>
                <a:pathLst>
                  <a:path w="6391" h="31320">
                    <a:moveTo>
                      <a:pt x="6392" y="31320"/>
                    </a:moveTo>
                    <a:lnTo>
                      <a:pt x="0" y="31320"/>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173" name="Graphic 2">
                <a:extLst>
                  <a:ext uri="{FF2B5EF4-FFF2-40B4-BE49-F238E27FC236}">
                    <a16:creationId xmlns:a16="http://schemas.microsoft.com/office/drawing/2014/main" id="{5F4907E1-78A6-4DFA-B28A-BAC6E9D85559}"/>
                  </a:ext>
                </a:extLst>
              </p:cNvPr>
              <p:cNvSpPr/>
              <p:nvPr/>
            </p:nvSpPr>
            <p:spPr>
              <a:xfrm>
                <a:off x="3209376" y="1602621"/>
                <a:ext cx="6391" cy="22371"/>
              </a:xfrm>
              <a:custGeom>
                <a:avLst/>
                <a:gdLst>
                  <a:gd name="connsiteX0" fmla="*/ 6392 w 6391"/>
                  <a:gd name="connsiteY0" fmla="*/ 22372 h 22371"/>
                  <a:gd name="connsiteX1" fmla="*/ 0 w 6391"/>
                  <a:gd name="connsiteY1" fmla="*/ 22372 h 22371"/>
                  <a:gd name="connsiteX2" fmla="*/ 0 w 6391"/>
                  <a:gd name="connsiteY2" fmla="*/ 0 h 22371"/>
                  <a:gd name="connsiteX3" fmla="*/ 6392 w 6391"/>
                  <a:gd name="connsiteY3" fmla="*/ 0 h 22371"/>
                </a:gdLst>
                <a:ahLst/>
                <a:cxnLst>
                  <a:cxn ang="0">
                    <a:pos x="connsiteX0" y="connsiteY0"/>
                  </a:cxn>
                  <a:cxn ang="0">
                    <a:pos x="connsiteX1" y="connsiteY1"/>
                  </a:cxn>
                  <a:cxn ang="0">
                    <a:pos x="connsiteX2" y="connsiteY2"/>
                  </a:cxn>
                  <a:cxn ang="0">
                    <a:pos x="connsiteX3" y="connsiteY3"/>
                  </a:cxn>
                </a:cxnLst>
                <a:rect l="l" t="t" r="r" b="b"/>
                <a:pathLst>
                  <a:path w="6391" h="22371">
                    <a:moveTo>
                      <a:pt x="6392" y="22372"/>
                    </a:moveTo>
                    <a:lnTo>
                      <a:pt x="0" y="22372"/>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174" name="Graphic 2">
                <a:extLst>
                  <a:ext uri="{FF2B5EF4-FFF2-40B4-BE49-F238E27FC236}">
                    <a16:creationId xmlns:a16="http://schemas.microsoft.com/office/drawing/2014/main" id="{B985B53F-7AFA-41B0-8B15-7AAD58A600AB}"/>
                  </a:ext>
                </a:extLst>
              </p:cNvPr>
              <p:cNvSpPr/>
              <p:nvPr/>
            </p:nvSpPr>
            <p:spPr>
              <a:xfrm>
                <a:off x="3220242" y="1590476"/>
                <a:ext cx="6391" cy="34516"/>
              </a:xfrm>
              <a:custGeom>
                <a:avLst/>
                <a:gdLst>
                  <a:gd name="connsiteX0" fmla="*/ 6392 w 6391"/>
                  <a:gd name="connsiteY0" fmla="*/ 34516 h 34516"/>
                  <a:gd name="connsiteX1" fmla="*/ 0 w 6391"/>
                  <a:gd name="connsiteY1" fmla="*/ 34516 h 34516"/>
                  <a:gd name="connsiteX2" fmla="*/ 0 w 6391"/>
                  <a:gd name="connsiteY2" fmla="*/ 0 h 34516"/>
                  <a:gd name="connsiteX3" fmla="*/ 6392 w 6391"/>
                  <a:gd name="connsiteY3" fmla="*/ 0 h 34516"/>
                </a:gdLst>
                <a:ahLst/>
                <a:cxnLst>
                  <a:cxn ang="0">
                    <a:pos x="connsiteX0" y="connsiteY0"/>
                  </a:cxn>
                  <a:cxn ang="0">
                    <a:pos x="connsiteX1" y="connsiteY1"/>
                  </a:cxn>
                  <a:cxn ang="0">
                    <a:pos x="connsiteX2" y="connsiteY2"/>
                  </a:cxn>
                  <a:cxn ang="0">
                    <a:pos x="connsiteX3" y="connsiteY3"/>
                  </a:cxn>
                </a:cxnLst>
                <a:rect l="l" t="t" r="r" b="b"/>
                <a:pathLst>
                  <a:path w="6391" h="34516">
                    <a:moveTo>
                      <a:pt x="6392" y="34516"/>
                    </a:moveTo>
                    <a:lnTo>
                      <a:pt x="0" y="34516"/>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175" name="Graphic 2">
                <a:extLst>
                  <a:ext uri="{FF2B5EF4-FFF2-40B4-BE49-F238E27FC236}">
                    <a16:creationId xmlns:a16="http://schemas.microsoft.com/office/drawing/2014/main" id="{A5BF4390-EC45-4461-9545-56D7D234ADCF}"/>
                  </a:ext>
                </a:extLst>
              </p:cNvPr>
              <p:cNvSpPr/>
              <p:nvPr/>
            </p:nvSpPr>
            <p:spPr>
              <a:xfrm>
                <a:off x="3231747" y="1586641"/>
                <a:ext cx="5752" cy="38990"/>
              </a:xfrm>
              <a:custGeom>
                <a:avLst/>
                <a:gdLst>
                  <a:gd name="connsiteX0" fmla="*/ 5753 w 5752"/>
                  <a:gd name="connsiteY0" fmla="*/ 38990 h 38990"/>
                  <a:gd name="connsiteX1" fmla="*/ 0 w 5752"/>
                  <a:gd name="connsiteY1" fmla="*/ 38351 h 38990"/>
                  <a:gd name="connsiteX2" fmla="*/ 0 w 5752"/>
                  <a:gd name="connsiteY2" fmla="*/ 0 h 38990"/>
                  <a:gd name="connsiteX3" fmla="*/ 5753 w 5752"/>
                  <a:gd name="connsiteY3" fmla="*/ 0 h 38990"/>
                </a:gdLst>
                <a:ahLst/>
                <a:cxnLst>
                  <a:cxn ang="0">
                    <a:pos x="connsiteX0" y="connsiteY0"/>
                  </a:cxn>
                  <a:cxn ang="0">
                    <a:pos x="connsiteX1" y="connsiteY1"/>
                  </a:cxn>
                  <a:cxn ang="0">
                    <a:pos x="connsiteX2" y="connsiteY2"/>
                  </a:cxn>
                  <a:cxn ang="0">
                    <a:pos x="connsiteX3" y="connsiteY3"/>
                  </a:cxn>
                </a:cxnLst>
                <a:rect l="l" t="t" r="r" b="b"/>
                <a:pathLst>
                  <a:path w="5752" h="38990">
                    <a:moveTo>
                      <a:pt x="5753" y="38990"/>
                    </a:moveTo>
                    <a:lnTo>
                      <a:pt x="0" y="38351"/>
                    </a:lnTo>
                    <a:lnTo>
                      <a:pt x="0" y="0"/>
                    </a:lnTo>
                    <a:lnTo>
                      <a:pt x="5753" y="0"/>
                    </a:lnTo>
                    <a:close/>
                  </a:path>
                </a:pathLst>
              </a:custGeom>
              <a:solidFill>
                <a:srgbClr val="FF9085"/>
              </a:solidFill>
              <a:ln w="6385" cap="flat">
                <a:noFill/>
                <a:prstDash val="solid"/>
                <a:miter/>
              </a:ln>
            </p:spPr>
            <p:txBody>
              <a:bodyPr rtlCol="0" anchor="ctr"/>
              <a:lstStyle/>
              <a:p>
                <a:endParaRPr lang="en-US"/>
              </a:p>
            </p:txBody>
          </p:sp>
        </p:grpSp>
      </p:grpSp>
      <p:grpSp>
        <p:nvGrpSpPr>
          <p:cNvPr id="176" name="Graphic 2">
            <a:extLst>
              <a:ext uri="{FF2B5EF4-FFF2-40B4-BE49-F238E27FC236}">
                <a16:creationId xmlns:a16="http://schemas.microsoft.com/office/drawing/2014/main" id="{7FCD6330-EA8B-44C0-A1DB-3B0FBBDD24D8}"/>
              </a:ext>
            </a:extLst>
          </p:cNvPr>
          <p:cNvGrpSpPr/>
          <p:nvPr/>
        </p:nvGrpSpPr>
        <p:grpSpPr>
          <a:xfrm>
            <a:off x="5226503" y="1659587"/>
            <a:ext cx="324707" cy="81176"/>
            <a:chOff x="2944113" y="1644168"/>
            <a:chExt cx="324707" cy="81176"/>
          </a:xfrm>
        </p:grpSpPr>
        <p:sp>
          <p:nvSpPr>
            <p:cNvPr id="177" name="Graphic 2">
              <a:extLst>
                <a:ext uri="{FF2B5EF4-FFF2-40B4-BE49-F238E27FC236}">
                  <a16:creationId xmlns:a16="http://schemas.microsoft.com/office/drawing/2014/main" id="{899DDCA1-E167-4C4D-A448-F5D6982256F7}"/>
                </a:ext>
              </a:extLst>
            </p:cNvPr>
            <p:cNvSpPr/>
            <p:nvPr/>
          </p:nvSpPr>
          <p:spPr>
            <a:xfrm>
              <a:off x="2944113" y="1644168"/>
              <a:ext cx="324707" cy="81176"/>
            </a:xfrm>
            <a:custGeom>
              <a:avLst/>
              <a:gdLst>
                <a:gd name="connsiteX0" fmla="*/ 0 w 324707"/>
                <a:gd name="connsiteY0" fmla="*/ 65197 h 81176"/>
                <a:gd name="connsiteX1" fmla="*/ 0 w 324707"/>
                <a:gd name="connsiteY1" fmla="*/ 14062 h 81176"/>
                <a:gd name="connsiteX2" fmla="*/ 16619 w 324707"/>
                <a:gd name="connsiteY2" fmla="*/ 0 h 81176"/>
                <a:gd name="connsiteX3" fmla="*/ 309367 w 324707"/>
                <a:gd name="connsiteY3" fmla="*/ 4474 h 81176"/>
                <a:gd name="connsiteX4" fmla="*/ 324708 w 324707"/>
                <a:gd name="connsiteY4" fmla="*/ 18536 h 81176"/>
                <a:gd name="connsiteX5" fmla="*/ 324708 w 324707"/>
                <a:gd name="connsiteY5" fmla="*/ 67754 h 81176"/>
                <a:gd name="connsiteX6" fmla="*/ 309367 w 324707"/>
                <a:gd name="connsiteY6" fmla="*/ 81177 h 81176"/>
                <a:gd name="connsiteX7" fmla="*/ 16619 w 324707"/>
                <a:gd name="connsiteY7" fmla="*/ 79899 h 81176"/>
                <a:gd name="connsiteX8" fmla="*/ 0 w 324707"/>
                <a:gd name="connsiteY8" fmla="*/ 65197 h 81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4707" h="81176">
                  <a:moveTo>
                    <a:pt x="0" y="65197"/>
                  </a:moveTo>
                  <a:lnTo>
                    <a:pt x="0" y="14062"/>
                  </a:lnTo>
                  <a:cubicBezTo>
                    <a:pt x="0" y="6392"/>
                    <a:pt x="7031" y="0"/>
                    <a:pt x="16619" y="0"/>
                  </a:cubicBezTo>
                  <a:lnTo>
                    <a:pt x="309367" y="4474"/>
                  </a:lnTo>
                  <a:cubicBezTo>
                    <a:pt x="317677" y="4474"/>
                    <a:pt x="324708" y="10866"/>
                    <a:pt x="324708" y="18536"/>
                  </a:cubicBezTo>
                  <a:lnTo>
                    <a:pt x="324708" y="67754"/>
                  </a:lnTo>
                  <a:cubicBezTo>
                    <a:pt x="324708" y="75424"/>
                    <a:pt x="317677" y="81177"/>
                    <a:pt x="309367" y="81177"/>
                  </a:cubicBezTo>
                  <a:lnTo>
                    <a:pt x="16619" y="79899"/>
                  </a:lnTo>
                  <a:cubicBezTo>
                    <a:pt x="7031" y="79899"/>
                    <a:pt x="0" y="73507"/>
                    <a:pt x="0" y="65197"/>
                  </a:cubicBezTo>
                  <a:close/>
                </a:path>
              </a:pathLst>
            </a:custGeom>
            <a:solidFill>
              <a:srgbClr val="AA80F9">
                <a:alpha val="74000"/>
              </a:srgbClr>
            </a:solidFill>
            <a:ln w="6385" cap="flat">
              <a:noFill/>
              <a:prstDash val="solid"/>
              <a:miter/>
            </a:ln>
          </p:spPr>
          <p:txBody>
            <a:bodyPr rtlCol="0" anchor="ctr"/>
            <a:lstStyle/>
            <a:p>
              <a:endParaRPr lang="en-US"/>
            </a:p>
          </p:txBody>
        </p:sp>
        <p:sp>
          <p:nvSpPr>
            <p:cNvPr id="178" name="Graphic 2">
              <a:extLst>
                <a:ext uri="{FF2B5EF4-FFF2-40B4-BE49-F238E27FC236}">
                  <a16:creationId xmlns:a16="http://schemas.microsoft.com/office/drawing/2014/main" id="{E13C393C-36CE-432E-B0BB-8D3290C1AF61}"/>
                </a:ext>
              </a:extLst>
            </p:cNvPr>
            <p:cNvSpPr/>
            <p:nvPr/>
          </p:nvSpPr>
          <p:spPr>
            <a:xfrm>
              <a:off x="2958814" y="1656870"/>
              <a:ext cx="15340" cy="12865"/>
            </a:xfrm>
            <a:custGeom>
              <a:avLst/>
              <a:gdLst>
                <a:gd name="connsiteX0" fmla="*/ 15340 w 15340"/>
                <a:gd name="connsiteY0" fmla="*/ 6474 h 12865"/>
                <a:gd name="connsiteX1" fmla="*/ 7670 w 15340"/>
                <a:gd name="connsiteY1" fmla="*/ 12866 h 12865"/>
                <a:gd name="connsiteX2" fmla="*/ 0 w 15340"/>
                <a:gd name="connsiteY2" fmla="*/ 6474 h 12865"/>
                <a:gd name="connsiteX3" fmla="*/ 7670 w 15340"/>
                <a:gd name="connsiteY3" fmla="*/ 82 h 12865"/>
                <a:gd name="connsiteX4" fmla="*/ 15340 w 15340"/>
                <a:gd name="connsiteY4" fmla="*/ 6474 h 12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 h="12865">
                  <a:moveTo>
                    <a:pt x="15340" y="6474"/>
                  </a:moveTo>
                  <a:cubicBezTo>
                    <a:pt x="15340" y="10309"/>
                    <a:pt x="12145" y="12866"/>
                    <a:pt x="7670" y="12866"/>
                  </a:cubicBezTo>
                  <a:cubicBezTo>
                    <a:pt x="3196" y="12866"/>
                    <a:pt x="0" y="9670"/>
                    <a:pt x="0" y="6474"/>
                  </a:cubicBezTo>
                  <a:cubicBezTo>
                    <a:pt x="0" y="2639"/>
                    <a:pt x="3196" y="82"/>
                    <a:pt x="7670" y="82"/>
                  </a:cubicBezTo>
                  <a:cubicBezTo>
                    <a:pt x="12145" y="-557"/>
                    <a:pt x="15340" y="2639"/>
                    <a:pt x="15340" y="6474"/>
                  </a:cubicBezTo>
                  <a:close/>
                </a:path>
              </a:pathLst>
            </a:custGeom>
            <a:solidFill>
              <a:srgbClr val="FFFFFF">
                <a:alpha val="40000"/>
              </a:srgbClr>
            </a:solidFill>
            <a:ln w="6385" cap="flat">
              <a:noFill/>
              <a:prstDash val="solid"/>
              <a:miter/>
            </a:ln>
          </p:spPr>
          <p:txBody>
            <a:bodyPr rtlCol="0" anchor="ctr"/>
            <a:lstStyle/>
            <a:p>
              <a:endParaRPr lang="en-US"/>
            </a:p>
          </p:txBody>
        </p:sp>
        <p:sp>
          <p:nvSpPr>
            <p:cNvPr id="179" name="Graphic 2">
              <a:extLst>
                <a:ext uri="{FF2B5EF4-FFF2-40B4-BE49-F238E27FC236}">
                  <a16:creationId xmlns:a16="http://schemas.microsoft.com/office/drawing/2014/main" id="{AF2B6C5D-CCF4-4A46-A709-85C0454595A9}"/>
                </a:ext>
              </a:extLst>
            </p:cNvPr>
            <p:cNvSpPr/>
            <p:nvPr/>
          </p:nvSpPr>
          <p:spPr>
            <a:xfrm>
              <a:off x="2983103" y="1656952"/>
              <a:ext cx="15340" cy="12783"/>
            </a:xfrm>
            <a:custGeom>
              <a:avLst/>
              <a:gdLst>
                <a:gd name="connsiteX0" fmla="*/ 15340 w 15340"/>
                <a:gd name="connsiteY0" fmla="*/ 6392 h 12783"/>
                <a:gd name="connsiteX1" fmla="*/ 7670 w 15340"/>
                <a:gd name="connsiteY1" fmla="*/ 12784 h 12783"/>
                <a:gd name="connsiteX2" fmla="*/ 0 w 15340"/>
                <a:gd name="connsiteY2" fmla="*/ 6392 h 12783"/>
                <a:gd name="connsiteX3" fmla="*/ 7670 w 15340"/>
                <a:gd name="connsiteY3" fmla="*/ 0 h 12783"/>
                <a:gd name="connsiteX4" fmla="*/ 15340 w 15340"/>
                <a:gd name="connsiteY4" fmla="*/ 6392 h 12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 h="12783">
                  <a:moveTo>
                    <a:pt x="15340" y="6392"/>
                  </a:moveTo>
                  <a:cubicBezTo>
                    <a:pt x="15340" y="10227"/>
                    <a:pt x="12145" y="12784"/>
                    <a:pt x="7670" y="12784"/>
                  </a:cubicBezTo>
                  <a:cubicBezTo>
                    <a:pt x="3835" y="12784"/>
                    <a:pt x="0" y="9588"/>
                    <a:pt x="0" y="6392"/>
                  </a:cubicBezTo>
                  <a:cubicBezTo>
                    <a:pt x="0" y="2557"/>
                    <a:pt x="3196" y="0"/>
                    <a:pt x="7670" y="0"/>
                  </a:cubicBezTo>
                  <a:cubicBezTo>
                    <a:pt x="11506" y="0"/>
                    <a:pt x="15340" y="2557"/>
                    <a:pt x="15340" y="6392"/>
                  </a:cubicBezTo>
                  <a:close/>
                </a:path>
              </a:pathLst>
            </a:custGeom>
            <a:solidFill>
              <a:srgbClr val="FFFFFF">
                <a:alpha val="40000"/>
              </a:srgbClr>
            </a:solidFill>
            <a:ln w="6385" cap="flat">
              <a:noFill/>
              <a:prstDash val="solid"/>
              <a:miter/>
            </a:ln>
          </p:spPr>
          <p:txBody>
            <a:bodyPr rtlCol="0" anchor="ctr"/>
            <a:lstStyle/>
            <a:p>
              <a:endParaRPr lang="en-US"/>
            </a:p>
          </p:txBody>
        </p:sp>
        <p:sp>
          <p:nvSpPr>
            <p:cNvPr id="180" name="Graphic 2">
              <a:extLst>
                <a:ext uri="{FF2B5EF4-FFF2-40B4-BE49-F238E27FC236}">
                  <a16:creationId xmlns:a16="http://schemas.microsoft.com/office/drawing/2014/main" id="{BAF6588E-8250-4382-AD13-ECF94FC999B3}"/>
                </a:ext>
              </a:extLst>
            </p:cNvPr>
            <p:cNvSpPr/>
            <p:nvPr/>
          </p:nvSpPr>
          <p:spPr>
            <a:xfrm>
              <a:off x="3006753" y="1657509"/>
              <a:ext cx="15340" cy="12865"/>
            </a:xfrm>
            <a:custGeom>
              <a:avLst/>
              <a:gdLst>
                <a:gd name="connsiteX0" fmla="*/ 15340 w 15340"/>
                <a:gd name="connsiteY0" fmla="*/ 6474 h 12865"/>
                <a:gd name="connsiteX1" fmla="*/ 7670 w 15340"/>
                <a:gd name="connsiteY1" fmla="*/ 12866 h 12865"/>
                <a:gd name="connsiteX2" fmla="*/ 0 w 15340"/>
                <a:gd name="connsiteY2" fmla="*/ 6474 h 12865"/>
                <a:gd name="connsiteX3" fmla="*/ 7670 w 15340"/>
                <a:gd name="connsiteY3" fmla="*/ 82 h 12865"/>
                <a:gd name="connsiteX4" fmla="*/ 15340 w 15340"/>
                <a:gd name="connsiteY4" fmla="*/ 6474 h 12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 h="12865">
                  <a:moveTo>
                    <a:pt x="15340" y="6474"/>
                  </a:moveTo>
                  <a:cubicBezTo>
                    <a:pt x="15340" y="10309"/>
                    <a:pt x="12145" y="12866"/>
                    <a:pt x="7670" y="12866"/>
                  </a:cubicBezTo>
                  <a:cubicBezTo>
                    <a:pt x="3835" y="12866"/>
                    <a:pt x="0" y="9670"/>
                    <a:pt x="0" y="6474"/>
                  </a:cubicBezTo>
                  <a:cubicBezTo>
                    <a:pt x="0" y="3278"/>
                    <a:pt x="3196" y="82"/>
                    <a:pt x="7670" y="82"/>
                  </a:cubicBezTo>
                  <a:cubicBezTo>
                    <a:pt x="12145" y="-557"/>
                    <a:pt x="15340" y="2639"/>
                    <a:pt x="15340" y="6474"/>
                  </a:cubicBezTo>
                  <a:close/>
                </a:path>
              </a:pathLst>
            </a:custGeom>
            <a:solidFill>
              <a:srgbClr val="FFFFFF">
                <a:alpha val="40000"/>
              </a:srgbClr>
            </a:solidFill>
            <a:ln w="6385" cap="flat">
              <a:noFill/>
              <a:prstDash val="solid"/>
              <a:miter/>
            </a:ln>
          </p:spPr>
          <p:txBody>
            <a:bodyPr rtlCol="0" anchor="ctr"/>
            <a:lstStyle/>
            <a:p>
              <a:endParaRPr lang="en-US"/>
            </a:p>
          </p:txBody>
        </p:sp>
        <p:sp>
          <p:nvSpPr>
            <p:cNvPr id="181" name="Graphic 2">
              <a:extLst>
                <a:ext uri="{FF2B5EF4-FFF2-40B4-BE49-F238E27FC236}">
                  <a16:creationId xmlns:a16="http://schemas.microsoft.com/office/drawing/2014/main" id="{F6102F81-DA0C-4094-8A72-D337C6260612}"/>
                </a:ext>
              </a:extLst>
            </p:cNvPr>
            <p:cNvSpPr/>
            <p:nvPr/>
          </p:nvSpPr>
          <p:spPr>
            <a:xfrm>
              <a:off x="3036795" y="1657591"/>
              <a:ext cx="214767" cy="55609"/>
            </a:xfrm>
            <a:custGeom>
              <a:avLst/>
              <a:gdLst>
                <a:gd name="connsiteX0" fmla="*/ 214767 w 214767"/>
                <a:gd name="connsiteY0" fmla="*/ 55609 h 55609"/>
                <a:gd name="connsiteX1" fmla="*/ 0 w 214767"/>
                <a:gd name="connsiteY1" fmla="*/ 53692 h 55609"/>
                <a:gd name="connsiteX2" fmla="*/ 0 w 214767"/>
                <a:gd name="connsiteY2" fmla="*/ 0 h 55609"/>
                <a:gd name="connsiteX3" fmla="*/ 214767 w 214767"/>
                <a:gd name="connsiteY3" fmla="*/ 2557 h 55609"/>
              </a:gdLst>
              <a:ahLst/>
              <a:cxnLst>
                <a:cxn ang="0">
                  <a:pos x="connsiteX0" y="connsiteY0"/>
                </a:cxn>
                <a:cxn ang="0">
                  <a:pos x="connsiteX1" y="connsiteY1"/>
                </a:cxn>
                <a:cxn ang="0">
                  <a:pos x="connsiteX2" y="connsiteY2"/>
                </a:cxn>
                <a:cxn ang="0">
                  <a:pos x="connsiteX3" y="connsiteY3"/>
                </a:cxn>
              </a:cxnLst>
              <a:rect l="l" t="t" r="r" b="b"/>
              <a:pathLst>
                <a:path w="214767" h="55609">
                  <a:moveTo>
                    <a:pt x="214767" y="55609"/>
                  </a:moveTo>
                  <a:lnTo>
                    <a:pt x="0" y="53692"/>
                  </a:lnTo>
                  <a:lnTo>
                    <a:pt x="0" y="0"/>
                  </a:lnTo>
                  <a:lnTo>
                    <a:pt x="214767" y="2557"/>
                  </a:lnTo>
                  <a:close/>
                </a:path>
              </a:pathLst>
            </a:custGeom>
            <a:solidFill>
              <a:srgbClr val="444B8C"/>
            </a:solidFill>
            <a:ln w="6385" cap="flat">
              <a:noFill/>
              <a:prstDash val="solid"/>
              <a:miter/>
            </a:ln>
          </p:spPr>
          <p:txBody>
            <a:bodyPr rtlCol="0" anchor="ctr"/>
            <a:lstStyle/>
            <a:p>
              <a:endParaRPr lang="en-US"/>
            </a:p>
          </p:txBody>
        </p:sp>
        <p:grpSp>
          <p:nvGrpSpPr>
            <p:cNvPr id="182" name="Graphic 2">
              <a:extLst>
                <a:ext uri="{FF2B5EF4-FFF2-40B4-BE49-F238E27FC236}">
                  <a16:creationId xmlns:a16="http://schemas.microsoft.com/office/drawing/2014/main" id="{26688225-E0D4-4D34-A876-9A0EE4A33BB1}"/>
                </a:ext>
              </a:extLst>
            </p:cNvPr>
            <p:cNvGrpSpPr/>
            <p:nvPr/>
          </p:nvGrpSpPr>
          <p:grpSpPr>
            <a:xfrm>
              <a:off x="3051496" y="1663983"/>
              <a:ext cx="186003" cy="45382"/>
              <a:chOff x="3051496" y="1663983"/>
              <a:chExt cx="186003" cy="45382"/>
            </a:xfrm>
            <a:solidFill>
              <a:srgbClr val="FFFFFF"/>
            </a:solidFill>
          </p:grpSpPr>
          <p:sp>
            <p:nvSpPr>
              <p:cNvPr id="183" name="Graphic 2">
                <a:extLst>
                  <a:ext uri="{FF2B5EF4-FFF2-40B4-BE49-F238E27FC236}">
                    <a16:creationId xmlns:a16="http://schemas.microsoft.com/office/drawing/2014/main" id="{AAA7696A-7520-44E3-8498-FFE309F2193B}"/>
                  </a:ext>
                </a:extLst>
              </p:cNvPr>
              <p:cNvSpPr/>
              <p:nvPr/>
            </p:nvSpPr>
            <p:spPr>
              <a:xfrm>
                <a:off x="3051496" y="1663983"/>
                <a:ext cx="6391" cy="44103"/>
              </a:xfrm>
              <a:custGeom>
                <a:avLst/>
                <a:gdLst>
                  <a:gd name="connsiteX0" fmla="*/ 6392 w 6391"/>
                  <a:gd name="connsiteY0" fmla="*/ 44104 h 44103"/>
                  <a:gd name="connsiteX1" fmla="*/ 0 w 6391"/>
                  <a:gd name="connsiteY1" fmla="*/ 44104 h 44103"/>
                  <a:gd name="connsiteX2" fmla="*/ 0 w 6391"/>
                  <a:gd name="connsiteY2" fmla="*/ 0 h 44103"/>
                  <a:gd name="connsiteX3" fmla="*/ 6392 w 6391"/>
                  <a:gd name="connsiteY3" fmla="*/ 0 h 44103"/>
                </a:gdLst>
                <a:ahLst/>
                <a:cxnLst>
                  <a:cxn ang="0">
                    <a:pos x="connsiteX0" y="connsiteY0"/>
                  </a:cxn>
                  <a:cxn ang="0">
                    <a:pos x="connsiteX1" y="connsiteY1"/>
                  </a:cxn>
                  <a:cxn ang="0">
                    <a:pos x="connsiteX2" y="connsiteY2"/>
                  </a:cxn>
                  <a:cxn ang="0">
                    <a:pos x="connsiteX3" y="connsiteY3"/>
                  </a:cxn>
                </a:cxnLst>
                <a:rect l="l" t="t" r="r" b="b"/>
                <a:pathLst>
                  <a:path w="6391" h="44103">
                    <a:moveTo>
                      <a:pt x="6392" y="44104"/>
                    </a:moveTo>
                    <a:lnTo>
                      <a:pt x="0" y="44104"/>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184" name="Graphic 2">
                <a:extLst>
                  <a:ext uri="{FF2B5EF4-FFF2-40B4-BE49-F238E27FC236}">
                    <a16:creationId xmlns:a16="http://schemas.microsoft.com/office/drawing/2014/main" id="{9A1D50F1-D7C7-4D56-9646-6C1F89D698B8}"/>
                  </a:ext>
                </a:extLst>
              </p:cNvPr>
              <p:cNvSpPr/>
              <p:nvPr/>
            </p:nvSpPr>
            <p:spPr>
              <a:xfrm>
                <a:off x="3063002" y="1663983"/>
                <a:ext cx="6391" cy="44103"/>
              </a:xfrm>
              <a:custGeom>
                <a:avLst/>
                <a:gdLst>
                  <a:gd name="connsiteX0" fmla="*/ 6392 w 6391"/>
                  <a:gd name="connsiteY0" fmla="*/ 44104 h 44103"/>
                  <a:gd name="connsiteX1" fmla="*/ 0 w 6391"/>
                  <a:gd name="connsiteY1" fmla="*/ 44104 h 44103"/>
                  <a:gd name="connsiteX2" fmla="*/ 0 w 6391"/>
                  <a:gd name="connsiteY2" fmla="*/ 0 h 44103"/>
                  <a:gd name="connsiteX3" fmla="*/ 6392 w 6391"/>
                  <a:gd name="connsiteY3" fmla="*/ 639 h 44103"/>
                </a:gdLst>
                <a:ahLst/>
                <a:cxnLst>
                  <a:cxn ang="0">
                    <a:pos x="connsiteX0" y="connsiteY0"/>
                  </a:cxn>
                  <a:cxn ang="0">
                    <a:pos x="connsiteX1" y="connsiteY1"/>
                  </a:cxn>
                  <a:cxn ang="0">
                    <a:pos x="connsiteX2" y="connsiteY2"/>
                  </a:cxn>
                  <a:cxn ang="0">
                    <a:pos x="connsiteX3" y="connsiteY3"/>
                  </a:cxn>
                </a:cxnLst>
                <a:rect l="l" t="t" r="r" b="b"/>
                <a:pathLst>
                  <a:path w="6391" h="44103">
                    <a:moveTo>
                      <a:pt x="6392" y="44104"/>
                    </a:moveTo>
                    <a:lnTo>
                      <a:pt x="0" y="44104"/>
                    </a:lnTo>
                    <a:lnTo>
                      <a:pt x="0" y="0"/>
                    </a:lnTo>
                    <a:lnTo>
                      <a:pt x="6392" y="639"/>
                    </a:lnTo>
                    <a:close/>
                  </a:path>
                </a:pathLst>
              </a:custGeom>
              <a:solidFill>
                <a:srgbClr val="FFFFFF"/>
              </a:solidFill>
              <a:ln w="6385" cap="flat">
                <a:noFill/>
                <a:prstDash val="solid"/>
                <a:miter/>
              </a:ln>
            </p:spPr>
            <p:txBody>
              <a:bodyPr rtlCol="0" anchor="ctr"/>
              <a:lstStyle/>
              <a:p>
                <a:endParaRPr lang="en-US"/>
              </a:p>
            </p:txBody>
          </p:sp>
          <p:sp>
            <p:nvSpPr>
              <p:cNvPr id="185" name="Graphic 2">
                <a:extLst>
                  <a:ext uri="{FF2B5EF4-FFF2-40B4-BE49-F238E27FC236}">
                    <a16:creationId xmlns:a16="http://schemas.microsoft.com/office/drawing/2014/main" id="{497757B8-B53D-4CEA-AD71-E6547BA7F7E6}"/>
                  </a:ext>
                </a:extLst>
              </p:cNvPr>
              <p:cNvSpPr/>
              <p:nvPr/>
            </p:nvSpPr>
            <p:spPr>
              <a:xfrm>
                <a:off x="3074507" y="1664622"/>
                <a:ext cx="6391" cy="43464"/>
              </a:xfrm>
              <a:custGeom>
                <a:avLst/>
                <a:gdLst>
                  <a:gd name="connsiteX0" fmla="*/ 6392 w 6391"/>
                  <a:gd name="connsiteY0" fmla="*/ 43465 h 43464"/>
                  <a:gd name="connsiteX1" fmla="*/ 0 w 6391"/>
                  <a:gd name="connsiteY1" fmla="*/ 43465 h 43464"/>
                  <a:gd name="connsiteX2" fmla="*/ 0 w 6391"/>
                  <a:gd name="connsiteY2" fmla="*/ 0 h 43464"/>
                  <a:gd name="connsiteX3" fmla="*/ 6392 w 6391"/>
                  <a:gd name="connsiteY3" fmla="*/ 0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3465"/>
                    </a:moveTo>
                    <a:lnTo>
                      <a:pt x="0" y="43465"/>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186" name="Graphic 2">
                <a:extLst>
                  <a:ext uri="{FF2B5EF4-FFF2-40B4-BE49-F238E27FC236}">
                    <a16:creationId xmlns:a16="http://schemas.microsoft.com/office/drawing/2014/main" id="{DD69671C-0155-416B-BEBB-E22BE0757DDE}"/>
                  </a:ext>
                </a:extLst>
              </p:cNvPr>
              <p:cNvSpPr/>
              <p:nvPr/>
            </p:nvSpPr>
            <p:spPr>
              <a:xfrm>
                <a:off x="3086012" y="1664622"/>
                <a:ext cx="6391" cy="43464"/>
              </a:xfrm>
              <a:custGeom>
                <a:avLst/>
                <a:gdLst>
                  <a:gd name="connsiteX0" fmla="*/ 6392 w 6391"/>
                  <a:gd name="connsiteY0" fmla="*/ 43465 h 43464"/>
                  <a:gd name="connsiteX1" fmla="*/ 0 w 6391"/>
                  <a:gd name="connsiteY1" fmla="*/ 43465 h 43464"/>
                  <a:gd name="connsiteX2" fmla="*/ 0 w 6391"/>
                  <a:gd name="connsiteY2" fmla="*/ 0 h 43464"/>
                  <a:gd name="connsiteX3" fmla="*/ 6392 w 6391"/>
                  <a:gd name="connsiteY3" fmla="*/ 0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3465"/>
                    </a:moveTo>
                    <a:lnTo>
                      <a:pt x="0" y="43465"/>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187" name="Graphic 2">
                <a:extLst>
                  <a:ext uri="{FF2B5EF4-FFF2-40B4-BE49-F238E27FC236}">
                    <a16:creationId xmlns:a16="http://schemas.microsoft.com/office/drawing/2014/main" id="{7506BB31-7A63-4855-9679-F4ADEC1023D6}"/>
                  </a:ext>
                </a:extLst>
              </p:cNvPr>
              <p:cNvSpPr/>
              <p:nvPr/>
            </p:nvSpPr>
            <p:spPr>
              <a:xfrm>
                <a:off x="3096879" y="1664622"/>
                <a:ext cx="6391" cy="43464"/>
              </a:xfrm>
              <a:custGeom>
                <a:avLst/>
                <a:gdLst>
                  <a:gd name="connsiteX0" fmla="*/ 6392 w 6391"/>
                  <a:gd name="connsiteY0" fmla="*/ 43465 h 43464"/>
                  <a:gd name="connsiteX1" fmla="*/ 0 w 6391"/>
                  <a:gd name="connsiteY1" fmla="*/ 43465 h 43464"/>
                  <a:gd name="connsiteX2" fmla="*/ 0 w 6391"/>
                  <a:gd name="connsiteY2" fmla="*/ 0 h 43464"/>
                  <a:gd name="connsiteX3" fmla="*/ 6392 w 6391"/>
                  <a:gd name="connsiteY3" fmla="*/ 0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3465"/>
                    </a:moveTo>
                    <a:lnTo>
                      <a:pt x="0" y="43465"/>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188" name="Graphic 2">
                <a:extLst>
                  <a:ext uri="{FF2B5EF4-FFF2-40B4-BE49-F238E27FC236}">
                    <a16:creationId xmlns:a16="http://schemas.microsoft.com/office/drawing/2014/main" id="{7B3DE997-2244-4014-AF90-FEC85D571DDD}"/>
                  </a:ext>
                </a:extLst>
              </p:cNvPr>
              <p:cNvSpPr/>
              <p:nvPr/>
            </p:nvSpPr>
            <p:spPr>
              <a:xfrm>
                <a:off x="3108384" y="1664622"/>
                <a:ext cx="6391" cy="43464"/>
              </a:xfrm>
              <a:custGeom>
                <a:avLst/>
                <a:gdLst>
                  <a:gd name="connsiteX0" fmla="*/ 6392 w 6391"/>
                  <a:gd name="connsiteY0" fmla="*/ 43465 h 43464"/>
                  <a:gd name="connsiteX1" fmla="*/ 0 w 6391"/>
                  <a:gd name="connsiteY1" fmla="*/ 43465 h 43464"/>
                  <a:gd name="connsiteX2" fmla="*/ 0 w 6391"/>
                  <a:gd name="connsiteY2" fmla="*/ 0 h 43464"/>
                  <a:gd name="connsiteX3" fmla="*/ 6392 w 6391"/>
                  <a:gd name="connsiteY3" fmla="*/ 639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3465"/>
                    </a:moveTo>
                    <a:lnTo>
                      <a:pt x="0" y="43465"/>
                    </a:lnTo>
                    <a:lnTo>
                      <a:pt x="0" y="0"/>
                    </a:lnTo>
                    <a:lnTo>
                      <a:pt x="6392" y="639"/>
                    </a:lnTo>
                    <a:close/>
                  </a:path>
                </a:pathLst>
              </a:custGeom>
              <a:solidFill>
                <a:srgbClr val="FFFFFF"/>
              </a:solidFill>
              <a:ln w="6385" cap="flat">
                <a:noFill/>
                <a:prstDash val="solid"/>
                <a:miter/>
              </a:ln>
            </p:spPr>
            <p:txBody>
              <a:bodyPr rtlCol="0" anchor="ctr"/>
              <a:lstStyle/>
              <a:p>
                <a:endParaRPr lang="en-US"/>
              </a:p>
            </p:txBody>
          </p:sp>
          <p:sp>
            <p:nvSpPr>
              <p:cNvPr id="189" name="Graphic 2">
                <a:extLst>
                  <a:ext uri="{FF2B5EF4-FFF2-40B4-BE49-F238E27FC236}">
                    <a16:creationId xmlns:a16="http://schemas.microsoft.com/office/drawing/2014/main" id="{20558B6B-05F1-4CF7-A16A-A79ED11A1ADF}"/>
                  </a:ext>
                </a:extLst>
              </p:cNvPr>
              <p:cNvSpPr/>
              <p:nvPr/>
            </p:nvSpPr>
            <p:spPr>
              <a:xfrm>
                <a:off x="3119889" y="1665261"/>
                <a:ext cx="6391" cy="43464"/>
              </a:xfrm>
              <a:custGeom>
                <a:avLst/>
                <a:gdLst>
                  <a:gd name="connsiteX0" fmla="*/ 6392 w 6391"/>
                  <a:gd name="connsiteY0" fmla="*/ 43465 h 43464"/>
                  <a:gd name="connsiteX1" fmla="*/ 0 w 6391"/>
                  <a:gd name="connsiteY1" fmla="*/ 42826 h 43464"/>
                  <a:gd name="connsiteX2" fmla="*/ 0 w 6391"/>
                  <a:gd name="connsiteY2" fmla="*/ 0 h 43464"/>
                  <a:gd name="connsiteX3" fmla="*/ 6392 w 6391"/>
                  <a:gd name="connsiteY3" fmla="*/ 0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3465"/>
                    </a:moveTo>
                    <a:lnTo>
                      <a:pt x="0" y="42826"/>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190" name="Graphic 2">
                <a:extLst>
                  <a:ext uri="{FF2B5EF4-FFF2-40B4-BE49-F238E27FC236}">
                    <a16:creationId xmlns:a16="http://schemas.microsoft.com/office/drawing/2014/main" id="{400BFD74-B481-4A4C-9AC5-A64208FF730C}"/>
                  </a:ext>
                </a:extLst>
              </p:cNvPr>
              <p:cNvSpPr/>
              <p:nvPr/>
            </p:nvSpPr>
            <p:spPr>
              <a:xfrm>
                <a:off x="3131395" y="1665261"/>
                <a:ext cx="6391" cy="43464"/>
              </a:xfrm>
              <a:custGeom>
                <a:avLst/>
                <a:gdLst>
                  <a:gd name="connsiteX0" fmla="*/ 6392 w 6391"/>
                  <a:gd name="connsiteY0" fmla="*/ 43465 h 43464"/>
                  <a:gd name="connsiteX1" fmla="*/ 0 w 6391"/>
                  <a:gd name="connsiteY1" fmla="*/ 43465 h 43464"/>
                  <a:gd name="connsiteX2" fmla="*/ 0 w 6391"/>
                  <a:gd name="connsiteY2" fmla="*/ 0 h 43464"/>
                  <a:gd name="connsiteX3" fmla="*/ 6392 w 6391"/>
                  <a:gd name="connsiteY3" fmla="*/ 0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3465"/>
                    </a:moveTo>
                    <a:lnTo>
                      <a:pt x="0" y="43465"/>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191" name="Graphic 2">
                <a:extLst>
                  <a:ext uri="{FF2B5EF4-FFF2-40B4-BE49-F238E27FC236}">
                    <a16:creationId xmlns:a16="http://schemas.microsoft.com/office/drawing/2014/main" id="{F5B42DF6-3F62-47DA-9498-ED82D180AA2A}"/>
                  </a:ext>
                </a:extLst>
              </p:cNvPr>
              <p:cNvSpPr/>
              <p:nvPr/>
            </p:nvSpPr>
            <p:spPr>
              <a:xfrm>
                <a:off x="3142261" y="1665261"/>
                <a:ext cx="6391" cy="43464"/>
              </a:xfrm>
              <a:custGeom>
                <a:avLst/>
                <a:gdLst>
                  <a:gd name="connsiteX0" fmla="*/ 6392 w 6391"/>
                  <a:gd name="connsiteY0" fmla="*/ 43465 h 43464"/>
                  <a:gd name="connsiteX1" fmla="*/ 0 w 6391"/>
                  <a:gd name="connsiteY1" fmla="*/ 43465 h 43464"/>
                  <a:gd name="connsiteX2" fmla="*/ 0 w 6391"/>
                  <a:gd name="connsiteY2" fmla="*/ 0 h 43464"/>
                  <a:gd name="connsiteX3" fmla="*/ 6392 w 6391"/>
                  <a:gd name="connsiteY3" fmla="*/ 0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3465"/>
                    </a:moveTo>
                    <a:lnTo>
                      <a:pt x="0" y="43465"/>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192" name="Graphic 2">
                <a:extLst>
                  <a:ext uri="{FF2B5EF4-FFF2-40B4-BE49-F238E27FC236}">
                    <a16:creationId xmlns:a16="http://schemas.microsoft.com/office/drawing/2014/main" id="{88370294-84EB-4E73-A36A-ED07FA87C896}"/>
                  </a:ext>
                </a:extLst>
              </p:cNvPr>
              <p:cNvSpPr/>
              <p:nvPr/>
            </p:nvSpPr>
            <p:spPr>
              <a:xfrm>
                <a:off x="3153766" y="1665261"/>
                <a:ext cx="6391" cy="43464"/>
              </a:xfrm>
              <a:custGeom>
                <a:avLst/>
                <a:gdLst>
                  <a:gd name="connsiteX0" fmla="*/ 6392 w 6391"/>
                  <a:gd name="connsiteY0" fmla="*/ 43465 h 43464"/>
                  <a:gd name="connsiteX1" fmla="*/ 0 w 6391"/>
                  <a:gd name="connsiteY1" fmla="*/ 43465 h 43464"/>
                  <a:gd name="connsiteX2" fmla="*/ 0 w 6391"/>
                  <a:gd name="connsiteY2" fmla="*/ 0 h 43464"/>
                  <a:gd name="connsiteX3" fmla="*/ 6392 w 6391"/>
                  <a:gd name="connsiteY3" fmla="*/ 0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3465"/>
                    </a:moveTo>
                    <a:lnTo>
                      <a:pt x="0" y="43465"/>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193" name="Graphic 2">
                <a:extLst>
                  <a:ext uri="{FF2B5EF4-FFF2-40B4-BE49-F238E27FC236}">
                    <a16:creationId xmlns:a16="http://schemas.microsoft.com/office/drawing/2014/main" id="{552E9F42-BD2E-4356-8048-18FC374992A9}"/>
                  </a:ext>
                </a:extLst>
              </p:cNvPr>
              <p:cNvSpPr/>
              <p:nvPr/>
            </p:nvSpPr>
            <p:spPr>
              <a:xfrm>
                <a:off x="3164633" y="1665900"/>
                <a:ext cx="6391" cy="42825"/>
              </a:xfrm>
              <a:custGeom>
                <a:avLst/>
                <a:gdLst>
                  <a:gd name="connsiteX0" fmla="*/ 6392 w 6391"/>
                  <a:gd name="connsiteY0" fmla="*/ 42826 h 42825"/>
                  <a:gd name="connsiteX1" fmla="*/ 0 w 6391"/>
                  <a:gd name="connsiteY1" fmla="*/ 42826 h 42825"/>
                  <a:gd name="connsiteX2" fmla="*/ 0 w 6391"/>
                  <a:gd name="connsiteY2" fmla="*/ 0 h 42825"/>
                  <a:gd name="connsiteX3" fmla="*/ 6392 w 6391"/>
                  <a:gd name="connsiteY3" fmla="*/ 0 h 42825"/>
                </a:gdLst>
                <a:ahLst/>
                <a:cxnLst>
                  <a:cxn ang="0">
                    <a:pos x="connsiteX0" y="connsiteY0"/>
                  </a:cxn>
                  <a:cxn ang="0">
                    <a:pos x="connsiteX1" y="connsiteY1"/>
                  </a:cxn>
                  <a:cxn ang="0">
                    <a:pos x="connsiteX2" y="connsiteY2"/>
                  </a:cxn>
                  <a:cxn ang="0">
                    <a:pos x="connsiteX3" y="connsiteY3"/>
                  </a:cxn>
                </a:cxnLst>
                <a:rect l="l" t="t" r="r" b="b"/>
                <a:pathLst>
                  <a:path w="6391" h="42825">
                    <a:moveTo>
                      <a:pt x="6392" y="42826"/>
                    </a:moveTo>
                    <a:lnTo>
                      <a:pt x="0" y="42826"/>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194" name="Graphic 2">
                <a:extLst>
                  <a:ext uri="{FF2B5EF4-FFF2-40B4-BE49-F238E27FC236}">
                    <a16:creationId xmlns:a16="http://schemas.microsoft.com/office/drawing/2014/main" id="{A277FCA4-6216-41AD-92B5-A41D3EE1215D}"/>
                  </a:ext>
                </a:extLst>
              </p:cNvPr>
              <p:cNvSpPr/>
              <p:nvPr/>
            </p:nvSpPr>
            <p:spPr>
              <a:xfrm>
                <a:off x="3176138" y="1665900"/>
                <a:ext cx="6391" cy="42825"/>
              </a:xfrm>
              <a:custGeom>
                <a:avLst/>
                <a:gdLst>
                  <a:gd name="connsiteX0" fmla="*/ 6392 w 6391"/>
                  <a:gd name="connsiteY0" fmla="*/ 42826 h 42825"/>
                  <a:gd name="connsiteX1" fmla="*/ 0 w 6391"/>
                  <a:gd name="connsiteY1" fmla="*/ 42826 h 42825"/>
                  <a:gd name="connsiteX2" fmla="*/ 0 w 6391"/>
                  <a:gd name="connsiteY2" fmla="*/ 0 h 42825"/>
                  <a:gd name="connsiteX3" fmla="*/ 6392 w 6391"/>
                  <a:gd name="connsiteY3" fmla="*/ 0 h 42825"/>
                </a:gdLst>
                <a:ahLst/>
                <a:cxnLst>
                  <a:cxn ang="0">
                    <a:pos x="connsiteX0" y="connsiteY0"/>
                  </a:cxn>
                  <a:cxn ang="0">
                    <a:pos x="connsiteX1" y="connsiteY1"/>
                  </a:cxn>
                  <a:cxn ang="0">
                    <a:pos x="connsiteX2" y="connsiteY2"/>
                  </a:cxn>
                  <a:cxn ang="0">
                    <a:pos x="connsiteX3" y="connsiteY3"/>
                  </a:cxn>
                </a:cxnLst>
                <a:rect l="l" t="t" r="r" b="b"/>
                <a:pathLst>
                  <a:path w="6391" h="42825">
                    <a:moveTo>
                      <a:pt x="6392" y="42826"/>
                    </a:moveTo>
                    <a:lnTo>
                      <a:pt x="0" y="42826"/>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195" name="Graphic 2">
                <a:extLst>
                  <a:ext uri="{FF2B5EF4-FFF2-40B4-BE49-F238E27FC236}">
                    <a16:creationId xmlns:a16="http://schemas.microsoft.com/office/drawing/2014/main" id="{8DE8D3F5-C368-4A10-BAFB-FA5F5DC12823}"/>
                  </a:ext>
                </a:extLst>
              </p:cNvPr>
              <p:cNvSpPr/>
              <p:nvPr/>
            </p:nvSpPr>
            <p:spPr>
              <a:xfrm>
                <a:off x="3187004" y="1665900"/>
                <a:ext cx="6391" cy="42825"/>
              </a:xfrm>
              <a:custGeom>
                <a:avLst/>
                <a:gdLst>
                  <a:gd name="connsiteX0" fmla="*/ 6392 w 6391"/>
                  <a:gd name="connsiteY0" fmla="*/ 42826 h 42825"/>
                  <a:gd name="connsiteX1" fmla="*/ 0 w 6391"/>
                  <a:gd name="connsiteY1" fmla="*/ 42826 h 42825"/>
                  <a:gd name="connsiteX2" fmla="*/ 0 w 6391"/>
                  <a:gd name="connsiteY2" fmla="*/ 0 h 42825"/>
                  <a:gd name="connsiteX3" fmla="*/ 6392 w 6391"/>
                  <a:gd name="connsiteY3" fmla="*/ 0 h 42825"/>
                </a:gdLst>
                <a:ahLst/>
                <a:cxnLst>
                  <a:cxn ang="0">
                    <a:pos x="connsiteX0" y="connsiteY0"/>
                  </a:cxn>
                  <a:cxn ang="0">
                    <a:pos x="connsiteX1" y="connsiteY1"/>
                  </a:cxn>
                  <a:cxn ang="0">
                    <a:pos x="connsiteX2" y="connsiteY2"/>
                  </a:cxn>
                  <a:cxn ang="0">
                    <a:pos x="connsiteX3" y="connsiteY3"/>
                  </a:cxn>
                </a:cxnLst>
                <a:rect l="l" t="t" r="r" b="b"/>
                <a:pathLst>
                  <a:path w="6391" h="42825">
                    <a:moveTo>
                      <a:pt x="6392" y="42826"/>
                    </a:moveTo>
                    <a:lnTo>
                      <a:pt x="0" y="42826"/>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196" name="Graphic 2">
                <a:extLst>
                  <a:ext uri="{FF2B5EF4-FFF2-40B4-BE49-F238E27FC236}">
                    <a16:creationId xmlns:a16="http://schemas.microsoft.com/office/drawing/2014/main" id="{2CCE54A0-C673-4C53-B578-3E5AC2C54C97}"/>
                  </a:ext>
                </a:extLst>
              </p:cNvPr>
              <p:cNvSpPr/>
              <p:nvPr/>
            </p:nvSpPr>
            <p:spPr>
              <a:xfrm>
                <a:off x="3198510" y="1665900"/>
                <a:ext cx="6391" cy="42825"/>
              </a:xfrm>
              <a:custGeom>
                <a:avLst/>
                <a:gdLst>
                  <a:gd name="connsiteX0" fmla="*/ 6392 w 6391"/>
                  <a:gd name="connsiteY0" fmla="*/ 42826 h 42825"/>
                  <a:gd name="connsiteX1" fmla="*/ 0 w 6391"/>
                  <a:gd name="connsiteY1" fmla="*/ 42826 h 42825"/>
                  <a:gd name="connsiteX2" fmla="*/ 0 w 6391"/>
                  <a:gd name="connsiteY2" fmla="*/ 0 h 42825"/>
                  <a:gd name="connsiteX3" fmla="*/ 6392 w 6391"/>
                  <a:gd name="connsiteY3" fmla="*/ 0 h 42825"/>
                </a:gdLst>
                <a:ahLst/>
                <a:cxnLst>
                  <a:cxn ang="0">
                    <a:pos x="connsiteX0" y="connsiteY0"/>
                  </a:cxn>
                  <a:cxn ang="0">
                    <a:pos x="connsiteX1" y="connsiteY1"/>
                  </a:cxn>
                  <a:cxn ang="0">
                    <a:pos x="connsiteX2" y="connsiteY2"/>
                  </a:cxn>
                  <a:cxn ang="0">
                    <a:pos x="connsiteX3" y="connsiteY3"/>
                  </a:cxn>
                </a:cxnLst>
                <a:rect l="l" t="t" r="r" b="b"/>
                <a:pathLst>
                  <a:path w="6391" h="42825">
                    <a:moveTo>
                      <a:pt x="6392" y="42826"/>
                    </a:moveTo>
                    <a:lnTo>
                      <a:pt x="0" y="42826"/>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197" name="Graphic 2">
                <a:extLst>
                  <a:ext uri="{FF2B5EF4-FFF2-40B4-BE49-F238E27FC236}">
                    <a16:creationId xmlns:a16="http://schemas.microsoft.com/office/drawing/2014/main" id="{BAE529BB-1827-4BC2-904A-AE6ED9CCEDD5}"/>
                  </a:ext>
                </a:extLst>
              </p:cNvPr>
              <p:cNvSpPr/>
              <p:nvPr/>
            </p:nvSpPr>
            <p:spPr>
              <a:xfrm>
                <a:off x="3209376" y="1665900"/>
                <a:ext cx="6391" cy="43464"/>
              </a:xfrm>
              <a:custGeom>
                <a:avLst/>
                <a:gdLst>
                  <a:gd name="connsiteX0" fmla="*/ 6392 w 6391"/>
                  <a:gd name="connsiteY0" fmla="*/ 43465 h 43464"/>
                  <a:gd name="connsiteX1" fmla="*/ 0 w 6391"/>
                  <a:gd name="connsiteY1" fmla="*/ 43465 h 43464"/>
                  <a:gd name="connsiteX2" fmla="*/ 0 w 6391"/>
                  <a:gd name="connsiteY2" fmla="*/ 0 h 43464"/>
                  <a:gd name="connsiteX3" fmla="*/ 6392 w 6391"/>
                  <a:gd name="connsiteY3" fmla="*/ 639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3465"/>
                    </a:moveTo>
                    <a:lnTo>
                      <a:pt x="0" y="43465"/>
                    </a:lnTo>
                    <a:lnTo>
                      <a:pt x="0" y="0"/>
                    </a:lnTo>
                    <a:lnTo>
                      <a:pt x="6392" y="639"/>
                    </a:lnTo>
                    <a:close/>
                  </a:path>
                </a:pathLst>
              </a:custGeom>
              <a:solidFill>
                <a:srgbClr val="FFFFFF"/>
              </a:solidFill>
              <a:ln w="6385" cap="flat">
                <a:noFill/>
                <a:prstDash val="solid"/>
                <a:miter/>
              </a:ln>
            </p:spPr>
            <p:txBody>
              <a:bodyPr rtlCol="0" anchor="ctr"/>
              <a:lstStyle/>
              <a:p>
                <a:endParaRPr lang="en-US"/>
              </a:p>
            </p:txBody>
          </p:sp>
          <p:sp>
            <p:nvSpPr>
              <p:cNvPr id="198" name="Graphic 2">
                <a:extLst>
                  <a:ext uri="{FF2B5EF4-FFF2-40B4-BE49-F238E27FC236}">
                    <a16:creationId xmlns:a16="http://schemas.microsoft.com/office/drawing/2014/main" id="{329E229F-DBCB-4917-9C20-953DBF995EC2}"/>
                  </a:ext>
                </a:extLst>
              </p:cNvPr>
              <p:cNvSpPr/>
              <p:nvPr/>
            </p:nvSpPr>
            <p:spPr>
              <a:xfrm>
                <a:off x="3220242" y="1666539"/>
                <a:ext cx="6391" cy="42825"/>
              </a:xfrm>
              <a:custGeom>
                <a:avLst/>
                <a:gdLst>
                  <a:gd name="connsiteX0" fmla="*/ 6392 w 6391"/>
                  <a:gd name="connsiteY0" fmla="*/ 42826 h 42825"/>
                  <a:gd name="connsiteX1" fmla="*/ 0 w 6391"/>
                  <a:gd name="connsiteY1" fmla="*/ 42826 h 42825"/>
                  <a:gd name="connsiteX2" fmla="*/ 0 w 6391"/>
                  <a:gd name="connsiteY2" fmla="*/ 0 h 42825"/>
                  <a:gd name="connsiteX3" fmla="*/ 6392 w 6391"/>
                  <a:gd name="connsiteY3" fmla="*/ 0 h 42825"/>
                </a:gdLst>
                <a:ahLst/>
                <a:cxnLst>
                  <a:cxn ang="0">
                    <a:pos x="connsiteX0" y="connsiteY0"/>
                  </a:cxn>
                  <a:cxn ang="0">
                    <a:pos x="connsiteX1" y="connsiteY1"/>
                  </a:cxn>
                  <a:cxn ang="0">
                    <a:pos x="connsiteX2" y="connsiteY2"/>
                  </a:cxn>
                  <a:cxn ang="0">
                    <a:pos x="connsiteX3" y="connsiteY3"/>
                  </a:cxn>
                </a:cxnLst>
                <a:rect l="l" t="t" r="r" b="b"/>
                <a:pathLst>
                  <a:path w="6391" h="42825">
                    <a:moveTo>
                      <a:pt x="6392" y="42826"/>
                    </a:moveTo>
                    <a:lnTo>
                      <a:pt x="0" y="42826"/>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199" name="Graphic 2">
                <a:extLst>
                  <a:ext uri="{FF2B5EF4-FFF2-40B4-BE49-F238E27FC236}">
                    <a16:creationId xmlns:a16="http://schemas.microsoft.com/office/drawing/2014/main" id="{93B574DC-015E-487D-B1FF-826A16FC89CB}"/>
                  </a:ext>
                </a:extLst>
              </p:cNvPr>
              <p:cNvSpPr/>
              <p:nvPr/>
            </p:nvSpPr>
            <p:spPr>
              <a:xfrm>
                <a:off x="3231747" y="1666539"/>
                <a:ext cx="5752" cy="42825"/>
              </a:xfrm>
              <a:custGeom>
                <a:avLst/>
                <a:gdLst>
                  <a:gd name="connsiteX0" fmla="*/ 5753 w 5752"/>
                  <a:gd name="connsiteY0" fmla="*/ 42826 h 42825"/>
                  <a:gd name="connsiteX1" fmla="*/ 0 w 5752"/>
                  <a:gd name="connsiteY1" fmla="*/ 42826 h 42825"/>
                  <a:gd name="connsiteX2" fmla="*/ 0 w 5752"/>
                  <a:gd name="connsiteY2" fmla="*/ 0 h 42825"/>
                  <a:gd name="connsiteX3" fmla="*/ 5753 w 5752"/>
                  <a:gd name="connsiteY3" fmla="*/ 0 h 42825"/>
                </a:gdLst>
                <a:ahLst/>
                <a:cxnLst>
                  <a:cxn ang="0">
                    <a:pos x="connsiteX0" y="connsiteY0"/>
                  </a:cxn>
                  <a:cxn ang="0">
                    <a:pos x="connsiteX1" y="connsiteY1"/>
                  </a:cxn>
                  <a:cxn ang="0">
                    <a:pos x="connsiteX2" y="connsiteY2"/>
                  </a:cxn>
                  <a:cxn ang="0">
                    <a:pos x="connsiteX3" y="connsiteY3"/>
                  </a:cxn>
                </a:cxnLst>
                <a:rect l="l" t="t" r="r" b="b"/>
                <a:pathLst>
                  <a:path w="5752" h="42825">
                    <a:moveTo>
                      <a:pt x="5753" y="42826"/>
                    </a:moveTo>
                    <a:lnTo>
                      <a:pt x="0" y="42826"/>
                    </a:lnTo>
                    <a:lnTo>
                      <a:pt x="0" y="0"/>
                    </a:lnTo>
                    <a:lnTo>
                      <a:pt x="5753" y="0"/>
                    </a:lnTo>
                    <a:close/>
                  </a:path>
                </a:pathLst>
              </a:custGeom>
              <a:solidFill>
                <a:srgbClr val="FFFFFF"/>
              </a:solidFill>
              <a:ln w="6385" cap="flat">
                <a:noFill/>
                <a:prstDash val="solid"/>
                <a:miter/>
              </a:ln>
            </p:spPr>
            <p:txBody>
              <a:bodyPr rtlCol="0" anchor="ctr"/>
              <a:lstStyle/>
              <a:p>
                <a:endParaRPr lang="en-US"/>
              </a:p>
            </p:txBody>
          </p:sp>
        </p:grpSp>
        <p:grpSp>
          <p:nvGrpSpPr>
            <p:cNvPr id="200" name="Graphic 2">
              <a:extLst>
                <a:ext uri="{FF2B5EF4-FFF2-40B4-BE49-F238E27FC236}">
                  <a16:creationId xmlns:a16="http://schemas.microsoft.com/office/drawing/2014/main" id="{7D0204C2-B5A5-486C-BFF4-00822841DDCB}"/>
                </a:ext>
              </a:extLst>
            </p:cNvPr>
            <p:cNvGrpSpPr/>
            <p:nvPr/>
          </p:nvGrpSpPr>
          <p:grpSpPr>
            <a:xfrm>
              <a:off x="3051496" y="1668457"/>
              <a:ext cx="186003" cy="40908"/>
              <a:chOff x="3051496" y="1668457"/>
              <a:chExt cx="186003" cy="40908"/>
            </a:xfrm>
            <a:solidFill>
              <a:srgbClr val="FF9085"/>
            </a:solidFill>
          </p:grpSpPr>
          <p:sp>
            <p:nvSpPr>
              <p:cNvPr id="201" name="Graphic 2">
                <a:extLst>
                  <a:ext uri="{FF2B5EF4-FFF2-40B4-BE49-F238E27FC236}">
                    <a16:creationId xmlns:a16="http://schemas.microsoft.com/office/drawing/2014/main" id="{895677AB-01DD-4923-9653-98D6FC9A04DE}"/>
                  </a:ext>
                </a:extLst>
              </p:cNvPr>
              <p:cNvSpPr/>
              <p:nvPr/>
            </p:nvSpPr>
            <p:spPr>
              <a:xfrm>
                <a:off x="3051496" y="1670374"/>
                <a:ext cx="6391" cy="37712"/>
              </a:xfrm>
              <a:custGeom>
                <a:avLst/>
                <a:gdLst>
                  <a:gd name="connsiteX0" fmla="*/ 6392 w 6391"/>
                  <a:gd name="connsiteY0" fmla="*/ 37712 h 37712"/>
                  <a:gd name="connsiteX1" fmla="*/ 0 w 6391"/>
                  <a:gd name="connsiteY1" fmla="*/ 37712 h 37712"/>
                  <a:gd name="connsiteX2" fmla="*/ 0 w 6391"/>
                  <a:gd name="connsiteY2" fmla="*/ 0 h 37712"/>
                  <a:gd name="connsiteX3" fmla="*/ 6392 w 6391"/>
                  <a:gd name="connsiteY3" fmla="*/ 639 h 37712"/>
                </a:gdLst>
                <a:ahLst/>
                <a:cxnLst>
                  <a:cxn ang="0">
                    <a:pos x="connsiteX0" y="connsiteY0"/>
                  </a:cxn>
                  <a:cxn ang="0">
                    <a:pos x="connsiteX1" y="connsiteY1"/>
                  </a:cxn>
                  <a:cxn ang="0">
                    <a:pos x="connsiteX2" y="connsiteY2"/>
                  </a:cxn>
                  <a:cxn ang="0">
                    <a:pos x="connsiteX3" y="connsiteY3"/>
                  </a:cxn>
                </a:cxnLst>
                <a:rect l="l" t="t" r="r" b="b"/>
                <a:pathLst>
                  <a:path w="6391" h="37712">
                    <a:moveTo>
                      <a:pt x="6392" y="37712"/>
                    </a:moveTo>
                    <a:lnTo>
                      <a:pt x="0" y="37712"/>
                    </a:lnTo>
                    <a:lnTo>
                      <a:pt x="0" y="0"/>
                    </a:lnTo>
                    <a:lnTo>
                      <a:pt x="6392" y="639"/>
                    </a:lnTo>
                    <a:close/>
                  </a:path>
                </a:pathLst>
              </a:custGeom>
              <a:solidFill>
                <a:srgbClr val="FF9085"/>
              </a:solidFill>
              <a:ln w="6385" cap="flat">
                <a:noFill/>
                <a:prstDash val="solid"/>
                <a:miter/>
              </a:ln>
            </p:spPr>
            <p:txBody>
              <a:bodyPr rtlCol="0" anchor="ctr"/>
              <a:lstStyle/>
              <a:p>
                <a:endParaRPr lang="en-US"/>
              </a:p>
            </p:txBody>
          </p:sp>
          <p:sp>
            <p:nvSpPr>
              <p:cNvPr id="202" name="Graphic 2">
                <a:extLst>
                  <a:ext uri="{FF2B5EF4-FFF2-40B4-BE49-F238E27FC236}">
                    <a16:creationId xmlns:a16="http://schemas.microsoft.com/office/drawing/2014/main" id="{307C6D38-FD0A-4E9A-8EFC-F1CBB2F968AB}"/>
                  </a:ext>
                </a:extLst>
              </p:cNvPr>
              <p:cNvSpPr/>
              <p:nvPr/>
            </p:nvSpPr>
            <p:spPr>
              <a:xfrm>
                <a:off x="3063002" y="1703612"/>
                <a:ext cx="6391" cy="4474"/>
              </a:xfrm>
              <a:custGeom>
                <a:avLst/>
                <a:gdLst>
                  <a:gd name="connsiteX0" fmla="*/ 6392 w 6391"/>
                  <a:gd name="connsiteY0" fmla="*/ 4474 h 4474"/>
                  <a:gd name="connsiteX1" fmla="*/ 0 w 6391"/>
                  <a:gd name="connsiteY1" fmla="*/ 4474 h 4474"/>
                  <a:gd name="connsiteX2" fmla="*/ 0 w 6391"/>
                  <a:gd name="connsiteY2" fmla="*/ 0 h 4474"/>
                  <a:gd name="connsiteX3" fmla="*/ 6392 w 6391"/>
                  <a:gd name="connsiteY3" fmla="*/ 0 h 4474"/>
                </a:gdLst>
                <a:ahLst/>
                <a:cxnLst>
                  <a:cxn ang="0">
                    <a:pos x="connsiteX0" y="connsiteY0"/>
                  </a:cxn>
                  <a:cxn ang="0">
                    <a:pos x="connsiteX1" y="connsiteY1"/>
                  </a:cxn>
                  <a:cxn ang="0">
                    <a:pos x="connsiteX2" y="connsiteY2"/>
                  </a:cxn>
                  <a:cxn ang="0">
                    <a:pos x="connsiteX3" y="connsiteY3"/>
                  </a:cxn>
                </a:cxnLst>
                <a:rect l="l" t="t" r="r" b="b"/>
                <a:pathLst>
                  <a:path w="6391" h="4474">
                    <a:moveTo>
                      <a:pt x="6392" y="4474"/>
                    </a:moveTo>
                    <a:lnTo>
                      <a:pt x="0" y="4474"/>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203" name="Graphic 2">
                <a:extLst>
                  <a:ext uri="{FF2B5EF4-FFF2-40B4-BE49-F238E27FC236}">
                    <a16:creationId xmlns:a16="http://schemas.microsoft.com/office/drawing/2014/main" id="{97A05471-C262-4C7F-B332-99115F8F52CD}"/>
                  </a:ext>
                </a:extLst>
              </p:cNvPr>
              <p:cNvSpPr/>
              <p:nvPr/>
            </p:nvSpPr>
            <p:spPr>
              <a:xfrm>
                <a:off x="3074507" y="1682519"/>
                <a:ext cx="6391" cy="25567"/>
              </a:xfrm>
              <a:custGeom>
                <a:avLst/>
                <a:gdLst>
                  <a:gd name="connsiteX0" fmla="*/ 6392 w 6391"/>
                  <a:gd name="connsiteY0" fmla="*/ 25568 h 25567"/>
                  <a:gd name="connsiteX1" fmla="*/ 0 w 6391"/>
                  <a:gd name="connsiteY1" fmla="*/ 25568 h 25567"/>
                  <a:gd name="connsiteX2" fmla="*/ 0 w 6391"/>
                  <a:gd name="connsiteY2" fmla="*/ 0 h 25567"/>
                  <a:gd name="connsiteX3" fmla="*/ 6392 w 6391"/>
                  <a:gd name="connsiteY3" fmla="*/ 0 h 25567"/>
                </a:gdLst>
                <a:ahLst/>
                <a:cxnLst>
                  <a:cxn ang="0">
                    <a:pos x="connsiteX0" y="connsiteY0"/>
                  </a:cxn>
                  <a:cxn ang="0">
                    <a:pos x="connsiteX1" y="connsiteY1"/>
                  </a:cxn>
                  <a:cxn ang="0">
                    <a:pos x="connsiteX2" y="connsiteY2"/>
                  </a:cxn>
                  <a:cxn ang="0">
                    <a:pos x="connsiteX3" y="connsiteY3"/>
                  </a:cxn>
                </a:cxnLst>
                <a:rect l="l" t="t" r="r" b="b"/>
                <a:pathLst>
                  <a:path w="6391" h="25567">
                    <a:moveTo>
                      <a:pt x="6392" y="25568"/>
                    </a:moveTo>
                    <a:lnTo>
                      <a:pt x="0" y="25568"/>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204" name="Graphic 2">
                <a:extLst>
                  <a:ext uri="{FF2B5EF4-FFF2-40B4-BE49-F238E27FC236}">
                    <a16:creationId xmlns:a16="http://schemas.microsoft.com/office/drawing/2014/main" id="{284514D8-8380-42C2-BB9F-35F95417093C}"/>
                  </a:ext>
                </a:extLst>
              </p:cNvPr>
              <p:cNvSpPr/>
              <p:nvPr/>
            </p:nvSpPr>
            <p:spPr>
              <a:xfrm>
                <a:off x="3086012" y="1697220"/>
                <a:ext cx="6391" cy="10866"/>
              </a:xfrm>
              <a:custGeom>
                <a:avLst/>
                <a:gdLst>
                  <a:gd name="connsiteX0" fmla="*/ 6392 w 6391"/>
                  <a:gd name="connsiteY0" fmla="*/ 10866 h 10866"/>
                  <a:gd name="connsiteX1" fmla="*/ 0 w 6391"/>
                  <a:gd name="connsiteY1" fmla="*/ 10866 h 10866"/>
                  <a:gd name="connsiteX2" fmla="*/ 0 w 6391"/>
                  <a:gd name="connsiteY2" fmla="*/ 0 h 10866"/>
                  <a:gd name="connsiteX3" fmla="*/ 6392 w 6391"/>
                  <a:gd name="connsiteY3" fmla="*/ 0 h 10866"/>
                </a:gdLst>
                <a:ahLst/>
                <a:cxnLst>
                  <a:cxn ang="0">
                    <a:pos x="connsiteX0" y="connsiteY0"/>
                  </a:cxn>
                  <a:cxn ang="0">
                    <a:pos x="connsiteX1" y="connsiteY1"/>
                  </a:cxn>
                  <a:cxn ang="0">
                    <a:pos x="connsiteX2" y="connsiteY2"/>
                  </a:cxn>
                  <a:cxn ang="0">
                    <a:pos x="connsiteX3" y="connsiteY3"/>
                  </a:cxn>
                </a:cxnLst>
                <a:rect l="l" t="t" r="r" b="b"/>
                <a:pathLst>
                  <a:path w="6391" h="10866">
                    <a:moveTo>
                      <a:pt x="6392" y="10866"/>
                    </a:moveTo>
                    <a:lnTo>
                      <a:pt x="0" y="10866"/>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205" name="Graphic 2">
                <a:extLst>
                  <a:ext uri="{FF2B5EF4-FFF2-40B4-BE49-F238E27FC236}">
                    <a16:creationId xmlns:a16="http://schemas.microsoft.com/office/drawing/2014/main" id="{E4921385-8889-489B-9A49-E2EF6AC1AD7F}"/>
                  </a:ext>
                </a:extLst>
              </p:cNvPr>
              <p:cNvSpPr/>
              <p:nvPr/>
            </p:nvSpPr>
            <p:spPr>
              <a:xfrm>
                <a:off x="3096879" y="1679962"/>
                <a:ext cx="6391" cy="28124"/>
              </a:xfrm>
              <a:custGeom>
                <a:avLst/>
                <a:gdLst>
                  <a:gd name="connsiteX0" fmla="*/ 6392 w 6391"/>
                  <a:gd name="connsiteY0" fmla="*/ 28124 h 28124"/>
                  <a:gd name="connsiteX1" fmla="*/ 0 w 6391"/>
                  <a:gd name="connsiteY1" fmla="*/ 28124 h 28124"/>
                  <a:gd name="connsiteX2" fmla="*/ 0 w 6391"/>
                  <a:gd name="connsiteY2" fmla="*/ 0 h 28124"/>
                  <a:gd name="connsiteX3" fmla="*/ 6392 w 6391"/>
                  <a:gd name="connsiteY3" fmla="*/ 0 h 28124"/>
                </a:gdLst>
                <a:ahLst/>
                <a:cxnLst>
                  <a:cxn ang="0">
                    <a:pos x="connsiteX0" y="connsiteY0"/>
                  </a:cxn>
                  <a:cxn ang="0">
                    <a:pos x="connsiteX1" y="connsiteY1"/>
                  </a:cxn>
                  <a:cxn ang="0">
                    <a:pos x="connsiteX2" y="connsiteY2"/>
                  </a:cxn>
                  <a:cxn ang="0">
                    <a:pos x="connsiteX3" y="connsiteY3"/>
                  </a:cxn>
                </a:cxnLst>
                <a:rect l="l" t="t" r="r" b="b"/>
                <a:pathLst>
                  <a:path w="6391" h="28124">
                    <a:moveTo>
                      <a:pt x="6392" y="28124"/>
                    </a:moveTo>
                    <a:lnTo>
                      <a:pt x="0" y="28124"/>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206" name="Graphic 2">
                <a:extLst>
                  <a:ext uri="{FF2B5EF4-FFF2-40B4-BE49-F238E27FC236}">
                    <a16:creationId xmlns:a16="http://schemas.microsoft.com/office/drawing/2014/main" id="{A2A99692-FFBE-40B1-B9EF-7B9B9121BB2A}"/>
                  </a:ext>
                </a:extLst>
              </p:cNvPr>
              <p:cNvSpPr/>
              <p:nvPr/>
            </p:nvSpPr>
            <p:spPr>
              <a:xfrm>
                <a:off x="3108384" y="1688911"/>
                <a:ext cx="6391" cy="19175"/>
              </a:xfrm>
              <a:custGeom>
                <a:avLst/>
                <a:gdLst>
                  <a:gd name="connsiteX0" fmla="*/ 6392 w 6391"/>
                  <a:gd name="connsiteY0" fmla="*/ 19176 h 19175"/>
                  <a:gd name="connsiteX1" fmla="*/ 0 w 6391"/>
                  <a:gd name="connsiteY1" fmla="*/ 19176 h 19175"/>
                  <a:gd name="connsiteX2" fmla="*/ 0 w 6391"/>
                  <a:gd name="connsiteY2" fmla="*/ 0 h 19175"/>
                  <a:gd name="connsiteX3" fmla="*/ 6392 w 6391"/>
                  <a:gd name="connsiteY3" fmla="*/ 0 h 19175"/>
                </a:gdLst>
                <a:ahLst/>
                <a:cxnLst>
                  <a:cxn ang="0">
                    <a:pos x="connsiteX0" y="connsiteY0"/>
                  </a:cxn>
                  <a:cxn ang="0">
                    <a:pos x="connsiteX1" y="connsiteY1"/>
                  </a:cxn>
                  <a:cxn ang="0">
                    <a:pos x="connsiteX2" y="connsiteY2"/>
                  </a:cxn>
                  <a:cxn ang="0">
                    <a:pos x="connsiteX3" y="connsiteY3"/>
                  </a:cxn>
                </a:cxnLst>
                <a:rect l="l" t="t" r="r" b="b"/>
                <a:pathLst>
                  <a:path w="6391" h="19175">
                    <a:moveTo>
                      <a:pt x="6392" y="19176"/>
                    </a:moveTo>
                    <a:lnTo>
                      <a:pt x="0" y="19176"/>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207" name="Graphic 2">
                <a:extLst>
                  <a:ext uri="{FF2B5EF4-FFF2-40B4-BE49-F238E27FC236}">
                    <a16:creationId xmlns:a16="http://schemas.microsoft.com/office/drawing/2014/main" id="{8D8EFDFD-8046-494E-9710-708DF643B922}"/>
                  </a:ext>
                </a:extLst>
              </p:cNvPr>
              <p:cNvSpPr/>
              <p:nvPr/>
            </p:nvSpPr>
            <p:spPr>
              <a:xfrm>
                <a:off x="3119889" y="1674849"/>
                <a:ext cx="6391" cy="33876"/>
              </a:xfrm>
              <a:custGeom>
                <a:avLst/>
                <a:gdLst>
                  <a:gd name="connsiteX0" fmla="*/ 6392 w 6391"/>
                  <a:gd name="connsiteY0" fmla="*/ 33877 h 33876"/>
                  <a:gd name="connsiteX1" fmla="*/ 0 w 6391"/>
                  <a:gd name="connsiteY1" fmla="*/ 33238 h 33876"/>
                  <a:gd name="connsiteX2" fmla="*/ 0 w 6391"/>
                  <a:gd name="connsiteY2" fmla="*/ 0 h 33876"/>
                  <a:gd name="connsiteX3" fmla="*/ 6392 w 6391"/>
                  <a:gd name="connsiteY3" fmla="*/ 0 h 33876"/>
                </a:gdLst>
                <a:ahLst/>
                <a:cxnLst>
                  <a:cxn ang="0">
                    <a:pos x="connsiteX0" y="connsiteY0"/>
                  </a:cxn>
                  <a:cxn ang="0">
                    <a:pos x="connsiteX1" y="connsiteY1"/>
                  </a:cxn>
                  <a:cxn ang="0">
                    <a:pos x="connsiteX2" y="connsiteY2"/>
                  </a:cxn>
                  <a:cxn ang="0">
                    <a:pos x="connsiteX3" y="connsiteY3"/>
                  </a:cxn>
                </a:cxnLst>
                <a:rect l="l" t="t" r="r" b="b"/>
                <a:pathLst>
                  <a:path w="6391" h="33876">
                    <a:moveTo>
                      <a:pt x="6392" y="33877"/>
                    </a:moveTo>
                    <a:lnTo>
                      <a:pt x="0" y="33238"/>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208" name="Graphic 2">
                <a:extLst>
                  <a:ext uri="{FF2B5EF4-FFF2-40B4-BE49-F238E27FC236}">
                    <a16:creationId xmlns:a16="http://schemas.microsoft.com/office/drawing/2014/main" id="{4E6644C3-3949-4F22-BB4B-04CB11E57DE7}"/>
                  </a:ext>
                </a:extLst>
              </p:cNvPr>
              <p:cNvSpPr/>
              <p:nvPr/>
            </p:nvSpPr>
            <p:spPr>
              <a:xfrm>
                <a:off x="3131395" y="1671653"/>
                <a:ext cx="6391" cy="37072"/>
              </a:xfrm>
              <a:custGeom>
                <a:avLst/>
                <a:gdLst>
                  <a:gd name="connsiteX0" fmla="*/ 6392 w 6391"/>
                  <a:gd name="connsiteY0" fmla="*/ 37073 h 37072"/>
                  <a:gd name="connsiteX1" fmla="*/ 0 w 6391"/>
                  <a:gd name="connsiteY1" fmla="*/ 37073 h 37072"/>
                  <a:gd name="connsiteX2" fmla="*/ 0 w 6391"/>
                  <a:gd name="connsiteY2" fmla="*/ 0 h 37072"/>
                  <a:gd name="connsiteX3" fmla="*/ 6392 w 6391"/>
                  <a:gd name="connsiteY3" fmla="*/ 0 h 37072"/>
                </a:gdLst>
                <a:ahLst/>
                <a:cxnLst>
                  <a:cxn ang="0">
                    <a:pos x="connsiteX0" y="connsiteY0"/>
                  </a:cxn>
                  <a:cxn ang="0">
                    <a:pos x="connsiteX1" y="connsiteY1"/>
                  </a:cxn>
                  <a:cxn ang="0">
                    <a:pos x="connsiteX2" y="connsiteY2"/>
                  </a:cxn>
                  <a:cxn ang="0">
                    <a:pos x="connsiteX3" y="connsiteY3"/>
                  </a:cxn>
                </a:cxnLst>
                <a:rect l="l" t="t" r="r" b="b"/>
                <a:pathLst>
                  <a:path w="6391" h="37072">
                    <a:moveTo>
                      <a:pt x="6392" y="37073"/>
                    </a:moveTo>
                    <a:lnTo>
                      <a:pt x="0" y="37073"/>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209" name="Graphic 2">
                <a:extLst>
                  <a:ext uri="{FF2B5EF4-FFF2-40B4-BE49-F238E27FC236}">
                    <a16:creationId xmlns:a16="http://schemas.microsoft.com/office/drawing/2014/main" id="{C04C608D-DC02-469D-8CB3-C5F4815503D7}"/>
                  </a:ext>
                </a:extLst>
              </p:cNvPr>
              <p:cNvSpPr/>
              <p:nvPr/>
            </p:nvSpPr>
            <p:spPr>
              <a:xfrm>
                <a:off x="3142261" y="1690189"/>
                <a:ext cx="6391" cy="18536"/>
              </a:xfrm>
              <a:custGeom>
                <a:avLst/>
                <a:gdLst>
                  <a:gd name="connsiteX0" fmla="*/ 6392 w 6391"/>
                  <a:gd name="connsiteY0" fmla="*/ 18536 h 18536"/>
                  <a:gd name="connsiteX1" fmla="*/ 0 w 6391"/>
                  <a:gd name="connsiteY1" fmla="*/ 18536 h 18536"/>
                  <a:gd name="connsiteX2" fmla="*/ 0 w 6391"/>
                  <a:gd name="connsiteY2" fmla="*/ 0 h 18536"/>
                  <a:gd name="connsiteX3" fmla="*/ 6392 w 6391"/>
                  <a:gd name="connsiteY3" fmla="*/ 0 h 18536"/>
                </a:gdLst>
                <a:ahLst/>
                <a:cxnLst>
                  <a:cxn ang="0">
                    <a:pos x="connsiteX0" y="connsiteY0"/>
                  </a:cxn>
                  <a:cxn ang="0">
                    <a:pos x="connsiteX1" y="connsiteY1"/>
                  </a:cxn>
                  <a:cxn ang="0">
                    <a:pos x="connsiteX2" y="connsiteY2"/>
                  </a:cxn>
                  <a:cxn ang="0">
                    <a:pos x="connsiteX3" y="connsiteY3"/>
                  </a:cxn>
                </a:cxnLst>
                <a:rect l="l" t="t" r="r" b="b"/>
                <a:pathLst>
                  <a:path w="6391" h="18536">
                    <a:moveTo>
                      <a:pt x="6392" y="18536"/>
                    </a:moveTo>
                    <a:lnTo>
                      <a:pt x="0" y="18536"/>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210" name="Graphic 2">
                <a:extLst>
                  <a:ext uri="{FF2B5EF4-FFF2-40B4-BE49-F238E27FC236}">
                    <a16:creationId xmlns:a16="http://schemas.microsoft.com/office/drawing/2014/main" id="{2D09789B-FBFC-491B-BD85-4224E9BDAEF9}"/>
                  </a:ext>
                </a:extLst>
              </p:cNvPr>
              <p:cNvSpPr/>
              <p:nvPr/>
            </p:nvSpPr>
            <p:spPr>
              <a:xfrm>
                <a:off x="3153766" y="1668457"/>
                <a:ext cx="6391" cy="40268"/>
              </a:xfrm>
              <a:custGeom>
                <a:avLst/>
                <a:gdLst>
                  <a:gd name="connsiteX0" fmla="*/ 6392 w 6391"/>
                  <a:gd name="connsiteY0" fmla="*/ 40269 h 40268"/>
                  <a:gd name="connsiteX1" fmla="*/ 0 w 6391"/>
                  <a:gd name="connsiteY1" fmla="*/ 40269 h 40268"/>
                  <a:gd name="connsiteX2" fmla="*/ 0 w 6391"/>
                  <a:gd name="connsiteY2" fmla="*/ 0 h 40268"/>
                  <a:gd name="connsiteX3" fmla="*/ 6392 w 6391"/>
                  <a:gd name="connsiteY3" fmla="*/ 0 h 40268"/>
                </a:gdLst>
                <a:ahLst/>
                <a:cxnLst>
                  <a:cxn ang="0">
                    <a:pos x="connsiteX0" y="connsiteY0"/>
                  </a:cxn>
                  <a:cxn ang="0">
                    <a:pos x="connsiteX1" y="connsiteY1"/>
                  </a:cxn>
                  <a:cxn ang="0">
                    <a:pos x="connsiteX2" y="connsiteY2"/>
                  </a:cxn>
                  <a:cxn ang="0">
                    <a:pos x="connsiteX3" y="connsiteY3"/>
                  </a:cxn>
                </a:cxnLst>
                <a:rect l="l" t="t" r="r" b="b"/>
                <a:pathLst>
                  <a:path w="6391" h="40268">
                    <a:moveTo>
                      <a:pt x="6392" y="40269"/>
                    </a:moveTo>
                    <a:lnTo>
                      <a:pt x="0" y="40269"/>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211" name="Graphic 2">
                <a:extLst>
                  <a:ext uri="{FF2B5EF4-FFF2-40B4-BE49-F238E27FC236}">
                    <a16:creationId xmlns:a16="http://schemas.microsoft.com/office/drawing/2014/main" id="{16716660-6FEF-46FE-A174-22C453A2E09F}"/>
                  </a:ext>
                </a:extLst>
              </p:cNvPr>
              <p:cNvSpPr/>
              <p:nvPr/>
            </p:nvSpPr>
            <p:spPr>
              <a:xfrm>
                <a:off x="3164633" y="1674210"/>
                <a:ext cx="6391" cy="34516"/>
              </a:xfrm>
              <a:custGeom>
                <a:avLst/>
                <a:gdLst>
                  <a:gd name="connsiteX0" fmla="*/ 6392 w 6391"/>
                  <a:gd name="connsiteY0" fmla="*/ 34516 h 34516"/>
                  <a:gd name="connsiteX1" fmla="*/ 0 w 6391"/>
                  <a:gd name="connsiteY1" fmla="*/ 34516 h 34516"/>
                  <a:gd name="connsiteX2" fmla="*/ 0 w 6391"/>
                  <a:gd name="connsiteY2" fmla="*/ 0 h 34516"/>
                  <a:gd name="connsiteX3" fmla="*/ 6392 w 6391"/>
                  <a:gd name="connsiteY3" fmla="*/ 639 h 34516"/>
                </a:gdLst>
                <a:ahLst/>
                <a:cxnLst>
                  <a:cxn ang="0">
                    <a:pos x="connsiteX0" y="connsiteY0"/>
                  </a:cxn>
                  <a:cxn ang="0">
                    <a:pos x="connsiteX1" y="connsiteY1"/>
                  </a:cxn>
                  <a:cxn ang="0">
                    <a:pos x="connsiteX2" y="connsiteY2"/>
                  </a:cxn>
                  <a:cxn ang="0">
                    <a:pos x="connsiteX3" y="connsiteY3"/>
                  </a:cxn>
                </a:cxnLst>
                <a:rect l="l" t="t" r="r" b="b"/>
                <a:pathLst>
                  <a:path w="6391" h="34516">
                    <a:moveTo>
                      <a:pt x="6392" y="34516"/>
                    </a:moveTo>
                    <a:lnTo>
                      <a:pt x="0" y="34516"/>
                    </a:lnTo>
                    <a:lnTo>
                      <a:pt x="0" y="0"/>
                    </a:lnTo>
                    <a:lnTo>
                      <a:pt x="6392" y="639"/>
                    </a:lnTo>
                    <a:close/>
                  </a:path>
                </a:pathLst>
              </a:custGeom>
              <a:solidFill>
                <a:srgbClr val="FF9085"/>
              </a:solidFill>
              <a:ln w="6385" cap="flat">
                <a:noFill/>
                <a:prstDash val="solid"/>
                <a:miter/>
              </a:ln>
            </p:spPr>
            <p:txBody>
              <a:bodyPr rtlCol="0" anchor="ctr"/>
              <a:lstStyle/>
              <a:p>
                <a:endParaRPr lang="en-US"/>
              </a:p>
            </p:txBody>
          </p:sp>
          <p:sp>
            <p:nvSpPr>
              <p:cNvPr id="212" name="Graphic 2">
                <a:extLst>
                  <a:ext uri="{FF2B5EF4-FFF2-40B4-BE49-F238E27FC236}">
                    <a16:creationId xmlns:a16="http://schemas.microsoft.com/office/drawing/2014/main" id="{6C755D64-E36C-4602-85A5-862A9025D41F}"/>
                  </a:ext>
                </a:extLst>
              </p:cNvPr>
              <p:cNvSpPr/>
              <p:nvPr/>
            </p:nvSpPr>
            <p:spPr>
              <a:xfrm>
                <a:off x="3176138" y="1699777"/>
                <a:ext cx="6391" cy="8948"/>
              </a:xfrm>
              <a:custGeom>
                <a:avLst/>
                <a:gdLst>
                  <a:gd name="connsiteX0" fmla="*/ 6392 w 6391"/>
                  <a:gd name="connsiteY0" fmla="*/ 8949 h 8948"/>
                  <a:gd name="connsiteX1" fmla="*/ 0 w 6391"/>
                  <a:gd name="connsiteY1" fmla="*/ 8949 h 8948"/>
                  <a:gd name="connsiteX2" fmla="*/ 0 w 6391"/>
                  <a:gd name="connsiteY2" fmla="*/ 0 h 8948"/>
                  <a:gd name="connsiteX3" fmla="*/ 6392 w 6391"/>
                  <a:gd name="connsiteY3" fmla="*/ 0 h 8948"/>
                </a:gdLst>
                <a:ahLst/>
                <a:cxnLst>
                  <a:cxn ang="0">
                    <a:pos x="connsiteX0" y="connsiteY0"/>
                  </a:cxn>
                  <a:cxn ang="0">
                    <a:pos x="connsiteX1" y="connsiteY1"/>
                  </a:cxn>
                  <a:cxn ang="0">
                    <a:pos x="connsiteX2" y="connsiteY2"/>
                  </a:cxn>
                  <a:cxn ang="0">
                    <a:pos x="connsiteX3" y="connsiteY3"/>
                  </a:cxn>
                </a:cxnLst>
                <a:rect l="l" t="t" r="r" b="b"/>
                <a:pathLst>
                  <a:path w="6391" h="8948">
                    <a:moveTo>
                      <a:pt x="6392" y="8949"/>
                    </a:moveTo>
                    <a:lnTo>
                      <a:pt x="0" y="8949"/>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213" name="Graphic 2">
                <a:extLst>
                  <a:ext uri="{FF2B5EF4-FFF2-40B4-BE49-F238E27FC236}">
                    <a16:creationId xmlns:a16="http://schemas.microsoft.com/office/drawing/2014/main" id="{9E5E7E73-AA24-4B0B-9C2F-75933DB0BCFF}"/>
                  </a:ext>
                </a:extLst>
              </p:cNvPr>
              <p:cNvSpPr/>
              <p:nvPr/>
            </p:nvSpPr>
            <p:spPr>
              <a:xfrm>
                <a:off x="3187004" y="1687633"/>
                <a:ext cx="6391" cy="21093"/>
              </a:xfrm>
              <a:custGeom>
                <a:avLst/>
                <a:gdLst>
                  <a:gd name="connsiteX0" fmla="*/ 6392 w 6391"/>
                  <a:gd name="connsiteY0" fmla="*/ 21093 h 21093"/>
                  <a:gd name="connsiteX1" fmla="*/ 0 w 6391"/>
                  <a:gd name="connsiteY1" fmla="*/ 21093 h 21093"/>
                  <a:gd name="connsiteX2" fmla="*/ 0 w 6391"/>
                  <a:gd name="connsiteY2" fmla="*/ 0 h 21093"/>
                  <a:gd name="connsiteX3" fmla="*/ 6392 w 6391"/>
                  <a:gd name="connsiteY3" fmla="*/ 0 h 21093"/>
                </a:gdLst>
                <a:ahLst/>
                <a:cxnLst>
                  <a:cxn ang="0">
                    <a:pos x="connsiteX0" y="connsiteY0"/>
                  </a:cxn>
                  <a:cxn ang="0">
                    <a:pos x="connsiteX1" y="connsiteY1"/>
                  </a:cxn>
                  <a:cxn ang="0">
                    <a:pos x="connsiteX2" y="connsiteY2"/>
                  </a:cxn>
                  <a:cxn ang="0">
                    <a:pos x="connsiteX3" y="connsiteY3"/>
                  </a:cxn>
                </a:cxnLst>
                <a:rect l="l" t="t" r="r" b="b"/>
                <a:pathLst>
                  <a:path w="6391" h="21093">
                    <a:moveTo>
                      <a:pt x="6392" y="21093"/>
                    </a:moveTo>
                    <a:lnTo>
                      <a:pt x="0" y="21093"/>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214" name="Graphic 2">
                <a:extLst>
                  <a:ext uri="{FF2B5EF4-FFF2-40B4-BE49-F238E27FC236}">
                    <a16:creationId xmlns:a16="http://schemas.microsoft.com/office/drawing/2014/main" id="{877A8118-F459-49CC-9DE8-912BF6BE628A}"/>
                  </a:ext>
                </a:extLst>
              </p:cNvPr>
              <p:cNvSpPr/>
              <p:nvPr/>
            </p:nvSpPr>
            <p:spPr>
              <a:xfrm>
                <a:off x="3198510" y="1678045"/>
                <a:ext cx="6391" cy="30681"/>
              </a:xfrm>
              <a:custGeom>
                <a:avLst/>
                <a:gdLst>
                  <a:gd name="connsiteX0" fmla="*/ 6392 w 6391"/>
                  <a:gd name="connsiteY0" fmla="*/ 30681 h 30681"/>
                  <a:gd name="connsiteX1" fmla="*/ 0 w 6391"/>
                  <a:gd name="connsiteY1" fmla="*/ 30681 h 30681"/>
                  <a:gd name="connsiteX2" fmla="*/ 0 w 6391"/>
                  <a:gd name="connsiteY2" fmla="*/ 0 h 30681"/>
                  <a:gd name="connsiteX3" fmla="*/ 6392 w 6391"/>
                  <a:gd name="connsiteY3" fmla="*/ 0 h 30681"/>
                </a:gdLst>
                <a:ahLst/>
                <a:cxnLst>
                  <a:cxn ang="0">
                    <a:pos x="connsiteX0" y="connsiteY0"/>
                  </a:cxn>
                  <a:cxn ang="0">
                    <a:pos x="connsiteX1" y="connsiteY1"/>
                  </a:cxn>
                  <a:cxn ang="0">
                    <a:pos x="connsiteX2" y="connsiteY2"/>
                  </a:cxn>
                  <a:cxn ang="0">
                    <a:pos x="connsiteX3" y="connsiteY3"/>
                  </a:cxn>
                </a:cxnLst>
                <a:rect l="l" t="t" r="r" b="b"/>
                <a:pathLst>
                  <a:path w="6391" h="30681">
                    <a:moveTo>
                      <a:pt x="6392" y="30681"/>
                    </a:moveTo>
                    <a:lnTo>
                      <a:pt x="0" y="30681"/>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215" name="Graphic 2">
                <a:extLst>
                  <a:ext uri="{FF2B5EF4-FFF2-40B4-BE49-F238E27FC236}">
                    <a16:creationId xmlns:a16="http://schemas.microsoft.com/office/drawing/2014/main" id="{70285892-DE1B-4242-BDA5-E3C6FFEA5B24}"/>
                  </a:ext>
                </a:extLst>
              </p:cNvPr>
              <p:cNvSpPr/>
              <p:nvPr/>
            </p:nvSpPr>
            <p:spPr>
              <a:xfrm>
                <a:off x="3209376" y="1686354"/>
                <a:ext cx="6391" cy="23010"/>
              </a:xfrm>
              <a:custGeom>
                <a:avLst/>
                <a:gdLst>
                  <a:gd name="connsiteX0" fmla="*/ 6392 w 6391"/>
                  <a:gd name="connsiteY0" fmla="*/ 23011 h 23010"/>
                  <a:gd name="connsiteX1" fmla="*/ 0 w 6391"/>
                  <a:gd name="connsiteY1" fmla="*/ 23011 h 23010"/>
                  <a:gd name="connsiteX2" fmla="*/ 0 w 6391"/>
                  <a:gd name="connsiteY2" fmla="*/ 0 h 23010"/>
                  <a:gd name="connsiteX3" fmla="*/ 6392 w 6391"/>
                  <a:gd name="connsiteY3" fmla="*/ 0 h 23010"/>
                </a:gdLst>
                <a:ahLst/>
                <a:cxnLst>
                  <a:cxn ang="0">
                    <a:pos x="connsiteX0" y="connsiteY0"/>
                  </a:cxn>
                  <a:cxn ang="0">
                    <a:pos x="connsiteX1" y="connsiteY1"/>
                  </a:cxn>
                  <a:cxn ang="0">
                    <a:pos x="connsiteX2" y="connsiteY2"/>
                  </a:cxn>
                  <a:cxn ang="0">
                    <a:pos x="connsiteX3" y="connsiteY3"/>
                  </a:cxn>
                </a:cxnLst>
                <a:rect l="l" t="t" r="r" b="b"/>
                <a:pathLst>
                  <a:path w="6391" h="23010">
                    <a:moveTo>
                      <a:pt x="6392" y="23011"/>
                    </a:moveTo>
                    <a:lnTo>
                      <a:pt x="0" y="23011"/>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216" name="Graphic 2">
                <a:extLst>
                  <a:ext uri="{FF2B5EF4-FFF2-40B4-BE49-F238E27FC236}">
                    <a16:creationId xmlns:a16="http://schemas.microsoft.com/office/drawing/2014/main" id="{C7788704-DF1B-47AD-89E0-E472A8BD26A4}"/>
                  </a:ext>
                </a:extLst>
              </p:cNvPr>
              <p:cNvSpPr/>
              <p:nvPr/>
            </p:nvSpPr>
            <p:spPr>
              <a:xfrm>
                <a:off x="3220242" y="1674210"/>
                <a:ext cx="6391" cy="35155"/>
              </a:xfrm>
              <a:custGeom>
                <a:avLst/>
                <a:gdLst>
                  <a:gd name="connsiteX0" fmla="*/ 6392 w 6391"/>
                  <a:gd name="connsiteY0" fmla="*/ 35155 h 35155"/>
                  <a:gd name="connsiteX1" fmla="*/ 0 w 6391"/>
                  <a:gd name="connsiteY1" fmla="*/ 35155 h 35155"/>
                  <a:gd name="connsiteX2" fmla="*/ 0 w 6391"/>
                  <a:gd name="connsiteY2" fmla="*/ 0 h 35155"/>
                  <a:gd name="connsiteX3" fmla="*/ 6392 w 6391"/>
                  <a:gd name="connsiteY3" fmla="*/ 0 h 35155"/>
                </a:gdLst>
                <a:ahLst/>
                <a:cxnLst>
                  <a:cxn ang="0">
                    <a:pos x="connsiteX0" y="connsiteY0"/>
                  </a:cxn>
                  <a:cxn ang="0">
                    <a:pos x="connsiteX1" y="connsiteY1"/>
                  </a:cxn>
                  <a:cxn ang="0">
                    <a:pos x="connsiteX2" y="connsiteY2"/>
                  </a:cxn>
                  <a:cxn ang="0">
                    <a:pos x="connsiteX3" y="connsiteY3"/>
                  </a:cxn>
                </a:cxnLst>
                <a:rect l="l" t="t" r="r" b="b"/>
                <a:pathLst>
                  <a:path w="6391" h="35155">
                    <a:moveTo>
                      <a:pt x="6392" y="35155"/>
                    </a:moveTo>
                    <a:lnTo>
                      <a:pt x="0" y="35155"/>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217" name="Graphic 2">
                <a:extLst>
                  <a:ext uri="{FF2B5EF4-FFF2-40B4-BE49-F238E27FC236}">
                    <a16:creationId xmlns:a16="http://schemas.microsoft.com/office/drawing/2014/main" id="{8393AFF7-7CC8-4DB2-8AA6-2314F68F647C}"/>
                  </a:ext>
                </a:extLst>
              </p:cNvPr>
              <p:cNvSpPr/>
              <p:nvPr/>
            </p:nvSpPr>
            <p:spPr>
              <a:xfrm>
                <a:off x="3231747" y="1670374"/>
                <a:ext cx="5752" cy="38990"/>
              </a:xfrm>
              <a:custGeom>
                <a:avLst/>
                <a:gdLst>
                  <a:gd name="connsiteX0" fmla="*/ 5753 w 5752"/>
                  <a:gd name="connsiteY0" fmla="*/ 38990 h 38990"/>
                  <a:gd name="connsiteX1" fmla="*/ 0 w 5752"/>
                  <a:gd name="connsiteY1" fmla="*/ 38990 h 38990"/>
                  <a:gd name="connsiteX2" fmla="*/ 0 w 5752"/>
                  <a:gd name="connsiteY2" fmla="*/ 0 h 38990"/>
                  <a:gd name="connsiteX3" fmla="*/ 5753 w 5752"/>
                  <a:gd name="connsiteY3" fmla="*/ 0 h 38990"/>
                </a:gdLst>
                <a:ahLst/>
                <a:cxnLst>
                  <a:cxn ang="0">
                    <a:pos x="connsiteX0" y="connsiteY0"/>
                  </a:cxn>
                  <a:cxn ang="0">
                    <a:pos x="connsiteX1" y="connsiteY1"/>
                  </a:cxn>
                  <a:cxn ang="0">
                    <a:pos x="connsiteX2" y="connsiteY2"/>
                  </a:cxn>
                  <a:cxn ang="0">
                    <a:pos x="connsiteX3" y="connsiteY3"/>
                  </a:cxn>
                </a:cxnLst>
                <a:rect l="l" t="t" r="r" b="b"/>
                <a:pathLst>
                  <a:path w="5752" h="38990">
                    <a:moveTo>
                      <a:pt x="5753" y="38990"/>
                    </a:moveTo>
                    <a:lnTo>
                      <a:pt x="0" y="38990"/>
                    </a:lnTo>
                    <a:lnTo>
                      <a:pt x="0" y="0"/>
                    </a:lnTo>
                    <a:lnTo>
                      <a:pt x="5753" y="0"/>
                    </a:lnTo>
                    <a:close/>
                  </a:path>
                </a:pathLst>
              </a:custGeom>
              <a:solidFill>
                <a:srgbClr val="FF9085"/>
              </a:solidFill>
              <a:ln w="6385" cap="flat">
                <a:noFill/>
                <a:prstDash val="solid"/>
                <a:miter/>
              </a:ln>
            </p:spPr>
            <p:txBody>
              <a:bodyPr rtlCol="0" anchor="ctr"/>
              <a:lstStyle/>
              <a:p>
                <a:endParaRPr lang="en-US"/>
              </a:p>
            </p:txBody>
          </p:sp>
        </p:grpSp>
      </p:grpSp>
      <p:grpSp>
        <p:nvGrpSpPr>
          <p:cNvPr id="218" name="Graphic 2">
            <a:extLst>
              <a:ext uri="{FF2B5EF4-FFF2-40B4-BE49-F238E27FC236}">
                <a16:creationId xmlns:a16="http://schemas.microsoft.com/office/drawing/2014/main" id="{AB0FB281-2685-4C30-8C1D-B9E39A5E2EA8}"/>
              </a:ext>
            </a:extLst>
          </p:cNvPr>
          <p:cNvGrpSpPr/>
          <p:nvPr/>
        </p:nvGrpSpPr>
        <p:grpSpPr>
          <a:xfrm>
            <a:off x="5226503" y="1746516"/>
            <a:ext cx="324707" cy="80537"/>
            <a:chOff x="2944113" y="1731097"/>
            <a:chExt cx="324707" cy="80537"/>
          </a:xfrm>
        </p:grpSpPr>
        <p:sp>
          <p:nvSpPr>
            <p:cNvPr id="219" name="Graphic 2">
              <a:extLst>
                <a:ext uri="{FF2B5EF4-FFF2-40B4-BE49-F238E27FC236}">
                  <a16:creationId xmlns:a16="http://schemas.microsoft.com/office/drawing/2014/main" id="{5C7CAA27-53DE-4075-BF9F-54404C3E6562}"/>
                </a:ext>
              </a:extLst>
            </p:cNvPr>
            <p:cNvSpPr/>
            <p:nvPr/>
          </p:nvSpPr>
          <p:spPr>
            <a:xfrm>
              <a:off x="2944113" y="1731097"/>
              <a:ext cx="324707" cy="80537"/>
            </a:xfrm>
            <a:custGeom>
              <a:avLst/>
              <a:gdLst>
                <a:gd name="connsiteX0" fmla="*/ 0 w 324707"/>
                <a:gd name="connsiteY0" fmla="*/ 65836 h 80537"/>
                <a:gd name="connsiteX1" fmla="*/ 0 w 324707"/>
                <a:gd name="connsiteY1" fmla="*/ 14062 h 80537"/>
                <a:gd name="connsiteX2" fmla="*/ 16619 w 324707"/>
                <a:gd name="connsiteY2" fmla="*/ 0 h 80537"/>
                <a:gd name="connsiteX3" fmla="*/ 309367 w 324707"/>
                <a:gd name="connsiteY3" fmla="*/ 1278 h 80537"/>
                <a:gd name="connsiteX4" fmla="*/ 324708 w 324707"/>
                <a:gd name="connsiteY4" fmla="*/ 15341 h 80537"/>
                <a:gd name="connsiteX5" fmla="*/ 324708 w 324707"/>
                <a:gd name="connsiteY5" fmla="*/ 64558 h 80537"/>
                <a:gd name="connsiteX6" fmla="*/ 309367 w 324707"/>
                <a:gd name="connsiteY6" fmla="*/ 78620 h 80537"/>
                <a:gd name="connsiteX7" fmla="*/ 16619 w 324707"/>
                <a:gd name="connsiteY7" fmla="*/ 80538 h 80537"/>
                <a:gd name="connsiteX8" fmla="*/ 0 w 324707"/>
                <a:gd name="connsiteY8" fmla="*/ 65836 h 8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4707" h="80537">
                  <a:moveTo>
                    <a:pt x="0" y="65836"/>
                  </a:moveTo>
                  <a:lnTo>
                    <a:pt x="0" y="14062"/>
                  </a:lnTo>
                  <a:cubicBezTo>
                    <a:pt x="0" y="6392"/>
                    <a:pt x="7031" y="0"/>
                    <a:pt x="16619" y="0"/>
                  </a:cubicBezTo>
                  <a:lnTo>
                    <a:pt x="309367" y="1278"/>
                  </a:lnTo>
                  <a:cubicBezTo>
                    <a:pt x="317677" y="1278"/>
                    <a:pt x="324708" y="7670"/>
                    <a:pt x="324708" y="15341"/>
                  </a:cubicBezTo>
                  <a:lnTo>
                    <a:pt x="324708" y="64558"/>
                  </a:lnTo>
                  <a:cubicBezTo>
                    <a:pt x="324708" y="72228"/>
                    <a:pt x="317677" y="78620"/>
                    <a:pt x="309367" y="78620"/>
                  </a:cubicBezTo>
                  <a:lnTo>
                    <a:pt x="16619" y="80538"/>
                  </a:lnTo>
                  <a:cubicBezTo>
                    <a:pt x="7031" y="79899"/>
                    <a:pt x="0" y="73507"/>
                    <a:pt x="0" y="65836"/>
                  </a:cubicBezTo>
                  <a:close/>
                </a:path>
              </a:pathLst>
            </a:custGeom>
            <a:solidFill>
              <a:srgbClr val="AA80F9">
                <a:alpha val="74000"/>
              </a:srgbClr>
            </a:solidFill>
            <a:ln w="6385" cap="flat">
              <a:noFill/>
              <a:prstDash val="solid"/>
              <a:miter/>
            </a:ln>
          </p:spPr>
          <p:txBody>
            <a:bodyPr rtlCol="0" anchor="ctr"/>
            <a:lstStyle/>
            <a:p>
              <a:endParaRPr lang="en-US"/>
            </a:p>
          </p:txBody>
        </p:sp>
        <p:sp>
          <p:nvSpPr>
            <p:cNvPr id="220" name="Graphic 2">
              <a:extLst>
                <a:ext uri="{FF2B5EF4-FFF2-40B4-BE49-F238E27FC236}">
                  <a16:creationId xmlns:a16="http://schemas.microsoft.com/office/drawing/2014/main" id="{EE26A8ED-1998-4DC6-9036-1095C9CD3CD1}"/>
                </a:ext>
              </a:extLst>
            </p:cNvPr>
            <p:cNvSpPr/>
            <p:nvPr/>
          </p:nvSpPr>
          <p:spPr>
            <a:xfrm>
              <a:off x="2959453" y="1743242"/>
              <a:ext cx="15340" cy="12783"/>
            </a:xfrm>
            <a:custGeom>
              <a:avLst/>
              <a:gdLst>
                <a:gd name="connsiteX0" fmla="*/ 15341 w 15340"/>
                <a:gd name="connsiteY0" fmla="*/ 6392 h 12783"/>
                <a:gd name="connsiteX1" fmla="*/ 7670 w 15340"/>
                <a:gd name="connsiteY1" fmla="*/ 12784 h 12783"/>
                <a:gd name="connsiteX2" fmla="*/ 0 w 15340"/>
                <a:gd name="connsiteY2" fmla="*/ 6392 h 12783"/>
                <a:gd name="connsiteX3" fmla="*/ 7670 w 15340"/>
                <a:gd name="connsiteY3" fmla="*/ 0 h 12783"/>
                <a:gd name="connsiteX4" fmla="*/ 15341 w 15340"/>
                <a:gd name="connsiteY4" fmla="*/ 6392 h 12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 h="12783">
                  <a:moveTo>
                    <a:pt x="15341" y="6392"/>
                  </a:moveTo>
                  <a:cubicBezTo>
                    <a:pt x="15341" y="9922"/>
                    <a:pt x="11906" y="12784"/>
                    <a:pt x="7670" y="12784"/>
                  </a:cubicBezTo>
                  <a:cubicBezTo>
                    <a:pt x="3434" y="12784"/>
                    <a:pt x="0" y="9922"/>
                    <a:pt x="0" y="6392"/>
                  </a:cubicBezTo>
                  <a:cubicBezTo>
                    <a:pt x="0" y="2862"/>
                    <a:pt x="3434" y="0"/>
                    <a:pt x="7670" y="0"/>
                  </a:cubicBezTo>
                  <a:cubicBezTo>
                    <a:pt x="11906" y="0"/>
                    <a:pt x="15341" y="2862"/>
                    <a:pt x="15341" y="6392"/>
                  </a:cubicBezTo>
                  <a:close/>
                </a:path>
              </a:pathLst>
            </a:custGeom>
            <a:solidFill>
              <a:srgbClr val="FFFFFF">
                <a:alpha val="40000"/>
              </a:srgbClr>
            </a:solidFill>
            <a:ln w="6385" cap="flat">
              <a:noFill/>
              <a:prstDash val="solid"/>
              <a:miter/>
            </a:ln>
          </p:spPr>
          <p:txBody>
            <a:bodyPr rtlCol="0" anchor="ctr"/>
            <a:lstStyle/>
            <a:p>
              <a:endParaRPr lang="en-US"/>
            </a:p>
          </p:txBody>
        </p:sp>
        <p:sp>
          <p:nvSpPr>
            <p:cNvPr id="221" name="Graphic 2">
              <a:extLst>
                <a:ext uri="{FF2B5EF4-FFF2-40B4-BE49-F238E27FC236}">
                  <a16:creationId xmlns:a16="http://schemas.microsoft.com/office/drawing/2014/main" id="{EDBEDF35-300F-4A24-B5AA-97C3D931D55D}"/>
                </a:ext>
              </a:extLst>
            </p:cNvPr>
            <p:cNvSpPr/>
            <p:nvPr/>
          </p:nvSpPr>
          <p:spPr>
            <a:xfrm>
              <a:off x="2983103" y="1743242"/>
              <a:ext cx="15340" cy="12783"/>
            </a:xfrm>
            <a:custGeom>
              <a:avLst/>
              <a:gdLst>
                <a:gd name="connsiteX0" fmla="*/ 15340 w 15340"/>
                <a:gd name="connsiteY0" fmla="*/ 6392 h 12783"/>
                <a:gd name="connsiteX1" fmla="*/ 7670 w 15340"/>
                <a:gd name="connsiteY1" fmla="*/ 12784 h 12783"/>
                <a:gd name="connsiteX2" fmla="*/ 0 w 15340"/>
                <a:gd name="connsiteY2" fmla="*/ 6392 h 12783"/>
                <a:gd name="connsiteX3" fmla="*/ 7670 w 15340"/>
                <a:gd name="connsiteY3" fmla="*/ 0 h 12783"/>
                <a:gd name="connsiteX4" fmla="*/ 15340 w 15340"/>
                <a:gd name="connsiteY4" fmla="*/ 6392 h 12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 h="12783">
                  <a:moveTo>
                    <a:pt x="15340" y="6392"/>
                  </a:moveTo>
                  <a:cubicBezTo>
                    <a:pt x="15340" y="9922"/>
                    <a:pt x="11906" y="12784"/>
                    <a:pt x="7670" y="12784"/>
                  </a:cubicBezTo>
                  <a:cubicBezTo>
                    <a:pt x="3434" y="12784"/>
                    <a:pt x="0" y="9922"/>
                    <a:pt x="0" y="6392"/>
                  </a:cubicBezTo>
                  <a:cubicBezTo>
                    <a:pt x="0" y="2862"/>
                    <a:pt x="3434" y="0"/>
                    <a:pt x="7670" y="0"/>
                  </a:cubicBezTo>
                  <a:cubicBezTo>
                    <a:pt x="11906" y="0"/>
                    <a:pt x="15340" y="2862"/>
                    <a:pt x="15340" y="6392"/>
                  </a:cubicBezTo>
                  <a:close/>
                </a:path>
              </a:pathLst>
            </a:custGeom>
            <a:solidFill>
              <a:srgbClr val="FFFFFF">
                <a:alpha val="40000"/>
              </a:srgbClr>
            </a:solidFill>
            <a:ln w="6385" cap="flat">
              <a:noFill/>
              <a:prstDash val="solid"/>
              <a:miter/>
            </a:ln>
          </p:spPr>
          <p:txBody>
            <a:bodyPr rtlCol="0" anchor="ctr"/>
            <a:lstStyle/>
            <a:p>
              <a:endParaRPr lang="en-US"/>
            </a:p>
          </p:txBody>
        </p:sp>
        <p:sp>
          <p:nvSpPr>
            <p:cNvPr id="222" name="Graphic 2">
              <a:extLst>
                <a:ext uri="{FF2B5EF4-FFF2-40B4-BE49-F238E27FC236}">
                  <a16:creationId xmlns:a16="http://schemas.microsoft.com/office/drawing/2014/main" id="{9797CDCF-BEC1-4612-9461-C7CD6DE39353}"/>
                </a:ext>
              </a:extLst>
            </p:cNvPr>
            <p:cNvSpPr/>
            <p:nvPr/>
          </p:nvSpPr>
          <p:spPr>
            <a:xfrm>
              <a:off x="3006753" y="1743881"/>
              <a:ext cx="15340" cy="12783"/>
            </a:xfrm>
            <a:custGeom>
              <a:avLst/>
              <a:gdLst>
                <a:gd name="connsiteX0" fmla="*/ 15341 w 15340"/>
                <a:gd name="connsiteY0" fmla="*/ 6392 h 12783"/>
                <a:gd name="connsiteX1" fmla="*/ 7670 w 15340"/>
                <a:gd name="connsiteY1" fmla="*/ 12784 h 12783"/>
                <a:gd name="connsiteX2" fmla="*/ 0 w 15340"/>
                <a:gd name="connsiteY2" fmla="*/ 6392 h 12783"/>
                <a:gd name="connsiteX3" fmla="*/ 7670 w 15340"/>
                <a:gd name="connsiteY3" fmla="*/ 0 h 12783"/>
                <a:gd name="connsiteX4" fmla="*/ 15341 w 15340"/>
                <a:gd name="connsiteY4" fmla="*/ 6392 h 12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 h="12783">
                  <a:moveTo>
                    <a:pt x="15341" y="6392"/>
                  </a:moveTo>
                  <a:cubicBezTo>
                    <a:pt x="15341" y="9922"/>
                    <a:pt x="11906" y="12784"/>
                    <a:pt x="7670" y="12784"/>
                  </a:cubicBezTo>
                  <a:cubicBezTo>
                    <a:pt x="3434" y="12784"/>
                    <a:pt x="0" y="9922"/>
                    <a:pt x="0" y="6392"/>
                  </a:cubicBezTo>
                  <a:cubicBezTo>
                    <a:pt x="0" y="2862"/>
                    <a:pt x="3434" y="0"/>
                    <a:pt x="7670" y="0"/>
                  </a:cubicBezTo>
                  <a:cubicBezTo>
                    <a:pt x="11906" y="0"/>
                    <a:pt x="15341" y="2862"/>
                    <a:pt x="15341" y="6392"/>
                  </a:cubicBezTo>
                  <a:close/>
                </a:path>
              </a:pathLst>
            </a:custGeom>
            <a:solidFill>
              <a:srgbClr val="FFFFFF">
                <a:alpha val="40000"/>
              </a:srgbClr>
            </a:solidFill>
            <a:ln w="6385" cap="flat">
              <a:noFill/>
              <a:prstDash val="solid"/>
              <a:miter/>
            </a:ln>
          </p:spPr>
          <p:txBody>
            <a:bodyPr rtlCol="0" anchor="ctr"/>
            <a:lstStyle/>
            <a:p>
              <a:endParaRPr lang="en-US"/>
            </a:p>
          </p:txBody>
        </p:sp>
        <p:sp>
          <p:nvSpPr>
            <p:cNvPr id="223" name="Graphic 2">
              <a:extLst>
                <a:ext uri="{FF2B5EF4-FFF2-40B4-BE49-F238E27FC236}">
                  <a16:creationId xmlns:a16="http://schemas.microsoft.com/office/drawing/2014/main" id="{BF482610-24F9-4735-91B1-F1AF5B851235}"/>
                </a:ext>
              </a:extLst>
            </p:cNvPr>
            <p:cNvSpPr/>
            <p:nvPr/>
          </p:nvSpPr>
          <p:spPr>
            <a:xfrm>
              <a:off x="3036795" y="1743242"/>
              <a:ext cx="214767" cy="54330"/>
            </a:xfrm>
            <a:custGeom>
              <a:avLst/>
              <a:gdLst>
                <a:gd name="connsiteX0" fmla="*/ 214767 w 214767"/>
                <a:gd name="connsiteY0" fmla="*/ 53692 h 54330"/>
                <a:gd name="connsiteX1" fmla="*/ 0 w 214767"/>
                <a:gd name="connsiteY1" fmla="*/ 54331 h 54330"/>
                <a:gd name="connsiteX2" fmla="*/ 0 w 214767"/>
                <a:gd name="connsiteY2" fmla="*/ 0 h 54330"/>
                <a:gd name="connsiteX3" fmla="*/ 214767 w 214767"/>
                <a:gd name="connsiteY3" fmla="*/ 639 h 54330"/>
              </a:gdLst>
              <a:ahLst/>
              <a:cxnLst>
                <a:cxn ang="0">
                  <a:pos x="connsiteX0" y="connsiteY0"/>
                </a:cxn>
                <a:cxn ang="0">
                  <a:pos x="connsiteX1" y="connsiteY1"/>
                </a:cxn>
                <a:cxn ang="0">
                  <a:pos x="connsiteX2" y="connsiteY2"/>
                </a:cxn>
                <a:cxn ang="0">
                  <a:pos x="connsiteX3" y="connsiteY3"/>
                </a:cxn>
              </a:cxnLst>
              <a:rect l="l" t="t" r="r" b="b"/>
              <a:pathLst>
                <a:path w="214767" h="54330">
                  <a:moveTo>
                    <a:pt x="214767" y="53692"/>
                  </a:moveTo>
                  <a:lnTo>
                    <a:pt x="0" y="54331"/>
                  </a:lnTo>
                  <a:lnTo>
                    <a:pt x="0" y="0"/>
                  </a:lnTo>
                  <a:lnTo>
                    <a:pt x="214767" y="639"/>
                  </a:lnTo>
                  <a:close/>
                </a:path>
              </a:pathLst>
            </a:custGeom>
            <a:solidFill>
              <a:srgbClr val="444B8C"/>
            </a:solidFill>
            <a:ln w="6385" cap="flat">
              <a:noFill/>
              <a:prstDash val="solid"/>
              <a:miter/>
            </a:ln>
          </p:spPr>
          <p:txBody>
            <a:bodyPr rtlCol="0" anchor="ctr"/>
            <a:lstStyle/>
            <a:p>
              <a:endParaRPr lang="en-US"/>
            </a:p>
          </p:txBody>
        </p:sp>
        <p:grpSp>
          <p:nvGrpSpPr>
            <p:cNvPr id="224" name="Graphic 2">
              <a:extLst>
                <a:ext uri="{FF2B5EF4-FFF2-40B4-BE49-F238E27FC236}">
                  <a16:creationId xmlns:a16="http://schemas.microsoft.com/office/drawing/2014/main" id="{34EAAF40-E077-4294-B65D-24DE6839B2F9}"/>
                </a:ext>
              </a:extLst>
            </p:cNvPr>
            <p:cNvGrpSpPr/>
            <p:nvPr/>
          </p:nvGrpSpPr>
          <p:grpSpPr>
            <a:xfrm>
              <a:off x="3051496" y="1750273"/>
              <a:ext cx="186003" cy="43464"/>
              <a:chOff x="3051496" y="1750273"/>
              <a:chExt cx="186003" cy="43464"/>
            </a:xfrm>
            <a:solidFill>
              <a:srgbClr val="FFFFFF"/>
            </a:solidFill>
          </p:grpSpPr>
          <p:sp>
            <p:nvSpPr>
              <p:cNvPr id="225" name="Graphic 2">
                <a:extLst>
                  <a:ext uri="{FF2B5EF4-FFF2-40B4-BE49-F238E27FC236}">
                    <a16:creationId xmlns:a16="http://schemas.microsoft.com/office/drawing/2014/main" id="{DA960FA1-D956-44B4-806B-33137FE7C5AA}"/>
                  </a:ext>
                </a:extLst>
              </p:cNvPr>
              <p:cNvSpPr/>
              <p:nvPr/>
            </p:nvSpPr>
            <p:spPr>
              <a:xfrm>
                <a:off x="3051496" y="1750273"/>
                <a:ext cx="6391" cy="43464"/>
              </a:xfrm>
              <a:custGeom>
                <a:avLst/>
                <a:gdLst>
                  <a:gd name="connsiteX0" fmla="*/ 6392 w 6391"/>
                  <a:gd name="connsiteY0" fmla="*/ 43465 h 43464"/>
                  <a:gd name="connsiteX1" fmla="*/ 0 w 6391"/>
                  <a:gd name="connsiteY1" fmla="*/ 43465 h 43464"/>
                  <a:gd name="connsiteX2" fmla="*/ 0 w 6391"/>
                  <a:gd name="connsiteY2" fmla="*/ 0 h 43464"/>
                  <a:gd name="connsiteX3" fmla="*/ 6392 w 6391"/>
                  <a:gd name="connsiteY3" fmla="*/ 0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3465"/>
                    </a:moveTo>
                    <a:lnTo>
                      <a:pt x="0" y="43465"/>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226" name="Graphic 2">
                <a:extLst>
                  <a:ext uri="{FF2B5EF4-FFF2-40B4-BE49-F238E27FC236}">
                    <a16:creationId xmlns:a16="http://schemas.microsoft.com/office/drawing/2014/main" id="{DBB95CB0-72AE-4348-8BCD-E09732AA6014}"/>
                  </a:ext>
                </a:extLst>
              </p:cNvPr>
              <p:cNvSpPr/>
              <p:nvPr/>
            </p:nvSpPr>
            <p:spPr>
              <a:xfrm>
                <a:off x="3063002" y="1750273"/>
                <a:ext cx="6391" cy="43464"/>
              </a:xfrm>
              <a:custGeom>
                <a:avLst/>
                <a:gdLst>
                  <a:gd name="connsiteX0" fmla="*/ 6392 w 6391"/>
                  <a:gd name="connsiteY0" fmla="*/ 43465 h 43464"/>
                  <a:gd name="connsiteX1" fmla="*/ 0 w 6391"/>
                  <a:gd name="connsiteY1" fmla="*/ 43465 h 43464"/>
                  <a:gd name="connsiteX2" fmla="*/ 0 w 6391"/>
                  <a:gd name="connsiteY2" fmla="*/ 0 h 43464"/>
                  <a:gd name="connsiteX3" fmla="*/ 6392 w 6391"/>
                  <a:gd name="connsiteY3" fmla="*/ 0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3465"/>
                    </a:moveTo>
                    <a:lnTo>
                      <a:pt x="0" y="43465"/>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227" name="Graphic 2">
                <a:extLst>
                  <a:ext uri="{FF2B5EF4-FFF2-40B4-BE49-F238E27FC236}">
                    <a16:creationId xmlns:a16="http://schemas.microsoft.com/office/drawing/2014/main" id="{E42471F4-62A1-4142-976E-C669DD344C0D}"/>
                  </a:ext>
                </a:extLst>
              </p:cNvPr>
              <p:cNvSpPr/>
              <p:nvPr/>
            </p:nvSpPr>
            <p:spPr>
              <a:xfrm>
                <a:off x="3074507" y="1750273"/>
                <a:ext cx="6391" cy="43464"/>
              </a:xfrm>
              <a:custGeom>
                <a:avLst/>
                <a:gdLst>
                  <a:gd name="connsiteX0" fmla="*/ 6392 w 6391"/>
                  <a:gd name="connsiteY0" fmla="*/ 43465 h 43464"/>
                  <a:gd name="connsiteX1" fmla="*/ 0 w 6391"/>
                  <a:gd name="connsiteY1" fmla="*/ 43465 h 43464"/>
                  <a:gd name="connsiteX2" fmla="*/ 0 w 6391"/>
                  <a:gd name="connsiteY2" fmla="*/ 0 h 43464"/>
                  <a:gd name="connsiteX3" fmla="*/ 6392 w 6391"/>
                  <a:gd name="connsiteY3" fmla="*/ 0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3465"/>
                    </a:moveTo>
                    <a:lnTo>
                      <a:pt x="0" y="43465"/>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228" name="Graphic 2">
                <a:extLst>
                  <a:ext uri="{FF2B5EF4-FFF2-40B4-BE49-F238E27FC236}">
                    <a16:creationId xmlns:a16="http://schemas.microsoft.com/office/drawing/2014/main" id="{F839A382-4A83-4451-B02C-734DF7440556}"/>
                  </a:ext>
                </a:extLst>
              </p:cNvPr>
              <p:cNvSpPr/>
              <p:nvPr/>
            </p:nvSpPr>
            <p:spPr>
              <a:xfrm>
                <a:off x="3086012" y="1750273"/>
                <a:ext cx="6391" cy="43464"/>
              </a:xfrm>
              <a:custGeom>
                <a:avLst/>
                <a:gdLst>
                  <a:gd name="connsiteX0" fmla="*/ 6392 w 6391"/>
                  <a:gd name="connsiteY0" fmla="*/ 43465 h 43464"/>
                  <a:gd name="connsiteX1" fmla="*/ 0 w 6391"/>
                  <a:gd name="connsiteY1" fmla="*/ 43465 h 43464"/>
                  <a:gd name="connsiteX2" fmla="*/ 0 w 6391"/>
                  <a:gd name="connsiteY2" fmla="*/ 0 h 43464"/>
                  <a:gd name="connsiteX3" fmla="*/ 6392 w 6391"/>
                  <a:gd name="connsiteY3" fmla="*/ 0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3465"/>
                    </a:moveTo>
                    <a:lnTo>
                      <a:pt x="0" y="43465"/>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229" name="Graphic 2">
                <a:extLst>
                  <a:ext uri="{FF2B5EF4-FFF2-40B4-BE49-F238E27FC236}">
                    <a16:creationId xmlns:a16="http://schemas.microsoft.com/office/drawing/2014/main" id="{70894098-DB59-46B9-92C7-D7281817F7DA}"/>
                  </a:ext>
                </a:extLst>
              </p:cNvPr>
              <p:cNvSpPr/>
              <p:nvPr/>
            </p:nvSpPr>
            <p:spPr>
              <a:xfrm>
                <a:off x="3096879" y="1750273"/>
                <a:ext cx="6391" cy="43464"/>
              </a:xfrm>
              <a:custGeom>
                <a:avLst/>
                <a:gdLst>
                  <a:gd name="connsiteX0" fmla="*/ 6392 w 6391"/>
                  <a:gd name="connsiteY0" fmla="*/ 43465 h 43464"/>
                  <a:gd name="connsiteX1" fmla="*/ 0 w 6391"/>
                  <a:gd name="connsiteY1" fmla="*/ 43465 h 43464"/>
                  <a:gd name="connsiteX2" fmla="*/ 0 w 6391"/>
                  <a:gd name="connsiteY2" fmla="*/ 0 h 43464"/>
                  <a:gd name="connsiteX3" fmla="*/ 6392 w 6391"/>
                  <a:gd name="connsiteY3" fmla="*/ 0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3465"/>
                    </a:moveTo>
                    <a:lnTo>
                      <a:pt x="0" y="43465"/>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230" name="Graphic 2">
                <a:extLst>
                  <a:ext uri="{FF2B5EF4-FFF2-40B4-BE49-F238E27FC236}">
                    <a16:creationId xmlns:a16="http://schemas.microsoft.com/office/drawing/2014/main" id="{05F8E6EA-AB3C-49FD-9616-CF35AEBA36DE}"/>
                  </a:ext>
                </a:extLst>
              </p:cNvPr>
              <p:cNvSpPr/>
              <p:nvPr/>
            </p:nvSpPr>
            <p:spPr>
              <a:xfrm>
                <a:off x="3108384" y="1750273"/>
                <a:ext cx="6391" cy="43464"/>
              </a:xfrm>
              <a:custGeom>
                <a:avLst/>
                <a:gdLst>
                  <a:gd name="connsiteX0" fmla="*/ 6392 w 6391"/>
                  <a:gd name="connsiteY0" fmla="*/ 43465 h 43464"/>
                  <a:gd name="connsiteX1" fmla="*/ 0 w 6391"/>
                  <a:gd name="connsiteY1" fmla="*/ 43465 h 43464"/>
                  <a:gd name="connsiteX2" fmla="*/ 0 w 6391"/>
                  <a:gd name="connsiteY2" fmla="*/ 0 h 43464"/>
                  <a:gd name="connsiteX3" fmla="*/ 6392 w 6391"/>
                  <a:gd name="connsiteY3" fmla="*/ 0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3465"/>
                    </a:moveTo>
                    <a:lnTo>
                      <a:pt x="0" y="43465"/>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231" name="Graphic 2">
                <a:extLst>
                  <a:ext uri="{FF2B5EF4-FFF2-40B4-BE49-F238E27FC236}">
                    <a16:creationId xmlns:a16="http://schemas.microsoft.com/office/drawing/2014/main" id="{984832C6-2E15-498B-808B-B55207EB5223}"/>
                  </a:ext>
                </a:extLst>
              </p:cNvPr>
              <p:cNvSpPr/>
              <p:nvPr/>
            </p:nvSpPr>
            <p:spPr>
              <a:xfrm>
                <a:off x="3119889" y="1750273"/>
                <a:ext cx="6391" cy="43464"/>
              </a:xfrm>
              <a:custGeom>
                <a:avLst/>
                <a:gdLst>
                  <a:gd name="connsiteX0" fmla="*/ 6392 w 6391"/>
                  <a:gd name="connsiteY0" fmla="*/ 43465 h 43464"/>
                  <a:gd name="connsiteX1" fmla="*/ 0 w 6391"/>
                  <a:gd name="connsiteY1" fmla="*/ 43465 h 43464"/>
                  <a:gd name="connsiteX2" fmla="*/ 0 w 6391"/>
                  <a:gd name="connsiteY2" fmla="*/ 0 h 43464"/>
                  <a:gd name="connsiteX3" fmla="*/ 6392 w 6391"/>
                  <a:gd name="connsiteY3" fmla="*/ 0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3465"/>
                    </a:moveTo>
                    <a:lnTo>
                      <a:pt x="0" y="43465"/>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232" name="Graphic 2">
                <a:extLst>
                  <a:ext uri="{FF2B5EF4-FFF2-40B4-BE49-F238E27FC236}">
                    <a16:creationId xmlns:a16="http://schemas.microsoft.com/office/drawing/2014/main" id="{38862BC5-5BE1-4542-93A3-EA3691713298}"/>
                  </a:ext>
                </a:extLst>
              </p:cNvPr>
              <p:cNvSpPr/>
              <p:nvPr/>
            </p:nvSpPr>
            <p:spPr>
              <a:xfrm>
                <a:off x="3131395" y="1750273"/>
                <a:ext cx="6391" cy="43464"/>
              </a:xfrm>
              <a:custGeom>
                <a:avLst/>
                <a:gdLst>
                  <a:gd name="connsiteX0" fmla="*/ 6392 w 6391"/>
                  <a:gd name="connsiteY0" fmla="*/ 43465 h 43464"/>
                  <a:gd name="connsiteX1" fmla="*/ 0 w 6391"/>
                  <a:gd name="connsiteY1" fmla="*/ 43465 h 43464"/>
                  <a:gd name="connsiteX2" fmla="*/ 0 w 6391"/>
                  <a:gd name="connsiteY2" fmla="*/ 0 h 43464"/>
                  <a:gd name="connsiteX3" fmla="*/ 6392 w 6391"/>
                  <a:gd name="connsiteY3" fmla="*/ 0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3465"/>
                    </a:moveTo>
                    <a:lnTo>
                      <a:pt x="0" y="43465"/>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233" name="Graphic 2">
                <a:extLst>
                  <a:ext uri="{FF2B5EF4-FFF2-40B4-BE49-F238E27FC236}">
                    <a16:creationId xmlns:a16="http://schemas.microsoft.com/office/drawing/2014/main" id="{B181BA36-D5DF-43D7-B584-7E067B307EA6}"/>
                  </a:ext>
                </a:extLst>
              </p:cNvPr>
              <p:cNvSpPr/>
              <p:nvPr/>
            </p:nvSpPr>
            <p:spPr>
              <a:xfrm>
                <a:off x="3142261" y="1750273"/>
                <a:ext cx="6391" cy="43464"/>
              </a:xfrm>
              <a:custGeom>
                <a:avLst/>
                <a:gdLst>
                  <a:gd name="connsiteX0" fmla="*/ 6392 w 6391"/>
                  <a:gd name="connsiteY0" fmla="*/ 43465 h 43464"/>
                  <a:gd name="connsiteX1" fmla="*/ 0 w 6391"/>
                  <a:gd name="connsiteY1" fmla="*/ 43465 h 43464"/>
                  <a:gd name="connsiteX2" fmla="*/ 0 w 6391"/>
                  <a:gd name="connsiteY2" fmla="*/ 0 h 43464"/>
                  <a:gd name="connsiteX3" fmla="*/ 6392 w 6391"/>
                  <a:gd name="connsiteY3" fmla="*/ 0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3465"/>
                    </a:moveTo>
                    <a:lnTo>
                      <a:pt x="0" y="43465"/>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234" name="Graphic 2">
                <a:extLst>
                  <a:ext uri="{FF2B5EF4-FFF2-40B4-BE49-F238E27FC236}">
                    <a16:creationId xmlns:a16="http://schemas.microsoft.com/office/drawing/2014/main" id="{07B84835-107C-42F7-ADF9-863E8663736A}"/>
                  </a:ext>
                </a:extLst>
              </p:cNvPr>
              <p:cNvSpPr/>
              <p:nvPr/>
            </p:nvSpPr>
            <p:spPr>
              <a:xfrm>
                <a:off x="3153766" y="1750273"/>
                <a:ext cx="6391" cy="43464"/>
              </a:xfrm>
              <a:custGeom>
                <a:avLst/>
                <a:gdLst>
                  <a:gd name="connsiteX0" fmla="*/ 6392 w 6391"/>
                  <a:gd name="connsiteY0" fmla="*/ 42826 h 43464"/>
                  <a:gd name="connsiteX1" fmla="*/ 0 w 6391"/>
                  <a:gd name="connsiteY1" fmla="*/ 43465 h 43464"/>
                  <a:gd name="connsiteX2" fmla="*/ 0 w 6391"/>
                  <a:gd name="connsiteY2" fmla="*/ 0 h 43464"/>
                  <a:gd name="connsiteX3" fmla="*/ 6392 w 6391"/>
                  <a:gd name="connsiteY3" fmla="*/ 0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2826"/>
                    </a:moveTo>
                    <a:lnTo>
                      <a:pt x="0" y="43465"/>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235" name="Graphic 2">
                <a:extLst>
                  <a:ext uri="{FF2B5EF4-FFF2-40B4-BE49-F238E27FC236}">
                    <a16:creationId xmlns:a16="http://schemas.microsoft.com/office/drawing/2014/main" id="{CDDE1DCD-B8B8-4A9B-B483-EE56049DDB06}"/>
                  </a:ext>
                </a:extLst>
              </p:cNvPr>
              <p:cNvSpPr/>
              <p:nvPr/>
            </p:nvSpPr>
            <p:spPr>
              <a:xfrm>
                <a:off x="3164633" y="1750273"/>
                <a:ext cx="6391" cy="42825"/>
              </a:xfrm>
              <a:custGeom>
                <a:avLst/>
                <a:gdLst>
                  <a:gd name="connsiteX0" fmla="*/ 6392 w 6391"/>
                  <a:gd name="connsiteY0" fmla="*/ 42826 h 42825"/>
                  <a:gd name="connsiteX1" fmla="*/ 0 w 6391"/>
                  <a:gd name="connsiteY1" fmla="*/ 42826 h 42825"/>
                  <a:gd name="connsiteX2" fmla="*/ 0 w 6391"/>
                  <a:gd name="connsiteY2" fmla="*/ 0 h 42825"/>
                  <a:gd name="connsiteX3" fmla="*/ 6392 w 6391"/>
                  <a:gd name="connsiteY3" fmla="*/ 0 h 42825"/>
                </a:gdLst>
                <a:ahLst/>
                <a:cxnLst>
                  <a:cxn ang="0">
                    <a:pos x="connsiteX0" y="connsiteY0"/>
                  </a:cxn>
                  <a:cxn ang="0">
                    <a:pos x="connsiteX1" y="connsiteY1"/>
                  </a:cxn>
                  <a:cxn ang="0">
                    <a:pos x="connsiteX2" y="connsiteY2"/>
                  </a:cxn>
                  <a:cxn ang="0">
                    <a:pos x="connsiteX3" y="connsiteY3"/>
                  </a:cxn>
                </a:cxnLst>
                <a:rect l="l" t="t" r="r" b="b"/>
                <a:pathLst>
                  <a:path w="6391" h="42825">
                    <a:moveTo>
                      <a:pt x="6392" y="42826"/>
                    </a:moveTo>
                    <a:lnTo>
                      <a:pt x="0" y="42826"/>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236" name="Graphic 2">
                <a:extLst>
                  <a:ext uri="{FF2B5EF4-FFF2-40B4-BE49-F238E27FC236}">
                    <a16:creationId xmlns:a16="http://schemas.microsoft.com/office/drawing/2014/main" id="{CC186024-4692-4DBB-9122-1DEEB060EB59}"/>
                  </a:ext>
                </a:extLst>
              </p:cNvPr>
              <p:cNvSpPr/>
              <p:nvPr/>
            </p:nvSpPr>
            <p:spPr>
              <a:xfrm>
                <a:off x="3176138" y="1750273"/>
                <a:ext cx="6391" cy="42825"/>
              </a:xfrm>
              <a:custGeom>
                <a:avLst/>
                <a:gdLst>
                  <a:gd name="connsiteX0" fmla="*/ 6392 w 6391"/>
                  <a:gd name="connsiteY0" fmla="*/ 42826 h 42825"/>
                  <a:gd name="connsiteX1" fmla="*/ 0 w 6391"/>
                  <a:gd name="connsiteY1" fmla="*/ 42826 h 42825"/>
                  <a:gd name="connsiteX2" fmla="*/ 0 w 6391"/>
                  <a:gd name="connsiteY2" fmla="*/ 0 h 42825"/>
                  <a:gd name="connsiteX3" fmla="*/ 6392 w 6391"/>
                  <a:gd name="connsiteY3" fmla="*/ 0 h 42825"/>
                </a:gdLst>
                <a:ahLst/>
                <a:cxnLst>
                  <a:cxn ang="0">
                    <a:pos x="connsiteX0" y="connsiteY0"/>
                  </a:cxn>
                  <a:cxn ang="0">
                    <a:pos x="connsiteX1" y="connsiteY1"/>
                  </a:cxn>
                  <a:cxn ang="0">
                    <a:pos x="connsiteX2" y="connsiteY2"/>
                  </a:cxn>
                  <a:cxn ang="0">
                    <a:pos x="connsiteX3" y="connsiteY3"/>
                  </a:cxn>
                </a:cxnLst>
                <a:rect l="l" t="t" r="r" b="b"/>
                <a:pathLst>
                  <a:path w="6391" h="42825">
                    <a:moveTo>
                      <a:pt x="6392" y="42826"/>
                    </a:moveTo>
                    <a:lnTo>
                      <a:pt x="0" y="42826"/>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237" name="Graphic 2">
                <a:extLst>
                  <a:ext uri="{FF2B5EF4-FFF2-40B4-BE49-F238E27FC236}">
                    <a16:creationId xmlns:a16="http://schemas.microsoft.com/office/drawing/2014/main" id="{AAFC911D-D43B-4AB8-98A3-8AA3EBCA9A7C}"/>
                  </a:ext>
                </a:extLst>
              </p:cNvPr>
              <p:cNvSpPr/>
              <p:nvPr/>
            </p:nvSpPr>
            <p:spPr>
              <a:xfrm>
                <a:off x="3187004" y="1750273"/>
                <a:ext cx="6391" cy="42825"/>
              </a:xfrm>
              <a:custGeom>
                <a:avLst/>
                <a:gdLst>
                  <a:gd name="connsiteX0" fmla="*/ 6392 w 6391"/>
                  <a:gd name="connsiteY0" fmla="*/ 42826 h 42825"/>
                  <a:gd name="connsiteX1" fmla="*/ 0 w 6391"/>
                  <a:gd name="connsiteY1" fmla="*/ 42826 h 42825"/>
                  <a:gd name="connsiteX2" fmla="*/ 0 w 6391"/>
                  <a:gd name="connsiteY2" fmla="*/ 0 h 42825"/>
                  <a:gd name="connsiteX3" fmla="*/ 6392 w 6391"/>
                  <a:gd name="connsiteY3" fmla="*/ 0 h 42825"/>
                </a:gdLst>
                <a:ahLst/>
                <a:cxnLst>
                  <a:cxn ang="0">
                    <a:pos x="connsiteX0" y="connsiteY0"/>
                  </a:cxn>
                  <a:cxn ang="0">
                    <a:pos x="connsiteX1" y="connsiteY1"/>
                  </a:cxn>
                  <a:cxn ang="0">
                    <a:pos x="connsiteX2" y="connsiteY2"/>
                  </a:cxn>
                  <a:cxn ang="0">
                    <a:pos x="connsiteX3" y="connsiteY3"/>
                  </a:cxn>
                </a:cxnLst>
                <a:rect l="l" t="t" r="r" b="b"/>
                <a:pathLst>
                  <a:path w="6391" h="42825">
                    <a:moveTo>
                      <a:pt x="6392" y="42826"/>
                    </a:moveTo>
                    <a:lnTo>
                      <a:pt x="0" y="42826"/>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238" name="Graphic 2">
                <a:extLst>
                  <a:ext uri="{FF2B5EF4-FFF2-40B4-BE49-F238E27FC236}">
                    <a16:creationId xmlns:a16="http://schemas.microsoft.com/office/drawing/2014/main" id="{0F15DDC9-C8BB-444A-ACF0-46940C8A8C5E}"/>
                  </a:ext>
                </a:extLst>
              </p:cNvPr>
              <p:cNvSpPr/>
              <p:nvPr/>
            </p:nvSpPr>
            <p:spPr>
              <a:xfrm>
                <a:off x="3198510" y="1750273"/>
                <a:ext cx="6391" cy="42825"/>
              </a:xfrm>
              <a:custGeom>
                <a:avLst/>
                <a:gdLst>
                  <a:gd name="connsiteX0" fmla="*/ 6392 w 6391"/>
                  <a:gd name="connsiteY0" fmla="*/ 42826 h 42825"/>
                  <a:gd name="connsiteX1" fmla="*/ 0 w 6391"/>
                  <a:gd name="connsiteY1" fmla="*/ 42826 h 42825"/>
                  <a:gd name="connsiteX2" fmla="*/ 0 w 6391"/>
                  <a:gd name="connsiteY2" fmla="*/ 0 h 42825"/>
                  <a:gd name="connsiteX3" fmla="*/ 6392 w 6391"/>
                  <a:gd name="connsiteY3" fmla="*/ 0 h 42825"/>
                </a:gdLst>
                <a:ahLst/>
                <a:cxnLst>
                  <a:cxn ang="0">
                    <a:pos x="connsiteX0" y="connsiteY0"/>
                  </a:cxn>
                  <a:cxn ang="0">
                    <a:pos x="connsiteX1" y="connsiteY1"/>
                  </a:cxn>
                  <a:cxn ang="0">
                    <a:pos x="connsiteX2" y="connsiteY2"/>
                  </a:cxn>
                  <a:cxn ang="0">
                    <a:pos x="connsiteX3" y="connsiteY3"/>
                  </a:cxn>
                </a:cxnLst>
                <a:rect l="l" t="t" r="r" b="b"/>
                <a:pathLst>
                  <a:path w="6391" h="42825">
                    <a:moveTo>
                      <a:pt x="6392" y="42826"/>
                    </a:moveTo>
                    <a:lnTo>
                      <a:pt x="0" y="42826"/>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239" name="Graphic 2">
                <a:extLst>
                  <a:ext uri="{FF2B5EF4-FFF2-40B4-BE49-F238E27FC236}">
                    <a16:creationId xmlns:a16="http://schemas.microsoft.com/office/drawing/2014/main" id="{83B845E0-7176-49F7-BD09-EC2246B85934}"/>
                  </a:ext>
                </a:extLst>
              </p:cNvPr>
              <p:cNvSpPr/>
              <p:nvPr/>
            </p:nvSpPr>
            <p:spPr>
              <a:xfrm>
                <a:off x="3209376" y="1750273"/>
                <a:ext cx="6391" cy="42825"/>
              </a:xfrm>
              <a:custGeom>
                <a:avLst/>
                <a:gdLst>
                  <a:gd name="connsiteX0" fmla="*/ 6392 w 6391"/>
                  <a:gd name="connsiteY0" fmla="*/ 42826 h 42825"/>
                  <a:gd name="connsiteX1" fmla="*/ 0 w 6391"/>
                  <a:gd name="connsiteY1" fmla="*/ 42826 h 42825"/>
                  <a:gd name="connsiteX2" fmla="*/ 0 w 6391"/>
                  <a:gd name="connsiteY2" fmla="*/ 0 h 42825"/>
                  <a:gd name="connsiteX3" fmla="*/ 6392 w 6391"/>
                  <a:gd name="connsiteY3" fmla="*/ 0 h 42825"/>
                </a:gdLst>
                <a:ahLst/>
                <a:cxnLst>
                  <a:cxn ang="0">
                    <a:pos x="connsiteX0" y="connsiteY0"/>
                  </a:cxn>
                  <a:cxn ang="0">
                    <a:pos x="connsiteX1" y="connsiteY1"/>
                  </a:cxn>
                  <a:cxn ang="0">
                    <a:pos x="connsiteX2" y="connsiteY2"/>
                  </a:cxn>
                  <a:cxn ang="0">
                    <a:pos x="connsiteX3" y="connsiteY3"/>
                  </a:cxn>
                </a:cxnLst>
                <a:rect l="l" t="t" r="r" b="b"/>
                <a:pathLst>
                  <a:path w="6391" h="42825">
                    <a:moveTo>
                      <a:pt x="6392" y="42826"/>
                    </a:moveTo>
                    <a:lnTo>
                      <a:pt x="0" y="42826"/>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240" name="Graphic 2">
                <a:extLst>
                  <a:ext uri="{FF2B5EF4-FFF2-40B4-BE49-F238E27FC236}">
                    <a16:creationId xmlns:a16="http://schemas.microsoft.com/office/drawing/2014/main" id="{A24B371D-83D7-48C6-922B-F517B2A56CC9}"/>
                  </a:ext>
                </a:extLst>
              </p:cNvPr>
              <p:cNvSpPr/>
              <p:nvPr/>
            </p:nvSpPr>
            <p:spPr>
              <a:xfrm>
                <a:off x="3220242" y="1750273"/>
                <a:ext cx="6391" cy="42825"/>
              </a:xfrm>
              <a:custGeom>
                <a:avLst/>
                <a:gdLst>
                  <a:gd name="connsiteX0" fmla="*/ 6392 w 6391"/>
                  <a:gd name="connsiteY0" fmla="*/ 42826 h 42825"/>
                  <a:gd name="connsiteX1" fmla="*/ 0 w 6391"/>
                  <a:gd name="connsiteY1" fmla="*/ 42826 h 42825"/>
                  <a:gd name="connsiteX2" fmla="*/ 0 w 6391"/>
                  <a:gd name="connsiteY2" fmla="*/ 0 h 42825"/>
                  <a:gd name="connsiteX3" fmla="*/ 6392 w 6391"/>
                  <a:gd name="connsiteY3" fmla="*/ 0 h 42825"/>
                </a:gdLst>
                <a:ahLst/>
                <a:cxnLst>
                  <a:cxn ang="0">
                    <a:pos x="connsiteX0" y="connsiteY0"/>
                  </a:cxn>
                  <a:cxn ang="0">
                    <a:pos x="connsiteX1" y="connsiteY1"/>
                  </a:cxn>
                  <a:cxn ang="0">
                    <a:pos x="connsiteX2" y="connsiteY2"/>
                  </a:cxn>
                  <a:cxn ang="0">
                    <a:pos x="connsiteX3" y="connsiteY3"/>
                  </a:cxn>
                </a:cxnLst>
                <a:rect l="l" t="t" r="r" b="b"/>
                <a:pathLst>
                  <a:path w="6391" h="42825">
                    <a:moveTo>
                      <a:pt x="6392" y="42826"/>
                    </a:moveTo>
                    <a:lnTo>
                      <a:pt x="0" y="42826"/>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241" name="Graphic 2">
                <a:extLst>
                  <a:ext uri="{FF2B5EF4-FFF2-40B4-BE49-F238E27FC236}">
                    <a16:creationId xmlns:a16="http://schemas.microsoft.com/office/drawing/2014/main" id="{913267B7-CEDC-4618-B283-CD0F6C102686}"/>
                  </a:ext>
                </a:extLst>
              </p:cNvPr>
              <p:cNvSpPr/>
              <p:nvPr/>
            </p:nvSpPr>
            <p:spPr>
              <a:xfrm>
                <a:off x="3231747" y="1750273"/>
                <a:ext cx="5752" cy="42825"/>
              </a:xfrm>
              <a:custGeom>
                <a:avLst/>
                <a:gdLst>
                  <a:gd name="connsiteX0" fmla="*/ 5753 w 5752"/>
                  <a:gd name="connsiteY0" fmla="*/ 42826 h 42825"/>
                  <a:gd name="connsiteX1" fmla="*/ 0 w 5752"/>
                  <a:gd name="connsiteY1" fmla="*/ 42826 h 42825"/>
                  <a:gd name="connsiteX2" fmla="*/ 0 w 5752"/>
                  <a:gd name="connsiteY2" fmla="*/ 0 h 42825"/>
                  <a:gd name="connsiteX3" fmla="*/ 5753 w 5752"/>
                  <a:gd name="connsiteY3" fmla="*/ 0 h 42825"/>
                </a:gdLst>
                <a:ahLst/>
                <a:cxnLst>
                  <a:cxn ang="0">
                    <a:pos x="connsiteX0" y="connsiteY0"/>
                  </a:cxn>
                  <a:cxn ang="0">
                    <a:pos x="connsiteX1" y="connsiteY1"/>
                  </a:cxn>
                  <a:cxn ang="0">
                    <a:pos x="connsiteX2" y="connsiteY2"/>
                  </a:cxn>
                  <a:cxn ang="0">
                    <a:pos x="connsiteX3" y="connsiteY3"/>
                  </a:cxn>
                </a:cxnLst>
                <a:rect l="l" t="t" r="r" b="b"/>
                <a:pathLst>
                  <a:path w="5752" h="42825">
                    <a:moveTo>
                      <a:pt x="5753" y="42826"/>
                    </a:moveTo>
                    <a:lnTo>
                      <a:pt x="0" y="42826"/>
                    </a:lnTo>
                    <a:lnTo>
                      <a:pt x="0" y="0"/>
                    </a:lnTo>
                    <a:lnTo>
                      <a:pt x="5753" y="0"/>
                    </a:lnTo>
                    <a:close/>
                  </a:path>
                </a:pathLst>
              </a:custGeom>
              <a:solidFill>
                <a:srgbClr val="FFFFFF"/>
              </a:solidFill>
              <a:ln w="6385" cap="flat">
                <a:noFill/>
                <a:prstDash val="solid"/>
                <a:miter/>
              </a:ln>
            </p:spPr>
            <p:txBody>
              <a:bodyPr rtlCol="0" anchor="ctr"/>
              <a:lstStyle/>
              <a:p>
                <a:endParaRPr lang="en-US"/>
              </a:p>
            </p:txBody>
          </p:sp>
        </p:grpSp>
        <p:grpSp>
          <p:nvGrpSpPr>
            <p:cNvPr id="242" name="Graphic 2">
              <a:extLst>
                <a:ext uri="{FF2B5EF4-FFF2-40B4-BE49-F238E27FC236}">
                  <a16:creationId xmlns:a16="http://schemas.microsoft.com/office/drawing/2014/main" id="{7C071120-0B80-43A5-B42C-E7746199F156}"/>
                </a:ext>
              </a:extLst>
            </p:cNvPr>
            <p:cNvGrpSpPr/>
            <p:nvPr/>
          </p:nvGrpSpPr>
          <p:grpSpPr>
            <a:xfrm>
              <a:off x="3051496" y="1753469"/>
              <a:ext cx="186642" cy="40268"/>
              <a:chOff x="3051496" y="1753469"/>
              <a:chExt cx="186642" cy="40268"/>
            </a:xfrm>
            <a:solidFill>
              <a:srgbClr val="FF9085"/>
            </a:solidFill>
          </p:grpSpPr>
          <p:sp>
            <p:nvSpPr>
              <p:cNvPr id="243" name="Graphic 2">
                <a:extLst>
                  <a:ext uri="{FF2B5EF4-FFF2-40B4-BE49-F238E27FC236}">
                    <a16:creationId xmlns:a16="http://schemas.microsoft.com/office/drawing/2014/main" id="{0051E4A7-7B22-44E5-96C5-FCBBE1B35FDC}"/>
                  </a:ext>
                </a:extLst>
              </p:cNvPr>
              <p:cNvSpPr/>
              <p:nvPr/>
            </p:nvSpPr>
            <p:spPr>
              <a:xfrm>
                <a:off x="3051496" y="1756665"/>
                <a:ext cx="6391" cy="37072"/>
              </a:xfrm>
              <a:custGeom>
                <a:avLst/>
                <a:gdLst>
                  <a:gd name="connsiteX0" fmla="*/ 0 w 6391"/>
                  <a:gd name="connsiteY0" fmla="*/ 0 h 37072"/>
                  <a:gd name="connsiteX1" fmla="*/ 6392 w 6391"/>
                  <a:gd name="connsiteY1" fmla="*/ 0 h 37072"/>
                  <a:gd name="connsiteX2" fmla="*/ 6392 w 6391"/>
                  <a:gd name="connsiteY2" fmla="*/ 37073 h 37072"/>
                  <a:gd name="connsiteX3" fmla="*/ 0 w 6391"/>
                  <a:gd name="connsiteY3" fmla="*/ 37073 h 37072"/>
                </a:gdLst>
                <a:ahLst/>
                <a:cxnLst>
                  <a:cxn ang="0">
                    <a:pos x="connsiteX0" y="connsiteY0"/>
                  </a:cxn>
                  <a:cxn ang="0">
                    <a:pos x="connsiteX1" y="connsiteY1"/>
                  </a:cxn>
                  <a:cxn ang="0">
                    <a:pos x="connsiteX2" y="connsiteY2"/>
                  </a:cxn>
                  <a:cxn ang="0">
                    <a:pos x="connsiteX3" y="connsiteY3"/>
                  </a:cxn>
                </a:cxnLst>
                <a:rect l="l" t="t" r="r" b="b"/>
                <a:pathLst>
                  <a:path w="6391" h="37072">
                    <a:moveTo>
                      <a:pt x="0" y="0"/>
                    </a:moveTo>
                    <a:lnTo>
                      <a:pt x="6392" y="0"/>
                    </a:lnTo>
                    <a:lnTo>
                      <a:pt x="6392" y="37073"/>
                    </a:lnTo>
                    <a:lnTo>
                      <a:pt x="0" y="37073"/>
                    </a:lnTo>
                    <a:close/>
                  </a:path>
                </a:pathLst>
              </a:custGeom>
              <a:solidFill>
                <a:srgbClr val="FF9085"/>
              </a:solidFill>
              <a:ln w="6385" cap="flat">
                <a:noFill/>
                <a:prstDash val="solid"/>
                <a:miter/>
              </a:ln>
            </p:spPr>
            <p:txBody>
              <a:bodyPr rtlCol="0" anchor="ctr"/>
              <a:lstStyle/>
              <a:p>
                <a:endParaRPr lang="en-US"/>
              </a:p>
            </p:txBody>
          </p:sp>
          <p:sp>
            <p:nvSpPr>
              <p:cNvPr id="244" name="Graphic 2">
                <a:extLst>
                  <a:ext uri="{FF2B5EF4-FFF2-40B4-BE49-F238E27FC236}">
                    <a16:creationId xmlns:a16="http://schemas.microsoft.com/office/drawing/2014/main" id="{7E2B9D1D-0F62-4593-A84A-34C60A44345F}"/>
                  </a:ext>
                </a:extLst>
              </p:cNvPr>
              <p:cNvSpPr/>
              <p:nvPr/>
            </p:nvSpPr>
            <p:spPr>
              <a:xfrm>
                <a:off x="3063002" y="1789263"/>
                <a:ext cx="6391" cy="4474"/>
              </a:xfrm>
              <a:custGeom>
                <a:avLst/>
                <a:gdLst>
                  <a:gd name="connsiteX0" fmla="*/ 0 w 6391"/>
                  <a:gd name="connsiteY0" fmla="*/ 0 h 4474"/>
                  <a:gd name="connsiteX1" fmla="*/ 6392 w 6391"/>
                  <a:gd name="connsiteY1" fmla="*/ 0 h 4474"/>
                  <a:gd name="connsiteX2" fmla="*/ 6392 w 6391"/>
                  <a:gd name="connsiteY2" fmla="*/ 4474 h 4474"/>
                  <a:gd name="connsiteX3" fmla="*/ 0 w 6391"/>
                  <a:gd name="connsiteY3" fmla="*/ 4474 h 4474"/>
                </a:gdLst>
                <a:ahLst/>
                <a:cxnLst>
                  <a:cxn ang="0">
                    <a:pos x="connsiteX0" y="connsiteY0"/>
                  </a:cxn>
                  <a:cxn ang="0">
                    <a:pos x="connsiteX1" y="connsiteY1"/>
                  </a:cxn>
                  <a:cxn ang="0">
                    <a:pos x="connsiteX2" y="connsiteY2"/>
                  </a:cxn>
                  <a:cxn ang="0">
                    <a:pos x="connsiteX3" y="connsiteY3"/>
                  </a:cxn>
                </a:cxnLst>
                <a:rect l="l" t="t" r="r" b="b"/>
                <a:pathLst>
                  <a:path w="6391" h="4474">
                    <a:moveTo>
                      <a:pt x="0" y="0"/>
                    </a:moveTo>
                    <a:lnTo>
                      <a:pt x="6392" y="0"/>
                    </a:lnTo>
                    <a:lnTo>
                      <a:pt x="6392" y="4474"/>
                    </a:lnTo>
                    <a:lnTo>
                      <a:pt x="0" y="4474"/>
                    </a:lnTo>
                    <a:close/>
                  </a:path>
                </a:pathLst>
              </a:custGeom>
              <a:solidFill>
                <a:srgbClr val="FF9085"/>
              </a:solidFill>
              <a:ln w="6385" cap="flat">
                <a:noFill/>
                <a:prstDash val="solid"/>
                <a:miter/>
              </a:ln>
            </p:spPr>
            <p:txBody>
              <a:bodyPr rtlCol="0" anchor="ctr"/>
              <a:lstStyle/>
              <a:p>
                <a:endParaRPr lang="en-US"/>
              </a:p>
            </p:txBody>
          </p:sp>
          <p:sp>
            <p:nvSpPr>
              <p:cNvPr id="245" name="Graphic 2">
                <a:extLst>
                  <a:ext uri="{FF2B5EF4-FFF2-40B4-BE49-F238E27FC236}">
                    <a16:creationId xmlns:a16="http://schemas.microsoft.com/office/drawing/2014/main" id="{315C424B-81CD-492D-A868-49F584730F35}"/>
                  </a:ext>
                </a:extLst>
              </p:cNvPr>
              <p:cNvSpPr/>
              <p:nvPr/>
            </p:nvSpPr>
            <p:spPr>
              <a:xfrm>
                <a:off x="3074507" y="1768170"/>
                <a:ext cx="6391" cy="25567"/>
              </a:xfrm>
              <a:custGeom>
                <a:avLst/>
                <a:gdLst>
                  <a:gd name="connsiteX0" fmla="*/ 0 w 6391"/>
                  <a:gd name="connsiteY0" fmla="*/ 0 h 25567"/>
                  <a:gd name="connsiteX1" fmla="*/ 6392 w 6391"/>
                  <a:gd name="connsiteY1" fmla="*/ 0 h 25567"/>
                  <a:gd name="connsiteX2" fmla="*/ 6392 w 6391"/>
                  <a:gd name="connsiteY2" fmla="*/ 25568 h 25567"/>
                  <a:gd name="connsiteX3" fmla="*/ 0 w 6391"/>
                  <a:gd name="connsiteY3" fmla="*/ 25568 h 25567"/>
                </a:gdLst>
                <a:ahLst/>
                <a:cxnLst>
                  <a:cxn ang="0">
                    <a:pos x="connsiteX0" y="connsiteY0"/>
                  </a:cxn>
                  <a:cxn ang="0">
                    <a:pos x="connsiteX1" y="connsiteY1"/>
                  </a:cxn>
                  <a:cxn ang="0">
                    <a:pos x="connsiteX2" y="connsiteY2"/>
                  </a:cxn>
                  <a:cxn ang="0">
                    <a:pos x="connsiteX3" y="connsiteY3"/>
                  </a:cxn>
                </a:cxnLst>
                <a:rect l="l" t="t" r="r" b="b"/>
                <a:pathLst>
                  <a:path w="6391" h="25567">
                    <a:moveTo>
                      <a:pt x="0" y="0"/>
                    </a:moveTo>
                    <a:lnTo>
                      <a:pt x="6392" y="0"/>
                    </a:lnTo>
                    <a:lnTo>
                      <a:pt x="6392" y="25568"/>
                    </a:lnTo>
                    <a:lnTo>
                      <a:pt x="0" y="25568"/>
                    </a:lnTo>
                    <a:close/>
                  </a:path>
                </a:pathLst>
              </a:custGeom>
              <a:solidFill>
                <a:srgbClr val="FF9085"/>
              </a:solidFill>
              <a:ln w="6385" cap="flat">
                <a:noFill/>
                <a:prstDash val="solid"/>
                <a:miter/>
              </a:ln>
            </p:spPr>
            <p:txBody>
              <a:bodyPr rtlCol="0" anchor="ctr"/>
              <a:lstStyle/>
              <a:p>
                <a:endParaRPr lang="en-US"/>
              </a:p>
            </p:txBody>
          </p:sp>
          <p:sp>
            <p:nvSpPr>
              <p:cNvPr id="246" name="Graphic 2">
                <a:extLst>
                  <a:ext uri="{FF2B5EF4-FFF2-40B4-BE49-F238E27FC236}">
                    <a16:creationId xmlns:a16="http://schemas.microsoft.com/office/drawing/2014/main" id="{1C293EFF-E4F1-4BEA-A6C9-EFDE0710A70C}"/>
                  </a:ext>
                </a:extLst>
              </p:cNvPr>
              <p:cNvSpPr/>
              <p:nvPr/>
            </p:nvSpPr>
            <p:spPr>
              <a:xfrm>
                <a:off x="3086012" y="1782872"/>
                <a:ext cx="6391" cy="10866"/>
              </a:xfrm>
              <a:custGeom>
                <a:avLst/>
                <a:gdLst>
                  <a:gd name="connsiteX0" fmla="*/ 0 w 6391"/>
                  <a:gd name="connsiteY0" fmla="*/ 0 h 10866"/>
                  <a:gd name="connsiteX1" fmla="*/ 6392 w 6391"/>
                  <a:gd name="connsiteY1" fmla="*/ 0 h 10866"/>
                  <a:gd name="connsiteX2" fmla="*/ 6392 w 6391"/>
                  <a:gd name="connsiteY2" fmla="*/ 10866 h 10866"/>
                  <a:gd name="connsiteX3" fmla="*/ 0 w 6391"/>
                  <a:gd name="connsiteY3" fmla="*/ 10866 h 10866"/>
                </a:gdLst>
                <a:ahLst/>
                <a:cxnLst>
                  <a:cxn ang="0">
                    <a:pos x="connsiteX0" y="connsiteY0"/>
                  </a:cxn>
                  <a:cxn ang="0">
                    <a:pos x="connsiteX1" y="connsiteY1"/>
                  </a:cxn>
                  <a:cxn ang="0">
                    <a:pos x="connsiteX2" y="connsiteY2"/>
                  </a:cxn>
                  <a:cxn ang="0">
                    <a:pos x="connsiteX3" y="connsiteY3"/>
                  </a:cxn>
                </a:cxnLst>
                <a:rect l="l" t="t" r="r" b="b"/>
                <a:pathLst>
                  <a:path w="6391" h="10866">
                    <a:moveTo>
                      <a:pt x="0" y="0"/>
                    </a:moveTo>
                    <a:lnTo>
                      <a:pt x="6392" y="0"/>
                    </a:lnTo>
                    <a:lnTo>
                      <a:pt x="6392" y="10866"/>
                    </a:lnTo>
                    <a:lnTo>
                      <a:pt x="0" y="10866"/>
                    </a:lnTo>
                    <a:close/>
                  </a:path>
                </a:pathLst>
              </a:custGeom>
              <a:solidFill>
                <a:srgbClr val="FF9085"/>
              </a:solidFill>
              <a:ln w="6385" cap="flat">
                <a:noFill/>
                <a:prstDash val="solid"/>
                <a:miter/>
              </a:ln>
            </p:spPr>
            <p:txBody>
              <a:bodyPr rtlCol="0" anchor="ctr"/>
              <a:lstStyle/>
              <a:p>
                <a:endParaRPr lang="en-US"/>
              </a:p>
            </p:txBody>
          </p:sp>
          <p:sp>
            <p:nvSpPr>
              <p:cNvPr id="247" name="Graphic 2">
                <a:extLst>
                  <a:ext uri="{FF2B5EF4-FFF2-40B4-BE49-F238E27FC236}">
                    <a16:creationId xmlns:a16="http://schemas.microsoft.com/office/drawing/2014/main" id="{0F9C1685-A226-4A39-A46A-35C234D39854}"/>
                  </a:ext>
                </a:extLst>
              </p:cNvPr>
              <p:cNvSpPr/>
              <p:nvPr/>
            </p:nvSpPr>
            <p:spPr>
              <a:xfrm>
                <a:off x="3096879" y="1765613"/>
                <a:ext cx="6391" cy="28124"/>
              </a:xfrm>
              <a:custGeom>
                <a:avLst/>
                <a:gdLst>
                  <a:gd name="connsiteX0" fmla="*/ 0 w 6391"/>
                  <a:gd name="connsiteY0" fmla="*/ 0 h 28124"/>
                  <a:gd name="connsiteX1" fmla="*/ 6392 w 6391"/>
                  <a:gd name="connsiteY1" fmla="*/ 0 h 28124"/>
                  <a:gd name="connsiteX2" fmla="*/ 6392 w 6391"/>
                  <a:gd name="connsiteY2" fmla="*/ 28124 h 28124"/>
                  <a:gd name="connsiteX3" fmla="*/ 0 w 6391"/>
                  <a:gd name="connsiteY3" fmla="*/ 28124 h 28124"/>
                </a:gdLst>
                <a:ahLst/>
                <a:cxnLst>
                  <a:cxn ang="0">
                    <a:pos x="connsiteX0" y="connsiteY0"/>
                  </a:cxn>
                  <a:cxn ang="0">
                    <a:pos x="connsiteX1" y="connsiteY1"/>
                  </a:cxn>
                  <a:cxn ang="0">
                    <a:pos x="connsiteX2" y="connsiteY2"/>
                  </a:cxn>
                  <a:cxn ang="0">
                    <a:pos x="connsiteX3" y="connsiteY3"/>
                  </a:cxn>
                </a:cxnLst>
                <a:rect l="l" t="t" r="r" b="b"/>
                <a:pathLst>
                  <a:path w="6391" h="28124">
                    <a:moveTo>
                      <a:pt x="0" y="0"/>
                    </a:moveTo>
                    <a:lnTo>
                      <a:pt x="6392" y="0"/>
                    </a:lnTo>
                    <a:lnTo>
                      <a:pt x="6392" y="28124"/>
                    </a:lnTo>
                    <a:lnTo>
                      <a:pt x="0" y="28124"/>
                    </a:lnTo>
                    <a:close/>
                  </a:path>
                </a:pathLst>
              </a:custGeom>
              <a:solidFill>
                <a:srgbClr val="FF9085"/>
              </a:solidFill>
              <a:ln w="6385" cap="flat">
                <a:noFill/>
                <a:prstDash val="solid"/>
                <a:miter/>
              </a:ln>
            </p:spPr>
            <p:txBody>
              <a:bodyPr rtlCol="0" anchor="ctr"/>
              <a:lstStyle/>
              <a:p>
                <a:endParaRPr lang="en-US"/>
              </a:p>
            </p:txBody>
          </p:sp>
          <p:sp>
            <p:nvSpPr>
              <p:cNvPr id="248" name="Graphic 2">
                <a:extLst>
                  <a:ext uri="{FF2B5EF4-FFF2-40B4-BE49-F238E27FC236}">
                    <a16:creationId xmlns:a16="http://schemas.microsoft.com/office/drawing/2014/main" id="{32FA9C9C-7731-45F8-8372-79509465F9C9}"/>
                  </a:ext>
                </a:extLst>
              </p:cNvPr>
              <p:cNvSpPr/>
              <p:nvPr/>
            </p:nvSpPr>
            <p:spPr>
              <a:xfrm>
                <a:off x="3108384" y="1774562"/>
                <a:ext cx="6391" cy="19175"/>
              </a:xfrm>
              <a:custGeom>
                <a:avLst/>
                <a:gdLst>
                  <a:gd name="connsiteX0" fmla="*/ 0 w 6391"/>
                  <a:gd name="connsiteY0" fmla="*/ 0 h 19175"/>
                  <a:gd name="connsiteX1" fmla="*/ 6392 w 6391"/>
                  <a:gd name="connsiteY1" fmla="*/ 0 h 19175"/>
                  <a:gd name="connsiteX2" fmla="*/ 6392 w 6391"/>
                  <a:gd name="connsiteY2" fmla="*/ 19176 h 19175"/>
                  <a:gd name="connsiteX3" fmla="*/ 0 w 6391"/>
                  <a:gd name="connsiteY3" fmla="*/ 19176 h 19175"/>
                </a:gdLst>
                <a:ahLst/>
                <a:cxnLst>
                  <a:cxn ang="0">
                    <a:pos x="connsiteX0" y="connsiteY0"/>
                  </a:cxn>
                  <a:cxn ang="0">
                    <a:pos x="connsiteX1" y="connsiteY1"/>
                  </a:cxn>
                  <a:cxn ang="0">
                    <a:pos x="connsiteX2" y="connsiteY2"/>
                  </a:cxn>
                  <a:cxn ang="0">
                    <a:pos x="connsiteX3" y="connsiteY3"/>
                  </a:cxn>
                </a:cxnLst>
                <a:rect l="l" t="t" r="r" b="b"/>
                <a:pathLst>
                  <a:path w="6391" h="19175">
                    <a:moveTo>
                      <a:pt x="0" y="0"/>
                    </a:moveTo>
                    <a:lnTo>
                      <a:pt x="6392" y="0"/>
                    </a:lnTo>
                    <a:lnTo>
                      <a:pt x="6392" y="19176"/>
                    </a:lnTo>
                    <a:lnTo>
                      <a:pt x="0" y="19176"/>
                    </a:lnTo>
                    <a:close/>
                  </a:path>
                </a:pathLst>
              </a:custGeom>
              <a:solidFill>
                <a:srgbClr val="FF9085"/>
              </a:solidFill>
              <a:ln w="6385" cap="flat">
                <a:noFill/>
                <a:prstDash val="solid"/>
                <a:miter/>
              </a:ln>
            </p:spPr>
            <p:txBody>
              <a:bodyPr rtlCol="0" anchor="ctr"/>
              <a:lstStyle/>
              <a:p>
                <a:endParaRPr lang="en-US"/>
              </a:p>
            </p:txBody>
          </p:sp>
          <p:sp>
            <p:nvSpPr>
              <p:cNvPr id="249" name="Graphic 2">
                <a:extLst>
                  <a:ext uri="{FF2B5EF4-FFF2-40B4-BE49-F238E27FC236}">
                    <a16:creationId xmlns:a16="http://schemas.microsoft.com/office/drawing/2014/main" id="{D8FB1DD1-40F2-4960-80AC-83B4E7CF212F}"/>
                  </a:ext>
                </a:extLst>
              </p:cNvPr>
              <p:cNvSpPr/>
              <p:nvPr/>
            </p:nvSpPr>
            <p:spPr>
              <a:xfrm>
                <a:off x="3119889" y="1759861"/>
                <a:ext cx="6391" cy="33237"/>
              </a:xfrm>
              <a:custGeom>
                <a:avLst/>
                <a:gdLst>
                  <a:gd name="connsiteX0" fmla="*/ 0 w 6391"/>
                  <a:gd name="connsiteY0" fmla="*/ 0 h 33237"/>
                  <a:gd name="connsiteX1" fmla="*/ 6392 w 6391"/>
                  <a:gd name="connsiteY1" fmla="*/ 0 h 33237"/>
                  <a:gd name="connsiteX2" fmla="*/ 6392 w 6391"/>
                  <a:gd name="connsiteY2" fmla="*/ 33238 h 33237"/>
                  <a:gd name="connsiteX3" fmla="*/ 0 w 6391"/>
                  <a:gd name="connsiteY3" fmla="*/ 33238 h 33237"/>
                </a:gdLst>
                <a:ahLst/>
                <a:cxnLst>
                  <a:cxn ang="0">
                    <a:pos x="connsiteX0" y="connsiteY0"/>
                  </a:cxn>
                  <a:cxn ang="0">
                    <a:pos x="connsiteX1" y="connsiteY1"/>
                  </a:cxn>
                  <a:cxn ang="0">
                    <a:pos x="connsiteX2" y="connsiteY2"/>
                  </a:cxn>
                  <a:cxn ang="0">
                    <a:pos x="connsiteX3" y="connsiteY3"/>
                  </a:cxn>
                </a:cxnLst>
                <a:rect l="l" t="t" r="r" b="b"/>
                <a:pathLst>
                  <a:path w="6391" h="33237">
                    <a:moveTo>
                      <a:pt x="0" y="0"/>
                    </a:moveTo>
                    <a:lnTo>
                      <a:pt x="6392" y="0"/>
                    </a:lnTo>
                    <a:lnTo>
                      <a:pt x="6392" y="33238"/>
                    </a:lnTo>
                    <a:lnTo>
                      <a:pt x="0" y="33238"/>
                    </a:lnTo>
                    <a:close/>
                  </a:path>
                </a:pathLst>
              </a:custGeom>
              <a:solidFill>
                <a:srgbClr val="FF9085"/>
              </a:solidFill>
              <a:ln w="6385" cap="flat">
                <a:noFill/>
                <a:prstDash val="solid"/>
                <a:miter/>
              </a:ln>
            </p:spPr>
            <p:txBody>
              <a:bodyPr rtlCol="0" anchor="ctr"/>
              <a:lstStyle/>
              <a:p>
                <a:endParaRPr lang="en-US"/>
              </a:p>
            </p:txBody>
          </p:sp>
          <p:sp>
            <p:nvSpPr>
              <p:cNvPr id="250" name="Graphic 2">
                <a:extLst>
                  <a:ext uri="{FF2B5EF4-FFF2-40B4-BE49-F238E27FC236}">
                    <a16:creationId xmlns:a16="http://schemas.microsoft.com/office/drawing/2014/main" id="{5008CE77-9990-4346-93CA-E08F34F8FBA1}"/>
                  </a:ext>
                </a:extLst>
              </p:cNvPr>
              <p:cNvSpPr/>
              <p:nvPr/>
            </p:nvSpPr>
            <p:spPr>
              <a:xfrm>
                <a:off x="3131395" y="1756665"/>
                <a:ext cx="6391" cy="37072"/>
              </a:xfrm>
              <a:custGeom>
                <a:avLst/>
                <a:gdLst>
                  <a:gd name="connsiteX0" fmla="*/ 0 w 6391"/>
                  <a:gd name="connsiteY0" fmla="*/ 0 h 37072"/>
                  <a:gd name="connsiteX1" fmla="*/ 6392 w 6391"/>
                  <a:gd name="connsiteY1" fmla="*/ 0 h 37072"/>
                  <a:gd name="connsiteX2" fmla="*/ 6392 w 6391"/>
                  <a:gd name="connsiteY2" fmla="*/ 37073 h 37072"/>
                  <a:gd name="connsiteX3" fmla="*/ 0 w 6391"/>
                  <a:gd name="connsiteY3" fmla="*/ 37073 h 37072"/>
                </a:gdLst>
                <a:ahLst/>
                <a:cxnLst>
                  <a:cxn ang="0">
                    <a:pos x="connsiteX0" y="connsiteY0"/>
                  </a:cxn>
                  <a:cxn ang="0">
                    <a:pos x="connsiteX1" y="connsiteY1"/>
                  </a:cxn>
                  <a:cxn ang="0">
                    <a:pos x="connsiteX2" y="connsiteY2"/>
                  </a:cxn>
                  <a:cxn ang="0">
                    <a:pos x="connsiteX3" y="connsiteY3"/>
                  </a:cxn>
                </a:cxnLst>
                <a:rect l="l" t="t" r="r" b="b"/>
                <a:pathLst>
                  <a:path w="6391" h="37072">
                    <a:moveTo>
                      <a:pt x="0" y="0"/>
                    </a:moveTo>
                    <a:lnTo>
                      <a:pt x="6392" y="0"/>
                    </a:lnTo>
                    <a:lnTo>
                      <a:pt x="6392" y="37073"/>
                    </a:lnTo>
                    <a:lnTo>
                      <a:pt x="0" y="37073"/>
                    </a:lnTo>
                    <a:close/>
                  </a:path>
                </a:pathLst>
              </a:custGeom>
              <a:solidFill>
                <a:srgbClr val="FF9085"/>
              </a:solidFill>
              <a:ln w="6385" cap="flat">
                <a:noFill/>
                <a:prstDash val="solid"/>
                <a:miter/>
              </a:ln>
            </p:spPr>
            <p:txBody>
              <a:bodyPr rtlCol="0" anchor="ctr"/>
              <a:lstStyle/>
              <a:p>
                <a:endParaRPr lang="en-US"/>
              </a:p>
            </p:txBody>
          </p:sp>
          <p:sp>
            <p:nvSpPr>
              <p:cNvPr id="251" name="Graphic 2">
                <a:extLst>
                  <a:ext uri="{FF2B5EF4-FFF2-40B4-BE49-F238E27FC236}">
                    <a16:creationId xmlns:a16="http://schemas.microsoft.com/office/drawing/2014/main" id="{109E053A-3EAE-440F-93C1-C9F73FC16686}"/>
                  </a:ext>
                </a:extLst>
              </p:cNvPr>
              <p:cNvSpPr/>
              <p:nvPr/>
            </p:nvSpPr>
            <p:spPr>
              <a:xfrm>
                <a:off x="3142261" y="1775201"/>
                <a:ext cx="6391" cy="18536"/>
              </a:xfrm>
              <a:custGeom>
                <a:avLst/>
                <a:gdLst>
                  <a:gd name="connsiteX0" fmla="*/ 0 w 6391"/>
                  <a:gd name="connsiteY0" fmla="*/ 0 h 18536"/>
                  <a:gd name="connsiteX1" fmla="*/ 6392 w 6391"/>
                  <a:gd name="connsiteY1" fmla="*/ 0 h 18536"/>
                  <a:gd name="connsiteX2" fmla="*/ 6392 w 6391"/>
                  <a:gd name="connsiteY2" fmla="*/ 18536 h 18536"/>
                  <a:gd name="connsiteX3" fmla="*/ 0 w 6391"/>
                  <a:gd name="connsiteY3" fmla="*/ 18536 h 18536"/>
                </a:gdLst>
                <a:ahLst/>
                <a:cxnLst>
                  <a:cxn ang="0">
                    <a:pos x="connsiteX0" y="connsiteY0"/>
                  </a:cxn>
                  <a:cxn ang="0">
                    <a:pos x="connsiteX1" y="connsiteY1"/>
                  </a:cxn>
                  <a:cxn ang="0">
                    <a:pos x="connsiteX2" y="connsiteY2"/>
                  </a:cxn>
                  <a:cxn ang="0">
                    <a:pos x="connsiteX3" y="connsiteY3"/>
                  </a:cxn>
                </a:cxnLst>
                <a:rect l="l" t="t" r="r" b="b"/>
                <a:pathLst>
                  <a:path w="6391" h="18536">
                    <a:moveTo>
                      <a:pt x="0" y="0"/>
                    </a:moveTo>
                    <a:lnTo>
                      <a:pt x="6392" y="0"/>
                    </a:lnTo>
                    <a:lnTo>
                      <a:pt x="6392" y="18536"/>
                    </a:lnTo>
                    <a:lnTo>
                      <a:pt x="0" y="18536"/>
                    </a:lnTo>
                    <a:close/>
                  </a:path>
                </a:pathLst>
              </a:custGeom>
              <a:solidFill>
                <a:srgbClr val="FF9085"/>
              </a:solidFill>
              <a:ln w="6385" cap="flat">
                <a:noFill/>
                <a:prstDash val="solid"/>
                <a:miter/>
              </a:ln>
            </p:spPr>
            <p:txBody>
              <a:bodyPr rtlCol="0" anchor="ctr"/>
              <a:lstStyle/>
              <a:p>
                <a:endParaRPr lang="en-US"/>
              </a:p>
            </p:txBody>
          </p:sp>
          <p:sp>
            <p:nvSpPr>
              <p:cNvPr id="252" name="Graphic 2">
                <a:extLst>
                  <a:ext uri="{FF2B5EF4-FFF2-40B4-BE49-F238E27FC236}">
                    <a16:creationId xmlns:a16="http://schemas.microsoft.com/office/drawing/2014/main" id="{EF8AA261-22FA-4EAC-9AA7-23D534586F42}"/>
                  </a:ext>
                </a:extLst>
              </p:cNvPr>
              <p:cNvSpPr/>
              <p:nvPr/>
            </p:nvSpPr>
            <p:spPr>
              <a:xfrm>
                <a:off x="3153766" y="1753469"/>
                <a:ext cx="6391" cy="40268"/>
              </a:xfrm>
              <a:custGeom>
                <a:avLst/>
                <a:gdLst>
                  <a:gd name="connsiteX0" fmla="*/ 6392 w 6391"/>
                  <a:gd name="connsiteY0" fmla="*/ 39630 h 40268"/>
                  <a:gd name="connsiteX1" fmla="*/ 0 w 6391"/>
                  <a:gd name="connsiteY1" fmla="*/ 40269 h 40268"/>
                  <a:gd name="connsiteX2" fmla="*/ 0 w 6391"/>
                  <a:gd name="connsiteY2" fmla="*/ 0 h 40268"/>
                  <a:gd name="connsiteX3" fmla="*/ 6392 w 6391"/>
                  <a:gd name="connsiteY3" fmla="*/ 0 h 40268"/>
                </a:gdLst>
                <a:ahLst/>
                <a:cxnLst>
                  <a:cxn ang="0">
                    <a:pos x="connsiteX0" y="connsiteY0"/>
                  </a:cxn>
                  <a:cxn ang="0">
                    <a:pos x="connsiteX1" y="connsiteY1"/>
                  </a:cxn>
                  <a:cxn ang="0">
                    <a:pos x="connsiteX2" y="connsiteY2"/>
                  </a:cxn>
                  <a:cxn ang="0">
                    <a:pos x="connsiteX3" y="connsiteY3"/>
                  </a:cxn>
                </a:cxnLst>
                <a:rect l="l" t="t" r="r" b="b"/>
                <a:pathLst>
                  <a:path w="6391" h="40268">
                    <a:moveTo>
                      <a:pt x="6392" y="39630"/>
                    </a:moveTo>
                    <a:lnTo>
                      <a:pt x="0" y="40269"/>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253" name="Graphic 2">
                <a:extLst>
                  <a:ext uri="{FF2B5EF4-FFF2-40B4-BE49-F238E27FC236}">
                    <a16:creationId xmlns:a16="http://schemas.microsoft.com/office/drawing/2014/main" id="{1AF2CB16-C975-4652-B74B-6E3776D37776}"/>
                  </a:ext>
                </a:extLst>
              </p:cNvPr>
              <p:cNvSpPr/>
              <p:nvPr/>
            </p:nvSpPr>
            <p:spPr>
              <a:xfrm>
                <a:off x="3164633" y="1759222"/>
                <a:ext cx="6391" cy="34516"/>
              </a:xfrm>
              <a:custGeom>
                <a:avLst/>
                <a:gdLst>
                  <a:gd name="connsiteX0" fmla="*/ 0 w 6391"/>
                  <a:gd name="connsiteY0" fmla="*/ 0 h 34516"/>
                  <a:gd name="connsiteX1" fmla="*/ 6392 w 6391"/>
                  <a:gd name="connsiteY1" fmla="*/ 0 h 34516"/>
                  <a:gd name="connsiteX2" fmla="*/ 6392 w 6391"/>
                  <a:gd name="connsiteY2" fmla="*/ 34516 h 34516"/>
                  <a:gd name="connsiteX3" fmla="*/ 0 w 6391"/>
                  <a:gd name="connsiteY3" fmla="*/ 34516 h 34516"/>
                </a:gdLst>
                <a:ahLst/>
                <a:cxnLst>
                  <a:cxn ang="0">
                    <a:pos x="connsiteX0" y="connsiteY0"/>
                  </a:cxn>
                  <a:cxn ang="0">
                    <a:pos x="connsiteX1" y="connsiteY1"/>
                  </a:cxn>
                  <a:cxn ang="0">
                    <a:pos x="connsiteX2" y="connsiteY2"/>
                  </a:cxn>
                  <a:cxn ang="0">
                    <a:pos x="connsiteX3" y="connsiteY3"/>
                  </a:cxn>
                </a:cxnLst>
                <a:rect l="l" t="t" r="r" b="b"/>
                <a:pathLst>
                  <a:path w="6391" h="34516">
                    <a:moveTo>
                      <a:pt x="0" y="0"/>
                    </a:moveTo>
                    <a:lnTo>
                      <a:pt x="6392" y="0"/>
                    </a:lnTo>
                    <a:lnTo>
                      <a:pt x="6392" y="34516"/>
                    </a:lnTo>
                    <a:lnTo>
                      <a:pt x="0" y="34516"/>
                    </a:lnTo>
                    <a:close/>
                  </a:path>
                </a:pathLst>
              </a:custGeom>
              <a:solidFill>
                <a:srgbClr val="FF9085"/>
              </a:solidFill>
              <a:ln w="6385" cap="flat">
                <a:noFill/>
                <a:prstDash val="solid"/>
                <a:miter/>
              </a:ln>
            </p:spPr>
            <p:txBody>
              <a:bodyPr rtlCol="0" anchor="ctr"/>
              <a:lstStyle/>
              <a:p>
                <a:endParaRPr lang="en-US"/>
              </a:p>
            </p:txBody>
          </p:sp>
          <p:sp>
            <p:nvSpPr>
              <p:cNvPr id="254" name="Graphic 2">
                <a:extLst>
                  <a:ext uri="{FF2B5EF4-FFF2-40B4-BE49-F238E27FC236}">
                    <a16:creationId xmlns:a16="http://schemas.microsoft.com/office/drawing/2014/main" id="{8858B10F-0141-4378-A887-C6D539305DB4}"/>
                  </a:ext>
                </a:extLst>
              </p:cNvPr>
              <p:cNvSpPr/>
              <p:nvPr/>
            </p:nvSpPr>
            <p:spPr>
              <a:xfrm>
                <a:off x="3176138" y="1784150"/>
                <a:ext cx="6391" cy="8948"/>
              </a:xfrm>
              <a:custGeom>
                <a:avLst/>
                <a:gdLst>
                  <a:gd name="connsiteX0" fmla="*/ 0 w 6391"/>
                  <a:gd name="connsiteY0" fmla="*/ 0 h 8948"/>
                  <a:gd name="connsiteX1" fmla="*/ 6392 w 6391"/>
                  <a:gd name="connsiteY1" fmla="*/ 0 h 8948"/>
                  <a:gd name="connsiteX2" fmla="*/ 6392 w 6391"/>
                  <a:gd name="connsiteY2" fmla="*/ 8949 h 8948"/>
                  <a:gd name="connsiteX3" fmla="*/ 0 w 6391"/>
                  <a:gd name="connsiteY3" fmla="*/ 8949 h 8948"/>
                </a:gdLst>
                <a:ahLst/>
                <a:cxnLst>
                  <a:cxn ang="0">
                    <a:pos x="connsiteX0" y="connsiteY0"/>
                  </a:cxn>
                  <a:cxn ang="0">
                    <a:pos x="connsiteX1" y="connsiteY1"/>
                  </a:cxn>
                  <a:cxn ang="0">
                    <a:pos x="connsiteX2" y="connsiteY2"/>
                  </a:cxn>
                  <a:cxn ang="0">
                    <a:pos x="connsiteX3" y="connsiteY3"/>
                  </a:cxn>
                </a:cxnLst>
                <a:rect l="l" t="t" r="r" b="b"/>
                <a:pathLst>
                  <a:path w="6391" h="8948">
                    <a:moveTo>
                      <a:pt x="0" y="0"/>
                    </a:moveTo>
                    <a:lnTo>
                      <a:pt x="6392" y="0"/>
                    </a:lnTo>
                    <a:lnTo>
                      <a:pt x="6392" y="8949"/>
                    </a:lnTo>
                    <a:lnTo>
                      <a:pt x="0" y="8949"/>
                    </a:lnTo>
                    <a:close/>
                  </a:path>
                </a:pathLst>
              </a:custGeom>
              <a:solidFill>
                <a:srgbClr val="FF9085"/>
              </a:solidFill>
              <a:ln w="6385" cap="flat">
                <a:noFill/>
                <a:prstDash val="solid"/>
                <a:miter/>
              </a:ln>
            </p:spPr>
            <p:txBody>
              <a:bodyPr rtlCol="0" anchor="ctr"/>
              <a:lstStyle/>
              <a:p>
                <a:endParaRPr lang="en-US"/>
              </a:p>
            </p:txBody>
          </p:sp>
          <p:sp>
            <p:nvSpPr>
              <p:cNvPr id="255" name="Graphic 2">
                <a:extLst>
                  <a:ext uri="{FF2B5EF4-FFF2-40B4-BE49-F238E27FC236}">
                    <a16:creationId xmlns:a16="http://schemas.microsoft.com/office/drawing/2014/main" id="{9D287FC9-126A-4E84-B5EB-1E041949D15B}"/>
                  </a:ext>
                </a:extLst>
              </p:cNvPr>
              <p:cNvSpPr/>
              <p:nvPr/>
            </p:nvSpPr>
            <p:spPr>
              <a:xfrm>
                <a:off x="3187004" y="1772005"/>
                <a:ext cx="6391" cy="21732"/>
              </a:xfrm>
              <a:custGeom>
                <a:avLst/>
                <a:gdLst>
                  <a:gd name="connsiteX0" fmla="*/ 0 w 6391"/>
                  <a:gd name="connsiteY0" fmla="*/ 0 h 21732"/>
                  <a:gd name="connsiteX1" fmla="*/ 6392 w 6391"/>
                  <a:gd name="connsiteY1" fmla="*/ 0 h 21732"/>
                  <a:gd name="connsiteX2" fmla="*/ 6392 w 6391"/>
                  <a:gd name="connsiteY2" fmla="*/ 21732 h 21732"/>
                  <a:gd name="connsiteX3" fmla="*/ 0 w 6391"/>
                  <a:gd name="connsiteY3" fmla="*/ 21732 h 21732"/>
                </a:gdLst>
                <a:ahLst/>
                <a:cxnLst>
                  <a:cxn ang="0">
                    <a:pos x="connsiteX0" y="connsiteY0"/>
                  </a:cxn>
                  <a:cxn ang="0">
                    <a:pos x="connsiteX1" y="connsiteY1"/>
                  </a:cxn>
                  <a:cxn ang="0">
                    <a:pos x="connsiteX2" y="connsiteY2"/>
                  </a:cxn>
                  <a:cxn ang="0">
                    <a:pos x="connsiteX3" y="connsiteY3"/>
                  </a:cxn>
                </a:cxnLst>
                <a:rect l="l" t="t" r="r" b="b"/>
                <a:pathLst>
                  <a:path w="6391" h="21732">
                    <a:moveTo>
                      <a:pt x="0" y="0"/>
                    </a:moveTo>
                    <a:lnTo>
                      <a:pt x="6392" y="0"/>
                    </a:lnTo>
                    <a:lnTo>
                      <a:pt x="6392" y="21732"/>
                    </a:lnTo>
                    <a:lnTo>
                      <a:pt x="0" y="21732"/>
                    </a:lnTo>
                    <a:close/>
                  </a:path>
                </a:pathLst>
              </a:custGeom>
              <a:solidFill>
                <a:srgbClr val="FF9085"/>
              </a:solidFill>
              <a:ln w="6385" cap="flat">
                <a:noFill/>
                <a:prstDash val="solid"/>
                <a:miter/>
              </a:ln>
            </p:spPr>
            <p:txBody>
              <a:bodyPr rtlCol="0" anchor="ctr"/>
              <a:lstStyle/>
              <a:p>
                <a:endParaRPr lang="en-US"/>
              </a:p>
            </p:txBody>
          </p:sp>
          <p:sp>
            <p:nvSpPr>
              <p:cNvPr id="256" name="Graphic 2">
                <a:extLst>
                  <a:ext uri="{FF2B5EF4-FFF2-40B4-BE49-F238E27FC236}">
                    <a16:creationId xmlns:a16="http://schemas.microsoft.com/office/drawing/2014/main" id="{779968C4-BC1A-425D-8A50-B296DA2E7F05}"/>
                  </a:ext>
                </a:extLst>
              </p:cNvPr>
              <p:cNvSpPr/>
              <p:nvPr/>
            </p:nvSpPr>
            <p:spPr>
              <a:xfrm>
                <a:off x="3198510" y="1762418"/>
                <a:ext cx="6391" cy="30681"/>
              </a:xfrm>
              <a:custGeom>
                <a:avLst/>
                <a:gdLst>
                  <a:gd name="connsiteX0" fmla="*/ 0 w 6391"/>
                  <a:gd name="connsiteY0" fmla="*/ 0 h 30681"/>
                  <a:gd name="connsiteX1" fmla="*/ 6392 w 6391"/>
                  <a:gd name="connsiteY1" fmla="*/ 0 h 30681"/>
                  <a:gd name="connsiteX2" fmla="*/ 6392 w 6391"/>
                  <a:gd name="connsiteY2" fmla="*/ 30681 h 30681"/>
                  <a:gd name="connsiteX3" fmla="*/ 0 w 6391"/>
                  <a:gd name="connsiteY3" fmla="*/ 30681 h 30681"/>
                </a:gdLst>
                <a:ahLst/>
                <a:cxnLst>
                  <a:cxn ang="0">
                    <a:pos x="connsiteX0" y="connsiteY0"/>
                  </a:cxn>
                  <a:cxn ang="0">
                    <a:pos x="connsiteX1" y="connsiteY1"/>
                  </a:cxn>
                  <a:cxn ang="0">
                    <a:pos x="connsiteX2" y="connsiteY2"/>
                  </a:cxn>
                  <a:cxn ang="0">
                    <a:pos x="connsiteX3" y="connsiteY3"/>
                  </a:cxn>
                </a:cxnLst>
                <a:rect l="l" t="t" r="r" b="b"/>
                <a:pathLst>
                  <a:path w="6391" h="30681">
                    <a:moveTo>
                      <a:pt x="0" y="0"/>
                    </a:moveTo>
                    <a:lnTo>
                      <a:pt x="6392" y="0"/>
                    </a:lnTo>
                    <a:lnTo>
                      <a:pt x="6392" y="30681"/>
                    </a:lnTo>
                    <a:lnTo>
                      <a:pt x="0" y="30681"/>
                    </a:lnTo>
                    <a:close/>
                  </a:path>
                </a:pathLst>
              </a:custGeom>
              <a:solidFill>
                <a:srgbClr val="FF9085"/>
              </a:solidFill>
              <a:ln w="6385" cap="flat">
                <a:noFill/>
                <a:prstDash val="solid"/>
                <a:miter/>
              </a:ln>
            </p:spPr>
            <p:txBody>
              <a:bodyPr rtlCol="0" anchor="ctr"/>
              <a:lstStyle/>
              <a:p>
                <a:endParaRPr lang="en-US"/>
              </a:p>
            </p:txBody>
          </p:sp>
          <p:sp>
            <p:nvSpPr>
              <p:cNvPr id="257" name="Graphic 2">
                <a:extLst>
                  <a:ext uri="{FF2B5EF4-FFF2-40B4-BE49-F238E27FC236}">
                    <a16:creationId xmlns:a16="http://schemas.microsoft.com/office/drawing/2014/main" id="{DFB555A6-17CF-4E80-A6C2-C6E4ABB6CF21}"/>
                  </a:ext>
                </a:extLst>
              </p:cNvPr>
              <p:cNvSpPr/>
              <p:nvPr/>
            </p:nvSpPr>
            <p:spPr>
              <a:xfrm>
                <a:off x="3209376" y="1770727"/>
                <a:ext cx="6391" cy="22371"/>
              </a:xfrm>
              <a:custGeom>
                <a:avLst/>
                <a:gdLst>
                  <a:gd name="connsiteX0" fmla="*/ 0 w 6391"/>
                  <a:gd name="connsiteY0" fmla="*/ 0 h 22371"/>
                  <a:gd name="connsiteX1" fmla="*/ 6392 w 6391"/>
                  <a:gd name="connsiteY1" fmla="*/ 0 h 22371"/>
                  <a:gd name="connsiteX2" fmla="*/ 6392 w 6391"/>
                  <a:gd name="connsiteY2" fmla="*/ 22372 h 22371"/>
                  <a:gd name="connsiteX3" fmla="*/ 0 w 6391"/>
                  <a:gd name="connsiteY3" fmla="*/ 22372 h 22371"/>
                </a:gdLst>
                <a:ahLst/>
                <a:cxnLst>
                  <a:cxn ang="0">
                    <a:pos x="connsiteX0" y="connsiteY0"/>
                  </a:cxn>
                  <a:cxn ang="0">
                    <a:pos x="connsiteX1" y="connsiteY1"/>
                  </a:cxn>
                  <a:cxn ang="0">
                    <a:pos x="connsiteX2" y="connsiteY2"/>
                  </a:cxn>
                  <a:cxn ang="0">
                    <a:pos x="connsiteX3" y="connsiteY3"/>
                  </a:cxn>
                </a:cxnLst>
                <a:rect l="l" t="t" r="r" b="b"/>
                <a:pathLst>
                  <a:path w="6391" h="22371">
                    <a:moveTo>
                      <a:pt x="0" y="0"/>
                    </a:moveTo>
                    <a:lnTo>
                      <a:pt x="6392" y="0"/>
                    </a:lnTo>
                    <a:lnTo>
                      <a:pt x="6392" y="22372"/>
                    </a:lnTo>
                    <a:lnTo>
                      <a:pt x="0" y="22372"/>
                    </a:lnTo>
                    <a:close/>
                  </a:path>
                </a:pathLst>
              </a:custGeom>
              <a:solidFill>
                <a:srgbClr val="FF9085"/>
              </a:solidFill>
              <a:ln w="6385" cap="flat">
                <a:noFill/>
                <a:prstDash val="solid"/>
                <a:miter/>
              </a:ln>
            </p:spPr>
            <p:txBody>
              <a:bodyPr rtlCol="0" anchor="ctr"/>
              <a:lstStyle/>
              <a:p>
                <a:endParaRPr lang="en-US"/>
              </a:p>
            </p:txBody>
          </p:sp>
          <p:sp>
            <p:nvSpPr>
              <p:cNvPr id="258" name="Graphic 2">
                <a:extLst>
                  <a:ext uri="{FF2B5EF4-FFF2-40B4-BE49-F238E27FC236}">
                    <a16:creationId xmlns:a16="http://schemas.microsoft.com/office/drawing/2014/main" id="{42C1C58E-AD57-44A1-A539-3216593D0383}"/>
                  </a:ext>
                </a:extLst>
              </p:cNvPr>
              <p:cNvSpPr/>
              <p:nvPr/>
            </p:nvSpPr>
            <p:spPr>
              <a:xfrm>
                <a:off x="3220242" y="1758582"/>
                <a:ext cx="6391" cy="35155"/>
              </a:xfrm>
              <a:custGeom>
                <a:avLst/>
                <a:gdLst>
                  <a:gd name="connsiteX0" fmla="*/ 0 w 6391"/>
                  <a:gd name="connsiteY0" fmla="*/ 0 h 35155"/>
                  <a:gd name="connsiteX1" fmla="*/ 6392 w 6391"/>
                  <a:gd name="connsiteY1" fmla="*/ 0 h 35155"/>
                  <a:gd name="connsiteX2" fmla="*/ 6392 w 6391"/>
                  <a:gd name="connsiteY2" fmla="*/ 35155 h 35155"/>
                  <a:gd name="connsiteX3" fmla="*/ 0 w 6391"/>
                  <a:gd name="connsiteY3" fmla="*/ 35155 h 35155"/>
                </a:gdLst>
                <a:ahLst/>
                <a:cxnLst>
                  <a:cxn ang="0">
                    <a:pos x="connsiteX0" y="connsiteY0"/>
                  </a:cxn>
                  <a:cxn ang="0">
                    <a:pos x="connsiteX1" y="connsiteY1"/>
                  </a:cxn>
                  <a:cxn ang="0">
                    <a:pos x="connsiteX2" y="connsiteY2"/>
                  </a:cxn>
                  <a:cxn ang="0">
                    <a:pos x="connsiteX3" y="connsiteY3"/>
                  </a:cxn>
                </a:cxnLst>
                <a:rect l="l" t="t" r="r" b="b"/>
                <a:pathLst>
                  <a:path w="6391" h="35155">
                    <a:moveTo>
                      <a:pt x="0" y="0"/>
                    </a:moveTo>
                    <a:lnTo>
                      <a:pt x="6392" y="0"/>
                    </a:lnTo>
                    <a:lnTo>
                      <a:pt x="6392" y="35155"/>
                    </a:lnTo>
                    <a:lnTo>
                      <a:pt x="0" y="35155"/>
                    </a:lnTo>
                    <a:close/>
                  </a:path>
                </a:pathLst>
              </a:custGeom>
              <a:solidFill>
                <a:srgbClr val="FF9085"/>
              </a:solidFill>
              <a:ln w="6385" cap="flat">
                <a:noFill/>
                <a:prstDash val="solid"/>
                <a:miter/>
              </a:ln>
            </p:spPr>
            <p:txBody>
              <a:bodyPr rtlCol="0" anchor="ctr"/>
              <a:lstStyle/>
              <a:p>
                <a:endParaRPr lang="en-US"/>
              </a:p>
            </p:txBody>
          </p:sp>
          <p:sp>
            <p:nvSpPr>
              <p:cNvPr id="259" name="Graphic 2">
                <a:extLst>
                  <a:ext uri="{FF2B5EF4-FFF2-40B4-BE49-F238E27FC236}">
                    <a16:creationId xmlns:a16="http://schemas.microsoft.com/office/drawing/2014/main" id="{B14616D1-D252-4192-9F57-899DEC2E4EA7}"/>
                  </a:ext>
                </a:extLst>
              </p:cNvPr>
              <p:cNvSpPr/>
              <p:nvPr/>
            </p:nvSpPr>
            <p:spPr>
              <a:xfrm>
                <a:off x="3231747" y="1754108"/>
                <a:ext cx="6391" cy="38990"/>
              </a:xfrm>
              <a:custGeom>
                <a:avLst/>
                <a:gdLst>
                  <a:gd name="connsiteX0" fmla="*/ 0 w 6391"/>
                  <a:gd name="connsiteY0" fmla="*/ 0 h 38990"/>
                  <a:gd name="connsiteX1" fmla="*/ 6392 w 6391"/>
                  <a:gd name="connsiteY1" fmla="*/ 0 h 38990"/>
                  <a:gd name="connsiteX2" fmla="*/ 6392 w 6391"/>
                  <a:gd name="connsiteY2" fmla="*/ 38990 h 38990"/>
                  <a:gd name="connsiteX3" fmla="*/ 0 w 6391"/>
                  <a:gd name="connsiteY3" fmla="*/ 38990 h 38990"/>
                </a:gdLst>
                <a:ahLst/>
                <a:cxnLst>
                  <a:cxn ang="0">
                    <a:pos x="connsiteX0" y="connsiteY0"/>
                  </a:cxn>
                  <a:cxn ang="0">
                    <a:pos x="connsiteX1" y="connsiteY1"/>
                  </a:cxn>
                  <a:cxn ang="0">
                    <a:pos x="connsiteX2" y="connsiteY2"/>
                  </a:cxn>
                  <a:cxn ang="0">
                    <a:pos x="connsiteX3" y="connsiteY3"/>
                  </a:cxn>
                </a:cxnLst>
                <a:rect l="l" t="t" r="r" b="b"/>
                <a:pathLst>
                  <a:path w="6391" h="38990">
                    <a:moveTo>
                      <a:pt x="0" y="0"/>
                    </a:moveTo>
                    <a:lnTo>
                      <a:pt x="6392" y="0"/>
                    </a:lnTo>
                    <a:lnTo>
                      <a:pt x="6392" y="38990"/>
                    </a:lnTo>
                    <a:lnTo>
                      <a:pt x="0" y="38990"/>
                    </a:lnTo>
                    <a:close/>
                  </a:path>
                </a:pathLst>
              </a:custGeom>
              <a:solidFill>
                <a:srgbClr val="FF9085"/>
              </a:solidFill>
              <a:ln w="6385" cap="flat">
                <a:noFill/>
                <a:prstDash val="solid"/>
                <a:miter/>
              </a:ln>
            </p:spPr>
            <p:txBody>
              <a:bodyPr rtlCol="0" anchor="ctr"/>
              <a:lstStyle/>
              <a:p>
                <a:endParaRPr lang="en-US"/>
              </a:p>
            </p:txBody>
          </p:sp>
        </p:grpSp>
      </p:grpSp>
      <p:grpSp>
        <p:nvGrpSpPr>
          <p:cNvPr id="260" name="Graphic 2">
            <a:extLst>
              <a:ext uri="{FF2B5EF4-FFF2-40B4-BE49-F238E27FC236}">
                <a16:creationId xmlns:a16="http://schemas.microsoft.com/office/drawing/2014/main" id="{89647A03-86FB-420D-BD71-95EF10343F84}"/>
              </a:ext>
            </a:extLst>
          </p:cNvPr>
          <p:cNvGrpSpPr/>
          <p:nvPr/>
        </p:nvGrpSpPr>
        <p:grpSpPr>
          <a:xfrm>
            <a:off x="5226503" y="1830889"/>
            <a:ext cx="324707" cy="81860"/>
            <a:chOff x="2944113" y="1815470"/>
            <a:chExt cx="324707" cy="81860"/>
          </a:xfrm>
        </p:grpSpPr>
        <p:sp>
          <p:nvSpPr>
            <p:cNvPr id="261" name="Graphic 2">
              <a:extLst>
                <a:ext uri="{FF2B5EF4-FFF2-40B4-BE49-F238E27FC236}">
                  <a16:creationId xmlns:a16="http://schemas.microsoft.com/office/drawing/2014/main" id="{D73716EE-7FD0-430D-B5DE-72F907E0B1CB}"/>
                </a:ext>
              </a:extLst>
            </p:cNvPr>
            <p:cNvSpPr/>
            <p:nvPr/>
          </p:nvSpPr>
          <p:spPr>
            <a:xfrm>
              <a:off x="2944113" y="1815470"/>
              <a:ext cx="324707" cy="81860"/>
            </a:xfrm>
            <a:custGeom>
              <a:avLst/>
              <a:gdLst>
                <a:gd name="connsiteX0" fmla="*/ 0 w 324707"/>
                <a:gd name="connsiteY0" fmla="*/ 68393 h 81860"/>
                <a:gd name="connsiteX1" fmla="*/ 0 w 324707"/>
                <a:gd name="connsiteY1" fmla="*/ 16619 h 81860"/>
                <a:gd name="connsiteX2" fmla="*/ 16619 w 324707"/>
                <a:gd name="connsiteY2" fmla="*/ 1918 h 81860"/>
                <a:gd name="connsiteX3" fmla="*/ 309367 w 324707"/>
                <a:gd name="connsiteY3" fmla="*/ 0 h 81860"/>
                <a:gd name="connsiteX4" fmla="*/ 324708 w 324707"/>
                <a:gd name="connsiteY4" fmla="*/ 13423 h 81860"/>
                <a:gd name="connsiteX5" fmla="*/ 324708 w 324707"/>
                <a:gd name="connsiteY5" fmla="*/ 62640 h 81860"/>
                <a:gd name="connsiteX6" fmla="*/ 309367 w 324707"/>
                <a:gd name="connsiteY6" fmla="*/ 76703 h 81860"/>
                <a:gd name="connsiteX7" fmla="*/ 16619 w 324707"/>
                <a:gd name="connsiteY7" fmla="*/ 81816 h 81860"/>
                <a:gd name="connsiteX8" fmla="*/ 0 w 324707"/>
                <a:gd name="connsiteY8" fmla="*/ 68393 h 8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4707" h="81860">
                  <a:moveTo>
                    <a:pt x="0" y="68393"/>
                  </a:moveTo>
                  <a:lnTo>
                    <a:pt x="0" y="16619"/>
                  </a:lnTo>
                  <a:cubicBezTo>
                    <a:pt x="0" y="8949"/>
                    <a:pt x="7031" y="2557"/>
                    <a:pt x="16619" y="1918"/>
                  </a:cubicBezTo>
                  <a:lnTo>
                    <a:pt x="309367" y="0"/>
                  </a:lnTo>
                  <a:cubicBezTo>
                    <a:pt x="317677" y="0"/>
                    <a:pt x="324708" y="5753"/>
                    <a:pt x="324708" y="13423"/>
                  </a:cubicBezTo>
                  <a:lnTo>
                    <a:pt x="324708" y="62640"/>
                  </a:lnTo>
                  <a:cubicBezTo>
                    <a:pt x="324708" y="70311"/>
                    <a:pt x="317677" y="76703"/>
                    <a:pt x="309367" y="76703"/>
                  </a:cubicBezTo>
                  <a:lnTo>
                    <a:pt x="16619" y="81816"/>
                  </a:lnTo>
                  <a:cubicBezTo>
                    <a:pt x="7031" y="82455"/>
                    <a:pt x="0" y="76063"/>
                    <a:pt x="0" y="68393"/>
                  </a:cubicBezTo>
                  <a:close/>
                </a:path>
              </a:pathLst>
            </a:custGeom>
            <a:solidFill>
              <a:srgbClr val="AA80F9">
                <a:alpha val="74000"/>
              </a:srgbClr>
            </a:solidFill>
            <a:ln w="6385" cap="flat">
              <a:noFill/>
              <a:prstDash val="solid"/>
              <a:miter/>
            </a:ln>
          </p:spPr>
          <p:txBody>
            <a:bodyPr rtlCol="0" anchor="ctr"/>
            <a:lstStyle/>
            <a:p>
              <a:endParaRPr lang="en-US"/>
            </a:p>
          </p:txBody>
        </p:sp>
        <p:sp>
          <p:nvSpPr>
            <p:cNvPr id="262" name="Graphic 2">
              <a:extLst>
                <a:ext uri="{FF2B5EF4-FFF2-40B4-BE49-F238E27FC236}">
                  <a16:creationId xmlns:a16="http://schemas.microsoft.com/office/drawing/2014/main" id="{114923AE-2FAD-47C9-93F1-E83F475034F1}"/>
                </a:ext>
              </a:extLst>
            </p:cNvPr>
            <p:cNvSpPr/>
            <p:nvPr/>
          </p:nvSpPr>
          <p:spPr>
            <a:xfrm>
              <a:off x="2958814" y="1830171"/>
              <a:ext cx="15340" cy="12783"/>
            </a:xfrm>
            <a:custGeom>
              <a:avLst/>
              <a:gdLst>
                <a:gd name="connsiteX0" fmla="*/ 15340 w 15340"/>
                <a:gd name="connsiteY0" fmla="*/ 6392 h 12783"/>
                <a:gd name="connsiteX1" fmla="*/ 7670 w 15340"/>
                <a:gd name="connsiteY1" fmla="*/ 12784 h 12783"/>
                <a:gd name="connsiteX2" fmla="*/ 0 w 15340"/>
                <a:gd name="connsiteY2" fmla="*/ 6392 h 12783"/>
                <a:gd name="connsiteX3" fmla="*/ 7670 w 15340"/>
                <a:gd name="connsiteY3" fmla="*/ 0 h 12783"/>
                <a:gd name="connsiteX4" fmla="*/ 15340 w 15340"/>
                <a:gd name="connsiteY4" fmla="*/ 6392 h 12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 h="12783">
                  <a:moveTo>
                    <a:pt x="15340" y="6392"/>
                  </a:moveTo>
                  <a:cubicBezTo>
                    <a:pt x="15340" y="10227"/>
                    <a:pt x="12145" y="12784"/>
                    <a:pt x="7670" y="12784"/>
                  </a:cubicBezTo>
                  <a:cubicBezTo>
                    <a:pt x="3196" y="12784"/>
                    <a:pt x="0" y="9588"/>
                    <a:pt x="0" y="6392"/>
                  </a:cubicBezTo>
                  <a:cubicBezTo>
                    <a:pt x="0" y="2557"/>
                    <a:pt x="3196" y="0"/>
                    <a:pt x="7670" y="0"/>
                  </a:cubicBezTo>
                  <a:cubicBezTo>
                    <a:pt x="12145" y="0"/>
                    <a:pt x="15340" y="2557"/>
                    <a:pt x="15340" y="6392"/>
                  </a:cubicBezTo>
                  <a:close/>
                </a:path>
              </a:pathLst>
            </a:custGeom>
            <a:solidFill>
              <a:srgbClr val="FFFFFF">
                <a:alpha val="40000"/>
              </a:srgbClr>
            </a:solidFill>
            <a:ln w="6385" cap="flat">
              <a:noFill/>
              <a:prstDash val="solid"/>
              <a:miter/>
            </a:ln>
          </p:spPr>
          <p:txBody>
            <a:bodyPr rtlCol="0" anchor="ctr"/>
            <a:lstStyle/>
            <a:p>
              <a:endParaRPr lang="en-US"/>
            </a:p>
          </p:txBody>
        </p:sp>
        <p:sp>
          <p:nvSpPr>
            <p:cNvPr id="263" name="Graphic 2">
              <a:extLst>
                <a:ext uri="{FF2B5EF4-FFF2-40B4-BE49-F238E27FC236}">
                  <a16:creationId xmlns:a16="http://schemas.microsoft.com/office/drawing/2014/main" id="{8B751D7D-6DE1-4776-AF0A-E75BAFB7099B}"/>
                </a:ext>
              </a:extLst>
            </p:cNvPr>
            <p:cNvSpPr/>
            <p:nvPr/>
          </p:nvSpPr>
          <p:spPr>
            <a:xfrm>
              <a:off x="2983103" y="1830171"/>
              <a:ext cx="15340" cy="12783"/>
            </a:xfrm>
            <a:custGeom>
              <a:avLst/>
              <a:gdLst>
                <a:gd name="connsiteX0" fmla="*/ 15340 w 15340"/>
                <a:gd name="connsiteY0" fmla="*/ 6392 h 12783"/>
                <a:gd name="connsiteX1" fmla="*/ 7670 w 15340"/>
                <a:gd name="connsiteY1" fmla="*/ 12784 h 12783"/>
                <a:gd name="connsiteX2" fmla="*/ 0 w 15340"/>
                <a:gd name="connsiteY2" fmla="*/ 6392 h 12783"/>
                <a:gd name="connsiteX3" fmla="*/ 7670 w 15340"/>
                <a:gd name="connsiteY3" fmla="*/ 0 h 12783"/>
                <a:gd name="connsiteX4" fmla="*/ 15340 w 15340"/>
                <a:gd name="connsiteY4" fmla="*/ 6392 h 12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 h="12783">
                  <a:moveTo>
                    <a:pt x="15340" y="6392"/>
                  </a:moveTo>
                  <a:cubicBezTo>
                    <a:pt x="15340" y="10227"/>
                    <a:pt x="12145" y="12784"/>
                    <a:pt x="7670" y="12784"/>
                  </a:cubicBezTo>
                  <a:cubicBezTo>
                    <a:pt x="3835" y="12784"/>
                    <a:pt x="0" y="10227"/>
                    <a:pt x="0" y="6392"/>
                  </a:cubicBezTo>
                  <a:cubicBezTo>
                    <a:pt x="0" y="2557"/>
                    <a:pt x="3196" y="0"/>
                    <a:pt x="7670" y="0"/>
                  </a:cubicBezTo>
                  <a:cubicBezTo>
                    <a:pt x="11506" y="0"/>
                    <a:pt x="15340" y="2557"/>
                    <a:pt x="15340" y="6392"/>
                  </a:cubicBezTo>
                  <a:close/>
                </a:path>
              </a:pathLst>
            </a:custGeom>
            <a:solidFill>
              <a:srgbClr val="FFFFFF">
                <a:alpha val="40000"/>
              </a:srgbClr>
            </a:solidFill>
            <a:ln w="6385" cap="flat">
              <a:noFill/>
              <a:prstDash val="solid"/>
              <a:miter/>
            </a:ln>
          </p:spPr>
          <p:txBody>
            <a:bodyPr rtlCol="0" anchor="ctr"/>
            <a:lstStyle/>
            <a:p>
              <a:endParaRPr lang="en-US"/>
            </a:p>
          </p:txBody>
        </p:sp>
        <p:sp>
          <p:nvSpPr>
            <p:cNvPr id="264" name="Graphic 2">
              <a:extLst>
                <a:ext uri="{FF2B5EF4-FFF2-40B4-BE49-F238E27FC236}">
                  <a16:creationId xmlns:a16="http://schemas.microsoft.com/office/drawing/2014/main" id="{E61EAB19-B35E-4492-BD61-BA131837698F}"/>
                </a:ext>
              </a:extLst>
            </p:cNvPr>
            <p:cNvSpPr/>
            <p:nvPr/>
          </p:nvSpPr>
          <p:spPr>
            <a:xfrm>
              <a:off x="3006753" y="1829532"/>
              <a:ext cx="15340" cy="12783"/>
            </a:xfrm>
            <a:custGeom>
              <a:avLst/>
              <a:gdLst>
                <a:gd name="connsiteX0" fmla="*/ 15340 w 15340"/>
                <a:gd name="connsiteY0" fmla="*/ 6392 h 12783"/>
                <a:gd name="connsiteX1" fmla="*/ 7670 w 15340"/>
                <a:gd name="connsiteY1" fmla="*/ 12784 h 12783"/>
                <a:gd name="connsiteX2" fmla="*/ 0 w 15340"/>
                <a:gd name="connsiteY2" fmla="*/ 6392 h 12783"/>
                <a:gd name="connsiteX3" fmla="*/ 7670 w 15340"/>
                <a:gd name="connsiteY3" fmla="*/ 0 h 12783"/>
                <a:gd name="connsiteX4" fmla="*/ 15340 w 15340"/>
                <a:gd name="connsiteY4" fmla="*/ 6392 h 12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 h="12783">
                  <a:moveTo>
                    <a:pt x="15340" y="6392"/>
                  </a:moveTo>
                  <a:cubicBezTo>
                    <a:pt x="15340" y="10227"/>
                    <a:pt x="12145" y="12784"/>
                    <a:pt x="7670" y="12784"/>
                  </a:cubicBezTo>
                  <a:cubicBezTo>
                    <a:pt x="3835" y="12784"/>
                    <a:pt x="0" y="10227"/>
                    <a:pt x="0" y="6392"/>
                  </a:cubicBezTo>
                  <a:cubicBezTo>
                    <a:pt x="0" y="2557"/>
                    <a:pt x="3196" y="0"/>
                    <a:pt x="7670" y="0"/>
                  </a:cubicBezTo>
                  <a:cubicBezTo>
                    <a:pt x="12145" y="0"/>
                    <a:pt x="15340" y="3196"/>
                    <a:pt x="15340" y="6392"/>
                  </a:cubicBezTo>
                  <a:close/>
                </a:path>
              </a:pathLst>
            </a:custGeom>
            <a:solidFill>
              <a:srgbClr val="FFFFFF">
                <a:alpha val="40000"/>
              </a:srgbClr>
            </a:solidFill>
            <a:ln w="6385" cap="flat">
              <a:noFill/>
              <a:prstDash val="solid"/>
              <a:miter/>
            </a:ln>
          </p:spPr>
          <p:txBody>
            <a:bodyPr rtlCol="0" anchor="ctr"/>
            <a:lstStyle/>
            <a:p>
              <a:endParaRPr lang="en-US"/>
            </a:p>
          </p:txBody>
        </p:sp>
        <p:sp>
          <p:nvSpPr>
            <p:cNvPr id="265" name="Graphic 2">
              <a:extLst>
                <a:ext uri="{FF2B5EF4-FFF2-40B4-BE49-F238E27FC236}">
                  <a16:creationId xmlns:a16="http://schemas.microsoft.com/office/drawing/2014/main" id="{94E990C2-767F-43EB-AE5C-0568B9DDB682}"/>
                </a:ext>
              </a:extLst>
            </p:cNvPr>
            <p:cNvSpPr/>
            <p:nvPr/>
          </p:nvSpPr>
          <p:spPr>
            <a:xfrm>
              <a:off x="3036795" y="1827615"/>
              <a:ext cx="214767" cy="56248"/>
            </a:xfrm>
            <a:custGeom>
              <a:avLst/>
              <a:gdLst>
                <a:gd name="connsiteX0" fmla="*/ 214767 w 214767"/>
                <a:gd name="connsiteY0" fmla="*/ 53053 h 56248"/>
                <a:gd name="connsiteX1" fmla="*/ 0 w 214767"/>
                <a:gd name="connsiteY1" fmla="*/ 56249 h 56248"/>
                <a:gd name="connsiteX2" fmla="*/ 0 w 214767"/>
                <a:gd name="connsiteY2" fmla="*/ 1918 h 56248"/>
                <a:gd name="connsiteX3" fmla="*/ 214767 w 214767"/>
                <a:gd name="connsiteY3" fmla="*/ 0 h 56248"/>
              </a:gdLst>
              <a:ahLst/>
              <a:cxnLst>
                <a:cxn ang="0">
                  <a:pos x="connsiteX0" y="connsiteY0"/>
                </a:cxn>
                <a:cxn ang="0">
                  <a:pos x="connsiteX1" y="connsiteY1"/>
                </a:cxn>
                <a:cxn ang="0">
                  <a:pos x="connsiteX2" y="connsiteY2"/>
                </a:cxn>
                <a:cxn ang="0">
                  <a:pos x="connsiteX3" y="connsiteY3"/>
                </a:cxn>
              </a:cxnLst>
              <a:rect l="l" t="t" r="r" b="b"/>
              <a:pathLst>
                <a:path w="214767" h="56248">
                  <a:moveTo>
                    <a:pt x="214767" y="53053"/>
                  </a:moveTo>
                  <a:lnTo>
                    <a:pt x="0" y="56249"/>
                  </a:lnTo>
                  <a:lnTo>
                    <a:pt x="0" y="1918"/>
                  </a:lnTo>
                  <a:lnTo>
                    <a:pt x="214767" y="0"/>
                  </a:lnTo>
                  <a:close/>
                </a:path>
              </a:pathLst>
            </a:custGeom>
            <a:solidFill>
              <a:srgbClr val="444B8C"/>
            </a:solidFill>
            <a:ln w="6385" cap="flat">
              <a:noFill/>
              <a:prstDash val="solid"/>
              <a:miter/>
            </a:ln>
          </p:spPr>
          <p:txBody>
            <a:bodyPr rtlCol="0" anchor="ctr"/>
            <a:lstStyle/>
            <a:p>
              <a:endParaRPr lang="en-US"/>
            </a:p>
          </p:txBody>
        </p:sp>
        <p:grpSp>
          <p:nvGrpSpPr>
            <p:cNvPr id="266" name="Graphic 2">
              <a:extLst>
                <a:ext uri="{FF2B5EF4-FFF2-40B4-BE49-F238E27FC236}">
                  <a16:creationId xmlns:a16="http://schemas.microsoft.com/office/drawing/2014/main" id="{4A39FBFA-AEDF-4C65-B121-959E12936141}"/>
                </a:ext>
              </a:extLst>
            </p:cNvPr>
            <p:cNvGrpSpPr/>
            <p:nvPr/>
          </p:nvGrpSpPr>
          <p:grpSpPr>
            <a:xfrm>
              <a:off x="3051496" y="1834007"/>
              <a:ext cx="186003" cy="46021"/>
              <a:chOff x="3051496" y="1834007"/>
              <a:chExt cx="186003" cy="46021"/>
            </a:xfrm>
            <a:solidFill>
              <a:srgbClr val="FFFFFF"/>
            </a:solidFill>
          </p:grpSpPr>
          <p:sp>
            <p:nvSpPr>
              <p:cNvPr id="267" name="Graphic 2">
                <a:extLst>
                  <a:ext uri="{FF2B5EF4-FFF2-40B4-BE49-F238E27FC236}">
                    <a16:creationId xmlns:a16="http://schemas.microsoft.com/office/drawing/2014/main" id="{87C11CC9-F106-4663-A18F-2FB0B2BAC0F6}"/>
                  </a:ext>
                </a:extLst>
              </p:cNvPr>
              <p:cNvSpPr/>
              <p:nvPr/>
            </p:nvSpPr>
            <p:spPr>
              <a:xfrm>
                <a:off x="3051496" y="1835924"/>
                <a:ext cx="6391" cy="44103"/>
              </a:xfrm>
              <a:custGeom>
                <a:avLst/>
                <a:gdLst>
                  <a:gd name="connsiteX0" fmla="*/ 6392 w 6391"/>
                  <a:gd name="connsiteY0" fmla="*/ 43465 h 44103"/>
                  <a:gd name="connsiteX1" fmla="*/ 0 w 6391"/>
                  <a:gd name="connsiteY1" fmla="*/ 44104 h 44103"/>
                  <a:gd name="connsiteX2" fmla="*/ 0 w 6391"/>
                  <a:gd name="connsiteY2" fmla="*/ 0 h 44103"/>
                  <a:gd name="connsiteX3" fmla="*/ 6392 w 6391"/>
                  <a:gd name="connsiteY3" fmla="*/ 0 h 44103"/>
                </a:gdLst>
                <a:ahLst/>
                <a:cxnLst>
                  <a:cxn ang="0">
                    <a:pos x="connsiteX0" y="connsiteY0"/>
                  </a:cxn>
                  <a:cxn ang="0">
                    <a:pos x="connsiteX1" y="connsiteY1"/>
                  </a:cxn>
                  <a:cxn ang="0">
                    <a:pos x="connsiteX2" y="connsiteY2"/>
                  </a:cxn>
                  <a:cxn ang="0">
                    <a:pos x="connsiteX3" y="connsiteY3"/>
                  </a:cxn>
                </a:cxnLst>
                <a:rect l="l" t="t" r="r" b="b"/>
                <a:pathLst>
                  <a:path w="6391" h="44103">
                    <a:moveTo>
                      <a:pt x="6392" y="43465"/>
                    </a:moveTo>
                    <a:lnTo>
                      <a:pt x="0" y="44104"/>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268" name="Graphic 2">
                <a:extLst>
                  <a:ext uri="{FF2B5EF4-FFF2-40B4-BE49-F238E27FC236}">
                    <a16:creationId xmlns:a16="http://schemas.microsoft.com/office/drawing/2014/main" id="{3FC3472C-BADC-41F9-9086-3F6EEC9DD8F0}"/>
                  </a:ext>
                </a:extLst>
              </p:cNvPr>
              <p:cNvSpPr/>
              <p:nvPr/>
            </p:nvSpPr>
            <p:spPr>
              <a:xfrm>
                <a:off x="3063002" y="1835924"/>
                <a:ext cx="6391" cy="43464"/>
              </a:xfrm>
              <a:custGeom>
                <a:avLst/>
                <a:gdLst>
                  <a:gd name="connsiteX0" fmla="*/ 6392 w 6391"/>
                  <a:gd name="connsiteY0" fmla="*/ 43465 h 43464"/>
                  <a:gd name="connsiteX1" fmla="*/ 0 w 6391"/>
                  <a:gd name="connsiteY1" fmla="*/ 43465 h 43464"/>
                  <a:gd name="connsiteX2" fmla="*/ 0 w 6391"/>
                  <a:gd name="connsiteY2" fmla="*/ 0 h 43464"/>
                  <a:gd name="connsiteX3" fmla="*/ 6392 w 6391"/>
                  <a:gd name="connsiteY3" fmla="*/ 0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3465"/>
                    </a:moveTo>
                    <a:lnTo>
                      <a:pt x="0" y="43465"/>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269" name="Graphic 2">
                <a:extLst>
                  <a:ext uri="{FF2B5EF4-FFF2-40B4-BE49-F238E27FC236}">
                    <a16:creationId xmlns:a16="http://schemas.microsoft.com/office/drawing/2014/main" id="{DF114820-16BD-4568-AB49-DBF5929DEDD3}"/>
                  </a:ext>
                </a:extLst>
              </p:cNvPr>
              <p:cNvSpPr/>
              <p:nvPr/>
            </p:nvSpPr>
            <p:spPr>
              <a:xfrm>
                <a:off x="3074507" y="1835924"/>
                <a:ext cx="6391" cy="43464"/>
              </a:xfrm>
              <a:custGeom>
                <a:avLst/>
                <a:gdLst>
                  <a:gd name="connsiteX0" fmla="*/ 6392 w 6391"/>
                  <a:gd name="connsiteY0" fmla="*/ 43465 h 43464"/>
                  <a:gd name="connsiteX1" fmla="*/ 0 w 6391"/>
                  <a:gd name="connsiteY1" fmla="*/ 43465 h 43464"/>
                  <a:gd name="connsiteX2" fmla="*/ 0 w 6391"/>
                  <a:gd name="connsiteY2" fmla="*/ 0 h 43464"/>
                  <a:gd name="connsiteX3" fmla="*/ 6392 w 6391"/>
                  <a:gd name="connsiteY3" fmla="*/ 0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3465"/>
                    </a:moveTo>
                    <a:lnTo>
                      <a:pt x="0" y="43465"/>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270" name="Graphic 2">
                <a:extLst>
                  <a:ext uri="{FF2B5EF4-FFF2-40B4-BE49-F238E27FC236}">
                    <a16:creationId xmlns:a16="http://schemas.microsoft.com/office/drawing/2014/main" id="{23421690-2D1C-4674-9E8F-9383BDFF3BE5}"/>
                  </a:ext>
                </a:extLst>
              </p:cNvPr>
              <p:cNvSpPr/>
              <p:nvPr/>
            </p:nvSpPr>
            <p:spPr>
              <a:xfrm>
                <a:off x="3086012" y="1835924"/>
                <a:ext cx="6391" cy="43464"/>
              </a:xfrm>
              <a:custGeom>
                <a:avLst/>
                <a:gdLst>
                  <a:gd name="connsiteX0" fmla="*/ 6392 w 6391"/>
                  <a:gd name="connsiteY0" fmla="*/ 43465 h 43464"/>
                  <a:gd name="connsiteX1" fmla="*/ 0 w 6391"/>
                  <a:gd name="connsiteY1" fmla="*/ 43465 h 43464"/>
                  <a:gd name="connsiteX2" fmla="*/ 0 w 6391"/>
                  <a:gd name="connsiteY2" fmla="*/ 0 h 43464"/>
                  <a:gd name="connsiteX3" fmla="*/ 6392 w 6391"/>
                  <a:gd name="connsiteY3" fmla="*/ 0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3465"/>
                    </a:moveTo>
                    <a:lnTo>
                      <a:pt x="0" y="43465"/>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271" name="Graphic 2">
                <a:extLst>
                  <a:ext uri="{FF2B5EF4-FFF2-40B4-BE49-F238E27FC236}">
                    <a16:creationId xmlns:a16="http://schemas.microsoft.com/office/drawing/2014/main" id="{2C6AF8F3-2614-4424-86BF-BD9FC5B78924}"/>
                  </a:ext>
                </a:extLst>
              </p:cNvPr>
              <p:cNvSpPr/>
              <p:nvPr/>
            </p:nvSpPr>
            <p:spPr>
              <a:xfrm>
                <a:off x="3096879" y="1835285"/>
                <a:ext cx="6391" cy="43464"/>
              </a:xfrm>
              <a:custGeom>
                <a:avLst/>
                <a:gdLst>
                  <a:gd name="connsiteX0" fmla="*/ 6392 w 6391"/>
                  <a:gd name="connsiteY0" fmla="*/ 43465 h 43464"/>
                  <a:gd name="connsiteX1" fmla="*/ 0 w 6391"/>
                  <a:gd name="connsiteY1" fmla="*/ 43465 h 43464"/>
                  <a:gd name="connsiteX2" fmla="*/ 0 w 6391"/>
                  <a:gd name="connsiteY2" fmla="*/ 0 h 43464"/>
                  <a:gd name="connsiteX3" fmla="*/ 6392 w 6391"/>
                  <a:gd name="connsiteY3" fmla="*/ 0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3465"/>
                    </a:moveTo>
                    <a:lnTo>
                      <a:pt x="0" y="43465"/>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272" name="Graphic 2">
                <a:extLst>
                  <a:ext uri="{FF2B5EF4-FFF2-40B4-BE49-F238E27FC236}">
                    <a16:creationId xmlns:a16="http://schemas.microsoft.com/office/drawing/2014/main" id="{91982FCB-EB19-4E5E-9577-FF6BC541686A}"/>
                  </a:ext>
                </a:extLst>
              </p:cNvPr>
              <p:cNvSpPr/>
              <p:nvPr/>
            </p:nvSpPr>
            <p:spPr>
              <a:xfrm>
                <a:off x="3108384" y="1835285"/>
                <a:ext cx="6391" cy="43464"/>
              </a:xfrm>
              <a:custGeom>
                <a:avLst/>
                <a:gdLst>
                  <a:gd name="connsiteX0" fmla="*/ 6392 w 6391"/>
                  <a:gd name="connsiteY0" fmla="*/ 43465 h 43464"/>
                  <a:gd name="connsiteX1" fmla="*/ 0 w 6391"/>
                  <a:gd name="connsiteY1" fmla="*/ 43465 h 43464"/>
                  <a:gd name="connsiteX2" fmla="*/ 0 w 6391"/>
                  <a:gd name="connsiteY2" fmla="*/ 0 h 43464"/>
                  <a:gd name="connsiteX3" fmla="*/ 6392 w 6391"/>
                  <a:gd name="connsiteY3" fmla="*/ 0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3465"/>
                    </a:moveTo>
                    <a:lnTo>
                      <a:pt x="0" y="43465"/>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273" name="Graphic 2">
                <a:extLst>
                  <a:ext uri="{FF2B5EF4-FFF2-40B4-BE49-F238E27FC236}">
                    <a16:creationId xmlns:a16="http://schemas.microsoft.com/office/drawing/2014/main" id="{FAA44698-23A6-4C02-A3B3-94D0F3074617}"/>
                  </a:ext>
                </a:extLst>
              </p:cNvPr>
              <p:cNvSpPr/>
              <p:nvPr/>
            </p:nvSpPr>
            <p:spPr>
              <a:xfrm>
                <a:off x="3119889" y="1835285"/>
                <a:ext cx="6391" cy="43464"/>
              </a:xfrm>
              <a:custGeom>
                <a:avLst/>
                <a:gdLst>
                  <a:gd name="connsiteX0" fmla="*/ 6392 w 6391"/>
                  <a:gd name="connsiteY0" fmla="*/ 43465 h 43464"/>
                  <a:gd name="connsiteX1" fmla="*/ 0 w 6391"/>
                  <a:gd name="connsiteY1" fmla="*/ 43465 h 43464"/>
                  <a:gd name="connsiteX2" fmla="*/ 0 w 6391"/>
                  <a:gd name="connsiteY2" fmla="*/ 0 h 43464"/>
                  <a:gd name="connsiteX3" fmla="*/ 6392 w 6391"/>
                  <a:gd name="connsiteY3" fmla="*/ 0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3465"/>
                    </a:moveTo>
                    <a:lnTo>
                      <a:pt x="0" y="43465"/>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274" name="Graphic 2">
                <a:extLst>
                  <a:ext uri="{FF2B5EF4-FFF2-40B4-BE49-F238E27FC236}">
                    <a16:creationId xmlns:a16="http://schemas.microsoft.com/office/drawing/2014/main" id="{05D141DE-588D-4463-917C-7B8DDE45D72D}"/>
                  </a:ext>
                </a:extLst>
              </p:cNvPr>
              <p:cNvSpPr/>
              <p:nvPr/>
            </p:nvSpPr>
            <p:spPr>
              <a:xfrm>
                <a:off x="3131395" y="1835285"/>
                <a:ext cx="6391" cy="43464"/>
              </a:xfrm>
              <a:custGeom>
                <a:avLst/>
                <a:gdLst>
                  <a:gd name="connsiteX0" fmla="*/ 6392 w 6391"/>
                  <a:gd name="connsiteY0" fmla="*/ 43465 h 43464"/>
                  <a:gd name="connsiteX1" fmla="*/ 0 w 6391"/>
                  <a:gd name="connsiteY1" fmla="*/ 43465 h 43464"/>
                  <a:gd name="connsiteX2" fmla="*/ 0 w 6391"/>
                  <a:gd name="connsiteY2" fmla="*/ 0 h 43464"/>
                  <a:gd name="connsiteX3" fmla="*/ 6392 w 6391"/>
                  <a:gd name="connsiteY3" fmla="*/ 0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3465"/>
                    </a:moveTo>
                    <a:lnTo>
                      <a:pt x="0" y="43465"/>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275" name="Graphic 2">
                <a:extLst>
                  <a:ext uri="{FF2B5EF4-FFF2-40B4-BE49-F238E27FC236}">
                    <a16:creationId xmlns:a16="http://schemas.microsoft.com/office/drawing/2014/main" id="{A7A96C70-B570-42D4-8ACA-E2BEEB5255A9}"/>
                  </a:ext>
                </a:extLst>
              </p:cNvPr>
              <p:cNvSpPr/>
              <p:nvPr/>
            </p:nvSpPr>
            <p:spPr>
              <a:xfrm>
                <a:off x="3142261" y="1835285"/>
                <a:ext cx="6391" cy="42825"/>
              </a:xfrm>
              <a:custGeom>
                <a:avLst/>
                <a:gdLst>
                  <a:gd name="connsiteX0" fmla="*/ 6392 w 6391"/>
                  <a:gd name="connsiteY0" fmla="*/ 42826 h 42825"/>
                  <a:gd name="connsiteX1" fmla="*/ 0 w 6391"/>
                  <a:gd name="connsiteY1" fmla="*/ 42826 h 42825"/>
                  <a:gd name="connsiteX2" fmla="*/ 0 w 6391"/>
                  <a:gd name="connsiteY2" fmla="*/ 0 h 42825"/>
                  <a:gd name="connsiteX3" fmla="*/ 6392 w 6391"/>
                  <a:gd name="connsiteY3" fmla="*/ 0 h 42825"/>
                </a:gdLst>
                <a:ahLst/>
                <a:cxnLst>
                  <a:cxn ang="0">
                    <a:pos x="connsiteX0" y="connsiteY0"/>
                  </a:cxn>
                  <a:cxn ang="0">
                    <a:pos x="connsiteX1" y="connsiteY1"/>
                  </a:cxn>
                  <a:cxn ang="0">
                    <a:pos x="connsiteX2" y="connsiteY2"/>
                  </a:cxn>
                  <a:cxn ang="0">
                    <a:pos x="connsiteX3" y="connsiteY3"/>
                  </a:cxn>
                </a:cxnLst>
                <a:rect l="l" t="t" r="r" b="b"/>
                <a:pathLst>
                  <a:path w="6391" h="42825">
                    <a:moveTo>
                      <a:pt x="6392" y="42826"/>
                    </a:moveTo>
                    <a:lnTo>
                      <a:pt x="0" y="42826"/>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276" name="Graphic 2">
                <a:extLst>
                  <a:ext uri="{FF2B5EF4-FFF2-40B4-BE49-F238E27FC236}">
                    <a16:creationId xmlns:a16="http://schemas.microsoft.com/office/drawing/2014/main" id="{33FA1AC1-1C9C-4E2A-B2EE-F5195161C8D7}"/>
                  </a:ext>
                </a:extLst>
              </p:cNvPr>
              <p:cNvSpPr/>
              <p:nvPr/>
            </p:nvSpPr>
            <p:spPr>
              <a:xfrm>
                <a:off x="3153766" y="1835285"/>
                <a:ext cx="6391" cy="42825"/>
              </a:xfrm>
              <a:custGeom>
                <a:avLst/>
                <a:gdLst>
                  <a:gd name="connsiteX0" fmla="*/ 6392 w 6391"/>
                  <a:gd name="connsiteY0" fmla="*/ 42826 h 42825"/>
                  <a:gd name="connsiteX1" fmla="*/ 0 w 6391"/>
                  <a:gd name="connsiteY1" fmla="*/ 42826 h 42825"/>
                  <a:gd name="connsiteX2" fmla="*/ 0 w 6391"/>
                  <a:gd name="connsiteY2" fmla="*/ 0 h 42825"/>
                  <a:gd name="connsiteX3" fmla="*/ 6392 w 6391"/>
                  <a:gd name="connsiteY3" fmla="*/ 0 h 42825"/>
                </a:gdLst>
                <a:ahLst/>
                <a:cxnLst>
                  <a:cxn ang="0">
                    <a:pos x="connsiteX0" y="connsiteY0"/>
                  </a:cxn>
                  <a:cxn ang="0">
                    <a:pos x="connsiteX1" y="connsiteY1"/>
                  </a:cxn>
                  <a:cxn ang="0">
                    <a:pos x="connsiteX2" y="connsiteY2"/>
                  </a:cxn>
                  <a:cxn ang="0">
                    <a:pos x="connsiteX3" y="connsiteY3"/>
                  </a:cxn>
                </a:cxnLst>
                <a:rect l="l" t="t" r="r" b="b"/>
                <a:pathLst>
                  <a:path w="6391" h="42825">
                    <a:moveTo>
                      <a:pt x="6392" y="42826"/>
                    </a:moveTo>
                    <a:lnTo>
                      <a:pt x="0" y="42826"/>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277" name="Graphic 2">
                <a:extLst>
                  <a:ext uri="{FF2B5EF4-FFF2-40B4-BE49-F238E27FC236}">
                    <a16:creationId xmlns:a16="http://schemas.microsoft.com/office/drawing/2014/main" id="{54D4D0BC-7D13-4FAF-9C2D-D9B674FA4A26}"/>
                  </a:ext>
                </a:extLst>
              </p:cNvPr>
              <p:cNvSpPr/>
              <p:nvPr/>
            </p:nvSpPr>
            <p:spPr>
              <a:xfrm>
                <a:off x="3164633" y="1834646"/>
                <a:ext cx="6391" cy="43464"/>
              </a:xfrm>
              <a:custGeom>
                <a:avLst/>
                <a:gdLst>
                  <a:gd name="connsiteX0" fmla="*/ 6392 w 6391"/>
                  <a:gd name="connsiteY0" fmla="*/ 43465 h 43464"/>
                  <a:gd name="connsiteX1" fmla="*/ 0 w 6391"/>
                  <a:gd name="connsiteY1" fmla="*/ 43465 h 43464"/>
                  <a:gd name="connsiteX2" fmla="*/ 0 w 6391"/>
                  <a:gd name="connsiteY2" fmla="*/ 0 h 43464"/>
                  <a:gd name="connsiteX3" fmla="*/ 6392 w 6391"/>
                  <a:gd name="connsiteY3" fmla="*/ 0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3465"/>
                    </a:moveTo>
                    <a:lnTo>
                      <a:pt x="0" y="43465"/>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278" name="Graphic 2">
                <a:extLst>
                  <a:ext uri="{FF2B5EF4-FFF2-40B4-BE49-F238E27FC236}">
                    <a16:creationId xmlns:a16="http://schemas.microsoft.com/office/drawing/2014/main" id="{26C30E0F-BAA7-41FC-BF8F-FEDC6BEFD403}"/>
                  </a:ext>
                </a:extLst>
              </p:cNvPr>
              <p:cNvSpPr/>
              <p:nvPr/>
            </p:nvSpPr>
            <p:spPr>
              <a:xfrm>
                <a:off x="3176138" y="1834646"/>
                <a:ext cx="6391" cy="43464"/>
              </a:xfrm>
              <a:custGeom>
                <a:avLst/>
                <a:gdLst>
                  <a:gd name="connsiteX0" fmla="*/ 6392 w 6391"/>
                  <a:gd name="connsiteY0" fmla="*/ 43465 h 43464"/>
                  <a:gd name="connsiteX1" fmla="*/ 0 w 6391"/>
                  <a:gd name="connsiteY1" fmla="*/ 43465 h 43464"/>
                  <a:gd name="connsiteX2" fmla="*/ 0 w 6391"/>
                  <a:gd name="connsiteY2" fmla="*/ 0 h 43464"/>
                  <a:gd name="connsiteX3" fmla="*/ 6392 w 6391"/>
                  <a:gd name="connsiteY3" fmla="*/ 0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3465"/>
                    </a:moveTo>
                    <a:lnTo>
                      <a:pt x="0" y="43465"/>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279" name="Graphic 2">
                <a:extLst>
                  <a:ext uri="{FF2B5EF4-FFF2-40B4-BE49-F238E27FC236}">
                    <a16:creationId xmlns:a16="http://schemas.microsoft.com/office/drawing/2014/main" id="{686E1A12-618B-4AA8-B5E7-9F89C2B9625D}"/>
                  </a:ext>
                </a:extLst>
              </p:cNvPr>
              <p:cNvSpPr/>
              <p:nvPr/>
            </p:nvSpPr>
            <p:spPr>
              <a:xfrm>
                <a:off x="3187004" y="1834646"/>
                <a:ext cx="6391" cy="42825"/>
              </a:xfrm>
              <a:custGeom>
                <a:avLst/>
                <a:gdLst>
                  <a:gd name="connsiteX0" fmla="*/ 6392 w 6391"/>
                  <a:gd name="connsiteY0" fmla="*/ 42826 h 42825"/>
                  <a:gd name="connsiteX1" fmla="*/ 0 w 6391"/>
                  <a:gd name="connsiteY1" fmla="*/ 42826 h 42825"/>
                  <a:gd name="connsiteX2" fmla="*/ 0 w 6391"/>
                  <a:gd name="connsiteY2" fmla="*/ 0 h 42825"/>
                  <a:gd name="connsiteX3" fmla="*/ 6392 w 6391"/>
                  <a:gd name="connsiteY3" fmla="*/ 0 h 42825"/>
                </a:gdLst>
                <a:ahLst/>
                <a:cxnLst>
                  <a:cxn ang="0">
                    <a:pos x="connsiteX0" y="connsiteY0"/>
                  </a:cxn>
                  <a:cxn ang="0">
                    <a:pos x="connsiteX1" y="connsiteY1"/>
                  </a:cxn>
                  <a:cxn ang="0">
                    <a:pos x="connsiteX2" y="connsiteY2"/>
                  </a:cxn>
                  <a:cxn ang="0">
                    <a:pos x="connsiteX3" y="connsiteY3"/>
                  </a:cxn>
                </a:cxnLst>
                <a:rect l="l" t="t" r="r" b="b"/>
                <a:pathLst>
                  <a:path w="6391" h="42825">
                    <a:moveTo>
                      <a:pt x="6392" y="42826"/>
                    </a:moveTo>
                    <a:lnTo>
                      <a:pt x="0" y="42826"/>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280" name="Graphic 2">
                <a:extLst>
                  <a:ext uri="{FF2B5EF4-FFF2-40B4-BE49-F238E27FC236}">
                    <a16:creationId xmlns:a16="http://schemas.microsoft.com/office/drawing/2014/main" id="{05BA85B9-D6A5-44EF-96BA-E76B972DE307}"/>
                  </a:ext>
                </a:extLst>
              </p:cNvPr>
              <p:cNvSpPr/>
              <p:nvPr/>
            </p:nvSpPr>
            <p:spPr>
              <a:xfrm>
                <a:off x="3198510" y="1834646"/>
                <a:ext cx="6391" cy="42825"/>
              </a:xfrm>
              <a:custGeom>
                <a:avLst/>
                <a:gdLst>
                  <a:gd name="connsiteX0" fmla="*/ 6392 w 6391"/>
                  <a:gd name="connsiteY0" fmla="*/ 42826 h 42825"/>
                  <a:gd name="connsiteX1" fmla="*/ 0 w 6391"/>
                  <a:gd name="connsiteY1" fmla="*/ 42826 h 42825"/>
                  <a:gd name="connsiteX2" fmla="*/ 0 w 6391"/>
                  <a:gd name="connsiteY2" fmla="*/ 0 h 42825"/>
                  <a:gd name="connsiteX3" fmla="*/ 6392 w 6391"/>
                  <a:gd name="connsiteY3" fmla="*/ 0 h 42825"/>
                </a:gdLst>
                <a:ahLst/>
                <a:cxnLst>
                  <a:cxn ang="0">
                    <a:pos x="connsiteX0" y="connsiteY0"/>
                  </a:cxn>
                  <a:cxn ang="0">
                    <a:pos x="connsiteX1" y="connsiteY1"/>
                  </a:cxn>
                  <a:cxn ang="0">
                    <a:pos x="connsiteX2" y="connsiteY2"/>
                  </a:cxn>
                  <a:cxn ang="0">
                    <a:pos x="connsiteX3" y="connsiteY3"/>
                  </a:cxn>
                </a:cxnLst>
                <a:rect l="l" t="t" r="r" b="b"/>
                <a:pathLst>
                  <a:path w="6391" h="42825">
                    <a:moveTo>
                      <a:pt x="6392" y="42826"/>
                    </a:moveTo>
                    <a:lnTo>
                      <a:pt x="0" y="42826"/>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281" name="Graphic 2">
                <a:extLst>
                  <a:ext uri="{FF2B5EF4-FFF2-40B4-BE49-F238E27FC236}">
                    <a16:creationId xmlns:a16="http://schemas.microsoft.com/office/drawing/2014/main" id="{6810D052-C93E-451D-8E7D-53A993144895}"/>
                  </a:ext>
                </a:extLst>
              </p:cNvPr>
              <p:cNvSpPr/>
              <p:nvPr/>
            </p:nvSpPr>
            <p:spPr>
              <a:xfrm>
                <a:off x="3209376" y="1834646"/>
                <a:ext cx="6391" cy="42825"/>
              </a:xfrm>
              <a:custGeom>
                <a:avLst/>
                <a:gdLst>
                  <a:gd name="connsiteX0" fmla="*/ 6392 w 6391"/>
                  <a:gd name="connsiteY0" fmla="*/ 42826 h 42825"/>
                  <a:gd name="connsiteX1" fmla="*/ 0 w 6391"/>
                  <a:gd name="connsiteY1" fmla="*/ 42826 h 42825"/>
                  <a:gd name="connsiteX2" fmla="*/ 0 w 6391"/>
                  <a:gd name="connsiteY2" fmla="*/ 0 h 42825"/>
                  <a:gd name="connsiteX3" fmla="*/ 6392 w 6391"/>
                  <a:gd name="connsiteY3" fmla="*/ 0 h 42825"/>
                </a:gdLst>
                <a:ahLst/>
                <a:cxnLst>
                  <a:cxn ang="0">
                    <a:pos x="connsiteX0" y="connsiteY0"/>
                  </a:cxn>
                  <a:cxn ang="0">
                    <a:pos x="connsiteX1" y="connsiteY1"/>
                  </a:cxn>
                  <a:cxn ang="0">
                    <a:pos x="connsiteX2" y="connsiteY2"/>
                  </a:cxn>
                  <a:cxn ang="0">
                    <a:pos x="connsiteX3" y="connsiteY3"/>
                  </a:cxn>
                </a:cxnLst>
                <a:rect l="l" t="t" r="r" b="b"/>
                <a:pathLst>
                  <a:path w="6391" h="42825">
                    <a:moveTo>
                      <a:pt x="6392" y="42826"/>
                    </a:moveTo>
                    <a:lnTo>
                      <a:pt x="0" y="42826"/>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282" name="Graphic 2">
                <a:extLst>
                  <a:ext uri="{FF2B5EF4-FFF2-40B4-BE49-F238E27FC236}">
                    <a16:creationId xmlns:a16="http://schemas.microsoft.com/office/drawing/2014/main" id="{7B3A1246-B831-4C4C-A406-215C29DB5CB3}"/>
                  </a:ext>
                </a:extLst>
              </p:cNvPr>
              <p:cNvSpPr/>
              <p:nvPr/>
            </p:nvSpPr>
            <p:spPr>
              <a:xfrm>
                <a:off x="3220242" y="1834646"/>
                <a:ext cx="6391" cy="42825"/>
              </a:xfrm>
              <a:custGeom>
                <a:avLst/>
                <a:gdLst>
                  <a:gd name="connsiteX0" fmla="*/ 6392 w 6391"/>
                  <a:gd name="connsiteY0" fmla="*/ 42826 h 42825"/>
                  <a:gd name="connsiteX1" fmla="*/ 0 w 6391"/>
                  <a:gd name="connsiteY1" fmla="*/ 42826 h 42825"/>
                  <a:gd name="connsiteX2" fmla="*/ 0 w 6391"/>
                  <a:gd name="connsiteY2" fmla="*/ 0 h 42825"/>
                  <a:gd name="connsiteX3" fmla="*/ 6392 w 6391"/>
                  <a:gd name="connsiteY3" fmla="*/ 0 h 42825"/>
                </a:gdLst>
                <a:ahLst/>
                <a:cxnLst>
                  <a:cxn ang="0">
                    <a:pos x="connsiteX0" y="connsiteY0"/>
                  </a:cxn>
                  <a:cxn ang="0">
                    <a:pos x="connsiteX1" y="connsiteY1"/>
                  </a:cxn>
                  <a:cxn ang="0">
                    <a:pos x="connsiteX2" y="connsiteY2"/>
                  </a:cxn>
                  <a:cxn ang="0">
                    <a:pos x="connsiteX3" y="connsiteY3"/>
                  </a:cxn>
                </a:cxnLst>
                <a:rect l="l" t="t" r="r" b="b"/>
                <a:pathLst>
                  <a:path w="6391" h="42825">
                    <a:moveTo>
                      <a:pt x="6392" y="42826"/>
                    </a:moveTo>
                    <a:lnTo>
                      <a:pt x="0" y="42826"/>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283" name="Graphic 2">
                <a:extLst>
                  <a:ext uri="{FF2B5EF4-FFF2-40B4-BE49-F238E27FC236}">
                    <a16:creationId xmlns:a16="http://schemas.microsoft.com/office/drawing/2014/main" id="{B6F8CD91-8DE5-4270-9AF0-77EF9D1A8EAF}"/>
                  </a:ext>
                </a:extLst>
              </p:cNvPr>
              <p:cNvSpPr/>
              <p:nvPr/>
            </p:nvSpPr>
            <p:spPr>
              <a:xfrm>
                <a:off x="3231747" y="1834007"/>
                <a:ext cx="5752" cy="42825"/>
              </a:xfrm>
              <a:custGeom>
                <a:avLst/>
                <a:gdLst>
                  <a:gd name="connsiteX0" fmla="*/ 5753 w 5752"/>
                  <a:gd name="connsiteY0" fmla="*/ 42826 h 42825"/>
                  <a:gd name="connsiteX1" fmla="*/ 0 w 5752"/>
                  <a:gd name="connsiteY1" fmla="*/ 42826 h 42825"/>
                  <a:gd name="connsiteX2" fmla="*/ 0 w 5752"/>
                  <a:gd name="connsiteY2" fmla="*/ 639 h 42825"/>
                  <a:gd name="connsiteX3" fmla="*/ 5753 w 5752"/>
                  <a:gd name="connsiteY3" fmla="*/ 0 h 42825"/>
                </a:gdLst>
                <a:ahLst/>
                <a:cxnLst>
                  <a:cxn ang="0">
                    <a:pos x="connsiteX0" y="connsiteY0"/>
                  </a:cxn>
                  <a:cxn ang="0">
                    <a:pos x="connsiteX1" y="connsiteY1"/>
                  </a:cxn>
                  <a:cxn ang="0">
                    <a:pos x="connsiteX2" y="connsiteY2"/>
                  </a:cxn>
                  <a:cxn ang="0">
                    <a:pos x="connsiteX3" y="connsiteY3"/>
                  </a:cxn>
                </a:cxnLst>
                <a:rect l="l" t="t" r="r" b="b"/>
                <a:pathLst>
                  <a:path w="5752" h="42825">
                    <a:moveTo>
                      <a:pt x="5753" y="42826"/>
                    </a:moveTo>
                    <a:lnTo>
                      <a:pt x="0" y="42826"/>
                    </a:lnTo>
                    <a:lnTo>
                      <a:pt x="0" y="639"/>
                    </a:lnTo>
                    <a:lnTo>
                      <a:pt x="5753" y="0"/>
                    </a:lnTo>
                    <a:close/>
                  </a:path>
                </a:pathLst>
              </a:custGeom>
              <a:solidFill>
                <a:srgbClr val="FFFFFF"/>
              </a:solidFill>
              <a:ln w="6385" cap="flat">
                <a:noFill/>
                <a:prstDash val="solid"/>
                <a:miter/>
              </a:ln>
            </p:spPr>
            <p:txBody>
              <a:bodyPr rtlCol="0" anchor="ctr"/>
              <a:lstStyle/>
              <a:p>
                <a:endParaRPr lang="en-US"/>
              </a:p>
            </p:txBody>
          </p:sp>
        </p:grpSp>
        <p:grpSp>
          <p:nvGrpSpPr>
            <p:cNvPr id="284" name="Graphic 2">
              <a:extLst>
                <a:ext uri="{FF2B5EF4-FFF2-40B4-BE49-F238E27FC236}">
                  <a16:creationId xmlns:a16="http://schemas.microsoft.com/office/drawing/2014/main" id="{33383582-0BFC-45AB-932A-2ED6C7382F71}"/>
                </a:ext>
              </a:extLst>
            </p:cNvPr>
            <p:cNvGrpSpPr/>
            <p:nvPr/>
          </p:nvGrpSpPr>
          <p:grpSpPr>
            <a:xfrm>
              <a:off x="3051496" y="1837842"/>
              <a:ext cx="186003" cy="42186"/>
              <a:chOff x="3051496" y="1837842"/>
              <a:chExt cx="186003" cy="42186"/>
            </a:xfrm>
            <a:solidFill>
              <a:srgbClr val="FF9085"/>
            </a:solidFill>
          </p:grpSpPr>
          <p:sp>
            <p:nvSpPr>
              <p:cNvPr id="285" name="Graphic 2">
                <a:extLst>
                  <a:ext uri="{FF2B5EF4-FFF2-40B4-BE49-F238E27FC236}">
                    <a16:creationId xmlns:a16="http://schemas.microsoft.com/office/drawing/2014/main" id="{71DEB261-160C-466A-BB96-2505AD479AA5}"/>
                  </a:ext>
                </a:extLst>
              </p:cNvPr>
              <p:cNvSpPr/>
              <p:nvPr/>
            </p:nvSpPr>
            <p:spPr>
              <a:xfrm>
                <a:off x="3051496" y="1842316"/>
                <a:ext cx="6391" cy="37712"/>
              </a:xfrm>
              <a:custGeom>
                <a:avLst/>
                <a:gdLst>
                  <a:gd name="connsiteX0" fmla="*/ 6392 w 6391"/>
                  <a:gd name="connsiteY0" fmla="*/ 37073 h 37712"/>
                  <a:gd name="connsiteX1" fmla="*/ 0 w 6391"/>
                  <a:gd name="connsiteY1" fmla="*/ 37712 h 37712"/>
                  <a:gd name="connsiteX2" fmla="*/ 0 w 6391"/>
                  <a:gd name="connsiteY2" fmla="*/ 0 h 37712"/>
                  <a:gd name="connsiteX3" fmla="*/ 6392 w 6391"/>
                  <a:gd name="connsiteY3" fmla="*/ 0 h 37712"/>
                </a:gdLst>
                <a:ahLst/>
                <a:cxnLst>
                  <a:cxn ang="0">
                    <a:pos x="connsiteX0" y="connsiteY0"/>
                  </a:cxn>
                  <a:cxn ang="0">
                    <a:pos x="connsiteX1" y="connsiteY1"/>
                  </a:cxn>
                  <a:cxn ang="0">
                    <a:pos x="connsiteX2" y="connsiteY2"/>
                  </a:cxn>
                  <a:cxn ang="0">
                    <a:pos x="connsiteX3" y="connsiteY3"/>
                  </a:cxn>
                </a:cxnLst>
                <a:rect l="l" t="t" r="r" b="b"/>
                <a:pathLst>
                  <a:path w="6391" h="37712">
                    <a:moveTo>
                      <a:pt x="6392" y="37073"/>
                    </a:moveTo>
                    <a:lnTo>
                      <a:pt x="0" y="37712"/>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286" name="Graphic 2">
                <a:extLst>
                  <a:ext uri="{FF2B5EF4-FFF2-40B4-BE49-F238E27FC236}">
                    <a16:creationId xmlns:a16="http://schemas.microsoft.com/office/drawing/2014/main" id="{48DFC73E-89B7-4DB5-AFAE-31DF011DB1D3}"/>
                  </a:ext>
                </a:extLst>
              </p:cNvPr>
              <p:cNvSpPr/>
              <p:nvPr/>
            </p:nvSpPr>
            <p:spPr>
              <a:xfrm>
                <a:off x="3063002" y="1874915"/>
                <a:ext cx="6391" cy="4474"/>
              </a:xfrm>
              <a:custGeom>
                <a:avLst/>
                <a:gdLst>
                  <a:gd name="connsiteX0" fmla="*/ 6392 w 6391"/>
                  <a:gd name="connsiteY0" fmla="*/ 4474 h 4474"/>
                  <a:gd name="connsiteX1" fmla="*/ 0 w 6391"/>
                  <a:gd name="connsiteY1" fmla="*/ 4474 h 4474"/>
                  <a:gd name="connsiteX2" fmla="*/ 0 w 6391"/>
                  <a:gd name="connsiteY2" fmla="*/ 0 h 4474"/>
                  <a:gd name="connsiteX3" fmla="*/ 6392 w 6391"/>
                  <a:gd name="connsiteY3" fmla="*/ 0 h 4474"/>
                </a:gdLst>
                <a:ahLst/>
                <a:cxnLst>
                  <a:cxn ang="0">
                    <a:pos x="connsiteX0" y="connsiteY0"/>
                  </a:cxn>
                  <a:cxn ang="0">
                    <a:pos x="connsiteX1" y="connsiteY1"/>
                  </a:cxn>
                  <a:cxn ang="0">
                    <a:pos x="connsiteX2" y="connsiteY2"/>
                  </a:cxn>
                  <a:cxn ang="0">
                    <a:pos x="connsiteX3" y="connsiteY3"/>
                  </a:cxn>
                </a:cxnLst>
                <a:rect l="l" t="t" r="r" b="b"/>
                <a:pathLst>
                  <a:path w="6391" h="4474">
                    <a:moveTo>
                      <a:pt x="6392" y="4474"/>
                    </a:moveTo>
                    <a:lnTo>
                      <a:pt x="0" y="4474"/>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287" name="Graphic 2">
                <a:extLst>
                  <a:ext uri="{FF2B5EF4-FFF2-40B4-BE49-F238E27FC236}">
                    <a16:creationId xmlns:a16="http://schemas.microsoft.com/office/drawing/2014/main" id="{3F84D142-35BE-4AAB-835E-4EEF6749278D}"/>
                  </a:ext>
                </a:extLst>
              </p:cNvPr>
              <p:cNvSpPr/>
              <p:nvPr/>
            </p:nvSpPr>
            <p:spPr>
              <a:xfrm>
                <a:off x="3074507" y="1853821"/>
                <a:ext cx="6391" cy="25567"/>
              </a:xfrm>
              <a:custGeom>
                <a:avLst/>
                <a:gdLst>
                  <a:gd name="connsiteX0" fmla="*/ 6392 w 6391"/>
                  <a:gd name="connsiteY0" fmla="*/ 25568 h 25567"/>
                  <a:gd name="connsiteX1" fmla="*/ 0 w 6391"/>
                  <a:gd name="connsiteY1" fmla="*/ 25568 h 25567"/>
                  <a:gd name="connsiteX2" fmla="*/ 0 w 6391"/>
                  <a:gd name="connsiteY2" fmla="*/ 0 h 25567"/>
                  <a:gd name="connsiteX3" fmla="*/ 6392 w 6391"/>
                  <a:gd name="connsiteY3" fmla="*/ 0 h 25567"/>
                </a:gdLst>
                <a:ahLst/>
                <a:cxnLst>
                  <a:cxn ang="0">
                    <a:pos x="connsiteX0" y="connsiteY0"/>
                  </a:cxn>
                  <a:cxn ang="0">
                    <a:pos x="connsiteX1" y="connsiteY1"/>
                  </a:cxn>
                  <a:cxn ang="0">
                    <a:pos x="connsiteX2" y="connsiteY2"/>
                  </a:cxn>
                  <a:cxn ang="0">
                    <a:pos x="connsiteX3" y="connsiteY3"/>
                  </a:cxn>
                </a:cxnLst>
                <a:rect l="l" t="t" r="r" b="b"/>
                <a:pathLst>
                  <a:path w="6391" h="25567">
                    <a:moveTo>
                      <a:pt x="6392" y="25568"/>
                    </a:moveTo>
                    <a:lnTo>
                      <a:pt x="0" y="25568"/>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288" name="Graphic 2">
                <a:extLst>
                  <a:ext uri="{FF2B5EF4-FFF2-40B4-BE49-F238E27FC236}">
                    <a16:creationId xmlns:a16="http://schemas.microsoft.com/office/drawing/2014/main" id="{E0C8CDE3-6B89-40F1-8043-1B0E4D9EE32E}"/>
                  </a:ext>
                </a:extLst>
              </p:cNvPr>
              <p:cNvSpPr/>
              <p:nvPr/>
            </p:nvSpPr>
            <p:spPr>
              <a:xfrm>
                <a:off x="3086012" y="1867884"/>
                <a:ext cx="6391" cy="11505"/>
              </a:xfrm>
              <a:custGeom>
                <a:avLst/>
                <a:gdLst>
                  <a:gd name="connsiteX0" fmla="*/ 6392 w 6391"/>
                  <a:gd name="connsiteY0" fmla="*/ 11505 h 11505"/>
                  <a:gd name="connsiteX1" fmla="*/ 0 w 6391"/>
                  <a:gd name="connsiteY1" fmla="*/ 11505 h 11505"/>
                  <a:gd name="connsiteX2" fmla="*/ 0 w 6391"/>
                  <a:gd name="connsiteY2" fmla="*/ 639 h 11505"/>
                  <a:gd name="connsiteX3" fmla="*/ 6392 w 6391"/>
                  <a:gd name="connsiteY3" fmla="*/ 0 h 11505"/>
                </a:gdLst>
                <a:ahLst/>
                <a:cxnLst>
                  <a:cxn ang="0">
                    <a:pos x="connsiteX0" y="connsiteY0"/>
                  </a:cxn>
                  <a:cxn ang="0">
                    <a:pos x="connsiteX1" y="connsiteY1"/>
                  </a:cxn>
                  <a:cxn ang="0">
                    <a:pos x="connsiteX2" y="connsiteY2"/>
                  </a:cxn>
                  <a:cxn ang="0">
                    <a:pos x="connsiteX3" y="connsiteY3"/>
                  </a:cxn>
                </a:cxnLst>
                <a:rect l="l" t="t" r="r" b="b"/>
                <a:pathLst>
                  <a:path w="6391" h="11505">
                    <a:moveTo>
                      <a:pt x="6392" y="11505"/>
                    </a:moveTo>
                    <a:lnTo>
                      <a:pt x="0" y="11505"/>
                    </a:lnTo>
                    <a:lnTo>
                      <a:pt x="0" y="639"/>
                    </a:lnTo>
                    <a:lnTo>
                      <a:pt x="6392" y="0"/>
                    </a:lnTo>
                    <a:close/>
                  </a:path>
                </a:pathLst>
              </a:custGeom>
              <a:solidFill>
                <a:srgbClr val="FF9085"/>
              </a:solidFill>
              <a:ln w="6385" cap="flat">
                <a:noFill/>
                <a:prstDash val="solid"/>
                <a:miter/>
              </a:ln>
            </p:spPr>
            <p:txBody>
              <a:bodyPr rtlCol="0" anchor="ctr"/>
              <a:lstStyle/>
              <a:p>
                <a:endParaRPr lang="en-US"/>
              </a:p>
            </p:txBody>
          </p:sp>
          <p:sp>
            <p:nvSpPr>
              <p:cNvPr id="289" name="Graphic 2">
                <a:extLst>
                  <a:ext uri="{FF2B5EF4-FFF2-40B4-BE49-F238E27FC236}">
                    <a16:creationId xmlns:a16="http://schemas.microsoft.com/office/drawing/2014/main" id="{6287880F-3687-4DB3-99D0-A58758674979}"/>
                  </a:ext>
                </a:extLst>
              </p:cNvPr>
              <p:cNvSpPr/>
              <p:nvPr/>
            </p:nvSpPr>
            <p:spPr>
              <a:xfrm>
                <a:off x="3096879" y="1851265"/>
                <a:ext cx="6391" cy="27485"/>
              </a:xfrm>
              <a:custGeom>
                <a:avLst/>
                <a:gdLst>
                  <a:gd name="connsiteX0" fmla="*/ 6392 w 6391"/>
                  <a:gd name="connsiteY0" fmla="*/ 27485 h 27485"/>
                  <a:gd name="connsiteX1" fmla="*/ 0 w 6391"/>
                  <a:gd name="connsiteY1" fmla="*/ 27485 h 27485"/>
                  <a:gd name="connsiteX2" fmla="*/ 0 w 6391"/>
                  <a:gd name="connsiteY2" fmla="*/ 0 h 27485"/>
                  <a:gd name="connsiteX3" fmla="*/ 6392 w 6391"/>
                  <a:gd name="connsiteY3" fmla="*/ 0 h 27485"/>
                </a:gdLst>
                <a:ahLst/>
                <a:cxnLst>
                  <a:cxn ang="0">
                    <a:pos x="connsiteX0" y="connsiteY0"/>
                  </a:cxn>
                  <a:cxn ang="0">
                    <a:pos x="connsiteX1" y="connsiteY1"/>
                  </a:cxn>
                  <a:cxn ang="0">
                    <a:pos x="connsiteX2" y="connsiteY2"/>
                  </a:cxn>
                  <a:cxn ang="0">
                    <a:pos x="connsiteX3" y="connsiteY3"/>
                  </a:cxn>
                </a:cxnLst>
                <a:rect l="l" t="t" r="r" b="b"/>
                <a:pathLst>
                  <a:path w="6391" h="27485">
                    <a:moveTo>
                      <a:pt x="6392" y="27485"/>
                    </a:moveTo>
                    <a:lnTo>
                      <a:pt x="0" y="27485"/>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290" name="Graphic 2">
                <a:extLst>
                  <a:ext uri="{FF2B5EF4-FFF2-40B4-BE49-F238E27FC236}">
                    <a16:creationId xmlns:a16="http://schemas.microsoft.com/office/drawing/2014/main" id="{DFD2C96B-2BF9-40C7-B346-D003E214258E}"/>
                  </a:ext>
                </a:extLst>
              </p:cNvPr>
              <p:cNvSpPr/>
              <p:nvPr/>
            </p:nvSpPr>
            <p:spPr>
              <a:xfrm>
                <a:off x="3108384" y="1859574"/>
                <a:ext cx="6391" cy="19175"/>
              </a:xfrm>
              <a:custGeom>
                <a:avLst/>
                <a:gdLst>
                  <a:gd name="connsiteX0" fmla="*/ 6392 w 6391"/>
                  <a:gd name="connsiteY0" fmla="*/ 19176 h 19175"/>
                  <a:gd name="connsiteX1" fmla="*/ 0 w 6391"/>
                  <a:gd name="connsiteY1" fmla="*/ 19176 h 19175"/>
                  <a:gd name="connsiteX2" fmla="*/ 0 w 6391"/>
                  <a:gd name="connsiteY2" fmla="*/ 0 h 19175"/>
                  <a:gd name="connsiteX3" fmla="*/ 6392 w 6391"/>
                  <a:gd name="connsiteY3" fmla="*/ 0 h 19175"/>
                </a:gdLst>
                <a:ahLst/>
                <a:cxnLst>
                  <a:cxn ang="0">
                    <a:pos x="connsiteX0" y="connsiteY0"/>
                  </a:cxn>
                  <a:cxn ang="0">
                    <a:pos x="connsiteX1" y="connsiteY1"/>
                  </a:cxn>
                  <a:cxn ang="0">
                    <a:pos x="connsiteX2" y="connsiteY2"/>
                  </a:cxn>
                  <a:cxn ang="0">
                    <a:pos x="connsiteX3" y="connsiteY3"/>
                  </a:cxn>
                </a:cxnLst>
                <a:rect l="l" t="t" r="r" b="b"/>
                <a:pathLst>
                  <a:path w="6391" h="19175">
                    <a:moveTo>
                      <a:pt x="6392" y="19176"/>
                    </a:moveTo>
                    <a:lnTo>
                      <a:pt x="0" y="19176"/>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291" name="Graphic 2">
                <a:extLst>
                  <a:ext uri="{FF2B5EF4-FFF2-40B4-BE49-F238E27FC236}">
                    <a16:creationId xmlns:a16="http://schemas.microsoft.com/office/drawing/2014/main" id="{77C1C4E0-A12C-44B3-BD34-412AF7BDB7F2}"/>
                  </a:ext>
                </a:extLst>
              </p:cNvPr>
              <p:cNvSpPr/>
              <p:nvPr/>
            </p:nvSpPr>
            <p:spPr>
              <a:xfrm>
                <a:off x="3119889" y="1845512"/>
                <a:ext cx="6391" cy="33237"/>
              </a:xfrm>
              <a:custGeom>
                <a:avLst/>
                <a:gdLst>
                  <a:gd name="connsiteX0" fmla="*/ 6392 w 6391"/>
                  <a:gd name="connsiteY0" fmla="*/ 33238 h 33237"/>
                  <a:gd name="connsiteX1" fmla="*/ 0 w 6391"/>
                  <a:gd name="connsiteY1" fmla="*/ 33238 h 33237"/>
                  <a:gd name="connsiteX2" fmla="*/ 0 w 6391"/>
                  <a:gd name="connsiteY2" fmla="*/ 0 h 33237"/>
                  <a:gd name="connsiteX3" fmla="*/ 6392 w 6391"/>
                  <a:gd name="connsiteY3" fmla="*/ 0 h 33237"/>
                </a:gdLst>
                <a:ahLst/>
                <a:cxnLst>
                  <a:cxn ang="0">
                    <a:pos x="connsiteX0" y="connsiteY0"/>
                  </a:cxn>
                  <a:cxn ang="0">
                    <a:pos x="connsiteX1" y="connsiteY1"/>
                  </a:cxn>
                  <a:cxn ang="0">
                    <a:pos x="connsiteX2" y="connsiteY2"/>
                  </a:cxn>
                  <a:cxn ang="0">
                    <a:pos x="connsiteX3" y="connsiteY3"/>
                  </a:cxn>
                </a:cxnLst>
                <a:rect l="l" t="t" r="r" b="b"/>
                <a:pathLst>
                  <a:path w="6391" h="33237">
                    <a:moveTo>
                      <a:pt x="6392" y="33238"/>
                    </a:moveTo>
                    <a:lnTo>
                      <a:pt x="0" y="33238"/>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292" name="Graphic 2">
                <a:extLst>
                  <a:ext uri="{FF2B5EF4-FFF2-40B4-BE49-F238E27FC236}">
                    <a16:creationId xmlns:a16="http://schemas.microsoft.com/office/drawing/2014/main" id="{3EEDEA68-1F22-4D96-BED8-9837811246FA}"/>
                  </a:ext>
                </a:extLst>
              </p:cNvPr>
              <p:cNvSpPr/>
              <p:nvPr/>
            </p:nvSpPr>
            <p:spPr>
              <a:xfrm>
                <a:off x="3131395" y="1841677"/>
                <a:ext cx="6391" cy="37072"/>
              </a:xfrm>
              <a:custGeom>
                <a:avLst/>
                <a:gdLst>
                  <a:gd name="connsiteX0" fmla="*/ 6392 w 6391"/>
                  <a:gd name="connsiteY0" fmla="*/ 37073 h 37072"/>
                  <a:gd name="connsiteX1" fmla="*/ 0 w 6391"/>
                  <a:gd name="connsiteY1" fmla="*/ 37073 h 37072"/>
                  <a:gd name="connsiteX2" fmla="*/ 0 w 6391"/>
                  <a:gd name="connsiteY2" fmla="*/ 0 h 37072"/>
                  <a:gd name="connsiteX3" fmla="*/ 6392 w 6391"/>
                  <a:gd name="connsiteY3" fmla="*/ 0 h 37072"/>
                </a:gdLst>
                <a:ahLst/>
                <a:cxnLst>
                  <a:cxn ang="0">
                    <a:pos x="connsiteX0" y="connsiteY0"/>
                  </a:cxn>
                  <a:cxn ang="0">
                    <a:pos x="connsiteX1" y="connsiteY1"/>
                  </a:cxn>
                  <a:cxn ang="0">
                    <a:pos x="connsiteX2" y="connsiteY2"/>
                  </a:cxn>
                  <a:cxn ang="0">
                    <a:pos x="connsiteX3" y="connsiteY3"/>
                  </a:cxn>
                </a:cxnLst>
                <a:rect l="l" t="t" r="r" b="b"/>
                <a:pathLst>
                  <a:path w="6391" h="37072">
                    <a:moveTo>
                      <a:pt x="6392" y="37073"/>
                    </a:moveTo>
                    <a:lnTo>
                      <a:pt x="0" y="37073"/>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293" name="Graphic 2">
                <a:extLst>
                  <a:ext uri="{FF2B5EF4-FFF2-40B4-BE49-F238E27FC236}">
                    <a16:creationId xmlns:a16="http://schemas.microsoft.com/office/drawing/2014/main" id="{28A8C0F1-EFAD-408B-80E4-C16B2FD0E303}"/>
                  </a:ext>
                </a:extLst>
              </p:cNvPr>
              <p:cNvSpPr/>
              <p:nvPr/>
            </p:nvSpPr>
            <p:spPr>
              <a:xfrm>
                <a:off x="3142261" y="1860213"/>
                <a:ext cx="6391" cy="17897"/>
              </a:xfrm>
              <a:custGeom>
                <a:avLst/>
                <a:gdLst>
                  <a:gd name="connsiteX0" fmla="*/ 6392 w 6391"/>
                  <a:gd name="connsiteY0" fmla="*/ 17897 h 17897"/>
                  <a:gd name="connsiteX1" fmla="*/ 0 w 6391"/>
                  <a:gd name="connsiteY1" fmla="*/ 17897 h 17897"/>
                  <a:gd name="connsiteX2" fmla="*/ 0 w 6391"/>
                  <a:gd name="connsiteY2" fmla="*/ 0 h 17897"/>
                  <a:gd name="connsiteX3" fmla="*/ 6392 w 6391"/>
                  <a:gd name="connsiteY3" fmla="*/ 0 h 17897"/>
                </a:gdLst>
                <a:ahLst/>
                <a:cxnLst>
                  <a:cxn ang="0">
                    <a:pos x="connsiteX0" y="connsiteY0"/>
                  </a:cxn>
                  <a:cxn ang="0">
                    <a:pos x="connsiteX1" y="connsiteY1"/>
                  </a:cxn>
                  <a:cxn ang="0">
                    <a:pos x="connsiteX2" y="connsiteY2"/>
                  </a:cxn>
                  <a:cxn ang="0">
                    <a:pos x="connsiteX3" y="connsiteY3"/>
                  </a:cxn>
                </a:cxnLst>
                <a:rect l="l" t="t" r="r" b="b"/>
                <a:pathLst>
                  <a:path w="6391" h="17897">
                    <a:moveTo>
                      <a:pt x="6392" y="17897"/>
                    </a:moveTo>
                    <a:lnTo>
                      <a:pt x="0" y="17897"/>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294" name="Graphic 2">
                <a:extLst>
                  <a:ext uri="{FF2B5EF4-FFF2-40B4-BE49-F238E27FC236}">
                    <a16:creationId xmlns:a16="http://schemas.microsoft.com/office/drawing/2014/main" id="{129EB671-DF2A-4884-8D55-2BF138BE8234}"/>
                  </a:ext>
                </a:extLst>
              </p:cNvPr>
              <p:cNvSpPr/>
              <p:nvPr/>
            </p:nvSpPr>
            <p:spPr>
              <a:xfrm>
                <a:off x="3153766" y="1837842"/>
                <a:ext cx="6391" cy="40268"/>
              </a:xfrm>
              <a:custGeom>
                <a:avLst/>
                <a:gdLst>
                  <a:gd name="connsiteX0" fmla="*/ 6392 w 6391"/>
                  <a:gd name="connsiteY0" fmla="*/ 40269 h 40268"/>
                  <a:gd name="connsiteX1" fmla="*/ 0 w 6391"/>
                  <a:gd name="connsiteY1" fmla="*/ 40269 h 40268"/>
                  <a:gd name="connsiteX2" fmla="*/ 0 w 6391"/>
                  <a:gd name="connsiteY2" fmla="*/ 0 h 40268"/>
                  <a:gd name="connsiteX3" fmla="*/ 6392 w 6391"/>
                  <a:gd name="connsiteY3" fmla="*/ 0 h 40268"/>
                </a:gdLst>
                <a:ahLst/>
                <a:cxnLst>
                  <a:cxn ang="0">
                    <a:pos x="connsiteX0" y="connsiteY0"/>
                  </a:cxn>
                  <a:cxn ang="0">
                    <a:pos x="connsiteX1" y="connsiteY1"/>
                  </a:cxn>
                  <a:cxn ang="0">
                    <a:pos x="connsiteX2" y="connsiteY2"/>
                  </a:cxn>
                  <a:cxn ang="0">
                    <a:pos x="connsiteX3" y="connsiteY3"/>
                  </a:cxn>
                </a:cxnLst>
                <a:rect l="l" t="t" r="r" b="b"/>
                <a:pathLst>
                  <a:path w="6391" h="40268">
                    <a:moveTo>
                      <a:pt x="6392" y="40269"/>
                    </a:moveTo>
                    <a:lnTo>
                      <a:pt x="0" y="40269"/>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295" name="Graphic 2">
                <a:extLst>
                  <a:ext uri="{FF2B5EF4-FFF2-40B4-BE49-F238E27FC236}">
                    <a16:creationId xmlns:a16="http://schemas.microsoft.com/office/drawing/2014/main" id="{3A85179B-F8E8-4C2D-AA54-1E153A15A3FE}"/>
                  </a:ext>
                </a:extLst>
              </p:cNvPr>
              <p:cNvSpPr/>
              <p:nvPr/>
            </p:nvSpPr>
            <p:spPr>
              <a:xfrm>
                <a:off x="3164633" y="1843594"/>
                <a:ext cx="6391" cy="34516"/>
              </a:xfrm>
              <a:custGeom>
                <a:avLst/>
                <a:gdLst>
                  <a:gd name="connsiteX0" fmla="*/ 6392 w 6391"/>
                  <a:gd name="connsiteY0" fmla="*/ 34516 h 34516"/>
                  <a:gd name="connsiteX1" fmla="*/ 0 w 6391"/>
                  <a:gd name="connsiteY1" fmla="*/ 34516 h 34516"/>
                  <a:gd name="connsiteX2" fmla="*/ 0 w 6391"/>
                  <a:gd name="connsiteY2" fmla="*/ 0 h 34516"/>
                  <a:gd name="connsiteX3" fmla="*/ 6392 w 6391"/>
                  <a:gd name="connsiteY3" fmla="*/ 0 h 34516"/>
                </a:gdLst>
                <a:ahLst/>
                <a:cxnLst>
                  <a:cxn ang="0">
                    <a:pos x="connsiteX0" y="connsiteY0"/>
                  </a:cxn>
                  <a:cxn ang="0">
                    <a:pos x="connsiteX1" y="connsiteY1"/>
                  </a:cxn>
                  <a:cxn ang="0">
                    <a:pos x="connsiteX2" y="connsiteY2"/>
                  </a:cxn>
                  <a:cxn ang="0">
                    <a:pos x="connsiteX3" y="connsiteY3"/>
                  </a:cxn>
                </a:cxnLst>
                <a:rect l="l" t="t" r="r" b="b"/>
                <a:pathLst>
                  <a:path w="6391" h="34516">
                    <a:moveTo>
                      <a:pt x="6392" y="34516"/>
                    </a:moveTo>
                    <a:lnTo>
                      <a:pt x="0" y="34516"/>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296" name="Graphic 2">
                <a:extLst>
                  <a:ext uri="{FF2B5EF4-FFF2-40B4-BE49-F238E27FC236}">
                    <a16:creationId xmlns:a16="http://schemas.microsoft.com/office/drawing/2014/main" id="{201CC0AD-6B5A-4C4B-8790-9F2CB7E52295}"/>
                  </a:ext>
                </a:extLst>
              </p:cNvPr>
              <p:cNvSpPr/>
              <p:nvPr/>
            </p:nvSpPr>
            <p:spPr>
              <a:xfrm>
                <a:off x="3176138" y="1868523"/>
                <a:ext cx="6391" cy="9587"/>
              </a:xfrm>
              <a:custGeom>
                <a:avLst/>
                <a:gdLst>
                  <a:gd name="connsiteX0" fmla="*/ 6392 w 6391"/>
                  <a:gd name="connsiteY0" fmla="*/ 9588 h 9587"/>
                  <a:gd name="connsiteX1" fmla="*/ 0 w 6391"/>
                  <a:gd name="connsiteY1" fmla="*/ 9588 h 9587"/>
                  <a:gd name="connsiteX2" fmla="*/ 0 w 6391"/>
                  <a:gd name="connsiteY2" fmla="*/ 0 h 9587"/>
                  <a:gd name="connsiteX3" fmla="*/ 6392 w 6391"/>
                  <a:gd name="connsiteY3" fmla="*/ 0 h 9587"/>
                </a:gdLst>
                <a:ahLst/>
                <a:cxnLst>
                  <a:cxn ang="0">
                    <a:pos x="connsiteX0" y="connsiteY0"/>
                  </a:cxn>
                  <a:cxn ang="0">
                    <a:pos x="connsiteX1" y="connsiteY1"/>
                  </a:cxn>
                  <a:cxn ang="0">
                    <a:pos x="connsiteX2" y="connsiteY2"/>
                  </a:cxn>
                  <a:cxn ang="0">
                    <a:pos x="connsiteX3" y="connsiteY3"/>
                  </a:cxn>
                </a:cxnLst>
                <a:rect l="l" t="t" r="r" b="b"/>
                <a:pathLst>
                  <a:path w="6391" h="9587">
                    <a:moveTo>
                      <a:pt x="6392" y="9588"/>
                    </a:moveTo>
                    <a:lnTo>
                      <a:pt x="0" y="9588"/>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297" name="Graphic 2">
                <a:extLst>
                  <a:ext uri="{FF2B5EF4-FFF2-40B4-BE49-F238E27FC236}">
                    <a16:creationId xmlns:a16="http://schemas.microsoft.com/office/drawing/2014/main" id="{454EA269-0F5D-4EDA-A95E-830F8F09F4CE}"/>
                  </a:ext>
                </a:extLst>
              </p:cNvPr>
              <p:cNvSpPr/>
              <p:nvPr/>
            </p:nvSpPr>
            <p:spPr>
              <a:xfrm>
                <a:off x="3187004" y="1856378"/>
                <a:ext cx="6391" cy="21093"/>
              </a:xfrm>
              <a:custGeom>
                <a:avLst/>
                <a:gdLst>
                  <a:gd name="connsiteX0" fmla="*/ 6392 w 6391"/>
                  <a:gd name="connsiteY0" fmla="*/ 21093 h 21093"/>
                  <a:gd name="connsiteX1" fmla="*/ 0 w 6391"/>
                  <a:gd name="connsiteY1" fmla="*/ 21093 h 21093"/>
                  <a:gd name="connsiteX2" fmla="*/ 0 w 6391"/>
                  <a:gd name="connsiteY2" fmla="*/ 0 h 21093"/>
                  <a:gd name="connsiteX3" fmla="*/ 6392 w 6391"/>
                  <a:gd name="connsiteY3" fmla="*/ 0 h 21093"/>
                </a:gdLst>
                <a:ahLst/>
                <a:cxnLst>
                  <a:cxn ang="0">
                    <a:pos x="connsiteX0" y="connsiteY0"/>
                  </a:cxn>
                  <a:cxn ang="0">
                    <a:pos x="connsiteX1" y="connsiteY1"/>
                  </a:cxn>
                  <a:cxn ang="0">
                    <a:pos x="connsiteX2" y="connsiteY2"/>
                  </a:cxn>
                  <a:cxn ang="0">
                    <a:pos x="connsiteX3" y="connsiteY3"/>
                  </a:cxn>
                </a:cxnLst>
                <a:rect l="l" t="t" r="r" b="b"/>
                <a:pathLst>
                  <a:path w="6391" h="21093">
                    <a:moveTo>
                      <a:pt x="6392" y="21093"/>
                    </a:moveTo>
                    <a:lnTo>
                      <a:pt x="0" y="21093"/>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298" name="Graphic 2">
                <a:extLst>
                  <a:ext uri="{FF2B5EF4-FFF2-40B4-BE49-F238E27FC236}">
                    <a16:creationId xmlns:a16="http://schemas.microsoft.com/office/drawing/2014/main" id="{E719FFBD-B0C3-4574-BED2-E09306E2A4BF}"/>
                  </a:ext>
                </a:extLst>
              </p:cNvPr>
              <p:cNvSpPr/>
              <p:nvPr/>
            </p:nvSpPr>
            <p:spPr>
              <a:xfrm>
                <a:off x="3198510" y="1846790"/>
                <a:ext cx="6391" cy="30681"/>
              </a:xfrm>
              <a:custGeom>
                <a:avLst/>
                <a:gdLst>
                  <a:gd name="connsiteX0" fmla="*/ 6392 w 6391"/>
                  <a:gd name="connsiteY0" fmla="*/ 30681 h 30681"/>
                  <a:gd name="connsiteX1" fmla="*/ 0 w 6391"/>
                  <a:gd name="connsiteY1" fmla="*/ 30681 h 30681"/>
                  <a:gd name="connsiteX2" fmla="*/ 0 w 6391"/>
                  <a:gd name="connsiteY2" fmla="*/ 0 h 30681"/>
                  <a:gd name="connsiteX3" fmla="*/ 6392 w 6391"/>
                  <a:gd name="connsiteY3" fmla="*/ 0 h 30681"/>
                </a:gdLst>
                <a:ahLst/>
                <a:cxnLst>
                  <a:cxn ang="0">
                    <a:pos x="connsiteX0" y="connsiteY0"/>
                  </a:cxn>
                  <a:cxn ang="0">
                    <a:pos x="connsiteX1" y="connsiteY1"/>
                  </a:cxn>
                  <a:cxn ang="0">
                    <a:pos x="connsiteX2" y="connsiteY2"/>
                  </a:cxn>
                  <a:cxn ang="0">
                    <a:pos x="connsiteX3" y="connsiteY3"/>
                  </a:cxn>
                </a:cxnLst>
                <a:rect l="l" t="t" r="r" b="b"/>
                <a:pathLst>
                  <a:path w="6391" h="30681">
                    <a:moveTo>
                      <a:pt x="6392" y="30681"/>
                    </a:moveTo>
                    <a:lnTo>
                      <a:pt x="0" y="30681"/>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299" name="Graphic 2">
                <a:extLst>
                  <a:ext uri="{FF2B5EF4-FFF2-40B4-BE49-F238E27FC236}">
                    <a16:creationId xmlns:a16="http://schemas.microsoft.com/office/drawing/2014/main" id="{3EE56D3E-AA05-405B-A49C-F0C8E65C32B6}"/>
                  </a:ext>
                </a:extLst>
              </p:cNvPr>
              <p:cNvSpPr/>
              <p:nvPr/>
            </p:nvSpPr>
            <p:spPr>
              <a:xfrm>
                <a:off x="3209376" y="1855100"/>
                <a:ext cx="6391" cy="22371"/>
              </a:xfrm>
              <a:custGeom>
                <a:avLst/>
                <a:gdLst>
                  <a:gd name="connsiteX0" fmla="*/ 6392 w 6391"/>
                  <a:gd name="connsiteY0" fmla="*/ 22372 h 22371"/>
                  <a:gd name="connsiteX1" fmla="*/ 0 w 6391"/>
                  <a:gd name="connsiteY1" fmla="*/ 22372 h 22371"/>
                  <a:gd name="connsiteX2" fmla="*/ 0 w 6391"/>
                  <a:gd name="connsiteY2" fmla="*/ 0 h 22371"/>
                  <a:gd name="connsiteX3" fmla="*/ 6392 w 6391"/>
                  <a:gd name="connsiteY3" fmla="*/ 0 h 22371"/>
                </a:gdLst>
                <a:ahLst/>
                <a:cxnLst>
                  <a:cxn ang="0">
                    <a:pos x="connsiteX0" y="connsiteY0"/>
                  </a:cxn>
                  <a:cxn ang="0">
                    <a:pos x="connsiteX1" y="connsiteY1"/>
                  </a:cxn>
                  <a:cxn ang="0">
                    <a:pos x="connsiteX2" y="connsiteY2"/>
                  </a:cxn>
                  <a:cxn ang="0">
                    <a:pos x="connsiteX3" y="connsiteY3"/>
                  </a:cxn>
                </a:cxnLst>
                <a:rect l="l" t="t" r="r" b="b"/>
                <a:pathLst>
                  <a:path w="6391" h="22371">
                    <a:moveTo>
                      <a:pt x="6392" y="22372"/>
                    </a:moveTo>
                    <a:lnTo>
                      <a:pt x="0" y="22372"/>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300" name="Graphic 2">
                <a:extLst>
                  <a:ext uri="{FF2B5EF4-FFF2-40B4-BE49-F238E27FC236}">
                    <a16:creationId xmlns:a16="http://schemas.microsoft.com/office/drawing/2014/main" id="{9D251639-F59C-4CA4-A8DB-F59E2E484FF0}"/>
                  </a:ext>
                </a:extLst>
              </p:cNvPr>
              <p:cNvSpPr/>
              <p:nvPr/>
            </p:nvSpPr>
            <p:spPr>
              <a:xfrm>
                <a:off x="3220242" y="1842316"/>
                <a:ext cx="6391" cy="35155"/>
              </a:xfrm>
              <a:custGeom>
                <a:avLst/>
                <a:gdLst>
                  <a:gd name="connsiteX0" fmla="*/ 6392 w 6391"/>
                  <a:gd name="connsiteY0" fmla="*/ 35155 h 35155"/>
                  <a:gd name="connsiteX1" fmla="*/ 0 w 6391"/>
                  <a:gd name="connsiteY1" fmla="*/ 35155 h 35155"/>
                  <a:gd name="connsiteX2" fmla="*/ 0 w 6391"/>
                  <a:gd name="connsiteY2" fmla="*/ 0 h 35155"/>
                  <a:gd name="connsiteX3" fmla="*/ 6392 w 6391"/>
                  <a:gd name="connsiteY3" fmla="*/ 0 h 35155"/>
                </a:gdLst>
                <a:ahLst/>
                <a:cxnLst>
                  <a:cxn ang="0">
                    <a:pos x="connsiteX0" y="connsiteY0"/>
                  </a:cxn>
                  <a:cxn ang="0">
                    <a:pos x="connsiteX1" y="connsiteY1"/>
                  </a:cxn>
                  <a:cxn ang="0">
                    <a:pos x="connsiteX2" y="connsiteY2"/>
                  </a:cxn>
                  <a:cxn ang="0">
                    <a:pos x="connsiteX3" y="connsiteY3"/>
                  </a:cxn>
                </a:cxnLst>
                <a:rect l="l" t="t" r="r" b="b"/>
                <a:pathLst>
                  <a:path w="6391" h="35155">
                    <a:moveTo>
                      <a:pt x="6392" y="35155"/>
                    </a:moveTo>
                    <a:lnTo>
                      <a:pt x="0" y="35155"/>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301" name="Graphic 2">
                <a:extLst>
                  <a:ext uri="{FF2B5EF4-FFF2-40B4-BE49-F238E27FC236}">
                    <a16:creationId xmlns:a16="http://schemas.microsoft.com/office/drawing/2014/main" id="{3688FCB1-F917-403A-ADD9-BA016CD4C7DF}"/>
                  </a:ext>
                </a:extLst>
              </p:cNvPr>
              <p:cNvSpPr/>
              <p:nvPr/>
            </p:nvSpPr>
            <p:spPr>
              <a:xfrm>
                <a:off x="3231747" y="1838481"/>
                <a:ext cx="5752" cy="38351"/>
              </a:xfrm>
              <a:custGeom>
                <a:avLst/>
                <a:gdLst>
                  <a:gd name="connsiteX0" fmla="*/ 5753 w 5752"/>
                  <a:gd name="connsiteY0" fmla="*/ 38351 h 38351"/>
                  <a:gd name="connsiteX1" fmla="*/ 0 w 5752"/>
                  <a:gd name="connsiteY1" fmla="*/ 38351 h 38351"/>
                  <a:gd name="connsiteX2" fmla="*/ 0 w 5752"/>
                  <a:gd name="connsiteY2" fmla="*/ 0 h 38351"/>
                  <a:gd name="connsiteX3" fmla="*/ 5753 w 5752"/>
                  <a:gd name="connsiteY3" fmla="*/ 0 h 38351"/>
                </a:gdLst>
                <a:ahLst/>
                <a:cxnLst>
                  <a:cxn ang="0">
                    <a:pos x="connsiteX0" y="connsiteY0"/>
                  </a:cxn>
                  <a:cxn ang="0">
                    <a:pos x="connsiteX1" y="connsiteY1"/>
                  </a:cxn>
                  <a:cxn ang="0">
                    <a:pos x="connsiteX2" y="connsiteY2"/>
                  </a:cxn>
                  <a:cxn ang="0">
                    <a:pos x="connsiteX3" y="connsiteY3"/>
                  </a:cxn>
                </a:cxnLst>
                <a:rect l="l" t="t" r="r" b="b"/>
                <a:pathLst>
                  <a:path w="5752" h="38351">
                    <a:moveTo>
                      <a:pt x="5753" y="38351"/>
                    </a:moveTo>
                    <a:lnTo>
                      <a:pt x="0" y="38351"/>
                    </a:lnTo>
                    <a:lnTo>
                      <a:pt x="0" y="0"/>
                    </a:lnTo>
                    <a:lnTo>
                      <a:pt x="5753" y="0"/>
                    </a:lnTo>
                    <a:close/>
                  </a:path>
                </a:pathLst>
              </a:custGeom>
              <a:solidFill>
                <a:srgbClr val="FF9085"/>
              </a:solidFill>
              <a:ln w="6385" cap="flat">
                <a:noFill/>
                <a:prstDash val="solid"/>
                <a:miter/>
              </a:ln>
            </p:spPr>
            <p:txBody>
              <a:bodyPr rtlCol="0" anchor="ctr"/>
              <a:lstStyle/>
              <a:p>
                <a:endParaRPr lang="en-US"/>
              </a:p>
            </p:txBody>
          </p:sp>
        </p:grpSp>
      </p:grpSp>
      <p:grpSp>
        <p:nvGrpSpPr>
          <p:cNvPr id="302" name="Graphic 2">
            <a:extLst>
              <a:ext uri="{FF2B5EF4-FFF2-40B4-BE49-F238E27FC236}">
                <a16:creationId xmlns:a16="http://schemas.microsoft.com/office/drawing/2014/main" id="{AB960F50-D5DE-4020-BAA9-3B27BDB33FCE}"/>
              </a:ext>
            </a:extLst>
          </p:cNvPr>
          <p:cNvGrpSpPr/>
          <p:nvPr/>
        </p:nvGrpSpPr>
        <p:grpSpPr>
          <a:xfrm>
            <a:off x="5226503" y="1914623"/>
            <a:ext cx="324707" cy="85060"/>
            <a:chOff x="2944113" y="1899204"/>
            <a:chExt cx="324707" cy="85060"/>
          </a:xfrm>
        </p:grpSpPr>
        <p:sp>
          <p:nvSpPr>
            <p:cNvPr id="303" name="Graphic 2">
              <a:extLst>
                <a:ext uri="{FF2B5EF4-FFF2-40B4-BE49-F238E27FC236}">
                  <a16:creationId xmlns:a16="http://schemas.microsoft.com/office/drawing/2014/main" id="{527D5DB0-68CD-45B7-BA1C-5BA99AF2F7D5}"/>
                </a:ext>
              </a:extLst>
            </p:cNvPr>
            <p:cNvSpPr/>
            <p:nvPr/>
          </p:nvSpPr>
          <p:spPr>
            <a:xfrm>
              <a:off x="2944113" y="1899204"/>
              <a:ext cx="324707" cy="85060"/>
            </a:xfrm>
            <a:custGeom>
              <a:avLst/>
              <a:gdLst>
                <a:gd name="connsiteX0" fmla="*/ 0 w 324707"/>
                <a:gd name="connsiteY0" fmla="*/ 71589 h 85060"/>
                <a:gd name="connsiteX1" fmla="*/ 0 w 324707"/>
                <a:gd name="connsiteY1" fmla="*/ 19815 h 85060"/>
                <a:gd name="connsiteX2" fmla="*/ 16619 w 324707"/>
                <a:gd name="connsiteY2" fmla="*/ 5114 h 85060"/>
                <a:gd name="connsiteX3" fmla="*/ 309367 w 324707"/>
                <a:gd name="connsiteY3" fmla="*/ 0 h 85060"/>
                <a:gd name="connsiteX4" fmla="*/ 324708 w 324707"/>
                <a:gd name="connsiteY4" fmla="*/ 13423 h 85060"/>
                <a:gd name="connsiteX5" fmla="*/ 324708 w 324707"/>
                <a:gd name="connsiteY5" fmla="*/ 62640 h 85060"/>
                <a:gd name="connsiteX6" fmla="*/ 309367 w 324707"/>
                <a:gd name="connsiteY6" fmla="*/ 76703 h 85060"/>
                <a:gd name="connsiteX7" fmla="*/ 16619 w 324707"/>
                <a:gd name="connsiteY7" fmla="*/ 85012 h 85060"/>
                <a:gd name="connsiteX8" fmla="*/ 0 w 324707"/>
                <a:gd name="connsiteY8" fmla="*/ 71589 h 85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4707" h="85060">
                  <a:moveTo>
                    <a:pt x="0" y="71589"/>
                  </a:moveTo>
                  <a:lnTo>
                    <a:pt x="0" y="19815"/>
                  </a:lnTo>
                  <a:cubicBezTo>
                    <a:pt x="0" y="12145"/>
                    <a:pt x="7031" y="5114"/>
                    <a:pt x="16619" y="5114"/>
                  </a:cubicBezTo>
                  <a:lnTo>
                    <a:pt x="309367" y="0"/>
                  </a:lnTo>
                  <a:cubicBezTo>
                    <a:pt x="317677" y="0"/>
                    <a:pt x="324708" y="5753"/>
                    <a:pt x="324708" y="13423"/>
                  </a:cubicBezTo>
                  <a:lnTo>
                    <a:pt x="324708" y="62640"/>
                  </a:lnTo>
                  <a:cubicBezTo>
                    <a:pt x="324708" y="70311"/>
                    <a:pt x="317677" y="76703"/>
                    <a:pt x="309367" y="76703"/>
                  </a:cubicBezTo>
                  <a:lnTo>
                    <a:pt x="16619" y="85012"/>
                  </a:lnTo>
                  <a:cubicBezTo>
                    <a:pt x="7031" y="85651"/>
                    <a:pt x="0" y="79899"/>
                    <a:pt x="0" y="71589"/>
                  </a:cubicBezTo>
                  <a:close/>
                </a:path>
              </a:pathLst>
            </a:custGeom>
            <a:solidFill>
              <a:srgbClr val="AA80F9">
                <a:alpha val="74000"/>
              </a:srgbClr>
            </a:solidFill>
            <a:ln w="6385" cap="flat">
              <a:noFill/>
              <a:prstDash val="solid"/>
              <a:miter/>
            </a:ln>
          </p:spPr>
          <p:txBody>
            <a:bodyPr rtlCol="0" anchor="ctr"/>
            <a:lstStyle/>
            <a:p>
              <a:endParaRPr lang="en-US"/>
            </a:p>
          </p:txBody>
        </p:sp>
        <p:sp>
          <p:nvSpPr>
            <p:cNvPr id="304" name="Graphic 2">
              <a:extLst>
                <a:ext uri="{FF2B5EF4-FFF2-40B4-BE49-F238E27FC236}">
                  <a16:creationId xmlns:a16="http://schemas.microsoft.com/office/drawing/2014/main" id="{6F8CB672-7F08-49F6-8190-DDC4A28FBE82}"/>
                </a:ext>
              </a:extLst>
            </p:cNvPr>
            <p:cNvSpPr/>
            <p:nvPr/>
          </p:nvSpPr>
          <p:spPr>
            <a:xfrm>
              <a:off x="2958814" y="1917101"/>
              <a:ext cx="15340" cy="13422"/>
            </a:xfrm>
            <a:custGeom>
              <a:avLst/>
              <a:gdLst>
                <a:gd name="connsiteX0" fmla="*/ 15340 w 15340"/>
                <a:gd name="connsiteY0" fmla="*/ 6392 h 13422"/>
                <a:gd name="connsiteX1" fmla="*/ 7670 w 15340"/>
                <a:gd name="connsiteY1" fmla="*/ 13423 h 13422"/>
                <a:gd name="connsiteX2" fmla="*/ 0 w 15340"/>
                <a:gd name="connsiteY2" fmla="*/ 7031 h 13422"/>
                <a:gd name="connsiteX3" fmla="*/ 7670 w 15340"/>
                <a:gd name="connsiteY3" fmla="*/ 0 h 13422"/>
                <a:gd name="connsiteX4" fmla="*/ 15340 w 15340"/>
                <a:gd name="connsiteY4" fmla="*/ 6392 h 13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 h="13422">
                  <a:moveTo>
                    <a:pt x="15340" y="6392"/>
                  </a:moveTo>
                  <a:cubicBezTo>
                    <a:pt x="15340" y="10227"/>
                    <a:pt x="12145" y="12784"/>
                    <a:pt x="7670" y="13423"/>
                  </a:cubicBezTo>
                  <a:cubicBezTo>
                    <a:pt x="3196" y="13423"/>
                    <a:pt x="0" y="10866"/>
                    <a:pt x="0" y="7031"/>
                  </a:cubicBezTo>
                  <a:cubicBezTo>
                    <a:pt x="0" y="3196"/>
                    <a:pt x="3196" y="639"/>
                    <a:pt x="7670" y="0"/>
                  </a:cubicBezTo>
                  <a:cubicBezTo>
                    <a:pt x="12145" y="0"/>
                    <a:pt x="15340" y="2557"/>
                    <a:pt x="15340" y="6392"/>
                  </a:cubicBezTo>
                  <a:close/>
                </a:path>
              </a:pathLst>
            </a:custGeom>
            <a:solidFill>
              <a:srgbClr val="FFFFFF">
                <a:alpha val="40000"/>
              </a:srgbClr>
            </a:solidFill>
            <a:ln w="6385" cap="flat">
              <a:noFill/>
              <a:prstDash val="solid"/>
              <a:miter/>
            </a:ln>
          </p:spPr>
          <p:txBody>
            <a:bodyPr rtlCol="0" anchor="ctr"/>
            <a:lstStyle/>
            <a:p>
              <a:endParaRPr lang="en-US"/>
            </a:p>
          </p:txBody>
        </p:sp>
        <p:sp>
          <p:nvSpPr>
            <p:cNvPr id="305" name="Graphic 2">
              <a:extLst>
                <a:ext uri="{FF2B5EF4-FFF2-40B4-BE49-F238E27FC236}">
                  <a16:creationId xmlns:a16="http://schemas.microsoft.com/office/drawing/2014/main" id="{A9EFC96E-439E-4DD8-8A10-D3D25740D492}"/>
                </a:ext>
              </a:extLst>
            </p:cNvPr>
            <p:cNvSpPr/>
            <p:nvPr/>
          </p:nvSpPr>
          <p:spPr>
            <a:xfrm>
              <a:off x="2983103" y="1916462"/>
              <a:ext cx="15340" cy="13422"/>
            </a:xfrm>
            <a:custGeom>
              <a:avLst/>
              <a:gdLst>
                <a:gd name="connsiteX0" fmla="*/ 15340 w 15340"/>
                <a:gd name="connsiteY0" fmla="*/ 6392 h 13422"/>
                <a:gd name="connsiteX1" fmla="*/ 7670 w 15340"/>
                <a:gd name="connsiteY1" fmla="*/ 13423 h 13422"/>
                <a:gd name="connsiteX2" fmla="*/ 0 w 15340"/>
                <a:gd name="connsiteY2" fmla="*/ 7031 h 13422"/>
                <a:gd name="connsiteX3" fmla="*/ 7670 w 15340"/>
                <a:gd name="connsiteY3" fmla="*/ 0 h 13422"/>
                <a:gd name="connsiteX4" fmla="*/ 15340 w 15340"/>
                <a:gd name="connsiteY4" fmla="*/ 6392 h 13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 h="13422">
                  <a:moveTo>
                    <a:pt x="15340" y="6392"/>
                  </a:moveTo>
                  <a:cubicBezTo>
                    <a:pt x="15340" y="10227"/>
                    <a:pt x="12145" y="12784"/>
                    <a:pt x="7670" y="13423"/>
                  </a:cubicBezTo>
                  <a:cubicBezTo>
                    <a:pt x="3835" y="13423"/>
                    <a:pt x="0" y="10866"/>
                    <a:pt x="0" y="7031"/>
                  </a:cubicBezTo>
                  <a:cubicBezTo>
                    <a:pt x="0" y="3196"/>
                    <a:pt x="3196" y="639"/>
                    <a:pt x="7670" y="0"/>
                  </a:cubicBezTo>
                  <a:cubicBezTo>
                    <a:pt x="11506" y="0"/>
                    <a:pt x="15340" y="3196"/>
                    <a:pt x="15340" y="6392"/>
                  </a:cubicBezTo>
                  <a:close/>
                </a:path>
              </a:pathLst>
            </a:custGeom>
            <a:solidFill>
              <a:srgbClr val="FFFFFF">
                <a:alpha val="40000"/>
              </a:srgbClr>
            </a:solidFill>
            <a:ln w="6385" cap="flat">
              <a:noFill/>
              <a:prstDash val="solid"/>
              <a:miter/>
            </a:ln>
          </p:spPr>
          <p:txBody>
            <a:bodyPr rtlCol="0" anchor="ctr"/>
            <a:lstStyle/>
            <a:p>
              <a:endParaRPr lang="en-US"/>
            </a:p>
          </p:txBody>
        </p:sp>
        <p:sp>
          <p:nvSpPr>
            <p:cNvPr id="306" name="Graphic 2">
              <a:extLst>
                <a:ext uri="{FF2B5EF4-FFF2-40B4-BE49-F238E27FC236}">
                  <a16:creationId xmlns:a16="http://schemas.microsoft.com/office/drawing/2014/main" id="{686A1909-5C79-489E-B523-7F1A9A21C7C4}"/>
                </a:ext>
              </a:extLst>
            </p:cNvPr>
            <p:cNvSpPr/>
            <p:nvPr/>
          </p:nvSpPr>
          <p:spPr>
            <a:xfrm>
              <a:off x="3006753" y="1915823"/>
              <a:ext cx="15340" cy="12783"/>
            </a:xfrm>
            <a:custGeom>
              <a:avLst/>
              <a:gdLst>
                <a:gd name="connsiteX0" fmla="*/ 15340 w 15340"/>
                <a:gd name="connsiteY0" fmla="*/ 6392 h 12783"/>
                <a:gd name="connsiteX1" fmla="*/ 7670 w 15340"/>
                <a:gd name="connsiteY1" fmla="*/ 12784 h 12783"/>
                <a:gd name="connsiteX2" fmla="*/ 0 w 15340"/>
                <a:gd name="connsiteY2" fmla="*/ 6392 h 12783"/>
                <a:gd name="connsiteX3" fmla="*/ 7670 w 15340"/>
                <a:gd name="connsiteY3" fmla="*/ 0 h 12783"/>
                <a:gd name="connsiteX4" fmla="*/ 15340 w 15340"/>
                <a:gd name="connsiteY4" fmla="*/ 6392 h 12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 h="12783">
                  <a:moveTo>
                    <a:pt x="15340" y="6392"/>
                  </a:moveTo>
                  <a:cubicBezTo>
                    <a:pt x="15340" y="10227"/>
                    <a:pt x="12145" y="12784"/>
                    <a:pt x="7670" y="12784"/>
                  </a:cubicBezTo>
                  <a:cubicBezTo>
                    <a:pt x="3835" y="12784"/>
                    <a:pt x="0" y="10227"/>
                    <a:pt x="0" y="6392"/>
                  </a:cubicBezTo>
                  <a:cubicBezTo>
                    <a:pt x="0" y="2557"/>
                    <a:pt x="3196" y="0"/>
                    <a:pt x="7670" y="0"/>
                  </a:cubicBezTo>
                  <a:cubicBezTo>
                    <a:pt x="12145" y="0"/>
                    <a:pt x="15340" y="3196"/>
                    <a:pt x="15340" y="6392"/>
                  </a:cubicBezTo>
                  <a:close/>
                </a:path>
              </a:pathLst>
            </a:custGeom>
            <a:solidFill>
              <a:srgbClr val="FFFFFF">
                <a:alpha val="40000"/>
              </a:srgbClr>
            </a:solidFill>
            <a:ln w="6385" cap="flat">
              <a:noFill/>
              <a:prstDash val="solid"/>
              <a:miter/>
            </a:ln>
          </p:spPr>
          <p:txBody>
            <a:bodyPr rtlCol="0" anchor="ctr"/>
            <a:lstStyle/>
            <a:p>
              <a:endParaRPr lang="en-US"/>
            </a:p>
          </p:txBody>
        </p:sp>
        <p:sp>
          <p:nvSpPr>
            <p:cNvPr id="307" name="Graphic 2">
              <a:extLst>
                <a:ext uri="{FF2B5EF4-FFF2-40B4-BE49-F238E27FC236}">
                  <a16:creationId xmlns:a16="http://schemas.microsoft.com/office/drawing/2014/main" id="{7D412644-B9FE-48A4-9925-80903CFAD512}"/>
                </a:ext>
              </a:extLst>
            </p:cNvPr>
            <p:cNvSpPr/>
            <p:nvPr/>
          </p:nvSpPr>
          <p:spPr>
            <a:xfrm>
              <a:off x="3036795" y="1911348"/>
              <a:ext cx="214767" cy="58805"/>
            </a:xfrm>
            <a:custGeom>
              <a:avLst/>
              <a:gdLst>
                <a:gd name="connsiteX0" fmla="*/ 214767 w 214767"/>
                <a:gd name="connsiteY0" fmla="*/ 53053 h 58805"/>
                <a:gd name="connsiteX1" fmla="*/ 0 w 214767"/>
                <a:gd name="connsiteY1" fmla="*/ 58805 h 58805"/>
                <a:gd name="connsiteX2" fmla="*/ 0 w 214767"/>
                <a:gd name="connsiteY2" fmla="*/ 4474 h 58805"/>
                <a:gd name="connsiteX3" fmla="*/ 214767 w 214767"/>
                <a:gd name="connsiteY3" fmla="*/ 0 h 58805"/>
              </a:gdLst>
              <a:ahLst/>
              <a:cxnLst>
                <a:cxn ang="0">
                  <a:pos x="connsiteX0" y="connsiteY0"/>
                </a:cxn>
                <a:cxn ang="0">
                  <a:pos x="connsiteX1" y="connsiteY1"/>
                </a:cxn>
                <a:cxn ang="0">
                  <a:pos x="connsiteX2" y="connsiteY2"/>
                </a:cxn>
                <a:cxn ang="0">
                  <a:pos x="connsiteX3" y="connsiteY3"/>
                </a:cxn>
              </a:cxnLst>
              <a:rect l="l" t="t" r="r" b="b"/>
              <a:pathLst>
                <a:path w="214767" h="58805">
                  <a:moveTo>
                    <a:pt x="214767" y="53053"/>
                  </a:moveTo>
                  <a:lnTo>
                    <a:pt x="0" y="58805"/>
                  </a:lnTo>
                  <a:lnTo>
                    <a:pt x="0" y="4474"/>
                  </a:lnTo>
                  <a:lnTo>
                    <a:pt x="214767" y="0"/>
                  </a:lnTo>
                  <a:close/>
                </a:path>
              </a:pathLst>
            </a:custGeom>
            <a:solidFill>
              <a:srgbClr val="444B8C"/>
            </a:solidFill>
            <a:ln w="6385" cap="flat">
              <a:noFill/>
              <a:prstDash val="solid"/>
              <a:miter/>
            </a:ln>
          </p:spPr>
          <p:txBody>
            <a:bodyPr rtlCol="0" anchor="ctr"/>
            <a:lstStyle/>
            <a:p>
              <a:endParaRPr lang="en-US"/>
            </a:p>
          </p:txBody>
        </p:sp>
        <p:grpSp>
          <p:nvGrpSpPr>
            <p:cNvPr id="308" name="Graphic 2">
              <a:extLst>
                <a:ext uri="{FF2B5EF4-FFF2-40B4-BE49-F238E27FC236}">
                  <a16:creationId xmlns:a16="http://schemas.microsoft.com/office/drawing/2014/main" id="{8391E659-7F1E-41CA-AD19-A726DA8669F1}"/>
                </a:ext>
              </a:extLst>
            </p:cNvPr>
            <p:cNvGrpSpPr/>
            <p:nvPr/>
          </p:nvGrpSpPr>
          <p:grpSpPr>
            <a:xfrm>
              <a:off x="3051496" y="1918379"/>
              <a:ext cx="186003" cy="47299"/>
              <a:chOff x="3051496" y="1918379"/>
              <a:chExt cx="186003" cy="47299"/>
            </a:xfrm>
            <a:solidFill>
              <a:srgbClr val="FFFFFF"/>
            </a:solidFill>
          </p:grpSpPr>
          <p:sp>
            <p:nvSpPr>
              <p:cNvPr id="309" name="Graphic 2">
                <a:extLst>
                  <a:ext uri="{FF2B5EF4-FFF2-40B4-BE49-F238E27FC236}">
                    <a16:creationId xmlns:a16="http://schemas.microsoft.com/office/drawing/2014/main" id="{EE6856AC-340F-4DE1-9DFC-456ED9DC5112}"/>
                  </a:ext>
                </a:extLst>
              </p:cNvPr>
              <p:cNvSpPr/>
              <p:nvPr/>
            </p:nvSpPr>
            <p:spPr>
              <a:xfrm>
                <a:off x="3051496" y="1921575"/>
                <a:ext cx="6391" cy="44104"/>
              </a:xfrm>
              <a:custGeom>
                <a:avLst/>
                <a:gdLst>
                  <a:gd name="connsiteX0" fmla="*/ 6392 w 6391"/>
                  <a:gd name="connsiteY0" fmla="*/ 44104 h 44104"/>
                  <a:gd name="connsiteX1" fmla="*/ 0 w 6391"/>
                  <a:gd name="connsiteY1" fmla="*/ 44104 h 44104"/>
                  <a:gd name="connsiteX2" fmla="*/ 0 w 6391"/>
                  <a:gd name="connsiteY2" fmla="*/ 639 h 44104"/>
                  <a:gd name="connsiteX3" fmla="*/ 6392 w 6391"/>
                  <a:gd name="connsiteY3" fmla="*/ 0 h 44104"/>
                </a:gdLst>
                <a:ahLst/>
                <a:cxnLst>
                  <a:cxn ang="0">
                    <a:pos x="connsiteX0" y="connsiteY0"/>
                  </a:cxn>
                  <a:cxn ang="0">
                    <a:pos x="connsiteX1" y="connsiteY1"/>
                  </a:cxn>
                  <a:cxn ang="0">
                    <a:pos x="connsiteX2" y="connsiteY2"/>
                  </a:cxn>
                  <a:cxn ang="0">
                    <a:pos x="connsiteX3" y="connsiteY3"/>
                  </a:cxn>
                </a:cxnLst>
                <a:rect l="l" t="t" r="r" b="b"/>
                <a:pathLst>
                  <a:path w="6391" h="44104">
                    <a:moveTo>
                      <a:pt x="6392" y="44104"/>
                    </a:moveTo>
                    <a:lnTo>
                      <a:pt x="0" y="44104"/>
                    </a:lnTo>
                    <a:lnTo>
                      <a:pt x="0" y="639"/>
                    </a:lnTo>
                    <a:lnTo>
                      <a:pt x="6392" y="0"/>
                    </a:lnTo>
                    <a:close/>
                  </a:path>
                </a:pathLst>
              </a:custGeom>
              <a:solidFill>
                <a:srgbClr val="FFFFFF"/>
              </a:solidFill>
              <a:ln w="6385" cap="flat">
                <a:noFill/>
                <a:prstDash val="solid"/>
                <a:miter/>
              </a:ln>
            </p:spPr>
            <p:txBody>
              <a:bodyPr rtlCol="0" anchor="ctr"/>
              <a:lstStyle/>
              <a:p>
                <a:endParaRPr lang="en-US"/>
              </a:p>
            </p:txBody>
          </p:sp>
          <p:sp>
            <p:nvSpPr>
              <p:cNvPr id="310" name="Graphic 2">
                <a:extLst>
                  <a:ext uri="{FF2B5EF4-FFF2-40B4-BE49-F238E27FC236}">
                    <a16:creationId xmlns:a16="http://schemas.microsoft.com/office/drawing/2014/main" id="{7D9EABF2-BFFD-43B1-B6C8-25DAA6845B80}"/>
                  </a:ext>
                </a:extLst>
              </p:cNvPr>
              <p:cNvSpPr/>
              <p:nvPr/>
            </p:nvSpPr>
            <p:spPr>
              <a:xfrm>
                <a:off x="3063002" y="1921575"/>
                <a:ext cx="6391" cy="44104"/>
              </a:xfrm>
              <a:custGeom>
                <a:avLst/>
                <a:gdLst>
                  <a:gd name="connsiteX0" fmla="*/ 6392 w 6391"/>
                  <a:gd name="connsiteY0" fmla="*/ 43465 h 44104"/>
                  <a:gd name="connsiteX1" fmla="*/ 0 w 6391"/>
                  <a:gd name="connsiteY1" fmla="*/ 44104 h 44104"/>
                  <a:gd name="connsiteX2" fmla="*/ 0 w 6391"/>
                  <a:gd name="connsiteY2" fmla="*/ 0 h 44104"/>
                  <a:gd name="connsiteX3" fmla="*/ 6392 w 6391"/>
                  <a:gd name="connsiteY3" fmla="*/ 0 h 44104"/>
                </a:gdLst>
                <a:ahLst/>
                <a:cxnLst>
                  <a:cxn ang="0">
                    <a:pos x="connsiteX0" y="connsiteY0"/>
                  </a:cxn>
                  <a:cxn ang="0">
                    <a:pos x="connsiteX1" y="connsiteY1"/>
                  </a:cxn>
                  <a:cxn ang="0">
                    <a:pos x="connsiteX2" y="connsiteY2"/>
                  </a:cxn>
                  <a:cxn ang="0">
                    <a:pos x="connsiteX3" y="connsiteY3"/>
                  </a:cxn>
                </a:cxnLst>
                <a:rect l="l" t="t" r="r" b="b"/>
                <a:pathLst>
                  <a:path w="6391" h="44104">
                    <a:moveTo>
                      <a:pt x="6392" y="43465"/>
                    </a:moveTo>
                    <a:lnTo>
                      <a:pt x="0" y="44104"/>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311" name="Graphic 2">
                <a:extLst>
                  <a:ext uri="{FF2B5EF4-FFF2-40B4-BE49-F238E27FC236}">
                    <a16:creationId xmlns:a16="http://schemas.microsoft.com/office/drawing/2014/main" id="{D274C1CE-2702-4C24-9441-BCF26AC9ABE8}"/>
                  </a:ext>
                </a:extLst>
              </p:cNvPr>
              <p:cNvSpPr/>
              <p:nvPr/>
            </p:nvSpPr>
            <p:spPr>
              <a:xfrm>
                <a:off x="3074507" y="1921575"/>
                <a:ext cx="6391" cy="43464"/>
              </a:xfrm>
              <a:custGeom>
                <a:avLst/>
                <a:gdLst>
                  <a:gd name="connsiteX0" fmla="*/ 6392 w 6391"/>
                  <a:gd name="connsiteY0" fmla="*/ 43465 h 43464"/>
                  <a:gd name="connsiteX1" fmla="*/ 0 w 6391"/>
                  <a:gd name="connsiteY1" fmla="*/ 43465 h 43464"/>
                  <a:gd name="connsiteX2" fmla="*/ 0 w 6391"/>
                  <a:gd name="connsiteY2" fmla="*/ 0 h 43464"/>
                  <a:gd name="connsiteX3" fmla="*/ 6392 w 6391"/>
                  <a:gd name="connsiteY3" fmla="*/ 0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3465"/>
                    </a:moveTo>
                    <a:lnTo>
                      <a:pt x="0" y="43465"/>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312" name="Graphic 2">
                <a:extLst>
                  <a:ext uri="{FF2B5EF4-FFF2-40B4-BE49-F238E27FC236}">
                    <a16:creationId xmlns:a16="http://schemas.microsoft.com/office/drawing/2014/main" id="{C3862773-6DC9-460A-984E-02C82A95D9BF}"/>
                  </a:ext>
                </a:extLst>
              </p:cNvPr>
              <p:cNvSpPr/>
              <p:nvPr/>
            </p:nvSpPr>
            <p:spPr>
              <a:xfrm>
                <a:off x="3086012" y="1920936"/>
                <a:ext cx="6391" cy="44103"/>
              </a:xfrm>
              <a:custGeom>
                <a:avLst/>
                <a:gdLst>
                  <a:gd name="connsiteX0" fmla="*/ 6392 w 6391"/>
                  <a:gd name="connsiteY0" fmla="*/ 43465 h 44103"/>
                  <a:gd name="connsiteX1" fmla="*/ 0 w 6391"/>
                  <a:gd name="connsiteY1" fmla="*/ 44104 h 44103"/>
                  <a:gd name="connsiteX2" fmla="*/ 0 w 6391"/>
                  <a:gd name="connsiteY2" fmla="*/ 0 h 44103"/>
                  <a:gd name="connsiteX3" fmla="*/ 6392 w 6391"/>
                  <a:gd name="connsiteY3" fmla="*/ 0 h 44103"/>
                </a:gdLst>
                <a:ahLst/>
                <a:cxnLst>
                  <a:cxn ang="0">
                    <a:pos x="connsiteX0" y="connsiteY0"/>
                  </a:cxn>
                  <a:cxn ang="0">
                    <a:pos x="connsiteX1" y="connsiteY1"/>
                  </a:cxn>
                  <a:cxn ang="0">
                    <a:pos x="connsiteX2" y="connsiteY2"/>
                  </a:cxn>
                  <a:cxn ang="0">
                    <a:pos x="connsiteX3" y="connsiteY3"/>
                  </a:cxn>
                </a:cxnLst>
                <a:rect l="l" t="t" r="r" b="b"/>
                <a:pathLst>
                  <a:path w="6391" h="44103">
                    <a:moveTo>
                      <a:pt x="6392" y="43465"/>
                    </a:moveTo>
                    <a:lnTo>
                      <a:pt x="0" y="44104"/>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313" name="Graphic 2">
                <a:extLst>
                  <a:ext uri="{FF2B5EF4-FFF2-40B4-BE49-F238E27FC236}">
                    <a16:creationId xmlns:a16="http://schemas.microsoft.com/office/drawing/2014/main" id="{BC9D25B6-C7E5-44E1-A6D3-54CBE7AC239F}"/>
                  </a:ext>
                </a:extLst>
              </p:cNvPr>
              <p:cNvSpPr/>
              <p:nvPr/>
            </p:nvSpPr>
            <p:spPr>
              <a:xfrm>
                <a:off x="3096879" y="1920936"/>
                <a:ext cx="6391" cy="43464"/>
              </a:xfrm>
              <a:custGeom>
                <a:avLst/>
                <a:gdLst>
                  <a:gd name="connsiteX0" fmla="*/ 6392 w 6391"/>
                  <a:gd name="connsiteY0" fmla="*/ 43465 h 43464"/>
                  <a:gd name="connsiteX1" fmla="*/ 0 w 6391"/>
                  <a:gd name="connsiteY1" fmla="*/ 43465 h 43464"/>
                  <a:gd name="connsiteX2" fmla="*/ 0 w 6391"/>
                  <a:gd name="connsiteY2" fmla="*/ 0 h 43464"/>
                  <a:gd name="connsiteX3" fmla="*/ 6392 w 6391"/>
                  <a:gd name="connsiteY3" fmla="*/ 0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3465"/>
                    </a:moveTo>
                    <a:lnTo>
                      <a:pt x="0" y="43465"/>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314" name="Graphic 2">
                <a:extLst>
                  <a:ext uri="{FF2B5EF4-FFF2-40B4-BE49-F238E27FC236}">
                    <a16:creationId xmlns:a16="http://schemas.microsoft.com/office/drawing/2014/main" id="{9011A020-5E43-442B-A870-282354A86AC4}"/>
                  </a:ext>
                </a:extLst>
              </p:cNvPr>
              <p:cNvSpPr/>
              <p:nvPr/>
            </p:nvSpPr>
            <p:spPr>
              <a:xfrm>
                <a:off x="3108384" y="1920936"/>
                <a:ext cx="6391" cy="43464"/>
              </a:xfrm>
              <a:custGeom>
                <a:avLst/>
                <a:gdLst>
                  <a:gd name="connsiteX0" fmla="*/ 6392 w 6391"/>
                  <a:gd name="connsiteY0" fmla="*/ 42826 h 43464"/>
                  <a:gd name="connsiteX1" fmla="*/ 0 w 6391"/>
                  <a:gd name="connsiteY1" fmla="*/ 43465 h 43464"/>
                  <a:gd name="connsiteX2" fmla="*/ 0 w 6391"/>
                  <a:gd name="connsiteY2" fmla="*/ 0 h 43464"/>
                  <a:gd name="connsiteX3" fmla="*/ 6392 w 6391"/>
                  <a:gd name="connsiteY3" fmla="*/ 0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2826"/>
                    </a:moveTo>
                    <a:lnTo>
                      <a:pt x="0" y="43465"/>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315" name="Graphic 2">
                <a:extLst>
                  <a:ext uri="{FF2B5EF4-FFF2-40B4-BE49-F238E27FC236}">
                    <a16:creationId xmlns:a16="http://schemas.microsoft.com/office/drawing/2014/main" id="{BD8C91A8-9B4A-4A97-8986-4B92928FEBAF}"/>
                  </a:ext>
                </a:extLst>
              </p:cNvPr>
              <p:cNvSpPr/>
              <p:nvPr/>
            </p:nvSpPr>
            <p:spPr>
              <a:xfrm>
                <a:off x="3119889" y="1920297"/>
                <a:ext cx="6391" cy="43464"/>
              </a:xfrm>
              <a:custGeom>
                <a:avLst/>
                <a:gdLst>
                  <a:gd name="connsiteX0" fmla="*/ 6392 w 6391"/>
                  <a:gd name="connsiteY0" fmla="*/ 43465 h 43464"/>
                  <a:gd name="connsiteX1" fmla="*/ 0 w 6391"/>
                  <a:gd name="connsiteY1" fmla="*/ 43465 h 43464"/>
                  <a:gd name="connsiteX2" fmla="*/ 0 w 6391"/>
                  <a:gd name="connsiteY2" fmla="*/ 0 h 43464"/>
                  <a:gd name="connsiteX3" fmla="*/ 6392 w 6391"/>
                  <a:gd name="connsiteY3" fmla="*/ 0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3465"/>
                    </a:moveTo>
                    <a:lnTo>
                      <a:pt x="0" y="43465"/>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316" name="Graphic 2">
                <a:extLst>
                  <a:ext uri="{FF2B5EF4-FFF2-40B4-BE49-F238E27FC236}">
                    <a16:creationId xmlns:a16="http://schemas.microsoft.com/office/drawing/2014/main" id="{A1BC803C-98AF-42FC-8CDB-5C52743539EC}"/>
                  </a:ext>
                </a:extLst>
              </p:cNvPr>
              <p:cNvSpPr/>
              <p:nvPr/>
            </p:nvSpPr>
            <p:spPr>
              <a:xfrm>
                <a:off x="3131395" y="1920297"/>
                <a:ext cx="6391" cy="43464"/>
              </a:xfrm>
              <a:custGeom>
                <a:avLst/>
                <a:gdLst>
                  <a:gd name="connsiteX0" fmla="*/ 6392 w 6391"/>
                  <a:gd name="connsiteY0" fmla="*/ 43465 h 43464"/>
                  <a:gd name="connsiteX1" fmla="*/ 0 w 6391"/>
                  <a:gd name="connsiteY1" fmla="*/ 43465 h 43464"/>
                  <a:gd name="connsiteX2" fmla="*/ 0 w 6391"/>
                  <a:gd name="connsiteY2" fmla="*/ 0 h 43464"/>
                  <a:gd name="connsiteX3" fmla="*/ 6392 w 6391"/>
                  <a:gd name="connsiteY3" fmla="*/ 0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3465"/>
                    </a:moveTo>
                    <a:lnTo>
                      <a:pt x="0" y="43465"/>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317" name="Graphic 2">
                <a:extLst>
                  <a:ext uri="{FF2B5EF4-FFF2-40B4-BE49-F238E27FC236}">
                    <a16:creationId xmlns:a16="http://schemas.microsoft.com/office/drawing/2014/main" id="{1BCEFDAD-1E15-4313-93DD-A68767643CA8}"/>
                  </a:ext>
                </a:extLst>
              </p:cNvPr>
              <p:cNvSpPr/>
              <p:nvPr/>
            </p:nvSpPr>
            <p:spPr>
              <a:xfrm>
                <a:off x="3142261" y="1919658"/>
                <a:ext cx="6391" cy="43464"/>
              </a:xfrm>
              <a:custGeom>
                <a:avLst/>
                <a:gdLst>
                  <a:gd name="connsiteX0" fmla="*/ 6392 w 6391"/>
                  <a:gd name="connsiteY0" fmla="*/ 43465 h 43464"/>
                  <a:gd name="connsiteX1" fmla="*/ 0 w 6391"/>
                  <a:gd name="connsiteY1" fmla="*/ 43465 h 43464"/>
                  <a:gd name="connsiteX2" fmla="*/ 0 w 6391"/>
                  <a:gd name="connsiteY2" fmla="*/ 639 h 43464"/>
                  <a:gd name="connsiteX3" fmla="*/ 6392 w 6391"/>
                  <a:gd name="connsiteY3" fmla="*/ 0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3465"/>
                    </a:moveTo>
                    <a:lnTo>
                      <a:pt x="0" y="43465"/>
                    </a:lnTo>
                    <a:lnTo>
                      <a:pt x="0" y="639"/>
                    </a:lnTo>
                    <a:lnTo>
                      <a:pt x="6392" y="0"/>
                    </a:lnTo>
                    <a:close/>
                  </a:path>
                </a:pathLst>
              </a:custGeom>
              <a:solidFill>
                <a:srgbClr val="FFFFFF"/>
              </a:solidFill>
              <a:ln w="6385" cap="flat">
                <a:noFill/>
                <a:prstDash val="solid"/>
                <a:miter/>
              </a:ln>
            </p:spPr>
            <p:txBody>
              <a:bodyPr rtlCol="0" anchor="ctr"/>
              <a:lstStyle/>
              <a:p>
                <a:endParaRPr lang="en-US"/>
              </a:p>
            </p:txBody>
          </p:sp>
          <p:sp>
            <p:nvSpPr>
              <p:cNvPr id="318" name="Graphic 2">
                <a:extLst>
                  <a:ext uri="{FF2B5EF4-FFF2-40B4-BE49-F238E27FC236}">
                    <a16:creationId xmlns:a16="http://schemas.microsoft.com/office/drawing/2014/main" id="{08AD4D55-0460-4D43-B1B9-4CEC7D490109}"/>
                  </a:ext>
                </a:extLst>
              </p:cNvPr>
              <p:cNvSpPr/>
              <p:nvPr/>
            </p:nvSpPr>
            <p:spPr>
              <a:xfrm>
                <a:off x="3153766" y="1919658"/>
                <a:ext cx="6391" cy="43464"/>
              </a:xfrm>
              <a:custGeom>
                <a:avLst/>
                <a:gdLst>
                  <a:gd name="connsiteX0" fmla="*/ 6392 w 6391"/>
                  <a:gd name="connsiteY0" fmla="*/ 43465 h 43464"/>
                  <a:gd name="connsiteX1" fmla="*/ 0 w 6391"/>
                  <a:gd name="connsiteY1" fmla="*/ 43465 h 43464"/>
                  <a:gd name="connsiteX2" fmla="*/ 0 w 6391"/>
                  <a:gd name="connsiteY2" fmla="*/ 0 h 43464"/>
                  <a:gd name="connsiteX3" fmla="*/ 6392 w 6391"/>
                  <a:gd name="connsiteY3" fmla="*/ 0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3465"/>
                    </a:moveTo>
                    <a:lnTo>
                      <a:pt x="0" y="43465"/>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319" name="Graphic 2">
                <a:extLst>
                  <a:ext uri="{FF2B5EF4-FFF2-40B4-BE49-F238E27FC236}">
                    <a16:creationId xmlns:a16="http://schemas.microsoft.com/office/drawing/2014/main" id="{23F60567-87C6-4B80-B49B-EBAF2CCBBC2D}"/>
                  </a:ext>
                </a:extLst>
              </p:cNvPr>
              <p:cNvSpPr/>
              <p:nvPr/>
            </p:nvSpPr>
            <p:spPr>
              <a:xfrm>
                <a:off x="3164633" y="1919658"/>
                <a:ext cx="6391" cy="42825"/>
              </a:xfrm>
              <a:custGeom>
                <a:avLst/>
                <a:gdLst>
                  <a:gd name="connsiteX0" fmla="*/ 6392 w 6391"/>
                  <a:gd name="connsiteY0" fmla="*/ 42826 h 42825"/>
                  <a:gd name="connsiteX1" fmla="*/ 0 w 6391"/>
                  <a:gd name="connsiteY1" fmla="*/ 42826 h 42825"/>
                  <a:gd name="connsiteX2" fmla="*/ 0 w 6391"/>
                  <a:gd name="connsiteY2" fmla="*/ 0 h 42825"/>
                  <a:gd name="connsiteX3" fmla="*/ 6392 w 6391"/>
                  <a:gd name="connsiteY3" fmla="*/ 0 h 42825"/>
                </a:gdLst>
                <a:ahLst/>
                <a:cxnLst>
                  <a:cxn ang="0">
                    <a:pos x="connsiteX0" y="connsiteY0"/>
                  </a:cxn>
                  <a:cxn ang="0">
                    <a:pos x="connsiteX1" y="connsiteY1"/>
                  </a:cxn>
                  <a:cxn ang="0">
                    <a:pos x="connsiteX2" y="connsiteY2"/>
                  </a:cxn>
                  <a:cxn ang="0">
                    <a:pos x="connsiteX3" y="connsiteY3"/>
                  </a:cxn>
                </a:cxnLst>
                <a:rect l="l" t="t" r="r" b="b"/>
                <a:pathLst>
                  <a:path w="6391" h="42825">
                    <a:moveTo>
                      <a:pt x="6392" y="42826"/>
                    </a:moveTo>
                    <a:lnTo>
                      <a:pt x="0" y="42826"/>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320" name="Graphic 2">
                <a:extLst>
                  <a:ext uri="{FF2B5EF4-FFF2-40B4-BE49-F238E27FC236}">
                    <a16:creationId xmlns:a16="http://schemas.microsoft.com/office/drawing/2014/main" id="{CEAB902C-3C75-45B2-A8A6-28FB0FC43007}"/>
                  </a:ext>
                </a:extLst>
              </p:cNvPr>
              <p:cNvSpPr/>
              <p:nvPr/>
            </p:nvSpPr>
            <p:spPr>
              <a:xfrm>
                <a:off x="3176138" y="1919019"/>
                <a:ext cx="6391" cy="43464"/>
              </a:xfrm>
              <a:custGeom>
                <a:avLst/>
                <a:gdLst>
                  <a:gd name="connsiteX0" fmla="*/ 6392 w 6391"/>
                  <a:gd name="connsiteY0" fmla="*/ 43465 h 43464"/>
                  <a:gd name="connsiteX1" fmla="*/ 0 w 6391"/>
                  <a:gd name="connsiteY1" fmla="*/ 43465 h 43464"/>
                  <a:gd name="connsiteX2" fmla="*/ 0 w 6391"/>
                  <a:gd name="connsiteY2" fmla="*/ 639 h 43464"/>
                  <a:gd name="connsiteX3" fmla="*/ 6392 w 6391"/>
                  <a:gd name="connsiteY3" fmla="*/ 0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3465"/>
                    </a:moveTo>
                    <a:lnTo>
                      <a:pt x="0" y="43465"/>
                    </a:lnTo>
                    <a:lnTo>
                      <a:pt x="0" y="639"/>
                    </a:lnTo>
                    <a:lnTo>
                      <a:pt x="6392" y="0"/>
                    </a:lnTo>
                    <a:close/>
                  </a:path>
                </a:pathLst>
              </a:custGeom>
              <a:solidFill>
                <a:srgbClr val="FFFFFF"/>
              </a:solidFill>
              <a:ln w="6385" cap="flat">
                <a:noFill/>
                <a:prstDash val="solid"/>
                <a:miter/>
              </a:ln>
            </p:spPr>
            <p:txBody>
              <a:bodyPr rtlCol="0" anchor="ctr"/>
              <a:lstStyle/>
              <a:p>
                <a:endParaRPr lang="en-US"/>
              </a:p>
            </p:txBody>
          </p:sp>
          <p:sp>
            <p:nvSpPr>
              <p:cNvPr id="321" name="Graphic 2">
                <a:extLst>
                  <a:ext uri="{FF2B5EF4-FFF2-40B4-BE49-F238E27FC236}">
                    <a16:creationId xmlns:a16="http://schemas.microsoft.com/office/drawing/2014/main" id="{D12288D3-2C98-48A4-90B7-C91D60ACBBB1}"/>
                  </a:ext>
                </a:extLst>
              </p:cNvPr>
              <p:cNvSpPr/>
              <p:nvPr/>
            </p:nvSpPr>
            <p:spPr>
              <a:xfrm>
                <a:off x="3187004" y="1919019"/>
                <a:ext cx="6391" cy="43464"/>
              </a:xfrm>
              <a:custGeom>
                <a:avLst/>
                <a:gdLst>
                  <a:gd name="connsiteX0" fmla="*/ 6392 w 6391"/>
                  <a:gd name="connsiteY0" fmla="*/ 42826 h 43464"/>
                  <a:gd name="connsiteX1" fmla="*/ 0 w 6391"/>
                  <a:gd name="connsiteY1" fmla="*/ 43465 h 43464"/>
                  <a:gd name="connsiteX2" fmla="*/ 0 w 6391"/>
                  <a:gd name="connsiteY2" fmla="*/ 0 h 43464"/>
                  <a:gd name="connsiteX3" fmla="*/ 6392 w 6391"/>
                  <a:gd name="connsiteY3" fmla="*/ 0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2826"/>
                    </a:moveTo>
                    <a:lnTo>
                      <a:pt x="0" y="43465"/>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322" name="Graphic 2">
                <a:extLst>
                  <a:ext uri="{FF2B5EF4-FFF2-40B4-BE49-F238E27FC236}">
                    <a16:creationId xmlns:a16="http://schemas.microsoft.com/office/drawing/2014/main" id="{FFFF5963-AEF1-4FE7-BD23-0BBEDF46829B}"/>
                  </a:ext>
                </a:extLst>
              </p:cNvPr>
              <p:cNvSpPr/>
              <p:nvPr/>
            </p:nvSpPr>
            <p:spPr>
              <a:xfrm>
                <a:off x="3198510" y="1919019"/>
                <a:ext cx="6391" cy="42825"/>
              </a:xfrm>
              <a:custGeom>
                <a:avLst/>
                <a:gdLst>
                  <a:gd name="connsiteX0" fmla="*/ 6392 w 6391"/>
                  <a:gd name="connsiteY0" fmla="*/ 42826 h 42825"/>
                  <a:gd name="connsiteX1" fmla="*/ 0 w 6391"/>
                  <a:gd name="connsiteY1" fmla="*/ 42826 h 42825"/>
                  <a:gd name="connsiteX2" fmla="*/ 0 w 6391"/>
                  <a:gd name="connsiteY2" fmla="*/ 0 h 42825"/>
                  <a:gd name="connsiteX3" fmla="*/ 6392 w 6391"/>
                  <a:gd name="connsiteY3" fmla="*/ 0 h 42825"/>
                </a:gdLst>
                <a:ahLst/>
                <a:cxnLst>
                  <a:cxn ang="0">
                    <a:pos x="connsiteX0" y="connsiteY0"/>
                  </a:cxn>
                  <a:cxn ang="0">
                    <a:pos x="connsiteX1" y="connsiteY1"/>
                  </a:cxn>
                  <a:cxn ang="0">
                    <a:pos x="connsiteX2" y="connsiteY2"/>
                  </a:cxn>
                  <a:cxn ang="0">
                    <a:pos x="connsiteX3" y="connsiteY3"/>
                  </a:cxn>
                </a:cxnLst>
                <a:rect l="l" t="t" r="r" b="b"/>
                <a:pathLst>
                  <a:path w="6391" h="42825">
                    <a:moveTo>
                      <a:pt x="6392" y="42826"/>
                    </a:moveTo>
                    <a:lnTo>
                      <a:pt x="0" y="42826"/>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323" name="Graphic 2">
                <a:extLst>
                  <a:ext uri="{FF2B5EF4-FFF2-40B4-BE49-F238E27FC236}">
                    <a16:creationId xmlns:a16="http://schemas.microsoft.com/office/drawing/2014/main" id="{CBD762B9-8B36-4AC5-BD68-B37164046BA5}"/>
                  </a:ext>
                </a:extLst>
              </p:cNvPr>
              <p:cNvSpPr/>
              <p:nvPr/>
            </p:nvSpPr>
            <p:spPr>
              <a:xfrm>
                <a:off x="3209376" y="1918379"/>
                <a:ext cx="6391" cy="43464"/>
              </a:xfrm>
              <a:custGeom>
                <a:avLst/>
                <a:gdLst>
                  <a:gd name="connsiteX0" fmla="*/ 6392 w 6391"/>
                  <a:gd name="connsiteY0" fmla="*/ 42826 h 43464"/>
                  <a:gd name="connsiteX1" fmla="*/ 0 w 6391"/>
                  <a:gd name="connsiteY1" fmla="*/ 43465 h 43464"/>
                  <a:gd name="connsiteX2" fmla="*/ 0 w 6391"/>
                  <a:gd name="connsiteY2" fmla="*/ 639 h 43464"/>
                  <a:gd name="connsiteX3" fmla="*/ 6392 w 6391"/>
                  <a:gd name="connsiteY3" fmla="*/ 0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2826"/>
                    </a:moveTo>
                    <a:lnTo>
                      <a:pt x="0" y="43465"/>
                    </a:lnTo>
                    <a:lnTo>
                      <a:pt x="0" y="639"/>
                    </a:lnTo>
                    <a:lnTo>
                      <a:pt x="6392" y="0"/>
                    </a:lnTo>
                    <a:close/>
                  </a:path>
                </a:pathLst>
              </a:custGeom>
              <a:solidFill>
                <a:srgbClr val="FFFFFF"/>
              </a:solidFill>
              <a:ln w="6385" cap="flat">
                <a:noFill/>
                <a:prstDash val="solid"/>
                <a:miter/>
              </a:ln>
            </p:spPr>
            <p:txBody>
              <a:bodyPr rtlCol="0" anchor="ctr"/>
              <a:lstStyle/>
              <a:p>
                <a:endParaRPr lang="en-US"/>
              </a:p>
            </p:txBody>
          </p:sp>
          <p:sp>
            <p:nvSpPr>
              <p:cNvPr id="324" name="Graphic 2">
                <a:extLst>
                  <a:ext uri="{FF2B5EF4-FFF2-40B4-BE49-F238E27FC236}">
                    <a16:creationId xmlns:a16="http://schemas.microsoft.com/office/drawing/2014/main" id="{C0D9CE57-D84C-4938-A45C-1906374FE68A}"/>
                  </a:ext>
                </a:extLst>
              </p:cNvPr>
              <p:cNvSpPr/>
              <p:nvPr/>
            </p:nvSpPr>
            <p:spPr>
              <a:xfrm>
                <a:off x="3220242" y="1918379"/>
                <a:ext cx="6391" cy="42825"/>
              </a:xfrm>
              <a:custGeom>
                <a:avLst/>
                <a:gdLst>
                  <a:gd name="connsiteX0" fmla="*/ 6392 w 6391"/>
                  <a:gd name="connsiteY0" fmla="*/ 42826 h 42825"/>
                  <a:gd name="connsiteX1" fmla="*/ 0 w 6391"/>
                  <a:gd name="connsiteY1" fmla="*/ 42826 h 42825"/>
                  <a:gd name="connsiteX2" fmla="*/ 0 w 6391"/>
                  <a:gd name="connsiteY2" fmla="*/ 0 h 42825"/>
                  <a:gd name="connsiteX3" fmla="*/ 6392 w 6391"/>
                  <a:gd name="connsiteY3" fmla="*/ 0 h 42825"/>
                </a:gdLst>
                <a:ahLst/>
                <a:cxnLst>
                  <a:cxn ang="0">
                    <a:pos x="connsiteX0" y="connsiteY0"/>
                  </a:cxn>
                  <a:cxn ang="0">
                    <a:pos x="connsiteX1" y="connsiteY1"/>
                  </a:cxn>
                  <a:cxn ang="0">
                    <a:pos x="connsiteX2" y="connsiteY2"/>
                  </a:cxn>
                  <a:cxn ang="0">
                    <a:pos x="connsiteX3" y="connsiteY3"/>
                  </a:cxn>
                </a:cxnLst>
                <a:rect l="l" t="t" r="r" b="b"/>
                <a:pathLst>
                  <a:path w="6391" h="42825">
                    <a:moveTo>
                      <a:pt x="6392" y="42826"/>
                    </a:moveTo>
                    <a:lnTo>
                      <a:pt x="0" y="42826"/>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325" name="Graphic 2">
                <a:extLst>
                  <a:ext uri="{FF2B5EF4-FFF2-40B4-BE49-F238E27FC236}">
                    <a16:creationId xmlns:a16="http://schemas.microsoft.com/office/drawing/2014/main" id="{95592B62-4BAD-4E4E-A79F-C2DEDBA0DBE6}"/>
                  </a:ext>
                </a:extLst>
              </p:cNvPr>
              <p:cNvSpPr/>
              <p:nvPr/>
            </p:nvSpPr>
            <p:spPr>
              <a:xfrm>
                <a:off x="3231747" y="1918379"/>
                <a:ext cx="5752" cy="42825"/>
              </a:xfrm>
              <a:custGeom>
                <a:avLst/>
                <a:gdLst>
                  <a:gd name="connsiteX0" fmla="*/ 5753 w 5752"/>
                  <a:gd name="connsiteY0" fmla="*/ 42186 h 42825"/>
                  <a:gd name="connsiteX1" fmla="*/ 0 w 5752"/>
                  <a:gd name="connsiteY1" fmla="*/ 42826 h 42825"/>
                  <a:gd name="connsiteX2" fmla="*/ 0 w 5752"/>
                  <a:gd name="connsiteY2" fmla="*/ 0 h 42825"/>
                  <a:gd name="connsiteX3" fmla="*/ 5753 w 5752"/>
                  <a:gd name="connsiteY3" fmla="*/ 0 h 42825"/>
                </a:gdLst>
                <a:ahLst/>
                <a:cxnLst>
                  <a:cxn ang="0">
                    <a:pos x="connsiteX0" y="connsiteY0"/>
                  </a:cxn>
                  <a:cxn ang="0">
                    <a:pos x="connsiteX1" y="connsiteY1"/>
                  </a:cxn>
                  <a:cxn ang="0">
                    <a:pos x="connsiteX2" y="connsiteY2"/>
                  </a:cxn>
                  <a:cxn ang="0">
                    <a:pos x="connsiteX3" y="connsiteY3"/>
                  </a:cxn>
                </a:cxnLst>
                <a:rect l="l" t="t" r="r" b="b"/>
                <a:pathLst>
                  <a:path w="5752" h="42825">
                    <a:moveTo>
                      <a:pt x="5753" y="42186"/>
                    </a:moveTo>
                    <a:lnTo>
                      <a:pt x="0" y="42826"/>
                    </a:lnTo>
                    <a:lnTo>
                      <a:pt x="0" y="0"/>
                    </a:lnTo>
                    <a:lnTo>
                      <a:pt x="5753" y="0"/>
                    </a:lnTo>
                    <a:close/>
                  </a:path>
                </a:pathLst>
              </a:custGeom>
              <a:solidFill>
                <a:srgbClr val="FFFFFF"/>
              </a:solidFill>
              <a:ln w="6385" cap="flat">
                <a:noFill/>
                <a:prstDash val="solid"/>
                <a:miter/>
              </a:ln>
            </p:spPr>
            <p:txBody>
              <a:bodyPr rtlCol="0" anchor="ctr"/>
              <a:lstStyle/>
              <a:p>
                <a:endParaRPr lang="en-US"/>
              </a:p>
            </p:txBody>
          </p:sp>
        </p:grpSp>
        <p:grpSp>
          <p:nvGrpSpPr>
            <p:cNvPr id="326" name="Graphic 2">
              <a:extLst>
                <a:ext uri="{FF2B5EF4-FFF2-40B4-BE49-F238E27FC236}">
                  <a16:creationId xmlns:a16="http://schemas.microsoft.com/office/drawing/2014/main" id="{95925D0D-B032-4268-99F5-03AFFBFD7749}"/>
                </a:ext>
              </a:extLst>
            </p:cNvPr>
            <p:cNvGrpSpPr/>
            <p:nvPr/>
          </p:nvGrpSpPr>
          <p:grpSpPr>
            <a:xfrm>
              <a:off x="3051496" y="1922215"/>
              <a:ext cx="186003" cy="43464"/>
              <a:chOff x="3051496" y="1922215"/>
              <a:chExt cx="186003" cy="43464"/>
            </a:xfrm>
            <a:solidFill>
              <a:srgbClr val="FF9085"/>
            </a:solidFill>
          </p:grpSpPr>
          <p:sp>
            <p:nvSpPr>
              <p:cNvPr id="327" name="Graphic 2">
                <a:extLst>
                  <a:ext uri="{FF2B5EF4-FFF2-40B4-BE49-F238E27FC236}">
                    <a16:creationId xmlns:a16="http://schemas.microsoft.com/office/drawing/2014/main" id="{D481608F-BEC2-4DBC-88AD-BBD1471D0B60}"/>
                  </a:ext>
                </a:extLst>
              </p:cNvPr>
              <p:cNvSpPr/>
              <p:nvPr/>
            </p:nvSpPr>
            <p:spPr>
              <a:xfrm>
                <a:off x="3051496" y="1928606"/>
                <a:ext cx="6391" cy="37072"/>
              </a:xfrm>
              <a:custGeom>
                <a:avLst/>
                <a:gdLst>
                  <a:gd name="connsiteX0" fmla="*/ 6392 w 6391"/>
                  <a:gd name="connsiteY0" fmla="*/ 37073 h 37072"/>
                  <a:gd name="connsiteX1" fmla="*/ 0 w 6391"/>
                  <a:gd name="connsiteY1" fmla="*/ 37073 h 37072"/>
                  <a:gd name="connsiteX2" fmla="*/ 0 w 6391"/>
                  <a:gd name="connsiteY2" fmla="*/ 0 h 37072"/>
                  <a:gd name="connsiteX3" fmla="*/ 6392 w 6391"/>
                  <a:gd name="connsiteY3" fmla="*/ 0 h 37072"/>
                </a:gdLst>
                <a:ahLst/>
                <a:cxnLst>
                  <a:cxn ang="0">
                    <a:pos x="connsiteX0" y="connsiteY0"/>
                  </a:cxn>
                  <a:cxn ang="0">
                    <a:pos x="connsiteX1" y="connsiteY1"/>
                  </a:cxn>
                  <a:cxn ang="0">
                    <a:pos x="connsiteX2" y="connsiteY2"/>
                  </a:cxn>
                  <a:cxn ang="0">
                    <a:pos x="connsiteX3" y="connsiteY3"/>
                  </a:cxn>
                </a:cxnLst>
                <a:rect l="l" t="t" r="r" b="b"/>
                <a:pathLst>
                  <a:path w="6391" h="37072">
                    <a:moveTo>
                      <a:pt x="6392" y="37073"/>
                    </a:moveTo>
                    <a:lnTo>
                      <a:pt x="0" y="37073"/>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328" name="Graphic 2">
                <a:extLst>
                  <a:ext uri="{FF2B5EF4-FFF2-40B4-BE49-F238E27FC236}">
                    <a16:creationId xmlns:a16="http://schemas.microsoft.com/office/drawing/2014/main" id="{E735FB96-26F6-4397-9BE6-0C1DB34930A0}"/>
                  </a:ext>
                </a:extLst>
              </p:cNvPr>
              <p:cNvSpPr/>
              <p:nvPr/>
            </p:nvSpPr>
            <p:spPr>
              <a:xfrm>
                <a:off x="3063002" y="1960566"/>
                <a:ext cx="6391" cy="5113"/>
              </a:xfrm>
              <a:custGeom>
                <a:avLst/>
                <a:gdLst>
                  <a:gd name="connsiteX0" fmla="*/ 6392 w 6391"/>
                  <a:gd name="connsiteY0" fmla="*/ 4474 h 5113"/>
                  <a:gd name="connsiteX1" fmla="*/ 0 w 6391"/>
                  <a:gd name="connsiteY1" fmla="*/ 5114 h 5113"/>
                  <a:gd name="connsiteX2" fmla="*/ 0 w 6391"/>
                  <a:gd name="connsiteY2" fmla="*/ 639 h 5113"/>
                  <a:gd name="connsiteX3" fmla="*/ 6392 w 6391"/>
                  <a:gd name="connsiteY3" fmla="*/ 0 h 5113"/>
                </a:gdLst>
                <a:ahLst/>
                <a:cxnLst>
                  <a:cxn ang="0">
                    <a:pos x="connsiteX0" y="connsiteY0"/>
                  </a:cxn>
                  <a:cxn ang="0">
                    <a:pos x="connsiteX1" y="connsiteY1"/>
                  </a:cxn>
                  <a:cxn ang="0">
                    <a:pos x="connsiteX2" y="connsiteY2"/>
                  </a:cxn>
                  <a:cxn ang="0">
                    <a:pos x="connsiteX3" y="connsiteY3"/>
                  </a:cxn>
                </a:cxnLst>
                <a:rect l="l" t="t" r="r" b="b"/>
                <a:pathLst>
                  <a:path w="6391" h="5113">
                    <a:moveTo>
                      <a:pt x="6392" y="4474"/>
                    </a:moveTo>
                    <a:lnTo>
                      <a:pt x="0" y="5114"/>
                    </a:lnTo>
                    <a:lnTo>
                      <a:pt x="0" y="639"/>
                    </a:lnTo>
                    <a:lnTo>
                      <a:pt x="6392" y="0"/>
                    </a:lnTo>
                    <a:close/>
                  </a:path>
                </a:pathLst>
              </a:custGeom>
              <a:solidFill>
                <a:srgbClr val="FF9085"/>
              </a:solidFill>
              <a:ln w="6385" cap="flat">
                <a:noFill/>
                <a:prstDash val="solid"/>
                <a:miter/>
              </a:ln>
            </p:spPr>
            <p:txBody>
              <a:bodyPr rtlCol="0" anchor="ctr"/>
              <a:lstStyle/>
              <a:p>
                <a:endParaRPr lang="en-US"/>
              </a:p>
            </p:txBody>
          </p:sp>
          <p:sp>
            <p:nvSpPr>
              <p:cNvPr id="329" name="Graphic 2">
                <a:extLst>
                  <a:ext uri="{FF2B5EF4-FFF2-40B4-BE49-F238E27FC236}">
                    <a16:creationId xmlns:a16="http://schemas.microsoft.com/office/drawing/2014/main" id="{FB953E95-DB3B-450D-B596-6D3C482B7481}"/>
                  </a:ext>
                </a:extLst>
              </p:cNvPr>
              <p:cNvSpPr/>
              <p:nvPr/>
            </p:nvSpPr>
            <p:spPr>
              <a:xfrm>
                <a:off x="3074507" y="1939473"/>
                <a:ext cx="6391" cy="25567"/>
              </a:xfrm>
              <a:custGeom>
                <a:avLst/>
                <a:gdLst>
                  <a:gd name="connsiteX0" fmla="*/ 6392 w 6391"/>
                  <a:gd name="connsiteY0" fmla="*/ 25568 h 25567"/>
                  <a:gd name="connsiteX1" fmla="*/ 0 w 6391"/>
                  <a:gd name="connsiteY1" fmla="*/ 25568 h 25567"/>
                  <a:gd name="connsiteX2" fmla="*/ 0 w 6391"/>
                  <a:gd name="connsiteY2" fmla="*/ 0 h 25567"/>
                  <a:gd name="connsiteX3" fmla="*/ 6392 w 6391"/>
                  <a:gd name="connsiteY3" fmla="*/ 0 h 25567"/>
                </a:gdLst>
                <a:ahLst/>
                <a:cxnLst>
                  <a:cxn ang="0">
                    <a:pos x="connsiteX0" y="connsiteY0"/>
                  </a:cxn>
                  <a:cxn ang="0">
                    <a:pos x="connsiteX1" y="connsiteY1"/>
                  </a:cxn>
                  <a:cxn ang="0">
                    <a:pos x="connsiteX2" y="connsiteY2"/>
                  </a:cxn>
                  <a:cxn ang="0">
                    <a:pos x="connsiteX3" y="connsiteY3"/>
                  </a:cxn>
                </a:cxnLst>
                <a:rect l="l" t="t" r="r" b="b"/>
                <a:pathLst>
                  <a:path w="6391" h="25567">
                    <a:moveTo>
                      <a:pt x="6392" y="25568"/>
                    </a:moveTo>
                    <a:lnTo>
                      <a:pt x="0" y="25568"/>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330" name="Graphic 2">
                <a:extLst>
                  <a:ext uri="{FF2B5EF4-FFF2-40B4-BE49-F238E27FC236}">
                    <a16:creationId xmlns:a16="http://schemas.microsoft.com/office/drawing/2014/main" id="{56084E44-2F6C-408A-989E-71CA53496A36}"/>
                  </a:ext>
                </a:extLst>
              </p:cNvPr>
              <p:cNvSpPr/>
              <p:nvPr/>
            </p:nvSpPr>
            <p:spPr>
              <a:xfrm>
                <a:off x="3086012" y="1953535"/>
                <a:ext cx="6391" cy="11505"/>
              </a:xfrm>
              <a:custGeom>
                <a:avLst/>
                <a:gdLst>
                  <a:gd name="connsiteX0" fmla="*/ 6392 w 6391"/>
                  <a:gd name="connsiteY0" fmla="*/ 10866 h 11505"/>
                  <a:gd name="connsiteX1" fmla="*/ 0 w 6391"/>
                  <a:gd name="connsiteY1" fmla="*/ 11505 h 11505"/>
                  <a:gd name="connsiteX2" fmla="*/ 0 w 6391"/>
                  <a:gd name="connsiteY2" fmla="*/ 0 h 11505"/>
                  <a:gd name="connsiteX3" fmla="*/ 6392 w 6391"/>
                  <a:gd name="connsiteY3" fmla="*/ 0 h 11505"/>
                </a:gdLst>
                <a:ahLst/>
                <a:cxnLst>
                  <a:cxn ang="0">
                    <a:pos x="connsiteX0" y="connsiteY0"/>
                  </a:cxn>
                  <a:cxn ang="0">
                    <a:pos x="connsiteX1" y="connsiteY1"/>
                  </a:cxn>
                  <a:cxn ang="0">
                    <a:pos x="connsiteX2" y="connsiteY2"/>
                  </a:cxn>
                  <a:cxn ang="0">
                    <a:pos x="connsiteX3" y="connsiteY3"/>
                  </a:cxn>
                </a:cxnLst>
                <a:rect l="l" t="t" r="r" b="b"/>
                <a:pathLst>
                  <a:path w="6391" h="11505">
                    <a:moveTo>
                      <a:pt x="6392" y="10866"/>
                    </a:moveTo>
                    <a:lnTo>
                      <a:pt x="0" y="11505"/>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331" name="Graphic 2">
                <a:extLst>
                  <a:ext uri="{FF2B5EF4-FFF2-40B4-BE49-F238E27FC236}">
                    <a16:creationId xmlns:a16="http://schemas.microsoft.com/office/drawing/2014/main" id="{18EEAC07-7D54-4772-9A43-392A211D4E12}"/>
                  </a:ext>
                </a:extLst>
              </p:cNvPr>
              <p:cNvSpPr/>
              <p:nvPr/>
            </p:nvSpPr>
            <p:spPr>
              <a:xfrm>
                <a:off x="3096879" y="1936277"/>
                <a:ext cx="6391" cy="28124"/>
              </a:xfrm>
              <a:custGeom>
                <a:avLst/>
                <a:gdLst>
                  <a:gd name="connsiteX0" fmla="*/ 6392 w 6391"/>
                  <a:gd name="connsiteY0" fmla="*/ 28124 h 28124"/>
                  <a:gd name="connsiteX1" fmla="*/ 0 w 6391"/>
                  <a:gd name="connsiteY1" fmla="*/ 28124 h 28124"/>
                  <a:gd name="connsiteX2" fmla="*/ 0 w 6391"/>
                  <a:gd name="connsiteY2" fmla="*/ 0 h 28124"/>
                  <a:gd name="connsiteX3" fmla="*/ 6392 w 6391"/>
                  <a:gd name="connsiteY3" fmla="*/ 0 h 28124"/>
                </a:gdLst>
                <a:ahLst/>
                <a:cxnLst>
                  <a:cxn ang="0">
                    <a:pos x="connsiteX0" y="connsiteY0"/>
                  </a:cxn>
                  <a:cxn ang="0">
                    <a:pos x="connsiteX1" y="connsiteY1"/>
                  </a:cxn>
                  <a:cxn ang="0">
                    <a:pos x="connsiteX2" y="connsiteY2"/>
                  </a:cxn>
                  <a:cxn ang="0">
                    <a:pos x="connsiteX3" y="connsiteY3"/>
                  </a:cxn>
                </a:cxnLst>
                <a:rect l="l" t="t" r="r" b="b"/>
                <a:pathLst>
                  <a:path w="6391" h="28124">
                    <a:moveTo>
                      <a:pt x="6392" y="28124"/>
                    </a:moveTo>
                    <a:lnTo>
                      <a:pt x="0" y="28124"/>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332" name="Graphic 2">
                <a:extLst>
                  <a:ext uri="{FF2B5EF4-FFF2-40B4-BE49-F238E27FC236}">
                    <a16:creationId xmlns:a16="http://schemas.microsoft.com/office/drawing/2014/main" id="{A946A60A-CE7A-42DC-98C0-5A8BDB2A82F3}"/>
                  </a:ext>
                </a:extLst>
              </p:cNvPr>
              <p:cNvSpPr/>
              <p:nvPr/>
            </p:nvSpPr>
            <p:spPr>
              <a:xfrm>
                <a:off x="3108384" y="1944586"/>
                <a:ext cx="6391" cy="19814"/>
              </a:xfrm>
              <a:custGeom>
                <a:avLst/>
                <a:gdLst>
                  <a:gd name="connsiteX0" fmla="*/ 6392 w 6391"/>
                  <a:gd name="connsiteY0" fmla="*/ 19176 h 19814"/>
                  <a:gd name="connsiteX1" fmla="*/ 0 w 6391"/>
                  <a:gd name="connsiteY1" fmla="*/ 19815 h 19814"/>
                  <a:gd name="connsiteX2" fmla="*/ 0 w 6391"/>
                  <a:gd name="connsiteY2" fmla="*/ 0 h 19814"/>
                  <a:gd name="connsiteX3" fmla="*/ 6392 w 6391"/>
                  <a:gd name="connsiteY3" fmla="*/ 0 h 19814"/>
                </a:gdLst>
                <a:ahLst/>
                <a:cxnLst>
                  <a:cxn ang="0">
                    <a:pos x="connsiteX0" y="connsiteY0"/>
                  </a:cxn>
                  <a:cxn ang="0">
                    <a:pos x="connsiteX1" y="connsiteY1"/>
                  </a:cxn>
                  <a:cxn ang="0">
                    <a:pos x="connsiteX2" y="connsiteY2"/>
                  </a:cxn>
                  <a:cxn ang="0">
                    <a:pos x="connsiteX3" y="connsiteY3"/>
                  </a:cxn>
                </a:cxnLst>
                <a:rect l="l" t="t" r="r" b="b"/>
                <a:pathLst>
                  <a:path w="6391" h="19814">
                    <a:moveTo>
                      <a:pt x="6392" y="19176"/>
                    </a:moveTo>
                    <a:lnTo>
                      <a:pt x="0" y="19815"/>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333" name="Graphic 2">
                <a:extLst>
                  <a:ext uri="{FF2B5EF4-FFF2-40B4-BE49-F238E27FC236}">
                    <a16:creationId xmlns:a16="http://schemas.microsoft.com/office/drawing/2014/main" id="{CF40ECE9-E2AB-467E-9EAA-6C5BEE158F5D}"/>
                  </a:ext>
                </a:extLst>
              </p:cNvPr>
              <p:cNvSpPr/>
              <p:nvPr/>
            </p:nvSpPr>
            <p:spPr>
              <a:xfrm>
                <a:off x="3119889" y="1930524"/>
                <a:ext cx="6391" cy="33237"/>
              </a:xfrm>
              <a:custGeom>
                <a:avLst/>
                <a:gdLst>
                  <a:gd name="connsiteX0" fmla="*/ 6392 w 6391"/>
                  <a:gd name="connsiteY0" fmla="*/ 33238 h 33237"/>
                  <a:gd name="connsiteX1" fmla="*/ 0 w 6391"/>
                  <a:gd name="connsiteY1" fmla="*/ 33238 h 33237"/>
                  <a:gd name="connsiteX2" fmla="*/ 0 w 6391"/>
                  <a:gd name="connsiteY2" fmla="*/ 0 h 33237"/>
                  <a:gd name="connsiteX3" fmla="*/ 6392 w 6391"/>
                  <a:gd name="connsiteY3" fmla="*/ 0 h 33237"/>
                </a:gdLst>
                <a:ahLst/>
                <a:cxnLst>
                  <a:cxn ang="0">
                    <a:pos x="connsiteX0" y="connsiteY0"/>
                  </a:cxn>
                  <a:cxn ang="0">
                    <a:pos x="connsiteX1" y="connsiteY1"/>
                  </a:cxn>
                  <a:cxn ang="0">
                    <a:pos x="connsiteX2" y="connsiteY2"/>
                  </a:cxn>
                  <a:cxn ang="0">
                    <a:pos x="connsiteX3" y="connsiteY3"/>
                  </a:cxn>
                </a:cxnLst>
                <a:rect l="l" t="t" r="r" b="b"/>
                <a:pathLst>
                  <a:path w="6391" h="33237">
                    <a:moveTo>
                      <a:pt x="6392" y="33238"/>
                    </a:moveTo>
                    <a:lnTo>
                      <a:pt x="0" y="33238"/>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334" name="Graphic 2">
                <a:extLst>
                  <a:ext uri="{FF2B5EF4-FFF2-40B4-BE49-F238E27FC236}">
                    <a16:creationId xmlns:a16="http://schemas.microsoft.com/office/drawing/2014/main" id="{CA042D25-98C0-45FB-BF97-5EB348E5BC6A}"/>
                  </a:ext>
                </a:extLst>
              </p:cNvPr>
              <p:cNvSpPr/>
              <p:nvPr/>
            </p:nvSpPr>
            <p:spPr>
              <a:xfrm>
                <a:off x="3131395" y="1926689"/>
                <a:ext cx="6391" cy="37072"/>
              </a:xfrm>
              <a:custGeom>
                <a:avLst/>
                <a:gdLst>
                  <a:gd name="connsiteX0" fmla="*/ 6392 w 6391"/>
                  <a:gd name="connsiteY0" fmla="*/ 37073 h 37072"/>
                  <a:gd name="connsiteX1" fmla="*/ 0 w 6391"/>
                  <a:gd name="connsiteY1" fmla="*/ 37073 h 37072"/>
                  <a:gd name="connsiteX2" fmla="*/ 0 w 6391"/>
                  <a:gd name="connsiteY2" fmla="*/ 0 h 37072"/>
                  <a:gd name="connsiteX3" fmla="*/ 6392 w 6391"/>
                  <a:gd name="connsiteY3" fmla="*/ 0 h 37072"/>
                </a:gdLst>
                <a:ahLst/>
                <a:cxnLst>
                  <a:cxn ang="0">
                    <a:pos x="connsiteX0" y="connsiteY0"/>
                  </a:cxn>
                  <a:cxn ang="0">
                    <a:pos x="connsiteX1" y="connsiteY1"/>
                  </a:cxn>
                  <a:cxn ang="0">
                    <a:pos x="connsiteX2" y="connsiteY2"/>
                  </a:cxn>
                  <a:cxn ang="0">
                    <a:pos x="connsiteX3" y="connsiteY3"/>
                  </a:cxn>
                </a:cxnLst>
                <a:rect l="l" t="t" r="r" b="b"/>
                <a:pathLst>
                  <a:path w="6391" h="37072">
                    <a:moveTo>
                      <a:pt x="6392" y="37073"/>
                    </a:moveTo>
                    <a:lnTo>
                      <a:pt x="0" y="37073"/>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335" name="Graphic 2">
                <a:extLst>
                  <a:ext uri="{FF2B5EF4-FFF2-40B4-BE49-F238E27FC236}">
                    <a16:creationId xmlns:a16="http://schemas.microsoft.com/office/drawing/2014/main" id="{45CC7AEE-16EC-4753-BB8E-F0544DA97EFA}"/>
                  </a:ext>
                </a:extLst>
              </p:cNvPr>
              <p:cNvSpPr/>
              <p:nvPr/>
            </p:nvSpPr>
            <p:spPr>
              <a:xfrm>
                <a:off x="3142261" y="1944586"/>
                <a:ext cx="6391" cy="18536"/>
              </a:xfrm>
              <a:custGeom>
                <a:avLst/>
                <a:gdLst>
                  <a:gd name="connsiteX0" fmla="*/ 6392 w 6391"/>
                  <a:gd name="connsiteY0" fmla="*/ 18536 h 18536"/>
                  <a:gd name="connsiteX1" fmla="*/ 0 w 6391"/>
                  <a:gd name="connsiteY1" fmla="*/ 18536 h 18536"/>
                  <a:gd name="connsiteX2" fmla="*/ 0 w 6391"/>
                  <a:gd name="connsiteY2" fmla="*/ 639 h 18536"/>
                  <a:gd name="connsiteX3" fmla="*/ 6392 w 6391"/>
                  <a:gd name="connsiteY3" fmla="*/ 0 h 18536"/>
                </a:gdLst>
                <a:ahLst/>
                <a:cxnLst>
                  <a:cxn ang="0">
                    <a:pos x="connsiteX0" y="connsiteY0"/>
                  </a:cxn>
                  <a:cxn ang="0">
                    <a:pos x="connsiteX1" y="connsiteY1"/>
                  </a:cxn>
                  <a:cxn ang="0">
                    <a:pos x="connsiteX2" y="connsiteY2"/>
                  </a:cxn>
                  <a:cxn ang="0">
                    <a:pos x="connsiteX3" y="connsiteY3"/>
                  </a:cxn>
                </a:cxnLst>
                <a:rect l="l" t="t" r="r" b="b"/>
                <a:pathLst>
                  <a:path w="6391" h="18536">
                    <a:moveTo>
                      <a:pt x="6392" y="18536"/>
                    </a:moveTo>
                    <a:lnTo>
                      <a:pt x="0" y="18536"/>
                    </a:lnTo>
                    <a:lnTo>
                      <a:pt x="0" y="639"/>
                    </a:lnTo>
                    <a:lnTo>
                      <a:pt x="6392" y="0"/>
                    </a:lnTo>
                    <a:close/>
                  </a:path>
                </a:pathLst>
              </a:custGeom>
              <a:solidFill>
                <a:srgbClr val="FF9085"/>
              </a:solidFill>
              <a:ln w="6385" cap="flat">
                <a:noFill/>
                <a:prstDash val="solid"/>
                <a:miter/>
              </a:ln>
            </p:spPr>
            <p:txBody>
              <a:bodyPr rtlCol="0" anchor="ctr"/>
              <a:lstStyle/>
              <a:p>
                <a:endParaRPr lang="en-US"/>
              </a:p>
            </p:txBody>
          </p:sp>
          <p:sp>
            <p:nvSpPr>
              <p:cNvPr id="336" name="Graphic 2">
                <a:extLst>
                  <a:ext uri="{FF2B5EF4-FFF2-40B4-BE49-F238E27FC236}">
                    <a16:creationId xmlns:a16="http://schemas.microsoft.com/office/drawing/2014/main" id="{E9A88A8C-551D-48C7-8FAF-2D166B5CE37F}"/>
                  </a:ext>
                </a:extLst>
              </p:cNvPr>
              <p:cNvSpPr/>
              <p:nvPr/>
            </p:nvSpPr>
            <p:spPr>
              <a:xfrm>
                <a:off x="3153766" y="1922854"/>
                <a:ext cx="6391" cy="40268"/>
              </a:xfrm>
              <a:custGeom>
                <a:avLst/>
                <a:gdLst>
                  <a:gd name="connsiteX0" fmla="*/ 6392 w 6391"/>
                  <a:gd name="connsiteY0" fmla="*/ 40269 h 40268"/>
                  <a:gd name="connsiteX1" fmla="*/ 0 w 6391"/>
                  <a:gd name="connsiteY1" fmla="*/ 40269 h 40268"/>
                  <a:gd name="connsiteX2" fmla="*/ 0 w 6391"/>
                  <a:gd name="connsiteY2" fmla="*/ 0 h 40268"/>
                  <a:gd name="connsiteX3" fmla="*/ 6392 w 6391"/>
                  <a:gd name="connsiteY3" fmla="*/ 0 h 40268"/>
                </a:gdLst>
                <a:ahLst/>
                <a:cxnLst>
                  <a:cxn ang="0">
                    <a:pos x="connsiteX0" y="connsiteY0"/>
                  </a:cxn>
                  <a:cxn ang="0">
                    <a:pos x="connsiteX1" y="connsiteY1"/>
                  </a:cxn>
                  <a:cxn ang="0">
                    <a:pos x="connsiteX2" y="connsiteY2"/>
                  </a:cxn>
                  <a:cxn ang="0">
                    <a:pos x="connsiteX3" y="connsiteY3"/>
                  </a:cxn>
                </a:cxnLst>
                <a:rect l="l" t="t" r="r" b="b"/>
                <a:pathLst>
                  <a:path w="6391" h="40268">
                    <a:moveTo>
                      <a:pt x="6392" y="40269"/>
                    </a:moveTo>
                    <a:lnTo>
                      <a:pt x="0" y="40269"/>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337" name="Graphic 2">
                <a:extLst>
                  <a:ext uri="{FF2B5EF4-FFF2-40B4-BE49-F238E27FC236}">
                    <a16:creationId xmlns:a16="http://schemas.microsoft.com/office/drawing/2014/main" id="{ACF53702-8CFE-4C4C-BBAA-AB842CDEA41C}"/>
                  </a:ext>
                </a:extLst>
              </p:cNvPr>
              <p:cNvSpPr/>
              <p:nvPr/>
            </p:nvSpPr>
            <p:spPr>
              <a:xfrm>
                <a:off x="3164633" y="1928606"/>
                <a:ext cx="6391" cy="33876"/>
              </a:xfrm>
              <a:custGeom>
                <a:avLst/>
                <a:gdLst>
                  <a:gd name="connsiteX0" fmla="*/ 6392 w 6391"/>
                  <a:gd name="connsiteY0" fmla="*/ 33877 h 33876"/>
                  <a:gd name="connsiteX1" fmla="*/ 0 w 6391"/>
                  <a:gd name="connsiteY1" fmla="*/ 33877 h 33876"/>
                  <a:gd name="connsiteX2" fmla="*/ 0 w 6391"/>
                  <a:gd name="connsiteY2" fmla="*/ 0 h 33876"/>
                  <a:gd name="connsiteX3" fmla="*/ 6392 w 6391"/>
                  <a:gd name="connsiteY3" fmla="*/ 0 h 33876"/>
                </a:gdLst>
                <a:ahLst/>
                <a:cxnLst>
                  <a:cxn ang="0">
                    <a:pos x="connsiteX0" y="connsiteY0"/>
                  </a:cxn>
                  <a:cxn ang="0">
                    <a:pos x="connsiteX1" y="connsiteY1"/>
                  </a:cxn>
                  <a:cxn ang="0">
                    <a:pos x="connsiteX2" y="connsiteY2"/>
                  </a:cxn>
                  <a:cxn ang="0">
                    <a:pos x="connsiteX3" y="connsiteY3"/>
                  </a:cxn>
                </a:cxnLst>
                <a:rect l="l" t="t" r="r" b="b"/>
                <a:pathLst>
                  <a:path w="6391" h="33876">
                    <a:moveTo>
                      <a:pt x="6392" y="33877"/>
                    </a:moveTo>
                    <a:lnTo>
                      <a:pt x="0" y="33877"/>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338" name="Graphic 2">
                <a:extLst>
                  <a:ext uri="{FF2B5EF4-FFF2-40B4-BE49-F238E27FC236}">
                    <a16:creationId xmlns:a16="http://schemas.microsoft.com/office/drawing/2014/main" id="{C73B61E7-8C09-4C91-98C1-E5117A356665}"/>
                  </a:ext>
                </a:extLst>
              </p:cNvPr>
              <p:cNvSpPr/>
              <p:nvPr/>
            </p:nvSpPr>
            <p:spPr>
              <a:xfrm>
                <a:off x="3176138" y="1952896"/>
                <a:ext cx="6391" cy="9587"/>
              </a:xfrm>
              <a:custGeom>
                <a:avLst/>
                <a:gdLst>
                  <a:gd name="connsiteX0" fmla="*/ 6392 w 6391"/>
                  <a:gd name="connsiteY0" fmla="*/ 9588 h 9587"/>
                  <a:gd name="connsiteX1" fmla="*/ 0 w 6391"/>
                  <a:gd name="connsiteY1" fmla="*/ 9588 h 9587"/>
                  <a:gd name="connsiteX2" fmla="*/ 0 w 6391"/>
                  <a:gd name="connsiteY2" fmla="*/ 639 h 9587"/>
                  <a:gd name="connsiteX3" fmla="*/ 6392 w 6391"/>
                  <a:gd name="connsiteY3" fmla="*/ 0 h 9587"/>
                </a:gdLst>
                <a:ahLst/>
                <a:cxnLst>
                  <a:cxn ang="0">
                    <a:pos x="connsiteX0" y="connsiteY0"/>
                  </a:cxn>
                  <a:cxn ang="0">
                    <a:pos x="connsiteX1" y="connsiteY1"/>
                  </a:cxn>
                  <a:cxn ang="0">
                    <a:pos x="connsiteX2" y="connsiteY2"/>
                  </a:cxn>
                  <a:cxn ang="0">
                    <a:pos x="connsiteX3" y="connsiteY3"/>
                  </a:cxn>
                </a:cxnLst>
                <a:rect l="l" t="t" r="r" b="b"/>
                <a:pathLst>
                  <a:path w="6391" h="9587">
                    <a:moveTo>
                      <a:pt x="6392" y="9588"/>
                    </a:moveTo>
                    <a:lnTo>
                      <a:pt x="0" y="9588"/>
                    </a:lnTo>
                    <a:lnTo>
                      <a:pt x="0" y="639"/>
                    </a:lnTo>
                    <a:lnTo>
                      <a:pt x="6392" y="0"/>
                    </a:lnTo>
                    <a:close/>
                  </a:path>
                </a:pathLst>
              </a:custGeom>
              <a:solidFill>
                <a:srgbClr val="FF9085"/>
              </a:solidFill>
              <a:ln w="6385" cap="flat">
                <a:noFill/>
                <a:prstDash val="solid"/>
                <a:miter/>
              </a:ln>
            </p:spPr>
            <p:txBody>
              <a:bodyPr rtlCol="0" anchor="ctr"/>
              <a:lstStyle/>
              <a:p>
                <a:endParaRPr lang="en-US"/>
              </a:p>
            </p:txBody>
          </p:sp>
          <p:sp>
            <p:nvSpPr>
              <p:cNvPr id="339" name="Graphic 2">
                <a:extLst>
                  <a:ext uri="{FF2B5EF4-FFF2-40B4-BE49-F238E27FC236}">
                    <a16:creationId xmlns:a16="http://schemas.microsoft.com/office/drawing/2014/main" id="{8F4A6B5F-FFFF-4D62-BB54-858F20DD1D12}"/>
                  </a:ext>
                </a:extLst>
              </p:cNvPr>
              <p:cNvSpPr/>
              <p:nvPr/>
            </p:nvSpPr>
            <p:spPr>
              <a:xfrm>
                <a:off x="3187004" y="1940751"/>
                <a:ext cx="6391" cy="21732"/>
              </a:xfrm>
              <a:custGeom>
                <a:avLst/>
                <a:gdLst>
                  <a:gd name="connsiteX0" fmla="*/ 6392 w 6391"/>
                  <a:gd name="connsiteY0" fmla="*/ 21093 h 21732"/>
                  <a:gd name="connsiteX1" fmla="*/ 0 w 6391"/>
                  <a:gd name="connsiteY1" fmla="*/ 21732 h 21732"/>
                  <a:gd name="connsiteX2" fmla="*/ 0 w 6391"/>
                  <a:gd name="connsiteY2" fmla="*/ 0 h 21732"/>
                  <a:gd name="connsiteX3" fmla="*/ 6392 w 6391"/>
                  <a:gd name="connsiteY3" fmla="*/ 0 h 21732"/>
                </a:gdLst>
                <a:ahLst/>
                <a:cxnLst>
                  <a:cxn ang="0">
                    <a:pos x="connsiteX0" y="connsiteY0"/>
                  </a:cxn>
                  <a:cxn ang="0">
                    <a:pos x="connsiteX1" y="connsiteY1"/>
                  </a:cxn>
                  <a:cxn ang="0">
                    <a:pos x="connsiteX2" y="connsiteY2"/>
                  </a:cxn>
                  <a:cxn ang="0">
                    <a:pos x="connsiteX3" y="connsiteY3"/>
                  </a:cxn>
                </a:cxnLst>
                <a:rect l="l" t="t" r="r" b="b"/>
                <a:pathLst>
                  <a:path w="6391" h="21732">
                    <a:moveTo>
                      <a:pt x="6392" y="21093"/>
                    </a:moveTo>
                    <a:lnTo>
                      <a:pt x="0" y="21732"/>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340" name="Graphic 2">
                <a:extLst>
                  <a:ext uri="{FF2B5EF4-FFF2-40B4-BE49-F238E27FC236}">
                    <a16:creationId xmlns:a16="http://schemas.microsoft.com/office/drawing/2014/main" id="{7C5551D1-273C-4E3A-9B41-1F207AE82E6A}"/>
                  </a:ext>
                </a:extLst>
              </p:cNvPr>
              <p:cNvSpPr/>
              <p:nvPr/>
            </p:nvSpPr>
            <p:spPr>
              <a:xfrm>
                <a:off x="3198510" y="1930524"/>
                <a:ext cx="6391" cy="31320"/>
              </a:xfrm>
              <a:custGeom>
                <a:avLst/>
                <a:gdLst>
                  <a:gd name="connsiteX0" fmla="*/ 6392 w 6391"/>
                  <a:gd name="connsiteY0" fmla="*/ 31320 h 31320"/>
                  <a:gd name="connsiteX1" fmla="*/ 0 w 6391"/>
                  <a:gd name="connsiteY1" fmla="*/ 31320 h 31320"/>
                  <a:gd name="connsiteX2" fmla="*/ 0 w 6391"/>
                  <a:gd name="connsiteY2" fmla="*/ 639 h 31320"/>
                  <a:gd name="connsiteX3" fmla="*/ 6392 w 6391"/>
                  <a:gd name="connsiteY3" fmla="*/ 0 h 31320"/>
                </a:gdLst>
                <a:ahLst/>
                <a:cxnLst>
                  <a:cxn ang="0">
                    <a:pos x="connsiteX0" y="connsiteY0"/>
                  </a:cxn>
                  <a:cxn ang="0">
                    <a:pos x="connsiteX1" y="connsiteY1"/>
                  </a:cxn>
                  <a:cxn ang="0">
                    <a:pos x="connsiteX2" y="connsiteY2"/>
                  </a:cxn>
                  <a:cxn ang="0">
                    <a:pos x="connsiteX3" y="connsiteY3"/>
                  </a:cxn>
                </a:cxnLst>
                <a:rect l="l" t="t" r="r" b="b"/>
                <a:pathLst>
                  <a:path w="6391" h="31320">
                    <a:moveTo>
                      <a:pt x="6392" y="31320"/>
                    </a:moveTo>
                    <a:lnTo>
                      <a:pt x="0" y="31320"/>
                    </a:lnTo>
                    <a:lnTo>
                      <a:pt x="0" y="639"/>
                    </a:lnTo>
                    <a:lnTo>
                      <a:pt x="6392" y="0"/>
                    </a:lnTo>
                    <a:close/>
                  </a:path>
                </a:pathLst>
              </a:custGeom>
              <a:solidFill>
                <a:srgbClr val="FF9085"/>
              </a:solidFill>
              <a:ln w="6385" cap="flat">
                <a:noFill/>
                <a:prstDash val="solid"/>
                <a:miter/>
              </a:ln>
            </p:spPr>
            <p:txBody>
              <a:bodyPr rtlCol="0" anchor="ctr"/>
              <a:lstStyle/>
              <a:p>
                <a:endParaRPr lang="en-US"/>
              </a:p>
            </p:txBody>
          </p:sp>
          <p:sp>
            <p:nvSpPr>
              <p:cNvPr id="341" name="Graphic 2">
                <a:extLst>
                  <a:ext uri="{FF2B5EF4-FFF2-40B4-BE49-F238E27FC236}">
                    <a16:creationId xmlns:a16="http://schemas.microsoft.com/office/drawing/2014/main" id="{86A4E4CB-08B8-4B6E-88FC-E31AD0352580}"/>
                  </a:ext>
                </a:extLst>
              </p:cNvPr>
              <p:cNvSpPr/>
              <p:nvPr/>
            </p:nvSpPr>
            <p:spPr>
              <a:xfrm>
                <a:off x="3209376" y="1938833"/>
                <a:ext cx="6391" cy="23010"/>
              </a:xfrm>
              <a:custGeom>
                <a:avLst/>
                <a:gdLst>
                  <a:gd name="connsiteX0" fmla="*/ 6392 w 6391"/>
                  <a:gd name="connsiteY0" fmla="*/ 22372 h 23010"/>
                  <a:gd name="connsiteX1" fmla="*/ 0 w 6391"/>
                  <a:gd name="connsiteY1" fmla="*/ 23011 h 23010"/>
                  <a:gd name="connsiteX2" fmla="*/ 0 w 6391"/>
                  <a:gd name="connsiteY2" fmla="*/ 0 h 23010"/>
                  <a:gd name="connsiteX3" fmla="*/ 6392 w 6391"/>
                  <a:gd name="connsiteY3" fmla="*/ 0 h 23010"/>
                </a:gdLst>
                <a:ahLst/>
                <a:cxnLst>
                  <a:cxn ang="0">
                    <a:pos x="connsiteX0" y="connsiteY0"/>
                  </a:cxn>
                  <a:cxn ang="0">
                    <a:pos x="connsiteX1" y="connsiteY1"/>
                  </a:cxn>
                  <a:cxn ang="0">
                    <a:pos x="connsiteX2" y="connsiteY2"/>
                  </a:cxn>
                  <a:cxn ang="0">
                    <a:pos x="connsiteX3" y="connsiteY3"/>
                  </a:cxn>
                </a:cxnLst>
                <a:rect l="l" t="t" r="r" b="b"/>
                <a:pathLst>
                  <a:path w="6391" h="23010">
                    <a:moveTo>
                      <a:pt x="6392" y="22372"/>
                    </a:moveTo>
                    <a:lnTo>
                      <a:pt x="0" y="23011"/>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342" name="Graphic 2">
                <a:extLst>
                  <a:ext uri="{FF2B5EF4-FFF2-40B4-BE49-F238E27FC236}">
                    <a16:creationId xmlns:a16="http://schemas.microsoft.com/office/drawing/2014/main" id="{940503FA-AF94-4757-84CC-9C29CB3696A8}"/>
                  </a:ext>
                </a:extLst>
              </p:cNvPr>
              <p:cNvSpPr/>
              <p:nvPr/>
            </p:nvSpPr>
            <p:spPr>
              <a:xfrm>
                <a:off x="3220242" y="1926050"/>
                <a:ext cx="6391" cy="35155"/>
              </a:xfrm>
              <a:custGeom>
                <a:avLst/>
                <a:gdLst>
                  <a:gd name="connsiteX0" fmla="*/ 6392 w 6391"/>
                  <a:gd name="connsiteY0" fmla="*/ 35155 h 35155"/>
                  <a:gd name="connsiteX1" fmla="*/ 0 w 6391"/>
                  <a:gd name="connsiteY1" fmla="*/ 35155 h 35155"/>
                  <a:gd name="connsiteX2" fmla="*/ 0 w 6391"/>
                  <a:gd name="connsiteY2" fmla="*/ 639 h 35155"/>
                  <a:gd name="connsiteX3" fmla="*/ 6392 w 6391"/>
                  <a:gd name="connsiteY3" fmla="*/ 0 h 35155"/>
                </a:gdLst>
                <a:ahLst/>
                <a:cxnLst>
                  <a:cxn ang="0">
                    <a:pos x="connsiteX0" y="connsiteY0"/>
                  </a:cxn>
                  <a:cxn ang="0">
                    <a:pos x="connsiteX1" y="connsiteY1"/>
                  </a:cxn>
                  <a:cxn ang="0">
                    <a:pos x="connsiteX2" y="connsiteY2"/>
                  </a:cxn>
                  <a:cxn ang="0">
                    <a:pos x="connsiteX3" y="connsiteY3"/>
                  </a:cxn>
                </a:cxnLst>
                <a:rect l="l" t="t" r="r" b="b"/>
                <a:pathLst>
                  <a:path w="6391" h="35155">
                    <a:moveTo>
                      <a:pt x="6392" y="35155"/>
                    </a:moveTo>
                    <a:lnTo>
                      <a:pt x="0" y="35155"/>
                    </a:lnTo>
                    <a:lnTo>
                      <a:pt x="0" y="639"/>
                    </a:lnTo>
                    <a:lnTo>
                      <a:pt x="6392" y="0"/>
                    </a:lnTo>
                    <a:close/>
                  </a:path>
                </a:pathLst>
              </a:custGeom>
              <a:solidFill>
                <a:srgbClr val="FF9085"/>
              </a:solidFill>
              <a:ln w="6385" cap="flat">
                <a:noFill/>
                <a:prstDash val="solid"/>
                <a:miter/>
              </a:ln>
            </p:spPr>
            <p:txBody>
              <a:bodyPr rtlCol="0" anchor="ctr"/>
              <a:lstStyle/>
              <a:p>
                <a:endParaRPr lang="en-US"/>
              </a:p>
            </p:txBody>
          </p:sp>
          <p:sp>
            <p:nvSpPr>
              <p:cNvPr id="343" name="Graphic 2">
                <a:extLst>
                  <a:ext uri="{FF2B5EF4-FFF2-40B4-BE49-F238E27FC236}">
                    <a16:creationId xmlns:a16="http://schemas.microsoft.com/office/drawing/2014/main" id="{340CC6A1-B935-42E3-A750-5BF098CBF668}"/>
                  </a:ext>
                </a:extLst>
              </p:cNvPr>
              <p:cNvSpPr/>
              <p:nvPr/>
            </p:nvSpPr>
            <p:spPr>
              <a:xfrm>
                <a:off x="3231747" y="1922215"/>
                <a:ext cx="5752" cy="38990"/>
              </a:xfrm>
              <a:custGeom>
                <a:avLst/>
                <a:gdLst>
                  <a:gd name="connsiteX0" fmla="*/ 5753 w 5752"/>
                  <a:gd name="connsiteY0" fmla="*/ 38351 h 38990"/>
                  <a:gd name="connsiteX1" fmla="*/ 0 w 5752"/>
                  <a:gd name="connsiteY1" fmla="*/ 38990 h 38990"/>
                  <a:gd name="connsiteX2" fmla="*/ 0 w 5752"/>
                  <a:gd name="connsiteY2" fmla="*/ 0 h 38990"/>
                  <a:gd name="connsiteX3" fmla="*/ 5753 w 5752"/>
                  <a:gd name="connsiteY3" fmla="*/ 0 h 38990"/>
                </a:gdLst>
                <a:ahLst/>
                <a:cxnLst>
                  <a:cxn ang="0">
                    <a:pos x="connsiteX0" y="connsiteY0"/>
                  </a:cxn>
                  <a:cxn ang="0">
                    <a:pos x="connsiteX1" y="connsiteY1"/>
                  </a:cxn>
                  <a:cxn ang="0">
                    <a:pos x="connsiteX2" y="connsiteY2"/>
                  </a:cxn>
                  <a:cxn ang="0">
                    <a:pos x="connsiteX3" y="connsiteY3"/>
                  </a:cxn>
                </a:cxnLst>
                <a:rect l="l" t="t" r="r" b="b"/>
                <a:pathLst>
                  <a:path w="5752" h="38990">
                    <a:moveTo>
                      <a:pt x="5753" y="38351"/>
                    </a:moveTo>
                    <a:lnTo>
                      <a:pt x="0" y="38990"/>
                    </a:lnTo>
                    <a:lnTo>
                      <a:pt x="0" y="0"/>
                    </a:lnTo>
                    <a:lnTo>
                      <a:pt x="5753" y="0"/>
                    </a:lnTo>
                    <a:close/>
                  </a:path>
                </a:pathLst>
              </a:custGeom>
              <a:solidFill>
                <a:srgbClr val="FF9085"/>
              </a:solidFill>
              <a:ln w="6385" cap="flat">
                <a:noFill/>
                <a:prstDash val="solid"/>
                <a:miter/>
              </a:ln>
            </p:spPr>
            <p:txBody>
              <a:bodyPr rtlCol="0" anchor="ctr"/>
              <a:lstStyle/>
              <a:p>
                <a:endParaRPr lang="en-US"/>
              </a:p>
            </p:txBody>
          </p:sp>
        </p:grpSp>
      </p:grpSp>
      <p:grpSp>
        <p:nvGrpSpPr>
          <p:cNvPr id="344" name="Graphic 2">
            <a:extLst>
              <a:ext uri="{FF2B5EF4-FFF2-40B4-BE49-F238E27FC236}">
                <a16:creationId xmlns:a16="http://schemas.microsoft.com/office/drawing/2014/main" id="{585F82AA-37CF-4972-BAF1-C26A1287FCA8}"/>
              </a:ext>
            </a:extLst>
          </p:cNvPr>
          <p:cNvGrpSpPr/>
          <p:nvPr/>
        </p:nvGrpSpPr>
        <p:grpSpPr>
          <a:xfrm>
            <a:off x="5226503" y="1998356"/>
            <a:ext cx="324707" cy="88256"/>
            <a:chOff x="2944113" y="1982937"/>
            <a:chExt cx="324707" cy="88256"/>
          </a:xfrm>
        </p:grpSpPr>
        <p:sp>
          <p:nvSpPr>
            <p:cNvPr id="345" name="Graphic 2">
              <a:extLst>
                <a:ext uri="{FF2B5EF4-FFF2-40B4-BE49-F238E27FC236}">
                  <a16:creationId xmlns:a16="http://schemas.microsoft.com/office/drawing/2014/main" id="{4205759B-BDD2-471A-B432-E30EB2EA835D}"/>
                </a:ext>
              </a:extLst>
            </p:cNvPr>
            <p:cNvSpPr/>
            <p:nvPr/>
          </p:nvSpPr>
          <p:spPr>
            <a:xfrm>
              <a:off x="2944113" y="1982937"/>
              <a:ext cx="324707" cy="88256"/>
            </a:xfrm>
            <a:custGeom>
              <a:avLst/>
              <a:gdLst>
                <a:gd name="connsiteX0" fmla="*/ 0 w 324707"/>
                <a:gd name="connsiteY0" fmla="*/ 74785 h 88256"/>
                <a:gd name="connsiteX1" fmla="*/ 0 w 324707"/>
                <a:gd name="connsiteY1" fmla="*/ 23011 h 88256"/>
                <a:gd name="connsiteX2" fmla="*/ 16619 w 324707"/>
                <a:gd name="connsiteY2" fmla="*/ 8309 h 88256"/>
                <a:gd name="connsiteX3" fmla="*/ 309367 w 324707"/>
                <a:gd name="connsiteY3" fmla="*/ 0 h 88256"/>
                <a:gd name="connsiteX4" fmla="*/ 324708 w 324707"/>
                <a:gd name="connsiteY4" fmla="*/ 13423 h 88256"/>
                <a:gd name="connsiteX5" fmla="*/ 324708 w 324707"/>
                <a:gd name="connsiteY5" fmla="*/ 62640 h 88256"/>
                <a:gd name="connsiteX6" fmla="*/ 309367 w 324707"/>
                <a:gd name="connsiteY6" fmla="*/ 76703 h 88256"/>
                <a:gd name="connsiteX7" fmla="*/ 16619 w 324707"/>
                <a:gd name="connsiteY7" fmla="*/ 88208 h 88256"/>
                <a:gd name="connsiteX8" fmla="*/ 0 w 324707"/>
                <a:gd name="connsiteY8" fmla="*/ 74785 h 88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4707" h="88256">
                  <a:moveTo>
                    <a:pt x="0" y="74785"/>
                  </a:moveTo>
                  <a:lnTo>
                    <a:pt x="0" y="23011"/>
                  </a:lnTo>
                  <a:cubicBezTo>
                    <a:pt x="0" y="15340"/>
                    <a:pt x="7031" y="8309"/>
                    <a:pt x="16619" y="8309"/>
                  </a:cubicBezTo>
                  <a:lnTo>
                    <a:pt x="309367" y="0"/>
                  </a:lnTo>
                  <a:cubicBezTo>
                    <a:pt x="317677" y="0"/>
                    <a:pt x="324708" y="5753"/>
                    <a:pt x="324708" y="13423"/>
                  </a:cubicBezTo>
                  <a:lnTo>
                    <a:pt x="324708" y="62640"/>
                  </a:lnTo>
                  <a:cubicBezTo>
                    <a:pt x="324708" y="70311"/>
                    <a:pt x="317677" y="76703"/>
                    <a:pt x="309367" y="76703"/>
                  </a:cubicBezTo>
                  <a:lnTo>
                    <a:pt x="16619" y="88208"/>
                  </a:lnTo>
                  <a:cubicBezTo>
                    <a:pt x="7031" y="88847"/>
                    <a:pt x="0" y="83094"/>
                    <a:pt x="0" y="74785"/>
                  </a:cubicBezTo>
                  <a:close/>
                </a:path>
              </a:pathLst>
            </a:custGeom>
            <a:solidFill>
              <a:srgbClr val="AA80F9">
                <a:alpha val="74000"/>
              </a:srgbClr>
            </a:solidFill>
            <a:ln w="6385" cap="flat">
              <a:noFill/>
              <a:prstDash val="solid"/>
              <a:miter/>
            </a:ln>
          </p:spPr>
          <p:txBody>
            <a:bodyPr rtlCol="0" anchor="ctr"/>
            <a:lstStyle/>
            <a:p>
              <a:endParaRPr lang="en-US"/>
            </a:p>
          </p:txBody>
        </p:sp>
        <p:sp>
          <p:nvSpPr>
            <p:cNvPr id="346" name="Graphic 2">
              <a:extLst>
                <a:ext uri="{FF2B5EF4-FFF2-40B4-BE49-F238E27FC236}">
                  <a16:creationId xmlns:a16="http://schemas.microsoft.com/office/drawing/2014/main" id="{19228D57-CFCE-42BB-B49E-3667860C82F5}"/>
                </a:ext>
              </a:extLst>
            </p:cNvPr>
            <p:cNvSpPr/>
            <p:nvPr/>
          </p:nvSpPr>
          <p:spPr>
            <a:xfrm>
              <a:off x="2958814" y="2004031"/>
              <a:ext cx="15340" cy="13422"/>
            </a:xfrm>
            <a:custGeom>
              <a:avLst/>
              <a:gdLst>
                <a:gd name="connsiteX0" fmla="*/ 15340 w 15340"/>
                <a:gd name="connsiteY0" fmla="*/ 6392 h 13422"/>
                <a:gd name="connsiteX1" fmla="*/ 7670 w 15340"/>
                <a:gd name="connsiteY1" fmla="*/ 13423 h 13422"/>
                <a:gd name="connsiteX2" fmla="*/ 0 w 15340"/>
                <a:gd name="connsiteY2" fmla="*/ 7031 h 13422"/>
                <a:gd name="connsiteX3" fmla="*/ 7670 w 15340"/>
                <a:gd name="connsiteY3" fmla="*/ 0 h 13422"/>
                <a:gd name="connsiteX4" fmla="*/ 15340 w 15340"/>
                <a:gd name="connsiteY4" fmla="*/ 6392 h 13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 h="13422">
                  <a:moveTo>
                    <a:pt x="15340" y="6392"/>
                  </a:moveTo>
                  <a:cubicBezTo>
                    <a:pt x="15340" y="10227"/>
                    <a:pt x="12145" y="12784"/>
                    <a:pt x="7670" y="13423"/>
                  </a:cubicBezTo>
                  <a:cubicBezTo>
                    <a:pt x="3196" y="13423"/>
                    <a:pt x="0" y="10866"/>
                    <a:pt x="0" y="7031"/>
                  </a:cubicBezTo>
                  <a:cubicBezTo>
                    <a:pt x="0" y="3196"/>
                    <a:pt x="3196" y="639"/>
                    <a:pt x="7670" y="0"/>
                  </a:cubicBezTo>
                  <a:cubicBezTo>
                    <a:pt x="12145" y="0"/>
                    <a:pt x="15340" y="2557"/>
                    <a:pt x="15340" y="6392"/>
                  </a:cubicBezTo>
                  <a:close/>
                </a:path>
              </a:pathLst>
            </a:custGeom>
            <a:solidFill>
              <a:srgbClr val="FFFFFF">
                <a:alpha val="40000"/>
              </a:srgbClr>
            </a:solidFill>
            <a:ln w="6385" cap="flat">
              <a:noFill/>
              <a:prstDash val="solid"/>
              <a:miter/>
            </a:ln>
          </p:spPr>
          <p:txBody>
            <a:bodyPr rtlCol="0" anchor="ctr"/>
            <a:lstStyle/>
            <a:p>
              <a:endParaRPr lang="en-US"/>
            </a:p>
          </p:txBody>
        </p:sp>
        <p:sp>
          <p:nvSpPr>
            <p:cNvPr id="347" name="Graphic 2">
              <a:extLst>
                <a:ext uri="{FF2B5EF4-FFF2-40B4-BE49-F238E27FC236}">
                  <a16:creationId xmlns:a16="http://schemas.microsoft.com/office/drawing/2014/main" id="{73E81630-4F89-461F-8E04-3D4BDB8902DC}"/>
                </a:ext>
              </a:extLst>
            </p:cNvPr>
            <p:cNvSpPr/>
            <p:nvPr/>
          </p:nvSpPr>
          <p:spPr>
            <a:xfrm>
              <a:off x="2983103" y="2003310"/>
              <a:ext cx="15340" cy="13504"/>
            </a:xfrm>
            <a:custGeom>
              <a:avLst/>
              <a:gdLst>
                <a:gd name="connsiteX0" fmla="*/ 15340 w 15340"/>
                <a:gd name="connsiteY0" fmla="*/ 6474 h 13504"/>
                <a:gd name="connsiteX1" fmla="*/ 7670 w 15340"/>
                <a:gd name="connsiteY1" fmla="*/ 13505 h 13504"/>
                <a:gd name="connsiteX2" fmla="*/ 0 w 15340"/>
                <a:gd name="connsiteY2" fmla="*/ 7113 h 13504"/>
                <a:gd name="connsiteX3" fmla="*/ 7670 w 15340"/>
                <a:gd name="connsiteY3" fmla="*/ 82 h 13504"/>
                <a:gd name="connsiteX4" fmla="*/ 15340 w 15340"/>
                <a:gd name="connsiteY4" fmla="*/ 6474 h 13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 h="13504">
                  <a:moveTo>
                    <a:pt x="15340" y="6474"/>
                  </a:moveTo>
                  <a:cubicBezTo>
                    <a:pt x="15340" y="10309"/>
                    <a:pt x="12145" y="12866"/>
                    <a:pt x="7670" y="13505"/>
                  </a:cubicBezTo>
                  <a:cubicBezTo>
                    <a:pt x="3835" y="13505"/>
                    <a:pt x="0" y="10948"/>
                    <a:pt x="0" y="7113"/>
                  </a:cubicBezTo>
                  <a:cubicBezTo>
                    <a:pt x="0" y="3278"/>
                    <a:pt x="3196" y="721"/>
                    <a:pt x="7670" y="82"/>
                  </a:cubicBezTo>
                  <a:cubicBezTo>
                    <a:pt x="11506" y="-557"/>
                    <a:pt x="15340" y="2639"/>
                    <a:pt x="15340" y="6474"/>
                  </a:cubicBezTo>
                  <a:close/>
                </a:path>
              </a:pathLst>
            </a:custGeom>
            <a:solidFill>
              <a:srgbClr val="FFFFFF">
                <a:alpha val="40000"/>
              </a:srgbClr>
            </a:solidFill>
            <a:ln w="6385" cap="flat">
              <a:noFill/>
              <a:prstDash val="solid"/>
              <a:miter/>
            </a:ln>
          </p:spPr>
          <p:txBody>
            <a:bodyPr rtlCol="0" anchor="ctr"/>
            <a:lstStyle/>
            <a:p>
              <a:endParaRPr lang="en-US"/>
            </a:p>
          </p:txBody>
        </p:sp>
        <p:sp>
          <p:nvSpPr>
            <p:cNvPr id="348" name="Graphic 2">
              <a:extLst>
                <a:ext uri="{FF2B5EF4-FFF2-40B4-BE49-F238E27FC236}">
                  <a16:creationId xmlns:a16="http://schemas.microsoft.com/office/drawing/2014/main" id="{30F2046B-F3E2-48AD-B5E8-4735D2E4B223}"/>
                </a:ext>
              </a:extLst>
            </p:cNvPr>
            <p:cNvSpPr/>
            <p:nvPr/>
          </p:nvSpPr>
          <p:spPr>
            <a:xfrm>
              <a:off x="3006753" y="2002113"/>
              <a:ext cx="15340" cy="13422"/>
            </a:xfrm>
            <a:custGeom>
              <a:avLst/>
              <a:gdLst>
                <a:gd name="connsiteX0" fmla="*/ 15340 w 15340"/>
                <a:gd name="connsiteY0" fmla="*/ 6392 h 13422"/>
                <a:gd name="connsiteX1" fmla="*/ 7670 w 15340"/>
                <a:gd name="connsiteY1" fmla="*/ 13423 h 13422"/>
                <a:gd name="connsiteX2" fmla="*/ 0 w 15340"/>
                <a:gd name="connsiteY2" fmla="*/ 7031 h 13422"/>
                <a:gd name="connsiteX3" fmla="*/ 7670 w 15340"/>
                <a:gd name="connsiteY3" fmla="*/ 0 h 13422"/>
                <a:gd name="connsiteX4" fmla="*/ 15340 w 15340"/>
                <a:gd name="connsiteY4" fmla="*/ 6392 h 13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 h="13422">
                  <a:moveTo>
                    <a:pt x="15340" y="6392"/>
                  </a:moveTo>
                  <a:cubicBezTo>
                    <a:pt x="15340" y="10227"/>
                    <a:pt x="12145" y="12784"/>
                    <a:pt x="7670" y="13423"/>
                  </a:cubicBezTo>
                  <a:cubicBezTo>
                    <a:pt x="3835" y="13423"/>
                    <a:pt x="0" y="10866"/>
                    <a:pt x="0" y="7031"/>
                  </a:cubicBezTo>
                  <a:cubicBezTo>
                    <a:pt x="0" y="3196"/>
                    <a:pt x="3196" y="639"/>
                    <a:pt x="7670" y="0"/>
                  </a:cubicBezTo>
                  <a:cubicBezTo>
                    <a:pt x="12145" y="0"/>
                    <a:pt x="15340" y="3196"/>
                    <a:pt x="15340" y="6392"/>
                  </a:cubicBezTo>
                  <a:close/>
                </a:path>
              </a:pathLst>
            </a:custGeom>
            <a:solidFill>
              <a:srgbClr val="FFFFFF">
                <a:alpha val="40000"/>
              </a:srgbClr>
            </a:solidFill>
            <a:ln w="6385" cap="flat">
              <a:noFill/>
              <a:prstDash val="solid"/>
              <a:miter/>
            </a:ln>
          </p:spPr>
          <p:txBody>
            <a:bodyPr rtlCol="0" anchor="ctr"/>
            <a:lstStyle/>
            <a:p>
              <a:endParaRPr lang="en-US"/>
            </a:p>
          </p:txBody>
        </p:sp>
        <p:sp>
          <p:nvSpPr>
            <p:cNvPr id="349" name="Graphic 2">
              <a:extLst>
                <a:ext uri="{FF2B5EF4-FFF2-40B4-BE49-F238E27FC236}">
                  <a16:creationId xmlns:a16="http://schemas.microsoft.com/office/drawing/2014/main" id="{36302063-F804-4BF7-91F2-3B21982B6678}"/>
                </a:ext>
              </a:extLst>
            </p:cNvPr>
            <p:cNvSpPr/>
            <p:nvPr/>
          </p:nvSpPr>
          <p:spPr>
            <a:xfrm>
              <a:off x="3036795" y="1995082"/>
              <a:ext cx="214767" cy="60722"/>
            </a:xfrm>
            <a:custGeom>
              <a:avLst/>
              <a:gdLst>
                <a:gd name="connsiteX0" fmla="*/ 214767 w 214767"/>
                <a:gd name="connsiteY0" fmla="*/ 53053 h 60722"/>
                <a:gd name="connsiteX1" fmla="*/ 0 w 214767"/>
                <a:gd name="connsiteY1" fmla="*/ 60723 h 60722"/>
                <a:gd name="connsiteX2" fmla="*/ 0 w 214767"/>
                <a:gd name="connsiteY2" fmla="*/ 6392 h 60722"/>
                <a:gd name="connsiteX3" fmla="*/ 214767 w 214767"/>
                <a:gd name="connsiteY3" fmla="*/ 0 h 60722"/>
              </a:gdLst>
              <a:ahLst/>
              <a:cxnLst>
                <a:cxn ang="0">
                  <a:pos x="connsiteX0" y="connsiteY0"/>
                </a:cxn>
                <a:cxn ang="0">
                  <a:pos x="connsiteX1" y="connsiteY1"/>
                </a:cxn>
                <a:cxn ang="0">
                  <a:pos x="connsiteX2" y="connsiteY2"/>
                </a:cxn>
                <a:cxn ang="0">
                  <a:pos x="connsiteX3" y="connsiteY3"/>
                </a:cxn>
              </a:cxnLst>
              <a:rect l="l" t="t" r="r" b="b"/>
              <a:pathLst>
                <a:path w="214767" h="60722">
                  <a:moveTo>
                    <a:pt x="214767" y="53053"/>
                  </a:moveTo>
                  <a:lnTo>
                    <a:pt x="0" y="60723"/>
                  </a:lnTo>
                  <a:lnTo>
                    <a:pt x="0" y="6392"/>
                  </a:lnTo>
                  <a:lnTo>
                    <a:pt x="214767" y="0"/>
                  </a:lnTo>
                  <a:close/>
                </a:path>
              </a:pathLst>
            </a:custGeom>
            <a:solidFill>
              <a:srgbClr val="444B8C"/>
            </a:solidFill>
            <a:ln w="6385" cap="flat">
              <a:noFill/>
              <a:prstDash val="solid"/>
              <a:miter/>
            </a:ln>
          </p:spPr>
          <p:txBody>
            <a:bodyPr rtlCol="0" anchor="ctr"/>
            <a:lstStyle/>
            <a:p>
              <a:endParaRPr lang="en-US"/>
            </a:p>
          </p:txBody>
        </p:sp>
        <p:grpSp>
          <p:nvGrpSpPr>
            <p:cNvPr id="350" name="Graphic 2">
              <a:extLst>
                <a:ext uri="{FF2B5EF4-FFF2-40B4-BE49-F238E27FC236}">
                  <a16:creationId xmlns:a16="http://schemas.microsoft.com/office/drawing/2014/main" id="{647BA255-8AAA-4D1E-A727-4E171F4C1686}"/>
                </a:ext>
              </a:extLst>
            </p:cNvPr>
            <p:cNvGrpSpPr/>
            <p:nvPr/>
          </p:nvGrpSpPr>
          <p:grpSpPr>
            <a:xfrm>
              <a:off x="3051496" y="2002113"/>
              <a:ext cx="186003" cy="49217"/>
              <a:chOff x="3051496" y="2002113"/>
              <a:chExt cx="186003" cy="49217"/>
            </a:xfrm>
            <a:solidFill>
              <a:srgbClr val="FFFFFF"/>
            </a:solidFill>
          </p:grpSpPr>
          <p:sp>
            <p:nvSpPr>
              <p:cNvPr id="351" name="Graphic 2">
                <a:extLst>
                  <a:ext uri="{FF2B5EF4-FFF2-40B4-BE49-F238E27FC236}">
                    <a16:creationId xmlns:a16="http://schemas.microsoft.com/office/drawing/2014/main" id="{A2EB3549-36F6-4795-AE02-D141F709D0CF}"/>
                  </a:ext>
                </a:extLst>
              </p:cNvPr>
              <p:cNvSpPr/>
              <p:nvPr/>
            </p:nvSpPr>
            <p:spPr>
              <a:xfrm>
                <a:off x="3051496" y="2007866"/>
                <a:ext cx="6391" cy="43464"/>
              </a:xfrm>
              <a:custGeom>
                <a:avLst/>
                <a:gdLst>
                  <a:gd name="connsiteX0" fmla="*/ 6392 w 6391"/>
                  <a:gd name="connsiteY0" fmla="*/ 43465 h 43464"/>
                  <a:gd name="connsiteX1" fmla="*/ 0 w 6391"/>
                  <a:gd name="connsiteY1" fmla="*/ 43465 h 43464"/>
                  <a:gd name="connsiteX2" fmla="*/ 0 w 6391"/>
                  <a:gd name="connsiteY2" fmla="*/ 0 h 43464"/>
                  <a:gd name="connsiteX3" fmla="*/ 6392 w 6391"/>
                  <a:gd name="connsiteY3" fmla="*/ 0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3465"/>
                    </a:moveTo>
                    <a:lnTo>
                      <a:pt x="0" y="43465"/>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352" name="Graphic 2">
                <a:extLst>
                  <a:ext uri="{FF2B5EF4-FFF2-40B4-BE49-F238E27FC236}">
                    <a16:creationId xmlns:a16="http://schemas.microsoft.com/office/drawing/2014/main" id="{00565B60-7802-49F7-8E45-14F1C28AD81C}"/>
                  </a:ext>
                </a:extLst>
              </p:cNvPr>
              <p:cNvSpPr/>
              <p:nvPr/>
            </p:nvSpPr>
            <p:spPr>
              <a:xfrm>
                <a:off x="3063002" y="2007227"/>
                <a:ext cx="6391" cy="44103"/>
              </a:xfrm>
              <a:custGeom>
                <a:avLst/>
                <a:gdLst>
                  <a:gd name="connsiteX0" fmla="*/ 6392 w 6391"/>
                  <a:gd name="connsiteY0" fmla="*/ 43465 h 44103"/>
                  <a:gd name="connsiteX1" fmla="*/ 0 w 6391"/>
                  <a:gd name="connsiteY1" fmla="*/ 44104 h 44103"/>
                  <a:gd name="connsiteX2" fmla="*/ 0 w 6391"/>
                  <a:gd name="connsiteY2" fmla="*/ 0 h 44103"/>
                  <a:gd name="connsiteX3" fmla="*/ 6392 w 6391"/>
                  <a:gd name="connsiteY3" fmla="*/ 0 h 44103"/>
                </a:gdLst>
                <a:ahLst/>
                <a:cxnLst>
                  <a:cxn ang="0">
                    <a:pos x="connsiteX0" y="connsiteY0"/>
                  </a:cxn>
                  <a:cxn ang="0">
                    <a:pos x="connsiteX1" y="connsiteY1"/>
                  </a:cxn>
                  <a:cxn ang="0">
                    <a:pos x="connsiteX2" y="connsiteY2"/>
                  </a:cxn>
                  <a:cxn ang="0">
                    <a:pos x="connsiteX3" y="connsiteY3"/>
                  </a:cxn>
                </a:cxnLst>
                <a:rect l="l" t="t" r="r" b="b"/>
                <a:pathLst>
                  <a:path w="6391" h="44103">
                    <a:moveTo>
                      <a:pt x="6392" y="43465"/>
                    </a:moveTo>
                    <a:lnTo>
                      <a:pt x="0" y="44104"/>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353" name="Graphic 2">
                <a:extLst>
                  <a:ext uri="{FF2B5EF4-FFF2-40B4-BE49-F238E27FC236}">
                    <a16:creationId xmlns:a16="http://schemas.microsoft.com/office/drawing/2014/main" id="{7CB0D06B-2603-4239-81A5-11B0C459B75A}"/>
                  </a:ext>
                </a:extLst>
              </p:cNvPr>
              <p:cNvSpPr/>
              <p:nvPr/>
            </p:nvSpPr>
            <p:spPr>
              <a:xfrm>
                <a:off x="3074507" y="2007227"/>
                <a:ext cx="6391" cy="43464"/>
              </a:xfrm>
              <a:custGeom>
                <a:avLst/>
                <a:gdLst>
                  <a:gd name="connsiteX0" fmla="*/ 6392 w 6391"/>
                  <a:gd name="connsiteY0" fmla="*/ 43465 h 43464"/>
                  <a:gd name="connsiteX1" fmla="*/ 0 w 6391"/>
                  <a:gd name="connsiteY1" fmla="*/ 43465 h 43464"/>
                  <a:gd name="connsiteX2" fmla="*/ 0 w 6391"/>
                  <a:gd name="connsiteY2" fmla="*/ 0 h 43464"/>
                  <a:gd name="connsiteX3" fmla="*/ 6392 w 6391"/>
                  <a:gd name="connsiteY3" fmla="*/ 0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3465"/>
                    </a:moveTo>
                    <a:lnTo>
                      <a:pt x="0" y="43465"/>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354" name="Graphic 2">
                <a:extLst>
                  <a:ext uri="{FF2B5EF4-FFF2-40B4-BE49-F238E27FC236}">
                    <a16:creationId xmlns:a16="http://schemas.microsoft.com/office/drawing/2014/main" id="{9C5F113A-ABF4-4080-8254-5452F62DF6DF}"/>
                  </a:ext>
                </a:extLst>
              </p:cNvPr>
              <p:cNvSpPr/>
              <p:nvPr/>
            </p:nvSpPr>
            <p:spPr>
              <a:xfrm>
                <a:off x="3086012" y="2006587"/>
                <a:ext cx="6391" cy="43464"/>
              </a:xfrm>
              <a:custGeom>
                <a:avLst/>
                <a:gdLst>
                  <a:gd name="connsiteX0" fmla="*/ 6392 w 6391"/>
                  <a:gd name="connsiteY0" fmla="*/ 43465 h 43464"/>
                  <a:gd name="connsiteX1" fmla="*/ 0 w 6391"/>
                  <a:gd name="connsiteY1" fmla="*/ 43465 h 43464"/>
                  <a:gd name="connsiteX2" fmla="*/ 0 w 6391"/>
                  <a:gd name="connsiteY2" fmla="*/ 0 h 43464"/>
                  <a:gd name="connsiteX3" fmla="*/ 6392 w 6391"/>
                  <a:gd name="connsiteY3" fmla="*/ 0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3465"/>
                    </a:moveTo>
                    <a:lnTo>
                      <a:pt x="0" y="43465"/>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355" name="Graphic 2">
                <a:extLst>
                  <a:ext uri="{FF2B5EF4-FFF2-40B4-BE49-F238E27FC236}">
                    <a16:creationId xmlns:a16="http://schemas.microsoft.com/office/drawing/2014/main" id="{B68EBB58-F449-4763-A104-8548B0ECDC21}"/>
                  </a:ext>
                </a:extLst>
              </p:cNvPr>
              <p:cNvSpPr/>
              <p:nvPr/>
            </p:nvSpPr>
            <p:spPr>
              <a:xfrm>
                <a:off x="3096879" y="2005948"/>
                <a:ext cx="6391" cy="44104"/>
              </a:xfrm>
              <a:custGeom>
                <a:avLst/>
                <a:gdLst>
                  <a:gd name="connsiteX0" fmla="*/ 6392 w 6391"/>
                  <a:gd name="connsiteY0" fmla="*/ 43465 h 44104"/>
                  <a:gd name="connsiteX1" fmla="*/ 0 w 6391"/>
                  <a:gd name="connsiteY1" fmla="*/ 44104 h 44104"/>
                  <a:gd name="connsiteX2" fmla="*/ 0 w 6391"/>
                  <a:gd name="connsiteY2" fmla="*/ 639 h 44104"/>
                  <a:gd name="connsiteX3" fmla="*/ 6392 w 6391"/>
                  <a:gd name="connsiteY3" fmla="*/ 0 h 44104"/>
                </a:gdLst>
                <a:ahLst/>
                <a:cxnLst>
                  <a:cxn ang="0">
                    <a:pos x="connsiteX0" y="connsiteY0"/>
                  </a:cxn>
                  <a:cxn ang="0">
                    <a:pos x="connsiteX1" y="connsiteY1"/>
                  </a:cxn>
                  <a:cxn ang="0">
                    <a:pos x="connsiteX2" y="connsiteY2"/>
                  </a:cxn>
                  <a:cxn ang="0">
                    <a:pos x="connsiteX3" y="connsiteY3"/>
                  </a:cxn>
                </a:cxnLst>
                <a:rect l="l" t="t" r="r" b="b"/>
                <a:pathLst>
                  <a:path w="6391" h="44104">
                    <a:moveTo>
                      <a:pt x="6392" y="43465"/>
                    </a:moveTo>
                    <a:lnTo>
                      <a:pt x="0" y="44104"/>
                    </a:lnTo>
                    <a:lnTo>
                      <a:pt x="0" y="639"/>
                    </a:lnTo>
                    <a:lnTo>
                      <a:pt x="6392" y="0"/>
                    </a:lnTo>
                    <a:close/>
                  </a:path>
                </a:pathLst>
              </a:custGeom>
              <a:solidFill>
                <a:srgbClr val="FFFFFF"/>
              </a:solidFill>
              <a:ln w="6385" cap="flat">
                <a:noFill/>
                <a:prstDash val="solid"/>
                <a:miter/>
              </a:ln>
            </p:spPr>
            <p:txBody>
              <a:bodyPr rtlCol="0" anchor="ctr"/>
              <a:lstStyle/>
              <a:p>
                <a:endParaRPr lang="en-US"/>
              </a:p>
            </p:txBody>
          </p:sp>
          <p:sp>
            <p:nvSpPr>
              <p:cNvPr id="356" name="Graphic 2">
                <a:extLst>
                  <a:ext uri="{FF2B5EF4-FFF2-40B4-BE49-F238E27FC236}">
                    <a16:creationId xmlns:a16="http://schemas.microsoft.com/office/drawing/2014/main" id="{BCCE8BBC-FB6A-4B1B-8F07-C34779957270}"/>
                  </a:ext>
                </a:extLst>
              </p:cNvPr>
              <p:cNvSpPr/>
              <p:nvPr/>
            </p:nvSpPr>
            <p:spPr>
              <a:xfrm>
                <a:off x="3108384" y="2005948"/>
                <a:ext cx="6391" cy="43464"/>
              </a:xfrm>
              <a:custGeom>
                <a:avLst/>
                <a:gdLst>
                  <a:gd name="connsiteX0" fmla="*/ 6392 w 6391"/>
                  <a:gd name="connsiteY0" fmla="*/ 43465 h 43464"/>
                  <a:gd name="connsiteX1" fmla="*/ 0 w 6391"/>
                  <a:gd name="connsiteY1" fmla="*/ 43465 h 43464"/>
                  <a:gd name="connsiteX2" fmla="*/ 0 w 6391"/>
                  <a:gd name="connsiteY2" fmla="*/ 0 h 43464"/>
                  <a:gd name="connsiteX3" fmla="*/ 6392 w 6391"/>
                  <a:gd name="connsiteY3" fmla="*/ 0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3465"/>
                    </a:moveTo>
                    <a:lnTo>
                      <a:pt x="0" y="43465"/>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357" name="Graphic 2">
                <a:extLst>
                  <a:ext uri="{FF2B5EF4-FFF2-40B4-BE49-F238E27FC236}">
                    <a16:creationId xmlns:a16="http://schemas.microsoft.com/office/drawing/2014/main" id="{8D978B01-2DF1-4407-B814-1A7E321A1CB3}"/>
                  </a:ext>
                </a:extLst>
              </p:cNvPr>
              <p:cNvSpPr/>
              <p:nvPr/>
            </p:nvSpPr>
            <p:spPr>
              <a:xfrm>
                <a:off x="3119889" y="2005309"/>
                <a:ext cx="6391" cy="43464"/>
              </a:xfrm>
              <a:custGeom>
                <a:avLst/>
                <a:gdLst>
                  <a:gd name="connsiteX0" fmla="*/ 6392 w 6391"/>
                  <a:gd name="connsiteY0" fmla="*/ 43465 h 43464"/>
                  <a:gd name="connsiteX1" fmla="*/ 0 w 6391"/>
                  <a:gd name="connsiteY1" fmla="*/ 43465 h 43464"/>
                  <a:gd name="connsiteX2" fmla="*/ 0 w 6391"/>
                  <a:gd name="connsiteY2" fmla="*/ 639 h 43464"/>
                  <a:gd name="connsiteX3" fmla="*/ 6392 w 6391"/>
                  <a:gd name="connsiteY3" fmla="*/ 0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3465"/>
                    </a:moveTo>
                    <a:lnTo>
                      <a:pt x="0" y="43465"/>
                    </a:lnTo>
                    <a:lnTo>
                      <a:pt x="0" y="639"/>
                    </a:lnTo>
                    <a:lnTo>
                      <a:pt x="6392" y="0"/>
                    </a:lnTo>
                    <a:close/>
                  </a:path>
                </a:pathLst>
              </a:custGeom>
              <a:solidFill>
                <a:srgbClr val="FFFFFF"/>
              </a:solidFill>
              <a:ln w="6385" cap="flat">
                <a:noFill/>
                <a:prstDash val="solid"/>
                <a:miter/>
              </a:ln>
            </p:spPr>
            <p:txBody>
              <a:bodyPr rtlCol="0" anchor="ctr"/>
              <a:lstStyle/>
              <a:p>
                <a:endParaRPr lang="en-US"/>
              </a:p>
            </p:txBody>
          </p:sp>
          <p:sp>
            <p:nvSpPr>
              <p:cNvPr id="358" name="Graphic 2">
                <a:extLst>
                  <a:ext uri="{FF2B5EF4-FFF2-40B4-BE49-F238E27FC236}">
                    <a16:creationId xmlns:a16="http://schemas.microsoft.com/office/drawing/2014/main" id="{439839E9-8A80-422E-B8E3-02356E7A17EF}"/>
                  </a:ext>
                </a:extLst>
              </p:cNvPr>
              <p:cNvSpPr/>
              <p:nvPr/>
            </p:nvSpPr>
            <p:spPr>
              <a:xfrm>
                <a:off x="3131395" y="2005309"/>
                <a:ext cx="6391" cy="43464"/>
              </a:xfrm>
              <a:custGeom>
                <a:avLst/>
                <a:gdLst>
                  <a:gd name="connsiteX0" fmla="*/ 6392 w 6391"/>
                  <a:gd name="connsiteY0" fmla="*/ 42826 h 43464"/>
                  <a:gd name="connsiteX1" fmla="*/ 0 w 6391"/>
                  <a:gd name="connsiteY1" fmla="*/ 43465 h 43464"/>
                  <a:gd name="connsiteX2" fmla="*/ 0 w 6391"/>
                  <a:gd name="connsiteY2" fmla="*/ 0 h 43464"/>
                  <a:gd name="connsiteX3" fmla="*/ 6392 w 6391"/>
                  <a:gd name="connsiteY3" fmla="*/ 0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2826"/>
                    </a:moveTo>
                    <a:lnTo>
                      <a:pt x="0" y="43465"/>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359" name="Graphic 2">
                <a:extLst>
                  <a:ext uri="{FF2B5EF4-FFF2-40B4-BE49-F238E27FC236}">
                    <a16:creationId xmlns:a16="http://schemas.microsoft.com/office/drawing/2014/main" id="{E7A08FDE-C108-4285-841C-E4E2796F5A04}"/>
                  </a:ext>
                </a:extLst>
              </p:cNvPr>
              <p:cNvSpPr/>
              <p:nvPr/>
            </p:nvSpPr>
            <p:spPr>
              <a:xfrm>
                <a:off x="3142261" y="2004670"/>
                <a:ext cx="6391" cy="43464"/>
              </a:xfrm>
              <a:custGeom>
                <a:avLst/>
                <a:gdLst>
                  <a:gd name="connsiteX0" fmla="*/ 6392 w 6391"/>
                  <a:gd name="connsiteY0" fmla="*/ 43465 h 43464"/>
                  <a:gd name="connsiteX1" fmla="*/ 0 w 6391"/>
                  <a:gd name="connsiteY1" fmla="*/ 43465 h 43464"/>
                  <a:gd name="connsiteX2" fmla="*/ 0 w 6391"/>
                  <a:gd name="connsiteY2" fmla="*/ 639 h 43464"/>
                  <a:gd name="connsiteX3" fmla="*/ 6392 w 6391"/>
                  <a:gd name="connsiteY3" fmla="*/ 0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3465"/>
                    </a:moveTo>
                    <a:lnTo>
                      <a:pt x="0" y="43465"/>
                    </a:lnTo>
                    <a:lnTo>
                      <a:pt x="0" y="639"/>
                    </a:lnTo>
                    <a:lnTo>
                      <a:pt x="6392" y="0"/>
                    </a:lnTo>
                    <a:close/>
                  </a:path>
                </a:pathLst>
              </a:custGeom>
              <a:solidFill>
                <a:srgbClr val="FFFFFF"/>
              </a:solidFill>
              <a:ln w="6385" cap="flat">
                <a:noFill/>
                <a:prstDash val="solid"/>
                <a:miter/>
              </a:ln>
            </p:spPr>
            <p:txBody>
              <a:bodyPr rtlCol="0" anchor="ctr"/>
              <a:lstStyle/>
              <a:p>
                <a:endParaRPr lang="en-US"/>
              </a:p>
            </p:txBody>
          </p:sp>
          <p:sp>
            <p:nvSpPr>
              <p:cNvPr id="360" name="Graphic 2">
                <a:extLst>
                  <a:ext uri="{FF2B5EF4-FFF2-40B4-BE49-F238E27FC236}">
                    <a16:creationId xmlns:a16="http://schemas.microsoft.com/office/drawing/2014/main" id="{CDE35C27-2810-46C1-B62C-D64967453C35}"/>
                  </a:ext>
                </a:extLst>
              </p:cNvPr>
              <p:cNvSpPr/>
              <p:nvPr/>
            </p:nvSpPr>
            <p:spPr>
              <a:xfrm>
                <a:off x="3153766" y="2004670"/>
                <a:ext cx="6391" cy="43464"/>
              </a:xfrm>
              <a:custGeom>
                <a:avLst/>
                <a:gdLst>
                  <a:gd name="connsiteX0" fmla="*/ 6392 w 6391"/>
                  <a:gd name="connsiteY0" fmla="*/ 42826 h 43464"/>
                  <a:gd name="connsiteX1" fmla="*/ 0 w 6391"/>
                  <a:gd name="connsiteY1" fmla="*/ 43465 h 43464"/>
                  <a:gd name="connsiteX2" fmla="*/ 0 w 6391"/>
                  <a:gd name="connsiteY2" fmla="*/ 0 h 43464"/>
                  <a:gd name="connsiteX3" fmla="*/ 6392 w 6391"/>
                  <a:gd name="connsiteY3" fmla="*/ 0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2826"/>
                    </a:moveTo>
                    <a:lnTo>
                      <a:pt x="0" y="43465"/>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361" name="Graphic 2">
                <a:extLst>
                  <a:ext uri="{FF2B5EF4-FFF2-40B4-BE49-F238E27FC236}">
                    <a16:creationId xmlns:a16="http://schemas.microsoft.com/office/drawing/2014/main" id="{98F8C128-BE9A-44F1-A5C8-DFE929120318}"/>
                  </a:ext>
                </a:extLst>
              </p:cNvPr>
              <p:cNvSpPr/>
              <p:nvPr/>
            </p:nvSpPr>
            <p:spPr>
              <a:xfrm>
                <a:off x="3164633" y="2004031"/>
                <a:ext cx="6391" cy="43464"/>
              </a:xfrm>
              <a:custGeom>
                <a:avLst/>
                <a:gdLst>
                  <a:gd name="connsiteX0" fmla="*/ 6392 w 6391"/>
                  <a:gd name="connsiteY0" fmla="*/ 43465 h 43464"/>
                  <a:gd name="connsiteX1" fmla="*/ 0 w 6391"/>
                  <a:gd name="connsiteY1" fmla="*/ 43465 h 43464"/>
                  <a:gd name="connsiteX2" fmla="*/ 0 w 6391"/>
                  <a:gd name="connsiteY2" fmla="*/ 0 h 43464"/>
                  <a:gd name="connsiteX3" fmla="*/ 6392 w 6391"/>
                  <a:gd name="connsiteY3" fmla="*/ 0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3465"/>
                    </a:moveTo>
                    <a:lnTo>
                      <a:pt x="0" y="43465"/>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362" name="Graphic 2">
                <a:extLst>
                  <a:ext uri="{FF2B5EF4-FFF2-40B4-BE49-F238E27FC236}">
                    <a16:creationId xmlns:a16="http://schemas.microsoft.com/office/drawing/2014/main" id="{3CFA9E08-66D0-4D39-9B56-D2D84F38589C}"/>
                  </a:ext>
                </a:extLst>
              </p:cNvPr>
              <p:cNvSpPr/>
              <p:nvPr/>
            </p:nvSpPr>
            <p:spPr>
              <a:xfrm>
                <a:off x="3176138" y="2004031"/>
                <a:ext cx="6391" cy="42825"/>
              </a:xfrm>
              <a:custGeom>
                <a:avLst/>
                <a:gdLst>
                  <a:gd name="connsiteX0" fmla="*/ 6392 w 6391"/>
                  <a:gd name="connsiteY0" fmla="*/ 42826 h 42825"/>
                  <a:gd name="connsiteX1" fmla="*/ 0 w 6391"/>
                  <a:gd name="connsiteY1" fmla="*/ 42826 h 42825"/>
                  <a:gd name="connsiteX2" fmla="*/ 0 w 6391"/>
                  <a:gd name="connsiteY2" fmla="*/ 0 h 42825"/>
                  <a:gd name="connsiteX3" fmla="*/ 6392 w 6391"/>
                  <a:gd name="connsiteY3" fmla="*/ 0 h 42825"/>
                </a:gdLst>
                <a:ahLst/>
                <a:cxnLst>
                  <a:cxn ang="0">
                    <a:pos x="connsiteX0" y="connsiteY0"/>
                  </a:cxn>
                  <a:cxn ang="0">
                    <a:pos x="connsiteX1" y="connsiteY1"/>
                  </a:cxn>
                  <a:cxn ang="0">
                    <a:pos x="connsiteX2" y="connsiteY2"/>
                  </a:cxn>
                  <a:cxn ang="0">
                    <a:pos x="connsiteX3" y="connsiteY3"/>
                  </a:cxn>
                </a:cxnLst>
                <a:rect l="l" t="t" r="r" b="b"/>
                <a:pathLst>
                  <a:path w="6391" h="42825">
                    <a:moveTo>
                      <a:pt x="6392" y="42826"/>
                    </a:moveTo>
                    <a:lnTo>
                      <a:pt x="0" y="42826"/>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363" name="Graphic 2">
                <a:extLst>
                  <a:ext uri="{FF2B5EF4-FFF2-40B4-BE49-F238E27FC236}">
                    <a16:creationId xmlns:a16="http://schemas.microsoft.com/office/drawing/2014/main" id="{B3F8E1D5-B98E-472D-9477-0945EEF3D952}"/>
                  </a:ext>
                </a:extLst>
              </p:cNvPr>
              <p:cNvSpPr/>
              <p:nvPr/>
            </p:nvSpPr>
            <p:spPr>
              <a:xfrm>
                <a:off x="3187004" y="2003391"/>
                <a:ext cx="6391" cy="43464"/>
              </a:xfrm>
              <a:custGeom>
                <a:avLst/>
                <a:gdLst>
                  <a:gd name="connsiteX0" fmla="*/ 6392 w 6391"/>
                  <a:gd name="connsiteY0" fmla="*/ 42826 h 43464"/>
                  <a:gd name="connsiteX1" fmla="*/ 0 w 6391"/>
                  <a:gd name="connsiteY1" fmla="*/ 43465 h 43464"/>
                  <a:gd name="connsiteX2" fmla="*/ 0 w 6391"/>
                  <a:gd name="connsiteY2" fmla="*/ 0 h 43464"/>
                  <a:gd name="connsiteX3" fmla="*/ 6392 w 6391"/>
                  <a:gd name="connsiteY3" fmla="*/ 0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2826"/>
                    </a:moveTo>
                    <a:lnTo>
                      <a:pt x="0" y="43465"/>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364" name="Graphic 2">
                <a:extLst>
                  <a:ext uri="{FF2B5EF4-FFF2-40B4-BE49-F238E27FC236}">
                    <a16:creationId xmlns:a16="http://schemas.microsoft.com/office/drawing/2014/main" id="{B47AF325-D589-4379-96D8-DFECEE619F46}"/>
                  </a:ext>
                </a:extLst>
              </p:cNvPr>
              <p:cNvSpPr/>
              <p:nvPr/>
            </p:nvSpPr>
            <p:spPr>
              <a:xfrm>
                <a:off x="3198510" y="2002752"/>
                <a:ext cx="6391" cy="43464"/>
              </a:xfrm>
              <a:custGeom>
                <a:avLst/>
                <a:gdLst>
                  <a:gd name="connsiteX0" fmla="*/ 6392 w 6391"/>
                  <a:gd name="connsiteY0" fmla="*/ 43465 h 43464"/>
                  <a:gd name="connsiteX1" fmla="*/ 0 w 6391"/>
                  <a:gd name="connsiteY1" fmla="*/ 43465 h 43464"/>
                  <a:gd name="connsiteX2" fmla="*/ 0 w 6391"/>
                  <a:gd name="connsiteY2" fmla="*/ 639 h 43464"/>
                  <a:gd name="connsiteX3" fmla="*/ 6392 w 6391"/>
                  <a:gd name="connsiteY3" fmla="*/ 0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3465"/>
                    </a:moveTo>
                    <a:lnTo>
                      <a:pt x="0" y="43465"/>
                    </a:lnTo>
                    <a:lnTo>
                      <a:pt x="0" y="639"/>
                    </a:lnTo>
                    <a:lnTo>
                      <a:pt x="6392" y="0"/>
                    </a:lnTo>
                    <a:close/>
                  </a:path>
                </a:pathLst>
              </a:custGeom>
              <a:solidFill>
                <a:srgbClr val="FFFFFF"/>
              </a:solidFill>
              <a:ln w="6385" cap="flat">
                <a:noFill/>
                <a:prstDash val="solid"/>
                <a:miter/>
              </a:ln>
            </p:spPr>
            <p:txBody>
              <a:bodyPr rtlCol="0" anchor="ctr"/>
              <a:lstStyle/>
              <a:p>
                <a:endParaRPr lang="en-US"/>
              </a:p>
            </p:txBody>
          </p:sp>
          <p:sp>
            <p:nvSpPr>
              <p:cNvPr id="365" name="Graphic 2">
                <a:extLst>
                  <a:ext uri="{FF2B5EF4-FFF2-40B4-BE49-F238E27FC236}">
                    <a16:creationId xmlns:a16="http://schemas.microsoft.com/office/drawing/2014/main" id="{5E48C25F-35F5-40BC-B786-D993E8FD5B0D}"/>
                  </a:ext>
                </a:extLst>
              </p:cNvPr>
              <p:cNvSpPr/>
              <p:nvPr/>
            </p:nvSpPr>
            <p:spPr>
              <a:xfrm>
                <a:off x="3209376" y="2002752"/>
                <a:ext cx="6391" cy="42825"/>
              </a:xfrm>
              <a:custGeom>
                <a:avLst/>
                <a:gdLst>
                  <a:gd name="connsiteX0" fmla="*/ 6392 w 6391"/>
                  <a:gd name="connsiteY0" fmla="*/ 42826 h 42825"/>
                  <a:gd name="connsiteX1" fmla="*/ 0 w 6391"/>
                  <a:gd name="connsiteY1" fmla="*/ 42826 h 42825"/>
                  <a:gd name="connsiteX2" fmla="*/ 0 w 6391"/>
                  <a:gd name="connsiteY2" fmla="*/ 0 h 42825"/>
                  <a:gd name="connsiteX3" fmla="*/ 6392 w 6391"/>
                  <a:gd name="connsiteY3" fmla="*/ 0 h 42825"/>
                </a:gdLst>
                <a:ahLst/>
                <a:cxnLst>
                  <a:cxn ang="0">
                    <a:pos x="connsiteX0" y="connsiteY0"/>
                  </a:cxn>
                  <a:cxn ang="0">
                    <a:pos x="connsiteX1" y="connsiteY1"/>
                  </a:cxn>
                  <a:cxn ang="0">
                    <a:pos x="connsiteX2" y="connsiteY2"/>
                  </a:cxn>
                  <a:cxn ang="0">
                    <a:pos x="connsiteX3" y="connsiteY3"/>
                  </a:cxn>
                </a:cxnLst>
                <a:rect l="l" t="t" r="r" b="b"/>
                <a:pathLst>
                  <a:path w="6391" h="42825">
                    <a:moveTo>
                      <a:pt x="6392" y="42826"/>
                    </a:moveTo>
                    <a:lnTo>
                      <a:pt x="0" y="42826"/>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366" name="Graphic 2">
                <a:extLst>
                  <a:ext uri="{FF2B5EF4-FFF2-40B4-BE49-F238E27FC236}">
                    <a16:creationId xmlns:a16="http://schemas.microsoft.com/office/drawing/2014/main" id="{CBA40BB5-3FF3-4BC5-9CB9-C44F974DEC8C}"/>
                  </a:ext>
                </a:extLst>
              </p:cNvPr>
              <p:cNvSpPr/>
              <p:nvPr/>
            </p:nvSpPr>
            <p:spPr>
              <a:xfrm>
                <a:off x="3220242" y="2002113"/>
                <a:ext cx="6391" cy="43464"/>
              </a:xfrm>
              <a:custGeom>
                <a:avLst/>
                <a:gdLst>
                  <a:gd name="connsiteX0" fmla="*/ 6392 w 6391"/>
                  <a:gd name="connsiteY0" fmla="*/ 42826 h 43464"/>
                  <a:gd name="connsiteX1" fmla="*/ 0 w 6391"/>
                  <a:gd name="connsiteY1" fmla="*/ 43465 h 43464"/>
                  <a:gd name="connsiteX2" fmla="*/ 0 w 6391"/>
                  <a:gd name="connsiteY2" fmla="*/ 639 h 43464"/>
                  <a:gd name="connsiteX3" fmla="*/ 6392 w 6391"/>
                  <a:gd name="connsiteY3" fmla="*/ 0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2826"/>
                    </a:moveTo>
                    <a:lnTo>
                      <a:pt x="0" y="43465"/>
                    </a:lnTo>
                    <a:lnTo>
                      <a:pt x="0" y="639"/>
                    </a:lnTo>
                    <a:lnTo>
                      <a:pt x="6392" y="0"/>
                    </a:lnTo>
                    <a:close/>
                  </a:path>
                </a:pathLst>
              </a:custGeom>
              <a:solidFill>
                <a:srgbClr val="FFFFFF"/>
              </a:solidFill>
              <a:ln w="6385" cap="flat">
                <a:noFill/>
                <a:prstDash val="solid"/>
                <a:miter/>
              </a:ln>
            </p:spPr>
            <p:txBody>
              <a:bodyPr rtlCol="0" anchor="ctr"/>
              <a:lstStyle/>
              <a:p>
                <a:endParaRPr lang="en-US"/>
              </a:p>
            </p:txBody>
          </p:sp>
          <p:sp>
            <p:nvSpPr>
              <p:cNvPr id="367" name="Graphic 2">
                <a:extLst>
                  <a:ext uri="{FF2B5EF4-FFF2-40B4-BE49-F238E27FC236}">
                    <a16:creationId xmlns:a16="http://schemas.microsoft.com/office/drawing/2014/main" id="{187C44E6-5F2B-45F3-8F99-73577378BF91}"/>
                  </a:ext>
                </a:extLst>
              </p:cNvPr>
              <p:cNvSpPr/>
              <p:nvPr/>
            </p:nvSpPr>
            <p:spPr>
              <a:xfrm>
                <a:off x="3231747" y="2002113"/>
                <a:ext cx="5752" cy="42825"/>
              </a:xfrm>
              <a:custGeom>
                <a:avLst/>
                <a:gdLst>
                  <a:gd name="connsiteX0" fmla="*/ 5753 w 5752"/>
                  <a:gd name="connsiteY0" fmla="*/ 42826 h 42825"/>
                  <a:gd name="connsiteX1" fmla="*/ 0 w 5752"/>
                  <a:gd name="connsiteY1" fmla="*/ 42826 h 42825"/>
                  <a:gd name="connsiteX2" fmla="*/ 0 w 5752"/>
                  <a:gd name="connsiteY2" fmla="*/ 0 h 42825"/>
                  <a:gd name="connsiteX3" fmla="*/ 5753 w 5752"/>
                  <a:gd name="connsiteY3" fmla="*/ 0 h 42825"/>
                </a:gdLst>
                <a:ahLst/>
                <a:cxnLst>
                  <a:cxn ang="0">
                    <a:pos x="connsiteX0" y="connsiteY0"/>
                  </a:cxn>
                  <a:cxn ang="0">
                    <a:pos x="connsiteX1" y="connsiteY1"/>
                  </a:cxn>
                  <a:cxn ang="0">
                    <a:pos x="connsiteX2" y="connsiteY2"/>
                  </a:cxn>
                  <a:cxn ang="0">
                    <a:pos x="connsiteX3" y="connsiteY3"/>
                  </a:cxn>
                </a:cxnLst>
                <a:rect l="l" t="t" r="r" b="b"/>
                <a:pathLst>
                  <a:path w="5752" h="42825">
                    <a:moveTo>
                      <a:pt x="5753" y="42826"/>
                    </a:moveTo>
                    <a:lnTo>
                      <a:pt x="0" y="42826"/>
                    </a:lnTo>
                    <a:lnTo>
                      <a:pt x="0" y="0"/>
                    </a:lnTo>
                    <a:lnTo>
                      <a:pt x="5753" y="0"/>
                    </a:lnTo>
                    <a:close/>
                  </a:path>
                </a:pathLst>
              </a:custGeom>
              <a:solidFill>
                <a:srgbClr val="FFFFFF"/>
              </a:solidFill>
              <a:ln w="6385" cap="flat">
                <a:noFill/>
                <a:prstDash val="solid"/>
                <a:miter/>
              </a:ln>
            </p:spPr>
            <p:txBody>
              <a:bodyPr rtlCol="0" anchor="ctr"/>
              <a:lstStyle/>
              <a:p>
                <a:endParaRPr lang="en-US"/>
              </a:p>
            </p:txBody>
          </p:sp>
        </p:grpSp>
        <p:grpSp>
          <p:nvGrpSpPr>
            <p:cNvPr id="368" name="Graphic 2">
              <a:extLst>
                <a:ext uri="{FF2B5EF4-FFF2-40B4-BE49-F238E27FC236}">
                  <a16:creationId xmlns:a16="http://schemas.microsoft.com/office/drawing/2014/main" id="{588E3BF2-E114-4B97-BB16-EDAE1C85A768}"/>
                </a:ext>
              </a:extLst>
            </p:cNvPr>
            <p:cNvGrpSpPr/>
            <p:nvPr/>
          </p:nvGrpSpPr>
          <p:grpSpPr>
            <a:xfrm>
              <a:off x="3051496" y="2005948"/>
              <a:ext cx="186003" cy="45382"/>
              <a:chOff x="3051496" y="2005948"/>
              <a:chExt cx="186003" cy="45382"/>
            </a:xfrm>
            <a:solidFill>
              <a:srgbClr val="FF9085"/>
            </a:solidFill>
          </p:grpSpPr>
          <p:sp>
            <p:nvSpPr>
              <p:cNvPr id="369" name="Graphic 2">
                <a:extLst>
                  <a:ext uri="{FF2B5EF4-FFF2-40B4-BE49-F238E27FC236}">
                    <a16:creationId xmlns:a16="http://schemas.microsoft.com/office/drawing/2014/main" id="{3A416E12-0B63-4305-B460-696751F2BC0B}"/>
                  </a:ext>
                </a:extLst>
              </p:cNvPr>
              <p:cNvSpPr/>
              <p:nvPr/>
            </p:nvSpPr>
            <p:spPr>
              <a:xfrm>
                <a:off x="3051496" y="2014258"/>
                <a:ext cx="6391" cy="37072"/>
              </a:xfrm>
              <a:custGeom>
                <a:avLst/>
                <a:gdLst>
                  <a:gd name="connsiteX0" fmla="*/ 6392 w 6391"/>
                  <a:gd name="connsiteY0" fmla="*/ 37073 h 37072"/>
                  <a:gd name="connsiteX1" fmla="*/ 0 w 6391"/>
                  <a:gd name="connsiteY1" fmla="*/ 37073 h 37072"/>
                  <a:gd name="connsiteX2" fmla="*/ 0 w 6391"/>
                  <a:gd name="connsiteY2" fmla="*/ 0 h 37072"/>
                  <a:gd name="connsiteX3" fmla="*/ 6392 w 6391"/>
                  <a:gd name="connsiteY3" fmla="*/ 0 h 37072"/>
                </a:gdLst>
                <a:ahLst/>
                <a:cxnLst>
                  <a:cxn ang="0">
                    <a:pos x="connsiteX0" y="connsiteY0"/>
                  </a:cxn>
                  <a:cxn ang="0">
                    <a:pos x="connsiteX1" y="connsiteY1"/>
                  </a:cxn>
                  <a:cxn ang="0">
                    <a:pos x="connsiteX2" y="connsiteY2"/>
                  </a:cxn>
                  <a:cxn ang="0">
                    <a:pos x="connsiteX3" y="connsiteY3"/>
                  </a:cxn>
                </a:cxnLst>
                <a:rect l="l" t="t" r="r" b="b"/>
                <a:pathLst>
                  <a:path w="6391" h="37072">
                    <a:moveTo>
                      <a:pt x="6392" y="37073"/>
                    </a:moveTo>
                    <a:lnTo>
                      <a:pt x="0" y="37073"/>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370" name="Graphic 2">
                <a:extLst>
                  <a:ext uri="{FF2B5EF4-FFF2-40B4-BE49-F238E27FC236}">
                    <a16:creationId xmlns:a16="http://schemas.microsoft.com/office/drawing/2014/main" id="{DDC90A31-1314-4FDF-8E6C-8597BF952F62}"/>
                  </a:ext>
                </a:extLst>
              </p:cNvPr>
              <p:cNvSpPr/>
              <p:nvPr/>
            </p:nvSpPr>
            <p:spPr>
              <a:xfrm>
                <a:off x="3063002" y="2046217"/>
                <a:ext cx="6391" cy="5113"/>
              </a:xfrm>
              <a:custGeom>
                <a:avLst/>
                <a:gdLst>
                  <a:gd name="connsiteX0" fmla="*/ 6392 w 6391"/>
                  <a:gd name="connsiteY0" fmla="*/ 4474 h 5113"/>
                  <a:gd name="connsiteX1" fmla="*/ 0 w 6391"/>
                  <a:gd name="connsiteY1" fmla="*/ 5114 h 5113"/>
                  <a:gd name="connsiteX2" fmla="*/ 0 w 6391"/>
                  <a:gd name="connsiteY2" fmla="*/ 639 h 5113"/>
                  <a:gd name="connsiteX3" fmla="*/ 6392 w 6391"/>
                  <a:gd name="connsiteY3" fmla="*/ 0 h 5113"/>
                </a:gdLst>
                <a:ahLst/>
                <a:cxnLst>
                  <a:cxn ang="0">
                    <a:pos x="connsiteX0" y="connsiteY0"/>
                  </a:cxn>
                  <a:cxn ang="0">
                    <a:pos x="connsiteX1" y="connsiteY1"/>
                  </a:cxn>
                  <a:cxn ang="0">
                    <a:pos x="connsiteX2" y="connsiteY2"/>
                  </a:cxn>
                  <a:cxn ang="0">
                    <a:pos x="connsiteX3" y="connsiteY3"/>
                  </a:cxn>
                </a:cxnLst>
                <a:rect l="l" t="t" r="r" b="b"/>
                <a:pathLst>
                  <a:path w="6391" h="5113">
                    <a:moveTo>
                      <a:pt x="6392" y="4474"/>
                    </a:moveTo>
                    <a:lnTo>
                      <a:pt x="0" y="5114"/>
                    </a:lnTo>
                    <a:lnTo>
                      <a:pt x="0" y="639"/>
                    </a:lnTo>
                    <a:lnTo>
                      <a:pt x="6392" y="0"/>
                    </a:lnTo>
                    <a:close/>
                  </a:path>
                </a:pathLst>
              </a:custGeom>
              <a:solidFill>
                <a:srgbClr val="FF9085"/>
              </a:solidFill>
              <a:ln w="6385" cap="flat">
                <a:noFill/>
                <a:prstDash val="solid"/>
                <a:miter/>
              </a:ln>
            </p:spPr>
            <p:txBody>
              <a:bodyPr rtlCol="0" anchor="ctr"/>
              <a:lstStyle/>
              <a:p>
                <a:endParaRPr lang="en-US"/>
              </a:p>
            </p:txBody>
          </p:sp>
          <p:sp>
            <p:nvSpPr>
              <p:cNvPr id="371" name="Graphic 2">
                <a:extLst>
                  <a:ext uri="{FF2B5EF4-FFF2-40B4-BE49-F238E27FC236}">
                    <a16:creationId xmlns:a16="http://schemas.microsoft.com/office/drawing/2014/main" id="{3E349964-8D00-4776-A7F7-8DEFA460196E}"/>
                  </a:ext>
                </a:extLst>
              </p:cNvPr>
              <p:cNvSpPr/>
              <p:nvPr/>
            </p:nvSpPr>
            <p:spPr>
              <a:xfrm>
                <a:off x="3074507" y="2025124"/>
                <a:ext cx="6391" cy="25567"/>
              </a:xfrm>
              <a:custGeom>
                <a:avLst/>
                <a:gdLst>
                  <a:gd name="connsiteX0" fmla="*/ 6392 w 6391"/>
                  <a:gd name="connsiteY0" fmla="*/ 25568 h 25567"/>
                  <a:gd name="connsiteX1" fmla="*/ 0 w 6391"/>
                  <a:gd name="connsiteY1" fmla="*/ 25568 h 25567"/>
                  <a:gd name="connsiteX2" fmla="*/ 0 w 6391"/>
                  <a:gd name="connsiteY2" fmla="*/ 0 h 25567"/>
                  <a:gd name="connsiteX3" fmla="*/ 6392 w 6391"/>
                  <a:gd name="connsiteY3" fmla="*/ 0 h 25567"/>
                </a:gdLst>
                <a:ahLst/>
                <a:cxnLst>
                  <a:cxn ang="0">
                    <a:pos x="connsiteX0" y="connsiteY0"/>
                  </a:cxn>
                  <a:cxn ang="0">
                    <a:pos x="connsiteX1" y="connsiteY1"/>
                  </a:cxn>
                  <a:cxn ang="0">
                    <a:pos x="connsiteX2" y="connsiteY2"/>
                  </a:cxn>
                  <a:cxn ang="0">
                    <a:pos x="connsiteX3" y="connsiteY3"/>
                  </a:cxn>
                </a:cxnLst>
                <a:rect l="l" t="t" r="r" b="b"/>
                <a:pathLst>
                  <a:path w="6391" h="25567">
                    <a:moveTo>
                      <a:pt x="6392" y="25568"/>
                    </a:moveTo>
                    <a:lnTo>
                      <a:pt x="0" y="25568"/>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372" name="Graphic 2">
                <a:extLst>
                  <a:ext uri="{FF2B5EF4-FFF2-40B4-BE49-F238E27FC236}">
                    <a16:creationId xmlns:a16="http://schemas.microsoft.com/office/drawing/2014/main" id="{C42133AD-3F53-43EB-8E70-F69114A3C6D0}"/>
                  </a:ext>
                </a:extLst>
              </p:cNvPr>
              <p:cNvSpPr/>
              <p:nvPr/>
            </p:nvSpPr>
            <p:spPr>
              <a:xfrm>
                <a:off x="3086012" y="2039186"/>
                <a:ext cx="6391" cy="10866"/>
              </a:xfrm>
              <a:custGeom>
                <a:avLst/>
                <a:gdLst>
                  <a:gd name="connsiteX0" fmla="*/ 6392 w 6391"/>
                  <a:gd name="connsiteY0" fmla="*/ 10866 h 10866"/>
                  <a:gd name="connsiteX1" fmla="*/ 0 w 6391"/>
                  <a:gd name="connsiteY1" fmla="*/ 10866 h 10866"/>
                  <a:gd name="connsiteX2" fmla="*/ 0 w 6391"/>
                  <a:gd name="connsiteY2" fmla="*/ 0 h 10866"/>
                  <a:gd name="connsiteX3" fmla="*/ 6392 w 6391"/>
                  <a:gd name="connsiteY3" fmla="*/ 0 h 10866"/>
                </a:gdLst>
                <a:ahLst/>
                <a:cxnLst>
                  <a:cxn ang="0">
                    <a:pos x="connsiteX0" y="connsiteY0"/>
                  </a:cxn>
                  <a:cxn ang="0">
                    <a:pos x="connsiteX1" y="connsiteY1"/>
                  </a:cxn>
                  <a:cxn ang="0">
                    <a:pos x="connsiteX2" y="connsiteY2"/>
                  </a:cxn>
                  <a:cxn ang="0">
                    <a:pos x="connsiteX3" y="connsiteY3"/>
                  </a:cxn>
                </a:cxnLst>
                <a:rect l="l" t="t" r="r" b="b"/>
                <a:pathLst>
                  <a:path w="6391" h="10866">
                    <a:moveTo>
                      <a:pt x="6392" y="10866"/>
                    </a:moveTo>
                    <a:lnTo>
                      <a:pt x="0" y="10866"/>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373" name="Graphic 2">
                <a:extLst>
                  <a:ext uri="{FF2B5EF4-FFF2-40B4-BE49-F238E27FC236}">
                    <a16:creationId xmlns:a16="http://schemas.microsoft.com/office/drawing/2014/main" id="{D52F0561-EFC3-4C0E-8DF2-420CE5F5CD18}"/>
                  </a:ext>
                </a:extLst>
              </p:cNvPr>
              <p:cNvSpPr/>
              <p:nvPr/>
            </p:nvSpPr>
            <p:spPr>
              <a:xfrm>
                <a:off x="3096879" y="2021928"/>
                <a:ext cx="6391" cy="28124"/>
              </a:xfrm>
              <a:custGeom>
                <a:avLst/>
                <a:gdLst>
                  <a:gd name="connsiteX0" fmla="*/ 6392 w 6391"/>
                  <a:gd name="connsiteY0" fmla="*/ 27485 h 28124"/>
                  <a:gd name="connsiteX1" fmla="*/ 0 w 6391"/>
                  <a:gd name="connsiteY1" fmla="*/ 28124 h 28124"/>
                  <a:gd name="connsiteX2" fmla="*/ 0 w 6391"/>
                  <a:gd name="connsiteY2" fmla="*/ 0 h 28124"/>
                  <a:gd name="connsiteX3" fmla="*/ 6392 w 6391"/>
                  <a:gd name="connsiteY3" fmla="*/ 0 h 28124"/>
                </a:gdLst>
                <a:ahLst/>
                <a:cxnLst>
                  <a:cxn ang="0">
                    <a:pos x="connsiteX0" y="connsiteY0"/>
                  </a:cxn>
                  <a:cxn ang="0">
                    <a:pos x="connsiteX1" y="connsiteY1"/>
                  </a:cxn>
                  <a:cxn ang="0">
                    <a:pos x="connsiteX2" y="connsiteY2"/>
                  </a:cxn>
                  <a:cxn ang="0">
                    <a:pos x="connsiteX3" y="connsiteY3"/>
                  </a:cxn>
                </a:cxnLst>
                <a:rect l="l" t="t" r="r" b="b"/>
                <a:pathLst>
                  <a:path w="6391" h="28124">
                    <a:moveTo>
                      <a:pt x="6392" y="27485"/>
                    </a:moveTo>
                    <a:lnTo>
                      <a:pt x="0" y="28124"/>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374" name="Graphic 2">
                <a:extLst>
                  <a:ext uri="{FF2B5EF4-FFF2-40B4-BE49-F238E27FC236}">
                    <a16:creationId xmlns:a16="http://schemas.microsoft.com/office/drawing/2014/main" id="{1CB64736-C82A-4104-B4A7-9E13091FD7F0}"/>
                  </a:ext>
                </a:extLst>
              </p:cNvPr>
              <p:cNvSpPr/>
              <p:nvPr/>
            </p:nvSpPr>
            <p:spPr>
              <a:xfrm>
                <a:off x="3108384" y="2030237"/>
                <a:ext cx="6391" cy="19175"/>
              </a:xfrm>
              <a:custGeom>
                <a:avLst/>
                <a:gdLst>
                  <a:gd name="connsiteX0" fmla="*/ 6392 w 6391"/>
                  <a:gd name="connsiteY0" fmla="*/ 19176 h 19175"/>
                  <a:gd name="connsiteX1" fmla="*/ 0 w 6391"/>
                  <a:gd name="connsiteY1" fmla="*/ 19176 h 19175"/>
                  <a:gd name="connsiteX2" fmla="*/ 0 w 6391"/>
                  <a:gd name="connsiteY2" fmla="*/ 0 h 19175"/>
                  <a:gd name="connsiteX3" fmla="*/ 6392 w 6391"/>
                  <a:gd name="connsiteY3" fmla="*/ 0 h 19175"/>
                </a:gdLst>
                <a:ahLst/>
                <a:cxnLst>
                  <a:cxn ang="0">
                    <a:pos x="connsiteX0" y="connsiteY0"/>
                  </a:cxn>
                  <a:cxn ang="0">
                    <a:pos x="connsiteX1" y="connsiteY1"/>
                  </a:cxn>
                  <a:cxn ang="0">
                    <a:pos x="connsiteX2" y="connsiteY2"/>
                  </a:cxn>
                  <a:cxn ang="0">
                    <a:pos x="connsiteX3" y="connsiteY3"/>
                  </a:cxn>
                </a:cxnLst>
                <a:rect l="l" t="t" r="r" b="b"/>
                <a:pathLst>
                  <a:path w="6391" h="19175">
                    <a:moveTo>
                      <a:pt x="6392" y="19176"/>
                    </a:moveTo>
                    <a:lnTo>
                      <a:pt x="0" y="19176"/>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375" name="Graphic 2">
                <a:extLst>
                  <a:ext uri="{FF2B5EF4-FFF2-40B4-BE49-F238E27FC236}">
                    <a16:creationId xmlns:a16="http://schemas.microsoft.com/office/drawing/2014/main" id="{F240B464-8795-4AE3-A064-C73DF0062584}"/>
                  </a:ext>
                </a:extLst>
              </p:cNvPr>
              <p:cNvSpPr/>
              <p:nvPr/>
            </p:nvSpPr>
            <p:spPr>
              <a:xfrm>
                <a:off x="3119889" y="2015536"/>
                <a:ext cx="6391" cy="33237"/>
              </a:xfrm>
              <a:custGeom>
                <a:avLst/>
                <a:gdLst>
                  <a:gd name="connsiteX0" fmla="*/ 6392 w 6391"/>
                  <a:gd name="connsiteY0" fmla="*/ 33238 h 33237"/>
                  <a:gd name="connsiteX1" fmla="*/ 0 w 6391"/>
                  <a:gd name="connsiteY1" fmla="*/ 33238 h 33237"/>
                  <a:gd name="connsiteX2" fmla="*/ 0 w 6391"/>
                  <a:gd name="connsiteY2" fmla="*/ 0 h 33237"/>
                  <a:gd name="connsiteX3" fmla="*/ 6392 w 6391"/>
                  <a:gd name="connsiteY3" fmla="*/ 0 h 33237"/>
                </a:gdLst>
                <a:ahLst/>
                <a:cxnLst>
                  <a:cxn ang="0">
                    <a:pos x="connsiteX0" y="connsiteY0"/>
                  </a:cxn>
                  <a:cxn ang="0">
                    <a:pos x="connsiteX1" y="connsiteY1"/>
                  </a:cxn>
                  <a:cxn ang="0">
                    <a:pos x="connsiteX2" y="connsiteY2"/>
                  </a:cxn>
                  <a:cxn ang="0">
                    <a:pos x="connsiteX3" y="connsiteY3"/>
                  </a:cxn>
                </a:cxnLst>
                <a:rect l="l" t="t" r="r" b="b"/>
                <a:pathLst>
                  <a:path w="6391" h="33237">
                    <a:moveTo>
                      <a:pt x="6392" y="33238"/>
                    </a:moveTo>
                    <a:lnTo>
                      <a:pt x="0" y="33238"/>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376" name="Graphic 2">
                <a:extLst>
                  <a:ext uri="{FF2B5EF4-FFF2-40B4-BE49-F238E27FC236}">
                    <a16:creationId xmlns:a16="http://schemas.microsoft.com/office/drawing/2014/main" id="{4EAC23AA-EC7F-4192-AF18-BACA1140FCDF}"/>
                  </a:ext>
                </a:extLst>
              </p:cNvPr>
              <p:cNvSpPr/>
              <p:nvPr/>
            </p:nvSpPr>
            <p:spPr>
              <a:xfrm>
                <a:off x="3131395" y="2011701"/>
                <a:ext cx="6391" cy="37072"/>
              </a:xfrm>
              <a:custGeom>
                <a:avLst/>
                <a:gdLst>
                  <a:gd name="connsiteX0" fmla="*/ 6392 w 6391"/>
                  <a:gd name="connsiteY0" fmla="*/ 36434 h 37072"/>
                  <a:gd name="connsiteX1" fmla="*/ 0 w 6391"/>
                  <a:gd name="connsiteY1" fmla="*/ 37073 h 37072"/>
                  <a:gd name="connsiteX2" fmla="*/ 0 w 6391"/>
                  <a:gd name="connsiteY2" fmla="*/ 0 h 37072"/>
                  <a:gd name="connsiteX3" fmla="*/ 6392 w 6391"/>
                  <a:gd name="connsiteY3" fmla="*/ 0 h 37072"/>
                </a:gdLst>
                <a:ahLst/>
                <a:cxnLst>
                  <a:cxn ang="0">
                    <a:pos x="connsiteX0" y="connsiteY0"/>
                  </a:cxn>
                  <a:cxn ang="0">
                    <a:pos x="connsiteX1" y="connsiteY1"/>
                  </a:cxn>
                  <a:cxn ang="0">
                    <a:pos x="connsiteX2" y="connsiteY2"/>
                  </a:cxn>
                  <a:cxn ang="0">
                    <a:pos x="connsiteX3" y="connsiteY3"/>
                  </a:cxn>
                </a:cxnLst>
                <a:rect l="l" t="t" r="r" b="b"/>
                <a:pathLst>
                  <a:path w="6391" h="37072">
                    <a:moveTo>
                      <a:pt x="6392" y="36434"/>
                    </a:moveTo>
                    <a:lnTo>
                      <a:pt x="0" y="37073"/>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377" name="Graphic 2">
                <a:extLst>
                  <a:ext uri="{FF2B5EF4-FFF2-40B4-BE49-F238E27FC236}">
                    <a16:creationId xmlns:a16="http://schemas.microsoft.com/office/drawing/2014/main" id="{CF2568F2-FEAF-4715-8694-67B734D212A0}"/>
                  </a:ext>
                </a:extLst>
              </p:cNvPr>
              <p:cNvSpPr/>
              <p:nvPr/>
            </p:nvSpPr>
            <p:spPr>
              <a:xfrm>
                <a:off x="3142261" y="2029598"/>
                <a:ext cx="6391" cy="18536"/>
              </a:xfrm>
              <a:custGeom>
                <a:avLst/>
                <a:gdLst>
                  <a:gd name="connsiteX0" fmla="*/ 6392 w 6391"/>
                  <a:gd name="connsiteY0" fmla="*/ 18536 h 18536"/>
                  <a:gd name="connsiteX1" fmla="*/ 0 w 6391"/>
                  <a:gd name="connsiteY1" fmla="*/ 18536 h 18536"/>
                  <a:gd name="connsiteX2" fmla="*/ 0 w 6391"/>
                  <a:gd name="connsiteY2" fmla="*/ 0 h 18536"/>
                  <a:gd name="connsiteX3" fmla="*/ 6392 w 6391"/>
                  <a:gd name="connsiteY3" fmla="*/ 0 h 18536"/>
                </a:gdLst>
                <a:ahLst/>
                <a:cxnLst>
                  <a:cxn ang="0">
                    <a:pos x="connsiteX0" y="connsiteY0"/>
                  </a:cxn>
                  <a:cxn ang="0">
                    <a:pos x="connsiteX1" y="connsiteY1"/>
                  </a:cxn>
                  <a:cxn ang="0">
                    <a:pos x="connsiteX2" y="connsiteY2"/>
                  </a:cxn>
                  <a:cxn ang="0">
                    <a:pos x="connsiteX3" y="connsiteY3"/>
                  </a:cxn>
                </a:cxnLst>
                <a:rect l="l" t="t" r="r" b="b"/>
                <a:pathLst>
                  <a:path w="6391" h="18536">
                    <a:moveTo>
                      <a:pt x="6392" y="18536"/>
                    </a:moveTo>
                    <a:lnTo>
                      <a:pt x="0" y="18536"/>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378" name="Graphic 2">
                <a:extLst>
                  <a:ext uri="{FF2B5EF4-FFF2-40B4-BE49-F238E27FC236}">
                    <a16:creationId xmlns:a16="http://schemas.microsoft.com/office/drawing/2014/main" id="{79B79589-764C-4783-BA96-30C420FA41A9}"/>
                  </a:ext>
                </a:extLst>
              </p:cNvPr>
              <p:cNvSpPr/>
              <p:nvPr/>
            </p:nvSpPr>
            <p:spPr>
              <a:xfrm>
                <a:off x="3153766" y="2007227"/>
                <a:ext cx="6391" cy="40907"/>
              </a:xfrm>
              <a:custGeom>
                <a:avLst/>
                <a:gdLst>
                  <a:gd name="connsiteX0" fmla="*/ 6392 w 6391"/>
                  <a:gd name="connsiteY0" fmla="*/ 40269 h 40907"/>
                  <a:gd name="connsiteX1" fmla="*/ 0 w 6391"/>
                  <a:gd name="connsiteY1" fmla="*/ 40908 h 40907"/>
                  <a:gd name="connsiteX2" fmla="*/ 0 w 6391"/>
                  <a:gd name="connsiteY2" fmla="*/ 639 h 40907"/>
                  <a:gd name="connsiteX3" fmla="*/ 6392 w 6391"/>
                  <a:gd name="connsiteY3" fmla="*/ 0 h 40907"/>
                </a:gdLst>
                <a:ahLst/>
                <a:cxnLst>
                  <a:cxn ang="0">
                    <a:pos x="connsiteX0" y="connsiteY0"/>
                  </a:cxn>
                  <a:cxn ang="0">
                    <a:pos x="connsiteX1" y="connsiteY1"/>
                  </a:cxn>
                  <a:cxn ang="0">
                    <a:pos x="connsiteX2" y="connsiteY2"/>
                  </a:cxn>
                  <a:cxn ang="0">
                    <a:pos x="connsiteX3" y="connsiteY3"/>
                  </a:cxn>
                </a:cxnLst>
                <a:rect l="l" t="t" r="r" b="b"/>
                <a:pathLst>
                  <a:path w="6391" h="40907">
                    <a:moveTo>
                      <a:pt x="6392" y="40269"/>
                    </a:moveTo>
                    <a:lnTo>
                      <a:pt x="0" y="40908"/>
                    </a:lnTo>
                    <a:lnTo>
                      <a:pt x="0" y="639"/>
                    </a:lnTo>
                    <a:lnTo>
                      <a:pt x="6392" y="0"/>
                    </a:lnTo>
                    <a:close/>
                  </a:path>
                </a:pathLst>
              </a:custGeom>
              <a:solidFill>
                <a:srgbClr val="FF9085"/>
              </a:solidFill>
              <a:ln w="6385" cap="flat">
                <a:noFill/>
                <a:prstDash val="solid"/>
                <a:miter/>
              </a:ln>
            </p:spPr>
            <p:txBody>
              <a:bodyPr rtlCol="0" anchor="ctr"/>
              <a:lstStyle/>
              <a:p>
                <a:endParaRPr lang="en-US"/>
              </a:p>
            </p:txBody>
          </p:sp>
          <p:sp>
            <p:nvSpPr>
              <p:cNvPr id="379" name="Graphic 2">
                <a:extLst>
                  <a:ext uri="{FF2B5EF4-FFF2-40B4-BE49-F238E27FC236}">
                    <a16:creationId xmlns:a16="http://schemas.microsoft.com/office/drawing/2014/main" id="{662EF610-49B6-4717-9F39-CD19460CB574}"/>
                  </a:ext>
                </a:extLst>
              </p:cNvPr>
              <p:cNvSpPr/>
              <p:nvPr/>
            </p:nvSpPr>
            <p:spPr>
              <a:xfrm>
                <a:off x="3164633" y="2012979"/>
                <a:ext cx="6391" cy="34516"/>
              </a:xfrm>
              <a:custGeom>
                <a:avLst/>
                <a:gdLst>
                  <a:gd name="connsiteX0" fmla="*/ 6392 w 6391"/>
                  <a:gd name="connsiteY0" fmla="*/ 34516 h 34516"/>
                  <a:gd name="connsiteX1" fmla="*/ 0 w 6391"/>
                  <a:gd name="connsiteY1" fmla="*/ 34516 h 34516"/>
                  <a:gd name="connsiteX2" fmla="*/ 0 w 6391"/>
                  <a:gd name="connsiteY2" fmla="*/ 0 h 34516"/>
                  <a:gd name="connsiteX3" fmla="*/ 6392 w 6391"/>
                  <a:gd name="connsiteY3" fmla="*/ 0 h 34516"/>
                </a:gdLst>
                <a:ahLst/>
                <a:cxnLst>
                  <a:cxn ang="0">
                    <a:pos x="connsiteX0" y="connsiteY0"/>
                  </a:cxn>
                  <a:cxn ang="0">
                    <a:pos x="connsiteX1" y="connsiteY1"/>
                  </a:cxn>
                  <a:cxn ang="0">
                    <a:pos x="connsiteX2" y="connsiteY2"/>
                  </a:cxn>
                  <a:cxn ang="0">
                    <a:pos x="connsiteX3" y="connsiteY3"/>
                  </a:cxn>
                </a:cxnLst>
                <a:rect l="l" t="t" r="r" b="b"/>
                <a:pathLst>
                  <a:path w="6391" h="34516">
                    <a:moveTo>
                      <a:pt x="6392" y="34516"/>
                    </a:moveTo>
                    <a:lnTo>
                      <a:pt x="0" y="34516"/>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380" name="Graphic 2">
                <a:extLst>
                  <a:ext uri="{FF2B5EF4-FFF2-40B4-BE49-F238E27FC236}">
                    <a16:creationId xmlns:a16="http://schemas.microsoft.com/office/drawing/2014/main" id="{102692BF-A7A8-4550-97F7-968B80B374F3}"/>
                  </a:ext>
                </a:extLst>
              </p:cNvPr>
              <p:cNvSpPr/>
              <p:nvPr/>
            </p:nvSpPr>
            <p:spPr>
              <a:xfrm>
                <a:off x="3176138" y="2037908"/>
                <a:ext cx="6391" cy="8948"/>
              </a:xfrm>
              <a:custGeom>
                <a:avLst/>
                <a:gdLst>
                  <a:gd name="connsiteX0" fmla="*/ 6392 w 6391"/>
                  <a:gd name="connsiteY0" fmla="*/ 8949 h 8948"/>
                  <a:gd name="connsiteX1" fmla="*/ 0 w 6391"/>
                  <a:gd name="connsiteY1" fmla="*/ 8949 h 8948"/>
                  <a:gd name="connsiteX2" fmla="*/ 0 w 6391"/>
                  <a:gd name="connsiteY2" fmla="*/ 0 h 8948"/>
                  <a:gd name="connsiteX3" fmla="*/ 6392 w 6391"/>
                  <a:gd name="connsiteY3" fmla="*/ 0 h 8948"/>
                </a:gdLst>
                <a:ahLst/>
                <a:cxnLst>
                  <a:cxn ang="0">
                    <a:pos x="connsiteX0" y="connsiteY0"/>
                  </a:cxn>
                  <a:cxn ang="0">
                    <a:pos x="connsiteX1" y="connsiteY1"/>
                  </a:cxn>
                  <a:cxn ang="0">
                    <a:pos x="connsiteX2" y="connsiteY2"/>
                  </a:cxn>
                  <a:cxn ang="0">
                    <a:pos x="connsiteX3" y="connsiteY3"/>
                  </a:cxn>
                </a:cxnLst>
                <a:rect l="l" t="t" r="r" b="b"/>
                <a:pathLst>
                  <a:path w="6391" h="8948">
                    <a:moveTo>
                      <a:pt x="6392" y="8949"/>
                    </a:moveTo>
                    <a:lnTo>
                      <a:pt x="0" y="8949"/>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381" name="Graphic 2">
                <a:extLst>
                  <a:ext uri="{FF2B5EF4-FFF2-40B4-BE49-F238E27FC236}">
                    <a16:creationId xmlns:a16="http://schemas.microsoft.com/office/drawing/2014/main" id="{58167AC7-75BA-487E-A918-7D8EFD98433E}"/>
                  </a:ext>
                </a:extLst>
              </p:cNvPr>
              <p:cNvSpPr/>
              <p:nvPr/>
            </p:nvSpPr>
            <p:spPr>
              <a:xfrm>
                <a:off x="3187004" y="2025124"/>
                <a:ext cx="6391" cy="21732"/>
              </a:xfrm>
              <a:custGeom>
                <a:avLst/>
                <a:gdLst>
                  <a:gd name="connsiteX0" fmla="*/ 6392 w 6391"/>
                  <a:gd name="connsiteY0" fmla="*/ 21093 h 21732"/>
                  <a:gd name="connsiteX1" fmla="*/ 0 w 6391"/>
                  <a:gd name="connsiteY1" fmla="*/ 21732 h 21732"/>
                  <a:gd name="connsiteX2" fmla="*/ 0 w 6391"/>
                  <a:gd name="connsiteY2" fmla="*/ 0 h 21732"/>
                  <a:gd name="connsiteX3" fmla="*/ 6392 w 6391"/>
                  <a:gd name="connsiteY3" fmla="*/ 0 h 21732"/>
                </a:gdLst>
                <a:ahLst/>
                <a:cxnLst>
                  <a:cxn ang="0">
                    <a:pos x="connsiteX0" y="connsiteY0"/>
                  </a:cxn>
                  <a:cxn ang="0">
                    <a:pos x="connsiteX1" y="connsiteY1"/>
                  </a:cxn>
                  <a:cxn ang="0">
                    <a:pos x="connsiteX2" y="connsiteY2"/>
                  </a:cxn>
                  <a:cxn ang="0">
                    <a:pos x="connsiteX3" y="connsiteY3"/>
                  </a:cxn>
                </a:cxnLst>
                <a:rect l="l" t="t" r="r" b="b"/>
                <a:pathLst>
                  <a:path w="6391" h="21732">
                    <a:moveTo>
                      <a:pt x="6392" y="21093"/>
                    </a:moveTo>
                    <a:lnTo>
                      <a:pt x="0" y="21732"/>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382" name="Graphic 2">
                <a:extLst>
                  <a:ext uri="{FF2B5EF4-FFF2-40B4-BE49-F238E27FC236}">
                    <a16:creationId xmlns:a16="http://schemas.microsoft.com/office/drawing/2014/main" id="{FBA42A7E-A480-4008-8C2F-BB9FF42618DF}"/>
                  </a:ext>
                </a:extLst>
              </p:cNvPr>
              <p:cNvSpPr/>
              <p:nvPr/>
            </p:nvSpPr>
            <p:spPr>
              <a:xfrm>
                <a:off x="3198510" y="2014897"/>
                <a:ext cx="6391" cy="31320"/>
              </a:xfrm>
              <a:custGeom>
                <a:avLst/>
                <a:gdLst>
                  <a:gd name="connsiteX0" fmla="*/ 6392 w 6391"/>
                  <a:gd name="connsiteY0" fmla="*/ 31320 h 31320"/>
                  <a:gd name="connsiteX1" fmla="*/ 0 w 6391"/>
                  <a:gd name="connsiteY1" fmla="*/ 31320 h 31320"/>
                  <a:gd name="connsiteX2" fmla="*/ 0 w 6391"/>
                  <a:gd name="connsiteY2" fmla="*/ 639 h 31320"/>
                  <a:gd name="connsiteX3" fmla="*/ 6392 w 6391"/>
                  <a:gd name="connsiteY3" fmla="*/ 0 h 31320"/>
                </a:gdLst>
                <a:ahLst/>
                <a:cxnLst>
                  <a:cxn ang="0">
                    <a:pos x="connsiteX0" y="connsiteY0"/>
                  </a:cxn>
                  <a:cxn ang="0">
                    <a:pos x="connsiteX1" y="connsiteY1"/>
                  </a:cxn>
                  <a:cxn ang="0">
                    <a:pos x="connsiteX2" y="connsiteY2"/>
                  </a:cxn>
                  <a:cxn ang="0">
                    <a:pos x="connsiteX3" y="connsiteY3"/>
                  </a:cxn>
                </a:cxnLst>
                <a:rect l="l" t="t" r="r" b="b"/>
                <a:pathLst>
                  <a:path w="6391" h="31320">
                    <a:moveTo>
                      <a:pt x="6392" y="31320"/>
                    </a:moveTo>
                    <a:lnTo>
                      <a:pt x="0" y="31320"/>
                    </a:lnTo>
                    <a:lnTo>
                      <a:pt x="0" y="639"/>
                    </a:lnTo>
                    <a:lnTo>
                      <a:pt x="6392" y="0"/>
                    </a:lnTo>
                    <a:close/>
                  </a:path>
                </a:pathLst>
              </a:custGeom>
              <a:solidFill>
                <a:srgbClr val="FF9085"/>
              </a:solidFill>
              <a:ln w="6385" cap="flat">
                <a:noFill/>
                <a:prstDash val="solid"/>
                <a:miter/>
              </a:ln>
            </p:spPr>
            <p:txBody>
              <a:bodyPr rtlCol="0" anchor="ctr"/>
              <a:lstStyle/>
              <a:p>
                <a:endParaRPr lang="en-US"/>
              </a:p>
            </p:txBody>
          </p:sp>
          <p:sp>
            <p:nvSpPr>
              <p:cNvPr id="383" name="Graphic 2">
                <a:extLst>
                  <a:ext uri="{FF2B5EF4-FFF2-40B4-BE49-F238E27FC236}">
                    <a16:creationId xmlns:a16="http://schemas.microsoft.com/office/drawing/2014/main" id="{E98A5D71-0864-462A-A2B1-6FA793BC6897}"/>
                  </a:ext>
                </a:extLst>
              </p:cNvPr>
              <p:cNvSpPr/>
              <p:nvPr/>
            </p:nvSpPr>
            <p:spPr>
              <a:xfrm>
                <a:off x="3209376" y="2023206"/>
                <a:ext cx="6391" cy="22371"/>
              </a:xfrm>
              <a:custGeom>
                <a:avLst/>
                <a:gdLst>
                  <a:gd name="connsiteX0" fmla="*/ 6392 w 6391"/>
                  <a:gd name="connsiteY0" fmla="*/ 22372 h 22371"/>
                  <a:gd name="connsiteX1" fmla="*/ 0 w 6391"/>
                  <a:gd name="connsiteY1" fmla="*/ 22372 h 22371"/>
                  <a:gd name="connsiteX2" fmla="*/ 0 w 6391"/>
                  <a:gd name="connsiteY2" fmla="*/ 0 h 22371"/>
                  <a:gd name="connsiteX3" fmla="*/ 6392 w 6391"/>
                  <a:gd name="connsiteY3" fmla="*/ 0 h 22371"/>
                </a:gdLst>
                <a:ahLst/>
                <a:cxnLst>
                  <a:cxn ang="0">
                    <a:pos x="connsiteX0" y="connsiteY0"/>
                  </a:cxn>
                  <a:cxn ang="0">
                    <a:pos x="connsiteX1" y="connsiteY1"/>
                  </a:cxn>
                  <a:cxn ang="0">
                    <a:pos x="connsiteX2" y="connsiteY2"/>
                  </a:cxn>
                  <a:cxn ang="0">
                    <a:pos x="connsiteX3" y="connsiteY3"/>
                  </a:cxn>
                </a:cxnLst>
                <a:rect l="l" t="t" r="r" b="b"/>
                <a:pathLst>
                  <a:path w="6391" h="22371">
                    <a:moveTo>
                      <a:pt x="6392" y="22372"/>
                    </a:moveTo>
                    <a:lnTo>
                      <a:pt x="0" y="22372"/>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384" name="Graphic 2">
                <a:extLst>
                  <a:ext uri="{FF2B5EF4-FFF2-40B4-BE49-F238E27FC236}">
                    <a16:creationId xmlns:a16="http://schemas.microsoft.com/office/drawing/2014/main" id="{50849CEE-D753-42D5-8F17-8B578A0D707C}"/>
                  </a:ext>
                </a:extLst>
              </p:cNvPr>
              <p:cNvSpPr/>
              <p:nvPr/>
            </p:nvSpPr>
            <p:spPr>
              <a:xfrm>
                <a:off x="3220242" y="2010422"/>
                <a:ext cx="6391" cy="35155"/>
              </a:xfrm>
              <a:custGeom>
                <a:avLst/>
                <a:gdLst>
                  <a:gd name="connsiteX0" fmla="*/ 6392 w 6391"/>
                  <a:gd name="connsiteY0" fmla="*/ 34516 h 35155"/>
                  <a:gd name="connsiteX1" fmla="*/ 0 w 6391"/>
                  <a:gd name="connsiteY1" fmla="*/ 35155 h 35155"/>
                  <a:gd name="connsiteX2" fmla="*/ 0 w 6391"/>
                  <a:gd name="connsiteY2" fmla="*/ 0 h 35155"/>
                  <a:gd name="connsiteX3" fmla="*/ 6392 w 6391"/>
                  <a:gd name="connsiteY3" fmla="*/ 0 h 35155"/>
                </a:gdLst>
                <a:ahLst/>
                <a:cxnLst>
                  <a:cxn ang="0">
                    <a:pos x="connsiteX0" y="connsiteY0"/>
                  </a:cxn>
                  <a:cxn ang="0">
                    <a:pos x="connsiteX1" y="connsiteY1"/>
                  </a:cxn>
                  <a:cxn ang="0">
                    <a:pos x="connsiteX2" y="connsiteY2"/>
                  </a:cxn>
                  <a:cxn ang="0">
                    <a:pos x="connsiteX3" y="connsiteY3"/>
                  </a:cxn>
                </a:cxnLst>
                <a:rect l="l" t="t" r="r" b="b"/>
                <a:pathLst>
                  <a:path w="6391" h="35155">
                    <a:moveTo>
                      <a:pt x="6392" y="34516"/>
                    </a:moveTo>
                    <a:lnTo>
                      <a:pt x="0" y="35155"/>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385" name="Graphic 2">
                <a:extLst>
                  <a:ext uri="{FF2B5EF4-FFF2-40B4-BE49-F238E27FC236}">
                    <a16:creationId xmlns:a16="http://schemas.microsoft.com/office/drawing/2014/main" id="{F207FF5E-8C32-498E-A82E-AB7EF5739588}"/>
                  </a:ext>
                </a:extLst>
              </p:cNvPr>
              <p:cNvSpPr/>
              <p:nvPr/>
            </p:nvSpPr>
            <p:spPr>
              <a:xfrm>
                <a:off x="3231747" y="2005948"/>
                <a:ext cx="5752" cy="38990"/>
              </a:xfrm>
              <a:custGeom>
                <a:avLst/>
                <a:gdLst>
                  <a:gd name="connsiteX0" fmla="*/ 5753 w 5752"/>
                  <a:gd name="connsiteY0" fmla="*/ 38991 h 38990"/>
                  <a:gd name="connsiteX1" fmla="*/ 0 w 5752"/>
                  <a:gd name="connsiteY1" fmla="*/ 38991 h 38990"/>
                  <a:gd name="connsiteX2" fmla="*/ 0 w 5752"/>
                  <a:gd name="connsiteY2" fmla="*/ 0 h 38990"/>
                  <a:gd name="connsiteX3" fmla="*/ 5753 w 5752"/>
                  <a:gd name="connsiteY3" fmla="*/ 0 h 38990"/>
                </a:gdLst>
                <a:ahLst/>
                <a:cxnLst>
                  <a:cxn ang="0">
                    <a:pos x="connsiteX0" y="connsiteY0"/>
                  </a:cxn>
                  <a:cxn ang="0">
                    <a:pos x="connsiteX1" y="connsiteY1"/>
                  </a:cxn>
                  <a:cxn ang="0">
                    <a:pos x="connsiteX2" y="connsiteY2"/>
                  </a:cxn>
                  <a:cxn ang="0">
                    <a:pos x="connsiteX3" y="connsiteY3"/>
                  </a:cxn>
                </a:cxnLst>
                <a:rect l="l" t="t" r="r" b="b"/>
                <a:pathLst>
                  <a:path w="5752" h="38990">
                    <a:moveTo>
                      <a:pt x="5753" y="38991"/>
                    </a:moveTo>
                    <a:lnTo>
                      <a:pt x="0" y="38991"/>
                    </a:lnTo>
                    <a:lnTo>
                      <a:pt x="0" y="0"/>
                    </a:lnTo>
                    <a:lnTo>
                      <a:pt x="5753" y="0"/>
                    </a:lnTo>
                    <a:close/>
                  </a:path>
                </a:pathLst>
              </a:custGeom>
              <a:solidFill>
                <a:srgbClr val="FF9085"/>
              </a:solidFill>
              <a:ln w="6385" cap="flat">
                <a:noFill/>
                <a:prstDash val="solid"/>
                <a:miter/>
              </a:ln>
            </p:spPr>
            <p:txBody>
              <a:bodyPr rtlCol="0" anchor="ctr"/>
              <a:lstStyle/>
              <a:p>
                <a:endParaRPr lang="en-US"/>
              </a:p>
            </p:txBody>
          </p:sp>
        </p:grpSp>
      </p:grpSp>
      <p:grpSp>
        <p:nvGrpSpPr>
          <p:cNvPr id="386" name="Graphic 2">
            <a:extLst>
              <a:ext uri="{FF2B5EF4-FFF2-40B4-BE49-F238E27FC236}">
                <a16:creationId xmlns:a16="http://schemas.microsoft.com/office/drawing/2014/main" id="{F7C5E145-8756-43CA-AE13-EB44B7953F09}"/>
              </a:ext>
            </a:extLst>
          </p:cNvPr>
          <p:cNvGrpSpPr/>
          <p:nvPr/>
        </p:nvGrpSpPr>
        <p:grpSpPr>
          <a:xfrm>
            <a:off x="5226503" y="2082685"/>
            <a:ext cx="324707" cy="92087"/>
            <a:chOff x="2944113" y="2067266"/>
            <a:chExt cx="324707" cy="92087"/>
          </a:xfrm>
        </p:grpSpPr>
        <p:sp>
          <p:nvSpPr>
            <p:cNvPr id="387" name="Graphic 2">
              <a:extLst>
                <a:ext uri="{FF2B5EF4-FFF2-40B4-BE49-F238E27FC236}">
                  <a16:creationId xmlns:a16="http://schemas.microsoft.com/office/drawing/2014/main" id="{4AF7B6AD-3362-4D40-917A-93B9CA1C20B1}"/>
                </a:ext>
              </a:extLst>
            </p:cNvPr>
            <p:cNvSpPr/>
            <p:nvPr/>
          </p:nvSpPr>
          <p:spPr>
            <a:xfrm>
              <a:off x="2944113" y="2067266"/>
              <a:ext cx="324707" cy="92087"/>
            </a:xfrm>
            <a:custGeom>
              <a:avLst/>
              <a:gdLst>
                <a:gd name="connsiteX0" fmla="*/ 0 w 324707"/>
                <a:gd name="connsiteY0" fmla="*/ 78025 h 92087"/>
                <a:gd name="connsiteX1" fmla="*/ 0 w 324707"/>
                <a:gd name="connsiteY1" fmla="*/ 26251 h 92087"/>
                <a:gd name="connsiteX2" fmla="*/ 16619 w 324707"/>
                <a:gd name="connsiteY2" fmla="*/ 11550 h 92087"/>
                <a:gd name="connsiteX3" fmla="*/ 309367 w 324707"/>
                <a:gd name="connsiteY3" fmla="*/ 44 h 92087"/>
                <a:gd name="connsiteX4" fmla="*/ 324708 w 324707"/>
                <a:gd name="connsiteY4" fmla="*/ 13467 h 92087"/>
                <a:gd name="connsiteX5" fmla="*/ 324708 w 324707"/>
                <a:gd name="connsiteY5" fmla="*/ 62685 h 92087"/>
                <a:gd name="connsiteX6" fmla="*/ 309367 w 324707"/>
                <a:gd name="connsiteY6" fmla="*/ 77386 h 92087"/>
                <a:gd name="connsiteX7" fmla="*/ 16619 w 324707"/>
                <a:gd name="connsiteY7" fmla="*/ 92087 h 92087"/>
                <a:gd name="connsiteX8" fmla="*/ 0 w 324707"/>
                <a:gd name="connsiteY8" fmla="*/ 78025 h 92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4707" h="92087">
                  <a:moveTo>
                    <a:pt x="0" y="78025"/>
                  </a:moveTo>
                  <a:lnTo>
                    <a:pt x="0" y="26251"/>
                  </a:lnTo>
                  <a:cubicBezTo>
                    <a:pt x="0" y="18581"/>
                    <a:pt x="7031" y="11550"/>
                    <a:pt x="16619" y="11550"/>
                  </a:cubicBezTo>
                  <a:lnTo>
                    <a:pt x="309367" y="44"/>
                  </a:lnTo>
                  <a:cubicBezTo>
                    <a:pt x="317677" y="-595"/>
                    <a:pt x="324708" y="5797"/>
                    <a:pt x="324708" y="13467"/>
                  </a:cubicBezTo>
                  <a:lnTo>
                    <a:pt x="324708" y="62685"/>
                  </a:lnTo>
                  <a:cubicBezTo>
                    <a:pt x="324708" y="70355"/>
                    <a:pt x="317677" y="76747"/>
                    <a:pt x="309367" y="77386"/>
                  </a:cubicBezTo>
                  <a:lnTo>
                    <a:pt x="16619" y="92087"/>
                  </a:lnTo>
                  <a:cubicBezTo>
                    <a:pt x="7031" y="92087"/>
                    <a:pt x="0" y="85695"/>
                    <a:pt x="0" y="78025"/>
                  </a:cubicBezTo>
                  <a:close/>
                </a:path>
              </a:pathLst>
            </a:custGeom>
            <a:solidFill>
              <a:srgbClr val="AA80F9">
                <a:alpha val="74000"/>
              </a:srgbClr>
            </a:solidFill>
            <a:ln w="6385" cap="flat">
              <a:noFill/>
              <a:prstDash val="solid"/>
              <a:miter/>
            </a:ln>
          </p:spPr>
          <p:txBody>
            <a:bodyPr rtlCol="0" anchor="ctr"/>
            <a:lstStyle/>
            <a:p>
              <a:endParaRPr lang="en-US"/>
            </a:p>
          </p:txBody>
        </p:sp>
        <p:sp>
          <p:nvSpPr>
            <p:cNvPr id="388" name="Graphic 2">
              <a:extLst>
                <a:ext uri="{FF2B5EF4-FFF2-40B4-BE49-F238E27FC236}">
                  <a16:creationId xmlns:a16="http://schemas.microsoft.com/office/drawing/2014/main" id="{C02CE30F-F6C9-42A0-9111-B59A18094FB3}"/>
                </a:ext>
              </a:extLst>
            </p:cNvPr>
            <p:cNvSpPr/>
            <p:nvPr/>
          </p:nvSpPr>
          <p:spPr>
            <a:xfrm>
              <a:off x="2958814" y="2090321"/>
              <a:ext cx="15340" cy="13422"/>
            </a:xfrm>
            <a:custGeom>
              <a:avLst/>
              <a:gdLst>
                <a:gd name="connsiteX0" fmla="*/ 15340 w 15340"/>
                <a:gd name="connsiteY0" fmla="*/ 6392 h 13422"/>
                <a:gd name="connsiteX1" fmla="*/ 7670 w 15340"/>
                <a:gd name="connsiteY1" fmla="*/ 13423 h 13422"/>
                <a:gd name="connsiteX2" fmla="*/ 0 w 15340"/>
                <a:gd name="connsiteY2" fmla="*/ 7031 h 13422"/>
                <a:gd name="connsiteX3" fmla="*/ 7670 w 15340"/>
                <a:gd name="connsiteY3" fmla="*/ 0 h 13422"/>
                <a:gd name="connsiteX4" fmla="*/ 15340 w 15340"/>
                <a:gd name="connsiteY4" fmla="*/ 6392 h 13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 h="13422">
                  <a:moveTo>
                    <a:pt x="15340" y="6392"/>
                  </a:moveTo>
                  <a:cubicBezTo>
                    <a:pt x="15340" y="10227"/>
                    <a:pt x="12145" y="13423"/>
                    <a:pt x="7670" y="13423"/>
                  </a:cubicBezTo>
                  <a:cubicBezTo>
                    <a:pt x="3196" y="13423"/>
                    <a:pt x="0" y="10866"/>
                    <a:pt x="0" y="7031"/>
                  </a:cubicBezTo>
                  <a:cubicBezTo>
                    <a:pt x="0" y="3196"/>
                    <a:pt x="3196" y="0"/>
                    <a:pt x="7670" y="0"/>
                  </a:cubicBezTo>
                  <a:cubicBezTo>
                    <a:pt x="12145" y="0"/>
                    <a:pt x="15340" y="3196"/>
                    <a:pt x="15340" y="6392"/>
                  </a:cubicBezTo>
                  <a:close/>
                </a:path>
              </a:pathLst>
            </a:custGeom>
            <a:solidFill>
              <a:srgbClr val="FFFFFF">
                <a:alpha val="40000"/>
              </a:srgbClr>
            </a:solidFill>
            <a:ln w="6385" cap="flat">
              <a:noFill/>
              <a:prstDash val="solid"/>
              <a:miter/>
            </a:ln>
          </p:spPr>
          <p:txBody>
            <a:bodyPr rtlCol="0" anchor="ctr"/>
            <a:lstStyle/>
            <a:p>
              <a:endParaRPr lang="en-US"/>
            </a:p>
          </p:txBody>
        </p:sp>
        <p:sp>
          <p:nvSpPr>
            <p:cNvPr id="389" name="Graphic 2">
              <a:extLst>
                <a:ext uri="{FF2B5EF4-FFF2-40B4-BE49-F238E27FC236}">
                  <a16:creationId xmlns:a16="http://schemas.microsoft.com/office/drawing/2014/main" id="{95685080-E0B2-4A47-A293-267B720609A4}"/>
                </a:ext>
              </a:extLst>
            </p:cNvPr>
            <p:cNvSpPr/>
            <p:nvPr/>
          </p:nvSpPr>
          <p:spPr>
            <a:xfrm>
              <a:off x="2983103" y="2089682"/>
              <a:ext cx="15340" cy="13422"/>
            </a:xfrm>
            <a:custGeom>
              <a:avLst/>
              <a:gdLst>
                <a:gd name="connsiteX0" fmla="*/ 15340 w 15340"/>
                <a:gd name="connsiteY0" fmla="*/ 6392 h 13422"/>
                <a:gd name="connsiteX1" fmla="*/ 7670 w 15340"/>
                <a:gd name="connsiteY1" fmla="*/ 13423 h 13422"/>
                <a:gd name="connsiteX2" fmla="*/ 0 w 15340"/>
                <a:gd name="connsiteY2" fmla="*/ 7031 h 13422"/>
                <a:gd name="connsiteX3" fmla="*/ 7670 w 15340"/>
                <a:gd name="connsiteY3" fmla="*/ 0 h 13422"/>
                <a:gd name="connsiteX4" fmla="*/ 15340 w 15340"/>
                <a:gd name="connsiteY4" fmla="*/ 6392 h 13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 h="13422">
                  <a:moveTo>
                    <a:pt x="15340" y="6392"/>
                  </a:moveTo>
                  <a:cubicBezTo>
                    <a:pt x="15340" y="10227"/>
                    <a:pt x="12145" y="13423"/>
                    <a:pt x="7670" y="13423"/>
                  </a:cubicBezTo>
                  <a:cubicBezTo>
                    <a:pt x="3835" y="13423"/>
                    <a:pt x="0" y="10866"/>
                    <a:pt x="0" y="7031"/>
                  </a:cubicBezTo>
                  <a:cubicBezTo>
                    <a:pt x="0" y="3196"/>
                    <a:pt x="3196" y="0"/>
                    <a:pt x="7670" y="0"/>
                  </a:cubicBezTo>
                  <a:cubicBezTo>
                    <a:pt x="11506" y="0"/>
                    <a:pt x="15340" y="2557"/>
                    <a:pt x="15340" y="6392"/>
                  </a:cubicBezTo>
                  <a:close/>
                </a:path>
              </a:pathLst>
            </a:custGeom>
            <a:solidFill>
              <a:srgbClr val="FFFFFF">
                <a:alpha val="40000"/>
              </a:srgbClr>
            </a:solidFill>
            <a:ln w="6385" cap="flat">
              <a:noFill/>
              <a:prstDash val="solid"/>
              <a:miter/>
            </a:ln>
          </p:spPr>
          <p:txBody>
            <a:bodyPr rtlCol="0" anchor="ctr"/>
            <a:lstStyle/>
            <a:p>
              <a:endParaRPr lang="en-US"/>
            </a:p>
          </p:txBody>
        </p:sp>
        <p:sp>
          <p:nvSpPr>
            <p:cNvPr id="390" name="Graphic 2">
              <a:extLst>
                <a:ext uri="{FF2B5EF4-FFF2-40B4-BE49-F238E27FC236}">
                  <a16:creationId xmlns:a16="http://schemas.microsoft.com/office/drawing/2014/main" id="{AFEEA0DE-D143-4935-91AF-2BB6D706040B}"/>
                </a:ext>
              </a:extLst>
            </p:cNvPr>
            <p:cNvSpPr/>
            <p:nvPr/>
          </p:nvSpPr>
          <p:spPr>
            <a:xfrm>
              <a:off x="3006753" y="2088403"/>
              <a:ext cx="15340" cy="13422"/>
            </a:xfrm>
            <a:custGeom>
              <a:avLst/>
              <a:gdLst>
                <a:gd name="connsiteX0" fmla="*/ 15340 w 15340"/>
                <a:gd name="connsiteY0" fmla="*/ 6392 h 13422"/>
                <a:gd name="connsiteX1" fmla="*/ 7670 w 15340"/>
                <a:gd name="connsiteY1" fmla="*/ 13423 h 13422"/>
                <a:gd name="connsiteX2" fmla="*/ 0 w 15340"/>
                <a:gd name="connsiteY2" fmla="*/ 7031 h 13422"/>
                <a:gd name="connsiteX3" fmla="*/ 7670 w 15340"/>
                <a:gd name="connsiteY3" fmla="*/ 0 h 13422"/>
                <a:gd name="connsiteX4" fmla="*/ 15340 w 15340"/>
                <a:gd name="connsiteY4" fmla="*/ 6392 h 13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 h="13422">
                  <a:moveTo>
                    <a:pt x="15340" y="6392"/>
                  </a:moveTo>
                  <a:cubicBezTo>
                    <a:pt x="15340" y="10227"/>
                    <a:pt x="12145" y="12784"/>
                    <a:pt x="7670" y="13423"/>
                  </a:cubicBezTo>
                  <a:cubicBezTo>
                    <a:pt x="3835" y="13423"/>
                    <a:pt x="0" y="10866"/>
                    <a:pt x="0" y="7031"/>
                  </a:cubicBezTo>
                  <a:cubicBezTo>
                    <a:pt x="0" y="3196"/>
                    <a:pt x="3196" y="639"/>
                    <a:pt x="7670" y="0"/>
                  </a:cubicBezTo>
                  <a:cubicBezTo>
                    <a:pt x="12145" y="0"/>
                    <a:pt x="15340" y="3196"/>
                    <a:pt x="15340" y="6392"/>
                  </a:cubicBezTo>
                  <a:close/>
                </a:path>
              </a:pathLst>
            </a:custGeom>
            <a:solidFill>
              <a:srgbClr val="FFFFFF">
                <a:alpha val="40000"/>
              </a:srgbClr>
            </a:solidFill>
            <a:ln w="6385" cap="flat">
              <a:noFill/>
              <a:prstDash val="solid"/>
              <a:miter/>
            </a:ln>
          </p:spPr>
          <p:txBody>
            <a:bodyPr rtlCol="0" anchor="ctr"/>
            <a:lstStyle/>
            <a:p>
              <a:endParaRPr lang="en-US"/>
            </a:p>
          </p:txBody>
        </p:sp>
        <p:sp>
          <p:nvSpPr>
            <p:cNvPr id="391" name="Graphic 2">
              <a:extLst>
                <a:ext uri="{FF2B5EF4-FFF2-40B4-BE49-F238E27FC236}">
                  <a16:creationId xmlns:a16="http://schemas.microsoft.com/office/drawing/2014/main" id="{068D819A-86A0-4715-91EC-F95A36A32DBF}"/>
                </a:ext>
              </a:extLst>
            </p:cNvPr>
            <p:cNvSpPr/>
            <p:nvPr/>
          </p:nvSpPr>
          <p:spPr>
            <a:xfrm>
              <a:off x="3036795" y="2078816"/>
              <a:ext cx="214767" cy="63279"/>
            </a:xfrm>
            <a:custGeom>
              <a:avLst/>
              <a:gdLst>
                <a:gd name="connsiteX0" fmla="*/ 214767 w 214767"/>
                <a:gd name="connsiteY0" fmla="*/ 53053 h 63279"/>
                <a:gd name="connsiteX1" fmla="*/ 0 w 214767"/>
                <a:gd name="connsiteY1" fmla="*/ 63280 h 63279"/>
                <a:gd name="connsiteX2" fmla="*/ 0 w 214767"/>
                <a:gd name="connsiteY2" fmla="*/ 8949 h 63279"/>
                <a:gd name="connsiteX3" fmla="*/ 214767 w 214767"/>
                <a:gd name="connsiteY3" fmla="*/ 0 h 63279"/>
              </a:gdLst>
              <a:ahLst/>
              <a:cxnLst>
                <a:cxn ang="0">
                  <a:pos x="connsiteX0" y="connsiteY0"/>
                </a:cxn>
                <a:cxn ang="0">
                  <a:pos x="connsiteX1" y="connsiteY1"/>
                </a:cxn>
                <a:cxn ang="0">
                  <a:pos x="connsiteX2" y="connsiteY2"/>
                </a:cxn>
                <a:cxn ang="0">
                  <a:pos x="connsiteX3" y="connsiteY3"/>
                </a:cxn>
              </a:cxnLst>
              <a:rect l="l" t="t" r="r" b="b"/>
              <a:pathLst>
                <a:path w="214767" h="63279">
                  <a:moveTo>
                    <a:pt x="214767" y="53053"/>
                  </a:moveTo>
                  <a:lnTo>
                    <a:pt x="0" y="63280"/>
                  </a:lnTo>
                  <a:lnTo>
                    <a:pt x="0" y="8949"/>
                  </a:lnTo>
                  <a:lnTo>
                    <a:pt x="214767" y="0"/>
                  </a:lnTo>
                  <a:close/>
                </a:path>
              </a:pathLst>
            </a:custGeom>
            <a:solidFill>
              <a:srgbClr val="444B8C"/>
            </a:solidFill>
            <a:ln w="6385" cap="flat">
              <a:noFill/>
              <a:prstDash val="solid"/>
              <a:miter/>
            </a:ln>
          </p:spPr>
          <p:txBody>
            <a:bodyPr rtlCol="0" anchor="ctr"/>
            <a:lstStyle/>
            <a:p>
              <a:endParaRPr lang="en-US"/>
            </a:p>
          </p:txBody>
        </p:sp>
        <p:grpSp>
          <p:nvGrpSpPr>
            <p:cNvPr id="392" name="Graphic 2">
              <a:extLst>
                <a:ext uri="{FF2B5EF4-FFF2-40B4-BE49-F238E27FC236}">
                  <a16:creationId xmlns:a16="http://schemas.microsoft.com/office/drawing/2014/main" id="{16963647-0FFD-458B-B356-30A81F28F6CC}"/>
                </a:ext>
              </a:extLst>
            </p:cNvPr>
            <p:cNvGrpSpPr/>
            <p:nvPr/>
          </p:nvGrpSpPr>
          <p:grpSpPr>
            <a:xfrm>
              <a:off x="3051496" y="2085847"/>
              <a:ext cx="186003" cy="51774"/>
              <a:chOff x="3051496" y="2085847"/>
              <a:chExt cx="186003" cy="51774"/>
            </a:xfrm>
            <a:solidFill>
              <a:srgbClr val="FFFFFF"/>
            </a:solidFill>
          </p:grpSpPr>
          <p:sp>
            <p:nvSpPr>
              <p:cNvPr id="393" name="Graphic 2">
                <a:extLst>
                  <a:ext uri="{FF2B5EF4-FFF2-40B4-BE49-F238E27FC236}">
                    <a16:creationId xmlns:a16="http://schemas.microsoft.com/office/drawing/2014/main" id="{5F02E9A3-32CE-4AEB-947B-ED97E75D8C49}"/>
                  </a:ext>
                </a:extLst>
              </p:cNvPr>
              <p:cNvSpPr/>
              <p:nvPr/>
            </p:nvSpPr>
            <p:spPr>
              <a:xfrm>
                <a:off x="3051496" y="2093517"/>
                <a:ext cx="6391" cy="44103"/>
              </a:xfrm>
              <a:custGeom>
                <a:avLst/>
                <a:gdLst>
                  <a:gd name="connsiteX0" fmla="*/ 6392 w 6391"/>
                  <a:gd name="connsiteY0" fmla="*/ 43465 h 44103"/>
                  <a:gd name="connsiteX1" fmla="*/ 0 w 6391"/>
                  <a:gd name="connsiteY1" fmla="*/ 44104 h 44103"/>
                  <a:gd name="connsiteX2" fmla="*/ 0 w 6391"/>
                  <a:gd name="connsiteY2" fmla="*/ 0 h 44103"/>
                  <a:gd name="connsiteX3" fmla="*/ 6392 w 6391"/>
                  <a:gd name="connsiteY3" fmla="*/ 0 h 44103"/>
                </a:gdLst>
                <a:ahLst/>
                <a:cxnLst>
                  <a:cxn ang="0">
                    <a:pos x="connsiteX0" y="connsiteY0"/>
                  </a:cxn>
                  <a:cxn ang="0">
                    <a:pos x="connsiteX1" y="connsiteY1"/>
                  </a:cxn>
                  <a:cxn ang="0">
                    <a:pos x="connsiteX2" y="connsiteY2"/>
                  </a:cxn>
                  <a:cxn ang="0">
                    <a:pos x="connsiteX3" y="connsiteY3"/>
                  </a:cxn>
                </a:cxnLst>
                <a:rect l="l" t="t" r="r" b="b"/>
                <a:pathLst>
                  <a:path w="6391" h="44103">
                    <a:moveTo>
                      <a:pt x="6392" y="43465"/>
                    </a:moveTo>
                    <a:lnTo>
                      <a:pt x="0" y="44104"/>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394" name="Graphic 2">
                <a:extLst>
                  <a:ext uri="{FF2B5EF4-FFF2-40B4-BE49-F238E27FC236}">
                    <a16:creationId xmlns:a16="http://schemas.microsoft.com/office/drawing/2014/main" id="{69252251-B100-4F70-AFE4-4C00F41A443F}"/>
                  </a:ext>
                </a:extLst>
              </p:cNvPr>
              <p:cNvSpPr/>
              <p:nvPr/>
            </p:nvSpPr>
            <p:spPr>
              <a:xfrm>
                <a:off x="3063002" y="2092878"/>
                <a:ext cx="6391" cy="44103"/>
              </a:xfrm>
              <a:custGeom>
                <a:avLst/>
                <a:gdLst>
                  <a:gd name="connsiteX0" fmla="*/ 6392 w 6391"/>
                  <a:gd name="connsiteY0" fmla="*/ 43465 h 44103"/>
                  <a:gd name="connsiteX1" fmla="*/ 0 w 6391"/>
                  <a:gd name="connsiteY1" fmla="*/ 44104 h 44103"/>
                  <a:gd name="connsiteX2" fmla="*/ 0 w 6391"/>
                  <a:gd name="connsiteY2" fmla="*/ 639 h 44103"/>
                  <a:gd name="connsiteX3" fmla="*/ 6392 w 6391"/>
                  <a:gd name="connsiteY3" fmla="*/ 0 h 44103"/>
                </a:gdLst>
                <a:ahLst/>
                <a:cxnLst>
                  <a:cxn ang="0">
                    <a:pos x="connsiteX0" y="connsiteY0"/>
                  </a:cxn>
                  <a:cxn ang="0">
                    <a:pos x="connsiteX1" y="connsiteY1"/>
                  </a:cxn>
                  <a:cxn ang="0">
                    <a:pos x="connsiteX2" y="connsiteY2"/>
                  </a:cxn>
                  <a:cxn ang="0">
                    <a:pos x="connsiteX3" y="connsiteY3"/>
                  </a:cxn>
                </a:cxnLst>
                <a:rect l="l" t="t" r="r" b="b"/>
                <a:pathLst>
                  <a:path w="6391" h="44103">
                    <a:moveTo>
                      <a:pt x="6392" y="43465"/>
                    </a:moveTo>
                    <a:lnTo>
                      <a:pt x="0" y="44104"/>
                    </a:lnTo>
                    <a:lnTo>
                      <a:pt x="0" y="639"/>
                    </a:lnTo>
                    <a:lnTo>
                      <a:pt x="6392" y="0"/>
                    </a:lnTo>
                    <a:close/>
                  </a:path>
                </a:pathLst>
              </a:custGeom>
              <a:solidFill>
                <a:srgbClr val="FFFFFF"/>
              </a:solidFill>
              <a:ln w="6385" cap="flat">
                <a:noFill/>
                <a:prstDash val="solid"/>
                <a:miter/>
              </a:ln>
            </p:spPr>
            <p:txBody>
              <a:bodyPr rtlCol="0" anchor="ctr"/>
              <a:lstStyle/>
              <a:p>
                <a:endParaRPr lang="en-US"/>
              </a:p>
            </p:txBody>
          </p:sp>
          <p:sp>
            <p:nvSpPr>
              <p:cNvPr id="395" name="Graphic 2">
                <a:extLst>
                  <a:ext uri="{FF2B5EF4-FFF2-40B4-BE49-F238E27FC236}">
                    <a16:creationId xmlns:a16="http://schemas.microsoft.com/office/drawing/2014/main" id="{D0F7AEF1-FF41-4204-886E-572C7680413D}"/>
                  </a:ext>
                </a:extLst>
              </p:cNvPr>
              <p:cNvSpPr/>
              <p:nvPr/>
            </p:nvSpPr>
            <p:spPr>
              <a:xfrm>
                <a:off x="3074507" y="2092238"/>
                <a:ext cx="6391" cy="44104"/>
              </a:xfrm>
              <a:custGeom>
                <a:avLst/>
                <a:gdLst>
                  <a:gd name="connsiteX0" fmla="*/ 6392 w 6391"/>
                  <a:gd name="connsiteY0" fmla="*/ 44104 h 44104"/>
                  <a:gd name="connsiteX1" fmla="*/ 0 w 6391"/>
                  <a:gd name="connsiteY1" fmla="*/ 44104 h 44104"/>
                  <a:gd name="connsiteX2" fmla="*/ 0 w 6391"/>
                  <a:gd name="connsiteY2" fmla="*/ 639 h 44104"/>
                  <a:gd name="connsiteX3" fmla="*/ 6392 w 6391"/>
                  <a:gd name="connsiteY3" fmla="*/ 0 h 44104"/>
                </a:gdLst>
                <a:ahLst/>
                <a:cxnLst>
                  <a:cxn ang="0">
                    <a:pos x="connsiteX0" y="connsiteY0"/>
                  </a:cxn>
                  <a:cxn ang="0">
                    <a:pos x="connsiteX1" y="connsiteY1"/>
                  </a:cxn>
                  <a:cxn ang="0">
                    <a:pos x="connsiteX2" y="connsiteY2"/>
                  </a:cxn>
                  <a:cxn ang="0">
                    <a:pos x="connsiteX3" y="connsiteY3"/>
                  </a:cxn>
                </a:cxnLst>
                <a:rect l="l" t="t" r="r" b="b"/>
                <a:pathLst>
                  <a:path w="6391" h="44104">
                    <a:moveTo>
                      <a:pt x="6392" y="44104"/>
                    </a:moveTo>
                    <a:lnTo>
                      <a:pt x="0" y="44104"/>
                    </a:lnTo>
                    <a:lnTo>
                      <a:pt x="0" y="639"/>
                    </a:lnTo>
                    <a:lnTo>
                      <a:pt x="6392" y="0"/>
                    </a:lnTo>
                    <a:close/>
                  </a:path>
                </a:pathLst>
              </a:custGeom>
              <a:solidFill>
                <a:srgbClr val="FFFFFF"/>
              </a:solidFill>
              <a:ln w="6385" cap="flat">
                <a:noFill/>
                <a:prstDash val="solid"/>
                <a:miter/>
              </a:ln>
            </p:spPr>
            <p:txBody>
              <a:bodyPr rtlCol="0" anchor="ctr"/>
              <a:lstStyle/>
              <a:p>
                <a:endParaRPr lang="en-US"/>
              </a:p>
            </p:txBody>
          </p:sp>
          <p:sp>
            <p:nvSpPr>
              <p:cNvPr id="396" name="Graphic 2">
                <a:extLst>
                  <a:ext uri="{FF2B5EF4-FFF2-40B4-BE49-F238E27FC236}">
                    <a16:creationId xmlns:a16="http://schemas.microsoft.com/office/drawing/2014/main" id="{9B340F63-518D-4EC8-BB98-E61E8CEC5C5F}"/>
                  </a:ext>
                </a:extLst>
              </p:cNvPr>
              <p:cNvSpPr/>
              <p:nvPr/>
            </p:nvSpPr>
            <p:spPr>
              <a:xfrm>
                <a:off x="3086012" y="2092238"/>
                <a:ext cx="6391" cy="43464"/>
              </a:xfrm>
              <a:custGeom>
                <a:avLst/>
                <a:gdLst>
                  <a:gd name="connsiteX0" fmla="*/ 6392 w 6391"/>
                  <a:gd name="connsiteY0" fmla="*/ 43465 h 43464"/>
                  <a:gd name="connsiteX1" fmla="*/ 0 w 6391"/>
                  <a:gd name="connsiteY1" fmla="*/ 43465 h 43464"/>
                  <a:gd name="connsiteX2" fmla="*/ 0 w 6391"/>
                  <a:gd name="connsiteY2" fmla="*/ 0 h 43464"/>
                  <a:gd name="connsiteX3" fmla="*/ 6392 w 6391"/>
                  <a:gd name="connsiteY3" fmla="*/ 0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3465"/>
                    </a:moveTo>
                    <a:lnTo>
                      <a:pt x="0" y="43465"/>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397" name="Graphic 2">
                <a:extLst>
                  <a:ext uri="{FF2B5EF4-FFF2-40B4-BE49-F238E27FC236}">
                    <a16:creationId xmlns:a16="http://schemas.microsoft.com/office/drawing/2014/main" id="{9572EA32-E66F-462B-A135-3933BA1C4DFB}"/>
                  </a:ext>
                </a:extLst>
              </p:cNvPr>
              <p:cNvSpPr/>
              <p:nvPr/>
            </p:nvSpPr>
            <p:spPr>
              <a:xfrm>
                <a:off x="3096879" y="2091599"/>
                <a:ext cx="6391" cy="43464"/>
              </a:xfrm>
              <a:custGeom>
                <a:avLst/>
                <a:gdLst>
                  <a:gd name="connsiteX0" fmla="*/ 6392 w 6391"/>
                  <a:gd name="connsiteY0" fmla="*/ 43465 h 43464"/>
                  <a:gd name="connsiteX1" fmla="*/ 0 w 6391"/>
                  <a:gd name="connsiteY1" fmla="*/ 43465 h 43464"/>
                  <a:gd name="connsiteX2" fmla="*/ 0 w 6391"/>
                  <a:gd name="connsiteY2" fmla="*/ 0 h 43464"/>
                  <a:gd name="connsiteX3" fmla="*/ 6392 w 6391"/>
                  <a:gd name="connsiteY3" fmla="*/ 0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3465"/>
                    </a:moveTo>
                    <a:lnTo>
                      <a:pt x="0" y="43465"/>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398" name="Graphic 2">
                <a:extLst>
                  <a:ext uri="{FF2B5EF4-FFF2-40B4-BE49-F238E27FC236}">
                    <a16:creationId xmlns:a16="http://schemas.microsoft.com/office/drawing/2014/main" id="{5F43DBAB-AB85-452B-9933-63E8535BCE99}"/>
                  </a:ext>
                </a:extLst>
              </p:cNvPr>
              <p:cNvSpPr/>
              <p:nvPr/>
            </p:nvSpPr>
            <p:spPr>
              <a:xfrm>
                <a:off x="3108384" y="2090960"/>
                <a:ext cx="6391" cy="44104"/>
              </a:xfrm>
              <a:custGeom>
                <a:avLst/>
                <a:gdLst>
                  <a:gd name="connsiteX0" fmla="*/ 6392 w 6391"/>
                  <a:gd name="connsiteY0" fmla="*/ 43465 h 44104"/>
                  <a:gd name="connsiteX1" fmla="*/ 0 w 6391"/>
                  <a:gd name="connsiteY1" fmla="*/ 44104 h 44104"/>
                  <a:gd name="connsiteX2" fmla="*/ 0 w 6391"/>
                  <a:gd name="connsiteY2" fmla="*/ 639 h 44104"/>
                  <a:gd name="connsiteX3" fmla="*/ 6392 w 6391"/>
                  <a:gd name="connsiteY3" fmla="*/ 0 h 44104"/>
                </a:gdLst>
                <a:ahLst/>
                <a:cxnLst>
                  <a:cxn ang="0">
                    <a:pos x="connsiteX0" y="connsiteY0"/>
                  </a:cxn>
                  <a:cxn ang="0">
                    <a:pos x="connsiteX1" y="connsiteY1"/>
                  </a:cxn>
                  <a:cxn ang="0">
                    <a:pos x="connsiteX2" y="connsiteY2"/>
                  </a:cxn>
                  <a:cxn ang="0">
                    <a:pos x="connsiteX3" y="connsiteY3"/>
                  </a:cxn>
                </a:cxnLst>
                <a:rect l="l" t="t" r="r" b="b"/>
                <a:pathLst>
                  <a:path w="6391" h="44104">
                    <a:moveTo>
                      <a:pt x="6392" y="43465"/>
                    </a:moveTo>
                    <a:lnTo>
                      <a:pt x="0" y="44104"/>
                    </a:lnTo>
                    <a:lnTo>
                      <a:pt x="0" y="639"/>
                    </a:lnTo>
                    <a:lnTo>
                      <a:pt x="6392" y="0"/>
                    </a:lnTo>
                    <a:close/>
                  </a:path>
                </a:pathLst>
              </a:custGeom>
              <a:solidFill>
                <a:srgbClr val="FFFFFF"/>
              </a:solidFill>
              <a:ln w="6385" cap="flat">
                <a:noFill/>
                <a:prstDash val="solid"/>
                <a:miter/>
              </a:ln>
            </p:spPr>
            <p:txBody>
              <a:bodyPr rtlCol="0" anchor="ctr"/>
              <a:lstStyle/>
              <a:p>
                <a:endParaRPr lang="en-US"/>
              </a:p>
            </p:txBody>
          </p:sp>
          <p:sp>
            <p:nvSpPr>
              <p:cNvPr id="399" name="Graphic 2">
                <a:extLst>
                  <a:ext uri="{FF2B5EF4-FFF2-40B4-BE49-F238E27FC236}">
                    <a16:creationId xmlns:a16="http://schemas.microsoft.com/office/drawing/2014/main" id="{C8A5784C-9C76-40DE-89ED-8E756DA74193}"/>
                  </a:ext>
                </a:extLst>
              </p:cNvPr>
              <p:cNvSpPr/>
              <p:nvPr/>
            </p:nvSpPr>
            <p:spPr>
              <a:xfrm>
                <a:off x="3119889" y="2090321"/>
                <a:ext cx="6391" cy="44103"/>
              </a:xfrm>
              <a:custGeom>
                <a:avLst/>
                <a:gdLst>
                  <a:gd name="connsiteX0" fmla="*/ 6392 w 6391"/>
                  <a:gd name="connsiteY0" fmla="*/ 43465 h 44103"/>
                  <a:gd name="connsiteX1" fmla="*/ 0 w 6391"/>
                  <a:gd name="connsiteY1" fmla="*/ 44104 h 44103"/>
                  <a:gd name="connsiteX2" fmla="*/ 0 w 6391"/>
                  <a:gd name="connsiteY2" fmla="*/ 639 h 44103"/>
                  <a:gd name="connsiteX3" fmla="*/ 6392 w 6391"/>
                  <a:gd name="connsiteY3" fmla="*/ 0 h 44103"/>
                </a:gdLst>
                <a:ahLst/>
                <a:cxnLst>
                  <a:cxn ang="0">
                    <a:pos x="connsiteX0" y="connsiteY0"/>
                  </a:cxn>
                  <a:cxn ang="0">
                    <a:pos x="connsiteX1" y="connsiteY1"/>
                  </a:cxn>
                  <a:cxn ang="0">
                    <a:pos x="connsiteX2" y="connsiteY2"/>
                  </a:cxn>
                  <a:cxn ang="0">
                    <a:pos x="connsiteX3" y="connsiteY3"/>
                  </a:cxn>
                </a:cxnLst>
                <a:rect l="l" t="t" r="r" b="b"/>
                <a:pathLst>
                  <a:path w="6391" h="44103">
                    <a:moveTo>
                      <a:pt x="6392" y="43465"/>
                    </a:moveTo>
                    <a:lnTo>
                      <a:pt x="0" y="44104"/>
                    </a:lnTo>
                    <a:lnTo>
                      <a:pt x="0" y="639"/>
                    </a:lnTo>
                    <a:lnTo>
                      <a:pt x="6392" y="0"/>
                    </a:lnTo>
                    <a:close/>
                  </a:path>
                </a:pathLst>
              </a:custGeom>
              <a:solidFill>
                <a:srgbClr val="FFFFFF"/>
              </a:solidFill>
              <a:ln w="6385" cap="flat">
                <a:noFill/>
                <a:prstDash val="solid"/>
                <a:miter/>
              </a:ln>
            </p:spPr>
            <p:txBody>
              <a:bodyPr rtlCol="0" anchor="ctr"/>
              <a:lstStyle/>
              <a:p>
                <a:endParaRPr lang="en-US"/>
              </a:p>
            </p:txBody>
          </p:sp>
          <p:sp>
            <p:nvSpPr>
              <p:cNvPr id="400" name="Graphic 2">
                <a:extLst>
                  <a:ext uri="{FF2B5EF4-FFF2-40B4-BE49-F238E27FC236}">
                    <a16:creationId xmlns:a16="http://schemas.microsoft.com/office/drawing/2014/main" id="{EF154D2A-2108-4928-B5F7-4E13636F4109}"/>
                  </a:ext>
                </a:extLst>
              </p:cNvPr>
              <p:cNvSpPr/>
              <p:nvPr/>
            </p:nvSpPr>
            <p:spPr>
              <a:xfrm>
                <a:off x="3131395" y="2090321"/>
                <a:ext cx="6391" cy="43464"/>
              </a:xfrm>
              <a:custGeom>
                <a:avLst/>
                <a:gdLst>
                  <a:gd name="connsiteX0" fmla="*/ 6392 w 6391"/>
                  <a:gd name="connsiteY0" fmla="*/ 42826 h 43464"/>
                  <a:gd name="connsiteX1" fmla="*/ 0 w 6391"/>
                  <a:gd name="connsiteY1" fmla="*/ 43465 h 43464"/>
                  <a:gd name="connsiteX2" fmla="*/ 0 w 6391"/>
                  <a:gd name="connsiteY2" fmla="*/ 0 h 43464"/>
                  <a:gd name="connsiteX3" fmla="*/ 6392 w 6391"/>
                  <a:gd name="connsiteY3" fmla="*/ 0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2826"/>
                    </a:moveTo>
                    <a:lnTo>
                      <a:pt x="0" y="43465"/>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401" name="Graphic 2">
                <a:extLst>
                  <a:ext uri="{FF2B5EF4-FFF2-40B4-BE49-F238E27FC236}">
                    <a16:creationId xmlns:a16="http://schemas.microsoft.com/office/drawing/2014/main" id="{A862D579-563D-4807-BAE2-4BAE708E1E65}"/>
                  </a:ext>
                </a:extLst>
              </p:cNvPr>
              <p:cNvSpPr/>
              <p:nvPr/>
            </p:nvSpPr>
            <p:spPr>
              <a:xfrm>
                <a:off x="3142261" y="2089682"/>
                <a:ext cx="6391" cy="43464"/>
              </a:xfrm>
              <a:custGeom>
                <a:avLst/>
                <a:gdLst>
                  <a:gd name="connsiteX0" fmla="*/ 6392 w 6391"/>
                  <a:gd name="connsiteY0" fmla="*/ 43465 h 43464"/>
                  <a:gd name="connsiteX1" fmla="*/ 0 w 6391"/>
                  <a:gd name="connsiteY1" fmla="*/ 43465 h 43464"/>
                  <a:gd name="connsiteX2" fmla="*/ 0 w 6391"/>
                  <a:gd name="connsiteY2" fmla="*/ 0 h 43464"/>
                  <a:gd name="connsiteX3" fmla="*/ 6392 w 6391"/>
                  <a:gd name="connsiteY3" fmla="*/ 0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3465"/>
                    </a:moveTo>
                    <a:lnTo>
                      <a:pt x="0" y="43465"/>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402" name="Graphic 2">
                <a:extLst>
                  <a:ext uri="{FF2B5EF4-FFF2-40B4-BE49-F238E27FC236}">
                    <a16:creationId xmlns:a16="http://schemas.microsoft.com/office/drawing/2014/main" id="{4EB30ACB-F936-4C4F-B95A-1676D4994C83}"/>
                  </a:ext>
                </a:extLst>
              </p:cNvPr>
              <p:cNvSpPr/>
              <p:nvPr/>
            </p:nvSpPr>
            <p:spPr>
              <a:xfrm>
                <a:off x="3153766" y="2089043"/>
                <a:ext cx="6391" cy="43464"/>
              </a:xfrm>
              <a:custGeom>
                <a:avLst/>
                <a:gdLst>
                  <a:gd name="connsiteX0" fmla="*/ 6392 w 6391"/>
                  <a:gd name="connsiteY0" fmla="*/ 43465 h 43464"/>
                  <a:gd name="connsiteX1" fmla="*/ 0 w 6391"/>
                  <a:gd name="connsiteY1" fmla="*/ 43465 h 43464"/>
                  <a:gd name="connsiteX2" fmla="*/ 0 w 6391"/>
                  <a:gd name="connsiteY2" fmla="*/ 639 h 43464"/>
                  <a:gd name="connsiteX3" fmla="*/ 6392 w 6391"/>
                  <a:gd name="connsiteY3" fmla="*/ 0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3465"/>
                    </a:moveTo>
                    <a:lnTo>
                      <a:pt x="0" y="43465"/>
                    </a:lnTo>
                    <a:lnTo>
                      <a:pt x="0" y="639"/>
                    </a:lnTo>
                    <a:lnTo>
                      <a:pt x="6392" y="0"/>
                    </a:lnTo>
                    <a:close/>
                  </a:path>
                </a:pathLst>
              </a:custGeom>
              <a:solidFill>
                <a:srgbClr val="FFFFFF"/>
              </a:solidFill>
              <a:ln w="6385" cap="flat">
                <a:noFill/>
                <a:prstDash val="solid"/>
                <a:miter/>
              </a:ln>
            </p:spPr>
            <p:txBody>
              <a:bodyPr rtlCol="0" anchor="ctr"/>
              <a:lstStyle/>
              <a:p>
                <a:endParaRPr lang="en-US"/>
              </a:p>
            </p:txBody>
          </p:sp>
          <p:sp>
            <p:nvSpPr>
              <p:cNvPr id="403" name="Graphic 2">
                <a:extLst>
                  <a:ext uri="{FF2B5EF4-FFF2-40B4-BE49-F238E27FC236}">
                    <a16:creationId xmlns:a16="http://schemas.microsoft.com/office/drawing/2014/main" id="{D746825A-4478-4CC5-A090-23953394ADA9}"/>
                  </a:ext>
                </a:extLst>
              </p:cNvPr>
              <p:cNvSpPr/>
              <p:nvPr/>
            </p:nvSpPr>
            <p:spPr>
              <a:xfrm>
                <a:off x="3164633" y="2088403"/>
                <a:ext cx="6391" cy="43464"/>
              </a:xfrm>
              <a:custGeom>
                <a:avLst/>
                <a:gdLst>
                  <a:gd name="connsiteX0" fmla="*/ 6392 w 6391"/>
                  <a:gd name="connsiteY0" fmla="*/ 43465 h 43464"/>
                  <a:gd name="connsiteX1" fmla="*/ 0 w 6391"/>
                  <a:gd name="connsiteY1" fmla="*/ 43465 h 43464"/>
                  <a:gd name="connsiteX2" fmla="*/ 0 w 6391"/>
                  <a:gd name="connsiteY2" fmla="*/ 639 h 43464"/>
                  <a:gd name="connsiteX3" fmla="*/ 6392 w 6391"/>
                  <a:gd name="connsiteY3" fmla="*/ 0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3465"/>
                    </a:moveTo>
                    <a:lnTo>
                      <a:pt x="0" y="43465"/>
                    </a:lnTo>
                    <a:lnTo>
                      <a:pt x="0" y="639"/>
                    </a:lnTo>
                    <a:lnTo>
                      <a:pt x="6392" y="0"/>
                    </a:lnTo>
                    <a:close/>
                  </a:path>
                </a:pathLst>
              </a:custGeom>
              <a:solidFill>
                <a:srgbClr val="FFFFFF"/>
              </a:solidFill>
              <a:ln w="6385" cap="flat">
                <a:noFill/>
                <a:prstDash val="solid"/>
                <a:miter/>
              </a:ln>
            </p:spPr>
            <p:txBody>
              <a:bodyPr rtlCol="0" anchor="ctr"/>
              <a:lstStyle/>
              <a:p>
                <a:endParaRPr lang="en-US"/>
              </a:p>
            </p:txBody>
          </p:sp>
          <p:sp>
            <p:nvSpPr>
              <p:cNvPr id="404" name="Graphic 2">
                <a:extLst>
                  <a:ext uri="{FF2B5EF4-FFF2-40B4-BE49-F238E27FC236}">
                    <a16:creationId xmlns:a16="http://schemas.microsoft.com/office/drawing/2014/main" id="{7636F7DE-994F-48A6-9523-120BA664EB5C}"/>
                  </a:ext>
                </a:extLst>
              </p:cNvPr>
              <p:cNvSpPr/>
              <p:nvPr/>
            </p:nvSpPr>
            <p:spPr>
              <a:xfrm>
                <a:off x="3176138" y="2088403"/>
                <a:ext cx="6391" cy="42825"/>
              </a:xfrm>
              <a:custGeom>
                <a:avLst/>
                <a:gdLst>
                  <a:gd name="connsiteX0" fmla="*/ 6392 w 6391"/>
                  <a:gd name="connsiteY0" fmla="*/ 42826 h 42825"/>
                  <a:gd name="connsiteX1" fmla="*/ 0 w 6391"/>
                  <a:gd name="connsiteY1" fmla="*/ 42826 h 42825"/>
                  <a:gd name="connsiteX2" fmla="*/ 0 w 6391"/>
                  <a:gd name="connsiteY2" fmla="*/ 0 h 42825"/>
                  <a:gd name="connsiteX3" fmla="*/ 6392 w 6391"/>
                  <a:gd name="connsiteY3" fmla="*/ 0 h 42825"/>
                </a:gdLst>
                <a:ahLst/>
                <a:cxnLst>
                  <a:cxn ang="0">
                    <a:pos x="connsiteX0" y="connsiteY0"/>
                  </a:cxn>
                  <a:cxn ang="0">
                    <a:pos x="connsiteX1" y="connsiteY1"/>
                  </a:cxn>
                  <a:cxn ang="0">
                    <a:pos x="connsiteX2" y="connsiteY2"/>
                  </a:cxn>
                  <a:cxn ang="0">
                    <a:pos x="connsiteX3" y="connsiteY3"/>
                  </a:cxn>
                </a:cxnLst>
                <a:rect l="l" t="t" r="r" b="b"/>
                <a:pathLst>
                  <a:path w="6391" h="42825">
                    <a:moveTo>
                      <a:pt x="6392" y="42826"/>
                    </a:moveTo>
                    <a:lnTo>
                      <a:pt x="0" y="42826"/>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405" name="Graphic 2">
                <a:extLst>
                  <a:ext uri="{FF2B5EF4-FFF2-40B4-BE49-F238E27FC236}">
                    <a16:creationId xmlns:a16="http://schemas.microsoft.com/office/drawing/2014/main" id="{2F44CFD7-66CC-4AB6-B7CF-0B4BC5B86671}"/>
                  </a:ext>
                </a:extLst>
              </p:cNvPr>
              <p:cNvSpPr/>
              <p:nvPr/>
            </p:nvSpPr>
            <p:spPr>
              <a:xfrm>
                <a:off x="3187004" y="2087764"/>
                <a:ext cx="6391" cy="43464"/>
              </a:xfrm>
              <a:custGeom>
                <a:avLst/>
                <a:gdLst>
                  <a:gd name="connsiteX0" fmla="*/ 6392 w 6391"/>
                  <a:gd name="connsiteY0" fmla="*/ 42826 h 43464"/>
                  <a:gd name="connsiteX1" fmla="*/ 0 w 6391"/>
                  <a:gd name="connsiteY1" fmla="*/ 43465 h 43464"/>
                  <a:gd name="connsiteX2" fmla="*/ 0 w 6391"/>
                  <a:gd name="connsiteY2" fmla="*/ 0 h 43464"/>
                  <a:gd name="connsiteX3" fmla="*/ 6392 w 6391"/>
                  <a:gd name="connsiteY3" fmla="*/ 0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2826"/>
                    </a:moveTo>
                    <a:lnTo>
                      <a:pt x="0" y="43465"/>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406" name="Graphic 2">
                <a:extLst>
                  <a:ext uri="{FF2B5EF4-FFF2-40B4-BE49-F238E27FC236}">
                    <a16:creationId xmlns:a16="http://schemas.microsoft.com/office/drawing/2014/main" id="{C0FD39B5-B87C-4A6B-92A6-2947D2436D98}"/>
                  </a:ext>
                </a:extLst>
              </p:cNvPr>
              <p:cNvSpPr/>
              <p:nvPr/>
            </p:nvSpPr>
            <p:spPr>
              <a:xfrm>
                <a:off x="3198510" y="2087125"/>
                <a:ext cx="6391" cy="43464"/>
              </a:xfrm>
              <a:custGeom>
                <a:avLst/>
                <a:gdLst>
                  <a:gd name="connsiteX0" fmla="*/ 6392 w 6391"/>
                  <a:gd name="connsiteY0" fmla="*/ 42826 h 43464"/>
                  <a:gd name="connsiteX1" fmla="*/ 0 w 6391"/>
                  <a:gd name="connsiteY1" fmla="*/ 43465 h 43464"/>
                  <a:gd name="connsiteX2" fmla="*/ 0 w 6391"/>
                  <a:gd name="connsiteY2" fmla="*/ 639 h 43464"/>
                  <a:gd name="connsiteX3" fmla="*/ 6392 w 6391"/>
                  <a:gd name="connsiteY3" fmla="*/ 0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2826"/>
                    </a:moveTo>
                    <a:lnTo>
                      <a:pt x="0" y="43465"/>
                    </a:lnTo>
                    <a:lnTo>
                      <a:pt x="0" y="639"/>
                    </a:lnTo>
                    <a:lnTo>
                      <a:pt x="6392" y="0"/>
                    </a:lnTo>
                    <a:close/>
                  </a:path>
                </a:pathLst>
              </a:custGeom>
              <a:solidFill>
                <a:srgbClr val="FFFFFF"/>
              </a:solidFill>
              <a:ln w="6385" cap="flat">
                <a:noFill/>
                <a:prstDash val="solid"/>
                <a:miter/>
              </a:ln>
            </p:spPr>
            <p:txBody>
              <a:bodyPr rtlCol="0" anchor="ctr"/>
              <a:lstStyle/>
              <a:p>
                <a:endParaRPr lang="en-US"/>
              </a:p>
            </p:txBody>
          </p:sp>
          <p:sp>
            <p:nvSpPr>
              <p:cNvPr id="407" name="Graphic 2">
                <a:extLst>
                  <a:ext uri="{FF2B5EF4-FFF2-40B4-BE49-F238E27FC236}">
                    <a16:creationId xmlns:a16="http://schemas.microsoft.com/office/drawing/2014/main" id="{21D5D3CA-62FE-4E88-A0E8-31A901D87609}"/>
                  </a:ext>
                </a:extLst>
              </p:cNvPr>
              <p:cNvSpPr/>
              <p:nvPr/>
            </p:nvSpPr>
            <p:spPr>
              <a:xfrm>
                <a:off x="3209376" y="2087125"/>
                <a:ext cx="6391" cy="42825"/>
              </a:xfrm>
              <a:custGeom>
                <a:avLst/>
                <a:gdLst>
                  <a:gd name="connsiteX0" fmla="*/ 6392 w 6391"/>
                  <a:gd name="connsiteY0" fmla="*/ 42826 h 42825"/>
                  <a:gd name="connsiteX1" fmla="*/ 0 w 6391"/>
                  <a:gd name="connsiteY1" fmla="*/ 42826 h 42825"/>
                  <a:gd name="connsiteX2" fmla="*/ 0 w 6391"/>
                  <a:gd name="connsiteY2" fmla="*/ 0 h 42825"/>
                  <a:gd name="connsiteX3" fmla="*/ 6392 w 6391"/>
                  <a:gd name="connsiteY3" fmla="*/ 0 h 42825"/>
                </a:gdLst>
                <a:ahLst/>
                <a:cxnLst>
                  <a:cxn ang="0">
                    <a:pos x="connsiteX0" y="connsiteY0"/>
                  </a:cxn>
                  <a:cxn ang="0">
                    <a:pos x="connsiteX1" y="connsiteY1"/>
                  </a:cxn>
                  <a:cxn ang="0">
                    <a:pos x="connsiteX2" y="connsiteY2"/>
                  </a:cxn>
                  <a:cxn ang="0">
                    <a:pos x="connsiteX3" y="connsiteY3"/>
                  </a:cxn>
                </a:cxnLst>
                <a:rect l="l" t="t" r="r" b="b"/>
                <a:pathLst>
                  <a:path w="6391" h="42825">
                    <a:moveTo>
                      <a:pt x="6392" y="42826"/>
                    </a:moveTo>
                    <a:lnTo>
                      <a:pt x="0" y="42826"/>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408" name="Graphic 2">
                <a:extLst>
                  <a:ext uri="{FF2B5EF4-FFF2-40B4-BE49-F238E27FC236}">
                    <a16:creationId xmlns:a16="http://schemas.microsoft.com/office/drawing/2014/main" id="{107B7058-0D19-4D5B-8538-EDC9BFAEA60F}"/>
                  </a:ext>
                </a:extLst>
              </p:cNvPr>
              <p:cNvSpPr/>
              <p:nvPr/>
            </p:nvSpPr>
            <p:spPr>
              <a:xfrm>
                <a:off x="3220242" y="2086486"/>
                <a:ext cx="6391" cy="42825"/>
              </a:xfrm>
              <a:custGeom>
                <a:avLst/>
                <a:gdLst>
                  <a:gd name="connsiteX0" fmla="*/ 6392 w 6391"/>
                  <a:gd name="connsiteY0" fmla="*/ 42826 h 42825"/>
                  <a:gd name="connsiteX1" fmla="*/ 0 w 6391"/>
                  <a:gd name="connsiteY1" fmla="*/ 42826 h 42825"/>
                  <a:gd name="connsiteX2" fmla="*/ 0 w 6391"/>
                  <a:gd name="connsiteY2" fmla="*/ 0 h 42825"/>
                  <a:gd name="connsiteX3" fmla="*/ 6392 w 6391"/>
                  <a:gd name="connsiteY3" fmla="*/ 0 h 42825"/>
                </a:gdLst>
                <a:ahLst/>
                <a:cxnLst>
                  <a:cxn ang="0">
                    <a:pos x="connsiteX0" y="connsiteY0"/>
                  </a:cxn>
                  <a:cxn ang="0">
                    <a:pos x="connsiteX1" y="connsiteY1"/>
                  </a:cxn>
                  <a:cxn ang="0">
                    <a:pos x="connsiteX2" y="connsiteY2"/>
                  </a:cxn>
                  <a:cxn ang="0">
                    <a:pos x="connsiteX3" y="connsiteY3"/>
                  </a:cxn>
                </a:cxnLst>
                <a:rect l="l" t="t" r="r" b="b"/>
                <a:pathLst>
                  <a:path w="6391" h="42825">
                    <a:moveTo>
                      <a:pt x="6392" y="42826"/>
                    </a:moveTo>
                    <a:lnTo>
                      <a:pt x="0" y="42826"/>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409" name="Graphic 2">
                <a:extLst>
                  <a:ext uri="{FF2B5EF4-FFF2-40B4-BE49-F238E27FC236}">
                    <a16:creationId xmlns:a16="http://schemas.microsoft.com/office/drawing/2014/main" id="{9773C0B7-CDCC-47FA-8860-CF28DE286472}"/>
                  </a:ext>
                </a:extLst>
              </p:cNvPr>
              <p:cNvSpPr/>
              <p:nvPr/>
            </p:nvSpPr>
            <p:spPr>
              <a:xfrm>
                <a:off x="3231747" y="2085847"/>
                <a:ext cx="5752" cy="42825"/>
              </a:xfrm>
              <a:custGeom>
                <a:avLst/>
                <a:gdLst>
                  <a:gd name="connsiteX0" fmla="*/ 5753 w 5752"/>
                  <a:gd name="connsiteY0" fmla="*/ 42826 h 42825"/>
                  <a:gd name="connsiteX1" fmla="*/ 0 w 5752"/>
                  <a:gd name="connsiteY1" fmla="*/ 42826 h 42825"/>
                  <a:gd name="connsiteX2" fmla="*/ 0 w 5752"/>
                  <a:gd name="connsiteY2" fmla="*/ 0 h 42825"/>
                  <a:gd name="connsiteX3" fmla="*/ 5753 w 5752"/>
                  <a:gd name="connsiteY3" fmla="*/ 0 h 42825"/>
                </a:gdLst>
                <a:ahLst/>
                <a:cxnLst>
                  <a:cxn ang="0">
                    <a:pos x="connsiteX0" y="connsiteY0"/>
                  </a:cxn>
                  <a:cxn ang="0">
                    <a:pos x="connsiteX1" y="connsiteY1"/>
                  </a:cxn>
                  <a:cxn ang="0">
                    <a:pos x="connsiteX2" y="connsiteY2"/>
                  </a:cxn>
                  <a:cxn ang="0">
                    <a:pos x="connsiteX3" y="connsiteY3"/>
                  </a:cxn>
                </a:cxnLst>
                <a:rect l="l" t="t" r="r" b="b"/>
                <a:pathLst>
                  <a:path w="5752" h="42825">
                    <a:moveTo>
                      <a:pt x="5753" y="42826"/>
                    </a:moveTo>
                    <a:lnTo>
                      <a:pt x="0" y="42826"/>
                    </a:lnTo>
                    <a:lnTo>
                      <a:pt x="0" y="0"/>
                    </a:lnTo>
                    <a:lnTo>
                      <a:pt x="5753" y="0"/>
                    </a:lnTo>
                    <a:close/>
                  </a:path>
                </a:pathLst>
              </a:custGeom>
              <a:solidFill>
                <a:srgbClr val="FFFFFF"/>
              </a:solidFill>
              <a:ln w="6385" cap="flat">
                <a:noFill/>
                <a:prstDash val="solid"/>
                <a:miter/>
              </a:ln>
            </p:spPr>
            <p:txBody>
              <a:bodyPr rtlCol="0" anchor="ctr"/>
              <a:lstStyle/>
              <a:p>
                <a:endParaRPr lang="en-US"/>
              </a:p>
            </p:txBody>
          </p:sp>
        </p:grpSp>
        <p:grpSp>
          <p:nvGrpSpPr>
            <p:cNvPr id="410" name="Graphic 2">
              <a:extLst>
                <a:ext uri="{FF2B5EF4-FFF2-40B4-BE49-F238E27FC236}">
                  <a16:creationId xmlns:a16="http://schemas.microsoft.com/office/drawing/2014/main" id="{15BCAB36-A713-4C1B-8764-0685D7FC15CE}"/>
                </a:ext>
              </a:extLst>
            </p:cNvPr>
            <p:cNvGrpSpPr/>
            <p:nvPr/>
          </p:nvGrpSpPr>
          <p:grpSpPr>
            <a:xfrm>
              <a:off x="3051496" y="2089682"/>
              <a:ext cx="186003" cy="47939"/>
              <a:chOff x="3051496" y="2089682"/>
              <a:chExt cx="186003" cy="47939"/>
            </a:xfrm>
            <a:solidFill>
              <a:srgbClr val="FF9085"/>
            </a:solidFill>
          </p:grpSpPr>
          <p:sp>
            <p:nvSpPr>
              <p:cNvPr id="411" name="Graphic 2">
                <a:extLst>
                  <a:ext uri="{FF2B5EF4-FFF2-40B4-BE49-F238E27FC236}">
                    <a16:creationId xmlns:a16="http://schemas.microsoft.com/office/drawing/2014/main" id="{0D8C7891-2ECF-4D5F-B044-2263C938FBBB}"/>
                  </a:ext>
                </a:extLst>
              </p:cNvPr>
              <p:cNvSpPr/>
              <p:nvPr/>
            </p:nvSpPr>
            <p:spPr>
              <a:xfrm>
                <a:off x="3051496" y="2099909"/>
                <a:ext cx="6391" cy="37712"/>
              </a:xfrm>
              <a:custGeom>
                <a:avLst/>
                <a:gdLst>
                  <a:gd name="connsiteX0" fmla="*/ 6392 w 6391"/>
                  <a:gd name="connsiteY0" fmla="*/ 37073 h 37712"/>
                  <a:gd name="connsiteX1" fmla="*/ 0 w 6391"/>
                  <a:gd name="connsiteY1" fmla="*/ 37712 h 37712"/>
                  <a:gd name="connsiteX2" fmla="*/ 0 w 6391"/>
                  <a:gd name="connsiteY2" fmla="*/ 639 h 37712"/>
                  <a:gd name="connsiteX3" fmla="*/ 6392 w 6391"/>
                  <a:gd name="connsiteY3" fmla="*/ 0 h 37712"/>
                </a:gdLst>
                <a:ahLst/>
                <a:cxnLst>
                  <a:cxn ang="0">
                    <a:pos x="connsiteX0" y="connsiteY0"/>
                  </a:cxn>
                  <a:cxn ang="0">
                    <a:pos x="connsiteX1" y="connsiteY1"/>
                  </a:cxn>
                  <a:cxn ang="0">
                    <a:pos x="connsiteX2" y="connsiteY2"/>
                  </a:cxn>
                  <a:cxn ang="0">
                    <a:pos x="connsiteX3" y="connsiteY3"/>
                  </a:cxn>
                </a:cxnLst>
                <a:rect l="l" t="t" r="r" b="b"/>
                <a:pathLst>
                  <a:path w="6391" h="37712">
                    <a:moveTo>
                      <a:pt x="6392" y="37073"/>
                    </a:moveTo>
                    <a:lnTo>
                      <a:pt x="0" y="37712"/>
                    </a:lnTo>
                    <a:lnTo>
                      <a:pt x="0" y="639"/>
                    </a:lnTo>
                    <a:lnTo>
                      <a:pt x="6392" y="0"/>
                    </a:lnTo>
                    <a:close/>
                  </a:path>
                </a:pathLst>
              </a:custGeom>
              <a:solidFill>
                <a:srgbClr val="FF9085"/>
              </a:solidFill>
              <a:ln w="6385" cap="flat">
                <a:noFill/>
                <a:prstDash val="solid"/>
                <a:miter/>
              </a:ln>
            </p:spPr>
            <p:txBody>
              <a:bodyPr rtlCol="0" anchor="ctr"/>
              <a:lstStyle/>
              <a:p>
                <a:endParaRPr lang="en-US"/>
              </a:p>
            </p:txBody>
          </p:sp>
          <p:sp>
            <p:nvSpPr>
              <p:cNvPr id="412" name="Graphic 2">
                <a:extLst>
                  <a:ext uri="{FF2B5EF4-FFF2-40B4-BE49-F238E27FC236}">
                    <a16:creationId xmlns:a16="http://schemas.microsoft.com/office/drawing/2014/main" id="{A78D1D79-B07D-4D74-8008-0A4AEE5439C0}"/>
                  </a:ext>
                </a:extLst>
              </p:cNvPr>
              <p:cNvSpPr/>
              <p:nvPr/>
            </p:nvSpPr>
            <p:spPr>
              <a:xfrm>
                <a:off x="3063002" y="2131868"/>
                <a:ext cx="6391" cy="5113"/>
              </a:xfrm>
              <a:custGeom>
                <a:avLst/>
                <a:gdLst>
                  <a:gd name="connsiteX0" fmla="*/ 6392 w 6391"/>
                  <a:gd name="connsiteY0" fmla="*/ 4474 h 5113"/>
                  <a:gd name="connsiteX1" fmla="*/ 0 w 6391"/>
                  <a:gd name="connsiteY1" fmla="*/ 5113 h 5113"/>
                  <a:gd name="connsiteX2" fmla="*/ 0 w 6391"/>
                  <a:gd name="connsiteY2" fmla="*/ 639 h 5113"/>
                  <a:gd name="connsiteX3" fmla="*/ 6392 w 6391"/>
                  <a:gd name="connsiteY3" fmla="*/ 0 h 5113"/>
                </a:gdLst>
                <a:ahLst/>
                <a:cxnLst>
                  <a:cxn ang="0">
                    <a:pos x="connsiteX0" y="connsiteY0"/>
                  </a:cxn>
                  <a:cxn ang="0">
                    <a:pos x="connsiteX1" y="connsiteY1"/>
                  </a:cxn>
                  <a:cxn ang="0">
                    <a:pos x="connsiteX2" y="connsiteY2"/>
                  </a:cxn>
                  <a:cxn ang="0">
                    <a:pos x="connsiteX3" y="connsiteY3"/>
                  </a:cxn>
                </a:cxnLst>
                <a:rect l="l" t="t" r="r" b="b"/>
                <a:pathLst>
                  <a:path w="6391" h="5113">
                    <a:moveTo>
                      <a:pt x="6392" y="4474"/>
                    </a:moveTo>
                    <a:lnTo>
                      <a:pt x="0" y="5113"/>
                    </a:lnTo>
                    <a:lnTo>
                      <a:pt x="0" y="639"/>
                    </a:lnTo>
                    <a:lnTo>
                      <a:pt x="6392" y="0"/>
                    </a:lnTo>
                    <a:close/>
                  </a:path>
                </a:pathLst>
              </a:custGeom>
              <a:solidFill>
                <a:srgbClr val="FF9085"/>
              </a:solidFill>
              <a:ln w="6385" cap="flat">
                <a:noFill/>
                <a:prstDash val="solid"/>
                <a:miter/>
              </a:ln>
            </p:spPr>
            <p:txBody>
              <a:bodyPr rtlCol="0" anchor="ctr"/>
              <a:lstStyle/>
              <a:p>
                <a:endParaRPr lang="en-US"/>
              </a:p>
            </p:txBody>
          </p:sp>
          <p:sp>
            <p:nvSpPr>
              <p:cNvPr id="413" name="Graphic 2">
                <a:extLst>
                  <a:ext uri="{FF2B5EF4-FFF2-40B4-BE49-F238E27FC236}">
                    <a16:creationId xmlns:a16="http://schemas.microsoft.com/office/drawing/2014/main" id="{6EAF9FC1-36F7-4042-B724-3A005CB29D26}"/>
                  </a:ext>
                </a:extLst>
              </p:cNvPr>
              <p:cNvSpPr/>
              <p:nvPr/>
            </p:nvSpPr>
            <p:spPr>
              <a:xfrm>
                <a:off x="3074507" y="2110775"/>
                <a:ext cx="6391" cy="25567"/>
              </a:xfrm>
              <a:custGeom>
                <a:avLst/>
                <a:gdLst>
                  <a:gd name="connsiteX0" fmla="*/ 6392 w 6391"/>
                  <a:gd name="connsiteY0" fmla="*/ 25568 h 25567"/>
                  <a:gd name="connsiteX1" fmla="*/ 0 w 6391"/>
                  <a:gd name="connsiteY1" fmla="*/ 25568 h 25567"/>
                  <a:gd name="connsiteX2" fmla="*/ 0 w 6391"/>
                  <a:gd name="connsiteY2" fmla="*/ 0 h 25567"/>
                  <a:gd name="connsiteX3" fmla="*/ 6392 w 6391"/>
                  <a:gd name="connsiteY3" fmla="*/ 0 h 25567"/>
                </a:gdLst>
                <a:ahLst/>
                <a:cxnLst>
                  <a:cxn ang="0">
                    <a:pos x="connsiteX0" y="connsiteY0"/>
                  </a:cxn>
                  <a:cxn ang="0">
                    <a:pos x="connsiteX1" y="connsiteY1"/>
                  </a:cxn>
                  <a:cxn ang="0">
                    <a:pos x="connsiteX2" y="connsiteY2"/>
                  </a:cxn>
                  <a:cxn ang="0">
                    <a:pos x="connsiteX3" y="connsiteY3"/>
                  </a:cxn>
                </a:cxnLst>
                <a:rect l="l" t="t" r="r" b="b"/>
                <a:pathLst>
                  <a:path w="6391" h="25567">
                    <a:moveTo>
                      <a:pt x="6392" y="25568"/>
                    </a:moveTo>
                    <a:lnTo>
                      <a:pt x="0" y="25568"/>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414" name="Graphic 2">
                <a:extLst>
                  <a:ext uri="{FF2B5EF4-FFF2-40B4-BE49-F238E27FC236}">
                    <a16:creationId xmlns:a16="http://schemas.microsoft.com/office/drawing/2014/main" id="{11C286C9-4311-445D-9429-3AF8A2EBEADB}"/>
                  </a:ext>
                </a:extLst>
              </p:cNvPr>
              <p:cNvSpPr/>
              <p:nvPr/>
            </p:nvSpPr>
            <p:spPr>
              <a:xfrm>
                <a:off x="3086012" y="2124837"/>
                <a:ext cx="6391" cy="10866"/>
              </a:xfrm>
              <a:custGeom>
                <a:avLst/>
                <a:gdLst>
                  <a:gd name="connsiteX0" fmla="*/ 6392 w 6391"/>
                  <a:gd name="connsiteY0" fmla="*/ 10866 h 10866"/>
                  <a:gd name="connsiteX1" fmla="*/ 0 w 6391"/>
                  <a:gd name="connsiteY1" fmla="*/ 10866 h 10866"/>
                  <a:gd name="connsiteX2" fmla="*/ 0 w 6391"/>
                  <a:gd name="connsiteY2" fmla="*/ 0 h 10866"/>
                  <a:gd name="connsiteX3" fmla="*/ 6392 w 6391"/>
                  <a:gd name="connsiteY3" fmla="*/ 0 h 10866"/>
                </a:gdLst>
                <a:ahLst/>
                <a:cxnLst>
                  <a:cxn ang="0">
                    <a:pos x="connsiteX0" y="connsiteY0"/>
                  </a:cxn>
                  <a:cxn ang="0">
                    <a:pos x="connsiteX1" y="connsiteY1"/>
                  </a:cxn>
                  <a:cxn ang="0">
                    <a:pos x="connsiteX2" y="connsiteY2"/>
                  </a:cxn>
                  <a:cxn ang="0">
                    <a:pos x="connsiteX3" y="connsiteY3"/>
                  </a:cxn>
                </a:cxnLst>
                <a:rect l="l" t="t" r="r" b="b"/>
                <a:pathLst>
                  <a:path w="6391" h="10866">
                    <a:moveTo>
                      <a:pt x="6392" y="10866"/>
                    </a:moveTo>
                    <a:lnTo>
                      <a:pt x="0" y="10866"/>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415" name="Graphic 2">
                <a:extLst>
                  <a:ext uri="{FF2B5EF4-FFF2-40B4-BE49-F238E27FC236}">
                    <a16:creationId xmlns:a16="http://schemas.microsoft.com/office/drawing/2014/main" id="{E28E366D-AB06-4D2B-BDB0-E78E6CDA9DF4}"/>
                  </a:ext>
                </a:extLst>
              </p:cNvPr>
              <p:cNvSpPr/>
              <p:nvPr/>
            </p:nvSpPr>
            <p:spPr>
              <a:xfrm>
                <a:off x="3096879" y="2106940"/>
                <a:ext cx="6391" cy="28124"/>
              </a:xfrm>
              <a:custGeom>
                <a:avLst/>
                <a:gdLst>
                  <a:gd name="connsiteX0" fmla="*/ 6392 w 6391"/>
                  <a:gd name="connsiteY0" fmla="*/ 28124 h 28124"/>
                  <a:gd name="connsiteX1" fmla="*/ 0 w 6391"/>
                  <a:gd name="connsiteY1" fmla="*/ 28124 h 28124"/>
                  <a:gd name="connsiteX2" fmla="*/ 0 w 6391"/>
                  <a:gd name="connsiteY2" fmla="*/ 639 h 28124"/>
                  <a:gd name="connsiteX3" fmla="*/ 6392 w 6391"/>
                  <a:gd name="connsiteY3" fmla="*/ 0 h 28124"/>
                </a:gdLst>
                <a:ahLst/>
                <a:cxnLst>
                  <a:cxn ang="0">
                    <a:pos x="connsiteX0" y="connsiteY0"/>
                  </a:cxn>
                  <a:cxn ang="0">
                    <a:pos x="connsiteX1" y="connsiteY1"/>
                  </a:cxn>
                  <a:cxn ang="0">
                    <a:pos x="connsiteX2" y="connsiteY2"/>
                  </a:cxn>
                  <a:cxn ang="0">
                    <a:pos x="connsiteX3" y="connsiteY3"/>
                  </a:cxn>
                </a:cxnLst>
                <a:rect l="l" t="t" r="r" b="b"/>
                <a:pathLst>
                  <a:path w="6391" h="28124">
                    <a:moveTo>
                      <a:pt x="6392" y="28124"/>
                    </a:moveTo>
                    <a:lnTo>
                      <a:pt x="0" y="28124"/>
                    </a:lnTo>
                    <a:lnTo>
                      <a:pt x="0" y="639"/>
                    </a:lnTo>
                    <a:lnTo>
                      <a:pt x="6392" y="0"/>
                    </a:lnTo>
                    <a:close/>
                  </a:path>
                </a:pathLst>
              </a:custGeom>
              <a:solidFill>
                <a:srgbClr val="FF9085"/>
              </a:solidFill>
              <a:ln w="6385" cap="flat">
                <a:noFill/>
                <a:prstDash val="solid"/>
                <a:miter/>
              </a:ln>
            </p:spPr>
            <p:txBody>
              <a:bodyPr rtlCol="0" anchor="ctr"/>
              <a:lstStyle/>
              <a:p>
                <a:endParaRPr lang="en-US"/>
              </a:p>
            </p:txBody>
          </p:sp>
          <p:sp>
            <p:nvSpPr>
              <p:cNvPr id="416" name="Graphic 2">
                <a:extLst>
                  <a:ext uri="{FF2B5EF4-FFF2-40B4-BE49-F238E27FC236}">
                    <a16:creationId xmlns:a16="http://schemas.microsoft.com/office/drawing/2014/main" id="{3749E372-F287-4842-B72D-089373B08E5D}"/>
                  </a:ext>
                </a:extLst>
              </p:cNvPr>
              <p:cNvSpPr/>
              <p:nvPr/>
            </p:nvSpPr>
            <p:spPr>
              <a:xfrm>
                <a:off x="3108384" y="2115249"/>
                <a:ext cx="6391" cy="19814"/>
              </a:xfrm>
              <a:custGeom>
                <a:avLst/>
                <a:gdLst>
                  <a:gd name="connsiteX0" fmla="*/ 6392 w 6391"/>
                  <a:gd name="connsiteY0" fmla="*/ 19176 h 19814"/>
                  <a:gd name="connsiteX1" fmla="*/ 0 w 6391"/>
                  <a:gd name="connsiteY1" fmla="*/ 19815 h 19814"/>
                  <a:gd name="connsiteX2" fmla="*/ 0 w 6391"/>
                  <a:gd name="connsiteY2" fmla="*/ 0 h 19814"/>
                  <a:gd name="connsiteX3" fmla="*/ 6392 w 6391"/>
                  <a:gd name="connsiteY3" fmla="*/ 0 h 19814"/>
                </a:gdLst>
                <a:ahLst/>
                <a:cxnLst>
                  <a:cxn ang="0">
                    <a:pos x="connsiteX0" y="connsiteY0"/>
                  </a:cxn>
                  <a:cxn ang="0">
                    <a:pos x="connsiteX1" y="connsiteY1"/>
                  </a:cxn>
                  <a:cxn ang="0">
                    <a:pos x="connsiteX2" y="connsiteY2"/>
                  </a:cxn>
                  <a:cxn ang="0">
                    <a:pos x="connsiteX3" y="connsiteY3"/>
                  </a:cxn>
                </a:cxnLst>
                <a:rect l="l" t="t" r="r" b="b"/>
                <a:pathLst>
                  <a:path w="6391" h="19814">
                    <a:moveTo>
                      <a:pt x="6392" y="19176"/>
                    </a:moveTo>
                    <a:lnTo>
                      <a:pt x="0" y="19815"/>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417" name="Graphic 2">
                <a:extLst>
                  <a:ext uri="{FF2B5EF4-FFF2-40B4-BE49-F238E27FC236}">
                    <a16:creationId xmlns:a16="http://schemas.microsoft.com/office/drawing/2014/main" id="{ACFD815A-BB5B-4721-83BA-7977683C67E8}"/>
                  </a:ext>
                </a:extLst>
              </p:cNvPr>
              <p:cNvSpPr/>
              <p:nvPr/>
            </p:nvSpPr>
            <p:spPr>
              <a:xfrm>
                <a:off x="3119889" y="2100548"/>
                <a:ext cx="6391" cy="33876"/>
              </a:xfrm>
              <a:custGeom>
                <a:avLst/>
                <a:gdLst>
                  <a:gd name="connsiteX0" fmla="*/ 6392 w 6391"/>
                  <a:gd name="connsiteY0" fmla="*/ 33238 h 33876"/>
                  <a:gd name="connsiteX1" fmla="*/ 0 w 6391"/>
                  <a:gd name="connsiteY1" fmla="*/ 33877 h 33876"/>
                  <a:gd name="connsiteX2" fmla="*/ 0 w 6391"/>
                  <a:gd name="connsiteY2" fmla="*/ 0 h 33876"/>
                  <a:gd name="connsiteX3" fmla="*/ 6392 w 6391"/>
                  <a:gd name="connsiteY3" fmla="*/ 0 h 33876"/>
                </a:gdLst>
                <a:ahLst/>
                <a:cxnLst>
                  <a:cxn ang="0">
                    <a:pos x="connsiteX0" y="connsiteY0"/>
                  </a:cxn>
                  <a:cxn ang="0">
                    <a:pos x="connsiteX1" y="connsiteY1"/>
                  </a:cxn>
                  <a:cxn ang="0">
                    <a:pos x="connsiteX2" y="connsiteY2"/>
                  </a:cxn>
                  <a:cxn ang="0">
                    <a:pos x="connsiteX3" y="connsiteY3"/>
                  </a:cxn>
                </a:cxnLst>
                <a:rect l="l" t="t" r="r" b="b"/>
                <a:pathLst>
                  <a:path w="6391" h="33876">
                    <a:moveTo>
                      <a:pt x="6392" y="33238"/>
                    </a:moveTo>
                    <a:lnTo>
                      <a:pt x="0" y="33877"/>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418" name="Graphic 2">
                <a:extLst>
                  <a:ext uri="{FF2B5EF4-FFF2-40B4-BE49-F238E27FC236}">
                    <a16:creationId xmlns:a16="http://schemas.microsoft.com/office/drawing/2014/main" id="{1C94DF07-B5E5-47D8-8AB5-C4AB252C2EC5}"/>
                  </a:ext>
                </a:extLst>
              </p:cNvPr>
              <p:cNvSpPr/>
              <p:nvPr/>
            </p:nvSpPr>
            <p:spPr>
              <a:xfrm>
                <a:off x="3131395" y="2096713"/>
                <a:ext cx="6391" cy="37072"/>
              </a:xfrm>
              <a:custGeom>
                <a:avLst/>
                <a:gdLst>
                  <a:gd name="connsiteX0" fmla="*/ 6392 w 6391"/>
                  <a:gd name="connsiteY0" fmla="*/ 36434 h 37072"/>
                  <a:gd name="connsiteX1" fmla="*/ 0 w 6391"/>
                  <a:gd name="connsiteY1" fmla="*/ 37073 h 37072"/>
                  <a:gd name="connsiteX2" fmla="*/ 0 w 6391"/>
                  <a:gd name="connsiteY2" fmla="*/ 0 h 37072"/>
                  <a:gd name="connsiteX3" fmla="*/ 6392 w 6391"/>
                  <a:gd name="connsiteY3" fmla="*/ 0 h 37072"/>
                </a:gdLst>
                <a:ahLst/>
                <a:cxnLst>
                  <a:cxn ang="0">
                    <a:pos x="connsiteX0" y="connsiteY0"/>
                  </a:cxn>
                  <a:cxn ang="0">
                    <a:pos x="connsiteX1" y="connsiteY1"/>
                  </a:cxn>
                  <a:cxn ang="0">
                    <a:pos x="connsiteX2" y="connsiteY2"/>
                  </a:cxn>
                  <a:cxn ang="0">
                    <a:pos x="connsiteX3" y="connsiteY3"/>
                  </a:cxn>
                </a:cxnLst>
                <a:rect l="l" t="t" r="r" b="b"/>
                <a:pathLst>
                  <a:path w="6391" h="37072">
                    <a:moveTo>
                      <a:pt x="6392" y="36434"/>
                    </a:moveTo>
                    <a:lnTo>
                      <a:pt x="0" y="37073"/>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419" name="Graphic 2">
                <a:extLst>
                  <a:ext uri="{FF2B5EF4-FFF2-40B4-BE49-F238E27FC236}">
                    <a16:creationId xmlns:a16="http://schemas.microsoft.com/office/drawing/2014/main" id="{76992A5D-366A-4C7E-A7E5-E9EE80216A70}"/>
                  </a:ext>
                </a:extLst>
              </p:cNvPr>
              <p:cNvSpPr/>
              <p:nvPr/>
            </p:nvSpPr>
            <p:spPr>
              <a:xfrm>
                <a:off x="3142261" y="2114610"/>
                <a:ext cx="6391" cy="18536"/>
              </a:xfrm>
              <a:custGeom>
                <a:avLst/>
                <a:gdLst>
                  <a:gd name="connsiteX0" fmla="*/ 6392 w 6391"/>
                  <a:gd name="connsiteY0" fmla="*/ 18537 h 18536"/>
                  <a:gd name="connsiteX1" fmla="*/ 0 w 6391"/>
                  <a:gd name="connsiteY1" fmla="*/ 18537 h 18536"/>
                  <a:gd name="connsiteX2" fmla="*/ 0 w 6391"/>
                  <a:gd name="connsiteY2" fmla="*/ 0 h 18536"/>
                  <a:gd name="connsiteX3" fmla="*/ 6392 w 6391"/>
                  <a:gd name="connsiteY3" fmla="*/ 0 h 18536"/>
                </a:gdLst>
                <a:ahLst/>
                <a:cxnLst>
                  <a:cxn ang="0">
                    <a:pos x="connsiteX0" y="connsiteY0"/>
                  </a:cxn>
                  <a:cxn ang="0">
                    <a:pos x="connsiteX1" y="connsiteY1"/>
                  </a:cxn>
                  <a:cxn ang="0">
                    <a:pos x="connsiteX2" y="connsiteY2"/>
                  </a:cxn>
                  <a:cxn ang="0">
                    <a:pos x="connsiteX3" y="connsiteY3"/>
                  </a:cxn>
                </a:cxnLst>
                <a:rect l="l" t="t" r="r" b="b"/>
                <a:pathLst>
                  <a:path w="6391" h="18536">
                    <a:moveTo>
                      <a:pt x="6392" y="18537"/>
                    </a:moveTo>
                    <a:lnTo>
                      <a:pt x="0" y="18537"/>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420" name="Graphic 2">
                <a:extLst>
                  <a:ext uri="{FF2B5EF4-FFF2-40B4-BE49-F238E27FC236}">
                    <a16:creationId xmlns:a16="http://schemas.microsoft.com/office/drawing/2014/main" id="{7DF948C1-34AE-4F09-B7FA-3B3EB66EB640}"/>
                  </a:ext>
                </a:extLst>
              </p:cNvPr>
              <p:cNvSpPr/>
              <p:nvPr/>
            </p:nvSpPr>
            <p:spPr>
              <a:xfrm>
                <a:off x="3153766" y="2092238"/>
                <a:ext cx="6391" cy="40268"/>
              </a:xfrm>
              <a:custGeom>
                <a:avLst/>
                <a:gdLst>
                  <a:gd name="connsiteX0" fmla="*/ 6392 w 6391"/>
                  <a:gd name="connsiteY0" fmla="*/ 40269 h 40268"/>
                  <a:gd name="connsiteX1" fmla="*/ 0 w 6391"/>
                  <a:gd name="connsiteY1" fmla="*/ 40269 h 40268"/>
                  <a:gd name="connsiteX2" fmla="*/ 0 w 6391"/>
                  <a:gd name="connsiteY2" fmla="*/ 0 h 40268"/>
                  <a:gd name="connsiteX3" fmla="*/ 6392 w 6391"/>
                  <a:gd name="connsiteY3" fmla="*/ 0 h 40268"/>
                </a:gdLst>
                <a:ahLst/>
                <a:cxnLst>
                  <a:cxn ang="0">
                    <a:pos x="connsiteX0" y="connsiteY0"/>
                  </a:cxn>
                  <a:cxn ang="0">
                    <a:pos x="connsiteX1" y="connsiteY1"/>
                  </a:cxn>
                  <a:cxn ang="0">
                    <a:pos x="connsiteX2" y="connsiteY2"/>
                  </a:cxn>
                  <a:cxn ang="0">
                    <a:pos x="connsiteX3" y="connsiteY3"/>
                  </a:cxn>
                </a:cxnLst>
                <a:rect l="l" t="t" r="r" b="b"/>
                <a:pathLst>
                  <a:path w="6391" h="40268">
                    <a:moveTo>
                      <a:pt x="6392" y="40269"/>
                    </a:moveTo>
                    <a:lnTo>
                      <a:pt x="0" y="40269"/>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421" name="Graphic 2">
                <a:extLst>
                  <a:ext uri="{FF2B5EF4-FFF2-40B4-BE49-F238E27FC236}">
                    <a16:creationId xmlns:a16="http://schemas.microsoft.com/office/drawing/2014/main" id="{13200B33-4E3C-4D85-BA16-2D0B48E4CA89}"/>
                  </a:ext>
                </a:extLst>
              </p:cNvPr>
              <p:cNvSpPr/>
              <p:nvPr/>
            </p:nvSpPr>
            <p:spPr>
              <a:xfrm>
                <a:off x="3164633" y="2097352"/>
                <a:ext cx="6391" cy="34516"/>
              </a:xfrm>
              <a:custGeom>
                <a:avLst/>
                <a:gdLst>
                  <a:gd name="connsiteX0" fmla="*/ 6392 w 6391"/>
                  <a:gd name="connsiteY0" fmla="*/ 34516 h 34516"/>
                  <a:gd name="connsiteX1" fmla="*/ 0 w 6391"/>
                  <a:gd name="connsiteY1" fmla="*/ 34516 h 34516"/>
                  <a:gd name="connsiteX2" fmla="*/ 0 w 6391"/>
                  <a:gd name="connsiteY2" fmla="*/ 639 h 34516"/>
                  <a:gd name="connsiteX3" fmla="*/ 6392 w 6391"/>
                  <a:gd name="connsiteY3" fmla="*/ 0 h 34516"/>
                </a:gdLst>
                <a:ahLst/>
                <a:cxnLst>
                  <a:cxn ang="0">
                    <a:pos x="connsiteX0" y="connsiteY0"/>
                  </a:cxn>
                  <a:cxn ang="0">
                    <a:pos x="connsiteX1" y="connsiteY1"/>
                  </a:cxn>
                  <a:cxn ang="0">
                    <a:pos x="connsiteX2" y="connsiteY2"/>
                  </a:cxn>
                  <a:cxn ang="0">
                    <a:pos x="connsiteX3" y="connsiteY3"/>
                  </a:cxn>
                </a:cxnLst>
                <a:rect l="l" t="t" r="r" b="b"/>
                <a:pathLst>
                  <a:path w="6391" h="34516">
                    <a:moveTo>
                      <a:pt x="6392" y="34516"/>
                    </a:moveTo>
                    <a:lnTo>
                      <a:pt x="0" y="34516"/>
                    </a:lnTo>
                    <a:lnTo>
                      <a:pt x="0" y="639"/>
                    </a:lnTo>
                    <a:lnTo>
                      <a:pt x="6392" y="0"/>
                    </a:lnTo>
                    <a:close/>
                  </a:path>
                </a:pathLst>
              </a:custGeom>
              <a:solidFill>
                <a:srgbClr val="FF9085"/>
              </a:solidFill>
              <a:ln w="6385" cap="flat">
                <a:noFill/>
                <a:prstDash val="solid"/>
                <a:miter/>
              </a:ln>
            </p:spPr>
            <p:txBody>
              <a:bodyPr rtlCol="0" anchor="ctr"/>
              <a:lstStyle/>
              <a:p>
                <a:endParaRPr lang="en-US"/>
              </a:p>
            </p:txBody>
          </p:sp>
          <p:sp>
            <p:nvSpPr>
              <p:cNvPr id="422" name="Graphic 2">
                <a:extLst>
                  <a:ext uri="{FF2B5EF4-FFF2-40B4-BE49-F238E27FC236}">
                    <a16:creationId xmlns:a16="http://schemas.microsoft.com/office/drawing/2014/main" id="{39A14B84-2930-460F-B234-D69E55608138}"/>
                  </a:ext>
                </a:extLst>
              </p:cNvPr>
              <p:cNvSpPr/>
              <p:nvPr/>
            </p:nvSpPr>
            <p:spPr>
              <a:xfrm>
                <a:off x="3176138" y="2122280"/>
                <a:ext cx="6391" cy="8948"/>
              </a:xfrm>
              <a:custGeom>
                <a:avLst/>
                <a:gdLst>
                  <a:gd name="connsiteX0" fmla="*/ 6392 w 6391"/>
                  <a:gd name="connsiteY0" fmla="*/ 8949 h 8948"/>
                  <a:gd name="connsiteX1" fmla="*/ 0 w 6391"/>
                  <a:gd name="connsiteY1" fmla="*/ 8949 h 8948"/>
                  <a:gd name="connsiteX2" fmla="*/ 0 w 6391"/>
                  <a:gd name="connsiteY2" fmla="*/ 0 h 8948"/>
                  <a:gd name="connsiteX3" fmla="*/ 6392 w 6391"/>
                  <a:gd name="connsiteY3" fmla="*/ 0 h 8948"/>
                </a:gdLst>
                <a:ahLst/>
                <a:cxnLst>
                  <a:cxn ang="0">
                    <a:pos x="connsiteX0" y="connsiteY0"/>
                  </a:cxn>
                  <a:cxn ang="0">
                    <a:pos x="connsiteX1" y="connsiteY1"/>
                  </a:cxn>
                  <a:cxn ang="0">
                    <a:pos x="connsiteX2" y="connsiteY2"/>
                  </a:cxn>
                  <a:cxn ang="0">
                    <a:pos x="connsiteX3" y="connsiteY3"/>
                  </a:cxn>
                </a:cxnLst>
                <a:rect l="l" t="t" r="r" b="b"/>
                <a:pathLst>
                  <a:path w="6391" h="8948">
                    <a:moveTo>
                      <a:pt x="6392" y="8949"/>
                    </a:moveTo>
                    <a:lnTo>
                      <a:pt x="0" y="8949"/>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423" name="Graphic 2">
                <a:extLst>
                  <a:ext uri="{FF2B5EF4-FFF2-40B4-BE49-F238E27FC236}">
                    <a16:creationId xmlns:a16="http://schemas.microsoft.com/office/drawing/2014/main" id="{04804F45-48F8-40D9-B6CB-6D9A95EE2E9A}"/>
                  </a:ext>
                </a:extLst>
              </p:cNvPr>
              <p:cNvSpPr/>
              <p:nvPr/>
            </p:nvSpPr>
            <p:spPr>
              <a:xfrm>
                <a:off x="3187004" y="2109497"/>
                <a:ext cx="6391" cy="21732"/>
              </a:xfrm>
              <a:custGeom>
                <a:avLst/>
                <a:gdLst>
                  <a:gd name="connsiteX0" fmla="*/ 6392 w 6391"/>
                  <a:gd name="connsiteY0" fmla="*/ 21093 h 21732"/>
                  <a:gd name="connsiteX1" fmla="*/ 0 w 6391"/>
                  <a:gd name="connsiteY1" fmla="*/ 21732 h 21732"/>
                  <a:gd name="connsiteX2" fmla="*/ 0 w 6391"/>
                  <a:gd name="connsiteY2" fmla="*/ 0 h 21732"/>
                  <a:gd name="connsiteX3" fmla="*/ 6392 w 6391"/>
                  <a:gd name="connsiteY3" fmla="*/ 0 h 21732"/>
                </a:gdLst>
                <a:ahLst/>
                <a:cxnLst>
                  <a:cxn ang="0">
                    <a:pos x="connsiteX0" y="connsiteY0"/>
                  </a:cxn>
                  <a:cxn ang="0">
                    <a:pos x="connsiteX1" y="connsiteY1"/>
                  </a:cxn>
                  <a:cxn ang="0">
                    <a:pos x="connsiteX2" y="connsiteY2"/>
                  </a:cxn>
                  <a:cxn ang="0">
                    <a:pos x="connsiteX3" y="connsiteY3"/>
                  </a:cxn>
                </a:cxnLst>
                <a:rect l="l" t="t" r="r" b="b"/>
                <a:pathLst>
                  <a:path w="6391" h="21732">
                    <a:moveTo>
                      <a:pt x="6392" y="21093"/>
                    </a:moveTo>
                    <a:lnTo>
                      <a:pt x="0" y="21732"/>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424" name="Graphic 2">
                <a:extLst>
                  <a:ext uri="{FF2B5EF4-FFF2-40B4-BE49-F238E27FC236}">
                    <a16:creationId xmlns:a16="http://schemas.microsoft.com/office/drawing/2014/main" id="{78E91513-AB32-4390-B240-CA4BB7C749FE}"/>
                  </a:ext>
                </a:extLst>
              </p:cNvPr>
              <p:cNvSpPr/>
              <p:nvPr/>
            </p:nvSpPr>
            <p:spPr>
              <a:xfrm>
                <a:off x="3198510" y="2099270"/>
                <a:ext cx="6391" cy="31320"/>
              </a:xfrm>
              <a:custGeom>
                <a:avLst/>
                <a:gdLst>
                  <a:gd name="connsiteX0" fmla="*/ 6392 w 6391"/>
                  <a:gd name="connsiteY0" fmla="*/ 30681 h 31320"/>
                  <a:gd name="connsiteX1" fmla="*/ 0 w 6391"/>
                  <a:gd name="connsiteY1" fmla="*/ 31320 h 31320"/>
                  <a:gd name="connsiteX2" fmla="*/ 0 w 6391"/>
                  <a:gd name="connsiteY2" fmla="*/ 0 h 31320"/>
                  <a:gd name="connsiteX3" fmla="*/ 6392 w 6391"/>
                  <a:gd name="connsiteY3" fmla="*/ 0 h 31320"/>
                </a:gdLst>
                <a:ahLst/>
                <a:cxnLst>
                  <a:cxn ang="0">
                    <a:pos x="connsiteX0" y="connsiteY0"/>
                  </a:cxn>
                  <a:cxn ang="0">
                    <a:pos x="connsiteX1" y="connsiteY1"/>
                  </a:cxn>
                  <a:cxn ang="0">
                    <a:pos x="connsiteX2" y="connsiteY2"/>
                  </a:cxn>
                  <a:cxn ang="0">
                    <a:pos x="connsiteX3" y="connsiteY3"/>
                  </a:cxn>
                </a:cxnLst>
                <a:rect l="l" t="t" r="r" b="b"/>
                <a:pathLst>
                  <a:path w="6391" h="31320">
                    <a:moveTo>
                      <a:pt x="6392" y="30681"/>
                    </a:moveTo>
                    <a:lnTo>
                      <a:pt x="0" y="31320"/>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425" name="Graphic 2">
                <a:extLst>
                  <a:ext uri="{FF2B5EF4-FFF2-40B4-BE49-F238E27FC236}">
                    <a16:creationId xmlns:a16="http://schemas.microsoft.com/office/drawing/2014/main" id="{19890B6E-CB97-4986-8419-E5C297F1BE43}"/>
                  </a:ext>
                </a:extLst>
              </p:cNvPr>
              <p:cNvSpPr/>
              <p:nvPr/>
            </p:nvSpPr>
            <p:spPr>
              <a:xfrm>
                <a:off x="3209376" y="2106940"/>
                <a:ext cx="6391" cy="23010"/>
              </a:xfrm>
              <a:custGeom>
                <a:avLst/>
                <a:gdLst>
                  <a:gd name="connsiteX0" fmla="*/ 6392 w 6391"/>
                  <a:gd name="connsiteY0" fmla="*/ 23011 h 23010"/>
                  <a:gd name="connsiteX1" fmla="*/ 0 w 6391"/>
                  <a:gd name="connsiteY1" fmla="*/ 23011 h 23010"/>
                  <a:gd name="connsiteX2" fmla="*/ 0 w 6391"/>
                  <a:gd name="connsiteY2" fmla="*/ 639 h 23010"/>
                  <a:gd name="connsiteX3" fmla="*/ 6392 w 6391"/>
                  <a:gd name="connsiteY3" fmla="*/ 0 h 23010"/>
                </a:gdLst>
                <a:ahLst/>
                <a:cxnLst>
                  <a:cxn ang="0">
                    <a:pos x="connsiteX0" y="connsiteY0"/>
                  </a:cxn>
                  <a:cxn ang="0">
                    <a:pos x="connsiteX1" y="connsiteY1"/>
                  </a:cxn>
                  <a:cxn ang="0">
                    <a:pos x="connsiteX2" y="connsiteY2"/>
                  </a:cxn>
                  <a:cxn ang="0">
                    <a:pos x="connsiteX3" y="connsiteY3"/>
                  </a:cxn>
                </a:cxnLst>
                <a:rect l="l" t="t" r="r" b="b"/>
                <a:pathLst>
                  <a:path w="6391" h="23010">
                    <a:moveTo>
                      <a:pt x="6392" y="23011"/>
                    </a:moveTo>
                    <a:lnTo>
                      <a:pt x="0" y="23011"/>
                    </a:lnTo>
                    <a:lnTo>
                      <a:pt x="0" y="639"/>
                    </a:lnTo>
                    <a:lnTo>
                      <a:pt x="6392" y="0"/>
                    </a:lnTo>
                    <a:close/>
                  </a:path>
                </a:pathLst>
              </a:custGeom>
              <a:solidFill>
                <a:srgbClr val="FF9085"/>
              </a:solidFill>
              <a:ln w="6385" cap="flat">
                <a:noFill/>
                <a:prstDash val="solid"/>
                <a:miter/>
              </a:ln>
            </p:spPr>
            <p:txBody>
              <a:bodyPr rtlCol="0" anchor="ctr"/>
              <a:lstStyle/>
              <a:p>
                <a:endParaRPr lang="en-US"/>
              </a:p>
            </p:txBody>
          </p:sp>
          <p:sp>
            <p:nvSpPr>
              <p:cNvPr id="426" name="Graphic 2">
                <a:extLst>
                  <a:ext uri="{FF2B5EF4-FFF2-40B4-BE49-F238E27FC236}">
                    <a16:creationId xmlns:a16="http://schemas.microsoft.com/office/drawing/2014/main" id="{4CA5E415-587C-429F-8C97-D768C0944D57}"/>
                  </a:ext>
                </a:extLst>
              </p:cNvPr>
              <p:cNvSpPr/>
              <p:nvPr/>
            </p:nvSpPr>
            <p:spPr>
              <a:xfrm>
                <a:off x="3220242" y="2094156"/>
                <a:ext cx="6391" cy="35155"/>
              </a:xfrm>
              <a:custGeom>
                <a:avLst/>
                <a:gdLst>
                  <a:gd name="connsiteX0" fmla="*/ 6392 w 6391"/>
                  <a:gd name="connsiteY0" fmla="*/ 35155 h 35155"/>
                  <a:gd name="connsiteX1" fmla="*/ 0 w 6391"/>
                  <a:gd name="connsiteY1" fmla="*/ 35155 h 35155"/>
                  <a:gd name="connsiteX2" fmla="*/ 0 w 6391"/>
                  <a:gd name="connsiteY2" fmla="*/ 639 h 35155"/>
                  <a:gd name="connsiteX3" fmla="*/ 6392 w 6391"/>
                  <a:gd name="connsiteY3" fmla="*/ 0 h 35155"/>
                </a:gdLst>
                <a:ahLst/>
                <a:cxnLst>
                  <a:cxn ang="0">
                    <a:pos x="connsiteX0" y="connsiteY0"/>
                  </a:cxn>
                  <a:cxn ang="0">
                    <a:pos x="connsiteX1" y="connsiteY1"/>
                  </a:cxn>
                  <a:cxn ang="0">
                    <a:pos x="connsiteX2" y="connsiteY2"/>
                  </a:cxn>
                  <a:cxn ang="0">
                    <a:pos x="connsiteX3" y="connsiteY3"/>
                  </a:cxn>
                </a:cxnLst>
                <a:rect l="l" t="t" r="r" b="b"/>
                <a:pathLst>
                  <a:path w="6391" h="35155">
                    <a:moveTo>
                      <a:pt x="6392" y="35155"/>
                    </a:moveTo>
                    <a:lnTo>
                      <a:pt x="0" y="35155"/>
                    </a:lnTo>
                    <a:lnTo>
                      <a:pt x="0" y="639"/>
                    </a:lnTo>
                    <a:lnTo>
                      <a:pt x="6392" y="0"/>
                    </a:lnTo>
                    <a:close/>
                  </a:path>
                </a:pathLst>
              </a:custGeom>
              <a:solidFill>
                <a:srgbClr val="FF9085"/>
              </a:solidFill>
              <a:ln w="6385" cap="flat">
                <a:noFill/>
                <a:prstDash val="solid"/>
                <a:miter/>
              </a:ln>
            </p:spPr>
            <p:txBody>
              <a:bodyPr rtlCol="0" anchor="ctr"/>
              <a:lstStyle/>
              <a:p>
                <a:endParaRPr lang="en-US"/>
              </a:p>
            </p:txBody>
          </p:sp>
          <p:sp>
            <p:nvSpPr>
              <p:cNvPr id="427" name="Graphic 2">
                <a:extLst>
                  <a:ext uri="{FF2B5EF4-FFF2-40B4-BE49-F238E27FC236}">
                    <a16:creationId xmlns:a16="http://schemas.microsoft.com/office/drawing/2014/main" id="{85202CEE-5C5A-4054-AF44-E71535DD9659}"/>
                  </a:ext>
                </a:extLst>
              </p:cNvPr>
              <p:cNvSpPr/>
              <p:nvPr/>
            </p:nvSpPr>
            <p:spPr>
              <a:xfrm>
                <a:off x="3231747" y="2089682"/>
                <a:ext cx="5752" cy="38990"/>
              </a:xfrm>
              <a:custGeom>
                <a:avLst/>
                <a:gdLst>
                  <a:gd name="connsiteX0" fmla="*/ 5753 w 5752"/>
                  <a:gd name="connsiteY0" fmla="*/ 38991 h 38990"/>
                  <a:gd name="connsiteX1" fmla="*/ 0 w 5752"/>
                  <a:gd name="connsiteY1" fmla="*/ 38991 h 38990"/>
                  <a:gd name="connsiteX2" fmla="*/ 0 w 5752"/>
                  <a:gd name="connsiteY2" fmla="*/ 639 h 38990"/>
                  <a:gd name="connsiteX3" fmla="*/ 5753 w 5752"/>
                  <a:gd name="connsiteY3" fmla="*/ 0 h 38990"/>
                </a:gdLst>
                <a:ahLst/>
                <a:cxnLst>
                  <a:cxn ang="0">
                    <a:pos x="connsiteX0" y="connsiteY0"/>
                  </a:cxn>
                  <a:cxn ang="0">
                    <a:pos x="connsiteX1" y="connsiteY1"/>
                  </a:cxn>
                  <a:cxn ang="0">
                    <a:pos x="connsiteX2" y="connsiteY2"/>
                  </a:cxn>
                  <a:cxn ang="0">
                    <a:pos x="connsiteX3" y="connsiteY3"/>
                  </a:cxn>
                </a:cxnLst>
                <a:rect l="l" t="t" r="r" b="b"/>
                <a:pathLst>
                  <a:path w="5752" h="38990">
                    <a:moveTo>
                      <a:pt x="5753" y="38991"/>
                    </a:moveTo>
                    <a:lnTo>
                      <a:pt x="0" y="38991"/>
                    </a:lnTo>
                    <a:lnTo>
                      <a:pt x="0" y="639"/>
                    </a:lnTo>
                    <a:lnTo>
                      <a:pt x="5753" y="0"/>
                    </a:lnTo>
                    <a:close/>
                  </a:path>
                </a:pathLst>
              </a:custGeom>
              <a:solidFill>
                <a:srgbClr val="FF9085"/>
              </a:solidFill>
              <a:ln w="6385" cap="flat">
                <a:noFill/>
                <a:prstDash val="solid"/>
                <a:miter/>
              </a:ln>
            </p:spPr>
            <p:txBody>
              <a:bodyPr rtlCol="0" anchor="ctr"/>
              <a:lstStyle/>
              <a:p>
                <a:endParaRPr lang="en-US"/>
              </a:p>
            </p:txBody>
          </p:sp>
        </p:grpSp>
      </p:grpSp>
      <p:sp>
        <p:nvSpPr>
          <p:cNvPr id="429" name="Graphic 2">
            <a:extLst>
              <a:ext uri="{FF2B5EF4-FFF2-40B4-BE49-F238E27FC236}">
                <a16:creationId xmlns:a16="http://schemas.microsoft.com/office/drawing/2014/main" id="{3AC70B76-4099-40B4-91D6-D55D9253B5AB}"/>
              </a:ext>
            </a:extLst>
          </p:cNvPr>
          <p:cNvSpPr txBox="1"/>
          <p:nvPr/>
        </p:nvSpPr>
        <p:spPr>
          <a:xfrm>
            <a:off x="4996308" y="2193085"/>
            <a:ext cx="645754" cy="276999"/>
          </a:xfrm>
          <a:prstGeom prst="rect">
            <a:avLst/>
          </a:prstGeom>
          <a:noFill/>
        </p:spPr>
        <p:txBody>
          <a:bodyPr wrap="none" rtlCol="0">
            <a:spAutoFit/>
          </a:bodyPr>
          <a:lstStyle/>
          <a:p>
            <a:pPr algn="l"/>
            <a:r>
              <a:rPr lang="en-US" sz="1200" spc="0" baseline="0" dirty="0">
                <a:solidFill>
                  <a:srgbClr val="FFFFFF"/>
                </a:solidFill>
                <a:latin typeface="+mj-lt"/>
                <a:cs typeface="Arial"/>
                <a:sym typeface="Arial"/>
                <a:rtl val="0"/>
              </a:rPr>
              <a:t>Server</a:t>
            </a:r>
          </a:p>
        </p:txBody>
      </p:sp>
      <p:sp>
        <p:nvSpPr>
          <p:cNvPr id="574" name="Graphic 2">
            <a:extLst>
              <a:ext uri="{FF2B5EF4-FFF2-40B4-BE49-F238E27FC236}">
                <a16:creationId xmlns:a16="http://schemas.microsoft.com/office/drawing/2014/main" id="{E358C475-D48B-4BDC-A967-5C7838325ECF}"/>
              </a:ext>
            </a:extLst>
          </p:cNvPr>
          <p:cNvSpPr txBox="1"/>
          <p:nvPr/>
        </p:nvSpPr>
        <p:spPr>
          <a:xfrm rot="-123851">
            <a:off x="4155912" y="2841519"/>
            <a:ext cx="214840" cy="219283"/>
          </a:xfrm>
          <a:prstGeom prst="rect">
            <a:avLst/>
          </a:prstGeom>
          <a:noFill/>
        </p:spPr>
        <p:txBody>
          <a:bodyPr wrap="none" rtlCol="0">
            <a:spAutoFit/>
          </a:bodyPr>
          <a:lstStyle/>
          <a:p>
            <a:pPr algn="l"/>
            <a:r>
              <a:rPr lang="en-US" sz="906" spc="0" baseline="0" dirty="0">
                <a:solidFill>
                  <a:srgbClr val="000000"/>
                </a:solidFill>
                <a:latin typeface="Arial"/>
                <a:cs typeface="Arial"/>
                <a:sym typeface="Arial"/>
                <a:rtl val="0"/>
              </a:rPr>
              <a:t> </a:t>
            </a:r>
          </a:p>
        </p:txBody>
      </p:sp>
      <p:pic>
        <p:nvPicPr>
          <p:cNvPr id="595" name="Graphic 594">
            <a:extLst>
              <a:ext uri="{FF2B5EF4-FFF2-40B4-BE49-F238E27FC236}">
                <a16:creationId xmlns:a16="http://schemas.microsoft.com/office/drawing/2014/main" id="{8423A584-A002-4A89-B1B9-176BD3271B6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96157" y="3544705"/>
            <a:ext cx="2083222" cy="1062724"/>
          </a:xfrm>
          <a:prstGeom prst="rect">
            <a:avLst/>
          </a:prstGeom>
        </p:spPr>
      </p:pic>
      <p:grpSp>
        <p:nvGrpSpPr>
          <p:cNvPr id="618" name="Group 617">
            <a:extLst>
              <a:ext uri="{FF2B5EF4-FFF2-40B4-BE49-F238E27FC236}">
                <a16:creationId xmlns:a16="http://schemas.microsoft.com/office/drawing/2014/main" id="{EDD1CEBB-8B48-4DF4-A60C-3FDE39C0082C}"/>
              </a:ext>
            </a:extLst>
          </p:cNvPr>
          <p:cNvGrpSpPr/>
          <p:nvPr/>
        </p:nvGrpSpPr>
        <p:grpSpPr>
          <a:xfrm>
            <a:off x="2662215" y="2471995"/>
            <a:ext cx="4067018" cy="3139290"/>
            <a:chOff x="379825" y="2456576"/>
            <a:chExt cx="4067018" cy="3139290"/>
          </a:xfrm>
        </p:grpSpPr>
        <p:sp>
          <p:nvSpPr>
            <p:cNvPr id="9" name="Graphic 2">
              <a:extLst>
                <a:ext uri="{FF2B5EF4-FFF2-40B4-BE49-F238E27FC236}">
                  <a16:creationId xmlns:a16="http://schemas.microsoft.com/office/drawing/2014/main" id="{2CE785F4-C2C3-4E81-B3DB-0D9B14C6489F}"/>
                </a:ext>
              </a:extLst>
            </p:cNvPr>
            <p:cNvSpPr/>
            <p:nvPr/>
          </p:nvSpPr>
          <p:spPr>
            <a:xfrm>
              <a:off x="1576250" y="2456576"/>
              <a:ext cx="1057856" cy="643023"/>
            </a:xfrm>
            <a:custGeom>
              <a:avLst/>
              <a:gdLst>
                <a:gd name="connsiteX0" fmla="*/ 0 w 1057856"/>
                <a:gd name="connsiteY0" fmla="*/ 643023 h 643023"/>
                <a:gd name="connsiteX1" fmla="*/ 0 w 1057856"/>
                <a:gd name="connsiteY1" fmla="*/ 623848 h 643023"/>
                <a:gd name="connsiteX2" fmla="*/ 19176 w 1057856"/>
                <a:gd name="connsiteY2" fmla="*/ 623848 h 643023"/>
                <a:gd name="connsiteX3" fmla="*/ 19176 w 1057856"/>
                <a:gd name="connsiteY3" fmla="*/ 643023 h 643023"/>
                <a:gd name="connsiteX4" fmla="*/ 0 w 1057856"/>
                <a:gd name="connsiteY4" fmla="*/ 643023 h 643023"/>
                <a:gd name="connsiteX5" fmla="*/ 38351 w 1057856"/>
                <a:gd name="connsiteY5" fmla="*/ 642384 h 643023"/>
                <a:gd name="connsiteX6" fmla="*/ 37712 w 1057856"/>
                <a:gd name="connsiteY6" fmla="*/ 623208 h 643023"/>
                <a:gd name="connsiteX7" fmla="*/ 56888 w 1057856"/>
                <a:gd name="connsiteY7" fmla="*/ 622569 h 643023"/>
                <a:gd name="connsiteX8" fmla="*/ 57527 w 1057856"/>
                <a:gd name="connsiteY8" fmla="*/ 641745 h 643023"/>
                <a:gd name="connsiteX9" fmla="*/ 38351 w 1057856"/>
                <a:gd name="connsiteY9" fmla="*/ 642384 h 643023"/>
                <a:gd name="connsiteX10" fmla="*/ 76703 w 1057856"/>
                <a:gd name="connsiteY10" fmla="*/ 641106 h 643023"/>
                <a:gd name="connsiteX11" fmla="*/ 76063 w 1057856"/>
                <a:gd name="connsiteY11" fmla="*/ 621930 h 643023"/>
                <a:gd name="connsiteX12" fmla="*/ 95239 w 1057856"/>
                <a:gd name="connsiteY12" fmla="*/ 620652 h 643023"/>
                <a:gd name="connsiteX13" fmla="*/ 96517 w 1057856"/>
                <a:gd name="connsiteY13" fmla="*/ 639827 h 643023"/>
                <a:gd name="connsiteX14" fmla="*/ 76703 w 1057856"/>
                <a:gd name="connsiteY14" fmla="*/ 641106 h 643023"/>
                <a:gd name="connsiteX15" fmla="*/ 115054 w 1057856"/>
                <a:gd name="connsiteY15" fmla="*/ 638549 h 643023"/>
                <a:gd name="connsiteX16" fmla="*/ 113776 w 1057856"/>
                <a:gd name="connsiteY16" fmla="*/ 619373 h 643023"/>
                <a:gd name="connsiteX17" fmla="*/ 132951 w 1057856"/>
                <a:gd name="connsiteY17" fmla="*/ 618095 h 643023"/>
                <a:gd name="connsiteX18" fmla="*/ 134869 w 1057856"/>
                <a:gd name="connsiteY18" fmla="*/ 637271 h 643023"/>
                <a:gd name="connsiteX19" fmla="*/ 115054 w 1057856"/>
                <a:gd name="connsiteY19" fmla="*/ 638549 h 643023"/>
                <a:gd name="connsiteX20" fmla="*/ 154044 w 1057856"/>
                <a:gd name="connsiteY20" fmla="*/ 635353 h 643023"/>
                <a:gd name="connsiteX21" fmla="*/ 152127 w 1057856"/>
                <a:gd name="connsiteY21" fmla="*/ 616177 h 643023"/>
                <a:gd name="connsiteX22" fmla="*/ 171302 w 1057856"/>
                <a:gd name="connsiteY22" fmla="*/ 614260 h 643023"/>
                <a:gd name="connsiteX23" fmla="*/ 173220 w 1057856"/>
                <a:gd name="connsiteY23" fmla="*/ 633435 h 643023"/>
                <a:gd name="connsiteX24" fmla="*/ 154044 w 1057856"/>
                <a:gd name="connsiteY24" fmla="*/ 635353 h 643023"/>
                <a:gd name="connsiteX25" fmla="*/ 192396 w 1057856"/>
                <a:gd name="connsiteY25" fmla="*/ 630879 h 643023"/>
                <a:gd name="connsiteX26" fmla="*/ 189839 w 1057856"/>
                <a:gd name="connsiteY26" fmla="*/ 611703 h 643023"/>
                <a:gd name="connsiteX27" fmla="*/ 209015 w 1057856"/>
                <a:gd name="connsiteY27" fmla="*/ 609146 h 643023"/>
                <a:gd name="connsiteX28" fmla="*/ 211571 w 1057856"/>
                <a:gd name="connsiteY28" fmla="*/ 628322 h 643023"/>
                <a:gd name="connsiteX29" fmla="*/ 192396 w 1057856"/>
                <a:gd name="connsiteY29" fmla="*/ 630879 h 643023"/>
                <a:gd name="connsiteX30" fmla="*/ 230108 w 1057856"/>
                <a:gd name="connsiteY30" fmla="*/ 625765 h 643023"/>
                <a:gd name="connsiteX31" fmla="*/ 227551 w 1057856"/>
                <a:gd name="connsiteY31" fmla="*/ 606589 h 643023"/>
                <a:gd name="connsiteX32" fmla="*/ 246087 w 1057856"/>
                <a:gd name="connsiteY32" fmla="*/ 603393 h 643023"/>
                <a:gd name="connsiteX33" fmla="*/ 249283 w 1057856"/>
                <a:gd name="connsiteY33" fmla="*/ 622569 h 643023"/>
                <a:gd name="connsiteX34" fmla="*/ 230108 w 1057856"/>
                <a:gd name="connsiteY34" fmla="*/ 625765 h 643023"/>
                <a:gd name="connsiteX35" fmla="*/ 268459 w 1057856"/>
                <a:gd name="connsiteY35" fmla="*/ 620012 h 643023"/>
                <a:gd name="connsiteX36" fmla="*/ 265263 w 1057856"/>
                <a:gd name="connsiteY36" fmla="*/ 600837 h 643023"/>
                <a:gd name="connsiteX37" fmla="*/ 283800 w 1057856"/>
                <a:gd name="connsiteY37" fmla="*/ 597641 h 643023"/>
                <a:gd name="connsiteX38" fmla="*/ 287635 w 1057856"/>
                <a:gd name="connsiteY38" fmla="*/ 616177 h 643023"/>
                <a:gd name="connsiteX39" fmla="*/ 268459 w 1057856"/>
                <a:gd name="connsiteY39" fmla="*/ 620012 h 643023"/>
                <a:gd name="connsiteX40" fmla="*/ 306171 w 1057856"/>
                <a:gd name="connsiteY40" fmla="*/ 612342 h 643023"/>
                <a:gd name="connsiteX41" fmla="*/ 302336 w 1057856"/>
                <a:gd name="connsiteY41" fmla="*/ 593806 h 643023"/>
                <a:gd name="connsiteX42" fmla="*/ 320872 w 1057856"/>
                <a:gd name="connsiteY42" fmla="*/ 589971 h 643023"/>
                <a:gd name="connsiteX43" fmla="*/ 324708 w 1057856"/>
                <a:gd name="connsiteY43" fmla="*/ 608507 h 643023"/>
                <a:gd name="connsiteX44" fmla="*/ 306171 w 1057856"/>
                <a:gd name="connsiteY44" fmla="*/ 612342 h 643023"/>
                <a:gd name="connsiteX45" fmla="*/ 343883 w 1057856"/>
                <a:gd name="connsiteY45" fmla="*/ 604033 h 643023"/>
                <a:gd name="connsiteX46" fmla="*/ 339409 w 1057856"/>
                <a:gd name="connsiteY46" fmla="*/ 585496 h 643023"/>
                <a:gd name="connsiteX47" fmla="*/ 357945 w 1057856"/>
                <a:gd name="connsiteY47" fmla="*/ 581022 h 643023"/>
                <a:gd name="connsiteX48" fmla="*/ 362420 w 1057856"/>
                <a:gd name="connsiteY48" fmla="*/ 599558 h 643023"/>
                <a:gd name="connsiteX49" fmla="*/ 343883 w 1057856"/>
                <a:gd name="connsiteY49" fmla="*/ 604033 h 643023"/>
                <a:gd name="connsiteX50" fmla="*/ 381595 w 1057856"/>
                <a:gd name="connsiteY50" fmla="*/ 595084 h 643023"/>
                <a:gd name="connsiteX51" fmla="*/ 376482 w 1057856"/>
                <a:gd name="connsiteY51" fmla="*/ 576548 h 643023"/>
                <a:gd name="connsiteX52" fmla="*/ 395018 w 1057856"/>
                <a:gd name="connsiteY52" fmla="*/ 571434 h 643023"/>
                <a:gd name="connsiteX53" fmla="*/ 400132 w 1057856"/>
                <a:gd name="connsiteY53" fmla="*/ 589971 h 643023"/>
                <a:gd name="connsiteX54" fmla="*/ 381595 w 1057856"/>
                <a:gd name="connsiteY54" fmla="*/ 595084 h 643023"/>
                <a:gd name="connsiteX55" fmla="*/ 418668 w 1057856"/>
                <a:gd name="connsiteY55" fmla="*/ 584857 h 643023"/>
                <a:gd name="connsiteX56" fmla="*/ 413555 w 1057856"/>
                <a:gd name="connsiteY56" fmla="*/ 566321 h 643023"/>
                <a:gd name="connsiteX57" fmla="*/ 432091 w 1057856"/>
                <a:gd name="connsiteY57" fmla="*/ 560568 h 643023"/>
                <a:gd name="connsiteX58" fmla="*/ 437844 w 1057856"/>
                <a:gd name="connsiteY58" fmla="*/ 579104 h 643023"/>
                <a:gd name="connsiteX59" fmla="*/ 418668 w 1057856"/>
                <a:gd name="connsiteY59" fmla="*/ 584857 h 643023"/>
                <a:gd name="connsiteX60" fmla="*/ 455741 w 1057856"/>
                <a:gd name="connsiteY60" fmla="*/ 573352 h 643023"/>
                <a:gd name="connsiteX61" fmla="*/ 449988 w 1057856"/>
                <a:gd name="connsiteY61" fmla="*/ 554815 h 643023"/>
                <a:gd name="connsiteX62" fmla="*/ 467886 w 1057856"/>
                <a:gd name="connsiteY62" fmla="*/ 549062 h 643023"/>
                <a:gd name="connsiteX63" fmla="*/ 474278 w 1057856"/>
                <a:gd name="connsiteY63" fmla="*/ 566960 h 643023"/>
                <a:gd name="connsiteX64" fmla="*/ 455741 w 1057856"/>
                <a:gd name="connsiteY64" fmla="*/ 573352 h 643023"/>
                <a:gd name="connsiteX65" fmla="*/ 492175 w 1057856"/>
                <a:gd name="connsiteY65" fmla="*/ 561207 h 643023"/>
                <a:gd name="connsiteX66" fmla="*/ 485783 w 1057856"/>
                <a:gd name="connsiteY66" fmla="*/ 543310 h 643023"/>
                <a:gd name="connsiteX67" fmla="*/ 503680 w 1057856"/>
                <a:gd name="connsiteY67" fmla="*/ 536918 h 643023"/>
                <a:gd name="connsiteX68" fmla="*/ 510711 w 1057856"/>
                <a:gd name="connsiteY68" fmla="*/ 554815 h 643023"/>
                <a:gd name="connsiteX69" fmla="*/ 492175 w 1057856"/>
                <a:gd name="connsiteY69" fmla="*/ 561207 h 643023"/>
                <a:gd name="connsiteX70" fmla="*/ 528609 w 1057856"/>
                <a:gd name="connsiteY70" fmla="*/ 547145 h 643023"/>
                <a:gd name="connsiteX71" fmla="*/ 521578 w 1057856"/>
                <a:gd name="connsiteY71" fmla="*/ 529248 h 643023"/>
                <a:gd name="connsiteX72" fmla="*/ 539475 w 1057856"/>
                <a:gd name="connsiteY72" fmla="*/ 522217 h 643023"/>
                <a:gd name="connsiteX73" fmla="*/ 546506 w 1057856"/>
                <a:gd name="connsiteY73" fmla="*/ 540114 h 643023"/>
                <a:gd name="connsiteX74" fmla="*/ 528609 w 1057856"/>
                <a:gd name="connsiteY74" fmla="*/ 547145 h 643023"/>
                <a:gd name="connsiteX75" fmla="*/ 564403 w 1057856"/>
                <a:gd name="connsiteY75" fmla="*/ 532444 h 643023"/>
                <a:gd name="connsiteX76" fmla="*/ 556733 w 1057856"/>
                <a:gd name="connsiteY76" fmla="*/ 514546 h 643023"/>
                <a:gd name="connsiteX77" fmla="*/ 573991 w 1057856"/>
                <a:gd name="connsiteY77" fmla="*/ 506876 h 643023"/>
                <a:gd name="connsiteX78" fmla="*/ 581661 w 1057856"/>
                <a:gd name="connsiteY78" fmla="*/ 524134 h 643023"/>
                <a:gd name="connsiteX79" fmla="*/ 564403 w 1057856"/>
                <a:gd name="connsiteY79" fmla="*/ 532444 h 643023"/>
                <a:gd name="connsiteX80" fmla="*/ 599559 w 1057856"/>
                <a:gd name="connsiteY80" fmla="*/ 517103 h 643023"/>
                <a:gd name="connsiteX81" fmla="*/ 591249 w 1057856"/>
                <a:gd name="connsiteY81" fmla="*/ 499845 h 643023"/>
                <a:gd name="connsiteX82" fmla="*/ 608507 w 1057856"/>
                <a:gd name="connsiteY82" fmla="*/ 491536 h 643023"/>
                <a:gd name="connsiteX83" fmla="*/ 616817 w 1057856"/>
                <a:gd name="connsiteY83" fmla="*/ 508794 h 643023"/>
                <a:gd name="connsiteX84" fmla="*/ 599559 w 1057856"/>
                <a:gd name="connsiteY84" fmla="*/ 517103 h 643023"/>
                <a:gd name="connsiteX85" fmla="*/ 634075 w 1057856"/>
                <a:gd name="connsiteY85" fmla="*/ 499845 h 643023"/>
                <a:gd name="connsiteX86" fmla="*/ 625126 w 1057856"/>
                <a:gd name="connsiteY86" fmla="*/ 482587 h 643023"/>
                <a:gd name="connsiteX87" fmla="*/ 641745 w 1057856"/>
                <a:gd name="connsiteY87" fmla="*/ 473638 h 643023"/>
                <a:gd name="connsiteX88" fmla="*/ 650694 w 1057856"/>
                <a:gd name="connsiteY88" fmla="*/ 490897 h 643023"/>
                <a:gd name="connsiteX89" fmla="*/ 634075 w 1057856"/>
                <a:gd name="connsiteY89" fmla="*/ 499845 h 643023"/>
                <a:gd name="connsiteX90" fmla="*/ 668591 w 1057856"/>
                <a:gd name="connsiteY90" fmla="*/ 481948 h 643023"/>
                <a:gd name="connsiteX91" fmla="*/ 659642 w 1057856"/>
                <a:gd name="connsiteY91" fmla="*/ 465329 h 643023"/>
                <a:gd name="connsiteX92" fmla="*/ 676261 w 1057856"/>
                <a:gd name="connsiteY92" fmla="*/ 455741 h 643023"/>
                <a:gd name="connsiteX93" fmla="*/ 685849 w 1057856"/>
                <a:gd name="connsiteY93" fmla="*/ 472360 h 643023"/>
                <a:gd name="connsiteX94" fmla="*/ 668591 w 1057856"/>
                <a:gd name="connsiteY94" fmla="*/ 481948 h 643023"/>
                <a:gd name="connsiteX95" fmla="*/ 701829 w 1057856"/>
                <a:gd name="connsiteY95" fmla="*/ 462772 h 643023"/>
                <a:gd name="connsiteX96" fmla="*/ 692241 w 1057856"/>
                <a:gd name="connsiteY96" fmla="*/ 446153 h 643023"/>
                <a:gd name="connsiteX97" fmla="*/ 708221 w 1057856"/>
                <a:gd name="connsiteY97" fmla="*/ 436566 h 643023"/>
                <a:gd name="connsiteX98" fmla="*/ 718448 w 1057856"/>
                <a:gd name="connsiteY98" fmla="*/ 452545 h 643023"/>
                <a:gd name="connsiteX99" fmla="*/ 701829 w 1057856"/>
                <a:gd name="connsiteY99" fmla="*/ 462772 h 643023"/>
                <a:gd name="connsiteX100" fmla="*/ 735066 w 1057856"/>
                <a:gd name="connsiteY100" fmla="*/ 442318 h 643023"/>
                <a:gd name="connsiteX101" fmla="*/ 724839 w 1057856"/>
                <a:gd name="connsiteY101" fmla="*/ 426338 h 643023"/>
                <a:gd name="connsiteX102" fmla="*/ 740819 w 1057856"/>
                <a:gd name="connsiteY102" fmla="*/ 416111 h 643023"/>
                <a:gd name="connsiteX103" fmla="*/ 751685 w 1057856"/>
                <a:gd name="connsiteY103" fmla="*/ 432091 h 643023"/>
                <a:gd name="connsiteX104" fmla="*/ 735066 w 1057856"/>
                <a:gd name="connsiteY104" fmla="*/ 442318 h 643023"/>
                <a:gd name="connsiteX105" fmla="*/ 767026 w 1057856"/>
                <a:gd name="connsiteY105" fmla="*/ 420586 h 643023"/>
                <a:gd name="connsiteX106" fmla="*/ 756160 w 1057856"/>
                <a:gd name="connsiteY106" fmla="*/ 404606 h 643023"/>
                <a:gd name="connsiteX107" fmla="*/ 771500 w 1057856"/>
                <a:gd name="connsiteY107" fmla="*/ 393740 h 643023"/>
                <a:gd name="connsiteX108" fmla="*/ 783005 w 1057856"/>
                <a:gd name="connsiteY108" fmla="*/ 409080 h 643023"/>
                <a:gd name="connsiteX109" fmla="*/ 767026 w 1057856"/>
                <a:gd name="connsiteY109" fmla="*/ 420586 h 643023"/>
                <a:gd name="connsiteX110" fmla="*/ 798346 w 1057856"/>
                <a:gd name="connsiteY110" fmla="*/ 397575 h 643023"/>
                <a:gd name="connsiteX111" fmla="*/ 786841 w 1057856"/>
                <a:gd name="connsiteY111" fmla="*/ 382235 h 643023"/>
                <a:gd name="connsiteX112" fmla="*/ 801542 w 1057856"/>
                <a:gd name="connsiteY112" fmla="*/ 370729 h 643023"/>
                <a:gd name="connsiteX113" fmla="*/ 813687 w 1057856"/>
                <a:gd name="connsiteY113" fmla="*/ 385431 h 643023"/>
                <a:gd name="connsiteX114" fmla="*/ 798346 w 1057856"/>
                <a:gd name="connsiteY114" fmla="*/ 397575 h 643023"/>
                <a:gd name="connsiteX115" fmla="*/ 828388 w 1057856"/>
                <a:gd name="connsiteY115" fmla="*/ 373925 h 643023"/>
                <a:gd name="connsiteX116" fmla="*/ 816243 w 1057856"/>
                <a:gd name="connsiteY116" fmla="*/ 358585 h 643023"/>
                <a:gd name="connsiteX117" fmla="*/ 830945 w 1057856"/>
                <a:gd name="connsiteY117" fmla="*/ 346440 h 643023"/>
                <a:gd name="connsiteX118" fmla="*/ 843728 w 1057856"/>
                <a:gd name="connsiteY118" fmla="*/ 361141 h 643023"/>
                <a:gd name="connsiteX119" fmla="*/ 828388 w 1057856"/>
                <a:gd name="connsiteY119" fmla="*/ 373925 h 643023"/>
                <a:gd name="connsiteX120" fmla="*/ 857791 w 1057856"/>
                <a:gd name="connsiteY120" fmla="*/ 348357 h 643023"/>
                <a:gd name="connsiteX121" fmla="*/ 845007 w 1057856"/>
                <a:gd name="connsiteY121" fmla="*/ 334295 h 643023"/>
                <a:gd name="connsiteX122" fmla="*/ 859069 w 1057856"/>
                <a:gd name="connsiteY122" fmla="*/ 321512 h 643023"/>
                <a:gd name="connsiteX123" fmla="*/ 872492 w 1057856"/>
                <a:gd name="connsiteY123" fmla="*/ 335574 h 643023"/>
                <a:gd name="connsiteX124" fmla="*/ 857791 w 1057856"/>
                <a:gd name="connsiteY124" fmla="*/ 348357 h 643023"/>
                <a:gd name="connsiteX125" fmla="*/ 885915 w 1057856"/>
                <a:gd name="connsiteY125" fmla="*/ 321512 h 643023"/>
                <a:gd name="connsiteX126" fmla="*/ 872492 w 1057856"/>
                <a:gd name="connsiteY126" fmla="*/ 308089 h 643023"/>
                <a:gd name="connsiteX127" fmla="*/ 885915 w 1057856"/>
                <a:gd name="connsiteY127" fmla="*/ 294666 h 643023"/>
                <a:gd name="connsiteX128" fmla="*/ 899977 w 1057856"/>
                <a:gd name="connsiteY128" fmla="*/ 308089 h 643023"/>
                <a:gd name="connsiteX129" fmla="*/ 885915 w 1057856"/>
                <a:gd name="connsiteY129" fmla="*/ 321512 h 643023"/>
                <a:gd name="connsiteX130" fmla="*/ 912761 w 1057856"/>
                <a:gd name="connsiteY130" fmla="*/ 293387 h 643023"/>
                <a:gd name="connsiteX131" fmla="*/ 898699 w 1057856"/>
                <a:gd name="connsiteY131" fmla="*/ 280604 h 643023"/>
                <a:gd name="connsiteX132" fmla="*/ 911482 w 1057856"/>
                <a:gd name="connsiteY132" fmla="*/ 266541 h 643023"/>
                <a:gd name="connsiteX133" fmla="*/ 926184 w 1057856"/>
                <a:gd name="connsiteY133" fmla="*/ 279325 h 643023"/>
                <a:gd name="connsiteX134" fmla="*/ 912761 w 1057856"/>
                <a:gd name="connsiteY134" fmla="*/ 293387 h 643023"/>
                <a:gd name="connsiteX135" fmla="*/ 938328 w 1057856"/>
                <a:gd name="connsiteY135" fmla="*/ 263985 h 643023"/>
                <a:gd name="connsiteX136" fmla="*/ 923627 w 1057856"/>
                <a:gd name="connsiteY136" fmla="*/ 251840 h 643023"/>
                <a:gd name="connsiteX137" fmla="*/ 935132 w 1057856"/>
                <a:gd name="connsiteY137" fmla="*/ 237139 h 643023"/>
                <a:gd name="connsiteX138" fmla="*/ 950473 w 1057856"/>
                <a:gd name="connsiteY138" fmla="*/ 248644 h 643023"/>
                <a:gd name="connsiteX139" fmla="*/ 938328 w 1057856"/>
                <a:gd name="connsiteY139" fmla="*/ 263985 h 643023"/>
                <a:gd name="connsiteX140" fmla="*/ 961978 w 1057856"/>
                <a:gd name="connsiteY140" fmla="*/ 233304 h 643023"/>
                <a:gd name="connsiteX141" fmla="*/ 946638 w 1057856"/>
                <a:gd name="connsiteY141" fmla="*/ 221798 h 643023"/>
                <a:gd name="connsiteX142" fmla="*/ 957504 w 1057856"/>
                <a:gd name="connsiteY142" fmla="*/ 206458 h 643023"/>
                <a:gd name="connsiteX143" fmla="*/ 973484 w 1057856"/>
                <a:gd name="connsiteY143" fmla="*/ 217324 h 643023"/>
                <a:gd name="connsiteX144" fmla="*/ 961978 w 1057856"/>
                <a:gd name="connsiteY144" fmla="*/ 233304 h 643023"/>
                <a:gd name="connsiteX145" fmla="*/ 984350 w 1057856"/>
                <a:gd name="connsiteY145" fmla="*/ 201344 h 643023"/>
                <a:gd name="connsiteX146" fmla="*/ 968370 w 1057856"/>
                <a:gd name="connsiteY146" fmla="*/ 191117 h 643023"/>
                <a:gd name="connsiteX147" fmla="*/ 978597 w 1057856"/>
                <a:gd name="connsiteY147" fmla="*/ 175138 h 643023"/>
                <a:gd name="connsiteX148" fmla="*/ 995216 w 1057856"/>
                <a:gd name="connsiteY148" fmla="*/ 184725 h 643023"/>
                <a:gd name="connsiteX149" fmla="*/ 984350 w 1057856"/>
                <a:gd name="connsiteY149" fmla="*/ 201344 h 643023"/>
                <a:gd name="connsiteX150" fmla="*/ 1004165 w 1057856"/>
                <a:gd name="connsiteY150" fmla="*/ 168106 h 643023"/>
                <a:gd name="connsiteX151" fmla="*/ 987546 w 1057856"/>
                <a:gd name="connsiteY151" fmla="*/ 159158 h 643023"/>
                <a:gd name="connsiteX152" fmla="*/ 996494 w 1057856"/>
                <a:gd name="connsiteY152" fmla="*/ 142539 h 643023"/>
                <a:gd name="connsiteX153" fmla="*/ 1013752 w 1057856"/>
                <a:gd name="connsiteY153" fmla="*/ 150848 h 643023"/>
                <a:gd name="connsiteX154" fmla="*/ 1004165 w 1057856"/>
                <a:gd name="connsiteY154" fmla="*/ 168106 h 643023"/>
                <a:gd name="connsiteX155" fmla="*/ 1022062 w 1057856"/>
                <a:gd name="connsiteY155" fmla="*/ 132951 h 643023"/>
                <a:gd name="connsiteX156" fmla="*/ 1004804 w 1057856"/>
                <a:gd name="connsiteY156" fmla="*/ 125281 h 643023"/>
                <a:gd name="connsiteX157" fmla="*/ 1012474 w 1057856"/>
                <a:gd name="connsiteY157" fmla="*/ 108023 h 643023"/>
                <a:gd name="connsiteX158" fmla="*/ 1030371 w 1057856"/>
                <a:gd name="connsiteY158" fmla="*/ 115054 h 643023"/>
                <a:gd name="connsiteX159" fmla="*/ 1022062 w 1057856"/>
                <a:gd name="connsiteY159" fmla="*/ 132951 h 643023"/>
                <a:gd name="connsiteX160" fmla="*/ 1036763 w 1057856"/>
                <a:gd name="connsiteY160" fmla="*/ 97157 h 643023"/>
                <a:gd name="connsiteX161" fmla="*/ 1018866 w 1057856"/>
                <a:gd name="connsiteY161" fmla="*/ 90765 h 643023"/>
                <a:gd name="connsiteX162" fmla="*/ 1024619 w 1057856"/>
                <a:gd name="connsiteY162" fmla="*/ 72867 h 643023"/>
                <a:gd name="connsiteX163" fmla="*/ 1043155 w 1057856"/>
                <a:gd name="connsiteY163" fmla="*/ 78620 h 643023"/>
                <a:gd name="connsiteX164" fmla="*/ 1036763 w 1057856"/>
                <a:gd name="connsiteY164" fmla="*/ 97157 h 643023"/>
                <a:gd name="connsiteX165" fmla="*/ 1048269 w 1057856"/>
                <a:gd name="connsiteY165" fmla="*/ 59445 h 643023"/>
                <a:gd name="connsiteX166" fmla="*/ 1029732 w 1057856"/>
                <a:gd name="connsiteY166" fmla="*/ 54970 h 643023"/>
                <a:gd name="connsiteX167" fmla="*/ 1034207 w 1057856"/>
                <a:gd name="connsiteY167" fmla="*/ 37073 h 643023"/>
                <a:gd name="connsiteX168" fmla="*/ 1052743 w 1057856"/>
                <a:gd name="connsiteY168" fmla="*/ 40908 h 643023"/>
                <a:gd name="connsiteX169" fmla="*/ 1048269 w 1057856"/>
                <a:gd name="connsiteY169" fmla="*/ 59445 h 643023"/>
                <a:gd name="connsiteX170" fmla="*/ 1055939 w 1057856"/>
                <a:gd name="connsiteY170" fmla="*/ 21093 h 643023"/>
                <a:gd name="connsiteX171" fmla="*/ 1036763 w 1057856"/>
                <a:gd name="connsiteY171" fmla="*/ 18537 h 643023"/>
                <a:gd name="connsiteX172" fmla="*/ 1038681 w 1057856"/>
                <a:gd name="connsiteY172" fmla="*/ 0 h 643023"/>
                <a:gd name="connsiteX173" fmla="*/ 1057856 w 1057856"/>
                <a:gd name="connsiteY173" fmla="*/ 1918 h 643023"/>
                <a:gd name="connsiteX174" fmla="*/ 1055939 w 1057856"/>
                <a:gd name="connsiteY174" fmla="*/ 21093 h 643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1057856" h="643023">
                  <a:moveTo>
                    <a:pt x="0" y="643023"/>
                  </a:moveTo>
                  <a:lnTo>
                    <a:pt x="0" y="623848"/>
                  </a:lnTo>
                  <a:cubicBezTo>
                    <a:pt x="6392" y="623848"/>
                    <a:pt x="12784" y="623848"/>
                    <a:pt x="19176" y="623848"/>
                  </a:cubicBezTo>
                  <a:lnTo>
                    <a:pt x="19176" y="643023"/>
                  </a:lnTo>
                  <a:cubicBezTo>
                    <a:pt x="12784" y="643023"/>
                    <a:pt x="6392" y="643023"/>
                    <a:pt x="0" y="643023"/>
                  </a:cubicBezTo>
                  <a:close/>
                  <a:moveTo>
                    <a:pt x="38351" y="642384"/>
                  </a:moveTo>
                  <a:lnTo>
                    <a:pt x="37712" y="623208"/>
                  </a:lnTo>
                  <a:cubicBezTo>
                    <a:pt x="44104" y="623208"/>
                    <a:pt x="50496" y="622569"/>
                    <a:pt x="56888" y="622569"/>
                  </a:cubicBezTo>
                  <a:lnTo>
                    <a:pt x="57527" y="641745"/>
                  </a:lnTo>
                  <a:cubicBezTo>
                    <a:pt x="51135" y="641745"/>
                    <a:pt x="44743" y="642384"/>
                    <a:pt x="38351" y="642384"/>
                  </a:cubicBezTo>
                  <a:close/>
                  <a:moveTo>
                    <a:pt x="76703" y="641106"/>
                  </a:moveTo>
                  <a:lnTo>
                    <a:pt x="76063" y="621930"/>
                  </a:lnTo>
                  <a:cubicBezTo>
                    <a:pt x="82455" y="621930"/>
                    <a:pt x="88847" y="621291"/>
                    <a:pt x="95239" y="620652"/>
                  </a:cubicBezTo>
                  <a:lnTo>
                    <a:pt x="96517" y="639827"/>
                  </a:lnTo>
                  <a:cubicBezTo>
                    <a:pt x="89486" y="640466"/>
                    <a:pt x="83094" y="640466"/>
                    <a:pt x="76703" y="641106"/>
                  </a:cubicBezTo>
                  <a:close/>
                  <a:moveTo>
                    <a:pt x="115054" y="638549"/>
                  </a:moveTo>
                  <a:lnTo>
                    <a:pt x="113776" y="619373"/>
                  </a:lnTo>
                  <a:cubicBezTo>
                    <a:pt x="120167" y="618734"/>
                    <a:pt x="126559" y="618734"/>
                    <a:pt x="132951" y="618095"/>
                  </a:cubicBezTo>
                  <a:lnTo>
                    <a:pt x="134869" y="637271"/>
                  </a:lnTo>
                  <a:cubicBezTo>
                    <a:pt x="128477" y="637910"/>
                    <a:pt x="122085" y="637910"/>
                    <a:pt x="115054" y="638549"/>
                  </a:cubicBezTo>
                  <a:close/>
                  <a:moveTo>
                    <a:pt x="154044" y="635353"/>
                  </a:moveTo>
                  <a:lnTo>
                    <a:pt x="152127" y="616177"/>
                  </a:lnTo>
                  <a:cubicBezTo>
                    <a:pt x="158519" y="615538"/>
                    <a:pt x="164911" y="614899"/>
                    <a:pt x="171302" y="614260"/>
                  </a:cubicBezTo>
                  <a:lnTo>
                    <a:pt x="173220" y="633435"/>
                  </a:lnTo>
                  <a:cubicBezTo>
                    <a:pt x="166828" y="634075"/>
                    <a:pt x="160436" y="634714"/>
                    <a:pt x="154044" y="635353"/>
                  </a:cubicBezTo>
                  <a:close/>
                  <a:moveTo>
                    <a:pt x="192396" y="630879"/>
                  </a:moveTo>
                  <a:lnTo>
                    <a:pt x="189839" y="611703"/>
                  </a:lnTo>
                  <a:cubicBezTo>
                    <a:pt x="196231" y="611064"/>
                    <a:pt x="202623" y="610425"/>
                    <a:pt x="209015" y="609146"/>
                  </a:cubicBezTo>
                  <a:lnTo>
                    <a:pt x="211571" y="628322"/>
                  </a:lnTo>
                  <a:cubicBezTo>
                    <a:pt x="205179" y="629600"/>
                    <a:pt x="198787" y="630239"/>
                    <a:pt x="192396" y="630879"/>
                  </a:cubicBezTo>
                  <a:close/>
                  <a:moveTo>
                    <a:pt x="230108" y="625765"/>
                  </a:moveTo>
                  <a:lnTo>
                    <a:pt x="227551" y="606589"/>
                  </a:lnTo>
                  <a:cubicBezTo>
                    <a:pt x="233943" y="605950"/>
                    <a:pt x="240335" y="604672"/>
                    <a:pt x="246087" y="603393"/>
                  </a:cubicBezTo>
                  <a:lnTo>
                    <a:pt x="249283" y="622569"/>
                  </a:lnTo>
                  <a:cubicBezTo>
                    <a:pt x="242892" y="623848"/>
                    <a:pt x="236500" y="625126"/>
                    <a:pt x="230108" y="625765"/>
                  </a:cubicBezTo>
                  <a:close/>
                  <a:moveTo>
                    <a:pt x="268459" y="620012"/>
                  </a:moveTo>
                  <a:lnTo>
                    <a:pt x="265263" y="600837"/>
                  </a:lnTo>
                  <a:cubicBezTo>
                    <a:pt x="271655" y="599558"/>
                    <a:pt x="278047" y="598280"/>
                    <a:pt x="283800" y="597641"/>
                  </a:cubicBezTo>
                  <a:lnTo>
                    <a:pt x="287635" y="616177"/>
                  </a:lnTo>
                  <a:cubicBezTo>
                    <a:pt x="281243" y="617456"/>
                    <a:pt x="274851" y="618734"/>
                    <a:pt x="268459" y="620012"/>
                  </a:cubicBezTo>
                  <a:close/>
                  <a:moveTo>
                    <a:pt x="306171" y="612342"/>
                  </a:moveTo>
                  <a:lnTo>
                    <a:pt x="302336" y="593806"/>
                  </a:lnTo>
                  <a:cubicBezTo>
                    <a:pt x="308728" y="592527"/>
                    <a:pt x="314481" y="591249"/>
                    <a:pt x="320872" y="589971"/>
                  </a:cubicBezTo>
                  <a:lnTo>
                    <a:pt x="324708" y="608507"/>
                  </a:lnTo>
                  <a:cubicBezTo>
                    <a:pt x="318955" y="609785"/>
                    <a:pt x="312563" y="611064"/>
                    <a:pt x="306171" y="612342"/>
                  </a:cubicBezTo>
                  <a:close/>
                  <a:moveTo>
                    <a:pt x="343883" y="604033"/>
                  </a:moveTo>
                  <a:lnTo>
                    <a:pt x="339409" y="585496"/>
                  </a:lnTo>
                  <a:cubicBezTo>
                    <a:pt x="345801" y="584218"/>
                    <a:pt x="351554" y="582300"/>
                    <a:pt x="357945" y="581022"/>
                  </a:cubicBezTo>
                  <a:lnTo>
                    <a:pt x="362420" y="599558"/>
                  </a:lnTo>
                  <a:cubicBezTo>
                    <a:pt x="356667" y="601476"/>
                    <a:pt x="350275" y="602754"/>
                    <a:pt x="343883" y="604033"/>
                  </a:cubicBezTo>
                  <a:close/>
                  <a:moveTo>
                    <a:pt x="381595" y="595084"/>
                  </a:moveTo>
                  <a:lnTo>
                    <a:pt x="376482" y="576548"/>
                  </a:lnTo>
                  <a:cubicBezTo>
                    <a:pt x="382874" y="574630"/>
                    <a:pt x="388626" y="573352"/>
                    <a:pt x="395018" y="571434"/>
                  </a:cubicBezTo>
                  <a:lnTo>
                    <a:pt x="400132" y="589971"/>
                  </a:lnTo>
                  <a:cubicBezTo>
                    <a:pt x="394379" y="591888"/>
                    <a:pt x="387987" y="593167"/>
                    <a:pt x="381595" y="595084"/>
                  </a:cubicBezTo>
                  <a:close/>
                  <a:moveTo>
                    <a:pt x="418668" y="584857"/>
                  </a:moveTo>
                  <a:lnTo>
                    <a:pt x="413555" y="566321"/>
                  </a:lnTo>
                  <a:cubicBezTo>
                    <a:pt x="419947" y="564403"/>
                    <a:pt x="425699" y="562485"/>
                    <a:pt x="432091" y="560568"/>
                  </a:cubicBezTo>
                  <a:lnTo>
                    <a:pt x="437844" y="579104"/>
                  </a:lnTo>
                  <a:cubicBezTo>
                    <a:pt x="431452" y="581022"/>
                    <a:pt x="425060" y="582940"/>
                    <a:pt x="418668" y="584857"/>
                  </a:cubicBezTo>
                  <a:close/>
                  <a:moveTo>
                    <a:pt x="455741" y="573352"/>
                  </a:moveTo>
                  <a:lnTo>
                    <a:pt x="449988" y="554815"/>
                  </a:lnTo>
                  <a:cubicBezTo>
                    <a:pt x="455741" y="552898"/>
                    <a:pt x="462133" y="550980"/>
                    <a:pt x="467886" y="549062"/>
                  </a:cubicBezTo>
                  <a:lnTo>
                    <a:pt x="474278" y="566960"/>
                  </a:lnTo>
                  <a:cubicBezTo>
                    <a:pt x="467886" y="569517"/>
                    <a:pt x="462133" y="571434"/>
                    <a:pt x="455741" y="573352"/>
                  </a:cubicBezTo>
                  <a:close/>
                  <a:moveTo>
                    <a:pt x="492175" y="561207"/>
                  </a:moveTo>
                  <a:lnTo>
                    <a:pt x="485783" y="543310"/>
                  </a:lnTo>
                  <a:cubicBezTo>
                    <a:pt x="491536" y="541392"/>
                    <a:pt x="497928" y="538836"/>
                    <a:pt x="503680" y="536918"/>
                  </a:cubicBezTo>
                  <a:lnTo>
                    <a:pt x="510711" y="554815"/>
                  </a:lnTo>
                  <a:cubicBezTo>
                    <a:pt x="504319" y="556733"/>
                    <a:pt x="498567" y="558650"/>
                    <a:pt x="492175" y="561207"/>
                  </a:cubicBezTo>
                  <a:close/>
                  <a:moveTo>
                    <a:pt x="528609" y="547145"/>
                  </a:moveTo>
                  <a:lnTo>
                    <a:pt x="521578" y="529248"/>
                  </a:lnTo>
                  <a:cubicBezTo>
                    <a:pt x="527330" y="526691"/>
                    <a:pt x="533083" y="524773"/>
                    <a:pt x="539475" y="522217"/>
                  </a:cubicBezTo>
                  <a:lnTo>
                    <a:pt x="546506" y="540114"/>
                  </a:lnTo>
                  <a:cubicBezTo>
                    <a:pt x="540753" y="542671"/>
                    <a:pt x="534361" y="545228"/>
                    <a:pt x="528609" y="547145"/>
                  </a:cubicBezTo>
                  <a:close/>
                  <a:moveTo>
                    <a:pt x="564403" y="532444"/>
                  </a:moveTo>
                  <a:lnTo>
                    <a:pt x="556733" y="514546"/>
                  </a:lnTo>
                  <a:cubicBezTo>
                    <a:pt x="562486" y="511990"/>
                    <a:pt x="568238" y="509433"/>
                    <a:pt x="573991" y="506876"/>
                  </a:cubicBezTo>
                  <a:lnTo>
                    <a:pt x="581661" y="524134"/>
                  </a:lnTo>
                  <a:cubicBezTo>
                    <a:pt x="575909" y="527330"/>
                    <a:pt x="570156" y="529887"/>
                    <a:pt x="564403" y="532444"/>
                  </a:cubicBezTo>
                  <a:close/>
                  <a:moveTo>
                    <a:pt x="599559" y="517103"/>
                  </a:moveTo>
                  <a:lnTo>
                    <a:pt x="591249" y="499845"/>
                  </a:lnTo>
                  <a:cubicBezTo>
                    <a:pt x="597002" y="497288"/>
                    <a:pt x="602754" y="494731"/>
                    <a:pt x="608507" y="491536"/>
                  </a:cubicBezTo>
                  <a:lnTo>
                    <a:pt x="616817" y="508794"/>
                  </a:lnTo>
                  <a:cubicBezTo>
                    <a:pt x="611064" y="511350"/>
                    <a:pt x="605311" y="513907"/>
                    <a:pt x="599559" y="517103"/>
                  </a:cubicBezTo>
                  <a:close/>
                  <a:moveTo>
                    <a:pt x="634075" y="499845"/>
                  </a:moveTo>
                  <a:lnTo>
                    <a:pt x="625126" y="482587"/>
                  </a:lnTo>
                  <a:cubicBezTo>
                    <a:pt x="630879" y="479391"/>
                    <a:pt x="636631" y="476834"/>
                    <a:pt x="641745" y="473638"/>
                  </a:cubicBezTo>
                  <a:lnTo>
                    <a:pt x="650694" y="490897"/>
                  </a:lnTo>
                  <a:cubicBezTo>
                    <a:pt x="645580" y="494092"/>
                    <a:pt x="639827" y="497288"/>
                    <a:pt x="634075" y="499845"/>
                  </a:cubicBezTo>
                  <a:close/>
                  <a:moveTo>
                    <a:pt x="668591" y="481948"/>
                  </a:moveTo>
                  <a:lnTo>
                    <a:pt x="659642" y="465329"/>
                  </a:lnTo>
                  <a:cubicBezTo>
                    <a:pt x="665395" y="462133"/>
                    <a:pt x="670508" y="458937"/>
                    <a:pt x="676261" y="455741"/>
                  </a:cubicBezTo>
                  <a:lnTo>
                    <a:pt x="685849" y="472360"/>
                  </a:lnTo>
                  <a:cubicBezTo>
                    <a:pt x="680096" y="475556"/>
                    <a:pt x="674344" y="478752"/>
                    <a:pt x="668591" y="481948"/>
                  </a:cubicBezTo>
                  <a:close/>
                  <a:moveTo>
                    <a:pt x="701829" y="462772"/>
                  </a:moveTo>
                  <a:lnTo>
                    <a:pt x="692241" y="446153"/>
                  </a:lnTo>
                  <a:cubicBezTo>
                    <a:pt x="697993" y="442957"/>
                    <a:pt x="703107" y="439761"/>
                    <a:pt x="708221" y="436566"/>
                  </a:cubicBezTo>
                  <a:lnTo>
                    <a:pt x="718448" y="452545"/>
                  </a:lnTo>
                  <a:cubicBezTo>
                    <a:pt x="713334" y="455741"/>
                    <a:pt x="707581" y="459576"/>
                    <a:pt x="701829" y="462772"/>
                  </a:cubicBezTo>
                  <a:close/>
                  <a:moveTo>
                    <a:pt x="735066" y="442318"/>
                  </a:moveTo>
                  <a:lnTo>
                    <a:pt x="724839" y="426338"/>
                  </a:lnTo>
                  <a:cubicBezTo>
                    <a:pt x="729953" y="423143"/>
                    <a:pt x="735706" y="419307"/>
                    <a:pt x="740819" y="416111"/>
                  </a:cubicBezTo>
                  <a:lnTo>
                    <a:pt x="751685" y="432091"/>
                  </a:lnTo>
                  <a:cubicBezTo>
                    <a:pt x="745933" y="435287"/>
                    <a:pt x="740180" y="438483"/>
                    <a:pt x="735066" y="442318"/>
                  </a:cubicBezTo>
                  <a:close/>
                  <a:moveTo>
                    <a:pt x="767026" y="420586"/>
                  </a:moveTo>
                  <a:lnTo>
                    <a:pt x="756160" y="404606"/>
                  </a:lnTo>
                  <a:cubicBezTo>
                    <a:pt x="761273" y="400771"/>
                    <a:pt x="766387" y="397575"/>
                    <a:pt x="771500" y="393740"/>
                  </a:cubicBezTo>
                  <a:lnTo>
                    <a:pt x="783005" y="409080"/>
                  </a:lnTo>
                  <a:cubicBezTo>
                    <a:pt x="777892" y="412916"/>
                    <a:pt x="772139" y="416751"/>
                    <a:pt x="767026" y="420586"/>
                  </a:cubicBezTo>
                  <a:close/>
                  <a:moveTo>
                    <a:pt x="798346" y="397575"/>
                  </a:moveTo>
                  <a:lnTo>
                    <a:pt x="786841" y="382235"/>
                  </a:lnTo>
                  <a:cubicBezTo>
                    <a:pt x="791954" y="378399"/>
                    <a:pt x="797068" y="374564"/>
                    <a:pt x="801542" y="370729"/>
                  </a:cubicBezTo>
                  <a:lnTo>
                    <a:pt x="813687" y="385431"/>
                  </a:lnTo>
                  <a:cubicBezTo>
                    <a:pt x="808573" y="389905"/>
                    <a:pt x="803460" y="393740"/>
                    <a:pt x="798346" y="397575"/>
                  </a:cubicBezTo>
                  <a:close/>
                  <a:moveTo>
                    <a:pt x="828388" y="373925"/>
                  </a:moveTo>
                  <a:lnTo>
                    <a:pt x="816243" y="358585"/>
                  </a:lnTo>
                  <a:cubicBezTo>
                    <a:pt x="821357" y="354749"/>
                    <a:pt x="825831" y="350275"/>
                    <a:pt x="830945" y="346440"/>
                  </a:cubicBezTo>
                  <a:lnTo>
                    <a:pt x="843728" y="361141"/>
                  </a:lnTo>
                  <a:cubicBezTo>
                    <a:pt x="838615" y="365616"/>
                    <a:pt x="833501" y="369451"/>
                    <a:pt x="828388" y="373925"/>
                  </a:cubicBezTo>
                  <a:close/>
                  <a:moveTo>
                    <a:pt x="857791" y="348357"/>
                  </a:moveTo>
                  <a:lnTo>
                    <a:pt x="845007" y="334295"/>
                  </a:lnTo>
                  <a:cubicBezTo>
                    <a:pt x="849481" y="329821"/>
                    <a:pt x="854595" y="325986"/>
                    <a:pt x="859069" y="321512"/>
                  </a:cubicBezTo>
                  <a:lnTo>
                    <a:pt x="872492" y="335574"/>
                  </a:lnTo>
                  <a:cubicBezTo>
                    <a:pt x="867378" y="339409"/>
                    <a:pt x="862904" y="343883"/>
                    <a:pt x="857791" y="348357"/>
                  </a:cubicBezTo>
                  <a:close/>
                  <a:moveTo>
                    <a:pt x="885915" y="321512"/>
                  </a:moveTo>
                  <a:lnTo>
                    <a:pt x="872492" y="308089"/>
                  </a:lnTo>
                  <a:cubicBezTo>
                    <a:pt x="876966" y="303614"/>
                    <a:pt x="881441" y="299140"/>
                    <a:pt x="885915" y="294666"/>
                  </a:cubicBezTo>
                  <a:lnTo>
                    <a:pt x="899977" y="308089"/>
                  </a:lnTo>
                  <a:cubicBezTo>
                    <a:pt x="895503" y="312563"/>
                    <a:pt x="890389" y="317037"/>
                    <a:pt x="885915" y="321512"/>
                  </a:cubicBezTo>
                  <a:close/>
                  <a:moveTo>
                    <a:pt x="912761" y="293387"/>
                  </a:moveTo>
                  <a:lnTo>
                    <a:pt x="898699" y="280604"/>
                  </a:lnTo>
                  <a:cubicBezTo>
                    <a:pt x="903173" y="276129"/>
                    <a:pt x="907008" y="271016"/>
                    <a:pt x="911482" y="266541"/>
                  </a:cubicBezTo>
                  <a:lnTo>
                    <a:pt x="926184" y="279325"/>
                  </a:lnTo>
                  <a:cubicBezTo>
                    <a:pt x="921709" y="283799"/>
                    <a:pt x="917235" y="288913"/>
                    <a:pt x="912761" y="293387"/>
                  </a:cubicBezTo>
                  <a:close/>
                  <a:moveTo>
                    <a:pt x="938328" y="263985"/>
                  </a:moveTo>
                  <a:lnTo>
                    <a:pt x="923627" y="251840"/>
                  </a:lnTo>
                  <a:cubicBezTo>
                    <a:pt x="927462" y="246727"/>
                    <a:pt x="931297" y="242252"/>
                    <a:pt x="935132" y="237139"/>
                  </a:cubicBezTo>
                  <a:lnTo>
                    <a:pt x="950473" y="248644"/>
                  </a:lnTo>
                  <a:cubicBezTo>
                    <a:pt x="946638" y="254397"/>
                    <a:pt x="942802" y="259510"/>
                    <a:pt x="938328" y="263985"/>
                  </a:cubicBezTo>
                  <a:close/>
                  <a:moveTo>
                    <a:pt x="961978" y="233304"/>
                  </a:moveTo>
                  <a:lnTo>
                    <a:pt x="946638" y="221798"/>
                  </a:lnTo>
                  <a:cubicBezTo>
                    <a:pt x="950473" y="216685"/>
                    <a:pt x="954308" y="211571"/>
                    <a:pt x="957504" y="206458"/>
                  </a:cubicBezTo>
                  <a:lnTo>
                    <a:pt x="973484" y="217324"/>
                  </a:lnTo>
                  <a:cubicBezTo>
                    <a:pt x="969648" y="223077"/>
                    <a:pt x="966453" y="228190"/>
                    <a:pt x="961978" y="233304"/>
                  </a:cubicBezTo>
                  <a:close/>
                  <a:moveTo>
                    <a:pt x="984350" y="201344"/>
                  </a:moveTo>
                  <a:lnTo>
                    <a:pt x="968370" y="191117"/>
                  </a:lnTo>
                  <a:cubicBezTo>
                    <a:pt x="971566" y="186004"/>
                    <a:pt x="975401" y="180251"/>
                    <a:pt x="978597" y="175138"/>
                  </a:cubicBezTo>
                  <a:lnTo>
                    <a:pt x="995216" y="184725"/>
                  </a:lnTo>
                  <a:cubicBezTo>
                    <a:pt x="991381" y="190478"/>
                    <a:pt x="988185" y="196231"/>
                    <a:pt x="984350" y="201344"/>
                  </a:cubicBezTo>
                  <a:close/>
                  <a:moveTo>
                    <a:pt x="1004165" y="168106"/>
                  </a:moveTo>
                  <a:lnTo>
                    <a:pt x="987546" y="159158"/>
                  </a:lnTo>
                  <a:cubicBezTo>
                    <a:pt x="990742" y="153405"/>
                    <a:pt x="993299" y="148292"/>
                    <a:pt x="996494" y="142539"/>
                  </a:cubicBezTo>
                  <a:lnTo>
                    <a:pt x="1013752" y="150848"/>
                  </a:lnTo>
                  <a:cubicBezTo>
                    <a:pt x="1010556" y="156601"/>
                    <a:pt x="1007361" y="162354"/>
                    <a:pt x="1004165" y="168106"/>
                  </a:cubicBezTo>
                  <a:close/>
                  <a:moveTo>
                    <a:pt x="1022062" y="132951"/>
                  </a:moveTo>
                  <a:lnTo>
                    <a:pt x="1004804" y="125281"/>
                  </a:lnTo>
                  <a:cubicBezTo>
                    <a:pt x="1007361" y="119528"/>
                    <a:pt x="1009917" y="113775"/>
                    <a:pt x="1012474" y="108023"/>
                  </a:cubicBezTo>
                  <a:lnTo>
                    <a:pt x="1030371" y="115054"/>
                  </a:lnTo>
                  <a:cubicBezTo>
                    <a:pt x="1027175" y="121446"/>
                    <a:pt x="1024619" y="127198"/>
                    <a:pt x="1022062" y="132951"/>
                  </a:cubicBezTo>
                  <a:close/>
                  <a:moveTo>
                    <a:pt x="1036763" y="97157"/>
                  </a:moveTo>
                  <a:lnTo>
                    <a:pt x="1018866" y="90765"/>
                  </a:lnTo>
                  <a:cubicBezTo>
                    <a:pt x="1020784" y="85012"/>
                    <a:pt x="1022701" y="78620"/>
                    <a:pt x="1024619" y="72867"/>
                  </a:cubicBezTo>
                  <a:lnTo>
                    <a:pt x="1043155" y="78620"/>
                  </a:lnTo>
                  <a:cubicBezTo>
                    <a:pt x="1040598" y="84373"/>
                    <a:pt x="1038681" y="90765"/>
                    <a:pt x="1036763" y="97157"/>
                  </a:cubicBezTo>
                  <a:close/>
                  <a:moveTo>
                    <a:pt x="1048269" y="59445"/>
                  </a:moveTo>
                  <a:lnTo>
                    <a:pt x="1029732" y="54970"/>
                  </a:lnTo>
                  <a:cubicBezTo>
                    <a:pt x="1031011" y="49218"/>
                    <a:pt x="1032928" y="42826"/>
                    <a:pt x="1034207" y="37073"/>
                  </a:cubicBezTo>
                  <a:lnTo>
                    <a:pt x="1052743" y="40908"/>
                  </a:lnTo>
                  <a:cubicBezTo>
                    <a:pt x="1051465" y="46661"/>
                    <a:pt x="1049547" y="53053"/>
                    <a:pt x="1048269" y="59445"/>
                  </a:cubicBezTo>
                  <a:close/>
                  <a:moveTo>
                    <a:pt x="1055939" y="21093"/>
                  </a:moveTo>
                  <a:lnTo>
                    <a:pt x="1036763" y="18537"/>
                  </a:lnTo>
                  <a:cubicBezTo>
                    <a:pt x="1037402" y="12145"/>
                    <a:pt x="1038681" y="6392"/>
                    <a:pt x="1038681" y="0"/>
                  </a:cubicBezTo>
                  <a:lnTo>
                    <a:pt x="1057856" y="1918"/>
                  </a:lnTo>
                  <a:cubicBezTo>
                    <a:pt x="1057856" y="7670"/>
                    <a:pt x="1056578" y="14062"/>
                    <a:pt x="1055939" y="21093"/>
                  </a:cubicBezTo>
                  <a:close/>
                </a:path>
              </a:pathLst>
            </a:custGeom>
            <a:solidFill>
              <a:srgbClr val="414042"/>
            </a:solidFill>
            <a:ln w="6385" cap="flat">
              <a:noFill/>
              <a:prstDash val="solid"/>
              <a:miter/>
            </a:ln>
          </p:spPr>
          <p:txBody>
            <a:bodyPr rtlCol="0" anchor="ctr"/>
            <a:lstStyle/>
            <a:p>
              <a:endParaRPr lang="en-US"/>
            </a:p>
          </p:txBody>
        </p:sp>
        <p:grpSp>
          <p:nvGrpSpPr>
            <p:cNvPr id="616" name="Group 615">
              <a:extLst>
                <a:ext uri="{FF2B5EF4-FFF2-40B4-BE49-F238E27FC236}">
                  <a16:creationId xmlns:a16="http://schemas.microsoft.com/office/drawing/2014/main" id="{EDAB6D70-37BC-44D8-8E21-50DC0A6FD164}"/>
                </a:ext>
              </a:extLst>
            </p:cNvPr>
            <p:cNvGrpSpPr/>
            <p:nvPr/>
          </p:nvGrpSpPr>
          <p:grpSpPr>
            <a:xfrm>
              <a:off x="379825" y="2459132"/>
              <a:ext cx="4067018" cy="3136734"/>
              <a:chOff x="379825" y="2459132"/>
              <a:chExt cx="4067018" cy="3136734"/>
            </a:xfrm>
          </p:grpSpPr>
          <p:grpSp>
            <p:nvGrpSpPr>
              <p:cNvPr id="430" name="Graphic 2">
                <a:extLst>
                  <a:ext uri="{FF2B5EF4-FFF2-40B4-BE49-F238E27FC236}">
                    <a16:creationId xmlns:a16="http://schemas.microsoft.com/office/drawing/2014/main" id="{8E592E86-1592-4599-9CED-88DF1295B80C}"/>
                  </a:ext>
                </a:extLst>
              </p:cNvPr>
              <p:cNvGrpSpPr/>
              <p:nvPr/>
            </p:nvGrpSpPr>
            <p:grpSpPr>
              <a:xfrm>
                <a:off x="1254738" y="2697367"/>
                <a:ext cx="255675" cy="826470"/>
                <a:chOff x="1254738" y="2819635"/>
                <a:chExt cx="255675" cy="826470"/>
              </a:xfrm>
            </p:grpSpPr>
            <p:grpSp>
              <p:nvGrpSpPr>
                <p:cNvPr id="431" name="Graphic 2">
                  <a:extLst>
                    <a:ext uri="{FF2B5EF4-FFF2-40B4-BE49-F238E27FC236}">
                      <a16:creationId xmlns:a16="http://schemas.microsoft.com/office/drawing/2014/main" id="{F0F27BCA-1086-4706-8BEB-1402CE5A1D18}"/>
                    </a:ext>
                  </a:extLst>
                </p:cNvPr>
                <p:cNvGrpSpPr/>
                <p:nvPr/>
              </p:nvGrpSpPr>
              <p:grpSpPr>
                <a:xfrm>
                  <a:off x="1362122" y="3033123"/>
                  <a:ext cx="51135" cy="612342"/>
                  <a:chOff x="1362122" y="3033123"/>
                  <a:chExt cx="51135" cy="612342"/>
                </a:xfrm>
                <a:solidFill>
                  <a:srgbClr val="636363"/>
                </a:solidFill>
              </p:grpSpPr>
              <p:sp>
                <p:nvSpPr>
                  <p:cNvPr id="432" name="Graphic 2">
                    <a:extLst>
                      <a:ext uri="{FF2B5EF4-FFF2-40B4-BE49-F238E27FC236}">
                        <a16:creationId xmlns:a16="http://schemas.microsoft.com/office/drawing/2014/main" id="{5FCDBDBB-9EB1-4046-B49A-9AE25C6A11ED}"/>
                      </a:ext>
                    </a:extLst>
                  </p:cNvPr>
                  <p:cNvSpPr/>
                  <p:nvPr/>
                </p:nvSpPr>
                <p:spPr>
                  <a:xfrm>
                    <a:off x="1409422" y="3033123"/>
                    <a:ext cx="3835" cy="612342"/>
                  </a:xfrm>
                  <a:custGeom>
                    <a:avLst/>
                    <a:gdLst>
                      <a:gd name="connsiteX0" fmla="*/ 0 w 3835"/>
                      <a:gd name="connsiteY0" fmla="*/ 0 h 612342"/>
                      <a:gd name="connsiteX1" fmla="*/ 3835 w 3835"/>
                      <a:gd name="connsiteY1" fmla="*/ 0 h 612342"/>
                      <a:gd name="connsiteX2" fmla="*/ 3835 w 3835"/>
                      <a:gd name="connsiteY2" fmla="*/ 612342 h 612342"/>
                      <a:gd name="connsiteX3" fmla="*/ 0 w 3835"/>
                      <a:gd name="connsiteY3" fmla="*/ 612342 h 612342"/>
                    </a:gdLst>
                    <a:ahLst/>
                    <a:cxnLst>
                      <a:cxn ang="0">
                        <a:pos x="connsiteX0" y="connsiteY0"/>
                      </a:cxn>
                      <a:cxn ang="0">
                        <a:pos x="connsiteX1" y="connsiteY1"/>
                      </a:cxn>
                      <a:cxn ang="0">
                        <a:pos x="connsiteX2" y="connsiteY2"/>
                      </a:cxn>
                      <a:cxn ang="0">
                        <a:pos x="connsiteX3" y="connsiteY3"/>
                      </a:cxn>
                    </a:cxnLst>
                    <a:rect l="l" t="t" r="r" b="b"/>
                    <a:pathLst>
                      <a:path w="3835" h="612342">
                        <a:moveTo>
                          <a:pt x="0" y="0"/>
                        </a:moveTo>
                        <a:lnTo>
                          <a:pt x="3835" y="0"/>
                        </a:lnTo>
                        <a:lnTo>
                          <a:pt x="3835" y="612342"/>
                        </a:lnTo>
                        <a:lnTo>
                          <a:pt x="0" y="612342"/>
                        </a:lnTo>
                        <a:close/>
                      </a:path>
                    </a:pathLst>
                  </a:custGeom>
                  <a:solidFill>
                    <a:srgbClr val="636363"/>
                  </a:solidFill>
                  <a:ln w="6385" cap="flat">
                    <a:noFill/>
                    <a:prstDash val="solid"/>
                    <a:miter/>
                  </a:ln>
                </p:spPr>
                <p:txBody>
                  <a:bodyPr rtlCol="0" anchor="ctr"/>
                  <a:lstStyle/>
                  <a:p>
                    <a:endParaRPr lang="en-US"/>
                  </a:p>
                </p:txBody>
              </p:sp>
              <p:sp>
                <p:nvSpPr>
                  <p:cNvPr id="433" name="Graphic 2">
                    <a:extLst>
                      <a:ext uri="{FF2B5EF4-FFF2-40B4-BE49-F238E27FC236}">
                        <a16:creationId xmlns:a16="http://schemas.microsoft.com/office/drawing/2014/main" id="{BA258E07-6C90-4B8B-8434-749C4BCA05E2}"/>
                      </a:ext>
                    </a:extLst>
                  </p:cNvPr>
                  <p:cNvSpPr/>
                  <p:nvPr/>
                </p:nvSpPr>
                <p:spPr>
                  <a:xfrm>
                    <a:off x="1362122" y="3033123"/>
                    <a:ext cx="3835" cy="612342"/>
                  </a:xfrm>
                  <a:custGeom>
                    <a:avLst/>
                    <a:gdLst>
                      <a:gd name="connsiteX0" fmla="*/ 0 w 3835"/>
                      <a:gd name="connsiteY0" fmla="*/ 0 h 612342"/>
                      <a:gd name="connsiteX1" fmla="*/ 3835 w 3835"/>
                      <a:gd name="connsiteY1" fmla="*/ 0 h 612342"/>
                      <a:gd name="connsiteX2" fmla="*/ 3835 w 3835"/>
                      <a:gd name="connsiteY2" fmla="*/ 612342 h 612342"/>
                      <a:gd name="connsiteX3" fmla="*/ 0 w 3835"/>
                      <a:gd name="connsiteY3" fmla="*/ 612342 h 612342"/>
                    </a:gdLst>
                    <a:ahLst/>
                    <a:cxnLst>
                      <a:cxn ang="0">
                        <a:pos x="connsiteX0" y="connsiteY0"/>
                      </a:cxn>
                      <a:cxn ang="0">
                        <a:pos x="connsiteX1" y="connsiteY1"/>
                      </a:cxn>
                      <a:cxn ang="0">
                        <a:pos x="connsiteX2" y="connsiteY2"/>
                      </a:cxn>
                      <a:cxn ang="0">
                        <a:pos x="connsiteX3" y="connsiteY3"/>
                      </a:cxn>
                    </a:cxnLst>
                    <a:rect l="l" t="t" r="r" b="b"/>
                    <a:pathLst>
                      <a:path w="3835" h="612342">
                        <a:moveTo>
                          <a:pt x="0" y="0"/>
                        </a:moveTo>
                        <a:lnTo>
                          <a:pt x="3835" y="0"/>
                        </a:lnTo>
                        <a:lnTo>
                          <a:pt x="3835" y="612342"/>
                        </a:lnTo>
                        <a:lnTo>
                          <a:pt x="0" y="612342"/>
                        </a:lnTo>
                        <a:close/>
                      </a:path>
                    </a:pathLst>
                  </a:custGeom>
                  <a:solidFill>
                    <a:srgbClr val="636363"/>
                  </a:solidFill>
                  <a:ln w="6385" cap="flat">
                    <a:noFill/>
                    <a:prstDash val="solid"/>
                    <a:miter/>
                  </a:ln>
                </p:spPr>
                <p:txBody>
                  <a:bodyPr rtlCol="0" anchor="ctr"/>
                  <a:lstStyle/>
                  <a:p>
                    <a:endParaRPr lang="en-US"/>
                  </a:p>
                </p:txBody>
              </p:sp>
              <p:sp>
                <p:nvSpPr>
                  <p:cNvPr id="434" name="Graphic 2">
                    <a:extLst>
                      <a:ext uri="{FF2B5EF4-FFF2-40B4-BE49-F238E27FC236}">
                        <a16:creationId xmlns:a16="http://schemas.microsoft.com/office/drawing/2014/main" id="{D89C73ED-B9AE-4142-B233-D0BFFAA0923C}"/>
                      </a:ext>
                    </a:extLst>
                  </p:cNvPr>
                  <p:cNvSpPr/>
                  <p:nvPr/>
                </p:nvSpPr>
                <p:spPr>
                  <a:xfrm>
                    <a:off x="1362761" y="3050381"/>
                    <a:ext cx="49856" cy="3835"/>
                  </a:xfrm>
                  <a:custGeom>
                    <a:avLst/>
                    <a:gdLst>
                      <a:gd name="connsiteX0" fmla="*/ 0 w 49856"/>
                      <a:gd name="connsiteY0" fmla="*/ 0 h 3835"/>
                      <a:gd name="connsiteX1" fmla="*/ 49857 w 49856"/>
                      <a:gd name="connsiteY1" fmla="*/ 0 h 3835"/>
                      <a:gd name="connsiteX2" fmla="*/ 49857 w 49856"/>
                      <a:gd name="connsiteY2" fmla="*/ 3835 h 3835"/>
                      <a:gd name="connsiteX3" fmla="*/ 0 w 49856"/>
                      <a:gd name="connsiteY3" fmla="*/ 3835 h 3835"/>
                    </a:gdLst>
                    <a:ahLst/>
                    <a:cxnLst>
                      <a:cxn ang="0">
                        <a:pos x="connsiteX0" y="connsiteY0"/>
                      </a:cxn>
                      <a:cxn ang="0">
                        <a:pos x="connsiteX1" y="connsiteY1"/>
                      </a:cxn>
                      <a:cxn ang="0">
                        <a:pos x="connsiteX2" y="connsiteY2"/>
                      </a:cxn>
                      <a:cxn ang="0">
                        <a:pos x="connsiteX3" y="connsiteY3"/>
                      </a:cxn>
                    </a:cxnLst>
                    <a:rect l="l" t="t" r="r" b="b"/>
                    <a:pathLst>
                      <a:path w="49856" h="3835">
                        <a:moveTo>
                          <a:pt x="0" y="0"/>
                        </a:moveTo>
                        <a:lnTo>
                          <a:pt x="49857" y="0"/>
                        </a:lnTo>
                        <a:lnTo>
                          <a:pt x="49857" y="3835"/>
                        </a:lnTo>
                        <a:lnTo>
                          <a:pt x="0" y="3835"/>
                        </a:lnTo>
                        <a:close/>
                      </a:path>
                    </a:pathLst>
                  </a:custGeom>
                  <a:solidFill>
                    <a:srgbClr val="636363"/>
                  </a:solidFill>
                  <a:ln w="6385" cap="flat">
                    <a:noFill/>
                    <a:prstDash val="solid"/>
                    <a:miter/>
                  </a:ln>
                </p:spPr>
                <p:txBody>
                  <a:bodyPr rtlCol="0" anchor="ctr"/>
                  <a:lstStyle/>
                  <a:p>
                    <a:endParaRPr lang="en-US"/>
                  </a:p>
                </p:txBody>
              </p:sp>
              <p:sp>
                <p:nvSpPr>
                  <p:cNvPr id="435" name="Graphic 2">
                    <a:extLst>
                      <a:ext uri="{FF2B5EF4-FFF2-40B4-BE49-F238E27FC236}">
                        <a16:creationId xmlns:a16="http://schemas.microsoft.com/office/drawing/2014/main" id="{697151B8-8EC3-4000-96E0-D2D3829CBFAE}"/>
                      </a:ext>
                    </a:extLst>
                  </p:cNvPr>
                  <p:cNvSpPr/>
                  <p:nvPr/>
                </p:nvSpPr>
                <p:spPr>
                  <a:xfrm>
                    <a:off x="1362761" y="3079784"/>
                    <a:ext cx="49856" cy="3835"/>
                  </a:xfrm>
                  <a:custGeom>
                    <a:avLst/>
                    <a:gdLst>
                      <a:gd name="connsiteX0" fmla="*/ 0 w 49856"/>
                      <a:gd name="connsiteY0" fmla="*/ 0 h 3835"/>
                      <a:gd name="connsiteX1" fmla="*/ 49857 w 49856"/>
                      <a:gd name="connsiteY1" fmla="*/ 0 h 3835"/>
                      <a:gd name="connsiteX2" fmla="*/ 49857 w 49856"/>
                      <a:gd name="connsiteY2" fmla="*/ 3835 h 3835"/>
                      <a:gd name="connsiteX3" fmla="*/ 0 w 49856"/>
                      <a:gd name="connsiteY3" fmla="*/ 3835 h 3835"/>
                    </a:gdLst>
                    <a:ahLst/>
                    <a:cxnLst>
                      <a:cxn ang="0">
                        <a:pos x="connsiteX0" y="connsiteY0"/>
                      </a:cxn>
                      <a:cxn ang="0">
                        <a:pos x="connsiteX1" y="connsiteY1"/>
                      </a:cxn>
                      <a:cxn ang="0">
                        <a:pos x="connsiteX2" y="connsiteY2"/>
                      </a:cxn>
                      <a:cxn ang="0">
                        <a:pos x="connsiteX3" y="connsiteY3"/>
                      </a:cxn>
                    </a:cxnLst>
                    <a:rect l="l" t="t" r="r" b="b"/>
                    <a:pathLst>
                      <a:path w="49856" h="3835">
                        <a:moveTo>
                          <a:pt x="0" y="0"/>
                        </a:moveTo>
                        <a:lnTo>
                          <a:pt x="49857" y="0"/>
                        </a:lnTo>
                        <a:lnTo>
                          <a:pt x="49857" y="3835"/>
                        </a:lnTo>
                        <a:lnTo>
                          <a:pt x="0" y="3835"/>
                        </a:lnTo>
                        <a:close/>
                      </a:path>
                    </a:pathLst>
                  </a:custGeom>
                  <a:solidFill>
                    <a:srgbClr val="636363"/>
                  </a:solidFill>
                  <a:ln w="6385" cap="flat">
                    <a:noFill/>
                    <a:prstDash val="solid"/>
                    <a:miter/>
                  </a:ln>
                </p:spPr>
                <p:txBody>
                  <a:bodyPr rtlCol="0" anchor="ctr"/>
                  <a:lstStyle/>
                  <a:p>
                    <a:endParaRPr lang="en-US"/>
                  </a:p>
                </p:txBody>
              </p:sp>
              <p:sp>
                <p:nvSpPr>
                  <p:cNvPr id="436" name="Graphic 2">
                    <a:extLst>
                      <a:ext uri="{FF2B5EF4-FFF2-40B4-BE49-F238E27FC236}">
                        <a16:creationId xmlns:a16="http://schemas.microsoft.com/office/drawing/2014/main" id="{CE86AE68-38FB-4687-A255-11C6C057E40D}"/>
                      </a:ext>
                    </a:extLst>
                  </p:cNvPr>
                  <p:cNvSpPr/>
                  <p:nvPr/>
                </p:nvSpPr>
                <p:spPr>
                  <a:xfrm>
                    <a:off x="1362761" y="3109826"/>
                    <a:ext cx="49856" cy="3835"/>
                  </a:xfrm>
                  <a:custGeom>
                    <a:avLst/>
                    <a:gdLst>
                      <a:gd name="connsiteX0" fmla="*/ 0 w 49856"/>
                      <a:gd name="connsiteY0" fmla="*/ 0 h 3835"/>
                      <a:gd name="connsiteX1" fmla="*/ 49857 w 49856"/>
                      <a:gd name="connsiteY1" fmla="*/ 0 h 3835"/>
                      <a:gd name="connsiteX2" fmla="*/ 49857 w 49856"/>
                      <a:gd name="connsiteY2" fmla="*/ 3835 h 3835"/>
                      <a:gd name="connsiteX3" fmla="*/ 0 w 49856"/>
                      <a:gd name="connsiteY3" fmla="*/ 3835 h 3835"/>
                    </a:gdLst>
                    <a:ahLst/>
                    <a:cxnLst>
                      <a:cxn ang="0">
                        <a:pos x="connsiteX0" y="connsiteY0"/>
                      </a:cxn>
                      <a:cxn ang="0">
                        <a:pos x="connsiteX1" y="connsiteY1"/>
                      </a:cxn>
                      <a:cxn ang="0">
                        <a:pos x="connsiteX2" y="connsiteY2"/>
                      </a:cxn>
                      <a:cxn ang="0">
                        <a:pos x="connsiteX3" y="connsiteY3"/>
                      </a:cxn>
                    </a:cxnLst>
                    <a:rect l="l" t="t" r="r" b="b"/>
                    <a:pathLst>
                      <a:path w="49856" h="3835">
                        <a:moveTo>
                          <a:pt x="0" y="0"/>
                        </a:moveTo>
                        <a:lnTo>
                          <a:pt x="49857" y="0"/>
                        </a:lnTo>
                        <a:lnTo>
                          <a:pt x="49857" y="3835"/>
                        </a:lnTo>
                        <a:lnTo>
                          <a:pt x="0" y="3835"/>
                        </a:lnTo>
                        <a:close/>
                      </a:path>
                    </a:pathLst>
                  </a:custGeom>
                  <a:solidFill>
                    <a:srgbClr val="636363"/>
                  </a:solidFill>
                  <a:ln w="6385" cap="flat">
                    <a:noFill/>
                    <a:prstDash val="solid"/>
                    <a:miter/>
                  </a:ln>
                </p:spPr>
                <p:txBody>
                  <a:bodyPr rtlCol="0" anchor="ctr"/>
                  <a:lstStyle/>
                  <a:p>
                    <a:endParaRPr lang="en-US"/>
                  </a:p>
                </p:txBody>
              </p:sp>
              <p:sp>
                <p:nvSpPr>
                  <p:cNvPr id="437" name="Graphic 2">
                    <a:extLst>
                      <a:ext uri="{FF2B5EF4-FFF2-40B4-BE49-F238E27FC236}">
                        <a16:creationId xmlns:a16="http://schemas.microsoft.com/office/drawing/2014/main" id="{79D09587-3DFE-4DF8-8638-2B90863F54E3}"/>
                      </a:ext>
                    </a:extLst>
                  </p:cNvPr>
                  <p:cNvSpPr/>
                  <p:nvPr/>
                </p:nvSpPr>
                <p:spPr>
                  <a:xfrm>
                    <a:off x="1362761" y="3139228"/>
                    <a:ext cx="49856" cy="3835"/>
                  </a:xfrm>
                  <a:custGeom>
                    <a:avLst/>
                    <a:gdLst>
                      <a:gd name="connsiteX0" fmla="*/ 0 w 49856"/>
                      <a:gd name="connsiteY0" fmla="*/ 0 h 3835"/>
                      <a:gd name="connsiteX1" fmla="*/ 49857 w 49856"/>
                      <a:gd name="connsiteY1" fmla="*/ 0 h 3835"/>
                      <a:gd name="connsiteX2" fmla="*/ 49857 w 49856"/>
                      <a:gd name="connsiteY2" fmla="*/ 3835 h 3835"/>
                      <a:gd name="connsiteX3" fmla="*/ 0 w 49856"/>
                      <a:gd name="connsiteY3" fmla="*/ 3835 h 3835"/>
                    </a:gdLst>
                    <a:ahLst/>
                    <a:cxnLst>
                      <a:cxn ang="0">
                        <a:pos x="connsiteX0" y="connsiteY0"/>
                      </a:cxn>
                      <a:cxn ang="0">
                        <a:pos x="connsiteX1" y="connsiteY1"/>
                      </a:cxn>
                      <a:cxn ang="0">
                        <a:pos x="connsiteX2" y="connsiteY2"/>
                      </a:cxn>
                      <a:cxn ang="0">
                        <a:pos x="connsiteX3" y="connsiteY3"/>
                      </a:cxn>
                    </a:cxnLst>
                    <a:rect l="l" t="t" r="r" b="b"/>
                    <a:pathLst>
                      <a:path w="49856" h="3835">
                        <a:moveTo>
                          <a:pt x="0" y="0"/>
                        </a:moveTo>
                        <a:lnTo>
                          <a:pt x="49857" y="0"/>
                        </a:lnTo>
                        <a:lnTo>
                          <a:pt x="49857" y="3835"/>
                        </a:lnTo>
                        <a:lnTo>
                          <a:pt x="0" y="3835"/>
                        </a:lnTo>
                        <a:close/>
                      </a:path>
                    </a:pathLst>
                  </a:custGeom>
                  <a:solidFill>
                    <a:srgbClr val="636363"/>
                  </a:solidFill>
                  <a:ln w="6385" cap="flat">
                    <a:noFill/>
                    <a:prstDash val="solid"/>
                    <a:miter/>
                  </a:ln>
                </p:spPr>
                <p:txBody>
                  <a:bodyPr rtlCol="0" anchor="ctr"/>
                  <a:lstStyle/>
                  <a:p>
                    <a:endParaRPr lang="en-US"/>
                  </a:p>
                </p:txBody>
              </p:sp>
              <p:sp>
                <p:nvSpPr>
                  <p:cNvPr id="438" name="Graphic 2">
                    <a:extLst>
                      <a:ext uri="{FF2B5EF4-FFF2-40B4-BE49-F238E27FC236}">
                        <a16:creationId xmlns:a16="http://schemas.microsoft.com/office/drawing/2014/main" id="{B0043FB5-7A57-4916-A07B-E9787DC82B0C}"/>
                      </a:ext>
                    </a:extLst>
                  </p:cNvPr>
                  <p:cNvSpPr/>
                  <p:nvPr/>
                </p:nvSpPr>
                <p:spPr>
                  <a:xfrm>
                    <a:off x="1362761" y="3169270"/>
                    <a:ext cx="49856" cy="3835"/>
                  </a:xfrm>
                  <a:custGeom>
                    <a:avLst/>
                    <a:gdLst>
                      <a:gd name="connsiteX0" fmla="*/ 0 w 49856"/>
                      <a:gd name="connsiteY0" fmla="*/ 0 h 3835"/>
                      <a:gd name="connsiteX1" fmla="*/ 49857 w 49856"/>
                      <a:gd name="connsiteY1" fmla="*/ 0 h 3835"/>
                      <a:gd name="connsiteX2" fmla="*/ 49857 w 49856"/>
                      <a:gd name="connsiteY2" fmla="*/ 3835 h 3835"/>
                      <a:gd name="connsiteX3" fmla="*/ 0 w 49856"/>
                      <a:gd name="connsiteY3" fmla="*/ 3835 h 3835"/>
                    </a:gdLst>
                    <a:ahLst/>
                    <a:cxnLst>
                      <a:cxn ang="0">
                        <a:pos x="connsiteX0" y="connsiteY0"/>
                      </a:cxn>
                      <a:cxn ang="0">
                        <a:pos x="connsiteX1" y="connsiteY1"/>
                      </a:cxn>
                      <a:cxn ang="0">
                        <a:pos x="connsiteX2" y="connsiteY2"/>
                      </a:cxn>
                      <a:cxn ang="0">
                        <a:pos x="connsiteX3" y="connsiteY3"/>
                      </a:cxn>
                    </a:cxnLst>
                    <a:rect l="l" t="t" r="r" b="b"/>
                    <a:pathLst>
                      <a:path w="49856" h="3835">
                        <a:moveTo>
                          <a:pt x="0" y="0"/>
                        </a:moveTo>
                        <a:lnTo>
                          <a:pt x="49857" y="0"/>
                        </a:lnTo>
                        <a:lnTo>
                          <a:pt x="49857" y="3835"/>
                        </a:lnTo>
                        <a:lnTo>
                          <a:pt x="0" y="3835"/>
                        </a:lnTo>
                        <a:close/>
                      </a:path>
                    </a:pathLst>
                  </a:custGeom>
                  <a:solidFill>
                    <a:srgbClr val="636363"/>
                  </a:solidFill>
                  <a:ln w="6385" cap="flat">
                    <a:noFill/>
                    <a:prstDash val="solid"/>
                    <a:miter/>
                  </a:ln>
                </p:spPr>
                <p:txBody>
                  <a:bodyPr rtlCol="0" anchor="ctr"/>
                  <a:lstStyle/>
                  <a:p>
                    <a:endParaRPr lang="en-US"/>
                  </a:p>
                </p:txBody>
              </p:sp>
              <p:sp>
                <p:nvSpPr>
                  <p:cNvPr id="439" name="Graphic 2">
                    <a:extLst>
                      <a:ext uri="{FF2B5EF4-FFF2-40B4-BE49-F238E27FC236}">
                        <a16:creationId xmlns:a16="http://schemas.microsoft.com/office/drawing/2014/main" id="{D42D314C-D086-48C5-88CF-74E088312A6A}"/>
                      </a:ext>
                    </a:extLst>
                  </p:cNvPr>
                  <p:cNvSpPr/>
                  <p:nvPr/>
                </p:nvSpPr>
                <p:spPr>
                  <a:xfrm>
                    <a:off x="1362761" y="3198673"/>
                    <a:ext cx="49856" cy="3835"/>
                  </a:xfrm>
                  <a:custGeom>
                    <a:avLst/>
                    <a:gdLst>
                      <a:gd name="connsiteX0" fmla="*/ 0 w 49856"/>
                      <a:gd name="connsiteY0" fmla="*/ 0 h 3835"/>
                      <a:gd name="connsiteX1" fmla="*/ 49857 w 49856"/>
                      <a:gd name="connsiteY1" fmla="*/ 0 h 3835"/>
                      <a:gd name="connsiteX2" fmla="*/ 49857 w 49856"/>
                      <a:gd name="connsiteY2" fmla="*/ 3835 h 3835"/>
                      <a:gd name="connsiteX3" fmla="*/ 0 w 49856"/>
                      <a:gd name="connsiteY3" fmla="*/ 3835 h 3835"/>
                    </a:gdLst>
                    <a:ahLst/>
                    <a:cxnLst>
                      <a:cxn ang="0">
                        <a:pos x="connsiteX0" y="connsiteY0"/>
                      </a:cxn>
                      <a:cxn ang="0">
                        <a:pos x="connsiteX1" y="connsiteY1"/>
                      </a:cxn>
                      <a:cxn ang="0">
                        <a:pos x="connsiteX2" y="connsiteY2"/>
                      </a:cxn>
                      <a:cxn ang="0">
                        <a:pos x="connsiteX3" y="connsiteY3"/>
                      </a:cxn>
                    </a:cxnLst>
                    <a:rect l="l" t="t" r="r" b="b"/>
                    <a:pathLst>
                      <a:path w="49856" h="3835">
                        <a:moveTo>
                          <a:pt x="0" y="0"/>
                        </a:moveTo>
                        <a:lnTo>
                          <a:pt x="49857" y="0"/>
                        </a:lnTo>
                        <a:lnTo>
                          <a:pt x="49857" y="3835"/>
                        </a:lnTo>
                        <a:lnTo>
                          <a:pt x="0" y="3835"/>
                        </a:lnTo>
                        <a:close/>
                      </a:path>
                    </a:pathLst>
                  </a:custGeom>
                  <a:solidFill>
                    <a:srgbClr val="636363"/>
                  </a:solidFill>
                  <a:ln w="6385" cap="flat">
                    <a:noFill/>
                    <a:prstDash val="solid"/>
                    <a:miter/>
                  </a:ln>
                </p:spPr>
                <p:txBody>
                  <a:bodyPr rtlCol="0" anchor="ctr"/>
                  <a:lstStyle/>
                  <a:p>
                    <a:endParaRPr lang="en-US"/>
                  </a:p>
                </p:txBody>
              </p:sp>
              <p:sp>
                <p:nvSpPr>
                  <p:cNvPr id="440" name="Graphic 2">
                    <a:extLst>
                      <a:ext uri="{FF2B5EF4-FFF2-40B4-BE49-F238E27FC236}">
                        <a16:creationId xmlns:a16="http://schemas.microsoft.com/office/drawing/2014/main" id="{FD0EBD99-D342-4E01-BC53-5C5C0E1855B9}"/>
                      </a:ext>
                    </a:extLst>
                  </p:cNvPr>
                  <p:cNvSpPr/>
                  <p:nvPr/>
                </p:nvSpPr>
                <p:spPr>
                  <a:xfrm>
                    <a:off x="1362761" y="3228076"/>
                    <a:ext cx="49856" cy="3835"/>
                  </a:xfrm>
                  <a:custGeom>
                    <a:avLst/>
                    <a:gdLst>
                      <a:gd name="connsiteX0" fmla="*/ 0 w 49856"/>
                      <a:gd name="connsiteY0" fmla="*/ 0 h 3835"/>
                      <a:gd name="connsiteX1" fmla="*/ 49857 w 49856"/>
                      <a:gd name="connsiteY1" fmla="*/ 0 h 3835"/>
                      <a:gd name="connsiteX2" fmla="*/ 49857 w 49856"/>
                      <a:gd name="connsiteY2" fmla="*/ 3835 h 3835"/>
                      <a:gd name="connsiteX3" fmla="*/ 0 w 49856"/>
                      <a:gd name="connsiteY3" fmla="*/ 3835 h 3835"/>
                    </a:gdLst>
                    <a:ahLst/>
                    <a:cxnLst>
                      <a:cxn ang="0">
                        <a:pos x="connsiteX0" y="connsiteY0"/>
                      </a:cxn>
                      <a:cxn ang="0">
                        <a:pos x="connsiteX1" y="connsiteY1"/>
                      </a:cxn>
                      <a:cxn ang="0">
                        <a:pos x="connsiteX2" y="connsiteY2"/>
                      </a:cxn>
                      <a:cxn ang="0">
                        <a:pos x="connsiteX3" y="connsiteY3"/>
                      </a:cxn>
                    </a:cxnLst>
                    <a:rect l="l" t="t" r="r" b="b"/>
                    <a:pathLst>
                      <a:path w="49856" h="3835">
                        <a:moveTo>
                          <a:pt x="0" y="0"/>
                        </a:moveTo>
                        <a:lnTo>
                          <a:pt x="49857" y="0"/>
                        </a:lnTo>
                        <a:lnTo>
                          <a:pt x="49857" y="3835"/>
                        </a:lnTo>
                        <a:lnTo>
                          <a:pt x="0" y="3835"/>
                        </a:lnTo>
                        <a:close/>
                      </a:path>
                    </a:pathLst>
                  </a:custGeom>
                  <a:solidFill>
                    <a:srgbClr val="636363"/>
                  </a:solidFill>
                  <a:ln w="6385" cap="flat">
                    <a:noFill/>
                    <a:prstDash val="solid"/>
                    <a:miter/>
                  </a:ln>
                </p:spPr>
                <p:txBody>
                  <a:bodyPr rtlCol="0" anchor="ctr"/>
                  <a:lstStyle/>
                  <a:p>
                    <a:endParaRPr lang="en-US"/>
                  </a:p>
                </p:txBody>
              </p:sp>
              <p:sp>
                <p:nvSpPr>
                  <p:cNvPr id="441" name="Graphic 2">
                    <a:extLst>
                      <a:ext uri="{FF2B5EF4-FFF2-40B4-BE49-F238E27FC236}">
                        <a16:creationId xmlns:a16="http://schemas.microsoft.com/office/drawing/2014/main" id="{13C84F64-F442-4082-AB95-C5C5B956D395}"/>
                      </a:ext>
                    </a:extLst>
                  </p:cNvPr>
                  <p:cNvSpPr/>
                  <p:nvPr/>
                </p:nvSpPr>
                <p:spPr>
                  <a:xfrm>
                    <a:off x="1362761" y="3258117"/>
                    <a:ext cx="49856" cy="3835"/>
                  </a:xfrm>
                  <a:custGeom>
                    <a:avLst/>
                    <a:gdLst>
                      <a:gd name="connsiteX0" fmla="*/ 0 w 49856"/>
                      <a:gd name="connsiteY0" fmla="*/ 0 h 3835"/>
                      <a:gd name="connsiteX1" fmla="*/ 49857 w 49856"/>
                      <a:gd name="connsiteY1" fmla="*/ 0 h 3835"/>
                      <a:gd name="connsiteX2" fmla="*/ 49857 w 49856"/>
                      <a:gd name="connsiteY2" fmla="*/ 3835 h 3835"/>
                      <a:gd name="connsiteX3" fmla="*/ 0 w 49856"/>
                      <a:gd name="connsiteY3" fmla="*/ 3835 h 3835"/>
                    </a:gdLst>
                    <a:ahLst/>
                    <a:cxnLst>
                      <a:cxn ang="0">
                        <a:pos x="connsiteX0" y="connsiteY0"/>
                      </a:cxn>
                      <a:cxn ang="0">
                        <a:pos x="connsiteX1" y="connsiteY1"/>
                      </a:cxn>
                      <a:cxn ang="0">
                        <a:pos x="connsiteX2" y="connsiteY2"/>
                      </a:cxn>
                      <a:cxn ang="0">
                        <a:pos x="connsiteX3" y="connsiteY3"/>
                      </a:cxn>
                    </a:cxnLst>
                    <a:rect l="l" t="t" r="r" b="b"/>
                    <a:pathLst>
                      <a:path w="49856" h="3835">
                        <a:moveTo>
                          <a:pt x="0" y="0"/>
                        </a:moveTo>
                        <a:lnTo>
                          <a:pt x="49857" y="0"/>
                        </a:lnTo>
                        <a:lnTo>
                          <a:pt x="49857" y="3835"/>
                        </a:lnTo>
                        <a:lnTo>
                          <a:pt x="0" y="3835"/>
                        </a:lnTo>
                        <a:close/>
                      </a:path>
                    </a:pathLst>
                  </a:custGeom>
                  <a:solidFill>
                    <a:srgbClr val="636363"/>
                  </a:solidFill>
                  <a:ln w="6385" cap="flat">
                    <a:noFill/>
                    <a:prstDash val="solid"/>
                    <a:miter/>
                  </a:ln>
                </p:spPr>
                <p:txBody>
                  <a:bodyPr rtlCol="0" anchor="ctr"/>
                  <a:lstStyle/>
                  <a:p>
                    <a:endParaRPr lang="en-US"/>
                  </a:p>
                </p:txBody>
              </p:sp>
              <p:sp>
                <p:nvSpPr>
                  <p:cNvPr id="442" name="Graphic 2">
                    <a:extLst>
                      <a:ext uri="{FF2B5EF4-FFF2-40B4-BE49-F238E27FC236}">
                        <a16:creationId xmlns:a16="http://schemas.microsoft.com/office/drawing/2014/main" id="{B59F5F87-F4C5-40D2-B4E4-B4F8F8BFDAAB}"/>
                      </a:ext>
                    </a:extLst>
                  </p:cNvPr>
                  <p:cNvSpPr/>
                  <p:nvPr/>
                </p:nvSpPr>
                <p:spPr>
                  <a:xfrm>
                    <a:off x="1362761" y="3287520"/>
                    <a:ext cx="49856" cy="3835"/>
                  </a:xfrm>
                  <a:custGeom>
                    <a:avLst/>
                    <a:gdLst>
                      <a:gd name="connsiteX0" fmla="*/ 0 w 49856"/>
                      <a:gd name="connsiteY0" fmla="*/ 0 h 3835"/>
                      <a:gd name="connsiteX1" fmla="*/ 49857 w 49856"/>
                      <a:gd name="connsiteY1" fmla="*/ 0 h 3835"/>
                      <a:gd name="connsiteX2" fmla="*/ 49857 w 49856"/>
                      <a:gd name="connsiteY2" fmla="*/ 3835 h 3835"/>
                      <a:gd name="connsiteX3" fmla="*/ 0 w 49856"/>
                      <a:gd name="connsiteY3" fmla="*/ 3835 h 3835"/>
                    </a:gdLst>
                    <a:ahLst/>
                    <a:cxnLst>
                      <a:cxn ang="0">
                        <a:pos x="connsiteX0" y="connsiteY0"/>
                      </a:cxn>
                      <a:cxn ang="0">
                        <a:pos x="connsiteX1" y="connsiteY1"/>
                      </a:cxn>
                      <a:cxn ang="0">
                        <a:pos x="connsiteX2" y="connsiteY2"/>
                      </a:cxn>
                      <a:cxn ang="0">
                        <a:pos x="connsiteX3" y="connsiteY3"/>
                      </a:cxn>
                    </a:cxnLst>
                    <a:rect l="l" t="t" r="r" b="b"/>
                    <a:pathLst>
                      <a:path w="49856" h="3835">
                        <a:moveTo>
                          <a:pt x="0" y="0"/>
                        </a:moveTo>
                        <a:lnTo>
                          <a:pt x="49857" y="0"/>
                        </a:lnTo>
                        <a:lnTo>
                          <a:pt x="49857" y="3835"/>
                        </a:lnTo>
                        <a:lnTo>
                          <a:pt x="0" y="3835"/>
                        </a:lnTo>
                        <a:close/>
                      </a:path>
                    </a:pathLst>
                  </a:custGeom>
                  <a:solidFill>
                    <a:srgbClr val="636363"/>
                  </a:solidFill>
                  <a:ln w="6385" cap="flat">
                    <a:noFill/>
                    <a:prstDash val="solid"/>
                    <a:miter/>
                  </a:ln>
                </p:spPr>
                <p:txBody>
                  <a:bodyPr rtlCol="0" anchor="ctr"/>
                  <a:lstStyle/>
                  <a:p>
                    <a:endParaRPr lang="en-US"/>
                  </a:p>
                </p:txBody>
              </p:sp>
              <p:sp>
                <p:nvSpPr>
                  <p:cNvPr id="443" name="Graphic 2">
                    <a:extLst>
                      <a:ext uri="{FF2B5EF4-FFF2-40B4-BE49-F238E27FC236}">
                        <a16:creationId xmlns:a16="http://schemas.microsoft.com/office/drawing/2014/main" id="{10ED1D40-CBE9-474F-B1BF-0C88638B15CA}"/>
                      </a:ext>
                    </a:extLst>
                  </p:cNvPr>
                  <p:cNvSpPr/>
                  <p:nvPr/>
                </p:nvSpPr>
                <p:spPr>
                  <a:xfrm>
                    <a:off x="1362761" y="3317562"/>
                    <a:ext cx="49856" cy="3835"/>
                  </a:xfrm>
                  <a:custGeom>
                    <a:avLst/>
                    <a:gdLst>
                      <a:gd name="connsiteX0" fmla="*/ 0 w 49856"/>
                      <a:gd name="connsiteY0" fmla="*/ 0 h 3835"/>
                      <a:gd name="connsiteX1" fmla="*/ 49857 w 49856"/>
                      <a:gd name="connsiteY1" fmla="*/ 0 h 3835"/>
                      <a:gd name="connsiteX2" fmla="*/ 49857 w 49856"/>
                      <a:gd name="connsiteY2" fmla="*/ 3835 h 3835"/>
                      <a:gd name="connsiteX3" fmla="*/ 0 w 49856"/>
                      <a:gd name="connsiteY3" fmla="*/ 3835 h 3835"/>
                    </a:gdLst>
                    <a:ahLst/>
                    <a:cxnLst>
                      <a:cxn ang="0">
                        <a:pos x="connsiteX0" y="connsiteY0"/>
                      </a:cxn>
                      <a:cxn ang="0">
                        <a:pos x="connsiteX1" y="connsiteY1"/>
                      </a:cxn>
                      <a:cxn ang="0">
                        <a:pos x="connsiteX2" y="connsiteY2"/>
                      </a:cxn>
                      <a:cxn ang="0">
                        <a:pos x="connsiteX3" y="connsiteY3"/>
                      </a:cxn>
                    </a:cxnLst>
                    <a:rect l="l" t="t" r="r" b="b"/>
                    <a:pathLst>
                      <a:path w="49856" h="3835">
                        <a:moveTo>
                          <a:pt x="0" y="0"/>
                        </a:moveTo>
                        <a:lnTo>
                          <a:pt x="49857" y="0"/>
                        </a:lnTo>
                        <a:lnTo>
                          <a:pt x="49857" y="3835"/>
                        </a:lnTo>
                        <a:lnTo>
                          <a:pt x="0" y="3835"/>
                        </a:lnTo>
                        <a:close/>
                      </a:path>
                    </a:pathLst>
                  </a:custGeom>
                  <a:solidFill>
                    <a:srgbClr val="636363"/>
                  </a:solidFill>
                  <a:ln w="6385" cap="flat">
                    <a:noFill/>
                    <a:prstDash val="solid"/>
                    <a:miter/>
                  </a:ln>
                </p:spPr>
                <p:txBody>
                  <a:bodyPr rtlCol="0" anchor="ctr"/>
                  <a:lstStyle/>
                  <a:p>
                    <a:endParaRPr lang="en-US"/>
                  </a:p>
                </p:txBody>
              </p:sp>
              <p:sp>
                <p:nvSpPr>
                  <p:cNvPr id="444" name="Graphic 2">
                    <a:extLst>
                      <a:ext uri="{FF2B5EF4-FFF2-40B4-BE49-F238E27FC236}">
                        <a16:creationId xmlns:a16="http://schemas.microsoft.com/office/drawing/2014/main" id="{AF4341B8-BFF5-4641-A8F5-C539C98CC8DC}"/>
                      </a:ext>
                    </a:extLst>
                  </p:cNvPr>
                  <p:cNvSpPr/>
                  <p:nvPr/>
                </p:nvSpPr>
                <p:spPr>
                  <a:xfrm>
                    <a:off x="1362761" y="3346965"/>
                    <a:ext cx="49856" cy="3835"/>
                  </a:xfrm>
                  <a:custGeom>
                    <a:avLst/>
                    <a:gdLst>
                      <a:gd name="connsiteX0" fmla="*/ 0 w 49856"/>
                      <a:gd name="connsiteY0" fmla="*/ 0 h 3835"/>
                      <a:gd name="connsiteX1" fmla="*/ 49857 w 49856"/>
                      <a:gd name="connsiteY1" fmla="*/ 0 h 3835"/>
                      <a:gd name="connsiteX2" fmla="*/ 49857 w 49856"/>
                      <a:gd name="connsiteY2" fmla="*/ 3835 h 3835"/>
                      <a:gd name="connsiteX3" fmla="*/ 0 w 49856"/>
                      <a:gd name="connsiteY3" fmla="*/ 3835 h 3835"/>
                    </a:gdLst>
                    <a:ahLst/>
                    <a:cxnLst>
                      <a:cxn ang="0">
                        <a:pos x="connsiteX0" y="connsiteY0"/>
                      </a:cxn>
                      <a:cxn ang="0">
                        <a:pos x="connsiteX1" y="connsiteY1"/>
                      </a:cxn>
                      <a:cxn ang="0">
                        <a:pos x="connsiteX2" y="connsiteY2"/>
                      </a:cxn>
                      <a:cxn ang="0">
                        <a:pos x="connsiteX3" y="connsiteY3"/>
                      </a:cxn>
                    </a:cxnLst>
                    <a:rect l="l" t="t" r="r" b="b"/>
                    <a:pathLst>
                      <a:path w="49856" h="3835">
                        <a:moveTo>
                          <a:pt x="0" y="0"/>
                        </a:moveTo>
                        <a:lnTo>
                          <a:pt x="49857" y="0"/>
                        </a:lnTo>
                        <a:lnTo>
                          <a:pt x="49857" y="3835"/>
                        </a:lnTo>
                        <a:lnTo>
                          <a:pt x="0" y="3835"/>
                        </a:lnTo>
                        <a:close/>
                      </a:path>
                    </a:pathLst>
                  </a:custGeom>
                  <a:solidFill>
                    <a:srgbClr val="636363"/>
                  </a:solidFill>
                  <a:ln w="6385" cap="flat">
                    <a:noFill/>
                    <a:prstDash val="solid"/>
                    <a:miter/>
                  </a:ln>
                </p:spPr>
                <p:txBody>
                  <a:bodyPr rtlCol="0" anchor="ctr"/>
                  <a:lstStyle/>
                  <a:p>
                    <a:endParaRPr lang="en-US"/>
                  </a:p>
                </p:txBody>
              </p:sp>
              <p:sp>
                <p:nvSpPr>
                  <p:cNvPr id="445" name="Graphic 2">
                    <a:extLst>
                      <a:ext uri="{FF2B5EF4-FFF2-40B4-BE49-F238E27FC236}">
                        <a16:creationId xmlns:a16="http://schemas.microsoft.com/office/drawing/2014/main" id="{E5AAB860-BC69-4A8D-9D77-72E151AC27AB}"/>
                      </a:ext>
                    </a:extLst>
                  </p:cNvPr>
                  <p:cNvSpPr/>
                  <p:nvPr/>
                </p:nvSpPr>
                <p:spPr>
                  <a:xfrm>
                    <a:off x="1362761" y="3376367"/>
                    <a:ext cx="49856" cy="3835"/>
                  </a:xfrm>
                  <a:custGeom>
                    <a:avLst/>
                    <a:gdLst>
                      <a:gd name="connsiteX0" fmla="*/ 0 w 49856"/>
                      <a:gd name="connsiteY0" fmla="*/ 0 h 3835"/>
                      <a:gd name="connsiteX1" fmla="*/ 49857 w 49856"/>
                      <a:gd name="connsiteY1" fmla="*/ 0 h 3835"/>
                      <a:gd name="connsiteX2" fmla="*/ 49857 w 49856"/>
                      <a:gd name="connsiteY2" fmla="*/ 3835 h 3835"/>
                      <a:gd name="connsiteX3" fmla="*/ 0 w 49856"/>
                      <a:gd name="connsiteY3" fmla="*/ 3835 h 3835"/>
                    </a:gdLst>
                    <a:ahLst/>
                    <a:cxnLst>
                      <a:cxn ang="0">
                        <a:pos x="connsiteX0" y="connsiteY0"/>
                      </a:cxn>
                      <a:cxn ang="0">
                        <a:pos x="connsiteX1" y="connsiteY1"/>
                      </a:cxn>
                      <a:cxn ang="0">
                        <a:pos x="connsiteX2" y="connsiteY2"/>
                      </a:cxn>
                      <a:cxn ang="0">
                        <a:pos x="connsiteX3" y="connsiteY3"/>
                      </a:cxn>
                    </a:cxnLst>
                    <a:rect l="l" t="t" r="r" b="b"/>
                    <a:pathLst>
                      <a:path w="49856" h="3835">
                        <a:moveTo>
                          <a:pt x="0" y="0"/>
                        </a:moveTo>
                        <a:lnTo>
                          <a:pt x="49857" y="0"/>
                        </a:lnTo>
                        <a:lnTo>
                          <a:pt x="49857" y="3835"/>
                        </a:lnTo>
                        <a:lnTo>
                          <a:pt x="0" y="3835"/>
                        </a:lnTo>
                        <a:close/>
                      </a:path>
                    </a:pathLst>
                  </a:custGeom>
                  <a:solidFill>
                    <a:srgbClr val="636363"/>
                  </a:solidFill>
                  <a:ln w="6385" cap="flat">
                    <a:noFill/>
                    <a:prstDash val="solid"/>
                    <a:miter/>
                  </a:ln>
                </p:spPr>
                <p:txBody>
                  <a:bodyPr rtlCol="0" anchor="ctr"/>
                  <a:lstStyle/>
                  <a:p>
                    <a:endParaRPr lang="en-US"/>
                  </a:p>
                </p:txBody>
              </p:sp>
              <p:sp>
                <p:nvSpPr>
                  <p:cNvPr id="446" name="Graphic 2">
                    <a:extLst>
                      <a:ext uri="{FF2B5EF4-FFF2-40B4-BE49-F238E27FC236}">
                        <a16:creationId xmlns:a16="http://schemas.microsoft.com/office/drawing/2014/main" id="{7A857524-9C4E-4568-8350-90D9B8F02AA0}"/>
                      </a:ext>
                    </a:extLst>
                  </p:cNvPr>
                  <p:cNvSpPr/>
                  <p:nvPr/>
                </p:nvSpPr>
                <p:spPr>
                  <a:xfrm>
                    <a:off x="1362761" y="3406409"/>
                    <a:ext cx="49856" cy="3835"/>
                  </a:xfrm>
                  <a:custGeom>
                    <a:avLst/>
                    <a:gdLst>
                      <a:gd name="connsiteX0" fmla="*/ 0 w 49856"/>
                      <a:gd name="connsiteY0" fmla="*/ 0 h 3835"/>
                      <a:gd name="connsiteX1" fmla="*/ 49857 w 49856"/>
                      <a:gd name="connsiteY1" fmla="*/ 0 h 3835"/>
                      <a:gd name="connsiteX2" fmla="*/ 49857 w 49856"/>
                      <a:gd name="connsiteY2" fmla="*/ 3835 h 3835"/>
                      <a:gd name="connsiteX3" fmla="*/ 0 w 49856"/>
                      <a:gd name="connsiteY3" fmla="*/ 3835 h 3835"/>
                    </a:gdLst>
                    <a:ahLst/>
                    <a:cxnLst>
                      <a:cxn ang="0">
                        <a:pos x="connsiteX0" y="connsiteY0"/>
                      </a:cxn>
                      <a:cxn ang="0">
                        <a:pos x="connsiteX1" y="connsiteY1"/>
                      </a:cxn>
                      <a:cxn ang="0">
                        <a:pos x="connsiteX2" y="connsiteY2"/>
                      </a:cxn>
                      <a:cxn ang="0">
                        <a:pos x="connsiteX3" y="connsiteY3"/>
                      </a:cxn>
                    </a:cxnLst>
                    <a:rect l="l" t="t" r="r" b="b"/>
                    <a:pathLst>
                      <a:path w="49856" h="3835">
                        <a:moveTo>
                          <a:pt x="0" y="0"/>
                        </a:moveTo>
                        <a:lnTo>
                          <a:pt x="49857" y="0"/>
                        </a:lnTo>
                        <a:lnTo>
                          <a:pt x="49857" y="3835"/>
                        </a:lnTo>
                        <a:lnTo>
                          <a:pt x="0" y="3835"/>
                        </a:lnTo>
                        <a:close/>
                      </a:path>
                    </a:pathLst>
                  </a:custGeom>
                  <a:solidFill>
                    <a:srgbClr val="636363"/>
                  </a:solidFill>
                  <a:ln w="6385" cap="flat">
                    <a:noFill/>
                    <a:prstDash val="solid"/>
                    <a:miter/>
                  </a:ln>
                </p:spPr>
                <p:txBody>
                  <a:bodyPr rtlCol="0" anchor="ctr"/>
                  <a:lstStyle/>
                  <a:p>
                    <a:endParaRPr lang="en-US"/>
                  </a:p>
                </p:txBody>
              </p:sp>
              <p:sp>
                <p:nvSpPr>
                  <p:cNvPr id="447" name="Graphic 2">
                    <a:extLst>
                      <a:ext uri="{FF2B5EF4-FFF2-40B4-BE49-F238E27FC236}">
                        <a16:creationId xmlns:a16="http://schemas.microsoft.com/office/drawing/2014/main" id="{1D9CA6EC-FAC0-41E8-A463-E3039B8EE96A}"/>
                      </a:ext>
                    </a:extLst>
                  </p:cNvPr>
                  <p:cNvSpPr/>
                  <p:nvPr/>
                </p:nvSpPr>
                <p:spPr>
                  <a:xfrm>
                    <a:off x="1362761" y="3435812"/>
                    <a:ext cx="49856" cy="3835"/>
                  </a:xfrm>
                  <a:custGeom>
                    <a:avLst/>
                    <a:gdLst>
                      <a:gd name="connsiteX0" fmla="*/ 0 w 49856"/>
                      <a:gd name="connsiteY0" fmla="*/ 0 h 3835"/>
                      <a:gd name="connsiteX1" fmla="*/ 49857 w 49856"/>
                      <a:gd name="connsiteY1" fmla="*/ 0 h 3835"/>
                      <a:gd name="connsiteX2" fmla="*/ 49857 w 49856"/>
                      <a:gd name="connsiteY2" fmla="*/ 3835 h 3835"/>
                      <a:gd name="connsiteX3" fmla="*/ 0 w 49856"/>
                      <a:gd name="connsiteY3" fmla="*/ 3835 h 3835"/>
                    </a:gdLst>
                    <a:ahLst/>
                    <a:cxnLst>
                      <a:cxn ang="0">
                        <a:pos x="connsiteX0" y="connsiteY0"/>
                      </a:cxn>
                      <a:cxn ang="0">
                        <a:pos x="connsiteX1" y="connsiteY1"/>
                      </a:cxn>
                      <a:cxn ang="0">
                        <a:pos x="connsiteX2" y="connsiteY2"/>
                      </a:cxn>
                      <a:cxn ang="0">
                        <a:pos x="connsiteX3" y="connsiteY3"/>
                      </a:cxn>
                    </a:cxnLst>
                    <a:rect l="l" t="t" r="r" b="b"/>
                    <a:pathLst>
                      <a:path w="49856" h="3835">
                        <a:moveTo>
                          <a:pt x="0" y="0"/>
                        </a:moveTo>
                        <a:lnTo>
                          <a:pt x="49857" y="0"/>
                        </a:lnTo>
                        <a:lnTo>
                          <a:pt x="49857" y="3835"/>
                        </a:lnTo>
                        <a:lnTo>
                          <a:pt x="0" y="3835"/>
                        </a:lnTo>
                        <a:close/>
                      </a:path>
                    </a:pathLst>
                  </a:custGeom>
                  <a:solidFill>
                    <a:srgbClr val="636363"/>
                  </a:solidFill>
                  <a:ln w="6385" cap="flat">
                    <a:noFill/>
                    <a:prstDash val="solid"/>
                    <a:miter/>
                  </a:ln>
                </p:spPr>
                <p:txBody>
                  <a:bodyPr rtlCol="0" anchor="ctr"/>
                  <a:lstStyle/>
                  <a:p>
                    <a:endParaRPr lang="en-US"/>
                  </a:p>
                </p:txBody>
              </p:sp>
              <p:sp>
                <p:nvSpPr>
                  <p:cNvPr id="448" name="Graphic 2">
                    <a:extLst>
                      <a:ext uri="{FF2B5EF4-FFF2-40B4-BE49-F238E27FC236}">
                        <a16:creationId xmlns:a16="http://schemas.microsoft.com/office/drawing/2014/main" id="{52BFE2F1-6D2F-4540-8619-5BA6FCAE2720}"/>
                      </a:ext>
                    </a:extLst>
                  </p:cNvPr>
                  <p:cNvSpPr/>
                  <p:nvPr/>
                </p:nvSpPr>
                <p:spPr>
                  <a:xfrm>
                    <a:off x="1362761" y="3465854"/>
                    <a:ext cx="49856" cy="3835"/>
                  </a:xfrm>
                  <a:custGeom>
                    <a:avLst/>
                    <a:gdLst>
                      <a:gd name="connsiteX0" fmla="*/ 0 w 49856"/>
                      <a:gd name="connsiteY0" fmla="*/ 0 h 3835"/>
                      <a:gd name="connsiteX1" fmla="*/ 49857 w 49856"/>
                      <a:gd name="connsiteY1" fmla="*/ 0 h 3835"/>
                      <a:gd name="connsiteX2" fmla="*/ 49857 w 49856"/>
                      <a:gd name="connsiteY2" fmla="*/ 3835 h 3835"/>
                      <a:gd name="connsiteX3" fmla="*/ 0 w 49856"/>
                      <a:gd name="connsiteY3" fmla="*/ 3835 h 3835"/>
                    </a:gdLst>
                    <a:ahLst/>
                    <a:cxnLst>
                      <a:cxn ang="0">
                        <a:pos x="connsiteX0" y="connsiteY0"/>
                      </a:cxn>
                      <a:cxn ang="0">
                        <a:pos x="connsiteX1" y="connsiteY1"/>
                      </a:cxn>
                      <a:cxn ang="0">
                        <a:pos x="connsiteX2" y="connsiteY2"/>
                      </a:cxn>
                      <a:cxn ang="0">
                        <a:pos x="connsiteX3" y="connsiteY3"/>
                      </a:cxn>
                    </a:cxnLst>
                    <a:rect l="l" t="t" r="r" b="b"/>
                    <a:pathLst>
                      <a:path w="49856" h="3835">
                        <a:moveTo>
                          <a:pt x="0" y="0"/>
                        </a:moveTo>
                        <a:lnTo>
                          <a:pt x="49857" y="0"/>
                        </a:lnTo>
                        <a:lnTo>
                          <a:pt x="49857" y="3835"/>
                        </a:lnTo>
                        <a:lnTo>
                          <a:pt x="0" y="3835"/>
                        </a:lnTo>
                        <a:close/>
                      </a:path>
                    </a:pathLst>
                  </a:custGeom>
                  <a:solidFill>
                    <a:srgbClr val="636363"/>
                  </a:solidFill>
                  <a:ln w="6385" cap="flat">
                    <a:noFill/>
                    <a:prstDash val="solid"/>
                    <a:miter/>
                  </a:ln>
                </p:spPr>
                <p:txBody>
                  <a:bodyPr rtlCol="0" anchor="ctr"/>
                  <a:lstStyle/>
                  <a:p>
                    <a:endParaRPr lang="en-US"/>
                  </a:p>
                </p:txBody>
              </p:sp>
              <p:sp>
                <p:nvSpPr>
                  <p:cNvPr id="449" name="Graphic 2">
                    <a:extLst>
                      <a:ext uri="{FF2B5EF4-FFF2-40B4-BE49-F238E27FC236}">
                        <a16:creationId xmlns:a16="http://schemas.microsoft.com/office/drawing/2014/main" id="{ACC0371B-0D3E-426B-9689-903A84C8CCBC}"/>
                      </a:ext>
                    </a:extLst>
                  </p:cNvPr>
                  <p:cNvSpPr/>
                  <p:nvPr/>
                </p:nvSpPr>
                <p:spPr>
                  <a:xfrm>
                    <a:off x="1362761" y="3495256"/>
                    <a:ext cx="49856" cy="3835"/>
                  </a:xfrm>
                  <a:custGeom>
                    <a:avLst/>
                    <a:gdLst>
                      <a:gd name="connsiteX0" fmla="*/ 0 w 49856"/>
                      <a:gd name="connsiteY0" fmla="*/ 0 h 3835"/>
                      <a:gd name="connsiteX1" fmla="*/ 49857 w 49856"/>
                      <a:gd name="connsiteY1" fmla="*/ 0 h 3835"/>
                      <a:gd name="connsiteX2" fmla="*/ 49857 w 49856"/>
                      <a:gd name="connsiteY2" fmla="*/ 3835 h 3835"/>
                      <a:gd name="connsiteX3" fmla="*/ 0 w 49856"/>
                      <a:gd name="connsiteY3" fmla="*/ 3835 h 3835"/>
                    </a:gdLst>
                    <a:ahLst/>
                    <a:cxnLst>
                      <a:cxn ang="0">
                        <a:pos x="connsiteX0" y="connsiteY0"/>
                      </a:cxn>
                      <a:cxn ang="0">
                        <a:pos x="connsiteX1" y="connsiteY1"/>
                      </a:cxn>
                      <a:cxn ang="0">
                        <a:pos x="connsiteX2" y="connsiteY2"/>
                      </a:cxn>
                      <a:cxn ang="0">
                        <a:pos x="connsiteX3" y="connsiteY3"/>
                      </a:cxn>
                    </a:cxnLst>
                    <a:rect l="l" t="t" r="r" b="b"/>
                    <a:pathLst>
                      <a:path w="49856" h="3835">
                        <a:moveTo>
                          <a:pt x="0" y="0"/>
                        </a:moveTo>
                        <a:lnTo>
                          <a:pt x="49857" y="0"/>
                        </a:lnTo>
                        <a:lnTo>
                          <a:pt x="49857" y="3835"/>
                        </a:lnTo>
                        <a:lnTo>
                          <a:pt x="0" y="3835"/>
                        </a:lnTo>
                        <a:close/>
                      </a:path>
                    </a:pathLst>
                  </a:custGeom>
                  <a:solidFill>
                    <a:srgbClr val="636363"/>
                  </a:solidFill>
                  <a:ln w="6385" cap="flat">
                    <a:noFill/>
                    <a:prstDash val="solid"/>
                    <a:miter/>
                  </a:ln>
                </p:spPr>
                <p:txBody>
                  <a:bodyPr rtlCol="0" anchor="ctr"/>
                  <a:lstStyle/>
                  <a:p>
                    <a:endParaRPr lang="en-US"/>
                  </a:p>
                </p:txBody>
              </p:sp>
              <p:sp>
                <p:nvSpPr>
                  <p:cNvPr id="450" name="Graphic 2">
                    <a:extLst>
                      <a:ext uri="{FF2B5EF4-FFF2-40B4-BE49-F238E27FC236}">
                        <a16:creationId xmlns:a16="http://schemas.microsoft.com/office/drawing/2014/main" id="{25A080FD-24E8-4ACB-BA19-2A30E6158F68}"/>
                      </a:ext>
                    </a:extLst>
                  </p:cNvPr>
                  <p:cNvSpPr/>
                  <p:nvPr/>
                </p:nvSpPr>
                <p:spPr>
                  <a:xfrm>
                    <a:off x="1362761" y="3524659"/>
                    <a:ext cx="49856" cy="3835"/>
                  </a:xfrm>
                  <a:custGeom>
                    <a:avLst/>
                    <a:gdLst>
                      <a:gd name="connsiteX0" fmla="*/ 0 w 49856"/>
                      <a:gd name="connsiteY0" fmla="*/ 0 h 3835"/>
                      <a:gd name="connsiteX1" fmla="*/ 49857 w 49856"/>
                      <a:gd name="connsiteY1" fmla="*/ 0 h 3835"/>
                      <a:gd name="connsiteX2" fmla="*/ 49857 w 49856"/>
                      <a:gd name="connsiteY2" fmla="*/ 3835 h 3835"/>
                      <a:gd name="connsiteX3" fmla="*/ 0 w 49856"/>
                      <a:gd name="connsiteY3" fmla="*/ 3835 h 3835"/>
                    </a:gdLst>
                    <a:ahLst/>
                    <a:cxnLst>
                      <a:cxn ang="0">
                        <a:pos x="connsiteX0" y="connsiteY0"/>
                      </a:cxn>
                      <a:cxn ang="0">
                        <a:pos x="connsiteX1" y="connsiteY1"/>
                      </a:cxn>
                      <a:cxn ang="0">
                        <a:pos x="connsiteX2" y="connsiteY2"/>
                      </a:cxn>
                      <a:cxn ang="0">
                        <a:pos x="connsiteX3" y="connsiteY3"/>
                      </a:cxn>
                    </a:cxnLst>
                    <a:rect l="l" t="t" r="r" b="b"/>
                    <a:pathLst>
                      <a:path w="49856" h="3835">
                        <a:moveTo>
                          <a:pt x="0" y="0"/>
                        </a:moveTo>
                        <a:lnTo>
                          <a:pt x="49857" y="0"/>
                        </a:lnTo>
                        <a:lnTo>
                          <a:pt x="49857" y="3835"/>
                        </a:lnTo>
                        <a:lnTo>
                          <a:pt x="0" y="3835"/>
                        </a:lnTo>
                        <a:close/>
                      </a:path>
                    </a:pathLst>
                  </a:custGeom>
                  <a:solidFill>
                    <a:srgbClr val="636363"/>
                  </a:solidFill>
                  <a:ln w="6385" cap="flat">
                    <a:noFill/>
                    <a:prstDash val="solid"/>
                    <a:miter/>
                  </a:ln>
                </p:spPr>
                <p:txBody>
                  <a:bodyPr rtlCol="0" anchor="ctr"/>
                  <a:lstStyle/>
                  <a:p>
                    <a:endParaRPr lang="en-US"/>
                  </a:p>
                </p:txBody>
              </p:sp>
              <p:sp>
                <p:nvSpPr>
                  <p:cNvPr id="451" name="Graphic 2">
                    <a:extLst>
                      <a:ext uri="{FF2B5EF4-FFF2-40B4-BE49-F238E27FC236}">
                        <a16:creationId xmlns:a16="http://schemas.microsoft.com/office/drawing/2014/main" id="{8C74CE13-D350-422C-9F86-552CDA5566AD}"/>
                      </a:ext>
                    </a:extLst>
                  </p:cNvPr>
                  <p:cNvSpPr/>
                  <p:nvPr/>
                </p:nvSpPr>
                <p:spPr>
                  <a:xfrm>
                    <a:off x="1362761" y="3554701"/>
                    <a:ext cx="49856" cy="3835"/>
                  </a:xfrm>
                  <a:custGeom>
                    <a:avLst/>
                    <a:gdLst>
                      <a:gd name="connsiteX0" fmla="*/ 0 w 49856"/>
                      <a:gd name="connsiteY0" fmla="*/ 0 h 3835"/>
                      <a:gd name="connsiteX1" fmla="*/ 49857 w 49856"/>
                      <a:gd name="connsiteY1" fmla="*/ 0 h 3835"/>
                      <a:gd name="connsiteX2" fmla="*/ 49857 w 49856"/>
                      <a:gd name="connsiteY2" fmla="*/ 3835 h 3835"/>
                      <a:gd name="connsiteX3" fmla="*/ 0 w 49856"/>
                      <a:gd name="connsiteY3" fmla="*/ 3835 h 3835"/>
                    </a:gdLst>
                    <a:ahLst/>
                    <a:cxnLst>
                      <a:cxn ang="0">
                        <a:pos x="connsiteX0" y="connsiteY0"/>
                      </a:cxn>
                      <a:cxn ang="0">
                        <a:pos x="connsiteX1" y="connsiteY1"/>
                      </a:cxn>
                      <a:cxn ang="0">
                        <a:pos x="connsiteX2" y="connsiteY2"/>
                      </a:cxn>
                      <a:cxn ang="0">
                        <a:pos x="connsiteX3" y="connsiteY3"/>
                      </a:cxn>
                    </a:cxnLst>
                    <a:rect l="l" t="t" r="r" b="b"/>
                    <a:pathLst>
                      <a:path w="49856" h="3835">
                        <a:moveTo>
                          <a:pt x="0" y="0"/>
                        </a:moveTo>
                        <a:lnTo>
                          <a:pt x="49857" y="0"/>
                        </a:lnTo>
                        <a:lnTo>
                          <a:pt x="49857" y="3835"/>
                        </a:lnTo>
                        <a:lnTo>
                          <a:pt x="0" y="3835"/>
                        </a:lnTo>
                        <a:close/>
                      </a:path>
                    </a:pathLst>
                  </a:custGeom>
                  <a:solidFill>
                    <a:srgbClr val="636363"/>
                  </a:solidFill>
                  <a:ln w="6385" cap="flat">
                    <a:noFill/>
                    <a:prstDash val="solid"/>
                    <a:miter/>
                  </a:ln>
                </p:spPr>
                <p:txBody>
                  <a:bodyPr rtlCol="0" anchor="ctr"/>
                  <a:lstStyle/>
                  <a:p>
                    <a:endParaRPr lang="en-US"/>
                  </a:p>
                </p:txBody>
              </p:sp>
              <p:sp>
                <p:nvSpPr>
                  <p:cNvPr id="452" name="Graphic 2">
                    <a:extLst>
                      <a:ext uri="{FF2B5EF4-FFF2-40B4-BE49-F238E27FC236}">
                        <a16:creationId xmlns:a16="http://schemas.microsoft.com/office/drawing/2014/main" id="{9845F256-2006-42B3-8855-AC3B575E6372}"/>
                      </a:ext>
                    </a:extLst>
                  </p:cNvPr>
                  <p:cNvSpPr/>
                  <p:nvPr/>
                </p:nvSpPr>
                <p:spPr>
                  <a:xfrm>
                    <a:off x="1362761" y="3584103"/>
                    <a:ext cx="49856" cy="3835"/>
                  </a:xfrm>
                  <a:custGeom>
                    <a:avLst/>
                    <a:gdLst>
                      <a:gd name="connsiteX0" fmla="*/ 0 w 49856"/>
                      <a:gd name="connsiteY0" fmla="*/ 0 h 3835"/>
                      <a:gd name="connsiteX1" fmla="*/ 49857 w 49856"/>
                      <a:gd name="connsiteY1" fmla="*/ 0 h 3835"/>
                      <a:gd name="connsiteX2" fmla="*/ 49857 w 49856"/>
                      <a:gd name="connsiteY2" fmla="*/ 3835 h 3835"/>
                      <a:gd name="connsiteX3" fmla="*/ 0 w 49856"/>
                      <a:gd name="connsiteY3" fmla="*/ 3835 h 3835"/>
                    </a:gdLst>
                    <a:ahLst/>
                    <a:cxnLst>
                      <a:cxn ang="0">
                        <a:pos x="connsiteX0" y="connsiteY0"/>
                      </a:cxn>
                      <a:cxn ang="0">
                        <a:pos x="connsiteX1" y="connsiteY1"/>
                      </a:cxn>
                      <a:cxn ang="0">
                        <a:pos x="connsiteX2" y="connsiteY2"/>
                      </a:cxn>
                      <a:cxn ang="0">
                        <a:pos x="connsiteX3" y="connsiteY3"/>
                      </a:cxn>
                    </a:cxnLst>
                    <a:rect l="l" t="t" r="r" b="b"/>
                    <a:pathLst>
                      <a:path w="49856" h="3835">
                        <a:moveTo>
                          <a:pt x="0" y="0"/>
                        </a:moveTo>
                        <a:lnTo>
                          <a:pt x="49857" y="0"/>
                        </a:lnTo>
                        <a:lnTo>
                          <a:pt x="49857" y="3835"/>
                        </a:lnTo>
                        <a:lnTo>
                          <a:pt x="0" y="3835"/>
                        </a:lnTo>
                        <a:close/>
                      </a:path>
                    </a:pathLst>
                  </a:custGeom>
                  <a:solidFill>
                    <a:srgbClr val="636363"/>
                  </a:solidFill>
                  <a:ln w="6385" cap="flat">
                    <a:noFill/>
                    <a:prstDash val="solid"/>
                    <a:miter/>
                  </a:ln>
                </p:spPr>
                <p:txBody>
                  <a:bodyPr rtlCol="0" anchor="ctr"/>
                  <a:lstStyle/>
                  <a:p>
                    <a:endParaRPr lang="en-US"/>
                  </a:p>
                </p:txBody>
              </p:sp>
              <p:sp>
                <p:nvSpPr>
                  <p:cNvPr id="453" name="Graphic 2">
                    <a:extLst>
                      <a:ext uri="{FF2B5EF4-FFF2-40B4-BE49-F238E27FC236}">
                        <a16:creationId xmlns:a16="http://schemas.microsoft.com/office/drawing/2014/main" id="{8BE6F04A-BB50-43BC-8DA9-E6C0CF0AEBCA}"/>
                      </a:ext>
                    </a:extLst>
                  </p:cNvPr>
                  <p:cNvSpPr/>
                  <p:nvPr/>
                </p:nvSpPr>
                <p:spPr>
                  <a:xfrm>
                    <a:off x="1362761" y="3614145"/>
                    <a:ext cx="49856" cy="3835"/>
                  </a:xfrm>
                  <a:custGeom>
                    <a:avLst/>
                    <a:gdLst>
                      <a:gd name="connsiteX0" fmla="*/ 0 w 49856"/>
                      <a:gd name="connsiteY0" fmla="*/ 0 h 3835"/>
                      <a:gd name="connsiteX1" fmla="*/ 49857 w 49856"/>
                      <a:gd name="connsiteY1" fmla="*/ 0 h 3835"/>
                      <a:gd name="connsiteX2" fmla="*/ 49857 w 49856"/>
                      <a:gd name="connsiteY2" fmla="*/ 3835 h 3835"/>
                      <a:gd name="connsiteX3" fmla="*/ 0 w 49856"/>
                      <a:gd name="connsiteY3" fmla="*/ 3835 h 3835"/>
                    </a:gdLst>
                    <a:ahLst/>
                    <a:cxnLst>
                      <a:cxn ang="0">
                        <a:pos x="connsiteX0" y="connsiteY0"/>
                      </a:cxn>
                      <a:cxn ang="0">
                        <a:pos x="connsiteX1" y="connsiteY1"/>
                      </a:cxn>
                      <a:cxn ang="0">
                        <a:pos x="connsiteX2" y="connsiteY2"/>
                      </a:cxn>
                      <a:cxn ang="0">
                        <a:pos x="connsiteX3" y="connsiteY3"/>
                      </a:cxn>
                    </a:cxnLst>
                    <a:rect l="l" t="t" r="r" b="b"/>
                    <a:pathLst>
                      <a:path w="49856" h="3835">
                        <a:moveTo>
                          <a:pt x="0" y="0"/>
                        </a:moveTo>
                        <a:lnTo>
                          <a:pt x="49857" y="0"/>
                        </a:lnTo>
                        <a:lnTo>
                          <a:pt x="49857" y="3835"/>
                        </a:lnTo>
                        <a:lnTo>
                          <a:pt x="0" y="3835"/>
                        </a:lnTo>
                        <a:close/>
                      </a:path>
                    </a:pathLst>
                  </a:custGeom>
                  <a:solidFill>
                    <a:srgbClr val="636363"/>
                  </a:solidFill>
                  <a:ln w="6385" cap="flat">
                    <a:noFill/>
                    <a:prstDash val="solid"/>
                    <a:miter/>
                  </a:ln>
                </p:spPr>
                <p:txBody>
                  <a:bodyPr rtlCol="0" anchor="ctr"/>
                  <a:lstStyle/>
                  <a:p>
                    <a:endParaRPr lang="en-US"/>
                  </a:p>
                </p:txBody>
              </p:sp>
            </p:grpSp>
            <p:grpSp>
              <p:nvGrpSpPr>
                <p:cNvPr id="454" name="Graphic 2">
                  <a:extLst>
                    <a:ext uri="{FF2B5EF4-FFF2-40B4-BE49-F238E27FC236}">
                      <a16:creationId xmlns:a16="http://schemas.microsoft.com/office/drawing/2014/main" id="{18097CB2-881A-4F09-A6B9-E03510DE2B6D}"/>
                    </a:ext>
                  </a:extLst>
                </p:cNvPr>
                <p:cNvGrpSpPr/>
                <p:nvPr/>
              </p:nvGrpSpPr>
              <p:grpSpPr>
                <a:xfrm>
                  <a:off x="1325049" y="3098960"/>
                  <a:ext cx="124641" cy="126559"/>
                  <a:chOff x="1325049" y="3098960"/>
                  <a:chExt cx="124641" cy="126559"/>
                </a:xfrm>
                <a:solidFill>
                  <a:srgbClr val="7D7D7D"/>
                </a:solidFill>
              </p:grpSpPr>
              <p:grpSp>
                <p:nvGrpSpPr>
                  <p:cNvPr id="455" name="Graphic 2">
                    <a:extLst>
                      <a:ext uri="{FF2B5EF4-FFF2-40B4-BE49-F238E27FC236}">
                        <a16:creationId xmlns:a16="http://schemas.microsoft.com/office/drawing/2014/main" id="{247AACE4-EDC0-43DA-87BA-6F9CD4C722A4}"/>
                      </a:ext>
                    </a:extLst>
                  </p:cNvPr>
                  <p:cNvGrpSpPr/>
                  <p:nvPr/>
                </p:nvGrpSpPr>
                <p:grpSpPr>
                  <a:xfrm>
                    <a:off x="1325049" y="3098960"/>
                    <a:ext cx="26845" cy="126559"/>
                    <a:chOff x="1325049" y="3098960"/>
                    <a:chExt cx="26845" cy="126559"/>
                  </a:xfrm>
                  <a:solidFill>
                    <a:srgbClr val="7D7D7D"/>
                  </a:solidFill>
                </p:grpSpPr>
                <p:sp>
                  <p:nvSpPr>
                    <p:cNvPr id="456" name="Graphic 2">
                      <a:extLst>
                        <a:ext uri="{FF2B5EF4-FFF2-40B4-BE49-F238E27FC236}">
                          <a16:creationId xmlns:a16="http://schemas.microsoft.com/office/drawing/2014/main" id="{890A309C-E985-45A3-B5EF-0F0198FBEEE2}"/>
                        </a:ext>
                      </a:extLst>
                    </p:cNvPr>
                    <p:cNvSpPr/>
                    <p:nvPr/>
                  </p:nvSpPr>
                  <p:spPr>
                    <a:xfrm>
                      <a:off x="1325688" y="3098960"/>
                      <a:ext cx="26206" cy="125920"/>
                    </a:xfrm>
                    <a:custGeom>
                      <a:avLst/>
                      <a:gdLst>
                        <a:gd name="connsiteX0" fmla="*/ 26207 w 26206"/>
                        <a:gd name="connsiteY0" fmla="*/ 5753 h 125920"/>
                        <a:gd name="connsiteX1" fmla="*/ 26207 w 26206"/>
                        <a:gd name="connsiteY1" fmla="*/ 120167 h 125920"/>
                        <a:gd name="connsiteX2" fmla="*/ 24928 w 26206"/>
                        <a:gd name="connsiteY2" fmla="*/ 122724 h 125920"/>
                        <a:gd name="connsiteX3" fmla="*/ 22372 w 26206"/>
                        <a:gd name="connsiteY3" fmla="*/ 124002 h 125920"/>
                        <a:gd name="connsiteX4" fmla="*/ 13423 w 26206"/>
                        <a:gd name="connsiteY4" fmla="*/ 125920 h 125920"/>
                        <a:gd name="connsiteX5" fmla="*/ 11505 w 26206"/>
                        <a:gd name="connsiteY5" fmla="*/ 125920 h 125920"/>
                        <a:gd name="connsiteX6" fmla="*/ 4474 w 26206"/>
                        <a:gd name="connsiteY6" fmla="*/ 124002 h 125920"/>
                        <a:gd name="connsiteX7" fmla="*/ 1918 w 26206"/>
                        <a:gd name="connsiteY7" fmla="*/ 122724 h 125920"/>
                        <a:gd name="connsiteX8" fmla="*/ 1278 w 26206"/>
                        <a:gd name="connsiteY8" fmla="*/ 122724 h 125920"/>
                        <a:gd name="connsiteX9" fmla="*/ 0 w 26206"/>
                        <a:gd name="connsiteY9" fmla="*/ 120167 h 125920"/>
                        <a:gd name="connsiteX10" fmla="*/ 0 w 26206"/>
                        <a:gd name="connsiteY10" fmla="*/ 5753 h 125920"/>
                        <a:gd name="connsiteX11" fmla="*/ 1278 w 26206"/>
                        <a:gd name="connsiteY11" fmla="*/ 3196 h 125920"/>
                        <a:gd name="connsiteX12" fmla="*/ 1918 w 26206"/>
                        <a:gd name="connsiteY12" fmla="*/ 3196 h 125920"/>
                        <a:gd name="connsiteX13" fmla="*/ 4474 w 26206"/>
                        <a:gd name="connsiteY13" fmla="*/ 1918 h 125920"/>
                        <a:gd name="connsiteX14" fmla="*/ 11505 w 26206"/>
                        <a:gd name="connsiteY14" fmla="*/ 0 h 125920"/>
                        <a:gd name="connsiteX15" fmla="*/ 13423 w 26206"/>
                        <a:gd name="connsiteY15" fmla="*/ 0 h 125920"/>
                        <a:gd name="connsiteX16" fmla="*/ 22372 w 26206"/>
                        <a:gd name="connsiteY16" fmla="*/ 1918 h 125920"/>
                        <a:gd name="connsiteX17" fmla="*/ 24928 w 26206"/>
                        <a:gd name="connsiteY17" fmla="*/ 3196 h 125920"/>
                        <a:gd name="connsiteX18" fmla="*/ 26207 w 26206"/>
                        <a:gd name="connsiteY18" fmla="*/ 5753 h 125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206" h="125920">
                          <a:moveTo>
                            <a:pt x="26207" y="5753"/>
                          </a:moveTo>
                          <a:lnTo>
                            <a:pt x="26207" y="120167"/>
                          </a:lnTo>
                          <a:cubicBezTo>
                            <a:pt x="26207" y="121446"/>
                            <a:pt x="25568" y="122085"/>
                            <a:pt x="24928" y="122724"/>
                          </a:cubicBezTo>
                          <a:cubicBezTo>
                            <a:pt x="24289" y="123363"/>
                            <a:pt x="23011" y="123363"/>
                            <a:pt x="22372" y="124002"/>
                          </a:cubicBezTo>
                          <a:cubicBezTo>
                            <a:pt x="19815" y="125281"/>
                            <a:pt x="16619" y="125920"/>
                            <a:pt x="13423" y="125920"/>
                          </a:cubicBezTo>
                          <a:cubicBezTo>
                            <a:pt x="12784" y="125920"/>
                            <a:pt x="12145" y="125920"/>
                            <a:pt x="11505" y="125920"/>
                          </a:cubicBezTo>
                          <a:cubicBezTo>
                            <a:pt x="8949" y="125920"/>
                            <a:pt x="6392" y="125281"/>
                            <a:pt x="4474" y="124002"/>
                          </a:cubicBezTo>
                          <a:cubicBezTo>
                            <a:pt x="3835" y="123363"/>
                            <a:pt x="2557" y="123363"/>
                            <a:pt x="1918" y="122724"/>
                          </a:cubicBezTo>
                          <a:cubicBezTo>
                            <a:pt x="1918" y="122724"/>
                            <a:pt x="1918" y="122724"/>
                            <a:pt x="1278" y="122724"/>
                          </a:cubicBezTo>
                          <a:cubicBezTo>
                            <a:pt x="639" y="122085"/>
                            <a:pt x="0" y="121446"/>
                            <a:pt x="0" y="120167"/>
                          </a:cubicBezTo>
                          <a:lnTo>
                            <a:pt x="0" y="5753"/>
                          </a:lnTo>
                          <a:cubicBezTo>
                            <a:pt x="0" y="5114"/>
                            <a:pt x="639" y="3835"/>
                            <a:pt x="1278" y="3196"/>
                          </a:cubicBezTo>
                          <a:cubicBezTo>
                            <a:pt x="1278" y="3196"/>
                            <a:pt x="1278" y="3196"/>
                            <a:pt x="1918" y="3196"/>
                          </a:cubicBezTo>
                          <a:cubicBezTo>
                            <a:pt x="2557" y="2557"/>
                            <a:pt x="3835" y="2557"/>
                            <a:pt x="4474" y="1918"/>
                          </a:cubicBezTo>
                          <a:cubicBezTo>
                            <a:pt x="7031" y="1278"/>
                            <a:pt x="8949" y="639"/>
                            <a:pt x="11505" y="0"/>
                          </a:cubicBezTo>
                          <a:cubicBezTo>
                            <a:pt x="12145" y="0"/>
                            <a:pt x="12784" y="0"/>
                            <a:pt x="13423" y="0"/>
                          </a:cubicBezTo>
                          <a:cubicBezTo>
                            <a:pt x="16619" y="0"/>
                            <a:pt x="19815" y="639"/>
                            <a:pt x="22372" y="1918"/>
                          </a:cubicBezTo>
                          <a:cubicBezTo>
                            <a:pt x="23011" y="2557"/>
                            <a:pt x="24289" y="2557"/>
                            <a:pt x="24928" y="3196"/>
                          </a:cubicBezTo>
                          <a:cubicBezTo>
                            <a:pt x="25568" y="3835"/>
                            <a:pt x="26207" y="5114"/>
                            <a:pt x="26207" y="5753"/>
                          </a:cubicBezTo>
                          <a:close/>
                        </a:path>
                      </a:pathLst>
                    </a:custGeom>
                    <a:solidFill>
                      <a:srgbClr val="7D7D7D"/>
                    </a:solidFill>
                    <a:ln w="6385" cap="flat">
                      <a:noFill/>
                      <a:prstDash val="solid"/>
                      <a:miter/>
                    </a:ln>
                  </p:spPr>
                  <p:txBody>
                    <a:bodyPr rtlCol="0" anchor="ctr"/>
                    <a:lstStyle/>
                    <a:p>
                      <a:endParaRPr lang="en-US"/>
                    </a:p>
                  </p:txBody>
                </p:sp>
                <p:sp>
                  <p:nvSpPr>
                    <p:cNvPr id="457" name="Graphic 2">
                      <a:extLst>
                        <a:ext uri="{FF2B5EF4-FFF2-40B4-BE49-F238E27FC236}">
                          <a16:creationId xmlns:a16="http://schemas.microsoft.com/office/drawing/2014/main" id="{B727459F-042F-4D76-AAD4-C329686914B1}"/>
                        </a:ext>
                      </a:extLst>
                    </p:cNvPr>
                    <p:cNvSpPr/>
                    <p:nvPr/>
                  </p:nvSpPr>
                  <p:spPr>
                    <a:xfrm>
                      <a:off x="1325688" y="3098960"/>
                      <a:ext cx="26206" cy="125920"/>
                    </a:xfrm>
                    <a:custGeom>
                      <a:avLst/>
                      <a:gdLst>
                        <a:gd name="connsiteX0" fmla="*/ 26207 w 26206"/>
                        <a:gd name="connsiteY0" fmla="*/ 5753 h 125920"/>
                        <a:gd name="connsiteX1" fmla="*/ 26207 w 26206"/>
                        <a:gd name="connsiteY1" fmla="*/ 120167 h 125920"/>
                        <a:gd name="connsiteX2" fmla="*/ 24928 w 26206"/>
                        <a:gd name="connsiteY2" fmla="*/ 122724 h 125920"/>
                        <a:gd name="connsiteX3" fmla="*/ 22372 w 26206"/>
                        <a:gd name="connsiteY3" fmla="*/ 124002 h 125920"/>
                        <a:gd name="connsiteX4" fmla="*/ 13423 w 26206"/>
                        <a:gd name="connsiteY4" fmla="*/ 125920 h 125920"/>
                        <a:gd name="connsiteX5" fmla="*/ 11505 w 26206"/>
                        <a:gd name="connsiteY5" fmla="*/ 125920 h 125920"/>
                        <a:gd name="connsiteX6" fmla="*/ 4474 w 26206"/>
                        <a:gd name="connsiteY6" fmla="*/ 124002 h 125920"/>
                        <a:gd name="connsiteX7" fmla="*/ 1918 w 26206"/>
                        <a:gd name="connsiteY7" fmla="*/ 122724 h 125920"/>
                        <a:gd name="connsiteX8" fmla="*/ 1278 w 26206"/>
                        <a:gd name="connsiteY8" fmla="*/ 122724 h 125920"/>
                        <a:gd name="connsiteX9" fmla="*/ 0 w 26206"/>
                        <a:gd name="connsiteY9" fmla="*/ 120167 h 125920"/>
                        <a:gd name="connsiteX10" fmla="*/ 0 w 26206"/>
                        <a:gd name="connsiteY10" fmla="*/ 5753 h 125920"/>
                        <a:gd name="connsiteX11" fmla="*/ 1278 w 26206"/>
                        <a:gd name="connsiteY11" fmla="*/ 3196 h 125920"/>
                        <a:gd name="connsiteX12" fmla="*/ 1918 w 26206"/>
                        <a:gd name="connsiteY12" fmla="*/ 3196 h 125920"/>
                        <a:gd name="connsiteX13" fmla="*/ 4474 w 26206"/>
                        <a:gd name="connsiteY13" fmla="*/ 1918 h 125920"/>
                        <a:gd name="connsiteX14" fmla="*/ 11505 w 26206"/>
                        <a:gd name="connsiteY14" fmla="*/ 0 h 125920"/>
                        <a:gd name="connsiteX15" fmla="*/ 13423 w 26206"/>
                        <a:gd name="connsiteY15" fmla="*/ 0 h 125920"/>
                        <a:gd name="connsiteX16" fmla="*/ 22372 w 26206"/>
                        <a:gd name="connsiteY16" fmla="*/ 1918 h 125920"/>
                        <a:gd name="connsiteX17" fmla="*/ 24928 w 26206"/>
                        <a:gd name="connsiteY17" fmla="*/ 3196 h 125920"/>
                        <a:gd name="connsiteX18" fmla="*/ 26207 w 26206"/>
                        <a:gd name="connsiteY18" fmla="*/ 5753 h 125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206" h="125920">
                          <a:moveTo>
                            <a:pt x="26207" y="5753"/>
                          </a:moveTo>
                          <a:lnTo>
                            <a:pt x="26207" y="120167"/>
                          </a:lnTo>
                          <a:cubicBezTo>
                            <a:pt x="26207" y="121446"/>
                            <a:pt x="25568" y="122085"/>
                            <a:pt x="24928" y="122724"/>
                          </a:cubicBezTo>
                          <a:cubicBezTo>
                            <a:pt x="24289" y="123363"/>
                            <a:pt x="23011" y="123363"/>
                            <a:pt x="22372" y="124002"/>
                          </a:cubicBezTo>
                          <a:cubicBezTo>
                            <a:pt x="19815" y="125281"/>
                            <a:pt x="16619" y="125920"/>
                            <a:pt x="13423" y="125920"/>
                          </a:cubicBezTo>
                          <a:cubicBezTo>
                            <a:pt x="12784" y="125920"/>
                            <a:pt x="12145" y="125920"/>
                            <a:pt x="11505" y="125920"/>
                          </a:cubicBezTo>
                          <a:cubicBezTo>
                            <a:pt x="8949" y="125920"/>
                            <a:pt x="6392" y="125281"/>
                            <a:pt x="4474" y="124002"/>
                          </a:cubicBezTo>
                          <a:cubicBezTo>
                            <a:pt x="3835" y="123363"/>
                            <a:pt x="2557" y="123363"/>
                            <a:pt x="1918" y="122724"/>
                          </a:cubicBezTo>
                          <a:cubicBezTo>
                            <a:pt x="1918" y="122724"/>
                            <a:pt x="1918" y="122724"/>
                            <a:pt x="1278" y="122724"/>
                          </a:cubicBezTo>
                          <a:cubicBezTo>
                            <a:pt x="639" y="122085"/>
                            <a:pt x="0" y="121446"/>
                            <a:pt x="0" y="120167"/>
                          </a:cubicBezTo>
                          <a:lnTo>
                            <a:pt x="0" y="5753"/>
                          </a:lnTo>
                          <a:cubicBezTo>
                            <a:pt x="0" y="5114"/>
                            <a:pt x="639" y="3835"/>
                            <a:pt x="1278" y="3196"/>
                          </a:cubicBezTo>
                          <a:cubicBezTo>
                            <a:pt x="1278" y="3196"/>
                            <a:pt x="1278" y="3196"/>
                            <a:pt x="1918" y="3196"/>
                          </a:cubicBezTo>
                          <a:cubicBezTo>
                            <a:pt x="2557" y="2557"/>
                            <a:pt x="3835" y="2557"/>
                            <a:pt x="4474" y="1918"/>
                          </a:cubicBezTo>
                          <a:cubicBezTo>
                            <a:pt x="7031" y="1278"/>
                            <a:pt x="8949" y="639"/>
                            <a:pt x="11505" y="0"/>
                          </a:cubicBezTo>
                          <a:cubicBezTo>
                            <a:pt x="12145" y="0"/>
                            <a:pt x="12784" y="0"/>
                            <a:pt x="13423" y="0"/>
                          </a:cubicBezTo>
                          <a:cubicBezTo>
                            <a:pt x="16619" y="0"/>
                            <a:pt x="19815" y="639"/>
                            <a:pt x="22372" y="1918"/>
                          </a:cubicBezTo>
                          <a:cubicBezTo>
                            <a:pt x="23011" y="2557"/>
                            <a:pt x="24289" y="2557"/>
                            <a:pt x="24928" y="3196"/>
                          </a:cubicBezTo>
                          <a:cubicBezTo>
                            <a:pt x="25568" y="3835"/>
                            <a:pt x="26207" y="5114"/>
                            <a:pt x="26207" y="5753"/>
                          </a:cubicBezTo>
                          <a:close/>
                        </a:path>
                      </a:pathLst>
                    </a:custGeom>
                    <a:solidFill>
                      <a:srgbClr val="7D7D7D"/>
                    </a:solidFill>
                    <a:ln w="6385" cap="flat">
                      <a:noFill/>
                      <a:prstDash val="solid"/>
                      <a:miter/>
                    </a:ln>
                  </p:spPr>
                  <p:txBody>
                    <a:bodyPr rtlCol="0" anchor="ctr"/>
                    <a:lstStyle/>
                    <a:p>
                      <a:endParaRPr lang="en-US"/>
                    </a:p>
                  </p:txBody>
                </p:sp>
                <p:sp>
                  <p:nvSpPr>
                    <p:cNvPr id="458" name="Graphic 2">
                      <a:extLst>
                        <a:ext uri="{FF2B5EF4-FFF2-40B4-BE49-F238E27FC236}">
                          <a16:creationId xmlns:a16="http://schemas.microsoft.com/office/drawing/2014/main" id="{CD4E0B0D-9B89-4CFF-BF63-D18EE23829D6}"/>
                        </a:ext>
                      </a:extLst>
                    </p:cNvPr>
                    <p:cNvSpPr/>
                    <p:nvPr/>
                  </p:nvSpPr>
                  <p:spPr>
                    <a:xfrm>
                      <a:off x="1330163" y="3099599"/>
                      <a:ext cx="7031" cy="125920"/>
                    </a:xfrm>
                    <a:custGeom>
                      <a:avLst/>
                      <a:gdLst>
                        <a:gd name="connsiteX0" fmla="*/ 7031 w 7031"/>
                        <a:gd name="connsiteY0" fmla="*/ 0 h 125920"/>
                        <a:gd name="connsiteX1" fmla="*/ 7031 w 7031"/>
                        <a:gd name="connsiteY1" fmla="*/ 125920 h 125920"/>
                        <a:gd name="connsiteX2" fmla="*/ 0 w 7031"/>
                        <a:gd name="connsiteY2" fmla="*/ 124002 h 125920"/>
                        <a:gd name="connsiteX3" fmla="*/ 0 w 7031"/>
                        <a:gd name="connsiteY3" fmla="*/ 1917 h 125920"/>
                        <a:gd name="connsiteX4" fmla="*/ 7031 w 7031"/>
                        <a:gd name="connsiteY4" fmla="*/ 0 h 125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31" h="125920">
                          <a:moveTo>
                            <a:pt x="7031" y="0"/>
                          </a:moveTo>
                          <a:lnTo>
                            <a:pt x="7031" y="125920"/>
                          </a:lnTo>
                          <a:cubicBezTo>
                            <a:pt x="4474" y="125920"/>
                            <a:pt x="1918" y="125281"/>
                            <a:pt x="0" y="124002"/>
                          </a:cubicBezTo>
                          <a:lnTo>
                            <a:pt x="0" y="1917"/>
                          </a:lnTo>
                          <a:cubicBezTo>
                            <a:pt x="1918" y="639"/>
                            <a:pt x="4474" y="0"/>
                            <a:pt x="7031" y="0"/>
                          </a:cubicBezTo>
                          <a:close/>
                        </a:path>
                      </a:pathLst>
                    </a:custGeom>
                    <a:solidFill>
                      <a:srgbClr val="7D7D7D"/>
                    </a:solidFill>
                    <a:ln w="6385" cap="flat">
                      <a:noFill/>
                      <a:prstDash val="solid"/>
                      <a:miter/>
                    </a:ln>
                  </p:spPr>
                  <p:txBody>
                    <a:bodyPr rtlCol="0" anchor="ctr"/>
                    <a:lstStyle/>
                    <a:p>
                      <a:endParaRPr lang="en-US"/>
                    </a:p>
                  </p:txBody>
                </p:sp>
                <p:sp>
                  <p:nvSpPr>
                    <p:cNvPr id="459" name="Graphic 2">
                      <a:extLst>
                        <a:ext uri="{FF2B5EF4-FFF2-40B4-BE49-F238E27FC236}">
                          <a16:creationId xmlns:a16="http://schemas.microsoft.com/office/drawing/2014/main" id="{639373AC-3B37-45A5-9DEA-D6A632C0A7A1}"/>
                        </a:ext>
                      </a:extLst>
                    </p:cNvPr>
                    <p:cNvSpPr/>
                    <p:nvPr/>
                  </p:nvSpPr>
                  <p:spPr>
                    <a:xfrm>
                      <a:off x="1348060" y="3100877"/>
                      <a:ext cx="3835" cy="122084"/>
                    </a:xfrm>
                    <a:custGeom>
                      <a:avLst/>
                      <a:gdLst>
                        <a:gd name="connsiteX0" fmla="*/ 3835 w 3835"/>
                        <a:gd name="connsiteY0" fmla="*/ 3835 h 122084"/>
                        <a:gd name="connsiteX1" fmla="*/ 3835 w 3835"/>
                        <a:gd name="connsiteY1" fmla="*/ 118250 h 122084"/>
                        <a:gd name="connsiteX2" fmla="*/ 2557 w 3835"/>
                        <a:gd name="connsiteY2" fmla="*/ 120806 h 122084"/>
                        <a:gd name="connsiteX3" fmla="*/ 0 w 3835"/>
                        <a:gd name="connsiteY3" fmla="*/ 122085 h 122084"/>
                        <a:gd name="connsiteX4" fmla="*/ 0 w 3835"/>
                        <a:gd name="connsiteY4" fmla="*/ 0 h 122084"/>
                        <a:gd name="connsiteX5" fmla="*/ 2557 w 3835"/>
                        <a:gd name="connsiteY5" fmla="*/ 1278 h 122084"/>
                        <a:gd name="connsiteX6" fmla="*/ 3835 w 3835"/>
                        <a:gd name="connsiteY6" fmla="*/ 3835 h 12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35" h="122084">
                          <a:moveTo>
                            <a:pt x="3835" y="3835"/>
                          </a:moveTo>
                          <a:lnTo>
                            <a:pt x="3835" y="118250"/>
                          </a:lnTo>
                          <a:cubicBezTo>
                            <a:pt x="3835" y="119528"/>
                            <a:pt x="3196" y="120167"/>
                            <a:pt x="2557" y="120806"/>
                          </a:cubicBezTo>
                          <a:cubicBezTo>
                            <a:pt x="1918" y="121446"/>
                            <a:pt x="639" y="121446"/>
                            <a:pt x="0" y="122085"/>
                          </a:cubicBezTo>
                          <a:lnTo>
                            <a:pt x="0" y="0"/>
                          </a:lnTo>
                          <a:cubicBezTo>
                            <a:pt x="639" y="639"/>
                            <a:pt x="1918" y="639"/>
                            <a:pt x="2557" y="1278"/>
                          </a:cubicBezTo>
                          <a:cubicBezTo>
                            <a:pt x="3196" y="1917"/>
                            <a:pt x="3835" y="3196"/>
                            <a:pt x="3835" y="3835"/>
                          </a:cubicBezTo>
                          <a:close/>
                        </a:path>
                      </a:pathLst>
                    </a:custGeom>
                    <a:solidFill>
                      <a:srgbClr val="7D7D7D"/>
                    </a:solidFill>
                    <a:ln w="6385" cap="flat">
                      <a:noFill/>
                      <a:prstDash val="solid"/>
                      <a:miter/>
                    </a:ln>
                  </p:spPr>
                  <p:txBody>
                    <a:bodyPr rtlCol="0" anchor="ctr"/>
                    <a:lstStyle/>
                    <a:p>
                      <a:endParaRPr lang="en-US"/>
                    </a:p>
                  </p:txBody>
                </p:sp>
                <p:sp>
                  <p:nvSpPr>
                    <p:cNvPr id="460" name="Graphic 2">
                      <a:extLst>
                        <a:ext uri="{FF2B5EF4-FFF2-40B4-BE49-F238E27FC236}">
                          <a16:creationId xmlns:a16="http://schemas.microsoft.com/office/drawing/2014/main" id="{9BA63B60-A197-4566-9C95-A7DA44D1F71F}"/>
                        </a:ext>
                      </a:extLst>
                    </p:cNvPr>
                    <p:cNvSpPr/>
                    <p:nvPr/>
                  </p:nvSpPr>
                  <p:spPr>
                    <a:xfrm>
                      <a:off x="1325049" y="3102795"/>
                      <a:ext cx="1278" cy="118889"/>
                    </a:xfrm>
                    <a:custGeom>
                      <a:avLst/>
                      <a:gdLst>
                        <a:gd name="connsiteX0" fmla="*/ 1278 w 1278"/>
                        <a:gd name="connsiteY0" fmla="*/ 0 h 118889"/>
                        <a:gd name="connsiteX1" fmla="*/ 1278 w 1278"/>
                        <a:gd name="connsiteY1" fmla="*/ 118889 h 118889"/>
                        <a:gd name="connsiteX2" fmla="*/ 0 w 1278"/>
                        <a:gd name="connsiteY2" fmla="*/ 116332 h 118889"/>
                        <a:gd name="connsiteX3" fmla="*/ 0 w 1278"/>
                        <a:gd name="connsiteY3" fmla="*/ 1917 h 118889"/>
                        <a:gd name="connsiteX4" fmla="*/ 1278 w 1278"/>
                        <a:gd name="connsiteY4" fmla="*/ 0 h 118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8" h="118889">
                          <a:moveTo>
                            <a:pt x="1278" y="0"/>
                          </a:moveTo>
                          <a:lnTo>
                            <a:pt x="1278" y="118889"/>
                          </a:lnTo>
                          <a:cubicBezTo>
                            <a:pt x="639" y="118250"/>
                            <a:pt x="0" y="117611"/>
                            <a:pt x="0" y="116332"/>
                          </a:cubicBezTo>
                          <a:lnTo>
                            <a:pt x="0" y="1917"/>
                          </a:lnTo>
                          <a:cubicBezTo>
                            <a:pt x="0" y="1278"/>
                            <a:pt x="639" y="639"/>
                            <a:pt x="1278" y="0"/>
                          </a:cubicBezTo>
                          <a:close/>
                        </a:path>
                      </a:pathLst>
                    </a:custGeom>
                    <a:solidFill>
                      <a:srgbClr val="7D7D7D"/>
                    </a:solidFill>
                    <a:ln w="6385" cap="flat">
                      <a:noFill/>
                      <a:prstDash val="solid"/>
                      <a:miter/>
                    </a:ln>
                  </p:spPr>
                  <p:txBody>
                    <a:bodyPr rtlCol="0" anchor="ctr"/>
                    <a:lstStyle/>
                    <a:p>
                      <a:endParaRPr lang="en-US"/>
                    </a:p>
                  </p:txBody>
                </p:sp>
              </p:grpSp>
              <p:grpSp>
                <p:nvGrpSpPr>
                  <p:cNvPr id="461" name="Graphic 2">
                    <a:extLst>
                      <a:ext uri="{FF2B5EF4-FFF2-40B4-BE49-F238E27FC236}">
                        <a16:creationId xmlns:a16="http://schemas.microsoft.com/office/drawing/2014/main" id="{EE8B37E3-846E-47B0-8A12-8E31BC80590D}"/>
                      </a:ext>
                    </a:extLst>
                  </p:cNvPr>
                  <p:cNvGrpSpPr/>
                  <p:nvPr/>
                </p:nvGrpSpPr>
                <p:grpSpPr>
                  <a:xfrm>
                    <a:off x="1423484" y="3098960"/>
                    <a:ext cx="26206" cy="126559"/>
                    <a:chOff x="1423484" y="3098960"/>
                    <a:chExt cx="26206" cy="126559"/>
                  </a:xfrm>
                  <a:solidFill>
                    <a:srgbClr val="7D7D7D"/>
                  </a:solidFill>
                </p:grpSpPr>
                <p:sp>
                  <p:nvSpPr>
                    <p:cNvPr id="462" name="Graphic 2">
                      <a:extLst>
                        <a:ext uri="{FF2B5EF4-FFF2-40B4-BE49-F238E27FC236}">
                          <a16:creationId xmlns:a16="http://schemas.microsoft.com/office/drawing/2014/main" id="{AF44F00A-A29F-403D-B1CA-0497C343B47F}"/>
                        </a:ext>
                      </a:extLst>
                    </p:cNvPr>
                    <p:cNvSpPr/>
                    <p:nvPr/>
                  </p:nvSpPr>
                  <p:spPr>
                    <a:xfrm>
                      <a:off x="1423484" y="3098960"/>
                      <a:ext cx="26206" cy="125920"/>
                    </a:xfrm>
                    <a:custGeom>
                      <a:avLst/>
                      <a:gdLst>
                        <a:gd name="connsiteX0" fmla="*/ 26207 w 26206"/>
                        <a:gd name="connsiteY0" fmla="*/ 5753 h 125920"/>
                        <a:gd name="connsiteX1" fmla="*/ 26207 w 26206"/>
                        <a:gd name="connsiteY1" fmla="*/ 120167 h 125920"/>
                        <a:gd name="connsiteX2" fmla="*/ 24928 w 26206"/>
                        <a:gd name="connsiteY2" fmla="*/ 122724 h 125920"/>
                        <a:gd name="connsiteX3" fmla="*/ 22372 w 26206"/>
                        <a:gd name="connsiteY3" fmla="*/ 124002 h 125920"/>
                        <a:gd name="connsiteX4" fmla="*/ 13423 w 26206"/>
                        <a:gd name="connsiteY4" fmla="*/ 125920 h 125920"/>
                        <a:gd name="connsiteX5" fmla="*/ 11505 w 26206"/>
                        <a:gd name="connsiteY5" fmla="*/ 125920 h 125920"/>
                        <a:gd name="connsiteX6" fmla="*/ 4474 w 26206"/>
                        <a:gd name="connsiteY6" fmla="*/ 124002 h 125920"/>
                        <a:gd name="connsiteX7" fmla="*/ 1918 w 26206"/>
                        <a:gd name="connsiteY7" fmla="*/ 122724 h 125920"/>
                        <a:gd name="connsiteX8" fmla="*/ 1278 w 26206"/>
                        <a:gd name="connsiteY8" fmla="*/ 122724 h 125920"/>
                        <a:gd name="connsiteX9" fmla="*/ 0 w 26206"/>
                        <a:gd name="connsiteY9" fmla="*/ 120167 h 125920"/>
                        <a:gd name="connsiteX10" fmla="*/ 0 w 26206"/>
                        <a:gd name="connsiteY10" fmla="*/ 5753 h 125920"/>
                        <a:gd name="connsiteX11" fmla="*/ 1278 w 26206"/>
                        <a:gd name="connsiteY11" fmla="*/ 3196 h 125920"/>
                        <a:gd name="connsiteX12" fmla="*/ 1918 w 26206"/>
                        <a:gd name="connsiteY12" fmla="*/ 3196 h 125920"/>
                        <a:gd name="connsiteX13" fmla="*/ 4474 w 26206"/>
                        <a:gd name="connsiteY13" fmla="*/ 1918 h 125920"/>
                        <a:gd name="connsiteX14" fmla="*/ 11505 w 26206"/>
                        <a:gd name="connsiteY14" fmla="*/ 0 h 125920"/>
                        <a:gd name="connsiteX15" fmla="*/ 13423 w 26206"/>
                        <a:gd name="connsiteY15" fmla="*/ 0 h 125920"/>
                        <a:gd name="connsiteX16" fmla="*/ 22372 w 26206"/>
                        <a:gd name="connsiteY16" fmla="*/ 1918 h 125920"/>
                        <a:gd name="connsiteX17" fmla="*/ 24928 w 26206"/>
                        <a:gd name="connsiteY17" fmla="*/ 3196 h 125920"/>
                        <a:gd name="connsiteX18" fmla="*/ 26207 w 26206"/>
                        <a:gd name="connsiteY18" fmla="*/ 5753 h 125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206" h="125920">
                          <a:moveTo>
                            <a:pt x="26207" y="5753"/>
                          </a:moveTo>
                          <a:lnTo>
                            <a:pt x="26207" y="120167"/>
                          </a:lnTo>
                          <a:cubicBezTo>
                            <a:pt x="26207" y="121446"/>
                            <a:pt x="25568" y="122085"/>
                            <a:pt x="24928" y="122724"/>
                          </a:cubicBezTo>
                          <a:cubicBezTo>
                            <a:pt x="24289" y="123363"/>
                            <a:pt x="23011" y="123363"/>
                            <a:pt x="22372" y="124002"/>
                          </a:cubicBezTo>
                          <a:cubicBezTo>
                            <a:pt x="19815" y="125281"/>
                            <a:pt x="16619" y="125920"/>
                            <a:pt x="13423" y="125920"/>
                          </a:cubicBezTo>
                          <a:cubicBezTo>
                            <a:pt x="12784" y="125920"/>
                            <a:pt x="12145" y="125920"/>
                            <a:pt x="11505" y="125920"/>
                          </a:cubicBezTo>
                          <a:cubicBezTo>
                            <a:pt x="8949" y="125920"/>
                            <a:pt x="6392" y="125281"/>
                            <a:pt x="4474" y="124002"/>
                          </a:cubicBezTo>
                          <a:cubicBezTo>
                            <a:pt x="3835" y="123363"/>
                            <a:pt x="2557" y="123363"/>
                            <a:pt x="1918" y="122724"/>
                          </a:cubicBezTo>
                          <a:cubicBezTo>
                            <a:pt x="1918" y="122724"/>
                            <a:pt x="1918" y="122724"/>
                            <a:pt x="1278" y="122724"/>
                          </a:cubicBezTo>
                          <a:cubicBezTo>
                            <a:pt x="639" y="122085"/>
                            <a:pt x="0" y="121446"/>
                            <a:pt x="0" y="120167"/>
                          </a:cubicBezTo>
                          <a:lnTo>
                            <a:pt x="0" y="5753"/>
                          </a:lnTo>
                          <a:cubicBezTo>
                            <a:pt x="0" y="5114"/>
                            <a:pt x="639" y="3835"/>
                            <a:pt x="1278" y="3196"/>
                          </a:cubicBezTo>
                          <a:cubicBezTo>
                            <a:pt x="1278" y="3196"/>
                            <a:pt x="1278" y="3196"/>
                            <a:pt x="1918" y="3196"/>
                          </a:cubicBezTo>
                          <a:cubicBezTo>
                            <a:pt x="2557" y="2557"/>
                            <a:pt x="3835" y="2557"/>
                            <a:pt x="4474" y="1918"/>
                          </a:cubicBezTo>
                          <a:cubicBezTo>
                            <a:pt x="7031" y="1278"/>
                            <a:pt x="8949" y="639"/>
                            <a:pt x="11505" y="0"/>
                          </a:cubicBezTo>
                          <a:cubicBezTo>
                            <a:pt x="12145" y="0"/>
                            <a:pt x="12784" y="0"/>
                            <a:pt x="13423" y="0"/>
                          </a:cubicBezTo>
                          <a:cubicBezTo>
                            <a:pt x="16619" y="0"/>
                            <a:pt x="19815" y="639"/>
                            <a:pt x="22372" y="1918"/>
                          </a:cubicBezTo>
                          <a:cubicBezTo>
                            <a:pt x="23011" y="2557"/>
                            <a:pt x="24289" y="2557"/>
                            <a:pt x="24928" y="3196"/>
                          </a:cubicBezTo>
                          <a:cubicBezTo>
                            <a:pt x="25568" y="3835"/>
                            <a:pt x="26207" y="5114"/>
                            <a:pt x="26207" y="5753"/>
                          </a:cubicBezTo>
                          <a:close/>
                        </a:path>
                      </a:pathLst>
                    </a:custGeom>
                    <a:solidFill>
                      <a:srgbClr val="7D7D7D"/>
                    </a:solidFill>
                    <a:ln w="6385" cap="flat">
                      <a:noFill/>
                      <a:prstDash val="solid"/>
                      <a:miter/>
                    </a:ln>
                  </p:spPr>
                  <p:txBody>
                    <a:bodyPr rtlCol="0" anchor="ctr"/>
                    <a:lstStyle/>
                    <a:p>
                      <a:endParaRPr lang="en-US"/>
                    </a:p>
                  </p:txBody>
                </p:sp>
                <p:sp>
                  <p:nvSpPr>
                    <p:cNvPr id="463" name="Graphic 2">
                      <a:extLst>
                        <a:ext uri="{FF2B5EF4-FFF2-40B4-BE49-F238E27FC236}">
                          <a16:creationId xmlns:a16="http://schemas.microsoft.com/office/drawing/2014/main" id="{CF12333C-BF77-4E22-82DC-B19E6E454255}"/>
                        </a:ext>
                      </a:extLst>
                    </p:cNvPr>
                    <p:cNvSpPr/>
                    <p:nvPr/>
                  </p:nvSpPr>
                  <p:spPr>
                    <a:xfrm>
                      <a:off x="1423484" y="3098960"/>
                      <a:ext cx="26206" cy="125920"/>
                    </a:xfrm>
                    <a:custGeom>
                      <a:avLst/>
                      <a:gdLst>
                        <a:gd name="connsiteX0" fmla="*/ 26207 w 26206"/>
                        <a:gd name="connsiteY0" fmla="*/ 5753 h 125920"/>
                        <a:gd name="connsiteX1" fmla="*/ 26207 w 26206"/>
                        <a:gd name="connsiteY1" fmla="*/ 120167 h 125920"/>
                        <a:gd name="connsiteX2" fmla="*/ 24928 w 26206"/>
                        <a:gd name="connsiteY2" fmla="*/ 122724 h 125920"/>
                        <a:gd name="connsiteX3" fmla="*/ 22372 w 26206"/>
                        <a:gd name="connsiteY3" fmla="*/ 124002 h 125920"/>
                        <a:gd name="connsiteX4" fmla="*/ 13423 w 26206"/>
                        <a:gd name="connsiteY4" fmla="*/ 125920 h 125920"/>
                        <a:gd name="connsiteX5" fmla="*/ 11505 w 26206"/>
                        <a:gd name="connsiteY5" fmla="*/ 125920 h 125920"/>
                        <a:gd name="connsiteX6" fmla="*/ 4474 w 26206"/>
                        <a:gd name="connsiteY6" fmla="*/ 124002 h 125920"/>
                        <a:gd name="connsiteX7" fmla="*/ 1918 w 26206"/>
                        <a:gd name="connsiteY7" fmla="*/ 122724 h 125920"/>
                        <a:gd name="connsiteX8" fmla="*/ 1278 w 26206"/>
                        <a:gd name="connsiteY8" fmla="*/ 122724 h 125920"/>
                        <a:gd name="connsiteX9" fmla="*/ 0 w 26206"/>
                        <a:gd name="connsiteY9" fmla="*/ 120167 h 125920"/>
                        <a:gd name="connsiteX10" fmla="*/ 0 w 26206"/>
                        <a:gd name="connsiteY10" fmla="*/ 5753 h 125920"/>
                        <a:gd name="connsiteX11" fmla="*/ 1278 w 26206"/>
                        <a:gd name="connsiteY11" fmla="*/ 3196 h 125920"/>
                        <a:gd name="connsiteX12" fmla="*/ 1918 w 26206"/>
                        <a:gd name="connsiteY12" fmla="*/ 3196 h 125920"/>
                        <a:gd name="connsiteX13" fmla="*/ 4474 w 26206"/>
                        <a:gd name="connsiteY13" fmla="*/ 1918 h 125920"/>
                        <a:gd name="connsiteX14" fmla="*/ 11505 w 26206"/>
                        <a:gd name="connsiteY14" fmla="*/ 0 h 125920"/>
                        <a:gd name="connsiteX15" fmla="*/ 13423 w 26206"/>
                        <a:gd name="connsiteY15" fmla="*/ 0 h 125920"/>
                        <a:gd name="connsiteX16" fmla="*/ 22372 w 26206"/>
                        <a:gd name="connsiteY16" fmla="*/ 1918 h 125920"/>
                        <a:gd name="connsiteX17" fmla="*/ 24928 w 26206"/>
                        <a:gd name="connsiteY17" fmla="*/ 3196 h 125920"/>
                        <a:gd name="connsiteX18" fmla="*/ 26207 w 26206"/>
                        <a:gd name="connsiteY18" fmla="*/ 5753 h 125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206" h="125920">
                          <a:moveTo>
                            <a:pt x="26207" y="5753"/>
                          </a:moveTo>
                          <a:lnTo>
                            <a:pt x="26207" y="120167"/>
                          </a:lnTo>
                          <a:cubicBezTo>
                            <a:pt x="26207" y="121446"/>
                            <a:pt x="25568" y="122085"/>
                            <a:pt x="24928" y="122724"/>
                          </a:cubicBezTo>
                          <a:cubicBezTo>
                            <a:pt x="24289" y="123363"/>
                            <a:pt x="23011" y="123363"/>
                            <a:pt x="22372" y="124002"/>
                          </a:cubicBezTo>
                          <a:cubicBezTo>
                            <a:pt x="19815" y="125281"/>
                            <a:pt x="16619" y="125920"/>
                            <a:pt x="13423" y="125920"/>
                          </a:cubicBezTo>
                          <a:cubicBezTo>
                            <a:pt x="12784" y="125920"/>
                            <a:pt x="12145" y="125920"/>
                            <a:pt x="11505" y="125920"/>
                          </a:cubicBezTo>
                          <a:cubicBezTo>
                            <a:pt x="8949" y="125920"/>
                            <a:pt x="6392" y="125281"/>
                            <a:pt x="4474" y="124002"/>
                          </a:cubicBezTo>
                          <a:cubicBezTo>
                            <a:pt x="3835" y="123363"/>
                            <a:pt x="2557" y="123363"/>
                            <a:pt x="1918" y="122724"/>
                          </a:cubicBezTo>
                          <a:cubicBezTo>
                            <a:pt x="1918" y="122724"/>
                            <a:pt x="1918" y="122724"/>
                            <a:pt x="1278" y="122724"/>
                          </a:cubicBezTo>
                          <a:cubicBezTo>
                            <a:pt x="639" y="122085"/>
                            <a:pt x="0" y="121446"/>
                            <a:pt x="0" y="120167"/>
                          </a:cubicBezTo>
                          <a:lnTo>
                            <a:pt x="0" y="5753"/>
                          </a:lnTo>
                          <a:cubicBezTo>
                            <a:pt x="0" y="5114"/>
                            <a:pt x="639" y="3835"/>
                            <a:pt x="1278" y="3196"/>
                          </a:cubicBezTo>
                          <a:cubicBezTo>
                            <a:pt x="1278" y="3196"/>
                            <a:pt x="1278" y="3196"/>
                            <a:pt x="1918" y="3196"/>
                          </a:cubicBezTo>
                          <a:cubicBezTo>
                            <a:pt x="2557" y="2557"/>
                            <a:pt x="3835" y="2557"/>
                            <a:pt x="4474" y="1918"/>
                          </a:cubicBezTo>
                          <a:cubicBezTo>
                            <a:pt x="7031" y="1278"/>
                            <a:pt x="8949" y="639"/>
                            <a:pt x="11505" y="0"/>
                          </a:cubicBezTo>
                          <a:cubicBezTo>
                            <a:pt x="12145" y="0"/>
                            <a:pt x="12784" y="0"/>
                            <a:pt x="13423" y="0"/>
                          </a:cubicBezTo>
                          <a:cubicBezTo>
                            <a:pt x="16619" y="0"/>
                            <a:pt x="19815" y="639"/>
                            <a:pt x="22372" y="1918"/>
                          </a:cubicBezTo>
                          <a:cubicBezTo>
                            <a:pt x="23011" y="2557"/>
                            <a:pt x="24289" y="2557"/>
                            <a:pt x="24928" y="3196"/>
                          </a:cubicBezTo>
                          <a:cubicBezTo>
                            <a:pt x="25568" y="3835"/>
                            <a:pt x="26207" y="5114"/>
                            <a:pt x="26207" y="5753"/>
                          </a:cubicBezTo>
                          <a:close/>
                        </a:path>
                      </a:pathLst>
                    </a:custGeom>
                    <a:solidFill>
                      <a:srgbClr val="7D7D7D"/>
                    </a:solidFill>
                    <a:ln w="6385" cap="flat">
                      <a:noFill/>
                      <a:prstDash val="solid"/>
                      <a:miter/>
                    </a:ln>
                  </p:spPr>
                  <p:txBody>
                    <a:bodyPr rtlCol="0" anchor="ctr"/>
                    <a:lstStyle/>
                    <a:p>
                      <a:endParaRPr lang="en-US"/>
                    </a:p>
                  </p:txBody>
                </p:sp>
                <p:sp>
                  <p:nvSpPr>
                    <p:cNvPr id="464" name="Graphic 2">
                      <a:extLst>
                        <a:ext uri="{FF2B5EF4-FFF2-40B4-BE49-F238E27FC236}">
                          <a16:creationId xmlns:a16="http://schemas.microsoft.com/office/drawing/2014/main" id="{C4156571-4AD2-48AC-88B7-4C04F7013532}"/>
                        </a:ext>
                      </a:extLst>
                    </p:cNvPr>
                    <p:cNvSpPr/>
                    <p:nvPr/>
                  </p:nvSpPr>
                  <p:spPr>
                    <a:xfrm>
                      <a:off x="1427958" y="3099599"/>
                      <a:ext cx="7031" cy="125920"/>
                    </a:xfrm>
                    <a:custGeom>
                      <a:avLst/>
                      <a:gdLst>
                        <a:gd name="connsiteX0" fmla="*/ 7031 w 7031"/>
                        <a:gd name="connsiteY0" fmla="*/ 0 h 125920"/>
                        <a:gd name="connsiteX1" fmla="*/ 7031 w 7031"/>
                        <a:gd name="connsiteY1" fmla="*/ 125920 h 125920"/>
                        <a:gd name="connsiteX2" fmla="*/ 0 w 7031"/>
                        <a:gd name="connsiteY2" fmla="*/ 124002 h 125920"/>
                        <a:gd name="connsiteX3" fmla="*/ 0 w 7031"/>
                        <a:gd name="connsiteY3" fmla="*/ 1917 h 125920"/>
                        <a:gd name="connsiteX4" fmla="*/ 7031 w 7031"/>
                        <a:gd name="connsiteY4" fmla="*/ 0 h 125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31" h="125920">
                          <a:moveTo>
                            <a:pt x="7031" y="0"/>
                          </a:moveTo>
                          <a:lnTo>
                            <a:pt x="7031" y="125920"/>
                          </a:lnTo>
                          <a:cubicBezTo>
                            <a:pt x="4474" y="125920"/>
                            <a:pt x="1918" y="125281"/>
                            <a:pt x="0" y="124002"/>
                          </a:cubicBezTo>
                          <a:lnTo>
                            <a:pt x="0" y="1917"/>
                          </a:lnTo>
                          <a:cubicBezTo>
                            <a:pt x="1918" y="639"/>
                            <a:pt x="4474" y="0"/>
                            <a:pt x="7031" y="0"/>
                          </a:cubicBezTo>
                          <a:close/>
                        </a:path>
                      </a:pathLst>
                    </a:custGeom>
                    <a:solidFill>
                      <a:srgbClr val="7D7D7D"/>
                    </a:solidFill>
                    <a:ln w="6385" cap="flat">
                      <a:noFill/>
                      <a:prstDash val="solid"/>
                      <a:miter/>
                    </a:ln>
                  </p:spPr>
                  <p:txBody>
                    <a:bodyPr rtlCol="0" anchor="ctr"/>
                    <a:lstStyle/>
                    <a:p>
                      <a:endParaRPr lang="en-US"/>
                    </a:p>
                  </p:txBody>
                </p:sp>
                <p:sp>
                  <p:nvSpPr>
                    <p:cNvPr id="465" name="Graphic 2">
                      <a:extLst>
                        <a:ext uri="{FF2B5EF4-FFF2-40B4-BE49-F238E27FC236}">
                          <a16:creationId xmlns:a16="http://schemas.microsoft.com/office/drawing/2014/main" id="{05362A0D-CED8-44E6-817F-646E2AC0B5F5}"/>
                        </a:ext>
                      </a:extLst>
                    </p:cNvPr>
                    <p:cNvSpPr/>
                    <p:nvPr/>
                  </p:nvSpPr>
                  <p:spPr>
                    <a:xfrm>
                      <a:off x="1445856" y="3100877"/>
                      <a:ext cx="3835" cy="122084"/>
                    </a:xfrm>
                    <a:custGeom>
                      <a:avLst/>
                      <a:gdLst>
                        <a:gd name="connsiteX0" fmla="*/ 3835 w 3835"/>
                        <a:gd name="connsiteY0" fmla="*/ 3835 h 122084"/>
                        <a:gd name="connsiteX1" fmla="*/ 3835 w 3835"/>
                        <a:gd name="connsiteY1" fmla="*/ 118250 h 122084"/>
                        <a:gd name="connsiteX2" fmla="*/ 2557 w 3835"/>
                        <a:gd name="connsiteY2" fmla="*/ 120806 h 122084"/>
                        <a:gd name="connsiteX3" fmla="*/ 0 w 3835"/>
                        <a:gd name="connsiteY3" fmla="*/ 122085 h 122084"/>
                        <a:gd name="connsiteX4" fmla="*/ 0 w 3835"/>
                        <a:gd name="connsiteY4" fmla="*/ 0 h 122084"/>
                        <a:gd name="connsiteX5" fmla="*/ 2557 w 3835"/>
                        <a:gd name="connsiteY5" fmla="*/ 1278 h 122084"/>
                        <a:gd name="connsiteX6" fmla="*/ 3835 w 3835"/>
                        <a:gd name="connsiteY6" fmla="*/ 3835 h 12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35" h="122084">
                          <a:moveTo>
                            <a:pt x="3835" y="3835"/>
                          </a:moveTo>
                          <a:lnTo>
                            <a:pt x="3835" y="118250"/>
                          </a:lnTo>
                          <a:cubicBezTo>
                            <a:pt x="3835" y="119528"/>
                            <a:pt x="3196" y="120167"/>
                            <a:pt x="2557" y="120806"/>
                          </a:cubicBezTo>
                          <a:cubicBezTo>
                            <a:pt x="1918" y="121446"/>
                            <a:pt x="639" y="121446"/>
                            <a:pt x="0" y="122085"/>
                          </a:cubicBezTo>
                          <a:lnTo>
                            <a:pt x="0" y="0"/>
                          </a:lnTo>
                          <a:cubicBezTo>
                            <a:pt x="639" y="639"/>
                            <a:pt x="1918" y="639"/>
                            <a:pt x="2557" y="1278"/>
                          </a:cubicBezTo>
                          <a:cubicBezTo>
                            <a:pt x="3196" y="1917"/>
                            <a:pt x="3835" y="3196"/>
                            <a:pt x="3835" y="3835"/>
                          </a:cubicBezTo>
                          <a:close/>
                        </a:path>
                      </a:pathLst>
                    </a:custGeom>
                    <a:solidFill>
                      <a:srgbClr val="7D7D7D"/>
                    </a:solidFill>
                    <a:ln w="6385" cap="flat">
                      <a:noFill/>
                      <a:prstDash val="solid"/>
                      <a:miter/>
                    </a:ln>
                  </p:spPr>
                  <p:txBody>
                    <a:bodyPr rtlCol="0" anchor="ctr"/>
                    <a:lstStyle/>
                    <a:p>
                      <a:endParaRPr lang="en-US"/>
                    </a:p>
                  </p:txBody>
                </p:sp>
                <p:sp>
                  <p:nvSpPr>
                    <p:cNvPr id="466" name="Graphic 2">
                      <a:extLst>
                        <a:ext uri="{FF2B5EF4-FFF2-40B4-BE49-F238E27FC236}">
                          <a16:creationId xmlns:a16="http://schemas.microsoft.com/office/drawing/2014/main" id="{C4AA1550-765D-4572-838B-C2460C36712E}"/>
                        </a:ext>
                      </a:extLst>
                    </p:cNvPr>
                    <p:cNvSpPr/>
                    <p:nvPr/>
                  </p:nvSpPr>
                  <p:spPr>
                    <a:xfrm>
                      <a:off x="1423484" y="3102795"/>
                      <a:ext cx="1278" cy="118889"/>
                    </a:xfrm>
                    <a:custGeom>
                      <a:avLst/>
                      <a:gdLst>
                        <a:gd name="connsiteX0" fmla="*/ 1278 w 1278"/>
                        <a:gd name="connsiteY0" fmla="*/ 0 h 118889"/>
                        <a:gd name="connsiteX1" fmla="*/ 1278 w 1278"/>
                        <a:gd name="connsiteY1" fmla="*/ 118889 h 118889"/>
                        <a:gd name="connsiteX2" fmla="*/ 0 w 1278"/>
                        <a:gd name="connsiteY2" fmla="*/ 116332 h 118889"/>
                        <a:gd name="connsiteX3" fmla="*/ 0 w 1278"/>
                        <a:gd name="connsiteY3" fmla="*/ 1917 h 118889"/>
                        <a:gd name="connsiteX4" fmla="*/ 1278 w 1278"/>
                        <a:gd name="connsiteY4" fmla="*/ 0 h 118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8" h="118889">
                          <a:moveTo>
                            <a:pt x="1278" y="0"/>
                          </a:moveTo>
                          <a:lnTo>
                            <a:pt x="1278" y="118889"/>
                          </a:lnTo>
                          <a:cubicBezTo>
                            <a:pt x="639" y="118250"/>
                            <a:pt x="0" y="117611"/>
                            <a:pt x="0" y="116332"/>
                          </a:cubicBezTo>
                          <a:lnTo>
                            <a:pt x="0" y="1917"/>
                          </a:lnTo>
                          <a:cubicBezTo>
                            <a:pt x="0" y="1278"/>
                            <a:pt x="639" y="639"/>
                            <a:pt x="1278" y="0"/>
                          </a:cubicBezTo>
                          <a:close/>
                        </a:path>
                      </a:pathLst>
                    </a:custGeom>
                    <a:solidFill>
                      <a:srgbClr val="7D7D7D"/>
                    </a:solidFill>
                    <a:ln w="6385" cap="flat">
                      <a:noFill/>
                      <a:prstDash val="solid"/>
                      <a:miter/>
                    </a:ln>
                  </p:spPr>
                  <p:txBody>
                    <a:bodyPr rtlCol="0" anchor="ctr"/>
                    <a:lstStyle/>
                    <a:p>
                      <a:endParaRPr lang="en-US"/>
                    </a:p>
                  </p:txBody>
                </p:sp>
              </p:grpSp>
            </p:grpSp>
            <p:grpSp>
              <p:nvGrpSpPr>
                <p:cNvPr id="467" name="Graphic 2">
                  <a:extLst>
                    <a:ext uri="{FF2B5EF4-FFF2-40B4-BE49-F238E27FC236}">
                      <a16:creationId xmlns:a16="http://schemas.microsoft.com/office/drawing/2014/main" id="{1721996C-5100-4CC4-A956-9B1842207B46}"/>
                    </a:ext>
                  </a:extLst>
                </p:cNvPr>
                <p:cNvGrpSpPr/>
                <p:nvPr/>
              </p:nvGrpSpPr>
              <p:grpSpPr>
                <a:xfrm>
                  <a:off x="1371710" y="2905286"/>
                  <a:ext cx="30681" cy="142538"/>
                  <a:chOff x="1371710" y="2905286"/>
                  <a:chExt cx="30681" cy="142538"/>
                </a:xfrm>
                <a:solidFill>
                  <a:srgbClr val="7D7D7D"/>
                </a:solidFill>
              </p:grpSpPr>
              <p:sp>
                <p:nvSpPr>
                  <p:cNvPr id="468" name="Graphic 2">
                    <a:extLst>
                      <a:ext uri="{FF2B5EF4-FFF2-40B4-BE49-F238E27FC236}">
                        <a16:creationId xmlns:a16="http://schemas.microsoft.com/office/drawing/2014/main" id="{C54245B4-BF8C-4A9C-80C4-16A06171E996}"/>
                      </a:ext>
                    </a:extLst>
                  </p:cNvPr>
                  <p:cNvSpPr/>
                  <p:nvPr/>
                </p:nvSpPr>
                <p:spPr>
                  <a:xfrm>
                    <a:off x="1371710" y="2905286"/>
                    <a:ext cx="30681" cy="142538"/>
                  </a:xfrm>
                  <a:custGeom>
                    <a:avLst/>
                    <a:gdLst>
                      <a:gd name="connsiteX0" fmla="*/ 30681 w 30681"/>
                      <a:gd name="connsiteY0" fmla="*/ 6392 h 142538"/>
                      <a:gd name="connsiteX1" fmla="*/ 30681 w 30681"/>
                      <a:gd name="connsiteY1" fmla="*/ 136147 h 142538"/>
                      <a:gd name="connsiteX2" fmla="*/ 28763 w 30681"/>
                      <a:gd name="connsiteY2" fmla="*/ 139343 h 142538"/>
                      <a:gd name="connsiteX3" fmla="*/ 25568 w 30681"/>
                      <a:gd name="connsiteY3" fmla="*/ 140621 h 142538"/>
                      <a:gd name="connsiteX4" fmla="*/ 15340 w 30681"/>
                      <a:gd name="connsiteY4" fmla="*/ 142539 h 142538"/>
                      <a:gd name="connsiteX5" fmla="*/ 13423 w 30681"/>
                      <a:gd name="connsiteY5" fmla="*/ 142539 h 142538"/>
                      <a:gd name="connsiteX6" fmla="*/ 5113 w 30681"/>
                      <a:gd name="connsiteY6" fmla="*/ 140621 h 142538"/>
                      <a:gd name="connsiteX7" fmla="*/ 1918 w 30681"/>
                      <a:gd name="connsiteY7" fmla="*/ 139343 h 142538"/>
                      <a:gd name="connsiteX8" fmla="*/ 1278 w 30681"/>
                      <a:gd name="connsiteY8" fmla="*/ 138704 h 142538"/>
                      <a:gd name="connsiteX9" fmla="*/ 0 w 30681"/>
                      <a:gd name="connsiteY9" fmla="*/ 136147 h 142538"/>
                      <a:gd name="connsiteX10" fmla="*/ 0 w 30681"/>
                      <a:gd name="connsiteY10" fmla="*/ 6392 h 142538"/>
                      <a:gd name="connsiteX11" fmla="*/ 1278 w 30681"/>
                      <a:gd name="connsiteY11" fmla="*/ 3835 h 142538"/>
                      <a:gd name="connsiteX12" fmla="*/ 1918 w 30681"/>
                      <a:gd name="connsiteY12" fmla="*/ 3196 h 142538"/>
                      <a:gd name="connsiteX13" fmla="*/ 5113 w 30681"/>
                      <a:gd name="connsiteY13" fmla="*/ 1917 h 142538"/>
                      <a:gd name="connsiteX14" fmla="*/ 13423 w 30681"/>
                      <a:gd name="connsiteY14" fmla="*/ 0 h 142538"/>
                      <a:gd name="connsiteX15" fmla="*/ 15340 w 30681"/>
                      <a:gd name="connsiteY15" fmla="*/ 0 h 142538"/>
                      <a:gd name="connsiteX16" fmla="*/ 25568 w 30681"/>
                      <a:gd name="connsiteY16" fmla="*/ 1917 h 142538"/>
                      <a:gd name="connsiteX17" fmla="*/ 28763 w 30681"/>
                      <a:gd name="connsiteY17" fmla="*/ 3196 h 142538"/>
                      <a:gd name="connsiteX18" fmla="*/ 30681 w 30681"/>
                      <a:gd name="connsiteY18" fmla="*/ 6392 h 142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681" h="142538">
                        <a:moveTo>
                          <a:pt x="30681" y="6392"/>
                        </a:moveTo>
                        <a:lnTo>
                          <a:pt x="30681" y="136147"/>
                        </a:lnTo>
                        <a:cubicBezTo>
                          <a:pt x="30681" y="137425"/>
                          <a:pt x="30042" y="138704"/>
                          <a:pt x="28763" y="139343"/>
                        </a:cubicBezTo>
                        <a:cubicBezTo>
                          <a:pt x="28124" y="139982"/>
                          <a:pt x="26846" y="140621"/>
                          <a:pt x="25568" y="140621"/>
                        </a:cubicBezTo>
                        <a:cubicBezTo>
                          <a:pt x="22372" y="141900"/>
                          <a:pt x="19176" y="142539"/>
                          <a:pt x="15340" y="142539"/>
                        </a:cubicBezTo>
                        <a:cubicBezTo>
                          <a:pt x="14701" y="142539"/>
                          <a:pt x="14062" y="142539"/>
                          <a:pt x="13423" y="142539"/>
                        </a:cubicBezTo>
                        <a:cubicBezTo>
                          <a:pt x="10227" y="142539"/>
                          <a:pt x="7670" y="141900"/>
                          <a:pt x="5113" y="140621"/>
                        </a:cubicBezTo>
                        <a:cubicBezTo>
                          <a:pt x="3835" y="139982"/>
                          <a:pt x="3196" y="139982"/>
                          <a:pt x="1918" y="139343"/>
                        </a:cubicBezTo>
                        <a:cubicBezTo>
                          <a:pt x="1918" y="139343"/>
                          <a:pt x="1278" y="139343"/>
                          <a:pt x="1278" y="138704"/>
                        </a:cubicBezTo>
                        <a:cubicBezTo>
                          <a:pt x="639" y="138065"/>
                          <a:pt x="0" y="137425"/>
                          <a:pt x="0" y="136147"/>
                        </a:cubicBezTo>
                        <a:lnTo>
                          <a:pt x="0" y="6392"/>
                        </a:lnTo>
                        <a:cubicBezTo>
                          <a:pt x="0" y="5113"/>
                          <a:pt x="639" y="4474"/>
                          <a:pt x="1278" y="3835"/>
                        </a:cubicBezTo>
                        <a:cubicBezTo>
                          <a:pt x="1278" y="3835"/>
                          <a:pt x="1918" y="3835"/>
                          <a:pt x="1918" y="3196"/>
                        </a:cubicBezTo>
                        <a:cubicBezTo>
                          <a:pt x="3196" y="2557"/>
                          <a:pt x="3835" y="1917"/>
                          <a:pt x="5113" y="1917"/>
                        </a:cubicBezTo>
                        <a:cubicBezTo>
                          <a:pt x="7670" y="639"/>
                          <a:pt x="10227" y="0"/>
                          <a:pt x="13423" y="0"/>
                        </a:cubicBezTo>
                        <a:cubicBezTo>
                          <a:pt x="14062" y="0"/>
                          <a:pt x="14701" y="0"/>
                          <a:pt x="15340" y="0"/>
                        </a:cubicBezTo>
                        <a:cubicBezTo>
                          <a:pt x="19176" y="0"/>
                          <a:pt x="22372" y="639"/>
                          <a:pt x="25568" y="1917"/>
                        </a:cubicBezTo>
                        <a:cubicBezTo>
                          <a:pt x="26846" y="2557"/>
                          <a:pt x="27485" y="2557"/>
                          <a:pt x="28763" y="3196"/>
                        </a:cubicBezTo>
                        <a:cubicBezTo>
                          <a:pt x="30042" y="3835"/>
                          <a:pt x="30681" y="5113"/>
                          <a:pt x="30681" y="6392"/>
                        </a:cubicBezTo>
                        <a:close/>
                      </a:path>
                    </a:pathLst>
                  </a:custGeom>
                  <a:solidFill>
                    <a:srgbClr val="7D7D7D"/>
                  </a:solidFill>
                  <a:ln w="6385" cap="flat">
                    <a:noFill/>
                    <a:prstDash val="solid"/>
                    <a:miter/>
                  </a:ln>
                </p:spPr>
                <p:txBody>
                  <a:bodyPr rtlCol="0" anchor="ctr"/>
                  <a:lstStyle/>
                  <a:p>
                    <a:endParaRPr lang="en-US"/>
                  </a:p>
                </p:txBody>
              </p:sp>
              <p:sp>
                <p:nvSpPr>
                  <p:cNvPr id="469" name="Graphic 2">
                    <a:extLst>
                      <a:ext uri="{FF2B5EF4-FFF2-40B4-BE49-F238E27FC236}">
                        <a16:creationId xmlns:a16="http://schemas.microsoft.com/office/drawing/2014/main" id="{959274DA-2842-4277-B0BE-57E4A2F1AA56}"/>
                      </a:ext>
                    </a:extLst>
                  </p:cNvPr>
                  <p:cNvSpPr/>
                  <p:nvPr/>
                </p:nvSpPr>
                <p:spPr>
                  <a:xfrm>
                    <a:off x="1371710" y="2905286"/>
                    <a:ext cx="30681" cy="142538"/>
                  </a:xfrm>
                  <a:custGeom>
                    <a:avLst/>
                    <a:gdLst>
                      <a:gd name="connsiteX0" fmla="*/ 30681 w 30681"/>
                      <a:gd name="connsiteY0" fmla="*/ 6392 h 142538"/>
                      <a:gd name="connsiteX1" fmla="*/ 30681 w 30681"/>
                      <a:gd name="connsiteY1" fmla="*/ 136147 h 142538"/>
                      <a:gd name="connsiteX2" fmla="*/ 28763 w 30681"/>
                      <a:gd name="connsiteY2" fmla="*/ 139343 h 142538"/>
                      <a:gd name="connsiteX3" fmla="*/ 25568 w 30681"/>
                      <a:gd name="connsiteY3" fmla="*/ 140621 h 142538"/>
                      <a:gd name="connsiteX4" fmla="*/ 15340 w 30681"/>
                      <a:gd name="connsiteY4" fmla="*/ 142539 h 142538"/>
                      <a:gd name="connsiteX5" fmla="*/ 13423 w 30681"/>
                      <a:gd name="connsiteY5" fmla="*/ 142539 h 142538"/>
                      <a:gd name="connsiteX6" fmla="*/ 5113 w 30681"/>
                      <a:gd name="connsiteY6" fmla="*/ 140621 h 142538"/>
                      <a:gd name="connsiteX7" fmla="*/ 1918 w 30681"/>
                      <a:gd name="connsiteY7" fmla="*/ 139343 h 142538"/>
                      <a:gd name="connsiteX8" fmla="*/ 1278 w 30681"/>
                      <a:gd name="connsiteY8" fmla="*/ 138704 h 142538"/>
                      <a:gd name="connsiteX9" fmla="*/ 0 w 30681"/>
                      <a:gd name="connsiteY9" fmla="*/ 136147 h 142538"/>
                      <a:gd name="connsiteX10" fmla="*/ 0 w 30681"/>
                      <a:gd name="connsiteY10" fmla="*/ 6392 h 142538"/>
                      <a:gd name="connsiteX11" fmla="*/ 1278 w 30681"/>
                      <a:gd name="connsiteY11" fmla="*/ 3835 h 142538"/>
                      <a:gd name="connsiteX12" fmla="*/ 1918 w 30681"/>
                      <a:gd name="connsiteY12" fmla="*/ 3196 h 142538"/>
                      <a:gd name="connsiteX13" fmla="*/ 5113 w 30681"/>
                      <a:gd name="connsiteY13" fmla="*/ 1917 h 142538"/>
                      <a:gd name="connsiteX14" fmla="*/ 13423 w 30681"/>
                      <a:gd name="connsiteY14" fmla="*/ 0 h 142538"/>
                      <a:gd name="connsiteX15" fmla="*/ 15340 w 30681"/>
                      <a:gd name="connsiteY15" fmla="*/ 0 h 142538"/>
                      <a:gd name="connsiteX16" fmla="*/ 25568 w 30681"/>
                      <a:gd name="connsiteY16" fmla="*/ 1917 h 142538"/>
                      <a:gd name="connsiteX17" fmla="*/ 28763 w 30681"/>
                      <a:gd name="connsiteY17" fmla="*/ 3196 h 142538"/>
                      <a:gd name="connsiteX18" fmla="*/ 30681 w 30681"/>
                      <a:gd name="connsiteY18" fmla="*/ 6392 h 142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681" h="142538">
                        <a:moveTo>
                          <a:pt x="30681" y="6392"/>
                        </a:moveTo>
                        <a:lnTo>
                          <a:pt x="30681" y="136147"/>
                        </a:lnTo>
                        <a:cubicBezTo>
                          <a:pt x="30681" y="137425"/>
                          <a:pt x="30042" y="138704"/>
                          <a:pt x="28763" y="139343"/>
                        </a:cubicBezTo>
                        <a:cubicBezTo>
                          <a:pt x="28124" y="139982"/>
                          <a:pt x="26846" y="140621"/>
                          <a:pt x="25568" y="140621"/>
                        </a:cubicBezTo>
                        <a:cubicBezTo>
                          <a:pt x="22372" y="141900"/>
                          <a:pt x="19176" y="142539"/>
                          <a:pt x="15340" y="142539"/>
                        </a:cubicBezTo>
                        <a:cubicBezTo>
                          <a:pt x="14701" y="142539"/>
                          <a:pt x="14062" y="142539"/>
                          <a:pt x="13423" y="142539"/>
                        </a:cubicBezTo>
                        <a:cubicBezTo>
                          <a:pt x="10227" y="142539"/>
                          <a:pt x="7670" y="141900"/>
                          <a:pt x="5113" y="140621"/>
                        </a:cubicBezTo>
                        <a:cubicBezTo>
                          <a:pt x="3835" y="139982"/>
                          <a:pt x="3196" y="139982"/>
                          <a:pt x="1918" y="139343"/>
                        </a:cubicBezTo>
                        <a:cubicBezTo>
                          <a:pt x="1918" y="139343"/>
                          <a:pt x="1278" y="139343"/>
                          <a:pt x="1278" y="138704"/>
                        </a:cubicBezTo>
                        <a:cubicBezTo>
                          <a:pt x="639" y="138065"/>
                          <a:pt x="0" y="137425"/>
                          <a:pt x="0" y="136147"/>
                        </a:cubicBezTo>
                        <a:lnTo>
                          <a:pt x="0" y="6392"/>
                        </a:lnTo>
                        <a:cubicBezTo>
                          <a:pt x="0" y="5113"/>
                          <a:pt x="639" y="4474"/>
                          <a:pt x="1278" y="3835"/>
                        </a:cubicBezTo>
                        <a:cubicBezTo>
                          <a:pt x="1278" y="3835"/>
                          <a:pt x="1918" y="3835"/>
                          <a:pt x="1918" y="3196"/>
                        </a:cubicBezTo>
                        <a:cubicBezTo>
                          <a:pt x="3196" y="2557"/>
                          <a:pt x="3835" y="1917"/>
                          <a:pt x="5113" y="1917"/>
                        </a:cubicBezTo>
                        <a:cubicBezTo>
                          <a:pt x="7670" y="639"/>
                          <a:pt x="10227" y="0"/>
                          <a:pt x="13423" y="0"/>
                        </a:cubicBezTo>
                        <a:cubicBezTo>
                          <a:pt x="14062" y="0"/>
                          <a:pt x="14701" y="0"/>
                          <a:pt x="15340" y="0"/>
                        </a:cubicBezTo>
                        <a:cubicBezTo>
                          <a:pt x="19176" y="0"/>
                          <a:pt x="22372" y="639"/>
                          <a:pt x="25568" y="1917"/>
                        </a:cubicBezTo>
                        <a:cubicBezTo>
                          <a:pt x="26846" y="2557"/>
                          <a:pt x="27485" y="2557"/>
                          <a:pt x="28763" y="3196"/>
                        </a:cubicBezTo>
                        <a:cubicBezTo>
                          <a:pt x="30042" y="3835"/>
                          <a:pt x="30681" y="5113"/>
                          <a:pt x="30681" y="6392"/>
                        </a:cubicBezTo>
                        <a:close/>
                      </a:path>
                    </a:pathLst>
                  </a:custGeom>
                  <a:solidFill>
                    <a:srgbClr val="7D7D7D"/>
                  </a:solidFill>
                  <a:ln w="6385" cap="flat">
                    <a:noFill/>
                    <a:prstDash val="solid"/>
                    <a:miter/>
                  </a:ln>
                </p:spPr>
                <p:txBody>
                  <a:bodyPr rtlCol="0" anchor="ctr"/>
                  <a:lstStyle/>
                  <a:p>
                    <a:endParaRPr lang="en-US"/>
                  </a:p>
                </p:txBody>
              </p:sp>
              <p:sp>
                <p:nvSpPr>
                  <p:cNvPr id="470" name="Graphic 2">
                    <a:extLst>
                      <a:ext uri="{FF2B5EF4-FFF2-40B4-BE49-F238E27FC236}">
                        <a16:creationId xmlns:a16="http://schemas.microsoft.com/office/drawing/2014/main" id="{51F78634-6400-486D-8A27-E29750B0C17F}"/>
                      </a:ext>
                    </a:extLst>
                  </p:cNvPr>
                  <p:cNvSpPr/>
                  <p:nvPr/>
                </p:nvSpPr>
                <p:spPr>
                  <a:xfrm>
                    <a:off x="1377462" y="2905286"/>
                    <a:ext cx="8309" cy="142538"/>
                  </a:xfrm>
                  <a:custGeom>
                    <a:avLst/>
                    <a:gdLst>
                      <a:gd name="connsiteX0" fmla="*/ 8309 w 8309"/>
                      <a:gd name="connsiteY0" fmla="*/ 0 h 142538"/>
                      <a:gd name="connsiteX1" fmla="*/ 8309 w 8309"/>
                      <a:gd name="connsiteY1" fmla="*/ 142539 h 142538"/>
                      <a:gd name="connsiteX2" fmla="*/ 0 w 8309"/>
                      <a:gd name="connsiteY2" fmla="*/ 140621 h 142538"/>
                      <a:gd name="connsiteX3" fmla="*/ 0 w 8309"/>
                      <a:gd name="connsiteY3" fmla="*/ 1917 h 142538"/>
                      <a:gd name="connsiteX4" fmla="*/ 8309 w 8309"/>
                      <a:gd name="connsiteY4" fmla="*/ 0 h 142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09" h="142538">
                        <a:moveTo>
                          <a:pt x="8309" y="0"/>
                        </a:moveTo>
                        <a:lnTo>
                          <a:pt x="8309" y="142539"/>
                        </a:lnTo>
                        <a:cubicBezTo>
                          <a:pt x="5114" y="142539"/>
                          <a:pt x="2557" y="141900"/>
                          <a:pt x="0" y="140621"/>
                        </a:cubicBezTo>
                        <a:lnTo>
                          <a:pt x="0" y="1917"/>
                        </a:lnTo>
                        <a:cubicBezTo>
                          <a:pt x="2557" y="1278"/>
                          <a:pt x="5114" y="639"/>
                          <a:pt x="8309" y="0"/>
                        </a:cubicBezTo>
                        <a:close/>
                      </a:path>
                    </a:pathLst>
                  </a:custGeom>
                  <a:solidFill>
                    <a:srgbClr val="7D7D7D"/>
                  </a:solidFill>
                  <a:ln w="6385" cap="flat">
                    <a:noFill/>
                    <a:prstDash val="solid"/>
                    <a:miter/>
                  </a:ln>
                </p:spPr>
                <p:txBody>
                  <a:bodyPr rtlCol="0" anchor="ctr"/>
                  <a:lstStyle/>
                  <a:p>
                    <a:endParaRPr lang="en-US"/>
                  </a:p>
                </p:txBody>
              </p:sp>
              <p:sp>
                <p:nvSpPr>
                  <p:cNvPr id="471" name="Graphic 2">
                    <a:extLst>
                      <a:ext uri="{FF2B5EF4-FFF2-40B4-BE49-F238E27FC236}">
                        <a16:creationId xmlns:a16="http://schemas.microsoft.com/office/drawing/2014/main" id="{A9552A92-90CB-4878-B548-757E6B4FB5AE}"/>
                      </a:ext>
                    </a:extLst>
                  </p:cNvPr>
                  <p:cNvSpPr/>
                  <p:nvPr/>
                </p:nvSpPr>
                <p:spPr>
                  <a:xfrm>
                    <a:off x="1397277" y="2907203"/>
                    <a:ext cx="5113" cy="138703"/>
                  </a:xfrm>
                  <a:custGeom>
                    <a:avLst/>
                    <a:gdLst>
                      <a:gd name="connsiteX0" fmla="*/ 5113 w 5113"/>
                      <a:gd name="connsiteY0" fmla="*/ 4474 h 138703"/>
                      <a:gd name="connsiteX1" fmla="*/ 5113 w 5113"/>
                      <a:gd name="connsiteY1" fmla="*/ 134229 h 138703"/>
                      <a:gd name="connsiteX2" fmla="*/ 3196 w 5113"/>
                      <a:gd name="connsiteY2" fmla="*/ 137425 h 138703"/>
                      <a:gd name="connsiteX3" fmla="*/ 0 w 5113"/>
                      <a:gd name="connsiteY3" fmla="*/ 138704 h 138703"/>
                      <a:gd name="connsiteX4" fmla="*/ 0 w 5113"/>
                      <a:gd name="connsiteY4" fmla="*/ 0 h 138703"/>
                      <a:gd name="connsiteX5" fmla="*/ 3196 w 5113"/>
                      <a:gd name="connsiteY5" fmla="*/ 1278 h 138703"/>
                      <a:gd name="connsiteX6" fmla="*/ 5113 w 5113"/>
                      <a:gd name="connsiteY6" fmla="*/ 4474 h 138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13" h="138703">
                        <a:moveTo>
                          <a:pt x="5113" y="4474"/>
                        </a:moveTo>
                        <a:lnTo>
                          <a:pt x="5113" y="134229"/>
                        </a:lnTo>
                        <a:cubicBezTo>
                          <a:pt x="5113" y="135508"/>
                          <a:pt x="4474" y="136786"/>
                          <a:pt x="3196" y="137425"/>
                        </a:cubicBezTo>
                        <a:cubicBezTo>
                          <a:pt x="2557" y="138065"/>
                          <a:pt x="1278" y="138704"/>
                          <a:pt x="0" y="138704"/>
                        </a:cubicBezTo>
                        <a:lnTo>
                          <a:pt x="0" y="0"/>
                        </a:lnTo>
                        <a:cubicBezTo>
                          <a:pt x="1278" y="639"/>
                          <a:pt x="1918" y="639"/>
                          <a:pt x="3196" y="1278"/>
                        </a:cubicBezTo>
                        <a:cubicBezTo>
                          <a:pt x="4474" y="1918"/>
                          <a:pt x="5113" y="3196"/>
                          <a:pt x="5113" y="4474"/>
                        </a:cubicBezTo>
                        <a:close/>
                      </a:path>
                    </a:pathLst>
                  </a:custGeom>
                  <a:solidFill>
                    <a:srgbClr val="7D7D7D"/>
                  </a:solidFill>
                  <a:ln w="6385" cap="flat">
                    <a:noFill/>
                    <a:prstDash val="solid"/>
                    <a:miter/>
                  </a:ln>
                </p:spPr>
                <p:txBody>
                  <a:bodyPr rtlCol="0" anchor="ctr"/>
                  <a:lstStyle/>
                  <a:p>
                    <a:endParaRPr lang="en-US"/>
                  </a:p>
                </p:txBody>
              </p:sp>
              <p:sp>
                <p:nvSpPr>
                  <p:cNvPr id="472" name="Graphic 2">
                    <a:extLst>
                      <a:ext uri="{FF2B5EF4-FFF2-40B4-BE49-F238E27FC236}">
                        <a16:creationId xmlns:a16="http://schemas.microsoft.com/office/drawing/2014/main" id="{75304FEA-A7FC-47BA-AC79-A143B86EF697}"/>
                      </a:ext>
                    </a:extLst>
                  </p:cNvPr>
                  <p:cNvSpPr/>
                  <p:nvPr/>
                </p:nvSpPr>
                <p:spPr>
                  <a:xfrm>
                    <a:off x="1372349" y="2909121"/>
                    <a:ext cx="1278" cy="135507"/>
                  </a:xfrm>
                  <a:custGeom>
                    <a:avLst/>
                    <a:gdLst>
                      <a:gd name="connsiteX0" fmla="*/ 1278 w 1278"/>
                      <a:gd name="connsiteY0" fmla="*/ 0 h 135507"/>
                      <a:gd name="connsiteX1" fmla="*/ 1278 w 1278"/>
                      <a:gd name="connsiteY1" fmla="*/ 135508 h 135507"/>
                      <a:gd name="connsiteX2" fmla="*/ 0 w 1278"/>
                      <a:gd name="connsiteY2" fmla="*/ 132951 h 135507"/>
                      <a:gd name="connsiteX3" fmla="*/ 0 w 1278"/>
                      <a:gd name="connsiteY3" fmla="*/ 3196 h 135507"/>
                      <a:gd name="connsiteX4" fmla="*/ 1278 w 1278"/>
                      <a:gd name="connsiteY4" fmla="*/ 0 h 135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8" h="135507">
                        <a:moveTo>
                          <a:pt x="1278" y="0"/>
                        </a:moveTo>
                        <a:lnTo>
                          <a:pt x="1278" y="135508"/>
                        </a:lnTo>
                        <a:cubicBezTo>
                          <a:pt x="639" y="134869"/>
                          <a:pt x="0" y="134229"/>
                          <a:pt x="0" y="132951"/>
                        </a:cubicBezTo>
                        <a:lnTo>
                          <a:pt x="0" y="3196"/>
                        </a:lnTo>
                        <a:cubicBezTo>
                          <a:pt x="0" y="1278"/>
                          <a:pt x="639" y="639"/>
                          <a:pt x="1278" y="0"/>
                        </a:cubicBezTo>
                        <a:close/>
                      </a:path>
                    </a:pathLst>
                  </a:custGeom>
                  <a:solidFill>
                    <a:srgbClr val="7D7D7D"/>
                  </a:solidFill>
                  <a:ln w="6385" cap="flat">
                    <a:noFill/>
                    <a:prstDash val="solid"/>
                    <a:miter/>
                  </a:ln>
                </p:spPr>
                <p:txBody>
                  <a:bodyPr rtlCol="0" anchor="ctr"/>
                  <a:lstStyle/>
                  <a:p>
                    <a:endParaRPr lang="en-US"/>
                  </a:p>
                </p:txBody>
              </p:sp>
            </p:grpSp>
            <p:grpSp>
              <p:nvGrpSpPr>
                <p:cNvPr id="473" name="Graphic 2">
                  <a:extLst>
                    <a:ext uri="{FF2B5EF4-FFF2-40B4-BE49-F238E27FC236}">
                      <a16:creationId xmlns:a16="http://schemas.microsoft.com/office/drawing/2014/main" id="{376117AE-6B84-4D4B-91D6-4F45F480E66B}"/>
                    </a:ext>
                  </a:extLst>
                </p:cNvPr>
                <p:cNvGrpSpPr/>
                <p:nvPr/>
              </p:nvGrpSpPr>
              <p:grpSpPr>
                <a:xfrm>
                  <a:off x="1324410" y="2873966"/>
                  <a:ext cx="125920" cy="176415"/>
                  <a:chOff x="1324410" y="2873966"/>
                  <a:chExt cx="125920" cy="176415"/>
                </a:xfrm>
              </p:grpSpPr>
              <p:sp>
                <p:nvSpPr>
                  <p:cNvPr id="474" name="Graphic 2">
                    <a:extLst>
                      <a:ext uri="{FF2B5EF4-FFF2-40B4-BE49-F238E27FC236}">
                        <a16:creationId xmlns:a16="http://schemas.microsoft.com/office/drawing/2014/main" id="{3F5855E2-C334-44F4-812E-14ADC5A1179C}"/>
                      </a:ext>
                    </a:extLst>
                  </p:cNvPr>
                  <p:cNvSpPr/>
                  <p:nvPr/>
                </p:nvSpPr>
                <p:spPr>
                  <a:xfrm>
                    <a:off x="1335915" y="2873966"/>
                    <a:ext cx="4474" cy="54330"/>
                  </a:xfrm>
                  <a:custGeom>
                    <a:avLst/>
                    <a:gdLst>
                      <a:gd name="connsiteX0" fmla="*/ 0 w 4474"/>
                      <a:gd name="connsiteY0" fmla="*/ 52413 h 54330"/>
                      <a:gd name="connsiteX1" fmla="*/ 1918 w 4474"/>
                      <a:gd name="connsiteY1" fmla="*/ 0 h 54330"/>
                      <a:gd name="connsiteX2" fmla="*/ 1918 w 4474"/>
                      <a:gd name="connsiteY2" fmla="*/ 0 h 54330"/>
                      <a:gd name="connsiteX3" fmla="*/ 2557 w 4474"/>
                      <a:gd name="connsiteY3" fmla="*/ 0 h 54330"/>
                      <a:gd name="connsiteX4" fmla="*/ 2557 w 4474"/>
                      <a:gd name="connsiteY4" fmla="*/ 0 h 54330"/>
                      <a:gd name="connsiteX5" fmla="*/ 3835 w 4474"/>
                      <a:gd name="connsiteY5" fmla="*/ 52413 h 54330"/>
                      <a:gd name="connsiteX6" fmla="*/ 4474 w 4474"/>
                      <a:gd name="connsiteY6" fmla="*/ 54331 h 54330"/>
                      <a:gd name="connsiteX7" fmla="*/ 0 w 4474"/>
                      <a:gd name="connsiteY7" fmla="*/ 54331 h 5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74" h="54330">
                        <a:moveTo>
                          <a:pt x="0" y="52413"/>
                        </a:moveTo>
                        <a:lnTo>
                          <a:pt x="1918" y="0"/>
                        </a:lnTo>
                        <a:lnTo>
                          <a:pt x="1918" y="0"/>
                        </a:lnTo>
                        <a:lnTo>
                          <a:pt x="2557" y="0"/>
                        </a:lnTo>
                        <a:lnTo>
                          <a:pt x="2557" y="0"/>
                        </a:lnTo>
                        <a:lnTo>
                          <a:pt x="3835" y="52413"/>
                        </a:lnTo>
                        <a:lnTo>
                          <a:pt x="4474" y="54331"/>
                        </a:lnTo>
                        <a:lnTo>
                          <a:pt x="0" y="54331"/>
                        </a:lnTo>
                        <a:close/>
                      </a:path>
                    </a:pathLst>
                  </a:custGeom>
                  <a:solidFill>
                    <a:srgbClr val="B5B5B5"/>
                  </a:solidFill>
                  <a:ln w="6385" cap="flat">
                    <a:noFill/>
                    <a:prstDash val="solid"/>
                    <a:miter/>
                  </a:ln>
                </p:spPr>
                <p:txBody>
                  <a:bodyPr rtlCol="0" anchor="ctr"/>
                  <a:lstStyle/>
                  <a:p>
                    <a:endParaRPr lang="en-US"/>
                  </a:p>
                </p:txBody>
              </p:sp>
              <p:sp>
                <p:nvSpPr>
                  <p:cNvPr id="475" name="Graphic 2">
                    <a:extLst>
                      <a:ext uri="{FF2B5EF4-FFF2-40B4-BE49-F238E27FC236}">
                        <a16:creationId xmlns:a16="http://schemas.microsoft.com/office/drawing/2014/main" id="{7D1F2F2D-03FD-4FD7-BA02-74F83DEB594A}"/>
                      </a:ext>
                    </a:extLst>
                  </p:cNvPr>
                  <p:cNvSpPr/>
                  <p:nvPr/>
                </p:nvSpPr>
                <p:spPr>
                  <a:xfrm>
                    <a:off x="1434989" y="2873966"/>
                    <a:ext cx="4474" cy="54330"/>
                  </a:xfrm>
                  <a:custGeom>
                    <a:avLst/>
                    <a:gdLst>
                      <a:gd name="connsiteX0" fmla="*/ 0 w 4474"/>
                      <a:gd name="connsiteY0" fmla="*/ 52413 h 54330"/>
                      <a:gd name="connsiteX1" fmla="*/ 1918 w 4474"/>
                      <a:gd name="connsiteY1" fmla="*/ 0 h 54330"/>
                      <a:gd name="connsiteX2" fmla="*/ 1918 w 4474"/>
                      <a:gd name="connsiteY2" fmla="*/ 0 h 54330"/>
                      <a:gd name="connsiteX3" fmla="*/ 2557 w 4474"/>
                      <a:gd name="connsiteY3" fmla="*/ 0 h 54330"/>
                      <a:gd name="connsiteX4" fmla="*/ 2557 w 4474"/>
                      <a:gd name="connsiteY4" fmla="*/ 0 h 54330"/>
                      <a:gd name="connsiteX5" fmla="*/ 4474 w 4474"/>
                      <a:gd name="connsiteY5" fmla="*/ 52413 h 54330"/>
                      <a:gd name="connsiteX6" fmla="*/ 4474 w 4474"/>
                      <a:gd name="connsiteY6" fmla="*/ 54331 h 54330"/>
                      <a:gd name="connsiteX7" fmla="*/ 0 w 4474"/>
                      <a:gd name="connsiteY7" fmla="*/ 54331 h 5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74" h="54330">
                        <a:moveTo>
                          <a:pt x="0" y="52413"/>
                        </a:moveTo>
                        <a:lnTo>
                          <a:pt x="1918" y="0"/>
                        </a:lnTo>
                        <a:lnTo>
                          <a:pt x="1918" y="0"/>
                        </a:lnTo>
                        <a:lnTo>
                          <a:pt x="2557" y="0"/>
                        </a:lnTo>
                        <a:lnTo>
                          <a:pt x="2557" y="0"/>
                        </a:lnTo>
                        <a:lnTo>
                          <a:pt x="4474" y="52413"/>
                        </a:lnTo>
                        <a:lnTo>
                          <a:pt x="4474" y="54331"/>
                        </a:lnTo>
                        <a:lnTo>
                          <a:pt x="0" y="54331"/>
                        </a:lnTo>
                        <a:close/>
                      </a:path>
                    </a:pathLst>
                  </a:custGeom>
                  <a:solidFill>
                    <a:srgbClr val="B5B5B5"/>
                  </a:solidFill>
                  <a:ln w="6385" cap="flat">
                    <a:noFill/>
                    <a:prstDash val="solid"/>
                    <a:miter/>
                  </a:ln>
                </p:spPr>
                <p:txBody>
                  <a:bodyPr rtlCol="0" anchor="ctr"/>
                  <a:lstStyle/>
                  <a:p>
                    <a:endParaRPr lang="en-US"/>
                  </a:p>
                </p:txBody>
              </p:sp>
              <p:grpSp>
                <p:nvGrpSpPr>
                  <p:cNvPr id="476" name="Graphic 2">
                    <a:extLst>
                      <a:ext uri="{FF2B5EF4-FFF2-40B4-BE49-F238E27FC236}">
                        <a16:creationId xmlns:a16="http://schemas.microsoft.com/office/drawing/2014/main" id="{98B791D2-7EB6-4863-9010-E1E1D99C438C}"/>
                      </a:ext>
                    </a:extLst>
                  </p:cNvPr>
                  <p:cNvGrpSpPr/>
                  <p:nvPr/>
                </p:nvGrpSpPr>
                <p:grpSpPr>
                  <a:xfrm>
                    <a:off x="1324410" y="2907842"/>
                    <a:ext cx="26845" cy="142538"/>
                    <a:chOff x="1324410" y="2907842"/>
                    <a:chExt cx="26845" cy="142538"/>
                  </a:xfrm>
                  <a:solidFill>
                    <a:srgbClr val="7D7D7D"/>
                  </a:solidFill>
                </p:grpSpPr>
                <p:sp>
                  <p:nvSpPr>
                    <p:cNvPr id="477" name="Graphic 2">
                      <a:extLst>
                        <a:ext uri="{FF2B5EF4-FFF2-40B4-BE49-F238E27FC236}">
                          <a16:creationId xmlns:a16="http://schemas.microsoft.com/office/drawing/2014/main" id="{F87E9CD3-4532-4F10-AFF0-712EC2C2AF6E}"/>
                        </a:ext>
                      </a:extLst>
                    </p:cNvPr>
                    <p:cNvSpPr/>
                    <p:nvPr/>
                  </p:nvSpPr>
                  <p:spPr>
                    <a:xfrm>
                      <a:off x="1325049" y="2907842"/>
                      <a:ext cx="26206" cy="142538"/>
                    </a:xfrm>
                    <a:custGeom>
                      <a:avLst/>
                      <a:gdLst>
                        <a:gd name="connsiteX0" fmla="*/ 26207 w 26206"/>
                        <a:gd name="connsiteY0" fmla="*/ 6392 h 142538"/>
                        <a:gd name="connsiteX1" fmla="*/ 26207 w 26206"/>
                        <a:gd name="connsiteY1" fmla="*/ 136147 h 142538"/>
                        <a:gd name="connsiteX2" fmla="*/ 24928 w 26206"/>
                        <a:gd name="connsiteY2" fmla="*/ 139343 h 142538"/>
                        <a:gd name="connsiteX3" fmla="*/ 22372 w 26206"/>
                        <a:gd name="connsiteY3" fmla="*/ 140621 h 142538"/>
                        <a:gd name="connsiteX4" fmla="*/ 13423 w 26206"/>
                        <a:gd name="connsiteY4" fmla="*/ 142539 h 142538"/>
                        <a:gd name="connsiteX5" fmla="*/ 11505 w 26206"/>
                        <a:gd name="connsiteY5" fmla="*/ 142539 h 142538"/>
                        <a:gd name="connsiteX6" fmla="*/ 4474 w 26206"/>
                        <a:gd name="connsiteY6" fmla="*/ 140621 h 142538"/>
                        <a:gd name="connsiteX7" fmla="*/ 1918 w 26206"/>
                        <a:gd name="connsiteY7" fmla="*/ 139343 h 142538"/>
                        <a:gd name="connsiteX8" fmla="*/ 1278 w 26206"/>
                        <a:gd name="connsiteY8" fmla="*/ 138704 h 142538"/>
                        <a:gd name="connsiteX9" fmla="*/ 0 w 26206"/>
                        <a:gd name="connsiteY9" fmla="*/ 136147 h 142538"/>
                        <a:gd name="connsiteX10" fmla="*/ 0 w 26206"/>
                        <a:gd name="connsiteY10" fmla="*/ 6392 h 142538"/>
                        <a:gd name="connsiteX11" fmla="*/ 1278 w 26206"/>
                        <a:gd name="connsiteY11" fmla="*/ 3835 h 142538"/>
                        <a:gd name="connsiteX12" fmla="*/ 1918 w 26206"/>
                        <a:gd name="connsiteY12" fmla="*/ 3196 h 142538"/>
                        <a:gd name="connsiteX13" fmla="*/ 4474 w 26206"/>
                        <a:gd name="connsiteY13" fmla="*/ 1917 h 142538"/>
                        <a:gd name="connsiteX14" fmla="*/ 11505 w 26206"/>
                        <a:gd name="connsiteY14" fmla="*/ 0 h 142538"/>
                        <a:gd name="connsiteX15" fmla="*/ 13423 w 26206"/>
                        <a:gd name="connsiteY15" fmla="*/ 0 h 142538"/>
                        <a:gd name="connsiteX16" fmla="*/ 22372 w 26206"/>
                        <a:gd name="connsiteY16" fmla="*/ 1917 h 142538"/>
                        <a:gd name="connsiteX17" fmla="*/ 24928 w 26206"/>
                        <a:gd name="connsiteY17" fmla="*/ 3196 h 142538"/>
                        <a:gd name="connsiteX18" fmla="*/ 26207 w 26206"/>
                        <a:gd name="connsiteY18" fmla="*/ 6392 h 142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206" h="142538">
                          <a:moveTo>
                            <a:pt x="26207" y="6392"/>
                          </a:moveTo>
                          <a:lnTo>
                            <a:pt x="26207" y="136147"/>
                          </a:lnTo>
                          <a:cubicBezTo>
                            <a:pt x="26207" y="137425"/>
                            <a:pt x="25568" y="138704"/>
                            <a:pt x="24928" y="139343"/>
                          </a:cubicBezTo>
                          <a:cubicBezTo>
                            <a:pt x="24289" y="139982"/>
                            <a:pt x="23011" y="140621"/>
                            <a:pt x="22372" y="140621"/>
                          </a:cubicBezTo>
                          <a:cubicBezTo>
                            <a:pt x="19815" y="141900"/>
                            <a:pt x="16619" y="142539"/>
                            <a:pt x="13423" y="142539"/>
                          </a:cubicBezTo>
                          <a:cubicBezTo>
                            <a:pt x="12784" y="142539"/>
                            <a:pt x="12145" y="142539"/>
                            <a:pt x="11505" y="142539"/>
                          </a:cubicBezTo>
                          <a:cubicBezTo>
                            <a:pt x="8949" y="142539"/>
                            <a:pt x="6392" y="141900"/>
                            <a:pt x="4474" y="140621"/>
                          </a:cubicBezTo>
                          <a:cubicBezTo>
                            <a:pt x="3835" y="139982"/>
                            <a:pt x="2557" y="139982"/>
                            <a:pt x="1918" y="139343"/>
                          </a:cubicBezTo>
                          <a:cubicBezTo>
                            <a:pt x="1918" y="139343"/>
                            <a:pt x="1918" y="139343"/>
                            <a:pt x="1278" y="138704"/>
                          </a:cubicBezTo>
                          <a:cubicBezTo>
                            <a:pt x="639" y="138065"/>
                            <a:pt x="0" y="137425"/>
                            <a:pt x="0" y="136147"/>
                          </a:cubicBezTo>
                          <a:lnTo>
                            <a:pt x="0" y="6392"/>
                          </a:lnTo>
                          <a:cubicBezTo>
                            <a:pt x="0" y="5113"/>
                            <a:pt x="639" y="4474"/>
                            <a:pt x="1278" y="3835"/>
                          </a:cubicBezTo>
                          <a:cubicBezTo>
                            <a:pt x="1278" y="3835"/>
                            <a:pt x="1278" y="3835"/>
                            <a:pt x="1918" y="3196"/>
                          </a:cubicBezTo>
                          <a:cubicBezTo>
                            <a:pt x="2557" y="2557"/>
                            <a:pt x="3835" y="1917"/>
                            <a:pt x="4474" y="1917"/>
                          </a:cubicBezTo>
                          <a:cubicBezTo>
                            <a:pt x="7031" y="639"/>
                            <a:pt x="8949" y="0"/>
                            <a:pt x="11505" y="0"/>
                          </a:cubicBezTo>
                          <a:cubicBezTo>
                            <a:pt x="12145" y="0"/>
                            <a:pt x="12784" y="0"/>
                            <a:pt x="13423" y="0"/>
                          </a:cubicBezTo>
                          <a:cubicBezTo>
                            <a:pt x="16619" y="0"/>
                            <a:pt x="19815" y="639"/>
                            <a:pt x="22372" y="1917"/>
                          </a:cubicBezTo>
                          <a:cubicBezTo>
                            <a:pt x="23011" y="2557"/>
                            <a:pt x="24289" y="2557"/>
                            <a:pt x="24928" y="3196"/>
                          </a:cubicBezTo>
                          <a:cubicBezTo>
                            <a:pt x="25568" y="3835"/>
                            <a:pt x="26207" y="5113"/>
                            <a:pt x="26207" y="6392"/>
                          </a:cubicBezTo>
                          <a:close/>
                        </a:path>
                      </a:pathLst>
                    </a:custGeom>
                    <a:solidFill>
                      <a:srgbClr val="7D7D7D"/>
                    </a:solidFill>
                    <a:ln w="6385" cap="flat">
                      <a:noFill/>
                      <a:prstDash val="solid"/>
                      <a:miter/>
                    </a:ln>
                  </p:spPr>
                  <p:txBody>
                    <a:bodyPr rtlCol="0" anchor="ctr"/>
                    <a:lstStyle/>
                    <a:p>
                      <a:endParaRPr lang="en-US"/>
                    </a:p>
                  </p:txBody>
                </p:sp>
                <p:sp>
                  <p:nvSpPr>
                    <p:cNvPr id="478" name="Graphic 2">
                      <a:extLst>
                        <a:ext uri="{FF2B5EF4-FFF2-40B4-BE49-F238E27FC236}">
                          <a16:creationId xmlns:a16="http://schemas.microsoft.com/office/drawing/2014/main" id="{87DF0E7A-122E-4CEC-BF80-52AB7B8904DB}"/>
                        </a:ext>
                      </a:extLst>
                    </p:cNvPr>
                    <p:cNvSpPr/>
                    <p:nvPr/>
                  </p:nvSpPr>
                  <p:spPr>
                    <a:xfrm>
                      <a:off x="1325049" y="2907842"/>
                      <a:ext cx="26206" cy="142538"/>
                    </a:xfrm>
                    <a:custGeom>
                      <a:avLst/>
                      <a:gdLst>
                        <a:gd name="connsiteX0" fmla="*/ 26207 w 26206"/>
                        <a:gd name="connsiteY0" fmla="*/ 6392 h 142538"/>
                        <a:gd name="connsiteX1" fmla="*/ 26207 w 26206"/>
                        <a:gd name="connsiteY1" fmla="*/ 136147 h 142538"/>
                        <a:gd name="connsiteX2" fmla="*/ 24928 w 26206"/>
                        <a:gd name="connsiteY2" fmla="*/ 139343 h 142538"/>
                        <a:gd name="connsiteX3" fmla="*/ 22372 w 26206"/>
                        <a:gd name="connsiteY3" fmla="*/ 140621 h 142538"/>
                        <a:gd name="connsiteX4" fmla="*/ 13423 w 26206"/>
                        <a:gd name="connsiteY4" fmla="*/ 142539 h 142538"/>
                        <a:gd name="connsiteX5" fmla="*/ 11505 w 26206"/>
                        <a:gd name="connsiteY5" fmla="*/ 142539 h 142538"/>
                        <a:gd name="connsiteX6" fmla="*/ 4474 w 26206"/>
                        <a:gd name="connsiteY6" fmla="*/ 140621 h 142538"/>
                        <a:gd name="connsiteX7" fmla="*/ 1918 w 26206"/>
                        <a:gd name="connsiteY7" fmla="*/ 139343 h 142538"/>
                        <a:gd name="connsiteX8" fmla="*/ 1278 w 26206"/>
                        <a:gd name="connsiteY8" fmla="*/ 138704 h 142538"/>
                        <a:gd name="connsiteX9" fmla="*/ 0 w 26206"/>
                        <a:gd name="connsiteY9" fmla="*/ 136147 h 142538"/>
                        <a:gd name="connsiteX10" fmla="*/ 0 w 26206"/>
                        <a:gd name="connsiteY10" fmla="*/ 6392 h 142538"/>
                        <a:gd name="connsiteX11" fmla="*/ 1278 w 26206"/>
                        <a:gd name="connsiteY11" fmla="*/ 3835 h 142538"/>
                        <a:gd name="connsiteX12" fmla="*/ 1918 w 26206"/>
                        <a:gd name="connsiteY12" fmla="*/ 3196 h 142538"/>
                        <a:gd name="connsiteX13" fmla="*/ 4474 w 26206"/>
                        <a:gd name="connsiteY13" fmla="*/ 1917 h 142538"/>
                        <a:gd name="connsiteX14" fmla="*/ 11505 w 26206"/>
                        <a:gd name="connsiteY14" fmla="*/ 0 h 142538"/>
                        <a:gd name="connsiteX15" fmla="*/ 13423 w 26206"/>
                        <a:gd name="connsiteY15" fmla="*/ 0 h 142538"/>
                        <a:gd name="connsiteX16" fmla="*/ 22372 w 26206"/>
                        <a:gd name="connsiteY16" fmla="*/ 1917 h 142538"/>
                        <a:gd name="connsiteX17" fmla="*/ 24928 w 26206"/>
                        <a:gd name="connsiteY17" fmla="*/ 3196 h 142538"/>
                        <a:gd name="connsiteX18" fmla="*/ 26207 w 26206"/>
                        <a:gd name="connsiteY18" fmla="*/ 6392 h 142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206" h="142538">
                          <a:moveTo>
                            <a:pt x="26207" y="6392"/>
                          </a:moveTo>
                          <a:lnTo>
                            <a:pt x="26207" y="136147"/>
                          </a:lnTo>
                          <a:cubicBezTo>
                            <a:pt x="26207" y="137425"/>
                            <a:pt x="25568" y="138704"/>
                            <a:pt x="24928" y="139343"/>
                          </a:cubicBezTo>
                          <a:cubicBezTo>
                            <a:pt x="24289" y="139982"/>
                            <a:pt x="23011" y="140621"/>
                            <a:pt x="22372" y="140621"/>
                          </a:cubicBezTo>
                          <a:cubicBezTo>
                            <a:pt x="19815" y="141900"/>
                            <a:pt x="16619" y="142539"/>
                            <a:pt x="13423" y="142539"/>
                          </a:cubicBezTo>
                          <a:cubicBezTo>
                            <a:pt x="12784" y="142539"/>
                            <a:pt x="12145" y="142539"/>
                            <a:pt x="11505" y="142539"/>
                          </a:cubicBezTo>
                          <a:cubicBezTo>
                            <a:pt x="8949" y="142539"/>
                            <a:pt x="6392" y="141900"/>
                            <a:pt x="4474" y="140621"/>
                          </a:cubicBezTo>
                          <a:cubicBezTo>
                            <a:pt x="3835" y="139982"/>
                            <a:pt x="2557" y="139982"/>
                            <a:pt x="1918" y="139343"/>
                          </a:cubicBezTo>
                          <a:cubicBezTo>
                            <a:pt x="1918" y="139343"/>
                            <a:pt x="1918" y="139343"/>
                            <a:pt x="1278" y="138704"/>
                          </a:cubicBezTo>
                          <a:cubicBezTo>
                            <a:pt x="639" y="138065"/>
                            <a:pt x="0" y="137425"/>
                            <a:pt x="0" y="136147"/>
                          </a:cubicBezTo>
                          <a:lnTo>
                            <a:pt x="0" y="6392"/>
                          </a:lnTo>
                          <a:cubicBezTo>
                            <a:pt x="0" y="5113"/>
                            <a:pt x="639" y="4474"/>
                            <a:pt x="1278" y="3835"/>
                          </a:cubicBezTo>
                          <a:cubicBezTo>
                            <a:pt x="1278" y="3835"/>
                            <a:pt x="1278" y="3835"/>
                            <a:pt x="1918" y="3196"/>
                          </a:cubicBezTo>
                          <a:cubicBezTo>
                            <a:pt x="2557" y="2557"/>
                            <a:pt x="3835" y="1917"/>
                            <a:pt x="4474" y="1917"/>
                          </a:cubicBezTo>
                          <a:cubicBezTo>
                            <a:pt x="7031" y="639"/>
                            <a:pt x="8949" y="0"/>
                            <a:pt x="11505" y="0"/>
                          </a:cubicBezTo>
                          <a:cubicBezTo>
                            <a:pt x="12145" y="0"/>
                            <a:pt x="12784" y="0"/>
                            <a:pt x="13423" y="0"/>
                          </a:cubicBezTo>
                          <a:cubicBezTo>
                            <a:pt x="16619" y="0"/>
                            <a:pt x="19815" y="639"/>
                            <a:pt x="22372" y="1917"/>
                          </a:cubicBezTo>
                          <a:cubicBezTo>
                            <a:pt x="23011" y="2557"/>
                            <a:pt x="24289" y="2557"/>
                            <a:pt x="24928" y="3196"/>
                          </a:cubicBezTo>
                          <a:cubicBezTo>
                            <a:pt x="25568" y="3835"/>
                            <a:pt x="26207" y="5113"/>
                            <a:pt x="26207" y="6392"/>
                          </a:cubicBezTo>
                          <a:close/>
                        </a:path>
                      </a:pathLst>
                    </a:custGeom>
                    <a:solidFill>
                      <a:srgbClr val="7D7D7D"/>
                    </a:solidFill>
                    <a:ln w="6385" cap="flat">
                      <a:noFill/>
                      <a:prstDash val="solid"/>
                      <a:miter/>
                    </a:ln>
                  </p:spPr>
                  <p:txBody>
                    <a:bodyPr rtlCol="0" anchor="ctr"/>
                    <a:lstStyle/>
                    <a:p>
                      <a:endParaRPr lang="en-US"/>
                    </a:p>
                  </p:txBody>
                </p:sp>
                <p:sp>
                  <p:nvSpPr>
                    <p:cNvPr id="479" name="Graphic 2">
                      <a:extLst>
                        <a:ext uri="{FF2B5EF4-FFF2-40B4-BE49-F238E27FC236}">
                          <a16:creationId xmlns:a16="http://schemas.microsoft.com/office/drawing/2014/main" id="{6F2DC1CA-A307-46D7-B313-FCC6278131BA}"/>
                        </a:ext>
                      </a:extLst>
                    </p:cNvPr>
                    <p:cNvSpPr/>
                    <p:nvPr/>
                  </p:nvSpPr>
                  <p:spPr>
                    <a:xfrm>
                      <a:off x="1329523" y="2907842"/>
                      <a:ext cx="7031" cy="142538"/>
                    </a:xfrm>
                    <a:custGeom>
                      <a:avLst/>
                      <a:gdLst>
                        <a:gd name="connsiteX0" fmla="*/ 7031 w 7031"/>
                        <a:gd name="connsiteY0" fmla="*/ 0 h 142538"/>
                        <a:gd name="connsiteX1" fmla="*/ 7031 w 7031"/>
                        <a:gd name="connsiteY1" fmla="*/ 142539 h 142538"/>
                        <a:gd name="connsiteX2" fmla="*/ 0 w 7031"/>
                        <a:gd name="connsiteY2" fmla="*/ 140621 h 142538"/>
                        <a:gd name="connsiteX3" fmla="*/ 0 w 7031"/>
                        <a:gd name="connsiteY3" fmla="*/ 1917 h 142538"/>
                        <a:gd name="connsiteX4" fmla="*/ 7031 w 7031"/>
                        <a:gd name="connsiteY4" fmla="*/ 0 h 142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31" h="142538">
                          <a:moveTo>
                            <a:pt x="7031" y="0"/>
                          </a:moveTo>
                          <a:lnTo>
                            <a:pt x="7031" y="142539"/>
                          </a:lnTo>
                          <a:cubicBezTo>
                            <a:pt x="4474" y="142539"/>
                            <a:pt x="1918" y="141900"/>
                            <a:pt x="0" y="140621"/>
                          </a:cubicBezTo>
                          <a:lnTo>
                            <a:pt x="0" y="1917"/>
                          </a:lnTo>
                          <a:cubicBezTo>
                            <a:pt x="1918" y="1278"/>
                            <a:pt x="4474" y="639"/>
                            <a:pt x="7031" y="0"/>
                          </a:cubicBezTo>
                          <a:close/>
                        </a:path>
                      </a:pathLst>
                    </a:custGeom>
                    <a:solidFill>
                      <a:srgbClr val="7D7D7D"/>
                    </a:solidFill>
                    <a:ln w="6385" cap="flat">
                      <a:noFill/>
                      <a:prstDash val="solid"/>
                      <a:miter/>
                    </a:ln>
                  </p:spPr>
                  <p:txBody>
                    <a:bodyPr rtlCol="0" anchor="ctr"/>
                    <a:lstStyle/>
                    <a:p>
                      <a:endParaRPr lang="en-US"/>
                    </a:p>
                  </p:txBody>
                </p:sp>
                <p:sp>
                  <p:nvSpPr>
                    <p:cNvPr id="480" name="Graphic 2">
                      <a:extLst>
                        <a:ext uri="{FF2B5EF4-FFF2-40B4-BE49-F238E27FC236}">
                          <a16:creationId xmlns:a16="http://schemas.microsoft.com/office/drawing/2014/main" id="{DD4DDE7E-AF88-4167-A857-44DACA105106}"/>
                        </a:ext>
                      </a:extLst>
                    </p:cNvPr>
                    <p:cNvSpPr/>
                    <p:nvPr/>
                  </p:nvSpPr>
                  <p:spPr>
                    <a:xfrm>
                      <a:off x="1347421" y="2909760"/>
                      <a:ext cx="3835" cy="138703"/>
                    </a:xfrm>
                    <a:custGeom>
                      <a:avLst/>
                      <a:gdLst>
                        <a:gd name="connsiteX0" fmla="*/ 3835 w 3835"/>
                        <a:gd name="connsiteY0" fmla="*/ 4474 h 138703"/>
                        <a:gd name="connsiteX1" fmla="*/ 3835 w 3835"/>
                        <a:gd name="connsiteY1" fmla="*/ 134229 h 138703"/>
                        <a:gd name="connsiteX2" fmla="*/ 2557 w 3835"/>
                        <a:gd name="connsiteY2" fmla="*/ 137425 h 138703"/>
                        <a:gd name="connsiteX3" fmla="*/ 0 w 3835"/>
                        <a:gd name="connsiteY3" fmla="*/ 138704 h 138703"/>
                        <a:gd name="connsiteX4" fmla="*/ 0 w 3835"/>
                        <a:gd name="connsiteY4" fmla="*/ 0 h 138703"/>
                        <a:gd name="connsiteX5" fmla="*/ 2557 w 3835"/>
                        <a:gd name="connsiteY5" fmla="*/ 1278 h 138703"/>
                        <a:gd name="connsiteX6" fmla="*/ 3835 w 3835"/>
                        <a:gd name="connsiteY6" fmla="*/ 4474 h 138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35" h="138703">
                          <a:moveTo>
                            <a:pt x="3835" y="4474"/>
                          </a:moveTo>
                          <a:lnTo>
                            <a:pt x="3835" y="134229"/>
                          </a:lnTo>
                          <a:cubicBezTo>
                            <a:pt x="3835" y="135508"/>
                            <a:pt x="3196" y="136786"/>
                            <a:pt x="2557" y="137425"/>
                          </a:cubicBezTo>
                          <a:cubicBezTo>
                            <a:pt x="1918" y="138065"/>
                            <a:pt x="639" y="138704"/>
                            <a:pt x="0" y="138704"/>
                          </a:cubicBezTo>
                          <a:lnTo>
                            <a:pt x="0" y="0"/>
                          </a:lnTo>
                          <a:cubicBezTo>
                            <a:pt x="639" y="639"/>
                            <a:pt x="1918" y="639"/>
                            <a:pt x="2557" y="1278"/>
                          </a:cubicBezTo>
                          <a:cubicBezTo>
                            <a:pt x="3196" y="1918"/>
                            <a:pt x="3835" y="3196"/>
                            <a:pt x="3835" y="4474"/>
                          </a:cubicBezTo>
                          <a:close/>
                        </a:path>
                      </a:pathLst>
                    </a:custGeom>
                    <a:solidFill>
                      <a:srgbClr val="7D7D7D"/>
                    </a:solidFill>
                    <a:ln w="6385" cap="flat">
                      <a:noFill/>
                      <a:prstDash val="solid"/>
                      <a:miter/>
                    </a:ln>
                  </p:spPr>
                  <p:txBody>
                    <a:bodyPr rtlCol="0" anchor="ctr"/>
                    <a:lstStyle/>
                    <a:p>
                      <a:endParaRPr lang="en-US"/>
                    </a:p>
                  </p:txBody>
                </p:sp>
                <p:sp>
                  <p:nvSpPr>
                    <p:cNvPr id="481" name="Graphic 2">
                      <a:extLst>
                        <a:ext uri="{FF2B5EF4-FFF2-40B4-BE49-F238E27FC236}">
                          <a16:creationId xmlns:a16="http://schemas.microsoft.com/office/drawing/2014/main" id="{230E11FF-50D1-43B2-AA06-55F2657DCAE6}"/>
                        </a:ext>
                      </a:extLst>
                    </p:cNvPr>
                    <p:cNvSpPr/>
                    <p:nvPr/>
                  </p:nvSpPr>
                  <p:spPr>
                    <a:xfrm>
                      <a:off x="1324410" y="2911678"/>
                      <a:ext cx="1278" cy="135507"/>
                    </a:xfrm>
                    <a:custGeom>
                      <a:avLst/>
                      <a:gdLst>
                        <a:gd name="connsiteX0" fmla="*/ 1278 w 1278"/>
                        <a:gd name="connsiteY0" fmla="*/ 0 h 135507"/>
                        <a:gd name="connsiteX1" fmla="*/ 1278 w 1278"/>
                        <a:gd name="connsiteY1" fmla="*/ 135508 h 135507"/>
                        <a:gd name="connsiteX2" fmla="*/ 0 w 1278"/>
                        <a:gd name="connsiteY2" fmla="*/ 132951 h 135507"/>
                        <a:gd name="connsiteX3" fmla="*/ 0 w 1278"/>
                        <a:gd name="connsiteY3" fmla="*/ 3196 h 135507"/>
                        <a:gd name="connsiteX4" fmla="*/ 1278 w 1278"/>
                        <a:gd name="connsiteY4" fmla="*/ 0 h 135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8" h="135507">
                          <a:moveTo>
                            <a:pt x="1278" y="0"/>
                          </a:moveTo>
                          <a:lnTo>
                            <a:pt x="1278" y="135508"/>
                          </a:lnTo>
                          <a:cubicBezTo>
                            <a:pt x="639" y="134869"/>
                            <a:pt x="0" y="134229"/>
                            <a:pt x="0" y="132951"/>
                          </a:cubicBezTo>
                          <a:lnTo>
                            <a:pt x="0" y="3196"/>
                          </a:lnTo>
                          <a:cubicBezTo>
                            <a:pt x="639" y="1917"/>
                            <a:pt x="639" y="639"/>
                            <a:pt x="1278" y="0"/>
                          </a:cubicBezTo>
                          <a:close/>
                        </a:path>
                      </a:pathLst>
                    </a:custGeom>
                    <a:solidFill>
                      <a:srgbClr val="7D7D7D"/>
                    </a:solidFill>
                    <a:ln w="6385" cap="flat">
                      <a:noFill/>
                      <a:prstDash val="solid"/>
                      <a:miter/>
                    </a:ln>
                  </p:spPr>
                  <p:txBody>
                    <a:bodyPr rtlCol="0" anchor="ctr"/>
                    <a:lstStyle/>
                    <a:p>
                      <a:endParaRPr lang="en-US"/>
                    </a:p>
                  </p:txBody>
                </p:sp>
              </p:grpSp>
              <p:grpSp>
                <p:nvGrpSpPr>
                  <p:cNvPr id="482" name="Graphic 2">
                    <a:extLst>
                      <a:ext uri="{FF2B5EF4-FFF2-40B4-BE49-F238E27FC236}">
                        <a16:creationId xmlns:a16="http://schemas.microsoft.com/office/drawing/2014/main" id="{78095CB8-08CE-42CC-9271-F7147C3BF456}"/>
                      </a:ext>
                    </a:extLst>
                  </p:cNvPr>
                  <p:cNvGrpSpPr/>
                  <p:nvPr/>
                </p:nvGrpSpPr>
                <p:grpSpPr>
                  <a:xfrm>
                    <a:off x="1424123" y="2907842"/>
                    <a:ext cx="26206" cy="142538"/>
                    <a:chOff x="1424123" y="2907842"/>
                    <a:chExt cx="26206" cy="142538"/>
                  </a:xfrm>
                  <a:solidFill>
                    <a:srgbClr val="7D7D7D"/>
                  </a:solidFill>
                </p:grpSpPr>
                <p:sp>
                  <p:nvSpPr>
                    <p:cNvPr id="483" name="Graphic 2">
                      <a:extLst>
                        <a:ext uri="{FF2B5EF4-FFF2-40B4-BE49-F238E27FC236}">
                          <a16:creationId xmlns:a16="http://schemas.microsoft.com/office/drawing/2014/main" id="{1AE81D0D-FA22-4DA3-9B7A-838D58EBDFF6}"/>
                        </a:ext>
                      </a:extLst>
                    </p:cNvPr>
                    <p:cNvSpPr/>
                    <p:nvPr/>
                  </p:nvSpPr>
                  <p:spPr>
                    <a:xfrm>
                      <a:off x="1424123" y="2907842"/>
                      <a:ext cx="26206" cy="142538"/>
                    </a:xfrm>
                    <a:custGeom>
                      <a:avLst/>
                      <a:gdLst>
                        <a:gd name="connsiteX0" fmla="*/ 26207 w 26206"/>
                        <a:gd name="connsiteY0" fmla="*/ 6392 h 142538"/>
                        <a:gd name="connsiteX1" fmla="*/ 26207 w 26206"/>
                        <a:gd name="connsiteY1" fmla="*/ 136147 h 142538"/>
                        <a:gd name="connsiteX2" fmla="*/ 24928 w 26206"/>
                        <a:gd name="connsiteY2" fmla="*/ 139343 h 142538"/>
                        <a:gd name="connsiteX3" fmla="*/ 22372 w 26206"/>
                        <a:gd name="connsiteY3" fmla="*/ 140621 h 142538"/>
                        <a:gd name="connsiteX4" fmla="*/ 13423 w 26206"/>
                        <a:gd name="connsiteY4" fmla="*/ 142539 h 142538"/>
                        <a:gd name="connsiteX5" fmla="*/ 11505 w 26206"/>
                        <a:gd name="connsiteY5" fmla="*/ 142539 h 142538"/>
                        <a:gd name="connsiteX6" fmla="*/ 4474 w 26206"/>
                        <a:gd name="connsiteY6" fmla="*/ 140621 h 142538"/>
                        <a:gd name="connsiteX7" fmla="*/ 1918 w 26206"/>
                        <a:gd name="connsiteY7" fmla="*/ 139343 h 142538"/>
                        <a:gd name="connsiteX8" fmla="*/ 1278 w 26206"/>
                        <a:gd name="connsiteY8" fmla="*/ 138704 h 142538"/>
                        <a:gd name="connsiteX9" fmla="*/ 0 w 26206"/>
                        <a:gd name="connsiteY9" fmla="*/ 136147 h 142538"/>
                        <a:gd name="connsiteX10" fmla="*/ 0 w 26206"/>
                        <a:gd name="connsiteY10" fmla="*/ 6392 h 142538"/>
                        <a:gd name="connsiteX11" fmla="*/ 1278 w 26206"/>
                        <a:gd name="connsiteY11" fmla="*/ 3835 h 142538"/>
                        <a:gd name="connsiteX12" fmla="*/ 1918 w 26206"/>
                        <a:gd name="connsiteY12" fmla="*/ 3196 h 142538"/>
                        <a:gd name="connsiteX13" fmla="*/ 4474 w 26206"/>
                        <a:gd name="connsiteY13" fmla="*/ 1917 h 142538"/>
                        <a:gd name="connsiteX14" fmla="*/ 11505 w 26206"/>
                        <a:gd name="connsiteY14" fmla="*/ 0 h 142538"/>
                        <a:gd name="connsiteX15" fmla="*/ 13423 w 26206"/>
                        <a:gd name="connsiteY15" fmla="*/ 0 h 142538"/>
                        <a:gd name="connsiteX16" fmla="*/ 22372 w 26206"/>
                        <a:gd name="connsiteY16" fmla="*/ 1917 h 142538"/>
                        <a:gd name="connsiteX17" fmla="*/ 24928 w 26206"/>
                        <a:gd name="connsiteY17" fmla="*/ 3196 h 142538"/>
                        <a:gd name="connsiteX18" fmla="*/ 26207 w 26206"/>
                        <a:gd name="connsiteY18" fmla="*/ 6392 h 142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206" h="142538">
                          <a:moveTo>
                            <a:pt x="26207" y="6392"/>
                          </a:moveTo>
                          <a:lnTo>
                            <a:pt x="26207" y="136147"/>
                          </a:lnTo>
                          <a:cubicBezTo>
                            <a:pt x="26207" y="137425"/>
                            <a:pt x="25568" y="138704"/>
                            <a:pt x="24928" y="139343"/>
                          </a:cubicBezTo>
                          <a:cubicBezTo>
                            <a:pt x="24289" y="139982"/>
                            <a:pt x="23011" y="140621"/>
                            <a:pt x="22372" y="140621"/>
                          </a:cubicBezTo>
                          <a:cubicBezTo>
                            <a:pt x="19815" y="141900"/>
                            <a:pt x="16619" y="142539"/>
                            <a:pt x="13423" y="142539"/>
                          </a:cubicBezTo>
                          <a:cubicBezTo>
                            <a:pt x="12784" y="142539"/>
                            <a:pt x="12145" y="142539"/>
                            <a:pt x="11505" y="142539"/>
                          </a:cubicBezTo>
                          <a:cubicBezTo>
                            <a:pt x="8949" y="142539"/>
                            <a:pt x="6392" y="141900"/>
                            <a:pt x="4474" y="140621"/>
                          </a:cubicBezTo>
                          <a:cubicBezTo>
                            <a:pt x="3835" y="139982"/>
                            <a:pt x="2557" y="139982"/>
                            <a:pt x="1918" y="139343"/>
                          </a:cubicBezTo>
                          <a:cubicBezTo>
                            <a:pt x="1918" y="139343"/>
                            <a:pt x="1918" y="139343"/>
                            <a:pt x="1278" y="138704"/>
                          </a:cubicBezTo>
                          <a:cubicBezTo>
                            <a:pt x="639" y="138065"/>
                            <a:pt x="0" y="137425"/>
                            <a:pt x="0" y="136147"/>
                          </a:cubicBezTo>
                          <a:lnTo>
                            <a:pt x="0" y="6392"/>
                          </a:lnTo>
                          <a:cubicBezTo>
                            <a:pt x="0" y="5113"/>
                            <a:pt x="639" y="4474"/>
                            <a:pt x="1278" y="3835"/>
                          </a:cubicBezTo>
                          <a:cubicBezTo>
                            <a:pt x="1278" y="3835"/>
                            <a:pt x="1278" y="3835"/>
                            <a:pt x="1918" y="3196"/>
                          </a:cubicBezTo>
                          <a:cubicBezTo>
                            <a:pt x="2557" y="2557"/>
                            <a:pt x="3835" y="1917"/>
                            <a:pt x="4474" y="1917"/>
                          </a:cubicBezTo>
                          <a:cubicBezTo>
                            <a:pt x="7031" y="639"/>
                            <a:pt x="8949" y="0"/>
                            <a:pt x="11505" y="0"/>
                          </a:cubicBezTo>
                          <a:cubicBezTo>
                            <a:pt x="12145" y="0"/>
                            <a:pt x="12784" y="0"/>
                            <a:pt x="13423" y="0"/>
                          </a:cubicBezTo>
                          <a:cubicBezTo>
                            <a:pt x="16619" y="0"/>
                            <a:pt x="19815" y="639"/>
                            <a:pt x="22372" y="1917"/>
                          </a:cubicBezTo>
                          <a:cubicBezTo>
                            <a:pt x="23011" y="2557"/>
                            <a:pt x="24289" y="2557"/>
                            <a:pt x="24928" y="3196"/>
                          </a:cubicBezTo>
                          <a:cubicBezTo>
                            <a:pt x="25568" y="3835"/>
                            <a:pt x="26207" y="5113"/>
                            <a:pt x="26207" y="6392"/>
                          </a:cubicBezTo>
                          <a:close/>
                        </a:path>
                      </a:pathLst>
                    </a:custGeom>
                    <a:solidFill>
                      <a:srgbClr val="7D7D7D"/>
                    </a:solidFill>
                    <a:ln w="6385" cap="flat">
                      <a:noFill/>
                      <a:prstDash val="solid"/>
                      <a:miter/>
                    </a:ln>
                  </p:spPr>
                  <p:txBody>
                    <a:bodyPr rtlCol="0" anchor="ctr"/>
                    <a:lstStyle/>
                    <a:p>
                      <a:endParaRPr lang="en-US"/>
                    </a:p>
                  </p:txBody>
                </p:sp>
                <p:sp>
                  <p:nvSpPr>
                    <p:cNvPr id="484" name="Graphic 2">
                      <a:extLst>
                        <a:ext uri="{FF2B5EF4-FFF2-40B4-BE49-F238E27FC236}">
                          <a16:creationId xmlns:a16="http://schemas.microsoft.com/office/drawing/2014/main" id="{46F23469-9AF0-4C68-998F-A5B303689335}"/>
                        </a:ext>
                      </a:extLst>
                    </p:cNvPr>
                    <p:cNvSpPr/>
                    <p:nvPr/>
                  </p:nvSpPr>
                  <p:spPr>
                    <a:xfrm>
                      <a:off x="1424123" y="2907842"/>
                      <a:ext cx="26206" cy="142538"/>
                    </a:xfrm>
                    <a:custGeom>
                      <a:avLst/>
                      <a:gdLst>
                        <a:gd name="connsiteX0" fmla="*/ 26207 w 26206"/>
                        <a:gd name="connsiteY0" fmla="*/ 6392 h 142538"/>
                        <a:gd name="connsiteX1" fmla="*/ 26207 w 26206"/>
                        <a:gd name="connsiteY1" fmla="*/ 136147 h 142538"/>
                        <a:gd name="connsiteX2" fmla="*/ 24928 w 26206"/>
                        <a:gd name="connsiteY2" fmla="*/ 139343 h 142538"/>
                        <a:gd name="connsiteX3" fmla="*/ 22372 w 26206"/>
                        <a:gd name="connsiteY3" fmla="*/ 140621 h 142538"/>
                        <a:gd name="connsiteX4" fmla="*/ 13423 w 26206"/>
                        <a:gd name="connsiteY4" fmla="*/ 142539 h 142538"/>
                        <a:gd name="connsiteX5" fmla="*/ 11505 w 26206"/>
                        <a:gd name="connsiteY5" fmla="*/ 142539 h 142538"/>
                        <a:gd name="connsiteX6" fmla="*/ 4474 w 26206"/>
                        <a:gd name="connsiteY6" fmla="*/ 140621 h 142538"/>
                        <a:gd name="connsiteX7" fmla="*/ 1918 w 26206"/>
                        <a:gd name="connsiteY7" fmla="*/ 139343 h 142538"/>
                        <a:gd name="connsiteX8" fmla="*/ 1278 w 26206"/>
                        <a:gd name="connsiteY8" fmla="*/ 138704 h 142538"/>
                        <a:gd name="connsiteX9" fmla="*/ 0 w 26206"/>
                        <a:gd name="connsiteY9" fmla="*/ 136147 h 142538"/>
                        <a:gd name="connsiteX10" fmla="*/ 0 w 26206"/>
                        <a:gd name="connsiteY10" fmla="*/ 6392 h 142538"/>
                        <a:gd name="connsiteX11" fmla="*/ 1278 w 26206"/>
                        <a:gd name="connsiteY11" fmla="*/ 3835 h 142538"/>
                        <a:gd name="connsiteX12" fmla="*/ 1918 w 26206"/>
                        <a:gd name="connsiteY12" fmla="*/ 3196 h 142538"/>
                        <a:gd name="connsiteX13" fmla="*/ 4474 w 26206"/>
                        <a:gd name="connsiteY13" fmla="*/ 1917 h 142538"/>
                        <a:gd name="connsiteX14" fmla="*/ 11505 w 26206"/>
                        <a:gd name="connsiteY14" fmla="*/ 0 h 142538"/>
                        <a:gd name="connsiteX15" fmla="*/ 13423 w 26206"/>
                        <a:gd name="connsiteY15" fmla="*/ 0 h 142538"/>
                        <a:gd name="connsiteX16" fmla="*/ 22372 w 26206"/>
                        <a:gd name="connsiteY16" fmla="*/ 1917 h 142538"/>
                        <a:gd name="connsiteX17" fmla="*/ 24928 w 26206"/>
                        <a:gd name="connsiteY17" fmla="*/ 3196 h 142538"/>
                        <a:gd name="connsiteX18" fmla="*/ 26207 w 26206"/>
                        <a:gd name="connsiteY18" fmla="*/ 6392 h 142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206" h="142538">
                          <a:moveTo>
                            <a:pt x="26207" y="6392"/>
                          </a:moveTo>
                          <a:lnTo>
                            <a:pt x="26207" y="136147"/>
                          </a:lnTo>
                          <a:cubicBezTo>
                            <a:pt x="26207" y="137425"/>
                            <a:pt x="25568" y="138704"/>
                            <a:pt x="24928" y="139343"/>
                          </a:cubicBezTo>
                          <a:cubicBezTo>
                            <a:pt x="24289" y="139982"/>
                            <a:pt x="23011" y="140621"/>
                            <a:pt x="22372" y="140621"/>
                          </a:cubicBezTo>
                          <a:cubicBezTo>
                            <a:pt x="19815" y="141900"/>
                            <a:pt x="16619" y="142539"/>
                            <a:pt x="13423" y="142539"/>
                          </a:cubicBezTo>
                          <a:cubicBezTo>
                            <a:pt x="12784" y="142539"/>
                            <a:pt x="12145" y="142539"/>
                            <a:pt x="11505" y="142539"/>
                          </a:cubicBezTo>
                          <a:cubicBezTo>
                            <a:pt x="8949" y="142539"/>
                            <a:pt x="6392" y="141900"/>
                            <a:pt x="4474" y="140621"/>
                          </a:cubicBezTo>
                          <a:cubicBezTo>
                            <a:pt x="3835" y="139982"/>
                            <a:pt x="2557" y="139982"/>
                            <a:pt x="1918" y="139343"/>
                          </a:cubicBezTo>
                          <a:cubicBezTo>
                            <a:pt x="1918" y="139343"/>
                            <a:pt x="1918" y="139343"/>
                            <a:pt x="1278" y="138704"/>
                          </a:cubicBezTo>
                          <a:cubicBezTo>
                            <a:pt x="639" y="138065"/>
                            <a:pt x="0" y="137425"/>
                            <a:pt x="0" y="136147"/>
                          </a:cubicBezTo>
                          <a:lnTo>
                            <a:pt x="0" y="6392"/>
                          </a:lnTo>
                          <a:cubicBezTo>
                            <a:pt x="0" y="5113"/>
                            <a:pt x="639" y="4474"/>
                            <a:pt x="1278" y="3835"/>
                          </a:cubicBezTo>
                          <a:cubicBezTo>
                            <a:pt x="1278" y="3835"/>
                            <a:pt x="1278" y="3835"/>
                            <a:pt x="1918" y="3196"/>
                          </a:cubicBezTo>
                          <a:cubicBezTo>
                            <a:pt x="2557" y="2557"/>
                            <a:pt x="3835" y="1917"/>
                            <a:pt x="4474" y="1917"/>
                          </a:cubicBezTo>
                          <a:cubicBezTo>
                            <a:pt x="7031" y="639"/>
                            <a:pt x="8949" y="0"/>
                            <a:pt x="11505" y="0"/>
                          </a:cubicBezTo>
                          <a:cubicBezTo>
                            <a:pt x="12145" y="0"/>
                            <a:pt x="12784" y="0"/>
                            <a:pt x="13423" y="0"/>
                          </a:cubicBezTo>
                          <a:cubicBezTo>
                            <a:pt x="16619" y="0"/>
                            <a:pt x="19815" y="639"/>
                            <a:pt x="22372" y="1917"/>
                          </a:cubicBezTo>
                          <a:cubicBezTo>
                            <a:pt x="23011" y="2557"/>
                            <a:pt x="24289" y="2557"/>
                            <a:pt x="24928" y="3196"/>
                          </a:cubicBezTo>
                          <a:cubicBezTo>
                            <a:pt x="25568" y="3835"/>
                            <a:pt x="26207" y="5113"/>
                            <a:pt x="26207" y="6392"/>
                          </a:cubicBezTo>
                          <a:close/>
                        </a:path>
                      </a:pathLst>
                    </a:custGeom>
                    <a:solidFill>
                      <a:srgbClr val="7D7D7D"/>
                    </a:solidFill>
                    <a:ln w="6385" cap="flat">
                      <a:noFill/>
                      <a:prstDash val="solid"/>
                      <a:miter/>
                    </a:ln>
                  </p:spPr>
                  <p:txBody>
                    <a:bodyPr rtlCol="0" anchor="ctr"/>
                    <a:lstStyle/>
                    <a:p>
                      <a:endParaRPr lang="en-US"/>
                    </a:p>
                  </p:txBody>
                </p:sp>
                <p:sp>
                  <p:nvSpPr>
                    <p:cNvPr id="485" name="Graphic 2">
                      <a:extLst>
                        <a:ext uri="{FF2B5EF4-FFF2-40B4-BE49-F238E27FC236}">
                          <a16:creationId xmlns:a16="http://schemas.microsoft.com/office/drawing/2014/main" id="{A783F46D-D1FB-44CD-868E-A042ADA1474E}"/>
                        </a:ext>
                      </a:extLst>
                    </p:cNvPr>
                    <p:cNvSpPr/>
                    <p:nvPr/>
                  </p:nvSpPr>
                  <p:spPr>
                    <a:xfrm>
                      <a:off x="1428598" y="2907842"/>
                      <a:ext cx="7031" cy="142538"/>
                    </a:xfrm>
                    <a:custGeom>
                      <a:avLst/>
                      <a:gdLst>
                        <a:gd name="connsiteX0" fmla="*/ 7031 w 7031"/>
                        <a:gd name="connsiteY0" fmla="*/ 0 h 142538"/>
                        <a:gd name="connsiteX1" fmla="*/ 7031 w 7031"/>
                        <a:gd name="connsiteY1" fmla="*/ 142539 h 142538"/>
                        <a:gd name="connsiteX2" fmla="*/ 0 w 7031"/>
                        <a:gd name="connsiteY2" fmla="*/ 140621 h 142538"/>
                        <a:gd name="connsiteX3" fmla="*/ 0 w 7031"/>
                        <a:gd name="connsiteY3" fmla="*/ 1917 h 142538"/>
                        <a:gd name="connsiteX4" fmla="*/ 7031 w 7031"/>
                        <a:gd name="connsiteY4" fmla="*/ 0 h 142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31" h="142538">
                          <a:moveTo>
                            <a:pt x="7031" y="0"/>
                          </a:moveTo>
                          <a:lnTo>
                            <a:pt x="7031" y="142539"/>
                          </a:lnTo>
                          <a:cubicBezTo>
                            <a:pt x="4474" y="142539"/>
                            <a:pt x="1918" y="141900"/>
                            <a:pt x="0" y="140621"/>
                          </a:cubicBezTo>
                          <a:lnTo>
                            <a:pt x="0" y="1917"/>
                          </a:lnTo>
                          <a:cubicBezTo>
                            <a:pt x="1918" y="1278"/>
                            <a:pt x="4474" y="639"/>
                            <a:pt x="7031" y="0"/>
                          </a:cubicBezTo>
                          <a:close/>
                        </a:path>
                      </a:pathLst>
                    </a:custGeom>
                    <a:solidFill>
                      <a:srgbClr val="7D7D7D"/>
                    </a:solidFill>
                    <a:ln w="6385" cap="flat">
                      <a:noFill/>
                      <a:prstDash val="solid"/>
                      <a:miter/>
                    </a:ln>
                  </p:spPr>
                  <p:txBody>
                    <a:bodyPr rtlCol="0" anchor="ctr"/>
                    <a:lstStyle/>
                    <a:p>
                      <a:endParaRPr lang="en-US"/>
                    </a:p>
                  </p:txBody>
                </p:sp>
                <p:sp>
                  <p:nvSpPr>
                    <p:cNvPr id="486" name="Graphic 2">
                      <a:extLst>
                        <a:ext uri="{FF2B5EF4-FFF2-40B4-BE49-F238E27FC236}">
                          <a16:creationId xmlns:a16="http://schemas.microsoft.com/office/drawing/2014/main" id="{68FF09B5-E4CB-48C2-8029-9C91B8779AC8}"/>
                        </a:ext>
                      </a:extLst>
                    </p:cNvPr>
                    <p:cNvSpPr/>
                    <p:nvPr/>
                  </p:nvSpPr>
                  <p:spPr>
                    <a:xfrm>
                      <a:off x="1446495" y="2909760"/>
                      <a:ext cx="3835" cy="138703"/>
                    </a:xfrm>
                    <a:custGeom>
                      <a:avLst/>
                      <a:gdLst>
                        <a:gd name="connsiteX0" fmla="*/ 3835 w 3835"/>
                        <a:gd name="connsiteY0" fmla="*/ 4474 h 138703"/>
                        <a:gd name="connsiteX1" fmla="*/ 3835 w 3835"/>
                        <a:gd name="connsiteY1" fmla="*/ 134229 h 138703"/>
                        <a:gd name="connsiteX2" fmla="*/ 2557 w 3835"/>
                        <a:gd name="connsiteY2" fmla="*/ 137425 h 138703"/>
                        <a:gd name="connsiteX3" fmla="*/ 0 w 3835"/>
                        <a:gd name="connsiteY3" fmla="*/ 138704 h 138703"/>
                        <a:gd name="connsiteX4" fmla="*/ 0 w 3835"/>
                        <a:gd name="connsiteY4" fmla="*/ 0 h 138703"/>
                        <a:gd name="connsiteX5" fmla="*/ 2557 w 3835"/>
                        <a:gd name="connsiteY5" fmla="*/ 1278 h 138703"/>
                        <a:gd name="connsiteX6" fmla="*/ 3835 w 3835"/>
                        <a:gd name="connsiteY6" fmla="*/ 4474 h 138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35" h="138703">
                          <a:moveTo>
                            <a:pt x="3835" y="4474"/>
                          </a:moveTo>
                          <a:lnTo>
                            <a:pt x="3835" y="134229"/>
                          </a:lnTo>
                          <a:cubicBezTo>
                            <a:pt x="3835" y="135508"/>
                            <a:pt x="3196" y="136786"/>
                            <a:pt x="2557" y="137425"/>
                          </a:cubicBezTo>
                          <a:cubicBezTo>
                            <a:pt x="1918" y="138065"/>
                            <a:pt x="639" y="138704"/>
                            <a:pt x="0" y="138704"/>
                          </a:cubicBezTo>
                          <a:lnTo>
                            <a:pt x="0" y="0"/>
                          </a:lnTo>
                          <a:cubicBezTo>
                            <a:pt x="639" y="639"/>
                            <a:pt x="1918" y="639"/>
                            <a:pt x="2557" y="1278"/>
                          </a:cubicBezTo>
                          <a:cubicBezTo>
                            <a:pt x="3196" y="1918"/>
                            <a:pt x="3835" y="3196"/>
                            <a:pt x="3835" y="4474"/>
                          </a:cubicBezTo>
                          <a:close/>
                        </a:path>
                      </a:pathLst>
                    </a:custGeom>
                    <a:solidFill>
                      <a:srgbClr val="7D7D7D"/>
                    </a:solidFill>
                    <a:ln w="6385" cap="flat">
                      <a:noFill/>
                      <a:prstDash val="solid"/>
                      <a:miter/>
                    </a:ln>
                  </p:spPr>
                  <p:txBody>
                    <a:bodyPr rtlCol="0" anchor="ctr"/>
                    <a:lstStyle/>
                    <a:p>
                      <a:endParaRPr lang="en-US"/>
                    </a:p>
                  </p:txBody>
                </p:sp>
                <p:sp>
                  <p:nvSpPr>
                    <p:cNvPr id="487" name="Graphic 2">
                      <a:extLst>
                        <a:ext uri="{FF2B5EF4-FFF2-40B4-BE49-F238E27FC236}">
                          <a16:creationId xmlns:a16="http://schemas.microsoft.com/office/drawing/2014/main" id="{77286121-20CF-4919-80F0-0FF1AB602A7C}"/>
                        </a:ext>
                      </a:extLst>
                    </p:cNvPr>
                    <p:cNvSpPr/>
                    <p:nvPr/>
                  </p:nvSpPr>
                  <p:spPr>
                    <a:xfrm>
                      <a:off x="1424123" y="2911678"/>
                      <a:ext cx="1278" cy="135507"/>
                    </a:xfrm>
                    <a:custGeom>
                      <a:avLst/>
                      <a:gdLst>
                        <a:gd name="connsiteX0" fmla="*/ 1278 w 1278"/>
                        <a:gd name="connsiteY0" fmla="*/ 0 h 135507"/>
                        <a:gd name="connsiteX1" fmla="*/ 1278 w 1278"/>
                        <a:gd name="connsiteY1" fmla="*/ 135508 h 135507"/>
                        <a:gd name="connsiteX2" fmla="*/ 0 w 1278"/>
                        <a:gd name="connsiteY2" fmla="*/ 132951 h 135507"/>
                        <a:gd name="connsiteX3" fmla="*/ 0 w 1278"/>
                        <a:gd name="connsiteY3" fmla="*/ 3196 h 135507"/>
                        <a:gd name="connsiteX4" fmla="*/ 1278 w 1278"/>
                        <a:gd name="connsiteY4" fmla="*/ 0 h 135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8" h="135507">
                          <a:moveTo>
                            <a:pt x="1278" y="0"/>
                          </a:moveTo>
                          <a:lnTo>
                            <a:pt x="1278" y="135508"/>
                          </a:lnTo>
                          <a:cubicBezTo>
                            <a:pt x="639" y="134869"/>
                            <a:pt x="0" y="134229"/>
                            <a:pt x="0" y="132951"/>
                          </a:cubicBezTo>
                          <a:lnTo>
                            <a:pt x="0" y="3196"/>
                          </a:lnTo>
                          <a:cubicBezTo>
                            <a:pt x="0" y="1917"/>
                            <a:pt x="639" y="639"/>
                            <a:pt x="1278" y="0"/>
                          </a:cubicBezTo>
                          <a:close/>
                        </a:path>
                      </a:pathLst>
                    </a:custGeom>
                    <a:solidFill>
                      <a:srgbClr val="7D7D7D"/>
                    </a:solidFill>
                    <a:ln w="6385" cap="flat">
                      <a:noFill/>
                      <a:prstDash val="solid"/>
                      <a:miter/>
                    </a:ln>
                  </p:spPr>
                  <p:txBody>
                    <a:bodyPr rtlCol="0" anchor="ctr"/>
                    <a:lstStyle/>
                    <a:p>
                      <a:endParaRPr lang="en-US"/>
                    </a:p>
                  </p:txBody>
                </p:sp>
              </p:grpSp>
            </p:grpSp>
            <p:grpSp>
              <p:nvGrpSpPr>
                <p:cNvPr id="488" name="Graphic 2">
                  <a:extLst>
                    <a:ext uri="{FF2B5EF4-FFF2-40B4-BE49-F238E27FC236}">
                      <a16:creationId xmlns:a16="http://schemas.microsoft.com/office/drawing/2014/main" id="{9F8063CF-BAF2-4A11-9FFF-96479B0AF449}"/>
                    </a:ext>
                  </a:extLst>
                </p:cNvPr>
                <p:cNvGrpSpPr/>
                <p:nvPr/>
              </p:nvGrpSpPr>
              <p:grpSpPr>
                <a:xfrm>
                  <a:off x="1293090" y="2951307"/>
                  <a:ext cx="189199" cy="667312"/>
                  <a:chOff x="1293090" y="2951307"/>
                  <a:chExt cx="189199" cy="667312"/>
                </a:xfrm>
                <a:solidFill>
                  <a:srgbClr val="888888"/>
                </a:solidFill>
              </p:grpSpPr>
              <p:sp>
                <p:nvSpPr>
                  <p:cNvPr id="489" name="Graphic 2">
                    <a:extLst>
                      <a:ext uri="{FF2B5EF4-FFF2-40B4-BE49-F238E27FC236}">
                        <a16:creationId xmlns:a16="http://schemas.microsoft.com/office/drawing/2014/main" id="{158F617C-B885-477C-9929-A9FE2D571BB9}"/>
                      </a:ext>
                    </a:extLst>
                  </p:cNvPr>
                  <p:cNvSpPr/>
                  <p:nvPr/>
                </p:nvSpPr>
                <p:spPr>
                  <a:xfrm>
                    <a:off x="1293090" y="2951307"/>
                    <a:ext cx="97156" cy="667312"/>
                  </a:xfrm>
                  <a:custGeom>
                    <a:avLst/>
                    <a:gdLst>
                      <a:gd name="connsiteX0" fmla="*/ 1918 w 97156"/>
                      <a:gd name="connsiteY0" fmla="*/ 667312 h 667312"/>
                      <a:gd name="connsiteX1" fmla="*/ 0 w 97156"/>
                      <a:gd name="connsiteY1" fmla="*/ 664117 h 667312"/>
                      <a:gd name="connsiteX2" fmla="*/ 90765 w 97156"/>
                      <a:gd name="connsiteY2" fmla="*/ 604033 h 667312"/>
                      <a:gd name="connsiteX3" fmla="*/ 10866 w 97156"/>
                      <a:gd name="connsiteY3" fmla="*/ 547145 h 667312"/>
                      <a:gd name="connsiteX4" fmla="*/ 10866 w 97156"/>
                      <a:gd name="connsiteY4" fmla="*/ 543310 h 667312"/>
                      <a:gd name="connsiteX5" fmla="*/ 91404 w 97156"/>
                      <a:gd name="connsiteY5" fmla="*/ 494732 h 667312"/>
                      <a:gd name="connsiteX6" fmla="*/ 19815 w 97156"/>
                      <a:gd name="connsiteY6" fmla="*/ 426978 h 667312"/>
                      <a:gd name="connsiteX7" fmla="*/ 20454 w 97156"/>
                      <a:gd name="connsiteY7" fmla="*/ 423782 h 667312"/>
                      <a:gd name="connsiteX8" fmla="*/ 91404 w 97156"/>
                      <a:gd name="connsiteY8" fmla="*/ 372647 h 667312"/>
                      <a:gd name="connsiteX9" fmla="*/ 28124 w 97156"/>
                      <a:gd name="connsiteY9" fmla="*/ 324068 h 667312"/>
                      <a:gd name="connsiteX10" fmla="*/ 28124 w 97156"/>
                      <a:gd name="connsiteY10" fmla="*/ 320872 h 667312"/>
                      <a:gd name="connsiteX11" fmla="*/ 91404 w 97156"/>
                      <a:gd name="connsiteY11" fmla="*/ 262067 h 667312"/>
                      <a:gd name="connsiteX12" fmla="*/ 36434 w 97156"/>
                      <a:gd name="connsiteY12" fmla="*/ 214767 h 667312"/>
                      <a:gd name="connsiteX13" fmla="*/ 36434 w 97156"/>
                      <a:gd name="connsiteY13" fmla="*/ 211571 h 667312"/>
                      <a:gd name="connsiteX14" fmla="*/ 92043 w 97156"/>
                      <a:gd name="connsiteY14" fmla="*/ 163632 h 667312"/>
                      <a:gd name="connsiteX15" fmla="*/ 40269 w 97156"/>
                      <a:gd name="connsiteY15" fmla="*/ 79899 h 667312"/>
                      <a:gd name="connsiteX16" fmla="*/ 40269 w 97156"/>
                      <a:gd name="connsiteY16" fmla="*/ 77342 h 667312"/>
                      <a:gd name="connsiteX17" fmla="*/ 93961 w 97156"/>
                      <a:gd name="connsiteY17" fmla="*/ 0 h 667312"/>
                      <a:gd name="connsiteX18" fmla="*/ 97157 w 97156"/>
                      <a:gd name="connsiteY18" fmla="*/ 1918 h 667312"/>
                      <a:gd name="connsiteX19" fmla="*/ 44104 w 97156"/>
                      <a:gd name="connsiteY19" fmla="*/ 78620 h 667312"/>
                      <a:gd name="connsiteX20" fmla="*/ 96517 w 97156"/>
                      <a:gd name="connsiteY20" fmla="*/ 162993 h 667312"/>
                      <a:gd name="connsiteX21" fmla="*/ 95878 w 97156"/>
                      <a:gd name="connsiteY21" fmla="*/ 165550 h 667312"/>
                      <a:gd name="connsiteX22" fmla="*/ 40908 w 97156"/>
                      <a:gd name="connsiteY22" fmla="*/ 213489 h 667312"/>
                      <a:gd name="connsiteX23" fmla="*/ 95878 w 97156"/>
                      <a:gd name="connsiteY23" fmla="*/ 260789 h 667312"/>
                      <a:gd name="connsiteX24" fmla="*/ 95878 w 97156"/>
                      <a:gd name="connsiteY24" fmla="*/ 263985 h 667312"/>
                      <a:gd name="connsiteX25" fmla="*/ 32599 w 97156"/>
                      <a:gd name="connsiteY25" fmla="*/ 322790 h 667312"/>
                      <a:gd name="connsiteX26" fmla="*/ 95878 w 97156"/>
                      <a:gd name="connsiteY26" fmla="*/ 371368 h 667312"/>
                      <a:gd name="connsiteX27" fmla="*/ 95878 w 97156"/>
                      <a:gd name="connsiteY27" fmla="*/ 374564 h 667312"/>
                      <a:gd name="connsiteX28" fmla="*/ 24928 w 97156"/>
                      <a:gd name="connsiteY28" fmla="*/ 425699 h 667312"/>
                      <a:gd name="connsiteX29" fmla="*/ 95878 w 97156"/>
                      <a:gd name="connsiteY29" fmla="*/ 493453 h 667312"/>
                      <a:gd name="connsiteX30" fmla="*/ 95878 w 97156"/>
                      <a:gd name="connsiteY30" fmla="*/ 496649 h 667312"/>
                      <a:gd name="connsiteX31" fmla="*/ 15980 w 97156"/>
                      <a:gd name="connsiteY31" fmla="*/ 545228 h 667312"/>
                      <a:gd name="connsiteX32" fmla="*/ 95239 w 97156"/>
                      <a:gd name="connsiteY32" fmla="*/ 602115 h 667312"/>
                      <a:gd name="connsiteX33" fmla="*/ 95239 w 97156"/>
                      <a:gd name="connsiteY33" fmla="*/ 605950 h 6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7156" h="667312">
                        <a:moveTo>
                          <a:pt x="1918" y="667312"/>
                        </a:moveTo>
                        <a:lnTo>
                          <a:pt x="0" y="664117"/>
                        </a:lnTo>
                        <a:lnTo>
                          <a:pt x="90765" y="604033"/>
                        </a:lnTo>
                        <a:lnTo>
                          <a:pt x="10866" y="547145"/>
                        </a:lnTo>
                        <a:lnTo>
                          <a:pt x="10866" y="543310"/>
                        </a:lnTo>
                        <a:lnTo>
                          <a:pt x="91404" y="494732"/>
                        </a:lnTo>
                        <a:lnTo>
                          <a:pt x="19815" y="426978"/>
                        </a:lnTo>
                        <a:lnTo>
                          <a:pt x="20454" y="423782"/>
                        </a:lnTo>
                        <a:lnTo>
                          <a:pt x="91404" y="372647"/>
                        </a:lnTo>
                        <a:lnTo>
                          <a:pt x="28124" y="324068"/>
                        </a:lnTo>
                        <a:lnTo>
                          <a:pt x="28124" y="320872"/>
                        </a:lnTo>
                        <a:lnTo>
                          <a:pt x="91404" y="262067"/>
                        </a:lnTo>
                        <a:lnTo>
                          <a:pt x="36434" y="214767"/>
                        </a:lnTo>
                        <a:lnTo>
                          <a:pt x="36434" y="211571"/>
                        </a:lnTo>
                        <a:lnTo>
                          <a:pt x="92043" y="163632"/>
                        </a:lnTo>
                        <a:lnTo>
                          <a:pt x="40269" y="79899"/>
                        </a:lnTo>
                        <a:lnTo>
                          <a:pt x="40269" y="77342"/>
                        </a:lnTo>
                        <a:lnTo>
                          <a:pt x="93961" y="0"/>
                        </a:lnTo>
                        <a:lnTo>
                          <a:pt x="97157" y="1918"/>
                        </a:lnTo>
                        <a:lnTo>
                          <a:pt x="44104" y="78620"/>
                        </a:lnTo>
                        <a:lnTo>
                          <a:pt x="96517" y="162993"/>
                        </a:lnTo>
                        <a:lnTo>
                          <a:pt x="95878" y="165550"/>
                        </a:lnTo>
                        <a:lnTo>
                          <a:pt x="40908" y="213489"/>
                        </a:lnTo>
                        <a:lnTo>
                          <a:pt x="95878" y="260789"/>
                        </a:lnTo>
                        <a:lnTo>
                          <a:pt x="95878" y="263985"/>
                        </a:lnTo>
                        <a:lnTo>
                          <a:pt x="32599" y="322790"/>
                        </a:lnTo>
                        <a:lnTo>
                          <a:pt x="95878" y="371368"/>
                        </a:lnTo>
                        <a:lnTo>
                          <a:pt x="95878" y="374564"/>
                        </a:lnTo>
                        <a:lnTo>
                          <a:pt x="24928" y="425699"/>
                        </a:lnTo>
                        <a:lnTo>
                          <a:pt x="95878" y="493453"/>
                        </a:lnTo>
                        <a:lnTo>
                          <a:pt x="95878" y="496649"/>
                        </a:lnTo>
                        <a:lnTo>
                          <a:pt x="15980" y="545228"/>
                        </a:lnTo>
                        <a:lnTo>
                          <a:pt x="95239" y="602115"/>
                        </a:lnTo>
                        <a:lnTo>
                          <a:pt x="95239" y="605950"/>
                        </a:lnTo>
                        <a:close/>
                      </a:path>
                    </a:pathLst>
                  </a:custGeom>
                  <a:solidFill>
                    <a:srgbClr val="888888"/>
                  </a:solidFill>
                  <a:ln w="6385" cap="flat">
                    <a:noFill/>
                    <a:prstDash val="solid"/>
                    <a:miter/>
                  </a:ln>
                </p:spPr>
                <p:txBody>
                  <a:bodyPr rtlCol="0" anchor="ctr"/>
                  <a:lstStyle/>
                  <a:p>
                    <a:endParaRPr lang="en-US"/>
                  </a:p>
                </p:txBody>
              </p:sp>
              <p:sp>
                <p:nvSpPr>
                  <p:cNvPr id="490" name="Graphic 2">
                    <a:extLst>
                      <a:ext uri="{FF2B5EF4-FFF2-40B4-BE49-F238E27FC236}">
                        <a16:creationId xmlns:a16="http://schemas.microsoft.com/office/drawing/2014/main" id="{B2196A51-77D7-4F47-B6F2-50F312528639}"/>
                      </a:ext>
                    </a:extLst>
                  </p:cNvPr>
                  <p:cNvSpPr/>
                  <p:nvPr/>
                </p:nvSpPr>
                <p:spPr>
                  <a:xfrm>
                    <a:off x="1384494" y="2951307"/>
                    <a:ext cx="97795" cy="667312"/>
                  </a:xfrm>
                  <a:custGeom>
                    <a:avLst/>
                    <a:gdLst>
                      <a:gd name="connsiteX0" fmla="*/ 95239 w 97795"/>
                      <a:gd name="connsiteY0" fmla="*/ 667312 h 667312"/>
                      <a:gd name="connsiteX1" fmla="*/ 2557 w 97795"/>
                      <a:gd name="connsiteY1" fmla="*/ 605950 h 667312"/>
                      <a:gd name="connsiteX2" fmla="*/ 2557 w 97795"/>
                      <a:gd name="connsiteY2" fmla="*/ 602115 h 667312"/>
                      <a:gd name="connsiteX3" fmla="*/ 81816 w 97795"/>
                      <a:gd name="connsiteY3" fmla="*/ 545228 h 667312"/>
                      <a:gd name="connsiteX4" fmla="*/ 1918 w 97795"/>
                      <a:gd name="connsiteY4" fmla="*/ 496649 h 667312"/>
                      <a:gd name="connsiteX5" fmla="*/ 1918 w 97795"/>
                      <a:gd name="connsiteY5" fmla="*/ 493453 h 667312"/>
                      <a:gd name="connsiteX6" fmla="*/ 72867 w 97795"/>
                      <a:gd name="connsiteY6" fmla="*/ 425699 h 667312"/>
                      <a:gd name="connsiteX7" fmla="*/ 1918 w 97795"/>
                      <a:gd name="connsiteY7" fmla="*/ 374564 h 667312"/>
                      <a:gd name="connsiteX8" fmla="*/ 1918 w 97795"/>
                      <a:gd name="connsiteY8" fmla="*/ 371368 h 667312"/>
                      <a:gd name="connsiteX9" fmla="*/ 65197 w 97795"/>
                      <a:gd name="connsiteY9" fmla="*/ 322790 h 667312"/>
                      <a:gd name="connsiteX10" fmla="*/ 1918 w 97795"/>
                      <a:gd name="connsiteY10" fmla="*/ 263985 h 667312"/>
                      <a:gd name="connsiteX11" fmla="*/ 1918 w 97795"/>
                      <a:gd name="connsiteY11" fmla="*/ 260789 h 667312"/>
                      <a:gd name="connsiteX12" fmla="*/ 56888 w 97795"/>
                      <a:gd name="connsiteY12" fmla="*/ 213489 h 667312"/>
                      <a:gd name="connsiteX13" fmla="*/ 1918 w 97795"/>
                      <a:gd name="connsiteY13" fmla="*/ 165550 h 667312"/>
                      <a:gd name="connsiteX14" fmla="*/ 1278 w 97795"/>
                      <a:gd name="connsiteY14" fmla="*/ 162993 h 667312"/>
                      <a:gd name="connsiteX15" fmla="*/ 53692 w 97795"/>
                      <a:gd name="connsiteY15" fmla="*/ 78620 h 667312"/>
                      <a:gd name="connsiteX16" fmla="*/ 0 w 97795"/>
                      <a:gd name="connsiteY16" fmla="*/ 1918 h 667312"/>
                      <a:gd name="connsiteX17" fmla="*/ 3835 w 97795"/>
                      <a:gd name="connsiteY17" fmla="*/ 0 h 667312"/>
                      <a:gd name="connsiteX18" fmla="*/ 57527 w 97795"/>
                      <a:gd name="connsiteY18" fmla="*/ 77342 h 667312"/>
                      <a:gd name="connsiteX19" fmla="*/ 57527 w 97795"/>
                      <a:gd name="connsiteY19" fmla="*/ 79899 h 667312"/>
                      <a:gd name="connsiteX20" fmla="*/ 5753 w 97795"/>
                      <a:gd name="connsiteY20" fmla="*/ 163632 h 667312"/>
                      <a:gd name="connsiteX21" fmla="*/ 61362 w 97795"/>
                      <a:gd name="connsiteY21" fmla="*/ 211571 h 667312"/>
                      <a:gd name="connsiteX22" fmla="*/ 61362 w 97795"/>
                      <a:gd name="connsiteY22" fmla="*/ 214767 h 667312"/>
                      <a:gd name="connsiteX23" fmla="*/ 6392 w 97795"/>
                      <a:gd name="connsiteY23" fmla="*/ 262067 h 667312"/>
                      <a:gd name="connsiteX24" fmla="*/ 69671 w 97795"/>
                      <a:gd name="connsiteY24" fmla="*/ 320872 h 667312"/>
                      <a:gd name="connsiteX25" fmla="*/ 69671 w 97795"/>
                      <a:gd name="connsiteY25" fmla="*/ 324068 h 667312"/>
                      <a:gd name="connsiteX26" fmla="*/ 6392 w 97795"/>
                      <a:gd name="connsiteY26" fmla="*/ 372647 h 667312"/>
                      <a:gd name="connsiteX27" fmla="*/ 77342 w 97795"/>
                      <a:gd name="connsiteY27" fmla="*/ 423782 h 667312"/>
                      <a:gd name="connsiteX28" fmla="*/ 77981 w 97795"/>
                      <a:gd name="connsiteY28" fmla="*/ 426978 h 667312"/>
                      <a:gd name="connsiteX29" fmla="*/ 6392 w 97795"/>
                      <a:gd name="connsiteY29" fmla="*/ 494732 h 667312"/>
                      <a:gd name="connsiteX30" fmla="*/ 86930 w 97795"/>
                      <a:gd name="connsiteY30" fmla="*/ 543310 h 667312"/>
                      <a:gd name="connsiteX31" fmla="*/ 86930 w 97795"/>
                      <a:gd name="connsiteY31" fmla="*/ 547145 h 667312"/>
                      <a:gd name="connsiteX32" fmla="*/ 7031 w 97795"/>
                      <a:gd name="connsiteY32" fmla="*/ 604033 h 667312"/>
                      <a:gd name="connsiteX33" fmla="*/ 97796 w 97795"/>
                      <a:gd name="connsiteY33" fmla="*/ 664117 h 6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7795" h="667312">
                        <a:moveTo>
                          <a:pt x="95239" y="667312"/>
                        </a:moveTo>
                        <a:lnTo>
                          <a:pt x="2557" y="605950"/>
                        </a:lnTo>
                        <a:lnTo>
                          <a:pt x="2557" y="602115"/>
                        </a:lnTo>
                        <a:lnTo>
                          <a:pt x="81816" y="545228"/>
                        </a:lnTo>
                        <a:lnTo>
                          <a:pt x="1918" y="496649"/>
                        </a:lnTo>
                        <a:lnTo>
                          <a:pt x="1918" y="493453"/>
                        </a:lnTo>
                        <a:lnTo>
                          <a:pt x="72867" y="425699"/>
                        </a:lnTo>
                        <a:lnTo>
                          <a:pt x="1918" y="374564"/>
                        </a:lnTo>
                        <a:lnTo>
                          <a:pt x="1918" y="371368"/>
                        </a:lnTo>
                        <a:lnTo>
                          <a:pt x="65197" y="322790"/>
                        </a:lnTo>
                        <a:lnTo>
                          <a:pt x="1918" y="263985"/>
                        </a:lnTo>
                        <a:lnTo>
                          <a:pt x="1918" y="260789"/>
                        </a:lnTo>
                        <a:lnTo>
                          <a:pt x="56888" y="213489"/>
                        </a:lnTo>
                        <a:lnTo>
                          <a:pt x="1918" y="165550"/>
                        </a:lnTo>
                        <a:lnTo>
                          <a:pt x="1278" y="162993"/>
                        </a:lnTo>
                        <a:lnTo>
                          <a:pt x="53692" y="78620"/>
                        </a:lnTo>
                        <a:lnTo>
                          <a:pt x="0" y="1918"/>
                        </a:lnTo>
                        <a:lnTo>
                          <a:pt x="3835" y="0"/>
                        </a:lnTo>
                        <a:lnTo>
                          <a:pt x="57527" y="77342"/>
                        </a:lnTo>
                        <a:lnTo>
                          <a:pt x="57527" y="79899"/>
                        </a:lnTo>
                        <a:lnTo>
                          <a:pt x="5753" y="163632"/>
                        </a:lnTo>
                        <a:lnTo>
                          <a:pt x="61362" y="211571"/>
                        </a:lnTo>
                        <a:lnTo>
                          <a:pt x="61362" y="214767"/>
                        </a:lnTo>
                        <a:lnTo>
                          <a:pt x="6392" y="262067"/>
                        </a:lnTo>
                        <a:lnTo>
                          <a:pt x="69671" y="320872"/>
                        </a:lnTo>
                        <a:lnTo>
                          <a:pt x="69671" y="324068"/>
                        </a:lnTo>
                        <a:lnTo>
                          <a:pt x="6392" y="372647"/>
                        </a:lnTo>
                        <a:lnTo>
                          <a:pt x="77342" y="423782"/>
                        </a:lnTo>
                        <a:lnTo>
                          <a:pt x="77981" y="426978"/>
                        </a:lnTo>
                        <a:lnTo>
                          <a:pt x="6392" y="494732"/>
                        </a:lnTo>
                        <a:lnTo>
                          <a:pt x="86930" y="543310"/>
                        </a:lnTo>
                        <a:lnTo>
                          <a:pt x="86930" y="547145"/>
                        </a:lnTo>
                        <a:lnTo>
                          <a:pt x="7031" y="604033"/>
                        </a:lnTo>
                        <a:lnTo>
                          <a:pt x="97796" y="664117"/>
                        </a:lnTo>
                        <a:close/>
                      </a:path>
                    </a:pathLst>
                  </a:custGeom>
                  <a:solidFill>
                    <a:srgbClr val="888888"/>
                  </a:solidFill>
                  <a:ln w="6385" cap="flat">
                    <a:noFill/>
                    <a:prstDash val="solid"/>
                    <a:miter/>
                  </a:ln>
                </p:spPr>
                <p:txBody>
                  <a:bodyPr rtlCol="0" anchor="ctr"/>
                  <a:lstStyle/>
                  <a:p>
                    <a:endParaRPr lang="en-US"/>
                  </a:p>
                </p:txBody>
              </p:sp>
            </p:grpSp>
            <p:grpSp>
              <p:nvGrpSpPr>
                <p:cNvPr id="491" name="Graphic 2">
                  <a:extLst>
                    <a:ext uri="{FF2B5EF4-FFF2-40B4-BE49-F238E27FC236}">
                      <a16:creationId xmlns:a16="http://schemas.microsoft.com/office/drawing/2014/main" id="{CD1DBB94-3092-41E9-B7FF-A2CA271598CB}"/>
                    </a:ext>
                  </a:extLst>
                </p:cNvPr>
                <p:cNvGrpSpPr/>
                <p:nvPr/>
              </p:nvGrpSpPr>
              <p:grpSpPr>
                <a:xfrm>
                  <a:off x="1291811" y="2951307"/>
                  <a:ext cx="191756" cy="682013"/>
                  <a:chOff x="1291811" y="2951307"/>
                  <a:chExt cx="191756" cy="682013"/>
                </a:xfrm>
                <a:solidFill>
                  <a:srgbClr val="3A444A"/>
                </a:solidFill>
              </p:grpSpPr>
              <p:sp>
                <p:nvSpPr>
                  <p:cNvPr id="492" name="Graphic 2">
                    <a:extLst>
                      <a:ext uri="{FF2B5EF4-FFF2-40B4-BE49-F238E27FC236}">
                        <a16:creationId xmlns:a16="http://schemas.microsoft.com/office/drawing/2014/main" id="{0081209D-8A9C-4020-B44A-3D882589728B}"/>
                      </a:ext>
                    </a:extLst>
                  </p:cNvPr>
                  <p:cNvSpPr/>
                  <p:nvPr/>
                </p:nvSpPr>
                <p:spPr>
                  <a:xfrm>
                    <a:off x="1291811" y="3112383"/>
                    <a:ext cx="191756" cy="520938"/>
                  </a:xfrm>
                  <a:custGeom>
                    <a:avLst/>
                    <a:gdLst>
                      <a:gd name="connsiteX0" fmla="*/ 186004 w 191756"/>
                      <a:gd name="connsiteY0" fmla="*/ 520938 h 520938"/>
                      <a:gd name="connsiteX1" fmla="*/ 185365 w 191756"/>
                      <a:gd name="connsiteY1" fmla="*/ 517742 h 520938"/>
                      <a:gd name="connsiteX2" fmla="*/ 145735 w 191756"/>
                      <a:gd name="connsiteY2" fmla="*/ 5753 h 520938"/>
                      <a:gd name="connsiteX3" fmla="*/ 46022 w 191756"/>
                      <a:gd name="connsiteY3" fmla="*/ 5753 h 520938"/>
                      <a:gd name="connsiteX4" fmla="*/ 5753 w 191756"/>
                      <a:gd name="connsiteY4" fmla="*/ 520938 h 520938"/>
                      <a:gd name="connsiteX5" fmla="*/ 0 w 191756"/>
                      <a:gd name="connsiteY5" fmla="*/ 520299 h 520938"/>
                      <a:gd name="connsiteX6" fmla="*/ 40269 w 191756"/>
                      <a:gd name="connsiteY6" fmla="*/ 2557 h 520938"/>
                      <a:gd name="connsiteX7" fmla="*/ 43465 w 191756"/>
                      <a:gd name="connsiteY7" fmla="*/ 0 h 520938"/>
                      <a:gd name="connsiteX8" fmla="*/ 148292 w 191756"/>
                      <a:gd name="connsiteY8" fmla="*/ 0 h 520938"/>
                      <a:gd name="connsiteX9" fmla="*/ 151488 w 191756"/>
                      <a:gd name="connsiteY9" fmla="*/ 2557 h 520938"/>
                      <a:gd name="connsiteX10" fmla="*/ 191756 w 191756"/>
                      <a:gd name="connsiteY10" fmla="*/ 520299 h 520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756" h="520938">
                        <a:moveTo>
                          <a:pt x="186004" y="520938"/>
                        </a:moveTo>
                        <a:lnTo>
                          <a:pt x="185365" y="517742"/>
                        </a:lnTo>
                        <a:lnTo>
                          <a:pt x="145735" y="5753"/>
                        </a:lnTo>
                        <a:lnTo>
                          <a:pt x="46022" y="5753"/>
                        </a:lnTo>
                        <a:lnTo>
                          <a:pt x="5753" y="520938"/>
                        </a:lnTo>
                        <a:lnTo>
                          <a:pt x="0" y="520299"/>
                        </a:lnTo>
                        <a:lnTo>
                          <a:pt x="40269" y="2557"/>
                        </a:lnTo>
                        <a:lnTo>
                          <a:pt x="43465" y="0"/>
                        </a:lnTo>
                        <a:lnTo>
                          <a:pt x="148292" y="0"/>
                        </a:lnTo>
                        <a:lnTo>
                          <a:pt x="151488" y="2557"/>
                        </a:lnTo>
                        <a:lnTo>
                          <a:pt x="191756" y="520299"/>
                        </a:lnTo>
                        <a:close/>
                      </a:path>
                    </a:pathLst>
                  </a:custGeom>
                  <a:solidFill>
                    <a:srgbClr val="3A444A"/>
                  </a:solidFill>
                  <a:ln w="6385" cap="flat">
                    <a:noFill/>
                    <a:prstDash val="solid"/>
                    <a:miter/>
                  </a:ln>
                </p:spPr>
                <p:txBody>
                  <a:bodyPr rtlCol="0" anchor="ctr"/>
                  <a:lstStyle/>
                  <a:p>
                    <a:endParaRPr lang="en-US"/>
                  </a:p>
                </p:txBody>
              </p:sp>
              <p:sp>
                <p:nvSpPr>
                  <p:cNvPr id="493" name="Graphic 2">
                    <a:extLst>
                      <a:ext uri="{FF2B5EF4-FFF2-40B4-BE49-F238E27FC236}">
                        <a16:creationId xmlns:a16="http://schemas.microsoft.com/office/drawing/2014/main" id="{F221FB86-2FE4-414B-81EB-7D1E3F2A84BE}"/>
                      </a:ext>
                    </a:extLst>
                  </p:cNvPr>
                  <p:cNvSpPr/>
                  <p:nvPr/>
                </p:nvSpPr>
                <p:spPr>
                  <a:xfrm>
                    <a:off x="1384494" y="2951307"/>
                    <a:ext cx="5752" cy="682013"/>
                  </a:xfrm>
                  <a:custGeom>
                    <a:avLst/>
                    <a:gdLst>
                      <a:gd name="connsiteX0" fmla="*/ 0 w 5752"/>
                      <a:gd name="connsiteY0" fmla="*/ 0 h 682013"/>
                      <a:gd name="connsiteX1" fmla="*/ 5753 w 5752"/>
                      <a:gd name="connsiteY1" fmla="*/ 0 h 682013"/>
                      <a:gd name="connsiteX2" fmla="*/ 5753 w 5752"/>
                      <a:gd name="connsiteY2" fmla="*/ 682014 h 682013"/>
                      <a:gd name="connsiteX3" fmla="*/ 0 w 5752"/>
                      <a:gd name="connsiteY3" fmla="*/ 682014 h 682013"/>
                    </a:gdLst>
                    <a:ahLst/>
                    <a:cxnLst>
                      <a:cxn ang="0">
                        <a:pos x="connsiteX0" y="connsiteY0"/>
                      </a:cxn>
                      <a:cxn ang="0">
                        <a:pos x="connsiteX1" y="connsiteY1"/>
                      </a:cxn>
                      <a:cxn ang="0">
                        <a:pos x="connsiteX2" y="connsiteY2"/>
                      </a:cxn>
                      <a:cxn ang="0">
                        <a:pos x="connsiteX3" y="connsiteY3"/>
                      </a:cxn>
                    </a:cxnLst>
                    <a:rect l="l" t="t" r="r" b="b"/>
                    <a:pathLst>
                      <a:path w="5752" h="682013">
                        <a:moveTo>
                          <a:pt x="0" y="0"/>
                        </a:moveTo>
                        <a:lnTo>
                          <a:pt x="5753" y="0"/>
                        </a:lnTo>
                        <a:lnTo>
                          <a:pt x="5753" y="682014"/>
                        </a:lnTo>
                        <a:lnTo>
                          <a:pt x="0" y="682014"/>
                        </a:lnTo>
                        <a:close/>
                      </a:path>
                    </a:pathLst>
                  </a:custGeom>
                  <a:solidFill>
                    <a:srgbClr val="3A444A"/>
                  </a:solidFill>
                  <a:ln w="6385" cap="flat">
                    <a:noFill/>
                    <a:prstDash val="solid"/>
                    <a:miter/>
                  </a:ln>
                </p:spPr>
                <p:txBody>
                  <a:bodyPr rtlCol="0" anchor="ctr"/>
                  <a:lstStyle/>
                  <a:p>
                    <a:endParaRPr lang="en-US"/>
                  </a:p>
                </p:txBody>
              </p:sp>
            </p:grpSp>
            <p:grpSp>
              <p:nvGrpSpPr>
                <p:cNvPr id="494" name="Graphic 2">
                  <a:extLst>
                    <a:ext uri="{FF2B5EF4-FFF2-40B4-BE49-F238E27FC236}">
                      <a16:creationId xmlns:a16="http://schemas.microsoft.com/office/drawing/2014/main" id="{E99A6806-2D6E-42DA-A05D-ABA26DE8066E}"/>
                    </a:ext>
                  </a:extLst>
                </p:cNvPr>
                <p:cNvGrpSpPr/>
                <p:nvPr/>
              </p:nvGrpSpPr>
              <p:grpSpPr>
                <a:xfrm>
                  <a:off x="1332080" y="2951307"/>
                  <a:ext cx="111218" cy="167467"/>
                  <a:chOff x="1332080" y="2951307"/>
                  <a:chExt cx="111218" cy="167467"/>
                </a:xfrm>
                <a:solidFill>
                  <a:srgbClr val="3A444A"/>
                </a:solidFill>
              </p:grpSpPr>
              <p:sp>
                <p:nvSpPr>
                  <p:cNvPr id="495" name="Graphic 2">
                    <a:extLst>
                      <a:ext uri="{FF2B5EF4-FFF2-40B4-BE49-F238E27FC236}">
                        <a16:creationId xmlns:a16="http://schemas.microsoft.com/office/drawing/2014/main" id="{396C37C3-324B-4496-A53A-3C38707AE737}"/>
                      </a:ext>
                    </a:extLst>
                  </p:cNvPr>
                  <p:cNvSpPr/>
                  <p:nvPr/>
                </p:nvSpPr>
                <p:spPr>
                  <a:xfrm>
                    <a:off x="1437546" y="2951307"/>
                    <a:ext cx="5752" cy="167467"/>
                  </a:xfrm>
                  <a:custGeom>
                    <a:avLst/>
                    <a:gdLst>
                      <a:gd name="connsiteX0" fmla="*/ 0 w 5752"/>
                      <a:gd name="connsiteY0" fmla="*/ 0 h 167467"/>
                      <a:gd name="connsiteX1" fmla="*/ 5753 w 5752"/>
                      <a:gd name="connsiteY1" fmla="*/ 0 h 167467"/>
                      <a:gd name="connsiteX2" fmla="*/ 5753 w 5752"/>
                      <a:gd name="connsiteY2" fmla="*/ 167467 h 167467"/>
                      <a:gd name="connsiteX3" fmla="*/ 0 w 5752"/>
                      <a:gd name="connsiteY3" fmla="*/ 167467 h 167467"/>
                    </a:gdLst>
                    <a:ahLst/>
                    <a:cxnLst>
                      <a:cxn ang="0">
                        <a:pos x="connsiteX0" y="connsiteY0"/>
                      </a:cxn>
                      <a:cxn ang="0">
                        <a:pos x="connsiteX1" y="connsiteY1"/>
                      </a:cxn>
                      <a:cxn ang="0">
                        <a:pos x="connsiteX2" y="connsiteY2"/>
                      </a:cxn>
                      <a:cxn ang="0">
                        <a:pos x="connsiteX3" y="connsiteY3"/>
                      </a:cxn>
                    </a:cxnLst>
                    <a:rect l="l" t="t" r="r" b="b"/>
                    <a:pathLst>
                      <a:path w="5752" h="167467">
                        <a:moveTo>
                          <a:pt x="0" y="0"/>
                        </a:moveTo>
                        <a:lnTo>
                          <a:pt x="5753" y="0"/>
                        </a:lnTo>
                        <a:lnTo>
                          <a:pt x="5753" y="167467"/>
                        </a:lnTo>
                        <a:lnTo>
                          <a:pt x="0" y="167467"/>
                        </a:lnTo>
                        <a:close/>
                      </a:path>
                    </a:pathLst>
                  </a:custGeom>
                  <a:solidFill>
                    <a:srgbClr val="3A444A"/>
                  </a:solidFill>
                  <a:ln w="6385" cap="flat">
                    <a:noFill/>
                    <a:prstDash val="solid"/>
                    <a:miter/>
                  </a:ln>
                </p:spPr>
                <p:txBody>
                  <a:bodyPr rtlCol="0" anchor="ctr"/>
                  <a:lstStyle/>
                  <a:p>
                    <a:endParaRPr lang="en-US"/>
                  </a:p>
                </p:txBody>
              </p:sp>
              <p:sp>
                <p:nvSpPr>
                  <p:cNvPr id="496" name="Graphic 2">
                    <a:extLst>
                      <a:ext uri="{FF2B5EF4-FFF2-40B4-BE49-F238E27FC236}">
                        <a16:creationId xmlns:a16="http://schemas.microsoft.com/office/drawing/2014/main" id="{A94AF656-6721-4B15-909B-9B648A371D06}"/>
                      </a:ext>
                    </a:extLst>
                  </p:cNvPr>
                  <p:cNvSpPr/>
                  <p:nvPr/>
                </p:nvSpPr>
                <p:spPr>
                  <a:xfrm>
                    <a:off x="1332080" y="2951307"/>
                    <a:ext cx="5752" cy="167467"/>
                  </a:xfrm>
                  <a:custGeom>
                    <a:avLst/>
                    <a:gdLst>
                      <a:gd name="connsiteX0" fmla="*/ 0 w 5752"/>
                      <a:gd name="connsiteY0" fmla="*/ 0 h 167467"/>
                      <a:gd name="connsiteX1" fmla="*/ 5753 w 5752"/>
                      <a:gd name="connsiteY1" fmla="*/ 0 h 167467"/>
                      <a:gd name="connsiteX2" fmla="*/ 5753 w 5752"/>
                      <a:gd name="connsiteY2" fmla="*/ 167467 h 167467"/>
                      <a:gd name="connsiteX3" fmla="*/ 0 w 5752"/>
                      <a:gd name="connsiteY3" fmla="*/ 167467 h 167467"/>
                    </a:gdLst>
                    <a:ahLst/>
                    <a:cxnLst>
                      <a:cxn ang="0">
                        <a:pos x="connsiteX0" y="connsiteY0"/>
                      </a:cxn>
                      <a:cxn ang="0">
                        <a:pos x="connsiteX1" y="connsiteY1"/>
                      </a:cxn>
                      <a:cxn ang="0">
                        <a:pos x="connsiteX2" y="connsiteY2"/>
                      </a:cxn>
                      <a:cxn ang="0">
                        <a:pos x="connsiteX3" y="connsiteY3"/>
                      </a:cxn>
                    </a:cxnLst>
                    <a:rect l="l" t="t" r="r" b="b"/>
                    <a:pathLst>
                      <a:path w="5752" h="167467">
                        <a:moveTo>
                          <a:pt x="0" y="0"/>
                        </a:moveTo>
                        <a:lnTo>
                          <a:pt x="5753" y="0"/>
                        </a:lnTo>
                        <a:lnTo>
                          <a:pt x="5753" y="167467"/>
                        </a:lnTo>
                        <a:lnTo>
                          <a:pt x="0" y="167467"/>
                        </a:lnTo>
                        <a:close/>
                      </a:path>
                    </a:pathLst>
                  </a:custGeom>
                  <a:solidFill>
                    <a:srgbClr val="3A444A"/>
                  </a:solidFill>
                  <a:ln w="6385" cap="flat">
                    <a:noFill/>
                    <a:prstDash val="solid"/>
                    <a:miter/>
                  </a:ln>
                </p:spPr>
                <p:txBody>
                  <a:bodyPr rtlCol="0" anchor="ctr"/>
                  <a:lstStyle/>
                  <a:p>
                    <a:endParaRPr lang="en-US"/>
                  </a:p>
                </p:txBody>
              </p:sp>
            </p:grpSp>
            <p:grpSp>
              <p:nvGrpSpPr>
                <p:cNvPr id="497" name="Graphic 2">
                  <a:extLst>
                    <a:ext uri="{FF2B5EF4-FFF2-40B4-BE49-F238E27FC236}">
                      <a16:creationId xmlns:a16="http://schemas.microsoft.com/office/drawing/2014/main" id="{F8D3FA04-1499-4665-B53F-B2D4CD373465}"/>
                    </a:ext>
                  </a:extLst>
                </p:cNvPr>
                <p:cNvGrpSpPr/>
                <p:nvPr/>
              </p:nvGrpSpPr>
              <p:grpSpPr>
                <a:xfrm>
                  <a:off x="1271996" y="3628207"/>
                  <a:ext cx="231386" cy="17897"/>
                  <a:chOff x="1271996" y="3628207"/>
                  <a:chExt cx="231386" cy="17897"/>
                </a:xfrm>
                <a:solidFill>
                  <a:srgbClr val="3A444A"/>
                </a:solidFill>
              </p:grpSpPr>
              <p:sp>
                <p:nvSpPr>
                  <p:cNvPr id="498" name="Graphic 2">
                    <a:extLst>
                      <a:ext uri="{FF2B5EF4-FFF2-40B4-BE49-F238E27FC236}">
                        <a16:creationId xmlns:a16="http://schemas.microsoft.com/office/drawing/2014/main" id="{334849B4-CB78-484E-B495-7DA18BF7C8B6}"/>
                      </a:ext>
                    </a:extLst>
                  </p:cNvPr>
                  <p:cNvSpPr/>
                  <p:nvPr/>
                </p:nvSpPr>
                <p:spPr>
                  <a:xfrm>
                    <a:off x="1356369" y="3628207"/>
                    <a:ext cx="63918" cy="17897"/>
                  </a:xfrm>
                  <a:custGeom>
                    <a:avLst/>
                    <a:gdLst>
                      <a:gd name="connsiteX0" fmla="*/ 63919 w 63918"/>
                      <a:gd name="connsiteY0" fmla="*/ 17897 h 17897"/>
                      <a:gd name="connsiteX1" fmla="*/ 0 w 63918"/>
                      <a:gd name="connsiteY1" fmla="*/ 17897 h 17897"/>
                      <a:gd name="connsiteX2" fmla="*/ 9588 w 63918"/>
                      <a:gd name="connsiteY2" fmla="*/ 0 h 17897"/>
                      <a:gd name="connsiteX3" fmla="*/ 54331 w 63918"/>
                      <a:gd name="connsiteY3" fmla="*/ 0 h 17897"/>
                    </a:gdLst>
                    <a:ahLst/>
                    <a:cxnLst>
                      <a:cxn ang="0">
                        <a:pos x="connsiteX0" y="connsiteY0"/>
                      </a:cxn>
                      <a:cxn ang="0">
                        <a:pos x="connsiteX1" y="connsiteY1"/>
                      </a:cxn>
                      <a:cxn ang="0">
                        <a:pos x="connsiteX2" y="connsiteY2"/>
                      </a:cxn>
                      <a:cxn ang="0">
                        <a:pos x="connsiteX3" y="connsiteY3"/>
                      </a:cxn>
                    </a:cxnLst>
                    <a:rect l="l" t="t" r="r" b="b"/>
                    <a:pathLst>
                      <a:path w="63918" h="17897">
                        <a:moveTo>
                          <a:pt x="63919" y="17897"/>
                        </a:moveTo>
                        <a:lnTo>
                          <a:pt x="0" y="17897"/>
                        </a:lnTo>
                        <a:lnTo>
                          <a:pt x="9588" y="0"/>
                        </a:lnTo>
                        <a:lnTo>
                          <a:pt x="54331" y="0"/>
                        </a:lnTo>
                        <a:close/>
                      </a:path>
                    </a:pathLst>
                  </a:custGeom>
                  <a:solidFill>
                    <a:srgbClr val="3A444A"/>
                  </a:solidFill>
                  <a:ln w="6385" cap="flat">
                    <a:noFill/>
                    <a:prstDash val="solid"/>
                    <a:miter/>
                  </a:ln>
                </p:spPr>
                <p:txBody>
                  <a:bodyPr rtlCol="0" anchor="ctr"/>
                  <a:lstStyle/>
                  <a:p>
                    <a:endParaRPr lang="en-US"/>
                  </a:p>
                </p:txBody>
              </p:sp>
              <p:sp>
                <p:nvSpPr>
                  <p:cNvPr id="499" name="Graphic 2">
                    <a:extLst>
                      <a:ext uri="{FF2B5EF4-FFF2-40B4-BE49-F238E27FC236}">
                        <a16:creationId xmlns:a16="http://schemas.microsoft.com/office/drawing/2014/main" id="{46FD2A88-185E-40B1-88E2-18AC715ED423}"/>
                      </a:ext>
                    </a:extLst>
                  </p:cNvPr>
                  <p:cNvSpPr/>
                  <p:nvPr/>
                </p:nvSpPr>
                <p:spPr>
                  <a:xfrm>
                    <a:off x="1462475" y="3628207"/>
                    <a:ext cx="40908" cy="17897"/>
                  </a:xfrm>
                  <a:custGeom>
                    <a:avLst/>
                    <a:gdLst>
                      <a:gd name="connsiteX0" fmla="*/ 40908 w 40908"/>
                      <a:gd name="connsiteY0" fmla="*/ 17897 h 17897"/>
                      <a:gd name="connsiteX1" fmla="*/ 0 w 40908"/>
                      <a:gd name="connsiteY1" fmla="*/ 17897 h 17897"/>
                      <a:gd name="connsiteX2" fmla="*/ 1278 w 40908"/>
                      <a:gd name="connsiteY2" fmla="*/ 0 h 17897"/>
                      <a:gd name="connsiteX3" fmla="*/ 33877 w 40908"/>
                      <a:gd name="connsiteY3" fmla="*/ 0 h 17897"/>
                    </a:gdLst>
                    <a:ahLst/>
                    <a:cxnLst>
                      <a:cxn ang="0">
                        <a:pos x="connsiteX0" y="connsiteY0"/>
                      </a:cxn>
                      <a:cxn ang="0">
                        <a:pos x="connsiteX1" y="connsiteY1"/>
                      </a:cxn>
                      <a:cxn ang="0">
                        <a:pos x="connsiteX2" y="connsiteY2"/>
                      </a:cxn>
                      <a:cxn ang="0">
                        <a:pos x="connsiteX3" y="connsiteY3"/>
                      </a:cxn>
                    </a:cxnLst>
                    <a:rect l="l" t="t" r="r" b="b"/>
                    <a:pathLst>
                      <a:path w="40908" h="17897">
                        <a:moveTo>
                          <a:pt x="40908" y="17897"/>
                        </a:moveTo>
                        <a:lnTo>
                          <a:pt x="0" y="17897"/>
                        </a:lnTo>
                        <a:lnTo>
                          <a:pt x="1278" y="0"/>
                        </a:lnTo>
                        <a:lnTo>
                          <a:pt x="33877" y="0"/>
                        </a:lnTo>
                        <a:close/>
                      </a:path>
                    </a:pathLst>
                  </a:custGeom>
                  <a:solidFill>
                    <a:srgbClr val="3A444A"/>
                  </a:solidFill>
                  <a:ln w="6385" cap="flat">
                    <a:noFill/>
                    <a:prstDash val="solid"/>
                    <a:miter/>
                  </a:ln>
                </p:spPr>
                <p:txBody>
                  <a:bodyPr rtlCol="0" anchor="ctr"/>
                  <a:lstStyle/>
                  <a:p>
                    <a:endParaRPr lang="en-US"/>
                  </a:p>
                </p:txBody>
              </p:sp>
              <p:sp>
                <p:nvSpPr>
                  <p:cNvPr id="500" name="Graphic 2">
                    <a:extLst>
                      <a:ext uri="{FF2B5EF4-FFF2-40B4-BE49-F238E27FC236}">
                        <a16:creationId xmlns:a16="http://schemas.microsoft.com/office/drawing/2014/main" id="{7B773ABF-A9CF-4E6F-AC91-65B3A19D867D}"/>
                      </a:ext>
                    </a:extLst>
                  </p:cNvPr>
                  <p:cNvSpPr/>
                  <p:nvPr/>
                </p:nvSpPr>
                <p:spPr>
                  <a:xfrm>
                    <a:off x="1271996" y="3628207"/>
                    <a:ext cx="40908" cy="17897"/>
                  </a:xfrm>
                  <a:custGeom>
                    <a:avLst/>
                    <a:gdLst>
                      <a:gd name="connsiteX0" fmla="*/ 40908 w 40908"/>
                      <a:gd name="connsiteY0" fmla="*/ 17897 h 17897"/>
                      <a:gd name="connsiteX1" fmla="*/ 0 w 40908"/>
                      <a:gd name="connsiteY1" fmla="*/ 17897 h 17897"/>
                      <a:gd name="connsiteX2" fmla="*/ 7031 w 40908"/>
                      <a:gd name="connsiteY2" fmla="*/ 0 h 17897"/>
                      <a:gd name="connsiteX3" fmla="*/ 39630 w 40908"/>
                      <a:gd name="connsiteY3" fmla="*/ 0 h 17897"/>
                    </a:gdLst>
                    <a:ahLst/>
                    <a:cxnLst>
                      <a:cxn ang="0">
                        <a:pos x="connsiteX0" y="connsiteY0"/>
                      </a:cxn>
                      <a:cxn ang="0">
                        <a:pos x="connsiteX1" y="connsiteY1"/>
                      </a:cxn>
                      <a:cxn ang="0">
                        <a:pos x="connsiteX2" y="connsiteY2"/>
                      </a:cxn>
                      <a:cxn ang="0">
                        <a:pos x="connsiteX3" y="connsiteY3"/>
                      </a:cxn>
                    </a:cxnLst>
                    <a:rect l="l" t="t" r="r" b="b"/>
                    <a:pathLst>
                      <a:path w="40908" h="17897">
                        <a:moveTo>
                          <a:pt x="40908" y="17897"/>
                        </a:moveTo>
                        <a:lnTo>
                          <a:pt x="0" y="17897"/>
                        </a:lnTo>
                        <a:lnTo>
                          <a:pt x="7031" y="0"/>
                        </a:lnTo>
                        <a:lnTo>
                          <a:pt x="39630" y="0"/>
                        </a:lnTo>
                        <a:close/>
                      </a:path>
                    </a:pathLst>
                  </a:custGeom>
                  <a:solidFill>
                    <a:srgbClr val="3A444A"/>
                  </a:solidFill>
                  <a:ln w="6385" cap="flat">
                    <a:noFill/>
                    <a:prstDash val="solid"/>
                    <a:miter/>
                  </a:ln>
                </p:spPr>
                <p:txBody>
                  <a:bodyPr rtlCol="0" anchor="ctr"/>
                  <a:lstStyle/>
                  <a:p>
                    <a:endParaRPr lang="en-US"/>
                  </a:p>
                </p:txBody>
              </p:sp>
            </p:grpSp>
            <p:sp>
              <p:nvSpPr>
                <p:cNvPr id="501" name="Graphic 2">
                  <a:extLst>
                    <a:ext uri="{FF2B5EF4-FFF2-40B4-BE49-F238E27FC236}">
                      <a16:creationId xmlns:a16="http://schemas.microsoft.com/office/drawing/2014/main" id="{1B29B704-CED4-426D-B550-34B65B3D5BF9}"/>
                    </a:ext>
                  </a:extLst>
                </p:cNvPr>
                <p:cNvSpPr/>
                <p:nvPr/>
              </p:nvSpPr>
              <p:spPr>
                <a:xfrm>
                  <a:off x="1385772" y="2819635"/>
                  <a:ext cx="3835" cy="154044"/>
                </a:xfrm>
                <a:custGeom>
                  <a:avLst/>
                  <a:gdLst>
                    <a:gd name="connsiteX0" fmla="*/ 2557 w 3835"/>
                    <a:gd name="connsiteY0" fmla="*/ 639 h 154044"/>
                    <a:gd name="connsiteX1" fmla="*/ 3835 w 3835"/>
                    <a:gd name="connsiteY1" fmla="*/ 151487 h 154044"/>
                    <a:gd name="connsiteX2" fmla="*/ 3835 w 3835"/>
                    <a:gd name="connsiteY2" fmla="*/ 154044 h 154044"/>
                    <a:gd name="connsiteX3" fmla="*/ 0 w 3835"/>
                    <a:gd name="connsiteY3" fmla="*/ 154044 h 154044"/>
                    <a:gd name="connsiteX4" fmla="*/ 0 w 3835"/>
                    <a:gd name="connsiteY4" fmla="*/ 151487 h 154044"/>
                    <a:gd name="connsiteX5" fmla="*/ 1278 w 3835"/>
                    <a:gd name="connsiteY5" fmla="*/ 639 h 154044"/>
                    <a:gd name="connsiteX6" fmla="*/ 1278 w 3835"/>
                    <a:gd name="connsiteY6" fmla="*/ 0 h 154044"/>
                    <a:gd name="connsiteX7" fmla="*/ 2557 w 3835"/>
                    <a:gd name="connsiteY7" fmla="*/ 0 h 154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5" h="154044">
                      <a:moveTo>
                        <a:pt x="2557" y="639"/>
                      </a:moveTo>
                      <a:lnTo>
                        <a:pt x="3835" y="151487"/>
                      </a:lnTo>
                      <a:lnTo>
                        <a:pt x="3835" y="154044"/>
                      </a:lnTo>
                      <a:lnTo>
                        <a:pt x="0" y="154044"/>
                      </a:lnTo>
                      <a:lnTo>
                        <a:pt x="0" y="151487"/>
                      </a:lnTo>
                      <a:lnTo>
                        <a:pt x="1278" y="639"/>
                      </a:lnTo>
                      <a:lnTo>
                        <a:pt x="1278" y="0"/>
                      </a:lnTo>
                      <a:lnTo>
                        <a:pt x="2557" y="0"/>
                      </a:lnTo>
                      <a:close/>
                    </a:path>
                  </a:pathLst>
                </a:custGeom>
                <a:solidFill>
                  <a:srgbClr val="CCCCCC"/>
                </a:solidFill>
                <a:ln w="6385" cap="flat">
                  <a:noFill/>
                  <a:prstDash val="solid"/>
                  <a:miter/>
                </a:ln>
              </p:spPr>
              <p:txBody>
                <a:bodyPr rtlCol="0" anchor="ctr"/>
                <a:lstStyle/>
                <a:p>
                  <a:endParaRPr lang="en-US"/>
                </a:p>
              </p:txBody>
            </p:sp>
            <p:grpSp>
              <p:nvGrpSpPr>
                <p:cNvPr id="502" name="Graphic 2">
                  <a:extLst>
                    <a:ext uri="{FF2B5EF4-FFF2-40B4-BE49-F238E27FC236}">
                      <a16:creationId xmlns:a16="http://schemas.microsoft.com/office/drawing/2014/main" id="{29D44611-F796-4E30-913F-8D772CB2D2CF}"/>
                    </a:ext>
                  </a:extLst>
                </p:cNvPr>
                <p:cNvGrpSpPr/>
                <p:nvPr/>
              </p:nvGrpSpPr>
              <p:grpSpPr>
                <a:xfrm>
                  <a:off x="1289894" y="2951946"/>
                  <a:ext cx="194952" cy="86290"/>
                  <a:chOff x="1289894" y="2951946"/>
                  <a:chExt cx="194952" cy="86290"/>
                </a:xfrm>
                <a:solidFill>
                  <a:srgbClr val="3A444A"/>
                </a:solidFill>
              </p:grpSpPr>
              <p:sp>
                <p:nvSpPr>
                  <p:cNvPr id="503" name="Graphic 2">
                    <a:extLst>
                      <a:ext uri="{FF2B5EF4-FFF2-40B4-BE49-F238E27FC236}">
                        <a16:creationId xmlns:a16="http://schemas.microsoft.com/office/drawing/2014/main" id="{4C13D149-6A19-4312-9AE7-1E99D2E77409}"/>
                      </a:ext>
                    </a:extLst>
                  </p:cNvPr>
                  <p:cNvSpPr/>
                  <p:nvPr/>
                </p:nvSpPr>
                <p:spPr>
                  <a:xfrm>
                    <a:off x="1289894" y="3032484"/>
                    <a:ext cx="194952" cy="5752"/>
                  </a:xfrm>
                  <a:custGeom>
                    <a:avLst/>
                    <a:gdLst>
                      <a:gd name="connsiteX0" fmla="*/ 0 w 194952"/>
                      <a:gd name="connsiteY0" fmla="*/ 0 h 5752"/>
                      <a:gd name="connsiteX1" fmla="*/ 194952 w 194952"/>
                      <a:gd name="connsiteY1" fmla="*/ 0 h 5752"/>
                      <a:gd name="connsiteX2" fmla="*/ 194952 w 194952"/>
                      <a:gd name="connsiteY2" fmla="*/ 5753 h 5752"/>
                      <a:gd name="connsiteX3" fmla="*/ 0 w 194952"/>
                      <a:gd name="connsiteY3" fmla="*/ 5753 h 5752"/>
                    </a:gdLst>
                    <a:ahLst/>
                    <a:cxnLst>
                      <a:cxn ang="0">
                        <a:pos x="connsiteX0" y="connsiteY0"/>
                      </a:cxn>
                      <a:cxn ang="0">
                        <a:pos x="connsiteX1" y="connsiteY1"/>
                      </a:cxn>
                      <a:cxn ang="0">
                        <a:pos x="connsiteX2" y="connsiteY2"/>
                      </a:cxn>
                      <a:cxn ang="0">
                        <a:pos x="connsiteX3" y="connsiteY3"/>
                      </a:cxn>
                    </a:cxnLst>
                    <a:rect l="l" t="t" r="r" b="b"/>
                    <a:pathLst>
                      <a:path w="194952" h="5752">
                        <a:moveTo>
                          <a:pt x="0" y="0"/>
                        </a:moveTo>
                        <a:lnTo>
                          <a:pt x="194952" y="0"/>
                        </a:lnTo>
                        <a:lnTo>
                          <a:pt x="194952" y="5753"/>
                        </a:lnTo>
                        <a:lnTo>
                          <a:pt x="0" y="5753"/>
                        </a:lnTo>
                        <a:close/>
                      </a:path>
                    </a:pathLst>
                  </a:custGeom>
                  <a:solidFill>
                    <a:srgbClr val="3A444A"/>
                  </a:solidFill>
                  <a:ln w="6385" cap="flat">
                    <a:noFill/>
                    <a:prstDash val="solid"/>
                    <a:miter/>
                  </a:ln>
                </p:spPr>
                <p:txBody>
                  <a:bodyPr rtlCol="0" anchor="ctr"/>
                  <a:lstStyle/>
                  <a:p>
                    <a:endParaRPr lang="en-US"/>
                  </a:p>
                </p:txBody>
              </p:sp>
              <p:sp>
                <p:nvSpPr>
                  <p:cNvPr id="504" name="Graphic 2">
                    <a:extLst>
                      <a:ext uri="{FF2B5EF4-FFF2-40B4-BE49-F238E27FC236}">
                        <a16:creationId xmlns:a16="http://schemas.microsoft.com/office/drawing/2014/main" id="{2D2E6258-ECC8-45AD-B6E3-C068C32F18D1}"/>
                      </a:ext>
                    </a:extLst>
                  </p:cNvPr>
                  <p:cNvSpPr/>
                  <p:nvPr/>
                </p:nvSpPr>
                <p:spPr>
                  <a:xfrm>
                    <a:off x="1289894" y="2951946"/>
                    <a:ext cx="194952" cy="5752"/>
                  </a:xfrm>
                  <a:custGeom>
                    <a:avLst/>
                    <a:gdLst>
                      <a:gd name="connsiteX0" fmla="*/ 0 w 194952"/>
                      <a:gd name="connsiteY0" fmla="*/ 0 h 5752"/>
                      <a:gd name="connsiteX1" fmla="*/ 194952 w 194952"/>
                      <a:gd name="connsiteY1" fmla="*/ 0 h 5752"/>
                      <a:gd name="connsiteX2" fmla="*/ 194952 w 194952"/>
                      <a:gd name="connsiteY2" fmla="*/ 5753 h 5752"/>
                      <a:gd name="connsiteX3" fmla="*/ 0 w 194952"/>
                      <a:gd name="connsiteY3" fmla="*/ 5753 h 5752"/>
                    </a:gdLst>
                    <a:ahLst/>
                    <a:cxnLst>
                      <a:cxn ang="0">
                        <a:pos x="connsiteX0" y="connsiteY0"/>
                      </a:cxn>
                      <a:cxn ang="0">
                        <a:pos x="connsiteX1" y="connsiteY1"/>
                      </a:cxn>
                      <a:cxn ang="0">
                        <a:pos x="connsiteX2" y="connsiteY2"/>
                      </a:cxn>
                      <a:cxn ang="0">
                        <a:pos x="connsiteX3" y="connsiteY3"/>
                      </a:cxn>
                    </a:cxnLst>
                    <a:rect l="l" t="t" r="r" b="b"/>
                    <a:pathLst>
                      <a:path w="194952" h="5752">
                        <a:moveTo>
                          <a:pt x="0" y="0"/>
                        </a:moveTo>
                        <a:lnTo>
                          <a:pt x="194952" y="0"/>
                        </a:lnTo>
                        <a:lnTo>
                          <a:pt x="194952" y="5753"/>
                        </a:lnTo>
                        <a:lnTo>
                          <a:pt x="0" y="5753"/>
                        </a:lnTo>
                        <a:close/>
                      </a:path>
                    </a:pathLst>
                  </a:custGeom>
                  <a:solidFill>
                    <a:srgbClr val="3A444A"/>
                  </a:solidFill>
                  <a:ln w="6385" cap="flat">
                    <a:noFill/>
                    <a:prstDash val="solid"/>
                    <a:miter/>
                  </a:ln>
                </p:spPr>
                <p:txBody>
                  <a:bodyPr rtlCol="0" anchor="ctr"/>
                  <a:lstStyle/>
                  <a:p>
                    <a:endParaRPr lang="en-US"/>
                  </a:p>
                </p:txBody>
              </p:sp>
            </p:grpSp>
            <p:grpSp>
              <p:nvGrpSpPr>
                <p:cNvPr id="505" name="Graphic 2">
                  <a:extLst>
                    <a:ext uri="{FF2B5EF4-FFF2-40B4-BE49-F238E27FC236}">
                      <a16:creationId xmlns:a16="http://schemas.microsoft.com/office/drawing/2014/main" id="{B0A11FD5-4300-46C3-81BA-80D4ACD03F48}"/>
                    </a:ext>
                  </a:extLst>
                </p:cNvPr>
                <p:cNvGrpSpPr/>
                <p:nvPr/>
              </p:nvGrpSpPr>
              <p:grpSpPr>
                <a:xfrm>
                  <a:off x="1270718" y="2932771"/>
                  <a:ext cx="233942" cy="114414"/>
                  <a:chOff x="1270718" y="2932771"/>
                  <a:chExt cx="233942" cy="114414"/>
                </a:xfrm>
                <a:solidFill>
                  <a:srgbClr val="3A444A"/>
                </a:solidFill>
              </p:grpSpPr>
              <p:sp>
                <p:nvSpPr>
                  <p:cNvPr id="506" name="Graphic 2">
                    <a:extLst>
                      <a:ext uri="{FF2B5EF4-FFF2-40B4-BE49-F238E27FC236}">
                        <a16:creationId xmlns:a16="http://schemas.microsoft.com/office/drawing/2014/main" id="{989A85E4-3299-4DD7-B522-02A406E15ADA}"/>
                      </a:ext>
                    </a:extLst>
                  </p:cNvPr>
                  <p:cNvSpPr/>
                  <p:nvPr/>
                </p:nvSpPr>
                <p:spPr>
                  <a:xfrm>
                    <a:off x="1270718" y="2933410"/>
                    <a:ext cx="19814" cy="113775"/>
                  </a:xfrm>
                  <a:custGeom>
                    <a:avLst/>
                    <a:gdLst>
                      <a:gd name="connsiteX0" fmla="*/ 19815 w 19814"/>
                      <a:gd name="connsiteY0" fmla="*/ 113775 h 113775"/>
                      <a:gd name="connsiteX1" fmla="*/ 0 w 19814"/>
                      <a:gd name="connsiteY1" fmla="*/ 113775 h 113775"/>
                      <a:gd name="connsiteX2" fmla="*/ 0 w 19814"/>
                      <a:gd name="connsiteY2" fmla="*/ 0 h 113775"/>
                      <a:gd name="connsiteX3" fmla="*/ 19815 w 19814"/>
                      <a:gd name="connsiteY3" fmla="*/ 0 h 113775"/>
                      <a:gd name="connsiteX4" fmla="*/ 19815 w 19814"/>
                      <a:gd name="connsiteY4" fmla="*/ 113775 h 113775"/>
                      <a:gd name="connsiteX5" fmla="*/ 5753 w 19814"/>
                      <a:gd name="connsiteY5" fmla="*/ 108023 h 113775"/>
                      <a:gd name="connsiteX6" fmla="*/ 14062 w 19814"/>
                      <a:gd name="connsiteY6" fmla="*/ 108023 h 113775"/>
                      <a:gd name="connsiteX7" fmla="*/ 14062 w 19814"/>
                      <a:gd name="connsiteY7" fmla="*/ 5753 h 113775"/>
                      <a:gd name="connsiteX8" fmla="*/ 5753 w 19814"/>
                      <a:gd name="connsiteY8" fmla="*/ 5753 h 113775"/>
                      <a:gd name="connsiteX9" fmla="*/ 5753 w 19814"/>
                      <a:gd name="connsiteY9" fmla="*/ 108023 h 113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814" h="113775">
                        <a:moveTo>
                          <a:pt x="19815" y="113775"/>
                        </a:moveTo>
                        <a:lnTo>
                          <a:pt x="0" y="113775"/>
                        </a:lnTo>
                        <a:lnTo>
                          <a:pt x="0" y="0"/>
                        </a:lnTo>
                        <a:lnTo>
                          <a:pt x="19815" y="0"/>
                        </a:lnTo>
                        <a:lnTo>
                          <a:pt x="19815" y="113775"/>
                        </a:lnTo>
                        <a:close/>
                        <a:moveTo>
                          <a:pt x="5753" y="108023"/>
                        </a:moveTo>
                        <a:lnTo>
                          <a:pt x="14062" y="108023"/>
                        </a:lnTo>
                        <a:lnTo>
                          <a:pt x="14062" y="5753"/>
                        </a:lnTo>
                        <a:lnTo>
                          <a:pt x="5753" y="5753"/>
                        </a:lnTo>
                        <a:lnTo>
                          <a:pt x="5753" y="108023"/>
                        </a:lnTo>
                        <a:close/>
                      </a:path>
                    </a:pathLst>
                  </a:custGeom>
                  <a:solidFill>
                    <a:srgbClr val="3A444A"/>
                  </a:solidFill>
                  <a:ln w="6385" cap="flat">
                    <a:noFill/>
                    <a:prstDash val="solid"/>
                    <a:miter/>
                  </a:ln>
                </p:spPr>
                <p:txBody>
                  <a:bodyPr rtlCol="0" anchor="ctr"/>
                  <a:lstStyle/>
                  <a:p>
                    <a:endParaRPr lang="en-US"/>
                  </a:p>
                </p:txBody>
              </p:sp>
              <p:sp>
                <p:nvSpPr>
                  <p:cNvPr id="507" name="Graphic 2">
                    <a:extLst>
                      <a:ext uri="{FF2B5EF4-FFF2-40B4-BE49-F238E27FC236}">
                        <a16:creationId xmlns:a16="http://schemas.microsoft.com/office/drawing/2014/main" id="{B5BF6A3C-3873-49C8-85BD-389E0A36EDFA}"/>
                      </a:ext>
                    </a:extLst>
                  </p:cNvPr>
                  <p:cNvSpPr/>
                  <p:nvPr/>
                </p:nvSpPr>
                <p:spPr>
                  <a:xfrm>
                    <a:off x="1481650" y="2932771"/>
                    <a:ext cx="23010" cy="113775"/>
                  </a:xfrm>
                  <a:custGeom>
                    <a:avLst/>
                    <a:gdLst>
                      <a:gd name="connsiteX0" fmla="*/ 23011 w 23010"/>
                      <a:gd name="connsiteY0" fmla="*/ 113776 h 113775"/>
                      <a:gd name="connsiteX1" fmla="*/ 0 w 23010"/>
                      <a:gd name="connsiteY1" fmla="*/ 113776 h 113775"/>
                      <a:gd name="connsiteX2" fmla="*/ 0 w 23010"/>
                      <a:gd name="connsiteY2" fmla="*/ 0 h 113775"/>
                      <a:gd name="connsiteX3" fmla="*/ 23011 w 23010"/>
                      <a:gd name="connsiteY3" fmla="*/ 0 h 113775"/>
                      <a:gd name="connsiteX4" fmla="*/ 23011 w 23010"/>
                      <a:gd name="connsiteY4" fmla="*/ 113776 h 113775"/>
                      <a:gd name="connsiteX5" fmla="*/ 5753 w 23010"/>
                      <a:gd name="connsiteY5" fmla="*/ 108023 h 113775"/>
                      <a:gd name="connsiteX6" fmla="*/ 17258 w 23010"/>
                      <a:gd name="connsiteY6" fmla="*/ 108023 h 113775"/>
                      <a:gd name="connsiteX7" fmla="*/ 17258 w 23010"/>
                      <a:gd name="connsiteY7" fmla="*/ 5753 h 113775"/>
                      <a:gd name="connsiteX8" fmla="*/ 5753 w 23010"/>
                      <a:gd name="connsiteY8" fmla="*/ 5753 h 113775"/>
                      <a:gd name="connsiteX9" fmla="*/ 5753 w 23010"/>
                      <a:gd name="connsiteY9" fmla="*/ 108023 h 113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 h="113775">
                        <a:moveTo>
                          <a:pt x="23011" y="113776"/>
                        </a:moveTo>
                        <a:lnTo>
                          <a:pt x="0" y="113776"/>
                        </a:lnTo>
                        <a:lnTo>
                          <a:pt x="0" y="0"/>
                        </a:lnTo>
                        <a:lnTo>
                          <a:pt x="23011" y="0"/>
                        </a:lnTo>
                        <a:lnTo>
                          <a:pt x="23011" y="113776"/>
                        </a:lnTo>
                        <a:close/>
                        <a:moveTo>
                          <a:pt x="5753" y="108023"/>
                        </a:moveTo>
                        <a:lnTo>
                          <a:pt x="17258" y="108023"/>
                        </a:lnTo>
                        <a:lnTo>
                          <a:pt x="17258" y="5753"/>
                        </a:lnTo>
                        <a:lnTo>
                          <a:pt x="5753" y="5753"/>
                        </a:lnTo>
                        <a:lnTo>
                          <a:pt x="5753" y="108023"/>
                        </a:lnTo>
                        <a:close/>
                      </a:path>
                    </a:pathLst>
                  </a:custGeom>
                  <a:solidFill>
                    <a:srgbClr val="3A444A"/>
                  </a:solidFill>
                  <a:ln w="6385" cap="flat">
                    <a:noFill/>
                    <a:prstDash val="solid"/>
                    <a:miter/>
                  </a:ln>
                </p:spPr>
                <p:txBody>
                  <a:bodyPr rtlCol="0" anchor="ctr"/>
                  <a:lstStyle/>
                  <a:p>
                    <a:endParaRPr lang="en-US"/>
                  </a:p>
                </p:txBody>
              </p:sp>
            </p:grpSp>
            <p:sp>
              <p:nvSpPr>
                <p:cNvPr id="508" name="Graphic 2">
                  <a:extLst>
                    <a:ext uri="{FF2B5EF4-FFF2-40B4-BE49-F238E27FC236}">
                      <a16:creationId xmlns:a16="http://schemas.microsoft.com/office/drawing/2014/main" id="{40D1B2A6-994B-45D3-B786-39C648D7A33B}"/>
                    </a:ext>
                  </a:extLst>
                </p:cNvPr>
                <p:cNvSpPr/>
                <p:nvPr/>
              </p:nvSpPr>
              <p:spPr>
                <a:xfrm>
                  <a:off x="1289255" y="3112383"/>
                  <a:ext cx="196230" cy="104187"/>
                </a:xfrm>
                <a:custGeom>
                  <a:avLst/>
                  <a:gdLst>
                    <a:gd name="connsiteX0" fmla="*/ 193674 w 196230"/>
                    <a:gd name="connsiteY0" fmla="*/ 104188 h 104187"/>
                    <a:gd name="connsiteX1" fmla="*/ 3196 w 196230"/>
                    <a:gd name="connsiteY1" fmla="*/ 104188 h 104187"/>
                    <a:gd name="connsiteX2" fmla="*/ 0 w 196230"/>
                    <a:gd name="connsiteY2" fmla="*/ 100992 h 104187"/>
                    <a:gd name="connsiteX3" fmla="*/ 0 w 196230"/>
                    <a:gd name="connsiteY3" fmla="*/ 3196 h 104187"/>
                    <a:gd name="connsiteX4" fmla="*/ 3196 w 196230"/>
                    <a:gd name="connsiteY4" fmla="*/ 0 h 104187"/>
                    <a:gd name="connsiteX5" fmla="*/ 193035 w 196230"/>
                    <a:gd name="connsiteY5" fmla="*/ 0 h 104187"/>
                    <a:gd name="connsiteX6" fmla="*/ 196231 w 196230"/>
                    <a:gd name="connsiteY6" fmla="*/ 3196 h 104187"/>
                    <a:gd name="connsiteX7" fmla="*/ 196231 w 196230"/>
                    <a:gd name="connsiteY7" fmla="*/ 101631 h 104187"/>
                    <a:gd name="connsiteX8" fmla="*/ 193674 w 196230"/>
                    <a:gd name="connsiteY8" fmla="*/ 104188 h 104187"/>
                    <a:gd name="connsiteX9" fmla="*/ 6392 w 196230"/>
                    <a:gd name="connsiteY9" fmla="*/ 98435 h 104187"/>
                    <a:gd name="connsiteX10" fmla="*/ 190478 w 196230"/>
                    <a:gd name="connsiteY10" fmla="*/ 98435 h 104187"/>
                    <a:gd name="connsiteX11" fmla="*/ 190478 w 196230"/>
                    <a:gd name="connsiteY11" fmla="*/ 5753 h 104187"/>
                    <a:gd name="connsiteX12" fmla="*/ 6392 w 196230"/>
                    <a:gd name="connsiteY12" fmla="*/ 5753 h 104187"/>
                    <a:gd name="connsiteX13" fmla="*/ 6392 w 196230"/>
                    <a:gd name="connsiteY13" fmla="*/ 98435 h 104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230" h="104187">
                      <a:moveTo>
                        <a:pt x="193674" y="104188"/>
                      </a:moveTo>
                      <a:lnTo>
                        <a:pt x="3196" y="104188"/>
                      </a:lnTo>
                      <a:lnTo>
                        <a:pt x="0" y="100992"/>
                      </a:lnTo>
                      <a:lnTo>
                        <a:pt x="0" y="3196"/>
                      </a:lnTo>
                      <a:lnTo>
                        <a:pt x="3196" y="0"/>
                      </a:lnTo>
                      <a:lnTo>
                        <a:pt x="193035" y="0"/>
                      </a:lnTo>
                      <a:lnTo>
                        <a:pt x="196231" y="3196"/>
                      </a:lnTo>
                      <a:lnTo>
                        <a:pt x="196231" y="101631"/>
                      </a:lnTo>
                      <a:lnTo>
                        <a:pt x="193674" y="104188"/>
                      </a:lnTo>
                      <a:close/>
                      <a:moveTo>
                        <a:pt x="6392" y="98435"/>
                      </a:moveTo>
                      <a:lnTo>
                        <a:pt x="190478" y="98435"/>
                      </a:lnTo>
                      <a:lnTo>
                        <a:pt x="190478" y="5753"/>
                      </a:lnTo>
                      <a:lnTo>
                        <a:pt x="6392" y="5753"/>
                      </a:lnTo>
                      <a:lnTo>
                        <a:pt x="6392" y="98435"/>
                      </a:lnTo>
                      <a:close/>
                    </a:path>
                  </a:pathLst>
                </a:custGeom>
                <a:solidFill>
                  <a:srgbClr val="3A444A"/>
                </a:solidFill>
                <a:ln w="6385" cap="flat">
                  <a:noFill/>
                  <a:prstDash val="solid"/>
                  <a:miter/>
                </a:ln>
              </p:spPr>
              <p:txBody>
                <a:bodyPr rtlCol="0" anchor="ctr"/>
                <a:lstStyle/>
                <a:p>
                  <a:endParaRPr lang="en-US"/>
                </a:p>
              </p:txBody>
            </p:sp>
            <p:sp>
              <p:nvSpPr>
                <p:cNvPr id="509" name="Graphic 2">
                  <a:extLst>
                    <a:ext uri="{FF2B5EF4-FFF2-40B4-BE49-F238E27FC236}">
                      <a16:creationId xmlns:a16="http://schemas.microsoft.com/office/drawing/2014/main" id="{60DFF23C-D3D7-4F24-BF33-F1D132376AF8}"/>
                    </a:ext>
                  </a:extLst>
                </p:cNvPr>
                <p:cNvSpPr/>
                <p:nvPr/>
              </p:nvSpPr>
              <p:spPr>
                <a:xfrm>
                  <a:off x="1314183" y="3373810"/>
                  <a:ext cx="146374" cy="5752"/>
                </a:xfrm>
                <a:custGeom>
                  <a:avLst/>
                  <a:gdLst>
                    <a:gd name="connsiteX0" fmla="*/ 0 w 146374"/>
                    <a:gd name="connsiteY0" fmla="*/ 0 h 5752"/>
                    <a:gd name="connsiteX1" fmla="*/ 146374 w 146374"/>
                    <a:gd name="connsiteY1" fmla="*/ 0 h 5752"/>
                    <a:gd name="connsiteX2" fmla="*/ 146374 w 146374"/>
                    <a:gd name="connsiteY2" fmla="*/ 5753 h 5752"/>
                    <a:gd name="connsiteX3" fmla="*/ 0 w 146374"/>
                    <a:gd name="connsiteY3" fmla="*/ 5753 h 5752"/>
                  </a:gdLst>
                  <a:ahLst/>
                  <a:cxnLst>
                    <a:cxn ang="0">
                      <a:pos x="connsiteX0" y="connsiteY0"/>
                    </a:cxn>
                    <a:cxn ang="0">
                      <a:pos x="connsiteX1" y="connsiteY1"/>
                    </a:cxn>
                    <a:cxn ang="0">
                      <a:pos x="connsiteX2" y="connsiteY2"/>
                    </a:cxn>
                    <a:cxn ang="0">
                      <a:pos x="connsiteX3" y="connsiteY3"/>
                    </a:cxn>
                  </a:cxnLst>
                  <a:rect l="l" t="t" r="r" b="b"/>
                  <a:pathLst>
                    <a:path w="146374" h="5752">
                      <a:moveTo>
                        <a:pt x="0" y="0"/>
                      </a:moveTo>
                      <a:lnTo>
                        <a:pt x="146374" y="0"/>
                      </a:lnTo>
                      <a:lnTo>
                        <a:pt x="146374" y="5753"/>
                      </a:lnTo>
                      <a:lnTo>
                        <a:pt x="0" y="5753"/>
                      </a:lnTo>
                      <a:close/>
                    </a:path>
                  </a:pathLst>
                </a:custGeom>
                <a:solidFill>
                  <a:srgbClr val="3A444A"/>
                </a:solidFill>
                <a:ln w="6385" cap="flat">
                  <a:noFill/>
                  <a:prstDash val="solid"/>
                  <a:miter/>
                </a:ln>
              </p:spPr>
              <p:txBody>
                <a:bodyPr rtlCol="0" anchor="ctr"/>
                <a:lstStyle/>
                <a:p>
                  <a:endParaRPr lang="en-US"/>
                </a:p>
              </p:txBody>
            </p:sp>
            <p:sp>
              <p:nvSpPr>
                <p:cNvPr id="510" name="Graphic 2">
                  <a:extLst>
                    <a:ext uri="{FF2B5EF4-FFF2-40B4-BE49-F238E27FC236}">
                      <a16:creationId xmlns:a16="http://schemas.microsoft.com/office/drawing/2014/main" id="{779AF011-9D61-4E4D-A340-C444D4F9CB36}"/>
                    </a:ext>
                  </a:extLst>
                </p:cNvPr>
                <p:cNvSpPr/>
                <p:nvPr/>
              </p:nvSpPr>
              <p:spPr>
                <a:xfrm>
                  <a:off x="1305234" y="3493978"/>
                  <a:ext cx="164910" cy="5752"/>
                </a:xfrm>
                <a:custGeom>
                  <a:avLst/>
                  <a:gdLst>
                    <a:gd name="connsiteX0" fmla="*/ 0 w 164910"/>
                    <a:gd name="connsiteY0" fmla="*/ 0 h 5752"/>
                    <a:gd name="connsiteX1" fmla="*/ 164911 w 164910"/>
                    <a:gd name="connsiteY1" fmla="*/ 0 h 5752"/>
                    <a:gd name="connsiteX2" fmla="*/ 164911 w 164910"/>
                    <a:gd name="connsiteY2" fmla="*/ 5753 h 5752"/>
                    <a:gd name="connsiteX3" fmla="*/ 0 w 164910"/>
                    <a:gd name="connsiteY3" fmla="*/ 5753 h 5752"/>
                  </a:gdLst>
                  <a:ahLst/>
                  <a:cxnLst>
                    <a:cxn ang="0">
                      <a:pos x="connsiteX0" y="connsiteY0"/>
                    </a:cxn>
                    <a:cxn ang="0">
                      <a:pos x="connsiteX1" y="connsiteY1"/>
                    </a:cxn>
                    <a:cxn ang="0">
                      <a:pos x="connsiteX2" y="connsiteY2"/>
                    </a:cxn>
                    <a:cxn ang="0">
                      <a:pos x="connsiteX3" y="connsiteY3"/>
                    </a:cxn>
                  </a:cxnLst>
                  <a:rect l="l" t="t" r="r" b="b"/>
                  <a:pathLst>
                    <a:path w="164910" h="5752">
                      <a:moveTo>
                        <a:pt x="0" y="0"/>
                      </a:moveTo>
                      <a:lnTo>
                        <a:pt x="164911" y="0"/>
                      </a:lnTo>
                      <a:lnTo>
                        <a:pt x="164911" y="5753"/>
                      </a:lnTo>
                      <a:lnTo>
                        <a:pt x="0" y="5753"/>
                      </a:lnTo>
                      <a:close/>
                    </a:path>
                  </a:pathLst>
                </a:custGeom>
                <a:solidFill>
                  <a:srgbClr val="3A444A"/>
                </a:solidFill>
                <a:ln w="6385" cap="flat">
                  <a:noFill/>
                  <a:prstDash val="solid"/>
                  <a:miter/>
                </a:ln>
              </p:spPr>
              <p:txBody>
                <a:bodyPr rtlCol="0" anchor="ctr"/>
                <a:lstStyle/>
                <a:p>
                  <a:endParaRPr lang="en-US"/>
                </a:p>
              </p:txBody>
            </p:sp>
            <p:sp>
              <p:nvSpPr>
                <p:cNvPr id="511" name="Graphic 2">
                  <a:extLst>
                    <a:ext uri="{FF2B5EF4-FFF2-40B4-BE49-F238E27FC236}">
                      <a16:creationId xmlns:a16="http://schemas.microsoft.com/office/drawing/2014/main" id="{0DA3E297-D827-442C-8E8B-C51258994FD5}"/>
                    </a:ext>
                  </a:extLst>
                </p:cNvPr>
                <p:cNvSpPr/>
                <p:nvPr/>
              </p:nvSpPr>
              <p:spPr>
                <a:xfrm>
                  <a:off x="1300760" y="3162239"/>
                  <a:ext cx="173219" cy="4474"/>
                </a:xfrm>
                <a:custGeom>
                  <a:avLst/>
                  <a:gdLst>
                    <a:gd name="connsiteX0" fmla="*/ 0 w 173219"/>
                    <a:gd name="connsiteY0" fmla="*/ 0 h 4474"/>
                    <a:gd name="connsiteX1" fmla="*/ 173220 w 173219"/>
                    <a:gd name="connsiteY1" fmla="*/ 0 h 4474"/>
                    <a:gd name="connsiteX2" fmla="*/ 173220 w 173219"/>
                    <a:gd name="connsiteY2" fmla="*/ 4474 h 4474"/>
                    <a:gd name="connsiteX3" fmla="*/ 0 w 173219"/>
                    <a:gd name="connsiteY3" fmla="*/ 4474 h 4474"/>
                  </a:gdLst>
                  <a:ahLst/>
                  <a:cxnLst>
                    <a:cxn ang="0">
                      <a:pos x="connsiteX0" y="connsiteY0"/>
                    </a:cxn>
                    <a:cxn ang="0">
                      <a:pos x="connsiteX1" y="connsiteY1"/>
                    </a:cxn>
                    <a:cxn ang="0">
                      <a:pos x="connsiteX2" y="connsiteY2"/>
                    </a:cxn>
                    <a:cxn ang="0">
                      <a:pos x="connsiteX3" y="connsiteY3"/>
                    </a:cxn>
                  </a:cxnLst>
                  <a:rect l="l" t="t" r="r" b="b"/>
                  <a:pathLst>
                    <a:path w="173219" h="4474">
                      <a:moveTo>
                        <a:pt x="0" y="0"/>
                      </a:moveTo>
                      <a:lnTo>
                        <a:pt x="173220" y="0"/>
                      </a:lnTo>
                      <a:lnTo>
                        <a:pt x="173220" y="4474"/>
                      </a:lnTo>
                      <a:lnTo>
                        <a:pt x="0" y="4474"/>
                      </a:lnTo>
                      <a:close/>
                    </a:path>
                  </a:pathLst>
                </a:custGeom>
                <a:solidFill>
                  <a:srgbClr val="888888"/>
                </a:solidFill>
                <a:ln w="6385" cap="flat">
                  <a:noFill/>
                  <a:prstDash val="solid"/>
                  <a:miter/>
                </a:ln>
              </p:spPr>
              <p:txBody>
                <a:bodyPr rtlCol="0" anchor="ctr"/>
                <a:lstStyle/>
                <a:p>
                  <a:endParaRPr lang="en-US"/>
                </a:p>
              </p:txBody>
            </p:sp>
            <p:grpSp>
              <p:nvGrpSpPr>
                <p:cNvPr id="512" name="Graphic 2">
                  <a:extLst>
                    <a:ext uri="{FF2B5EF4-FFF2-40B4-BE49-F238E27FC236}">
                      <a16:creationId xmlns:a16="http://schemas.microsoft.com/office/drawing/2014/main" id="{5E1B349E-3BDA-4949-90BC-1EE9CFD73B66}"/>
                    </a:ext>
                  </a:extLst>
                </p:cNvPr>
                <p:cNvGrpSpPr/>
                <p:nvPr/>
              </p:nvGrpSpPr>
              <p:grpSpPr>
                <a:xfrm>
                  <a:off x="1264965" y="2882275"/>
                  <a:ext cx="245448" cy="187282"/>
                  <a:chOff x="1264965" y="2882275"/>
                  <a:chExt cx="245448" cy="187282"/>
                </a:xfrm>
              </p:grpSpPr>
              <p:sp>
                <p:nvSpPr>
                  <p:cNvPr id="513" name="Graphic 2">
                    <a:extLst>
                      <a:ext uri="{FF2B5EF4-FFF2-40B4-BE49-F238E27FC236}">
                        <a16:creationId xmlns:a16="http://schemas.microsoft.com/office/drawing/2014/main" id="{F88EF8F6-024D-4C12-A809-19FF0A169A00}"/>
                      </a:ext>
                    </a:extLst>
                  </p:cNvPr>
                  <p:cNvSpPr/>
                  <p:nvPr/>
                </p:nvSpPr>
                <p:spPr>
                  <a:xfrm>
                    <a:off x="1275192" y="2882275"/>
                    <a:ext cx="3835" cy="54970"/>
                  </a:xfrm>
                  <a:custGeom>
                    <a:avLst/>
                    <a:gdLst>
                      <a:gd name="connsiteX0" fmla="*/ 0 w 3835"/>
                      <a:gd name="connsiteY0" fmla="*/ 52413 h 54970"/>
                      <a:gd name="connsiteX1" fmla="*/ 1918 w 3835"/>
                      <a:gd name="connsiteY1" fmla="*/ 0 h 54970"/>
                      <a:gd name="connsiteX2" fmla="*/ 1918 w 3835"/>
                      <a:gd name="connsiteY2" fmla="*/ 0 h 54970"/>
                      <a:gd name="connsiteX3" fmla="*/ 2557 w 3835"/>
                      <a:gd name="connsiteY3" fmla="*/ 0 h 54970"/>
                      <a:gd name="connsiteX4" fmla="*/ 2557 w 3835"/>
                      <a:gd name="connsiteY4" fmla="*/ 0 h 54970"/>
                      <a:gd name="connsiteX5" fmla="*/ 3835 w 3835"/>
                      <a:gd name="connsiteY5" fmla="*/ 52413 h 54970"/>
                      <a:gd name="connsiteX6" fmla="*/ 3835 w 3835"/>
                      <a:gd name="connsiteY6" fmla="*/ 54970 h 54970"/>
                      <a:gd name="connsiteX7" fmla="*/ 0 w 3835"/>
                      <a:gd name="connsiteY7" fmla="*/ 54970 h 54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5" h="54970">
                        <a:moveTo>
                          <a:pt x="0" y="52413"/>
                        </a:moveTo>
                        <a:lnTo>
                          <a:pt x="1918" y="0"/>
                        </a:lnTo>
                        <a:lnTo>
                          <a:pt x="1918" y="0"/>
                        </a:lnTo>
                        <a:lnTo>
                          <a:pt x="2557" y="0"/>
                        </a:lnTo>
                        <a:lnTo>
                          <a:pt x="2557" y="0"/>
                        </a:lnTo>
                        <a:lnTo>
                          <a:pt x="3835" y="52413"/>
                        </a:lnTo>
                        <a:lnTo>
                          <a:pt x="3835" y="54970"/>
                        </a:lnTo>
                        <a:lnTo>
                          <a:pt x="0" y="54970"/>
                        </a:lnTo>
                        <a:close/>
                      </a:path>
                    </a:pathLst>
                  </a:custGeom>
                  <a:solidFill>
                    <a:srgbClr val="CCCCCC"/>
                  </a:solidFill>
                  <a:ln w="6385" cap="flat">
                    <a:noFill/>
                    <a:prstDash val="solid"/>
                    <a:miter/>
                  </a:ln>
                </p:spPr>
                <p:txBody>
                  <a:bodyPr rtlCol="0" anchor="ctr"/>
                  <a:lstStyle/>
                  <a:p>
                    <a:endParaRPr lang="en-US"/>
                  </a:p>
                </p:txBody>
              </p:sp>
              <p:sp>
                <p:nvSpPr>
                  <p:cNvPr id="514" name="Graphic 2">
                    <a:extLst>
                      <a:ext uri="{FF2B5EF4-FFF2-40B4-BE49-F238E27FC236}">
                        <a16:creationId xmlns:a16="http://schemas.microsoft.com/office/drawing/2014/main" id="{5EBF3B04-0297-4DEC-AD33-716ACF976568}"/>
                      </a:ext>
                    </a:extLst>
                  </p:cNvPr>
                  <p:cNvSpPr/>
                  <p:nvPr/>
                </p:nvSpPr>
                <p:spPr>
                  <a:xfrm>
                    <a:off x="1495712" y="2882275"/>
                    <a:ext cx="4474" cy="54970"/>
                  </a:xfrm>
                  <a:custGeom>
                    <a:avLst/>
                    <a:gdLst>
                      <a:gd name="connsiteX0" fmla="*/ 0 w 4474"/>
                      <a:gd name="connsiteY0" fmla="*/ 52413 h 54970"/>
                      <a:gd name="connsiteX1" fmla="*/ 1918 w 4474"/>
                      <a:gd name="connsiteY1" fmla="*/ 0 h 54970"/>
                      <a:gd name="connsiteX2" fmla="*/ 1918 w 4474"/>
                      <a:gd name="connsiteY2" fmla="*/ 0 h 54970"/>
                      <a:gd name="connsiteX3" fmla="*/ 2557 w 4474"/>
                      <a:gd name="connsiteY3" fmla="*/ 0 h 54970"/>
                      <a:gd name="connsiteX4" fmla="*/ 2557 w 4474"/>
                      <a:gd name="connsiteY4" fmla="*/ 0 h 54970"/>
                      <a:gd name="connsiteX5" fmla="*/ 4474 w 4474"/>
                      <a:gd name="connsiteY5" fmla="*/ 52413 h 54970"/>
                      <a:gd name="connsiteX6" fmla="*/ 4474 w 4474"/>
                      <a:gd name="connsiteY6" fmla="*/ 54970 h 54970"/>
                      <a:gd name="connsiteX7" fmla="*/ 0 w 4474"/>
                      <a:gd name="connsiteY7" fmla="*/ 54970 h 54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74" h="54970">
                        <a:moveTo>
                          <a:pt x="0" y="52413"/>
                        </a:moveTo>
                        <a:lnTo>
                          <a:pt x="1918" y="0"/>
                        </a:lnTo>
                        <a:lnTo>
                          <a:pt x="1918" y="0"/>
                        </a:lnTo>
                        <a:lnTo>
                          <a:pt x="2557" y="0"/>
                        </a:lnTo>
                        <a:lnTo>
                          <a:pt x="2557" y="0"/>
                        </a:lnTo>
                        <a:lnTo>
                          <a:pt x="4474" y="52413"/>
                        </a:lnTo>
                        <a:lnTo>
                          <a:pt x="4474" y="54970"/>
                        </a:lnTo>
                        <a:lnTo>
                          <a:pt x="0" y="54970"/>
                        </a:lnTo>
                        <a:close/>
                      </a:path>
                    </a:pathLst>
                  </a:custGeom>
                  <a:solidFill>
                    <a:srgbClr val="CCCCCC"/>
                  </a:solidFill>
                  <a:ln w="6385" cap="flat">
                    <a:noFill/>
                    <a:prstDash val="solid"/>
                    <a:miter/>
                  </a:ln>
                </p:spPr>
                <p:txBody>
                  <a:bodyPr rtlCol="0" anchor="ctr"/>
                  <a:lstStyle/>
                  <a:p>
                    <a:endParaRPr lang="en-US"/>
                  </a:p>
                </p:txBody>
              </p:sp>
              <p:grpSp>
                <p:nvGrpSpPr>
                  <p:cNvPr id="515" name="Graphic 2">
                    <a:extLst>
                      <a:ext uri="{FF2B5EF4-FFF2-40B4-BE49-F238E27FC236}">
                        <a16:creationId xmlns:a16="http://schemas.microsoft.com/office/drawing/2014/main" id="{3D942BE7-5028-44E7-B04E-20E4CBDE9D64}"/>
                      </a:ext>
                    </a:extLst>
                  </p:cNvPr>
                  <p:cNvGrpSpPr/>
                  <p:nvPr/>
                </p:nvGrpSpPr>
                <p:grpSpPr>
                  <a:xfrm>
                    <a:off x="1493795" y="2911038"/>
                    <a:ext cx="16618" cy="157240"/>
                    <a:chOff x="1493795" y="2911038"/>
                    <a:chExt cx="16618" cy="157240"/>
                  </a:xfrm>
                </p:grpSpPr>
                <p:sp>
                  <p:nvSpPr>
                    <p:cNvPr id="516" name="Graphic 2">
                      <a:extLst>
                        <a:ext uri="{FF2B5EF4-FFF2-40B4-BE49-F238E27FC236}">
                          <a16:creationId xmlns:a16="http://schemas.microsoft.com/office/drawing/2014/main" id="{3BC21E25-684D-41CE-91A0-FE75CEA942F5}"/>
                        </a:ext>
                      </a:extLst>
                    </p:cNvPr>
                    <p:cNvSpPr/>
                    <p:nvPr/>
                  </p:nvSpPr>
                  <p:spPr>
                    <a:xfrm>
                      <a:off x="1493795" y="2911038"/>
                      <a:ext cx="16618" cy="157240"/>
                    </a:xfrm>
                    <a:custGeom>
                      <a:avLst/>
                      <a:gdLst>
                        <a:gd name="connsiteX0" fmla="*/ 16619 w 16618"/>
                        <a:gd name="connsiteY0" fmla="*/ 7031 h 157240"/>
                        <a:gd name="connsiteX1" fmla="*/ 16619 w 16618"/>
                        <a:gd name="connsiteY1" fmla="*/ 150848 h 157240"/>
                        <a:gd name="connsiteX2" fmla="*/ 14701 w 16618"/>
                        <a:gd name="connsiteY2" fmla="*/ 154044 h 157240"/>
                        <a:gd name="connsiteX3" fmla="*/ 11505 w 16618"/>
                        <a:gd name="connsiteY3" fmla="*/ 155323 h 157240"/>
                        <a:gd name="connsiteX4" fmla="*/ 0 w 16618"/>
                        <a:gd name="connsiteY4" fmla="*/ 157240 h 157240"/>
                        <a:gd name="connsiteX5" fmla="*/ 0 w 16618"/>
                        <a:gd name="connsiteY5" fmla="*/ 0 h 157240"/>
                        <a:gd name="connsiteX6" fmla="*/ 11505 w 16618"/>
                        <a:gd name="connsiteY6" fmla="*/ 1917 h 157240"/>
                        <a:gd name="connsiteX7" fmla="*/ 14701 w 16618"/>
                        <a:gd name="connsiteY7" fmla="*/ 3196 h 157240"/>
                        <a:gd name="connsiteX8" fmla="*/ 16619 w 16618"/>
                        <a:gd name="connsiteY8" fmla="*/ 7031 h 15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18" h="157240">
                          <a:moveTo>
                            <a:pt x="16619" y="7031"/>
                          </a:moveTo>
                          <a:lnTo>
                            <a:pt x="16619" y="150848"/>
                          </a:lnTo>
                          <a:cubicBezTo>
                            <a:pt x="16619" y="152127"/>
                            <a:pt x="15980" y="153405"/>
                            <a:pt x="14701" y="154044"/>
                          </a:cubicBezTo>
                          <a:cubicBezTo>
                            <a:pt x="13423" y="154684"/>
                            <a:pt x="12784" y="155323"/>
                            <a:pt x="11505" y="155323"/>
                          </a:cubicBezTo>
                          <a:cubicBezTo>
                            <a:pt x="7670" y="156601"/>
                            <a:pt x="3835" y="157240"/>
                            <a:pt x="0" y="157240"/>
                          </a:cubicBezTo>
                          <a:lnTo>
                            <a:pt x="0" y="0"/>
                          </a:lnTo>
                          <a:cubicBezTo>
                            <a:pt x="3835" y="0"/>
                            <a:pt x="7670" y="639"/>
                            <a:pt x="11505" y="1917"/>
                          </a:cubicBezTo>
                          <a:cubicBezTo>
                            <a:pt x="12784" y="2557"/>
                            <a:pt x="13423" y="2557"/>
                            <a:pt x="14701" y="3196"/>
                          </a:cubicBezTo>
                          <a:cubicBezTo>
                            <a:pt x="15980" y="4474"/>
                            <a:pt x="16619" y="5753"/>
                            <a:pt x="16619" y="7031"/>
                          </a:cubicBezTo>
                          <a:close/>
                        </a:path>
                      </a:pathLst>
                    </a:custGeom>
                    <a:solidFill>
                      <a:srgbClr val="CCCCCC"/>
                    </a:solidFill>
                    <a:ln w="6385" cap="flat">
                      <a:noFill/>
                      <a:prstDash val="solid"/>
                      <a:miter/>
                    </a:ln>
                  </p:spPr>
                  <p:txBody>
                    <a:bodyPr rtlCol="0" anchor="ctr"/>
                    <a:lstStyle/>
                    <a:p>
                      <a:endParaRPr lang="en-US"/>
                    </a:p>
                  </p:txBody>
                </p:sp>
                <p:sp>
                  <p:nvSpPr>
                    <p:cNvPr id="517" name="Graphic 2">
                      <a:extLst>
                        <a:ext uri="{FF2B5EF4-FFF2-40B4-BE49-F238E27FC236}">
                          <a16:creationId xmlns:a16="http://schemas.microsoft.com/office/drawing/2014/main" id="{1B26EA32-7B05-49A0-A020-D1D1434D3C2A}"/>
                        </a:ext>
                      </a:extLst>
                    </p:cNvPr>
                    <p:cNvSpPr/>
                    <p:nvPr/>
                  </p:nvSpPr>
                  <p:spPr>
                    <a:xfrm>
                      <a:off x="1505300" y="2912956"/>
                      <a:ext cx="5113" cy="153405"/>
                    </a:xfrm>
                    <a:custGeom>
                      <a:avLst/>
                      <a:gdLst>
                        <a:gd name="connsiteX0" fmla="*/ 5114 w 5113"/>
                        <a:gd name="connsiteY0" fmla="*/ 5114 h 153405"/>
                        <a:gd name="connsiteX1" fmla="*/ 5114 w 5113"/>
                        <a:gd name="connsiteY1" fmla="*/ 148931 h 153405"/>
                        <a:gd name="connsiteX2" fmla="*/ 3196 w 5113"/>
                        <a:gd name="connsiteY2" fmla="*/ 152127 h 153405"/>
                        <a:gd name="connsiteX3" fmla="*/ 0 w 5113"/>
                        <a:gd name="connsiteY3" fmla="*/ 153405 h 153405"/>
                        <a:gd name="connsiteX4" fmla="*/ 0 w 5113"/>
                        <a:gd name="connsiteY4" fmla="*/ 0 h 153405"/>
                        <a:gd name="connsiteX5" fmla="*/ 3196 w 5113"/>
                        <a:gd name="connsiteY5" fmla="*/ 1278 h 153405"/>
                        <a:gd name="connsiteX6" fmla="*/ 5114 w 5113"/>
                        <a:gd name="connsiteY6" fmla="*/ 5114 h 15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13" h="153405">
                          <a:moveTo>
                            <a:pt x="5114" y="5114"/>
                          </a:moveTo>
                          <a:lnTo>
                            <a:pt x="5114" y="148931"/>
                          </a:lnTo>
                          <a:cubicBezTo>
                            <a:pt x="5114" y="150209"/>
                            <a:pt x="4474" y="151488"/>
                            <a:pt x="3196" y="152127"/>
                          </a:cubicBezTo>
                          <a:cubicBezTo>
                            <a:pt x="1918" y="152766"/>
                            <a:pt x="1278" y="153405"/>
                            <a:pt x="0" y="153405"/>
                          </a:cubicBezTo>
                          <a:lnTo>
                            <a:pt x="0" y="0"/>
                          </a:lnTo>
                          <a:cubicBezTo>
                            <a:pt x="1278" y="639"/>
                            <a:pt x="1918" y="639"/>
                            <a:pt x="3196" y="1278"/>
                          </a:cubicBezTo>
                          <a:cubicBezTo>
                            <a:pt x="4474" y="2557"/>
                            <a:pt x="5114" y="3835"/>
                            <a:pt x="5114" y="5114"/>
                          </a:cubicBezTo>
                          <a:close/>
                        </a:path>
                      </a:pathLst>
                    </a:custGeom>
                    <a:solidFill>
                      <a:srgbClr val="000000"/>
                    </a:solidFill>
                    <a:ln w="6385" cap="flat">
                      <a:noFill/>
                      <a:prstDash val="solid"/>
                      <a:miter/>
                    </a:ln>
                  </p:spPr>
                  <p:txBody>
                    <a:bodyPr rtlCol="0" anchor="ctr"/>
                    <a:lstStyle/>
                    <a:p>
                      <a:endParaRPr lang="en-US"/>
                    </a:p>
                  </p:txBody>
                </p:sp>
              </p:grpSp>
              <p:grpSp>
                <p:nvGrpSpPr>
                  <p:cNvPr id="518" name="Graphic 2">
                    <a:extLst>
                      <a:ext uri="{FF2B5EF4-FFF2-40B4-BE49-F238E27FC236}">
                        <a16:creationId xmlns:a16="http://schemas.microsoft.com/office/drawing/2014/main" id="{E2623C14-DD69-4596-924D-002E6049F4C1}"/>
                      </a:ext>
                    </a:extLst>
                  </p:cNvPr>
                  <p:cNvGrpSpPr/>
                  <p:nvPr/>
                </p:nvGrpSpPr>
                <p:grpSpPr>
                  <a:xfrm>
                    <a:off x="1264965" y="2911678"/>
                    <a:ext cx="16618" cy="157879"/>
                    <a:chOff x="1264965" y="2911678"/>
                    <a:chExt cx="16618" cy="157879"/>
                  </a:xfrm>
                </p:grpSpPr>
                <p:sp>
                  <p:nvSpPr>
                    <p:cNvPr id="519" name="Graphic 2">
                      <a:extLst>
                        <a:ext uri="{FF2B5EF4-FFF2-40B4-BE49-F238E27FC236}">
                          <a16:creationId xmlns:a16="http://schemas.microsoft.com/office/drawing/2014/main" id="{44619F25-E367-4A56-B32B-C634231A0212}"/>
                        </a:ext>
                      </a:extLst>
                    </p:cNvPr>
                    <p:cNvSpPr/>
                    <p:nvPr/>
                  </p:nvSpPr>
                  <p:spPr>
                    <a:xfrm>
                      <a:off x="1264965" y="2911678"/>
                      <a:ext cx="16618" cy="157879"/>
                    </a:xfrm>
                    <a:custGeom>
                      <a:avLst/>
                      <a:gdLst>
                        <a:gd name="connsiteX0" fmla="*/ 0 w 16618"/>
                        <a:gd name="connsiteY0" fmla="*/ 150209 h 157879"/>
                        <a:gd name="connsiteX1" fmla="*/ 0 w 16618"/>
                        <a:gd name="connsiteY1" fmla="*/ 6392 h 157879"/>
                        <a:gd name="connsiteX2" fmla="*/ 1918 w 16618"/>
                        <a:gd name="connsiteY2" fmla="*/ 3196 h 157879"/>
                        <a:gd name="connsiteX3" fmla="*/ 5114 w 16618"/>
                        <a:gd name="connsiteY3" fmla="*/ 1917 h 157879"/>
                        <a:gd name="connsiteX4" fmla="*/ 16619 w 16618"/>
                        <a:gd name="connsiteY4" fmla="*/ 0 h 157879"/>
                        <a:gd name="connsiteX5" fmla="*/ 16619 w 16618"/>
                        <a:gd name="connsiteY5" fmla="*/ 157879 h 157879"/>
                        <a:gd name="connsiteX6" fmla="*/ 5114 w 16618"/>
                        <a:gd name="connsiteY6" fmla="*/ 155962 h 157879"/>
                        <a:gd name="connsiteX7" fmla="*/ 1918 w 16618"/>
                        <a:gd name="connsiteY7" fmla="*/ 154683 h 157879"/>
                        <a:gd name="connsiteX8" fmla="*/ 0 w 16618"/>
                        <a:gd name="connsiteY8" fmla="*/ 150209 h 15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18" h="157879">
                          <a:moveTo>
                            <a:pt x="0" y="150209"/>
                          </a:moveTo>
                          <a:lnTo>
                            <a:pt x="0" y="6392"/>
                          </a:lnTo>
                          <a:cubicBezTo>
                            <a:pt x="0" y="5113"/>
                            <a:pt x="639" y="3835"/>
                            <a:pt x="1918" y="3196"/>
                          </a:cubicBezTo>
                          <a:cubicBezTo>
                            <a:pt x="3196" y="2557"/>
                            <a:pt x="3835" y="1917"/>
                            <a:pt x="5114" y="1917"/>
                          </a:cubicBezTo>
                          <a:cubicBezTo>
                            <a:pt x="8949" y="639"/>
                            <a:pt x="12784" y="0"/>
                            <a:pt x="16619" y="0"/>
                          </a:cubicBezTo>
                          <a:lnTo>
                            <a:pt x="16619" y="157879"/>
                          </a:lnTo>
                          <a:cubicBezTo>
                            <a:pt x="12784" y="157879"/>
                            <a:pt x="8949" y="157240"/>
                            <a:pt x="5114" y="155962"/>
                          </a:cubicBezTo>
                          <a:cubicBezTo>
                            <a:pt x="3835" y="155323"/>
                            <a:pt x="3196" y="155323"/>
                            <a:pt x="1918" y="154683"/>
                          </a:cubicBezTo>
                          <a:cubicBezTo>
                            <a:pt x="639" y="152766"/>
                            <a:pt x="0" y="151487"/>
                            <a:pt x="0" y="150209"/>
                          </a:cubicBezTo>
                          <a:close/>
                        </a:path>
                      </a:pathLst>
                    </a:custGeom>
                    <a:solidFill>
                      <a:srgbClr val="CCCCCC"/>
                    </a:solidFill>
                    <a:ln w="6385" cap="flat">
                      <a:noFill/>
                      <a:prstDash val="solid"/>
                      <a:miter/>
                    </a:ln>
                  </p:spPr>
                  <p:txBody>
                    <a:bodyPr rtlCol="0" anchor="ctr"/>
                    <a:lstStyle/>
                    <a:p>
                      <a:endParaRPr lang="en-US"/>
                    </a:p>
                  </p:txBody>
                </p:sp>
                <p:sp>
                  <p:nvSpPr>
                    <p:cNvPr id="520" name="Graphic 2">
                      <a:extLst>
                        <a:ext uri="{FF2B5EF4-FFF2-40B4-BE49-F238E27FC236}">
                          <a16:creationId xmlns:a16="http://schemas.microsoft.com/office/drawing/2014/main" id="{642859B7-8938-43F0-A8A9-52413EDF420A}"/>
                        </a:ext>
                      </a:extLst>
                    </p:cNvPr>
                    <p:cNvSpPr/>
                    <p:nvPr/>
                  </p:nvSpPr>
                  <p:spPr>
                    <a:xfrm>
                      <a:off x="1264965" y="2913595"/>
                      <a:ext cx="5113" cy="153405"/>
                    </a:xfrm>
                    <a:custGeom>
                      <a:avLst/>
                      <a:gdLst>
                        <a:gd name="connsiteX0" fmla="*/ 0 w 5113"/>
                        <a:gd name="connsiteY0" fmla="*/ 148292 h 153405"/>
                        <a:gd name="connsiteX1" fmla="*/ 0 w 5113"/>
                        <a:gd name="connsiteY1" fmla="*/ 4474 h 153405"/>
                        <a:gd name="connsiteX2" fmla="*/ 1918 w 5113"/>
                        <a:gd name="connsiteY2" fmla="*/ 1278 h 153405"/>
                        <a:gd name="connsiteX3" fmla="*/ 5114 w 5113"/>
                        <a:gd name="connsiteY3" fmla="*/ 0 h 153405"/>
                        <a:gd name="connsiteX4" fmla="*/ 5114 w 5113"/>
                        <a:gd name="connsiteY4" fmla="*/ 153405 h 153405"/>
                        <a:gd name="connsiteX5" fmla="*/ 1918 w 5113"/>
                        <a:gd name="connsiteY5" fmla="*/ 152127 h 153405"/>
                        <a:gd name="connsiteX6" fmla="*/ 0 w 5113"/>
                        <a:gd name="connsiteY6" fmla="*/ 148292 h 15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13" h="153405">
                          <a:moveTo>
                            <a:pt x="0" y="148292"/>
                          </a:moveTo>
                          <a:lnTo>
                            <a:pt x="0" y="4474"/>
                          </a:lnTo>
                          <a:cubicBezTo>
                            <a:pt x="0" y="3196"/>
                            <a:pt x="639" y="1918"/>
                            <a:pt x="1918" y="1278"/>
                          </a:cubicBezTo>
                          <a:cubicBezTo>
                            <a:pt x="3196" y="639"/>
                            <a:pt x="3835" y="0"/>
                            <a:pt x="5114" y="0"/>
                          </a:cubicBezTo>
                          <a:lnTo>
                            <a:pt x="5114" y="153405"/>
                          </a:lnTo>
                          <a:cubicBezTo>
                            <a:pt x="3835" y="152766"/>
                            <a:pt x="3196" y="152766"/>
                            <a:pt x="1918" y="152127"/>
                          </a:cubicBezTo>
                          <a:cubicBezTo>
                            <a:pt x="639" y="150848"/>
                            <a:pt x="0" y="149570"/>
                            <a:pt x="0" y="148292"/>
                          </a:cubicBezTo>
                          <a:close/>
                        </a:path>
                      </a:pathLst>
                    </a:custGeom>
                    <a:solidFill>
                      <a:srgbClr val="FFFFFF"/>
                    </a:solidFill>
                    <a:ln w="6385" cap="flat">
                      <a:noFill/>
                      <a:prstDash val="solid"/>
                      <a:miter/>
                    </a:ln>
                  </p:spPr>
                  <p:txBody>
                    <a:bodyPr rtlCol="0" anchor="ctr"/>
                    <a:lstStyle/>
                    <a:p>
                      <a:endParaRPr lang="en-US"/>
                    </a:p>
                  </p:txBody>
                </p:sp>
              </p:grpSp>
            </p:grpSp>
            <p:grpSp>
              <p:nvGrpSpPr>
                <p:cNvPr id="521" name="Graphic 2">
                  <a:extLst>
                    <a:ext uri="{FF2B5EF4-FFF2-40B4-BE49-F238E27FC236}">
                      <a16:creationId xmlns:a16="http://schemas.microsoft.com/office/drawing/2014/main" id="{80EF9C1D-B050-4999-86C1-24857F6BF33D}"/>
                    </a:ext>
                  </a:extLst>
                </p:cNvPr>
                <p:cNvGrpSpPr/>
                <p:nvPr/>
              </p:nvGrpSpPr>
              <p:grpSpPr>
                <a:xfrm>
                  <a:off x="1373627" y="3101516"/>
                  <a:ext cx="28124" cy="136147"/>
                  <a:chOff x="1373627" y="3101516"/>
                  <a:chExt cx="28124" cy="136147"/>
                </a:xfrm>
              </p:grpSpPr>
              <p:sp>
                <p:nvSpPr>
                  <p:cNvPr id="522" name="Graphic 2">
                    <a:extLst>
                      <a:ext uri="{FF2B5EF4-FFF2-40B4-BE49-F238E27FC236}">
                        <a16:creationId xmlns:a16="http://schemas.microsoft.com/office/drawing/2014/main" id="{42EBFBF4-F49C-48E0-A65C-FA0F81DA0B92}"/>
                      </a:ext>
                    </a:extLst>
                  </p:cNvPr>
                  <p:cNvSpPr/>
                  <p:nvPr/>
                </p:nvSpPr>
                <p:spPr>
                  <a:xfrm>
                    <a:off x="1373627" y="3101516"/>
                    <a:ext cx="28124" cy="136147"/>
                  </a:xfrm>
                  <a:custGeom>
                    <a:avLst/>
                    <a:gdLst>
                      <a:gd name="connsiteX0" fmla="*/ 28124 w 28124"/>
                      <a:gd name="connsiteY0" fmla="*/ 7031 h 136147"/>
                      <a:gd name="connsiteX1" fmla="*/ 28124 w 28124"/>
                      <a:gd name="connsiteY1" fmla="*/ 130395 h 136147"/>
                      <a:gd name="connsiteX2" fmla="*/ 26207 w 28124"/>
                      <a:gd name="connsiteY2" fmla="*/ 132951 h 136147"/>
                      <a:gd name="connsiteX3" fmla="*/ 23650 w 28124"/>
                      <a:gd name="connsiteY3" fmla="*/ 134229 h 136147"/>
                      <a:gd name="connsiteX4" fmla="*/ 14062 w 28124"/>
                      <a:gd name="connsiteY4" fmla="*/ 136147 h 136147"/>
                      <a:gd name="connsiteX5" fmla="*/ 12145 w 28124"/>
                      <a:gd name="connsiteY5" fmla="*/ 136147 h 136147"/>
                      <a:gd name="connsiteX6" fmla="*/ 4474 w 28124"/>
                      <a:gd name="connsiteY6" fmla="*/ 134229 h 136147"/>
                      <a:gd name="connsiteX7" fmla="*/ 1918 w 28124"/>
                      <a:gd name="connsiteY7" fmla="*/ 132951 h 136147"/>
                      <a:gd name="connsiteX8" fmla="*/ 1278 w 28124"/>
                      <a:gd name="connsiteY8" fmla="*/ 132312 h 136147"/>
                      <a:gd name="connsiteX9" fmla="*/ 0 w 28124"/>
                      <a:gd name="connsiteY9" fmla="*/ 129755 h 136147"/>
                      <a:gd name="connsiteX10" fmla="*/ 0 w 28124"/>
                      <a:gd name="connsiteY10" fmla="*/ 6392 h 136147"/>
                      <a:gd name="connsiteX11" fmla="*/ 1278 w 28124"/>
                      <a:gd name="connsiteY11" fmla="*/ 3835 h 136147"/>
                      <a:gd name="connsiteX12" fmla="*/ 1918 w 28124"/>
                      <a:gd name="connsiteY12" fmla="*/ 3196 h 136147"/>
                      <a:gd name="connsiteX13" fmla="*/ 4474 w 28124"/>
                      <a:gd name="connsiteY13" fmla="*/ 1918 h 136147"/>
                      <a:gd name="connsiteX14" fmla="*/ 12145 w 28124"/>
                      <a:gd name="connsiteY14" fmla="*/ 0 h 136147"/>
                      <a:gd name="connsiteX15" fmla="*/ 14062 w 28124"/>
                      <a:gd name="connsiteY15" fmla="*/ 0 h 136147"/>
                      <a:gd name="connsiteX16" fmla="*/ 23650 w 28124"/>
                      <a:gd name="connsiteY16" fmla="*/ 1918 h 136147"/>
                      <a:gd name="connsiteX17" fmla="*/ 26207 w 28124"/>
                      <a:gd name="connsiteY17" fmla="*/ 3196 h 136147"/>
                      <a:gd name="connsiteX18" fmla="*/ 28124 w 28124"/>
                      <a:gd name="connsiteY18" fmla="*/ 7031 h 136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124" h="136147">
                        <a:moveTo>
                          <a:pt x="28124" y="7031"/>
                        </a:moveTo>
                        <a:lnTo>
                          <a:pt x="28124" y="130395"/>
                        </a:lnTo>
                        <a:cubicBezTo>
                          <a:pt x="28124" y="131673"/>
                          <a:pt x="27485" y="132312"/>
                          <a:pt x="26207" y="132951"/>
                        </a:cubicBezTo>
                        <a:cubicBezTo>
                          <a:pt x="25568" y="133590"/>
                          <a:pt x="24289" y="133590"/>
                          <a:pt x="23650" y="134229"/>
                        </a:cubicBezTo>
                        <a:cubicBezTo>
                          <a:pt x="20454" y="135508"/>
                          <a:pt x="17258" y="136147"/>
                          <a:pt x="14062" y="136147"/>
                        </a:cubicBezTo>
                        <a:cubicBezTo>
                          <a:pt x="13423" y="136147"/>
                          <a:pt x="12784" y="136147"/>
                          <a:pt x="12145" y="136147"/>
                        </a:cubicBezTo>
                        <a:cubicBezTo>
                          <a:pt x="9588" y="136147"/>
                          <a:pt x="7031" y="135508"/>
                          <a:pt x="4474" y="134229"/>
                        </a:cubicBezTo>
                        <a:cubicBezTo>
                          <a:pt x="3196" y="133590"/>
                          <a:pt x="2557" y="133590"/>
                          <a:pt x="1918" y="132951"/>
                        </a:cubicBezTo>
                        <a:cubicBezTo>
                          <a:pt x="1918" y="132951"/>
                          <a:pt x="1278" y="132951"/>
                          <a:pt x="1278" y="132312"/>
                        </a:cubicBezTo>
                        <a:cubicBezTo>
                          <a:pt x="639" y="131673"/>
                          <a:pt x="0" y="131034"/>
                          <a:pt x="0" y="129755"/>
                        </a:cubicBezTo>
                        <a:lnTo>
                          <a:pt x="0" y="6392"/>
                        </a:lnTo>
                        <a:cubicBezTo>
                          <a:pt x="0" y="5114"/>
                          <a:pt x="639" y="4474"/>
                          <a:pt x="1278" y="3835"/>
                        </a:cubicBezTo>
                        <a:cubicBezTo>
                          <a:pt x="1278" y="3835"/>
                          <a:pt x="1278" y="3835"/>
                          <a:pt x="1918" y="3196"/>
                        </a:cubicBezTo>
                        <a:cubicBezTo>
                          <a:pt x="2557" y="2557"/>
                          <a:pt x="3835" y="1918"/>
                          <a:pt x="4474" y="1918"/>
                        </a:cubicBezTo>
                        <a:cubicBezTo>
                          <a:pt x="7031" y="639"/>
                          <a:pt x="9588" y="0"/>
                          <a:pt x="12145" y="0"/>
                        </a:cubicBezTo>
                        <a:cubicBezTo>
                          <a:pt x="12784" y="0"/>
                          <a:pt x="13423" y="0"/>
                          <a:pt x="14062" y="0"/>
                        </a:cubicBezTo>
                        <a:cubicBezTo>
                          <a:pt x="17258" y="0"/>
                          <a:pt x="21093" y="639"/>
                          <a:pt x="23650" y="1918"/>
                        </a:cubicBezTo>
                        <a:cubicBezTo>
                          <a:pt x="24289" y="2557"/>
                          <a:pt x="25568" y="2557"/>
                          <a:pt x="26207" y="3196"/>
                        </a:cubicBezTo>
                        <a:cubicBezTo>
                          <a:pt x="27485" y="5114"/>
                          <a:pt x="28124" y="5753"/>
                          <a:pt x="28124" y="7031"/>
                        </a:cubicBezTo>
                        <a:close/>
                      </a:path>
                    </a:pathLst>
                  </a:custGeom>
                  <a:solidFill>
                    <a:srgbClr val="CCCCCC"/>
                  </a:solidFill>
                  <a:ln w="6385" cap="flat">
                    <a:noFill/>
                    <a:prstDash val="solid"/>
                    <a:miter/>
                  </a:ln>
                </p:spPr>
                <p:txBody>
                  <a:bodyPr rtlCol="0" anchor="ctr"/>
                  <a:lstStyle/>
                  <a:p>
                    <a:endParaRPr lang="en-US"/>
                  </a:p>
                </p:txBody>
              </p:sp>
              <p:sp>
                <p:nvSpPr>
                  <p:cNvPr id="523" name="Graphic 2">
                    <a:extLst>
                      <a:ext uri="{FF2B5EF4-FFF2-40B4-BE49-F238E27FC236}">
                        <a16:creationId xmlns:a16="http://schemas.microsoft.com/office/drawing/2014/main" id="{1CF2DF4E-5268-41F7-881F-DD6E40A2A220}"/>
                      </a:ext>
                    </a:extLst>
                  </p:cNvPr>
                  <p:cNvSpPr/>
                  <p:nvPr/>
                </p:nvSpPr>
                <p:spPr>
                  <a:xfrm>
                    <a:off x="1373627" y="3101516"/>
                    <a:ext cx="28124" cy="136147"/>
                  </a:xfrm>
                  <a:custGeom>
                    <a:avLst/>
                    <a:gdLst>
                      <a:gd name="connsiteX0" fmla="*/ 28124 w 28124"/>
                      <a:gd name="connsiteY0" fmla="*/ 7031 h 136147"/>
                      <a:gd name="connsiteX1" fmla="*/ 28124 w 28124"/>
                      <a:gd name="connsiteY1" fmla="*/ 130395 h 136147"/>
                      <a:gd name="connsiteX2" fmla="*/ 26207 w 28124"/>
                      <a:gd name="connsiteY2" fmla="*/ 132951 h 136147"/>
                      <a:gd name="connsiteX3" fmla="*/ 23650 w 28124"/>
                      <a:gd name="connsiteY3" fmla="*/ 134229 h 136147"/>
                      <a:gd name="connsiteX4" fmla="*/ 14062 w 28124"/>
                      <a:gd name="connsiteY4" fmla="*/ 136147 h 136147"/>
                      <a:gd name="connsiteX5" fmla="*/ 12145 w 28124"/>
                      <a:gd name="connsiteY5" fmla="*/ 136147 h 136147"/>
                      <a:gd name="connsiteX6" fmla="*/ 4474 w 28124"/>
                      <a:gd name="connsiteY6" fmla="*/ 134229 h 136147"/>
                      <a:gd name="connsiteX7" fmla="*/ 1918 w 28124"/>
                      <a:gd name="connsiteY7" fmla="*/ 132951 h 136147"/>
                      <a:gd name="connsiteX8" fmla="*/ 1278 w 28124"/>
                      <a:gd name="connsiteY8" fmla="*/ 132312 h 136147"/>
                      <a:gd name="connsiteX9" fmla="*/ 0 w 28124"/>
                      <a:gd name="connsiteY9" fmla="*/ 129755 h 136147"/>
                      <a:gd name="connsiteX10" fmla="*/ 0 w 28124"/>
                      <a:gd name="connsiteY10" fmla="*/ 6392 h 136147"/>
                      <a:gd name="connsiteX11" fmla="*/ 1278 w 28124"/>
                      <a:gd name="connsiteY11" fmla="*/ 3835 h 136147"/>
                      <a:gd name="connsiteX12" fmla="*/ 1918 w 28124"/>
                      <a:gd name="connsiteY12" fmla="*/ 3196 h 136147"/>
                      <a:gd name="connsiteX13" fmla="*/ 4474 w 28124"/>
                      <a:gd name="connsiteY13" fmla="*/ 1918 h 136147"/>
                      <a:gd name="connsiteX14" fmla="*/ 12145 w 28124"/>
                      <a:gd name="connsiteY14" fmla="*/ 0 h 136147"/>
                      <a:gd name="connsiteX15" fmla="*/ 14062 w 28124"/>
                      <a:gd name="connsiteY15" fmla="*/ 0 h 136147"/>
                      <a:gd name="connsiteX16" fmla="*/ 23650 w 28124"/>
                      <a:gd name="connsiteY16" fmla="*/ 1918 h 136147"/>
                      <a:gd name="connsiteX17" fmla="*/ 26207 w 28124"/>
                      <a:gd name="connsiteY17" fmla="*/ 3196 h 136147"/>
                      <a:gd name="connsiteX18" fmla="*/ 28124 w 28124"/>
                      <a:gd name="connsiteY18" fmla="*/ 7031 h 136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124" h="136147">
                        <a:moveTo>
                          <a:pt x="28124" y="7031"/>
                        </a:moveTo>
                        <a:lnTo>
                          <a:pt x="28124" y="130395"/>
                        </a:lnTo>
                        <a:cubicBezTo>
                          <a:pt x="28124" y="131673"/>
                          <a:pt x="27485" y="132312"/>
                          <a:pt x="26207" y="132951"/>
                        </a:cubicBezTo>
                        <a:cubicBezTo>
                          <a:pt x="25568" y="133590"/>
                          <a:pt x="24289" y="133590"/>
                          <a:pt x="23650" y="134229"/>
                        </a:cubicBezTo>
                        <a:cubicBezTo>
                          <a:pt x="20454" y="135508"/>
                          <a:pt x="17258" y="136147"/>
                          <a:pt x="14062" y="136147"/>
                        </a:cubicBezTo>
                        <a:cubicBezTo>
                          <a:pt x="13423" y="136147"/>
                          <a:pt x="12784" y="136147"/>
                          <a:pt x="12145" y="136147"/>
                        </a:cubicBezTo>
                        <a:cubicBezTo>
                          <a:pt x="9588" y="136147"/>
                          <a:pt x="7031" y="135508"/>
                          <a:pt x="4474" y="134229"/>
                        </a:cubicBezTo>
                        <a:cubicBezTo>
                          <a:pt x="3196" y="133590"/>
                          <a:pt x="2557" y="133590"/>
                          <a:pt x="1918" y="132951"/>
                        </a:cubicBezTo>
                        <a:cubicBezTo>
                          <a:pt x="1918" y="132951"/>
                          <a:pt x="1278" y="132951"/>
                          <a:pt x="1278" y="132312"/>
                        </a:cubicBezTo>
                        <a:cubicBezTo>
                          <a:pt x="639" y="131673"/>
                          <a:pt x="0" y="131034"/>
                          <a:pt x="0" y="129755"/>
                        </a:cubicBezTo>
                        <a:lnTo>
                          <a:pt x="0" y="6392"/>
                        </a:lnTo>
                        <a:cubicBezTo>
                          <a:pt x="0" y="5114"/>
                          <a:pt x="639" y="4474"/>
                          <a:pt x="1278" y="3835"/>
                        </a:cubicBezTo>
                        <a:cubicBezTo>
                          <a:pt x="1278" y="3835"/>
                          <a:pt x="1278" y="3835"/>
                          <a:pt x="1918" y="3196"/>
                        </a:cubicBezTo>
                        <a:cubicBezTo>
                          <a:pt x="2557" y="2557"/>
                          <a:pt x="3835" y="1918"/>
                          <a:pt x="4474" y="1918"/>
                        </a:cubicBezTo>
                        <a:cubicBezTo>
                          <a:pt x="7031" y="639"/>
                          <a:pt x="9588" y="0"/>
                          <a:pt x="12145" y="0"/>
                        </a:cubicBezTo>
                        <a:cubicBezTo>
                          <a:pt x="12784" y="0"/>
                          <a:pt x="13423" y="0"/>
                          <a:pt x="14062" y="0"/>
                        </a:cubicBezTo>
                        <a:cubicBezTo>
                          <a:pt x="17258" y="0"/>
                          <a:pt x="21093" y="639"/>
                          <a:pt x="23650" y="1918"/>
                        </a:cubicBezTo>
                        <a:cubicBezTo>
                          <a:pt x="24289" y="2557"/>
                          <a:pt x="25568" y="2557"/>
                          <a:pt x="26207" y="3196"/>
                        </a:cubicBezTo>
                        <a:cubicBezTo>
                          <a:pt x="27485" y="5114"/>
                          <a:pt x="28124" y="5753"/>
                          <a:pt x="28124" y="7031"/>
                        </a:cubicBezTo>
                        <a:close/>
                      </a:path>
                    </a:pathLst>
                  </a:custGeom>
                  <a:solidFill>
                    <a:srgbClr val="CCCCCC"/>
                  </a:solidFill>
                  <a:ln w="6385" cap="flat">
                    <a:noFill/>
                    <a:prstDash val="solid"/>
                    <a:miter/>
                  </a:ln>
                </p:spPr>
                <p:txBody>
                  <a:bodyPr rtlCol="0" anchor="ctr"/>
                  <a:lstStyle/>
                  <a:p>
                    <a:endParaRPr lang="en-US"/>
                  </a:p>
                </p:txBody>
              </p:sp>
              <p:sp>
                <p:nvSpPr>
                  <p:cNvPr id="524" name="Graphic 2">
                    <a:extLst>
                      <a:ext uri="{FF2B5EF4-FFF2-40B4-BE49-F238E27FC236}">
                        <a16:creationId xmlns:a16="http://schemas.microsoft.com/office/drawing/2014/main" id="{B6F49BC0-EF4D-4B12-9743-1DF3A66C2CD7}"/>
                      </a:ext>
                    </a:extLst>
                  </p:cNvPr>
                  <p:cNvSpPr/>
                  <p:nvPr/>
                </p:nvSpPr>
                <p:spPr>
                  <a:xfrm>
                    <a:off x="1378102" y="3102795"/>
                    <a:ext cx="7670" cy="134868"/>
                  </a:xfrm>
                  <a:custGeom>
                    <a:avLst/>
                    <a:gdLst>
                      <a:gd name="connsiteX0" fmla="*/ 7670 w 7670"/>
                      <a:gd name="connsiteY0" fmla="*/ 0 h 134868"/>
                      <a:gd name="connsiteX1" fmla="*/ 7670 w 7670"/>
                      <a:gd name="connsiteY1" fmla="*/ 134869 h 134868"/>
                      <a:gd name="connsiteX2" fmla="*/ 0 w 7670"/>
                      <a:gd name="connsiteY2" fmla="*/ 132951 h 134868"/>
                      <a:gd name="connsiteX3" fmla="*/ 0 w 7670"/>
                      <a:gd name="connsiteY3" fmla="*/ 1278 h 134868"/>
                      <a:gd name="connsiteX4" fmla="*/ 7670 w 7670"/>
                      <a:gd name="connsiteY4" fmla="*/ 0 h 134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0" h="134868">
                        <a:moveTo>
                          <a:pt x="7670" y="0"/>
                        </a:moveTo>
                        <a:lnTo>
                          <a:pt x="7670" y="134869"/>
                        </a:lnTo>
                        <a:cubicBezTo>
                          <a:pt x="5113" y="134869"/>
                          <a:pt x="2557" y="134229"/>
                          <a:pt x="0" y="132951"/>
                        </a:cubicBezTo>
                        <a:lnTo>
                          <a:pt x="0" y="1278"/>
                        </a:lnTo>
                        <a:cubicBezTo>
                          <a:pt x="2557" y="639"/>
                          <a:pt x="5113" y="0"/>
                          <a:pt x="7670" y="0"/>
                        </a:cubicBezTo>
                        <a:close/>
                      </a:path>
                    </a:pathLst>
                  </a:custGeom>
                  <a:solidFill>
                    <a:srgbClr val="FFFFFF"/>
                  </a:solidFill>
                  <a:ln w="6385" cap="flat">
                    <a:noFill/>
                    <a:prstDash val="solid"/>
                    <a:miter/>
                  </a:ln>
                </p:spPr>
                <p:txBody>
                  <a:bodyPr rtlCol="0" anchor="ctr"/>
                  <a:lstStyle/>
                  <a:p>
                    <a:endParaRPr lang="en-US"/>
                  </a:p>
                </p:txBody>
              </p:sp>
              <p:sp>
                <p:nvSpPr>
                  <p:cNvPr id="525" name="Graphic 2">
                    <a:extLst>
                      <a:ext uri="{FF2B5EF4-FFF2-40B4-BE49-F238E27FC236}">
                        <a16:creationId xmlns:a16="http://schemas.microsoft.com/office/drawing/2014/main" id="{45D161EF-1C28-45EE-A7A9-DBFFEB75D501}"/>
                      </a:ext>
                    </a:extLst>
                  </p:cNvPr>
                  <p:cNvSpPr/>
                  <p:nvPr/>
                </p:nvSpPr>
                <p:spPr>
                  <a:xfrm>
                    <a:off x="1397277" y="3104073"/>
                    <a:ext cx="4474" cy="131672"/>
                  </a:xfrm>
                  <a:custGeom>
                    <a:avLst/>
                    <a:gdLst>
                      <a:gd name="connsiteX0" fmla="*/ 4474 w 4474"/>
                      <a:gd name="connsiteY0" fmla="*/ 4474 h 131672"/>
                      <a:gd name="connsiteX1" fmla="*/ 4474 w 4474"/>
                      <a:gd name="connsiteY1" fmla="*/ 127838 h 131672"/>
                      <a:gd name="connsiteX2" fmla="*/ 2557 w 4474"/>
                      <a:gd name="connsiteY2" fmla="*/ 130394 h 131672"/>
                      <a:gd name="connsiteX3" fmla="*/ 0 w 4474"/>
                      <a:gd name="connsiteY3" fmla="*/ 131673 h 131672"/>
                      <a:gd name="connsiteX4" fmla="*/ 0 w 4474"/>
                      <a:gd name="connsiteY4" fmla="*/ 0 h 131672"/>
                      <a:gd name="connsiteX5" fmla="*/ 2557 w 4474"/>
                      <a:gd name="connsiteY5" fmla="*/ 1278 h 131672"/>
                      <a:gd name="connsiteX6" fmla="*/ 4474 w 4474"/>
                      <a:gd name="connsiteY6" fmla="*/ 4474 h 131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4" h="131672">
                        <a:moveTo>
                          <a:pt x="4474" y="4474"/>
                        </a:moveTo>
                        <a:lnTo>
                          <a:pt x="4474" y="127838"/>
                        </a:lnTo>
                        <a:cubicBezTo>
                          <a:pt x="4474" y="129116"/>
                          <a:pt x="3835" y="129755"/>
                          <a:pt x="2557" y="130394"/>
                        </a:cubicBezTo>
                        <a:cubicBezTo>
                          <a:pt x="1918" y="131034"/>
                          <a:pt x="639" y="131034"/>
                          <a:pt x="0" y="131673"/>
                        </a:cubicBezTo>
                        <a:lnTo>
                          <a:pt x="0" y="0"/>
                        </a:lnTo>
                        <a:cubicBezTo>
                          <a:pt x="639" y="639"/>
                          <a:pt x="1918" y="639"/>
                          <a:pt x="2557" y="1278"/>
                        </a:cubicBezTo>
                        <a:cubicBezTo>
                          <a:pt x="3835" y="2557"/>
                          <a:pt x="4474" y="3196"/>
                          <a:pt x="4474" y="4474"/>
                        </a:cubicBezTo>
                        <a:close/>
                      </a:path>
                    </a:pathLst>
                  </a:custGeom>
                  <a:solidFill>
                    <a:srgbClr val="000000"/>
                  </a:solidFill>
                  <a:ln w="6385" cap="flat">
                    <a:noFill/>
                    <a:prstDash val="solid"/>
                    <a:miter/>
                  </a:ln>
                </p:spPr>
                <p:txBody>
                  <a:bodyPr rtlCol="0" anchor="ctr"/>
                  <a:lstStyle/>
                  <a:p>
                    <a:endParaRPr lang="en-US"/>
                  </a:p>
                </p:txBody>
              </p:sp>
              <p:sp>
                <p:nvSpPr>
                  <p:cNvPr id="526" name="Graphic 2">
                    <a:extLst>
                      <a:ext uri="{FF2B5EF4-FFF2-40B4-BE49-F238E27FC236}">
                        <a16:creationId xmlns:a16="http://schemas.microsoft.com/office/drawing/2014/main" id="{469F27C9-A651-4D4E-8CE4-18AF40082636}"/>
                      </a:ext>
                    </a:extLst>
                  </p:cNvPr>
                  <p:cNvSpPr/>
                  <p:nvPr/>
                </p:nvSpPr>
                <p:spPr>
                  <a:xfrm>
                    <a:off x="1373627" y="3105991"/>
                    <a:ext cx="1278" cy="128476"/>
                  </a:xfrm>
                  <a:custGeom>
                    <a:avLst/>
                    <a:gdLst>
                      <a:gd name="connsiteX0" fmla="*/ 1278 w 1278"/>
                      <a:gd name="connsiteY0" fmla="*/ 0 h 128476"/>
                      <a:gd name="connsiteX1" fmla="*/ 1278 w 1278"/>
                      <a:gd name="connsiteY1" fmla="*/ 128477 h 128476"/>
                      <a:gd name="connsiteX2" fmla="*/ 0 w 1278"/>
                      <a:gd name="connsiteY2" fmla="*/ 125920 h 128476"/>
                      <a:gd name="connsiteX3" fmla="*/ 0 w 1278"/>
                      <a:gd name="connsiteY3" fmla="*/ 2557 h 128476"/>
                      <a:gd name="connsiteX4" fmla="*/ 1278 w 1278"/>
                      <a:gd name="connsiteY4" fmla="*/ 0 h 128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8" h="128476">
                        <a:moveTo>
                          <a:pt x="1278" y="0"/>
                        </a:moveTo>
                        <a:lnTo>
                          <a:pt x="1278" y="128477"/>
                        </a:lnTo>
                        <a:cubicBezTo>
                          <a:pt x="639" y="127838"/>
                          <a:pt x="0" y="127198"/>
                          <a:pt x="0" y="125920"/>
                        </a:cubicBezTo>
                        <a:lnTo>
                          <a:pt x="0" y="2557"/>
                        </a:lnTo>
                        <a:cubicBezTo>
                          <a:pt x="0" y="1917"/>
                          <a:pt x="0" y="639"/>
                          <a:pt x="1278" y="0"/>
                        </a:cubicBezTo>
                        <a:close/>
                      </a:path>
                    </a:pathLst>
                  </a:custGeom>
                  <a:solidFill>
                    <a:srgbClr val="000000"/>
                  </a:solidFill>
                  <a:ln w="6385" cap="flat">
                    <a:noFill/>
                    <a:prstDash val="solid"/>
                    <a:miter/>
                  </a:ln>
                </p:spPr>
                <p:txBody>
                  <a:bodyPr rtlCol="0" anchor="ctr"/>
                  <a:lstStyle/>
                  <a:p>
                    <a:endParaRPr lang="en-US"/>
                  </a:p>
                </p:txBody>
              </p:sp>
            </p:grpSp>
            <p:grpSp>
              <p:nvGrpSpPr>
                <p:cNvPr id="527" name="Graphic 2">
                  <a:extLst>
                    <a:ext uri="{FF2B5EF4-FFF2-40B4-BE49-F238E27FC236}">
                      <a16:creationId xmlns:a16="http://schemas.microsoft.com/office/drawing/2014/main" id="{581B93BE-7E6C-4443-BC96-17DA2B291A6B}"/>
                    </a:ext>
                  </a:extLst>
                </p:cNvPr>
                <p:cNvGrpSpPr/>
                <p:nvPr/>
              </p:nvGrpSpPr>
              <p:grpSpPr>
                <a:xfrm>
                  <a:off x="1288615" y="3066361"/>
                  <a:ext cx="198148" cy="166188"/>
                  <a:chOff x="1288615" y="3066361"/>
                  <a:chExt cx="198148" cy="166188"/>
                </a:xfrm>
              </p:grpSpPr>
              <p:sp>
                <p:nvSpPr>
                  <p:cNvPr id="528" name="Graphic 2">
                    <a:extLst>
                      <a:ext uri="{FF2B5EF4-FFF2-40B4-BE49-F238E27FC236}">
                        <a16:creationId xmlns:a16="http://schemas.microsoft.com/office/drawing/2014/main" id="{F1EFD53C-5D46-4FBD-BB32-0A9E28A0AB98}"/>
                      </a:ext>
                    </a:extLst>
                  </p:cNvPr>
                  <p:cNvSpPr/>
                  <p:nvPr/>
                </p:nvSpPr>
                <p:spPr>
                  <a:xfrm>
                    <a:off x="1474619" y="3066361"/>
                    <a:ext cx="3835" cy="54970"/>
                  </a:xfrm>
                  <a:custGeom>
                    <a:avLst/>
                    <a:gdLst>
                      <a:gd name="connsiteX0" fmla="*/ 0 w 3835"/>
                      <a:gd name="connsiteY0" fmla="*/ 53053 h 54970"/>
                      <a:gd name="connsiteX1" fmla="*/ 1918 w 3835"/>
                      <a:gd name="connsiteY1" fmla="*/ 0 h 54970"/>
                      <a:gd name="connsiteX2" fmla="*/ 1918 w 3835"/>
                      <a:gd name="connsiteY2" fmla="*/ 0 h 54970"/>
                      <a:gd name="connsiteX3" fmla="*/ 1918 w 3835"/>
                      <a:gd name="connsiteY3" fmla="*/ 0 h 54970"/>
                      <a:gd name="connsiteX4" fmla="*/ 1918 w 3835"/>
                      <a:gd name="connsiteY4" fmla="*/ 0 h 54970"/>
                      <a:gd name="connsiteX5" fmla="*/ 3835 w 3835"/>
                      <a:gd name="connsiteY5" fmla="*/ 53053 h 54970"/>
                      <a:gd name="connsiteX6" fmla="*/ 3835 w 3835"/>
                      <a:gd name="connsiteY6" fmla="*/ 54970 h 54970"/>
                      <a:gd name="connsiteX7" fmla="*/ 0 w 3835"/>
                      <a:gd name="connsiteY7" fmla="*/ 54970 h 54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5" h="54970">
                        <a:moveTo>
                          <a:pt x="0" y="53053"/>
                        </a:moveTo>
                        <a:lnTo>
                          <a:pt x="1918" y="0"/>
                        </a:lnTo>
                        <a:lnTo>
                          <a:pt x="1918" y="0"/>
                        </a:lnTo>
                        <a:lnTo>
                          <a:pt x="1918" y="0"/>
                        </a:lnTo>
                        <a:lnTo>
                          <a:pt x="1918" y="0"/>
                        </a:lnTo>
                        <a:lnTo>
                          <a:pt x="3835" y="53053"/>
                        </a:lnTo>
                        <a:lnTo>
                          <a:pt x="3835" y="54970"/>
                        </a:lnTo>
                        <a:lnTo>
                          <a:pt x="0" y="54970"/>
                        </a:lnTo>
                        <a:close/>
                      </a:path>
                    </a:pathLst>
                  </a:custGeom>
                  <a:solidFill>
                    <a:srgbClr val="CCCCCC"/>
                  </a:solidFill>
                  <a:ln w="6385" cap="flat">
                    <a:noFill/>
                    <a:prstDash val="solid"/>
                    <a:miter/>
                  </a:ln>
                </p:spPr>
                <p:txBody>
                  <a:bodyPr rtlCol="0" anchor="ctr"/>
                  <a:lstStyle/>
                  <a:p>
                    <a:endParaRPr lang="en-US"/>
                  </a:p>
                </p:txBody>
              </p:sp>
              <p:sp>
                <p:nvSpPr>
                  <p:cNvPr id="529" name="Graphic 2">
                    <a:extLst>
                      <a:ext uri="{FF2B5EF4-FFF2-40B4-BE49-F238E27FC236}">
                        <a16:creationId xmlns:a16="http://schemas.microsoft.com/office/drawing/2014/main" id="{ACC191B9-723F-4909-A1B9-C906E4800699}"/>
                      </a:ext>
                    </a:extLst>
                  </p:cNvPr>
                  <p:cNvSpPr/>
                  <p:nvPr/>
                </p:nvSpPr>
                <p:spPr>
                  <a:xfrm>
                    <a:off x="1296925" y="3066361"/>
                    <a:ext cx="4474" cy="54970"/>
                  </a:xfrm>
                  <a:custGeom>
                    <a:avLst/>
                    <a:gdLst>
                      <a:gd name="connsiteX0" fmla="*/ 0 w 4474"/>
                      <a:gd name="connsiteY0" fmla="*/ 53053 h 54970"/>
                      <a:gd name="connsiteX1" fmla="*/ 1918 w 4474"/>
                      <a:gd name="connsiteY1" fmla="*/ 0 h 54970"/>
                      <a:gd name="connsiteX2" fmla="*/ 1918 w 4474"/>
                      <a:gd name="connsiteY2" fmla="*/ 0 h 54970"/>
                      <a:gd name="connsiteX3" fmla="*/ 2557 w 4474"/>
                      <a:gd name="connsiteY3" fmla="*/ 0 h 54970"/>
                      <a:gd name="connsiteX4" fmla="*/ 2557 w 4474"/>
                      <a:gd name="connsiteY4" fmla="*/ 0 h 54970"/>
                      <a:gd name="connsiteX5" fmla="*/ 4474 w 4474"/>
                      <a:gd name="connsiteY5" fmla="*/ 53053 h 54970"/>
                      <a:gd name="connsiteX6" fmla="*/ 4474 w 4474"/>
                      <a:gd name="connsiteY6" fmla="*/ 54970 h 54970"/>
                      <a:gd name="connsiteX7" fmla="*/ 0 w 4474"/>
                      <a:gd name="connsiteY7" fmla="*/ 54970 h 54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74" h="54970">
                        <a:moveTo>
                          <a:pt x="0" y="53053"/>
                        </a:moveTo>
                        <a:lnTo>
                          <a:pt x="1918" y="0"/>
                        </a:lnTo>
                        <a:lnTo>
                          <a:pt x="1918" y="0"/>
                        </a:lnTo>
                        <a:lnTo>
                          <a:pt x="2557" y="0"/>
                        </a:lnTo>
                        <a:lnTo>
                          <a:pt x="2557" y="0"/>
                        </a:lnTo>
                        <a:lnTo>
                          <a:pt x="4474" y="53053"/>
                        </a:lnTo>
                        <a:lnTo>
                          <a:pt x="4474" y="54970"/>
                        </a:lnTo>
                        <a:lnTo>
                          <a:pt x="0" y="54970"/>
                        </a:lnTo>
                        <a:close/>
                      </a:path>
                    </a:pathLst>
                  </a:custGeom>
                  <a:solidFill>
                    <a:srgbClr val="CCCCCC"/>
                  </a:solidFill>
                  <a:ln w="6385" cap="flat">
                    <a:noFill/>
                    <a:prstDash val="solid"/>
                    <a:miter/>
                  </a:ln>
                </p:spPr>
                <p:txBody>
                  <a:bodyPr rtlCol="0" anchor="ctr"/>
                  <a:lstStyle/>
                  <a:p>
                    <a:endParaRPr lang="en-US"/>
                  </a:p>
                </p:txBody>
              </p:sp>
              <p:grpSp>
                <p:nvGrpSpPr>
                  <p:cNvPr id="530" name="Graphic 2">
                    <a:extLst>
                      <a:ext uri="{FF2B5EF4-FFF2-40B4-BE49-F238E27FC236}">
                        <a16:creationId xmlns:a16="http://schemas.microsoft.com/office/drawing/2014/main" id="{784062F7-ADAD-4A8A-BE83-55D6B4DBEF6A}"/>
                      </a:ext>
                    </a:extLst>
                  </p:cNvPr>
                  <p:cNvGrpSpPr/>
                  <p:nvPr/>
                </p:nvGrpSpPr>
                <p:grpSpPr>
                  <a:xfrm>
                    <a:off x="1472702" y="3096403"/>
                    <a:ext cx="14062" cy="135507"/>
                    <a:chOff x="1472702" y="3096403"/>
                    <a:chExt cx="14062" cy="135507"/>
                  </a:xfrm>
                </p:grpSpPr>
                <p:sp>
                  <p:nvSpPr>
                    <p:cNvPr id="531" name="Graphic 2">
                      <a:extLst>
                        <a:ext uri="{FF2B5EF4-FFF2-40B4-BE49-F238E27FC236}">
                          <a16:creationId xmlns:a16="http://schemas.microsoft.com/office/drawing/2014/main" id="{83919012-F4C1-4EF3-AA89-241E0140B4E1}"/>
                        </a:ext>
                      </a:extLst>
                    </p:cNvPr>
                    <p:cNvSpPr/>
                    <p:nvPr/>
                  </p:nvSpPr>
                  <p:spPr>
                    <a:xfrm>
                      <a:off x="1472702" y="3096403"/>
                      <a:ext cx="14062" cy="135507"/>
                    </a:xfrm>
                    <a:custGeom>
                      <a:avLst/>
                      <a:gdLst>
                        <a:gd name="connsiteX0" fmla="*/ 14062 w 14062"/>
                        <a:gd name="connsiteY0" fmla="*/ 6392 h 135507"/>
                        <a:gd name="connsiteX1" fmla="*/ 14062 w 14062"/>
                        <a:gd name="connsiteY1" fmla="*/ 129755 h 135507"/>
                        <a:gd name="connsiteX2" fmla="*/ 12145 w 14062"/>
                        <a:gd name="connsiteY2" fmla="*/ 132312 h 135507"/>
                        <a:gd name="connsiteX3" fmla="*/ 9588 w 14062"/>
                        <a:gd name="connsiteY3" fmla="*/ 133590 h 135507"/>
                        <a:gd name="connsiteX4" fmla="*/ 0 w 14062"/>
                        <a:gd name="connsiteY4" fmla="*/ 135508 h 135507"/>
                        <a:gd name="connsiteX5" fmla="*/ 0 w 14062"/>
                        <a:gd name="connsiteY5" fmla="*/ 0 h 135507"/>
                        <a:gd name="connsiteX6" fmla="*/ 9588 w 14062"/>
                        <a:gd name="connsiteY6" fmla="*/ 1917 h 135507"/>
                        <a:gd name="connsiteX7" fmla="*/ 12145 w 14062"/>
                        <a:gd name="connsiteY7" fmla="*/ 3196 h 135507"/>
                        <a:gd name="connsiteX8" fmla="*/ 14062 w 14062"/>
                        <a:gd name="connsiteY8" fmla="*/ 6392 h 135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62" h="135507">
                          <a:moveTo>
                            <a:pt x="14062" y="6392"/>
                          </a:moveTo>
                          <a:lnTo>
                            <a:pt x="14062" y="129755"/>
                          </a:lnTo>
                          <a:cubicBezTo>
                            <a:pt x="14062" y="131034"/>
                            <a:pt x="13423" y="131673"/>
                            <a:pt x="12145" y="132312"/>
                          </a:cubicBezTo>
                          <a:cubicBezTo>
                            <a:pt x="11505" y="132951"/>
                            <a:pt x="10227" y="132951"/>
                            <a:pt x="9588" y="133590"/>
                          </a:cubicBezTo>
                          <a:cubicBezTo>
                            <a:pt x="6392" y="134869"/>
                            <a:pt x="3196" y="135508"/>
                            <a:pt x="0" y="135508"/>
                          </a:cubicBezTo>
                          <a:lnTo>
                            <a:pt x="0" y="0"/>
                          </a:lnTo>
                          <a:cubicBezTo>
                            <a:pt x="3196" y="0"/>
                            <a:pt x="7031" y="639"/>
                            <a:pt x="9588" y="1917"/>
                          </a:cubicBezTo>
                          <a:cubicBezTo>
                            <a:pt x="10227" y="2557"/>
                            <a:pt x="11505" y="2557"/>
                            <a:pt x="12145" y="3196"/>
                          </a:cubicBezTo>
                          <a:cubicBezTo>
                            <a:pt x="13423" y="4474"/>
                            <a:pt x="14062" y="5113"/>
                            <a:pt x="14062" y="6392"/>
                          </a:cubicBezTo>
                          <a:close/>
                        </a:path>
                      </a:pathLst>
                    </a:custGeom>
                    <a:solidFill>
                      <a:srgbClr val="CCCCCC"/>
                    </a:solidFill>
                    <a:ln w="6385" cap="flat">
                      <a:noFill/>
                      <a:prstDash val="solid"/>
                      <a:miter/>
                    </a:ln>
                  </p:spPr>
                  <p:txBody>
                    <a:bodyPr rtlCol="0" anchor="ctr"/>
                    <a:lstStyle/>
                    <a:p>
                      <a:endParaRPr lang="en-US"/>
                    </a:p>
                  </p:txBody>
                </p:sp>
                <p:sp>
                  <p:nvSpPr>
                    <p:cNvPr id="532" name="Graphic 2">
                      <a:extLst>
                        <a:ext uri="{FF2B5EF4-FFF2-40B4-BE49-F238E27FC236}">
                          <a16:creationId xmlns:a16="http://schemas.microsoft.com/office/drawing/2014/main" id="{0919E45A-9A8C-435B-92F6-C7F621DB6613}"/>
                        </a:ext>
                      </a:extLst>
                    </p:cNvPr>
                    <p:cNvSpPr/>
                    <p:nvPr/>
                  </p:nvSpPr>
                  <p:spPr>
                    <a:xfrm>
                      <a:off x="1482289" y="3098320"/>
                      <a:ext cx="4474" cy="131672"/>
                    </a:xfrm>
                    <a:custGeom>
                      <a:avLst/>
                      <a:gdLst>
                        <a:gd name="connsiteX0" fmla="*/ 4474 w 4474"/>
                        <a:gd name="connsiteY0" fmla="*/ 4474 h 131672"/>
                        <a:gd name="connsiteX1" fmla="*/ 4474 w 4474"/>
                        <a:gd name="connsiteY1" fmla="*/ 127838 h 131672"/>
                        <a:gd name="connsiteX2" fmla="*/ 2557 w 4474"/>
                        <a:gd name="connsiteY2" fmla="*/ 130395 h 131672"/>
                        <a:gd name="connsiteX3" fmla="*/ 0 w 4474"/>
                        <a:gd name="connsiteY3" fmla="*/ 131673 h 131672"/>
                        <a:gd name="connsiteX4" fmla="*/ 0 w 4474"/>
                        <a:gd name="connsiteY4" fmla="*/ 0 h 131672"/>
                        <a:gd name="connsiteX5" fmla="*/ 2557 w 4474"/>
                        <a:gd name="connsiteY5" fmla="*/ 1278 h 131672"/>
                        <a:gd name="connsiteX6" fmla="*/ 4474 w 4474"/>
                        <a:gd name="connsiteY6" fmla="*/ 4474 h 131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4" h="131672">
                          <a:moveTo>
                            <a:pt x="4474" y="4474"/>
                          </a:moveTo>
                          <a:lnTo>
                            <a:pt x="4474" y="127838"/>
                          </a:lnTo>
                          <a:cubicBezTo>
                            <a:pt x="4474" y="129116"/>
                            <a:pt x="3835" y="129755"/>
                            <a:pt x="2557" y="130395"/>
                          </a:cubicBezTo>
                          <a:cubicBezTo>
                            <a:pt x="1917" y="131034"/>
                            <a:pt x="639" y="131034"/>
                            <a:pt x="0" y="131673"/>
                          </a:cubicBezTo>
                          <a:lnTo>
                            <a:pt x="0" y="0"/>
                          </a:lnTo>
                          <a:cubicBezTo>
                            <a:pt x="639" y="639"/>
                            <a:pt x="1917" y="639"/>
                            <a:pt x="2557" y="1278"/>
                          </a:cubicBezTo>
                          <a:cubicBezTo>
                            <a:pt x="3835" y="2557"/>
                            <a:pt x="4474" y="3196"/>
                            <a:pt x="4474" y="4474"/>
                          </a:cubicBezTo>
                          <a:close/>
                        </a:path>
                      </a:pathLst>
                    </a:custGeom>
                    <a:solidFill>
                      <a:srgbClr val="000000"/>
                    </a:solidFill>
                    <a:ln w="6385" cap="flat">
                      <a:noFill/>
                      <a:prstDash val="solid"/>
                      <a:miter/>
                    </a:ln>
                  </p:spPr>
                  <p:txBody>
                    <a:bodyPr rtlCol="0" anchor="ctr"/>
                    <a:lstStyle/>
                    <a:p>
                      <a:endParaRPr lang="en-US"/>
                    </a:p>
                  </p:txBody>
                </p:sp>
              </p:grpSp>
              <p:grpSp>
                <p:nvGrpSpPr>
                  <p:cNvPr id="533" name="Graphic 2">
                    <a:extLst>
                      <a:ext uri="{FF2B5EF4-FFF2-40B4-BE49-F238E27FC236}">
                        <a16:creationId xmlns:a16="http://schemas.microsoft.com/office/drawing/2014/main" id="{E7E7EB52-407C-421A-ABA4-6B905B4A4ED1}"/>
                      </a:ext>
                    </a:extLst>
                  </p:cNvPr>
                  <p:cNvGrpSpPr/>
                  <p:nvPr/>
                </p:nvGrpSpPr>
                <p:grpSpPr>
                  <a:xfrm>
                    <a:off x="1288615" y="3097042"/>
                    <a:ext cx="14062" cy="135507"/>
                    <a:chOff x="1288615" y="3097042"/>
                    <a:chExt cx="14062" cy="135507"/>
                  </a:xfrm>
                </p:grpSpPr>
                <p:sp>
                  <p:nvSpPr>
                    <p:cNvPr id="534" name="Graphic 2">
                      <a:extLst>
                        <a:ext uri="{FF2B5EF4-FFF2-40B4-BE49-F238E27FC236}">
                          <a16:creationId xmlns:a16="http://schemas.microsoft.com/office/drawing/2014/main" id="{7866FCF5-404B-46E9-AC5B-9C23526764F9}"/>
                        </a:ext>
                      </a:extLst>
                    </p:cNvPr>
                    <p:cNvSpPr/>
                    <p:nvPr/>
                  </p:nvSpPr>
                  <p:spPr>
                    <a:xfrm>
                      <a:off x="1288615" y="3097042"/>
                      <a:ext cx="14062" cy="135507"/>
                    </a:xfrm>
                    <a:custGeom>
                      <a:avLst/>
                      <a:gdLst>
                        <a:gd name="connsiteX0" fmla="*/ 0 w 14062"/>
                        <a:gd name="connsiteY0" fmla="*/ 129116 h 135507"/>
                        <a:gd name="connsiteX1" fmla="*/ 0 w 14062"/>
                        <a:gd name="connsiteY1" fmla="*/ 5753 h 135507"/>
                        <a:gd name="connsiteX2" fmla="*/ 1918 w 14062"/>
                        <a:gd name="connsiteY2" fmla="*/ 3196 h 135507"/>
                        <a:gd name="connsiteX3" fmla="*/ 4474 w 14062"/>
                        <a:gd name="connsiteY3" fmla="*/ 1917 h 135507"/>
                        <a:gd name="connsiteX4" fmla="*/ 14062 w 14062"/>
                        <a:gd name="connsiteY4" fmla="*/ 0 h 135507"/>
                        <a:gd name="connsiteX5" fmla="*/ 14062 w 14062"/>
                        <a:gd name="connsiteY5" fmla="*/ 135508 h 135507"/>
                        <a:gd name="connsiteX6" fmla="*/ 4474 w 14062"/>
                        <a:gd name="connsiteY6" fmla="*/ 133590 h 135507"/>
                        <a:gd name="connsiteX7" fmla="*/ 1918 w 14062"/>
                        <a:gd name="connsiteY7" fmla="*/ 132312 h 135507"/>
                        <a:gd name="connsiteX8" fmla="*/ 0 w 14062"/>
                        <a:gd name="connsiteY8" fmla="*/ 129116 h 135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62" h="135507">
                          <a:moveTo>
                            <a:pt x="0" y="129116"/>
                          </a:moveTo>
                          <a:lnTo>
                            <a:pt x="0" y="5753"/>
                          </a:lnTo>
                          <a:cubicBezTo>
                            <a:pt x="0" y="4474"/>
                            <a:pt x="639" y="3835"/>
                            <a:pt x="1918" y="3196"/>
                          </a:cubicBezTo>
                          <a:cubicBezTo>
                            <a:pt x="2557" y="2557"/>
                            <a:pt x="3835" y="2557"/>
                            <a:pt x="4474" y="1917"/>
                          </a:cubicBezTo>
                          <a:cubicBezTo>
                            <a:pt x="7670" y="639"/>
                            <a:pt x="10866" y="0"/>
                            <a:pt x="14062" y="0"/>
                          </a:cubicBezTo>
                          <a:lnTo>
                            <a:pt x="14062" y="135508"/>
                          </a:lnTo>
                          <a:cubicBezTo>
                            <a:pt x="10866" y="135508"/>
                            <a:pt x="7031" y="134869"/>
                            <a:pt x="4474" y="133590"/>
                          </a:cubicBezTo>
                          <a:cubicBezTo>
                            <a:pt x="3835" y="132951"/>
                            <a:pt x="2557" y="132951"/>
                            <a:pt x="1918" y="132312"/>
                          </a:cubicBezTo>
                          <a:cubicBezTo>
                            <a:pt x="639" y="131034"/>
                            <a:pt x="0" y="130394"/>
                            <a:pt x="0" y="129116"/>
                          </a:cubicBezTo>
                          <a:close/>
                        </a:path>
                      </a:pathLst>
                    </a:custGeom>
                    <a:solidFill>
                      <a:srgbClr val="CCCCCC"/>
                    </a:solidFill>
                    <a:ln w="6385" cap="flat">
                      <a:noFill/>
                      <a:prstDash val="solid"/>
                      <a:miter/>
                    </a:ln>
                  </p:spPr>
                  <p:txBody>
                    <a:bodyPr rtlCol="0" anchor="ctr"/>
                    <a:lstStyle/>
                    <a:p>
                      <a:endParaRPr lang="en-US"/>
                    </a:p>
                  </p:txBody>
                </p:sp>
                <p:sp>
                  <p:nvSpPr>
                    <p:cNvPr id="535" name="Graphic 2">
                      <a:extLst>
                        <a:ext uri="{FF2B5EF4-FFF2-40B4-BE49-F238E27FC236}">
                          <a16:creationId xmlns:a16="http://schemas.microsoft.com/office/drawing/2014/main" id="{45D6247A-FEFA-47D6-9833-EC337BC8C6AE}"/>
                        </a:ext>
                      </a:extLst>
                    </p:cNvPr>
                    <p:cNvSpPr/>
                    <p:nvPr/>
                  </p:nvSpPr>
                  <p:spPr>
                    <a:xfrm>
                      <a:off x="1288615" y="3098960"/>
                      <a:ext cx="4474" cy="131672"/>
                    </a:xfrm>
                    <a:custGeom>
                      <a:avLst/>
                      <a:gdLst>
                        <a:gd name="connsiteX0" fmla="*/ 0 w 4474"/>
                        <a:gd name="connsiteY0" fmla="*/ 127198 h 131672"/>
                        <a:gd name="connsiteX1" fmla="*/ 0 w 4474"/>
                        <a:gd name="connsiteY1" fmla="*/ 3835 h 131672"/>
                        <a:gd name="connsiteX2" fmla="*/ 1918 w 4474"/>
                        <a:gd name="connsiteY2" fmla="*/ 1278 h 131672"/>
                        <a:gd name="connsiteX3" fmla="*/ 4474 w 4474"/>
                        <a:gd name="connsiteY3" fmla="*/ 0 h 131672"/>
                        <a:gd name="connsiteX4" fmla="*/ 4474 w 4474"/>
                        <a:gd name="connsiteY4" fmla="*/ 131673 h 131672"/>
                        <a:gd name="connsiteX5" fmla="*/ 1918 w 4474"/>
                        <a:gd name="connsiteY5" fmla="*/ 130394 h 131672"/>
                        <a:gd name="connsiteX6" fmla="*/ 0 w 4474"/>
                        <a:gd name="connsiteY6" fmla="*/ 127198 h 131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4" h="131672">
                          <a:moveTo>
                            <a:pt x="0" y="127198"/>
                          </a:moveTo>
                          <a:lnTo>
                            <a:pt x="0" y="3835"/>
                          </a:lnTo>
                          <a:cubicBezTo>
                            <a:pt x="0" y="2557"/>
                            <a:pt x="639" y="1918"/>
                            <a:pt x="1918" y="1278"/>
                          </a:cubicBezTo>
                          <a:cubicBezTo>
                            <a:pt x="2557" y="639"/>
                            <a:pt x="3835" y="639"/>
                            <a:pt x="4474" y="0"/>
                          </a:cubicBezTo>
                          <a:lnTo>
                            <a:pt x="4474" y="131673"/>
                          </a:lnTo>
                          <a:cubicBezTo>
                            <a:pt x="3835" y="131034"/>
                            <a:pt x="2557" y="131034"/>
                            <a:pt x="1918" y="130394"/>
                          </a:cubicBezTo>
                          <a:cubicBezTo>
                            <a:pt x="639" y="129116"/>
                            <a:pt x="0" y="128477"/>
                            <a:pt x="0" y="127198"/>
                          </a:cubicBezTo>
                          <a:close/>
                        </a:path>
                      </a:pathLst>
                    </a:custGeom>
                    <a:solidFill>
                      <a:srgbClr val="FFFFFF"/>
                    </a:solidFill>
                    <a:ln w="6385" cap="flat">
                      <a:noFill/>
                      <a:prstDash val="solid"/>
                      <a:miter/>
                    </a:ln>
                  </p:spPr>
                  <p:txBody>
                    <a:bodyPr rtlCol="0" anchor="ctr"/>
                    <a:lstStyle/>
                    <a:p>
                      <a:endParaRPr lang="en-US"/>
                    </a:p>
                  </p:txBody>
                </p:sp>
              </p:grpSp>
            </p:grpSp>
            <p:sp>
              <p:nvSpPr>
                <p:cNvPr id="536" name="Graphic 2">
                  <a:extLst>
                    <a:ext uri="{FF2B5EF4-FFF2-40B4-BE49-F238E27FC236}">
                      <a16:creationId xmlns:a16="http://schemas.microsoft.com/office/drawing/2014/main" id="{80571860-B1B5-4994-9B08-6BA025AFF1AE}"/>
                    </a:ext>
                  </a:extLst>
                </p:cNvPr>
                <p:cNvSpPr/>
                <p:nvPr/>
              </p:nvSpPr>
              <p:spPr>
                <a:xfrm>
                  <a:off x="1287976" y="2953225"/>
                  <a:ext cx="199426" cy="83733"/>
                </a:xfrm>
                <a:custGeom>
                  <a:avLst/>
                  <a:gdLst>
                    <a:gd name="connsiteX0" fmla="*/ 102909 w 199426"/>
                    <a:gd name="connsiteY0" fmla="*/ 83734 h 83733"/>
                    <a:gd name="connsiteX1" fmla="*/ 0 w 199426"/>
                    <a:gd name="connsiteY1" fmla="*/ 1917 h 83733"/>
                    <a:gd name="connsiteX2" fmla="*/ 1278 w 199426"/>
                    <a:gd name="connsiteY2" fmla="*/ 0 h 83733"/>
                    <a:gd name="connsiteX3" fmla="*/ 102270 w 199426"/>
                    <a:gd name="connsiteY3" fmla="*/ 80538 h 83733"/>
                    <a:gd name="connsiteX4" fmla="*/ 198148 w 199426"/>
                    <a:gd name="connsiteY4" fmla="*/ 0 h 83733"/>
                    <a:gd name="connsiteX5" fmla="*/ 199427 w 199426"/>
                    <a:gd name="connsiteY5" fmla="*/ 1917 h 83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426" h="83733">
                      <a:moveTo>
                        <a:pt x="102909" y="83734"/>
                      </a:moveTo>
                      <a:lnTo>
                        <a:pt x="0" y="1917"/>
                      </a:lnTo>
                      <a:lnTo>
                        <a:pt x="1278" y="0"/>
                      </a:lnTo>
                      <a:lnTo>
                        <a:pt x="102270" y="80538"/>
                      </a:lnTo>
                      <a:lnTo>
                        <a:pt x="198148" y="0"/>
                      </a:lnTo>
                      <a:lnTo>
                        <a:pt x="199427" y="1917"/>
                      </a:lnTo>
                      <a:close/>
                    </a:path>
                  </a:pathLst>
                </a:custGeom>
                <a:solidFill>
                  <a:srgbClr val="3A444A"/>
                </a:solidFill>
                <a:ln w="6385" cap="flat">
                  <a:noFill/>
                  <a:prstDash val="solid"/>
                  <a:miter/>
                </a:ln>
              </p:spPr>
              <p:txBody>
                <a:bodyPr rtlCol="0" anchor="ctr"/>
                <a:lstStyle/>
                <a:p>
                  <a:endParaRPr lang="en-US"/>
                </a:p>
              </p:txBody>
            </p:sp>
            <p:grpSp>
              <p:nvGrpSpPr>
                <p:cNvPr id="537" name="Graphic 2">
                  <a:extLst>
                    <a:ext uri="{FF2B5EF4-FFF2-40B4-BE49-F238E27FC236}">
                      <a16:creationId xmlns:a16="http://schemas.microsoft.com/office/drawing/2014/main" id="{CBDD145F-0BB4-4453-88BD-73AF8C718962}"/>
                    </a:ext>
                  </a:extLst>
                </p:cNvPr>
                <p:cNvGrpSpPr/>
                <p:nvPr/>
              </p:nvGrpSpPr>
              <p:grpSpPr>
                <a:xfrm>
                  <a:off x="1371071" y="2923822"/>
                  <a:ext cx="33237" cy="157240"/>
                  <a:chOff x="1371071" y="2923822"/>
                  <a:chExt cx="33237" cy="157240"/>
                </a:xfrm>
              </p:grpSpPr>
              <p:sp>
                <p:nvSpPr>
                  <p:cNvPr id="538" name="Graphic 2">
                    <a:extLst>
                      <a:ext uri="{FF2B5EF4-FFF2-40B4-BE49-F238E27FC236}">
                        <a16:creationId xmlns:a16="http://schemas.microsoft.com/office/drawing/2014/main" id="{66110101-7B7B-46F1-8F45-AF7845A4825C}"/>
                      </a:ext>
                    </a:extLst>
                  </p:cNvPr>
                  <p:cNvSpPr/>
                  <p:nvPr/>
                </p:nvSpPr>
                <p:spPr>
                  <a:xfrm>
                    <a:off x="1371710" y="2923822"/>
                    <a:ext cx="32598" cy="156601"/>
                  </a:xfrm>
                  <a:custGeom>
                    <a:avLst/>
                    <a:gdLst>
                      <a:gd name="connsiteX0" fmla="*/ 32599 w 32598"/>
                      <a:gd name="connsiteY0" fmla="*/ 6392 h 156601"/>
                      <a:gd name="connsiteX1" fmla="*/ 32599 w 32598"/>
                      <a:gd name="connsiteY1" fmla="*/ 150209 h 156601"/>
                      <a:gd name="connsiteX2" fmla="*/ 30681 w 32598"/>
                      <a:gd name="connsiteY2" fmla="*/ 153405 h 156601"/>
                      <a:gd name="connsiteX3" fmla="*/ 27485 w 32598"/>
                      <a:gd name="connsiteY3" fmla="*/ 154684 h 156601"/>
                      <a:gd name="connsiteX4" fmla="*/ 15980 w 32598"/>
                      <a:gd name="connsiteY4" fmla="*/ 156601 h 156601"/>
                      <a:gd name="connsiteX5" fmla="*/ 14062 w 32598"/>
                      <a:gd name="connsiteY5" fmla="*/ 156601 h 156601"/>
                      <a:gd name="connsiteX6" fmla="*/ 5113 w 32598"/>
                      <a:gd name="connsiteY6" fmla="*/ 154684 h 156601"/>
                      <a:gd name="connsiteX7" fmla="*/ 1918 w 32598"/>
                      <a:gd name="connsiteY7" fmla="*/ 153405 h 156601"/>
                      <a:gd name="connsiteX8" fmla="*/ 1278 w 32598"/>
                      <a:gd name="connsiteY8" fmla="*/ 152766 h 156601"/>
                      <a:gd name="connsiteX9" fmla="*/ 0 w 32598"/>
                      <a:gd name="connsiteY9" fmla="*/ 150209 h 156601"/>
                      <a:gd name="connsiteX10" fmla="*/ 0 w 32598"/>
                      <a:gd name="connsiteY10" fmla="*/ 6392 h 156601"/>
                      <a:gd name="connsiteX11" fmla="*/ 1278 w 32598"/>
                      <a:gd name="connsiteY11" fmla="*/ 3835 h 156601"/>
                      <a:gd name="connsiteX12" fmla="*/ 1918 w 32598"/>
                      <a:gd name="connsiteY12" fmla="*/ 3196 h 156601"/>
                      <a:gd name="connsiteX13" fmla="*/ 5113 w 32598"/>
                      <a:gd name="connsiteY13" fmla="*/ 1917 h 156601"/>
                      <a:gd name="connsiteX14" fmla="*/ 14062 w 32598"/>
                      <a:gd name="connsiteY14" fmla="*/ 0 h 156601"/>
                      <a:gd name="connsiteX15" fmla="*/ 15980 w 32598"/>
                      <a:gd name="connsiteY15" fmla="*/ 0 h 156601"/>
                      <a:gd name="connsiteX16" fmla="*/ 27485 w 32598"/>
                      <a:gd name="connsiteY16" fmla="*/ 1917 h 156601"/>
                      <a:gd name="connsiteX17" fmla="*/ 30681 w 32598"/>
                      <a:gd name="connsiteY17" fmla="*/ 3196 h 156601"/>
                      <a:gd name="connsiteX18" fmla="*/ 32599 w 32598"/>
                      <a:gd name="connsiteY18" fmla="*/ 6392 h 156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598" h="156601">
                        <a:moveTo>
                          <a:pt x="32599" y="6392"/>
                        </a:moveTo>
                        <a:lnTo>
                          <a:pt x="32599" y="150209"/>
                        </a:lnTo>
                        <a:cubicBezTo>
                          <a:pt x="32599" y="151488"/>
                          <a:pt x="31959" y="152766"/>
                          <a:pt x="30681" y="153405"/>
                        </a:cubicBezTo>
                        <a:cubicBezTo>
                          <a:pt x="29403" y="154044"/>
                          <a:pt x="28763" y="154684"/>
                          <a:pt x="27485" y="154684"/>
                        </a:cubicBezTo>
                        <a:cubicBezTo>
                          <a:pt x="23650" y="155962"/>
                          <a:pt x="19815" y="156601"/>
                          <a:pt x="15980" y="156601"/>
                        </a:cubicBezTo>
                        <a:cubicBezTo>
                          <a:pt x="15340" y="156601"/>
                          <a:pt x="14701" y="156601"/>
                          <a:pt x="14062" y="156601"/>
                        </a:cubicBezTo>
                        <a:cubicBezTo>
                          <a:pt x="10866" y="156601"/>
                          <a:pt x="7670" y="155962"/>
                          <a:pt x="5113" y="154684"/>
                        </a:cubicBezTo>
                        <a:cubicBezTo>
                          <a:pt x="3835" y="154044"/>
                          <a:pt x="2557" y="153405"/>
                          <a:pt x="1918" y="153405"/>
                        </a:cubicBezTo>
                        <a:cubicBezTo>
                          <a:pt x="1918" y="153405"/>
                          <a:pt x="1278" y="153405"/>
                          <a:pt x="1278" y="152766"/>
                        </a:cubicBezTo>
                        <a:cubicBezTo>
                          <a:pt x="639" y="152127"/>
                          <a:pt x="0" y="150848"/>
                          <a:pt x="0" y="150209"/>
                        </a:cubicBezTo>
                        <a:lnTo>
                          <a:pt x="0" y="6392"/>
                        </a:lnTo>
                        <a:cubicBezTo>
                          <a:pt x="0" y="5113"/>
                          <a:pt x="639" y="4474"/>
                          <a:pt x="1278" y="3835"/>
                        </a:cubicBezTo>
                        <a:cubicBezTo>
                          <a:pt x="1278" y="3835"/>
                          <a:pt x="1918" y="3835"/>
                          <a:pt x="1918" y="3196"/>
                        </a:cubicBezTo>
                        <a:cubicBezTo>
                          <a:pt x="3196" y="2557"/>
                          <a:pt x="3835" y="1917"/>
                          <a:pt x="5113" y="1917"/>
                        </a:cubicBezTo>
                        <a:cubicBezTo>
                          <a:pt x="7670" y="639"/>
                          <a:pt x="10866" y="0"/>
                          <a:pt x="14062" y="0"/>
                        </a:cubicBezTo>
                        <a:cubicBezTo>
                          <a:pt x="14701" y="0"/>
                          <a:pt x="15340" y="0"/>
                          <a:pt x="15980" y="0"/>
                        </a:cubicBezTo>
                        <a:cubicBezTo>
                          <a:pt x="19815" y="0"/>
                          <a:pt x="23650" y="639"/>
                          <a:pt x="27485" y="1917"/>
                        </a:cubicBezTo>
                        <a:cubicBezTo>
                          <a:pt x="28763" y="2557"/>
                          <a:pt x="29403" y="2557"/>
                          <a:pt x="30681" y="3196"/>
                        </a:cubicBezTo>
                        <a:cubicBezTo>
                          <a:pt x="31959" y="3835"/>
                          <a:pt x="32599" y="5113"/>
                          <a:pt x="32599" y="6392"/>
                        </a:cubicBezTo>
                        <a:close/>
                      </a:path>
                    </a:pathLst>
                  </a:custGeom>
                  <a:solidFill>
                    <a:srgbClr val="CCCCCC"/>
                  </a:solidFill>
                  <a:ln w="6385" cap="flat">
                    <a:noFill/>
                    <a:prstDash val="solid"/>
                    <a:miter/>
                  </a:ln>
                </p:spPr>
                <p:txBody>
                  <a:bodyPr rtlCol="0" anchor="ctr"/>
                  <a:lstStyle/>
                  <a:p>
                    <a:endParaRPr lang="en-US"/>
                  </a:p>
                </p:txBody>
              </p:sp>
              <p:sp>
                <p:nvSpPr>
                  <p:cNvPr id="539" name="Graphic 2">
                    <a:extLst>
                      <a:ext uri="{FF2B5EF4-FFF2-40B4-BE49-F238E27FC236}">
                        <a16:creationId xmlns:a16="http://schemas.microsoft.com/office/drawing/2014/main" id="{CFF50B72-3297-4627-90B0-2DAD7F3561FA}"/>
                      </a:ext>
                    </a:extLst>
                  </p:cNvPr>
                  <p:cNvSpPr/>
                  <p:nvPr/>
                </p:nvSpPr>
                <p:spPr>
                  <a:xfrm>
                    <a:off x="1371710" y="2923822"/>
                    <a:ext cx="32598" cy="156601"/>
                  </a:xfrm>
                  <a:custGeom>
                    <a:avLst/>
                    <a:gdLst>
                      <a:gd name="connsiteX0" fmla="*/ 32599 w 32598"/>
                      <a:gd name="connsiteY0" fmla="*/ 6392 h 156601"/>
                      <a:gd name="connsiteX1" fmla="*/ 32599 w 32598"/>
                      <a:gd name="connsiteY1" fmla="*/ 150209 h 156601"/>
                      <a:gd name="connsiteX2" fmla="*/ 30681 w 32598"/>
                      <a:gd name="connsiteY2" fmla="*/ 153405 h 156601"/>
                      <a:gd name="connsiteX3" fmla="*/ 27485 w 32598"/>
                      <a:gd name="connsiteY3" fmla="*/ 154684 h 156601"/>
                      <a:gd name="connsiteX4" fmla="*/ 15980 w 32598"/>
                      <a:gd name="connsiteY4" fmla="*/ 156601 h 156601"/>
                      <a:gd name="connsiteX5" fmla="*/ 14062 w 32598"/>
                      <a:gd name="connsiteY5" fmla="*/ 156601 h 156601"/>
                      <a:gd name="connsiteX6" fmla="*/ 5113 w 32598"/>
                      <a:gd name="connsiteY6" fmla="*/ 154684 h 156601"/>
                      <a:gd name="connsiteX7" fmla="*/ 1918 w 32598"/>
                      <a:gd name="connsiteY7" fmla="*/ 153405 h 156601"/>
                      <a:gd name="connsiteX8" fmla="*/ 1278 w 32598"/>
                      <a:gd name="connsiteY8" fmla="*/ 152766 h 156601"/>
                      <a:gd name="connsiteX9" fmla="*/ 0 w 32598"/>
                      <a:gd name="connsiteY9" fmla="*/ 150209 h 156601"/>
                      <a:gd name="connsiteX10" fmla="*/ 0 w 32598"/>
                      <a:gd name="connsiteY10" fmla="*/ 6392 h 156601"/>
                      <a:gd name="connsiteX11" fmla="*/ 1278 w 32598"/>
                      <a:gd name="connsiteY11" fmla="*/ 3835 h 156601"/>
                      <a:gd name="connsiteX12" fmla="*/ 1918 w 32598"/>
                      <a:gd name="connsiteY12" fmla="*/ 3196 h 156601"/>
                      <a:gd name="connsiteX13" fmla="*/ 5113 w 32598"/>
                      <a:gd name="connsiteY13" fmla="*/ 1917 h 156601"/>
                      <a:gd name="connsiteX14" fmla="*/ 14062 w 32598"/>
                      <a:gd name="connsiteY14" fmla="*/ 0 h 156601"/>
                      <a:gd name="connsiteX15" fmla="*/ 15980 w 32598"/>
                      <a:gd name="connsiteY15" fmla="*/ 0 h 156601"/>
                      <a:gd name="connsiteX16" fmla="*/ 27485 w 32598"/>
                      <a:gd name="connsiteY16" fmla="*/ 1917 h 156601"/>
                      <a:gd name="connsiteX17" fmla="*/ 30681 w 32598"/>
                      <a:gd name="connsiteY17" fmla="*/ 3196 h 156601"/>
                      <a:gd name="connsiteX18" fmla="*/ 32599 w 32598"/>
                      <a:gd name="connsiteY18" fmla="*/ 6392 h 156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598" h="156601">
                        <a:moveTo>
                          <a:pt x="32599" y="6392"/>
                        </a:moveTo>
                        <a:lnTo>
                          <a:pt x="32599" y="150209"/>
                        </a:lnTo>
                        <a:cubicBezTo>
                          <a:pt x="32599" y="151488"/>
                          <a:pt x="31959" y="152766"/>
                          <a:pt x="30681" y="153405"/>
                        </a:cubicBezTo>
                        <a:cubicBezTo>
                          <a:pt x="29403" y="154044"/>
                          <a:pt x="28763" y="154684"/>
                          <a:pt x="27485" y="154684"/>
                        </a:cubicBezTo>
                        <a:cubicBezTo>
                          <a:pt x="23650" y="155962"/>
                          <a:pt x="19815" y="156601"/>
                          <a:pt x="15980" y="156601"/>
                        </a:cubicBezTo>
                        <a:cubicBezTo>
                          <a:pt x="15340" y="156601"/>
                          <a:pt x="14701" y="156601"/>
                          <a:pt x="14062" y="156601"/>
                        </a:cubicBezTo>
                        <a:cubicBezTo>
                          <a:pt x="10866" y="156601"/>
                          <a:pt x="7670" y="155962"/>
                          <a:pt x="5113" y="154684"/>
                        </a:cubicBezTo>
                        <a:cubicBezTo>
                          <a:pt x="3835" y="154044"/>
                          <a:pt x="2557" y="153405"/>
                          <a:pt x="1918" y="153405"/>
                        </a:cubicBezTo>
                        <a:cubicBezTo>
                          <a:pt x="1918" y="153405"/>
                          <a:pt x="1278" y="153405"/>
                          <a:pt x="1278" y="152766"/>
                        </a:cubicBezTo>
                        <a:cubicBezTo>
                          <a:pt x="639" y="152127"/>
                          <a:pt x="0" y="150848"/>
                          <a:pt x="0" y="150209"/>
                        </a:cubicBezTo>
                        <a:lnTo>
                          <a:pt x="0" y="6392"/>
                        </a:lnTo>
                        <a:cubicBezTo>
                          <a:pt x="0" y="5113"/>
                          <a:pt x="639" y="4474"/>
                          <a:pt x="1278" y="3835"/>
                        </a:cubicBezTo>
                        <a:cubicBezTo>
                          <a:pt x="1278" y="3835"/>
                          <a:pt x="1918" y="3835"/>
                          <a:pt x="1918" y="3196"/>
                        </a:cubicBezTo>
                        <a:cubicBezTo>
                          <a:pt x="3196" y="2557"/>
                          <a:pt x="3835" y="1917"/>
                          <a:pt x="5113" y="1917"/>
                        </a:cubicBezTo>
                        <a:cubicBezTo>
                          <a:pt x="7670" y="639"/>
                          <a:pt x="10866" y="0"/>
                          <a:pt x="14062" y="0"/>
                        </a:cubicBezTo>
                        <a:cubicBezTo>
                          <a:pt x="14701" y="0"/>
                          <a:pt x="15340" y="0"/>
                          <a:pt x="15980" y="0"/>
                        </a:cubicBezTo>
                        <a:cubicBezTo>
                          <a:pt x="19815" y="0"/>
                          <a:pt x="23650" y="639"/>
                          <a:pt x="27485" y="1917"/>
                        </a:cubicBezTo>
                        <a:cubicBezTo>
                          <a:pt x="28763" y="2557"/>
                          <a:pt x="29403" y="2557"/>
                          <a:pt x="30681" y="3196"/>
                        </a:cubicBezTo>
                        <a:cubicBezTo>
                          <a:pt x="31959" y="3835"/>
                          <a:pt x="32599" y="5113"/>
                          <a:pt x="32599" y="6392"/>
                        </a:cubicBezTo>
                        <a:close/>
                      </a:path>
                    </a:pathLst>
                  </a:custGeom>
                  <a:solidFill>
                    <a:srgbClr val="CCCCCC"/>
                  </a:solidFill>
                  <a:ln w="6385" cap="flat">
                    <a:noFill/>
                    <a:prstDash val="solid"/>
                    <a:miter/>
                  </a:ln>
                </p:spPr>
                <p:txBody>
                  <a:bodyPr rtlCol="0" anchor="ctr"/>
                  <a:lstStyle/>
                  <a:p>
                    <a:endParaRPr lang="en-US"/>
                  </a:p>
                </p:txBody>
              </p:sp>
              <p:sp>
                <p:nvSpPr>
                  <p:cNvPr id="540" name="Graphic 2">
                    <a:extLst>
                      <a:ext uri="{FF2B5EF4-FFF2-40B4-BE49-F238E27FC236}">
                        <a16:creationId xmlns:a16="http://schemas.microsoft.com/office/drawing/2014/main" id="{40DFB59B-80B7-4F6B-A6A7-4FCC9D8D37ED}"/>
                      </a:ext>
                    </a:extLst>
                  </p:cNvPr>
                  <p:cNvSpPr/>
                  <p:nvPr/>
                </p:nvSpPr>
                <p:spPr>
                  <a:xfrm>
                    <a:off x="1376823" y="2923822"/>
                    <a:ext cx="8948" cy="157240"/>
                  </a:xfrm>
                  <a:custGeom>
                    <a:avLst/>
                    <a:gdLst>
                      <a:gd name="connsiteX0" fmla="*/ 8949 w 8948"/>
                      <a:gd name="connsiteY0" fmla="*/ 0 h 157240"/>
                      <a:gd name="connsiteX1" fmla="*/ 8949 w 8948"/>
                      <a:gd name="connsiteY1" fmla="*/ 157240 h 157240"/>
                      <a:gd name="connsiteX2" fmla="*/ 0 w 8948"/>
                      <a:gd name="connsiteY2" fmla="*/ 155323 h 157240"/>
                      <a:gd name="connsiteX3" fmla="*/ 0 w 8948"/>
                      <a:gd name="connsiteY3" fmla="*/ 1917 h 157240"/>
                      <a:gd name="connsiteX4" fmla="*/ 8949 w 8948"/>
                      <a:gd name="connsiteY4" fmla="*/ 0 h 157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8" h="157240">
                        <a:moveTo>
                          <a:pt x="8949" y="0"/>
                        </a:moveTo>
                        <a:lnTo>
                          <a:pt x="8949" y="157240"/>
                        </a:lnTo>
                        <a:cubicBezTo>
                          <a:pt x="5753" y="157240"/>
                          <a:pt x="2557" y="156601"/>
                          <a:pt x="0" y="155323"/>
                        </a:cubicBezTo>
                        <a:lnTo>
                          <a:pt x="0" y="1917"/>
                        </a:lnTo>
                        <a:cubicBezTo>
                          <a:pt x="2557" y="639"/>
                          <a:pt x="5753" y="0"/>
                          <a:pt x="8949" y="0"/>
                        </a:cubicBezTo>
                        <a:close/>
                      </a:path>
                    </a:pathLst>
                  </a:custGeom>
                  <a:solidFill>
                    <a:srgbClr val="FFFFFF"/>
                  </a:solidFill>
                  <a:ln w="6385" cap="flat">
                    <a:noFill/>
                    <a:prstDash val="solid"/>
                    <a:miter/>
                  </a:ln>
                </p:spPr>
                <p:txBody>
                  <a:bodyPr rtlCol="0" anchor="ctr"/>
                  <a:lstStyle/>
                  <a:p>
                    <a:endParaRPr lang="en-US"/>
                  </a:p>
                </p:txBody>
              </p:sp>
              <p:sp>
                <p:nvSpPr>
                  <p:cNvPr id="541" name="Graphic 2">
                    <a:extLst>
                      <a:ext uri="{FF2B5EF4-FFF2-40B4-BE49-F238E27FC236}">
                        <a16:creationId xmlns:a16="http://schemas.microsoft.com/office/drawing/2014/main" id="{B6CE45D9-C00D-4D3B-9A4B-942ED7616E74}"/>
                      </a:ext>
                    </a:extLst>
                  </p:cNvPr>
                  <p:cNvSpPr/>
                  <p:nvPr/>
                </p:nvSpPr>
                <p:spPr>
                  <a:xfrm>
                    <a:off x="1399195" y="2925101"/>
                    <a:ext cx="5113" cy="153405"/>
                  </a:xfrm>
                  <a:custGeom>
                    <a:avLst/>
                    <a:gdLst>
                      <a:gd name="connsiteX0" fmla="*/ 5114 w 5113"/>
                      <a:gd name="connsiteY0" fmla="*/ 5113 h 153405"/>
                      <a:gd name="connsiteX1" fmla="*/ 5114 w 5113"/>
                      <a:gd name="connsiteY1" fmla="*/ 148931 h 153405"/>
                      <a:gd name="connsiteX2" fmla="*/ 3196 w 5113"/>
                      <a:gd name="connsiteY2" fmla="*/ 152127 h 153405"/>
                      <a:gd name="connsiteX3" fmla="*/ 0 w 5113"/>
                      <a:gd name="connsiteY3" fmla="*/ 153405 h 153405"/>
                      <a:gd name="connsiteX4" fmla="*/ 0 w 5113"/>
                      <a:gd name="connsiteY4" fmla="*/ 0 h 153405"/>
                      <a:gd name="connsiteX5" fmla="*/ 3196 w 5113"/>
                      <a:gd name="connsiteY5" fmla="*/ 1278 h 153405"/>
                      <a:gd name="connsiteX6" fmla="*/ 5114 w 5113"/>
                      <a:gd name="connsiteY6" fmla="*/ 5113 h 15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13" h="153405">
                        <a:moveTo>
                          <a:pt x="5114" y="5113"/>
                        </a:moveTo>
                        <a:lnTo>
                          <a:pt x="5114" y="148931"/>
                        </a:lnTo>
                        <a:cubicBezTo>
                          <a:pt x="5114" y="150209"/>
                          <a:pt x="4474" y="151487"/>
                          <a:pt x="3196" y="152127"/>
                        </a:cubicBezTo>
                        <a:cubicBezTo>
                          <a:pt x="1918" y="152766"/>
                          <a:pt x="1278" y="153405"/>
                          <a:pt x="0" y="153405"/>
                        </a:cubicBezTo>
                        <a:lnTo>
                          <a:pt x="0" y="0"/>
                        </a:lnTo>
                        <a:cubicBezTo>
                          <a:pt x="1278" y="639"/>
                          <a:pt x="1918" y="639"/>
                          <a:pt x="3196" y="1278"/>
                        </a:cubicBezTo>
                        <a:cubicBezTo>
                          <a:pt x="4474" y="2557"/>
                          <a:pt x="5114" y="3835"/>
                          <a:pt x="5114" y="5113"/>
                        </a:cubicBezTo>
                        <a:close/>
                      </a:path>
                    </a:pathLst>
                  </a:custGeom>
                  <a:solidFill>
                    <a:srgbClr val="000000"/>
                  </a:solidFill>
                  <a:ln w="6385" cap="flat">
                    <a:noFill/>
                    <a:prstDash val="solid"/>
                    <a:miter/>
                  </a:ln>
                </p:spPr>
                <p:txBody>
                  <a:bodyPr rtlCol="0" anchor="ctr"/>
                  <a:lstStyle/>
                  <a:p>
                    <a:endParaRPr lang="en-US"/>
                  </a:p>
                </p:txBody>
              </p:sp>
              <p:sp>
                <p:nvSpPr>
                  <p:cNvPr id="542" name="Graphic 2">
                    <a:extLst>
                      <a:ext uri="{FF2B5EF4-FFF2-40B4-BE49-F238E27FC236}">
                        <a16:creationId xmlns:a16="http://schemas.microsoft.com/office/drawing/2014/main" id="{5BA26A8E-3F5A-48B9-A473-2843D9CB8737}"/>
                      </a:ext>
                    </a:extLst>
                  </p:cNvPr>
                  <p:cNvSpPr/>
                  <p:nvPr/>
                </p:nvSpPr>
                <p:spPr>
                  <a:xfrm>
                    <a:off x="1371071" y="2927657"/>
                    <a:ext cx="1278" cy="149569"/>
                  </a:xfrm>
                  <a:custGeom>
                    <a:avLst/>
                    <a:gdLst>
                      <a:gd name="connsiteX0" fmla="*/ 1278 w 1278"/>
                      <a:gd name="connsiteY0" fmla="*/ 0 h 149569"/>
                      <a:gd name="connsiteX1" fmla="*/ 1278 w 1278"/>
                      <a:gd name="connsiteY1" fmla="*/ 149570 h 149569"/>
                      <a:gd name="connsiteX2" fmla="*/ 0 w 1278"/>
                      <a:gd name="connsiteY2" fmla="*/ 147013 h 149569"/>
                      <a:gd name="connsiteX3" fmla="*/ 0 w 1278"/>
                      <a:gd name="connsiteY3" fmla="*/ 2557 h 149569"/>
                      <a:gd name="connsiteX4" fmla="*/ 1278 w 1278"/>
                      <a:gd name="connsiteY4" fmla="*/ 0 h 149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8" h="149569">
                        <a:moveTo>
                          <a:pt x="1278" y="0"/>
                        </a:moveTo>
                        <a:lnTo>
                          <a:pt x="1278" y="149570"/>
                        </a:lnTo>
                        <a:cubicBezTo>
                          <a:pt x="639" y="148931"/>
                          <a:pt x="0" y="147652"/>
                          <a:pt x="0" y="147013"/>
                        </a:cubicBezTo>
                        <a:lnTo>
                          <a:pt x="0" y="2557"/>
                        </a:lnTo>
                        <a:cubicBezTo>
                          <a:pt x="0" y="1917"/>
                          <a:pt x="639" y="639"/>
                          <a:pt x="1278" y="0"/>
                        </a:cubicBezTo>
                        <a:close/>
                      </a:path>
                    </a:pathLst>
                  </a:custGeom>
                  <a:solidFill>
                    <a:srgbClr val="000000"/>
                  </a:solidFill>
                  <a:ln w="6385" cap="flat">
                    <a:noFill/>
                    <a:prstDash val="solid"/>
                    <a:miter/>
                  </a:ln>
                </p:spPr>
                <p:txBody>
                  <a:bodyPr rtlCol="0" anchor="ctr"/>
                  <a:lstStyle/>
                  <a:p>
                    <a:endParaRPr lang="en-US"/>
                  </a:p>
                </p:txBody>
              </p:sp>
            </p:grpSp>
            <p:grpSp>
              <p:nvGrpSpPr>
                <p:cNvPr id="543" name="Graphic 2">
                  <a:extLst>
                    <a:ext uri="{FF2B5EF4-FFF2-40B4-BE49-F238E27FC236}">
                      <a16:creationId xmlns:a16="http://schemas.microsoft.com/office/drawing/2014/main" id="{1862C1AD-125D-444B-BB39-F6928D6E98CF}"/>
                    </a:ext>
                  </a:extLst>
                </p:cNvPr>
                <p:cNvGrpSpPr/>
                <p:nvPr/>
              </p:nvGrpSpPr>
              <p:grpSpPr>
                <a:xfrm>
                  <a:off x="1309709" y="2882275"/>
                  <a:ext cx="154683" cy="191117"/>
                  <a:chOff x="1309709" y="2882275"/>
                  <a:chExt cx="154683" cy="191117"/>
                </a:xfrm>
              </p:grpSpPr>
              <p:sp>
                <p:nvSpPr>
                  <p:cNvPr id="544" name="Graphic 2">
                    <a:extLst>
                      <a:ext uri="{FF2B5EF4-FFF2-40B4-BE49-F238E27FC236}">
                        <a16:creationId xmlns:a16="http://schemas.microsoft.com/office/drawing/2014/main" id="{29508D91-79E1-4498-B755-DB229B05C5F0}"/>
                      </a:ext>
                    </a:extLst>
                  </p:cNvPr>
                  <p:cNvSpPr/>
                  <p:nvPr/>
                </p:nvSpPr>
                <p:spPr>
                  <a:xfrm>
                    <a:off x="1323131" y="2882275"/>
                    <a:ext cx="4474" cy="54970"/>
                  </a:xfrm>
                  <a:custGeom>
                    <a:avLst/>
                    <a:gdLst>
                      <a:gd name="connsiteX0" fmla="*/ 0 w 4474"/>
                      <a:gd name="connsiteY0" fmla="*/ 52413 h 54970"/>
                      <a:gd name="connsiteX1" fmla="*/ 1918 w 4474"/>
                      <a:gd name="connsiteY1" fmla="*/ 0 h 54970"/>
                      <a:gd name="connsiteX2" fmla="*/ 1918 w 4474"/>
                      <a:gd name="connsiteY2" fmla="*/ 0 h 54970"/>
                      <a:gd name="connsiteX3" fmla="*/ 2557 w 4474"/>
                      <a:gd name="connsiteY3" fmla="*/ 0 h 54970"/>
                      <a:gd name="connsiteX4" fmla="*/ 2557 w 4474"/>
                      <a:gd name="connsiteY4" fmla="*/ 0 h 54970"/>
                      <a:gd name="connsiteX5" fmla="*/ 4474 w 4474"/>
                      <a:gd name="connsiteY5" fmla="*/ 52413 h 54970"/>
                      <a:gd name="connsiteX6" fmla="*/ 4474 w 4474"/>
                      <a:gd name="connsiteY6" fmla="*/ 54970 h 54970"/>
                      <a:gd name="connsiteX7" fmla="*/ 0 w 4474"/>
                      <a:gd name="connsiteY7" fmla="*/ 54970 h 54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74" h="54970">
                        <a:moveTo>
                          <a:pt x="0" y="52413"/>
                        </a:moveTo>
                        <a:lnTo>
                          <a:pt x="1918" y="0"/>
                        </a:lnTo>
                        <a:lnTo>
                          <a:pt x="1918" y="0"/>
                        </a:lnTo>
                        <a:lnTo>
                          <a:pt x="2557" y="0"/>
                        </a:lnTo>
                        <a:lnTo>
                          <a:pt x="2557" y="0"/>
                        </a:lnTo>
                        <a:lnTo>
                          <a:pt x="4474" y="52413"/>
                        </a:lnTo>
                        <a:lnTo>
                          <a:pt x="4474" y="54970"/>
                        </a:lnTo>
                        <a:lnTo>
                          <a:pt x="0" y="54970"/>
                        </a:lnTo>
                        <a:close/>
                      </a:path>
                    </a:pathLst>
                  </a:custGeom>
                  <a:solidFill>
                    <a:srgbClr val="CCCCCC"/>
                  </a:solidFill>
                  <a:ln w="6385" cap="flat">
                    <a:noFill/>
                    <a:prstDash val="solid"/>
                    <a:miter/>
                  </a:ln>
                </p:spPr>
                <p:txBody>
                  <a:bodyPr rtlCol="0" anchor="ctr"/>
                  <a:lstStyle/>
                  <a:p>
                    <a:endParaRPr lang="en-US"/>
                  </a:p>
                </p:txBody>
              </p:sp>
              <p:sp>
                <p:nvSpPr>
                  <p:cNvPr id="545" name="Graphic 2">
                    <a:extLst>
                      <a:ext uri="{FF2B5EF4-FFF2-40B4-BE49-F238E27FC236}">
                        <a16:creationId xmlns:a16="http://schemas.microsoft.com/office/drawing/2014/main" id="{C3FD5397-C4B1-46CC-88DD-FFDD7B169C23}"/>
                      </a:ext>
                    </a:extLst>
                  </p:cNvPr>
                  <p:cNvSpPr/>
                  <p:nvPr/>
                </p:nvSpPr>
                <p:spPr>
                  <a:xfrm>
                    <a:off x="1447773" y="2882275"/>
                    <a:ext cx="4474" cy="54970"/>
                  </a:xfrm>
                  <a:custGeom>
                    <a:avLst/>
                    <a:gdLst>
                      <a:gd name="connsiteX0" fmla="*/ 0 w 4474"/>
                      <a:gd name="connsiteY0" fmla="*/ 52413 h 54970"/>
                      <a:gd name="connsiteX1" fmla="*/ 1918 w 4474"/>
                      <a:gd name="connsiteY1" fmla="*/ 0 h 54970"/>
                      <a:gd name="connsiteX2" fmla="*/ 1918 w 4474"/>
                      <a:gd name="connsiteY2" fmla="*/ 0 h 54970"/>
                      <a:gd name="connsiteX3" fmla="*/ 2557 w 4474"/>
                      <a:gd name="connsiteY3" fmla="*/ 0 h 54970"/>
                      <a:gd name="connsiteX4" fmla="*/ 2557 w 4474"/>
                      <a:gd name="connsiteY4" fmla="*/ 0 h 54970"/>
                      <a:gd name="connsiteX5" fmla="*/ 4474 w 4474"/>
                      <a:gd name="connsiteY5" fmla="*/ 52413 h 54970"/>
                      <a:gd name="connsiteX6" fmla="*/ 4474 w 4474"/>
                      <a:gd name="connsiteY6" fmla="*/ 54970 h 54970"/>
                      <a:gd name="connsiteX7" fmla="*/ 0 w 4474"/>
                      <a:gd name="connsiteY7" fmla="*/ 54970 h 54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74" h="54970">
                        <a:moveTo>
                          <a:pt x="0" y="52413"/>
                        </a:moveTo>
                        <a:lnTo>
                          <a:pt x="1918" y="0"/>
                        </a:lnTo>
                        <a:lnTo>
                          <a:pt x="1918" y="0"/>
                        </a:lnTo>
                        <a:lnTo>
                          <a:pt x="2557" y="0"/>
                        </a:lnTo>
                        <a:lnTo>
                          <a:pt x="2557" y="0"/>
                        </a:lnTo>
                        <a:lnTo>
                          <a:pt x="4474" y="52413"/>
                        </a:lnTo>
                        <a:lnTo>
                          <a:pt x="4474" y="54970"/>
                        </a:lnTo>
                        <a:lnTo>
                          <a:pt x="0" y="54970"/>
                        </a:lnTo>
                        <a:close/>
                      </a:path>
                    </a:pathLst>
                  </a:custGeom>
                  <a:solidFill>
                    <a:srgbClr val="CCCCCC"/>
                  </a:solidFill>
                  <a:ln w="6385" cap="flat">
                    <a:noFill/>
                    <a:prstDash val="solid"/>
                    <a:miter/>
                  </a:ln>
                </p:spPr>
                <p:txBody>
                  <a:bodyPr rtlCol="0" anchor="ctr"/>
                  <a:lstStyle/>
                  <a:p>
                    <a:endParaRPr lang="en-US"/>
                  </a:p>
                </p:txBody>
              </p:sp>
              <p:grpSp>
                <p:nvGrpSpPr>
                  <p:cNvPr id="546" name="Graphic 2">
                    <a:extLst>
                      <a:ext uri="{FF2B5EF4-FFF2-40B4-BE49-F238E27FC236}">
                        <a16:creationId xmlns:a16="http://schemas.microsoft.com/office/drawing/2014/main" id="{ED023E9F-3E65-4BD3-8C36-63F7340771A6}"/>
                      </a:ext>
                    </a:extLst>
                  </p:cNvPr>
                  <p:cNvGrpSpPr/>
                  <p:nvPr/>
                </p:nvGrpSpPr>
                <p:grpSpPr>
                  <a:xfrm>
                    <a:off x="1309709" y="2916152"/>
                    <a:ext cx="30041" cy="157240"/>
                    <a:chOff x="1309709" y="2916152"/>
                    <a:chExt cx="30041" cy="157240"/>
                  </a:xfrm>
                </p:grpSpPr>
                <p:sp>
                  <p:nvSpPr>
                    <p:cNvPr id="547" name="Graphic 2">
                      <a:extLst>
                        <a:ext uri="{FF2B5EF4-FFF2-40B4-BE49-F238E27FC236}">
                          <a16:creationId xmlns:a16="http://schemas.microsoft.com/office/drawing/2014/main" id="{17A487D5-78C5-4315-9C88-C81B806B0090}"/>
                        </a:ext>
                      </a:extLst>
                    </p:cNvPr>
                    <p:cNvSpPr/>
                    <p:nvPr/>
                  </p:nvSpPr>
                  <p:spPr>
                    <a:xfrm>
                      <a:off x="1309709" y="2916791"/>
                      <a:ext cx="30041" cy="156601"/>
                    </a:xfrm>
                    <a:custGeom>
                      <a:avLst/>
                      <a:gdLst>
                        <a:gd name="connsiteX0" fmla="*/ 30042 w 30041"/>
                        <a:gd name="connsiteY0" fmla="*/ 6392 h 156601"/>
                        <a:gd name="connsiteX1" fmla="*/ 30042 w 30041"/>
                        <a:gd name="connsiteY1" fmla="*/ 150209 h 156601"/>
                        <a:gd name="connsiteX2" fmla="*/ 28124 w 30041"/>
                        <a:gd name="connsiteY2" fmla="*/ 153405 h 156601"/>
                        <a:gd name="connsiteX3" fmla="*/ 25568 w 30041"/>
                        <a:gd name="connsiteY3" fmla="*/ 154684 h 156601"/>
                        <a:gd name="connsiteX4" fmla="*/ 15341 w 30041"/>
                        <a:gd name="connsiteY4" fmla="*/ 156601 h 156601"/>
                        <a:gd name="connsiteX5" fmla="*/ 13423 w 30041"/>
                        <a:gd name="connsiteY5" fmla="*/ 156601 h 156601"/>
                        <a:gd name="connsiteX6" fmla="*/ 5114 w 30041"/>
                        <a:gd name="connsiteY6" fmla="*/ 154684 h 156601"/>
                        <a:gd name="connsiteX7" fmla="*/ 1918 w 30041"/>
                        <a:gd name="connsiteY7" fmla="*/ 153405 h 156601"/>
                        <a:gd name="connsiteX8" fmla="*/ 1278 w 30041"/>
                        <a:gd name="connsiteY8" fmla="*/ 152766 h 156601"/>
                        <a:gd name="connsiteX9" fmla="*/ 0 w 30041"/>
                        <a:gd name="connsiteY9" fmla="*/ 150209 h 156601"/>
                        <a:gd name="connsiteX10" fmla="*/ 0 w 30041"/>
                        <a:gd name="connsiteY10" fmla="*/ 6392 h 156601"/>
                        <a:gd name="connsiteX11" fmla="*/ 1278 w 30041"/>
                        <a:gd name="connsiteY11" fmla="*/ 3835 h 156601"/>
                        <a:gd name="connsiteX12" fmla="*/ 1918 w 30041"/>
                        <a:gd name="connsiteY12" fmla="*/ 3196 h 156601"/>
                        <a:gd name="connsiteX13" fmla="*/ 5114 w 30041"/>
                        <a:gd name="connsiteY13" fmla="*/ 1918 h 156601"/>
                        <a:gd name="connsiteX14" fmla="*/ 13423 w 30041"/>
                        <a:gd name="connsiteY14" fmla="*/ 0 h 156601"/>
                        <a:gd name="connsiteX15" fmla="*/ 15341 w 30041"/>
                        <a:gd name="connsiteY15" fmla="*/ 0 h 156601"/>
                        <a:gd name="connsiteX16" fmla="*/ 25568 w 30041"/>
                        <a:gd name="connsiteY16" fmla="*/ 1918 h 156601"/>
                        <a:gd name="connsiteX17" fmla="*/ 28124 w 30041"/>
                        <a:gd name="connsiteY17" fmla="*/ 3196 h 156601"/>
                        <a:gd name="connsiteX18" fmla="*/ 30042 w 30041"/>
                        <a:gd name="connsiteY18" fmla="*/ 6392 h 156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041" h="156601">
                          <a:moveTo>
                            <a:pt x="30042" y="6392"/>
                          </a:moveTo>
                          <a:lnTo>
                            <a:pt x="30042" y="150209"/>
                          </a:lnTo>
                          <a:cubicBezTo>
                            <a:pt x="30042" y="151488"/>
                            <a:pt x="29403" y="152766"/>
                            <a:pt x="28124" y="153405"/>
                          </a:cubicBezTo>
                          <a:cubicBezTo>
                            <a:pt x="27485" y="154044"/>
                            <a:pt x="26207" y="154684"/>
                            <a:pt x="25568" y="154684"/>
                          </a:cubicBezTo>
                          <a:cubicBezTo>
                            <a:pt x="22372" y="155962"/>
                            <a:pt x="19176" y="156601"/>
                            <a:pt x="15341" y="156601"/>
                          </a:cubicBezTo>
                          <a:cubicBezTo>
                            <a:pt x="14701" y="156601"/>
                            <a:pt x="14062" y="156601"/>
                            <a:pt x="13423" y="156601"/>
                          </a:cubicBezTo>
                          <a:cubicBezTo>
                            <a:pt x="10866" y="156601"/>
                            <a:pt x="7670" y="155962"/>
                            <a:pt x="5114" y="154684"/>
                          </a:cubicBezTo>
                          <a:cubicBezTo>
                            <a:pt x="3835" y="154044"/>
                            <a:pt x="3196" y="153405"/>
                            <a:pt x="1918" y="153405"/>
                          </a:cubicBezTo>
                          <a:cubicBezTo>
                            <a:pt x="1918" y="153405"/>
                            <a:pt x="1278" y="153405"/>
                            <a:pt x="1278" y="152766"/>
                          </a:cubicBezTo>
                          <a:cubicBezTo>
                            <a:pt x="639" y="152127"/>
                            <a:pt x="0" y="150848"/>
                            <a:pt x="0" y="150209"/>
                          </a:cubicBezTo>
                          <a:lnTo>
                            <a:pt x="0" y="6392"/>
                          </a:lnTo>
                          <a:cubicBezTo>
                            <a:pt x="0" y="5114"/>
                            <a:pt x="639" y="4474"/>
                            <a:pt x="1278" y="3835"/>
                          </a:cubicBezTo>
                          <a:cubicBezTo>
                            <a:pt x="1278" y="3835"/>
                            <a:pt x="1918" y="3835"/>
                            <a:pt x="1918" y="3196"/>
                          </a:cubicBezTo>
                          <a:cubicBezTo>
                            <a:pt x="2557" y="2557"/>
                            <a:pt x="3835" y="1918"/>
                            <a:pt x="5114" y="1918"/>
                          </a:cubicBezTo>
                          <a:cubicBezTo>
                            <a:pt x="7670" y="639"/>
                            <a:pt x="10227" y="0"/>
                            <a:pt x="13423" y="0"/>
                          </a:cubicBezTo>
                          <a:cubicBezTo>
                            <a:pt x="14062" y="0"/>
                            <a:pt x="14701" y="0"/>
                            <a:pt x="15341" y="0"/>
                          </a:cubicBezTo>
                          <a:cubicBezTo>
                            <a:pt x="19176" y="0"/>
                            <a:pt x="22372" y="639"/>
                            <a:pt x="25568" y="1918"/>
                          </a:cubicBezTo>
                          <a:cubicBezTo>
                            <a:pt x="26846" y="2557"/>
                            <a:pt x="27485" y="2557"/>
                            <a:pt x="28124" y="3196"/>
                          </a:cubicBezTo>
                          <a:cubicBezTo>
                            <a:pt x="29403" y="3835"/>
                            <a:pt x="30042" y="5114"/>
                            <a:pt x="30042" y="6392"/>
                          </a:cubicBezTo>
                          <a:close/>
                        </a:path>
                      </a:pathLst>
                    </a:custGeom>
                    <a:solidFill>
                      <a:srgbClr val="CCCCCC"/>
                    </a:solidFill>
                    <a:ln w="6385" cap="flat">
                      <a:noFill/>
                      <a:prstDash val="solid"/>
                      <a:miter/>
                    </a:ln>
                  </p:spPr>
                  <p:txBody>
                    <a:bodyPr rtlCol="0" anchor="ctr"/>
                    <a:lstStyle/>
                    <a:p>
                      <a:endParaRPr lang="en-US"/>
                    </a:p>
                  </p:txBody>
                </p:sp>
                <p:sp>
                  <p:nvSpPr>
                    <p:cNvPr id="548" name="Graphic 2">
                      <a:extLst>
                        <a:ext uri="{FF2B5EF4-FFF2-40B4-BE49-F238E27FC236}">
                          <a16:creationId xmlns:a16="http://schemas.microsoft.com/office/drawing/2014/main" id="{AA1C2572-D33A-4C68-A7F5-D019593835E8}"/>
                        </a:ext>
                      </a:extLst>
                    </p:cNvPr>
                    <p:cNvSpPr/>
                    <p:nvPr/>
                  </p:nvSpPr>
                  <p:spPr>
                    <a:xfrm>
                      <a:off x="1309709" y="2916791"/>
                      <a:ext cx="30041" cy="156601"/>
                    </a:xfrm>
                    <a:custGeom>
                      <a:avLst/>
                      <a:gdLst>
                        <a:gd name="connsiteX0" fmla="*/ 30042 w 30041"/>
                        <a:gd name="connsiteY0" fmla="*/ 6392 h 156601"/>
                        <a:gd name="connsiteX1" fmla="*/ 30042 w 30041"/>
                        <a:gd name="connsiteY1" fmla="*/ 150209 h 156601"/>
                        <a:gd name="connsiteX2" fmla="*/ 28124 w 30041"/>
                        <a:gd name="connsiteY2" fmla="*/ 153405 h 156601"/>
                        <a:gd name="connsiteX3" fmla="*/ 25568 w 30041"/>
                        <a:gd name="connsiteY3" fmla="*/ 154684 h 156601"/>
                        <a:gd name="connsiteX4" fmla="*/ 15341 w 30041"/>
                        <a:gd name="connsiteY4" fmla="*/ 156601 h 156601"/>
                        <a:gd name="connsiteX5" fmla="*/ 13423 w 30041"/>
                        <a:gd name="connsiteY5" fmla="*/ 156601 h 156601"/>
                        <a:gd name="connsiteX6" fmla="*/ 5114 w 30041"/>
                        <a:gd name="connsiteY6" fmla="*/ 154684 h 156601"/>
                        <a:gd name="connsiteX7" fmla="*/ 1918 w 30041"/>
                        <a:gd name="connsiteY7" fmla="*/ 153405 h 156601"/>
                        <a:gd name="connsiteX8" fmla="*/ 1278 w 30041"/>
                        <a:gd name="connsiteY8" fmla="*/ 152766 h 156601"/>
                        <a:gd name="connsiteX9" fmla="*/ 0 w 30041"/>
                        <a:gd name="connsiteY9" fmla="*/ 150209 h 156601"/>
                        <a:gd name="connsiteX10" fmla="*/ 0 w 30041"/>
                        <a:gd name="connsiteY10" fmla="*/ 6392 h 156601"/>
                        <a:gd name="connsiteX11" fmla="*/ 1278 w 30041"/>
                        <a:gd name="connsiteY11" fmla="*/ 3835 h 156601"/>
                        <a:gd name="connsiteX12" fmla="*/ 1918 w 30041"/>
                        <a:gd name="connsiteY12" fmla="*/ 3196 h 156601"/>
                        <a:gd name="connsiteX13" fmla="*/ 5114 w 30041"/>
                        <a:gd name="connsiteY13" fmla="*/ 1918 h 156601"/>
                        <a:gd name="connsiteX14" fmla="*/ 13423 w 30041"/>
                        <a:gd name="connsiteY14" fmla="*/ 0 h 156601"/>
                        <a:gd name="connsiteX15" fmla="*/ 15341 w 30041"/>
                        <a:gd name="connsiteY15" fmla="*/ 0 h 156601"/>
                        <a:gd name="connsiteX16" fmla="*/ 25568 w 30041"/>
                        <a:gd name="connsiteY16" fmla="*/ 1918 h 156601"/>
                        <a:gd name="connsiteX17" fmla="*/ 28124 w 30041"/>
                        <a:gd name="connsiteY17" fmla="*/ 3196 h 156601"/>
                        <a:gd name="connsiteX18" fmla="*/ 30042 w 30041"/>
                        <a:gd name="connsiteY18" fmla="*/ 6392 h 156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041" h="156601">
                          <a:moveTo>
                            <a:pt x="30042" y="6392"/>
                          </a:moveTo>
                          <a:lnTo>
                            <a:pt x="30042" y="150209"/>
                          </a:lnTo>
                          <a:cubicBezTo>
                            <a:pt x="30042" y="151488"/>
                            <a:pt x="29403" y="152766"/>
                            <a:pt x="28124" y="153405"/>
                          </a:cubicBezTo>
                          <a:cubicBezTo>
                            <a:pt x="27485" y="154044"/>
                            <a:pt x="26207" y="154684"/>
                            <a:pt x="25568" y="154684"/>
                          </a:cubicBezTo>
                          <a:cubicBezTo>
                            <a:pt x="22372" y="155962"/>
                            <a:pt x="19176" y="156601"/>
                            <a:pt x="15341" y="156601"/>
                          </a:cubicBezTo>
                          <a:cubicBezTo>
                            <a:pt x="14701" y="156601"/>
                            <a:pt x="14062" y="156601"/>
                            <a:pt x="13423" y="156601"/>
                          </a:cubicBezTo>
                          <a:cubicBezTo>
                            <a:pt x="10866" y="156601"/>
                            <a:pt x="7670" y="155962"/>
                            <a:pt x="5114" y="154684"/>
                          </a:cubicBezTo>
                          <a:cubicBezTo>
                            <a:pt x="3835" y="154044"/>
                            <a:pt x="3196" y="153405"/>
                            <a:pt x="1918" y="153405"/>
                          </a:cubicBezTo>
                          <a:cubicBezTo>
                            <a:pt x="1918" y="153405"/>
                            <a:pt x="1278" y="153405"/>
                            <a:pt x="1278" y="152766"/>
                          </a:cubicBezTo>
                          <a:cubicBezTo>
                            <a:pt x="639" y="152127"/>
                            <a:pt x="0" y="150848"/>
                            <a:pt x="0" y="150209"/>
                          </a:cubicBezTo>
                          <a:lnTo>
                            <a:pt x="0" y="6392"/>
                          </a:lnTo>
                          <a:cubicBezTo>
                            <a:pt x="0" y="5114"/>
                            <a:pt x="639" y="4474"/>
                            <a:pt x="1278" y="3835"/>
                          </a:cubicBezTo>
                          <a:cubicBezTo>
                            <a:pt x="1278" y="3835"/>
                            <a:pt x="1918" y="3835"/>
                            <a:pt x="1918" y="3196"/>
                          </a:cubicBezTo>
                          <a:cubicBezTo>
                            <a:pt x="2557" y="2557"/>
                            <a:pt x="3835" y="1918"/>
                            <a:pt x="5114" y="1918"/>
                          </a:cubicBezTo>
                          <a:cubicBezTo>
                            <a:pt x="7670" y="639"/>
                            <a:pt x="10227" y="0"/>
                            <a:pt x="13423" y="0"/>
                          </a:cubicBezTo>
                          <a:cubicBezTo>
                            <a:pt x="14062" y="0"/>
                            <a:pt x="14701" y="0"/>
                            <a:pt x="15341" y="0"/>
                          </a:cubicBezTo>
                          <a:cubicBezTo>
                            <a:pt x="19176" y="0"/>
                            <a:pt x="22372" y="639"/>
                            <a:pt x="25568" y="1918"/>
                          </a:cubicBezTo>
                          <a:cubicBezTo>
                            <a:pt x="26846" y="2557"/>
                            <a:pt x="27485" y="2557"/>
                            <a:pt x="28124" y="3196"/>
                          </a:cubicBezTo>
                          <a:cubicBezTo>
                            <a:pt x="29403" y="3835"/>
                            <a:pt x="30042" y="5114"/>
                            <a:pt x="30042" y="6392"/>
                          </a:cubicBezTo>
                          <a:close/>
                        </a:path>
                      </a:pathLst>
                    </a:custGeom>
                    <a:solidFill>
                      <a:srgbClr val="CCCCCC"/>
                    </a:solidFill>
                    <a:ln w="6385" cap="flat">
                      <a:noFill/>
                      <a:prstDash val="solid"/>
                      <a:miter/>
                    </a:ln>
                  </p:spPr>
                  <p:txBody>
                    <a:bodyPr rtlCol="0" anchor="ctr"/>
                    <a:lstStyle/>
                    <a:p>
                      <a:endParaRPr lang="en-US"/>
                    </a:p>
                  </p:txBody>
                </p:sp>
                <p:sp>
                  <p:nvSpPr>
                    <p:cNvPr id="549" name="Graphic 2">
                      <a:extLst>
                        <a:ext uri="{FF2B5EF4-FFF2-40B4-BE49-F238E27FC236}">
                          <a16:creationId xmlns:a16="http://schemas.microsoft.com/office/drawing/2014/main" id="{DE32BC39-C35D-4BB4-B759-9A699242967B}"/>
                        </a:ext>
                      </a:extLst>
                    </p:cNvPr>
                    <p:cNvSpPr/>
                    <p:nvPr/>
                  </p:nvSpPr>
                  <p:spPr>
                    <a:xfrm>
                      <a:off x="1315461" y="2916152"/>
                      <a:ext cx="8309" cy="157240"/>
                    </a:xfrm>
                    <a:custGeom>
                      <a:avLst/>
                      <a:gdLst>
                        <a:gd name="connsiteX0" fmla="*/ 8309 w 8309"/>
                        <a:gd name="connsiteY0" fmla="*/ 0 h 157240"/>
                        <a:gd name="connsiteX1" fmla="*/ 8309 w 8309"/>
                        <a:gd name="connsiteY1" fmla="*/ 157240 h 157240"/>
                        <a:gd name="connsiteX2" fmla="*/ 0 w 8309"/>
                        <a:gd name="connsiteY2" fmla="*/ 155323 h 157240"/>
                        <a:gd name="connsiteX3" fmla="*/ 0 w 8309"/>
                        <a:gd name="connsiteY3" fmla="*/ 1918 h 157240"/>
                        <a:gd name="connsiteX4" fmla="*/ 8309 w 8309"/>
                        <a:gd name="connsiteY4" fmla="*/ 0 h 157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09" h="157240">
                          <a:moveTo>
                            <a:pt x="8309" y="0"/>
                          </a:moveTo>
                          <a:lnTo>
                            <a:pt x="8309" y="157240"/>
                          </a:lnTo>
                          <a:cubicBezTo>
                            <a:pt x="5753" y="157240"/>
                            <a:pt x="2557" y="156601"/>
                            <a:pt x="0" y="155323"/>
                          </a:cubicBezTo>
                          <a:lnTo>
                            <a:pt x="0" y="1918"/>
                          </a:lnTo>
                          <a:cubicBezTo>
                            <a:pt x="2557" y="1278"/>
                            <a:pt x="5114" y="639"/>
                            <a:pt x="8309" y="0"/>
                          </a:cubicBezTo>
                          <a:close/>
                        </a:path>
                      </a:pathLst>
                    </a:custGeom>
                    <a:solidFill>
                      <a:srgbClr val="FFFFFF"/>
                    </a:solidFill>
                    <a:ln w="6385" cap="flat">
                      <a:noFill/>
                      <a:prstDash val="solid"/>
                      <a:miter/>
                    </a:ln>
                  </p:spPr>
                  <p:txBody>
                    <a:bodyPr rtlCol="0" anchor="ctr"/>
                    <a:lstStyle/>
                    <a:p>
                      <a:endParaRPr lang="en-US"/>
                    </a:p>
                  </p:txBody>
                </p:sp>
                <p:sp>
                  <p:nvSpPr>
                    <p:cNvPr id="550" name="Graphic 2">
                      <a:extLst>
                        <a:ext uri="{FF2B5EF4-FFF2-40B4-BE49-F238E27FC236}">
                          <a16:creationId xmlns:a16="http://schemas.microsoft.com/office/drawing/2014/main" id="{C78B0B45-D2FE-48BB-9888-209F0DABF84A}"/>
                        </a:ext>
                      </a:extLst>
                    </p:cNvPr>
                    <p:cNvSpPr/>
                    <p:nvPr/>
                  </p:nvSpPr>
                  <p:spPr>
                    <a:xfrm>
                      <a:off x="1335276" y="2918069"/>
                      <a:ext cx="4474" cy="153405"/>
                    </a:xfrm>
                    <a:custGeom>
                      <a:avLst/>
                      <a:gdLst>
                        <a:gd name="connsiteX0" fmla="*/ 4474 w 4474"/>
                        <a:gd name="connsiteY0" fmla="*/ 5113 h 153405"/>
                        <a:gd name="connsiteX1" fmla="*/ 4474 w 4474"/>
                        <a:gd name="connsiteY1" fmla="*/ 148931 h 153405"/>
                        <a:gd name="connsiteX2" fmla="*/ 2557 w 4474"/>
                        <a:gd name="connsiteY2" fmla="*/ 152127 h 153405"/>
                        <a:gd name="connsiteX3" fmla="*/ 0 w 4474"/>
                        <a:gd name="connsiteY3" fmla="*/ 153405 h 153405"/>
                        <a:gd name="connsiteX4" fmla="*/ 0 w 4474"/>
                        <a:gd name="connsiteY4" fmla="*/ 0 h 153405"/>
                        <a:gd name="connsiteX5" fmla="*/ 2557 w 4474"/>
                        <a:gd name="connsiteY5" fmla="*/ 1278 h 153405"/>
                        <a:gd name="connsiteX6" fmla="*/ 4474 w 4474"/>
                        <a:gd name="connsiteY6" fmla="*/ 5113 h 15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4" h="153405">
                          <a:moveTo>
                            <a:pt x="4474" y="5113"/>
                          </a:moveTo>
                          <a:lnTo>
                            <a:pt x="4474" y="148931"/>
                          </a:lnTo>
                          <a:cubicBezTo>
                            <a:pt x="4474" y="150209"/>
                            <a:pt x="3835" y="151487"/>
                            <a:pt x="2557" y="152127"/>
                          </a:cubicBezTo>
                          <a:cubicBezTo>
                            <a:pt x="1918" y="152766"/>
                            <a:pt x="639" y="153405"/>
                            <a:pt x="0" y="153405"/>
                          </a:cubicBezTo>
                          <a:lnTo>
                            <a:pt x="0" y="0"/>
                          </a:lnTo>
                          <a:cubicBezTo>
                            <a:pt x="1278" y="639"/>
                            <a:pt x="1918" y="639"/>
                            <a:pt x="2557" y="1278"/>
                          </a:cubicBezTo>
                          <a:cubicBezTo>
                            <a:pt x="3835" y="2557"/>
                            <a:pt x="4474" y="3835"/>
                            <a:pt x="4474" y="5113"/>
                          </a:cubicBezTo>
                          <a:close/>
                        </a:path>
                      </a:pathLst>
                    </a:custGeom>
                    <a:solidFill>
                      <a:srgbClr val="000000"/>
                    </a:solidFill>
                    <a:ln w="6385" cap="flat">
                      <a:noFill/>
                      <a:prstDash val="solid"/>
                      <a:miter/>
                    </a:ln>
                  </p:spPr>
                  <p:txBody>
                    <a:bodyPr rtlCol="0" anchor="ctr"/>
                    <a:lstStyle/>
                    <a:p>
                      <a:endParaRPr lang="en-US"/>
                    </a:p>
                  </p:txBody>
                </p:sp>
                <p:sp>
                  <p:nvSpPr>
                    <p:cNvPr id="551" name="Graphic 2">
                      <a:extLst>
                        <a:ext uri="{FF2B5EF4-FFF2-40B4-BE49-F238E27FC236}">
                          <a16:creationId xmlns:a16="http://schemas.microsoft.com/office/drawing/2014/main" id="{6E63FE71-50A4-4DAD-B7DB-FC99C5499A39}"/>
                        </a:ext>
                      </a:extLst>
                    </p:cNvPr>
                    <p:cNvSpPr/>
                    <p:nvPr/>
                  </p:nvSpPr>
                  <p:spPr>
                    <a:xfrm>
                      <a:off x="1310987" y="2920626"/>
                      <a:ext cx="1278" cy="149569"/>
                    </a:xfrm>
                    <a:custGeom>
                      <a:avLst/>
                      <a:gdLst>
                        <a:gd name="connsiteX0" fmla="*/ 1278 w 1278"/>
                        <a:gd name="connsiteY0" fmla="*/ 0 h 149569"/>
                        <a:gd name="connsiteX1" fmla="*/ 1278 w 1278"/>
                        <a:gd name="connsiteY1" fmla="*/ 149570 h 149569"/>
                        <a:gd name="connsiteX2" fmla="*/ 0 w 1278"/>
                        <a:gd name="connsiteY2" fmla="*/ 147013 h 149569"/>
                        <a:gd name="connsiteX3" fmla="*/ 0 w 1278"/>
                        <a:gd name="connsiteY3" fmla="*/ 3196 h 149569"/>
                        <a:gd name="connsiteX4" fmla="*/ 1278 w 1278"/>
                        <a:gd name="connsiteY4" fmla="*/ 0 h 149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8" h="149569">
                          <a:moveTo>
                            <a:pt x="1278" y="0"/>
                          </a:moveTo>
                          <a:lnTo>
                            <a:pt x="1278" y="149570"/>
                          </a:lnTo>
                          <a:cubicBezTo>
                            <a:pt x="639" y="148931"/>
                            <a:pt x="0" y="147652"/>
                            <a:pt x="0" y="147013"/>
                          </a:cubicBezTo>
                          <a:lnTo>
                            <a:pt x="0" y="3196"/>
                          </a:lnTo>
                          <a:cubicBezTo>
                            <a:pt x="0" y="1278"/>
                            <a:pt x="0" y="639"/>
                            <a:pt x="1278" y="0"/>
                          </a:cubicBezTo>
                          <a:close/>
                        </a:path>
                      </a:pathLst>
                    </a:custGeom>
                    <a:solidFill>
                      <a:srgbClr val="000000"/>
                    </a:solidFill>
                    <a:ln w="6385" cap="flat">
                      <a:noFill/>
                      <a:prstDash val="solid"/>
                      <a:miter/>
                    </a:ln>
                  </p:spPr>
                  <p:txBody>
                    <a:bodyPr rtlCol="0" anchor="ctr"/>
                    <a:lstStyle/>
                    <a:p>
                      <a:endParaRPr lang="en-US"/>
                    </a:p>
                  </p:txBody>
                </p:sp>
              </p:grpSp>
              <p:grpSp>
                <p:nvGrpSpPr>
                  <p:cNvPr id="552" name="Graphic 2">
                    <a:extLst>
                      <a:ext uri="{FF2B5EF4-FFF2-40B4-BE49-F238E27FC236}">
                        <a16:creationId xmlns:a16="http://schemas.microsoft.com/office/drawing/2014/main" id="{69BB1B1E-9A12-407C-884C-F250EC9D8582}"/>
                      </a:ext>
                    </a:extLst>
                  </p:cNvPr>
                  <p:cNvGrpSpPr/>
                  <p:nvPr/>
                </p:nvGrpSpPr>
                <p:grpSpPr>
                  <a:xfrm>
                    <a:off x="1434350" y="2916152"/>
                    <a:ext cx="30041" cy="157240"/>
                    <a:chOff x="1434350" y="2916152"/>
                    <a:chExt cx="30041" cy="157240"/>
                  </a:xfrm>
                </p:grpSpPr>
                <p:sp>
                  <p:nvSpPr>
                    <p:cNvPr id="553" name="Graphic 2">
                      <a:extLst>
                        <a:ext uri="{FF2B5EF4-FFF2-40B4-BE49-F238E27FC236}">
                          <a16:creationId xmlns:a16="http://schemas.microsoft.com/office/drawing/2014/main" id="{FC558DCD-A181-4FCC-9E07-33CDC9F44C54}"/>
                        </a:ext>
                      </a:extLst>
                    </p:cNvPr>
                    <p:cNvSpPr/>
                    <p:nvPr/>
                  </p:nvSpPr>
                  <p:spPr>
                    <a:xfrm>
                      <a:off x="1434350" y="2916791"/>
                      <a:ext cx="30041" cy="156601"/>
                    </a:xfrm>
                    <a:custGeom>
                      <a:avLst/>
                      <a:gdLst>
                        <a:gd name="connsiteX0" fmla="*/ 30042 w 30041"/>
                        <a:gd name="connsiteY0" fmla="*/ 6392 h 156601"/>
                        <a:gd name="connsiteX1" fmla="*/ 30042 w 30041"/>
                        <a:gd name="connsiteY1" fmla="*/ 150209 h 156601"/>
                        <a:gd name="connsiteX2" fmla="*/ 28124 w 30041"/>
                        <a:gd name="connsiteY2" fmla="*/ 153405 h 156601"/>
                        <a:gd name="connsiteX3" fmla="*/ 25568 w 30041"/>
                        <a:gd name="connsiteY3" fmla="*/ 154684 h 156601"/>
                        <a:gd name="connsiteX4" fmla="*/ 15341 w 30041"/>
                        <a:gd name="connsiteY4" fmla="*/ 156601 h 156601"/>
                        <a:gd name="connsiteX5" fmla="*/ 13423 w 30041"/>
                        <a:gd name="connsiteY5" fmla="*/ 156601 h 156601"/>
                        <a:gd name="connsiteX6" fmla="*/ 5114 w 30041"/>
                        <a:gd name="connsiteY6" fmla="*/ 154684 h 156601"/>
                        <a:gd name="connsiteX7" fmla="*/ 1918 w 30041"/>
                        <a:gd name="connsiteY7" fmla="*/ 153405 h 156601"/>
                        <a:gd name="connsiteX8" fmla="*/ 1278 w 30041"/>
                        <a:gd name="connsiteY8" fmla="*/ 152766 h 156601"/>
                        <a:gd name="connsiteX9" fmla="*/ 0 w 30041"/>
                        <a:gd name="connsiteY9" fmla="*/ 150209 h 156601"/>
                        <a:gd name="connsiteX10" fmla="*/ 0 w 30041"/>
                        <a:gd name="connsiteY10" fmla="*/ 6392 h 156601"/>
                        <a:gd name="connsiteX11" fmla="*/ 1278 w 30041"/>
                        <a:gd name="connsiteY11" fmla="*/ 3835 h 156601"/>
                        <a:gd name="connsiteX12" fmla="*/ 1918 w 30041"/>
                        <a:gd name="connsiteY12" fmla="*/ 3196 h 156601"/>
                        <a:gd name="connsiteX13" fmla="*/ 5114 w 30041"/>
                        <a:gd name="connsiteY13" fmla="*/ 1918 h 156601"/>
                        <a:gd name="connsiteX14" fmla="*/ 13423 w 30041"/>
                        <a:gd name="connsiteY14" fmla="*/ 0 h 156601"/>
                        <a:gd name="connsiteX15" fmla="*/ 15341 w 30041"/>
                        <a:gd name="connsiteY15" fmla="*/ 0 h 156601"/>
                        <a:gd name="connsiteX16" fmla="*/ 25568 w 30041"/>
                        <a:gd name="connsiteY16" fmla="*/ 1918 h 156601"/>
                        <a:gd name="connsiteX17" fmla="*/ 28124 w 30041"/>
                        <a:gd name="connsiteY17" fmla="*/ 3196 h 156601"/>
                        <a:gd name="connsiteX18" fmla="*/ 30042 w 30041"/>
                        <a:gd name="connsiteY18" fmla="*/ 6392 h 156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041" h="156601">
                          <a:moveTo>
                            <a:pt x="30042" y="6392"/>
                          </a:moveTo>
                          <a:lnTo>
                            <a:pt x="30042" y="150209"/>
                          </a:lnTo>
                          <a:cubicBezTo>
                            <a:pt x="30042" y="151488"/>
                            <a:pt x="29403" y="152766"/>
                            <a:pt x="28124" y="153405"/>
                          </a:cubicBezTo>
                          <a:cubicBezTo>
                            <a:pt x="27485" y="154044"/>
                            <a:pt x="26207" y="154684"/>
                            <a:pt x="25568" y="154684"/>
                          </a:cubicBezTo>
                          <a:cubicBezTo>
                            <a:pt x="22372" y="155962"/>
                            <a:pt x="19176" y="156601"/>
                            <a:pt x="15341" y="156601"/>
                          </a:cubicBezTo>
                          <a:cubicBezTo>
                            <a:pt x="14701" y="156601"/>
                            <a:pt x="14062" y="156601"/>
                            <a:pt x="13423" y="156601"/>
                          </a:cubicBezTo>
                          <a:cubicBezTo>
                            <a:pt x="10866" y="156601"/>
                            <a:pt x="7670" y="155962"/>
                            <a:pt x="5114" y="154684"/>
                          </a:cubicBezTo>
                          <a:cubicBezTo>
                            <a:pt x="3835" y="154044"/>
                            <a:pt x="3196" y="153405"/>
                            <a:pt x="1918" y="153405"/>
                          </a:cubicBezTo>
                          <a:cubicBezTo>
                            <a:pt x="1918" y="153405"/>
                            <a:pt x="1278" y="153405"/>
                            <a:pt x="1278" y="152766"/>
                          </a:cubicBezTo>
                          <a:cubicBezTo>
                            <a:pt x="639" y="152127"/>
                            <a:pt x="0" y="150848"/>
                            <a:pt x="0" y="150209"/>
                          </a:cubicBezTo>
                          <a:lnTo>
                            <a:pt x="0" y="6392"/>
                          </a:lnTo>
                          <a:cubicBezTo>
                            <a:pt x="0" y="5114"/>
                            <a:pt x="639" y="4474"/>
                            <a:pt x="1278" y="3835"/>
                          </a:cubicBezTo>
                          <a:cubicBezTo>
                            <a:pt x="1278" y="3835"/>
                            <a:pt x="1918" y="3835"/>
                            <a:pt x="1918" y="3196"/>
                          </a:cubicBezTo>
                          <a:cubicBezTo>
                            <a:pt x="2557" y="2557"/>
                            <a:pt x="3835" y="1918"/>
                            <a:pt x="5114" y="1918"/>
                          </a:cubicBezTo>
                          <a:cubicBezTo>
                            <a:pt x="7670" y="639"/>
                            <a:pt x="10227" y="0"/>
                            <a:pt x="13423" y="0"/>
                          </a:cubicBezTo>
                          <a:cubicBezTo>
                            <a:pt x="14062" y="0"/>
                            <a:pt x="14701" y="0"/>
                            <a:pt x="15341" y="0"/>
                          </a:cubicBezTo>
                          <a:cubicBezTo>
                            <a:pt x="19176" y="0"/>
                            <a:pt x="22372" y="639"/>
                            <a:pt x="25568" y="1918"/>
                          </a:cubicBezTo>
                          <a:cubicBezTo>
                            <a:pt x="26846" y="2557"/>
                            <a:pt x="27485" y="2557"/>
                            <a:pt x="28124" y="3196"/>
                          </a:cubicBezTo>
                          <a:cubicBezTo>
                            <a:pt x="29403" y="3835"/>
                            <a:pt x="30042" y="5114"/>
                            <a:pt x="30042" y="6392"/>
                          </a:cubicBezTo>
                          <a:close/>
                        </a:path>
                      </a:pathLst>
                    </a:custGeom>
                    <a:solidFill>
                      <a:srgbClr val="CCCCCC"/>
                    </a:solidFill>
                    <a:ln w="6385" cap="flat">
                      <a:noFill/>
                      <a:prstDash val="solid"/>
                      <a:miter/>
                    </a:ln>
                  </p:spPr>
                  <p:txBody>
                    <a:bodyPr rtlCol="0" anchor="ctr"/>
                    <a:lstStyle/>
                    <a:p>
                      <a:endParaRPr lang="en-US"/>
                    </a:p>
                  </p:txBody>
                </p:sp>
                <p:sp>
                  <p:nvSpPr>
                    <p:cNvPr id="554" name="Graphic 2">
                      <a:extLst>
                        <a:ext uri="{FF2B5EF4-FFF2-40B4-BE49-F238E27FC236}">
                          <a16:creationId xmlns:a16="http://schemas.microsoft.com/office/drawing/2014/main" id="{EBDC840B-92B0-4045-9B75-80319B664A09}"/>
                        </a:ext>
                      </a:extLst>
                    </p:cNvPr>
                    <p:cNvSpPr/>
                    <p:nvPr/>
                  </p:nvSpPr>
                  <p:spPr>
                    <a:xfrm>
                      <a:off x="1434350" y="2916791"/>
                      <a:ext cx="30041" cy="156601"/>
                    </a:xfrm>
                    <a:custGeom>
                      <a:avLst/>
                      <a:gdLst>
                        <a:gd name="connsiteX0" fmla="*/ 30042 w 30041"/>
                        <a:gd name="connsiteY0" fmla="*/ 6392 h 156601"/>
                        <a:gd name="connsiteX1" fmla="*/ 30042 w 30041"/>
                        <a:gd name="connsiteY1" fmla="*/ 150209 h 156601"/>
                        <a:gd name="connsiteX2" fmla="*/ 28124 w 30041"/>
                        <a:gd name="connsiteY2" fmla="*/ 153405 h 156601"/>
                        <a:gd name="connsiteX3" fmla="*/ 25568 w 30041"/>
                        <a:gd name="connsiteY3" fmla="*/ 154684 h 156601"/>
                        <a:gd name="connsiteX4" fmla="*/ 15341 w 30041"/>
                        <a:gd name="connsiteY4" fmla="*/ 156601 h 156601"/>
                        <a:gd name="connsiteX5" fmla="*/ 13423 w 30041"/>
                        <a:gd name="connsiteY5" fmla="*/ 156601 h 156601"/>
                        <a:gd name="connsiteX6" fmla="*/ 5114 w 30041"/>
                        <a:gd name="connsiteY6" fmla="*/ 154684 h 156601"/>
                        <a:gd name="connsiteX7" fmla="*/ 1918 w 30041"/>
                        <a:gd name="connsiteY7" fmla="*/ 153405 h 156601"/>
                        <a:gd name="connsiteX8" fmla="*/ 1278 w 30041"/>
                        <a:gd name="connsiteY8" fmla="*/ 152766 h 156601"/>
                        <a:gd name="connsiteX9" fmla="*/ 0 w 30041"/>
                        <a:gd name="connsiteY9" fmla="*/ 150209 h 156601"/>
                        <a:gd name="connsiteX10" fmla="*/ 0 w 30041"/>
                        <a:gd name="connsiteY10" fmla="*/ 6392 h 156601"/>
                        <a:gd name="connsiteX11" fmla="*/ 1278 w 30041"/>
                        <a:gd name="connsiteY11" fmla="*/ 3835 h 156601"/>
                        <a:gd name="connsiteX12" fmla="*/ 1918 w 30041"/>
                        <a:gd name="connsiteY12" fmla="*/ 3196 h 156601"/>
                        <a:gd name="connsiteX13" fmla="*/ 5114 w 30041"/>
                        <a:gd name="connsiteY13" fmla="*/ 1918 h 156601"/>
                        <a:gd name="connsiteX14" fmla="*/ 13423 w 30041"/>
                        <a:gd name="connsiteY14" fmla="*/ 0 h 156601"/>
                        <a:gd name="connsiteX15" fmla="*/ 15341 w 30041"/>
                        <a:gd name="connsiteY15" fmla="*/ 0 h 156601"/>
                        <a:gd name="connsiteX16" fmla="*/ 25568 w 30041"/>
                        <a:gd name="connsiteY16" fmla="*/ 1918 h 156601"/>
                        <a:gd name="connsiteX17" fmla="*/ 28124 w 30041"/>
                        <a:gd name="connsiteY17" fmla="*/ 3196 h 156601"/>
                        <a:gd name="connsiteX18" fmla="*/ 30042 w 30041"/>
                        <a:gd name="connsiteY18" fmla="*/ 6392 h 156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041" h="156601">
                          <a:moveTo>
                            <a:pt x="30042" y="6392"/>
                          </a:moveTo>
                          <a:lnTo>
                            <a:pt x="30042" y="150209"/>
                          </a:lnTo>
                          <a:cubicBezTo>
                            <a:pt x="30042" y="151488"/>
                            <a:pt x="29403" y="152766"/>
                            <a:pt x="28124" y="153405"/>
                          </a:cubicBezTo>
                          <a:cubicBezTo>
                            <a:pt x="27485" y="154044"/>
                            <a:pt x="26207" y="154684"/>
                            <a:pt x="25568" y="154684"/>
                          </a:cubicBezTo>
                          <a:cubicBezTo>
                            <a:pt x="22372" y="155962"/>
                            <a:pt x="19176" y="156601"/>
                            <a:pt x="15341" y="156601"/>
                          </a:cubicBezTo>
                          <a:cubicBezTo>
                            <a:pt x="14701" y="156601"/>
                            <a:pt x="14062" y="156601"/>
                            <a:pt x="13423" y="156601"/>
                          </a:cubicBezTo>
                          <a:cubicBezTo>
                            <a:pt x="10866" y="156601"/>
                            <a:pt x="7670" y="155962"/>
                            <a:pt x="5114" y="154684"/>
                          </a:cubicBezTo>
                          <a:cubicBezTo>
                            <a:pt x="3835" y="154044"/>
                            <a:pt x="3196" y="153405"/>
                            <a:pt x="1918" y="153405"/>
                          </a:cubicBezTo>
                          <a:cubicBezTo>
                            <a:pt x="1918" y="153405"/>
                            <a:pt x="1278" y="153405"/>
                            <a:pt x="1278" y="152766"/>
                          </a:cubicBezTo>
                          <a:cubicBezTo>
                            <a:pt x="639" y="152127"/>
                            <a:pt x="0" y="150848"/>
                            <a:pt x="0" y="150209"/>
                          </a:cubicBezTo>
                          <a:lnTo>
                            <a:pt x="0" y="6392"/>
                          </a:lnTo>
                          <a:cubicBezTo>
                            <a:pt x="0" y="5114"/>
                            <a:pt x="639" y="4474"/>
                            <a:pt x="1278" y="3835"/>
                          </a:cubicBezTo>
                          <a:cubicBezTo>
                            <a:pt x="1278" y="3835"/>
                            <a:pt x="1918" y="3835"/>
                            <a:pt x="1918" y="3196"/>
                          </a:cubicBezTo>
                          <a:cubicBezTo>
                            <a:pt x="2557" y="2557"/>
                            <a:pt x="3835" y="1918"/>
                            <a:pt x="5114" y="1918"/>
                          </a:cubicBezTo>
                          <a:cubicBezTo>
                            <a:pt x="7670" y="639"/>
                            <a:pt x="10227" y="0"/>
                            <a:pt x="13423" y="0"/>
                          </a:cubicBezTo>
                          <a:cubicBezTo>
                            <a:pt x="14062" y="0"/>
                            <a:pt x="14701" y="0"/>
                            <a:pt x="15341" y="0"/>
                          </a:cubicBezTo>
                          <a:cubicBezTo>
                            <a:pt x="19176" y="0"/>
                            <a:pt x="22372" y="639"/>
                            <a:pt x="25568" y="1918"/>
                          </a:cubicBezTo>
                          <a:cubicBezTo>
                            <a:pt x="26846" y="2557"/>
                            <a:pt x="27485" y="2557"/>
                            <a:pt x="28124" y="3196"/>
                          </a:cubicBezTo>
                          <a:cubicBezTo>
                            <a:pt x="29403" y="3835"/>
                            <a:pt x="30042" y="5114"/>
                            <a:pt x="30042" y="6392"/>
                          </a:cubicBezTo>
                          <a:close/>
                        </a:path>
                      </a:pathLst>
                    </a:custGeom>
                    <a:solidFill>
                      <a:srgbClr val="CCCCCC"/>
                    </a:solidFill>
                    <a:ln w="6385" cap="flat">
                      <a:noFill/>
                      <a:prstDash val="solid"/>
                      <a:miter/>
                    </a:ln>
                  </p:spPr>
                  <p:txBody>
                    <a:bodyPr rtlCol="0" anchor="ctr"/>
                    <a:lstStyle/>
                    <a:p>
                      <a:endParaRPr lang="en-US"/>
                    </a:p>
                  </p:txBody>
                </p:sp>
                <p:sp>
                  <p:nvSpPr>
                    <p:cNvPr id="555" name="Graphic 2">
                      <a:extLst>
                        <a:ext uri="{FF2B5EF4-FFF2-40B4-BE49-F238E27FC236}">
                          <a16:creationId xmlns:a16="http://schemas.microsoft.com/office/drawing/2014/main" id="{5BC39C28-ACD7-4DBE-AA7A-3F80CF419930}"/>
                        </a:ext>
                      </a:extLst>
                    </p:cNvPr>
                    <p:cNvSpPr/>
                    <p:nvPr/>
                  </p:nvSpPr>
                  <p:spPr>
                    <a:xfrm>
                      <a:off x="1439464" y="2916152"/>
                      <a:ext cx="8309" cy="157240"/>
                    </a:xfrm>
                    <a:custGeom>
                      <a:avLst/>
                      <a:gdLst>
                        <a:gd name="connsiteX0" fmla="*/ 8309 w 8309"/>
                        <a:gd name="connsiteY0" fmla="*/ 0 h 157240"/>
                        <a:gd name="connsiteX1" fmla="*/ 8309 w 8309"/>
                        <a:gd name="connsiteY1" fmla="*/ 157240 h 157240"/>
                        <a:gd name="connsiteX2" fmla="*/ 0 w 8309"/>
                        <a:gd name="connsiteY2" fmla="*/ 155323 h 157240"/>
                        <a:gd name="connsiteX3" fmla="*/ 0 w 8309"/>
                        <a:gd name="connsiteY3" fmla="*/ 1918 h 157240"/>
                        <a:gd name="connsiteX4" fmla="*/ 8309 w 8309"/>
                        <a:gd name="connsiteY4" fmla="*/ 0 h 157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09" h="157240">
                          <a:moveTo>
                            <a:pt x="8309" y="0"/>
                          </a:moveTo>
                          <a:lnTo>
                            <a:pt x="8309" y="157240"/>
                          </a:lnTo>
                          <a:cubicBezTo>
                            <a:pt x="5753" y="157240"/>
                            <a:pt x="2557" y="156601"/>
                            <a:pt x="0" y="155323"/>
                          </a:cubicBezTo>
                          <a:lnTo>
                            <a:pt x="0" y="1918"/>
                          </a:lnTo>
                          <a:cubicBezTo>
                            <a:pt x="3196" y="1278"/>
                            <a:pt x="5753" y="639"/>
                            <a:pt x="8309" y="0"/>
                          </a:cubicBezTo>
                          <a:close/>
                        </a:path>
                      </a:pathLst>
                    </a:custGeom>
                    <a:solidFill>
                      <a:srgbClr val="FFFFFF"/>
                    </a:solidFill>
                    <a:ln w="6385" cap="flat">
                      <a:noFill/>
                      <a:prstDash val="solid"/>
                      <a:miter/>
                    </a:ln>
                  </p:spPr>
                  <p:txBody>
                    <a:bodyPr rtlCol="0" anchor="ctr"/>
                    <a:lstStyle/>
                    <a:p>
                      <a:endParaRPr lang="en-US"/>
                    </a:p>
                  </p:txBody>
                </p:sp>
                <p:sp>
                  <p:nvSpPr>
                    <p:cNvPr id="556" name="Graphic 2">
                      <a:extLst>
                        <a:ext uri="{FF2B5EF4-FFF2-40B4-BE49-F238E27FC236}">
                          <a16:creationId xmlns:a16="http://schemas.microsoft.com/office/drawing/2014/main" id="{79068BB9-8358-4137-AF52-AF0EC6AF0A30}"/>
                        </a:ext>
                      </a:extLst>
                    </p:cNvPr>
                    <p:cNvSpPr/>
                    <p:nvPr/>
                  </p:nvSpPr>
                  <p:spPr>
                    <a:xfrm>
                      <a:off x="1459918" y="2918069"/>
                      <a:ext cx="4474" cy="153405"/>
                    </a:xfrm>
                    <a:custGeom>
                      <a:avLst/>
                      <a:gdLst>
                        <a:gd name="connsiteX0" fmla="*/ 4474 w 4474"/>
                        <a:gd name="connsiteY0" fmla="*/ 5113 h 153405"/>
                        <a:gd name="connsiteX1" fmla="*/ 4474 w 4474"/>
                        <a:gd name="connsiteY1" fmla="*/ 148931 h 153405"/>
                        <a:gd name="connsiteX2" fmla="*/ 2557 w 4474"/>
                        <a:gd name="connsiteY2" fmla="*/ 152127 h 153405"/>
                        <a:gd name="connsiteX3" fmla="*/ 0 w 4474"/>
                        <a:gd name="connsiteY3" fmla="*/ 153405 h 153405"/>
                        <a:gd name="connsiteX4" fmla="*/ 0 w 4474"/>
                        <a:gd name="connsiteY4" fmla="*/ 0 h 153405"/>
                        <a:gd name="connsiteX5" fmla="*/ 2557 w 4474"/>
                        <a:gd name="connsiteY5" fmla="*/ 1278 h 153405"/>
                        <a:gd name="connsiteX6" fmla="*/ 4474 w 4474"/>
                        <a:gd name="connsiteY6" fmla="*/ 5113 h 15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4" h="153405">
                          <a:moveTo>
                            <a:pt x="4474" y="5113"/>
                          </a:moveTo>
                          <a:lnTo>
                            <a:pt x="4474" y="148931"/>
                          </a:lnTo>
                          <a:cubicBezTo>
                            <a:pt x="4474" y="150209"/>
                            <a:pt x="3835" y="151487"/>
                            <a:pt x="2557" y="152127"/>
                          </a:cubicBezTo>
                          <a:cubicBezTo>
                            <a:pt x="1918" y="152766"/>
                            <a:pt x="639" y="153405"/>
                            <a:pt x="0" y="153405"/>
                          </a:cubicBezTo>
                          <a:lnTo>
                            <a:pt x="0" y="0"/>
                          </a:lnTo>
                          <a:cubicBezTo>
                            <a:pt x="1278" y="639"/>
                            <a:pt x="1918" y="639"/>
                            <a:pt x="2557" y="1278"/>
                          </a:cubicBezTo>
                          <a:cubicBezTo>
                            <a:pt x="3835" y="2557"/>
                            <a:pt x="4474" y="3835"/>
                            <a:pt x="4474" y="5113"/>
                          </a:cubicBezTo>
                          <a:close/>
                        </a:path>
                      </a:pathLst>
                    </a:custGeom>
                    <a:solidFill>
                      <a:srgbClr val="000000"/>
                    </a:solidFill>
                    <a:ln w="6385" cap="flat">
                      <a:noFill/>
                      <a:prstDash val="solid"/>
                      <a:miter/>
                    </a:ln>
                  </p:spPr>
                  <p:txBody>
                    <a:bodyPr rtlCol="0" anchor="ctr"/>
                    <a:lstStyle/>
                    <a:p>
                      <a:endParaRPr lang="en-US"/>
                    </a:p>
                  </p:txBody>
                </p:sp>
                <p:sp>
                  <p:nvSpPr>
                    <p:cNvPr id="557" name="Graphic 2">
                      <a:extLst>
                        <a:ext uri="{FF2B5EF4-FFF2-40B4-BE49-F238E27FC236}">
                          <a16:creationId xmlns:a16="http://schemas.microsoft.com/office/drawing/2014/main" id="{2891E45B-2BF2-45BE-9AC3-D9187E3A0FB8}"/>
                        </a:ext>
                      </a:extLst>
                    </p:cNvPr>
                    <p:cNvSpPr/>
                    <p:nvPr/>
                  </p:nvSpPr>
                  <p:spPr>
                    <a:xfrm>
                      <a:off x="1434989" y="2920626"/>
                      <a:ext cx="1278" cy="149569"/>
                    </a:xfrm>
                    <a:custGeom>
                      <a:avLst/>
                      <a:gdLst>
                        <a:gd name="connsiteX0" fmla="*/ 1278 w 1278"/>
                        <a:gd name="connsiteY0" fmla="*/ 0 h 149569"/>
                        <a:gd name="connsiteX1" fmla="*/ 1278 w 1278"/>
                        <a:gd name="connsiteY1" fmla="*/ 149570 h 149569"/>
                        <a:gd name="connsiteX2" fmla="*/ 0 w 1278"/>
                        <a:gd name="connsiteY2" fmla="*/ 147013 h 149569"/>
                        <a:gd name="connsiteX3" fmla="*/ 0 w 1278"/>
                        <a:gd name="connsiteY3" fmla="*/ 3196 h 149569"/>
                        <a:gd name="connsiteX4" fmla="*/ 1278 w 1278"/>
                        <a:gd name="connsiteY4" fmla="*/ 0 h 149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8" h="149569">
                          <a:moveTo>
                            <a:pt x="1278" y="0"/>
                          </a:moveTo>
                          <a:lnTo>
                            <a:pt x="1278" y="149570"/>
                          </a:lnTo>
                          <a:cubicBezTo>
                            <a:pt x="639" y="148931"/>
                            <a:pt x="0" y="147652"/>
                            <a:pt x="0" y="147013"/>
                          </a:cubicBezTo>
                          <a:lnTo>
                            <a:pt x="0" y="3196"/>
                          </a:lnTo>
                          <a:cubicBezTo>
                            <a:pt x="639" y="1278"/>
                            <a:pt x="639" y="639"/>
                            <a:pt x="1278" y="0"/>
                          </a:cubicBezTo>
                          <a:close/>
                        </a:path>
                      </a:pathLst>
                    </a:custGeom>
                    <a:solidFill>
                      <a:srgbClr val="000000"/>
                    </a:solidFill>
                    <a:ln w="6385" cap="flat">
                      <a:noFill/>
                      <a:prstDash val="solid"/>
                      <a:miter/>
                    </a:ln>
                  </p:spPr>
                  <p:txBody>
                    <a:bodyPr rtlCol="0" anchor="ctr"/>
                    <a:lstStyle/>
                    <a:p>
                      <a:endParaRPr lang="en-US"/>
                    </a:p>
                  </p:txBody>
                </p:sp>
              </p:grpSp>
            </p:grpSp>
            <p:grpSp>
              <p:nvGrpSpPr>
                <p:cNvPr id="558" name="Graphic 2">
                  <a:extLst>
                    <a:ext uri="{FF2B5EF4-FFF2-40B4-BE49-F238E27FC236}">
                      <a16:creationId xmlns:a16="http://schemas.microsoft.com/office/drawing/2014/main" id="{C77F5325-0B30-466F-803A-D8D1FB78F7CF}"/>
                    </a:ext>
                  </a:extLst>
                </p:cNvPr>
                <p:cNvGrpSpPr/>
                <p:nvPr/>
              </p:nvGrpSpPr>
              <p:grpSpPr>
                <a:xfrm>
                  <a:off x="1299482" y="2953864"/>
                  <a:ext cx="177055" cy="83094"/>
                  <a:chOff x="1299482" y="2953864"/>
                  <a:chExt cx="177055" cy="83094"/>
                </a:xfrm>
                <a:solidFill>
                  <a:srgbClr val="3A444A"/>
                </a:solidFill>
              </p:grpSpPr>
              <p:sp>
                <p:nvSpPr>
                  <p:cNvPr id="559" name="Graphic 2">
                    <a:extLst>
                      <a:ext uri="{FF2B5EF4-FFF2-40B4-BE49-F238E27FC236}">
                        <a16:creationId xmlns:a16="http://schemas.microsoft.com/office/drawing/2014/main" id="{27918BA6-B9EE-44B2-86E1-D35267171106}"/>
                      </a:ext>
                    </a:extLst>
                  </p:cNvPr>
                  <p:cNvSpPr/>
                  <p:nvPr/>
                </p:nvSpPr>
                <p:spPr>
                  <a:xfrm>
                    <a:off x="1299482" y="2953864"/>
                    <a:ext cx="2556" cy="83094"/>
                  </a:xfrm>
                  <a:custGeom>
                    <a:avLst/>
                    <a:gdLst>
                      <a:gd name="connsiteX0" fmla="*/ 0 w 2556"/>
                      <a:gd name="connsiteY0" fmla="*/ 0 h 83094"/>
                      <a:gd name="connsiteX1" fmla="*/ 2557 w 2556"/>
                      <a:gd name="connsiteY1" fmla="*/ 0 h 83094"/>
                      <a:gd name="connsiteX2" fmla="*/ 2557 w 2556"/>
                      <a:gd name="connsiteY2" fmla="*/ 83095 h 83094"/>
                      <a:gd name="connsiteX3" fmla="*/ 0 w 2556"/>
                      <a:gd name="connsiteY3" fmla="*/ 83095 h 83094"/>
                    </a:gdLst>
                    <a:ahLst/>
                    <a:cxnLst>
                      <a:cxn ang="0">
                        <a:pos x="connsiteX0" y="connsiteY0"/>
                      </a:cxn>
                      <a:cxn ang="0">
                        <a:pos x="connsiteX1" y="connsiteY1"/>
                      </a:cxn>
                      <a:cxn ang="0">
                        <a:pos x="connsiteX2" y="connsiteY2"/>
                      </a:cxn>
                      <a:cxn ang="0">
                        <a:pos x="connsiteX3" y="connsiteY3"/>
                      </a:cxn>
                    </a:cxnLst>
                    <a:rect l="l" t="t" r="r" b="b"/>
                    <a:pathLst>
                      <a:path w="2556" h="83094">
                        <a:moveTo>
                          <a:pt x="0" y="0"/>
                        </a:moveTo>
                        <a:lnTo>
                          <a:pt x="2557" y="0"/>
                        </a:lnTo>
                        <a:lnTo>
                          <a:pt x="2557" y="83095"/>
                        </a:lnTo>
                        <a:lnTo>
                          <a:pt x="0" y="83095"/>
                        </a:lnTo>
                        <a:close/>
                      </a:path>
                    </a:pathLst>
                  </a:custGeom>
                  <a:solidFill>
                    <a:srgbClr val="3A444A"/>
                  </a:solidFill>
                  <a:ln w="6385" cap="flat">
                    <a:noFill/>
                    <a:prstDash val="solid"/>
                    <a:miter/>
                  </a:ln>
                </p:spPr>
                <p:txBody>
                  <a:bodyPr rtlCol="0" anchor="ctr"/>
                  <a:lstStyle/>
                  <a:p>
                    <a:endParaRPr lang="en-US"/>
                  </a:p>
                </p:txBody>
              </p:sp>
              <p:sp>
                <p:nvSpPr>
                  <p:cNvPr id="560" name="Graphic 2">
                    <a:extLst>
                      <a:ext uri="{FF2B5EF4-FFF2-40B4-BE49-F238E27FC236}">
                        <a16:creationId xmlns:a16="http://schemas.microsoft.com/office/drawing/2014/main" id="{255C5EC4-E78D-4B78-96F5-2D12E65ED1CE}"/>
                      </a:ext>
                    </a:extLst>
                  </p:cNvPr>
                  <p:cNvSpPr/>
                  <p:nvPr/>
                </p:nvSpPr>
                <p:spPr>
                  <a:xfrm>
                    <a:off x="1473980" y="2953864"/>
                    <a:ext cx="2556" cy="83094"/>
                  </a:xfrm>
                  <a:custGeom>
                    <a:avLst/>
                    <a:gdLst>
                      <a:gd name="connsiteX0" fmla="*/ 0 w 2556"/>
                      <a:gd name="connsiteY0" fmla="*/ 0 h 83094"/>
                      <a:gd name="connsiteX1" fmla="*/ 2557 w 2556"/>
                      <a:gd name="connsiteY1" fmla="*/ 0 h 83094"/>
                      <a:gd name="connsiteX2" fmla="*/ 2557 w 2556"/>
                      <a:gd name="connsiteY2" fmla="*/ 83095 h 83094"/>
                      <a:gd name="connsiteX3" fmla="*/ 0 w 2556"/>
                      <a:gd name="connsiteY3" fmla="*/ 83095 h 83094"/>
                    </a:gdLst>
                    <a:ahLst/>
                    <a:cxnLst>
                      <a:cxn ang="0">
                        <a:pos x="connsiteX0" y="connsiteY0"/>
                      </a:cxn>
                      <a:cxn ang="0">
                        <a:pos x="connsiteX1" y="connsiteY1"/>
                      </a:cxn>
                      <a:cxn ang="0">
                        <a:pos x="connsiteX2" y="connsiteY2"/>
                      </a:cxn>
                      <a:cxn ang="0">
                        <a:pos x="connsiteX3" y="connsiteY3"/>
                      </a:cxn>
                    </a:cxnLst>
                    <a:rect l="l" t="t" r="r" b="b"/>
                    <a:pathLst>
                      <a:path w="2556" h="83094">
                        <a:moveTo>
                          <a:pt x="0" y="0"/>
                        </a:moveTo>
                        <a:lnTo>
                          <a:pt x="2557" y="0"/>
                        </a:lnTo>
                        <a:lnTo>
                          <a:pt x="2557" y="83095"/>
                        </a:lnTo>
                        <a:lnTo>
                          <a:pt x="0" y="83095"/>
                        </a:lnTo>
                        <a:close/>
                      </a:path>
                    </a:pathLst>
                  </a:custGeom>
                  <a:solidFill>
                    <a:srgbClr val="3A444A"/>
                  </a:solidFill>
                  <a:ln w="6385" cap="flat">
                    <a:noFill/>
                    <a:prstDash val="solid"/>
                    <a:miter/>
                  </a:ln>
                </p:spPr>
                <p:txBody>
                  <a:bodyPr rtlCol="0" anchor="ctr"/>
                  <a:lstStyle/>
                  <a:p>
                    <a:endParaRPr lang="en-US"/>
                  </a:p>
                </p:txBody>
              </p:sp>
            </p:grpSp>
            <p:grpSp>
              <p:nvGrpSpPr>
                <p:cNvPr id="561" name="Graphic 2">
                  <a:extLst>
                    <a:ext uri="{FF2B5EF4-FFF2-40B4-BE49-F238E27FC236}">
                      <a16:creationId xmlns:a16="http://schemas.microsoft.com/office/drawing/2014/main" id="{FD419D1C-9C98-426D-8E97-AA9856149E53}"/>
                    </a:ext>
                  </a:extLst>
                </p:cNvPr>
                <p:cNvGrpSpPr/>
                <p:nvPr/>
              </p:nvGrpSpPr>
              <p:grpSpPr>
                <a:xfrm>
                  <a:off x="1254738" y="3245334"/>
                  <a:ext cx="136147" cy="57526"/>
                  <a:chOff x="1254738" y="3245334"/>
                  <a:chExt cx="136147" cy="57526"/>
                </a:xfrm>
              </p:grpSpPr>
              <p:sp>
                <p:nvSpPr>
                  <p:cNvPr id="562" name="Graphic 2">
                    <a:extLst>
                      <a:ext uri="{FF2B5EF4-FFF2-40B4-BE49-F238E27FC236}">
                        <a16:creationId xmlns:a16="http://schemas.microsoft.com/office/drawing/2014/main" id="{26005B34-6AEC-4926-AE7A-946360261B62}"/>
                      </a:ext>
                    </a:extLst>
                  </p:cNvPr>
                  <p:cNvSpPr/>
                  <p:nvPr/>
                </p:nvSpPr>
                <p:spPr>
                  <a:xfrm>
                    <a:off x="1262409" y="3270901"/>
                    <a:ext cx="128476" cy="5752"/>
                  </a:xfrm>
                  <a:custGeom>
                    <a:avLst/>
                    <a:gdLst>
                      <a:gd name="connsiteX0" fmla="*/ 0 w 128476"/>
                      <a:gd name="connsiteY0" fmla="*/ 0 h 5752"/>
                      <a:gd name="connsiteX1" fmla="*/ 128477 w 128476"/>
                      <a:gd name="connsiteY1" fmla="*/ 0 h 5752"/>
                      <a:gd name="connsiteX2" fmla="*/ 128477 w 128476"/>
                      <a:gd name="connsiteY2" fmla="*/ 5753 h 5752"/>
                      <a:gd name="connsiteX3" fmla="*/ 0 w 128476"/>
                      <a:gd name="connsiteY3" fmla="*/ 5753 h 5752"/>
                    </a:gdLst>
                    <a:ahLst/>
                    <a:cxnLst>
                      <a:cxn ang="0">
                        <a:pos x="connsiteX0" y="connsiteY0"/>
                      </a:cxn>
                      <a:cxn ang="0">
                        <a:pos x="connsiteX1" y="connsiteY1"/>
                      </a:cxn>
                      <a:cxn ang="0">
                        <a:pos x="connsiteX2" y="connsiteY2"/>
                      </a:cxn>
                      <a:cxn ang="0">
                        <a:pos x="connsiteX3" y="connsiteY3"/>
                      </a:cxn>
                    </a:cxnLst>
                    <a:rect l="l" t="t" r="r" b="b"/>
                    <a:pathLst>
                      <a:path w="128476" h="5752">
                        <a:moveTo>
                          <a:pt x="0" y="0"/>
                        </a:moveTo>
                        <a:lnTo>
                          <a:pt x="128477" y="0"/>
                        </a:lnTo>
                        <a:lnTo>
                          <a:pt x="128477" y="5753"/>
                        </a:lnTo>
                        <a:lnTo>
                          <a:pt x="0" y="5753"/>
                        </a:lnTo>
                        <a:close/>
                      </a:path>
                    </a:pathLst>
                  </a:custGeom>
                  <a:solidFill>
                    <a:srgbClr val="3A444A"/>
                  </a:solidFill>
                  <a:ln w="6385" cap="flat">
                    <a:noFill/>
                    <a:prstDash val="solid"/>
                    <a:miter/>
                  </a:ln>
                </p:spPr>
                <p:txBody>
                  <a:bodyPr rtlCol="0" anchor="ctr"/>
                  <a:lstStyle/>
                  <a:p>
                    <a:endParaRPr lang="en-US"/>
                  </a:p>
                </p:txBody>
              </p:sp>
              <p:sp>
                <p:nvSpPr>
                  <p:cNvPr id="563" name="Graphic 2">
                    <a:extLst>
                      <a:ext uri="{FF2B5EF4-FFF2-40B4-BE49-F238E27FC236}">
                        <a16:creationId xmlns:a16="http://schemas.microsoft.com/office/drawing/2014/main" id="{C45DA69B-0813-4DDD-8A56-5B109AFA1DAA}"/>
                      </a:ext>
                    </a:extLst>
                  </p:cNvPr>
                  <p:cNvSpPr/>
                  <p:nvPr/>
                </p:nvSpPr>
                <p:spPr>
                  <a:xfrm>
                    <a:off x="1288615" y="3251086"/>
                    <a:ext cx="20454" cy="46021"/>
                  </a:xfrm>
                  <a:custGeom>
                    <a:avLst/>
                    <a:gdLst>
                      <a:gd name="connsiteX0" fmla="*/ 20454 w 20454"/>
                      <a:gd name="connsiteY0" fmla="*/ 46021 h 46021"/>
                      <a:gd name="connsiteX1" fmla="*/ 0 w 20454"/>
                      <a:gd name="connsiteY1" fmla="*/ 46021 h 46021"/>
                      <a:gd name="connsiteX2" fmla="*/ 0 w 20454"/>
                      <a:gd name="connsiteY2" fmla="*/ 0 h 46021"/>
                      <a:gd name="connsiteX3" fmla="*/ 20454 w 20454"/>
                      <a:gd name="connsiteY3" fmla="*/ 0 h 46021"/>
                      <a:gd name="connsiteX4" fmla="*/ 20454 w 20454"/>
                      <a:gd name="connsiteY4" fmla="*/ 46021 h 46021"/>
                      <a:gd name="connsiteX5" fmla="*/ 1918 w 20454"/>
                      <a:gd name="connsiteY5" fmla="*/ 43465 h 46021"/>
                      <a:gd name="connsiteX6" fmla="*/ 17897 w 20454"/>
                      <a:gd name="connsiteY6" fmla="*/ 43465 h 46021"/>
                      <a:gd name="connsiteX7" fmla="*/ 17897 w 20454"/>
                      <a:gd name="connsiteY7" fmla="*/ 1917 h 46021"/>
                      <a:gd name="connsiteX8" fmla="*/ 1918 w 20454"/>
                      <a:gd name="connsiteY8" fmla="*/ 1917 h 46021"/>
                      <a:gd name="connsiteX9" fmla="*/ 1918 w 20454"/>
                      <a:gd name="connsiteY9" fmla="*/ 43465 h 4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454" h="46021">
                        <a:moveTo>
                          <a:pt x="20454" y="46021"/>
                        </a:moveTo>
                        <a:lnTo>
                          <a:pt x="0" y="46021"/>
                        </a:lnTo>
                        <a:lnTo>
                          <a:pt x="0" y="0"/>
                        </a:lnTo>
                        <a:lnTo>
                          <a:pt x="20454" y="0"/>
                        </a:lnTo>
                        <a:lnTo>
                          <a:pt x="20454" y="46021"/>
                        </a:lnTo>
                        <a:close/>
                        <a:moveTo>
                          <a:pt x="1918" y="43465"/>
                        </a:moveTo>
                        <a:lnTo>
                          <a:pt x="17897" y="43465"/>
                        </a:lnTo>
                        <a:lnTo>
                          <a:pt x="17897" y="1917"/>
                        </a:lnTo>
                        <a:lnTo>
                          <a:pt x="1918" y="1917"/>
                        </a:lnTo>
                        <a:lnTo>
                          <a:pt x="1918" y="43465"/>
                        </a:lnTo>
                        <a:close/>
                      </a:path>
                    </a:pathLst>
                  </a:custGeom>
                  <a:solidFill>
                    <a:srgbClr val="3A444A"/>
                  </a:solidFill>
                  <a:ln w="6385" cap="flat">
                    <a:noFill/>
                    <a:prstDash val="solid"/>
                    <a:miter/>
                  </a:ln>
                </p:spPr>
                <p:txBody>
                  <a:bodyPr rtlCol="0" anchor="ctr"/>
                  <a:lstStyle/>
                  <a:p>
                    <a:endParaRPr lang="en-US"/>
                  </a:p>
                </p:txBody>
              </p:sp>
              <p:sp>
                <p:nvSpPr>
                  <p:cNvPr id="564" name="Graphic 2">
                    <a:extLst>
                      <a:ext uri="{FF2B5EF4-FFF2-40B4-BE49-F238E27FC236}">
                        <a16:creationId xmlns:a16="http://schemas.microsoft.com/office/drawing/2014/main" id="{81C7B38F-553C-456C-9BC5-F1C435AE8B87}"/>
                      </a:ext>
                    </a:extLst>
                  </p:cNvPr>
                  <p:cNvSpPr/>
                  <p:nvPr/>
                </p:nvSpPr>
                <p:spPr>
                  <a:xfrm>
                    <a:off x="1255378" y="3245973"/>
                    <a:ext cx="46021" cy="56887"/>
                  </a:xfrm>
                  <a:custGeom>
                    <a:avLst/>
                    <a:gdLst>
                      <a:gd name="connsiteX0" fmla="*/ 46022 w 46021"/>
                      <a:gd name="connsiteY0" fmla="*/ 28124 h 56887"/>
                      <a:gd name="connsiteX1" fmla="*/ 23011 w 46021"/>
                      <a:gd name="connsiteY1" fmla="*/ 56888 h 56887"/>
                      <a:gd name="connsiteX2" fmla="*/ 12145 w 46021"/>
                      <a:gd name="connsiteY2" fmla="*/ 53692 h 56887"/>
                      <a:gd name="connsiteX3" fmla="*/ 0 w 46021"/>
                      <a:gd name="connsiteY3" fmla="*/ 28763 h 56887"/>
                      <a:gd name="connsiteX4" fmla="*/ 23011 w 46021"/>
                      <a:gd name="connsiteY4" fmla="*/ 0 h 56887"/>
                      <a:gd name="connsiteX5" fmla="*/ 29403 w 46021"/>
                      <a:gd name="connsiteY5" fmla="*/ 1278 h 56887"/>
                      <a:gd name="connsiteX6" fmla="*/ 46022 w 46021"/>
                      <a:gd name="connsiteY6" fmla="*/ 28124 h 56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021" h="56887">
                        <a:moveTo>
                          <a:pt x="46022" y="28124"/>
                        </a:moveTo>
                        <a:cubicBezTo>
                          <a:pt x="46022" y="44104"/>
                          <a:pt x="35795" y="56888"/>
                          <a:pt x="23011" y="56888"/>
                        </a:cubicBezTo>
                        <a:cubicBezTo>
                          <a:pt x="19176" y="56888"/>
                          <a:pt x="15341" y="55609"/>
                          <a:pt x="12145" y="53692"/>
                        </a:cubicBezTo>
                        <a:cubicBezTo>
                          <a:pt x="5114" y="48578"/>
                          <a:pt x="0" y="39630"/>
                          <a:pt x="0" y="28763"/>
                        </a:cubicBezTo>
                        <a:cubicBezTo>
                          <a:pt x="0" y="12784"/>
                          <a:pt x="10227" y="0"/>
                          <a:pt x="23011" y="0"/>
                        </a:cubicBezTo>
                        <a:cubicBezTo>
                          <a:pt x="24928" y="0"/>
                          <a:pt x="27485" y="639"/>
                          <a:pt x="29403" y="1278"/>
                        </a:cubicBezTo>
                        <a:cubicBezTo>
                          <a:pt x="38351" y="3835"/>
                          <a:pt x="46022" y="14701"/>
                          <a:pt x="46022" y="28124"/>
                        </a:cubicBezTo>
                        <a:close/>
                      </a:path>
                    </a:pathLst>
                  </a:custGeom>
                  <a:solidFill>
                    <a:srgbClr val="CCCCCC"/>
                  </a:solidFill>
                  <a:ln w="6385" cap="flat">
                    <a:noFill/>
                    <a:prstDash val="solid"/>
                    <a:miter/>
                  </a:ln>
                </p:spPr>
                <p:txBody>
                  <a:bodyPr rtlCol="0" anchor="ctr"/>
                  <a:lstStyle/>
                  <a:p>
                    <a:endParaRPr lang="en-US"/>
                  </a:p>
                </p:txBody>
              </p:sp>
              <p:sp>
                <p:nvSpPr>
                  <p:cNvPr id="565" name="Graphic 2">
                    <a:extLst>
                      <a:ext uri="{FF2B5EF4-FFF2-40B4-BE49-F238E27FC236}">
                        <a16:creationId xmlns:a16="http://schemas.microsoft.com/office/drawing/2014/main" id="{A6E82AD7-8B3A-4F43-9E96-F71B04C562AC}"/>
                      </a:ext>
                    </a:extLst>
                  </p:cNvPr>
                  <p:cNvSpPr/>
                  <p:nvPr/>
                </p:nvSpPr>
                <p:spPr>
                  <a:xfrm>
                    <a:off x="1254738" y="3245334"/>
                    <a:ext cx="40836" cy="55031"/>
                  </a:xfrm>
                  <a:custGeom>
                    <a:avLst/>
                    <a:gdLst>
                      <a:gd name="connsiteX0" fmla="*/ 38990 w 40836"/>
                      <a:gd name="connsiteY0" fmla="*/ 37073 h 55031"/>
                      <a:gd name="connsiteX1" fmla="*/ 12145 w 40836"/>
                      <a:gd name="connsiteY1" fmla="*/ 53692 h 55031"/>
                      <a:gd name="connsiteX2" fmla="*/ 0 w 40836"/>
                      <a:gd name="connsiteY2" fmla="*/ 28763 h 55031"/>
                      <a:gd name="connsiteX3" fmla="*/ 23011 w 40836"/>
                      <a:gd name="connsiteY3" fmla="*/ 0 h 55031"/>
                      <a:gd name="connsiteX4" fmla="*/ 29403 w 40836"/>
                      <a:gd name="connsiteY4" fmla="*/ 1278 h 55031"/>
                      <a:gd name="connsiteX5" fmla="*/ 38990 w 40836"/>
                      <a:gd name="connsiteY5" fmla="*/ 37073 h 55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836" h="55031">
                        <a:moveTo>
                          <a:pt x="38990" y="37073"/>
                        </a:moveTo>
                        <a:cubicBezTo>
                          <a:pt x="33877" y="51135"/>
                          <a:pt x="22372" y="58166"/>
                          <a:pt x="12145" y="53692"/>
                        </a:cubicBezTo>
                        <a:cubicBezTo>
                          <a:pt x="5114" y="48578"/>
                          <a:pt x="0" y="39630"/>
                          <a:pt x="0" y="28763"/>
                        </a:cubicBezTo>
                        <a:cubicBezTo>
                          <a:pt x="0" y="12784"/>
                          <a:pt x="10227" y="0"/>
                          <a:pt x="23011" y="0"/>
                        </a:cubicBezTo>
                        <a:cubicBezTo>
                          <a:pt x="24928" y="0"/>
                          <a:pt x="27485" y="639"/>
                          <a:pt x="29403" y="1278"/>
                        </a:cubicBezTo>
                        <a:cubicBezTo>
                          <a:pt x="39630" y="6392"/>
                          <a:pt x="43465" y="22372"/>
                          <a:pt x="38990" y="37073"/>
                        </a:cubicBezTo>
                        <a:close/>
                      </a:path>
                    </a:pathLst>
                  </a:custGeom>
                  <a:solidFill>
                    <a:srgbClr val="FFFFFF"/>
                  </a:solidFill>
                  <a:ln w="6385" cap="flat">
                    <a:noFill/>
                    <a:prstDash val="solid"/>
                    <a:miter/>
                  </a:ln>
                </p:spPr>
                <p:txBody>
                  <a:bodyPr rtlCol="0" anchor="ctr"/>
                  <a:lstStyle/>
                  <a:p>
                    <a:endParaRPr lang="en-US"/>
                  </a:p>
                </p:txBody>
              </p:sp>
            </p:grpSp>
            <p:grpSp>
              <p:nvGrpSpPr>
                <p:cNvPr id="566" name="Graphic 2">
                  <a:extLst>
                    <a:ext uri="{FF2B5EF4-FFF2-40B4-BE49-F238E27FC236}">
                      <a16:creationId xmlns:a16="http://schemas.microsoft.com/office/drawing/2014/main" id="{5ABDC4C0-19D1-4797-91F1-6FF233839F1E}"/>
                    </a:ext>
                  </a:extLst>
                </p:cNvPr>
                <p:cNvGrpSpPr/>
                <p:nvPr/>
              </p:nvGrpSpPr>
              <p:grpSpPr>
                <a:xfrm>
                  <a:off x="1313544" y="3114300"/>
                  <a:ext cx="148291" cy="100352"/>
                  <a:chOff x="1313544" y="3114300"/>
                  <a:chExt cx="148291" cy="100352"/>
                </a:xfrm>
                <a:solidFill>
                  <a:srgbClr val="3A444A"/>
                </a:solidFill>
              </p:grpSpPr>
              <p:sp>
                <p:nvSpPr>
                  <p:cNvPr id="567" name="Graphic 2">
                    <a:extLst>
                      <a:ext uri="{FF2B5EF4-FFF2-40B4-BE49-F238E27FC236}">
                        <a16:creationId xmlns:a16="http://schemas.microsoft.com/office/drawing/2014/main" id="{CA301006-BC86-4962-8C1A-D9506AE717C0}"/>
                      </a:ext>
                    </a:extLst>
                  </p:cNvPr>
                  <p:cNvSpPr/>
                  <p:nvPr/>
                </p:nvSpPr>
                <p:spPr>
                  <a:xfrm>
                    <a:off x="1313544" y="3114300"/>
                    <a:ext cx="2556" cy="100352"/>
                  </a:xfrm>
                  <a:custGeom>
                    <a:avLst/>
                    <a:gdLst>
                      <a:gd name="connsiteX0" fmla="*/ 0 w 2556"/>
                      <a:gd name="connsiteY0" fmla="*/ 0 h 100352"/>
                      <a:gd name="connsiteX1" fmla="*/ 2557 w 2556"/>
                      <a:gd name="connsiteY1" fmla="*/ 0 h 100352"/>
                      <a:gd name="connsiteX2" fmla="*/ 2557 w 2556"/>
                      <a:gd name="connsiteY2" fmla="*/ 100353 h 100352"/>
                      <a:gd name="connsiteX3" fmla="*/ 0 w 2556"/>
                      <a:gd name="connsiteY3" fmla="*/ 100353 h 100352"/>
                    </a:gdLst>
                    <a:ahLst/>
                    <a:cxnLst>
                      <a:cxn ang="0">
                        <a:pos x="connsiteX0" y="connsiteY0"/>
                      </a:cxn>
                      <a:cxn ang="0">
                        <a:pos x="connsiteX1" y="connsiteY1"/>
                      </a:cxn>
                      <a:cxn ang="0">
                        <a:pos x="connsiteX2" y="connsiteY2"/>
                      </a:cxn>
                      <a:cxn ang="0">
                        <a:pos x="connsiteX3" y="connsiteY3"/>
                      </a:cxn>
                    </a:cxnLst>
                    <a:rect l="l" t="t" r="r" b="b"/>
                    <a:pathLst>
                      <a:path w="2556" h="100352">
                        <a:moveTo>
                          <a:pt x="0" y="0"/>
                        </a:moveTo>
                        <a:lnTo>
                          <a:pt x="2557" y="0"/>
                        </a:lnTo>
                        <a:lnTo>
                          <a:pt x="2557" y="100353"/>
                        </a:lnTo>
                        <a:lnTo>
                          <a:pt x="0" y="100353"/>
                        </a:lnTo>
                        <a:close/>
                      </a:path>
                    </a:pathLst>
                  </a:custGeom>
                  <a:solidFill>
                    <a:srgbClr val="3A444A"/>
                  </a:solidFill>
                  <a:ln w="6385" cap="flat">
                    <a:noFill/>
                    <a:prstDash val="solid"/>
                    <a:miter/>
                  </a:ln>
                </p:spPr>
                <p:txBody>
                  <a:bodyPr rtlCol="0" anchor="ctr"/>
                  <a:lstStyle/>
                  <a:p>
                    <a:endParaRPr lang="en-US"/>
                  </a:p>
                </p:txBody>
              </p:sp>
              <p:sp>
                <p:nvSpPr>
                  <p:cNvPr id="568" name="Graphic 2">
                    <a:extLst>
                      <a:ext uri="{FF2B5EF4-FFF2-40B4-BE49-F238E27FC236}">
                        <a16:creationId xmlns:a16="http://schemas.microsoft.com/office/drawing/2014/main" id="{D3A4DBDF-40D7-4A59-AC6F-3BCC5BF1D030}"/>
                      </a:ext>
                    </a:extLst>
                  </p:cNvPr>
                  <p:cNvSpPr/>
                  <p:nvPr/>
                </p:nvSpPr>
                <p:spPr>
                  <a:xfrm>
                    <a:off x="1459279" y="3114300"/>
                    <a:ext cx="2556" cy="100352"/>
                  </a:xfrm>
                  <a:custGeom>
                    <a:avLst/>
                    <a:gdLst>
                      <a:gd name="connsiteX0" fmla="*/ 0 w 2556"/>
                      <a:gd name="connsiteY0" fmla="*/ 0 h 100352"/>
                      <a:gd name="connsiteX1" fmla="*/ 2557 w 2556"/>
                      <a:gd name="connsiteY1" fmla="*/ 0 h 100352"/>
                      <a:gd name="connsiteX2" fmla="*/ 2557 w 2556"/>
                      <a:gd name="connsiteY2" fmla="*/ 100353 h 100352"/>
                      <a:gd name="connsiteX3" fmla="*/ 0 w 2556"/>
                      <a:gd name="connsiteY3" fmla="*/ 100353 h 100352"/>
                    </a:gdLst>
                    <a:ahLst/>
                    <a:cxnLst>
                      <a:cxn ang="0">
                        <a:pos x="connsiteX0" y="connsiteY0"/>
                      </a:cxn>
                      <a:cxn ang="0">
                        <a:pos x="connsiteX1" y="connsiteY1"/>
                      </a:cxn>
                      <a:cxn ang="0">
                        <a:pos x="connsiteX2" y="connsiteY2"/>
                      </a:cxn>
                      <a:cxn ang="0">
                        <a:pos x="connsiteX3" y="connsiteY3"/>
                      </a:cxn>
                    </a:cxnLst>
                    <a:rect l="l" t="t" r="r" b="b"/>
                    <a:pathLst>
                      <a:path w="2556" h="100352">
                        <a:moveTo>
                          <a:pt x="0" y="0"/>
                        </a:moveTo>
                        <a:lnTo>
                          <a:pt x="2557" y="0"/>
                        </a:lnTo>
                        <a:lnTo>
                          <a:pt x="2557" y="100353"/>
                        </a:lnTo>
                        <a:lnTo>
                          <a:pt x="0" y="100353"/>
                        </a:lnTo>
                        <a:close/>
                      </a:path>
                    </a:pathLst>
                  </a:custGeom>
                  <a:solidFill>
                    <a:srgbClr val="3A444A"/>
                  </a:solidFill>
                  <a:ln w="6385" cap="flat">
                    <a:noFill/>
                    <a:prstDash val="solid"/>
                    <a:miter/>
                  </a:ln>
                </p:spPr>
                <p:txBody>
                  <a:bodyPr rtlCol="0" anchor="ctr"/>
                  <a:lstStyle/>
                  <a:p>
                    <a:endParaRPr lang="en-US"/>
                  </a:p>
                </p:txBody>
              </p:sp>
            </p:grpSp>
            <p:sp>
              <p:nvSpPr>
                <p:cNvPr id="569" name="Graphic 2">
                  <a:extLst>
                    <a:ext uri="{FF2B5EF4-FFF2-40B4-BE49-F238E27FC236}">
                      <a16:creationId xmlns:a16="http://schemas.microsoft.com/office/drawing/2014/main" id="{F2DB95CC-BC84-443C-9A08-8333EEE2A5AF}"/>
                    </a:ext>
                  </a:extLst>
                </p:cNvPr>
                <p:cNvSpPr/>
                <p:nvPr/>
              </p:nvSpPr>
              <p:spPr>
                <a:xfrm>
                  <a:off x="1385772" y="3066361"/>
                  <a:ext cx="3835" cy="54970"/>
                </a:xfrm>
                <a:custGeom>
                  <a:avLst/>
                  <a:gdLst>
                    <a:gd name="connsiteX0" fmla="*/ 0 w 3835"/>
                    <a:gd name="connsiteY0" fmla="*/ 53053 h 54970"/>
                    <a:gd name="connsiteX1" fmla="*/ 1278 w 3835"/>
                    <a:gd name="connsiteY1" fmla="*/ 0 h 54970"/>
                    <a:gd name="connsiteX2" fmla="*/ 1278 w 3835"/>
                    <a:gd name="connsiteY2" fmla="*/ 0 h 54970"/>
                    <a:gd name="connsiteX3" fmla="*/ 1918 w 3835"/>
                    <a:gd name="connsiteY3" fmla="*/ 0 h 54970"/>
                    <a:gd name="connsiteX4" fmla="*/ 1918 w 3835"/>
                    <a:gd name="connsiteY4" fmla="*/ 0 h 54970"/>
                    <a:gd name="connsiteX5" fmla="*/ 3835 w 3835"/>
                    <a:gd name="connsiteY5" fmla="*/ 53053 h 54970"/>
                    <a:gd name="connsiteX6" fmla="*/ 3835 w 3835"/>
                    <a:gd name="connsiteY6" fmla="*/ 54970 h 54970"/>
                    <a:gd name="connsiteX7" fmla="*/ 0 w 3835"/>
                    <a:gd name="connsiteY7" fmla="*/ 54970 h 54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5" h="54970">
                      <a:moveTo>
                        <a:pt x="0" y="53053"/>
                      </a:moveTo>
                      <a:lnTo>
                        <a:pt x="1278" y="0"/>
                      </a:lnTo>
                      <a:lnTo>
                        <a:pt x="1278" y="0"/>
                      </a:lnTo>
                      <a:lnTo>
                        <a:pt x="1918" y="0"/>
                      </a:lnTo>
                      <a:lnTo>
                        <a:pt x="1918" y="0"/>
                      </a:lnTo>
                      <a:lnTo>
                        <a:pt x="3835" y="53053"/>
                      </a:lnTo>
                      <a:lnTo>
                        <a:pt x="3835" y="54970"/>
                      </a:lnTo>
                      <a:lnTo>
                        <a:pt x="0" y="54970"/>
                      </a:lnTo>
                      <a:close/>
                    </a:path>
                  </a:pathLst>
                </a:custGeom>
                <a:solidFill>
                  <a:srgbClr val="CCCCCC"/>
                </a:solidFill>
                <a:ln w="6385" cap="flat">
                  <a:noFill/>
                  <a:prstDash val="solid"/>
                  <a:miter/>
                </a:ln>
              </p:spPr>
              <p:txBody>
                <a:bodyPr rtlCol="0" anchor="ctr"/>
                <a:lstStyle/>
                <a:p>
                  <a:endParaRPr lang="en-US"/>
                </a:p>
              </p:txBody>
            </p:sp>
          </p:grpSp>
          <p:sp>
            <p:nvSpPr>
              <p:cNvPr id="570" name="Graphic 2">
                <a:extLst>
                  <a:ext uri="{FF2B5EF4-FFF2-40B4-BE49-F238E27FC236}">
                    <a16:creationId xmlns:a16="http://schemas.microsoft.com/office/drawing/2014/main" id="{516E561F-66A4-48E1-9A79-C1DE151F1FA3}"/>
                  </a:ext>
                </a:extLst>
              </p:cNvPr>
              <p:cNvSpPr/>
              <p:nvPr/>
            </p:nvSpPr>
            <p:spPr>
              <a:xfrm>
                <a:off x="1555157" y="2486618"/>
                <a:ext cx="1038680" cy="549701"/>
              </a:xfrm>
              <a:custGeom>
                <a:avLst/>
                <a:gdLst>
                  <a:gd name="connsiteX0" fmla="*/ 0 w 1038680"/>
                  <a:gd name="connsiteY0" fmla="*/ 549702 h 549701"/>
                  <a:gd name="connsiteX1" fmla="*/ 550341 w 1038680"/>
                  <a:gd name="connsiteY1" fmla="*/ 441040 h 549701"/>
                  <a:gd name="connsiteX2" fmla="*/ 1038681 w 1038680"/>
                  <a:gd name="connsiteY2" fmla="*/ 0 h 549701"/>
                </a:gdLst>
                <a:ahLst/>
                <a:cxnLst>
                  <a:cxn ang="0">
                    <a:pos x="connsiteX0" y="connsiteY0"/>
                  </a:cxn>
                  <a:cxn ang="0">
                    <a:pos x="connsiteX1" y="connsiteY1"/>
                  </a:cxn>
                  <a:cxn ang="0">
                    <a:pos x="connsiteX2" y="connsiteY2"/>
                  </a:cxn>
                </a:cxnLst>
                <a:rect l="l" t="t" r="r" b="b"/>
                <a:pathLst>
                  <a:path w="1038680" h="549701">
                    <a:moveTo>
                      <a:pt x="0" y="549702"/>
                    </a:moveTo>
                    <a:cubicBezTo>
                      <a:pt x="187921" y="546506"/>
                      <a:pt x="375203" y="509433"/>
                      <a:pt x="550341" y="441040"/>
                    </a:cubicBezTo>
                    <a:cubicBezTo>
                      <a:pt x="761273" y="357945"/>
                      <a:pt x="965174" y="214128"/>
                      <a:pt x="1038681" y="0"/>
                    </a:cubicBezTo>
                  </a:path>
                </a:pathLst>
              </a:custGeom>
              <a:noFill/>
              <a:ln w="6385" cap="flat">
                <a:noFill/>
                <a:prstDash val="solid"/>
                <a:miter/>
              </a:ln>
            </p:spPr>
            <p:txBody>
              <a:bodyPr rtlCol="0" anchor="ctr"/>
              <a:lstStyle/>
              <a:p>
                <a:endParaRPr lang="en-US"/>
              </a:p>
            </p:txBody>
          </p:sp>
          <p:sp>
            <p:nvSpPr>
              <p:cNvPr id="4" name="Graphic 2">
                <a:extLst>
                  <a:ext uri="{FF2B5EF4-FFF2-40B4-BE49-F238E27FC236}">
                    <a16:creationId xmlns:a16="http://schemas.microsoft.com/office/drawing/2014/main" id="{2CE785F4-C2C3-4E81-B3DB-0D9B14C6489F}"/>
                  </a:ext>
                </a:extLst>
              </p:cNvPr>
              <p:cNvSpPr/>
              <p:nvPr/>
            </p:nvSpPr>
            <p:spPr>
              <a:xfrm>
                <a:off x="653902" y="2459772"/>
                <a:ext cx="2292128" cy="2523514"/>
              </a:xfrm>
              <a:custGeom>
                <a:avLst/>
                <a:gdLst>
                  <a:gd name="connsiteX0" fmla="*/ 3835 w 2292128"/>
                  <a:gd name="connsiteY0" fmla="*/ 2523514 h 2523514"/>
                  <a:gd name="connsiteX1" fmla="*/ 0 w 2292128"/>
                  <a:gd name="connsiteY1" fmla="*/ 2504978 h 2523514"/>
                  <a:gd name="connsiteX2" fmla="*/ 18536 w 2292128"/>
                  <a:gd name="connsiteY2" fmla="*/ 2501143 h 2523514"/>
                  <a:gd name="connsiteX3" fmla="*/ 23011 w 2292128"/>
                  <a:gd name="connsiteY3" fmla="*/ 2519679 h 2523514"/>
                  <a:gd name="connsiteX4" fmla="*/ 3835 w 2292128"/>
                  <a:gd name="connsiteY4" fmla="*/ 2523514 h 2523514"/>
                  <a:gd name="connsiteX5" fmla="*/ 41547 w 2292128"/>
                  <a:gd name="connsiteY5" fmla="*/ 2515205 h 2523514"/>
                  <a:gd name="connsiteX6" fmla="*/ 37073 w 2292128"/>
                  <a:gd name="connsiteY6" fmla="*/ 2496669 h 2523514"/>
                  <a:gd name="connsiteX7" fmla="*/ 55609 w 2292128"/>
                  <a:gd name="connsiteY7" fmla="*/ 2492194 h 2523514"/>
                  <a:gd name="connsiteX8" fmla="*/ 60084 w 2292128"/>
                  <a:gd name="connsiteY8" fmla="*/ 2510731 h 2523514"/>
                  <a:gd name="connsiteX9" fmla="*/ 41547 w 2292128"/>
                  <a:gd name="connsiteY9" fmla="*/ 2515205 h 2523514"/>
                  <a:gd name="connsiteX10" fmla="*/ 78620 w 2292128"/>
                  <a:gd name="connsiteY10" fmla="*/ 2506256 h 2523514"/>
                  <a:gd name="connsiteX11" fmla="*/ 74146 w 2292128"/>
                  <a:gd name="connsiteY11" fmla="*/ 2487720 h 2523514"/>
                  <a:gd name="connsiteX12" fmla="*/ 92682 w 2292128"/>
                  <a:gd name="connsiteY12" fmla="*/ 2483246 h 2523514"/>
                  <a:gd name="connsiteX13" fmla="*/ 97157 w 2292128"/>
                  <a:gd name="connsiteY13" fmla="*/ 2501782 h 2523514"/>
                  <a:gd name="connsiteX14" fmla="*/ 78620 w 2292128"/>
                  <a:gd name="connsiteY14" fmla="*/ 2506256 h 2523514"/>
                  <a:gd name="connsiteX15" fmla="*/ 115693 w 2292128"/>
                  <a:gd name="connsiteY15" fmla="*/ 2497308 h 2523514"/>
                  <a:gd name="connsiteX16" fmla="*/ 111219 w 2292128"/>
                  <a:gd name="connsiteY16" fmla="*/ 2478771 h 2523514"/>
                  <a:gd name="connsiteX17" fmla="*/ 129755 w 2292128"/>
                  <a:gd name="connsiteY17" fmla="*/ 2474297 h 2523514"/>
                  <a:gd name="connsiteX18" fmla="*/ 134230 w 2292128"/>
                  <a:gd name="connsiteY18" fmla="*/ 2492834 h 2523514"/>
                  <a:gd name="connsiteX19" fmla="*/ 115693 w 2292128"/>
                  <a:gd name="connsiteY19" fmla="*/ 2497308 h 2523514"/>
                  <a:gd name="connsiteX20" fmla="*/ 153405 w 2292128"/>
                  <a:gd name="connsiteY20" fmla="*/ 2488359 h 2523514"/>
                  <a:gd name="connsiteX21" fmla="*/ 148931 w 2292128"/>
                  <a:gd name="connsiteY21" fmla="*/ 2469823 h 2523514"/>
                  <a:gd name="connsiteX22" fmla="*/ 167467 w 2292128"/>
                  <a:gd name="connsiteY22" fmla="*/ 2465348 h 2523514"/>
                  <a:gd name="connsiteX23" fmla="*/ 171942 w 2292128"/>
                  <a:gd name="connsiteY23" fmla="*/ 2483885 h 2523514"/>
                  <a:gd name="connsiteX24" fmla="*/ 153405 w 2292128"/>
                  <a:gd name="connsiteY24" fmla="*/ 2488359 h 2523514"/>
                  <a:gd name="connsiteX25" fmla="*/ 190478 w 2292128"/>
                  <a:gd name="connsiteY25" fmla="*/ 2478771 h 2523514"/>
                  <a:gd name="connsiteX26" fmla="*/ 185365 w 2292128"/>
                  <a:gd name="connsiteY26" fmla="*/ 2460235 h 2523514"/>
                  <a:gd name="connsiteX27" fmla="*/ 203901 w 2292128"/>
                  <a:gd name="connsiteY27" fmla="*/ 2455121 h 2523514"/>
                  <a:gd name="connsiteX28" fmla="*/ 209015 w 2292128"/>
                  <a:gd name="connsiteY28" fmla="*/ 2473658 h 2523514"/>
                  <a:gd name="connsiteX29" fmla="*/ 190478 w 2292128"/>
                  <a:gd name="connsiteY29" fmla="*/ 2478771 h 2523514"/>
                  <a:gd name="connsiteX30" fmla="*/ 226912 w 2292128"/>
                  <a:gd name="connsiteY30" fmla="*/ 2469184 h 2523514"/>
                  <a:gd name="connsiteX31" fmla="*/ 221798 w 2292128"/>
                  <a:gd name="connsiteY31" fmla="*/ 2450647 h 2523514"/>
                  <a:gd name="connsiteX32" fmla="*/ 240335 w 2292128"/>
                  <a:gd name="connsiteY32" fmla="*/ 2445533 h 2523514"/>
                  <a:gd name="connsiteX33" fmla="*/ 245448 w 2292128"/>
                  <a:gd name="connsiteY33" fmla="*/ 2464070 h 2523514"/>
                  <a:gd name="connsiteX34" fmla="*/ 226912 w 2292128"/>
                  <a:gd name="connsiteY34" fmla="*/ 2469184 h 2523514"/>
                  <a:gd name="connsiteX35" fmla="*/ 263985 w 2292128"/>
                  <a:gd name="connsiteY35" fmla="*/ 2458956 h 2523514"/>
                  <a:gd name="connsiteX36" fmla="*/ 258871 w 2292128"/>
                  <a:gd name="connsiteY36" fmla="*/ 2440420 h 2523514"/>
                  <a:gd name="connsiteX37" fmla="*/ 277408 w 2292128"/>
                  <a:gd name="connsiteY37" fmla="*/ 2435307 h 2523514"/>
                  <a:gd name="connsiteX38" fmla="*/ 282521 w 2292128"/>
                  <a:gd name="connsiteY38" fmla="*/ 2453843 h 2523514"/>
                  <a:gd name="connsiteX39" fmla="*/ 263985 w 2292128"/>
                  <a:gd name="connsiteY39" fmla="*/ 2458956 h 2523514"/>
                  <a:gd name="connsiteX40" fmla="*/ 301058 w 2292128"/>
                  <a:gd name="connsiteY40" fmla="*/ 2448729 h 2523514"/>
                  <a:gd name="connsiteX41" fmla="*/ 295944 w 2292128"/>
                  <a:gd name="connsiteY41" fmla="*/ 2430193 h 2523514"/>
                  <a:gd name="connsiteX42" fmla="*/ 314481 w 2292128"/>
                  <a:gd name="connsiteY42" fmla="*/ 2425079 h 2523514"/>
                  <a:gd name="connsiteX43" fmla="*/ 319594 w 2292128"/>
                  <a:gd name="connsiteY43" fmla="*/ 2443616 h 2523514"/>
                  <a:gd name="connsiteX44" fmla="*/ 301058 w 2292128"/>
                  <a:gd name="connsiteY44" fmla="*/ 2448729 h 2523514"/>
                  <a:gd name="connsiteX45" fmla="*/ 337491 w 2292128"/>
                  <a:gd name="connsiteY45" fmla="*/ 2437863 h 2523514"/>
                  <a:gd name="connsiteX46" fmla="*/ 332378 w 2292128"/>
                  <a:gd name="connsiteY46" fmla="*/ 2419966 h 2523514"/>
                  <a:gd name="connsiteX47" fmla="*/ 350914 w 2292128"/>
                  <a:gd name="connsiteY47" fmla="*/ 2414853 h 2523514"/>
                  <a:gd name="connsiteX48" fmla="*/ 356667 w 2292128"/>
                  <a:gd name="connsiteY48" fmla="*/ 2433389 h 2523514"/>
                  <a:gd name="connsiteX49" fmla="*/ 337491 w 2292128"/>
                  <a:gd name="connsiteY49" fmla="*/ 2437863 h 2523514"/>
                  <a:gd name="connsiteX50" fmla="*/ 374564 w 2292128"/>
                  <a:gd name="connsiteY50" fmla="*/ 2426997 h 2523514"/>
                  <a:gd name="connsiteX51" fmla="*/ 368812 w 2292128"/>
                  <a:gd name="connsiteY51" fmla="*/ 2408461 h 2523514"/>
                  <a:gd name="connsiteX52" fmla="*/ 387348 w 2292128"/>
                  <a:gd name="connsiteY52" fmla="*/ 2402708 h 2523514"/>
                  <a:gd name="connsiteX53" fmla="*/ 393101 w 2292128"/>
                  <a:gd name="connsiteY53" fmla="*/ 2421244 h 2523514"/>
                  <a:gd name="connsiteX54" fmla="*/ 374564 w 2292128"/>
                  <a:gd name="connsiteY54" fmla="*/ 2426997 h 2523514"/>
                  <a:gd name="connsiteX55" fmla="*/ 410998 w 2292128"/>
                  <a:gd name="connsiteY55" fmla="*/ 2416131 h 2523514"/>
                  <a:gd name="connsiteX56" fmla="*/ 405245 w 2292128"/>
                  <a:gd name="connsiteY56" fmla="*/ 2397594 h 2523514"/>
                  <a:gd name="connsiteX57" fmla="*/ 423143 w 2292128"/>
                  <a:gd name="connsiteY57" fmla="*/ 2391842 h 2523514"/>
                  <a:gd name="connsiteX58" fmla="*/ 428895 w 2292128"/>
                  <a:gd name="connsiteY58" fmla="*/ 2410378 h 2523514"/>
                  <a:gd name="connsiteX59" fmla="*/ 410998 w 2292128"/>
                  <a:gd name="connsiteY59" fmla="*/ 2416131 h 2523514"/>
                  <a:gd name="connsiteX60" fmla="*/ 447432 w 2292128"/>
                  <a:gd name="connsiteY60" fmla="*/ 2404625 h 2523514"/>
                  <a:gd name="connsiteX61" fmla="*/ 441679 w 2292128"/>
                  <a:gd name="connsiteY61" fmla="*/ 2386089 h 2523514"/>
                  <a:gd name="connsiteX62" fmla="*/ 459576 w 2292128"/>
                  <a:gd name="connsiteY62" fmla="*/ 2380336 h 2523514"/>
                  <a:gd name="connsiteX63" fmla="*/ 465329 w 2292128"/>
                  <a:gd name="connsiteY63" fmla="*/ 2398873 h 2523514"/>
                  <a:gd name="connsiteX64" fmla="*/ 447432 w 2292128"/>
                  <a:gd name="connsiteY64" fmla="*/ 2404625 h 2523514"/>
                  <a:gd name="connsiteX65" fmla="*/ 483865 w 2292128"/>
                  <a:gd name="connsiteY65" fmla="*/ 2392481 h 2523514"/>
                  <a:gd name="connsiteX66" fmla="*/ 478113 w 2292128"/>
                  <a:gd name="connsiteY66" fmla="*/ 2374584 h 2523514"/>
                  <a:gd name="connsiteX67" fmla="*/ 496010 w 2292128"/>
                  <a:gd name="connsiteY67" fmla="*/ 2368831 h 2523514"/>
                  <a:gd name="connsiteX68" fmla="*/ 502402 w 2292128"/>
                  <a:gd name="connsiteY68" fmla="*/ 2386728 h 2523514"/>
                  <a:gd name="connsiteX69" fmla="*/ 483865 w 2292128"/>
                  <a:gd name="connsiteY69" fmla="*/ 2392481 h 2523514"/>
                  <a:gd name="connsiteX70" fmla="*/ 520299 w 2292128"/>
                  <a:gd name="connsiteY70" fmla="*/ 2380336 h 2523514"/>
                  <a:gd name="connsiteX71" fmla="*/ 513907 w 2292128"/>
                  <a:gd name="connsiteY71" fmla="*/ 2362439 h 2523514"/>
                  <a:gd name="connsiteX72" fmla="*/ 531805 w 2292128"/>
                  <a:gd name="connsiteY72" fmla="*/ 2356047 h 2523514"/>
                  <a:gd name="connsiteX73" fmla="*/ 538196 w 2292128"/>
                  <a:gd name="connsiteY73" fmla="*/ 2373944 h 2523514"/>
                  <a:gd name="connsiteX74" fmla="*/ 520299 w 2292128"/>
                  <a:gd name="connsiteY74" fmla="*/ 2380336 h 2523514"/>
                  <a:gd name="connsiteX75" fmla="*/ 556733 w 2292128"/>
                  <a:gd name="connsiteY75" fmla="*/ 2367552 h 2523514"/>
                  <a:gd name="connsiteX76" fmla="*/ 550341 w 2292128"/>
                  <a:gd name="connsiteY76" fmla="*/ 2349655 h 2523514"/>
                  <a:gd name="connsiteX77" fmla="*/ 568238 w 2292128"/>
                  <a:gd name="connsiteY77" fmla="*/ 2343263 h 2523514"/>
                  <a:gd name="connsiteX78" fmla="*/ 574630 w 2292128"/>
                  <a:gd name="connsiteY78" fmla="*/ 2361161 h 2523514"/>
                  <a:gd name="connsiteX79" fmla="*/ 556733 w 2292128"/>
                  <a:gd name="connsiteY79" fmla="*/ 2367552 h 2523514"/>
                  <a:gd name="connsiteX80" fmla="*/ 592527 w 2292128"/>
                  <a:gd name="connsiteY80" fmla="*/ 2354769 h 2523514"/>
                  <a:gd name="connsiteX81" fmla="*/ 586136 w 2292128"/>
                  <a:gd name="connsiteY81" fmla="*/ 2336872 h 2523514"/>
                  <a:gd name="connsiteX82" fmla="*/ 604033 w 2292128"/>
                  <a:gd name="connsiteY82" fmla="*/ 2330480 h 2523514"/>
                  <a:gd name="connsiteX83" fmla="*/ 610425 w 2292128"/>
                  <a:gd name="connsiteY83" fmla="*/ 2348377 h 2523514"/>
                  <a:gd name="connsiteX84" fmla="*/ 592527 w 2292128"/>
                  <a:gd name="connsiteY84" fmla="*/ 2354769 h 2523514"/>
                  <a:gd name="connsiteX85" fmla="*/ 628322 w 2292128"/>
                  <a:gd name="connsiteY85" fmla="*/ 2341985 h 2523514"/>
                  <a:gd name="connsiteX86" fmla="*/ 621930 w 2292128"/>
                  <a:gd name="connsiteY86" fmla="*/ 2324088 h 2523514"/>
                  <a:gd name="connsiteX87" fmla="*/ 639827 w 2292128"/>
                  <a:gd name="connsiteY87" fmla="*/ 2317696 h 2523514"/>
                  <a:gd name="connsiteX88" fmla="*/ 646858 w 2292128"/>
                  <a:gd name="connsiteY88" fmla="*/ 2335593 h 2523514"/>
                  <a:gd name="connsiteX89" fmla="*/ 628322 w 2292128"/>
                  <a:gd name="connsiteY89" fmla="*/ 2341985 h 2523514"/>
                  <a:gd name="connsiteX90" fmla="*/ 664117 w 2292128"/>
                  <a:gd name="connsiteY90" fmla="*/ 2327923 h 2523514"/>
                  <a:gd name="connsiteX91" fmla="*/ 657085 w 2292128"/>
                  <a:gd name="connsiteY91" fmla="*/ 2310026 h 2523514"/>
                  <a:gd name="connsiteX92" fmla="*/ 674983 w 2292128"/>
                  <a:gd name="connsiteY92" fmla="*/ 2302995 h 2523514"/>
                  <a:gd name="connsiteX93" fmla="*/ 682014 w 2292128"/>
                  <a:gd name="connsiteY93" fmla="*/ 2320892 h 2523514"/>
                  <a:gd name="connsiteX94" fmla="*/ 664117 w 2292128"/>
                  <a:gd name="connsiteY94" fmla="*/ 2327923 h 2523514"/>
                  <a:gd name="connsiteX95" fmla="*/ 699911 w 2292128"/>
                  <a:gd name="connsiteY95" fmla="*/ 2314500 h 2523514"/>
                  <a:gd name="connsiteX96" fmla="*/ 692880 w 2292128"/>
                  <a:gd name="connsiteY96" fmla="*/ 2296603 h 2523514"/>
                  <a:gd name="connsiteX97" fmla="*/ 710777 w 2292128"/>
                  <a:gd name="connsiteY97" fmla="*/ 2289571 h 2523514"/>
                  <a:gd name="connsiteX98" fmla="*/ 717808 w 2292128"/>
                  <a:gd name="connsiteY98" fmla="*/ 2307469 h 2523514"/>
                  <a:gd name="connsiteX99" fmla="*/ 699911 w 2292128"/>
                  <a:gd name="connsiteY99" fmla="*/ 2314500 h 2523514"/>
                  <a:gd name="connsiteX100" fmla="*/ 735706 w 2292128"/>
                  <a:gd name="connsiteY100" fmla="*/ 2299799 h 2523514"/>
                  <a:gd name="connsiteX101" fmla="*/ 728675 w 2292128"/>
                  <a:gd name="connsiteY101" fmla="*/ 2281902 h 2523514"/>
                  <a:gd name="connsiteX102" fmla="*/ 746572 w 2292128"/>
                  <a:gd name="connsiteY102" fmla="*/ 2274870 h 2523514"/>
                  <a:gd name="connsiteX103" fmla="*/ 754242 w 2292128"/>
                  <a:gd name="connsiteY103" fmla="*/ 2292767 h 2523514"/>
                  <a:gd name="connsiteX104" fmla="*/ 735706 w 2292128"/>
                  <a:gd name="connsiteY104" fmla="*/ 2299799 h 2523514"/>
                  <a:gd name="connsiteX105" fmla="*/ 770861 w 2292128"/>
                  <a:gd name="connsiteY105" fmla="*/ 2285097 h 2523514"/>
                  <a:gd name="connsiteX106" fmla="*/ 763191 w 2292128"/>
                  <a:gd name="connsiteY106" fmla="*/ 2267200 h 2523514"/>
                  <a:gd name="connsiteX107" fmla="*/ 780449 w 2292128"/>
                  <a:gd name="connsiteY107" fmla="*/ 2259530 h 2523514"/>
                  <a:gd name="connsiteX108" fmla="*/ 788119 w 2292128"/>
                  <a:gd name="connsiteY108" fmla="*/ 2277427 h 2523514"/>
                  <a:gd name="connsiteX109" fmla="*/ 770861 w 2292128"/>
                  <a:gd name="connsiteY109" fmla="*/ 2285097 h 2523514"/>
                  <a:gd name="connsiteX110" fmla="*/ 806016 w 2292128"/>
                  <a:gd name="connsiteY110" fmla="*/ 2270396 h 2523514"/>
                  <a:gd name="connsiteX111" fmla="*/ 798346 w 2292128"/>
                  <a:gd name="connsiteY111" fmla="*/ 2252499 h 2523514"/>
                  <a:gd name="connsiteX112" fmla="*/ 815604 w 2292128"/>
                  <a:gd name="connsiteY112" fmla="*/ 2244828 h 2523514"/>
                  <a:gd name="connsiteX113" fmla="*/ 823274 w 2292128"/>
                  <a:gd name="connsiteY113" fmla="*/ 2262086 h 2523514"/>
                  <a:gd name="connsiteX114" fmla="*/ 806016 w 2292128"/>
                  <a:gd name="connsiteY114" fmla="*/ 2270396 h 2523514"/>
                  <a:gd name="connsiteX115" fmla="*/ 841172 w 2292128"/>
                  <a:gd name="connsiteY115" fmla="*/ 2255056 h 2523514"/>
                  <a:gd name="connsiteX116" fmla="*/ 833501 w 2292128"/>
                  <a:gd name="connsiteY116" fmla="*/ 2237797 h 2523514"/>
                  <a:gd name="connsiteX117" fmla="*/ 850760 w 2292128"/>
                  <a:gd name="connsiteY117" fmla="*/ 2230127 h 2523514"/>
                  <a:gd name="connsiteX118" fmla="*/ 858430 w 2292128"/>
                  <a:gd name="connsiteY118" fmla="*/ 2247385 h 2523514"/>
                  <a:gd name="connsiteX119" fmla="*/ 841172 w 2292128"/>
                  <a:gd name="connsiteY119" fmla="*/ 2255056 h 2523514"/>
                  <a:gd name="connsiteX120" fmla="*/ 875688 w 2292128"/>
                  <a:gd name="connsiteY120" fmla="*/ 2239076 h 2523514"/>
                  <a:gd name="connsiteX121" fmla="*/ 867378 w 2292128"/>
                  <a:gd name="connsiteY121" fmla="*/ 2221818 h 2523514"/>
                  <a:gd name="connsiteX122" fmla="*/ 884636 w 2292128"/>
                  <a:gd name="connsiteY122" fmla="*/ 2213508 h 2523514"/>
                  <a:gd name="connsiteX123" fmla="*/ 892946 w 2292128"/>
                  <a:gd name="connsiteY123" fmla="*/ 2230766 h 2523514"/>
                  <a:gd name="connsiteX124" fmla="*/ 875688 w 2292128"/>
                  <a:gd name="connsiteY124" fmla="*/ 2239076 h 2523514"/>
                  <a:gd name="connsiteX125" fmla="*/ 910843 w 2292128"/>
                  <a:gd name="connsiteY125" fmla="*/ 2222457 h 2523514"/>
                  <a:gd name="connsiteX126" fmla="*/ 902534 w 2292128"/>
                  <a:gd name="connsiteY126" fmla="*/ 2205199 h 2523514"/>
                  <a:gd name="connsiteX127" fmla="*/ 919792 w 2292128"/>
                  <a:gd name="connsiteY127" fmla="*/ 2196889 h 2523514"/>
                  <a:gd name="connsiteX128" fmla="*/ 928101 w 2292128"/>
                  <a:gd name="connsiteY128" fmla="*/ 2214147 h 2523514"/>
                  <a:gd name="connsiteX129" fmla="*/ 910843 w 2292128"/>
                  <a:gd name="connsiteY129" fmla="*/ 2222457 h 2523514"/>
                  <a:gd name="connsiteX130" fmla="*/ 945359 w 2292128"/>
                  <a:gd name="connsiteY130" fmla="*/ 2205838 h 2523514"/>
                  <a:gd name="connsiteX131" fmla="*/ 937050 w 2292128"/>
                  <a:gd name="connsiteY131" fmla="*/ 2188580 h 2523514"/>
                  <a:gd name="connsiteX132" fmla="*/ 954308 w 2292128"/>
                  <a:gd name="connsiteY132" fmla="*/ 2180270 h 2523514"/>
                  <a:gd name="connsiteX133" fmla="*/ 962617 w 2292128"/>
                  <a:gd name="connsiteY133" fmla="*/ 2197529 h 2523514"/>
                  <a:gd name="connsiteX134" fmla="*/ 945359 w 2292128"/>
                  <a:gd name="connsiteY134" fmla="*/ 2205838 h 2523514"/>
                  <a:gd name="connsiteX135" fmla="*/ 979236 w 2292128"/>
                  <a:gd name="connsiteY135" fmla="*/ 2189219 h 2523514"/>
                  <a:gd name="connsiteX136" fmla="*/ 970288 w 2292128"/>
                  <a:gd name="connsiteY136" fmla="*/ 2171961 h 2523514"/>
                  <a:gd name="connsiteX137" fmla="*/ 987546 w 2292128"/>
                  <a:gd name="connsiteY137" fmla="*/ 2163012 h 2523514"/>
                  <a:gd name="connsiteX138" fmla="*/ 996494 w 2292128"/>
                  <a:gd name="connsiteY138" fmla="*/ 2180270 h 2523514"/>
                  <a:gd name="connsiteX139" fmla="*/ 979236 w 2292128"/>
                  <a:gd name="connsiteY139" fmla="*/ 2189219 h 2523514"/>
                  <a:gd name="connsiteX140" fmla="*/ 1013753 w 2292128"/>
                  <a:gd name="connsiteY140" fmla="*/ 2171322 h 2523514"/>
                  <a:gd name="connsiteX141" fmla="*/ 1004804 w 2292128"/>
                  <a:gd name="connsiteY141" fmla="*/ 2154064 h 2523514"/>
                  <a:gd name="connsiteX142" fmla="*/ 1021423 w 2292128"/>
                  <a:gd name="connsiteY142" fmla="*/ 2145115 h 2523514"/>
                  <a:gd name="connsiteX143" fmla="*/ 1030371 w 2292128"/>
                  <a:gd name="connsiteY143" fmla="*/ 2162373 h 2523514"/>
                  <a:gd name="connsiteX144" fmla="*/ 1013753 w 2292128"/>
                  <a:gd name="connsiteY144" fmla="*/ 2171322 h 2523514"/>
                  <a:gd name="connsiteX145" fmla="*/ 1047629 w 2292128"/>
                  <a:gd name="connsiteY145" fmla="*/ 2153424 h 2523514"/>
                  <a:gd name="connsiteX146" fmla="*/ 1038681 w 2292128"/>
                  <a:gd name="connsiteY146" fmla="*/ 2136806 h 2523514"/>
                  <a:gd name="connsiteX147" fmla="*/ 1055300 w 2292128"/>
                  <a:gd name="connsiteY147" fmla="*/ 2127857 h 2523514"/>
                  <a:gd name="connsiteX148" fmla="*/ 1064248 w 2292128"/>
                  <a:gd name="connsiteY148" fmla="*/ 2144476 h 2523514"/>
                  <a:gd name="connsiteX149" fmla="*/ 1047629 w 2292128"/>
                  <a:gd name="connsiteY149" fmla="*/ 2153424 h 2523514"/>
                  <a:gd name="connsiteX150" fmla="*/ 1080867 w 2292128"/>
                  <a:gd name="connsiteY150" fmla="*/ 2135527 h 2523514"/>
                  <a:gd name="connsiteX151" fmla="*/ 1071279 w 2292128"/>
                  <a:gd name="connsiteY151" fmla="*/ 2118909 h 2523514"/>
                  <a:gd name="connsiteX152" fmla="*/ 1087898 w 2292128"/>
                  <a:gd name="connsiteY152" fmla="*/ 2109321 h 2523514"/>
                  <a:gd name="connsiteX153" fmla="*/ 1097486 w 2292128"/>
                  <a:gd name="connsiteY153" fmla="*/ 2125939 h 2523514"/>
                  <a:gd name="connsiteX154" fmla="*/ 1080867 w 2292128"/>
                  <a:gd name="connsiteY154" fmla="*/ 2135527 h 2523514"/>
                  <a:gd name="connsiteX155" fmla="*/ 1114744 w 2292128"/>
                  <a:gd name="connsiteY155" fmla="*/ 2116352 h 2523514"/>
                  <a:gd name="connsiteX156" fmla="*/ 1105156 w 2292128"/>
                  <a:gd name="connsiteY156" fmla="*/ 2099733 h 2523514"/>
                  <a:gd name="connsiteX157" fmla="*/ 1121775 w 2292128"/>
                  <a:gd name="connsiteY157" fmla="*/ 2090145 h 2523514"/>
                  <a:gd name="connsiteX158" fmla="*/ 1131363 w 2292128"/>
                  <a:gd name="connsiteY158" fmla="*/ 2106764 h 2523514"/>
                  <a:gd name="connsiteX159" fmla="*/ 1114744 w 2292128"/>
                  <a:gd name="connsiteY159" fmla="*/ 2116352 h 2523514"/>
                  <a:gd name="connsiteX160" fmla="*/ 1147982 w 2292128"/>
                  <a:gd name="connsiteY160" fmla="*/ 2097176 h 2523514"/>
                  <a:gd name="connsiteX161" fmla="*/ 1138394 w 2292128"/>
                  <a:gd name="connsiteY161" fmla="*/ 2080557 h 2523514"/>
                  <a:gd name="connsiteX162" fmla="*/ 1155013 w 2292128"/>
                  <a:gd name="connsiteY162" fmla="*/ 2070969 h 2523514"/>
                  <a:gd name="connsiteX163" fmla="*/ 1164601 w 2292128"/>
                  <a:gd name="connsiteY163" fmla="*/ 2087588 h 2523514"/>
                  <a:gd name="connsiteX164" fmla="*/ 1147982 w 2292128"/>
                  <a:gd name="connsiteY164" fmla="*/ 2097176 h 2523514"/>
                  <a:gd name="connsiteX165" fmla="*/ 1180581 w 2292128"/>
                  <a:gd name="connsiteY165" fmla="*/ 2077361 h 2523514"/>
                  <a:gd name="connsiteX166" fmla="*/ 1170354 w 2292128"/>
                  <a:gd name="connsiteY166" fmla="*/ 2060742 h 2523514"/>
                  <a:gd name="connsiteX167" fmla="*/ 1186333 w 2292128"/>
                  <a:gd name="connsiteY167" fmla="*/ 2050515 h 2523514"/>
                  <a:gd name="connsiteX168" fmla="*/ 1196560 w 2292128"/>
                  <a:gd name="connsiteY168" fmla="*/ 2067134 h 2523514"/>
                  <a:gd name="connsiteX169" fmla="*/ 1180581 w 2292128"/>
                  <a:gd name="connsiteY169" fmla="*/ 2077361 h 2523514"/>
                  <a:gd name="connsiteX170" fmla="*/ 1213179 w 2292128"/>
                  <a:gd name="connsiteY170" fmla="*/ 2057546 h 2523514"/>
                  <a:gd name="connsiteX171" fmla="*/ 1202952 w 2292128"/>
                  <a:gd name="connsiteY171" fmla="*/ 2041567 h 2523514"/>
                  <a:gd name="connsiteX172" fmla="*/ 1218932 w 2292128"/>
                  <a:gd name="connsiteY172" fmla="*/ 2031340 h 2523514"/>
                  <a:gd name="connsiteX173" fmla="*/ 1229159 w 2292128"/>
                  <a:gd name="connsiteY173" fmla="*/ 2047319 h 2523514"/>
                  <a:gd name="connsiteX174" fmla="*/ 1213179 w 2292128"/>
                  <a:gd name="connsiteY174" fmla="*/ 2057546 h 2523514"/>
                  <a:gd name="connsiteX175" fmla="*/ 1245778 w 2292128"/>
                  <a:gd name="connsiteY175" fmla="*/ 2037092 h 2523514"/>
                  <a:gd name="connsiteX176" fmla="*/ 1235551 w 2292128"/>
                  <a:gd name="connsiteY176" fmla="*/ 2021112 h 2523514"/>
                  <a:gd name="connsiteX177" fmla="*/ 1251531 w 2292128"/>
                  <a:gd name="connsiteY177" fmla="*/ 2010886 h 2523514"/>
                  <a:gd name="connsiteX178" fmla="*/ 1261757 w 2292128"/>
                  <a:gd name="connsiteY178" fmla="*/ 2026865 h 2523514"/>
                  <a:gd name="connsiteX179" fmla="*/ 1245778 w 2292128"/>
                  <a:gd name="connsiteY179" fmla="*/ 2037092 h 2523514"/>
                  <a:gd name="connsiteX180" fmla="*/ 1277737 w 2292128"/>
                  <a:gd name="connsiteY180" fmla="*/ 2015999 h 2523514"/>
                  <a:gd name="connsiteX181" fmla="*/ 1266871 w 2292128"/>
                  <a:gd name="connsiteY181" fmla="*/ 2000019 h 2523514"/>
                  <a:gd name="connsiteX182" fmla="*/ 1282851 w 2292128"/>
                  <a:gd name="connsiteY182" fmla="*/ 1989153 h 2523514"/>
                  <a:gd name="connsiteX183" fmla="*/ 1293717 w 2292128"/>
                  <a:gd name="connsiteY183" fmla="*/ 2005133 h 2523514"/>
                  <a:gd name="connsiteX184" fmla="*/ 1277737 w 2292128"/>
                  <a:gd name="connsiteY184" fmla="*/ 2015999 h 2523514"/>
                  <a:gd name="connsiteX185" fmla="*/ 1309057 w 2292128"/>
                  <a:gd name="connsiteY185" fmla="*/ 1994267 h 2523514"/>
                  <a:gd name="connsiteX186" fmla="*/ 1298191 w 2292128"/>
                  <a:gd name="connsiteY186" fmla="*/ 1978287 h 2523514"/>
                  <a:gd name="connsiteX187" fmla="*/ 1313532 w 2292128"/>
                  <a:gd name="connsiteY187" fmla="*/ 1967421 h 2523514"/>
                  <a:gd name="connsiteX188" fmla="*/ 1324398 w 2292128"/>
                  <a:gd name="connsiteY188" fmla="*/ 1983401 h 2523514"/>
                  <a:gd name="connsiteX189" fmla="*/ 1309057 w 2292128"/>
                  <a:gd name="connsiteY189" fmla="*/ 1994267 h 2523514"/>
                  <a:gd name="connsiteX190" fmla="*/ 1341017 w 2292128"/>
                  <a:gd name="connsiteY190" fmla="*/ 1972534 h 2523514"/>
                  <a:gd name="connsiteX191" fmla="*/ 1330151 w 2292128"/>
                  <a:gd name="connsiteY191" fmla="*/ 1957194 h 2523514"/>
                  <a:gd name="connsiteX192" fmla="*/ 1345491 w 2292128"/>
                  <a:gd name="connsiteY192" fmla="*/ 1946328 h 2523514"/>
                  <a:gd name="connsiteX193" fmla="*/ 1356997 w 2292128"/>
                  <a:gd name="connsiteY193" fmla="*/ 1961668 h 2523514"/>
                  <a:gd name="connsiteX194" fmla="*/ 1341017 w 2292128"/>
                  <a:gd name="connsiteY194" fmla="*/ 1972534 h 2523514"/>
                  <a:gd name="connsiteX195" fmla="*/ 1371698 w 2292128"/>
                  <a:gd name="connsiteY195" fmla="*/ 1950163 h 2523514"/>
                  <a:gd name="connsiteX196" fmla="*/ 1360193 w 2292128"/>
                  <a:gd name="connsiteY196" fmla="*/ 1934822 h 2523514"/>
                  <a:gd name="connsiteX197" fmla="*/ 1375533 w 2292128"/>
                  <a:gd name="connsiteY197" fmla="*/ 1923317 h 2523514"/>
                  <a:gd name="connsiteX198" fmla="*/ 1387038 w 2292128"/>
                  <a:gd name="connsiteY198" fmla="*/ 1938657 h 2523514"/>
                  <a:gd name="connsiteX199" fmla="*/ 1371698 w 2292128"/>
                  <a:gd name="connsiteY199" fmla="*/ 1950163 h 2523514"/>
                  <a:gd name="connsiteX200" fmla="*/ 1402379 w 2292128"/>
                  <a:gd name="connsiteY200" fmla="*/ 1927152 h 2523514"/>
                  <a:gd name="connsiteX201" fmla="*/ 1390874 w 2292128"/>
                  <a:gd name="connsiteY201" fmla="*/ 1911811 h 2523514"/>
                  <a:gd name="connsiteX202" fmla="*/ 1406214 w 2292128"/>
                  <a:gd name="connsiteY202" fmla="*/ 1900306 h 2523514"/>
                  <a:gd name="connsiteX203" fmla="*/ 1417719 w 2292128"/>
                  <a:gd name="connsiteY203" fmla="*/ 1915646 h 2523514"/>
                  <a:gd name="connsiteX204" fmla="*/ 1402379 w 2292128"/>
                  <a:gd name="connsiteY204" fmla="*/ 1927152 h 2523514"/>
                  <a:gd name="connsiteX205" fmla="*/ 1433060 w 2292128"/>
                  <a:gd name="connsiteY205" fmla="*/ 1903502 h 2523514"/>
                  <a:gd name="connsiteX206" fmla="*/ 1421555 w 2292128"/>
                  <a:gd name="connsiteY206" fmla="*/ 1888161 h 2523514"/>
                  <a:gd name="connsiteX207" fmla="*/ 1436256 w 2292128"/>
                  <a:gd name="connsiteY207" fmla="*/ 1876656 h 2523514"/>
                  <a:gd name="connsiteX208" fmla="*/ 1448400 w 2292128"/>
                  <a:gd name="connsiteY208" fmla="*/ 1891357 h 2523514"/>
                  <a:gd name="connsiteX209" fmla="*/ 1433060 w 2292128"/>
                  <a:gd name="connsiteY209" fmla="*/ 1903502 h 2523514"/>
                  <a:gd name="connsiteX210" fmla="*/ 1463102 w 2292128"/>
                  <a:gd name="connsiteY210" fmla="*/ 1879852 h 2523514"/>
                  <a:gd name="connsiteX211" fmla="*/ 1450957 w 2292128"/>
                  <a:gd name="connsiteY211" fmla="*/ 1865151 h 2523514"/>
                  <a:gd name="connsiteX212" fmla="*/ 1465659 w 2292128"/>
                  <a:gd name="connsiteY212" fmla="*/ 1853006 h 2523514"/>
                  <a:gd name="connsiteX213" fmla="*/ 1477803 w 2292128"/>
                  <a:gd name="connsiteY213" fmla="*/ 1867707 h 2523514"/>
                  <a:gd name="connsiteX214" fmla="*/ 1463102 w 2292128"/>
                  <a:gd name="connsiteY214" fmla="*/ 1879852 h 2523514"/>
                  <a:gd name="connsiteX215" fmla="*/ 1492504 w 2292128"/>
                  <a:gd name="connsiteY215" fmla="*/ 1855563 h 2523514"/>
                  <a:gd name="connsiteX216" fmla="*/ 1480360 w 2292128"/>
                  <a:gd name="connsiteY216" fmla="*/ 1840862 h 2523514"/>
                  <a:gd name="connsiteX217" fmla="*/ 1495061 w 2292128"/>
                  <a:gd name="connsiteY217" fmla="*/ 1828717 h 2523514"/>
                  <a:gd name="connsiteX218" fmla="*/ 1507206 w 2292128"/>
                  <a:gd name="connsiteY218" fmla="*/ 1843418 h 2523514"/>
                  <a:gd name="connsiteX219" fmla="*/ 1492504 w 2292128"/>
                  <a:gd name="connsiteY219" fmla="*/ 1855563 h 2523514"/>
                  <a:gd name="connsiteX220" fmla="*/ 1521907 w 2292128"/>
                  <a:gd name="connsiteY220" fmla="*/ 1830634 h 2523514"/>
                  <a:gd name="connsiteX221" fmla="*/ 1509123 w 2292128"/>
                  <a:gd name="connsiteY221" fmla="*/ 1815933 h 2523514"/>
                  <a:gd name="connsiteX222" fmla="*/ 1523185 w 2292128"/>
                  <a:gd name="connsiteY222" fmla="*/ 1803149 h 2523514"/>
                  <a:gd name="connsiteX223" fmla="*/ 1535969 w 2292128"/>
                  <a:gd name="connsiteY223" fmla="*/ 1817851 h 2523514"/>
                  <a:gd name="connsiteX224" fmla="*/ 1521907 w 2292128"/>
                  <a:gd name="connsiteY224" fmla="*/ 1830634 h 2523514"/>
                  <a:gd name="connsiteX225" fmla="*/ 1550671 w 2292128"/>
                  <a:gd name="connsiteY225" fmla="*/ 1805067 h 2523514"/>
                  <a:gd name="connsiteX226" fmla="*/ 1537887 w 2292128"/>
                  <a:gd name="connsiteY226" fmla="*/ 1791005 h 2523514"/>
                  <a:gd name="connsiteX227" fmla="*/ 1551949 w 2292128"/>
                  <a:gd name="connsiteY227" fmla="*/ 1778221 h 2523514"/>
                  <a:gd name="connsiteX228" fmla="*/ 1564733 w 2292128"/>
                  <a:gd name="connsiteY228" fmla="*/ 1792283 h 2523514"/>
                  <a:gd name="connsiteX229" fmla="*/ 1550671 w 2292128"/>
                  <a:gd name="connsiteY229" fmla="*/ 1805067 h 2523514"/>
                  <a:gd name="connsiteX230" fmla="*/ 1579434 w 2292128"/>
                  <a:gd name="connsiteY230" fmla="*/ 1778860 h 2523514"/>
                  <a:gd name="connsiteX231" fmla="*/ 1566650 w 2292128"/>
                  <a:gd name="connsiteY231" fmla="*/ 1764798 h 2523514"/>
                  <a:gd name="connsiteX232" fmla="*/ 1580712 w 2292128"/>
                  <a:gd name="connsiteY232" fmla="*/ 1752014 h 2523514"/>
                  <a:gd name="connsiteX233" fmla="*/ 1594135 w 2292128"/>
                  <a:gd name="connsiteY233" fmla="*/ 1766077 h 2523514"/>
                  <a:gd name="connsiteX234" fmla="*/ 1579434 w 2292128"/>
                  <a:gd name="connsiteY234" fmla="*/ 1778860 h 2523514"/>
                  <a:gd name="connsiteX235" fmla="*/ 1606919 w 2292128"/>
                  <a:gd name="connsiteY235" fmla="*/ 1752654 h 2523514"/>
                  <a:gd name="connsiteX236" fmla="*/ 1593496 w 2292128"/>
                  <a:gd name="connsiteY236" fmla="*/ 1738591 h 2523514"/>
                  <a:gd name="connsiteX237" fmla="*/ 1606919 w 2292128"/>
                  <a:gd name="connsiteY237" fmla="*/ 1725168 h 2523514"/>
                  <a:gd name="connsiteX238" fmla="*/ 1620342 w 2292128"/>
                  <a:gd name="connsiteY238" fmla="*/ 1738591 h 2523514"/>
                  <a:gd name="connsiteX239" fmla="*/ 1606919 w 2292128"/>
                  <a:gd name="connsiteY239" fmla="*/ 1752654 h 2523514"/>
                  <a:gd name="connsiteX240" fmla="*/ 1634404 w 2292128"/>
                  <a:gd name="connsiteY240" fmla="*/ 1725808 h 2523514"/>
                  <a:gd name="connsiteX241" fmla="*/ 1620981 w 2292128"/>
                  <a:gd name="connsiteY241" fmla="*/ 1712385 h 2523514"/>
                  <a:gd name="connsiteX242" fmla="*/ 1634404 w 2292128"/>
                  <a:gd name="connsiteY242" fmla="*/ 1698962 h 2523514"/>
                  <a:gd name="connsiteX243" fmla="*/ 1647827 w 2292128"/>
                  <a:gd name="connsiteY243" fmla="*/ 1712385 h 2523514"/>
                  <a:gd name="connsiteX244" fmla="*/ 1634404 w 2292128"/>
                  <a:gd name="connsiteY244" fmla="*/ 1725808 h 2523514"/>
                  <a:gd name="connsiteX245" fmla="*/ 1661889 w 2292128"/>
                  <a:gd name="connsiteY245" fmla="*/ 1698323 h 2523514"/>
                  <a:gd name="connsiteX246" fmla="*/ 1647827 w 2292128"/>
                  <a:gd name="connsiteY246" fmla="*/ 1684900 h 2523514"/>
                  <a:gd name="connsiteX247" fmla="*/ 1661250 w 2292128"/>
                  <a:gd name="connsiteY247" fmla="*/ 1671477 h 2523514"/>
                  <a:gd name="connsiteX248" fmla="*/ 1675312 w 2292128"/>
                  <a:gd name="connsiteY248" fmla="*/ 1684900 h 2523514"/>
                  <a:gd name="connsiteX249" fmla="*/ 1661889 w 2292128"/>
                  <a:gd name="connsiteY249" fmla="*/ 1698323 h 2523514"/>
                  <a:gd name="connsiteX250" fmla="*/ 1688096 w 2292128"/>
                  <a:gd name="connsiteY250" fmla="*/ 1670837 h 2523514"/>
                  <a:gd name="connsiteX251" fmla="*/ 1674034 w 2292128"/>
                  <a:gd name="connsiteY251" fmla="*/ 1657415 h 2523514"/>
                  <a:gd name="connsiteX252" fmla="*/ 1686818 w 2292128"/>
                  <a:gd name="connsiteY252" fmla="*/ 1643352 h 2523514"/>
                  <a:gd name="connsiteX253" fmla="*/ 1700880 w 2292128"/>
                  <a:gd name="connsiteY253" fmla="*/ 1656136 h 2523514"/>
                  <a:gd name="connsiteX254" fmla="*/ 1688096 w 2292128"/>
                  <a:gd name="connsiteY254" fmla="*/ 1670837 h 2523514"/>
                  <a:gd name="connsiteX255" fmla="*/ 1714303 w 2292128"/>
                  <a:gd name="connsiteY255" fmla="*/ 1642713 h 2523514"/>
                  <a:gd name="connsiteX256" fmla="*/ 1700241 w 2292128"/>
                  <a:gd name="connsiteY256" fmla="*/ 1629929 h 2523514"/>
                  <a:gd name="connsiteX257" fmla="*/ 1713024 w 2292128"/>
                  <a:gd name="connsiteY257" fmla="*/ 1615867 h 2523514"/>
                  <a:gd name="connsiteX258" fmla="*/ 1727087 w 2292128"/>
                  <a:gd name="connsiteY258" fmla="*/ 1628651 h 2523514"/>
                  <a:gd name="connsiteX259" fmla="*/ 1714303 w 2292128"/>
                  <a:gd name="connsiteY259" fmla="*/ 1642713 h 2523514"/>
                  <a:gd name="connsiteX260" fmla="*/ 1739870 w 2292128"/>
                  <a:gd name="connsiteY260" fmla="*/ 1613950 h 2523514"/>
                  <a:gd name="connsiteX261" fmla="*/ 1725169 w 2292128"/>
                  <a:gd name="connsiteY261" fmla="*/ 1601166 h 2523514"/>
                  <a:gd name="connsiteX262" fmla="*/ 1737313 w 2292128"/>
                  <a:gd name="connsiteY262" fmla="*/ 1587104 h 2523514"/>
                  <a:gd name="connsiteX263" fmla="*/ 1752015 w 2292128"/>
                  <a:gd name="connsiteY263" fmla="*/ 1599888 h 2523514"/>
                  <a:gd name="connsiteX264" fmla="*/ 1739870 w 2292128"/>
                  <a:gd name="connsiteY264" fmla="*/ 1613950 h 2523514"/>
                  <a:gd name="connsiteX265" fmla="*/ 1764799 w 2292128"/>
                  <a:gd name="connsiteY265" fmla="*/ 1585186 h 2523514"/>
                  <a:gd name="connsiteX266" fmla="*/ 1750097 w 2292128"/>
                  <a:gd name="connsiteY266" fmla="*/ 1573042 h 2523514"/>
                  <a:gd name="connsiteX267" fmla="*/ 1762242 w 2292128"/>
                  <a:gd name="connsiteY267" fmla="*/ 1558341 h 2523514"/>
                  <a:gd name="connsiteX268" fmla="*/ 1776943 w 2292128"/>
                  <a:gd name="connsiteY268" fmla="*/ 1570485 h 2523514"/>
                  <a:gd name="connsiteX269" fmla="*/ 1764799 w 2292128"/>
                  <a:gd name="connsiteY269" fmla="*/ 1585186 h 2523514"/>
                  <a:gd name="connsiteX270" fmla="*/ 1789088 w 2292128"/>
                  <a:gd name="connsiteY270" fmla="*/ 1555784 h 2523514"/>
                  <a:gd name="connsiteX271" fmla="*/ 1774386 w 2292128"/>
                  <a:gd name="connsiteY271" fmla="*/ 1543639 h 2523514"/>
                  <a:gd name="connsiteX272" fmla="*/ 1786531 w 2292128"/>
                  <a:gd name="connsiteY272" fmla="*/ 1528938 h 2523514"/>
                  <a:gd name="connsiteX273" fmla="*/ 1801232 w 2292128"/>
                  <a:gd name="connsiteY273" fmla="*/ 1541082 h 2523514"/>
                  <a:gd name="connsiteX274" fmla="*/ 1789088 w 2292128"/>
                  <a:gd name="connsiteY274" fmla="*/ 1555784 h 2523514"/>
                  <a:gd name="connsiteX275" fmla="*/ 1812738 w 2292128"/>
                  <a:gd name="connsiteY275" fmla="*/ 1525742 h 2523514"/>
                  <a:gd name="connsiteX276" fmla="*/ 1797397 w 2292128"/>
                  <a:gd name="connsiteY276" fmla="*/ 1514236 h 2523514"/>
                  <a:gd name="connsiteX277" fmla="*/ 1808903 w 2292128"/>
                  <a:gd name="connsiteY277" fmla="*/ 1498896 h 2523514"/>
                  <a:gd name="connsiteX278" fmla="*/ 1824243 w 2292128"/>
                  <a:gd name="connsiteY278" fmla="*/ 1510401 h 2523514"/>
                  <a:gd name="connsiteX279" fmla="*/ 1812738 w 2292128"/>
                  <a:gd name="connsiteY279" fmla="*/ 1525742 h 2523514"/>
                  <a:gd name="connsiteX280" fmla="*/ 1836388 w 2292128"/>
                  <a:gd name="connsiteY280" fmla="*/ 1495061 h 2523514"/>
                  <a:gd name="connsiteX281" fmla="*/ 1821047 w 2292128"/>
                  <a:gd name="connsiteY281" fmla="*/ 1483555 h 2523514"/>
                  <a:gd name="connsiteX282" fmla="*/ 1832553 w 2292128"/>
                  <a:gd name="connsiteY282" fmla="*/ 1468215 h 2523514"/>
                  <a:gd name="connsiteX283" fmla="*/ 1847893 w 2292128"/>
                  <a:gd name="connsiteY283" fmla="*/ 1479720 h 2523514"/>
                  <a:gd name="connsiteX284" fmla="*/ 1836388 w 2292128"/>
                  <a:gd name="connsiteY284" fmla="*/ 1495061 h 2523514"/>
                  <a:gd name="connsiteX285" fmla="*/ 1858759 w 2292128"/>
                  <a:gd name="connsiteY285" fmla="*/ 1464380 h 2523514"/>
                  <a:gd name="connsiteX286" fmla="*/ 1843419 w 2292128"/>
                  <a:gd name="connsiteY286" fmla="*/ 1452875 h 2523514"/>
                  <a:gd name="connsiteX287" fmla="*/ 1854285 w 2292128"/>
                  <a:gd name="connsiteY287" fmla="*/ 1437534 h 2523514"/>
                  <a:gd name="connsiteX288" fmla="*/ 1869625 w 2292128"/>
                  <a:gd name="connsiteY288" fmla="*/ 1448400 h 2523514"/>
                  <a:gd name="connsiteX289" fmla="*/ 1858759 w 2292128"/>
                  <a:gd name="connsiteY289" fmla="*/ 1464380 h 2523514"/>
                  <a:gd name="connsiteX290" fmla="*/ 1881131 w 2292128"/>
                  <a:gd name="connsiteY290" fmla="*/ 1433060 h 2523514"/>
                  <a:gd name="connsiteX291" fmla="*/ 1865151 w 2292128"/>
                  <a:gd name="connsiteY291" fmla="*/ 1422193 h 2523514"/>
                  <a:gd name="connsiteX292" fmla="*/ 1876017 w 2292128"/>
                  <a:gd name="connsiteY292" fmla="*/ 1406853 h 2523514"/>
                  <a:gd name="connsiteX293" fmla="*/ 1891997 w 2292128"/>
                  <a:gd name="connsiteY293" fmla="*/ 1417719 h 2523514"/>
                  <a:gd name="connsiteX294" fmla="*/ 1881131 w 2292128"/>
                  <a:gd name="connsiteY294" fmla="*/ 1433060 h 2523514"/>
                  <a:gd name="connsiteX295" fmla="*/ 1902863 w 2292128"/>
                  <a:gd name="connsiteY295" fmla="*/ 1401100 h 2523514"/>
                  <a:gd name="connsiteX296" fmla="*/ 1886884 w 2292128"/>
                  <a:gd name="connsiteY296" fmla="*/ 1390234 h 2523514"/>
                  <a:gd name="connsiteX297" fmla="*/ 1897110 w 2292128"/>
                  <a:gd name="connsiteY297" fmla="*/ 1374254 h 2523514"/>
                  <a:gd name="connsiteX298" fmla="*/ 1913090 w 2292128"/>
                  <a:gd name="connsiteY298" fmla="*/ 1384481 h 2523514"/>
                  <a:gd name="connsiteX299" fmla="*/ 1902863 w 2292128"/>
                  <a:gd name="connsiteY299" fmla="*/ 1401100 h 2523514"/>
                  <a:gd name="connsiteX300" fmla="*/ 1923956 w 2292128"/>
                  <a:gd name="connsiteY300" fmla="*/ 1369141 h 2523514"/>
                  <a:gd name="connsiteX301" fmla="*/ 1907977 w 2292128"/>
                  <a:gd name="connsiteY301" fmla="*/ 1358914 h 2523514"/>
                  <a:gd name="connsiteX302" fmla="*/ 1918204 w 2292128"/>
                  <a:gd name="connsiteY302" fmla="*/ 1342934 h 2523514"/>
                  <a:gd name="connsiteX303" fmla="*/ 1934184 w 2292128"/>
                  <a:gd name="connsiteY303" fmla="*/ 1353161 h 2523514"/>
                  <a:gd name="connsiteX304" fmla="*/ 1923956 w 2292128"/>
                  <a:gd name="connsiteY304" fmla="*/ 1369141 h 2523514"/>
                  <a:gd name="connsiteX305" fmla="*/ 1944411 w 2292128"/>
                  <a:gd name="connsiteY305" fmla="*/ 1337181 h 2523514"/>
                  <a:gd name="connsiteX306" fmla="*/ 1927792 w 2292128"/>
                  <a:gd name="connsiteY306" fmla="*/ 1326954 h 2523514"/>
                  <a:gd name="connsiteX307" fmla="*/ 1938019 w 2292128"/>
                  <a:gd name="connsiteY307" fmla="*/ 1310975 h 2523514"/>
                  <a:gd name="connsiteX308" fmla="*/ 1954637 w 2292128"/>
                  <a:gd name="connsiteY308" fmla="*/ 1321202 h 2523514"/>
                  <a:gd name="connsiteX309" fmla="*/ 1944411 w 2292128"/>
                  <a:gd name="connsiteY309" fmla="*/ 1337181 h 2523514"/>
                  <a:gd name="connsiteX310" fmla="*/ 1964225 w 2292128"/>
                  <a:gd name="connsiteY310" fmla="*/ 1303944 h 2523514"/>
                  <a:gd name="connsiteX311" fmla="*/ 1947606 w 2292128"/>
                  <a:gd name="connsiteY311" fmla="*/ 1294356 h 2523514"/>
                  <a:gd name="connsiteX312" fmla="*/ 1957194 w 2292128"/>
                  <a:gd name="connsiteY312" fmla="*/ 1277737 h 2523514"/>
                  <a:gd name="connsiteX313" fmla="*/ 1973813 w 2292128"/>
                  <a:gd name="connsiteY313" fmla="*/ 1287325 h 2523514"/>
                  <a:gd name="connsiteX314" fmla="*/ 1964225 w 2292128"/>
                  <a:gd name="connsiteY314" fmla="*/ 1303944 h 2523514"/>
                  <a:gd name="connsiteX315" fmla="*/ 1983401 w 2292128"/>
                  <a:gd name="connsiteY315" fmla="*/ 1270706 h 2523514"/>
                  <a:gd name="connsiteX316" fmla="*/ 1966782 w 2292128"/>
                  <a:gd name="connsiteY316" fmla="*/ 1261118 h 2523514"/>
                  <a:gd name="connsiteX317" fmla="*/ 1976370 w 2292128"/>
                  <a:gd name="connsiteY317" fmla="*/ 1244499 h 2523514"/>
                  <a:gd name="connsiteX318" fmla="*/ 1992989 w 2292128"/>
                  <a:gd name="connsiteY318" fmla="*/ 1254087 h 2523514"/>
                  <a:gd name="connsiteX319" fmla="*/ 1983401 w 2292128"/>
                  <a:gd name="connsiteY319" fmla="*/ 1270706 h 2523514"/>
                  <a:gd name="connsiteX320" fmla="*/ 2001937 w 2292128"/>
                  <a:gd name="connsiteY320" fmla="*/ 1237468 h 2523514"/>
                  <a:gd name="connsiteX321" fmla="*/ 1985319 w 2292128"/>
                  <a:gd name="connsiteY321" fmla="*/ 1228519 h 2523514"/>
                  <a:gd name="connsiteX322" fmla="*/ 1994267 w 2292128"/>
                  <a:gd name="connsiteY322" fmla="*/ 1211901 h 2523514"/>
                  <a:gd name="connsiteX323" fmla="*/ 2010886 w 2292128"/>
                  <a:gd name="connsiteY323" fmla="*/ 1220849 h 2523514"/>
                  <a:gd name="connsiteX324" fmla="*/ 2001937 w 2292128"/>
                  <a:gd name="connsiteY324" fmla="*/ 1237468 h 2523514"/>
                  <a:gd name="connsiteX325" fmla="*/ 2019835 w 2292128"/>
                  <a:gd name="connsiteY325" fmla="*/ 1203591 h 2523514"/>
                  <a:gd name="connsiteX326" fmla="*/ 2002577 w 2292128"/>
                  <a:gd name="connsiteY326" fmla="*/ 1194642 h 2523514"/>
                  <a:gd name="connsiteX327" fmla="*/ 2011525 w 2292128"/>
                  <a:gd name="connsiteY327" fmla="*/ 1178024 h 2523514"/>
                  <a:gd name="connsiteX328" fmla="*/ 2028783 w 2292128"/>
                  <a:gd name="connsiteY328" fmla="*/ 1186972 h 2523514"/>
                  <a:gd name="connsiteX329" fmla="*/ 2019835 w 2292128"/>
                  <a:gd name="connsiteY329" fmla="*/ 1203591 h 2523514"/>
                  <a:gd name="connsiteX330" fmla="*/ 2037732 w 2292128"/>
                  <a:gd name="connsiteY330" fmla="*/ 1169075 h 2523514"/>
                  <a:gd name="connsiteX331" fmla="*/ 2020474 w 2292128"/>
                  <a:gd name="connsiteY331" fmla="*/ 1160766 h 2523514"/>
                  <a:gd name="connsiteX332" fmla="*/ 2028783 w 2292128"/>
                  <a:gd name="connsiteY332" fmla="*/ 1143507 h 2523514"/>
                  <a:gd name="connsiteX333" fmla="*/ 2046041 w 2292128"/>
                  <a:gd name="connsiteY333" fmla="*/ 1151817 h 2523514"/>
                  <a:gd name="connsiteX334" fmla="*/ 2037732 w 2292128"/>
                  <a:gd name="connsiteY334" fmla="*/ 1169075 h 2523514"/>
                  <a:gd name="connsiteX335" fmla="*/ 2054351 w 2292128"/>
                  <a:gd name="connsiteY335" fmla="*/ 1134559 h 2523514"/>
                  <a:gd name="connsiteX336" fmla="*/ 2037093 w 2292128"/>
                  <a:gd name="connsiteY336" fmla="*/ 1126249 h 2523514"/>
                  <a:gd name="connsiteX337" fmla="*/ 2045402 w 2292128"/>
                  <a:gd name="connsiteY337" fmla="*/ 1108991 h 2523514"/>
                  <a:gd name="connsiteX338" fmla="*/ 2062660 w 2292128"/>
                  <a:gd name="connsiteY338" fmla="*/ 1117301 h 2523514"/>
                  <a:gd name="connsiteX339" fmla="*/ 2054351 w 2292128"/>
                  <a:gd name="connsiteY339" fmla="*/ 1134559 h 2523514"/>
                  <a:gd name="connsiteX340" fmla="*/ 2070331 w 2292128"/>
                  <a:gd name="connsiteY340" fmla="*/ 1100043 h 2523514"/>
                  <a:gd name="connsiteX341" fmla="*/ 2053073 w 2292128"/>
                  <a:gd name="connsiteY341" fmla="*/ 1092372 h 2523514"/>
                  <a:gd name="connsiteX342" fmla="*/ 2060743 w 2292128"/>
                  <a:gd name="connsiteY342" fmla="*/ 1075114 h 2523514"/>
                  <a:gd name="connsiteX343" fmla="*/ 2078001 w 2292128"/>
                  <a:gd name="connsiteY343" fmla="*/ 1082785 h 2523514"/>
                  <a:gd name="connsiteX344" fmla="*/ 2070331 w 2292128"/>
                  <a:gd name="connsiteY344" fmla="*/ 1100043 h 2523514"/>
                  <a:gd name="connsiteX345" fmla="*/ 2086310 w 2292128"/>
                  <a:gd name="connsiteY345" fmla="*/ 1064887 h 2523514"/>
                  <a:gd name="connsiteX346" fmla="*/ 2068413 w 2292128"/>
                  <a:gd name="connsiteY346" fmla="*/ 1057217 h 2523514"/>
                  <a:gd name="connsiteX347" fmla="*/ 2076083 w 2292128"/>
                  <a:gd name="connsiteY347" fmla="*/ 1039959 h 2523514"/>
                  <a:gd name="connsiteX348" fmla="*/ 2093981 w 2292128"/>
                  <a:gd name="connsiteY348" fmla="*/ 1047629 h 2523514"/>
                  <a:gd name="connsiteX349" fmla="*/ 2086310 w 2292128"/>
                  <a:gd name="connsiteY349" fmla="*/ 1064887 h 2523514"/>
                  <a:gd name="connsiteX350" fmla="*/ 2101012 w 2292128"/>
                  <a:gd name="connsiteY350" fmla="*/ 1029732 h 2523514"/>
                  <a:gd name="connsiteX351" fmla="*/ 2083114 w 2292128"/>
                  <a:gd name="connsiteY351" fmla="*/ 1022701 h 2523514"/>
                  <a:gd name="connsiteX352" fmla="*/ 2090145 w 2292128"/>
                  <a:gd name="connsiteY352" fmla="*/ 1004804 h 2523514"/>
                  <a:gd name="connsiteX353" fmla="*/ 2108043 w 2292128"/>
                  <a:gd name="connsiteY353" fmla="*/ 1011835 h 2523514"/>
                  <a:gd name="connsiteX354" fmla="*/ 2101012 w 2292128"/>
                  <a:gd name="connsiteY354" fmla="*/ 1029732 h 2523514"/>
                  <a:gd name="connsiteX355" fmla="*/ 2115074 w 2292128"/>
                  <a:gd name="connsiteY355" fmla="*/ 993937 h 2523514"/>
                  <a:gd name="connsiteX356" fmla="*/ 2097177 w 2292128"/>
                  <a:gd name="connsiteY356" fmla="*/ 986906 h 2523514"/>
                  <a:gd name="connsiteX357" fmla="*/ 2104208 w 2292128"/>
                  <a:gd name="connsiteY357" fmla="*/ 969009 h 2523514"/>
                  <a:gd name="connsiteX358" fmla="*/ 2122105 w 2292128"/>
                  <a:gd name="connsiteY358" fmla="*/ 976040 h 2523514"/>
                  <a:gd name="connsiteX359" fmla="*/ 2115074 w 2292128"/>
                  <a:gd name="connsiteY359" fmla="*/ 993937 h 2523514"/>
                  <a:gd name="connsiteX360" fmla="*/ 2129136 w 2292128"/>
                  <a:gd name="connsiteY360" fmla="*/ 958143 h 2523514"/>
                  <a:gd name="connsiteX361" fmla="*/ 2111239 w 2292128"/>
                  <a:gd name="connsiteY361" fmla="*/ 951751 h 2523514"/>
                  <a:gd name="connsiteX362" fmla="*/ 2117630 w 2292128"/>
                  <a:gd name="connsiteY362" fmla="*/ 933854 h 2523514"/>
                  <a:gd name="connsiteX363" fmla="*/ 2135528 w 2292128"/>
                  <a:gd name="connsiteY363" fmla="*/ 940246 h 2523514"/>
                  <a:gd name="connsiteX364" fmla="*/ 2129136 w 2292128"/>
                  <a:gd name="connsiteY364" fmla="*/ 958143 h 2523514"/>
                  <a:gd name="connsiteX365" fmla="*/ 2141920 w 2292128"/>
                  <a:gd name="connsiteY365" fmla="*/ 922348 h 2523514"/>
                  <a:gd name="connsiteX366" fmla="*/ 2124022 w 2292128"/>
                  <a:gd name="connsiteY366" fmla="*/ 915957 h 2523514"/>
                  <a:gd name="connsiteX367" fmla="*/ 2130414 w 2292128"/>
                  <a:gd name="connsiteY367" fmla="*/ 898059 h 2523514"/>
                  <a:gd name="connsiteX368" fmla="*/ 2148312 w 2292128"/>
                  <a:gd name="connsiteY368" fmla="*/ 904451 h 2523514"/>
                  <a:gd name="connsiteX369" fmla="*/ 2141920 w 2292128"/>
                  <a:gd name="connsiteY369" fmla="*/ 922348 h 2523514"/>
                  <a:gd name="connsiteX370" fmla="*/ 2154703 w 2292128"/>
                  <a:gd name="connsiteY370" fmla="*/ 885915 h 2523514"/>
                  <a:gd name="connsiteX371" fmla="*/ 2136806 w 2292128"/>
                  <a:gd name="connsiteY371" fmla="*/ 879523 h 2523514"/>
                  <a:gd name="connsiteX372" fmla="*/ 2142559 w 2292128"/>
                  <a:gd name="connsiteY372" fmla="*/ 861626 h 2523514"/>
                  <a:gd name="connsiteX373" fmla="*/ 2161095 w 2292128"/>
                  <a:gd name="connsiteY373" fmla="*/ 867378 h 2523514"/>
                  <a:gd name="connsiteX374" fmla="*/ 2154703 w 2292128"/>
                  <a:gd name="connsiteY374" fmla="*/ 885915 h 2523514"/>
                  <a:gd name="connsiteX375" fmla="*/ 2166209 w 2292128"/>
                  <a:gd name="connsiteY375" fmla="*/ 849481 h 2523514"/>
                  <a:gd name="connsiteX376" fmla="*/ 2147672 w 2292128"/>
                  <a:gd name="connsiteY376" fmla="*/ 843728 h 2523514"/>
                  <a:gd name="connsiteX377" fmla="*/ 2153425 w 2292128"/>
                  <a:gd name="connsiteY377" fmla="*/ 825831 h 2523514"/>
                  <a:gd name="connsiteX378" fmla="*/ 2171961 w 2292128"/>
                  <a:gd name="connsiteY378" fmla="*/ 831584 h 2523514"/>
                  <a:gd name="connsiteX379" fmla="*/ 2166209 w 2292128"/>
                  <a:gd name="connsiteY379" fmla="*/ 849481 h 2523514"/>
                  <a:gd name="connsiteX380" fmla="*/ 2177714 w 2292128"/>
                  <a:gd name="connsiteY380" fmla="*/ 813047 h 2523514"/>
                  <a:gd name="connsiteX381" fmla="*/ 2159178 w 2292128"/>
                  <a:gd name="connsiteY381" fmla="*/ 807295 h 2523514"/>
                  <a:gd name="connsiteX382" fmla="*/ 2164291 w 2292128"/>
                  <a:gd name="connsiteY382" fmla="*/ 788758 h 2523514"/>
                  <a:gd name="connsiteX383" fmla="*/ 2182828 w 2292128"/>
                  <a:gd name="connsiteY383" fmla="*/ 793872 h 2523514"/>
                  <a:gd name="connsiteX384" fmla="*/ 2177714 w 2292128"/>
                  <a:gd name="connsiteY384" fmla="*/ 813047 h 2523514"/>
                  <a:gd name="connsiteX385" fmla="*/ 2188580 w 2292128"/>
                  <a:gd name="connsiteY385" fmla="*/ 775974 h 2523514"/>
                  <a:gd name="connsiteX386" fmla="*/ 2170044 w 2292128"/>
                  <a:gd name="connsiteY386" fmla="*/ 770861 h 2523514"/>
                  <a:gd name="connsiteX387" fmla="*/ 2175157 w 2292128"/>
                  <a:gd name="connsiteY387" fmla="*/ 752324 h 2523514"/>
                  <a:gd name="connsiteX388" fmla="*/ 2193694 w 2292128"/>
                  <a:gd name="connsiteY388" fmla="*/ 757438 h 2523514"/>
                  <a:gd name="connsiteX389" fmla="*/ 2188580 w 2292128"/>
                  <a:gd name="connsiteY389" fmla="*/ 775974 h 2523514"/>
                  <a:gd name="connsiteX390" fmla="*/ 2198807 w 2292128"/>
                  <a:gd name="connsiteY390" fmla="*/ 738901 h 2523514"/>
                  <a:gd name="connsiteX391" fmla="*/ 2180271 w 2292128"/>
                  <a:gd name="connsiteY391" fmla="*/ 733788 h 2523514"/>
                  <a:gd name="connsiteX392" fmla="*/ 2185384 w 2292128"/>
                  <a:gd name="connsiteY392" fmla="*/ 715251 h 2523514"/>
                  <a:gd name="connsiteX393" fmla="*/ 2203921 w 2292128"/>
                  <a:gd name="connsiteY393" fmla="*/ 719726 h 2523514"/>
                  <a:gd name="connsiteX394" fmla="*/ 2198807 w 2292128"/>
                  <a:gd name="connsiteY394" fmla="*/ 738901 h 2523514"/>
                  <a:gd name="connsiteX395" fmla="*/ 2208395 w 2292128"/>
                  <a:gd name="connsiteY395" fmla="*/ 701829 h 2523514"/>
                  <a:gd name="connsiteX396" fmla="*/ 2189859 w 2292128"/>
                  <a:gd name="connsiteY396" fmla="*/ 697354 h 2523514"/>
                  <a:gd name="connsiteX397" fmla="*/ 2194333 w 2292128"/>
                  <a:gd name="connsiteY397" fmla="*/ 678818 h 2523514"/>
                  <a:gd name="connsiteX398" fmla="*/ 2212870 w 2292128"/>
                  <a:gd name="connsiteY398" fmla="*/ 683292 h 2523514"/>
                  <a:gd name="connsiteX399" fmla="*/ 2208395 w 2292128"/>
                  <a:gd name="connsiteY399" fmla="*/ 701829 h 2523514"/>
                  <a:gd name="connsiteX400" fmla="*/ 2217344 w 2292128"/>
                  <a:gd name="connsiteY400" fmla="*/ 664756 h 2523514"/>
                  <a:gd name="connsiteX401" fmla="*/ 2198807 w 2292128"/>
                  <a:gd name="connsiteY401" fmla="*/ 660281 h 2523514"/>
                  <a:gd name="connsiteX402" fmla="*/ 2203282 w 2292128"/>
                  <a:gd name="connsiteY402" fmla="*/ 641745 h 2523514"/>
                  <a:gd name="connsiteX403" fmla="*/ 2221818 w 2292128"/>
                  <a:gd name="connsiteY403" fmla="*/ 646219 h 2523514"/>
                  <a:gd name="connsiteX404" fmla="*/ 2217344 w 2292128"/>
                  <a:gd name="connsiteY404" fmla="*/ 664756 h 2523514"/>
                  <a:gd name="connsiteX405" fmla="*/ 2225653 w 2292128"/>
                  <a:gd name="connsiteY405" fmla="*/ 627044 h 2523514"/>
                  <a:gd name="connsiteX406" fmla="*/ 2207117 w 2292128"/>
                  <a:gd name="connsiteY406" fmla="*/ 623208 h 2523514"/>
                  <a:gd name="connsiteX407" fmla="*/ 2210952 w 2292128"/>
                  <a:gd name="connsiteY407" fmla="*/ 604672 h 2523514"/>
                  <a:gd name="connsiteX408" fmla="*/ 2229488 w 2292128"/>
                  <a:gd name="connsiteY408" fmla="*/ 608507 h 2523514"/>
                  <a:gd name="connsiteX409" fmla="*/ 2225653 w 2292128"/>
                  <a:gd name="connsiteY409" fmla="*/ 627044 h 2523514"/>
                  <a:gd name="connsiteX410" fmla="*/ 2233963 w 2292128"/>
                  <a:gd name="connsiteY410" fmla="*/ 589971 h 2523514"/>
                  <a:gd name="connsiteX411" fmla="*/ 2215426 w 2292128"/>
                  <a:gd name="connsiteY411" fmla="*/ 586136 h 2523514"/>
                  <a:gd name="connsiteX412" fmla="*/ 2219262 w 2292128"/>
                  <a:gd name="connsiteY412" fmla="*/ 567599 h 2523514"/>
                  <a:gd name="connsiteX413" fmla="*/ 2237798 w 2292128"/>
                  <a:gd name="connsiteY413" fmla="*/ 571434 h 2523514"/>
                  <a:gd name="connsiteX414" fmla="*/ 2233963 w 2292128"/>
                  <a:gd name="connsiteY414" fmla="*/ 589971 h 2523514"/>
                  <a:gd name="connsiteX415" fmla="*/ 2240994 w 2292128"/>
                  <a:gd name="connsiteY415" fmla="*/ 552258 h 2523514"/>
                  <a:gd name="connsiteX416" fmla="*/ 2222457 w 2292128"/>
                  <a:gd name="connsiteY416" fmla="*/ 548423 h 2523514"/>
                  <a:gd name="connsiteX417" fmla="*/ 2225653 w 2292128"/>
                  <a:gd name="connsiteY417" fmla="*/ 529887 h 2523514"/>
                  <a:gd name="connsiteX418" fmla="*/ 2244829 w 2292128"/>
                  <a:gd name="connsiteY418" fmla="*/ 533083 h 2523514"/>
                  <a:gd name="connsiteX419" fmla="*/ 2240994 w 2292128"/>
                  <a:gd name="connsiteY419" fmla="*/ 552258 h 2523514"/>
                  <a:gd name="connsiteX420" fmla="*/ 2248025 w 2292128"/>
                  <a:gd name="connsiteY420" fmla="*/ 514546 h 2523514"/>
                  <a:gd name="connsiteX421" fmla="*/ 2228849 w 2292128"/>
                  <a:gd name="connsiteY421" fmla="*/ 511350 h 2523514"/>
                  <a:gd name="connsiteX422" fmla="*/ 2232045 w 2292128"/>
                  <a:gd name="connsiteY422" fmla="*/ 492814 h 2523514"/>
                  <a:gd name="connsiteX423" fmla="*/ 2251221 w 2292128"/>
                  <a:gd name="connsiteY423" fmla="*/ 496010 h 2523514"/>
                  <a:gd name="connsiteX424" fmla="*/ 2248025 w 2292128"/>
                  <a:gd name="connsiteY424" fmla="*/ 514546 h 2523514"/>
                  <a:gd name="connsiteX425" fmla="*/ 2254417 w 2292128"/>
                  <a:gd name="connsiteY425" fmla="*/ 476834 h 2523514"/>
                  <a:gd name="connsiteX426" fmla="*/ 2235241 w 2292128"/>
                  <a:gd name="connsiteY426" fmla="*/ 473638 h 2523514"/>
                  <a:gd name="connsiteX427" fmla="*/ 2238437 w 2292128"/>
                  <a:gd name="connsiteY427" fmla="*/ 455102 h 2523514"/>
                  <a:gd name="connsiteX428" fmla="*/ 2257613 w 2292128"/>
                  <a:gd name="connsiteY428" fmla="*/ 458298 h 2523514"/>
                  <a:gd name="connsiteX429" fmla="*/ 2254417 w 2292128"/>
                  <a:gd name="connsiteY429" fmla="*/ 476834 h 2523514"/>
                  <a:gd name="connsiteX430" fmla="*/ 2260170 w 2292128"/>
                  <a:gd name="connsiteY430" fmla="*/ 438483 h 2523514"/>
                  <a:gd name="connsiteX431" fmla="*/ 2240994 w 2292128"/>
                  <a:gd name="connsiteY431" fmla="*/ 435926 h 2523514"/>
                  <a:gd name="connsiteX432" fmla="*/ 2243551 w 2292128"/>
                  <a:gd name="connsiteY432" fmla="*/ 417390 h 2523514"/>
                  <a:gd name="connsiteX433" fmla="*/ 2262726 w 2292128"/>
                  <a:gd name="connsiteY433" fmla="*/ 419947 h 2523514"/>
                  <a:gd name="connsiteX434" fmla="*/ 2260170 w 2292128"/>
                  <a:gd name="connsiteY434" fmla="*/ 438483 h 2523514"/>
                  <a:gd name="connsiteX435" fmla="*/ 2265283 w 2292128"/>
                  <a:gd name="connsiteY435" fmla="*/ 400771 h 2523514"/>
                  <a:gd name="connsiteX436" fmla="*/ 2246107 w 2292128"/>
                  <a:gd name="connsiteY436" fmla="*/ 398214 h 2523514"/>
                  <a:gd name="connsiteX437" fmla="*/ 2248664 w 2292128"/>
                  <a:gd name="connsiteY437" fmla="*/ 379039 h 2523514"/>
                  <a:gd name="connsiteX438" fmla="*/ 2267840 w 2292128"/>
                  <a:gd name="connsiteY438" fmla="*/ 381595 h 2523514"/>
                  <a:gd name="connsiteX439" fmla="*/ 2265283 w 2292128"/>
                  <a:gd name="connsiteY439" fmla="*/ 400771 h 2523514"/>
                  <a:gd name="connsiteX440" fmla="*/ 2269757 w 2292128"/>
                  <a:gd name="connsiteY440" fmla="*/ 363059 h 2523514"/>
                  <a:gd name="connsiteX441" fmla="*/ 2250582 w 2292128"/>
                  <a:gd name="connsiteY441" fmla="*/ 360502 h 2523514"/>
                  <a:gd name="connsiteX442" fmla="*/ 2252499 w 2292128"/>
                  <a:gd name="connsiteY442" fmla="*/ 341326 h 2523514"/>
                  <a:gd name="connsiteX443" fmla="*/ 2271675 w 2292128"/>
                  <a:gd name="connsiteY443" fmla="*/ 343244 h 2523514"/>
                  <a:gd name="connsiteX444" fmla="*/ 2269757 w 2292128"/>
                  <a:gd name="connsiteY444" fmla="*/ 363059 h 2523514"/>
                  <a:gd name="connsiteX445" fmla="*/ 2274232 w 2292128"/>
                  <a:gd name="connsiteY445" fmla="*/ 324708 h 2523514"/>
                  <a:gd name="connsiteX446" fmla="*/ 2255056 w 2292128"/>
                  <a:gd name="connsiteY446" fmla="*/ 322790 h 2523514"/>
                  <a:gd name="connsiteX447" fmla="*/ 2256974 w 2292128"/>
                  <a:gd name="connsiteY447" fmla="*/ 303614 h 2523514"/>
                  <a:gd name="connsiteX448" fmla="*/ 2276149 w 2292128"/>
                  <a:gd name="connsiteY448" fmla="*/ 305532 h 2523514"/>
                  <a:gd name="connsiteX449" fmla="*/ 2274232 w 2292128"/>
                  <a:gd name="connsiteY449" fmla="*/ 324708 h 2523514"/>
                  <a:gd name="connsiteX450" fmla="*/ 2278067 w 2292128"/>
                  <a:gd name="connsiteY450" fmla="*/ 286356 h 2523514"/>
                  <a:gd name="connsiteX451" fmla="*/ 2258891 w 2292128"/>
                  <a:gd name="connsiteY451" fmla="*/ 284439 h 2523514"/>
                  <a:gd name="connsiteX452" fmla="*/ 2260809 w 2292128"/>
                  <a:gd name="connsiteY452" fmla="*/ 265263 h 2523514"/>
                  <a:gd name="connsiteX453" fmla="*/ 2279984 w 2292128"/>
                  <a:gd name="connsiteY453" fmla="*/ 267181 h 2523514"/>
                  <a:gd name="connsiteX454" fmla="*/ 2278067 w 2292128"/>
                  <a:gd name="connsiteY454" fmla="*/ 286356 h 2523514"/>
                  <a:gd name="connsiteX455" fmla="*/ 2281263 w 2292128"/>
                  <a:gd name="connsiteY455" fmla="*/ 248644 h 2523514"/>
                  <a:gd name="connsiteX456" fmla="*/ 2262087 w 2292128"/>
                  <a:gd name="connsiteY456" fmla="*/ 247366 h 2523514"/>
                  <a:gd name="connsiteX457" fmla="*/ 2263365 w 2292128"/>
                  <a:gd name="connsiteY457" fmla="*/ 228190 h 2523514"/>
                  <a:gd name="connsiteX458" fmla="*/ 2282541 w 2292128"/>
                  <a:gd name="connsiteY458" fmla="*/ 229468 h 2523514"/>
                  <a:gd name="connsiteX459" fmla="*/ 2281263 w 2292128"/>
                  <a:gd name="connsiteY459" fmla="*/ 248644 h 2523514"/>
                  <a:gd name="connsiteX460" fmla="*/ 2284459 w 2292128"/>
                  <a:gd name="connsiteY460" fmla="*/ 210293 h 2523514"/>
                  <a:gd name="connsiteX461" fmla="*/ 2265283 w 2292128"/>
                  <a:gd name="connsiteY461" fmla="*/ 209015 h 2523514"/>
                  <a:gd name="connsiteX462" fmla="*/ 2266561 w 2292128"/>
                  <a:gd name="connsiteY462" fmla="*/ 189839 h 2523514"/>
                  <a:gd name="connsiteX463" fmla="*/ 2285737 w 2292128"/>
                  <a:gd name="connsiteY463" fmla="*/ 191117 h 2523514"/>
                  <a:gd name="connsiteX464" fmla="*/ 2284459 w 2292128"/>
                  <a:gd name="connsiteY464" fmla="*/ 210293 h 2523514"/>
                  <a:gd name="connsiteX465" fmla="*/ 2287015 w 2292128"/>
                  <a:gd name="connsiteY465" fmla="*/ 171942 h 2523514"/>
                  <a:gd name="connsiteX466" fmla="*/ 2267840 w 2292128"/>
                  <a:gd name="connsiteY466" fmla="*/ 170663 h 2523514"/>
                  <a:gd name="connsiteX467" fmla="*/ 2269118 w 2292128"/>
                  <a:gd name="connsiteY467" fmla="*/ 151488 h 2523514"/>
                  <a:gd name="connsiteX468" fmla="*/ 2288294 w 2292128"/>
                  <a:gd name="connsiteY468" fmla="*/ 152766 h 2523514"/>
                  <a:gd name="connsiteX469" fmla="*/ 2287015 w 2292128"/>
                  <a:gd name="connsiteY469" fmla="*/ 171942 h 2523514"/>
                  <a:gd name="connsiteX470" fmla="*/ 2288933 w 2292128"/>
                  <a:gd name="connsiteY470" fmla="*/ 133590 h 2523514"/>
                  <a:gd name="connsiteX471" fmla="*/ 2269757 w 2292128"/>
                  <a:gd name="connsiteY471" fmla="*/ 132951 h 2523514"/>
                  <a:gd name="connsiteX472" fmla="*/ 2270397 w 2292128"/>
                  <a:gd name="connsiteY472" fmla="*/ 113775 h 2523514"/>
                  <a:gd name="connsiteX473" fmla="*/ 2289572 w 2292128"/>
                  <a:gd name="connsiteY473" fmla="*/ 114415 h 2523514"/>
                  <a:gd name="connsiteX474" fmla="*/ 2288933 w 2292128"/>
                  <a:gd name="connsiteY474" fmla="*/ 133590 h 2523514"/>
                  <a:gd name="connsiteX475" fmla="*/ 2290211 w 2292128"/>
                  <a:gd name="connsiteY475" fmla="*/ 95239 h 2523514"/>
                  <a:gd name="connsiteX476" fmla="*/ 2271036 w 2292128"/>
                  <a:gd name="connsiteY476" fmla="*/ 94600 h 2523514"/>
                  <a:gd name="connsiteX477" fmla="*/ 2271675 w 2292128"/>
                  <a:gd name="connsiteY477" fmla="*/ 75424 h 2523514"/>
                  <a:gd name="connsiteX478" fmla="*/ 2290850 w 2292128"/>
                  <a:gd name="connsiteY478" fmla="*/ 76063 h 2523514"/>
                  <a:gd name="connsiteX479" fmla="*/ 2290211 w 2292128"/>
                  <a:gd name="connsiteY479" fmla="*/ 95239 h 2523514"/>
                  <a:gd name="connsiteX480" fmla="*/ 2291490 w 2292128"/>
                  <a:gd name="connsiteY480" fmla="*/ 56888 h 2523514"/>
                  <a:gd name="connsiteX481" fmla="*/ 2272314 w 2292128"/>
                  <a:gd name="connsiteY481" fmla="*/ 56249 h 2523514"/>
                  <a:gd name="connsiteX482" fmla="*/ 2272953 w 2292128"/>
                  <a:gd name="connsiteY482" fmla="*/ 37073 h 2523514"/>
                  <a:gd name="connsiteX483" fmla="*/ 2292129 w 2292128"/>
                  <a:gd name="connsiteY483" fmla="*/ 37712 h 2523514"/>
                  <a:gd name="connsiteX484" fmla="*/ 2291490 w 2292128"/>
                  <a:gd name="connsiteY484" fmla="*/ 56888 h 2523514"/>
                  <a:gd name="connsiteX485" fmla="*/ 2292129 w 2292128"/>
                  <a:gd name="connsiteY485" fmla="*/ 19176 h 2523514"/>
                  <a:gd name="connsiteX486" fmla="*/ 2272953 w 2292128"/>
                  <a:gd name="connsiteY486" fmla="*/ 19176 h 2523514"/>
                  <a:gd name="connsiteX487" fmla="*/ 2272953 w 2292128"/>
                  <a:gd name="connsiteY487" fmla="*/ 0 h 2523514"/>
                  <a:gd name="connsiteX488" fmla="*/ 2292129 w 2292128"/>
                  <a:gd name="connsiteY488" fmla="*/ 0 h 2523514"/>
                  <a:gd name="connsiteX489" fmla="*/ 2292129 w 2292128"/>
                  <a:gd name="connsiteY489" fmla="*/ 19176 h 2523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Lst>
                <a:rect l="l" t="t" r="r" b="b"/>
                <a:pathLst>
                  <a:path w="2292128" h="2523514">
                    <a:moveTo>
                      <a:pt x="3835" y="2523514"/>
                    </a:moveTo>
                    <a:lnTo>
                      <a:pt x="0" y="2504978"/>
                    </a:lnTo>
                    <a:cubicBezTo>
                      <a:pt x="6392" y="2503699"/>
                      <a:pt x="12145" y="2502421"/>
                      <a:pt x="18536" y="2501143"/>
                    </a:cubicBezTo>
                    <a:lnTo>
                      <a:pt x="23011" y="2519679"/>
                    </a:lnTo>
                    <a:cubicBezTo>
                      <a:pt x="16619" y="2520958"/>
                      <a:pt x="10227" y="2522236"/>
                      <a:pt x="3835" y="2523514"/>
                    </a:cubicBezTo>
                    <a:close/>
                    <a:moveTo>
                      <a:pt x="41547" y="2515205"/>
                    </a:moveTo>
                    <a:lnTo>
                      <a:pt x="37073" y="2496669"/>
                    </a:lnTo>
                    <a:cubicBezTo>
                      <a:pt x="43465" y="2495390"/>
                      <a:pt x="49217" y="2494112"/>
                      <a:pt x="55609" y="2492194"/>
                    </a:cubicBezTo>
                    <a:lnTo>
                      <a:pt x="60084" y="2510731"/>
                    </a:lnTo>
                    <a:cubicBezTo>
                      <a:pt x="53692" y="2512009"/>
                      <a:pt x="47939" y="2513927"/>
                      <a:pt x="41547" y="2515205"/>
                    </a:cubicBezTo>
                    <a:close/>
                    <a:moveTo>
                      <a:pt x="78620" y="2506256"/>
                    </a:moveTo>
                    <a:lnTo>
                      <a:pt x="74146" y="2487720"/>
                    </a:lnTo>
                    <a:cubicBezTo>
                      <a:pt x="80538" y="2486442"/>
                      <a:pt x="86290" y="2484524"/>
                      <a:pt x="92682" y="2483246"/>
                    </a:cubicBezTo>
                    <a:lnTo>
                      <a:pt x="97157" y="2501782"/>
                    </a:lnTo>
                    <a:cubicBezTo>
                      <a:pt x="91404" y="2503699"/>
                      <a:pt x="85012" y="2504978"/>
                      <a:pt x="78620" y="2506256"/>
                    </a:cubicBezTo>
                    <a:close/>
                    <a:moveTo>
                      <a:pt x="115693" y="2497308"/>
                    </a:moveTo>
                    <a:lnTo>
                      <a:pt x="111219" y="2478771"/>
                    </a:lnTo>
                    <a:cubicBezTo>
                      <a:pt x="117611" y="2477493"/>
                      <a:pt x="123363" y="2475575"/>
                      <a:pt x="129755" y="2474297"/>
                    </a:cubicBezTo>
                    <a:lnTo>
                      <a:pt x="134230" y="2492834"/>
                    </a:lnTo>
                    <a:cubicBezTo>
                      <a:pt x="128477" y="2494751"/>
                      <a:pt x="122085" y="2496029"/>
                      <a:pt x="115693" y="2497308"/>
                    </a:cubicBezTo>
                    <a:close/>
                    <a:moveTo>
                      <a:pt x="153405" y="2488359"/>
                    </a:moveTo>
                    <a:lnTo>
                      <a:pt x="148931" y="2469823"/>
                    </a:lnTo>
                    <a:cubicBezTo>
                      <a:pt x="155323" y="2468544"/>
                      <a:pt x="161075" y="2466627"/>
                      <a:pt x="167467" y="2465348"/>
                    </a:cubicBezTo>
                    <a:lnTo>
                      <a:pt x="171942" y="2483885"/>
                    </a:lnTo>
                    <a:cubicBezTo>
                      <a:pt x="165550" y="2485163"/>
                      <a:pt x="159158" y="2486442"/>
                      <a:pt x="153405" y="2488359"/>
                    </a:cubicBezTo>
                    <a:close/>
                    <a:moveTo>
                      <a:pt x="190478" y="2478771"/>
                    </a:moveTo>
                    <a:lnTo>
                      <a:pt x="185365" y="2460235"/>
                    </a:lnTo>
                    <a:cubicBezTo>
                      <a:pt x="191756" y="2458956"/>
                      <a:pt x="197509" y="2457039"/>
                      <a:pt x="203901" y="2455121"/>
                    </a:cubicBezTo>
                    <a:lnTo>
                      <a:pt x="209015" y="2473658"/>
                    </a:lnTo>
                    <a:cubicBezTo>
                      <a:pt x="202623" y="2475575"/>
                      <a:pt x="196231" y="2477493"/>
                      <a:pt x="190478" y="2478771"/>
                    </a:cubicBezTo>
                    <a:close/>
                    <a:moveTo>
                      <a:pt x="226912" y="2469184"/>
                    </a:moveTo>
                    <a:lnTo>
                      <a:pt x="221798" y="2450647"/>
                    </a:lnTo>
                    <a:cubicBezTo>
                      <a:pt x="228190" y="2448729"/>
                      <a:pt x="233943" y="2447451"/>
                      <a:pt x="240335" y="2445533"/>
                    </a:cubicBezTo>
                    <a:lnTo>
                      <a:pt x="245448" y="2464070"/>
                    </a:lnTo>
                    <a:cubicBezTo>
                      <a:pt x="239696" y="2465988"/>
                      <a:pt x="233304" y="2467266"/>
                      <a:pt x="226912" y="2469184"/>
                    </a:cubicBezTo>
                    <a:close/>
                    <a:moveTo>
                      <a:pt x="263985" y="2458956"/>
                    </a:moveTo>
                    <a:lnTo>
                      <a:pt x="258871" y="2440420"/>
                    </a:lnTo>
                    <a:cubicBezTo>
                      <a:pt x="265263" y="2438503"/>
                      <a:pt x="271016" y="2437224"/>
                      <a:pt x="277408" y="2435307"/>
                    </a:cubicBezTo>
                    <a:lnTo>
                      <a:pt x="282521" y="2453843"/>
                    </a:lnTo>
                    <a:cubicBezTo>
                      <a:pt x="276768" y="2455760"/>
                      <a:pt x="270377" y="2457678"/>
                      <a:pt x="263985" y="2458956"/>
                    </a:cubicBezTo>
                    <a:close/>
                    <a:moveTo>
                      <a:pt x="301058" y="2448729"/>
                    </a:moveTo>
                    <a:lnTo>
                      <a:pt x="295944" y="2430193"/>
                    </a:lnTo>
                    <a:cubicBezTo>
                      <a:pt x="302336" y="2428275"/>
                      <a:pt x="308089" y="2426997"/>
                      <a:pt x="314481" y="2425079"/>
                    </a:cubicBezTo>
                    <a:lnTo>
                      <a:pt x="319594" y="2443616"/>
                    </a:lnTo>
                    <a:cubicBezTo>
                      <a:pt x="313202" y="2445533"/>
                      <a:pt x="307450" y="2446812"/>
                      <a:pt x="301058" y="2448729"/>
                    </a:cubicBezTo>
                    <a:close/>
                    <a:moveTo>
                      <a:pt x="337491" y="2437863"/>
                    </a:moveTo>
                    <a:lnTo>
                      <a:pt x="332378" y="2419966"/>
                    </a:lnTo>
                    <a:cubicBezTo>
                      <a:pt x="338770" y="2418048"/>
                      <a:pt x="344522" y="2416131"/>
                      <a:pt x="350914" y="2414853"/>
                    </a:cubicBezTo>
                    <a:lnTo>
                      <a:pt x="356667" y="2433389"/>
                    </a:lnTo>
                    <a:cubicBezTo>
                      <a:pt x="350275" y="2434667"/>
                      <a:pt x="343883" y="2436585"/>
                      <a:pt x="337491" y="2437863"/>
                    </a:cubicBezTo>
                    <a:close/>
                    <a:moveTo>
                      <a:pt x="374564" y="2426997"/>
                    </a:moveTo>
                    <a:lnTo>
                      <a:pt x="368812" y="2408461"/>
                    </a:lnTo>
                    <a:cubicBezTo>
                      <a:pt x="375203" y="2406543"/>
                      <a:pt x="380956" y="2404625"/>
                      <a:pt x="387348" y="2402708"/>
                    </a:cubicBezTo>
                    <a:lnTo>
                      <a:pt x="393101" y="2421244"/>
                    </a:lnTo>
                    <a:cubicBezTo>
                      <a:pt x="386709" y="2423801"/>
                      <a:pt x="380317" y="2425079"/>
                      <a:pt x="374564" y="2426997"/>
                    </a:cubicBezTo>
                    <a:close/>
                    <a:moveTo>
                      <a:pt x="410998" y="2416131"/>
                    </a:moveTo>
                    <a:lnTo>
                      <a:pt x="405245" y="2397594"/>
                    </a:lnTo>
                    <a:lnTo>
                      <a:pt x="423143" y="2391842"/>
                    </a:lnTo>
                    <a:lnTo>
                      <a:pt x="428895" y="2410378"/>
                    </a:lnTo>
                    <a:lnTo>
                      <a:pt x="410998" y="2416131"/>
                    </a:lnTo>
                    <a:close/>
                    <a:moveTo>
                      <a:pt x="447432" y="2404625"/>
                    </a:moveTo>
                    <a:lnTo>
                      <a:pt x="441679" y="2386089"/>
                    </a:lnTo>
                    <a:cubicBezTo>
                      <a:pt x="447432" y="2384172"/>
                      <a:pt x="453824" y="2382254"/>
                      <a:pt x="459576" y="2380336"/>
                    </a:cubicBezTo>
                    <a:lnTo>
                      <a:pt x="465329" y="2398873"/>
                    </a:lnTo>
                    <a:cubicBezTo>
                      <a:pt x="459576" y="2400790"/>
                      <a:pt x="453824" y="2402708"/>
                      <a:pt x="447432" y="2404625"/>
                    </a:cubicBezTo>
                    <a:close/>
                    <a:moveTo>
                      <a:pt x="483865" y="2392481"/>
                    </a:moveTo>
                    <a:lnTo>
                      <a:pt x="478113" y="2374584"/>
                    </a:lnTo>
                    <a:cubicBezTo>
                      <a:pt x="483865" y="2372666"/>
                      <a:pt x="490257" y="2370748"/>
                      <a:pt x="496010" y="2368831"/>
                    </a:cubicBezTo>
                    <a:lnTo>
                      <a:pt x="502402" y="2386728"/>
                    </a:lnTo>
                    <a:cubicBezTo>
                      <a:pt x="496010" y="2388646"/>
                      <a:pt x="490257" y="2390563"/>
                      <a:pt x="483865" y="2392481"/>
                    </a:cubicBezTo>
                    <a:close/>
                    <a:moveTo>
                      <a:pt x="520299" y="2380336"/>
                    </a:moveTo>
                    <a:lnTo>
                      <a:pt x="513907" y="2362439"/>
                    </a:lnTo>
                    <a:cubicBezTo>
                      <a:pt x="519660" y="2360522"/>
                      <a:pt x="526052" y="2358604"/>
                      <a:pt x="531805" y="2356047"/>
                    </a:cubicBezTo>
                    <a:lnTo>
                      <a:pt x="538196" y="2373944"/>
                    </a:lnTo>
                    <a:cubicBezTo>
                      <a:pt x="532444" y="2376501"/>
                      <a:pt x="526052" y="2378419"/>
                      <a:pt x="520299" y="2380336"/>
                    </a:cubicBezTo>
                    <a:close/>
                    <a:moveTo>
                      <a:pt x="556733" y="2367552"/>
                    </a:moveTo>
                    <a:lnTo>
                      <a:pt x="550341" y="2349655"/>
                    </a:lnTo>
                    <a:cubicBezTo>
                      <a:pt x="556094" y="2347738"/>
                      <a:pt x="562486" y="2345181"/>
                      <a:pt x="568238" y="2343263"/>
                    </a:cubicBezTo>
                    <a:lnTo>
                      <a:pt x="574630" y="2361161"/>
                    </a:lnTo>
                    <a:cubicBezTo>
                      <a:pt x="568238" y="2363717"/>
                      <a:pt x="562486" y="2365635"/>
                      <a:pt x="556733" y="2367552"/>
                    </a:cubicBezTo>
                    <a:close/>
                    <a:moveTo>
                      <a:pt x="592527" y="2354769"/>
                    </a:moveTo>
                    <a:lnTo>
                      <a:pt x="586136" y="2336872"/>
                    </a:lnTo>
                    <a:cubicBezTo>
                      <a:pt x="591888" y="2334954"/>
                      <a:pt x="598280" y="2332397"/>
                      <a:pt x="604033" y="2330480"/>
                    </a:cubicBezTo>
                    <a:lnTo>
                      <a:pt x="610425" y="2348377"/>
                    </a:lnTo>
                    <a:cubicBezTo>
                      <a:pt x="604672" y="2350294"/>
                      <a:pt x="598280" y="2352851"/>
                      <a:pt x="592527" y="2354769"/>
                    </a:cubicBezTo>
                    <a:close/>
                    <a:moveTo>
                      <a:pt x="628322" y="2341985"/>
                    </a:moveTo>
                    <a:lnTo>
                      <a:pt x="621930" y="2324088"/>
                    </a:lnTo>
                    <a:cubicBezTo>
                      <a:pt x="627683" y="2322170"/>
                      <a:pt x="634075" y="2319613"/>
                      <a:pt x="639827" y="2317696"/>
                    </a:cubicBezTo>
                    <a:lnTo>
                      <a:pt x="646858" y="2335593"/>
                    </a:lnTo>
                    <a:cubicBezTo>
                      <a:pt x="640467" y="2337511"/>
                      <a:pt x="634714" y="2339428"/>
                      <a:pt x="628322" y="2341985"/>
                    </a:cubicBezTo>
                    <a:close/>
                    <a:moveTo>
                      <a:pt x="664117" y="2327923"/>
                    </a:moveTo>
                    <a:lnTo>
                      <a:pt x="657085" y="2310026"/>
                    </a:lnTo>
                    <a:cubicBezTo>
                      <a:pt x="662838" y="2307469"/>
                      <a:pt x="669230" y="2305551"/>
                      <a:pt x="674983" y="2302995"/>
                    </a:cubicBezTo>
                    <a:lnTo>
                      <a:pt x="682014" y="2320892"/>
                    </a:lnTo>
                    <a:cubicBezTo>
                      <a:pt x="676261" y="2323449"/>
                      <a:pt x="670508" y="2326005"/>
                      <a:pt x="664117" y="2327923"/>
                    </a:cubicBezTo>
                    <a:close/>
                    <a:moveTo>
                      <a:pt x="699911" y="2314500"/>
                    </a:moveTo>
                    <a:lnTo>
                      <a:pt x="692880" y="2296603"/>
                    </a:lnTo>
                    <a:cubicBezTo>
                      <a:pt x="698633" y="2294046"/>
                      <a:pt x="704385" y="2292128"/>
                      <a:pt x="710777" y="2289571"/>
                    </a:cubicBezTo>
                    <a:lnTo>
                      <a:pt x="717808" y="2307469"/>
                    </a:lnTo>
                    <a:cubicBezTo>
                      <a:pt x="712056" y="2309387"/>
                      <a:pt x="705664" y="2311943"/>
                      <a:pt x="699911" y="2314500"/>
                    </a:cubicBezTo>
                    <a:close/>
                    <a:moveTo>
                      <a:pt x="735706" y="2299799"/>
                    </a:moveTo>
                    <a:lnTo>
                      <a:pt x="728675" y="2281902"/>
                    </a:lnTo>
                    <a:cubicBezTo>
                      <a:pt x="734427" y="2279345"/>
                      <a:pt x="740180" y="2276788"/>
                      <a:pt x="746572" y="2274870"/>
                    </a:cubicBezTo>
                    <a:lnTo>
                      <a:pt x="754242" y="2292767"/>
                    </a:lnTo>
                    <a:cubicBezTo>
                      <a:pt x="747211" y="2295324"/>
                      <a:pt x="741458" y="2297242"/>
                      <a:pt x="735706" y="2299799"/>
                    </a:cubicBezTo>
                    <a:close/>
                    <a:moveTo>
                      <a:pt x="770861" y="2285097"/>
                    </a:moveTo>
                    <a:lnTo>
                      <a:pt x="763191" y="2267200"/>
                    </a:lnTo>
                    <a:cubicBezTo>
                      <a:pt x="768943" y="2264643"/>
                      <a:pt x="774696" y="2262086"/>
                      <a:pt x="780449" y="2259530"/>
                    </a:cubicBezTo>
                    <a:lnTo>
                      <a:pt x="788119" y="2277427"/>
                    </a:lnTo>
                    <a:cubicBezTo>
                      <a:pt x="782366" y="2279984"/>
                      <a:pt x="776614" y="2282541"/>
                      <a:pt x="770861" y="2285097"/>
                    </a:cubicBezTo>
                    <a:close/>
                    <a:moveTo>
                      <a:pt x="806016" y="2270396"/>
                    </a:moveTo>
                    <a:lnTo>
                      <a:pt x="798346" y="2252499"/>
                    </a:lnTo>
                    <a:cubicBezTo>
                      <a:pt x="804099" y="2249942"/>
                      <a:pt x="809851" y="2247385"/>
                      <a:pt x="815604" y="2244828"/>
                    </a:cubicBezTo>
                    <a:lnTo>
                      <a:pt x="823274" y="2262086"/>
                    </a:lnTo>
                    <a:cubicBezTo>
                      <a:pt x="817522" y="2265282"/>
                      <a:pt x="811769" y="2267839"/>
                      <a:pt x="806016" y="2270396"/>
                    </a:cubicBezTo>
                    <a:close/>
                    <a:moveTo>
                      <a:pt x="841172" y="2255056"/>
                    </a:moveTo>
                    <a:lnTo>
                      <a:pt x="833501" y="2237797"/>
                    </a:lnTo>
                    <a:cubicBezTo>
                      <a:pt x="839254" y="2235240"/>
                      <a:pt x="845007" y="2232684"/>
                      <a:pt x="850760" y="2230127"/>
                    </a:cubicBezTo>
                    <a:lnTo>
                      <a:pt x="858430" y="2247385"/>
                    </a:lnTo>
                    <a:cubicBezTo>
                      <a:pt x="852677" y="2249303"/>
                      <a:pt x="846924" y="2251860"/>
                      <a:pt x="841172" y="2255056"/>
                    </a:cubicBezTo>
                    <a:close/>
                    <a:moveTo>
                      <a:pt x="875688" y="2239076"/>
                    </a:moveTo>
                    <a:lnTo>
                      <a:pt x="867378" y="2221818"/>
                    </a:lnTo>
                    <a:cubicBezTo>
                      <a:pt x="873131" y="2219261"/>
                      <a:pt x="878884" y="2216704"/>
                      <a:pt x="884636" y="2213508"/>
                    </a:cubicBezTo>
                    <a:lnTo>
                      <a:pt x="892946" y="2230766"/>
                    </a:lnTo>
                    <a:cubicBezTo>
                      <a:pt x="887832" y="2233323"/>
                      <a:pt x="882080" y="2236519"/>
                      <a:pt x="875688" y="2239076"/>
                    </a:cubicBezTo>
                    <a:close/>
                    <a:moveTo>
                      <a:pt x="910843" y="2222457"/>
                    </a:moveTo>
                    <a:lnTo>
                      <a:pt x="902534" y="2205199"/>
                    </a:lnTo>
                    <a:cubicBezTo>
                      <a:pt x="908286" y="2202642"/>
                      <a:pt x="914039" y="2199446"/>
                      <a:pt x="919792" y="2196889"/>
                    </a:cubicBezTo>
                    <a:lnTo>
                      <a:pt x="928101" y="2214147"/>
                    </a:lnTo>
                    <a:cubicBezTo>
                      <a:pt x="922349" y="2217343"/>
                      <a:pt x="916596" y="2219900"/>
                      <a:pt x="910843" y="2222457"/>
                    </a:cubicBezTo>
                    <a:close/>
                    <a:moveTo>
                      <a:pt x="945359" y="2205838"/>
                    </a:moveTo>
                    <a:lnTo>
                      <a:pt x="937050" y="2188580"/>
                    </a:lnTo>
                    <a:cubicBezTo>
                      <a:pt x="942803" y="2186023"/>
                      <a:pt x="948555" y="2182827"/>
                      <a:pt x="954308" y="2180270"/>
                    </a:cubicBezTo>
                    <a:lnTo>
                      <a:pt x="962617" y="2197529"/>
                    </a:lnTo>
                    <a:cubicBezTo>
                      <a:pt x="956865" y="2200085"/>
                      <a:pt x="951112" y="2203281"/>
                      <a:pt x="945359" y="2205838"/>
                    </a:cubicBezTo>
                    <a:close/>
                    <a:moveTo>
                      <a:pt x="979236" y="2189219"/>
                    </a:moveTo>
                    <a:lnTo>
                      <a:pt x="970288" y="2171961"/>
                    </a:lnTo>
                    <a:cubicBezTo>
                      <a:pt x="976040" y="2169404"/>
                      <a:pt x="981793" y="2166208"/>
                      <a:pt x="987546" y="2163012"/>
                    </a:cubicBezTo>
                    <a:lnTo>
                      <a:pt x="996494" y="2180270"/>
                    </a:lnTo>
                    <a:cubicBezTo>
                      <a:pt x="990742" y="2183466"/>
                      <a:pt x="984989" y="2186023"/>
                      <a:pt x="979236" y="2189219"/>
                    </a:cubicBezTo>
                    <a:close/>
                    <a:moveTo>
                      <a:pt x="1013753" y="2171322"/>
                    </a:moveTo>
                    <a:lnTo>
                      <a:pt x="1004804" y="2154064"/>
                    </a:lnTo>
                    <a:cubicBezTo>
                      <a:pt x="1010557" y="2150868"/>
                      <a:pt x="1016309" y="2148311"/>
                      <a:pt x="1021423" y="2145115"/>
                    </a:cubicBezTo>
                    <a:lnTo>
                      <a:pt x="1030371" y="2162373"/>
                    </a:lnTo>
                    <a:cubicBezTo>
                      <a:pt x="1024619" y="2165569"/>
                      <a:pt x="1019505" y="2168765"/>
                      <a:pt x="1013753" y="2171322"/>
                    </a:cubicBezTo>
                    <a:close/>
                    <a:moveTo>
                      <a:pt x="1047629" y="2153424"/>
                    </a:moveTo>
                    <a:lnTo>
                      <a:pt x="1038681" y="2136806"/>
                    </a:lnTo>
                    <a:cubicBezTo>
                      <a:pt x="1044433" y="2133610"/>
                      <a:pt x="1049547" y="2131053"/>
                      <a:pt x="1055300" y="2127857"/>
                    </a:cubicBezTo>
                    <a:lnTo>
                      <a:pt x="1064248" y="2144476"/>
                    </a:lnTo>
                    <a:cubicBezTo>
                      <a:pt x="1058496" y="2147672"/>
                      <a:pt x="1053382" y="2150868"/>
                      <a:pt x="1047629" y="2153424"/>
                    </a:cubicBezTo>
                    <a:close/>
                    <a:moveTo>
                      <a:pt x="1080867" y="2135527"/>
                    </a:moveTo>
                    <a:lnTo>
                      <a:pt x="1071279" y="2118909"/>
                    </a:lnTo>
                    <a:cubicBezTo>
                      <a:pt x="1077032" y="2115713"/>
                      <a:pt x="1082146" y="2112517"/>
                      <a:pt x="1087898" y="2109321"/>
                    </a:cubicBezTo>
                    <a:lnTo>
                      <a:pt x="1097486" y="2125939"/>
                    </a:lnTo>
                    <a:cubicBezTo>
                      <a:pt x="1092373" y="2129135"/>
                      <a:pt x="1086620" y="2132331"/>
                      <a:pt x="1080867" y="2135527"/>
                    </a:cubicBezTo>
                    <a:close/>
                    <a:moveTo>
                      <a:pt x="1114744" y="2116352"/>
                    </a:moveTo>
                    <a:lnTo>
                      <a:pt x="1105156" y="2099733"/>
                    </a:lnTo>
                    <a:cubicBezTo>
                      <a:pt x="1110909" y="2096537"/>
                      <a:pt x="1116023" y="2093341"/>
                      <a:pt x="1121775" y="2090145"/>
                    </a:cubicBezTo>
                    <a:lnTo>
                      <a:pt x="1131363" y="2106764"/>
                    </a:lnTo>
                    <a:cubicBezTo>
                      <a:pt x="1125610" y="2109960"/>
                      <a:pt x="1119858" y="2113156"/>
                      <a:pt x="1114744" y="2116352"/>
                    </a:cubicBezTo>
                    <a:close/>
                    <a:moveTo>
                      <a:pt x="1147982" y="2097176"/>
                    </a:moveTo>
                    <a:lnTo>
                      <a:pt x="1138394" y="2080557"/>
                    </a:lnTo>
                    <a:cubicBezTo>
                      <a:pt x="1144147" y="2077361"/>
                      <a:pt x="1149260" y="2074165"/>
                      <a:pt x="1155013" y="2070969"/>
                    </a:cubicBezTo>
                    <a:lnTo>
                      <a:pt x="1164601" y="2087588"/>
                    </a:lnTo>
                    <a:cubicBezTo>
                      <a:pt x="1158848" y="2090784"/>
                      <a:pt x="1153095" y="2093980"/>
                      <a:pt x="1147982" y="2097176"/>
                    </a:cubicBezTo>
                    <a:close/>
                    <a:moveTo>
                      <a:pt x="1180581" y="2077361"/>
                    </a:moveTo>
                    <a:lnTo>
                      <a:pt x="1170354" y="2060742"/>
                    </a:lnTo>
                    <a:cubicBezTo>
                      <a:pt x="1175467" y="2057546"/>
                      <a:pt x="1181220" y="2054350"/>
                      <a:pt x="1186333" y="2050515"/>
                    </a:cubicBezTo>
                    <a:lnTo>
                      <a:pt x="1196560" y="2067134"/>
                    </a:lnTo>
                    <a:cubicBezTo>
                      <a:pt x="1191447" y="2070969"/>
                      <a:pt x="1186333" y="2074165"/>
                      <a:pt x="1180581" y="2077361"/>
                    </a:cubicBezTo>
                    <a:close/>
                    <a:moveTo>
                      <a:pt x="1213179" y="2057546"/>
                    </a:moveTo>
                    <a:lnTo>
                      <a:pt x="1202952" y="2041567"/>
                    </a:lnTo>
                    <a:cubicBezTo>
                      <a:pt x="1208066" y="2038371"/>
                      <a:pt x="1213818" y="2034536"/>
                      <a:pt x="1218932" y="2031340"/>
                    </a:cubicBezTo>
                    <a:lnTo>
                      <a:pt x="1229159" y="2047319"/>
                    </a:lnTo>
                    <a:cubicBezTo>
                      <a:pt x="1224045" y="2050515"/>
                      <a:pt x="1218293" y="2054350"/>
                      <a:pt x="1213179" y="2057546"/>
                    </a:cubicBezTo>
                    <a:close/>
                    <a:moveTo>
                      <a:pt x="1245778" y="2037092"/>
                    </a:moveTo>
                    <a:lnTo>
                      <a:pt x="1235551" y="2021112"/>
                    </a:lnTo>
                    <a:cubicBezTo>
                      <a:pt x="1240664" y="2017916"/>
                      <a:pt x="1246417" y="2014082"/>
                      <a:pt x="1251531" y="2010886"/>
                    </a:cubicBezTo>
                    <a:lnTo>
                      <a:pt x="1261757" y="2026865"/>
                    </a:lnTo>
                    <a:cubicBezTo>
                      <a:pt x="1256005" y="2030061"/>
                      <a:pt x="1250891" y="2033257"/>
                      <a:pt x="1245778" y="2037092"/>
                    </a:cubicBezTo>
                    <a:close/>
                    <a:moveTo>
                      <a:pt x="1277737" y="2015999"/>
                    </a:moveTo>
                    <a:lnTo>
                      <a:pt x="1266871" y="2000019"/>
                    </a:lnTo>
                    <a:cubicBezTo>
                      <a:pt x="1271985" y="1996184"/>
                      <a:pt x="1277098" y="1992988"/>
                      <a:pt x="1282851" y="1989153"/>
                    </a:cubicBezTo>
                    <a:lnTo>
                      <a:pt x="1293717" y="2005133"/>
                    </a:lnTo>
                    <a:cubicBezTo>
                      <a:pt x="1287964" y="2008968"/>
                      <a:pt x="1282851" y="2012164"/>
                      <a:pt x="1277737" y="2015999"/>
                    </a:cubicBezTo>
                    <a:close/>
                    <a:moveTo>
                      <a:pt x="1309057" y="1994267"/>
                    </a:moveTo>
                    <a:lnTo>
                      <a:pt x="1298191" y="1978287"/>
                    </a:lnTo>
                    <a:cubicBezTo>
                      <a:pt x="1303305" y="1974452"/>
                      <a:pt x="1308418" y="1971256"/>
                      <a:pt x="1313532" y="1967421"/>
                    </a:cubicBezTo>
                    <a:lnTo>
                      <a:pt x="1324398" y="1983401"/>
                    </a:lnTo>
                    <a:cubicBezTo>
                      <a:pt x="1319924" y="1987236"/>
                      <a:pt x="1314810" y="1991071"/>
                      <a:pt x="1309057" y="1994267"/>
                    </a:cubicBezTo>
                    <a:close/>
                    <a:moveTo>
                      <a:pt x="1341017" y="1972534"/>
                    </a:moveTo>
                    <a:lnTo>
                      <a:pt x="1330151" y="1957194"/>
                    </a:lnTo>
                    <a:cubicBezTo>
                      <a:pt x="1335264" y="1953359"/>
                      <a:pt x="1340378" y="1949524"/>
                      <a:pt x="1345491" y="1946328"/>
                    </a:cubicBezTo>
                    <a:lnTo>
                      <a:pt x="1356997" y="1961668"/>
                    </a:lnTo>
                    <a:cubicBezTo>
                      <a:pt x="1351244" y="1964864"/>
                      <a:pt x="1346130" y="1968699"/>
                      <a:pt x="1341017" y="1972534"/>
                    </a:cubicBezTo>
                    <a:close/>
                    <a:moveTo>
                      <a:pt x="1371698" y="1950163"/>
                    </a:moveTo>
                    <a:lnTo>
                      <a:pt x="1360193" y="1934822"/>
                    </a:lnTo>
                    <a:cubicBezTo>
                      <a:pt x="1365306" y="1930987"/>
                      <a:pt x="1370419" y="1927152"/>
                      <a:pt x="1375533" y="1923317"/>
                    </a:cubicBezTo>
                    <a:lnTo>
                      <a:pt x="1387038" y="1938657"/>
                    </a:lnTo>
                    <a:cubicBezTo>
                      <a:pt x="1381925" y="1942492"/>
                      <a:pt x="1376811" y="1946328"/>
                      <a:pt x="1371698" y="1950163"/>
                    </a:cubicBezTo>
                    <a:close/>
                    <a:moveTo>
                      <a:pt x="1402379" y="1927152"/>
                    </a:moveTo>
                    <a:lnTo>
                      <a:pt x="1390874" y="1911811"/>
                    </a:lnTo>
                    <a:cubicBezTo>
                      <a:pt x="1395987" y="1907976"/>
                      <a:pt x="1401101" y="1904141"/>
                      <a:pt x="1406214" y="1900306"/>
                    </a:cubicBezTo>
                    <a:lnTo>
                      <a:pt x="1417719" y="1915646"/>
                    </a:lnTo>
                    <a:cubicBezTo>
                      <a:pt x="1412606" y="1919482"/>
                      <a:pt x="1407492" y="1923317"/>
                      <a:pt x="1402379" y="1927152"/>
                    </a:cubicBezTo>
                    <a:close/>
                    <a:moveTo>
                      <a:pt x="1433060" y="1903502"/>
                    </a:moveTo>
                    <a:lnTo>
                      <a:pt x="1421555" y="1888161"/>
                    </a:lnTo>
                    <a:cubicBezTo>
                      <a:pt x="1426668" y="1884326"/>
                      <a:pt x="1431782" y="1880491"/>
                      <a:pt x="1436256" y="1876656"/>
                    </a:cubicBezTo>
                    <a:lnTo>
                      <a:pt x="1448400" y="1891357"/>
                    </a:lnTo>
                    <a:cubicBezTo>
                      <a:pt x="1443287" y="1895832"/>
                      <a:pt x="1438173" y="1899667"/>
                      <a:pt x="1433060" y="1903502"/>
                    </a:cubicBezTo>
                    <a:close/>
                    <a:moveTo>
                      <a:pt x="1463102" y="1879852"/>
                    </a:moveTo>
                    <a:lnTo>
                      <a:pt x="1450957" y="1865151"/>
                    </a:lnTo>
                    <a:cubicBezTo>
                      <a:pt x="1456071" y="1861315"/>
                      <a:pt x="1460545" y="1856841"/>
                      <a:pt x="1465659" y="1853006"/>
                    </a:cubicBezTo>
                    <a:lnTo>
                      <a:pt x="1477803" y="1867707"/>
                    </a:lnTo>
                    <a:cubicBezTo>
                      <a:pt x="1472690" y="1871543"/>
                      <a:pt x="1468215" y="1876017"/>
                      <a:pt x="1463102" y="1879852"/>
                    </a:cubicBezTo>
                    <a:close/>
                    <a:moveTo>
                      <a:pt x="1492504" y="1855563"/>
                    </a:moveTo>
                    <a:lnTo>
                      <a:pt x="1480360" y="1840862"/>
                    </a:lnTo>
                    <a:cubicBezTo>
                      <a:pt x="1485473" y="1837026"/>
                      <a:pt x="1489948" y="1832552"/>
                      <a:pt x="1495061" y="1828717"/>
                    </a:cubicBezTo>
                    <a:lnTo>
                      <a:pt x="1507206" y="1843418"/>
                    </a:lnTo>
                    <a:cubicBezTo>
                      <a:pt x="1502731" y="1847253"/>
                      <a:pt x="1497618" y="1851089"/>
                      <a:pt x="1492504" y="1855563"/>
                    </a:cubicBezTo>
                    <a:close/>
                    <a:moveTo>
                      <a:pt x="1521907" y="1830634"/>
                    </a:moveTo>
                    <a:lnTo>
                      <a:pt x="1509123" y="1815933"/>
                    </a:lnTo>
                    <a:cubicBezTo>
                      <a:pt x="1514237" y="1811459"/>
                      <a:pt x="1518711" y="1807624"/>
                      <a:pt x="1523185" y="1803149"/>
                    </a:cubicBezTo>
                    <a:lnTo>
                      <a:pt x="1535969" y="1817851"/>
                    </a:lnTo>
                    <a:cubicBezTo>
                      <a:pt x="1531495" y="1821686"/>
                      <a:pt x="1527021" y="1826160"/>
                      <a:pt x="1521907" y="1830634"/>
                    </a:cubicBezTo>
                    <a:close/>
                    <a:moveTo>
                      <a:pt x="1550671" y="1805067"/>
                    </a:moveTo>
                    <a:lnTo>
                      <a:pt x="1537887" y="1791005"/>
                    </a:lnTo>
                    <a:cubicBezTo>
                      <a:pt x="1542361" y="1786531"/>
                      <a:pt x="1547475" y="1782695"/>
                      <a:pt x="1551949" y="1778221"/>
                    </a:cubicBezTo>
                    <a:lnTo>
                      <a:pt x="1564733" y="1792283"/>
                    </a:lnTo>
                    <a:cubicBezTo>
                      <a:pt x="1560258" y="1796118"/>
                      <a:pt x="1555784" y="1800593"/>
                      <a:pt x="1550671" y="1805067"/>
                    </a:cubicBezTo>
                    <a:close/>
                    <a:moveTo>
                      <a:pt x="1579434" y="1778860"/>
                    </a:moveTo>
                    <a:lnTo>
                      <a:pt x="1566650" y="1764798"/>
                    </a:lnTo>
                    <a:cubicBezTo>
                      <a:pt x="1571125" y="1760324"/>
                      <a:pt x="1576238" y="1755850"/>
                      <a:pt x="1580712" y="1752014"/>
                    </a:cubicBezTo>
                    <a:lnTo>
                      <a:pt x="1594135" y="1766077"/>
                    </a:lnTo>
                    <a:cubicBezTo>
                      <a:pt x="1588383" y="1770551"/>
                      <a:pt x="1583908" y="1774386"/>
                      <a:pt x="1579434" y="1778860"/>
                    </a:cubicBezTo>
                    <a:close/>
                    <a:moveTo>
                      <a:pt x="1606919" y="1752654"/>
                    </a:moveTo>
                    <a:lnTo>
                      <a:pt x="1593496" y="1738591"/>
                    </a:lnTo>
                    <a:cubicBezTo>
                      <a:pt x="1597970" y="1734117"/>
                      <a:pt x="1602445" y="1729643"/>
                      <a:pt x="1606919" y="1725168"/>
                    </a:cubicBezTo>
                    <a:lnTo>
                      <a:pt x="1620342" y="1738591"/>
                    </a:lnTo>
                    <a:cubicBezTo>
                      <a:pt x="1616507" y="1743705"/>
                      <a:pt x="1612033" y="1748179"/>
                      <a:pt x="1606919" y="1752654"/>
                    </a:cubicBezTo>
                    <a:close/>
                    <a:moveTo>
                      <a:pt x="1634404" y="1725808"/>
                    </a:moveTo>
                    <a:lnTo>
                      <a:pt x="1620981" y="1712385"/>
                    </a:lnTo>
                    <a:cubicBezTo>
                      <a:pt x="1625456" y="1707910"/>
                      <a:pt x="1629930" y="1703436"/>
                      <a:pt x="1634404" y="1698962"/>
                    </a:cubicBezTo>
                    <a:lnTo>
                      <a:pt x="1647827" y="1712385"/>
                    </a:lnTo>
                    <a:cubicBezTo>
                      <a:pt x="1643992" y="1716859"/>
                      <a:pt x="1639518" y="1721333"/>
                      <a:pt x="1634404" y="1725808"/>
                    </a:cubicBezTo>
                    <a:close/>
                    <a:moveTo>
                      <a:pt x="1661889" y="1698323"/>
                    </a:moveTo>
                    <a:lnTo>
                      <a:pt x="1647827" y="1684900"/>
                    </a:lnTo>
                    <a:cubicBezTo>
                      <a:pt x="1652301" y="1680425"/>
                      <a:pt x="1656776" y="1675951"/>
                      <a:pt x="1661250" y="1671477"/>
                    </a:cubicBezTo>
                    <a:lnTo>
                      <a:pt x="1675312" y="1684900"/>
                    </a:lnTo>
                    <a:cubicBezTo>
                      <a:pt x="1670838" y="1689374"/>
                      <a:pt x="1666364" y="1693848"/>
                      <a:pt x="1661889" y="1698323"/>
                    </a:cubicBezTo>
                    <a:close/>
                    <a:moveTo>
                      <a:pt x="1688096" y="1670837"/>
                    </a:moveTo>
                    <a:lnTo>
                      <a:pt x="1674034" y="1657415"/>
                    </a:lnTo>
                    <a:cubicBezTo>
                      <a:pt x="1678508" y="1652940"/>
                      <a:pt x="1682982" y="1648466"/>
                      <a:pt x="1686818" y="1643352"/>
                    </a:cubicBezTo>
                    <a:lnTo>
                      <a:pt x="1700880" y="1656136"/>
                    </a:lnTo>
                    <a:cubicBezTo>
                      <a:pt x="1697045" y="1661250"/>
                      <a:pt x="1692570" y="1666363"/>
                      <a:pt x="1688096" y="1670837"/>
                    </a:cubicBezTo>
                    <a:close/>
                    <a:moveTo>
                      <a:pt x="1714303" y="1642713"/>
                    </a:moveTo>
                    <a:lnTo>
                      <a:pt x="1700241" y="1629929"/>
                    </a:lnTo>
                    <a:cubicBezTo>
                      <a:pt x="1704715" y="1625455"/>
                      <a:pt x="1708550" y="1620342"/>
                      <a:pt x="1713024" y="1615867"/>
                    </a:cubicBezTo>
                    <a:lnTo>
                      <a:pt x="1727087" y="1628651"/>
                    </a:lnTo>
                    <a:cubicBezTo>
                      <a:pt x="1722612" y="1633125"/>
                      <a:pt x="1718138" y="1638239"/>
                      <a:pt x="1714303" y="1642713"/>
                    </a:cubicBezTo>
                    <a:close/>
                    <a:moveTo>
                      <a:pt x="1739870" y="1613950"/>
                    </a:moveTo>
                    <a:lnTo>
                      <a:pt x="1725169" y="1601166"/>
                    </a:lnTo>
                    <a:cubicBezTo>
                      <a:pt x="1729643" y="1596692"/>
                      <a:pt x="1733478" y="1591578"/>
                      <a:pt x="1737313" y="1587104"/>
                    </a:cubicBezTo>
                    <a:lnTo>
                      <a:pt x="1752015" y="1599888"/>
                    </a:lnTo>
                    <a:cubicBezTo>
                      <a:pt x="1748180" y="1604362"/>
                      <a:pt x="1743705" y="1609476"/>
                      <a:pt x="1739870" y="1613950"/>
                    </a:cubicBezTo>
                    <a:close/>
                    <a:moveTo>
                      <a:pt x="1764799" y="1585186"/>
                    </a:moveTo>
                    <a:lnTo>
                      <a:pt x="1750097" y="1573042"/>
                    </a:lnTo>
                    <a:cubicBezTo>
                      <a:pt x="1753932" y="1567928"/>
                      <a:pt x="1758407" y="1563454"/>
                      <a:pt x="1762242" y="1558341"/>
                    </a:cubicBezTo>
                    <a:lnTo>
                      <a:pt x="1776943" y="1570485"/>
                    </a:lnTo>
                    <a:cubicBezTo>
                      <a:pt x="1772469" y="1575598"/>
                      <a:pt x="1768634" y="1580073"/>
                      <a:pt x="1764799" y="1585186"/>
                    </a:cubicBezTo>
                    <a:close/>
                    <a:moveTo>
                      <a:pt x="1789088" y="1555784"/>
                    </a:moveTo>
                    <a:lnTo>
                      <a:pt x="1774386" y="1543639"/>
                    </a:lnTo>
                    <a:cubicBezTo>
                      <a:pt x="1778222" y="1538526"/>
                      <a:pt x="1782057" y="1534051"/>
                      <a:pt x="1786531" y="1528938"/>
                    </a:cubicBezTo>
                    <a:lnTo>
                      <a:pt x="1801232" y="1541082"/>
                    </a:lnTo>
                    <a:cubicBezTo>
                      <a:pt x="1796758" y="1545557"/>
                      <a:pt x="1792923" y="1550670"/>
                      <a:pt x="1789088" y="1555784"/>
                    </a:cubicBezTo>
                    <a:close/>
                    <a:moveTo>
                      <a:pt x="1812738" y="1525742"/>
                    </a:moveTo>
                    <a:lnTo>
                      <a:pt x="1797397" y="1514236"/>
                    </a:lnTo>
                    <a:cubicBezTo>
                      <a:pt x="1801232" y="1509123"/>
                      <a:pt x="1805067" y="1504010"/>
                      <a:pt x="1808903" y="1498896"/>
                    </a:cubicBezTo>
                    <a:lnTo>
                      <a:pt x="1824243" y="1510401"/>
                    </a:lnTo>
                    <a:cubicBezTo>
                      <a:pt x="1820408" y="1515515"/>
                      <a:pt x="1816573" y="1520628"/>
                      <a:pt x="1812738" y="1525742"/>
                    </a:cubicBezTo>
                    <a:close/>
                    <a:moveTo>
                      <a:pt x="1836388" y="1495061"/>
                    </a:moveTo>
                    <a:lnTo>
                      <a:pt x="1821047" y="1483555"/>
                    </a:lnTo>
                    <a:cubicBezTo>
                      <a:pt x="1824882" y="1478442"/>
                      <a:pt x="1828717" y="1473328"/>
                      <a:pt x="1832553" y="1468215"/>
                    </a:cubicBezTo>
                    <a:lnTo>
                      <a:pt x="1847893" y="1479720"/>
                    </a:lnTo>
                    <a:cubicBezTo>
                      <a:pt x="1844058" y="1484834"/>
                      <a:pt x="1840223" y="1489947"/>
                      <a:pt x="1836388" y="1495061"/>
                    </a:cubicBezTo>
                    <a:close/>
                    <a:moveTo>
                      <a:pt x="1858759" y="1464380"/>
                    </a:moveTo>
                    <a:lnTo>
                      <a:pt x="1843419" y="1452875"/>
                    </a:lnTo>
                    <a:cubicBezTo>
                      <a:pt x="1847254" y="1447761"/>
                      <a:pt x="1851089" y="1442647"/>
                      <a:pt x="1854285" y="1437534"/>
                    </a:cubicBezTo>
                    <a:lnTo>
                      <a:pt x="1869625" y="1448400"/>
                    </a:lnTo>
                    <a:cubicBezTo>
                      <a:pt x="1866430" y="1454153"/>
                      <a:pt x="1862594" y="1459266"/>
                      <a:pt x="1858759" y="1464380"/>
                    </a:cubicBezTo>
                    <a:close/>
                    <a:moveTo>
                      <a:pt x="1881131" y="1433060"/>
                    </a:moveTo>
                    <a:lnTo>
                      <a:pt x="1865151" y="1422193"/>
                    </a:lnTo>
                    <a:cubicBezTo>
                      <a:pt x="1868986" y="1417080"/>
                      <a:pt x="1872182" y="1411966"/>
                      <a:pt x="1876017" y="1406853"/>
                    </a:cubicBezTo>
                    <a:lnTo>
                      <a:pt x="1891997" y="1417719"/>
                    </a:lnTo>
                    <a:cubicBezTo>
                      <a:pt x="1888162" y="1422833"/>
                      <a:pt x="1884966" y="1427946"/>
                      <a:pt x="1881131" y="1433060"/>
                    </a:cubicBezTo>
                    <a:close/>
                    <a:moveTo>
                      <a:pt x="1902863" y="1401100"/>
                    </a:moveTo>
                    <a:lnTo>
                      <a:pt x="1886884" y="1390234"/>
                    </a:lnTo>
                    <a:cubicBezTo>
                      <a:pt x="1890719" y="1385121"/>
                      <a:pt x="1893915" y="1379368"/>
                      <a:pt x="1897110" y="1374254"/>
                    </a:cubicBezTo>
                    <a:lnTo>
                      <a:pt x="1913090" y="1384481"/>
                    </a:lnTo>
                    <a:cubicBezTo>
                      <a:pt x="1909894" y="1390873"/>
                      <a:pt x="1906059" y="1395987"/>
                      <a:pt x="1902863" y="1401100"/>
                    </a:cubicBezTo>
                    <a:close/>
                    <a:moveTo>
                      <a:pt x="1923956" y="1369141"/>
                    </a:moveTo>
                    <a:lnTo>
                      <a:pt x="1907977" y="1358914"/>
                    </a:lnTo>
                    <a:cubicBezTo>
                      <a:pt x="1911173" y="1353800"/>
                      <a:pt x="1915008" y="1348048"/>
                      <a:pt x="1918204" y="1342934"/>
                    </a:cubicBezTo>
                    <a:lnTo>
                      <a:pt x="1934184" y="1353161"/>
                    </a:lnTo>
                    <a:cubicBezTo>
                      <a:pt x="1930988" y="1358275"/>
                      <a:pt x="1927152" y="1364027"/>
                      <a:pt x="1923956" y="1369141"/>
                    </a:cubicBezTo>
                    <a:close/>
                    <a:moveTo>
                      <a:pt x="1944411" y="1337181"/>
                    </a:moveTo>
                    <a:lnTo>
                      <a:pt x="1927792" y="1326954"/>
                    </a:lnTo>
                    <a:cubicBezTo>
                      <a:pt x="1930988" y="1321841"/>
                      <a:pt x="1934184" y="1316088"/>
                      <a:pt x="1938019" y="1310975"/>
                    </a:cubicBezTo>
                    <a:lnTo>
                      <a:pt x="1954637" y="1321202"/>
                    </a:lnTo>
                    <a:cubicBezTo>
                      <a:pt x="1950802" y="1325676"/>
                      <a:pt x="1947606" y="1331429"/>
                      <a:pt x="1944411" y="1337181"/>
                    </a:cubicBezTo>
                    <a:close/>
                    <a:moveTo>
                      <a:pt x="1964225" y="1303944"/>
                    </a:moveTo>
                    <a:lnTo>
                      <a:pt x="1947606" y="1294356"/>
                    </a:lnTo>
                    <a:cubicBezTo>
                      <a:pt x="1950802" y="1288603"/>
                      <a:pt x="1953998" y="1283490"/>
                      <a:pt x="1957194" y="1277737"/>
                    </a:cubicBezTo>
                    <a:lnTo>
                      <a:pt x="1973813" y="1287325"/>
                    </a:lnTo>
                    <a:cubicBezTo>
                      <a:pt x="1970617" y="1293078"/>
                      <a:pt x="1967421" y="1298830"/>
                      <a:pt x="1964225" y="1303944"/>
                    </a:cubicBezTo>
                    <a:close/>
                    <a:moveTo>
                      <a:pt x="1983401" y="1270706"/>
                    </a:moveTo>
                    <a:lnTo>
                      <a:pt x="1966782" y="1261118"/>
                    </a:lnTo>
                    <a:cubicBezTo>
                      <a:pt x="1969978" y="1255365"/>
                      <a:pt x="1973174" y="1250252"/>
                      <a:pt x="1976370" y="1244499"/>
                    </a:cubicBezTo>
                    <a:lnTo>
                      <a:pt x="1992989" y="1254087"/>
                    </a:lnTo>
                    <a:cubicBezTo>
                      <a:pt x="1989793" y="1259840"/>
                      <a:pt x="1986597" y="1265592"/>
                      <a:pt x="1983401" y="1270706"/>
                    </a:cubicBezTo>
                    <a:close/>
                    <a:moveTo>
                      <a:pt x="2001937" y="1237468"/>
                    </a:moveTo>
                    <a:lnTo>
                      <a:pt x="1985319" y="1228519"/>
                    </a:lnTo>
                    <a:cubicBezTo>
                      <a:pt x="1988514" y="1222767"/>
                      <a:pt x="1991071" y="1217653"/>
                      <a:pt x="1994267" y="1211901"/>
                    </a:cubicBezTo>
                    <a:lnTo>
                      <a:pt x="2010886" y="1220849"/>
                    </a:lnTo>
                    <a:cubicBezTo>
                      <a:pt x="2008329" y="1225963"/>
                      <a:pt x="2005133" y="1231715"/>
                      <a:pt x="2001937" y="1237468"/>
                    </a:cubicBezTo>
                    <a:close/>
                    <a:moveTo>
                      <a:pt x="2019835" y="1203591"/>
                    </a:moveTo>
                    <a:lnTo>
                      <a:pt x="2002577" y="1194642"/>
                    </a:lnTo>
                    <a:cubicBezTo>
                      <a:pt x="2005772" y="1188890"/>
                      <a:pt x="2008329" y="1183137"/>
                      <a:pt x="2011525" y="1178024"/>
                    </a:cubicBezTo>
                    <a:lnTo>
                      <a:pt x="2028783" y="1186972"/>
                    </a:lnTo>
                    <a:cubicBezTo>
                      <a:pt x="2026227" y="1192086"/>
                      <a:pt x="2023031" y="1197838"/>
                      <a:pt x="2019835" y="1203591"/>
                    </a:cubicBezTo>
                    <a:close/>
                    <a:moveTo>
                      <a:pt x="2037732" y="1169075"/>
                    </a:moveTo>
                    <a:lnTo>
                      <a:pt x="2020474" y="1160766"/>
                    </a:lnTo>
                    <a:cubicBezTo>
                      <a:pt x="2023031" y="1155013"/>
                      <a:pt x="2026227" y="1149260"/>
                      <a:pt x="2028783" y="1143507"/>
                    </a:cubicBezTo>
                    <a:lnTo>
                      <a:pt x="2046041" y="1151817"/>
                    </a:lnTo>
                    <a:cubicBezTo>
                      <a:pt x="2042845" y="1157570"/>
                      <a:pt x="2040289" y="1163322"/>
                      <a:pt x="2037732" y="1169075"/>
                    </a:cubicBezTo>
                    <a:close/>
                    <a:moveTo>
                      <a:pt x="2054351" y="1134559"/>
                    </a:moveTo>
                    <a:lnTo>
                      <a:pt x="2037093" y="1126249"/>
                    </a:lnTo>
                    <a:cubicBezTo>
                      <a:pt x="2039650" y="1120497"/>
                      <a:pt x="2042206" y="1114744"/>
                      <a:pt x="2045402" y="1108991"/>
                    </a:cubicBezTo>
                    <a:lnTo>
                      <a:pt x="2062660" y="1117301"/>
                    </a:lnTo>
                    <a:cubicBezTo>
                      <a:pt x="2059464" y="1123053"/>
                      <a:pt x="2056908" y="1128806"/>
                      <a:pt x="2054351" y="1134559"/>
                    </a:cubicBezTo>
                    <a:close/>
                    <a:moveTo>
                      <a:pt x="2070331" y="1100043"/>
                    </a:moveTo>
                    <a:lnTo>
                      <a:pt x="2053073" y="1092372"/>
                    </a:lnTo>
                    <a:cubicBezTo>
                      <a:pt x="2055629" y="1086620"/>
                      <a:pt x="2058186" y="1080867"/>
                      <a:pt x="2060743" y="1075114"/>
                    </a:cubicBezTo>
                    <a:lnTo>
                      <a:pt x="2078001" y="1082785"/>
                    </a:lnTo>
                    <a:cubicBezTo>
                      <a:pt x="2075444" y="1088537"/>
                      <a:pt x="2072887" y="1094290"/>
                      <a:pt x="2070331" y="1100043"/>
                    </a:cubicBezTo>
                    <a:close/>
                    <a:moveTo>
                      <a:pt x="2086310" y="1064887"/>
                    </a:moveTo>
                    <a:lnTo>
                      <a:pt x="2068413" y="1057217"/>
                    </a:lnTo>
                    <a:cubicBezTo>
                      <a:pt x="2070970" y="1051464"/>
                      <a:pt x="2073526" y="1045712"/>
                      <a:pt x="2076083" y="1039959"/>
                    </a:cubicBezTo>
                    <a:lnTo>
                      <a:pt x="2093981" y="1047629"/>
                    </a:lnTo>
                    <a:cubicBezTo>
                      <a:pt x="2090785" y="1053382"/>
                      <a:pt x="2088228" y="1059135"/>
                      <a:pt x="2086310" y="1064887"/>
                    </a:cubicBezTo>
                    <a:close/>
                    <a:moveTo>
                      <a:pt x="2101012" y="1029732"/>
                    </a:moveTo>
                    <a:lnTo>
                      <a:pt x="2083114" y="1022701"/>
                    </a:lnTo>
                    <a:cubicBezTo>
                      <a:pt x="2085671" y="1016948"/>
                      <a:pt x="2088228" y="1011196"/>
                      <a:pt x="2090145" y="1004804"/>
                    </a:cubicBezTo>
                    <a:lnTo>
                      <a:pt x="2108043" y="1011835"/>
                    </a:lnTo>
                    <a:cubicBezTo>
                      <a:pt x="2105486" y="1017587"/>
                      <a:pt x="2103568" y="1023979"/>
                      <a:pt x="2101012" y="1029732"/>
                    </a:cubicBezTo>
                    <a:close/>
                    <a:moveTo>
                      <a:pt x="2115074" y="993937"/>
                    </a:moveTo>
                    <a:lnTo>
                      <a:pt x="2097177" y="986906"/>
                    </a:lnTo>
                    <a:cubicBezTo>
                      <a:pt x="2099733" y="981154"/>
                      <a:pt x="2101651" y="975401"/>
                      <a:pt x="2104208" y="969009"/>
                    </a:cubicBezTo>
                    <a:lnTo>
                      <a:pt x="2122105" y="976040"/>
                    </a:lnTo>
                    <a:cubicBezTo>
                      <a:pt x="2120187" y="982432"/>
                      <a:pt x="2117630" y="988185"/>
                      <a:pt x="2115074" y="993937"/>
                    </a:cubicBezTo>
                    <a:close/>
                    <a:moveTo>
                      <a:pt x="2129136" y="958143"/>
                    </a:moveTo>
                    <a:lnTo>
                      <a:pt x="2111239" y="951751"/>
                    </a:lnTo>
                    <a:cubicBezTo>
                      <a:pt x="2113156" y="945998"/>
                      <a:pt x="2115713" y="939606"/>
                      <a:pt x="2117630" y="933854"/>
                    </a:cubicBezTo>
                    <a:lnTo>
                      <a:pt x="2135528" y="940246"/>
                    </a:lnTo>
                    <a:cubicBezTo>
                      <a:pt x="2133610" y="945998"/>
                      <a:pt x="2131053" y="952390"/>
                      <a:pt x="2129136" y="958143"/>
                    </a:cubicBezTo>
                    <a:close/>
                    <a:moveTo>
                      <a:pt x="2141920" y="922348"/>
                    </a:moveTo>
                    <a:lnTo>
                      <a:pt x="2124022" y="915957"/>
                    </a:lnTo>
                    <a:cubicBezTo>
                      <a:pt x="2125940" y="910204"/>
                      <a:pt x="2128497" y="903812"/>
                      <a:pt x="2130414" y="898059"/>
                    </a:cubicBezTo>
                    <a:lnTo>
                      <a:pt x="2148312" y="904451"/>
                    </a:lnTo>
                    <a:cubicBezTo>
                      <a:pt x="2146394" y="910204"/>
                      <a:pt x="2144476" y="915957"/>
                      <a:pt x="2141920" y="922348"/>
                    </a:cubicBezTo>
                    <a:close/>
                    <a:moveTo>
                      <a:pt x="2154703" y="885915"/>
                    </a:moveTo>
                    <a:lnTo>
                      <a:pt x="2136806" y="879523"/>
                    </a:lnTo>
                    <a:cubicBezTo>
                      <a:pt x="2138724" y="873770"/>
                      <a:pt x="2140641" y="867378"/>
                      <a:pt x="2142559" y="861626"/>
                    </a:cubicBezTo>
                    <a:lnTo>
                      <a:pt x="2161095" y="867378"/>
                    </a:lnTo>
                    <a:cubicBezTo>
                      <a:pt x="2158539" y="873770"/>
                      <a:pt x="2156621" y="880162"/>
                      <a:pt x="2154703" y="885915"/>
                    </a:cubicBezTo>
                    <a:close/>
                    <a:moveTo>
                      <a:pt x="2166209" y="849481"/>
                    </a:moveTo>
                    <a:lnTo>
                      <a:pt x="2147672" y="843728"/>
                    </a:lnTo>
                    <a:cubicBezTo>
                      <a:pt x="2149590" y="837976"/>
                      <a:pt x="2151508" y="831584"/>
                      <a:pt x="2153425" y="825831"/>
                    </a:cubicBezTo>
                    <a:lnTo>
                      <a:pt x="2171961" y="831584"/>
                    </a:lnTo>
                    <a:cubicBezTo>
                      <a:pt x="2170044" y="837336"/>
                      <a:pt x="2168766" y="843089"/>
                      <a:pt x="2166209" y="849481"/>
                    </a:cubicBezTo>
                    <a:close/>
                    <a:moveTo>
                      <a:pt x="2177714" y="813047"/>
                    </a:moveTo>
                    <a:lnTo>
                      <a:pt x="2159178" y="807295"/>
                    </a:lnTo>
                    <a:cubicBezTo>
                      <a:pt x="2161095" y="801542"/>
                      <a:pt x="2163013" y="795150"/>
                      <a:pt x="2164291" y="788758"/>
                    </a:cubicBezTo>
                    <a:lnTo>
                      <a:pt x="2182828" y="793872"/>
                    </a:lnTo>
                    <a:cubicBezTo>
                      <a:pt x="2181549" y="800903"/>
                      <a:pt x="2179632" y="806655"/>
                      <a:pt x="2177714" y="813047"/>
                    </a:cubicBezTo>
                    <a:close/>
                    <a:moveTo>
                      <a:pt x="2188580" y="775974"/>
                    </a:moveTo>
                    <a:lnTo>
                      <a:pt x="2170044" y="770861"/>
                    </a:lnTo>
                    <a:cubicBezTo>
                      <a:pt x="2171961" y="764469"/>
                      <a:pt x="2173240" y="758716"/>
                      <a:pt x="2175157" y="752324"/>
                    </a:cubicBezTo>
                    <a:lnTo>
                      <a:pt x="2193694" y="757438"/>
                    </a:lnTo>
                    <a:cubicBezTo>
                      <a:pt x="2191776" y="763830"/>
                      <a:pt x="2190498" y="769582"/>
                      <a:pt x="2188580" y="775974"/>
                    </a:cubicBezTo>
                    <a:close/>
                    <a:moveTo>
                      <a:pt x="2198807" y="738901"/>
                    </a:moveTo>
                    <a:lnTo>
                      <a:pt x="2180271" y="733788"/>
                    </a:lnTo>
                    <a:cubicBezTo>
                      <a:pt x="2182188" y="727396"/>
                      <a:pt x="2183467" y="721643"/>
                      <a:pt x="2185384" y="715251"/>
                    </a:cubicBezTo>
                    <a:lnTo>
                      <a:pt x="2203921" y="719726"/>
                    </a:lnTo>
                    <a:cubicBezTo>
                      <a:pt x="2202003" y="726757"/>
                      <a:pt x="2200086" y="733149"/>
                      <a:pt x="2198807" y="738901"/>
                    </a:cubicBezTo>
                    <a:close/>
                    <a:moveTo>
                      <a:pt x="2208395" y="701829"/>
                    </a:moveTo>
                    <a:lnTo>
                      <a:pt x="2189859" y="697354"/>
                    </a:lnTo>
                    <a:cubicBezTo>
                      <a:pt x="2191137" y="690962"/>
                      <a:pt x="2193055" y="685210"/>
                      <a:pt x="2194333" y="678818"/>
                    </a:cubicBezTo>
                    <a:lnTo>
                      <a:pt x="2212870" y="683292"/>
                    </a:lnTo>
                    <a:cubicBezTo>
                      <a:pt x="2211591" y="689684"/>
                      <a:pt x="2209674" y="695437"/>
                      <a:pt x="2208395" y="701829"/>
                    </a:cubicBezTo>
                    <a:close/>
                    <a:moveTo>
                      <a:pt x="2217344" y="664756"/>
                    </a:moveTo>
                    <a:lnTo>
                      <a:pt x="2198807" y="660281"/>
                    </a:lnTo>
                    <a:cubicBezTo>
                      <a:pt x="2200086" y="653889"/>
                      <a:pt x="2201364" y="648137"/>
                      <a:pt x="2203282" y="641745"/>
                    </a:cubicBezTo>
                    <a:lnTo>
                      <a:pt x="2221818" y="646219"/>
                    </a:lnTo>
                    <a:cubicBezTo>
                      <a:pt x="2219901" y="651972"/>
                      <a:pt x="2218622" y="658364"/>
                      <a:pt x="2217344" y="664756"/>
                    </a:cubicBezTo>
                    <a:close/>
                    <a:moveTo>
                      <a:pt x="2225653" y="627044"/>
                    </a:moveTo>
                    <a:lnTo>
                      <a:pt x="2207117" y="623208"/>
                    </a:lnTo>
                    <a:cubicBezTo>
                      <a:pt x="2208395" y="616816"/>
                      <a:pt x="2209674" y="611064"/>
                      <a:pt x="2210952" y="604672"/>
                    </a:cubicBezTo>
                    <a:lnTo>
                      <a:pt x="2229488" y="608507"/>
                    </a:lnTo>
                    <a:cubicBezTo>
                      <a:pt x="2228210" y="614899"/>
                      <a:pt x="2226932" y="621291"/>
                      <a:pt x="2225653" y="627044"/>
                    </a:cubicBezTo>
                    <a:close/>
                    <a:moveTo>
                      <a:pt x="2233963" y="589971"/>
                    </a:moveTo>
                    <a:lnTo>
                      <a:pt x="2215426" y="586136"/>
                    </a:lnTo>
                    <a:cubicBezTo>
                      <a:pt x="2216705" y="579744"/>
                      <a:pt x="2217983" y="573991"/>
                      <a:pt x="2219262" y="567599"/>
                    </a:cubicBezTo>
                    <a:lnTo>
                      <a:pt x="2237798" y="571434"/>
                    </a:lnTo>
                    <a:cubicBezTo>
                      <a:pt x="2235880" y="577187"/>
                      <a:pt x="2235241" y="583579"/>
                      <a:pt x="2233963" y="589971"/>
                    </a:cubicBezTo>
                    <a:close/>
                    <a:moveTo>
                      <a:pt x="2240994" y="552258"/>
                    </a:moveTo>
                    <a:lnTo>
                      <a:pt x="2222457" y="548423"/>
                    </a:lnTo>
                    <a:cubicBezTo>
                      <a:pt x="2223736" y="542032"/>
                      <a:pt x="2225014" y="535640"/>
                      <a:pt x="2225653" y="529887"/>
                    </a:cubicBezTo>
                    <a:lnTo>
                      <a:pt x="2244829" y="533083"/>
                    </a:lnTo>
                    <a:cubicBezTo>
                      <a:pt x="2243551" y="539475"/>
                      <a:pt x="2242272" y="545867"/>
                      <a:pt x="2240994" y="552258"/>
                    </a:cubicBezTo>
                    <a:close/>
                    <a:moveTo>
                      <a:pt x="2248025" y="514546"/>
                    </a:moveTo>
                    <a:lnTo>
                      <a:pt x="2228849" y="511350"/>
                    </a:lnTo>
                    <a:cubicBezTo>
                      <a:pt x="2230128" y="504959"/>
                      <a:pt x="2230767" y="498567"/>
                      <a:pt x="2232045" y="492814"/>
                    </a:cubicBezTo>
                    <a:lnTo>
                      <a:pt x="2251221" y="496010"/>
                    </a:lnTo>
                    <a:cubicBezTo>
                      <a:pt x="2249942" y="501763"/>
                      <a:pt x="2248664" y="508154"/>
                      <a:pt x="2248025" y="514546"/>
                    </a:cubicBezTo>
                    <a:close/>
                    <a:moveTo>
                      <a:pt x="2254417" y="476834"/>
                    </a:moveTo>
                    <a:lnTo>
                      <a:pt x="2235241" y="473638"/>
                    </a:lnTo>
                    <a:cubicBezTo>
                      <a:pt x="2236519" y="467246"/>
                      <a:pt x="2237159" y="460855"/>
                      <a:pt x="2238437" y="455102"/>
                    </a:cubicBezTo>
                    <a:lnTo>
                      <a:pt x="2257613" y="458298"/>
                    </a:lnTo>
                    <a:cubicBezTo>
                      <a:pt x="2256334" y="464051"/>
                      <a:pt x="2255056" y="470442"/>
                      <a:pt x="2254417" y="476834"/>
                    </a:cubicBezTo>
                    <a:close/>
                    <a:moveTo>
                      <a:pt x="2260170" y="438483"/>
                    </a:moveTo>
                    <a:lnTo>
                      <a:pt x="2240994" y="435926"/>
                    </a:lnTo>
                    <a:cubicBezTo>
                      <a:pt x="2241633" y="429534"/>
                      <a:pt x="2242911" y="423143"/>
                      <a:pt x="2243551" y="417390"/>
                    </a:cubicBezTo>
                    <a:lnTo>
                      <a:pt x="2262726" y="419947"/>
                    </a:lnTo>
                    <a:cubicBezTo>
                      <a:pt x="2262087" y="426338"/>
                      <a:pt x="2260809" y="432730"/>
                      <a:pt x="2260170" y="438483"/>
                    </a:cubicBezTo>
                    <a:close/>
                    <a:moveTo>
                      <a:pt x="2265283" y="400771"/>
                    </a:moveTo>
                    <a:lnTo>
                      <a:pt x="2246107" y="398214"/>
                    </a:lnTo>
                    <a:cubicBezTo>
                      <a:pt x="2246747" y="391822"/>
                      <a:pt x="2248025" y="385431"/>
                      <a:pt x="2248664" y="379039"/>
                    </a:cubicBezTo>
                    <a:lnTo>
                      <a:pt x="2267840" y="381595"/>
                    </a:lnTo>
                    <a:cubicBezTo>
                      <a:pt x="2267201" y="387987"/>
                      <a:pt x="2265922" y="394379"/>
                      <a:pt x="2265283" y="400771"/>
                    </a:cubicBezTo>
                    <a:close/>
                    <a:moveTo>
                      <a:pt x="2269757" y="363059"/>
                    </a:moveTo>
                    <a:lnTo>
                      <a:pt x="2250582" y="360502"/>
                    </a:lnTo>
                    <a:cubicBezTo>
                      <a:pt x="2251221" y="354110"/>
                      <a:pt x="2251860" y="347718"/>
                      <a:pt x="2252499" y="341326"/>
                    </a:cubicBezTo>
                    <a:lnTo>
                      <a:pt x="2271675" y="343244"/>
                    </a:lnTo>
                    <a:cubicBezTo>
                      <a:pt x="2271675" y="350275"/>
                      <a:pt x="2271036" y="356667"/>
                      <a:pt x="2269757" y="363059"/>
                    </a:cubicBezTo>
                    <a:close/>
                    <a:moveTo>
                      <a:pt x="2274232" y="324708"/>
                    </a:moveTo>
                    <a:lnTo>
                      <a:pt x="2255056" y="322790"/>
                    </a:lnTo>
                    <a:cubicBezTo>
                      <a:pt x="2255695" y="316398"/>
                      <a:pt x="2256334" y="310006"/>
                      <a:pt x="2256974" y="303614"/>
                    </a:cubicBezTo>
                    <a:lnTo>
                      <a:pt x="2276149" y="305532"/>
                    </a:lnTo>
                    <a:cubicBezTo>
                      <a:pt x="2275510" y="311924"/>
                      <a:pt x="2274871" y="318316"/>
                      <a:pt x="2274232" y="324708"/>
                    </a:cubicBezTo>
                    <a:close/>
                    <a:moveTo>
                      <a:pt x="2278067" y="286356"/>
                    </a:moveTo>
                    <a:lnTo>
                      <a:pt x="2258891" y="284439"/>
                    </a:lnTo>
                    <a:cubicBezTo>
                      <a:pt x="2259530" y="278047"/>
                      <a:pt x="2260170" y="271655"/>
                      <a:pt x="2260809" y="265263"/>
                    </a:cubicBezTo>
                    <a:lnTo>
                      <a:pt x="2279984" y="267181"/>
                    </a:lnTo>
                    <a:cubicBezTo>
                      <a:pt x="2279345" y="273573"/>
                      <a:pt x="2278706" y="279964"/>
                      <a:pt x="2278067" y="286356"/>
                    </a:cubicBezTo>
                    <a:close/>
                    <a:moveTo>
                      <a:pt x="2281263" y="248644"/>
                    </a:moveTo>
                    <a:lnTo>
                      <a:pt x="2262087" y="247366"/>
                    </a:lnTo>
                    <a:cubicBezTo>
                      <a:pt x="2262726" y="240974"/>
                      <a:pt x="2263365" y="234582"/>
                      <a:pt x="2263365" y="228190"/>
                    </a:cubicBezTo>
                    <a:lnTo>
                      <a:pt x="2282541" y="229468"/>
                    </a:lnTo>
                    <a:cubicBezTo>
                      <a:pt x="2282541" y="235860"/>
                      <a:pt x="2281902" y="242252"/>
                      <a:pt x="2281263" y="248644"/>
                    </a:cubicBezTo>
                    <a:close/>
                    <a:moveTo>
                      <a:pt x="2284459" y="210293"/>
                    </a:moveTo>
                    <a:lnTo>
                      <a:pt x="2265283" y="209015"/>
                    </a:lnTo>
                    <a:cubicBezTo>
                      <a:pt x="2265922" y="202623"/>
                      <a:pt x="2265922" y="196231"/>
                      <a:pt x="2266561" y="189839"/>
                    </a:cubicBezTo>
                    <a:lnTo>
                      <a:pt x="2285737" y="191117"/>
                    </a:lnTo>
                    <a:cubicBezTo>
                      <a:pt x="2285098" y="197509"/>
                      <a:pt x="2284459" y="203901"/>
                      <a:pt x="2284459" y="210293"/>
                    </a:cubicBezTo>
                    <a:close/>
                    <a:moveTo>
                      <a:pt x="2287015" y="171942"/>
                    </a:moveTo>
                    <a:lnTo>
                      <a:pt x="2267840" y="170663"/>
                    </a:lnTo>
                    <a:cubicBezTo>
                      <a:pt x="2268479" y="164271"/>
                      <a:pt x="2268479" y="157880"/>
                      <a:pt x="2269118" y="151488"/>
                    </a:cubicBezTo>
                    <a:lnTo>
                      <a:pt x="2288294" y="152766"/>
                    </a:lnTo>
                    <a:cubicBezTo>
                      <a:pt x="2287655" y="159158"/>
                      <a:pt x="2287015" y="165550"/>
                      <a:pt x="2287015" y="171942"/>
                    </a:cubicBezTo>
                    <a:close/>
                    <a:moveTo>
                      <a:pt x="2288933" y="133590"/>
                    </a:moveTo>
                    <a:lnTo>
                      <a:pt x="2269757" y="132951"/>
                    </a:lnTo>
                    <a:cubicBezTo>
                      <a:pt x="2269757" y="126559"/>
                      <a:pt x="2270397" y="120167"/>
                      <a:pt x="2270397" y="113775"/>
                    </a:cubicBezTo>
                    <a:lnTo>
                      <a:pt x="2289572" y="114415"/>
                    </a:lnTo>
                    <a:cubicBezTo>
                      <a:pt x="2289572" y="120807"/>
                      <a:pt x="2288933" y="127198"/>
                      <a:pt x="2288933" y="133590"/>
                    </a:cubicBezTo>
                    <a:close/>
                    <a:moveTo>
                      <a:pt x="2290211" y="95239"/>
                    </a:moveTo>
                    <a:lnTo>
                      <a:pt x="2271036" y="94600"/>
                    </a:lnTo>
                    <a:cubicBezTo>
                      <a:pt x="2271036" y="88208"/>
                      <a:pt x="2271675" y="81816"/>
                      <a:pt x="2271675" y="75424"/>
                    </a:cubicBezTo>
                    <a:lnTo>
                      <a:pt x="2290850" y="76063"/>
                    </a:lnTo>
                    <a:cubicBezTo>
                      <a:pt x="2290850" y="82455"/>
                      <a:pt x="2290850" y="88847"/>
                      <a:pt x="2290211" y="95239"/>
                    </a:cubicBezTo>
                    <a:close/>
                    <a:moveTo>
                      <a:pt x="2291490" y="56888"/>
                    </a:moveTo>
                    <a:lnTo>
                      <a:pt x="2272314" y="56249"/>
                    </a:lnTo>
                    <a:cubicBezTo>
                      <a:pt x="2272314" y="49857"/>
                      <a:pt x="2272314" y="43465"/>
                      <a:pt x="2272953" y="37073"/>
                    </a:cubicBezTo>
                    <a:lnTo>
                      <a:pt x="2292129" y="37712"/>
                    </a:lnTo>
                    <a:cubicBezTo>
                      <a:pt x="2291490" y="44743"/>
                      <a:pt x="2291490" y="50496"/>
                      <a:pt x="2291490" y="56888"/>
                    </a:cubicBezTo>
                    <a:close/>
                    <a:moveTo>
                      <a:pt x="2292129" y="19176"/>
                    </a:moveTo>
                    <a:lnTo>
                      <a:pt x="2272953" y="19176"/>
                    </a:lnTo>
                    <a:cubicBezTo>
                      <a:pt x="2272953" y="12784"/>
                      <a:pt x="2272953" y="6392"/>
                      <a:pt x="2272953" y="0"/>
                    </a:cubicBezTo>
                    <a:lnTo>
                      <a:pt x="2292129" y="0"/>
                    </a:lnTo>
                    <a:cubicBezTo>
                      <a:pt x="2292129" y="6392"/>
                      <a:pt x="2292129" y="12784"/>
                      <a:pt x="2292129" y="19176"/>
                    </a:cubicBezTo>
                    <a:close/>
                  </a:path>
                </a:pathLst>
              </a:custGeom>
              <a:solidFill>
                <a:srgbClr val="414042"/>
              </a:solidFill>
              <a:ln w="6385" cap="flat">
                <a:noFill/>
                <a:prstDash val="solid"/>
                <a:miter/>
              </a:ln>
            </p:spPr>
            <p:txBody>
              <a:bodyPr rtlCol="0" anchor="ctr"/>
              <a:lstStyle/>
              <a:p>
                <a:endParaRPr lang="en-US"/>
              </a:p>
            </p:txBody>
          </p:sp>
          <p:sp>
            <p:nvSpPr>
              <p:cNvPr id="5" name="Graphic 2">
                <a:extLst>
                  <a:ext uri="{FF2B5EF4-FFF2-40B4-BE49-F238E27FC236}">
                    <a16:creationId xmlns:a16="http://schemas.microsoft.com/office/drawing/2014/main" id="{2CE785F4-C2C3-4E81-B3DB-0D9B14C6489F}"/>
                  </a:ext>
                </a:extLst>
              </p:cNvPr>
              <p:cNvSpPr/>
              <p:nvPr/>
            </p:nvSpPr>
            <p:spPr>
              <a:xfrm>
                <a:off x="1725820" y="2459132"/>
                <a:ext cx="1387038" cy="2434027"/>
              </a:xfrm>
              <a:custGeom>
                <a:avLst/>
                <a:gdLst>
                  <a:gd name="connsiteX0" fmla="*/ 5114 w 1387038"/>
                  <a:gd name="connsiteY0" fmla="*/ 2434028 h 2434027"/>
                  <a:gd name="connsiteX1" fmla="*/ 0 w 1387038"/>
                  <a:gd name="connsiteY1" fmla="*/ 2415492 h 2434027"/>
                  <a:gd name="connsiteX2" fmla="*/ 18537 w 1387038"/>
                  <a:gd name="connsiteY2" fmla="*/ 2410378 h 2434027"/>
                  <a:gd name="connsiteX3" fmla="*/ 23650 w 1387038"/>
                  <a:gd name="connsiteY3" fmla="*/ 2428914 h 2434027"/>
                  <a:gd name="connsiteX4" fmla="*/ 5114 w 1387038"/>
                  <a:gd name="connsiteY4" fmla="*/ 2434028 h 2434027"/>
                  <a:gd name="connsiteX5" fmla="*/ 42186 w 1387038"/>
                  <a:gd name="connsiteY5" fmla="*/ 2422523 h 2434027"/>
                  <a:gd name="connsiteX6" fmla="*/ 36434 w 1387038"/>
                  <a:gd name="connsiteY6" fmla="*/ 2404625 h 2434027"/>
                  <a:gd name="connsiteX7" fmla="*/ 54331 w 1387038"/>
                  <a:gd name="connsiteY7" fmla="*/ 2398234 h 2434027"/>
                  <a:gd name="connsiteX8" fmla="*/ 60723 w 1387038"/>
                  <a:gd name="connsiteY8" fmla="*/ 2416131 h 2434027"/>
                  <a:gd name="connsiteX9" fmla="*/ 42186 w 1387038"/>
                  <a:gd name="connsiteY9" fmla="*/ 2422523 h 2434027"/>
                  <a:gd name="connsiteX10" fmla="*/ 79259 w 1387038"/>
                  <a:gd name="connsiteY10" fmla="*/ 2409739 h 2434027"/>
                  <a:gd name="connsiteX11" fmla="*/ 72228 w 1387038"/>
                  <a:gd name="connsiteY11" fmla="*/ 2391842 h 2434027"/>
                  <a:gd name="connsiteX12" fmla="*/ 90126 w 1387038"/>
                  <a:gd name="connsiteY12" fmla="*/ 2384811 h 2434027"/>
                  <a:gd name="connsiteX13" fmla="*/ 97796 w 1387038"/>
                  <a:gd name="connsiteY13" fmla="*/ 2402708 h 2434027"/>
                  <a:gd name="connsiteX14" fmla="*/ 79259 w 1387038"/>
                  <a:gd name="connsiteY14" fmla="*/ 2409739 h 2434027"/>
                  <a:gd name="connsiteX15" fmla="*/ 115054 w 1387038"/>
                  <a:gd name="connsiteY15" fmla="*/ 2394399 h 2434027"/>
                  <a:gd name="connsiteX16" fmla="*/ 107384 w 1387038"/>
                  <a:gd name="connsiteY16" fmla="*/ 2377140 h 2434027"/>
                  <a:gd name="connsiteX17" fmla="*/ 124642 w 1387038"/>
                  <a:gd name="connsiteY17" fmla="*/ 2369470 h 2434027"/>
                  <a:gd name="connsiteX18" fmla="*/ 132951 w 1387038"/>
                  <a:gd name="connsiteY18" fmla="*/ 2386728 h 2434027"/>
                  <a:gd name="connsiteX19" fmla="*/ 115054 w 1387038"/>
                  <a:gd name="connsiteY19" fmla="*/ 2394399 h 2434027"/>
                  <a:gd name="connsiteX20" fmla="*/ 150209 w 1387038"/>
                  <a:gd name="connsiteY20" fmla="*/ 2377779 h 2434027"/>
                  <a:gd name="connsiteX21" fmla="*/ 141900 w 1387038"/>
                  <a:gd name="connsiteY21" fmla="*/ 2360521 h 2434027"/>
                  <a:gd name="connsiteX22" fmla="*/ 159158 w 1387038"/>
                  <a:gd name="connsiteY22" fmla="*/ 2351573 h 2434027"/>
                  <a:gd name="connsiteX23" fmla="*/ 168107 w 1387038"/>
                  <a:gd name="connsiteY23" fmla="*/ 2368831 h 2434027"/>
                  <a:gd name="connsiteX24" fmla="*/ 150209 w 1387038"/>
                  <a:gd name="connsiteY24" fmla="*/ 2377779 h 2434027"/>
                  <a:gd name="connsiteX25" fmla="*/ 184725 w 1387038"/>
                  <a:gd name="connsiteY25" fmla="*/ 2359882 h 2434027"/>
                  <a:gd name="connsiteX26" fmla="*/ 175777 w 1387038"/>
                  <a:gd name="connsiteY26" fmla="*/ 2343263 h 2434027"/>
                  <a:gd name="connsiteX27" fmla="*/ 192396 w 1387038"/>
                  <a:gd name="connsiteY27" fmla="*/ 2334315 h 2434027"/>
                  <a:gd name="connsiteX28" fmla="*/ 201984 w 1387038"/>
                  <a:gd name="connsiteY28" fmla="*/ 2350933 h 2434027"/>
                  <a:gd name="connsiteX29" fmla="*/ 184725 w 1387038"/>
                  <a:gd name="connsiteY29" fmla="*/ 2359882 h 2434027"/>
                  <a:gd name="connsiteX30" fmla="*/ 218602 w 1387038"/>
                  <a:gd name="connsiteY30" fmla="*/ 2340707 h 2434027"/>
                  <a:gd name="connsiteX31" fmla="*/ 209015 w 1387038"/>
                  <a:gd name="connsiteY31" fmla="*/ 2324088 h 2434027"/>
                  <a:gd name="connsiteX32" fmla="*/ 225633 w 1387038"/>
                  <a:gd name="connsiteY32" fmla="*/ 2314500 h 2434027"/>
                  <a:gd name="connsiteX33" fmla="*/ 235861 w 1387038"/>
                  <a:gd name="connsiteY33" fmla="*/ 2331119 h 2434027"/>
                  <a:gd name="connsiteX34" fmla="*/ 218602 w 1387038"/>
                  <a:gd name="connsiteY34" fmla="*/ 2340707 h 2434027"/>
                  <a:gd name="connsiteX35" fmla="*/ 251840 w 1387038"/>
                  <a:gd name="connsiteY35" fmla="*/ 2320892 h 2434027"/>
                  <a:gd name="connsiteX36" fmla="*/ 241613 w 1387038"/>
                  <a:gd name="connsiteY36" fmla="*/ 2304912 h 2434027"/>
                  <a:gd name="connsiteX37" fmla="*/ 257593 w 1387038"/>
                  <a:gd name="connsiteY37" fmla="*/ 2294685 h 2434027"/>
                  <a:gd name="connsiteX38" fmla="*/ 267820 w 1387038"/>
                  <a:gd name="connsiteY38" fmla="*/ 2310665 h 2434027"/>
                  <a:gd name="connsiteX39" fmla="*/ 251840 w 1387038"/>
                  <a:gd name="connsiteY39" fmla="*/ 2320892 h 2434027"/>
                  <a:gd name="connsiteX40" fmla="*/ 283800 w 1387038"/>
                  <a:gd name="connsiteY40" fmla="*/ 2299798 h 2434027"/>
                  <a:gd name="connsiteX41" fmla="*/ 272933 w 1387038"/>
                  <a:gd name="connsiteY41" fmla="*/ 2283819 h 2434027"/>
                  <a:gd name="connsiteX42" fmla="*/ 288913 w 1387038"/>
                  <a:gd name="connsiteY42" fmla="*/ 2272953 h 2434027"/>
                  <a:gd name="connsiteX43" fmla="*/ 299779 w 1387038"/>
                  <a:gd name="connsiteY43" fmla="*/ 2288933 h 2434027"/>
                  <a:gd name="connsiteX44" fmla="*/ 283800 w 1387038"/>
                  <a:gd name="connsiteY44" fmla="*/ 2299798 h 2434027"/>
                  <a:gd name="connsiteX45" fmla="*/ 315759 w 1387038"/>
                  <a:gd name="connsiteY45" fmla="*/ 2277427 h 2434027"/>
                  <a:gd name="connsiteX46" fmla="*/ 304893 w 1387038"/>
                  <a:gd name="connsiteY46" fmla="*/ 2262087 h 2434027"/>
                  <a:gd name="connsiteX47" fmla="*/ 320233 w 1387038"/>
                  <a:gd name="connsiteY47" fmla="*/ 2251220 h 2434027"/>
                  <a:gd name="connsiteX48" fmla="*/ 331739 w 1387038"/>
                  <a:gd name="connsiteY48" fmla="*/ 2266561 h 2434027"/>
                  <a:gd name="connsiteX49" fmla="*/ 315759 w 1387038"/>
                  <a:gd name="connsiteY49" fmla="*/ 2277427 h 2434027"/>
                  <a:gd name="connsiteX50" fmla="*/ 347079 w 1387038"/>
                  <a:gd name="connsiteY50" fmla="*/ 2255055 h 2434027"/>
                  <a:gd name="connsiteX51" fmla="*/ 335574 w 1387038"/>
                  <a:gd name="connsiteY51" fmla="*/ 2239715 h 2434027"/>
                  <a:gd name="connsiteX52" fmla="*/ 350914 w 1387038"/>
                  <a:gd name="connsiteY52" fmla="*/ 2228210 h 2434027"/>
                  <a:gd name="connsiteX53" fmla="*/ 362420 w 1387038"/>
                  <a:gd name="connsiteY53" fmla="*/ 2243550 h 2434027"/>
                  <a:gd name="connsiteX54" fmla="*/ 347079 w 1387038"/>
                  <a:gd name="connsiteY54" fmla="*/ 2255055 h 2434027"/>
                  <a:gd name="connsiteX55" fmla="*/ 377760 w 1387038"/>
                  <a:gd name="connsiteY55" fmla="*/ 2231406 h 2434027"/>
                  <a:gd name="connsiteX56" fmla="*/ 366255 w 1387038"/>
                  <a:gd name="connsiteY56" fmla="*/ 2216065 h 2434027"/>
                  <a:gd name="connsiteX57" fmla="*/ 380956 w 1387038"/>
                  <a:gd name="connsiteY57" fmla="*/ 2203920 h 2434027"/>
                  <a:gd name="connsiteX58" fmla="*/ 393101 w 1387038"/>
                  <a:gd name="connsiteY58" fmla="*/ 2218622 h 2434027"/>
                  <a:gd name="connsiteX59" fmla="*/ 377760 w 1387038"/>
                  <a:gd name="connsiteY59" fmla="*/ 2231406 h 2434027"/>
                  <a:gd name="connsiteX60" fmla="*/ 408441 w 1387038"/>
                  <a:gd name="connsiteY60" fmla="*/ 2207116 h 2434027"/>
                  <a:gd name="connsiteX61" fmla="*/ 396297 w 1387038"/>
                  <a:gd name="connsiteY61" fmla="*/ 2192415 h 2434027"/>
                  <a:gd name="connsiteX62" fmla="*/ 410998 w 1387038"/>
                  <a:gd name="connsiteY62" fmla="*/ 2180271 h 2434027"/>
                  <a:gd name="connsiteX63" fmla="*/ 423143 w 1387038"/>
                  <a:gd name="connsiteY63" fmla="*/ 2194972 h 2434027"/>
                  <a:gd name="connsiteX64" fmla="*/ 408441 w 1387038"/>
                  <a:gd name="connsiteY64" fmla="*/ 2207116 h 2434027"/>
                  <a:gd name="connsiteX65" fmla="*/ 437844 w 1387038"/>
                  <a:gd name="connsiteY65" fmla="*/ 2182188 h 2434027"/>
                  <a:gd name="connsiteX66" fmla="*/ 425699 w 1387038"/>
                  <a:gd name="connsiteY66" fmla="*/ 2167487 h 2434027"/>
                  <a:gd name="connsiteX67" fmla="*/ 440401 w 1387038"/>
                  <a:gd name="connsiteY67" fmla="*/ 2154703 h 2434027"/>
                  <a:gd name="connsiteX68" fmla="*/ 453184 w 1387038"/>
                  <a:gd name="connsiteY68" fmla="*/ 2169404 h 2434027"/>
                  <a:gd name="connsiteX69" fmla="*/ 437844 w 1387038"/>
                  <a:gd name="connsiteY69" fmla="*/ 2182188 h 2434027"/>
                  <a:gd name="connsiteX70" fmla="*/ 467247 w 1387038"/>
                  <a:gd name="connsiteY70" fmla="*/ 2156621 h 2434027"/>
                  <a:gd name="connsiteX71" fmla="*/ 454463 w 1387038"/>
                  <a:gd name="connsiteY71" fmla="*/ 2142558 h 2434027"/>
                  <a:gd name="connsiteX72" fmla="*/ 468525 w 1387038"/>
                  <a:gd name="connsiteY72" fmla="*/ 2129775 h 2434027"/>
                  <a:gd name="connsiteX73" fmla="*/ 481309 w 1387038"/>
                  <a:gd name="connsiteY73" fmla="*/ 2143837 h 2434027"/>
                  <a:gd name="connsiteX74" fmla="*/ 467247 w 1387038"/>
                  <a:gd name="connsiteY74" fmla="*/ 2156621 h 2434027"/>
                  <a:gd name="connsiteX75" fmla="*/ 496010 w 1387038"/>
                  <a:gd name="connsiteY75" fmla="*/ 2131053 h 2434027"/>
                  <a:gd name="connsiteX76" fmla="*/ 483226 w 1387038"/>
                  <a:gd name="connsiteY76" fmla="*/ 2116991 h 2434027"/>
                  <a:gd name="connsiteX77" fmla="*/ 497288 w 1387038"/>
                  <a:gd name="connsiteY77" fmla="*/ 2104207 h 2434027"/>
                  <a:gd name="connsiteX78" fmla="*/ 510711 w 1387038"/>
                  <a:gd name="connsiteY78" fmla="*/ 2118269 h 2434027"/>
                  <a:gd name="connsiteX79" fmla="*/ 496010 w 1387038"/>
                  <a:gd name="connsiteY79" fmla="*/ 2131053 h 2434027"/>
                  <a:gd name="connsiteX80" fmla="*/ 524134 w 1387038"/>
                  <a:gd name="connsiteY80" fmla="*/ 2104207 h 2434027"/>
                  <a:gd name="connsiteX81" fmla="*/ 510711 w 1387038"/>
                  <a:gd name="connsiteY81" fmla="*/ 2090145 h 2434027"/>
                  <a:gd name="connsiteX82" fmla="*/ 524774 w 1387038"/>
                  <a:gd name="connsiteY82" fmla="*/ 2076722 h 2434027"/>
                  <a:gd name="connsiteX83" fmla="*/ 538196 w 1387038"/>
                  <a:gd name="connsiteY83" fmla="*/ 2090784 h 2434027"/>
                  <a:gd name="connsiteX84" fmla="*/ 524134 w 1387038"/>
                  <a:gd name="connsiteY84" fmla="*/ 2104207 h 2434027"/>
                  <a:gd name="connsiteX85" fmla="*/ 551619 w 1387038"/>
                  <a:gd name="connsiteY85" fmla="*/ 2077361 h 2434027"/>
                  <a:gd name="connsiteX86" fmla="*/ 538196 w 1387038"/>
                  <a:gd name="connsiteY86" fmla="*/ 2063938 h 2434027"/>
                  <a:gd name="connsiteX87" fmla="*/ 551619 w 1387038"/>
                  <a:gd name="connsiteY87" fmla="*/ 2050515 h 2434027"/>
                  <a:gd name="connsiteX88" fmla="*/ 565042 w 1387038"/>
                  <a:gd name="connsiteY88" fmla="*/ 2063938 h 2434027"/>
                  <a:gd name="connsiteX89" fmla="*/ 551619 w 1387038"/>
                  <a:gd name="connsiteY89" fmla="*/ 2077361 h 2434027"/>
                  <a:gd name="connsiteX90" fmla="*/ 579104 w 1387038"/>
                  <a:gd name="connsiteY90" fmla="*/ 2049876 h 2434027"/>
                  <a:gd name="connsiteX91" fmla="*/ 565682 w 1387038"/>
                  <a:gd name="connsiteY91" fmla="*/ 2036453 h 2434027"/>
                  <a:gd name="connsiteX92" fmla="*/ 579104 w 1387038"/>
                  <a:gd name="connsiteY92" fmla="*/ 2022391 h 2434027"/>
                  <a:gd name="connsiteX93" fmla="*/ 593167 w 1387038"/>
                  <a:gd name="connsiteY93" fmla="*/ 2035814 h 2434027"/>
                  <a:gd name="connsiteX94" fmla="*/ 579104 w 1387038"/>
                  <a:gd name="connsiteY94" fmla="*/ 2049876 h 2434027"/>
                  <a:gd name="connsiteX95" fmla="*/ 605950 w 1387038"/>
                  <a:gd name="connsiteY95" fmla="*/ 2022391 h 2434027"/>
                  <a:gd name="connsiteX96" fmla="*/ 591888 w 1387038"/>
                  <a:gd name="connsiteY96" fmla="*/ 2008968 h 2434027"/>
                  <a:gd name="connsiteX97" fmla="*/ 605311 w 1387038"/>
                  <a:gd name="connsiteY97" fmla="*/ 1994906 h 2434027"/>
                  <a:gd name="connsiteX98" fmla="*/ 619373 w 1387038"/>
                  <a:gd name="connsiteY98" fmla="*/ 2007690 h 2434027"/>
                  <a:gd name="connsiteX99" fmla="*/ 605950 w 1387038"/>
                  <a:gd name="connsiteY99" fmla="*/ 2022391 h 2434027"/>
                  <a:gd name="connsiteX100" fmla="*/ 632157 w 1387038"/>
                  <a:gd name="connsiteY100" fmla="*/ 1993628 h 2434027"/>
                  <a:gd name="connsiteX101" fmla="*/ 618095 w 1387038"/>
                  <a:gd name="connsiteY101" fmla="*/ 1980844 h 2434027"/>
                  <a:gd name="connsiteX102" fmla="*/ 630879 w 1387038"/>
                  <a:gd name="connsiteY102" fmla="*/ 1966782 h 2434027"/>
                  <a:gd name="connsiteX103" fmla="*/ 644941 w 1387038"/>
                  <a:gd name="connsiteY103" fmla="*/ 1979565 h 2434027"/>
                  <a:gd name="connsiteX104" fmla="*/ 632157 w 1387038"/>
                  <a:gd name="connsiteY104" fmla="*/ 1993628 h 2434027"/>
                  <a:gd name="connsiteX105" fmla="*/ 657725 w 1387038"/>
                  <a:gd name="connsiteY105" fmla="*/ 1965503 h 2434027"/>
                  <a:gd name="connsiteX106" fmla="*/ 643662 w 1387038"/>
                  <a:gd name="connsiteY106" fmla="*/ 1952719 h 2434027"/>
                  <a:gd name="connsiteX107" fmla="*/ 656446 w 1387038"/>
                  <a:gd name="connsiteY107" fmla="*/ 1938018 h 2434027"/>
                  <a:gd name="connsiteX108" fmla="*/ 671148 w 1387038"/>
                  <a:gd name="connsiteY108" fmla="*/ 1950802 h 2434027"/>
                  <a:gd name="connsiteX109" fmla="*/ 657725 w 1387038"/>
                  <a:gd name="connsiteY109" fmla="*/ 1965503 h 2434027"/>
                  <a:gd name="connsiteX110" fmla="*/ 683292 w 1387038"/>
                  <a:gd name="connsiteY110" fmla="*/ 1936101 h 2434027"/>
                  <a:gd name="connsiteX111" fmla="*/ 668591 w 1387038"/>
                  <a:gd name="connsiteY111" fmla="*/ 1923317 h 2434027"/>
                  <a:gd name="connsiteX112" fmla="*/ 680736 w 1387038"/>
                  <a:gd name="connsiteY112" fmla="*/ 1908616 h 2434027"/>
                  <a:gd name="connsiteX113" fmla="*/ 695437 w 1387038"/>
                  <a:gd name="connsiteY113" fmla="*/ 1920760 h 2434027"/>
                  <a:gd name="connsiteX114" fmla="*/ 683292 w 1387038"/>
                  <a:gd name="connsiteY114" fmla="*/ 1936101 h 2434027"/>
                  <a:gd name="connsiteX115" fmla="*/ 708221 w 1387038"/>
                  <a:gd name="connsiteY115" fmla="*/ 1906698 h 2434027"/>
                  <a:gd name="connsiteX116" fmla="*/ 693519 w 1387038"/>
                  <a:gd name="connsiteY116" fmla="*/ 1894553 h 2434027"/>
                  <a:gd name="connsiteX117" fmla="*/ 705664 w 1387038"/>
                  <a:gd name="connsiteY117" fmla="*/ 1879852 h 2434027"/>
                  <a:gd name="connsiteX118" fmla="*/ 720365 w 1387038"/>
                  <a:gd name="connsiteY118" fmla="*/ 1891996 h 2434027"/>
                  <a:gd name="connsiteX119" fmla="*/ 708221 w 1387038"/>
                  <a:gd name="connsiteY119" fmla="*/ 1906698 h 2434027"/>
                  <a:gd name="connsiteX120" fmla="*/ 733149 w 1387038"/>
                  <a:gd name="connsiteY120" fmla="*/ 1876656 h 2434027"/>
                  <a:gd name="connsiteX121" fmla="*/ 717808 w 1387038"/>
                  <a:gd name="connsiteY121" fmla="*/ 1864511 h 2434027"/>
                  <a:gd name="connsiteX122" fmla="*/ 729953 w 1387038"/>
                  <a:gd name="connsiteY122" fmla="*/ 1849810 h 2434027"/>
                  <a:gd name="connsiteX123" fmla="*/ 744654 w 1387038"/>
                  <a:gd name="connsiteY123" fmla="*/ 1861955 h 2434027"/>
                  <a:gd name="connsiteX124" fmla="*/ 733149 w 1387038"/>
                  <a:gd name="connsiteY124" fmla="*/ 1876656 h 2434027"/>
                  <a:gd name="connsiteX125" fmla="*/ 756799 w 1387038"/>
                  <a:gd name="connsiteY125" fmla="*/ 1846614 h 2434027"/>
                  <a:gd name="connsiteX126" fmla="*/ 741458 w 1387038"/>
                  <a:gd name="connsiteY126" fmla="*/ 1834470 h 2434027"/>
                  <a:gd name="connsiteX127" fmla="*/ 752964 w 1387038"/>
                  <a:gd name="connsiteY127" fmla="*/ 1819129 h 2434027"/>
                  <a:gd name="connsiteX128" fmla="*/ 768304 w 1387038"/>
                  <a:gd name="connsiteY128" fmla="*/ 1830635 h 2434027"/>
                  <a:gd name="connsiteX129" fmla="*/ 756799 w 1387038"/>
                  <a:gd name="connsiteY129" fmla="*/ 1846614 h 2434027"/>
                  <a:gd name="connsiteX130" fmla="*/ 780449 w 1387038"/>
                  <a:gd name="connsiteY130" fmla="*/ 1815933 h 2434027"/>
                  <a:gd name="connsiteX131" fmla="*/ 765108 w 1387038"/>
                  <a:gd name="connsiteY131" fmla="*/ 1804428 h 2434027"/>
                  <a:gd name="connsiteX132" fmla="*/ 776614 w 1387038"/>
                  <a:gd name="connsiteY132" fmla="*/ 1789087 h 2434027"/>
                  <a:gd name="connsiteX133" fmla="*/ 791954 w 1387038"/>
                  <a:gd name="connsiteY133" fmla="*/ 1800593 h 2434027"/>
                  <a:gd name="connsiteX134" fmla="*/ 780449 w 1387038"/>
                  <a:gd name="connsiteY134" fmla="*/ 1815933 h 2434027"/>
                  <a:gd name="connsiteX135" fmla="*/ 804099 w 1387038"/>
                  <a:gd name="connsiteY135" fmla="*/ 1785252 h 2434027"/>
                  <a:gd name="connsiteX136" fmla="*/ 788758 w 1387038"/>
                  <a:gd name="connsiteY136" fmla="*/ 1773747 h 2434027"/>
                  <a:gd name="connsiteX137" fmla="*/ 800264 w 1387038"/>
                  <a:gd name="connsiteY137" fmla="*/ 1758406 h 2434027"/>
                  <a:gd name="connsiteX138" fmla="*/ 815604 w 1387038"/>
                  <a:gd name="connsiteY138" fmla="*/ 1769912 h 2434027"/>
                  <a:gd name="connsiteX139" fmla="*/ 804099 w 1387038"/>
                  <a:gd name="connsiteY139" fmla="*/ 1785252 h 2434027"/>
                  <a:gd name="connsiteX140" fmla="*/ 827110 w 1387038"/>
                  <a:gd name="connsiteY140" fmla="*/ 1753932 h 2434027"/>
                  <a:gd name="connsiteX141" fmla="*/ 811769 w 1387038"/>
                  <a:gd name="connsiteY141" fmla="*/ 1742427 h 2434027"/>
                  <a:gd name="connsiteX142" fmla="*/ 823274 w 1387038"/>
                  <a:gd name="connsiteY142" fmla="*/ 1727086 h 2434027"/>
                  <a:gd name="connsiteX143" fmla="*/ 838615 w 1387038"/>
                  <a:gd name="connsiteY143" fmla="*/ 1737952 h 2434027"/>
                  <a:gd name="connsiteX144" fmla="*/ 827110 w 1387038"/>
                  <a:gd name="connsiteY144" fmla="*/ 1753932 h 2434027"/>
                  <a:gd name="connsiteX145" fmla="*/ 849481 w 1387038"/>
                  <a:gd name="connsiteY145" fmla="*/ 1722612 h 2434027"/>
                  <a:gd name="connsiteX146" fmla="*/ 833501 w 1387038"/>
                  <a:gd name="connsiteY146" fmla="*/ 1711746 h 2434027"/>
                  <a:gd name="connsiteX147" fmla="*/ 844368 w 1387038"/>
                  <a:gd name="connsiteY147" fmla="*/ 1695766 h 2434027"/>
                  <a:gd name="connsiteX148" fmla="*/ 860347 w 1387038"/>
                  <a:gd name="connsiteY148" fmla="*/ 1706632 h 2434027"/>
                  <a:gd name="connsiteX149" fmla="*/ 849481 w 1387038"/>
                  <a:gd name="connsiteY149" fmla="*/ 1722612 h 2434027"/>
                  <a:gd name="connsiteX150" fmla="*/ 871214 w 1387038"/>
                  <a:gd name="connsiteY150" fmla="*/ 1690652 h 2434027"/>
                  <a:gd name="connsiteX151" fmla="*/ 855234 w 1387038"/>
                  <a:gd name="connsiteY151" fmla="*/ 1679786 h 2434027"/>
                  <a:gd name="connsiteX152" fmla="*/ 866100 w 1387038"/>
                  <a:gd name="connsiteY152" fmla="*/ 1663806 h 2434027"/>
                  <a:gd name="connsiteX153" fmla="*/ 882080 w 1387038"/>
                  <a:gd name="connsiteY153" fmla="*/ 1674673 h 2434027"/>
                  <a:gd name="connsiteX154" fmla="*/ 871214 w 1387038"/>
                  <a:gd name="connsiteY154" fmla="*/ 1690652 h 2434027"/>
                  <a:gd name="connsiteX155" fmla="*/ 892946 w 1387038"/>
                  <a:gd name="connsiteY155" fmla="*/ 1658693 h 2434027"/>
                  <a:gd name="connsiteX156" fmla="*/ 876966 w 1387038"/>
                  <a:gd name="connsiteY156" fmla="*/ 1647827 h 2434027"/>
                  <a:gd name="connsiteX157" fmla="*/ 887832 w 1387038"/>
                  <a:gd name="connsiteY157" fmla="*/ 1631847 h 2434027"/>
                  <a:gd name="connsiteX158" fmla="*/ 903812 w 1387038"/>
                  <a:gd name="connsiteY158" fmla="*/ 1642074 h 2434027"/>
                  <a:gd name="connsiteX159" fmla="*/ 892946 w 1387038"/>
                  <a:gd name="connsiteY159" fmla="*/ 1658693 h 2434027"/>
                  <a:gd name="connsiteX160" fmla="*/ 914039 w 1387038"/>
                  <a:gd name="connsiteY160" fmla="*/ 1626733 h 2434027"/>
                  <a:gd name="connsiteX161" fmla="*/ 898060 w 1387038"/>
                  <a:gd name="connsiteY161" fmla="*/ 1616507 h 2434027"/>
                  <a:gd name="connsiteX162" fmla="*/ 908286 w 1387038"/>
                  <a:gd name="connsiteY162" fmla="*/ 1600527 h 2434027"/>
                  <a:gd name="connsiteX163" fmla="*/ 924266 w 1387038"/>
                  <a:gd name="connsiteY163" fmla="*/ 1610754 h 2434027"/>
                  <a:gd name="connsiteX164" fmla="*/ 914039 w 1387038"/>
                  <a:gd name="connsiteY164" fmla="*/ 1626733 h 2434027"/>
                  <a:gd name="connsiteX165" fmla="*/ 934493 w 1387038"/>
                  <a:gd name="connsiteY165" fmla="*/ 1594135 h 2434027"/>
                  <a:gd name="connsiteX166" fmla="*/ 918513 w 1387038"/>
                  <a:gd name="connsiteY166" fmla="*/ 1583908 h 2434027"/>
                  <a:gd name="connsiteX167" fmla="*/ 928740 w 1387038"/>
                  <a:gd name="connsiteY167" fmla="*/ 1567289 h 2434027"/>
                  <a:gd name="connsiteX168" fmla="*/ 945359 w 1387038"/>
                  <a:gd name="connsiteY168" fmla="*/ 1577516 h 2434027"/>
                  <a:gd name="connsiteX169" fmla="*/ 934493 w 1387038"/>
                  <a:gd name="connsiteY169" fmla="*/ 1594135 h 2434027"/>
                  <a:gd name="connsiteX170" fmla="*/ 954947 w 1387038"/>
                  <a:gd name="connsiteY170" fmla="*/ 1560897 h 2434027"/>
                  <a:gd name="connsiteX171" fmla="*/ 938328 w 1387038"/>
                  <a:gd name="connsiteY171" fmla="*/ 1550670 h 2434027"/>
                  <a:gd name="connsiteX172" fmla="*/ 948555 w 1387038"/>
                  <a:gd name="connsiteY172" fmla="*/ 1534051 h 2434027"/>
                  <a:gd name="connsiteX173" fmla="*/ 965174 w 1387038"/>
                  <a:gd name="connsiteY173" fmla="*/ 1543639 h 2434027"/>
                  <a:gd name="connsiteX174" fmla="*/ 954947 w 1387038"/>
                  <a:gd name="connsiteY174" fmla="*/ 1560897 h 2434027"/>
                  <a:gd name="connsiteX175" fmla="*/ 974762 w 1387038"/>
                  <a:gd name="connsiteY175" fmla="*/ 1527659 h 2434027"/>
                  <a:gd name="connsiteX176" fmla="*/ 958143 w 1387038"/>
                  <a:gd name="connsiteY176" fmla="*/ 1518071 h 2434027"/>
                  <a:gd name="connsiteX177" fmla="*/ 967731 w 1387038"/>
                  <a:gd name="connsiteY177" fmla="*/ 1501453 h 2434027"/>
                  <a:gd name="connsiteX178" fmla="*/ 984350 w 1387038"/>
                  <a:gd name="connsiteY178" fmla="*/ 1511041 h 2434027"/>
                  <a:gd name="connsiteX179" fmla="*/ 974762 w 1387038"/>
                  <a:gd name="connsiteY179" fmla="*/ 1527659 h 2434027"/>
                  <a:gd name="connsiteX180" fmla="*/ 993938 w 1387038"/>
                  <a:gd name="connsiteY180" fmla="*/ 1494422 h 2434027"/>
                  <a:gd name="connsiteX181" fmla="*/ 977319 w 1387038"/>
                  <a:gd name="connsiteY181" fmla="*/ 1484834 h 2434027"/>
                  <a:gd name="connsiteX182" fmla="*/ 986907 w 1387038"/>
                  <a:gd name="connsiteY182" fmla="*/ 1468215 h 2434027"/>
                  <a:gd name="connsiteX183" fmla="*/ 1003526 w 1387038"/>
                  <a:gd name="connsiteY183" fmla="*/ 1477803 h 2434027"/>
                  <a:gd name="connsiteX184" fmla="*/ 993938 w 1387038"/>
                  <a:gd name="connsiteY184" fmla="*/ 1494422 h 2434027"/>
                  <a:gd name="connsiteX185" fmla="*/ 1013113 w 1387038"/>
                  <a:gd name="connsiteY185" fmla="*/ 1461184 h 2434027"/>
                  <a:gd name="connsiteX186" fmla="*/ 996494 w 1387038"/>
                  <a:gd name="connsiteY186" fmla="*/ 1451596 h 2434027"/>
                  <a:gd name="connsiteX187" fmla="*/ 1006082 w 1387038"/>
                  <a:gd name="connsiteY187" fmla="*/ 1434977 h 2434027"/>
                  <a:gd name="connsiteX188" fmla="*/ 1022701 w 1387038"/>
                  <a:gd name="connsiteY188" fmla="*/ 1443926 h 2434027"/>
                  <a:gd name="connsiteX189" fmla="*/ 1013113 w 1387038"/>
                  <a:gd name="connsiteY189" fmla="*/ 1461184 h 2434027"/>
                  <a:gd name="connsiteX190" fmla="*/ 1031650 w 1387038"/>
                  <a:gd name="connsiteY190" fmla="*/ 1427307 h 2434027"/>
                  <a:gd name="connsiteX191" fmla="*/ 1015031 w 1387038"/>
                  <a:gd name="connsiteY191" fmla="*/ 1418358 h 2434027"/>
                  <a:gd name="connsiteX192" fmla="*/ 1023979 w 1387038"/>
                  <a:gd name="connsiteY192" fmla="*/ 1401739 h 2434027"/>
                  <a:gd name="connsiteX193" fmla="*/ 1040598 w 1387038"/>
                  <a:gd name="connsiteY193" fmla="*/ 1410688 h 2434027"/>
                  <a:gd name="connsiteX194" fmla="*/ 1031650 w 1387038"/>
                  <a:gd name="connsiteY194" fmla="*/ 1427307 h 2434027"/>
                  <a:gd name="connsiteX195" fmla="*/ 1049547 w 1387038"/>
                  <a:gd name="connsiteY195" fmla="*/ 1392791 h 2434027"/>
                  <a:gd name="connsiteX196" fmla="*/ 1032289 w 1387038"/>
                  <a:gd name="connsiteY196" fmla="*/ 1383842 h 2434027"/>
                  <a:gd name="connsiteX197" fmla="*/ 1041238 w 1387038"/>
                  <a:gd name="connsiteY197" fmla="*/ 1366584 h 2434027"/>
                  <a:gd name="connsiteX198" fmla="*/ 1058496 w 1387038"/>
                  <a:gd name="connsiteY198" fmla="*/ 1375533 h 2434027"/>
                  <a:gd name="connsiteX199" fmla="*/ 1049547 w 1387038"/>
                  <a:gd name="connsiteY199" fmla="*/ 1392791 h 2434027"/>
                  <a:gd name="connsiteX200" fmla="*/ 1067444 w 1387038"/>
                  <a:gd name="connsiteY200" fmla="*/ 1358914 h 2434027"/>
                  <a:gd name="connsiteX201" fmla="*/ 1050186 w 1387038"/>
                  <a:gd name="connsiteY201" fmla="*/ 1349965 h 2434027"/>
                  <a:gd name="connsiteX202" fmla="*/ 1058496 w 1387038"/>
                  <a:gd name="connsiteY202" fmla="*/ 1332707 h 2434027"/>
                  <a:gd name="connsiteX203" fmla="*/ 1075754 w 1387038"/>
                  <a:gd name="connsiteY203" fmla="*/ 1341017 h 2434027"/>
                  <a:gd name="connsiteX204" fmla="*/ 1067444 w 1387038"/>
                  <a:gd name="connsiteY204" fmla="*/ 1358914 h 2434027"/>
                  <a:gd name="connsiteX205" fmla="*/ 1084702 w 1387038"/>
                  <a:gd name="connsiteY205" fmla="*/ 1323758 h 2434027"/>
                  <a:gd name="connsiteX206" fmla="*/ 1067444 w 1387038"/>
                  <a:gd name="connsiteY206" fmla="*/ 1315449 h 2434027"/>
                  <a:gd name="connsiteX207" fmla="*/ 1075754 w 1387038"/>
                  <a:gd name="connsiteY207" fmla="*/ 1298191 h 2434027"/>
                  <a:gd name="connsiteX208" fmla="*/ 1093012 w 1387038"/>
                  <a:gd name="connsiteY208" fmla="*/ 1306500 h 2434027"/>
                  <a:gd name="connsiteX209" fmla="*/ 1084702 w 1387038"/>
                  <a:gd name="connsiteY209" fmla="*/ 1323758 h 2434027"/>
                  <a:gd name="connsiteX210" fmla="*/ 1101321 w 1387038"/>
                  <a:gd name="connsiteY210" fmla="*/ 1289242 h 2434027"/>
                  <a:gd name="connsiteX211" fmla="*/ 1084063 w 1387038"/>
                  <a:gd name="connsiteY211" fmla="*/ 1280933 h 2434027"/>
                  <a:gd name="connsiteX212" fmla="*/ 1092373 w 1387038"/>
                  <a:gd name="connsiteY212" fmla="*/ 1263675 h 2434027"/>
                  <a:gd name="connsiteX213" fmla="*/ 1109631 w 1387038"/>
                  <a:gd name="connsiteY213" fmla="*/ 1271984 h 2434027"/>
                  <a:gd name="connsiteX214" fmla="*/ 1101321 w 1387038"/>
                  <a:gd name="connsiteY214" fmla="*/ 1289242 h 2434027"/>
                  <a:gd name="connsiteX215" fmla="*/ 1117940 w 1387038"/>
                  <a:gd name="connsiteY215" fmla="*/ 1254087 h 2434027"/>
                  <a:gd name="connsiteX216" fmla="*/ 1100682 w 1387038"/>
                  <a:gd name="connsiteY216" fmla="*/ 1245778 h 2434027"/>
                  <a:gd name="connsiteX217" fmla="*/ 1108352 w 1387038"/>
                  <a:gd name="connsiteY217" fmla="*/ 1228519 h 2434027"/>
                  <a:gd name="connsiteX218" fmla="*/ 1125610 w 1387038"/>
                  <a:gd name="connsiteY218" fmla="*/ 1236190 h 2434027"/>
                  <a:gd name="connsiteX219" fmla="*/ 1117940 w 1387038"/>
                  <a:gd name="connsiteY219" fmla="*/ 1254087 h 2434027"/>
                  <a:gd name="connsiteX220" fmla="*/ 1133920 w 1387038"/>
                  <a:gd name="connsiteY220" fmla="*/ 1218932 h 2434027"/>
                  <a:gd name="connsiteX221" fmla="*/ 1116662 w 1387038"/>
                  <a:gd name="connsiteY221" fmla="*/ 1211261 h 2434027"/>
                  <a:gd name="connsiteX222" fmla="*/ 1124332 w 1387038"/>
                  <a:gd name="connsiteY222" fmla="*/ 1194003 h 2434027"/>
                  <a:gd name="connsiteX223" fmla="*/ 1142229 w 1387038"/>
                  <a:gd name="connsiteY223" fmla="*/ 1201673 h 2434027"/>
                  <a:gd name="connsiteX224" fmla="*/ 1133920 w 1387038"/>
                  <a:gd name="connsiteY224" fmla="*/ 1218932 h 2434027"/>
                  <a:gd name="connsiteX225" fmla="*/ 1149260 w 1387038"/>
                  <a:gd name="connsiteY225" fmla="*/ 1183776 h 2434027"/>
                  <a:gd name="connsiteX226" fmla="*/ 1131363 w 1387038"/>
                  <a:gd name="connsiteY226" fmla="*/ 1176106 h 2434027"/>
                  <a:gd name="connsiteX227" fmla="*/ 1139033 w 1387038"/>
                  <a:gd name="connsiteY227" fmla="*/ 1158209 h 2434027"/>
                  <a:gd name="connsiteX228" fmla="*/ 1156931 w 1387038"/>
                  <a:gd name="connsiteY228" fmla="*/ 1165879 h 2434027"/>
                  <a:gd name="connsiteX229" fmla="*/ 1149260 w 1387038"/>
                  <a:gd name="connsiteY229" fmla="*/ 1183776 h 2434027"/>
                  <a:gd name="connsiteX230" fmla="*/ 1163962 w 1387038"/>
                  <a:gd name="connsiteY230" fmla="*/ 1147982 h 2434027"/>
                  <a:gd name="connsiteX231" fmla="*/ 1146064 w 1387038"/>
                  <a:gd name="connsiteY231" fmla="*/ 1140951 h 2434027"/>
                  <a:gd name="connsiteX232" fmla="*/ 1153096 w 1387038"/>
                  <a:gd name="connsiteY232" fmla="*/ 1123053 h 2434027"/>
                  <a:gd name="connsiteX233" fmla="*/ 1170993 w 1387038"/>
                  <a:gd name="connsiteY233" fmla="*/ 1130084 h 2434027"/>
                  <a:gd name="connsiteX234" fmla="*/ 1163962 w 1387038"/>
                  <a:gd name="connsiteY234" fmla="*/ 1147982 h 2434027"/>
                  <a:gd name="connsiteX235" fmla="*/ 1178663 w 1387038"/>
                  <a:gd name="connsiteY235" fmla="*/ 1112187 h 2434027"/>
                  <a:gd name="connsiteX236" fmla="*/ 1160766 w 1387038"/>
                  <a:gd name="connsiteY236" fmla="*/ 1105156 h 2434027"/>
                  <a:gd name="connsiteX237" fmla="*/ 1167797 w 1387038"/>
                  <a:gd name="connsiteY237" fmla="*/ 1087259 h 2434027"/>
                  <a:gd name="connsiteX238" fmla="*/ 1185694 w 1387038"/>
                  <a:gd name="connsiteY238" fmla="*/ 1094290 h 2434027"/>
                  <a:gd name="connsiteX239" fmla="*/ 1178663 w 1387038"/>
                  <a:gd name="connsiteY239" fmla="*/ 1112187 h 2434027"/>
                  <a:gd name="connsiteX240" fmla="*/ 1192725 w 1387038"/>
                  <a:gd name="connsiteY240" fmla="*/ 1076393 h 2434027"/>
                  <a:gd name="connsiteX241" fmla="*/ 1174828 w 1387038"/>
                  <a:gd name="connsiteY241" fmla="*/ 1069362 h 2434027"/>
                  <a:gd name="connsiteX242" fmla="*/ 1181859 w 1387038"/>
                  <a:gd name="connsiteY242" fmla="*/ 1051464 h 2434027"/>
                  <a:gd name="connsiteX243" fmla="*/ 1199756 w 1387038"/>
                  <a:gd name="connsiteY243" fmla="*/ 1058495 h 2434027"/>
                  <a:gd name="connsiteX244" fmla="*/ 1192725 w 1387038"/>
                  <a:gd name="connsiteY244" fmla="*/ 1076393 h 2434027"/>
                  <a:gd name="connsiteX245" fmla="*/ 1206787 w 1387038"/>
                  <a:gd name="connsiteY245" fmla="*/ 1039959 h 2434027"/>
                  <a:gd name="connsiteX246" fmla="*/ 1188890 w 1387038"/>
                  <a:gd name="connsiteY246" fmla="*/ 1033567 h 2434027"/>
                  <a:gd name="connsiteX247" fmla="*/ 1195282 w 1387038"/>
                  <a:gd name="connsiteY247" fmla="*/ 1015670 h 2434027"/>
                  <a:gd name="connsiteX248" fmla="*/ 1213179 w 1387038"/>
                  <a:gd name="connsiteY248" fmla="*/ 1022062 h 2434027"/>
                  <a:gd name="connsiteX249" fmla="*/ 1206787 w 1387038"/>
                  <a:gd name="connsiteY249" fmla="*/ 1039959 h 2434027"/>
                  <a:gd name="connsiteX250" fmla="*/ 1219571 w 1387038"/>
                  <a:gd name="connsiteY250" fmla="*/ 1004164 h 2434027"/>
                  <a:gd name="connsiteX251" fmla="*/ 1201674 w 1387038"/>
                  <a:gd name="connsiteY251" fmla="*/ 997772 h 2434027"/>
                  <a:gd name="connsiteX252" fmla="*/ 1208066 w 1387038"/>
                  <a:gd name="connsiteY252" fmla="*/ 979875 h 2434027"/>
                  <a:gd name="connsiteX253" fmla="*/ 1225963 w 1387038"/>
                  <a:gd name="connsiteY253" fmla="*/ 986267 h 2434027"/>
                  <a:gd name="connsiteX254" fmla="*/ 1219571 w 1387038"/>
                  <a:gd name="connsiteY254" fmla="*/ 1004164 h 2434027"/>
                  <a:gd name="connsiteX255" fmla="*/ 1232355 w 1387038"/>
                  <a:gd name="connsiteY255" fmla="*/ 967731 h 2434027"/>
                  <a:gd name="connsiteX256" fmla="*/ 1214458 w 1387038"/>
                  <a:gd name="connsiteY256" fmla="*/ 961339 h 2434027"/>
                  <a:gd name="connsiteX257" fmla="*/ 1220850 w 1387038"/>
                  <a:gd name="connsiteY257" fmla="*/ 943441 h 2434027"/>
                  <a:gd name="connsiteX258" fmla="*/ 1238747 w 1387038"/>
                  <a:gd name="connsiteY258" fmla="*/ 949194 h 2434027"/>
                  <a:gd name="connsiteX259" fmla="*/ 1232355 w 1387038"/>
                  <a:gd name="connsiteY259" fmla="*/ 967731 h 2434027"/>
                  <a:gd name="connsiteX260" fmla="*/ 1244499 w 1387038"/>
                  <a:gd name="connsiteY260" fmla="*/ 930658 h 2434027"/>
                  <a:gd name="connsiteX261" fmla="*/ 1225963 w 1387038"/>
                  <a:gd name="connsiteY261" fmla="*/ 924905 h 2434027"/>
                  <a:gd name="connsiteX262" fmla="*/ 1231716 w 1387038"/>
                  <a:gd name="connsiteY262" fmla="*/ 906369 h 2434027"/>
                  <a:gd name="connsiteX263" fmla="*/ 1250252 w 1387038"/>
                  <a:gd name="connsiteY263" fmla="*/ 912121 h 2434027"/>
                  <a:gd name="connsiteX264" fmla="*/ 1244499 w 1387038"/>
                  <a:gd name="connsiteY264" fmla="*/ 930658 h 2434027"/>
                  <a:gd name="connsiteX265" fmla="*/ 1256005 w 1387038"/>
                  <a:gd name="connsiteY265" fmla="*/ 894224 h 2434027"/>
                  <a:gd name="connsiteX266" fmla="*/ 1237468 w 1387038"/>
                  <a:gd name="connsiteY266" fmla="*/ 888471 h 2434027"/>
                  <a:gd name="connsiteX267" fmla="*/ 1243221 w 1387038"/>
                  <a:gd name="connsiteY267" fmla="*/ 869935 h 2434027"/>
                  <a:gd name="connsiteX268" fmla="*/ 1261758 w 1387038"/>
                  <a:gd name="connsiteY268" fmla="*/ 875688 h 2434027"/>
                  <a:gd name="connsiteX269" fmla="*/ 1256005 w 1387038"/>
                  <a:gd name="connsiteY269" fmla="*/ 894224 h 2434027"/>
                  <a:gd name="connsiteX270" fmla="*/ 1267510 w 1387038"/>
                  <a:gd name="connsiteY270" fmla="*/ 857151 h 2434027"/>
                  <a:gd name="connsiteX271" fmla="*/ 1248974 w 1387038"/>
                  <a:gd name="connsiteY271" fmla="*/ 851398 h 2434027"/>
                  <a:gd name="connsiteX272" fmla="*/ 1254087 w 1387038"/>
                  <a:gd name="connsiteY272" fmla="*/ 832862 h 2434027"/>
                  <a:gd name="connsiteX273" fmla="*/ 1272624 w 1387038"/>
                  <a:gd name="connsiteY273" fmla="*/ 837975 h 2434027"/>
                  <a:gd name="connsiteX274" fmla="*/ 1267510 w 1387038"/>
                  <a:gd name="connsiteY274" fmla="*/ 857151 h 2434027"/>
                  <a:gd name="connsiteX275" fmla="*/ 1278377 w 1387038"/>
                  <a:gd name="connsiteY275" fmla="*/ 820078 h 2434027"/>
                  <a:gd name="connsiteX276" fmla="*/ 1259840 w 1387038"/>
                  <a:gd name="connsiteY276" fmla="*/ 814965 h 2434027"/>
                  <a:gd name="connsiteX277" fmla="*/ 1264954 w 1387038"/>
                  <a:gd name="connsiteY277" fmla="*/ 796428 h 2434027"/>
                  <a:gd name="connsiteX278" fmla="*/ 1283490 w 1387038"/>
                  <a:gd name="connsiteY278" fmla="*/ 801542 h 2434027"/>
                  <a:gd name="connsiteX279" fmla="*/ 1278377 w 1387038"/>
                  <a:gd name="connsiteY279" fmla="*/ 820078 h 2434027"/>
                  <a:gd name="connsiteX280" fmla="*/ 1288603 w 1387038"/>
                  <a:gd name="connsiteY280" fmla="*/ 783005 h 2434027"/>
                  <a:gd name="connsiteX281" fmla="*/ 1270067 w 1387038"/>
                  <a:gd name="connsiteY281" fmla="*/ 777892 h 2434027"/>
                  <a:gd name="connsiteX282" fmla="*/ 1275181 w 1387038"/>
                  <a:gd name="connsiteY282" fmla="*/ 759355 h 2434027"/>
                  <a:gd name="connsiteX283" fmla="*/ 1293717 w 1387038"/>
                  <a:gd name="connsiteY283" fmla="*/ 764469 h 2434027"/>
                  <a:gd name="connsiteX284" fmla="*/ 1288603 w 1387038"/>
                  <a:gd name="connsiteY284" fmla="*/ 783005 h 2434027"/>
                  <a:gd name="connsiteX285" fmla="*/ 1298191 w 1387038"/>
                  <a:gd name="connsiteY285" fmla="*/ 745293 h 2434027"/>
                  <a:gd name="connsiteX286" fmla="*/ 1279655 w 1387038"/>
                  <a:gd name="connsiteY286" fmla="*/ 740819 h 2434027"/>
                  <a:gd name="connsiteX287" fmla="*/ 1284129 w 1387038"/>
                  <a:gd name="connsiteY287" fmla="*/ 722282 h 2434027"/>
                  <a:gd name="connsiteX288" fmla="*/ 1302666 w 1387038"/>
                  <a:gd name="connsiteY288" fmla="*/ 726757 h 2434027"/>
                  <a:gd name="connsiteX289" fmla="*/ 1298191 w 1387038"/>
                  <a:gd name="connsiteY289" fmla="*/ 745293 h 2434027"/>
                  <a:gd name="connsiteX290" fmla="*/ 1307779 w 1387038"/>
                  <a:gd name="connsiteY290" fmla="*/ 708220 h 2434027"/>
                  <a:gd name="connsiteX291" fmla="*/ 1289243 w 1387038"/>
                  <a:gd name="connsiteY291" fmla="*/ 703746 h 2434027"/>
                  <a:gd name="connsiteX292" fmla="*/ 1293717 w 1387038"/>
                  <a:gd name="connsiteY292" fmla="*/ 685210 h 2434027"/>
                  <a:gd name="connsiteX293" fmla="*/ 1312253 w 1387038"/>
                  <a:gd name="connsiteY293" fmla="*/ 689684 h 2434027"/>
                  <a:gd name="connsiteX294" fmla="*/ 1307779 w 1387038"/>
                  <a:gd name="connsiteY294" fmla="*/ 708220 h 2434027"/>
                  <a:gd name="connsiteX295" fmla="*/ 1316728 w 1387038"/>
                  <a:gd name="connsiteY295" fmla="*/ 670508 h 2434027"/>
                  <a:gd name="connsiteX296" fmla="*/ 1298191 w 1387038"/>
                  <a:gd name="connsiteY296" fmla="*/ 666034 h 2434027"/>
                  <a:gd name="connsiteX297" fmla="*/ 1302666 w 1387038"/>
                  <a:gd name="connsiteY297" fmla="*/ 647498 h 2434027"/>
                  <a:gd name="connsiteX298" fmla="*/ 1321202 w 1387038"/>
                  <a:gd name="connsiteY298" fmla="*/ 651333 h 2434027"/>
                  <a:gd name="connsiteX299" fmla="*/ 1316728 w 1387038"/>
                  <a:gd name="connsiteY299" fmla="*/ 670508 h 2434027"/>
                  <a:gd name="connsiteX300" fmla="*/ 1324398 w 1387038"/>
                  <a:gd name="connsiteY300" fmla="*/ 632796 h 2434027"/>
                  <a:gd name="connsiteX301" fmla="*/ 1305862 w 1387038"/>
                  <a:gd name="connsiteY301" fmla="*/ 628961 h 2434027"/>
                  <a:gd name="connsiteX302" fmla="*/ 1309697 w 1387038"/>
                  <a:gd name="connsiteY302" fmla="*/ 610424 h 2434027"/>
                  <a:gd name="connsiteX303" fmla="*/ 1328233 w 1387038"/>
                  <a:gd name="connsiteY303" fmla="*/ 614260 h 2434027"/>
                  <a:gd name="connsiteX304" fmla="*/ 1324398 w 1387038"/>
                  <a:gd name="connsiteY304" fmla="*/ 632796 h 2434027"/>
                  <a:gd name="connsiteX305" fmla="*/ 1332707 w 1387038"/>
                  <a:gd name="connsiteY305" fmla="*/ 595084 h 2434027"/>
                  <a:gd name="connsiteX306" fmla="*/ 1314171 w 1387038"/>
                  <a:gd name="connsiteY306" fmla="*/ 591249 h 2434027"/>
                  <a:gd name="connsiteX307" fmla="*/ 1318006 w 1387038"/>
                  <a:gd name="connsiteY307" fmla="*/ 572712 h 2434027"/>
                  <a:gd name="connsiteX308" fmla="*/ 1336542 w 1387038"/>
                  <a:gd name="connsiteY308" fmla="*/ 576548 h 2434027"/>
                  <a:gd name="connsiteX309" fmla="*/ 1332707 w 1387038"/>
                  <a:gd name="connsiteY309" fmla="*/ 595084 h 2434027"/>
                  <a:gd name="connsiteX310" fmla="*/ 1339738 w 1387038"/>
                  <a:gd name="connsiteY310" fmla="*/ 556733 h 2434027"/>
                  <a:gd name="connsiteX311" fmla="*/ 1321202 w 1387038"/>
                  <a:gd name="connsiteY311" fmla="*/ 553537 h 2434027"/>
                  <a:gd name="connsiteX312" fmla="*/ 1324398 w 1387038"/>
                  <a:gd name="connsiteY312" fmla="*/ 534361 h 2434027"/>
                  <a:gd name="connsiteX313" fmla="*/ 1343574 w 1387038"/>
                  <a:gd name="connsiteY313" fmla="*/ 537557 h 2434027"/>
                  <a:gd name="connsiteX314" fmla="*/ 1339738 w 1387038"/>
                  <a:gd name="connsiteY314" fmla="*/ 556733 h 2434027"/>
                  <a:gd name="connsiteX315" fmla="*/ 1346770 w 1387038"/>
                  <a:gd name="connsiteY315" fmla="*/ 519021 h 2434027"/>
                  <a:gd name="connsiteX316" fmla="*/ 1327594 w 1387038"/>
                  <a:gd name="connsiteY316" fmla="*/ 515825 h 2434027"/>
                  <a:gd name="connsiteX317" fmla="*/ 1330790 w 1387038"/>
                  <a:gd name="connsiteY317" fmla="*/ 496649 h 2434027"/>
                  <a:gd name="connsiteX318" fmla="*/ 1349965 w 1387038"/>
                  <a:gd name="connsiteY318" fmla="*/ 499845 h 2434027"/>
                  <a:gd name="connsiteX319" fmla="*/ 1346770 w 1387038"/>
                  <a:gd name="connsiteY319" fmla="*/ 519021 h 2434027"/>
                  <a:gd name="connsiteX320" fmla="*/ 1352522 w 1387038"/>
                  <a:gd name="connsiteY320" fmla="*/ 480669 h 2434027"/>
                  <a:gd name="connsiteX321" fmla="*/ 1333347 w 1387038"/>
                  <a:gd name="connsiteY321" fmla="*/ 477473 h 2434027"/>
                  <a:gd name="connsiteX322" fmla="*/ 1336542 w 1387038"/>
                  <a:gd name="connsiteY322" fmla="*/ 458298 h 2434027"/>
                  <a:gd name="connsiteX323" fmla="*/ 1355718 w 1387038"/>
                  <a:gd name="connsiteY323" fmla="*/ 460855 h 2434027"/>
                  <a:gd name="connsiteX324" fmla="*/ 1352522 w 1387038"/>
                  <a:gd name="connsiteY324" fmla="*/ 480669 h 2434027"/>
                  <a:gd name="connsiteX325" fmla="*/ 1358275 w 1387038"/>
                  <a:gd name="connsiteY325" fmla="*/ 442318 h 2434027"/>
                  <a:gd name="connsiteX326" fmla="*/ 1339099 w 1387038"/>
                  <a:gd name="connsiteY326" fmla="*/ 439761 h 2434027"/>
                  <a:gd name="connsiteX327" fmla="*/ 1341656 w 1387038"/>
                  <a:gd name="connsiteY327" fmla="*/ 420586 h 2434027"/>
                  <a:gd name="connsiteX328" fmla="*/ 1360832 w 1387038"/>
                  <a:gd name="connsiteY328" fmla="*/ 423142 h 2434027"/>
                  <a:gd name="connsiteX329" fmla="*/ 1358275 w 1387038"/>
                  <a:gd name="connsiteY329" fmla="*/ 442318 h 2434027"/>
                  <a:gd name="connsiteX330" fmla="*/ 1364028 w 1387038"/>
                  <a:gd name="connsiteY330" fmla="*/ 403967 h 2434027"/>
                  <a:gd name="connsiteX331" fmla="*/ 1344852 w 1387038"/>
                  <a:gd name="connsiteY331" fmla="*/ 401410 h 2434027"/>
                  <a:gd name="connsiteX332" fmla="*/ 1347409 w 1387038"/>
                  <a:gd name="connsiteY332" fmla="*/ 382234 h 2434027"/>
                  <a:gd name="connsiteX333" fmla="*/ 1366584 w 1387038"/>
                  <a:gd name="connsiteY333" fmla="*/ 384791 h 2434027"/>
                  <a:gd name="connsiteX334" fmla="*/ 1364028 w 1387038"/>
                  <a:gd name="connsiteY334" fmla="*/ 403967 h 2434027"/>
                  <a:gd name="connsiteX335" fmla="*/ 1368502 w 1387038"/>
                  <a:gd name="connsiteY335" fmla="*/ 366255 h 2434027"/>
                  <a:gd name="connsiteX336" fmla="*/ 1349326 w 1387038"/>
                  <a:gd name="connsiteY336" fmla="*/ 364337 h 2434027"/>
                  <a:gd name="connsiteX337" fmla="*/ 1351244 w 1387038"/>
                  <a:gd name="connsiteY337" fmla="*/ 345161 h 2434027"/>
                  <a:gd name="connsiteX338" fmla="*/ 1370420 w 1387038"/>
                  <a:gd name="connsiteY338" fmla="*/ 347079 h 2434027"/>
                  <a:gd name="connsiteX339" fmla="*/ 1368502 w 1387038"/>
                  <a:gd name="connsiteY339" fmla="*/ 366255 h 2434027"/>
                  <a:gd name="connsiteX340" fmla="*/ 1372337 w 1387038"/>
                  <a:gd name="connsiteY340" fmla="*/ 327264 h 2434027"/>
                  <a:gd name="connsiteX341" fmla="*/ 1353161 w 1387038"/>
                  <a:gd name="connsiteY341" fmla="*/ 325347 h 2434027"/>
                  <a:gd name="connsiteX342" fmla="*/ 1355079 w 1387038"/>
                  <a:gd name="connsiteY342" fmla="*/ 306171 h 2434027"/>
                  <a:gd name="connsiteX343" fmla="*/ 1374255 w 1387038"/>
                  <a:gd name="connsiteY343" fmla="*/ 308089 h 2434027"/>
                  <a:gd name="connsiteX344" fmla="*/ 1372337 w 1387038"/>
                  <a:gd name="connsiteY344" fmla="*/ 327264 h 2434027"/>
                  <a:gd name="connsiteX345" fmla="*/ 1376172 w 1387038"/>
                  <a:gd name="connsiteY345" fmla="*/ 288913 h 2434027"/>
                  <a:gd name="connsiteX346" fmla="*/ 1356997 w 1387038"/>
                  <a:gd name="connsiteY346" fmla="*/ 286995 h 2434027"/>
                  <a:gd name="connsiteX347" fmla="*/ 1358914 w 1387038"/>
                  <a:gd name="connsiteY347" fmla="*/ 267820 h 2434027"/>
                  <a:gd name="connsiteX348" fmla="*/ 1378090 w 1387038"/>
                  <a:gd name="connsiteY348" fmla="*/ 269098 h 2434027"/>
                  <a:gd name="connsiteX349" fmla="*/ 1376172 w 1387038"/>
                  <a:gd name="connsiteY349" fmla="*/ 288913 h 2434027"/>
                  <a:gd name="connsiteX350" fmla="*/ 1379368 w 1387038"/>
                  <a:gd name="connsiteY350" fmla="*/ 250562 h 2434027"/>
                  <a:gd name="connsiteX351" fmla="*/ 1360193 w 1387038"/>
                  <a:gd name="connsiteY351" fmla="*/ 249283 h 2434027"/>
                  <a:gd name="connsiteX352" fmla="*/ 1361471 w 1387038"/>
                  <a:gd name="connsiteY352" fmla="*/ 230108 h 2434027"/>
                  <a:gd name="connsiteX353" fmla="*/ 1380647 w 1387038"/>
                  <a:gd name="connsiteY353" fmla="*/ 231386 h 2434027"/>
                  <a:gd name="connsiteX354" fmla="*/ 1379368 w 1387038"/>
                  <a:gd name="connsiteY354" fmla="*/ 250562 h 2434027"/>
                  <a:gd name="connsiteX355" fmla="*/ 1381925 w 1387038"/>
                  <a:gd name="connsiteY355" fmla="*/ 212210 h 2434027"/>
                  <a:gd name="connsiteX356" fmla="*/ 1362749 w 1387038"/>
                  <a:gd name="connsiteY356" fmla="*/ 210932 h 2434027"/>
                  <a:gd name="connsiteX357" fmla="*/ 1364028 w 1387038"/>
                  <a:gd name="connsiteY357" fmla="*/ 191756 h 2434027"/>
                  <a:gd name="connsiteX358" fmla="*/ 1383203 w 1387038"/>
                  <a:gd name="connsiteY358" fmla="*/ 193035 h 2434027"/>
                  <a:gd name="connsiteX359" fmla="*/ 1381925 w 1387038"/>
                  <a:gd name="connsiteY359" fmla="*/ 212210 h 2434027"/>
                  <a:gd name="connsiteX360" fmla="*/ 1383843 w 1387038"/>
                  <a:gd name="connsiteY360" fmla="*/ 173220 h 2434027"/>
                  <a:gd name="connsiteX361" fmla="*/ 1364667 w 1387038"/>
                  <a:gd name="connsiteY361" fmla="*/ 172581 h 2434027"/>
                  <a:gd name="connsiteX362" fmla="*/ 1365306 w 1387038"/>
                  <a:gd name="connsiteY362" fmla="*/ 153405 h 2434027"/>
                  <a:gd name="connsiteX363" fmla="*/ 1384482 w 1387038"/>
                  <a:gd name="connsiteY363" fmla="*/ 154044 h 2434027"/>
                  <a:gd name="connsiteX364" fmla="*/ 1383843 w 1387038"/>
                  <a:gd name="connsiteY364" fmla="*/ 173220 h 2434027"/>
                  <a:gd name="connsiteX365" fmla="*/ 1385760 w 1387038"/>
                  <a:gd name="connsiteY365" fmla="*/ 134869 h 2434027"/>
                  <a:gd name="connsiteX366" fmla="*/ 1366584 w 1387038"/>
                  <a:gd name="connsiteY366" fmla="*/ 134229 h 2434027"/>
                  <a:gd name="connsiteX367" fmla="*/ 1367224 w 1387038"/>
                  <a:gd name="connsiteY367" fmla="*/ 115054 h 2434027"/>
                  <a:gd name="connsiteX368" fmla="*/ 1386399 w 1387038"/>
                  <a:gd name="connsiteY368" fmla="*/ 115693 h 2434027"/>
                  <a:gd name="connsiteX369" fmla="*/ 1385760 w 1387038"/>
                  <a:gd name="connsiteY369" fmla="*/ 134869 h 2434027"/>
                  <a:gd name="connsiteX370" fmla="*/ 1386399 w 1387038"/>
                  <a:gd name="connsiteY370" fmla="*/ 96517 h 2434027"/>
                  <a:gd name="connsiteX371" fmla="*/ 1367224 w 1387038"/>
                  <a:gd name="connsiteY371" fmla="*/ 95878 h 2434027"/>
                  <a:gd name="connsiteX372" fmla="*/ 1367224 w 1387038"/>
                  <a:gd name="connsiteY372" fmla="*/ 76703 h 2434027"/>
                  <a:gd name="connsiteX373" fmla="*/ 1386399 w 1387038"/>
                  <a:gd name="connsiteY373" fmla="*/ 76703 h 2434027"/>
                  <a:gd name="connsiteX374" fmla="*/ 1386399 w 1387038"/>
                  <a:gd name="connsiteY374" fmla="*/ 96517 h 2434027"/>
                  <a:gd name="connsiteX375" fmla="*/ 1387038 w 1387038"/>
                  <a:gd name="connsiteY375" fmla="*/ 57527 h 2434027"/>
                  <a:gd name="connsiteX376" fmla="*/ 1367863 w 1387038"/>
                  <a:gd name="connsiteY376" fmla="*/ 57527 h 2434027"/>
                  <a:gd name="connsiteX377" fmla="*/ 1367863 w 1387038"/>
                  <a:gd name="connsiteY377" fmla="*/ 43465 h 2434027"/>
                  <a:gd name="connsiteX378" fmla="*/ 1367863 w 1387038"/>
                  <a:gd name="connsiteY378" fmla="*/ 38351 h 2434027"/>
                  <a:gd name="connsiteX379" fmla="*/ 1387038 w 1387038"/>
                  <a:gd name="connsiteY379" fmla="*/ 38351 h 2434027"/>
                  <a:gd name="connsiteX380" fmla="*/ 1387038 w 1387038"/>
                  <a:gd name="connsiteY380" fmla="*/ 43465 h 2434027"/>
                  <a:gd name="connsiteX381" fmla="*/ 1387038 w 1387038"/>
                  <a:gd name="connsiteY381" fmla="*/ 57527 h 2434027"/>
                  <a:gd name="connsiteX382" fmla="*/ 1367863 w 1387038"/>
                  <a:gd name="connsiteY382" fmla="*/ 19176 h 2434027"/>
                  <a:gd name="connsiteX383" fmla="*/ 1367863 w 1387038"/>
                  <a:gd name="connsiteY383" fmla="*/ 0 h 2434027"/>
                  <a:gd name="connsiteX384" fmla="*/ 1387038 w 1387038"/>
                  <a:gd name="connsiteY384" fmla="*/ 0 h 2434027"/>
                  <a:gd name="connsiteX385" fmla="*/ 1387038 w 1387038"/>
                  <a:gd name="connsiteY385" fmla="*/ 19176 h 2434027"/>
                  <a:gd name="connsiteX386" fmla="*/ 1367863 w 1387038"/>
                  <a:gd name="connsiteY386" fmla="*/ 19176 h 2434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Lst>
                <a:rect l="l" t="t" r="r" b="b"/>
                <a:pathLst>
                  <a:path w="1387038" h="2434027">
                    <a:moveTo>
                      <a:pt x="5114" y="2434028"/>
                    </a:moveTo>
                    <a:lnTo>
                      <a:pt x="0" y="2415492"/>
                    </a:lnTo>
                    <a:cubicBezTo>
                      <a:pt x="5753" y="2414213"/>
                      <a:pt x="12145" y="2412296"/>
                      <a:pt x="18537" y="2410378"/>
                    </a:cubicBezTo>
                    <a:lnTo>
                      <a:pt x="23650" y="2428914"/>
                    </a:lnTo>
                    <a:cubicBezTo>
                      <a:pt x="17258" y="2430193"/>
                      <a:pt x="10866" y="2432110"/>
                      <a:pt x="5114" y="2434028"/>
                    </a:cubicBezTo>
                    <a:close/>
                    <a:moveTo>
                      <a:pt x="42186" y="2422523"/>
                    </a:moveTo>
                    <a:lnTo>
                      <a:pt x="36434" y="2404625"/>
                    </a:lnTo>
                    <a:cubicBezTo>
                      <a:pt x="42186" y="2402708"/>
                      <a:pt x="48578" y="2400790"/>
                      <a:pt x="54331" y="2398234"/>
                    </a:cubicBezTo>
                    <a:lnTo>
                      <a:pt x="60723" y="2416131"/>
                    </a:lnTo>
                    <a:cubicBezTo>
                      <a:pt x="54331" y="2418688"/>
                      <a:pt x="48578" y="2420605"/>
                      <a:pt x="42186" y="2422523"/>
                    </a:cubicBezTo>
                    <a:close/>
                    <a:moveTo>
                      <a:pt x="79259" y="2409739"/>
                    </a:moveTo>
                    <a:lnTo>
                      <a:pt x="72228" y="2391842"/>
                    </a:lnTo>
                    <a:cubicBezTo>
                      <a:pt x="77981" y="2389285"/>
                      <a:pt x="83734" y="2387367"/>
                      <a:pt x="90126" y="2384811"/>
                    </a:cubicBezTo>
                    <a:lnTo>
                      <a:pt x="97796" y="2402708"/>
                    </a:lnTo>
                    <a:cubicBezTo>
                      <a:pt x="90765" y="2404625"/>
                      <a:pt x="85012" y="2407182"/>
                      <a:pt x="79259" y="2409739"/>
                    </a:cubicBezTo>
                    <a:close/>
                    <a:moveTo>
                      <a:pt x="115054" y="2394399"/>
                    </a:moveTo>
                    <a:lnTo>
                      <a:pt x="107384" y="2377140"/>
                    </a:lnTo>
                    <a:cubicBezTo>
                      <a:pt x="113136" y="2374583"/>
                      <a:pt x="118889" y="2372027"/>
                      <a:pt x="124642" y="2369470"/>
                    </a:cubicBezTo>
                    <a:lnTo>
                      <a:pt x="132951" y="2386728"/>
                    </a:lnTo>
                    <a:cubicBezTo>
                      <a:pt x="126559" y="2389285"/>
                      <a:pt x="120807" y="2391842"/>
                      <a:pt x="115054" y="2394399"/>
                    </a:cubicBezTo>
                    <a:close/>
                    <a:moveTo>
                      <a:pt x="150209" y="2377779"/>
                    </a:moveTo>
                    <a:lnTo>
                      <a:pt x="141900" y="2360521"/>
                    </a:lnTo>
                    <a:cubicBezTo>
                      <a:pt x="147653" y="2357965"/>
                      <a:pt x="153405" y="2354769"/>
                      <a:pt x="159158" y="2351573"/>
                    </a:cubicBezTo>
                    <a:lnTo>
                      <a:pt x="168107" y="2368831"/>
                    </a:lnTo>
                    <a:cubicBezTo>
                      <a:pt x="161715" y="2372027"/>
                      <a:pt x="155962" y="2375223"/>
                      <a:pt x="150209" y="2377779"/>
                    </a:cubicBezTo>
                    <a:close/>
                    <a:moveTo>
                      <a:pt x="184725" y="2359882"/>
                    </a:moveTo>
                    <a:lnTo>
                      <a:pt x="175777" y="2343263"/>
                    </a:lnTo>
                    <a:cubicBezTo>
                      <a:pt x="181530" y="2340068"/>
                      <a:pt x="186643" y="2336872"/>
                      <a:pt x="192396" y="2334315"/>
                    </a:cubicBezTo>
                    <a:lnTo>
                      <a:pt x="201984" y="2350933"/>
                    </a:lnTo>
                    <a:cubicBezTo>
                      <a:pt x="196231" y="2354129"/>
                      <a:pt x="190478" y="2357325"/>
                      <a:pt x="184725" y="2359882"/>
                    </a:cubicBezTo>
                    <a:close/>
                    <a:moveTo>
                      <a:pt x="218602" y="2340707"/>
                    </a:moveTo>
                    <a:lnTo>
                      <a:pt x="209015" y="2324088"/>
                    </a:lnTo>
                    <a:cubicBezTo>
                      <a:pt x="214767" y="2320892"/>
                      <a:pt x="219881" y="2317696"/>
                      <a:pt x="225633" y="2314500"/>
                    </a:cubicBezTo>
                    <a:lnTo>
                      <a:pt x="235861" y="2331119"/>
                    </a:lnTo>
                    <a:cubicBezTo>
                      <a:pt x="229469" y="2334315"/>
                      <a:pt x="223716" y="2337511"/>
                      <a:pt x="218602" y="2340707"/>
                    </a:cubicBezTo>
                    <a:close/>
                    <a:moveTo>
                      <a:pt x="251840" y="2320892"/>
                    </a:moveTo>
                    <a:lnTo>
                      <a:pt x="241613" y="2304912"/>
                    </a:lnTo>
                    <a:cubicBezTo>
                      <a:pt x="246727" y="2301716"/>
                      <a:pt x="252479" y="2297881"/>
                      <a:pt x="257593" y="2294685"/>
                    </a:cubicBezTo>
                    <a:lnTo>
                      <a:pt x="267820" y="2310665"/>
                    </a:lnTo>
                    <a:cubicBezTo>
                      <a:pt x="262706" y="2313861"/>
                      <a:pt x="256954" y="2317057"/>
                      <a:pt x="251840" y="2320892"/>
                    </a:cubicBezTo>
                    <a:close/>
                    <a:moveTo>
                      <a:pt x="283800" y="2299798"/>
                    </a:moveTo>
                    <a:lnTo>
                      <a:pt x="272933" y="2283819"/>
                    </a:lnTo>
                    <a:cubicBezTo>
                      <a:pt x="278047" y="2279984"/>
                      <a:pt x="283160" y="2276788"/>
                      <a:pt x="288913" y="2272953"/>
                    </a:cubicBezTo>
                    <a:lnTo>
                      <a:pt x="299779" y="2288933"/>
                    </a:lnTo>
                    <a:cubicBezTo>
                      <a:pt x="294666" y="2292128"/>
                      <a:pt x="289552" y="2295963"/>
                      <a:pt x="283800" y="2299798"/>
                    </a:cubicBezTo>
                    <a:close/>
                    <a:moveTo>
                      <a:pt x="315759" y="2277427"/>
                    </a:moveTo>
                    <a:lnTo>
                      <a:pt x="304893" y="2262087"/>
                    </a:lnTo>
                    <a:cubicBezTo>
                      <a:pt x="310006" y="2258251"/>
                      <a:pt x="315120" y="2254416"/>
                      <a:pt x="320233" y="2251220"/>
                    </a:cubicBezTo>
                    <a:lnTo>
                      <a:pt x="331739" y="2266561"/>
                    </a:lnTo>
                    <a:cubicBezTo>
                      <a:pt x="326625" y="2270396"/>
                      <a:pt x="320872" y="2274231"/>
                      <a:pt x="315759" y="2277427"/>
                    </a:cubicBezTo>
                    <a:close/>
                    <a:moveTo>
                      <a:pt x="347079" y="2255055"/>
                    </a:moveTo>
                    <a:lnTo>
                      <a:pt x="335574" y="2239715"/>
                    </a:lnTo>
                    <a:cubicBezTo>
                      <a:pt x="340687" y="2235880"/>
                      <a:pt x="345801" y="2232045"/>
                      <a:pt x="350914" y="2228210"/>
                    </a:cubicBezTo>
                    <a:lnTo>
                      <a:pt x="362420" y="2243550"/>
                    </a:lnTo>
                    <a:cubicBezTo>
                      <a:pt x="357306" y="2247385"/>
                      <a:pt x="352193" y="2251220"/>
                      <a:pt x="347079" y="2255055"/>
                    </a:cubicBezTo>
                    <a:close/>
                    <a:moveTo>
                      <a:pt x="377760" y="2231406"/>
                    </a:moveTo>
                    <a:lnTo>
                      <a:pt x="366255" y="2216065"/>
                    </a:lnTo>
                    <a:cubicBezTo>
                      <a:pt x="371368" y="2212230"/>
                      <a:pt x="376482" y="2208395"/>
                      <a:pt x="380956" y="2203920"/>
                    </a:cubicBezTo>
                    <a:lnTo>
                      <a:pt x="393101" y="2218622"/>
                    </a:lnTo>
                    <a:cubicBezTo>
                      <a:pt x="387987" y="2223096"/>
                      <a:pt x="382874" y="2227570"/>
                      <a:pt x="377760" y="2231406"/>
                    </a:cubicBezTo>
                    <a:close/>
                    <a:moveTo>
                      <a:pt x="408441" y="2207116"/>
                    </a:moveTo>
                    <a:lnTo>
                      <a:pt x="396297" y="2192415"/>
                    </a:lnTo>
                    <a:cubicBezTo>
                      <a:pt x="401410" y="2188580"/>
                      <a:pt x="405885" y="2184106"/>
                      <a:pt x="410998" y="2180271"/>
                    </a:cubicBezTo>
                    <a:lnTo>
                      <a:pt x="423143" y="2194972"/>
                    </a:lnTo>
                    <a:cubicBezTo>
                      <a:pt x="418029" y="2198807"/>
                      <a:pt x="412916" y="2203281"/>
                      <a:pt x="408441" y="2207116"/>
                    </a:cubicBezTo>
                    <a:close/>
                    <a:moveTo>
                      <a:pt x="437844" y="2182188"/>
                    </a:moveTo>
                    <a:lnTo>
                      <a:pt x="425699" y="2167487"/>
                    </a:lnTo>
                    <a:cubicBezTo>
                      <a:pt x="430813" y="2163651"/>
                      <a:pt x="435287" y="2159177"/>
                      <a:pt x="440401" y="2154703"/>
                    </a:cubicBezTo>
                    <a:lnTo>
                      <a:pt x="453184" y="2169404"/>
                    </a:lnTo>
                    <a:cubicBezTo>
                      <a:pt x="447432" y="2173879"/>
                      <a:pt x="442957" y="2178353"/>
                      <a:pt x="437844" y="2182188"/>
                    </a:cubicBezTo>
                    <a:close/>
                    <a:moveTo>
                      <a:pt x="467247" y="2156621"/>
                    </a:moveTo>
                    <a:lnTo>
                      <a:pt x="454463" y="2142558"/>
                    </a:lnTo>
                    <a:cubicBezTo>
                      <a:pt x="458937" y="2138084"/>
                      <a:pt x="464051" y="2134249"/>
                      <a:pt x="468525" y="2129775"/>
                    </a:cubicBezTo>
                    <a:lnTo>
                      <a:pt x="481309" y="2143837"/>
                    </a:lnTo>
                    <a:cubicBezTo>
                      <a:pt x="476834" y="2148311"/>
                      <a:pt x="471721" y="2152785"/>
                      <a:pt x="467247" y="2156621"/>
                    </a:cubicBezTo>
                    <a:close/>
                    <a:moveTo>
                      <a:pt x="496010" y="2131053"/>
                    </a:moveTo>
                    <a:lnTo>
                      <a:pt x="483226" y="2116991"/>
                    </a:lnTo>
                    <a:cubicBezTo>
                      <a:pt x="487701" y="2112516"/>
                      <a:pt x="492814" y="2108042"/>
                      <a:pt x="497288" y="2104207"/>
                    </a:cubicBezTo>
                    <a:lnTo>
                      <a:pt x="510711" y="2118269"/>
                    </a:lnTo>
                    <a:cubicBezTo>
                      <a:pt x="504959" y="2122104"/>
                      <a:pt x="500484" y="2126579"/>
                      <a:pt x="496010" y="2131053"/>
                    </a:cubicBezTo>
                    <a:close/>
                    <a:moveTo>
                      <a:pt x="524134" y="2104207"/>
                    </a:moveTo>
                    <a:lnTo>
                      <a:pt x="510711" y="2090145"/>
                    </a:lnTo>
                    <a:cubicBezTo>
                      <a:pt x="515186" y="2085670"/>
                      <a:pt x="519660" y="2081196"/>
                      <a:pt x="524774" y="2076722"/>
                    </a:cubicBezTo>
                    <a:lnTo>
                      <a:pt x="538196" y="2090784"/>
                    </a:lnTo>
                    <a:cubicBezTo>
                      <a:pt x="533083" y="2095258"/>
                      <a:pt x="528609" y="2099733"/>
                      <a:pt x="524134" y="2104207"/>
                    </a:cubicBezTo>
                    <a:close/>
                    <a:moveTo>
                      <a:pt x="551619" y="2077361"/>
                    </a:moveTo>
                    <a:lnTo>
                      <a:pt x="538196" y="2063938"/>
                    </a:lnTo>
                    <a:cubicBezTo>
                      <a:pt x="542671" y="2059464"/>
                      <a:pt x="547145" y="2054989"/>
                      <a:pt x="551619" y="2050515"/>
                    </a:cubicBezTo>
                    <a:lnTo>
                      <a:pt x="565042" y="2063938"/>
                    </a:lnTo>
                    <a:cubicBezTo>
                      <a:pt x="560568" y="2068413"/>
                      <a:pt x="556094" y="2072887"/>
                      <a:pt x="551619" y="2077361"/>
                    </a:cubicBezTo>
                    <a:close/>
                    <a:moveTo>
                      <a:pt x="579104" y="2049876"/>
                    </a:moveTo>
                    <a:lnTo>
                      <a:pt x="565682" y="2036453"/>
                    </a:lnTo>
                    <a:cubicBezTo>
                      <a:pt x="570156" y="2031979"/>
                      <a:pt x="574630" y="2027504"/>
                      <a:pt x="579104" y="2022391"/>
                    </a:cubicBezTo>
                    <a:lnTo>
                      <a:pt x="593167" y="2035814"/>
                    </a:lnTo>
                    <a:cubicBezTo>
                      <a:pt x="588053" y="2040927"/>
                      <a:pt x="583579" y="2045402"/>
                      <a:pt x="579104" y="2049876"/>
                    </a:cubicBezTo>
                    <a:close/>
                    <a:moveTo>
                      <a:pt x="605950" y="2022391"/>
                    </a:moveTo>
                    <a:lnTo>
                      <a:pt x="591888" y="2008968"/>
                    </a:lnTo>
                    <a:cubicBezTo>
                      <a:pt x="596363" y="2004494"/>
                      <a:pt x="600837" y="1999380"/>
                      <a:pt x="605311" y="1994906"/>
                    </a:cubicBezTo>
                    <a:lnTo>
                      <a:pt x="619373" y="2007690"/>
                    </a:lnTo>
                    <a:cubicBezTo>
                      <a:pt x="614260" y="2012803"/>
                      <a:pt x="610425" y="2017278"/>
                      <a:pt x="605950" y="2022391"/>
                    </a:cubicBezTo>
                    <a:close/>
                    <a:moveTo>
                      <a:pt x="632157" y="1993628"/>
                    </a:moveTo>
                    <a:lnTo>
                      <a:pt x="618095" y="1980844"/>
                    </a:lnTo>
                    <a:cubicBezTo>
                      <a:pt x="622569" y="1976369"/>
                      <a:pt x="626405" y="1971256"/>
                      <a:pt x="630879" y="1966782"/>
                    </a:cubicBezTo>
                    <a:lnTo>
                      <a:pt x="644941" y="1979565"/>
                    </a:lnTo>
                    <a:cubicBezTo>
                      <a:pt x="640467" y="1984679"/>
                      <a:pt x="636631" y="1989153"/>
                      <a:pt x="632157" y="1993628"/>
                    </a:cubicBezTo>
                    <a:close/>
                    <a:moveTo>
                      <a:pt x="657725" y="1965503"/>
                    </a:moveTo>
                    <a:lnTo>
                      <a:pt x="643662" y="1952719"/>
                    </a:lnTo>
                    <a:cubicBezTo>
                      <a:pt x="648137" y="1948245"/>
                      <a:pt x="651972" y="1943132"/>
                      <a:pt x="656446" y="1938018"/>
                    </a:cubicBezTo>
                    <a:lnTo>
                      <a:pt x="671148" y="1950802"/>
                    </a:lnTo>
                    <a:cubicBezTo>
                      <a:pt x="666673" y="1955276"/>
                      <a:pt x="662199" y="1960390"/>
                      <a:pt x="657725" y="1965503"/>
                    </a:cubicBezTo>
                    <a:close/>
                    <a:moveTo>
                      <a:pt x="683292" y="1936101"/>
                    </a:moveTo>
                    <a:lnTo>
                      <a:pt x="668591" y="1923317"/>
                    </a:lnTo>
                    <a:cubicBezTo>
                      <a:pt x="673065" y="1918203"/>
                      <a:pt x="676900" y="1913729"/>
                      <a:pt x="680736" y="1908616"/>
                    </a:cubicBezTo>
                    <a:lnTo>
                      <a:pt x="695437" y="1920760"/>
                    </a:lnTo>
                    <a:cubicBezTo>
                      <a:pt x="691602" y="1926513"/>
                      <a:pt x="687766" y="1930987"/>
                      <a:pt x="683292" y="1936101"/>
                    </a:cubicBezTo>
                    <a:close/>
                    <a:moveTo>
                      <a:pt x="708221" y="1906698"/>
                    </a:moveTo>
                    <a:lnTo>
                      <a:pt x="693519" y="1894553"/>
                    </a:lnTo>
                    <a:cubicBezTo>
                      <a:pt x="697354" y="1889440"/>
                      <a:pt x="701829" y="1884966"/>
                      <a:pt x="705664" y="1879852"/>
                    </a:cubicBezTo>
                    <a:lnTo>
                      <a:pt x="720365" y="1891996"/>
                    </a:lnTo>
                    <a:cubicBezTo>
                      <a:pt x="716530" y="1896471"/>
                      <a:pt x="712695" y="1901584"/>
                      <a:pt x="708221" y="1906698"/>
                    </a:cubicBezTo>
                    <a:close/>
                    <a:moveTo>
                      <a:pt x="733149" y="1876656"/>
                    </a:moveTo>
                    <a:lnTo>
                      <a:pt x="717808" y="1864511"/>
                    </a:lnTo>
                    <a:cubicBezTo>
                      <a:pt x="721644" y="1859398"/>
                      <a:pt x="726118" y="1854285"/>
                      <a:pt x="729953" y="1849810"/>
                    </a:cubicBezTo>
                    <a:lnTo>
                      <a:pt x="744654" y="1861955"/>
                    </a:lnTo>
                    <a:cubicBezTo>
                      <a:pt x="740819" y="1867068"/>
                      <a:pt x="736984" y="1871542"/>
                      <a:pt x="733149" y="1876656"/>
                    </a:cubicBezTo>
                    <a:close/>
                    <a:moveTo>
                      <a:pt x="756799" y="1846614"/>
                    </a:moveTo>
                    <a:lnTo>
                      <a:pt x="741458" y="1834470"/>
                    </a:lnTo>
                    <a:cubicBezTo>
                      <a:pt x="745293" y="1829356"/>
                      <a:pt x="749129" y="1824243"/>
                      <a:pt x="752964" y="1819129"/>
                    </a:cubicBezTo>
                    <a:lnTo>
                      <a:pt x="768304" y="1830635"/>
                    </a:lnTo>
                    <a:cubicBezTo>
                      <a:pt x="765108" y="1836387"/>
                      <a:pt x="761273" y="1841501"/>
                      <a:pt x="756799" y="1846614"/>
                    </a:cubicBezTo>
                    <a:close/>
                    <a:moveTo>
                      <a:pt x="780449" y="1815933"/>
                    </a:moveTo>
                    <a:lnTo>
                      <a:pt x="765108" y="1804428"/>
                    </a:lnTo>
                    <a:cubicBezTo>
                      <a:pt x="768943" y="1799314"/>
                      <a:pt x="772779" y="1794201"/>
                      <a:pt x="776614" y="1789087"/>
                    </a:cubicBezTo>
                    <a:lnTo>
                      <a:pt x="791954" y="1800593"/>
                    </a:lnTo>
                    <a:cubicBezTo>
                      <a:pt x="788758" y="1805706"/>
                      <a:pt x="784923" y="1810820"/>
                      <a:pt x="780449" y="1815933"/>
                    </a:cubicBezTo>
                    <a:close/>
                    <a:moveTo>
                      <a:pt x="804099" y="1785252"/>
                    </a:moveTo>
                    <a:lnTo>
                      <a:pt x="788758" y="1773747"/>
                    </a:lnTo>
                    <a:cubicBezTo>
                      <a:pt x="792593" y="1768633"/>
                      <a:pt x="796428" y="1763520"/>
                      <a:pt x="800264" y="1758406"/>
                    </a:cubicBezTo>
                    <a:lnTo>
                      <a:pt x="815604" y="1769912"/>
                    </a:lnTo>
                    <a:cubicBezTo>
                      <a:pt x="811769" y="1775025"/>
                      <a:pt x="807934" y="1780139"/>
                      <a:pt x="804099" y="1785252"/>
                    </a:cubicBezTo>
                    <a:close/>
                    <a:moveTo>
                      <a:pt x="827110" y="1753932"/>
                    </a:moveTo>
                    <a:lnTo>
                      <a:pt x="811769" y="1742427"/>
                    </a:lnTo>
                    <a:cubicBezTo>
                      <a:pt x="815604" y="1737313"/>
                      <a:pt x="819439" y="1732199"/>
                      <a:pt x="823274" y="1727086"/>
                    </a:cubicBezTo>
                    <a:lnTo>
                      <a:pt x="838615" y="1737952"/>
                    </a:lnTo>
                    <a:cubicBezTo>
                      <a:pt x="834141" y="1743705"/>
                      <a:pt x="830306" y="1748818"/>
                      <a:pt x="827110" y="1753932"/>
                    </a:cubicBezTo>
                    <a:close/>
                    <a:moveTo>
                      <a:pt x="849481" y="1722612"/>
                    </a:moveTo>
                    <a:lnTo>
                      <a:pt x="833501" y="1711746"/>
                    </a:lnTo>
                    <a:cubicBezTo>
                      <a:pt x="837337" y="1706632"/>
                      <a:pt x="840533" y="1701519"/>
                      <a:pt x="844368" y="1695766"/>
                    </a:cubicBezTo>
                    <a:lnTo>
                      <a:pt x="860347" y="1706632"/>
                    </a:lnTo>
                    <a:cubicBezTo>
                      <a:pt x="856512" y="1712385"/>
                      <a:pt x="852677" y="1717498"/>
                      <a:pt x="849481" y="1722612"/>
                    </a:cubicBezTo>
                    <a:close/>
                    <a:moveTo>
                      <a:pt x="871214" y="1690652"/>
                    </a:moveTo>
                    <a:lnTo>
                      <a:pt x="855234" y="1679786"/>
                    </a:lnTo>
                    <a:cubicBezTo>
                      <a:pt x="859069" y="1674673"/>
                      <a:pt x="862265" y="1668920"/>
                      <a:pt x="866100" y="1663806"/>
                    </a:cubicBezTo>
                    <a:lnTo>
                      <a:pt x="882080" y="1674673"/>
                    </a:lnTo>
                    <a:cubicBezTo>
                      <a:pt x="878245" y="1680425"/>
                      <a:pt x="875049" y="1685539"/>
                      <a:pt x="871214" y="1690652"/>
                    </a:cubicBezTo>
                    <a:close/>
                    <a:moveTo>
                      <a:pt x="892946" y="1658693"/>
                    </a:moveTo>
                    <a:lnTo>
                      <a:pt x="876966" y="1647827"/>
                    </a:lnTo>
                    <a:cubicBezTo>
                      <a:pt x="880801" y="1642713"/>
                      <a:pt x="883997" y="1636960"/>
                      <a:pt x="887832" y="1631847"/>
                    </a:cubicBezTo>
                    <a:lnTo>
                      <a:pt x="903812" y="1642074"/>
                    </a:lnTo>
                    <a:cubicBezTo>
                      <a:pt x="899977" y="1647827"/>
                      <a:pt x="896142" y="1653579"/>
                      <a:pt x="892946" y="1658693"/>
                    </a:cubicBezTo>
                    <a:close/>
                    <a:moveTo>
                      <a:pt x="914039" y="1626733"/>
                    </a:moveTo>
                    <a:lnTo>
                      <a:pt x="898060" y="1616507"/>
                    </a:lnTo>
                    <a:cubicBezTo>
                      <a:pt x="901255" y="1611393"/>
                      <a:pt x="905090" y="1605640"/>
                      <a:pt x="908286" y="1600527"/>
                    </a:cubicBezTo>
                    <a:lnTo>
                      <a:pt x="924266" y="1610754"/>
                    </a:lnTo>
                    <a:cubicBezTo>
                      <a:pt x="921070" y="1615867"/>
                      <a:pt x="917235" y="1620981"/>
                      <a:pt x="914039" y="1626733"/>
                    </a:cubicBezTo>
                    <a:close/>
                    <a:moveTo>
                      <a:pt x="934493" y="1594135"/>
                    </a:moveTo>
                    <a:lnTo>
                      <a:pt x="918513" y="1583908"/>
                    </a:lnTo>
                    <a:cubicBezTo>
                      <a:pt x="921709" y="1578794"/>
                      <a:pt x="925545" y="1573042"/>
                      <a:pt x="928740" y="1567289"/>
                    </a:cubicBezTo>
                    <a:lnTo>
                      <a:pt x="945359" y="1577516"/>
                    </a:lnTo>
                    <a:cubicBezTo>
                      <a:pt x="941524" y="1583269"/>
                      <a:pt x="938328" y="1588382"/>
                      <a:pt x="934493" y="1594135"/>
                    </a:cubicBezTo>
                    <a:close/>
                    <a:moveTo>
                      <a:pt x="954947" y="1560897"/>
                    </a:moveTo>
                    <a:lnTo>
                      <a:pt x="938328" y="1550670"/>
                    </a:lnTo>
                    <a:cubicBezTo>
                      <a:pt x="941524" y="1544917"/>
                      <a:pt x="944720" y="1539804"/>
                      <a:pt x="948555" y="1534051"/>
                    </a:cubicBezTo>
                    <a:lnTo>
                      <a:pt x="965174" y="1543639"/>
                    </a:lnTo>
                    <a:cubicBezTo>
                      <a:pt x="961339" y="1550031"/>
                      <a:pt x="958143" y="1555784"/>
                      <a:pt x="954947" y="1560897"/>
                    </a:cubicBezTo>
                    <a:close/>
                    <a:moveTo>
                      <a:pt x="974762" y="1527659"/>
                    </a:moveTo>
                    <a:lnTo>
                      <a:pt x="958143" y="1518071"/>
                    </a:lnTo>
                    <a:cubicBezTo>
                      <a:pt x="961339" y="1512319"/>
                      <a:pt x="964535" y="1507205"/>
                      <a:pt x="967731" y="1501453"/>
                    </a:cubicBezTo>
                    <a:lnTo>
                      <a:pt x="984350" y="1511041"/>
                    </a:lnTo>
                    <a:cubicBezTo>
                      <a:pt x="981154" y="1516793"/>
                      <a:pt x="977958" y="1522546"/>
                      <a:pt x="974762" y="1527659"/>
                    </a:cubicBezTo>
                    <a:close/>
                    <a:moveTo>
                      <a:pt x="993938" y="1494422"/>
                    </a:moveTo>
                    <a:lnTo>
                      <a:pt x="977319" y="1484834"/>
                    </a:lnTo>
                    <a:cubicBezTo>
                      <a:pt x="980515" y="1479081"/>
                      <a:pt x="983711" y="1473968"/>
                      <a:pt x="986907" y="1468215"/>
                    </a:cubicBezTo>
                    <a:lnTo>
                      <a:pt x="1003526" y="1477803"/>
                    </a:lnTo>
                    <a:cubicBezTo>
                      <a:pt x="1000330" y="1483555"/>
                      <a:pt x="997134" y="1488669"/>
                      <a:pt x="993938" y="1494422"/>
                    </a:cubicBezTo>
                    <a:close/>
                    <a:moveTo>
                      <a:pt x="1013113" y="1461184"/>
                    </a:moveTo>
                    <a:lnTo>
                      <a:pt x="996494" y="1451596"/>
                    </a:lnTo>
                    <a:cubicBezTo>
                      <a:pt x="999690" y="1445843"/>
                      <a:pt x="1002886" y="1440730"/>
                      <a:pt x="1006082" y="1434977"/>
                    </a:cubicBezTo>
                    <a:lnTo>
                      <a:pt x="1022701" y="1443926"/>
                    </a:lnTo>
                    <a:cubicBezTo>
                      <a:pt x="1019505" y="1449678"/>
                      <a:pt x="1016309" y="1455431"/>
                      <a:pt x="1013113" y="1461184"/>
                    </a:cubicBezTo>
                    <a:close/>
                    <a:moveTo>
                      <a:pt x="1031650" y="1427307"/>
                    </a:moveTo>
                    <a:lnTo>
                      <a:pt x="1015031" y="1418358"/>
                    </a:lnTo>
                    <a:cubicBezTo>
                      <a:pt x="1018227" y="1412605"/>
                      <a:pt x="1020784" y="1406853"/>
                      <a:pt x="1023979" y="1401739"/>
                    </a:cubicBezTo>
                    <a:lnTo>
                      <a:pt x="1040598" y="1410688"/>
                    </a:lnTo>
                    <a:cubicBezTo>
                      <a:pt x="1038042" y="1415801"/>
                      <a:pt x="1034846" y="1421554"/>
                      <a:pt x="1031650" y="1427307"/>
                    </a:cubicBezTo>
                    <a:close/>
                    <a:moveTo>
                      <a:pt x="1049547" y="1392791"/>
                    </a:moveTo>
                    <a:lnTo>
                      <a:pt x="1032289" y="1383842"/>
                    </a:lnTo>
                    <a:cubicBezTo>
                      <a:pt x="1035485" y="1378089"/>
                      <a:pt x="1038042" y="1372337"/>
                      <a:pt x="1041238" y="1366584"/>
                    </a:cubicBezTo>
                    <a:lnTo>
                      <a:pt x="1058496" y="1375533"/>
                    </a:lnTo>
                    <a:cubicBezTo>
                      <a:pt x="1055939" y="1381285"/>
                      <a:pt x="1052743" y="1387038"/>
                      <a:pt x="1049547" y="1392791"/>
                    </a:cubicBezTo>
                    <a:close/>
                    <a:moveTo>
                      <a:pt x="1067444" y="1358914"/>
                    </a:moveTo>
                    <a:lnTo>
                      <a:pt x="1050186" y="1349965"/>
                    </a:lnTo>
                    <a:cubicBezTo>
                      <a:pt x="1053382" y="1344212"/>
                      <a:pt x="1055939" y="1338460"/>
                      <a:pt x="1058496" y="1332707"/>
                    </a:cubicBezTo>
                    <a:lnTo>
                      <a:pt x="1075754" y="1341017"/>
                    </a:lnTo>
                    <a:cubicBezTo>
                      <a:pt x="1073197" y="1347408"/>
                      <a:pt x="1070640" y="1353161"/>
                      <a:pt x="1067444" y="1358914"/>
                    </a:cubicBezTo>
                    <a:close/>
                    <a:moveTo>
                      <a:pt x="1084702" y="1323758"/>
                    </a:moveTo>
                    <a:lnTo>
                      <a:pt x="1067444" y="1315449"/>
                    </a:lnTo>
                    <a:cubicBezTo>
                      <a:pt x="1070001" y="1309696"/>
                      <a:pt x="1073197" y="1303943"/>
                      <a:pt x="1075754" y="1298191"/>
                    </a:cubicBezTo>
                    <a:lnTo>
                      <a:pt x="1093012" y="1306500"/>
                    </a:lnTo>
                    <a:cubicBezTo>
                      <a:pt x="1090455" y="1312253"/>
                      <a:pt x="1087259" y="1318006"/>
                      <a:pt x="1084702" y="1323758"/>
                    </a:cubicBezTo>
                    <a:close/>
                    <a:moveTo>
                      <a:pt x="1101321" y="1289242"/>
                    </a:moveTo>
                    <a:lnTo>
                      <a:pt x="1084063" y="1280933"/>
                    </a:lnTo>
                    <a:cubicBezTo>
                      <a:pt x="1086620" y="1275180"/>
                      <a:pt x="1089816" y="1269427"/>
                      <a:pt x="1092373" y="1263675"/>
                    </a:cubicBezTo>
                    <a:lnTo>
                      <a:pt x="1109631" y="1271984"/>
                    </a:lnTo>
                    <a:cubicBezTo>
                      <a:pt x="1107074" y="1277737"/>
                      <a:pt x="1104517" y="1283490"/>
                      <a:pt x="1101321" y="1289242"/>
                    </a:cubicBezTo>
                    <a:close/>
                    <a:moveTo>
                      <a:pt x="1117940" y="1254087"/>
                    </a:moveTo>
                    <a:lnTo>
                      <a:pt x="1100682" y="1245778"/>
                    </a:lnTo>
                    <a:cubicBezTo>
                      <a:pt x="1103239" y="1240025"/>
                      <a:pt x="1105796" y="1234272"/>
                      <a:pt x="1108352" y="1228519"/>
                    </a:cubicBezTo>
                    <a:lnTo>
                      <a:pt x="1125610" y="1236190"/>
                    </a:lnTo>
                    <a:cubicBezTo>
                      <a:pt x="1123054" y="1242582"/>
                      <a:pt x="1120497" y="1248334"/>
                      <a:pt x="1117940" y="1254087"/>
                    </a:cubicBezTo>
                    <a:close/>
                    <a:moveTo>
                      <a:pt x="1133920" y="1218932"/>
                    </a:moveTo>
                    <a:lnTo>
                      <a:pt x="1116662" y="1211261"/>
                    </a:lnTo>
                    <a:cubicBezTo>
                      <a:pt x="1119218" y="1205509"/>
                      <a:pt x="1121775" y="1199756"/>
                      <a:pt x="1124332" y="1194003"/>
                    </a:cubicBezTo>
                    <a:lnTo>
                      <a:pt x="1142229" y="1201673"/>
                    </a:lnTo>
                    <a:cubicBezTo>
                      <a:pt x="1139033" y="1207426"/>
                      <a:pt x="1136477" y="1213179"/>
                      <a:pt x="1133920" y="1218932"/>
                    </a:cubicBezTo>
                    <a:close/>
                    <a:moveTo>
                      <a:pt x="1149260" y="1183776"/>
                    </a:moveTo>
                    <a:lnTo>
                      <a:pt x="1131363" y="1176106"/>
                    </a:lnTo>
                    <a:cubicBezTo>
                      <a:pt x="1133920" y="1170353"/>
                      <a:pt x="1136477" y="1164601"/>
                      <a:pt x="1139033" y="1158209"/>
                    </a:cubicBezTo>
                    <a:lnTo>
                      <a:pt x="1156931" y="1165879"/>
                    </a:lnTo>
                    <a:cubicBezTo>
                      <a:pt x="1154374" y="1171632"/>
                      <a:pt x="1151817" y="1178024"/>
                      <a:pt x="1149260" y="1183776"/>
                    </a:cubicBezTo>
                    <a:close/>
                    <a:moveTo>
                      <a:pt x="1163962" y="1147982"/>
                    </a:moveTo>
                    <a:lnTo>
                      <a:pt x="1146064" y="1140951"/>
                    </a:lnTo>
                    <a:cubicBezTo>
                      <a:pt x="1148621" y="1135198"/>
                      <a:pt x="1151178" y="1129445"/>
                      <a:pt x="1153096" y="1123053"/>
                    </a:cubicBezTo>
                    <a:lnTo>
                      <a:pt x="1170993" y="1130084"/>
                    </a:lnTo>
                    <a:cubicBezTo>
                      <a:pt x="1169075" y="1136476"/>
                      <a:pt x="1166519" y="1142229"/>
                      <a:pt x="1163962" y="1147982"/>
                    </a:cubicBezTo>
                    <a:close/>
                    <a:moveTo>
                      <a:pt x="1178663" y="1112187"/>
                    </a:moveTo>
                    <a:lnTo>
                      <a:pt x="1160766" y="1105156"/>
                    </a:lnTo>
                    <a:cubicBezTo>
                      <a:pt x="1163323" y="1099403"/>
                      <a:pt x="1165240" y="1093011"/>
                      <a:pt x="1167797" y="1087259"/>
                    </a:cubicBezTo>
                    <a:lnTo>
                      <a:pt x="1185694" y="1094290"/>
                    </a:lnTo>
                    <a:cubicBezTo>
                      <a:pt x="1183777" y="1100682"/>
                      <a:pt x="1181220" y="1106434"/>
                      <a:pt x="1178663" y="1112187"/>
                    </a:cubicBezTo>
                    <a:close/>
                    <a:moveTo>
                      <a:pt x="1192725" y="1076393"/>
                    </a:moveTo>
                    <a:lnTo>
                      <a:pt x="1174828" y="1069362"/>
                    </a:lnTo>
                    <a:cubicBezTo>
                      <a:pt x="1177385" y="1063609"/>
                      <a:pt x="1179302" y="1057217"/>
                      <a:pt x="1181859" y="1051464"/>
                    </a:cubicBezTo>
                    <a:lnTo>
                      <a:pt x="1199756" y="1058495"/>
                    </a:lnTo>
                    <a:cubicBezTo>
                      <a:pt x="1197200" y="1064248"/>
                      <a:pt x="1195282" y="1070640"/>
                      <a:pt x="1192725" y="1076393"/>
                    </a:cubicBezTo>
                    <a:close/>
                    <a:moveTo>
                      <a:pt x="1206787" y="1039959"/>
                    </a:moveTo>
                    <a:lnTo>
                      <a:pt x="1188890" y="1033567"/>
                    </a:lnTo>
                    <a:cubicBezTo>
                      <a:pt x="1190808" y="1027814"/>
                      <a:pt x="1193364" y="1021422"/>
                      <a:pt x="1195282" y="1015670"/>
                    </a:cubicBezTo>
                    <a:lnTo>
                      <a:pt x="1213179" y="1022062"/>
                    </a:lnTo>
                    <a:cubicBezTo>
                      <a:pt x="1211262" y="1028454"/>
                      <a:pt x="1208705" y="1034206"/>
                      <a:pt x="1206787" y="1039959"/>
                    </a:cubicBezTo>
                    <a:close/>
                    <a:moveTo>
                      <a:pt x="1219571" y="1004164"/>
                    </a:moveTo>
                    <a:lnTo>
                      <a:pt x="1201674" y="997772"/>
                    </a:lnTo>
                    <a:cubicBezTo>
                      <a:pt x="1203591" y="992020"/>
                      <a:pt x="1206148" y="985628"/>
                      <a:pt x="1208066" y="979875"/>
                    </a:cubicBezTo>
                    <a:lnTo>
                      <a:pt x="1225963" y="986267"/>
                    </a:lnTo>
                    <a:cubicBezTo>
                      <a:pt x="1224046" y="992020"/>
                      <a:pt x="1221489" y="997772"/>
                      <a:pt x="1219571" y="1004164"/>
                    </a:cubicBezTo>
                    <a:close/>
                    <a:moveTo>
                      <a:pt x="1232355" y="967731"/>
                    </a:moveTo>
                    <a:lnTo>
                      <a:pt x="1214458" y="961339"/>
                    </a:lnTo>
                    <a:cubicBezTo>
                      <a:pt x="1216375" y="955586"/>
                      <a:pt x="1218293" y="949194"/>
                      <a:pt x="1220850" y="943441"/>
                    </a:cubicBezTo>
                    <a:lnTo>
                      <a:pt x="1238747" y="949194"/>
                    </a:lnTo>
                    <a:cubicBezTo>
                      <a:pt x="1236190" y="955586"/>
                      <a:pt x="1234272" y="961339"/>
                      <a:pt x="1232355" y="967731"/>
                    </a:cubicBezTo>
                    <a:close/>
                    <a:moveTo>
                      <a:pt x="1244499" y="930658"/>
                    </a:moveTo>
                    <a:lnTo>
                      <a:pt x="1225963" y="924905"/>
                    </a:lnTo>
                    <a:cubicBezTo>
                      <a:pt x="1227880" y="918513"/>
                      <a:pt x="1229798" y="912761"/>
                      <a:pt x="1231716" y="906369"/>
                    </a:cubicBezTo>
                    <a:lnTo>
                      <a:pt x="1250252" y="912121"/>
                    </a:lnTo>
                    <a:cubicBezTo>
                      <a:pt x="1248335" y="918513"/>
                      <a:pt x="1246417" y="924905"/>
                      <a:pt x="1244499" y="930658"/>
                    </a:cubicBezTo>
                    <a:close/>
                    <a:moveTo>
                      <a:pt x="1256005" y="894224"/>
                    </a:moveTo>
                    <a:lnTo>
                      <a:pt x="1237468" y="888471"/>
                    </a:lnTo>
                    <a:cubicBezTo>
                      <a:pt x="1239386" y="882079"/>
                      <a:pt x="1241303" y="876327"/>
                      <a:pt x="1243221" y="869935"/>
                    </a:cubicBezTo>
                    <a:lnTo>
                      <a:pt x="1261758" y="875688"/>
                    </a:lnTo>
                    <a:cubicBezTo>
                      <a:pt x="1259840" y="882079"/>
                      <a:pt x="1257922" y="887832"/>
                      <a:pt x="1256005" y="894224"/>
                    </a:cubicBezTo>
                    <a:close/>
                    <a:moveTo>
                      <a:pt x="1267510" y="857151"/>
                    </a:moveTo>
                    <a:lnTo>
                      <a:pt x="1248974" y="851398"/>
                    </a:lnTo>
                    <a:cubicBezTo>
                      <a:pt x="1250891" y="845007"/>
                      <a:pt x="1252809" y="839254"/>
                      <a:pt x="1254087" y="832862"/>
                    </a:cubicBezTo>
                    <a:lnTo>
                      <a:pt x="1272624" y="837975"/>
                    </a:lnTo>
                    <a:cubicBezTo>
                      <a:pt x="1271345" y="845007"/>
                      <a:pt x="1269428" y="850759"/>
                      <a:pt x="1267510" y="857151"/>
                    </a:cubicBezTo>
                    <a:close/>
                    <a:moveTo>
                      <a:pt x="1278377" y="820078"/>
                    </a:moveTo>
                    <a:lnTo>
                      <a:pt x="1259840" y="814965"/>
                    </a:lnTo>
                    <a:cubicBezTo>
                      <a:pt x="1261758" y="808573"/>
                      <a:pt x="1263036" y="802820"/>
                      <a:pt x="1264954" y="796428"/>
                    </a:cubicBezTo>
                    <a:lnTo>
                      <a:pt x="1283490" y="801542"/>
                    </a:lnTo>
                    <a:cubicBezTo>
                      <a:pt x="1281572" y="807934"/>
                      <a:pt x="1280294" y="813686"/>
                      <a:pt x="1278377" y="820078"/>
                    </a:cubicBezTo>
                    <a:close/>
                    <a:moveTo>
                      <a:pt x="1288603" y="783005"/>
                    </a:moveTo>
                    <a:lnTo>
                      <a:pt x="1270067" y="777892"/>
                    </a:lnTo>
                    <a:cubicBezTo>
                      <a:pt x="1271985" y="771500"/>
                      <a:pt x="1273263" y="765747"/>
                      <a:pt x="1275181" y="759355"/>
                    </a:cubicBezTo>
                    <a:lnTo>
                      <a:pt x="1293717" y="764469"/>
                    </a:lnTo>
                    <a:cubicBezTo>
                      <a:pt x="1291799" y="770221"/>
                      <a:pt x="1290521" y="776613"/>
                      <a:pt x="1288603" y="783005"/>
                    </a:cubicBezTo>
                    <a:close/>
                    <a:moveTo>
                      <a:pt x="1298191" y="745293"/>
                    </a:moveTo>
                    <a:lnTo>
                      <a:pt x="1279655" y="740819"/>
                    </a:lnTo>
                    <a:cubicBezTo>
                      <a:pt x="1280933" y="734427"/>
                      <a:pt x="1282851" y="728674"/>
                      <a:pt x="1284129" y="722282"/>
                    </a:cubicBezTo>
                    <a:lnTo>
                      <a:pt x="1302666" y="726757"/>
                    </a:lnTo>
                    <a:cubicBezTo>
                      <a:pt x="1301387" y="733149"/>
                      <a:pt x="1300109" y="738901"/>
                      <a:pt x="1298191" y="745293"/>
                    </a:cubicBezTo>
                    <a:close/>
                    <a:moveTo>
                      <a:pt x="1307779" y="708220"/>
                    </a:moveTo>
                    <a:lnTo>
                      <a:pt x="1289243" y="703746"/>
                    </a:lnTo>
                    <a:cubicBezTo>
                      <a:pt x="1290521" y="697354"/>
                      <a:pt x="1292439" y="691601"/>
                      <a:pt x="1293717" y="685210"/>
                    </a:cubicBezTo>
                    <a:lnTo>
                      <a:pt x="1312253" y="689684"/>
                    </a:lnTo>
                    <a:cubicBezTo>
                      <a:pt x="1310336" y="695437"/>
                      <a:pt x="1309057" y="701828"/>
                      <a:pt x="1307779" y="708220"/>
                    </a:cubicBezTo>
                    <a:close/>
                    <a:moveTo>
                      <a:pt x="1316728" y="670508"/>
                    </a:moveTo>
                    <a:lnTo>
                      <a:pt x="1298191" y="666034"/>
                    </a:lnTo>
                    <a:cubicBezTo>
                      <a:pt x="1299470" y="659642"/>
                      <a:pt x="1300748" y="653250"/>
                      <a:pt x="1302666" y="647498"/>
                    </a:cubicBezTo>
                    <a:lnTo>
                      <a:pt x="1321202" y="651333"/>
                    </a:lnTo>
                    <a:cubicBezTo>
                      <a:pt x="1319285" y="657725"/>
                      <a:pt x="1318006" y="664116"/>
                      <a:pt x="1316728" y="670508"/>
                    </a:cubicBezTo>
                    <a:close/>
                    <a:moveTo>
                      <a:pt x="1324398" y="632796"/>
                    </a:moveTo>
                    <a:lnTo>
                      <a:pt x="1305862" y="628961"/>
                    </a:lnTo>
                    <a:cubicBezTo>
                      <a:pt x="1307140" y="622569"/>
                      <a:pt x="1308418" y="616177"/>
                      <a:pt x="1309697" y="610424"/>
                    </a:cubicBezTo>
                    <a:lnTo>
                      <a:pt x="1328233" y="614260"/>
                    </a:lnTo>
                    <a:cubicBezTo>
                      <a:pt x="1327594" y="620012"/>
                      <a:pt x="1326316" y="626404"/>
                      <a:pt x="1324398" y="632796"/>
                    </a:cubicBezTo>
                    <a:close/>
                    <a:moveTo>
                      <a:pt x="1332707" y="595084"/>
                    </a:moveTo>
                    <a:lnTo>
                      <a:pt x="1314171" y="591249"/>
                    </a:lnTo>
                    <a:cubicBezTo>
                      <a:pt x="1315449" y="584857"/>
                      <a:pt x="1316728" y="578465"/>
                      <a:pt x="1318006" y="572712"/>
                    </a:cubicBezTo>
                    <a:lnTo>
                      <a:pt x="1336542" y="576548"/>
                    </a:lnTo>
                    <a:cubicBezTo>
                      <a:pt x="1335264" y="582300"/>
                      <a:pt x="1333986" y="588692"/>
                      <a:pt x="1332707" y="595084"/>
                    </a:cubicBezTo>
                    <a:close/>
                    <a:moveTo>
                      <a:pt x="1339738" y="556733"/>
                    </a:moveTo>
                    <a:lnTo>
                      <a:pt x="1321202" y="553537"/>
                    </a:lnTo>
                    <a:cubicBezTo>
                      <a:pt x="1322480" y="547145"/>
                      <a:pt x="1323759" y="540753"/>
                      <a:pt x="1324398" y="534361"/>
                    </a:cubicBezTo>
                    <a:lnTo>
                      <a:pt x="1343574" y="537557"/>
                    </a:lnTo>
                    <a:cubicBezTo>
                      <a:pt x="1342295" y="543949"/>
                      <a:pt x="1341017" y="550341"/>
                      <a:pt x="1339738" y="556733"/>
                    </a:cubicBezTo>
                    <a:close/>
                    <a:moveTo>
                      <a:pt x="1346770" y="519021"/>
                    </a:moveTo>
                    <a:lnTo>
                      <a:pt x="1327594" y="515825"/>
                    </a:lnTo>
                    <a:cubicBezTo>
                      <a:pt x="1328872" y="509433"/>
                      <a:pt x="1329512" y="503041"/>
                      <a:pt x="1330790" y="496649"/>
                    </a:cubicBezTo>
                    <a:lnTo>
                      <a:pt x="1349965" y="499845"/>
                    </a:lnTo>
                    <a:cubicBezTo>
                      <a:pt x="1348687" y="506237"/>
                      <a:pt x="1347409" y="512629"/>
                      <a:pt x="1346770" y="519021"/>
                    </a:cubicBezTo>
                    <a:close/>
                    <a:moveTo>
                      <a:pt x="1352522" y="480669"/>
                    </a:moveTo>
                    <a:lnTo>
                      <a:pt x="1333347" y="477473"/>
                    </a:lnTo>
                    <a:cubicBezTo>
                      <a:pt x="1334625" y="471082"/>
                      <a:pt x="1335264" y="464690"/>
                      <a:pt x="1336542" y="458298"/>
                    </a:cubicBezTo>
                    <a:lnTo>
                      <a:pt x="1355718" y="460855"/>
                    </a:lnTo>
                    <a:cubicBezTo>
                      <a:pt x="1354440" y="467886"/>
                      <a:pt x="1353801" y="474277"/>
                      <a:pt x="1352522" y="480669"/>
                    </a:cubicBezTo>
                    <a:close/>
                    <a:moveTo>
                      <a:pt x="1358275" y="442318"/>
                    </a:moveTo>
                    <a:lnTo>
                      <a:pt x="1339099" y="439761"/>
                    </a:lnTo>
                    <a:cubicBezTo>
                      <a:pt x="1339738" y="433370"/>
                      <a:pt x="1341017" y="426978"/>
                      <a:pt x="1341656" y="420586"/>
                    </a:cubicBezTo>
                    <a:lnTo>
                      <a:pt x="1360832" y="423142"/>
                    </a:lnTo>
                    <a:cubicBezTo>
                      <a:pt x="1360193" y="429534"/>
                      <a:pt x="1359553" y="435926"/>
                      <a:pt x="1358275" y="442318"/>
                    </a:cubicBezTo>
                    <a:close/>
                    <a:moveTo>
                      <a:pt x="1364028" y="403967"/>
                    </a:moveTo>
                    <a:lnTo>
                      <a:pt x="1344852" y="401410"/>
                    </a:lnTo>
                    <a:cubicBezTo>
                      <a:pt x="1345491" y="395018"/>
                      <a:pt x="1346770" y="388626"/>
                      <a:pt x="1347409" y="382234"/>
                    </a:cubicBezTo>
                    <a:lnTo>
                      <a:pt x="1366584" y="384791"/>
                    </a:lnTo>
                    <a:cubicBezTo>
                      <a:pt x="1365306" y="391822"/>
                      <a:pt x="1364667" y="398214"/>
                      <a:pt x="1364028" y="403967"/>
                    </a:cubicBezTo>
                    <a:close/>
                    <a:moveTo>
                      <a:pt x="1368502" y="366255"/>
                    </a:moveTo>
                    <a:lnTo>
                      <a:pt x="1349326" y="364337"/>
                    </a:lnTo>
                    <a:cubicBezTo>
                      <a:pt x="1349965" y="357945"/>
                      <a:pt x="1350605" y="351553"/>
                      <a:pt x="1351244" y="345161"/>
                    </a:cubicBezTo>
                    <a:lnTo>
                      <a:pt x="1370420" y="347079"/>
                    </a:lnTo>
                    <a:cubicBezTo>
                      <a:pt x="1369780" y="352832"/>
                      <a:pt x="1369141" y="359863"/>
                      <a:pt x="1368502" y="366255"/>
                    </a:cubicBezTo>
                    <a:close/>
                    <a:moveTo>
                      <a:pt x="1372337" y="327264"/>
                    </a:moveTo>
                    <a:lnTo>
                      <a:pt x="1353161" y="325347"/>
                    </a:lnTo>
                    <a:cubicBezTo>
                      <a:pt x="1353801" y="318955"/>
                      <a:pt x="1354440" y="312563"/>
                      <a:pt x="1355079" y="306171"/>
                    </a:cubicBezTo>
                    <a:lnTo>
                      <a:pt x="1374255" y="308089"/>
                    </a:lnTo>
                    <a:cubicBezTo>
                      <a:pt x="1373615" y="314480"/>
                      <a:pt x="1372976" y="320872"/>
                      <a:pt x="1372337" y="327264"/>
                    </a:cubicBezTo>
                    <a:close/>
                    <a:moveTo>
                      <a:pt x="1376172" y="288913"/>
                    </a:moveTo>
                    <a:lnTo>
                      <a:pt x="1356997" y="286995"/>
                    </a:lnTo>
                    <a:cubicBezTo>
                      <a:pt x="1357636" y="280604"/>
                      <a:pt x="1358275" y="274212"/>
                      <a:pt x="1358914" y="267820"/>
                    </a:cubicBezTo>
                    <a:lnTo>
                      <a:pt x="1378090" y="269098"/>
                    </a:lnTo>
                    <a:cubicBezTo>
                      <a:pt x="1377451" y="276129"/>
                      <a:pt x="1376811" y="282521"/>
                      <a:pt x="1376172" y="288913"/>
                    </a:cubicBezTo>
                    <a:close/>
                    <a:moveTo>
                      <a:pt x="1379368" y="250562"/>
                    </a:moveTo>
                    <a:lnTo>
                      <a:pt x="1360193" y="249283"/>
                    </a:lnTo>
                    <a:cubicBezTo>
                      <a:pt x="1360832" y="242891"/>
                      <a:pt x="1360832" y="236499"/>
                      <a:pt x="1361471" y="230108"/>
                    </a:cubicBezTo>
                    <a:lnTo>
                      <a:pt x="1380647" y="231386"/>
                    </a:lnTo>
                    <a:cubicBezTo>
                      <a:pt x="1380007" y="237778"/>
                      <a:pt x="1380007" y="244170"/>
                      <a:pt x="1379368" y="250562"/>
                    </a:cubicBezTo>
                    <a:close/>
                    <a:moveTo>
                      <a:pt x="1381925" y="212210"/>
                    </a:moveTo>
                    <a:lnTo>
                      <a:pt x="1362749" y="210932"/>
                    </a:lnTo>
                    <a:cubicBezTo>
                      <a:pt x="1363388" y="204540"/>
                      <a:pt x="1363388" y="198148"/>
                      <a:pt x="1364028" y="191756"/>
                    </a:cubicBezTo>
                    <a:lnTo>
                      <a:pt x="1383203" y="193035"/>
                    </a:lnTo>
                    <a:cubicBezTo>
                      <a:pt x="1382564" y="199427"/>
                      <a:pt x="1382564" y="205819"/>
                      <a:pt x="1381925" y="212210"/>
                    </a:cubicBezTo>
                    <a:close/>
                    <a:moveTo>
                      <a:pt x="1383843" y="173220"/>
                    </a:moveTo>
                    <a:lnTo>
                      <a:pt x="1364667" y="172581"/>
                    </a:lnTo>
                    <a:cubicBezTo>
                      <a:pt x="1364667" y="166189"/>
                      <a:pt x="1365306" y="159797"/>
                      <a:pt x="1365306" y="153405"/>
                    </a:cubicBezTo>
                    <a:lnTo>
                      <a:pt x="1384482" y="154044"/>
                    </a:lnTo>
                    <a:cubicBezTo>
                      <a:pt x="1384482" y="160436"/>
                      <a:pt x="1384482" y="166828"/>
                      <a:pt x="1383843" y="173220"/>
                    </a:cubicBezTo>
                    <a:close/>
                    <a:moveTo>
                      <a:pt x="1385760" y="134869"/>
                    </a:moveTo>
                    <a:lnTo>
                      <a:pt x="1366584" y="134229"/>
                    </a:lnTo>
                    <a:cubicBezTo>
                      <a:pt x="1366584" y="127838"/>
                      <a:pt x="1367224" y="121446"/>
                      <a:pt x="1367224" y="115054"/>
                    </a:cubicBezTo>
                    <a:lnTo>
                      <a:pt x="1386399" y="115693"/>
                    </a:lnTo>
                    <a:cubicBezTo>
                      <a:pt x="1385760" y="122085"/>
                      <a:pt x="1385760" y="128477"/>
                      <a:pt x="1385760" y="134869"/>
                    </a:cubicBezTo>
                    <a:close/>
                    <a:moveTo>
                      <a:pt x="1386399" y="96517"/>
                    </a:moveTo>
                    <a:lnTo>
                      <a:pt x="1367224" y="95878"/>
                    </a:lnTo>
                    <a:cubicBezTo>
                      <a:pt x="1367224" y="89486"/>
                      <a:pt x="1367224" y="83094"/>
                      <a:pt x="1367224" y="76703"/>
                    </a:cubicBezTo>
                    <a:lnTo>
                      <a:pt x="1386399" y="76703"/>
                    </a:lnTo>
                    <a:cubicBezTo>
                      <a:pt x="1387038" y="83734"/>
                      <a:pt x="1386399" y="90125"/>
                      <a:pt x="1386399" y="96517"/>
                    </a:cubicBezTo>
                    <a:close/>
                    <a:moveTo>
                      <a:pt x="1387038" y="57527"/>
                    </a:moveTo>
                    <a:lnTo>
                      <a:pt x="1367863" y="57527"/>
                    </a:lnTo>
                    <a:cubicBezTo>
                      <a:pt x="1367863" y="53053"/>
                      <a:pt x="1367863" y="48578"/>
                      <a:pt x="1367863" y="43465"/>
                    </a:cubicBezTo>
                    <a:lnTo>
                      <a:pt x="1367863" y="38351"/>
                    </a:lnTo>
                    <a:lnTo>
                      <a:pt x="1387038" y="38351"/>
                    </a:lnTo>
                    <a:lnTo>
                      <a:pt x="1387038" y="43465"/>
                    </a:lnTo>
                    <a:cubicBezTo>
                      <a:pt x="1387038" y="48578"/>
                      <a:pt x="1387038" y="53053"/>
                      <a:pt x="1387038" y="57527"/>
                    </a:cubicBezTo>
                    <a:close/>
                    <a:moveTo>
                      <a:pt x="1367863" y="19176"/>
                    </a:moveTo>
                    <a:cubicBezTo>
                      <a:pt x="1367863" y="12784"/>
                      <a:pt x="1367863" y="6392"/>
                      <a:pt x="1367863" y="0"/>
                    </a:cubicBezTo>
                    <a:lnTo>
                      <a:pt x="1387038" y="0"/>
                    </a:lnTo>
                    <a:cubicBezTo>
                      <a:pt x="1387038" y="6392"/>
                      <a:pt x="1387038" y="12784"/>
                      <a:pt x="1387038" y="19176"/>
                    </a:cubicBezTo>
                    <a:lnTo>
                      <a:pt x="1367863" y="19176"/>
                    </a:lnTo>
                    <a:close/>
                  </a:path>
                </a:pathLst>
              </a:custGeom>
              <a:solidFill>
                <a:srgbClr val="414042"/>
              </a:solidFill>
              <a:ln w="6385" cap="flat">
                <a:noFill/>
                <a:prstDash val="solid"/>
                <a:miter/>
              </a:ln>
            </p:spPr>
            <p:txBody>
              <a:bodyPr rtlCol="0" anchor="ctr"/>
              <a:lstStyle/>
              <a:p>
                <a:endParaRPr lang="en-US"/>
              </a:p>
            </p:txBody>
          </p:sp>
          <p:sp>
            <p:nvSpPr>
              <p:cNvPr id="6" name="Graphic 2">
                <a:extLst>
                  <a:ext uri="{FF2B5EF4-FFF2-40B4-BE49-F238E27FC236}">
                    <a16:creationId xmlns:a16="http://schemas.microsoft.com/office/drawing/2014/main" id="{2CE785F4-C2C3-4E81-B3DB-0D9B14C6489F}"/>
                  </a:ext>
                </a:extLst>
              </p:cNvPr>
              <p:cNvSpPr/>
              <p:nvPr/>
            </p:nvSpPr>
            <p:spPr>
              <a:xfrm>
                <a:off x="2917267" y="2459772"/>
                <a:ext cx="419946" cy="2211590"/>
              </a:xfrm>
              <a:custGeom>
                <a:avLst/>
                <a:gdLst>
                  <a:gd name="connsiteX0" fmla="*/ 5753 w 419946"/>
                  <a:gd name="connsiteY0" fmla="*/ 2211591 h 2211590"/>
                  <a:gd name="connsiteX1" fmla="*/ 0 w 419946"/>
                  <a:gd name="connsiteY1" fmla="*/ 2193054 h 2211590"/>
                  <a:gd name="connsiteX2" fmla="*/ 15980 w 419946"/>
                  <a:gd name="connsiteY2" fmla="*/ 2186023 h 2211590"/>
                  <a:gd name="connsiteX3" fmla="*/ 24928 w 419946"/>
                  <a:gd name="connsiteY3" fmla="*/ 2202642 h 2211590"/>
                  <a:gd name="connsiteX4" fmla="*/ 5753 w 419946"/>
                  <a:gd name="connsiteY4" fmla="*/ 2211591 h 2211590"/>
                  <a:gd name="connsiteX5" fmla="*/ 42186 w 419946"/>
                  <a:gd name="connsiteY5" fmla="*/ 2193054 h 2211590"/>
                  <a:gd name="connsiteX6" fmla="*/ 30681 w 419946"/>
                  <a:gd name="connsiteY6" fmla="*/ 2177714 h 2211590"/>
                  <a:gd name="connsiteX7" fmla="*/ 44743 w 419946"/>
                  <a:gd name="connsiteY7" fmla="*/ 2166208 h 2211590"/>
                  <a:gd name="connsiteX8" fmla="*/ 57527 w 419946"/>
                  <a:gd name="connsiteY8" fmla="*/ 2180270 h 2211590"/>
                  <a:gd name="connsiteX9" fmla="*/ 42186 w 419946"/>
                  <a:gd name="connsiteY9" fmla="*/ 2193054 h 2211590"/>
                  <a:gd name="connsiteX10" fmla="*/ 71589 w 419946"/>
                  <a:gd name="connsiteY10" fmla="*/ 2166208 h 2211590"/>
                  <a:gd name="connsiteX11" fmla="*/ 57527 w 419946"/>
                  <a:gd name="connsiteY11" fmla="*/ 2153424 h 2211590"/>
                  <a:gd name="connsiteX12" fmla="*/ 69671 w 419946"/>
                  <a:gd name="connsiteY12" fmla="*/ 2139362 h 2211590"/>
                  <a:gd name="connsiteX13" fmla="*/ 84373 w 419946"/>
                  <a:gd name="connsiteY13" fmla="*/ 2151507 h 2211590"/>
                  <a:gd name="connsiteX14" fmla="*/ 71589 w 419946"/>
                  <a:gd name="connsiteY14" fmla="*/ 2166208 h 2211590"/>
                  <a:gd name="connsiteX15" fmla="*/ 96517 w 419946"/>
                  <a:gd name="connsiteY15" fmla="*/ 2134888 h 2211590"/>
                  <a:gd name="connsiteX16" fmla="*/ 81177 w 419946"/>
                  <a:gd name="connsiteY16" fmla="*/ 2123383 h 2211590"/>
                  <a:gd name="connsiteX17" fmla="*/ 92043 w 419946"/>
                  <a:gd name="connsiteY17" fmla="*/ 2108042 h 2211590"/>
                  <a:gd name="connsiteX18" fmla="*/ 108023 w 419946"/>
                  <a:gd name="connsiteY18" fmla="*/ 2118269 h 2211590"/>
                  <a:gd name="connsiteX19" fmla="*/ 96517 w 419946"/>
                  <a:gd name="connsiteY19" fmla="*/ 2134888 h 2211590"/>
                  <a:gd name="connsiteX20" fmla="*/ 118250 w 419946"/>
                  <a:gd name="connsiteY20" fmla="*/ 2102289 h 2211590"/>
                  <a:gd name="connsiteX21" fmla="*/ 101631 w 419946"/>
                  <a:gd name="connsiteY21" fmla="*/ 2092702 h 2211590"/>
                  <a:gd name="connsiteX22" fmla="*/ 111219 w 419946"/>
                  <a:gd name="connsiteY22" fmla="*/ 2076083 h 2211590"/>
                  <a:gd name="connsiteX23" fmla="*/ 127838 w 419946"/>
                  <a:gd name="connsiteY23" fmla="*/ 2085671 h 2211590"/>
                  <a:gd name="connsiteX24" fmla="*/ 118250 w 419946"/>
                  <a:gd name="connsiteY24" fmla="*/ 2102289 h 2211590"/>
                  <a:gd name="connsiteX25" fmla="*/ 136786 w 419946"/>
                  <a:gd name="connsiteY25" fmla="*/ 2068412 h 2211590"/>
                  <a:gd name="connsiteX26" fmla="*/ 119528 w 419946"/>
                  <a:gd name="connsiteY26" fmla="*/ 2059464 h 2211590"/>
                  <a:gd name="connsiteX27" fmla="*/ 127838 w 419946"/>
                  <a:gd name="connsiteY27" fmla="*/ 2042206 h 2211590"/>
                  <a:gd name="connsiteX28" fmla="*/ 145096 w 419946"/>
                  <a:gd name="connsiteY28" fmla="*/ 2050515 h 2211590"/>
                  <a:gd name="connsiteX29" fmla="*/ 136786 w 419946"/>
                  <a:gd name="connsiteY29" fmla="*/ 2068412 h 2211590"/>
                  <a:gd name="connsiteX30" fmla="*/ 154044 w 419946"/>
                  <a:gd name="connsiteY30" fmla="*/ 2033257 h 2211590"/>
                  <a:gd name="connsiteX31" fmla="*/ 136786 w 419946"/>
                  <a:gd name="connsiteY31" fmla="*/ 2025587 h 2211590"/>
                  <a:gd name="connsiteX32" fmla="*/ 144457 w 419946"/>
                  <a:gd name="connsiteY32" fmla="*/ 2008329 h 2211590"/>
                  <a:gd name="connsiteX33" fmla="*/ 162354 w 419946"/>
                  <a:gd name="connsiteY33" fmla="*/ 2015999 h 2211590"/>
                  <a:gd name="connsiteX34" fmla="*/ 154044 w 419946"/>
                  <a:gd name="connsiteY34" fmla="*/ 2033257 h 2211590"/>
                  <a:gd name="connsiteX35" fmla="*/ 169385 w 419946"/>
                  <a:gd name="connsiteY35" fmla="*/ 1997463 h 2211590"/>
                  <a:gd name="connsiteX36" fmla="*/ 151487 w 419946"/>
                  <a:gd name="connsiteY36" fmla="*/ 1990431 h 2211590"/>
                  <a:gd name="connsiteX37" fmla="*/ 158519 w 419946"/>
                  <a:gd name="connsiteY37" fmla="*/ 1972534 h 2211590"/>
                  <a:gd name="connsiteX38" fmla="*/ 176416 w 419946"/>
                  <a:gd name="connsiteY38" fmla="*/ 1979565 h 2211590"/>
                  <a:gd name="connsiteX39" fmla="*/ 169385 w 419946"/>
                  <a:gd name="connsiteY39" fmla="*/ 1997463 h 2211590"/>
                  <a:gd name="connsiteX40" fmla="*/ 183447 w 419946"/>
                  <a:gd name="connsiteY40" fmla="*/ 1961668 h 2211590"/>
                  <a:gd name="connsiteX41" fmla="*/ 165550 w 419946"/>
                  <a:gd name="connsiteY41" fmla="*/ 1954637 h 2211590"/>
                  <a:gd name="connsiteX42" fmla="*/ 171942 w 419946"/>
                  <a:gd name="connsiteY42" fmla="*/ 1936740 h 2211590"/>
                  <a:gd name="connsiteX43" fmla="*/ 189839 w 419946"/>
                  <a:gd name="connsiteY43" fmla="*/ 1943132 h 2211590"/>
                  <a:gd name="connsiteX44" fmla="*/ 183447 w 419946"/>
                  <a:gd name="connsiteY44" fmla="*/ 1961668 h 2211590"/>
                  <a:gd name="connsiteX45" fmla="*/ 196870 w 419946"/>
                  <a:gd name="connsiteY45" fmla="*/ 1925234 h 2211590"/>
                  <a:gd name="connsiteX46" fmla="*/ 178973 w 419946"/>
                  <a:gd name="connsiteY46" fmla="*/ 1918842 h 2211590"/>
                  <a:gd name="connsiteX47" fmla="*/ 185365 w 419946"/>
                  <a:gd name="connsiteY47" fmla="*/ 1900945 h 2211590"/>
                  <a:gd name="connsiteX48" fmla="*/ 203262 w 419946"/>
                  <a:gd name="connsiteY48" fmla="*/ 1906698 h 2211590"/>
                  <a:gd name="connsiteX49" fmla="*/ 196870 w 419946"/>
                  <a:gd name="connsiteY49" fmla="*/ 1925234 h 2211590"/>
                  <a:gd name="connsiteX50" fmla="*/ 209014 w 419946"/>
                  <a:gd name="connsiteY50" fmla="*/ 1888161 h 2211590"/>
                  <a:gd name="connsiteX51" fmla="*/ 190478 w 419946"/>
                  <a:gd name="connsiteY51" fmla="*/ 1882409 h 2211590"/>
                  <a:gd name="connsiteX52" fmla="*/ 196231 w 419946"/>
                  <a:gd name="connsiteY52" fmla="*/ 1863872 h 2211590"/>
                  <a:gd name="connsiteX53" fmla="*/ 214767 w 419946"/>
                  <a:gd name="connsiteY53" fmla="*/ 1869625 h 2211590"/>
                  <a:gd name="connsiteX54" fmla="*/ 209014 w 419946"/>
                  <a:gd name="connsiteY54" fmla="*/ 1888161 h 2211590"/>
                  <a:gd name="connsiteX55" fmla="*/ 220520 w 419946"/>
                  <a:gd name="connsiteY55" fmla="*/ 1851728 h 2211590"/>
                  <a:gd name="connsiteX56" fmla="*/ 201984 w 419946"/>
                  <a:gd name="connsiteY56" fmla="*/ 1845975 h 2211590"/>
                  <a:gd name="connsiteX57" fmla="*/ 207097 w 419946"/>
                  <a:gd name="connsiteY57" fmla="*/ 1827439 h 2211590"/>
                  <a:gd name="connsiteX58" fmla="*/ 225633 w 419946"/>
                  <a:gd name="connsiteY58" fmla="*/ 1832552 h 2211590"/>
                  <a:gd name="connsiteX59" fmla="*/ 220520 w 419946"/>
                  <a:gd name="connsiteY59" fmla="*/ 1851728 h 2211590"/>
                  <a:gd name="connsiteX60" fmla="*/ 231386 w 419946"/>
                  <a:gd name="connsiteY60" fmla="*/ 1814655 h 2211590"/>
                  <a:gd name="connsiteX61" fmla="*/ 212850 w 419946"/>
                  <a:gd name="connsiteY61" fmla="*/ 1809541 h 2211590"/>
                  <a:gd name="connsiteX62" fmla="*/ 217963 w 419946"/>
                  <a:gd name="connsiteY62" fmla="*/ 1791005 h 2211590"/>
                  <a:gd name="connsiteX63" fmla="*/ 236500 w 419946"/>
                  <a:gd name="connsiteY63" fmla="*/ 1796118 h 2211590"/>
                  <a:gd name="connsiteX64" fmla="*/ 231386 w 419946"/>
                  <a:gd name="connsiteY64" fmla="*/ 1814655 h 2211590"/>
                  <a:gd name="connsiteX65" fmla="*/ 241613 w 419946"/>
                  <a:gd name="connsiteY65" fmla="*/ 1776943 h 2211590"/>
                  <a:gd name="connsiteX66" fmla="*/ 223077 w 419946"/>
                  <a:gd name="connsiteY66" fmla="*/ 1771829 h 2211590"/>
                  <a:gd name="connsiteX67" fmla="*/ 228190 w 419946"/>
                  <a:gd name="connsiteY67" fmla="*/ 1753293 h 2211590"/>
                  <a:gd name="connsiteX68" fmla="*/ 246727 w 419946"/>
                  <a:gd name="connsiteY68" fmla="*/ 1757767 h 2211590"/>
                  <a:gd name="connsiteX69" fmla="*/ 241613 w 419946"/>
                  <a:gd name="connsiteY69" fmla="*/ 1776943 h 2211590"/>
                  <a:gd name="connsiteX70" fmla="*/ 251201 w 419946"/>
                  <a:gd name="connsiteY70" fmla="*/ 1739870 h 2211590"/>
                  <a:gd name="connsiteX71" fmla="*/ 232664 w 419946"/>
                  <a:gd name="connsiteY71" fmla="*/ 1735396 h 2211590"/>
                  <a:gd name="connsiteX72" fmla="*/ 237139 w 419946"/>
                  <a:gd name="connsiteY72" fmla="*/ 1716859 h 2211590"/>
                  <a:gd name="connsiteX73" fmla="*/ 255675 w 419946"/>
                  <a:gd name="connsiteY73" fmla="*/ 1721333 h 2211590"/>
                  <a:gd name="connsiteX74" fmla="*/ 251201 w 419946"/>
                  <a:gd name="connsiteY74" fmla="*/ 1739870 h 2211590"/>
                  <a:gd name="connsiteX75" fmla="*/ 260149 w 419946"/>
                  <a:gd name="connsiteY75" fmla="*/ 1702158 h 2211590"/>
                  <a:gd name="connsiteX76" fmla="*/ 241613 w 419946"/>
                  <a:gd name="connsiteY76" fmla="*/ 1697683 h 2211590"/>
                  <a:gd name="connsiteX77" fmla="*/ 246087 w 419946"/>
                  <a:gd name="connsiteY77" fmla="*/ 1679147 h 2211590"/>
                  <a:gd name="connsiteX78" fmla="*/ 264624 w 419946"/>
                  <a:gd name="connsiteY78" fmla="*/ 1683621 h 2211590"/>
                  <a:gd name="connsiteX79" fmla="*/ 260149 w 419946"/>
                  <a:gd name="connsiteY79" fmla="*/ 1702158 h 2211590"/>
                  <a:gd name="connsiteX80" fmla="*/ 269098 w 419946"/>
                  <a:gd name="connsiteY80" fmla="*/ 1664446 h 2211590"/>
                  <a:gd name="connsiteX81" fmla="*/ 250562 w 419946"/>
                  <a:gd name="connsiteY81" fmla="*/ 1659971 h 2211590"/>
                  <a:gd name="connsiteX82" fmla="*/ 254397 w 419946"/>
                  <a:gd name="connsiteY82" fmla="*/ 1641435 h 2211590"/>
                  <a:gd name="connsiteX83" fmla="*/ 272933 w 419946"/>
                  <a:gd name="connsiteY83" fmla="*/ 1645270 h 2211590"/>
                  <a:gd name="connsiteX84" fmla="*/ 269098 w 419946"/>
                  <a:gd name="connsiteY84" fmla="*/ 1664446 h 2211590"/>
                  <a:gd name="connsiteX85" fmla="*/ 277408 w 419946"/>
                  <a:gd name="connsiteY85" fmla="*/ 1627373 h 2211590"/>
                  <a:gd name="connsiteX86" fmla="*/ 258871 w 419946"/>
                  <a:gd name="connsiteY86" fmla="*/ 1623538 h 2211590"/>
                  <a:gd name="connsiteX87" fmla="*/ 262706 w 419946"/>
                  <a:gd name="connsiteY87" fmla="*/ 1605001 h 2211590"/>
                  <a:gd name="connsiteX88" fmla="*/ 281243 w 419946"/>
                  <a:gd name="connsiteY88" fmla="*/ 1608836 h 2211590"/>
                  <a:gd name="connsiteX89" fmla="*/ 277408 w 419946"/>
                  <a:gd name="connsiteY89" fmla="*/ 1627373 h 2211590"/>
                  <a:gd name="connsiteX90" fmla="*/ 285078 w 419946"/>
                  <a:gd name="connsiteY90" fmla="*/ 1589661 h 2211590"/>
                  <a:gd name="connsiteX91" fmla="*/ 266541 w 419946"/>
                  <a:gd name="connsiteY91" fmla="*/ 1585826 h 2211590"/>
                  <a:gd name="connsiteX92" fmla="*/ 270377 w 419946"/>
                  <a:gd name="connsiteY92" fmla="*/ 1567289 h 2211590"/>
                  <a:gd name="connsiteX93" fmla="*/ 288913 w 419946"/>
                  <a:gd name="connsiteY93" fmla="*/ 1571124 h 2211590"/>
                  <a:gd name="connsiteX94" fmla="*/ 285078 w 419946"/>
                  <a:gd name="connsiteY94" fmla="*/ 1589661 h 2211590"/>
                  <a:gd name="connsiteX95" fmla="*/ 292748 w 419946"/>
                  <a:gd name="connsiteY95" fmla="*/ 1551309 h 2211590"/>
                  <a:gd name="connsiteX96" fmla="*/ 274212 w 419946"/>
                  <a:gd name="connsiteY96" fmla="*/ 1547474 h 2211590"/>
                  <a:gd name="connsiteX97" fmla="*/ 278047 w 419946"/>
                  <a:gd name="connsiteY97" fmla="*/ 1528938 h 2211590"/>
                  <a:gd name="connsiteX98" fmla="*/ 296583 w 419946"/>
                  <a:gd name="connsiteY98" fmla="*/ 1532773 h 2211590"/>
                  <a:gd name="connsiteX99" fmla="*/ 292748 w 419946"/>
                  <a:gd name="connsiteY99" fmla="*/ 1551309 h 2211590"/>
                  <a:gd name="connsiteX100" fmla="*/ 299779 w 419946"/>
                  <a:gd name="connsiteY100" fmla="*/ 1513597 h 2211590"/>
                  <a:gd name="connsiteX101" fmla="*/ 281243 w 419946"/>
                  <a:gd name="connsiteY101" fmla="*/ 1510401 h 2211590"/>
                  <a:gd name="connsiteX102" fmla="*/ 284439 w 419946"/>
                  <a:gd name="connsiteY102" fmla="*/ 1491226 h 2211590"/>
                  <a:gd name="connsiteX103" fmla="*/ 303614 w 419946"/>
                  <a:gd name="connsiteY103" fmla="*/ 1494422 h 2211590"/>
                  <a:gd name="connsiteX104" fmla="*/ 299779 w 419946"/>
                  <a:gd name="connsiteY104" fmla="*/ 1513597 h 2211590"/>
                  <a:gd name="connsiteX105" fmla="*/ 306810 w 419946"/>
                  <a:gd name="connsiteY105" fmla="*/ 1475885 h 2211590"/>
                  <a:gd name="connsiteX106" fmla="*/ 287635 w 419946"/>
                  <a:gd name="connsiteY106" fmla="*/ 1472689 h 2211590"/>
                  <a:gd name="connsiteX107" fmla="*/ 290831 w 419946"/>
                  <a:gd name="connsiteY107" fmla="*/ 1453514 h 2211590"/>
                  <a:gd name="connsiteX108" fmla="*/ 310006 w 419946"/>
                  <a:gd name="connsiteY108" fmla="*/ 1456709 h 2211590"/>
                  <a:gd name="connsiteX109" fmla="*/ 306810 w 419946"/>
                  <a:gd name="connsiteY109" fmla="*/ 1475885 h 2211590"/>
                  <a:gd name="connsiteX110" fmla="*/ 313202 w 419946"/>
                  <a:gd name="connsiteY110" fmla="*/ 1437534 h 2211590"/>
                  <a:gd name="connsiteX111" fmla="*/ 294027 w 419946"/>
                  <a:gd name="connsiteY111" fmla="*/ 1434338 h 2211590"/>
                  <a:gd name="connsiteX112" fmla="*/ 297223 w 419946"/>
                  <a:gd name="connsiteY112" fmla="*/ 1415162 h 2211590"/>
                  <a:gd name="connsiteX113" fmla="*/ 316398 w 419946"/>
                  <a:gd name="connsiteY113" fmla="*/ 1418358 h 2211590"/>
                  <a:gd name="connsiteX114" fmla="*/ 313202 w 419946"/>
                  <a:gd name="connsiteY114" fmla="*/ 1437534 h 2211590"/>
                  <a:gd name="connsiteX115" fmla="*/ 319594 w 419946"/>
                  <a:gd name="connsiteY115" fmla="*/ 1399822 h 2211590"/>
                  <a:gd name="connsiteX116" fmla="*/ 300418 w 419946"/>
                  <a:gd name="connsiteY116" fmla="*/ 1396626 h 2211590"/>
                  <a:gd name="connsiteX117" fmla="*/ 303614 w 419946"/>
                  <a:gd name="connsiteY117" fmla="*/ 1377450 h 2211590"/>
                  <a:gd name="connsiteX118" fmla="*/ 322790 w 419946"/>
                  <a:gd name="connsiteY118" fmla="*/ 1380646 h 2211590"/>
                  <a:gd name="connsiteX119" fmla="*/ 319594 w 419946"/>
                  <a:gd name="connsiteY119" fmla="*/ 1399822 h 2211590"/>
                  <a:gd name="connsiteX120" fmla="*/ 325347 w 419946"/>
                  <a:gd name="connsiteY120" fmla="*/ 1361471 h 2211590"/>
                  <a:gd name="connsiteX121" fmla="*/ 306171 w 419946"/>
                  <a:gd name="connsiteY121" fmla="*/ 1358275 h 2211590"/>
                  <a:gd name="connsiteX122" fmla="*/ 309367 w 419946"/>
                  <a:gd name="connsiteY122" fmla="*/ 1339099 h 2211590"/>
                  <a:gd name="connsiteX123" fmla="*/ 328543 w 419946"/>
                  <a:gd name="connsiteY123" fmla="*/ 1342295 h 2211590"/>
                  <a:gd name="connsiteX124" fmla="*/ 325347 w 419946"/>
                  <a:gd name="connsiteY124" fmla="*/ 1361471 h 2211590"/>
                  <a:gd name="connsiteX125" fmla="*/ 331099 w 419946"/>
                  <a:gd name="connsiteY125" fmla="*/ 1323758 h 2211590"/>
                  <a:gd name="connsiteX126" fmla="*/ 311924 w 419946"/>
                  <a:gd name="connsiteY126" fmla="*/ 1321202 h 2211590"/>
                  <a:gd name="connsiteX127" fmla="*/ 314480 w 419946"/>
                  <a:gd name="connsiteY127" fmla="*/ 1302026 h 2211590"/>
                  <a:gd name="connsiteX128" fmla="*/ 333656 w 419946"/>
                  <a:gd name="connsiteY128" fmla="*/ 1304583 h 2211590"/>
                  <a:gd name="connsiteX129" fmla="*/ 331099 w 419946"/>
                  <a:gd name="connsiteY129" fmla="*/ 1323758 h 2211590"/>
                  <a:gd name="connsiteX130" fmla="*/ 336852 w 419946"/>
                  <a:gd name="connsiteY130" fmla="*/ 1285407 h 2211590"/>
                  <a:gd name="connsiteX131" fmla="*/ 317676 w 419946"/>
                  <a:gd name="connsiteY131" fmla="*/ 1282850 h 2211590"/>
                  <a:gd name="connsiteX132" fmla="*/ 320233 w 419946"/>
                  <a:gd name="connsiteY132" fmla="*/ 1263675 h 2211590"/>
                  <a:gd name="connsiteX133" fmla="*/ 339409 w 419946"/>
                  <a:gd name="connsiteY133" fmla="*/ 1266232 h 2211590"/>
                  <a:gd name="connsiteX134" fmla="*/ 336852 w 419946"/>
                  <a:gd name="connsiteY134" fmla="*/ 1285407 h 2211590"/>
                  <a:gd name="connsiteX135" fmla="*/ 341966 w 419946"/>
                  <a:gd name="connsiteY135" fmla="*/ 1247695 h 2211590"/>
                  <a:gd name="connsiteX136" fmla="*/ 322790 w 419946"/>
                  <a:gd name="connsiteY136" fmla="*/ 1245138 h 2211590"/>
                  <a:gd name="connsiteX137" fmla="*/ 325347 w 419946"/>
                  <a:gd name="connsiteY137" fmla="*/ 1225963 h 2211590"/>
                  <a:gd name="connsiteX138" fmla="*/ 344522 w 419946"/>
                  <a:gd name="connsiteY138" fmla="*/ 1228519 h 2211590"/>
                  <a:gd name="connsiteX139" fmla="*/ 341966 w 419946"/>
                  <a:gd name="connsiteY139" fmla="*/ 1247695 h 2211590"/>
                  <a:gd name="connsiteX140" fmla="*/ 347079 w 419946"/>
                  <a:gd name="connsiteY140" fmla="*/ 1209344 h 2211590"/>
                  <a:gd name="connsiteX141" fmla="*/ 327903 w 419946"/>
                  <a:gd name="connsiteY141" fmla="*/ 1206787 h 2211590"/>
                  <a:gd name="connsiteX142" fmla="*/ 330460 w 419946"/>
                  <a:gd name="connsiteY142" fmla="*/ 1187611 h 2211590"/>
                  <a:gd name="connsiteX143" fmla="*/ 349636 w 419946"/>
                  <a:gd name="connsiteY143" fmla="*/ 1190168 h 2211590"/>
                  <a:gd name="connsiteX144" fmla="*/ 347079 w 419946"/>
                  <a:gd name="connsiteY144" fmla="*/ 1209344 h 2211590"/>
                  <a:gd name="connsiteX145" fmla="*/ 352193 w 419946"/>
                  <a:gd name="connsiteY145" fmla="*/ 1170993 h 2211590"/>
                  <a:gd name="connsiteX146" fmla="*/ 333017 w 419946"/>
                  <a:gd name="connsiteY146" fmla="*/ 1168436 h 2211590"/>
                  <a:gd name="connsiteX147" fmla="*/ 335574 w 419946"/>
                  <a:gd name="connsiteY147" fmla="*/ 1149260 h 2211590"/>
                  <a:gd name="connsiteX148" fmla="*/ 354749 w 419946"/>
                  <a:gd name="connsiteY148" fmla="*/ 1151817 h 2211590"/>
                  <a:gd name="connsiteX149" fmla="*/ 352193 w 419946"/>
                  <a:gd name="connsiteY149" fmla="*/ 1170993 h 2211590"/>
                  <a:gd name="connsiteX150" fmla="*/ 356667 w 419946"/>
                  <a:gd name="connsiteY150" fmla="*/ 1132641 h 2211590"/>
                  <a:gd name="connsiteX151" fmla="*/ 337491 w 419946"/>
                  <a:gd name="connsiteY151" fmla="*/ 1130085 h 2211590"/>
                  <a:gd name="connsiteX152" fmla="*/ 339409 w 419946"/>
                  <a:gd name="connsiteY152" fmla="*/ 1110909 h 2211590"/>
                  <a:gd name="connsiteX153" fmla="*/ 358585 w 419946"/>
                  <a:gd name="connsiteY153" fmla="*/ 1112826 h 2211590"/>
                  <a:gd name="connsiteX154" fmla="*/ 356667 w 419946"/>
                  <a:gd name="connsiteY154" fmla="*/ 1132641 h 2211590"/>
                  <a:gd name="connsiteX155" fmla="*/ 361141 w 419946"/>
                  <a:gd name="connsiteY155" fmla="*/ 1094290 h 2211590"/>
                  <a:gd name="connsiteX156" fmla="*/ 341966 w 419946"/>
                  <a:gd name="connsiteY156" fmla="*/ 1092372 h 2211590"/>
                  <a:gd name="connsiteX157" fmla="*/ 343883 w 419946"/>
                  <a:gd name="connsiteY157" fmla="*/ 1073197 h 2211590"/>
                  <a:gd name="connsiteX158" fmla="*/ 363059 w 419946"/>
                  <a:gd name="connsiteY158" fmla="*/ 1075114 h 2211590"/>
                  <a:gd name="connsiteX159" fmla="*/ 361141 w 419946"/>
                  <a:gd name="connsiteY159" fmla="*/ 1094290 h 2211590"/>
                  <a:gd name="connsiteX160" fmla="*/ 364976 w 419946"/>
                  <a:gd name="connsiteY160" fmla="*/ 1056578 h 2211590"/>
                  <a:gd name="connsiteX161" fmla="*/ 345801 w 419946"/>
                  <a:gd name="connsiteY161" fmla="*/ 1054660 h 2211590"/>
                  <a:gd name="connsiteX162" fmla="*/ 347718 w 419946"/>
                  <a:gd name="connsiteY162" fmla="*/ 1035485 h 2211590"/>
                  <a:gd name="connsiteX163" fmla="*/ 366894 w 419946"/>
                  <a:gd name="connsiteY163" fmla="*/ 1037402 h 2211590"/>
                  <a:gd name="connsiteX164" fmla="*/ 364976 w 419946"/>
                  <a:gd name="connsiteY164" fmla="*/ 1056578 h 2211590"/>
                  <a:gd name="connsiteX165" fmla="*/ 369451 w 419946"/>
                  <a:gd name="connsiteY165" fmla="*/ 1018227 h 2211590"/>
                  <a:gd name="connsiteX166" fmla="*/ 350275 w 419946"/>
                  <a:gd name="connsiteY166" fmla="*/ 1016309 h 2211590"/>
                  <a:gd name="connsiteX167" fmla="*/ 352193 w 419946"/>
                  <a:gd name="connsiteY167" fmla="*/ 997133 h 2211590"/>
                  <a:gd name="connsiteX168" fmla="*/ 371368 w 419946"/>
                  <a:gd name="connsiteY168" fmla="*/ 999051 h 2211590"/>
                  <a:gd name="connsiteX169" fmla="*/ 369451 w 419946"/>
                  <a:gd name="connsiteY169" fmla="*/ 1018227 h 2211590"/>
                  <a:gd name="connsiteX170" fmla="*/ 373286 w 419946"/>
                  <a:gd name="connsiteY170" fmla="*/ 979875 h 2211590"/>
                  <a:gd name="connsiteX171" fmla="*/ 354110 w 419946"/>
                  <a:gd name="connsiteY171" fmla="*/ 977958 h 2211590"/>
                  <a:gd name="connsiteX172" fmla="*/ 356028 w 419946"/>
                  <a:gd name="connsiteY172" fmla="*/ 958782 h 2211590"/>
                  <a:gd name="connsiteX173" fmla="*/ 375203 w 419946"/>
                  <a:gd name="connsiteY173" fmla="*/ 960700 h 2211590"/>
                  <a:gd name="connsiteX174" fmla="*/ 373286 w 419946"/>
                  <a:gd name="connsiteY174" fmla="*/ 979875 h 2211590"/>
                  <a:gd name="connsiteX175" fmla="*/ 377121 w 419946"/>
                  <a:gd name="connsiteY175" fmla="*/ 941524 h 2211590"/>
                  <a:gd name="connsiteX176" fmla="*/ 357945 w 419946"/>
                  <a:gd name="connsiteY176" fmla="*/ 939606 h 2211590"/>
                  <a:gd name="connsiteX177" fmla="*/ 359863 w 419946"/>
                  <a:gd name="connsiteY177" fmla="*/ 920431 h 2211590"/>
                  <a:gd name="connsiteX178" fmla="*/ 379039 w 419946"/>
                  <a:gd name="connsiteY178" fmla="*/ 922348 h 2211590"/>
                  <a:gd name="connsiteX179" fmla="*/ 377121 w 419946"/>
                  <a:gd name="connsiteY179" fmla="*/ 941524 h 2211590"/>
                  <a:gd name="connsiteX180" fmla="*/ 380317 w 419946"/>
                  <a:gd name="connsiteY180" fmla="*/ 903173 h 2211590"/>
                  <a:gd name="connsiteX181" fmla="*/ 361141 w 419946"/>
                  <a:gd name="connsiteY181" fmla="*/ 901255 h 2211590"/>
                  <a:gd name="connsiteX182" fmla="*/ 363059 w 419946"/>
                  <a:gd name="connsiteY182" fmla="*/ 882079 h 2211590"/>
                  <a:gd name="connsiteX183" fmla="*/ 382234 w 419946"/>
                  <a:gd name="connsiteY183" fmla="*/ 883997 h 2211590"/>
                  <a:gd name="connsiteX184" fmla="*/ 380317 w 419946"/>
                  <a:gd name="connsiteY184" fmla="*/ 903173 h 2211590"/>
                  <a:gd name="connsiteX185" fmla="*/ 383513 w 419946"/>
                  <a:gd name="connsiteY185" fmla="*/ 864822 h 2211590"/>
                  <a:gd name="connsiteX186" fmla="*/ 364337 w 419946"/>
                  <a:gd name="connsiteY186" fmla="*/ 862904 h 2211590"/>
                  <a:gd name="connsiteX187" fmla="*/ 366255 w 419946"/>
                  <a:gd name="connsiteY187" fmla="*/ 843728 h 2211590"/>
                  <a:gd name="connsiteX188" fmla="*/ 385430 w 419946"/>
                  <a:gd name="connsiteY188" fmla="*/ 845007 h 2211590"/>
                  <a:gd name="connsiteX189" fmla="*/ 383513 w 419946"/>
                  <a:gd name="connsiteY189" fmla="*/ 864822 h 2211590"/>
                  <a:gd name="connsiteX190" fmla="*/ 386709 w 419946"/>
                  <a:gd name="connsiteY190" fmla="*/ 826470 h 2211590"/>
                  <a:gd name="connsiteX191" fmla="*/ 367533 w 419946"/>
                  <a:gd name="connsiteY191" fmla="*/ 825192 h 2211590"/>
                  <a:gd name="connsiteX192" fmla="*/ 368811 w 419946"/>
                  <a:gd name="connsiteY192" fmla="*/ 806016 h 2211590"/>
                  <a:gd name="connsiteX193" fmla="*/ 387987 w 419946"/>
                  <a:gd name="connsiteY193" fmla="*/ 807295 h 2211590"/>
                  <a:gd name="connsiteX194" fmla="*/ 386709 w 419946"/>
                  <a:gd name="connsiteY194" fmla="*/ 826470 h 2211590"/>
                  <a:gd name="connsiteX195" fmla="*/ 389905 w 419946"/>
                  <a:gd name="connsiteY195" fmla="*/ 788119 h 2211590"/>
                  <a:gd name="connsiteX196" fmla="*/ 370729 w 419946"/>
                  <a:gd name="connsiteY196" fmla="*/ 786841 h 2211590"/>
                  <a:gd name="connsiteX197" fmla="*/ 372007 w 419946"/>
                  <a:gd name="connsiteY197" fmla="*/ 767665 h 2211590"/>
                  <a:gd name="connsiteX198" fmla="*/ 391183 w 419946"/>
                  <a:gd name="connsiteY198" fmla="*/ 768943 h 2211590"/>
                  <a:gd name="connsiteX199" fmla="*/ 389905 w 419946"/>
                  <a:gd name="connsiteY199" fmla="*/ 788119 h 2211590"/>
                  <a:gd name="connsiteX200" fmla="*/ 392462 w 419946"/>
                  <a:gd name="connsiteY200" fmla="*/ 749768 h 2211590"/>
                  <a:gd name="connsiteX201" fmla="*/ 373286 w 419946"/>
                  <a:gd name="connsiteY201" fmla="*/ 748489 h 2211590"/>
                  <a:gd name="connsiteX202" fmla="*/ 374564 w 419946"/>
                  <a:gd name="connsiteY202" fmla="*/ 729314 h 2211590"/>
                  <a:gd name="connsiteX203" fmla="*/ 393740 w 419946"/>
                  <a:gd name="connsiteY203" fmla="*/ 730592 h 2211590"/>
                  <a:gd name="connsiteX204" fmla="*/ 392462 w 419946"/>
                  <a:gd name="connsiteY204" fmla="*/ 749768 h 2211590"/>
                  <a:gd name="connsiteX205" fmla="*/ 395657 w 419946"/>
                  <a:gd name="connsiteY205" fmla="*/ 711416 h 2211590"/>
                  <a:gd name="connsiteX206" fmla="*/ 376482 w 419946"/>
                  <a:gd name="connsiteY206" fmla="*/ 710138 h 2211590"/>
                  <a:gd name="connsiteX207" fmla="*/ 377760 w 419946"/>
                  <a:gd name="connsiteY207" fmla="*/ 690962 h 2211590"/>
                  <a:gd name="connsiteX208" fmla="*/ 396936 w 419946"/>
                  <a:gd name="connsiteY208" fmla="*/ 692241 h 2211590"/>
                  <a:gd name="connsiteX209" fmla="*/ 395657 w 419946"/>
                  <a:gd name="connsiteY209" fmla="*/ 711416 h 2211590"/>
                  <a:gd name="connsiteX210" fmla="*/ 398214 w 419946"/>
                  <a:gd name="connsiteY210" fmla="*/ 672426 h 2211590"/>
                  <a:gd name="connsiteX211" fmla="*/ 379039 w 419946"/>
                  <a:gd name="connsiteY211" fmla="*/ 671147 h 2211590"/>
                  <a:gd name="connsiteX212" fmla="*/ 380317 w 419946"/>
                  <a:gd name="connsiteY212" fmla="*/ 651972 h 2211590"/>
                  <a:gd name="connsiteX213" fmla="*/ 399493 w 419946"/>
                  <a:gd name="connsiteY213" fmla="*/ 653250 h 2211590"/>
                  <a:gd name="connsiteX214" fmla="*/ 398214 w 419946"/>
                  <a:gd name="connsiteY214" fmla="*/ 672426 h 2211590"/>
                  <a:gd name="connsiteX215" fmla="*/ 400132 w 419946"/>
                  <a:gd name="connsiteY215" fmla="*/ 634075 h 2211590"/>
                  <a:gd name="connsiteX216" fmla="*/ 380956 w 419946"/>
                  <a:gd name="connsiteY216" fmla="*/ 632796 h 2211590"/>
                  <a:gd name="connsiteX217" fmla="*/ 382234 w 419946"/>
                  <a:gd name="connsiteY217" fmla="*/ 613621 h 2211590"/>
                  <a:gd name="connsiteX218" fmla="*/ 401410 w 419946"/>
                  <a:gd name="connsiteY218" fmla="*/ 614899 h 2211590"/>
                  <a:gd name="connsiteX219" fmla="*/ 400132 w 419946"/>
                  <a:gd name="connsiteY219" fmla="*/ 634075 h 2211590"/>
                  <a:gd name="connsiteX220" fmla="*/ 402689 w 419946"/>
                  <a:gd name="connsiteY220" fmla="*/ 595723 h 2211590"/>
                  <a:gd name="connsiteX221" fmla="*/ 383513 w 419946"/>
                  <a:gd name="connsiteY221" fmla="*/ 594445 h 2211590"/>
                  <a:gd name="connsiteX222" fmla="*/ 384791 w 419946"/>
                  <a:gd name="connsiteY222" fmla="*/ 575269 h 2211590"/>
                  <a:gd name="connsiteX223" fmla="*/ 403967 w 419946"/>
                  <a:gd name="connsiteY223" fmla="*/ 576548 h 2211590"/>
                  <a:gd name="connsiteX224" fmla="*/ 402689 w 419946"/>
                  <a:gd name="connsiteY224" fmla="*/ 595723 h 2211590"/>
                  <a:gd name="connsiteX225" fmla="*/ 404606 w 419946"/>
                  <a:gd name="connsiteY225" fmla="*/ 557372 h 2211590"/>
                  <a:gd name="connsiteX226" fmla="*/ 385430 w 419946"/>
                  <a:gd name="connsiteY226" fmla="*/ 556094 h 2211590"/>
                  <a:gd name="connsiteX227" fmla="*/ 386709 w 419946"/>
                  <a:gd name="connsiteY227" fmla="*/ 536918 h 2211590"/>
                  <a:gd name="connsiteX228" fmla="*/ 405885 w 419946"/>
                  <a:gd name="connsiteY228" fmla="*/ 538196 h 2211590"/>
                  <a:gd name="connsiteX229" fmla="*/ 404606 w 419946"/>
                  <a:gd name="connsiteY229" fmla="*/ 557372 h 2211590"/>
                  <a:gd name="connsiteX230" fmla="*/ 406524 w 419946"/>
                  <a:gd name="connsiteY230" fmla="*/ 519021 h 2211590"/>
                  <a:gd name="connsiteX231" fmla="*/ 387348 w 419946"/>
                  <a:gd name="connsiteY231" fmla="*/ 518382 h 2211590"/>
                  <a:gd name="connsiteX232" fmla="*/ 387987 w 419946"/>
                  <a:gd name="connsiteY232" fmla="*/ 499206 h 2211590"/>
                  <a:gd name="connsiteX233" fmla="*/ 407163 w 419946"/>
                  <a:gd name="connsiteY233" fmla="*/ 499845 h 2211590"/>
                  <a:gd name="connsiteX234" fmla="*/ 406524 w 419946"/>
                  <a:gd name="connsiteY234" fmla="*/ 519021 h 2211590"/>
                  <a:gd name="connsiteX235" fmla="*/ 408441 w 419946"/>
                  <a:gd name="connsiteY235" fmla="*/ 480669 h 2211590"/>
                  <a:gd name="connsiteX236" fmla="*/ 389266 w 419946"/>
                  <a:gd name="connsiteY236" fmla="*/ 480030 h 2211590"/>
                  <a:gd name="connsiteX237" fmla="*/ 389905 w 419946"/>
                  <a:gd name="connsiteY237" fmla="*/ 460855 h 2211590"/>
                  <a:gd name="connsiteX238" fmla="*/ 409080 w 419946"/>
                  <a:gd name="connsiteY238" fmla="*/ 461494 h 2211590"/>
                  <a:gd name="connsiteX239" fmla="*/ 408441 w 419946"/>
                  <a:gd name="connsiteY239" fmla="*/ 480669 h 2211590"/>
                  <a:gd name="connsiteX240" fmla="*/ 410359 w 419946"/>
                  <a:gd name="connsiteY240" fmla="*/ 442318 h 2211590"/>
                  <a:gd name="connsiteX241" fmla="*/ 391183 w 419946"/>
                  <a:gd name="connsiteY241" fmla="*/ 441679 h 2211590"/>
                  <a:gd name="connsiteX242" fmla="*/ 391822 w 419946"/>
                  <a:gd name="connsiteY242" fmla="*/ 422503 h 2211590"/>
                  <a:gd name="connsiteX243" fmla="*/ 410998 w 419946"/>
                  <a:gd name="connsiteY243" fmla="*/ 423143 h 2211590"/>
                  <a:gd name="connsiteX244" fmla="*/ 410359 w 419946"/>
                  <a:gd name="connsiteY244" fmla="*/ 442318 h 2211590"/>
                  <a:gd name="connsiteX245" fmla="*/ 411637 w 419946"/>
                  <a:gd name="connsiteY245" fmla="*/ 403328 h 2211590"/>
                  <a:gd name="connsiteX246" fmla="*/ 392462 w 419946"/>
                  <a:gd name="connsiteY246" fmla="*/ 402688 h 2211590"/>
                  <a:gd name="connsiteX247" fmla="*/ 393101 w 419946"/>
                  <a:gd name="connsiteY247" fmla="*/ 383513 h 2211590"/>
                  <a:gd name="connsiteX248" fmla="*/ 412276 w 419946"/>
                  <a:gd name="connsiteY248" fmla="*/ 384152 h 2211590"/>
                  <a:gd name="connsiteX249" fmla="*/ 411637 w 419946"/>
                  <a:gd name="connsiteY249" fmla="*/ 403328 h 2211590"/>
                  <a:gd name="connsiteX250" fmla="*/ 412916 w 419946"/>
                  <a:gd name="connsiteY250" fmla="*/ 364976 h 2211590"/>
                  <a:gd name="connsiteX251" fmla="*/ 393740 w 419946"/>
                  <a:gd name="connsiteY251" fmla="*/ 364337 h 2211590"/>
                  <a:gd name="connsiteX252" fmla="*/ 394379 w 419946"/>
                  <a:gd name="connsiteY252" fmla="*/ 345162 h 2211590"/>
                  <a:gd name="connsiteX253" fmla="*/ 413555 w 419946"/>
                  <a:gd name="connsiteY253" fmla="*/ 345801 h 2211590"/>
                  <a:gd name="connsiteX254" fmla="*/ 412916 w 419946"/>
                  <a:gd name="connsiteY254" fmla="*/ 364976 h 2211590"/>
                  <a:gd name="connsiteX255" fmla="*/ 414194 w 419946"/>
                  <a:gd name="connsiteY255" fmla="*/ 326625 h 2211590"/>
                  <a:gd name="connsiteX256" fmla="*/ 395018 w 419946"/>
                  <a:gd name="connsiteY256" fmla="*/ 325986 h 2211590"/>
                  <a:gd name="connsiteX257" fmla="*/ 395657 w 419946"/>
                  <a:gd name="connsiteY257" fmla="*/ 306810 h 2211590"/>
                  <a:gd name="connsiteX258" fmla="*/ 414833 w 419946"/>
                  <a:gd name="connsiteY258" fmla="*/ 307449 h 2211590"/>
                  <a:gd name="connsiteX259" fmla="*/ 414194 w 419946"/>
                  <a:gd name="connsiteY259" fmla="*/ 326625 h 2211590"/>
                  <a:gd name="connsiteX260" fmla="*/ 415472 w 419946"/>
                  <a:gd name="connsiteY260" fmla="*/ 288274 h 2211590"/>
                  <a:gd name="connsiteX261" fmla="*/ 396297 w 419946"/>
                  <a:gd name="connsiteY261" fmla="*/ 287635 h 2211590"/>
                  <a:gd name="connsiteX262" fmla="*/ 396936 w 419946"/>
                  <a:gd name="connsiteY262" fmla="*/ 268459 h 2211590"/>
                  <a:gd name="connsiteX263" fmla="*/ 416112 w 419946"/>
                  <a:gd name="connsiteY263" fmla="*/ 269098 h 2211590"/>
                  <a:gd name="connsiteX264" fmla="*/ 415472 w 419946"/>
                  <a:gd name="connsiteY264" fmla="*/ 288274 h 2211590"/>
                  <a:gd name="connsiteX265" fmla="*/ 416751 w 419946"/>
                  <a:gd name="connsiteY265" fmla="*/ 249923 h 2211590"/>
                  <a:gd name="connsiteX266" fmla="*/ 397575 w 419946"/>
                  <a:gd name="connsiteY266" fmla="*/ 249283 h 2211590"/>
                  <a:gd name="connsiteX267" fmla="*/ 398214 w 419946"/>
                  <a:gd name="connsiteY267" fmla="*/ 230108 h 2211590"/>
                  <a:gd name="connsiteX268" fmla="*/ 417390 w 419946"/>
                  <a:gd name="connsiteY268" fmla="*/ 230747 h 2211590"/>
                  <a:gd name="connsiteX269" fmla="*/ 416751 w 419946"/>
                  <a:gd name="connsiteY269" fmla="*/ 249923 h 2211590"/>
                  <a:gd name="connsiteX270" fmla="*/ 417390 w 419946"/>
                  <a:gd name="connsiteY270" fmla="*/ 211571 h 2211590"/>
                  <a:gd name="connsiteX271" fmla="*/ 398214 w 419946"/>
                  <a:gd name="connsiteY271" fmla="*/ 210932 h 2211590"/>
                  <a:gd name="connsiteX272" fmla="*/ 398853 w 419946"/>
                  <a:gd name="connsiteY272" fmla="*/ 191756 h 2211590"/>
                  <a:gd name="connsiteX273" fmla="*/ 418029 w 419946"/>
                  <a:gd name="connsiteY273" fmla="*/ 192396 h 2211590"/>
                  <a:gd name="connsiteX274" fmla="*/ 417390 w 419946"/>
                  <a:gd name="connsiteY274" fmla="*/ 211571 h 2211590"/>
                  <a:gd name="connsiteX275" fmla="*/ 418029 w 419946"/>
                  <a:gd name="connsiteY275" fmla="*/ 172581 h 2211590"/>
                  <a:gd name="connsiteX276" fmla="*/ 398853 w 419946"/>
                  <a:gd name="connsiteY276" fmla="*/ 171942 h 2211590"/>
                  <a:gd name="connsiteX277" fmla="*/ 398853 w 419946"/>
                  <a:gd name="connsiteY277" fmla="*/ 152766 h 2211590"/>
                  <a:gd name="connsiteX278" fmla="*/ 418029 w 419946"/>
                  <a:gd name="connsiteY278" fmla="*/ 152766 h 2211590"/>
                  <a:gd name="connsiteX279" fmla="*/ 418029 w 419946"/>
                  <a:gd name="connsiteY279" fmla="*/ 172581 h 2211590"/>
                  <a:gd name="connsiteX280" fmla="*/ 418668 w 419946"/>
                  <a:gd name="connsiteY280" fmla="*/ 134229 h 2211590"/>
                  <a:gd name="connsiteX281" fmla="*/ 399493 w 419946"/>
                  <a:gd name="connsiteY281" fmla="*/ 134229 h 2211590"/>
                  <a:gd name="connsiteX282" fmla="*/ 399493 w 419946"/>
                  <a:gd name="connsiteY282" fmla="*/ 115054 h 2211590"/>
                  <a:gd name="connsiteX283" fmla="*/ 418668 w 419946"/>
                  <a:gd name="connsiteY283" fmla="*/ 115054 h 2211590"/>
                  <a:gd name="connsiteX284" fmla="*/ 418668 w 419946"/>
                  <a:gd name="connsiteY284" fmla="*/ 134229 h 2211590"/>
                  <a:gd name="connsiteX285" fmla="*/ 419307 w 419946"/>
                  <a:gd name="connsiteY285" fmla="*/ 95878 h 2211590"/>
                  <a:gd name="connsiteX286" fmla="*/ 400132 w 419946"/>
                  <a:gd name="connsiteY286" fmla="*/ 95878 h 2211590"/>
                  <a:gd name="connsiteX287" fmla="*/ 400132 w 419946"/>
                  <a:gd name="connsiteY287" fmla="*/ 76703 h 2211590"/>
                  <a:gd name="connsiteX288" fmla="*/ 419307 w 419946"/>
                  <a:gd name="connsiteY288" fmla="*/ 76703 h 2211590"/>
                  <a:gd name="connsiteX289" fmla="*/ 419307 w 419946"/>
                  <a:gd name="connsiteY289" fmla="*/ 95878 h 2211590"/>
                  <a:gd name="connsiteX290" fmla="*/ 419307 w 419946"/>
                  <a:gd name="connsiteY290" fmla="*/ 57527 h 2211590"/>
                  <a:gd name="connsiteX291" fmla="*/ 400132 w 419946"/>
                  <a:gd name="connsiteY291" fmla="*/ 57527 h 2211590"/>
                  <a:gd name="connsiteX292" fmla="*/ 400132 w 419946"/>
                  <a:gd name="connsiteY292" fmla="*/ 38351 h 2211590"/>
                  <a:gd name="connsiteX293" fmla="*/ 419307 w 419946"/>
                  <a:gd name="connsiteY293" fmla="*/ 38351 h 2211590"/>
                  <a:gd name="connsiteX294" fmla="*/ 419307 w 419946"/>
                  <a:gd name="connsiteY294" fmla="*/ 57527 h 2211590"/>
                  <a:gd name="connsiteX295" fmla="*/ 419947 w 419946"/>
                  <a:gd name="connsiteY295" fmla="*/ 19176 h 2211590"/>
                  <a:gd name="connsiteX296" fmla="*/ 400771 w 419946"/>
                  <a:gd name="connsiteY296" fmla="*/ 19176 h 2211590"/>
                  <a:gd name="connsiteX297" fmla="*/ 400771 w 419946"/>
                  <a:gd name="connsiteY297" fmla="*/ 0 h 2211590"/>
                  <a:gd name="connsiteX298" fmla="*/ 419947 w 419946"/>
                  <a:gd name="connsiteY298" fmla="*/ 0 h 2211590"/>
                  <a:gd name="connsiteX299" fmla="*/ 419947 w 419946"/>
                  <a:gd name="connsiteY299" fmla="*/ 19176 h 2211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Lst>
                <a:rect l="l" t="t" r="r" b="b"/>
                <a:pathLst>
                  <a:path w="419946" h="2211590">
                    <a:moveTo>
                      <a:pt x="5753" y="2211591"/>
                    </a:moveTo>
                    <a:lnTo>
                      <a:pt x="0" y="2193054"/>
                    </a:lnTo>
                    <a:cubicBezTo>
                      <a:pt x="5113" y="2191137"/>
                      <a:pt x="10866" y="2189219"/>
                      <a:pt x="15980" y="2186023"/>
                    </a:cubicBezTo>
                    <a:lnTo>
                      <a:pt x="24928" y="2202642"/>
                    </a:lnTo>
                    <a:cubicBezTo>
                      <a:pt x="18536" y="2207116"/>
                      <a:pt x="12145" y="2209673"/>
                      <a:pt x="5753" y="2211591"/>
                    </a:cubicBezTo>
                    <a:close/>
                    <a:moveTo>
                      <a:pt x="42186" y="2193054"/>
                    </a:moveTo>
                    <a:lnTo>
                      <a:pt x="30681" y="2177714"/>
                    </a:lnTo>
                    <a:cubicBezTo>
                      <a:pt x="35155" y="2174518"/>
                      <a:pt x="40269" y="2170683"/>
                      <a:pt x="44743" y="2166208"/>
                    </a:cubicBezTo>
                    <a:lnTo>
                      <a:pt x="57527" y="2180270"/>
                    </a:lnTo>
                    <a:cubicBezTo>
                      <a:pt x="52413" y="2184745"/>
                      <a:pt x="47300" y="2189219"/>
                      <a:pt x="42186" y="2193054"/>
                    </a:cubicBezTo>
                    <a:close/>
                    <a:moveTo>
                      <a:pt x="71589" y="2166208"/>
                    </a:moveTo>
                    <a:lnTo>
                      <a:pt x="57527" y="2153424"/>
                    </a:lnTo>
                    <a:cubicBezTo>
                      <a:pt x="61362" y="2148950"/>
                      <a:pt x="65836" y="2144476"/>
                      <a:pt x="69671" y="2139362"/>
                    </a:cubicBezTo>
                    <a:lnTo>
                      <a:pt x="84373" y="2151507"/>
                    </a:lnTo>
                    <a:cubicBezTo>
                      <a:pt x="80538" y="2155981"/>
                      <a:pt x="76063" y="2161095"/>
                      <a:pt x="71589" y="2166208"/>
                    </a:cubicBezTo>
                    <a:close/>
                    <a:moveTo>
                      <a:pt x="96517" y="2134888"/>
                    </a:moveTo>
                    <a:lnTo>
                      <a:pt x="81177" y="2123383"/>
                    </a:lnTo>
                    <a:cubicBezTo>
                      <a:pt x="85012" y="2118269"/>
                      <a:pt x="88208" y="2113156"/>
                      <a:pt x="92043" y="2108042"/>
                    </a:cubicBezTo>
                    <a:lnTo>
                      <a:pt x="108023" y="2118269"/>
                    </a:lnTo>
                    <a:cubicBezTo>
                      <a:pt x="104188" y="2124661"/>
                      <a:pt x="100352" y="2129774"/>
                      <a:pt x="96517" y="2134888"/>
                    </a:cubicBezTo>
                    <a:close/>
                    <a:moveTo>
                      <a:pt x="118250" y="2102289"/>
                    </a:moveTo>
                    <a:lnTo>
                      <a:pt x="101631" y="2092702"/>
                    </a:lnTo>
                    <a:cubicBezTo>
                      <a:pt x="104827" y="2087588"/>
                      <a:pt x="108023" y="2081835"/>
                      <a:pt x="111219" y="2076083"/>
                    </a:cubicBezTo>
                    <a:lnTo>
                      <a:pt x="127838" y="2085671"/>
                    </a:lnTo>
                    <a:cubicBezTo>
                      <a:pt x="124642" y="2091423"/>
                      <a:pt x="121446" y="2097176"/>
                      <a:pt x="118250" y="2102289"/>
                    </a:cubicBezTo>
                    <a:close/>
                    <a:moveTo>
                      <a:pt x="136786" y="2068412"/>
                    </a:moveTo>
                    <a:lnTo>
                      <a:pt x="119528" y="2059464"/>
                    </a:lnTo>
                    <a:cubicBezTo>
                      <a:pt x="122085" y="2053711"/>
                      <a:pt x="125281" y="2048598"/>
                      <a:pt x="127838" y="2042206"/>
                    </a:cubicBezTo>
                    <a:lnTo>
                      <a:pt x="145096" y="2050515"/>
                    </a:lnTo>
                    <a:cubicBezTo>
                      <a:pt x="143178" y="2056907"/>
                      <a:pt x="139982" y="2062660"/>
                      <a:pt x="136786" y="2068412"/>
                    </a:cubicBezTo>
                    <a:close/>
                    <a:moveTo>
                      <a:pt x="154044" y="2033257"/>
                    </a:moveTo>
                    <a:lnTo>
                      <a:pt x="136786" y="2025587"/>
                    </a:lnTo>
                    <a:cubicBezTo>
                      <a:pt x="139343" y="2019834"/>
                      <a:pt x="141900" y="2014082"/>
                      <a:pt x="144457" y="2008329"/>
                    </a:cubicBezTo>
                    <a:lnTo>
                      <a:pt x="162354" y="2015999"/>
                    </a:lnTo>
                    <a:cubicBezTo>
                      <a:pt x="159158" y="2021752"/>
                      <a:pt x="156601" y="2027504"/>
                      <a:pt x="154044" y="2033257"/>
                    </a:cubicBezTo>
                    <a:close/>
                    <a:moveTo>
                      <a:pt x="169385" y="1997463"/>
                    </a:moveTo>
                    <a:lnTo>
                      <a:pt x="151487" y="1990431"/>
                    </a:lnTo>
                    <a:cubicBezTo>
                      <a:pt x="154044" y="1984679"/>
                      <a:pt x="155962" y="1978926"/>
                      <a:pt x="158519" y="1972534"/>
                    </a:cubicBezTo>
                    <a:lnTo>
                      <a:pt x="176416" y="1979565"/>
                    </a:lnTo>
                    <a:cubicBezTo>
                      <a:pt x="174498" y="1985957"/>
                      <a:pt x="171942" y="1991710"/>
                      <a:pt x="169385" y="1997463"/>
                    </a:cubicBezTo>
                    <a:close/>
                    <a:moveTo>
                      <a:pt x="183447" y="1961668"/>
                    </a:moveTo>
                    <a:lnTo>
                      <a:pt x="165550" y="1954637"/>
                    </a:lnTo>
                    <a:cubicBezTo>
                      <a:pt x="167467" y="1948884"/>
                      <a:pt x="170024" y="1942492"/>
                      <a:pt x="171942" y="1936740"/>
                    </a:cubicBezTo>
                    <a:lnTo>
                      <a:pt x="189839" y="1943132"/>
                    </a:lnTo>
                    <a:cubicBezTo>
                      <a:pt x="187921" y="1949524"/>
                      <a:pt x="186004" y="1955276"/>
                      <a:pt x="183447" y="1961668"/>
                    </a:cubicBezTo>
                    <a:close/>
                    <a:moveTo>
                      <a:pt x="196870" y="1925234"/>
                    </a:moveTo>
                    <a:lnTo>
                      <a:pt x="178973" y="1918842"/>
                    </a:lnTo>
                    <a:cubicBezTo>
                      <a:pt x="180890" y="1913090"/>
                      <a:pt x="182808" y="1906698"/>
                      <a:pt x="185365" y="1900945"/>
                    </a:cubicBezTo>
                    <a:lnTo>
                      <a:pt x="203262" y="1906698"/>
                    </a:lnTo>
                    <a:cubicBezTo>
                      <a:pt x="200705" y="1913090"/>
                      <a:pt x="198788" y="1918842"/>
                      <a:pt x="196870" y="1925234"/>
                    </a:cubicBezTo>
                    <a:close/>
                    <a:moveTo>
                      <a:pt x="209014" y="1888161"/>
                    </a:moveTo>
                    <a:lnTo>
                      <a:pt x="190478" y="1882409"/>
                    </a:lnTo>
                    <a:cubicBezTo>
                      <a:pt x="192396" y="1876656"/>
                      <a:pt x="194313" y="1870264"/>
                      <a:pt x="196231" y="1863872"/>
                    </a:cubicBezTo>
                    <a:lnTo>
                      <a:pt x="214767" y="1869625"/>
                    </a:lnTo>
                    <a:cubicBezTo>
                      <a:pt x="212850" y="1876017"/>
                      <a:pt x="210932" y="1882409"/>
                      <a:pt x="209014" y="1888161"/>
                    </a:cubicBezTo>
                    <a:close/>
                    <a:moveTo>
                      <a:pt x="220520" y="1851728"/>
                    </a:moveTo>
                    <a:lnTo>
                      <a:pt x="201984" y="1845975"/>
                    </a:lnTo>
                    <a:cubicBezTo>
                      <a:pt x="203901" y="1840222"/>
                      <a:pt x="205818" y="1833830"/>
                      <a:pt x="207097" y="1827439"/>
                    </a:cubicBezTo>
                    <a:lnTo>
                      <a:pt x="225633" y="1832552"/>
                    </a:lnTo>
                    <a:cubicBezTo>
                      <a:pt x="224355" y="1838944"/>
                      <a:pt x="222437" y="1845336"/>
                      <a:pt x="220520" y="1851728"/>
                    </a:cubicBezTo>
                    <a:close/>
                    <a:moveTo>
                      <a:pt x="231386" y="1814655"/>
                    </a:moveTo>
                    <a:lnTo>
                      <a:pt x="212850" y="1809541"/>
                    </a:lnTo>
                    <a:cubicBezTo>
                      <a:pt x="214767" y="1803149"/>
                      <a:pt x="216046" y="1797397"/>
                      <a:pt x="217963" y="1791005"/>
                    </a:cubicBezTo>
                    <a:lnTo>
                      <a:pt x="236500" y="1796118"/>
                    </a:lnTo>
                    <a:cubicBezTo>
                      <a:pt x="234582" y="1801871"/>
                      <a:pt x="233304" y="1808263"/>
                      <a:pt x="231386" y="1814655"/>
                    </a:cubicBezTo>
                    <a:close/>
                    <a:moveTo>
                      <a:pt x="241613" y="1776943"/>
                    </a:moveTo>
                    <a:lnTo>
                      <a:pt x="223077" y="1771829"/>
                    </a:lnTo>
                    <a:cubicBezTo>
                      <a:pt x="224994" y="1765437"/>
                      <a:pt x="226273" y="1759685"/>
                      <a:pt x="228190" y="1753293"/>
                    </a:cubicBezTo>
                    <a:lnTo>
                      <a:pt x="246727" y="1757767"/>
                    </a:lnTo>
                    <a:cubicBezTo>
                      <a:pt x="244809" y="1764798"/>
                      <a:pt x="242892" y="1771190"/>
                      <a:pt x="241613" y="1776943"/>
                    </a:cubicBezTo>
                    <a:close/>
                    <a:moveTo>
                      <a:pt x="251201" y="1739870"/>
                    </a:moveTo>
                    <a:lnTo>
                      <a:pt x="232664" y="1735396"/>
                    </a:lnTo>
                    <a:cubicBezTo>
                      <a:pt x="233943" y="1729004"/>
                      <a:pt x="235860" y="1723251"/>
                      <a:pt x="237139" y="1716859"/>
                    </a:cubicBezTo>
                    <a:lnTo>
                      <a:pt x="255675" y="1721333"/>
                    </a:lnTo>
                    <a:cubicBezTo>
                      <a:pt x="254397" y="1727086"/>
                      <a:pt x="252479" y="1733478"/>
                      <a:pt x="251201" y="1739870"/>
                    </a:cubicBezTo>
                    <a:close/>
                    <a:moveTo>
                      <a:pt x="260149" y="1702158"/>
                    </a:moveTo>
                    <a:lnTo>
                      <a:pt x="241613" y="1697683"/>
                    </a:lnTo>
                    <a:cubicBezTo>
                      <a:pt x="242892" y="1691292"/>
                      <a:pt x="244809" y="1685539"/>
                      <a:pt x="246087" y="1679147"/>
                    </a:cubicBezTo>
                    <a:lnTo>
                      <a:pt x="264624" y="1683621"/>
                    </a:lnTo>
                    <a:cubicBezTo>
                      <a:pt x="263345" y="1690013"/>
                      <a:pt x="262067" y="1696405"/>
                      <a:pt x="260149" y="1702158"/>
                    </a:cubicBezTo>
                    <a:close/>
                    <a:moveTo>
                      <a:pt x="269098" y="1664446"/>
                    </a:moveTo>
                    <a:lnTo>
                      <a:pt x="250562" y="1659971"/>
                    </a:lnTo>
                    <a:cubicBezTo>
                      <a:pt x="251840" y="1653580"/>
                      <a:pt x="253119" y="1647827"/>
                      <a:pt x="254397" y="1641435"/>
                    </a:cubicBezTo>
                    <a:lnTo>
                      <a:pt x="272933" y="1645270"/>
                    </a:lnTo>
                    <a:cubicBezTo>
                      <a:pt x="271655" y="1652301"/>
                      <a:pt x="270377" y="1658693"/>
                      <a:pt x="269098" y="1664446"/>
                    </a:cubicBezTo>
                    <a:close/>
                    <a:moveTo>
                      <a:pt x="277408" y="1627373"/>
                    </a:moveTo>
                    <a:lnTo>
                      <a:pt x="258871" y="1623538"/>
                    </a:lnTo>
                    <a:cubicBezTo>
                      <a:pt x="260149" y="1617146"/>
                      <a:pt x="261428" y="1610754"/>
                      <a:pt x="262706" y="1605001"/>
                    </a:cubicBezTo>
                    <a:lnTo>
                      <a:pt x="281243" y="1608836"/>
                    </a:lnTo>
                    <a:cubicBezTo>
                      <a:pt x="279964" y="1614589"/>
                      <a:pt x="278686" y="1620981"/>
                      <a:pt x="277408" y="1627373"/>
                    </a:cubicBezTo>
                    <a:close/>
                    <a:moveTo>
                      <a:pt x="285078" y="1589661"/>
                    </a:moveTo>
                    <a:lnTo>
                      <a:pt x="266541" y="1585826"/>
                    </a:lnTo>
                    <a:cubicBezTo>
                      <a:pt x="267820" y="1579434"/>
                      <a:pt x="269098" y="1573042"/>
                      <a:pt x="270377" y="1567289"/>
                    </a:cubicBezTo>
                    <a:lnTo>
                      <a:pt x="288913" y="1571124"/>
                    </a:lnTo>
                    <a:cubicBezTo>
                      <a:pt x="287635" y="1576877"/>
                      <a:pt x="286356" y="1583269"/>
                      <a:pt x="285078" y="1589661"/>
                    </a:cubicBezTo>
                    <a:close/>
                    <a:moveTo>
                      <a:pt x="292748" y="1551309"/>
                    </a:moveTo>
                    <a:lnTo>
                      <a:pt x="274212" y="1547474"/>
                    </a:lnTo>
                    <a:cubicBezTo>
                      <a:pt x="275490" y="1541082"/>
                      <a:pt x="276768" y="1534691"/>
                      <a:pt x="278047" y="1528938"/>
                    </a:cubicBezTo>
                    <a:lnTo>
                      <a:pt x="296583" y="1532773"/>
                    </a:lnTo>
                    <a:cubicBezTo>
                      <a:pt x="295305" y="1539165"/>
                      <a:pt x="294027" y="1545557"/>
                      <a:pt x="292748" y="1551309"/>
                    </a:cubicBezTo>
                    <a:close/>
                    <a:moveTo>
                      <a:pt x="299779" y="1513597"/>
                    </a:moveTo>
                    <a:lnTo>
                      <a:pt x="281243" y="1510401"/>
                    </a:lnTo>
                    <a:cubicBezTo>
                      <a:pt x="282521" y="1504010"/>
                      <a:pt x="283800" y="1497618"/>
                      <a:pt x="284439" y="1491226"/>
                    </a:cubicBezTo>
                    <a:lnTo>
                      <a:pt x="303614" y="1494422"/>
                    </a:lnTo>
                    <a:cubicBezTo>
                      <a:pt x="302336" y="1500814"/>
                      <a:pt x="301058" y="1507205"/>
                      <a:pt x="299779" y="1513597"/>
                    </a:cubicBezTo>
                    <a:close/>
                    <a:moveTo>
                      <a:pt x="306810" y="1475885"/>
                    </a:moveTo>
                    <a:lnTo>
                      <a:pt x="287635" y="1472689"/>
                    </a:lnTo>
                    <a:cubicBezTo>
                      <a:pt x="288913" y="1466297"/>
                      <a:pt x="289552" y="1459905"/>
                      <a:pt x="290831" y="1453514"/>
                    </a:cubicBezTo>
                    <a:lnTo>
                      <a:pt x="310006" y="1456709"/>
                    </a:lnTo>
                    <a:cubicBezTo>
                      <a:pt x="308728" y="1463101"/>
                      <a:pt x="308089" y="1469493"/>
                      <a:pt x="306810" y="1475885"/>
                    </a:cubicBezTo>
                    <a:close/>
                    <a:moveTo>
                      <a:pt x="313202" y="1437534"/>
                    </a:moveTo>
                    <a:lnTo>
                      <a:pt x="294027" y="1434338"/>
                    </a:lnTo>
                    <a:lnTo>
                      <a:pt x="297223" y="1415162"/>
                    </a:lnTo>
                    <a:lnTo>
                      <a:pt x="316398" y="1418358"/>
                    </a:lnTo>
                    <a:lnTo>
                      <a:pt x="313202" y="1437534"/>
                    </a:lnTo>
                    <a:close/>
                    <a:moveTo>
                      <a:pt x="319594" y="1399822"/>
                    </a:moveTo>
                    <a:lnTo>
                      <a:pt x="300418" y="1396626"/>
                    </a:lnTo>
                    <a:cubicBezTo>
                      <a:pt x="301697" y="1390234"/>
                      <a:pt x="302336" y="1383842"/>
                      <a:pt x="303614" y="1377450"/>
                    </a:cubicBezTo>
                    <a:lnTo>
                      <a:pt x="322790" y="1380646"/>
                    </a:lnTo>
                    <a:cubicBezTo>
                      <a:pt x="321512" y="1387038"/>
                      <a:pt x="320872" y="1393430"/>
                      <a:pt x="319594" y="1399822"/>
                    </a:cubicBezTo>
                    <a:close/>
                    <a:moveTo>
                      <a:pt x="325347" y="1361471"/>
                    </a:moveTo>
                    <a:lnTo>
                      <a:pt x="306171" y="1358275"/>
                    </a:lnTo>
                    <a:lnTo>
                      <a:pt x="309367" y="1339099"/>
                    </a:lnTo>
                    <a:lnTo>
                      <a:pt x="328543" y="1342295"/>
                    </a:lnTo>
                    <a:lnTo>
                      <a:pt x="325347" y="1361471"/>
                    </a:lnTo>
                    <a:close/>
                    <a:moveTo>
                      <a:pt x="331099" y="1323758"/>
                    </a:moveTo>
                    <a:lnTo>
                      <a:pt x="311924" y="1321202"/>
                    </a:lnTo>
                    <a:cubicBezTo>
                      <a:pt x="312563" y="1314810"/>
                      <a:pt x="313841" y="1308418"/>
                      <a:pt x="314480" y="1302026"/>
                    </a:cubicBezTo>
                    <a:lnTo>
                      <a:pt x="333656" y="1304583"/>
                    </a:lnTo>
                    <a:cubicBezTo>
                      <a:pt x="333017" y="1310975"/>
                      <a:pt x="332378" y="1317367"/>
                      <a:pt x="331099" y="1323758"/>
                    </a:cubicBezTo>
                    <a:close/>
                    <a:moveTo>
                      <a:pt x="336852" y="1285407"/>
                    </a:moveTo>
                    <a:lnTo>
                      <a:pt x="317676" y="1282850"/>
                    </a:lnTo>
                    <a:lnTo>
                      <a:pt x="320233" y="1263675"/>
                    </a:lnTo>
                    <a:lnTo>
                      <a:pt x="339409" y="1266232"/>
                    </a:lnTo>
                    <a:lnTo>
                      <a:pt x="336852" y="1285407"/>
                    </a:lnTo>
                    <a:close/>
                    <a:moveTo>
                      <a:pt x="341966" y="1247695"/>
                    </a:moveTo>
                    <a:lnTo>
                      <a:pt x="322790" y="1245138"/>
                    </a:lnTo>
                    <a:lnTo>
                      <a:pt x="325347" y="1225963"/>
                    </a:lnTo>
                    <a:lnTo>
                      <a:pt x="344522" y="1228519"/>
                    </a:lnTo>
                    <a:lnTo>
                      <a:pt x="341966" y="1247695"/>
                    </a:lnTo>
                    <a:close/>
                    <a:moveTo>
                      <a:pt x="347079" y="1209344"/>
                    </a:moveTo>
                    <a:lnTo>
                      <a:pt x="327903" y="1206787"/>
                    </a:lnTo>
                    <a:lnTo>
                      <a:pt x="330460" y="1187611"/>
                    </a:lnTo>
                    <a:lnTo>
                      <a:pt x="349636" y="1190168"/>
                    </a:lnTo>
                    <a:lnTo>
                      <a:pt x="347079" y="1209344"/>
                    </a:lnTo>
                    <a:close/>
                    <a:moveTo>
                      <a:pt x="352193" y="1170993"/>
                    </a:moveTo>
                    <a:lnTo>
                      <a:pt x="333017" y="1168436"/>
                    </a:lnTo>
                    <a:cubicBezTo>
                      <a:pt x="333656" y="1162044"/>
                      <a:pt x="334295" y="1155652"/>
                      <a:pt x="335574" y="1149260"/>
                    </a:cubicBezTo>
                    <a:lnTo>
                      <a:pt x="354749" y="1151817"/>
                    </a:lnTo>
                    <a:cubicBezTo>
                      <a:pt x="353471" y="1158209"/>
                      <a:pt x="352832" y="1164601"/>
                      <a:pt x="352193" y="1170993"/>
                    </a:cubicBezTo>
                    <a:close/>
                    <a:moveTo>
                      <a:pt x="356667" y="1132641"/>
                    </a:moveTo>
                    <a:lnTo>
                      <a:pt x="337491" y="1130085"/>
                    </a:lnTo>
                    <a:lnTo>
                      <a:pt x="339409" y="1110909"/>
                    </a:lnTo>
                    <a:lnTo>
                      <a:pt x="358585" y="1112826"/>
                    </a:lnTo>
                    <a:lnTo>
                      <a:pt x="356667" y="1132641"/>
                    </a:lnTo>
                    <a:close/>
                    <a:moveTo>
                      <a:pt x="361141" y="1094290"/>
                    </a:moveTo>
                    <a:lnTo>
                      <a:pt x="341966" y="1092372"/>
                    </a:lnTo>
                    <a:lnTo>
                      <a:pt x="343883" y="1073197"/>
                    </a:lnTo>
                    <a:lnTo>
                      <a:pt x="363059" y="1075114"/>
                    </a:lnTo>
                    <a:lnTo>
                      <a:pt x="361141" y="1094290"/>
                    </a:lnTo>
                    <a:close/>
                    <a:moveTo>
                      <a:pt x="364976" y="1056578"/>
                    </a:moveTo>
                    <a:lnTo>
                      <a:pt x="345801" y="1054660"/>
                    </a:lnTo>
                    <a:lnTo>
                      <a:pt x="347718" y="1035485"/>
                    </a:lnTo>
                    <a:lnTo>
                      <a:pt x="366894" y="1037402"/>
                    </a:lnTo>
                    <a:lnTo>
                      <a:pt x="364976" y="1056578"/>
                    </a:lnTo>
                    <a:close/>
                    <a:moveTo>
                      <a:pt x="369451" y="1018227"/>
                    </a:moveTo>
                    <a:lnTo>
                      <a:pt x="350275" y="1016309"/>
                    </a:lnTo>
                    <a:lnTo>
                      <a:pt x="352193" y="997133"/>
                    </a:lnTo>
                    <a:lnTo>
                      <a:pt x="371368" y="999051"/>
                    </a:lnTo>
                    <a:lnTo>
                      <a:pt x="369451" y="1018227"/>
                    </a:lnTo>
                    <a:close/>
                    <a:moveTo>
                      <a:pt x="373286" y="979875"/>
                    </a:moveTo>
                    <a:lnTo>
                      <a:pt x="354110" y="977958"/>
                    </a:lnTo>
                    <a:lnTo>
                      <a:pt x="356028" y="958782"/>
                    </a:lnTo>
                    <a:lnTo>
                      <a:pt x="375203" y="960700"/>
                    </a:lnTo>
                    <a:lnTo>
                      <a:pt x="373286" y="979875"/>
                    </a:lnTo>
                    <a:close/>
                    <a:moveTo>
                      <a:pt x="377121" y="941524"/>
                    </a:moveTo>
                    <a:lnTo>
                      <a:pt x="357945" y="939606"/>
                    </a:lnTo>
                    <a:cubicBezTo>
                      <a:pt x="358585" y="933215"/>
                      <a:pt x="359224" y="926823"/>
                      <a:pt x="359863" y="920431"/>
                    </a:cubicBezTo>
                    <a:lnTo>
                      <a:pt x="379039" y="922348"/>
                    </a:lnTo>
                    <a:cubicBezTo>
                      <a:pt x="378399" y="928740"/>
                      <a:pt x="377760" y="935132"/>
                      <a:pt x="377121" y="941524"/>
                    </a:cubicBezTo>
                    <a:close/>
                    <a:moveTo>
                      <a:pt x="380317" y="903173"/>
                    </a:moveTo>
                    <a:lnTo>
                      <a:pt x="361141" y="901255"/>
                    </a:lnTo>
                    <a:lnTo>
                      <a:pt x="363059" y="882079"/>
                    </a:lnTo>
                    <a:lnTo>
                      <a:pt x="382234" y="883997"/>
                    </a:lnTo>
                    <a:lnTo>
                      <a:pt x="380317" y="903173"/>
                    </a:lnTo>
                    <a:close/>
                    <a:moveTo>
                      <a:pt x="383513" y="864822"/>
                    </a:moveTo>
                    <a:lnTo>
                      <a:pt x="364337" y="862904"/>
                    </a:lnTo>
                    <a:lnTo>
                      <a:pt x="366255" y="843728"/>
                    </a:lnTo>
                    <a:lnTo>
                      <a:pt x="385430" y="845007"/>
                    </a:lnTo>
                    <a:lnTo>
                      <a:pt x="383513" y="864822"/>
                    </a:lnTo>
                    <a:close/>
                    <a:moveTo>
                      <a:pt x="386709" y="826470"/>
                    </a:moveTo>
                    <a:lnTo>
                      <a:pt x="367533" y="825192"/>
                    </a:lnTo>
                    <a:lnTo>
                      <a:pt x="368811" y="806016"/>
                    </a:lnTo>
                    <a:lnTo>
                      <a:pt x="387987" y="807295"/>
                    </a:lnTo>
                    <a:lnTo>
                      <a:pt x="386709" y="826470"/>
                    </a:lnTo>
                    <a:close/>
                    <a:moveTo>
                      <a:pt x="389905" y="788119"/>
                    </a:moveTo>
                    <a:lnTo>
                      <a:pt x="370729" y="786841"/>
                    </a:lnTo>
                    <a:lnTo>
                      <a:pt x="372007" y="767665"/>
                    </a:lnTo>
                    <a:lnTo>
                      <a:pt x="391183" y="768943"/>
                    </a:lnTo>
                    <a:lnTo>
                      <a:pt x="389905" y="788119"/>
                    </a:lnTo>
                    <a:close/>
                    <a:moveTo>
                      <a:pt x="392462" y="749768"/>
                    </a:moveTo>
                    <a:lnTo>
                      <a:pt x="373286" y="748489"/>
                    </a:lnTo>
                    <a:lnTo>
                      <a:pt x="374564" y="729314"/>
                    </a:lnTo>
                    <a:lnTo>
                      <a:pt x="393740" y="730592"/>
                    </a:lnTo>
                    <a:lnTo>
                      <a:pt x="392462" y="749768"/>
                    </a:lnTo>
                    <a:close/>
                    <a:moveTo>
                      <a:pt x="395657" y="711416"/>
                    </a:moveTo>
                    <a:lnTo>
                      <a:pt x="376482" y="710138"/>
                    </a:lnTo>
                    <a:lnTo>
                      <a:pt x="377760" y="690962"/>
                    </a:lnTo>
                    <a:lnTo>
                      <a:pt x="396936" y="692241"/>
                    </a:lnTo>
                    <a:lnTo>
                      <a:pt x="395657" y="711416"/>
                    </a:lnTo>
                    <a:close/>
                    <a:moveTo>
                      <a:pt x="398214" y="672426"/>
                    </a:moveTo>
                    <a:lnTo>
                      <a:pt x="379039" y="671147"/>
                    </a:lnTo>
                    <a:lnTo>
                      <a:pt x="380317" y="651972"/>
                    </a:lnTo>
                    <a:lnTo>
                      <a:pt x="399493" y="653250"/>
                    </a:lnTo>
                    <a:lnTo>
                      <a:pt x="398214" y="672426"/>
                    </a:lnTo>
                    <a:close/>
                    <a:moveTo>
                      <a:pt x="400132" y="634075"/>
                    </a:moveTo>
                    <a:lnTo>
                      <a:pt x="380956" y="632796"/>
                    </a:lnTo>
                    <a:lnTo>
                      <a:pt x="382234" y="613621"/>
                    </a:lnTo>
                    <a:lnTo>
                      <a:pt x="401410" y="614899"/>
                    </a:lnTo>
                    <a:lnTo>
                      <a:pt x="400132" y="634075"/>
                    </a:lnTo>
                    <a:close/>
                    <a:moveTo>
                      <a:pt x="402689" y="595723"/>
                    </a:moveTo>
                    <a:lnTo>
                      <a:pt x="383513" y="594445"/>
                    </a:lnTo>
                    <a:lnTo>
                      <a:pt x="384791" y="575269"/>
                    </a:lnTo>
                    <a:lnTo>
                      <a:pt x="403967" y="576548"/>
                    </a:lnTo>
                    <a:lnTo>
                      <a:pt x="402689" y="595723"/>
                    </a:lnTo>
                    <a:close/>
                    <a:moveTo>
                      <a:pt x="404606" y="557372"/>
                    </a:moveTo>
                    <a:lnTo>
                      <a:pt x="385430" y="556094"/>
                    </a:lnTo>
                    <a:lnTo>
                      <a:pt x="386709" y="536918"/>
                    </a:lnTo>
                    <a:lnTo>
                      <a:pt x="405885" y="538196"/>
                    </a:lnTo>
                    <a:lnTo>
                      <a:pt x="404606" y="557372"/>
                    </a:lnTo>
                    <a:close/>
                    <a:moveTo>
                      <a:pt x="406524" y="519021"/>
                    </a:moveTo>
                    <a:lnTo>
                      <a:pt x="387348" y="518382"/>
                    </a:lnTo>
                    <a:lnTo>
                      <a:pt x="387987" y="499206"/>
                    </a:lnTo>
                    <a:lnTo>
                      <a:pt x="407163" y="499845"/>
                    </a:lnTo>
                    <a:lnTo>
                      <a:pt x="406524" y="519021"/>
                    </a:lnTo>
                    <a:close/>
                    <a:moveTo>
                      <a:pt x="408441" y="480669"/>
                    </a:moveTo>
                    <a:lnTo>
                      <a:pt x="389266" y="480030"/>
                    </a:lnTo>
                    <a:lnTo>
                      <a:pt x="389905" y="460855"/>
                    </a:lnTo>
                    <a:lnTo>
                      <a:pt x="409080" y="461494"/>
                    </a:lnTo>
                    <a:lnTo>
                      <a:pt x="408441" y="480669"/>
                    </a:lnTo>
                    <a:close/>
                    <a:moveTo>
                      <a:pt x="410359" y="442318"/>
                    </a:moveTo>
                    <a:lnTo>
                      <a:pt x="391183" y="441679"/>
                    </a:lnTo>
                    <a:lnTo>
                      <a:pt x="391822" y="422503"/>
                    </a:lnTo>
                    <a:lnTo>
                      <a:pt x="410998" y="423143"/>
                    </a:lnTo>
                    <a:lnTo>
                      <a:pt x="410359" y="442318"/>
                    </a:lnTo>
                    <a:close/>
                    <a:moveTo>
                      <a:pt x="411637" y="403328"/>
                    </a:moveTo>
                    <a:lnTo>
                      <a:pt x="392462" y="402688"/>
                    </a:lnTo>
                    <a:lnTo>
                      <a:pt x="393101" y="383513"/>
                    </a:lnTo>
                    <a:lnTo>
                      <a:pt x="412276" y="384152"/>
                    </a:lnTo>
                    <a:lnTo>
                      <a:pt x="411637" y="403328"/>
                    </a:lnTo>
                    <a:close/>
                    <a:moveTo>
                      <a:pt x="412916" y="364976"/>
                    </a:moveTo>
                    <a:lnTo>
                      <a:pt x="393740" y="364337"/>
                    </a:lnTo>
                    <a:lnTo>
                      <a:pt x="394379" y="345162"/>
                    </a:lnTo>
                    <a:lnTo>
                      <a:pt x="413555" y="345801"/>
                    </a:lnTo>
                    <a:lnTo>
                      <a:pt x="412916" y="364976"/>
                    </a:lnTo>
                    <a:close/>
                    <a:moveTo>
                      <a:pt x="414194" y="326625"/>
                    </a:moveTo>
                    <a:lnTo>
                      <a:pt x="395018" y="325986"/>
                    </a:lnTo>
                    <a:lnTo>
                      <a:pt x="395657" y="306810"/>
                    </a:lnTo>
                    <a:lnTo>
                      <a:pt x="414833" y="307449"/>
                    </a:lnTo>
                    <a:lnTo>
                      <a:pt x="414194" y="326625"/>
                    </a:lnTo>
                    <a:close/>
                    <a:moveTo>
                      <a:pt x="415472" y="288274"/>
                    </a:moveTo>
                    <a:lnTo>
                      <a:pt x="396297" y="287635"/>
                    </a:lnTo>
                    <a:lnTo>
                      <a:pt x="396936" y="268459"/>
                    </a:lnTo>
                    <a:lnTo>
                      <a:pt x="416112" y="269098"/>
                    </a:lnTo>
                    <a:lnTo>
                      <a:pt x="415472" y="288274"/>
                    </a:lnTo>
                    <a:close/>
                    <a:moveTo>
                      <a:pt x="416751" y="249923"/>
                    </a:moveTo>
                    <a:lnTo>
                      <a:pt x="397575" y="249283"/>
                    </a:lnTo>
                    <a:lnTo>
                      <a:pt x="398214" y="230108"/>
                    </a:lnTo>
                    <a:lnTo>
                      <a:pt x="417390" y="230747"/>
                    </a:lnTo>
                    <a:lnTo>
                      <a:pt x="416751" y="249923"/>
                    </a:lnTo>
                    <a:close/>
                    <a:moveTo>
                      <a:pt x="417390" y="211571"/>
                    </a:moveTo>
                    <a:lnTo>
                      <a:pt x="398214" y="210932"/>
                    </a:lnTo>
                    <a:lnTo>
                      <a:pt x="398853" y="191756"/>
                    </a:lnTo>
                    <a:lnTo>
                      <a:pt x="418029" y="192396"/>
                    </a:lnTo>
                    <a:lnTo>
                      <a:pt x="417390" y="211571"/>
                    </a:lnTo>
                    <a:close/>
                    <a:moveTo>
                      <a:pt x="418029" y="172581"/>
                    </a:moveTo>
                    <a:lnTo>
                      <a:pt x="398853" y="171942"/>
                    </a:lnTo>
                    <a:lnTo>
                      <a:pt x="398853" y="152766"/>
                    </a:lnTo>
                    <a:lnTo>
                      <a:pt x="418029" y="152766"/>
                    </a:lnTo>
                    <a:lnTo>
                      <a:pt x="418029" y="172581"/>
                    </a:lnTo>
                    <a:close/>
                    <a:moveTo>
                      <a:pt x="418668" y="134229"/>
                    </a:moveTo>
                    <a:lnTo>
                      <a:pt x="399493" y="134229"/>
                    </a:lnTo>
                    <a:lnTo>
                      <a:pt x="399493" y="115054"/>
                    </a:lnTo>
                    <a:lnTo>
                      <a:pt x="418668" y="115054"/>
                    </a:lnTo>
                    <a:lnTo>
                      <a:pt x="418668" y="134229"/>
                    </a:lnTo>
                    <a:close/>
                    <a:moveTo>
                      <a:pt x="419307" y="95878"/>
                    </a:moveTo>
                    <a:lnTo>
                      <a:pt x="400132" y="95878"/>
                    </a:lnTo>
                    <a:lnTo>
                      <a:pt x="400132" y="76703"/>
                    </a:lnTo>
                    <a:lnTo>
                      <a:pt x="419307" y="76703"/>
                    </a:lnTo>
                    <a:lnTo>
                      <a:pt x="419307" y="95878"/>
                    </a:lnTo>
                    <a:close/>
                    <a:moveTo>
                      <a:pt x="419307" y="57527"/>
                    </a:moveTo>
                    <a:lnTo>
                      <a:pt x="400132" y="57527"/>
                    </a:lnTo>
                    <a:lnTo>
                      <a:pt x="400132" y="38351"/>
                    </a:lnTo>
                    <a:lnTo>
                      <a:pt x="419307" y="38351"/>
                    </a:lnTo>
                    <a:lnTo>
                      <a:pt x="419307" y="57527"/>
                    </a:lnTo>
                    <a:close/>
                    <a:moveTo>
                      <a:pt x="419947" y="19176"/>
                    </a:moveTo>
                    <a:lnTo>
                      <a:pt x="400771" y="19176"/>
                    </a:lnTo>
                    <a:lnTo>
                      <a:pt x="400771" y="0"/>
                    </a:lnTo>
                    <a:lnTo>
                      <a:pt x="419947" y="0"/>
                    </a:lnTo>
                    <a:lnTo>
                      <a:pt x="419947" y="19176"/>
                    </a:lnTo>
                    <a:close/>
                  </a:path>
                </a:pathLst>
              </a:custGeom>
              <a:solidFill>
                <a:srgbClr val="414042"/>
              </a:solidFill>
              <a:ln w="6385" cap="flat">
                <a:noFill/>
                <a:prstDash val="solid"/>
                <a:miter/>
              </a:ln>
            </p:spPr>
            <p:txBody>
              <a:bodyPr rtlCol="0" anchor="ctr"/>
              <a:lstStyle/>
              <a:p>
                <a:endParaRPr lang="en-US"/>
              </a:p>
            </p:txBody>
          </p:sp>
          <p:sp>
            <p:nvSpPr>
              <p:cNvPr id="7" name="Graphic 2">
                <a:extLst>
                  <a:ext uri="{FF2B5EF4-FFF2-40B4-BE49-F238E27FC236}">
                    <a16:creationId xmlns:a16="http://schemas.microsoft.com/office/drawing/2014/main" id="{2CE785F4-C2C3-4E81-B3DB-0D9B14C6489F}"/>
                  </a:ext>
                </a:extLst>
              </p:cNvPr>
              <p:cNvSpPr/>
              <p:nvPr/>
            </p:nvSpPr>
            <p:spPr>
              <a:xfrm>
                <a:off x="3518743" y="2459772"/>
                <a:ext cx="527330" cy="1714302"/>
              </a:xfrm>
              <a:custGeom>
                <a:avLst/>
                <a:gdLst>
                  <a:gd name="connsiteX0" fmla="*/ 524134 w 527330"/>
                  <a:gd name="connsiteY0" fmla="*/ 1714302 h 1714302"/>
                  <a:gd name="connsiteX1" fmla="*/ 504319 w 527330"/>
                  <a:gd name="connsiteY1" fmla="*/ 1709828 h 1714302"/>
                  <a:gd name="connsiteX2" fmla="*/ 509433 w 527330"/>
                  <a:gd name="connsiteY2" fmla="*/ 1691292 h 1714302"/>
                  <a:gd name="connsiteX3" fmla="*/ 527330 w 527330"/>
                  <a:gd name="connsiteY3" fmla="*/ 1695127 h 1714302"/>
                  <a:gd name="connsiteX4" fmla="*/ 524134 w 527330"/>
                  <a:gd name="connsiteY4" fmla="*/ 1714302 h 1714302"/>
                  <a:gd name="connsiteX5" fmla="*/ 485144 w 527330"/>
                  <a:gd name="connsiteY5" fmla="*/ 1704075 h 1714302"/>
                  <a:gd name="connsiteX6" fmla="*/ 466607 w 527330"/>
                  <a:gd name="connsiteY6" fmla="*/ 1696405 h 1714302"/>
                  <a:gd name="connsiteX7" fmla="*/ 474917 w 527330"/>
                  <a:gd name="connsiteY7" fmla="*/ 1679147 h 1714302"/>
                  <a:gd name="connsiteX8" fmla="*/ 491535 w 527330"/>
                  <a:gd name="connsiteY8" fmla="*/ 1686178 h 1714302"/>
                  <a:gd name="connsiteX9" fmla="*/ 485144 w 527330"/>
                  <a:gd name="connsiteY9" fmla="*/ 1704075 h 1714302"/>
                  <a:gd name="connsiteX10" fmla="*/ 449349 w 527330"/>
                  <a:gd name="connsiteY10" fmla="*/ 1686817 h 1714302"/>
                  <a:gd name="connsiteX11" fmla="*/ 432730 w 527330"/>
                  <a:gd name="connsiteY11" fmla="*/ 1675951 h 1714302"/>
                  <a:gd name="connsiteX12" fmla="*/ 443596 w 527330"/>
                  <a:gd name="connsiteY12" fmla="*/ 1659971 h 1714302"/>
                  <a:gd name="connsiteX13" fmla="*/ 458937 w 527330"/>
                  <a:gd name="connsiteY13" fmla="*/ 1670198 h 1714302"/>
                  <a:gd name="connsiteX14" fmla="*/ 449349 w 527330"/>
                  <a:gd name="connsiteY14" fmla="*/ 1686817 h 1714302"/>
                  <a:gd name="connsiteX15" fmla="*/ 416751 w 527330"/>
                  <a:gd name="connsiteY15" fmla="*/ 1664446 h 1714302"/>
                  <a:gd name="connsiteX16" fmla="*/ 401410 w 527330"/>
                  <a:gd name="connsiteY16" fmla="*/ 1651662 h 1714302"/>
                  <a:gd name="connsiteX17" fmla="*/ 414194 w 527330"/>
                  <a:gd name="connsiteY17" fmla="*/ 1636961 h 1714302"/>
                  <a:gd name="connsiteX18" fmla="*/ 428256 w 527330"/>
                  <a:gd name="connsiteY18" fmla="*/ 1649105 h 1714302"/>
                  <a:gd name="connsiteX19" fmla="*/ 416751 w 527330"/>
                  <a:gd name="connsiteY19" fmla="*/ 1664446 h 1714302"/>
                  <a:gd name="connsiteX20" fmla="*/ 387348 w 527330"/>
                  <a:gd name="connsiteY20" fmla="*/ 1638239 h 1714302"/>
                  <a:gd name="connsiteX21" fmla="*/ 373925 w 527330"/>
                  <a:gd name="connsiteY21" fmla="*/ 1624177 h 1714302"/>
                  <a:gd name="connsiteX22" fmla="*/ 387987 w 527330"/>
                  <a:gd name="connsiteY22" fmla="*/ 1610754 h 1714302"/>
                  <a:gd name="connsiteX23" fmla="*/ 400771 w 527330"/>
                  <a:gd name="connsiteY23" fmla="*/ 1624177 h 1714302"/>
                  <a:gd name="connsiteX24" fmla="*/ 387348 w 527330"/>
                  <a:gd name="connsiteY24" fmla="*/ 1638239 h 1714302"/>
                  <a:gd name="connsiteX25" fmla="*/ 360502 w 527330"/>
                  <a:gd name="connsiteY25" fmla="*/ 1609476 h 1714302"/>
                  <a:gd name="connsiteX26" fmla="*/ 347718 w 527330"/>
                  <a:gd name="connsiteY26" fmla="*/ 1594774 h 1714302"/>
                  <a:gd name="connsiteX27" fmla="*/ 362420 w 527330"/>
                  <a:gd name="connsiteY27" fmla="*/ 1582630 h 1714302"/>
                  <a:gd name="connsiteX28" fmla="*/ 374564 w 527330"/>
                  <a:gd name="connsiteY28" fmla="*/ 1597331 h 1714302"/>
                  <a:gd name="connsiteX29" fmla="*/ 360502 w 527330"/>
                  <a:gd name="connsiteY29" fmla="*/ 1609476 h 1714302"/>
                  <a:gd name="connsiteX30" fmla="*/ 336213 w 527330"/>
                  <a:gd name="connsiteY30" fmla="*/ 1579434 h 1714302"/>
                  <a:gd name="connsiteX31" fmla="*/ 324708 w 527330"/>
                  <a:gd name="connsiteY31" fmla="*/ 1563454 h 1714302"/>
                  <a:gd name="connsiteX32" fmla="*/ 340687 w 527330"/>
                  <a:gd name="connsiteY32" fmla="*/ 1552588 h 1714302"/>
                  <a:gd name="connsiteX33" fmla="*/ 351554 w 527330"/>
                  <a:gd name="connsiteY33" fmla="*/ 1567928 h 1714302"/>
                  <a:gd name="connsiteX34" fmla="*/ 336213 w 527330"/>
                  <a:gd name="connsiteY34" fmla="*/ 1579434 h 1714302"/>
                  <a:gd name="connsiteX35" fmla="*/ 313841 w 527330"/>
                  <a:gd name="connsiteY35" fmla="*/ 1547474 h 1714302"/>
                  <a:gd name="connsiteX36" fmla="*/ 302975 w 527330"/>
                  <a:gd name="connsiteY36" fmla="*/ 1531495 h 1714302"/>
                  <a:gd name="connsiteX37" fmla="*/ 318955 w 527330"/>
                  <a:gd name="connsiteY37" fmla="*/ 1521268 h 1714302"/>
                  <a:gd name="connsiteX38" fmla="*/ 329182 w 527330"/>
                  <a:gd name="connsiteY38" fmla="*/ 1537247 h 1714302"/>
                  <a:gd name="connsiteX39" fmla="*/ 313841 w 527330"/>
                  <a:gd name="connsiteY39" fmla="*/ 1547474 h 1714302"/>
                  <a:gd name="connsiteX40" fmla="*/ 293387 w 527330"/>
                  <a:gd name="connsiteY40" fmla="*/ 1514876 h 1714302"/>
                  <a:gd name="connsiteX41" fmla="*/ 283800 w 527330"/>
                  <a:gd name="connsiteY41" fmla="*/ 1498257 h 1714302"/>
                  <a:gd name="connsiteX42" fmla="*/ 300418 w 527330"/>
                  <a:gd name="connsiteY42" fmla="*/ 1488669 h 1714302"/>
                  <a:gd name="connsiteX43" fmla="*/ 310006 w 527330"/>
                  <a:gd name="connsiteY43" fmla="*/ 1505288 h 1714302"/>
                  <a:gd name="connsiteX44" fmla="*/ 293387 w 527330"/>
                  <a:gd name="connsiteY44" fmla="*/ 1514876 h 1714302"/>
                  <a:gd name="connsiteX45" fmla="*/ 274212 w 527330"/>
                  <a:gd name="connsiteY45" fmla="*/ 1480999 h 1714302"/>
                  <a:gd name="connsiteX46" fmla="*/ 265263 w 527330"/>
                  <a:gd name="connsiteY46" fmla="*/ 1463741 h 1714302"/>
                  <a:gd name="connsiteX47" fmla="*/ 282521 w 527330"/>
                  <a:gd name="connsiteY47" fmla="*/ 1454792 h 1714302"/>
                  <a:gd name="connsiteX48" fmla="*/ 291470 w 527330"/>
                  <a:gd name="connsiteY48" fmla="*/ 1471411 h 1714302"/>
                  <a:gd name="connsiteX49" fmla="*/ 274212 w 527330"/>
                  <a:gd name="connsiteY49" fmla="*/ 1480999 h 1714302"/>
                  <a:gd name="connsiteX50" fmla="*/ 256314 w 527330"/>
                  <a:gd name="connsiteY50" fmla="*/ 1447122 h 1714302"/>
                  <a:gd name="connsiteX51" fmla="*/ 248005 w 527330"/>
                  <a:gd name="connsiteY51" fmla="*/ 1429864 h 1714302"/>
                  <a:gd name="connsiteX52" fmla="*/ 265263 w 527330"/>
                  <a:gd name="connsiteY52" fmla="*/ 1421554 h 1714302"/>
                  <a:gd name="connsiteX53" fmla="*/ 273572 w 527330"/>
                  <a:gd name="connsiteY53" fmla="*/ 1438812 h 1714302"/>
                  <a:gd name="connsiteX54" fmla="*/ 256314 w 527330"/>
                  <a:gd name="connsiteY54" fmla="*/ 1447122 h 1714302"/>
                  <a:gd name="connsiteX55" fmla="*/ 239056 w 527330"/>
                  <a:gd name="connsiteY55" fmla="*/ 1411966 h 1714302"/>
                  <a:gd name="connsiteX56" fmla="*/ 231386 w 527330"/>
                  <a:gd name="connsiteY56" fmla="*/ 1394069 h 1714302"/>
                  <a:gd name="connsiteX57" fmla="*/ 248644 w 527330"/>
                  <a:gd name="connsiteY57" fmla="*/ 1386399 h 1714302"/>
                  <a:gd name="connsiteX58" fmla="*/ 256314 w 527330"/>
                  <a:gd name="connsiteY58" fmla="*/ 1403657 h 1714302"/>
                  <a:gd name="connsiteX59" fmla="*/ 239056 w 527330"/>
                  <a:gd name="connsiteY59" fmla="*/ 1411966 h 1714302"/>
                  <a:gd name="connsiteX60" fmla="*/ 223716 w 527330"/>
                  <a:gd name="connsiteY60" fmla="*/ 1376811 h 1714302"/>
                  <a:gd name="connsiteX61" fmla="*/ 216046 w 527330"/>
                  <a:gd name="connsiteY61" fmla="*/ 1358914 h 1714302"/>
                  <a:gd name="connsiteX62" fmla="*/ 233943 w 527330"/>
                  <a:gd name="connsiteY62" fmla="*/ 1351883 h 1714302"/>
                  <a:gd name="connsiteX63" fmla="*/ 241613 w 527330"/>
                  <a:gd name="connsiteY63" fmla="*/ 1369141 h 1714302"/>
                  <a:gd name="connsiteX64" fmla="*/ 223716 w 527330"/>
                  <a:gd name="connsiteY64" fmla="*/ 1376811 h 1714302"/>
                  <a:gd name="connsiteX65" fmla="*/ 209014 w 527330"/>
                  <a:gd name="connsiteY65" fmla="*/ 1341017 h 1714302"/>
                  <a:gd name="connsiteX66" fmla="*/ 201983 w 527330"/>
                  <a:gd name="connsiteY66" fmla="*/ 1323119 h 1714302"/>
                  <a:gd name="connsiteX67" fmla="*/ 219881 w 527330"/>
                  <a:gd name="connsiteY67" fmla="*/ 1316088 h 1714302"/>
                  <a:gd name="connsiteX68" fmla="*/ 226912 w 527330"/>
                  <a:gd name="connsiteY68" fmla="*/ 1333986 h 1714302"/>
                  <a:gd name="connsiteX69" fmla="*/ 209014 w 527330"/>
                  <a:gd name="connsiteY69" fmla="*/ 1341017 h 1714302"/>
                  <a:gd name="connsiteX70" fmla="*/ 194952 w 527330"/>
                  <a:gd name="connsiteY70" fmla="*/ 1305222 h 1714302"/>
                  <a:gd name="connsiteX71" fmla="*/ 188561 w 527330"/>
                  <a:gd name="connsiteY71" fmla="*/ 1287325 h 1714302"/>
                  <a:gd name="connsiteX72" fmla="*/ 206458 w 527330"/>
                  <a:gd name="connsiteY72" fmla="*/ 1280933 h 1714302"/>
                  <a:gd name="connsiteX73" fmla="*/ 212850 w 527330"/>
                  <a:gd name="connsiteY73" fmla="*/ 1298830 h 1714302"/>
                  <a:gd name="connsiteX74" fmla="*/ 194952 w 527330"/>
                  <a:gd name="connsiteY74" fmla="*/ 1305222 h 1714302"/>
                  <a:gd name="connsiteX75" fmla="*/ 182169 w 527330"/>
                  <a:gd name="connsiteY75" fmla="*/ 1268788 h 1714302"/>
                  <a:gd name="connsiteX76" fmla="*/ 175777 w 527330"/>
                  <a:gd name="connsiteY76" fmla="*/ 1250891 h 1714302"/>
                  <a:gd name="connsiteX77" fmla="*/ 193674 w 527330"/>
                  <a:gd name="connsiteY77" fmla="*/ 1244499 h 1714302"/>
                  <a:gd name="connsiteX78" fmla="*/ 200066 w 527330"/>
                  <a:gd name="connsiteY78" fmla="*/ 1262396 h 1714302"/>
                  <a:gd name="connsiteX79" fmla="*/ 182169 w 527330"/>
                  <a:gd name="connsiteY79" fmla="*/ 1268788 h 1714302"/>
                  <a:gd name="connsiteX80" fmla="*/ 169385 w 527330"/>
                  <a:gd name="connsiteY80" fmla="*/ 1232355 h 1714302"/>
                  <a:gd name="connsiteX81" fmla="*/ 163632 w 527330"/>
                  <a:gd name="connsiteY81" fmla="*/ 1213818 h 1714302"/>
                  <a:gd name="connsiteX82" fmla="*/ 182169 w 527330"/>
                  <a:gd name="connsiteY82" fmla="*/ 1208065 h 1714302"/>
                  <a:gd name="connsiteX83" fmla="*/ 187921 w 527330"/>
                  <a:gd name="connsiteY83" fmla="*/ 1225963 h 1714302"/>
                  <a:gd name="connsiteX84" fmla="*/ 169385 w 527330"/>
                  <a:gd name="connsiteY84" fmla="*/ 1232355 h 1714302"/>
                  <a:gd name="connsiteX85" fmla="*/ 157879 w 527330"/>
                  <a:gd name="connsiteY85" fmla="*/ 1195921 h 1714302"/>
                  <a:gd name="connsiteX86" fmla="*/ 152127 w 527330"/>
                  <a:gd name="connsiteY86" fmla="*/ 1177384 h 1714302"/>
                  <a:gd name="connsiteX87" fmla="*/ 170663 w 527330"/>
                  <a:gd name="connsiteY87" fmla="*/ 1171632 h 1714302"/>
                  <a:gd name="connsiteX88" fmla="*/ 176416 w 527330"/>
                  <a:gd name="connsiteY88" fmla="*/ 1190168 h 1714302"/>
                  <a:gd name="connsiteX89" fmla="*/ 157879 w 527330"/>
                  <a:gd name="connsiteY89" fmla="*/ 1195921 h 1714302"/>
                  <a:gd name="connsiteX90" fmla="*/ 146374 w 527330"/>
                  <a:gd name="connsiteY90" fmla="*/ 1158848 h 1714302"/>
                  <a:gd name="connsiteX91" fmla="*/ 141260 w 527330"/>
                  <a:gd name="connsiteY91" fmla="*/ 1140311 h 1714302"/>
                  <a:gd name="connsiteX92" fmla="*/ 159797 w 527330"/>
                  <a:gd name="connsiteY92" fmla="*/ 1135198 h 1714302"/>
                  <a:gd name="connsiteX93" fmla="*/ 164910 w 527330"/>
                  <a:gd name="connsiteY93" fmla="*/ 1153734 h 1714302"/>
                  <a:gd name="connsiteX94" fmla="*/ 146374 w 527330"/>
                  <a:gd name="connsiteY94" fmla="*/ 1158848 h 1714302"/>
                  <a:gd name="connsiteX95" fmla="*/ 136147 w 527330"/>
                  <a:gd name="connsiteY95" fmla="*/ 1121775 h 1714302"/>
                  <a:gd name="connsiteX96" fmla="*/ 131034 w 527330"/>
                  <a:gd name="connsiteY96" fmla="*/ 1103239 h 1714302"/>
                  <a:gd name="connsiteX97" fmla="*/ 149570 w 527330"/>
                  <a:gd name="connsiteY97" fmla="*/ 1098125 h 1714302"/>
                  <a:gd name="connsiteX98" fmla="*/ 154683 w 527330"/>
                  <a:gd name="connsiteY98" fmla="*/ 1116662 h 1714302"/>
                  <a:gd name="connsiteX99" fmla="*/ 136147 w 527330"/>
                  <a:gd name="connsiteY99" fmla="*/ 1121775 h 1714302"/>
                  <a:gd name="connsiteX100" fmla="*/ 125920 w 527330"/>
                  <a:gd name="connsiteY100" fmla="*/ 1084702 h 1714302"/>
                  <a:gd name="connsiteX101" fmla="*/ 120807 w 527330"/>
                  <a:gd name="connsiteY101" fmla="*/ 1066166 h 1714302"/>
                  <a:gd name="connsiteX102" fmla="*/ 139343 w 527330"/>
                  <a:gd name="connsiteY102" fmla="*/ 1061691 h 1714302"/>
                  <a:gd name="connsiteX103" fmla="*/ 143817 w 527330"/>
                  <a:gd name="connsiteY103" fmla="*/ 1080228 h 1714302"/>
                  <a:gd name="connsiteX104" fmla="*/ 125920 w 527330"/>
                  <a:gd name="connsiteY104" fmla="*/ 1084702 h 1714302"/>
                  <a:gd name="connsiteX105" fmla="*/ 116332 w 527330"/>
                  <a:gd name="connsiteY105" fmla="*/ 1047629 h 1714302"/>
                  <a:gd name="connsiteX106" fmla="*/ 111858 w 527330"/>
                  <a:gd name="connsiteY106" fmla="*/ 1029093 h 1714302"/>
                  <a:gd name="connsiteX107" fmla="*/ 130394 w 527330"/>
                  <a:gd name="connsiteY107" fmla="*/ 1024619 h 1714302"/>
                  <a:gd name="connsiteX108" fmla="*/ 134869 w 527330"/>
                  <a:gd name="connsiteY108" fmla="*/ 1043155 h 1714302"/>
                  <a:gd name="connsiteX109" fmla="*/ 116332 w 527330"/>
                  <a:gd name="connsiteY109" fmla="*/ 1047629 h 1714302"/>
                  <a:gd name="connsiteX110" fmla="*/ 107384 w 527330"/>
                  <a:gd name="connsiteY110" fmla="*/ 1009917 h 1714302"/>
                  <a:gd name="connsiteX111" fmla="*/ 102909 w 527330"/>
                  <a:gd name="connsiteY111" fmla="*/ 991381 h 1714302"/>
                  <a:gd name="connsiteX112" fmla="*/ 121446 w 527330"/>
                  <a:gd name="connsiteY112" fmla="*/ 986906 h 1714302"/>
                  <a:gd name="connsiteX113" fmla="*/ 125920 w 527330"/>
                  <a:gd name="connsiteY113" fmla="*/ 1005443 h 1714302"/>
                  <a:gd name="connsiteX114" fmla="*/ 107384 w 527330"/>
                  <a:gd name="connsiteY114" fmla="*/ 1009917 h 1714302"/>
                  <a:gd name="connsiteX115" fmla="*/ 99074 w 527330"/>
                  <a:gd name="connsiteY115" fmla="*/ 972844 h 1714302"/>
                  <a:gd name="connsiteX116" fmla="*/ 95239 w 527330"/>
                  <a:gd name="connsiteY116" fmla="*/ 954308 h 1714302"/>
                  <a:gd name="connsiteX117" fmla="*/ 113775 w 527330"/>
                  <a:gd name="connsiteY117" fmla="*/ 950473 h 1714302"/>
                  <a:gd name="connsiteX118" fmla="*/ 117611 w 527330"/>
                  <a:gd name="connsiteY118" fmla="*/ 969009 h 1714302"/>
                  <a:gd name="connsiteX119" fmla="*/ 99074 w 527330"/>
                  <a:gd name="connsiteY119" fmla="*/ 972844 h 1714302"/>
                  <a:gd name="connsiteX120" fmla="*/ 90765 w 527330"/>
                  <a:gd name="connsiteY120" fmla="*/ 935132 h 1714302"/>
                  <a:gd name="connsiteX121" fmla="*/ 86929 w 527330"/>
                  <a:gd name="connsiteY121" fmla="*/ 916596 h 1714302"/>
                  <a:gd name="connsiteX122" fmla="*/ 105466 w 527330"/>
                  <a:gd name="connsiteY122" fmla="*/ 912761 h 1714302"/>
                  <a:gd name="connsiteX123" fmla="*/ 109301 w 527330"/>
                  <a:gd name="connsiteY123" fmla="*/ 931297 h 1714302"/>
                  <a:gd name="connsiteX124" fmla="*/ 90765 w 527330"/>
                  <a:gd name="connsiteY124" fmla="*/ 935132 h 1714302"/>
                  <a:gd name="connsiteX125" fmla="*/ 83094 w 527330"/>
                  <a:gd name="connsiteY125" fmla="*/ 897420 h 1714302"/>
                  <a:gd name="connsiteX126" fmla="*/ 79259 w 527330"/>
                  <a:gd name="connsiteY126" fmla="*/ 878244 h 1714302"/>
                  <a:gd name="connsiteX127" fmla="*/ 97796 w 527330"/>
                  <a:gd name="connsiteY127" fmla="*/ 874409 h 1714302"/>
                  <a:gd name="connsiteX128" fmla="*/ 101631 w 527330"/>
                  <a:gd name="connsiteY128" fmla="*/ 892946 h 1714302"/>
                  <a:gd name="connsiteX129" fmla="*/ 83094 w 527330"/>
                  <a:gd name="connsiteY129" fmla="*/ 897420 h 1714302"/>
                  <a:gd name="connsiteX130" fmla="*/ 76063 w 527330"/>
                  <a:gd name="connsiteY130" fmla="*/ 859708 h 1714302"/>
                  <a:gd name="connsiteX131" fmla="*/ 72867 w 527330"/>
                  <a:gd name="connsiteY131" fmla="*/ 840532 h 1714302"/>
                  <a:gd name="connsiteX132" fmla="*/ 92043 w 527330"/>
                  <a:gd name="connsiteY132" fmla="*/ 837336 h 1714302"/>
                  <a:gd name="connsiteX133" fmla="*/ 95239 w 527330"/>
                  <a:gd name="connsiteY133" fmla="*/ 855873 h 1714302"/>
                  <a:gd name="connsiteX134" fmla="*/ 76063 w 527330"/>
                  <a:gd name="connsiteY134" fmla="*/ 859708 h 1714302"/>
                  <a:gd name="connsiteX135" fmla="*/ 69032 w 527330"/>
                  <a:gd name="connsiteY135" fmla="*/ 821996 h 1714302"/>
                  <a:gd name="connsiteX136" fmla="*/ 65836 w 527330"/>
                  <a:gd name="connsiteY136" fmla="*/ 802820 h 1714302"/>
                  <a:gd name="connsiteX137" fmla="*/ 85012 w 527330"/>
                  <a:gd name="connsiteY137" fmla="*/ 799624 h 1714302"/>
                  <a:gd name="connsiteX138" fmla="*/ 88208 w 527330"/>
                  <a:gd name="connsiteY138" fmla="*/ 818161 h 1714302"/>
                  <a:gd name="connsiteX139" fmla="*/ 69032 w 527330"/>
                  <a:gd name="connsiteY139" fmla="*/ 821996 h 1714302"/>
                  <a:gd name="connsiteX140" fmla="*/ 62640 w 527330"/>
                  <a:gd name="connsiteY140" fmla="*/ 784284 h 1714302"/>
                  <a:gd name="connsiteX141" fmla="*/ 59444 w 527330"/>
                  <a:gd name="connsiteY141" fmla="*/ 765108 h 1714302"/>
                  <a:gd name="connsiteX142" fmla="*/ 78620 w 527330"/>
                  <a:gd name="connsiteY142" fmla="*/ 761912 h 1714302"/>
                  <a:gd name="connsiteX143" fmla="*/ 81816 w 527330"/>
                  <a:gd name="connsiteY143" fmla="*/ 781088 h 1714302"/>
                  <a:gd name="connsiteX144" fmla="*/ 62640 w 527330"/>
                  <a:gd name="connsiteY144" fmla="*/ 784284 h 1714302"/>
                  <a:gd name="connsiteX145" fmla="*/ 56248 w 527330"/>
                  <a:gd name="connsiteY145" fmla="*/ 745933 h 1714302"/>
                  <a:gd name="connsiteX146" fmla="*/ 53053 w 527330"/>
                  <a:gd name="connsiteY146" fmla="*/ 726757 h 1714302"/>
                  <a:gd name="connsiteX147" fmla="*/ 72228 w 527330"/>
                  <a:gd name="connsiteY147" fmla="*/ 724200 h 1714302"/>
                  <a:gd name="connsiteX148" fmla="*/ 75424 w 527330"/>
                  <a:gd name="connsiteY148" fmla="*/ 743376 h 1714302"/>
                  <a:gd name="connsiteX149" fmla="*/ 56248 w 527330"/>
                  <a:gd name="connsiteY149" fmla="*/ 745933 h 1714302"/>
                  <a:gd name="connsiteX150" fmla="*/ 50496 w 527330"/>
                  <a:gd name="connsiteY150" fmla="*/ 708220 h 1714302"/>
                  <a:gd name="connsiteX151" fmla="*/ 47939 w 527330"/>
                  <a:gd name="connsiteY151" fmla="*/ 689045 h 1714302"/>
                  <a:gd name="connsiteX152" fmla="*/ 67115 w 527330"/>
                  <a:gd name="connsiteY152" fmla="*/ 686488 h 1714302"/>
                  <a:gd name="connsiteX153" fmla="*/ 69671 w 527330"/>
                  <a:gd name="connsiteY153" fmla="*/ 705664 h 1714302"/>
                  <a:gd name="connsiteX154" fmla="*/ 50496 w 527330"/>
                  <a:gd name="connsiteY154" fmla="*/ 708220 h 1714302"/>
                  <a:gd name="connsiteX155" fmla="*/ 45382 w 527330"/>
                  <a:gd name="connsiteY155" fmla="*/ 669869 h 1714302"/>
                  <a:gd name="connsiteX156" fmla="*/ 42825 w 527330"/>
                  <a:gd name="connsiteY156" fmla="*/ 650694 h 1714302"/>
                  <a:gd name="connsiteX157" fmla="*/ 62001 w 527330"/>
                  <a:gd name="connsiteY157" fmla="*/ 648137 h 1714302"/>
                  <a:gd name="connsiteX158" fmla="*/ 64558 w 527330"/>
                  <a:gd name="connsiteY158" fmla="*/ 667312 h 1714302"/>
                  <a:gd name="connsiteX159" fmla="*/ 45382 w 527330"/>
                  <a:gd name="connsiteY159" fmla="*/ 669869 h 1714302"/>
                  <a:gd name="connsiteX160" fmla="*/ 40269 w 527330"/>
                  <a:gd name="connsiteY160" fmla="*/ 632157 h 1714302"/>
                  <a:gd name="connsiteX161" fmla="*/ 37712 w 527330"/>
                  <a:gd name="connsiteY161" fmla="*/ 612981 h 1714302"/>
                  <a:gd name="connsiteX162" fmla="*/ 56888 w 527330"/>
                  <a:gd name="connsiteY162" fmla="*/ 610425 h 1714302"/>
                  <a:gd name="connsiteX163" fmla="*/ 59444 w 527330"/>
                  <a:gd name="connsiteY163" fmla="*/ 629600 h 1714302"/>
                  <a:gd name="connsiteX164" fmla="*/ 40269 w 527330"/>
                  <a:gd name="connsiteY164" fmla="*/ 632157 h 1714302"/>
                  <a:gd name="connsiteX165" fmla="*/ 35794 w 527330"/>
                  <a:gd name="connsiteY165" fmla="*/ 593806 h 1714302"/>
                  <a:gd name="connsiteX166" fmla="*/ 33238 w 527330"/>
                  <a:gd name="connsiteY166" fmla="*/ 574630 h 1714302"/>
                  <a:gd name="connsiteX167" fmla="*/ 52413 w 527330"/>
                  <a:gd name="connsiteY167" fmla="*/ 572713 h 1714302"/>
                  <a:gd name="connsiteX168" fmla="*/ 54970 w 527330"/>
                  <a:gd name="connsiteY168" fmla="*/ 591888 h 1714302"/>
                  <a:gd name="connsiteX169" fmla="*/ 35794 w 527330"/>
                  <a:gd name="connsiteY169" fmla="*/ 593806 h 1714302"/>
                  <a:gd name="connsiteX170" fmla="*/ 31320 w 527330"/>
                  <a:gd name="connsiteY170" fmla="*/ 555454 h 1714302"/>
                  <a:gd name="connsiteX171" fmla="*/ 29403 w 527330"/>
                  <a:gd name="connsiteY171" fmla="*/ 536279 h 1714302"/>
                  <a:gd name="connsiteX172" fmla="*/ 48578 w 527330"/>
                  <a:gd name="connsiteY172" fmla="*/ 534361 h 1714302"/>
                  <a:gd name="connsiteX173" fmla="*/ 50496 w 527330"/>
                  <a:gd name="connsiteY173" fmla="*/ 553537 h 1714302"/>
                  <a:gd name="connsiteX174" fmla="*/ 31320 w 527330"/>
                  <a:gd name="connsiteY174" fmla="*/ 555454 h 1714302"/>
                  <a:gd name="connsiteX175" fmla="*/ 26846 w 527330"/>
                  <a:gd name="connsiteY175" fmla="*/ 517742 h 1714302"/>
                  <a:gd name="connsiteX176" fmla="*/ 24928 w 527330"/>
                  <a:gd name="connsiteY176" fmla="*/ 498567 h 1714302"/>
                  <a:gd name="connsiteX177" fmla="*/ 44104 w 527330"/>
                  <a:gd name="connsiteY177" fmla="*/ 496649 h 1714302"/>
                  <a:gd name="connsiteX178" fmla="*/ 46021 w 527330"/>
                  <a:gd name="connsiteY178" fmla="*/ 515825 h 1714302"/>
                  <a:gd name="connsiteX179" fmla="*/ 26846 w 527330"/>
                  <a:gd name="connsiteY179" fmla="*/ 517742 h 1714302"/>
                  <a:gd name="connsiteX180" fmla="*/ 23011 w 527330"/>
                  <a:gd name="connsiteY180" fmla="*/ 479391 h 1714302"/>
                  <a:gd name="connsiteX181" fmla="*/ 21093 w 527330"/>
                  <a:gd name="connsiteY181" fmla="*/ 460215 h 1714302"/>
                  <a:gd name="connsiteX182" fmla="*/ 40269 w 527330"/>
                  <a:gd name="connsiteY182" fmla="*/ 458298 h 1714302"/>
                  <a:gd name="connsiteX183" fmla="*/ 42186 w 527330"/>
                  <a:gd name="connsiteY183" fmla="*/ 477474 h 1714302"/>
                  <a:gd name="connsiteX184" fmla="*/ 23011 w 527330"/>
                  <a:gd name="connsiteY184" fmla="*/ 479391 h 1714302"/>
                  <a:gd name="connsiteX185" fmla="*/ 19815 w 527330"/>
                  <a:gd name="connsiteY185" fmla="*/ 441040 h 1714302"/>
                  <a:gd name="connsiteX186" fmla="*/ 17897 w 527330"/>
                  <a:gd name="connsiteY186" fmla="*/ 421864 h 1714302"/>
                  <a:gd name="connsiteX187" fmla="*/ 37073 w 527330"/>
                  <a:gd name="connsiteY187" fmla="*/ 419947 h 1714302"/>
                  <a:gd name="connsiteX188" fmla="*/ 38990 w 527330"/>
                  <a:gd name="connsiteY188" fmla="*/ 439122 h 1714302"/>
                  <a:gd name="connsiteX189" fmla="*/ 19815 w 527330"/>
                  <a:gd name="connsiteY189" fmla="*/ 441040 h 1714302"/>
                  <a:gd name="connsiteX190" fmla="*/ 16619 w 527330"/>
                  <a:gd name="connsiteY190" fmla="*/ 402688 h 1714302"/>
                  <a:gd name="connsiteX191" fmla="*/ 15340 w 527330"/>
                  <a:gd name="connsiteY191" fmla="*/ 383513 h 1714302"/>
                  <a:gd name="connsiteX192" fmla="*/ 34516 w 527330"/>
                  <a:gd name="connsiteY192" fmla="*/ 382235 h 1714302"/>
                  <a:gd name="connsiteX193" fmla="*/ 35794 w 527330"/>
                  <a:gd name="connsiteY193" fmla="*/ 401410 h 1714302"/>
                  <a:gd name="connsiteX194" fmla="*/ 16619 w 527330"/>
                  <a:gd name="connsiteY194" fmla="*/ 402688 h 1714302"/>
                  <a:gd name="connsiteX195" fmla="*/ 13423 w 527330"/>
                  <a:gd name="connsiteY195" fmla="*/ 364337 h 1714302"/>
                  <a:gd name="connsiteX196" fmla="*/ 12145 w 527330"/>
                  <a:gd name="connsiteY196" fmla="*/ 345162 h 1714302"/>
                  <a:gd name="connsiteX197" fmla="*/ 31320 w 527330"/>
                  <a:gd name="connsiteY197" fmla="*/ 343883 h 1714302"/>
                  <a:gd name="connsiteX198" fmla="*/ 32598 w 527330"/>
                  <a:gd name="connsiteY198" fmla="*/ 363059 h 1714302"/>
                  <a:gd name="connsiteX199" fmla="*/ 13423 w 527330"/>
                  <a:gd name="connsiteY199" fmla="*/ 364337 h 1714302"/>
                  <a:gd name="connsiteX200" fmla="*/ 10866 w 527330"/>
                  <a:gd name="connsiteY200" fmla="*/ 325986 h 1714302"/>
                  <a:gd name="connsiteX201" fmla="*/ 9588 w 527330"/>
                  <a:gd name="connsiteY201" fmla="*/ 306810 h 1714302"/>
                  <a:gd name="connsiteX202" fmla="*/ 28763 w 527330"/>
                  <a:gd name="connsiteY202" fmla="*/ 305532 h 1714302"/>
                  <a:gd name="connsiteX203" fmla="*/ 30042 w 527330"/>
                  <a:gd name="connsiteY203" fmla="*/ 324708 h 1714302"/>
                  <a:gd name="connsiteX204" fmla="*/ 10866 w 527330"/>
                  <a:gd name="connsiteY204" fmla="*/ 325986 h 1714302"/>
                  <a:gd name="connsiteX205" fmla="*/ 8309 w 527330"/>
                  <a:gd name="connsiteY205" fmla="*/ 287635 h 1714302"/>
                  <a:gd name="connsiteX206" fmla="*/ 7031 w 527330"/>
                  <a:gd name="connsiteY206" fmla="*/ 268459 h 1714302"/>
                  <a:gd name="connsiteX207" fmla="*/ 26207 w 527330"/>
                  <a:gd name="connsiteY207" fmla="*/ 267181 h 1714302"/>
                  <a:gd name="connsiteX208" fmla="*/ 27485 w 527330"/>
                  <a:gd name="connsiteY208" fmla="*/ 286356 h 1714302"/>
                  <a:gd name="connsiteX209" fmla="*/ 8309 w 527330"/>
                  <a:gd name="connsiteY209" fmla="*/ 287635 h 1714302"/>
                  <a:gd name="connsiteX210" fmla="*/ 6392 w 527330"/>
                  <a:gd name="connsiteY210" fmla="*/ 249283 h 1714302"/>
                  <a:gd name="connsiteX211" fmla="*/ 5753 w 527330"/>
                  <a:gd name="connsiteY211" fmla="*/ 230108 h 1714302"/>
                  <a:gd name="connsiteX212" fmla="*/ 24928 w 527330"/>
                  <a:gd name="connsiteY212" fmla="*/ 229468 h 1714302"/>
                  <a:gd name="connsiteX213" fmla="*/ 25568 w 527330"/>
                  <a:gd name="connsiteY213" fmla="*/ 248644 h 1714302"/>
                  <a:gd name="connsiteX214" fmla="*/ 6392 w 527330"/>
                  <a:gd name="connsiteY214" fmla="*/ 249283 h 1714302"/>
                  <a:gd name="connsiteX215" fmla="*/ 4474 w 527330"/>
                  <a:gd name="connsiteY215" fmla="*/ 210932 h 1714302"/>
                  <a:gd name="connsiteX216" fmla="*/ 3835 w 527330"/>
                  <a:gd name="connsiteY216" fmla="*/ 191756 h 1714302"/>
                  <a:gd name="connsiteX217" fmla="*/ 23011 w 527330"/>
                  <a:gd name="connsiteY217" fmla="*/ 191117 h 1714302"/>
                  <a:gd name="connsiteX218" fmla="*/ 23650 w 527330"/>
                  <a:gd name="connsiteY218" fmla="*/ 210293 h 1714302"/>
                  <a:gd name="connsiteX219" fmla="*/ 4474 w 527330"/>
                  <a:gd name="connsiteY219" fmla="*/ 210932 h 1714302"/>
                  <a:gd name="connsiteX220" fmla="*/ 3196 w 527330"/>
                  <a:gd name="connsiteY220" fmla="*/ 172581 h 1714302"/>
                  <a:gd name="connsiteX221" fmla="*/ 2557 w 527330"/>
                  <a:gd name="connsiteY221" fmla="*/ 153405 h 1714302"/>
                  <a:gd name="connsiteX222" fmla="*/ 21732 w 527330"/>
                  <a:gd name="connsiteY222" fmla="*/ 152766 h 1714302"/>
                  <a:gd name="connsiteX223" fmla="*/ 22372 w 527330"/>
                  <a:gd name="connsiteY223" fmla="*/ 171942 h 1714302"/>
                  <a:gd name="connsiteX224" fmla="*/ 3196 w 527330"/>
                  <a:gd name="connsiteY224" fmla="*/ 172581 h 1714302"/>
                  <a:gd name="connsiteX225" fmla="*/ 1917 w 527330"/>
                  <a:gd name="connsiteY225" fmla="*/ 134229 h 1714302"/>
                  <a:gd name="connsiteX226" fmla="*/ 1278 w 527330"/>
                  <a:gd name="connsiteY226" fmla="*/ 115054 h 1714302"/>
                  <a:gd name="connsiteX227" fmla="*/ 20454 w 527330"/>
                  <a:gd name="connsiteY227" fmla="*/ 114415 h 1714302"/>
                  <a:gd name="connsiteX228" fmla="*/ 21093 w 527330"/>
                  <a:gd name="connsiteY228" fmla="*/ 133590 h 1714302"/>
                  <a:gd name="connsiteX229" fmla="*/ 1917 w 527330"/>
                  <a:gd name="connsiteY229" fmla="*/ 134229 h 1714302"/>
                  <a:gd name="connsiteX230" fmla="*/ 639 w 527330"/>
                  <a:gd name="connsiteY230" fmla="*/ 95878 h 1714302"/>
                  <a:gd name="connsiteX231" fmla="*/ 0 w 527330"/>
                  <a:gd name="connsiteY231" fmla="*/ 76703 h 1714302"/>
                  <a:gd name="connsiteX232" fmla="*/ 19176 w 527330"/>
                  <a:gd name="connsiteY232" fmla="*/ 76063 h 1714302"/>
                  <a:gd name="connsiteX233" fmla="*/ 19815 w 527330"/>
                  <a:gd name="connsiteY233" fmla="*/ 95239 h 1714302"/>
                  <a:gd name="connsiteX234" fmla="*/ 639 w 527330"/>
                  <a:gd name="connsiteY234" fmla="*/ 95878 h 1714302"/>
                  <a:gd name="connsiteX235" fmla="*/ 0 w 527330"/>
                  <a:gd name="connsiteY235" fmla="*/ 57527 h 1714302"/>
                  <a:gd name="connsiteX236" fmla="*/ 0 w 527330"/>
                  <a:gd name="connsiteY236" fmla="*/ 38351 h 1714302"/>
                  <a:gd name="connsiteX237" fmla="*/ 19176 w 527330"/>
                  <a:gd name="connsiteY237" fmla="*/ 38351 h 1714302"/>
                  <a:gd name="connsiteX238" fmla="*/ 19176 w 527330"/>
                  <a:gd name="connsiteY238" fmla="*/ 57527 h 1714302"/>
                  <a:gd name="connsiteX239" fmla="*/ 0 w 527330"/>
                  <a:gd name="connsiteY239" fmla="*/ 57527 h 1714302"/>
                  <a:gd name="connsiteX240" fmla="*/ 0 w 527330"/>
                  <a:gd name="connsiteY240" fmla="*/ 19176 h 1714302"/>
                  <a:gd name="connsiteX241" fmla="*/ 0 w 527330"/>
                  <a:gd name="connsiteY241" fmla="*/ 0 h 1714302"/>
                  <a:gd name="connsiteX242" fmla="*/ 19176 w 527330"/>
                  <a:gd name="connsiteY242" fmla="*/ 0 h 1714302"/>
                  <a:gd name="connsiteX243" fmla="*/ 19176 w 527330"/>
                  <a:gd name="connsiteY243" fmla="*/ 19176 h 1714302"/>
                  <a:gd name="connsiteX244" fmla="*/ 0 w 527330"/>
                  <a:gd name="connsiteY244" fmla="*/ 19176 h 171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Lst>
                <a:rect l="l" t="t" r="r" b="b"/>
                <a:pathLst>
                  <a:path w="527330" h="1714302">
                    <a:moveTo>
                      <a:pt x="524134" y="1714302"/>
                    </a:moveTo>
                    <a:cubicBezTo>
                      <a:pt x="517742" y="1713024"/>
                      <a:pt x="510711" y="1711746"/>
                      <a:pt x="504319" y="1709828"/>
                    </a:cubicBezTo>
                    <a:lnTo>
                      <a:pt x="509433" y="1691292"/>
                    </a:lnTo>
                    <a:cubicBezTo>
                      <a:pt x="515186" y="1692570"/>
                      <a:pt x="520938" y="1694488"/>
                      <a:pt x="527330" y="1695127"/>
                    </a:cubicBezTo>
                    <a:lnTo>
                      <a:pt x="524134" y="1714302"/>
                    </a:lnTo>
                    <a:close/>
                    <a:moveTo>
                      <a:pt x="485144" y="1704075"/>
                    </a:moveTo>
                    <a:cubicBezTo>
                      <a:pt x="478752" y="1701519"/>
                      <a:pt x="472999" y="1698962"/>
                      <a:pt x="466607" y="1696405"/>
                    </a:cubicBezTo>
                    <a:lnTo>
                      <a:pt x="474917" y="1679147"/>
                    </a:lnTo>
                    <a:cubicBezTo>
                      <a:pt x="480670" y="1681704"/>
                      <a:pt x="485783" y="1684260"/>
                      <a:pt x="491535" y="1686178"/>
                    </a:cubicBezTo>
                    <a:lnTo>
                      <a:pt x="485144" y="1704075"/>
                    </a:lnTo>
                    <a:close/>
                    <a:moveTo>
                      <a:pt x="449349" y="1686817"/>
                    </a:moveTo>
                    <a:cubicBezTo>
                      <a:pt x="443596" y="1683621"/>
                      <a:pt x="438483" y="1679786"/>
                      <a:pt x="432730" y="1675951"/>
                    </a:cubicBezTo>
                    <a:lnTo>
                      <a:pt x="443596" y="1659971"/>
                    </a:lnTo>
                    <a:cubicBezTo>
                      <a:pt x="448710" y="1663807"/>
                      <a:pt x="453824" y="1667003"/>
                      <a:pt x="458937" y="1670198"/>
                    </a:cubicBezTo>
                    <a:lnTo>
                      <a:pt x="449349" y="1686817"/>
                    </a:lnTo>
                    <a:close/>
                    <a:moveTo>
                      <a:pt x="416751" y="1664446"/>
                    </a:moveTo>
                    <a:cubicBezTo>
                      <a:pt x="411637" y="1660611"/>
                      <a:pt x="406524" y="1656136"/>
                      <a:pt x="401410" y="1651662"/>
                    </a:cubicBezTo>
                    <a:lnTo>
                      <a:pt x="414194" y="1636961"/>
                    </a:lnTo>
                    <a:cubicBezTo>
                      <a:pt x="418668" y="1641435"/>
                      <a:pt x="423782" y="1645270"/>
                      <a:pt x="428256" y="1649105"/>
                    </a:cubicBezTo>
                    <a:lnTo>
                      <a:pt x="416751" y="1664446"/>
                    </a:lnTo>
                    <a:close/>
                    <a:moveTo>
                      <a:pt x="387348" y="1638239"/>
                    </a:moveTo>
                    <a:cubicBezTo>
                      <a:pt x="382874" y="1633765"/>
                      <a:pt x="378399" y="1629290"/>
                      <a:pt x="373925" y="1624177"/>
                    </a:cubicBezTo>
                    <a:lnTo>
                      <a:pt x="387987" y="1610754"/>
                    </a:lnTo>
                    <a:cubicBezTo>
                      <a:pt x="392462" y="1615228"/>
                      <a:pt x="396936" y="1619702"/>
                      <a:pt x="400771" y="1624177"/>
                    </a:cubicBezTo>
                    <a:lnTo>
                      <a:pt x="387348" y="1638239"/>
                    </a:lnTo>
                    <a:close/>
                    <a:moveTo>
                      <a:pt x="360502" y="1609476"/>
                    </a:moveTo>
                    <a:cubicBezTo>
                      <a:pt x="356028" y="1604362"/>
                      <a:pt x="352193" y="1599888"/>
                      <a:pt x="347718" y="1594774"/>
                    </a:cubicBezTo>
                    <a:lnTo>
                      <a:pt x="362420" y="1582630"/>
                    </a:lnTo>
                    <a:cubicBezTo>
                      <a:pt x="366255" y="1587743"/>
                      <a:pt x="370729" y="1592217"/>
                      <a:pt x="374564" y="1597331"/>
                    </a:cubicBezTo>
                    <a:lnTo>
                      <a:pt x="360502" y="1609476"/>
                    </a:lnTo>
                    <a:close/>
                    <a:moveTo>
                      <a:pt x="336213" y="1579434"/>
                    </a:moveTo>
                    <a:cubicBezTo>
                      <a:pt x="332378" y="1574320"/>
                      <a:pt x="328543" y="1569207"/>
                      <a:pt x="324708" y="1563454"/>
                    </a:cubicBezTo>
                    <a:lnTo>
                      <a:pt x="340687" y="1552588"/>
                    </a:lnTo>
                    <a:cubicBezTo>
                      <a:pt x="344522" y="1557701"/>
                      <a:pt x="348358" y="1562815"/>
                      <a:pt x="351554" y="1567928"/>
                    </a:cubicBezTo>
                    <a:lnTo>
                      <a:pt x="336213" y="1579434"/>
                    </a:lnTo>
                    <a:close/>
                    <a:moveTo>
                      <a:pt x="313841" y="1547474"/>
                    </a:moveTo>
                    <a:cubicBezTo>
                      <a:pt x="310006" y="1542361"/>
                      <a:pt x="306810" y="1536608"/>
                      <a:pt x="302975" y="1531495"/>
                    </a:cubicBezTo>
                    <a:lnTo>
                      <a:pt x="318955" y="1521268"/>
                    </a:lnTo>
                    <a:cubicBezTo>
                      <a:pt x="322151" y="1526381"/>
                      <a:pt x="325986" y="1532134"/>
                      <a:pt x="329182" y="1537247"/>
                    </a:cubicBezTo>
                    <a:lnTo>
                      <a:pt x="313841" y="1547474"/>
                    </a:lnTo>
                    <a:close/>
                    <a:moveTo>
                      <a:pt x="293387" y="1514876"/>
                    </a:moveTo>
                    <a:cubicBezTo>
                      <a:pt x="290191" y="1509123"/>
                      <a:pt x="286995" y="1504010"/>
                      <a:pt x="283800" y="1498257"/>
                    </a:cubicBezTo>
                    <a:lnTo>
                      <a:pt x="300418" y="1488669"/>
                    </a:lnTo>
                    <a:cubicBezTo>
                      <a:pt x="303614" y="1494422"/>
                      <a:pt x="306810" y="1499535"/>
                      <a:pt x="310006" y="1505288"/>
                    </a:cubicBezTo>
                    <a:lnTo>
                      <a:pt x="293387" y="1514876"/>
                    </a:lnTo>
                    <a:close/>
                    <a:moveTo>
                      <a:pt x="274212" y="1480999"/>
                    </a:moveTo>
                    <a:cubicBezTo>
                      <a:pt x="271016" y="1475246"/>
                      <a:pt x="267820" y="1469493"/>
                      <a:pt x="265263" y="1463741"/>
                    </a:cubicBezTo>
                    <a:lnTo>
                      <a:pt x="282521" y="1454792"/>
                    </a:lnTo>
                    <a:cubicBezTo>
                      <a:pt x="285717" y="1460545"/>
                      <a:pt x="288274" y="1466297"/>
                      <a:pt x="291470" y="1471411"/>
                    </a:cubicBezTo>
                    <a:lnTo>
                      <a:pt x="274212" y="1480999"/>
                    </a:lnTo>
                    <a:close/>
                    <a:moveTo>
                      <a:pt x="256314" y="1447122"/>
                    </a:moveTo>
                    <a:cubicBezTo>
                      <a:pt x="253758" y="1441369"/>
                      <a:pt x="250562" y="1435616"/>
                      <a:pt x="248005" y="1429864"/>
                    </a:cubicBezTo>
                    <a:lnTo>
                      <a:pt x="265263" y="1421554"/>
                    </a:lnTo>
                    <a:cubicBezTo>
                      <a:pt x="267820" y="1427307"/>
                      <a:pt x="271016" y="1433060"/>
                      <a:pt x="273572" y="1438812"/>
                    </a:cubicBezTo>
                    <a:lnTo>
                      <a:pt x="256314" y="1447122"/>
                    </a:lnTo>
                    <a:close/>
                    <a:moveTo>
                      <a:pt x="239056" y="1411966"/>
                    </a:moveTo>
                    <a:cubicBezTo>
                      <a:pt x="236500" y="1406214"/>
                      <a:pt x="233943" y="1400461"/>
                      <a:pt x="231386" y="1394069"/>
                    </a:cubicBezTo>
                    <a:lnTo>
                      <a:pt x="248644" y="1386399"/>
                    </a:lnTo>
                    <a:cubicBezTo>
                      <a:pt x="251201" y="1392152"/>
                      <a:pt x="253758" y="1397904"/>
                      <a:pt x="256314" y="1403657"/>
                    </a:cubicBezTo>
                    <a:lnTo>
                      <a:pt x="239056" y="1411966"/>
                    </a:lnTo>
                    <a:close/>
                    <a:moveTo>
                      <a:pt x="223716" y="1376811"/>
                    </a:moveTo>
                    <a:cubicBezTo>
                      <a:pt x="221159" y="1371058"/>
                      <a:pt x="218602" y="1365306"/>
                      <a:pt x="216046" y="1358914"/>
                    </a:cubicBezTo>
                    <a:lnTo>
                      <a:pt x="233943" y="1351883"/>
                    </a:lnTo>
                    <a:cubicBezTo>
                      <a:pt x="236500" y="1357635"/>
                      <a:pt x="239056" y="1363388"/>
                      <a:pt x="241613" y="1369141"/>
                    </a:cubicBezTo>
                    <a:lnTo>
                      <a:pt x="223716" y="1376811"/>
                    </a:lnTo>
                    <a:close/>
                    <a:moveTo>
                      <a:pt x="209014" y="1341017"/>
                    </a:moveTo>
                    <a:cubicBezTo>
                      <a:pt x="206458" y="1335264"/>
                      <a:pt x="204540" y="1328872"/>
                      <a:pt x="201983" y="1323119"/>
                    </a:cubicBezTo>
                    <a:lnTo>
                      <a:pt x="219881" y="1316088"/>
                    </a:lnTo>
                    <a:cubicBezTo>
                      <a:pt x="222437" y="1321841"/>
                      <a:pt x="224355" y="1328233"/>
                      <a:pt x="226912" y="1333986"/>
                    </a:cubicBezTo>
                    <a:lnTo>
                      <a:pt x="209014" y="1341017"/>
                    </a:lnTo>
                    <a:close/>
                    <a:moveTo>
                      <a:pt x="194952" y="1305222"/>
                    </a:moveTo>
                    <a:cubicBezTo>
                      <a:pt x="193035" y="1299469"/>
                      <a:pt x="190478" y="1293078"/>
                      <a:pt x="188561" y="1287325"/>
                    </a:cubicBezTo>
                    <a:lnTo>
                      <a:pt x="206458" y="1280933"/>
                    </a:lnTo>
                    <a:cubicBezTo>
                      <a:pt x="208375" y="1286686"/>
                      <a:pt x="210932" y="1293078"/>
                      <a:pt x="212850" y="1298830"/>
                    </a:cubicBezTo>
                    <a:lnTo>
                      <a:pt x="194952" y="1305222"/>
                    </a:lnTo>
                    <a:close/>
                    <a:moveTo>
                      <a:pt x="182169" y="1268788"/>
                    </a:moveTo>
                    <a:cubicBezTo>
                      <a:pt x="180251" y="1263036"/>
                      <a:pt x="177694" y="1256644"/>
                      <a:pt x="175777" y="1250891"/>
                    </a:cubicBezTo>
                    <a:lnTo>
                      <a:pt x="193674" y="1244499"/>
                    </a:lnTo>
                    <a:cubicBezTo>
                      <a:pt x="195591" y="1250252"/>
                      <a:pt x="197509" y="1256644"/>
                      <a:pt x="200066" y="1262396"/>
                    </a:cubicBezTo>
                    <a:lnTo>
                      <a:pt x="182169" y="1268788"/>
                    </a:lnTo>
                    <a:close/>
                    <a:moveTo>
                      <a:pt x="169385" y="1232355"/>
                    </a:moveTo>
                    <a:cubicBezTo>
                      <a:pt x="167467" y="1226602"/>
                      <a:pt x="165550" y="1220210"/>
                      <a:pt x="163632" y="1213818"/>
                    </a:cubicBezTo>
                    <a:lnTo>
                      <a:pt x="182169" y="1208065"/>
                    </a:lnTo>
                    <a:cubicBezTo>
                      <a:pt x="184086" y="1214457"/>
                      <a:pt x="186004" y="1220210"/>
                      <a:pt x="187921" y="1225963"/>
                    </a:cubicBezTo>
                    <a:lnTo>
                      <a:pt x="169385" y="1232355"/>
                    </a:lnTo>
                    <a:close/>
                    <a:moveTo>
                      <a:pt x="157879" y="1195921"/>
                    </a:moveTo>
                    <a:cubicBezTo>
                      <a:pt x="155962" y="1189529"/>
                      <a:pt x="154044" y="1183776"/>
                      <a:pt x="152127" y="1177384"/>
                    </a:cubicBezTo>
                    <a:lnTo>
                      <a:pt x="170663" y="1171632"/>
                    </a:lnTo>
                    <a:cubicBezTo>
                      <a:pt x="172581" y="1178024"/>
                      <a:pt x="174498" y="1183776"/>
                      <a:pt x="176416" y="1190168"/>
                    </a:cubicBezTo>
                    <a:lnTo>
                      <a:pt x="157879" y="1195921"/>
                    </a:lnTo>
                    <a:close/>
                    <a:moveTo>
                      <a:pt x="146374" y="1158848"/>
                    </a:moveTo>
                    <a:cubicBezTo>
                      <a:pt x="144456" y="1152456"/>
                      <a:pt x="142539" y="1146703"/>
                      <a:pt x="141260" y="1140311"/>
                    </a:cubicBezTo>
                    <a:lnTo>
                      <a:pt x="159797" y="1135198"/>
                    </a:lnTo>
                    <a:cubicBezTo>
                      <a:pt x="161715" y="1141590"/>
                      <a:pt x="163632" y="1147343"/>
                      <a:pt x="164910" y="1153734"/>
                    </a:cubicBezTo>
                    <a:lnTo>
                      <a:pt x="146374" y="1158848"/>
                    </a:lnTo>
                    <a:close/>
                    <a:moveTo>
                      <a:pt x="136147" y="1121775"/>
                    </a:moveTo>
                    <a:cubicBezTo>
                      <a:pt x="134230" y="1115383"/>
                      <a:pt x="132951" y="1109630"/>
                      <a:pt x="131034" y="1103239"/>
                    </a:cubicBezTo>
                    <a:lnTo>
                      <a:pt x="149570" y="1098125"/>
                    </a:lnTo>
                    <a:cubicBezTo>
                      <a:pt x="151487" y="1104517"/>
                      <a:pt x="152766" y="1110270"/>
                      <a:pt x="154683" y="1116662"/>
                    </a:cubicBezTo>
                    <a:lnTo>
                      <a:pt x="136147" y="1121775"/>
                    </a:lnTo>
                    <a:close/>
                    <a:moveTo>
                      <a:pt x="125920" y="1084702"/>
                    </a:moveTo>
                    <a:cubicBezTo>
                      <a:pt x="124002" y="1078310"/>
                      <a:pt x="122724" y="1072558"/>
                      <a:pt x="120807" y="1066166"/>
                    </a:cubicBezTo>
                    <a:lnTo>
                      <a:pt x="139343" y="1061691"/>
                    </a:lnTo>
                    <a:cubicBezTo>
                      <a:pt x="140621" y="1068083"/>
                      <a:pt x="142539" y="1073836"/>
                      <a:pt x="143817" y="1080228"/>
                    </a:cubicBezTo>
                    <a:lnTo>
                      <a:pt x="125920" y="1084702"/>
                    </a:lnTo>
                    <a:close/>
                    <a:moveTo>
                      <a:pt x="116332" y="1047629"/>
                    </a:moveTo>
                    <a:cubicBezTo>
                      <a:pt x="115054" y="1041237"/>
                      <a:pt x="113136" y="1035485"/>
                      <a:pt x="111858" y="1029093"/>
                    </a:cubicBezTo>
                    <a:lnTo>
                      <a:pt x="130394" y="1024619"/>
                    </a:lnTo>
                    <a:cubicBezTo>
                      <a:pt x="131673" y="1031010"/>
                      <a:pt x="133590" y="1036763"/>
                      <a:pt x="134869" y="1043155"/>
                    </a:cubicBezTo>
                    <a:lnTo>
                      <a:pt x="116332" y="1047629"/>
                    </a:lnTo>
                    <a:close/>
                    <a:moveTo>
                      <a:pt x="107384" y="1009917"/>
                    </a:moveTo>
                    <a:cubicBezTo>
                      <a:pt x="106105" y="1003525"/>
                      <a:pt x="104188" y="997773"/>
                      <a:pt x="102909" y="991381"/>
                    </a:cubicBezTo>
                    <a:lnTo>
                      <a:pt x="121446" y="986906"/>
                    </a:lnTo>
                    <a:cubicBezTo>
                      <a:pt x="122724" y="993298"/>
                      <a:pt x="124002" y="999051"/>
                      <a:pt x="125920" y="1005443"/>
                    </a:cubicBezTo>
                    <a:lnTo>
                      <a:pt x="107384" y="1009917"/>
                    </a:lnTo>
                    <a:close/>
                    <a:moveTo>
                      <a:pt x="99074" y="972844"/>
                    </a:moveTo>
                    <a:cubicBezTo>
                      <a:pt x="97796" y="966452"/>
                      <a:pt x="96517" y="960060"/>
                      <a:pt x="95239" y="954308"/>
                    </a:cubicBezTo>
                    <a:lnTo>
                      <a:pt x="113775" y="950473"/>
                    </a:lnTo>
                    <a:cubicBezTo>
                      <a:pt x="115054" y="956865"/>
                      <a:pt x="116332" y="963256"/>
                      <a:pt x="117611" y="969009"/>
                    </a:cubicBezTo>
                    <a:lnTo>
                      <a:pt x="99074" y="972844"/>
                    </a:lnTo>
                    <a:close/>
                    <a:moveTo>
                      <a:pt x="90765" y="935132"/>
                    </a:moveTo>
                    <a:cubicBezTo>
                      <a:pt x="89486" y="928740"/>
                      <a:pt x="88208" y="922348"/>
                      <a:pt x="86929" y="916596"/>
                    </a:cubicBezTo>
                    <a:lnTo>
                      <a:pt x="105466" y="912761"/>
                    </a:lnTo>
                    <a:cubicBezTo>
                      <a:pt x="106744" y="919153"/>
                      <a:pt x="108023" y="925544"/>
                      <a:pt x="109301" y="931297"/>
                    </a:cubicBezTo>
                    <a:lnTo>
                      <a:pt x="90765" y="935132"/>
                    </a:lnTo>
                    <a:close/>
                    <a:moveTo>
                      <a:pt x="83094" y="897420"/>
                    </a:moveTo>
                    <a:cubicBezTo>
                      <a:pt x="81816" y="891028"/>
                      <a:pt x="80538" y="884636"/>
                      <a:pt x="79259" y="878244"/>
                    </a:cubicBezTo>
                    <a:lnTo>
                      <a:pt x="97796" y="874409"/>
                    </a:lnTo>
                    <a:cubicBezTo>
                      <a:pt x="99074" y="880801"/>
                      <a:pt x="100352" y="887193"/>
                      <a:pt x="101631" y="892946"/>
                    </a:cubicBezTo>
                    <a:lnTo>
                      <a:pt x="83094" y="897420"/>
                    </a:lnTo>
                    <a:close/>
                    <a:moveTo>
                      <a:pt x="76063" y="859708"/>
                    </a:moveTo>
                    <a:cubicBezTo>
                      <a:pt x="74785" y="853316"/>
                      <a:pt x="73507" y="846924"/>
                      <a:pt x="72867" y="840532"/>
                    </a:cubicBezTo>
                    <a:lnTo>
                      <a:pt x="92043" y="837336"/>
                    </a:lnTo>
                    <a:cubicBezTo>
                      <a:pt x="93321" y="843728"/>
                      <a:pt x="94600" y="850120"/>
                      <a:pt x="95239" y="855873"/>
                    </a:cubicBezTo>
                    <a:lnTo>
                      <a:pt x="76063" y="859708"/>
                    </a:lnTo>
                    <a:close/>
                    <a:moveTo>
                      <a:pt x="69032" y="821996"/>
                    </a:moveTo>
                    <a:cubicBezTo>
                      <a:pt x="67754" y="815604"/>
                      <a:pt x="67115" y="809212"/>
                      <a:pt x="65836" y="802820"/>
                    </a:cubicBezTo>
                    <a:lnTo>
                      <a:pt x="85012" y="799624"/>
                    </a:lnTo>
                    <a:cubicBezTo>
                      <a:pt x="86290" y="806016"/>
                      <a:pt x="86929" y="812408"/>
                      <a:pt x="88208" y="818161"/>
                    </a:cubicBezTo>
                    <a:lnTo>
                      <a:pt x="69032" y="821996"/>
                    </a:lnTo>
                    <a:close/>
                    <a:moveTo>
                      <a:pt x="62640" y="784284"/>
                    </a:moveTo>
                    <a:cubicBezTo>
                      <a:pt x="61362" y="777892"/>
                      <a:pt x="60723" y="771500"/>
                      <a:pt x="59444" y="765108"/>
                    </a:cubicBezTo>
                    <a:lnTo>
                      <a:pt x="78620" y="761912"/>
                    </a:lnTo>
                    <a:cubicBezTo>
                      <a:pt x="79899" y="768304"/>
                      <a:pt x="80538" y="774696"/>
                      <a:pt x="81816" y="781088"/>
                    </a:cubicBezTo>
                    <a:lnTo>
                      <a:pt x="62640" y="784284"/>
                    </a:lnTo>
                    <a:close/>
                    <a:moveTo>
                      <a:pt x="56248" y="745933"/>
                    </a:moveTo>
                    <a:cubicBezTo>
                      <a:pt x="54970" y="739541"/>
                      <a:pt x="54331" y="733149"/>
                      <a:pt x="53053" y="726757"/>
                    </a:cubicBezTo>
                    <a:lnTo>
                      <a:pt x="72228" y="724200"/>
                    </a:lnTo>
                    <a:cubicBezTo>
                      <a:pt x="72867" y="730592"/>
                      <a:pt x="74146" y="736984"/>
                      <a:pt x="75424" y="743376"/>
                    </a:cubicBezTo>
                    <a:lnTo>
                      <a:pt x="56248" y="745933"/>
                    </a:lnTo>
                    <a:close/>
                    <a:moveTo>
                      <a:pt x="50496" y="708220"/>
                    </a:moveTo>
                    <a:cubicBezTo>
                      <a:pt x="49857" y="701829"/>
                      <a:pt x="48578" y="695437"/>
                      <a:pt x="47939" y="689045"/>
                    </a:cubicBezTo>
                    <a:lnTo>
                      <a:pt x="67115" y="686488"/>
                    </a:lnTo>
                    <a:cubicBezTo>
                      <a:pt x="67754" y="692880"/>
                      <a:pt x="69032" y="699272"/>
                      <a:pt x="69671" y="705664"/>
                    </a:cubicBezTo>
                    <a:lnTo>
                      <a:pt x="50496" y="708220"/>
                    </a:lnTo>
                    <a:close/>
                    <a:moveTo>
                      <a:pt x="45382" y="669869"/>
                    </a:moveTo>
                    <a:lnTo>
                      <a:pt x="42825" y="650694"/>
                    </a:lnTo>
                    <a:lnTo>
                      <a:pt x="62001" y="648137"/>
                    </a:lnTo>
                    <a:lnTo>
                      <a:pt x="64558" y="667312"/>
                    </a:lnTo>
                    <a:lnTo>
                      <a:pt x="45382" y="669869"/>
                    </a:lnTo>
                    <a:close/>
                    <a:moveTo>
                      <a:pt x="40269" y="632157"/>
                    </a:moveTo>
                    <a:cubicBezTo>
                      <a:pt x="39630" y="625765"/>
                      <a:pt x="38351" y="619373"/>
                      <a:pt x="37712" y="612981"/>
                    </a:cubicBezTo>
                    <a:lnTo>
                      <a:pt x="56888" y="610425"/>
                    </a:lnTo>
                    <a:cubicBezTo>
                      <a:pt x="57527" y="616816"/>
                      <a:pt x="58805" y="623208"/>
                      <a:pt x="59444" y="629600"/>
                    </a:cubicBezTo>
                    <a:lnTo>
                      <a:pt x="40269" y="632157"/>
                    </a:lnTo>
                    <a:close/>
                    <a:moveTo>
                      <a:pt x="35794" y="593806"/>
                    </a:moveTo>
                    <a:cubicBezTo>
                      <a:pt x="35155" y="587414"/>
                      <a:pt x="34516" y="581022"/>
                      <a:pt x="33238" y="574630"/>
                    </a:cubicBezTo>
                    <a:lnTo>
                      <a:pt x="52413" y="572713"/>
                    </a:lnTo>
                    <a:cubicBezTo>
                      <a:pt x="53053" y="579104"/>
                      <a:pt x="53692" y="585496"/>
                      <a:pt x="54970" y="591888"/>
                    </a:cubicBezTo>
                    <a:lnTo>
                      <a:pt x="35794" y="593806"/>
                    </a:lnTo>
                    <a:close/>
                    <a:moveTo>
                      <a:pt x="31320" y="555454"/>
                    </a:moveTo>
                    <a:cubicBezTo>
                      <a:pt x="30681" y="549062"/>
                      <a:pt x="30042" y="542671"/>
                      <a:pt x="29403" y="536279"/>
                    </a:cubicBezTo>
                    <a:lnTo>
                      <a:pt x="48578" y="534361"/>
                    </a:lnTo>
                    <a:cubicBezTo>
                      <a:pt x="49217" y="540753"/>
                      <a:pt x="49857" y="547145"/>
                      <a:pt x="50496" y="553537"/>
                    </a:cubicBezTo>
                    <a:lnTo>
                      <a:pt x="31320" y="555454"/>
                    </a:lnTo>
                    <a:close/>
                    <a:moveTo>
                      <a:pt x="26846" y="517742"/>
                    </a:moveTo>
                    <a:cubicBezTo>
                      <a:pt x="26207" y="511350"/>
                      <a:pt x="25568" y="504959"/>
                      <a:pt x="24928" y="498567"/>
                    </a:cubicBezTo>
                    <a:lnTo>
                      <a:pt x="44104" y="496649"/>
                    </a:lnTo>
                    <a:cubicBezTo>
                      <a:pt x="44743" y="503041"/>
                      <a:pt x="45382" y="509433"/>
                      <a:pt x="46021" y="515825"/>
                    </a:cubicBezTo>
                    <a:lnTo>
                      <a:pt x="26846" y="517742"/>
                    </a:lnTo>
                    <a:close/>
                    <a:moveTo>
                      <a:pt x="23011" y="479391"/>
                    </a:moveTo>
                    <a:lnTo>
                      <a:pt x="21093" y="460215"/>
                    </a:lnTo>
                    <a:lnTo>
                      <a:pt x="40269" y="458298"/>
                    </a:lnTo>
                    <a:lnTo>
                      <a:pt x="42186" y="477474"/>
                    </a:lnTo>
                    <a:lnTo>
                      <a:pt x="23011" y="479391"/>
                    </a:lnTo>
                    <a:close/>
                    <a:moveTo>
                      <a:pt x="19815" y="441040"/>
                    </a:moveTo>
                    <a:lnTo>
                      <a:pt x="17897" y="421864"/>
                    </a:lnTo>
                    <a:lnTo>
                      <a:pt x="37073" y="419947"/>
                    </a:lnTo>
                    <a:lnTo>
                      <a:pt x="38990" y="439122"/>
                    </a:lnTo>
                    <a:lnTo>
                      <a:pt x="19815" y="441040"/>
                    </a:lnTo>
                    <a:close/>
                    <a:moveTo>
                      <a:pt x="16619" y="402688"/>
                    </a:moveTo>
                    <a:cubicBezTo>
                      <a:pt x="15980" y="396297"/>
                      <a:pt x="15340" y="389905"/>
                      <a:pt x="15340" y="383513"/>
                    </a:cubicBezTo>
                    <a:lnTo>
                      <a:pt x="34516" y="382235"/>
                    </a:lnTo>
                    <a:cubicBezTo>
                      <a:pt x="35155" y="388626"/>
                      <a:pt x="35794" y="395018"/>
                      <a:pt x="35794" y="401410"/>
                    </a:cubicBezTo>
                    <a:lnTo>
                      <a:pt x="16619" y="402688"/>
                    </a:lnTo>
                    <a:close/>
                    <a:moveTo>
                      <a:pt x="13423" y="364337"/>
                    </a:moveTo>
                    <a:lnTo>
                      <a:pt x="12145" y="345162"/>
                    </a:lnTo>
                    <a:lnTo>
                      <a:pt x="31320" y="343883"/>
                    </a:lnTo>
                    <a:lnTo>
                      <a:pt x="32598" y="363059"/>
                    </a:lnTo>
                    <a:lnTo>
                      <a:pt x="13423" y="364337"/>
                    </a:lnTo>
                    <a:close/>
                    <a:moveTo>
                      <a:pt x="10866" y="325986"/>
                    </a:moveTo>
                    <a:lnTo>
                      <a:pt x="9588" y="306810"/>
                    </a:lnTo>
                    <a:lnTo>
                      <a:pt x="28763" y="305532"/>
                    </a:lnTo>
                    <a:lnTo>
                      <a:pt x="30042" y="324708"/>
                    </a:lnTo>
                    <a:lnTo>
                      <a:pt x="10866" y="325986"/>
                    </a:lnTo>
                    <a:close/>
                    <a:moveTo>
                      <a:pt x="8309" y="287635"/>
                    </a:moveTo>
                    <a:lnTo>
                      <a:pt x="7031" y="268459"/>
                    </a:lnTo>
                    <a:lnTo>
                      <a:pt x="26207" y="267181"/>
                    </a:lnTo>
                    <a:lnTo>
                      <a:pt x="27485" y="286356"/>
                    </a:lnTo>
                    <a:lnTo>
                      <a:pt x="8309" y="287635"/>
                    </a:lnTo>
                    <a:close/>
                    <a:moveTo>
                      <a:pt x="6392" y="249283"/>
                    </a:moveTo>
                    <a:lnTo>
                      <a:pt x="5753" y="230108"/>
                    </a:lnTo>
                    <a:lnTo>
                      <a:pt x="24928" y="229468"/>
                    </a:lnTo>
                    <a:lnTo>
                      <a:pt x="25568" y="248644"/>
                    </a:lnTo>
                    <a:lnTo>
                      <a:pt x="6392" y="249283"/>
                    </a:lnTo>
                    <a:close/>
                    <a:moveTo>
                      <a:pt x="4474" y="210932"/>
                    </a:moveTo>
                    <a:lnTo>
                      <a:pt x="3835" y="191756"/>
                    </a:lnTo>
                    <a:lnTo>
                      <a:pt x="23011" y="191117"/>
                    </a:lnTo>
                    <a:lnTo>
                      <a:pt x="23650" y="210293"/>
                    </a:lnTo>
                    <a:lnTo>
                      <a:pt x="4474" y="210932"/>
                    </a:lnTo>
                    <a:close/>
                    <a:moveTo>
                      <a:pt x="3196" y="172581"/>
                    </a:moveTo>
                    <a:lnTo>
                      <a:pt x="2557" y="153405"/>
                    </a:lnTo>
                    <a:lnTo>
                      <a:pt x="21732" y="152766"/>
                    </a:lnTo>
                    <a:lnTo>
                      <a:pt x="22372" y="171942"/>
                    </a:lnTo>
                    <a:lnTo>
                      <a:pt x="3196" y="172581"/>
                    </a:lnTo>
                    <a:close/>
                    <a:moveTo>
                      <a:pt x="1917" y="134229"/>
                    </a:moveTo>
                    <a:lnTo>
                      <a:pt x="1278" y="115054"/>
                    </a:lnTo>
                    <a:lnTo>
                      <a:pt x="20454" y="114415"/>
                    </a:lnTo>
                    <a:lnTo>
                      <a:pt x="21093" y="133590"/>
                    </a:lnTo>
                    <a:lnTo>
                      <a:pt x="1917" y="134229"/>
                    </a:lnTo>
                    <a:close/>
                    <a:moveTo>
                      <a:pt x="639" y="95878"/>
                    </a:moveTo>
                    <a:cubicBezTo>
                      <a:pt x="639" y="89486"/>
                      <a:pt x="639" y="83094"/>
                      <a:pt x="0" y="76703"/>
                    </a:cubicBezTo>
                    <a:lnTo>
                      <a:pt x="19176" y="76063"/>
                    </a:lnTo>
                    <a:cubicBezTo>
                      <a:pt x="19176" y="82455"/>
                      <a:pt x="19176" y="88847"/>
                      <a:pt x="19815" y="95239"/>
                    </a:cubicBezTo>
                    <a:lnTo>
                      <a:pt x="639" y="95878"/>
                    </a:lnTo>
                    <a:close/>
                    <a:moveTo>
                      <a:pt x="0" y="57527"/>
                    </a:moveTo>
                    <a:cubicBezTo>
                      <a:pt x="0" y="51135"/>
                      <a:pt x="0" y="44743"/>
                      <a:pt x="0" y="38351"/>
                    </a:cubicBezTo>
                    <a:lnTo>
                      <a:pt x="19176" y="38351"/>
                    </a:lnTo>
                    <a:cubicBezTo>
                      <a:pt x="19176" y="44743"/>
                      <a:pt x="19176" y="51135"/>
                      <a:pt x="19176" y="57527"/>
                    </a:cubicBezTo>
                    <a:lnTo>
                      <a:pt x="0" y="57527"/>
                    </a:lnTo>
                    <a:close/>
                    <a:moveTo>
                      <a:pt x="0" y="19176"/>
                    </a:moveTo>
                    <a:cubicBezTo>
                      <a:pt x="0" y="12784"/>
                      <a:pt x="0" y="6392"/>
                      <a:pt x="0" y="0"/>
                    </a:cubicBezTo>
                    <a:lnTo>
                      <a:pt x="19176" y="0"/>
                    </a:lnTo>
                    <a:cubicBezTo>
                      <a:pt x="19176" y="6392"/>
                      <a:pt x="19176" y="12784"/>
                      <a:pt x="19176" y="19176"/>
                    </a:cubicBezTo>
                    <a:lnTo>
                      <a:pt x="0" y="19176"/>
                    </a:lnTo>
                    <a:close/>
                  </a:path>
                </a:pathLst>
              </a:custGeom>
              <a:solidFill>
                <a:srgbClr val="414042"/>
              </a:solidFill>
              <a:ln w="6385" cap="flat">
                <a:noFill/>
                <a:prstDash val="solid"/>
                <a:miter/>
              </a:ln>
            </p:spPr>
            <p:txBody>
              <a:bodyPr rtlCol="0" anchor="ctr"/>
              <a:lstStyle/>
              <a:p>
                <a:endParaRPr lang="en-US"/>
              </a:p>
            </p:txBody>
          </p:sp>
          <p:pic>
            <p:nvPicPr>
              <p:cNvPr id="587" name="Graphic 586">
                <a:extLst>
                  <a:ext uri="{FF2B5EF4-FFF2-40B4-BE49-F238E27FC236}">
                    <a16:creationId xmlns:a16="http://schemas.microsoft.com/office/drawing/2014/main" id="{6D2792A6-DEC0-4F1E-8975-09B4236D3AB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9825" y="4759144"/>
                <a:ext cx="383221" cy="740893"/>
              </a:xfrm>
              <a:prstGeom prst="rect">
                <a:avLst/>
              </a:prstGeom>
            </p:spPr>
          </p:pic>
          <p:pic>
            <p:nvPicPr>
              <p:cNvPr id="589" name="Graphic 588">
                <a:extLst>
                  <a:ext uri="{FF2B5EF4-FFF2-40B4-BE49-F238E27FC236}">
                    <a16:creationId xmlns:a16="http://schemas.microsoft.com/office/drawing/2014/main" id="{6642A033-F7E4-478F-9F8C-06F07114FED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67091" y="4854973"/>
                <a:ext cx="383221" cy="740893"/>
              </a:xfrm>
              <a:prstGeom prst="rect">
                <a:avLst/>
              </a:prstGeom>
            </p:spPr>
          </p:pic>
          <p:pic>
            <p:nvPicPr>
              <p:cNvPr id="590" name="Graphic 589">
                <a:extLst>
                  <a:ext uri="{FF2B5EF4-FFF2-40B4-BE49-F238E27FC236}">
                    <a16:creationId xmlns:a16="http://schemas.microsoft.com/office/drawing/2014/main" id="{96443641-C429-450C-9938-AF27339668F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50725" y="4671030"/>
                <a:ext cx="383221" cy="740893"/>
              </a:xfrm>
              <a:prstGeom prst="rect">
                <a:avLst/>
              </a:prstGeom>
            </p:spPr>
          </p:pic>
          <p:pic>
            <p:nvPicPr>
              <p:cNvPr id="593" name="Graphic 592">
                <a:extLst>
                  <a:ext uri="{FF2B5EF4-FFF2-40B4-BE49-F238E27FC236}">
                    <a16:creationId xmlns:a16="http://schemas.microsoft.com/office/drawing/2014/main" id="{D7BD63A9-251B-4B18-AED5-F3F2C2DA96F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063622" y="4134862"/>
                <a:ext cx="383221" cy="740893"/>
              </a:xfrm>
              <a:prstGeom prst="rect">
                <a:avLst/>
              </a:prstGeom>
            </p:spPr>
          </p:pic>
        </p:grpSp>
      </p:grpSp>
      <p:grpSp>
        <p:nvGrpSpPr>
          <p:cNvPr id="603" name="Group 602">
            <a:extLst>
              <a:ext uri="{FF2B5EF4-FFF2-40B4-BE49-F238E27FC236}">
                <a16:creationId xmlns:a16="http://schemas.microsoft.com/office/drawing/2014/main" id="{FAE20CE8-E62E-4740-B6CE-90FA4A794C13}"/>
              </a:ext>
            </a:extLst>
          </p:cNvPr>
          <p:cNvGrpSpPr/>
          <p:nvPr/>
        </p:nvGrpSpPr>
        <p:grpSpPr>
          <a:xfrm>
            <a:off x="5219496" y="4057347"/>
            <a:ext cx="1021433" cy="905694"/>
            <a:chOff x="2937106" y="4041928"/>
            <a:chExt cx="1021433" cy="905694"/>
          </a:xfrm>
        </p:grpSpPr>
        <p:pic>
          <p:nvPicPr>
            <p:cNvPr id="600" name="Graphic 599">
              <a:extLst>
                <a:ext uri="{FF2B5EF4-FFF2-40B4-BE49-F238E27FC236}">
                  <a16:creationId xmlns:a16="http://schemas.microsoft.com/office/drawing/2014/main" id="{DA927B06-801C-4D78-B3F7-C833DC6BADE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75230" y="4041928"/>
              <a:ext cx="637988" cy="637988"/>
            </a:xfrm>
            <a:prstGeom prst="rect">
              <a:avLst/>
            </a:prstGeom>
          </p:spPr>
        </p:pic>
        <p:sp>
          <p:nvSpPr>
            <p:cNvPr id="601" name="Graphic 2">
              <a:extLst>
                <a:ext uri="{FF2B5EF4-FFF2-40B4-BE49-F238E27FC236}">
                  <a16:creationId xmlns:a16="http://schemas.microsoft.com/office/drawing/2014/main" id="{41D6F97B-75E9-4308-A3C8-A43F6E98933F}"/>
                </a:ext>
              </a:extLst>
            </p:cNvPr>
            <p:cNvSpPr txBox="1"/>
            <p:nvPr/>
          </p:nvSpPr>
          <p:spPr>
            <a:xfrm>
              <a:off x="2937106" y="4686012"/>
              <a:ext cx="1021433" cy="261610"/>
            </a:xfrm>
            <a:prstGeom prst="rect">
              <a:avLst/>
            </a:prstGeom>
            <a:noFill/>
          </p:spPr>
          <p:txBody>
            <a:bodyPr wrap="none" rtlCol="0">
              <a:spAutoFit/>
            </a:bodyPr>
            <a:lstStyle/>
            <a:p>
              <a:pPr algn="ctr"/>
              <a:r>
                <a:rPr lang="en-US" sz="1100" spc="0" baseline="0" dirty="0">
                  <a:solidFill>
                    <a:srgbClr val="000000"/>
                  </a:solidFill>
                  <a:latin typeface="+mj-lt"/>
                  <a:cs typeface="Arial"/>
                  <a:sym typeface="Arial"/>
                  <a:rtl val="0"/>
                </a:rPr>
                <a:t>Noisy Update</a:t>
              </a:r>
            </a:p>
          </p:txBody>
        </p:sp>
      </p:grpSp>
      <p:grpSp>
        <p:nvGrpSpPr>
          <p:cNvPr id="611" name="Group 610">
            <a:extLst>
              <a:ext uri="{FF2B5EF4-FFF2-40B4-BE49-F238E27FC236}">
                <a16:creationId xmlns:a16="http://schemas.microsoft.com/office/drawing/2014/main" id="{E475BF6F-5579-4B59-8752-E21BB1EAFF8D}"/>
              </a:ext>
            </a:extLst>
          </p:cNvPr>
          <p:cNvGrpSpPr/>
          <p:nvPr/>
        </p:nvGrpSpPr>
        <p:grpSpPr>
          <a:xfrm>
            <a:off x="1829709" y="745299"/>
            <a:ext cx="2828086" cy="1746759"/>
            <a:chOff x="-452681" y="729880"/>
            <a:chExt cx="2828086" cy="1746759"/>
          </a:xfrm>
        </p:grpSpPr>
        <p:pic>
          <p:nvPicPr>
            <p:cNvPr id="610" name="Graphic 609">
              <a:extLst>
                <a:ext uri="{FF2B5EF4-FFF2-40B4-BE49-F238E27FC236}">
                  <a16:creationId xmlns:a16="http://schemas.microsoft.com/office/drawing/2014/main" id="{99B83323-4F0E-4344-8585-73A19D6931F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52681" y="729880"/>
              <a:ext cx="2828086" cy="1746759"/>
            </a:xfrm>
            <a:prstGeom prst="rect">
              <a:avLst/>
            </a:prstGeom>
          </p:spPr>
        </p:pic>
        <p:pic>
          <p:nvPicPr>
            <p:cNvPr id="606" name="Graphic 605">
              <a:extLst>
                <a:ext uri="{FF2B5EF4-FFF2-40B4-BE49-F238E27FC236}">
                  <a16:creationId xmlns:a16="http://schemas.microsoft.com/office/drawing/2014/main" id="{15AB68FD-3A40-47AC-A3F7-EA6194681CE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74024" y="1201097"/>
              <a:ext cx="642454" cy="712286"/>
            </a:xfrm>
            <a:prstGeom prst="rect">
              <a:avLst/>
            </a:prstGeom>
          </p:spPr>
        </p:pic>
      </p:grpSp>
      <p:pic>
        <p:nvPicPr>
          <p:cNvPr id="615" name="Graphic 614">
            <a:extLst>
              <a:ext uri="{FF2B5EF4-FFF2-40B4-BE49-F238E27FC236}">
                <a16:creationId xmlns:a16="http://schemas.microsoft.com/office/drawing/2014/main" id="{68790A44-C066-4B2C-9C09-906EBFB8A3D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103838" y="5082683"/>
            <a:ext cx="212876" cy="408989"/>
          </a:xfrm>
          <a:prstGeom prst="rect">
            <a:avLst/>
          </a:prstGeom>
        </p:spPr>
      </p:pic>
      <p:grpSp>
        <p:nvGrpSpPr>
          <p:cNvPr id="602" name="Group 601">
            <a:extLst>
              <a:ext uri="{FF2B5EF4-FFF2-40B4-BE49-F238E27FC236}">
                <a16:creationId xmlns:a16="http://schemas.microsoft.com/office/drawing/2014/main" id="{E738E236-7E10-4B85-BA4D-C739E729AB31}"/>
              </a:ext>
            </a:extLst>
          </p:cNvPr>
          <p:cNvGrpSpPr/>
          <p:nvPr/>
        </p:nvGrpSpPr>
        <p:grpSpPr>
          <a:xfrm>
            <a:off x="5061477" y="5108390"/>
            <a:ext cx="1447078" cy="419423"/>
            <a:chOff x="2779087" y="5092971"/>
            <a:chExt cx="1447078" cy="419423"/>
          </a:xfrm>
        </p:grpSpPr>
        <p:sp>
          <p:nvSpPr>
            <p:cNvPr id="596" name="Graphic 2">
              <a:extLst>
                <a:ext uri="{FF2B5EF4-FFF2-40B4-BE49-F238E27FC236}">
                  <a16:creationId xmlns:a16="http://schemas.microsoft.com/office/drawing/2014/main" id="{685E2CF6-7E1F-48AB-A70F-B40D01FE29FA}"/>
                </a:ext>
              </a:extLst>
            </p:cNvPr>
            <p:cNvSpPr txBox="1"/>
            <p:nvPr/>
          </p:nvSpPr>
          <p:spPr>
            <a:xfrm>
              <a:off x="3139264" y="5150317"/>
              <a:ext cx="1086901" cy="276999"/>
            </a:xfrm>
            <a:prstGeom prst="rect">
              <a:avLst/>
            </a:prstGeom>
            <a:noFill/>
          </p:spPr>
          <p:txBody>
            <a:bodyPr wrap="none" rtlCol="0">
              <a:spAutoFit/>
            </a:bodyPr>
            <a:lstStyle/>
            <a:p>
              <a:pPr algn="l"/>
              <a:r>
                <a:rPr lang="en-US" sz="1200" spc="0" baseline="0" dirty="0">
                  <a:solidFill>
                    <a:srgbClr val="000000"/>
                  </a:solidFill>
                  <a:latin typeface="+mj-lt"/>
                  <a:cs typeface="Arial"/>
                  <a:sym typeface="Arial"/>
                  <a:rtl val="0"/>
                </a:rPr>
                <a:t>Compression</a:t>
              </a:r>
            </a:p>
          </p:txBody>
        </p:sp>
        <p:pic>
          <p:nvPicPr>
            <p:cNvPr id="592" name="Graphic 591">
              <a:extLst>
                <a:ext uri="{FF2B5EF4-FFF2-40B4-BE49-F238E27FC236}">
                  <a16:creationId xmlns:a16="http://schemas.microsoft.com/office/drawing/2014/main" id="{BA9DEAEB-1B42-41BF-B993-7939F60192A8}"/>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779087" y="5092971"/>
              <a:ext cx="419423" cy="419423"/>
            </a:xfrm>
            <a:prstGeom prst="rect">
              <a:avLst/>
            </a:prstGeom>
          </p:spPr>
        </p:pic>
      </p:grpSp>
      <p:pic>
        <p:nvPicPr>
          <p:cNvPr id="620" name="Graphic 619">
            <a:extLst>
              <a:ext uri="{FF2B5EF4-FFF2-40B4-BE49-F238E27FC236}">
                <a16:creationId xmlns:a16="http://schemas.microsoft.com/office/drawing/2014/main" id="{396D87B4-F55D-4BAF-92E7-F1BDB1D4D7DA}"/>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939351" y="2535341"/>
            <a:ext cx="662412" cy="362452"/>
          </a:xfrm>
          <a:prstGeom prst="rect">
            <a:avLst/>
          </a:prstGeom>
        </p:spPr>
      </p:pic>
    </p:spTree>
    <p:extLst>
      <p:ext uri="{BB962C8B-B14F-4D97-AF65-F5344CB8AC3E}">
        <p14:creationId xmlns:p14="http://schemas.microsoft.com/office/powerpoint/2010/main" val="82338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611"/>
                                        </p:tgtEl>
                                        <p:attrNameLst>
                                          <p:attrName>style.visibility</p:attrName>
                                        </p:attrNameLst>
                                      </p:cBhvr>
                                      <p:to>
                                        <p:strVal val="visible"/>
                                      </p:to>
                                    </p:set>
                                    <p:animEffect transition="in" filter="circle(out)">
                                      <p:cBhvr>
                                        <p:cTn id="7" dur="500"/>
                                        <p:tgtEl>
                                          <p:spTgt spid="611"/>
                                        </p:tgtEl>
                                      </p:cBhvr>
                                    </p:animEffect>
                                  </p:childTnLst>
                                </p:cTn>
                              </p:par>
                              <p:par>
                                <p:cTn id="8" presetID="22" presetClass="entr" presetSubtype="1" fill="hold" nodeType="withEffect">
                                  <p:stCondLst>
                                    <p:cond delay="0"/>
                                  </p:stCondLst>
                                  <p:childTnLst>
                                    <p:set>
                                      <p:cBhvr>
                                        <p:cTn id="9" dur="1" fill="hold">
                                          <p:stCondLst>
                                            <p:cond delay="0"/>
                                          </p:stCondLst>
                                        </p:cTn>
                                        <p:tgtEl>
                                          <p:spTgt spid="618"/>
                                        </p:tgtEl>
                                        <p:attrNameLst>
                                          <p:attrName>style.visibility</p:attrName>
                                        </p:attrNameLst>
                                      </p:cBhvr>
                                      <p:to>
                                        <p:strVal val="visible"/>
                                      </p:to>
                                    </p:set>
                                    <p:animEffect transition="in" filter="wipe(up)">
                                      <p:cBhvr>
                                        <p:cTn id="10" dur="500"/>
                                        <p:tgtEl>
                                          <p:spTgt spid="618"/>
                                        </p:tgtEl>
                                      </p:cBhvr>
                                    </p:animEffect>
                                  </p:childTnLst>
                                </p:cTn>
                              </p:par>
                              <p:par>
                                <p:cTn id="11" presetID="37" presetClass="entr" presetSubtype="0" fill="hold" nodeType="withEffect">
                                  <p:stCondLst>
                                    <p:cond delay="0"/>
                                  </p:stCondLst>
                                  <p:childTnLst>
                                    <p:set>
                                      <p:cBhvr>
                                        <p:cTn id="12" dur="1" fill="hold">
                                          <p:stCondLst>
                                            <p:cond delay="0"/>
                                          </p:stCondLst>
                                        </p:cTn>
                                        <p:tgtEl>
                                          <p:spTgt spid="615"/>
                                        </p:tgtEl>
                                        <p:attrNameLst>
                                          <p:attrName>style.visibility</p:attrName>
                                        </p:attrNameLst>
                                      </p:cBhvr>
                                      <p:to>
                                        <p:strVal val="visible"/>
                                      </p:to>
                                    </p:set>
                                    <p:animEffect transition="in" filter="fade">
                                      <p:cBhvr>
                                        <p:cTn id="13" dur="750"/>
                                        <p:tgtEl>
                                          <p:spTgt spid="615"/>
                                        </p:tgtEl>
                                      </p:cBhvr>
                                    </p:animEffect>
                                    <p:anim calcmode="lin" valueType="num">
                                      <p:cBhvr>
                                        <p:cTn id="14" dur="750" fill="hold"/>
                                        <p:tgtEl>
                                          <p:spTgt spid="615"/>
                                        </p:tgtEl>
                                        <p:attrNameLst>
                                          <p:attrName>ppt_x</p:attrName>
                                        </p:attrNameLst>
                                      </p:cBhvr>
                                      <p:tavLst>
                                        <p:tav tm="0">
                                          <p:val>
                                            <p:strVal val="#ppt_x"/>
                                          </p:val>
                                        </p:tav>
                                        <p:tav tm="100000">
                                          <p:val>
                                            <p:strVal val="#ppt_x"/>
                                          </p:val>
                                        </p:tav>
                                      </p:tavLst>
                                    </p:anim>
                                    <p:anim calcmode="lin" valueType="num">
                                      <p:cBhvr>
                                        <p:cTn id="15" dur="675" decel="100000" fill="hold"/>
                                        <p:tgtEl>
                                          <p:spTgt spid="615"/>
                                        </p:tgtEl>
                                        <p:attrNameLst>
                                          <p:attrName>ppt_y</p:attrName>
                                        </p:attrNameLst>
                                      </p:cBhvr>
                                      <p:tavLst>
                                        <p:tav tm="0">
                                          <p:val>
                                            <p:strVal val="#ppt_y+1"/>
                                          </p:val>
                                        </p:tav>
                                        <p:tav tm="100000">
                                          <p:val>
                                            <p:strVal val="#ppt_y-.03"/>
                                          </p:val>
                                        </p:tav>
                                      </p:tavLst>
                                    </p:anim>
                                    <p:anim calcmode="lin" valueType="num">
                                      <p:cBhvr>
                                        <p:cTn id="16" dur="75" accel="100000" fill="hold">
                                          <p:stCondLst>
                                            <p:cond delay="675"/>
                                          </p:stCondLst>
                                        </p:cTn>
                                        <p:tgtEl>
                                          <p:spTgt spid="615"/>
                                        </p:tgtEl>
                                        <p:attrNameLst>
                                          <p:attrName>ppt_y</p:attrName>
                                        </p:attrNameLst>
                                      </p:cBhvr>
                                      <p:tavLst>
                                        <p:tav tm="0">
                                          <p:val>
                                            <p:strVal val="#ppt_y-.03"/>
                                          </p:val>
                                        </p:tav>
                                        <p:tav tm="100000">
                                          <p:val>
                                            <p:strVal val="#ppt_y"/>
                                          </p:val>
                                        </p:tav>
                                      </p:tavLst>
                                    </p:anim>
                                  </p:childTnLst>
                                </p:cTn>
                              </p:par>
                              <p:par>
                                <p:cTn id="17" presetID="9" presetClass="entr" presetSubtype="0" fill="hold" nodeType="withEffect">
                                  <p:stCondLst>
                                    <p:cond delay="0"/>
                                  </p:stCondLst>
                                  <p:childTnLst>
                                    <p:set>
                                      <p:cBhvr>
                                        <p:cTn id="18" dur="1" fill="hold">
                                          <p:stCondLst>
                                            <p:cond delay="0"/>
                                          </p:stCondLst>
                                        </p:cTn>
                                        <p:tgtEl>
                                          <p:spTgt spid="613"/>
                                        </p:tgtEl>
                                        <p:attrNameLst>
                                          <p:attrName>style.visibility</p:attrName>
                                        </p:attrNameLst>
                                      </p:cBhvr>
                                      <p:to>
                                        <p:strVal val="visible"/>
                                      </p:to>
                                    </p:set>
                                    <p:animEffect transition="in" filter="dissolve">
                                      <p:cBhvr>
                                        <p:cTn id="19" dur="500"/>
                                        <p:tgtEl>
                                          <p:spTgt spid="613"/>
                                        </p:tgtEl>
                                      </p:cBhvr>
                                    </p:animEffect>
                                  </p:childTnLst>
                                </p:cTn>
                              </p:par>
                              <p:par>
                                <p:cTn id="20" presetID="14" presetClass="entr" presetSubtype="10" fill="hold" nodeType="withEffect">
                                  <p:stCondLst>
                                    <p:cond delay="0"/>
                                  </p:stCondLst>
                                  <p:childTnLst>
                                    <p:set>
                                      <p:cBhvr>
                                        <p:cTn id="21" dur="1" fill="hold">
                                          <p:stCondLst>
                                            <p:cond delay="0"/>
                                          </p:stCondLst>
                                        </p:cTn>
                                        <p:tgtEl>
                                          <p:spTgt spid="602"/>
                                        </p:tgtEl>
                                        <p:attrNameLst>
                                          <p:attrName>style.visibility</p:attrName>
                                        </p:attrNameLst>
                                      </p:cBhvr>
                                      <p:to>
                                        <p:strVal val="visible"/>
                                      </p:to>
                                    </p:set>
                                    <p:animEffect transition="in" filter="randombar(horizontal)">
                                      <p:cBhvr>
                                        <p:cTn id="22" dur="500"/>
                                        <p:tgtEl>
                                          <p:spTgt spid="602"/>
                                        </p:tgtEl>
                                      </p:cBhvr>
                                    </p:animEffect>
                                  </p:childTnLst>
                                </p:cTn>
                              </p:par>
                              <p:par>
                                <p:cTn id="23" presetID="14" presetClass="entr" presetSubtype="10" fill="hold" nodeType="withEffect">
                                  <p:stCondLst>
                                    <p:cond delay="0"/>
                                  </p:stCondLst>
                                  <p:childTnLst>
                                    <p:set>
                                      <p:cBhvr>
                                        <p:cTn id="24" dur="1" fill="hold">
                                          <p:stCondLst>
                                            <p:cond delay="0"/>
                                          </p:stCondLst>
                                        </p:cTn>
                                        <p:tgtEl>
                                          <p:spTgt spid="603"/>
                                        </p:tgtEl>
                                        <p:attrNameLst>
                                          <p:attrName>style.visibility</p:attrName>
                                        </p:attrNameLst>
                                      </p:cBhvr>
                                      <p:to>
                                        <p:strVal val="visible"/>
                                      </p:to>
                                    </p:set>
                                    <p:animEffect transition="in" filter="randombar(horizontal)">
                                      <p:cBhvr>
                                        <p:cTn id="25" dur="500"/>
                                        <p:tgtEl>
                                          <p:spTgt spid="603"/>
                                        </p:tgtEl>
                                      </p:cBhvr>
                                    </p:animEffect>
                                  </p:childTnLst>
                                </p:cTn>
                              </p:par>
                              <p:par>
                                <p:cTn id="26" presetID="21" presetClass="entr" presetSubtype="3" fill="hold" nodeType="withEffect">
                                  <p:stCondLst>
                                    <p:cond delay="0"/>
                                  </p:stCondLst>
                                  <p:childTnLst>
                                    <p:set>
                                      <p:cBhvr>
                                        <p:cTn id="27" dur="1" fill="hold">
                                          <p:stCondLst>
                                            <p:cond delay="0"/>
                                          </p:stCondLst>
                                        </p:cTn>
                                        <p:tgtEl>
                                          <p:spTgt spid="620"/>
                                        </p:tgtEl>
                                        <p:attrNameLst>
                                          <p:attrName>style.visibility</p:attrName>
                                        </p:attrNameLst>
                                      </p:cBhvr>
                                      <p:to>
                                        <p:strVal val="visible"/>
                                      </p:to>
                                    </p:set>
                                    <p:animEffect transition="in" filter="wheel(3)">
                                      <p:cBhvr>
                                        <p:cTn id="28" dur="500"/>
                                        <p:tgtEl>
                                          <p:spTgt spid="620"/>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595"/>
                                        </p:tgtEl>
                                        <p:attrNameLst>
                                          <p:attrName>style.visibility</p:attrName>
                                        </p:attrNameLst>
                                      </p:cBhvr>
                                      <p:to>
                                        <p:strVal val="visible"/>
                                      </p:to>
                                    </p:set>
                                    <p:animEffect transition="in" filter="dissolve">
                                      <p:cBhvr>
                                        <p:cTn id="33" dur="500"/>
                                        <p:tgtEl>
                                          <p:spTgt spid="5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29">
            <a:extLst>
              <a:ext uri="{FF2B5EF4-FFF2-40B4-BE49-F238E27FC236}">
                <a16:creationId xmlns:a16="http://schemas.microsoft.com/office/drawing/2014/main" id="{9A854AFB-1ED4-4F9E-A147-98813F9400F8}"/>
              </a:ext>
            </a:extLst>
          </p:cNvPr>
          <p:cNvSpPr>
            <a:spLocks noGrp="1"/>
          </p:cNvSpPr>
          <p:nvPr>
            <p:ph type="title"/>
          </p:nvPr>
        </p:nvSpPr>
        <p:spPr/>
        <p:txBody>
          <a:bodyPr/>
          <a:lstStyle/>
          <a:p>
            <a:r>
              <a:rPr lang="en-US" dirty="0"/>
              <a:t>Other Vulnerabilities: Distributed Nature of FL</a:t>
            </a:r>
          </a:p>
        </p:txBody>
      </p:sp>
      <p:sp>
        <p:nvSpPr>
          <p:cNvPr id="35" name="Slide Number Placeholder 34">
            <a:extLst>
              <a:ext uri="{FF2B5EF4-FFF2-40B4-BE49-F238E27FC236}">
                <a16:creationId xmlns:a16="http://schemas.microsoft.com/office/drawing/2014/main" id="{C35E5ED5-2FC4-4229-B4DF-DFFDB6C84547}"/>
              </a:ext>
            </a:extLst>
          </p:cNvPr>
          <p:cNvSpPr>
            <a:spLocks noGrp="1"/>
          </p:cNvSpPr>
          <p:nvPr>
            <p:ph type="sldNum" sz="quarter" idx="12"/>
          </p:nvPr>
        </p:nvSpPr>
        <p:spPr/>
        <p:txBody>
          <a:bodyPr/>
          <a:lstStyle/>
          <a:p>
            <a:pPr>
              <a:defRPr/>
            </a:pPr>
            <a:fld id="{D3F604EC-95A9-A240-90B9-B51EF558DEAA}" type="slidenum">
              <a:rPr lang="en-US" smtClean="0"/>
              <a:pPr>
                <a:defRPr/>
              </a:pPr>
              <a:t>16</a:t>
            </a:fld>
            <a:endParaRPr lang="en-US" dirty="0"/>
          </a:p>
        </p:txBody>
      </p:sp>
      <p:sp>
        <p:nvSpPr>
          <p:cNvPr id="73" name="Graphic 2">
            <a:extLst>
              <a:ext uri="{FF2B5EF4-FFF2-40B4-BE49-F238E27FC236}">
                <a16:creationId xmlns:a16="http://schemas.microsoft.com/office/drawing/2014/main" id="{1EBFB10F-0A02-4C2F-958E-83D64F43BFDF}"/>
              </a:ext>
            </a:extLst>
          </p:cNvPr>
          <p:cNvSpPr/>
          <p:nvPr/>
        </p:nvSpPr>
        <p:spPr>
          <a:xfrm>
            <a:off x="3752060" y="1074305"/>
            <a:ext cx="6391" cy="6391"/>
          </a:xfrm>
          <a:custGeom>
            <a:avLst/>
            <a:gdLst/>
            <a:ahLst/>
            <a:cxnLst/>
            <a:rect l="l" t="t" r="r" b="b"/>
            <a:pathLst>
              <a:path w="6391" h="6391"/>
            </a:pathLst>
          </a:custGeom>
          <a:solidFill>
            <a:srgbClr val="414042"/>
          </a:solidFill>
          <a:ln w="6385" cap="flat">
            <a:noFill/>
            <a:prstDash val="solid"/>
            <a:miter/>
          </a:ln>
        </p:spPr>
        <p:txBody>
          <a:bodyPr rtlCol="0" anchor="ctr"/>
          <a:lstStyle/>
          <a:p>
            <a:endParaRPr lang="en-US"/>
          </a:p>
        </p:txBody>
      </p:sp>
      <p:sp>
        <p:nvSpPr>
          <p:cNvPr id="74" name="Graphic 2">
            <a:extLst>
              <a:ext uri="{FF2B5EF4-FFF2-40B4-BE49-F238E27FC236}">
                <a16:creationId xmlns:a16="http://schemas.microsoft.com/office/drawing/2014/main" id="{DC36CA91-FF6C-498F-8A0F-B7B147D60A23}"/>
              </a:ext>
            </a:extLst>
          </p:cNvPr>
          <p:cNvSpPr/>
          <p:nvPr/>
        </p:nvSpPr>
        <p:spPr>
          <a:xfrm>
            <a:off x="3752060" y="1074305"/>
            <a:ext cx="6391" cy="6391"/>
          </a:xfrm>
          <a:custGeom>
            <a:avLst/>
            <a:gdLst/>
            <a:ahLst/>
            <a:cxnLst/>
            <a:rect l="l" t="t" r="r" b="b"/>
            <a:pathLst>
              <a:path w="6391" h="6391"/>
            </a:pathLst>
          </a:custGeom>
          <a:solidFill>
            <a:srgbClr val="414042"/>
          </a:solidFill>
          <a:ln w="6385" cap="flat">
            <a:noFill/>
            <a:prstDash val="solid"/>
            <a:miter/>
          </a:ln>
        </p:spPr>
        <p:txBody>
          <a:bodyPr rtlCol="0" anchor="ctr"/>
          <a:lstStyle/>
          <a:p>
            <a:endParaRPr lang="en-US"/>
          </a:p>
        </p:txBody>
      </p:sp>
      <p:grpSp>
        <p:nvGrpSpPr>
          <p:cNvPr id="75" name="Graphic 2">
            <a:extLst>
              <a:ext uri="{FF2B5EF4-FFF2-40B4-BE49-F238E27FC236}">
                <a16:creationId xmlns:a16="http://schemas.microsoft.com/office/drawing/2014/main" id="{1FD3550F-1BDA-4C13-964E-97ECFF2221D1}"/>
              </a:ext>
            </a:extLst>
          </p:cNvPr>
          <p:cNvGrpSpPr/>
          <p:nvPr/>
        </p:nvGrpSpPr>
        <p:grpSpPr>
          <a:xfrm>
            <a:off x="4108882" y="1053755"/>
            <a:ext cx="2385865" cy="1416329"/>
            <a:chOff x="1826492" y="1038336"/>
            <a:chExt cx="2385865" cy="1416329"/>
          </a:xfrm>
        </p:grpSpPr>
        <p:grpSp>
          <p:nvGrpSpPr>
            <p:cNvPr id="76" name="Graphic 2">
              <a:extLst>
                <a:ext uri="{FF2B5EF4-FFF2-40B4-BE49-F238E27FC236}">
                  <a16:creationId xmlns:a16="http://schemas.microsoft.com/office/drawing/2014/main" id="{F2449DA5-8774-4843-99B1-6E43539485A4}"/>
                </a:ext>
              </a:extLst>
            </p:cNvPr>
            <p:cNvGrpSpPr/>
            <p:nvPr/>
          </p:nvGrpSpPr>
          <p:grpSpPr>
            <a:xfrm>
              <a:off x="2224387" y="1043970"/>
              <a:ext cx="786868" cy="319594"/>
              <a:chOff x="2224387" y="1043970"/>
              <a:chExt cx="786868" cy="319594"/>
            </a:xfrm>
          </p:grpSpPr>
          <p:sp>
            <p:nvSpPr>
              <p:cNvPr id="77" name="Graphic 2">
                <a:extLst>
                  <a:ext uri="{FF2B5EF4-FFF2-40B4-BE49-F238E27FC236}">
                    <a16:creationId xmlns:a16="http://schemas.microsoft.com/office/drawing/2014/main" id="{CA130B21-2B5B-4E07-9CD0-B029CD2CD71B}"/>
                  </a:ext>
                </a:extLst>
              </p:cNvPr>
              <p:cNvSpPr/>
              <p:nvPr/>
            </p:nvSpPr>
            <p:spPr>
              <a:xfrm>
                <a:off x="2224387" y="1043970"/>
                <a:ext cx="647497" cy="46021"/>
              </a:xfrm>
              <a:custGeom>
                <a:avLst/>
                <a:gdLst>
                  <a:gd name="connsiteX0" fmla="*/ 624487 w 647497"/>
                  <a:gd name="connsiteY0" fmla="*/ 46022 h 46021"/>
                  <a:gd name="connsiteX1" fmla="*/ 23011 w 647497"/>
                  <a:gd name="connsiteY1" fmla="*/ 46022 h 46021"/>
                  <a:gd name="connsiteX2" fmla="*/ 0 w 647497"/>
                  <a:gd name="connsiteY2" fmla="*/ 23011 h 46021"/>
                  <a:gd name="connsiteX3" fmla="*/ 0 w 647497"/>
                  <a:gd name="connsiteY3" fmla="*/ 23011 h 46021"/>
                  <a:gd name="connsiteX4" fmla="*/ 23011 w 647497"/>
                  <a:gd name="connsiteY4" fmla="*/ 0 h 46021"/>
                  <a:gd name="connsiteX5" fmla="*/ 624487 w 647497"/>
                  <a:gd name="connsiteY5" fmla="*/ 0 h 46021"/>
                  <a:gd name="connsiteX6" fmla="*/ 647498 w 647497"/>
                  <a:gd name="connsiteY6" fmla="*/ 23011 h 46021"/>
                  <a:gd name="connsiteX7" fmla="*/ 647498 w 647497"/>
                  <a:gd name="connsiteY7" fmla="*/ 23011 h 46021"/>
                  <a:gd name="connsiteX8" fmla="*/ 624487 w 647497"/>
                  <a:gd name="connsiteY8" fmla="*/ 46022 h 4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497" h="46021">
                    <a:moveTo>
                      <a:pt x="624487" y="46022"/>
                    </a:moveTo>
                    <a:lnTo>
                      <a:pt x="23011" y="46022"/>
                    </a:lnTo>
                    <a:cubicBezTo>
                      <a:pt x="10227" y="46022"/>
                      <a:pt x="0" y="35795"/>
                      <a:pt x="0" y="23011"/>
                    </a:cubicBezTo>
                    <a:lnTo>
                      <a:pt x="0" y="23011"/>
                    </a:lnTo>
                    <a:cubicBezTo>
                      <a:pt x="0" y="10227"/>
                      <a:pt x="10227" y="0"/>
                      <a:pt x="23011" y="0"/>
                    </a:cubicBezTo>
                    <a:lnTo>
                      <a:pt x="624487" y="0"/>
                    </a:lnTo>
                    <a:cubicBezTo>
                      <a:pt x="637271" y="0"/>
                      <a:pt x="647498" y="10227"/>
                      <a:pt x="647498" y="23011"/>
                    </a:cubicBezTo>
                    <a:lnTo>
                      <a:pt x="647498" y="23011"/>
                    </a:lnTo>
                    <a:cubicBezTo>
                      <a:pt x="647498" y="35795"/>
                      <a:pt x="637271" y="46022"/>
                      <a:pt x="624487" y="46022"/>
                    </a:cubicBezTo>
                    <a:close/>
                  </a:path>
                </a:pathLst>
              </a:custGeom>
              <a:solidFill>
                <a:srgbClr val="5AB6FF">
                  <a:alpha val="20000"/>
                </a:srgbClr>
              </a:solidFill>
              <a:ln w="6385" cap="flat">
                <a:noFill/>
                <a:prstDash val="solid"/>
                <a:miter/>
              </a:ln>
            </p:spPr>
            <p:txBody>
              <a:bodyPr rtlCol="0" anchor="ctr"/>
              <a:lstStyle/>
              <a:p>
                <a:endParaRPr lang="en-US"/>
              </a:p>
            </p:txBody>
          </p:sp>
          <p:sp>
            <p:nvSpPr>
              <p:cNvPr id="78" name="Graphic 2">
                <a:extLst>
                  <a:ext uri="{FF2B5EF4-FFF2-40B4-BE49-F238E27FC236}">
                    <a16:creationId xmlns:a16="http://schemas.microsoft.com/office/drawing/2014/main" id="{B883274F-A150-4703-A659-750738DD9C41}"/>
                  </a:ext>
                </a:extLst>
              </p:cNvPr>
              <p:cNvSpPr/>
              <p:nvPr/>
            </p:nvSpPr>
            <p:spPr>
              <a:xfrm>
                <a:off x="2296615" y="1135374"/>
                <a:ext cx="647497" cy="46021"/>
              </a:xfrm>
              <a:custGeom>
                <a:avLst/>
                <a:gdLst>
                  <a:gd name="connsiteX0" fmla="*/ 624487 w 647497"/>
                  <a:gd name="connsiteY0" fmla="*/ 46022 h 46021"/>
                  <a:gd name="connsiteX1" fmla="*/ 23011 w 647497"/>
                  <a:gd name="connsiteY1" fmla="*/ 46022 h 46021"/>
                  <a:gd name="connsiteX2" fmla="*/ 0 w 647497"/>
                  <a:gd name="connsiteY2" fmla="*/ 23011 h 46021"/>
                  <a:gd name="connsiteX3" fmla="*/ 0 w 647497"/>
                  <a:gd name="connsiteY3" fmla="*/ 23011 h 46021"/>
                  <a:gd name="connsiteX4" fmla="*/ 23011 w 647497"/>
                  <a:gd name="connsiteY4" fmla="*/ 0 h 46021"/>
                  <a:gd name="connsiteX5" fmla="*/ 624487 w 647497"/>
                  <a:gd name="connsiteY5" fmla="*/ 0 h 46021"/>
                  <a:gd name="connsiteX6" fmla="*/ 647498 w 647497"/>
                  <a:gd name="connsiteY6" fmla="*/ 23011 h 46021"/>
                  <a:gd name="connsiteX7" fmla="*/ 647498 w 647497"/>
                  <a:gd name="connsiteY7" fmla="*/ 23011 h 46021"/>
                  <a:gd name="connsiteX8" fmla="*/ 624487 w 647497"/>
                  <a:gd name="connsiteY8" fmla="*/ 46022 h 4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497" h="46021">
                    <a:moveTo>
                      <a:pt x="624487" y="46022"/>
                    </a:moveTo>
                    <a:lnTo>
                      <a:pt x="23011" y="46022"/>
                    </a:lnTo>
                    <a:cubicBezTo>
                      <a:pt x="10227" y="46022"/>
                      <a:pt x="0" y="35795"/>
                      <a:pt x="0" y="23011"/>
                    </a:cubicBezTo>
                    <a:lnTo>
                      <a:pt x="0" y="23011"/>
                    </a:lnTo>
                    <a:cubicBezTo>
                      <a:pt x="0" y="10227"/>
                      <a:pt x="10227" y="0"/>
                      <a:pt x="23011" y="0"/>
                    </a:cubicBezTo>
                    <a:lnTo>
                      <a:pt x="624487" y="0"/>
                    </a:lnTo>
                    <a:cubicBezTo>
                      <a:pt x="637271" y="0"/>
                      <a:pt x="647498" y="10227"/>
                      <a:pt x="647498" y="23011"/>
                    </a:cubicBezTo>
                    <a:lnTo>
                      <a:pt x="647498" y="23011"/>
                    </a:lnTo>
                    <a:cubicBezTo>
                      <a:pt x="647498" y="35795"/>
                      <a:pt x="637271" y="46022"/>
                      <a:pt x="624487" y="46022"/>
                    </a:cubicBezTo>
                    <a:close/>
                  </a:path>
                </a:pathLst>
              </a:custGeom>
              <a:solidFill>
                <a:srgbClr val="5AB6FF">
                  <a:alpha val="53000"/>
                </a:srgbClr>
              </a:solidFill>
              <a:ln w="6385" cap="flat">
                <a:noFill/>
                <a:prstDash val="solid"/>
                <a:miter/>
              </a:ln>
            </p:spPr>
            <p:txBody>
              <a:bodyPr rtlCol="0" anchor="ctr"/>
              <a:lstStyle/>
              <a:p>
                <a:endParaRPr lang="en-US"/>
              </a:p>
            </p:txBody>
          </p:sp>
          <p:sp>
            <p:nvSpPr>
              <p:cNvPr id="79" name="Graphic 2">
                <a:extLst>
                  <a:ext uri="{FF2B5EF4-FFF2-40B4-BE49-F238E27FC236}">
                    <a16:creationId xmlns:a16="http://schemas.microsoft.com/office/drawing/2014/main" id="{4D32289B-4745-481A-9749-C5DD31E09342}"/>
                  </a:ext>
                </a:extLst>
              </p:cNvPr>
              <p:cNvSpPr/>
              <p:nvPr/>
            </p:nvSpPr>
            <p:spPr>
              <a:xfrm>
                <a:off x="2295976" y="1317543"/>
                <a:ext cx="476861" cy="46021"/>
              </a:xfrm>
              <a:custGeom>
                <a:avLst/>
                <a:gdLst>
                  <a:gd name="connsiteX0" fmla="*/ 453824 w 476861"/>
                  <a:gd name="connsiteY0" fmla="*/ 46022 h 46021"/>
                  <a:gd name="connsiteX1" fmla="*/ 23011 w 476861"/>
                  <a:gd name="connsiteY1" fmla="*/ 46022 h 46021"/>
                  <a:gd name="connsiteX2" fmla="*/ 0 w 476861"/>
                  <a:gd name="connsiteY2" fmla="*/ 23011 h 46021"/>
                  <a:gd name="connsiteX3" fmla="*/ 0 w 476861"/>
                  <a:gd name="connsiteY3" fmla="*/ 23011 h 46021"/>
                  <a:gd name="connsiteX4" fmla="*/ 23011 w 476861"/>
                  <a:gd name="connsiteY4" fmla="*/ 0 h 46021"/>
                  <a:gd name="connsiteX5" fmla="*/ 453824 w 476861"/>
                  <a:gd name="connsiteY5" fmla="*/ 0 h 46021"/>
                  <a:gd name="connsiteX6" fmla="*/ 476834 w 476861"/>
                  <a:gd name="connsiteY6" fmla="*/ 23011 h 46021"/>
                  <a:gd name="connsiteX7" fmla="*/ 476834 w 476861"/>
                  <a:gd name="connsiteY7" fmla="*/ 23011 h 46021"/>
                  <a:gd name="connsiteX8" fmla="*/ 453824 w 476861"/>
                  <a:gd name="connsiteY8" fmla="*/ 46022 h 4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861" h="46021">
                    <a:moveTo>
                      <a:pt x="453824" y="46022"/>
                    </a:moveTo>
                    <a:lnTo>
                      <a:pt x="23011" y="46022"/>
                    </a:lnTo>
                    <a:cubicBezTo>
                      <a:pt x="10227" y="46022"/>
                      <a:pt x="0" y="35795"/>
                      <a:pt x="0" y="23011"/>
                    </a:cubicBezTo>
                    <a:lnTo>
                      <a:pt x="0" y="23011"/>
                    </a:lnTo>
                    <a:cubicBezTo>
                      <a:pt x="0" y="10227"/>
                      <a:pt x="10227" y="0"/>
                      <a:pt x="23011" y="0"/>
                    </a:cubicBezTo>
                    <a:lnTo>
                      <a:pt x="453824" y="0"/>
                    </a:lnTo>
                    <a:cubicBezTo>
                      <a:pt x="466607" y="0"/>
                      <a:pt x="476834" y="10227"/>
                      <a:pt x="476834" y="23011"/>
                    </a:cubicBezTo>
                    <a:lnTo>
                      <a:pt x="476834" y="23011"/>
                    </a:lnTo>
                    <a:cubicBezTo>
                      <a:pt x="477474" y="35795"/>
                      <a:pt x="466607" y="46022"/>
                      <a:pt x="453824" y="46022"/>
                    </a:cubicBezTo>
                    <a:close/>
                  </a:path>
                </a:pathLst>
              </a:custGeom>
              <a:solidFill>
                <a:srgbClr val="5AB6FF">
                  <a:alpha val="53000"/>
                </a:srgbClr>
              </a:solidFill>
              <a:ln w="6385" cap="flat">
                <a:noFill/>
                <a:prstDash val="solid"/>
                <a:miter/>
              </a:ln>
            </p:spPr>
            <p:txBody>
              <a:bodyPr rtlCol="0" anchor="ctr"/>
              <a:lstStyle/>
              <a:p>
                <a:endParaRPr lang="en-US"/>
              </a:p>
            </p:txBody>
          </p:sp>
          <p:sp>
            <p:nvSpPr>
              <p:cNvPr id="80" name="Graphic 2">
                <a:extLst>
                  <a:ext uri="{FF2B5EF4-FFF2-40B4-BE49-F238E27FC236}">
                    <a16:creationId xmlns:a16="http://schemas.microsoft.com/office/drawing/2014/main" id="{A9B0F385-506D-4753-9986-FE6A6BA1A365}"/>
                  </a:ext>
                </a:extLst>
              </p:cNvPr>
              <p:cNvSpPr/>
              <p:nvPr/>
            </p:nvSpPr>
            <p:spPr>
              <a:xfrm>
                <a:off x="2363730" y="1226778"/>
                <a:ext cx="647525" cy="46021"/>
              </a:xfrm>
              <a:custGeom>
                <a:avLst/>
                <a:gdLst>
                  <a:gd name="connsiteX0" fmla="*/ 624487 w 647525"/>
                  <a:gd name="connsiteY0" fmla="*/ 46022 h 46021"/>
                  <a:gd name="connsiteX1" fmla="*/ 23011 w 647525"/>
                  <a:gd name="connsiteY1" fmla="*/ 46022 h 46021"/>
                  <a:gd name="connsiteX2" fmla="*/ 0 w 647525"/>
                  <a:gd name="connsiteY2" fmla="*/ 23011 h 46021"/>
                  <a:gd name="connsiteX3" fmla="*/ 0 w 647525"/>
                  <a:gd name="connsiteY3" fmla="*/ 23011 h 46021"/>
                  <a:gd name="connsiteX4" fmla="*/ 23011 w 647525"/>
                  <a:gd name="connsiteY4" fmla="*/ 0 h 46021"/>
                  <a:gd name="connsiteX5" fmla="*/ 624487 w 647525"/>
                  <a:gd name="connsiteY5" fmla="*/ 0 h 46021"/>
                  <a:gd name="connsiteX6" fmla="*/ 647498 w 647525"/>
                  <a:gd name="connsiteY6" fmla="*/ 23011 h 46021"/>
                  <a:gd name="connsiteX7" fmla="*/ 647498 w 647525"/>
                  <a:gd name="connsiteY7" fmla="*/ 23011 h 46021"/>
                  <a:gd name="connsiteX8" fmla="*/ 624487 w 647525"/>
                  <a:gd name="connsiteY8" fmla="*/ 46022 h 4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525" h="46021">
                    <a:moveTo>
                      <a:pt x="624487" y="46022"/>
                    </a:moveTo>
                    <a:lnTo>
                      <a:pt x="23011" y="46022"/>
                    </a:lnTo>
                    <a:cubicBezTo>
                      <a:pt x="10227" y="46022"/>
                      <a:pt x="0" y="35795"/>
                      <a:pt x="0" y="23011"/>
                    </a:cubicBezTo>
                    <a:lnTo>
                      <a:pt x="0" y="23011"/>
                    </a:lnTo>
                    <a:cubicBezTo>
                      <a:pt x="0" y="10227"/>
                      <a:pt x="10227" y="0"/>
                      <a:pt x="23011" y="0"/>
                    </a:cubicBezTo>
                    <a:lnTo>
                      <a:pt x="624487" y="0"/>
                    </a:lnTo>
                    <a:cubicBezTo>
                      <a:pt x="637271" y="0"/>
                      <a:pt x="647498" y="10227"/>
                      <a:pt x="647498" y="23011"/>
                    </a:cubicBezTo>
                    <a:lnTo>
                      <a:pt x="647498" y="23011"/>
                    </a:lnTo>
                    <a:cubicBezTo>
                      <a:pt x="648137" y="35155"/>
                      <a:pt x="637910" y="46022"/>
                      <a:pt x="624487" y="46022"/>
                    </a:cubicBezTo>
                    <a:close/>
                  </a:path>
                </a:pathLst>
              </a:custGeom>
              <a:solidFill>
                <a:srgbClr val="5AB6FF">
                  <a:alpha val="20000"/>
                </a:srgbClr>
              </a:solidFill>
              <a:ln w="6385" cap="flat">
                <a:noFill/>
                <a:prstDash val="solid"/>
                <a:miter/>
              </a:ln>
            </p:spPr>
            <p:txBody>
              <a:bodyPr rtlCol="0" anchor="ctr"/>
              <a:lstStyle/>
              <a:p>
                <a:endParaRPr lang="en-US"/>
              </a:p>
            </p:txBody>
          </p:sp>
        </p:grpSp>
        <p:grpSp>
          <p:nvGrpSpPr>
            <p:cNvPr id="81" name="Graphic 2">
              <a:extLst>
                <a:ext uri="{FF2B5EF4-FFF2-40B4-BE49-F238E27FC236}">
                  <a16:creationId xmlns:a16="http://schemas.microsoft.com/office/drawing/2014/main" id="{BD83B132-5974-4965-BCA3-DE31A1CB6931}"/>
                </a:ext>
              </a:extLst>
            </p:cNvPr>
            <p:cNvGrpSpPr/>
            <p:nvPr/>
          </p:nvGrpSpPr>
          <p:grpSpPr>
            <a:xfrm>
              <a:off x="1826492" y="1038336"/>
              <a:ext cx="2385865" cy="1416329"/>
              <a:chOff x="1826492" y="1038336"/>
              <a:chExt cx="2385865" cy="1416329"/>
            </a:xfrm>
            <a:solidFill>
              <a:srgbClr val="5AB6FF"/>
            </a:solidFill>
          </p:grpSpPr>
          <p:sp>
            <p:nvSpPr>
              <p:cNvPr id="82" name="Graphic 2">
                <a:extLst>
                  <a:ext uri="{FF2B5EF4-FFF2-40B4-BE49-F238E27FC236}">
                    <a16:creationId xmlns:a16="http://schemas.microsoft.com/office/drawing/2014/main" id="{476CFF50-20AF-4D82-B669-FB0D595B99BF}"/>
                  </a:ext>
                </a:extLst>
              </p:cNvPr>
              <p:cNvSpPr/>
              <p:nvPr/>
            </p:nvSpPr>
            <p:spPr>
              <a:xfrm>
                <a:off x="1826492" y="1038336"/>
                <a:ext cx="2385865" cy="1416329"/>
              </a:xfrm>
              <a:custGeom>
                <a:avLst/>
                <a:gdLst>
                  <a:gd name="connsiteX0" fmla="*/ 1910214 w 2385865"/>
                  <a:gd name="connsiteY0" fmla="*/ 616058 h 1416329"/>
                  <a:gd name="connsiteX1" fmla="*/ 1895512 w 2385865"/>
                  <a:gd name="connsiteY1" fmla="*/ 601357 h 1416329"/>
                  <a:gd name="connsiteX2" fmla="*/ 1501773 w 2385865"/>
                  <a:gd name="connsiteY2" fmla="*/ 14582 h 1416329"/>
                  <a:gd name="connsiteX3" fmla="*/ 907327 w 2385865"/>
                  <a:gd name="connsiteY3" fmla="*/ 332259 h 1416329"/>
                  <a:gd name="connsiteX4" fmla="*/ 305851 w 2385865"/>
                  <a:gd name="connsiteY4" fmla="*/ 656966 h 1416329"/>
                  <a:gd name="connsiteX5" fmla="*/ 112817 w 2385865"/>
                  <a:gd name="connsiteY5" fmla="*/ 1347929 h 1416329"/>
                  <a:gd name="connsiteX6" fmla="*/ 234902 w 2385865"/>
                  <a:gd name="connsiteY6" fmla="*/ 1398425 h 1416329"/>
                  <a:gd name="connsiteX7" fmla="*/ 2216385 w 2385865"/>
                  <a:gd name="connsiteY7" fmla="*/ 1416322 h 1416329"/>
                  <a:gd name="connsiteX8" fmla="*/ 2342944 w 2385865"/>
                  <a:gd name="connsiteY8" fmla="*/ 1323000 h 1416329"/>
                  <a:gd name="connsiteX9" fmla="*/ 1910214 w 2385865"/>
                  <a:gd name="connsiteY9" fmla="*/ 616058 h 1416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5865" h="1416329">
                    <a:moveTo>
                      <a:pt x="1910214" y="616058"/>
                    </a:moveTo>
                    <a:cubicBezTo>
                      <a:pt x="1901904" y="616058"/>
                      <a:pt x="1895512" y="609027"/>
                      <a:pt x="1895512" y="601357"/>
                    </a:cubicBezTo>
                    <a:cubicBezTo>
                      <a:pt x="1894234" y="517623"/>
                      <a:pt x="1868027" y="101512"/>
                      <a:pt x="1501773" y="14582"/>
                    </a:cubicBezTo>
                    <a:cubicBezTo>
                      <a:pt x="1093971" y="-81935"/>
                      <a:pt x="907327" y="332259"/>
                      <a:pt x="907327" y="332259"/>
                    </a:cubicBezTo>
                    <a:cubicBezTo>
                      <a:pt x="907327" y="332259"/>
                      <a:pt x="403008" y="138585"/>
                      <a:pt x="305851" y="656966"/>
                    </a:cubicBezTo>
                    <a:cubicBezTo>
                      <a:pt x="-10547" y="733030"/>
                      <a:pt x="-93002" y="1145945"/>
                      <a:pt x="112817" y="1347929"/>
                    </a:cubicBezTo>
                    <a:cubicBezTo>
                      <a:pt x="145415" y="1379888"/>
                      <a:pt x="189519" y="1398425"/>
                      <a:pt x="234902" y="1398425"/>
                    </a:cubicBezTo>
                    <a:lnTo>
                      <a:pt x="2216385" y="1416322"/>
                    </a:lnTo>
                    <a:cubicBezTo>
                      <a:pt x="2274551" y="1416961"/>
                      <a:pt x="2326326" y="1378610"/>
                      <a:pt x="2342944" y="1323000"/>
                    </a:cubicBezTo>
                    <a:cubicBezTo>
                      <a:pt x="2404306" y="1114625"/>
                      <a:pt x="2485483" y="629481"/>
                      <a:pt x="1910214" y="616058"/>
                    </a:cubicBezTo>
                    <a:close/>
                  </a:path>
                </a:pathLst>
              </a:custGeom>
              <a:solidFill>
                <a:srgbClr val="5AB6FF"/>
              </a:solidFill>
              <a:ln w="6385" cap="flat">
                <a:noFill/>
                <a:prstDash val="solid"/>
                <a:miter/>
              </a:ln>
            </p:spPr>
            <p:txBody>
              <a:bodyPr rtlCol="0" anchor="ctr"/>
              <a:lstStyle/>
              <a:p>
                <a:endParaRPr lang="en-US"/>
              </a:p>
            </p:txBody>
          </p:sp>
          <p:sp>
            <p:nvSpPr>
              <p:cNvPr id="83" name="Graphic 2">
                <a:extLst>
                  <a:ext uri="{FF2B5EF4-FFF2-40B4-BE49-F238E27FC236}">
                    <a16:creationId xmlns:a16="http://schemas.microsoft.com/office/drawing/2014/main" id="{5AF317A8-B55C-49B4-A48C-13F18C252A9C}"/>
                  </a:ext>
                </a:extLst>
              </p:cNvPr>
              <p:cNvSpPr/>
              <p:nvPr/>
            </p:nvSpPr>
            <p:spPr>
              <a:xfrm>
                <a:off x="1884199" y="1087898"/>
                <a:ext cx="2256442" cy="1323942"/>
              </a:xfrm>
              <a:custGeom>
                <a:avLst/>
                <a:gdLst>
                  <a:gd name="connsiteX0" fmla="*/ 1807125 w 2256442"/>
                  <a:gd name="connsiteY0" fmla="*/ 575445 h 1323942"/>
                  <a:gd name="connsiteX1" fmla="*/ 1792423 w 2256442"/>
                  <a:gd name="connsiteY1" fmla="*/ 560744 h 1323942"/>
                  <a:gd name="connsiteX2" fmla="*/ 1419776 w 2256442"/>
                  <a:gd name="connsiteY2" fmla="*/ 13599 h 1323942"/>
                  <a:gd name="connsiteX3" fmla="*/ 857930 w 2256442"/>
                  <a:gd name="connsiteY3" fmla="*/ 310821 h 1323942"/>
                  <a:gd name="connsiteX4" fmla="*/ 289052 w 2256442"/>
                  <a:gd name="connsiteY4" fmla="*/ 614436 h 1323942"/>
                  <a:gd name="connsiteX5" fmla="*/ 101131 w 2256442"/>
                  <a:gd name="connsiteY5" fmla="*/ 1254263 h 1323942"/>
                  <a:gd name="connsiteX6" fmla="*/ 225773 w 2256442"/>
                  <a:gd name="connsiteY6" fmla="*/ 1307316 h 1323942"/>
                  <a:gd name="connsiteX7" fmla="*/ 2090924 w 2256442"/>
                  <a:gd name="connsiteY7" fmla="*/ 1323934 h 1323942"/>
                  <a:gd name="connsiteX8" fmla="*/ 2217483 w 2256442"/>
                  <a:gd name="connsiteY8" fmla="*/ 1229974 h 1323942"/>
                  <a:gd name="connsiteX9" fmla="*/ 1807125 w 2256442"/>
                  <a:gd name="connsiteY9" fmla="*/ 575445 h 1323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56442" h="1323942">
                    <a:moveTo>
                      <a:pt x="1807125" y="575445"/>
                    </a:moveTo>
                    <a:cubicBezTo>
                      <a:pt x="1798815" y="575445"/>
                      <a:pt x="1792423" y="568414"/>
                      <a:pt x="1792423" y="560744"/>
                    </a:cubicBezTo>
                    <a:cubicBezTo>
                      <a:pt x="1790506" y="480206"/>
                      <a:pt x="1764938" y="94776"/>
                      <a:pt x="1419776" y="13599"/>
                    </a:cubicBezTo>
                    <a:cubicBezTo>
                      <a:pt x="1034346" y="-76527"/>
                      <a:pt x="857930" y="310821"/>
                      <a:pt x="857930" y="310821"/>
                    </a:cubicBezTo>
                    <a:cubicBezTo>
                      <a:pt x="857930" y="310821"/>
                      <a:pt x="381096" y="129931"/>
                      <a:pt x="289052" y="614436"/>
                    </a:cubicBezTo>
                    <a:cubicBezTo>
                      <a:pt x="-7531" y="684746"/>
                      <a:pt x="-86151" y="1063785"/>
                      <a:pt x="101131" y="1254263"/>
                    </a:cubicBezTo>
                    <a:cubicBezTo>
                      <a:pt x="133730" y="1287501"/>
                      <a:pt x="178473" y="1306676"/>
                      <a:pt x="225773" y="1307316"/>
                    </a:cubicBezTo>
                    <a:lnTo>
                      <a:pt x="2090924" y="1323934"/>
                    </a:lnTo>
                    <a:cubicBezTo>
                      <a:pt x="2149090" y="1324574"/>
                      <a:pt x="2200864" y="1286222"/>
                      <a:pt x="2217483" y="1229974"/>
                    </a:cubicBezTo>
                    <a:cubicBezTo>
                      <a:pt x="2275649" y="1031186"/>
                      <a:pt x="2344682" y="588229"/>
                      <a:pt x="1807125" y="575445"/>
                    </a:cubicBezTo>
                    <a:close/>
                  </a:path>
                </a:pathLst>
              </a:custGeom>
              <a:solidFill>
                <a:srgbClr val="5AB6FF"/>
              </a:solidFill>
              <a:ln w="6385" cap="flat">
                <a:noFill/>
                <a:prstDash val="solid"/>
                <a:miter/>
              </a:ln>
            </p:spPr>
            <p:txBody>
              <a:bodyPr rtlCol="0" anchor="ctr"/>
              <a:lstStyle/>
              <a:p>
                <a:endParaRPr lang="en-US"/>
              </a:p>
            </p:txBody>
          </p:sp>
        </p:grpSp>
        <p:grpSp>
          <p:nvGrpSpPr>
            <p:cNvPr id="84" name="Graphic 2">
              <a:extLst>
                <a:ext uri="{FF2B5EF4-FFF2-40B4-BE49-F238E27FC236}">
                  <a16:creationId xmlns:a16="http://schemas.microsoft.com/office/drawing/2014/main" id="{3AD5451A-84BB-4D00-AF88-53A604A62E80}"/>
                </a:ext>
              </a:extLst>
            </p:cNvPr>
            <p:cNvGrpSpPr/>
            <p:nvPr/>
          </p:nvGrpSpPr>
          <p:grpSpPr>
            <a:xfrm>
              <a:off x="3512990" y="2092878"/>
              <a:ext cx="608507" cy="247365"/>
              <a:chOff x="3512990" y="2092878"/>
              <a:chExt cx="608507" cy="247365"/>
            </a:xfrm>
          </p:grpSpPr>
          <p:sp>
            <p:nvSpPr>
              <p:cNvPr id="85" name="Graphic 2">
                <a:extLst>
                  <a:ext uri="{FF2B5EF4-FFF2-40B4-BE49-F238E27FC236}">
                    <a16:creationId xmlns:a16="http://schemas.microsoft.com/office/drawing/2014/main" id="{08416000-257D-4AE9-8E52-6F17C90E7A33}"/>
                  </a:ext>
                </a:extLst>
              </p:cNvPr>
              <p:cNvSpPr/>
              <p:nvPr/>
            </p:nvSpPr>
            <p:spPr>
              <a:xfrm>
                <a:off x="3512990" y="2092878"/>
                <a:ext cx="500484" cy="35794"/>
              </a:xfrm>
              <a:custGeom>
                <a:avLst/>
                <a:gdLst>
                  <a:gd name="connsiteX0" fmla="*/ 482587 w 500484"/>
                  <a:gd name="connsiteY0" fmla="*/ 35795 h 35794"/>
                  <a:gd name="connsiteX1" fmla="*/ 17897 w 500484"/>
                  <a:gd name="connsiteY1" fmla="*/ 35795 h 35794"/>
                  <a:gd name="connsiteX2" fmla="*/ 0 w 500484"/>
                  <a:gd name="connsiteY2" fmla="*/ 17897 h 35794"/>
                  <a:gd name="connsiteX3" fmla="*/ 0 w 500484"/>
                  <a:gd name="connsiteY3" fmla="*/ 17897 h 35794"/>
                  <a:gd name="connsiteX4" fmla="*/ 17897 w 500484"/>
                  <a:gd name="connsiteY4" fmla="*/ 0 h 35794"/>
                  <a:gd name="connsiteX5" fmla="*/ 482587 w 500484"/>
                  <a:gd name="connsiteY5" fmla="*/ 0 h 35794"/>
                  <a:gd name="connsiteX6" fmla="*/ 500484 w 500484"/>
                  <a:gd name="connsiteY6" fmla="*/ 17897 h 35794"/>
                  <a:gd name="connsiteX7" fmla="*/ 500484 w 500484"/>
                  <a:gd name="connsiteY7" fmla="*/ 17897 h 35794"/>
                  <a:gd name="connsiteX8" fmla="*/ 482587 w 500484"/>
                  <a:gd name="connsiteY8" fmla="*/ 35795 h 35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0484" h="35794">
                    <a:moveTo>
                      <a:pt x="482587" y="35795"/>
                    </a:moveTo>
                    <a:lnTo>
                      <a:pt x="17897" y="35795"/>
                    </a:lnTo>
                    <a:cubicBezTo>
                      <a:pt x="7670" y="35795"/>
                      <a:pt x="0" y="27485"/>
                      <a:pt x="0" y="17897"/>
                    </a:cubicBezTo>
                    <a:lnTo>
                      <a:pt x="0" y="17897"/>
                    </a:lnTo>
                    <a:cubicBezTo>
                      <a:pt x="0" y="7670"/>
                      <a:pt x="8310" y="0"/>
                      <a:pt x="17897" y="0"/>
                    </a:cubicBezTo>
                    <a:lnTo>
                      <a:pt x="482587" y="0"/>
                    </a:lnTo>
                    <a:cubicBezTo>
                      <a:pt x="492814" y="0"/>
                      <a:pt x="500484" y="8309"/>
                      <a:pt x="500484" y="17897"/>
                    </a:cubicBezTo>
                    <a:lnTo>
                      <a:pt x="500484" y="17897"/>
                    </a:lnTo>
                    <a:cubicBezTo>
                      <a:pt x="500484" y="27485"/>
                      <a:pt x="492814" y="35795"/>
                      <a:pt x="482587" y="35795"/>
                    </a:cubicBezTo>
                    <a:close/>
                  </a:path>
                </a:pathLst>
              </a:custGeom>
              <a:solidFill>
                <a:srgbClr val="FFFFFF">
                  <a:alpha val="20000"/>
                </a:srgbClr>
              </a:solidFill>
              <a:ln w="6385" cap="flat">
                <a:noFill/>
                <a:prstDash val="solid"/>
                <a:miter/>
              </a:ln>
            </p:spPr>
            <p:txBody>
              <a:bodyPr rtlCol="0" anchor="ctr"/>
              <a:lstStyle/>
              <a:p>
                <a:endParaRPr lang="en-US"/>
              </a:p>
            </p:txBody>
          </p:sp>
          <p:sp>
            <p:nvSpPr>
              <p:cNvPr id="86" name="Graphic 2">
                <a:extLst>
                  <a:ext uri="{FF2B5EF4-FFF2-40B4-BE49-F238E27FC236}">
                    <a16:creationId xmlns:a16="http://schemas.microsoft.com/office/drawing/2014/main" id="{D8580F0D-3D06-4319-AAFE-347B37CC9A25}"/>
                  </a:ext>
                </a:extLst>
              </p:cNvPr>
              <p:cNvSpPr/>
              <p:nvPr/>
            </p:nvSpPr>
            <p:spPr>
              <a:xfrm>
                <a:off x="3568600" y="2163188"/>
                <a:ext cx="500518" cy="35794"/>
              </a:xfrm>
              <a:custGeom>
                <a:avLst/>
                <a:gdLst>
                  <a:gd name="connsiteX0" fmla="*/ 482587 w 500518"/>
                  <a:gd name="connsiteY0" fmla="*/ 35795 h 35794"/>
                  <a:gd name="connsiteX1" fmla="*/ 17897 w 500518"/>
                  <a:gd name="connsiteY1" fmla="*/ 35795 h 35794"/>
                  <a:gd name="connsiteX2" fmla="*/ 0 w 500518"/>
                  <a:gd name="connsiteY2" fmla="*/ 17897 h 35794"/>
                  <a:gd name="connsiteX3" fmla="*/ 0 w 500518"/>
                  <a:gd name="connsiteY3" fmla="*/ 17897 h 35794"/>
                  <a:gd name="connsiteX4" fmla="*/ 17897 w 500518"/>
                  <a:gd name="connsiteY4" fmla="*/ 0 h 35794"/>
                  <a:gd name="connsiteX5" fmla="*/ 482587 w 500518"/>
                  <a:gd name="connsiteY5" fmla="*/ 0 h 35794"/>
                  <a:gd name="connsiteX6" fmla="*/ 500484 w 500518"/>
                  <a:gd name="connsiteY6" fmla="*/ 17897 h 35794"/>
                  <a:gd name="connsiteX7" fmla="*/ 500484 w 500518"/>
                  <a:gd name="connsiteY7" fmla="*/ 17897 h 35794"/>
                  <a:gd name="connsiteX8" fmla="*/ 482587 w 500518"/>
                  <a:gd name="connsiteY8" fmla="*/ 35795 h 35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0518" h="35794">
                    <a:moveTo>
                      <a:pt x="482587" y="35795"/>
                    </a:moveTo>
                    <a:lnTo>
                      <a:pt x="17897" y="35795"/>
                    </a:lnTo>
                    <a:cubicBezTo>
                      <a:pt x="7670" y="35795"/>
                      <a:pt x="0" y="27485"/>
                      <a:pt x="0" y="17897"/>
                    </a:cubicBezTo>
                    <a:lnTo>
                      <a:pt x="0" y="17897"/>
                    </a:lnTo>
                    <a:cubicBezTo>
                      <a:pt x="0" y="7670"/>
                      <a:pt x="8309" y="0"/>
                      <a:pt x="17897" y="0"/>
                    </a:cubicBezTo>
                    <a:lnTo>
                      <a:pt x="482587" y="0"/>
                    </a:lnTo>
                    <a:cubicBezTo>
                      <a:pt x="492814" y="0"/>
                      <a:pt x="500484" y="8309"/>
                      <a:pt x="500484" y="17897"/>
                    </a:cubicBezTo>
                    <a:lnTo>
                      <a:pt x="500484" y="17897"/>
                    </a:lnTo>
                    <a:cubicBezTo>
                      <a:pt x="501124" y="28124"/>
                      <a:pt x="492814" y="35795"/>
                      <a:pt x="482587" y="35795"/>
                    </a:cubicBezTo>
                    <a:close/>
                  </a:path>
                </a:pathLst>
              </a:custGeom>
              <a:solidFill>
                <a:srgbClr val="FFFFFF">
                  <a:alpha val="53000"/>
                </a:srgbClr>
              </a:solidFill>
              <a:ln w="6385" cap="flat">
                <a:noFill/>
                <a:prstDash val="solid"/>
                <a:miter/>
              </a:ln>
            </p:spPr>
            <p:txBody>
              <a:bodyPr rtlCol="0" anchor="ctr"/>
              <a:lstStyle/>
              <a:p>
                <a:endParaRPr lang="en-US"/>
              </a:p>
            </p:txBody>
          </p:sp>
          <p:sp>
            <p:nvSpPr>
              <p:cNvPr id="87" name="Graphic 2">
                <a:extLst>
                  <a:ext uri="{FF2B5EF4-FFF2-40B4-BE49-F238E27FC236}">
                    <a16:creationId xmlns:a16="http://schemas.microsoft.com/office/drawing/2014/main" id="{4AB6714B-0ADC-4F75-9E75-77D1F533559C}"/>
                  </a:ext>
                </a:extLst>
              </p:cNvPr>
              <p:cNvSpPr/>
              <p:nvPr/>
            </p:nvSpPr>
            <p:spPr>
              <a:xfrm>
                <a:off x="3569239" y="2304449"/>
                <a:ext cx="368172" cy="35794"/>
              </a:xfrm>
              <a:custGeom>
                <a:avLst/>
                <a:gdLst>
                  <a:gd name="connsiteX0" fmla="*/ 350275 w 368172"/>
                  <a:gd name="connsiteY0" fmla="*/ 35794 h 35794"/>
                  <a:gd name="connsiteX1" fmla="*/ 17897 w 368172"/>
                  <a:gd name="connsiteY1" fmla="*/ 35794 h 35794"/>
                  <a:gd name="connsiteX2" fmla="*/ 0 w 368172"/>
                  <a:gd name="connsiteY2" fmla="*/ 17897 h 35794"/>
                  <a:gd name="connsiteX3" fmla="*/ 0 w 368172"/>
                  <a:gd name="connsiteY3" fmla="*/ 17897 h 35794"/>
                  <a:gd name="connsiteX4" fmla="*/ 17897 w 368172"/>
                  <a:gd name="connsiteY4" fmla="*/ 0 h 35794"/>
                  <a:gd name="connsiteX5" fmla="*/ 350275 w 368172"/>
                  <a:gd name="connsiteY5" fmla="*/ 0 h 35794"/>
                  <a:gd name="connsiteX6" fmla="*/ 368172 w 368172"/>
                  <a:gd name="connsiteY6" fmla="*/ 17897 h 35794"/>
                  <a:gd name="connsiteX7" fmla="*/ 368172 w 368172"/>
                  <a:gd name="connsiteY7" fmla="*/ 17897 h 35794"/>
                  <a:gd name="connsiteX8" fmla="*/ 350275 w 368172"/>
                  <a:gd name="connsiteY8" fmla="*/ 35794 h 35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8172" h="35794">
                    <a:moveTo>
                      <a:pt x="350275" y="35794"/>
                    </a:moveTo>
                    <a:lnTo>
                      <a:pt x="17897" y="35794"/>
                    </a:lnTo>
                    <a:cubicBezTo>
                      <a:pt x="7670" y="35794"/>
                      <a:pt x="0" y="27485"/>
                      <a:pt x="0" y="17897"/>
                    </a:cubicBezTo>
                    <a:lnTo>
                      <a:pt x="0" y="17897"/>
                    </a:lnTo>
                    <a:cubicBezTo>
                      <a:pt x="0" y="7670"/>
                      <a:pt x="8309" y="0"/>
                      <a:pt x="17897" y="0"/>
                    </a:cubicBezTo>
                    <a:lnTo>
                      <a:pt x="350275" y="0"/>
                    </a:lnTo>
                    <a:cubicBezTo>
                      <a:pt x="360502" y="0"/>
                      <a:pt x="368172" y="8309"/>
                      <a:pt x="368172" y="17897"/>
                    </a:cubicBezTo>
                    <a:lnTo>
                      <a:pt x="368172" y="17897"/>
                    </a:lnTo>
                    <a:cubicBezTo>
                      <a:pt x="368172" y="27485"/>
                      <a:pt x="359863" y="35794"/>
                      <a:pt x="350275" y="35794"/>
                    </a:cubicBezTo>
                    <a:close/>
                  </a:path>
                </a:pathLst>
              </a:custGeom>
              <a:solidFill>
                <a:srgbClr val="FFFFFF">
                  <a:alpha val="53000"/>
                </a:srgbClr>
              </a:solidFill>
              <a:ln w="6385" cap="flat">
                <a:noFill/>
                <a:prstDash val="solid"/>
                <a:miter/>
              </a:ln>
            </p:spPr>
            <p:txBody>
              <a:bodyPr rtlCol="0" anchor="ctr"/>
              <a:lstStyle/>
              <a:p>
                <a:endParaRPr lang="en-US"/>
              </a:p>
            </p:txBody>
          </p:sp>
          <p:sp>
            <p:nvSpPr>
              <p:cNvPr id="88" name="Graphic 2">
                <a:extLst>
                  <a:ext uri="{FF2B5EF4-FFF2-40B4-BE49-F238E27FC236}">
                    <a16:creationId xmlns:a16="http://schemas.microsoft.com/office/drawing/2014/main" id="{397D16B1-C273-49C4-AE4D-32C5C47EFD35}"/>
                  </a:ext>
                </a:extLst>
              </p:cNvPr>
              <p:cNvSpPr/>
              <p:nvPr/>
            </p:nvSpPr>
            <p:spPr>
              <a:xfrm>
                <a:off x="3621013" y="2233499"/>
                <a:ext cx="500484" cy="35794"/>
              </a:xfrm>
              <a:custGeom>
                <a:avLst/>
                <a:gdLst>
                  <a:gd name="connsiteX0" fmla="*/ 482587 w 500484"/>
                  <a:gd name="connsiteY0" fmla="*/ 35795 h 35794"/>
                  <a:gd name="connsiteX1" fmla="*/ 17897 w 500484"/>
                  <a:gd name="connsiteY1" fmla="*/ 35795 h 35794"/>
                  <a:gd name="connsiteX2" fmla="*/ 0 w 500484"/>
                  <a:gd name="connsiteY2" fmla="*/ 17897 h 35794"/>
                  <a:gd name="connsiteX3" fmla="*/ 0 w 500484"/>
                  <a:gd name="connsiteY3" fmla="*/ 17897 h 35794"/>
                  <a:gd name="connsiteX4" fmla="*/ 17897 w 500484"/>
                  <a:gd name="connsiteY4" fmla="*/ 0 h 35794"/>
                  <a:gd name="connsiteX5" fmla="*/ 482587 w 500484"/>
                  <a:gd name="connsiteY5" fmla="*/ 0 h 35794"/>
                  <a:gd name="connsiteX6" fmla="*/ 500484 w 500484"/>
                  <a:gd name="connsiteY6" fmla="*/ 17897 h 35794"/>
                  <a:gd name="connsiteX7" fmla="*/ 500484 w 500484"/>
                  <a:gd name="connsiteY7" fmla="*/ 17897 h 35794"/>
                  <a:gd name="connsiteX8" fmla="*/ 482587 w 500484"/>
                  <a:gd name="connsiteY8" fmla="*/ 35795 h 35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0484" h="35794">
                    <a:moveTo>
                      <a:pt x="482587" y="35795"/>
                    </a:moveTo>
                    <a:lnTo>
                      <a:pt x="17897" y="35795"/>
                    </a:lnTo>
                    <a:cubicBezTo>
                      <a:pt x="7670" y="35795"/>
                      <a:pt x="0" y="27485"/>
                      <a:pt x="0" y="17897"/>
                    </a:cubicBezTo>
                    <a:lnTo>
                      <a:pt x="0" y="17897"/>
                    </a:lnTo>
                    <a:cubicBezTo>
                      <a:pt x="0" y="7670"/>
                      <a:pt x="8309" y="0"/>
                      <a:pt x="17897" y="0"/>
                    </a:cubicBezTo>
                    <a:lnTo>
                      <a:pt x="482587" y="0"/>
                    </a:lnTo>
                    <a:cubicBezTo>
                      <a:pt x="492814" y="0"/>
                      <a:pt x="500484" y="8309"/>
                      <a:pt x="500484" y="17897"/>
                    </a:cubicBezTo>
                    <a:lnTo>
                      <a:pt x="500484" y="17897"/>
                    </a:lnTo>
                    <a:cubicBezTo>
                      <a:pt x="500484" y="28124"/>
                      <a:pt x="492814" y="35795"/>
                      <a:pt x="482587" y="35795"/>
                    </a:cubicBezTo>
                    <a:close/>
                  </a:path>
                </a:pathLst>
              </a:custGeom>
              <a:solidFill>
                <a:srgbClr val="FFFFFF">
                  <a:alpha val="20000"/>
                </a:srgbClr>
              </a:solidFill>
              <a:ln w="6385" cap="flat">
                <a:noFill/>
                <a:prstDash val="solid"/>
                <a:miter/>
              </a:ln>
            </p:spPr>
            <p:txBody>
              <a:bodyPr rtlCol="0" anchor="ctr"/>
              <a:lstStyle/>
              <a:p>
                <a:endParaRPr lang="en-US"/>
              </a:p>
            </p:txBody>
          </p:sp>
        </p:grpSp>
      </p:grpSp>
      <p:sp>
        <p:nvSpPr>
          <p:cNvPr id="90" name="Graphic 2">
            <a:extLst>
              <a:ext uri="{FF2B5EF4-FFF2-40B4-BE49-F238E27FC236}">
                <a16:creationId xmlns:a16="http://schemas.microsoft.com/office/drawing/2014/main" id="{71E2B2A8-E59F-4C29-8B7D-9A8C99FD5A43}"/>
              </a:ext>
            </a:extLst>
          </p:cNvPr>
          <p:cNvSpPr/>
          <p:nvPr/>
        </p:nvSpPr>
        <p:spPr>
          <a:xfrm>
            <a:off x="5032829" y="1468470"/>
            <a:ext cx="233303" cy="763829"/>
          </a:xfrm>
          <a:custGeom>
            <a:avLst/>
            <a:gdLst>
              <a:gd name="connsiteX0" fmla="*/ 0 w 233303"/>
              <a:gd name="connsiteY0" fmla="*/ 37073 h 763829"/>
              <a:gd name="connsiteX1" fmla="*/ 0 w 233303"/>
              <a:gd name="connsiteY1" fmla="*/ 713973 h 763829"/>
              <a:gd name="connsiteX2" fmla="*/ 12145 w 233303"/>
              <a:gd name="connsiteY2" fmla="*/ 728674 h 763829"/>
              <a:gd name="connsiteX3" fmla="*/ 186004 w 233303"/>
              <a:gd name="connsiteY3" fmla="*/ 763830 h 763829"/>
              <a:gd name="connsiteX4" fmla="*/ 233304 w 233303"/>
              <a:gd name="connsiteY4" fmla="*/ 315759 h 763829"/>
              <a:gd name="connsiteX5" fmla="*/ 187282 w 233303"/>
              <a:gd name="connsiteY5" fmla="*/ 0 h 763829"/>
              <a:gd name="connsiteX6" fmla="*/ 12784 w 233303"/>
              <a:gd name="connsiteY6" fmla="*/ 22372 h 763829"/>
              <a:gd name="connsiteX7" fmla="*/ 0 w 233303"/>
              <a:gd name="connsiteY7" fmla="*/ 37073 h 763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303" h="763829">
                <a:moveTo>
                  <a:pt x="0" y="37073"/>
                </a:moveTo>
                <a:lnTo>
                  <a:pt x="0" y="713973"/>
                </a:lnTo>
                <a:cubicBezTo>
                  <a:pt x="0" y="721004"/>
                  <a:pt x="5113" y="727396"/>
                  <a:pt x="12145" y="728674"/>
                </a:cubicBezTo>
                <a:lnTo>
                  <a:pt x="186004" y="763830"/>
                </a:lnTo>
                <a:lnTo>
                  <a:pt x="233304" y="315759"/>
                </a:lnTo>
                <a:lnTo>
                  <a:pt x="187282" y="0"/>
                </a:lnTo>
                <a:lnTo>
                  <a:pt x="12784" y="22372"/>
                </a:lnTo>
                <a:cubicBezTo>
                  <a:pt x="5113" y="23011"/>
                  <a:pt x="0" y="29403"/>
                  <a:pt x="0" y="37073"/>
                </a:cubicBezTo>
                <a:close/>
              </a:path>
            </a:pathLst>
          </a:custGeom>
          <a:solidFill>
            <a:srgbClr val="444B8C"/>
          </a:solidFill>
          <a:ln w="6385" cap="flat">
            <a:noFill/>
            <a:prstDash val="solid"/>
            <a:miter/>
          </a:ln>
        </p:spPr>
        <p:txBody>
          <a:bodyPr rtlCol="0" anchor="ctr"/>
          <a:lstStyle/>
          <a:p>
            <a:endParaRPr lang="en-US"/>
          </a:p>
        </p:txBody>
      </p:sp>
      <p:sp>
        <p:nvSpPr>
          <p:cNvPr id="91" name="Graphic 2">
            <a:extLst>
              <a:ext uri="{FF2B5EF4-FFF2-40B4-BE49-F238E27FC236}">
                <a16:creationId xmlns:a16="http://schemas.microsoft.com/office/drawing/2014/main" id="{99380A3D-F7A5-4CC1-93C0-A277D2C1C310}"/>
              </a:ext>
            </a:extLst>
          </p:cNvPr>
          <p:cNvSpPr/>
          <p:nvPr/>
        </p:nvSpPr>
        <p:spPr>
          <a:xfrm>
            <a:off x="5204131" y="1465881"/>
            <a:ext cx="366894" cy="767179"/>
          </a:xfrm>
          <a:custGeom>
            <a:avLst/>
            <a:gdLst>
              <a:gd name="connsiteX0" fmla="*/ 345801 w 366894"/>
              <a:gd name="connsiteY0" fmla="*/ 12816 h 767179"/>
              <a:gd name="connsiteX1" fmla="*/ 23011 w 366894"/>
              <a:gd name="connsiteY1" fmla="*/ 32 h 767179"/>
              <a:gd name="connsiteX2" fmla="*/ 0 w 366894"/>
              <a:gd name="connsiteY2" fmla="*/ 19208 h 767179"/>
              <a:gd name="connsiteX3" fmla="*/ 0 w 366894"/>
              <a:gd name="connsiteY3" fmla="*/ 748521 h 767179"/>
              <a:gd name="connsiteX4" fmla="*/ 23011 w 366894"/>
              <a:gd name="connsiteY4" fmla="*/ 767058 h 767179"/>
              <a:gd name="connsiteX5" fmla="*/ 345801 w 366894"/>
              <a:gd name="connsiteY5" fmla="*/ 748521 h 767179"/>
              <a:gd name="connsiteX6" fmla="*/ 366894 w 366894"/>
              <a:gd name="connsiteY6" fmla="*/ 728067 h 767179"/>
              <a:gd name="connsiteX7" fmla="*/ 366894 w 366894"/>
              <a:gd name="connsiteY7" fmla="*/ 32631 h 767179"/>
              <a:gd name="connsiteX8" fmla="*/ 345801 w 366894"/>
              <a:gd name="connsiteY8" fmla="*/ 12816 h 767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894" h="767179">
                <a:moveTo>
                  <a:pt x="345801" y="12816"/>
                </a:moveTo>
                <a:lnTo>
                  <a:pt x="23011" y="32"/>
                </a:lnTo>
                <a:cubicBezTo>
                  <a:pt x="10227" y="-607"/>
                  <a:pt x="0" y="8342"/>
                  <a:pt x="0" y="19208"/>
                </a:cubicBezTo>
                <a:lnTo>
                  <a:pt x="0" y="748521"/>
                </a:lnTo>
                <a:cubicBezTo>
                  <a:pt x="0" y="759388"/>
                  <a:pt x="10227" y="768336"/>
                  <a:pt x="23011" y="767058"/>
                </a:cubicBezTo>
                <a:lnTo>
                  <a:pt x="345801" y="748521"/>
                </a:lnTo>
                <a:cubicBezTo>
                  <a:pt x="357306" y="747882"/>
                  <a:pt x="366894" y="738934"/>
                  <a:pt x="366894" y="728067"/>
                </a:cubicBezTo>
                <a:lnTo>
                  <a:pt x="366894" y="32631"/>
                </a:lnTo>
                <a:cubicBezTo>
                  <a:pt x="366894" y="21765"/>
                  <a:pt x="357306" y="12816"/>
                  <a:pt x="345801" y="12816"/>
                </a:cubicBezTo>
                <a:close/>
              </a:path>
            </a:pathLst>
          </a:custGeom>
          <a:solidFill>
            <a:srgbClr val="444B8C"/>
          </a:solidFill>
          <a:ln w="6385" cap="flat">
            <a:noFill/>
            <a:prstDash val="solid"/>
            <a:miter/>
          </a:ln>
        </p:spPr>
        <p:txBody>
          <a:bodyPr rtlCol="0" anchor="ctr"/>
          <a:lstStyle/>
          <a:p>
            <a:endParaRPr lang="en-US"/>
          </a:p>
        </p:txBody>
      </p:sp>
      <p:grpSp>
        <p:nvGrpSpPr>
          <p:cNvPr id="92" name="Graphic 2">
            <a:extLst>
              <a:ext uri="{FF2B5EF4-FFF2-40B4-BE49-F238E27FC236}">
                <a16:creationId xmlns:a16="http://schemas.microsoft.com/office/drawing/2014/main" id="{E987DDD3-F605-4598-ACB4-67357FE9E5B6}"/>
              </a:ext>
            </a:extLst>
          </p:cNvPr>
          <p:cNvGrpSpPr/>
          <p:nvPr/>
        </p:nvGrpSpPr>
        <p:grpSpPr>
          <a:xfrm>
            <a:off x="5226503" y="1485683"/>
            <a:ext cx="324707" cy="87612"/>
            <a:chOff x="2944113" y="1470264"/>
            <a:chExt cx="324707" cy="87612"/>
          </a:xfrm>
        </p:grpSpPr>
        <p:sp>
          <p:nvSpPr>
            <p:cNvPr id="93" name="Graphic 2">
              <a:extLst>
                <a:ext uri="{FF2B5EF4-FFF2-40B4-BE49-F238E27FC236}">
                  <a16:creationId xmlns:a16="http://schemas.microsoft.com/office/drawing/2014/main" id="{595C147C-8632-47AA-AB99-EAD5186A63EA}"/>
                </a:ext>
              </a:extLst>
            </p:cNvPr>
            <p:cNvSpPr/>
            <p:nvPr/>
          </p:nvSpPr>
          <p:spPr>
            <a:xfrm>
              <a:off x="2944113" y="1470264"/>
              <a:ext cx="324707" cy="87612"/>
            </a:xfrm>
            <a:custGeom>
              <a:avLst/>
              <a:gdLst>
                <a:gd name="connsiteX0" fmla="*/ 0 w 324707"/>
                <a:gd name="connsiteY0" fmla="*/ 65241 h 87612"/>
                <a:gd name="connsiteX1" fmla="*/ 0 w 324707"/>
                <a:gd name="connsiteY1" fmla="*/ 13467 h 87612"/>
                <a:gd name="connsiteX2" fmla="*/ 16619 w 324707"/>
                <a:gd name="connsiteY2" fmla="*/ 44 h 87612"/>
                <a:gd name="connsiteX3" fmla="*/ 309367 w 324707"/>
                <a:gd name="connsiteY3" fmla="*/ 10910 h 87612"/>
                <a:gd name="connsiteX4" fmla="*/ 324708 w 324707"/>
                <a:gd name="connsiteY4" fmla="*/ 24972 h 87612"/>
                <a:gd name="connsiteX5" fmla="*/ 324708 w 324707"/>
                <a:gd name="connsiteY5" fmla="*/ 74190 h 87612"/>
                <a:gd name="connsiteX6" fmla="*/ 309367 w 324707"/>
                <a:gd name="connsiteY6" fmla="*/ 87613 h 87612"/>
                <a:gd name="connsiteX7" fmla="*/ 16619 w 324707"/>
                <a:gd name="connsiteY7" fmla="*/ 79303 h 87612"/>
                <a:gd name="connsiteX8" fmla="*/ 0 w 324707"/>
                <a:gd name="connsiteY8" fmla="*/ 65241 h 87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4707" h="87612">
                  <a:moveTo>
                    <a:pt x="0" y="65241"/>
                  </a:moveTo>
                  <a:lnTo>
                    <a:pt x="0" y="13467"/>
                  </a:lnTo>
                  <a:cubicBezTo>
                    <a:pt x="0" y="5797"/>
                    <a:pt x="7031" y="-595"/>
                    <a:pt x="16619" y="44"/>
                  </a:cubicBezTo>
                  <a:lnTo>
                    <a:pt x="309367" y="10910"/>
                  </a:lnTo>
                  <a:cubicBezTo>
                    <a:pt x="317677" y="10910"/>
                    <a:pt x="324708" y="17302"/>
                    <a:pt x="324708" y="24972"/>
                  </a:cubicBezTo>
                  <a:lnTo>
                    <a:pt x="324708" y="74190"/>
                  </a:lnTo>
                  <a:cubicBezTo>
                    <a:pt x="324708" y="81860"/>
                    <a:pt x="317677" y="87613"/>
                    <a:pt x="309367" y="87613"/>
                  </a:cubicBezTo>
                  <a:lnTo>
                    <a:pt x="16619" y="79303"/>
                  </a:lnTo>
                  <a:cubicBezTo>
                    <a:pt x="7031" y="79303"/>
                    <a:pt x="0" y="72912"/>
                    <a:pt x="0" y="65241"/>
                  </a:cubicBezTo>
                  <a:close/>
                </a:path>
              </a:pathLst>
            </a:custGeom>
            <a:solidFill>
              <a:srgbClr val="AA80F9">
                <a:alpha val="74000"/>
              </a:srgbClr>
            </a:solidFill>
            <a:ln w="6385" cap="flat">
              <a:noFill/>
              <a:prstDash val="solid"/>
              <a:miter/>
            </a:ln>
          </p:spPr>
          <p:txBody>
            <a:bodyPr rtlCol="0" anchor="ctr"/>
            <a:lstStyle/>
            <a:p>
              <a:endParaRPr lang="en-US"/>
            </a:p>
          </p:txBody>
        </p:sp>
        <p:sp>
          <p:nvSpPr>
            <p:cNvPr id="94" name="Graphic 2">
              <a:extLst>
                <a:ext uri="{FF2B5EF4-FFF2-40B4-BE49-F238E27FC236}">
                  <a16:creationId xmlns:a16="http://schemas.microsoft.com/office/drawing/2014/main" id="{98338072-143A-437D-9164-9996B63998F3}"/>
                </a:ext>
              </a:extLst>
            </p:cNvPr>
            <p:cNvSpPr/>
            <p:nvPr/>
          </p:nvSpPr>
          <p:spPr>
            <a:xfrm>
              <a:off x="2958814" y="1482453"/>
              <a:ext cx="15340" cy="13422"/>
            </a:xfrm>
            <a:custGeom>
              <a:avLst/>
              <a:gdLst>
                <a:gd name="connsiteX0" fmla="*/ 15340 w 15340"/>
                <a:gd name="connsiteY0" fmla="*/ 7031 h 13422"/>
                <a:gd name="connsiteX1" fmla="*/ 7670 w 15340"/>
                <a:gd name="connsiteY1" fmla="*/ 13423 h 13422"/>
                <a:gd name="connsiteX2" fmla="*/ 0 w 15340"/>
                <a:gd name="connsiteY2" fmla="*/ 6392 h 13422"/>
                <a:gd name="connsiteX3" fmla="*/ 7670 w 15340"/>
                <a:gd name="connsiteY3" fmla="*/ 0 h 13422"/>
                <a:gd name="connsiteX4" fmla="*/ 15340 w 15340"/>
                <a:gd name="connsiteY4" fmla="*/ 7031 h 13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 h="13422">
                  <a:moveTo>
                    <a:pt x="15340" y="7031"/>
                  </a:moveTo>
                  <a:cubicBezTo>
                    <a:pt x="15340" y="10866"/>
                    <a:pt x="12145" y="13423"/>
                    <a:pt x="7670" y="13423"/>
                  </a:cubicBezTo>
                  <a:cubicBezTo>
                    <a:pt x="3196" y="13423"/>
                    <a:pt x="0" y="10227"/>
                    <a:pt x="0" y="6392"/>
                  </a:cubicBezTo>
                  <a:cubicBezTo>
                    <a:pt x="0" y="2557"/>
                    <a:pt x="3196" y="0"/>
                    <a:pt x="7670" y="0"/>
                  </a:cubicBezTo>
                  <a:cubicBezTo>
                    <a:pt x="12145" y="639"/>
                    <a:pt x="15340" y="3196"/>
                    <a:pt x="15340" y="7031"/>
                  </a:cubicBezTo>
                  <a:close/>
                </a:path>
              </a:pathLst>
            </a:custGeom>
            <a:solidFill>
              <a:srgbClr val="FFFFFF">
                <a:alpha val="40000"/>
              </a:srgbClr>
            </a:solidFill>
            <a:ln w="6385" cap="flat">
              <a:noFill/>
              <a:prstDash val="solid"/>
              <a:miter/>
            </a:ln>
          </p:spPr>
          <p:txBody>
            <a:bodyPr rtlCol="0" anchor="ctr"/>
            <a:lstStyle/>
            <a:p>
              <a:endParaRPr lang="en-US"/>
            </a:p>
          </p:txBody>
        </p:sp>
        <p:sp>
          <p:nvSpPr>
            <p:cNvPr id="95" name="Graphic 2">
              <a:extLst>
                <a:ext uri="{FF2B5EF4-FFF2-40B4-BE49-F238E27FC236}">
                  <a16:creationId xmlns:a16="http://schemas.microsoft.com/office/drawing/2014/main" id="{EC487DCD-A780-4924-B1AF-68F09FA9DB79}"/>
                </a:ext>
              </a:extLst>
            </p:cNvPr>
            <p:cNvSpPr/>
            <p:nvPr/>
          </p:nvSpPr>
          <p:spPr>
            <a:xfrm>
              <a:off x="2983103" y="1483092"/>
              <a:ext cx="15340" cy="13422"/>
            </a:xfrm>
            <a:custGeom>
              <a:avLst/>
              <a:gdLst>
                <a:gd name="connsiteX0" fmla="*/ 15340 w 15340"/>
                <a:gd name="connsiteY0" fmla="*/ 7031 h 13422"/>
                <a:gd name="connsiteX1" fmla="*/ 7670 w 15340"/>
                <a:gd name="connsiteY1" fmla="*/ 13423 h 13422"/>
                <a:gd name="connsiteX2" fmla="*/ 0 w 15340"/>
                <a:gd name="connsiteY2" fmla="*/ 6392 h 13422"/>
                <a:gd name="connsiteX3" fmla="*/ 7670 w 15340"/>
                <a:gd name="connsiteY3" fmla="*/ 0 h 13422"/>
                <a:gd name="connsiteX4" fmla="*/ 15340 w 15340"/>
                <a:gd name="connsiteY4" fmla="*/ 7031 h 13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 h="13422">
                  <a:moveTo>
                    <a:pt x="15340" y="7031"/>
                  </a:moveTo>
                  <a:cubicBezTo>
                    <a:pt x="15340" y="10866"/>
                    <a:pt x="12145" y="13423"/>
                    <a:pt x="7670" y="13423"/>
                  </a:cubicBezTo>
                  <a:cubicBezTo>
                    <a:pt x="3835" y="13423"/>
                    <a:pt x="0" y="10227"/>
                    <a:pt x="0" y="6392"/>
                  </a:cubicBezTo>
                  <a:cubicBezTo>
                    <a:pt x="0" y="2557"/>
                    <a:pt x="3196" y="0"/>
                    <a:pt x="7670" y="0"/>
                  </a:cubicBezTo>
                  <a:cubicBezTo>
                    <a:pt x="11506" y="639"/>
                    <a:pt x="15340" y="3835"/>
                    <a:pt x="15340" y="7031"/>
                  </a:cubicBezTo>
                  <a:close/>
                </a:path>
              </a:pathLst>
            </a:custGeom>
            <a:solidFill>
              <a:srgbClr val="FFFFFF">
                <a:alpha val="40000"/>
              </a:srgbClr>
            </a:solidFill>
            <a:ln w="6385" cap="flat">
              <a:noFill/>
              <a:prstDash val="solid"/>
              <a:miter/>
            </a:ln>
          </p:spPr>
          <p:txBody>
            <a:bodyPr rtlCol="0" anchor="ctr"/>
            <a:lstStyle/>
            <a:p>
              <a:endParaRPr lang="en-US"/>
            </a:p>
          </p:txBody>
        </p:sp>
        <p:sp>
          <p:nvSpPr>
            <p:cNvPr id="96" name="Graphic 2">
              <a:extLst>
                <a:ext uri="{FF2B5EF4-FFF2-40B4-BE49-F238E27FC236}">
                  <a16:creationId xmlns:a16="http://schemas.microsoft.com/office/drawing/2014/main" id="{3C0ABADD-D6D6-4E0F-B541-59F38BA1A89F}"/>
                </a:ext>
              </a:extLst>
            </p:cNvPr>
            <p:cNvSpPr/>
            <p:nvPr/>
          </p:nvSpPr>
          <p:spPr>
            <a:xfrm>
              <a:off x="3006753" y="1484371"/>
              <a:ext cx="15340" cy="13422"/>
            </a:xfrm>
            <a:custGeom>
              <a:avLst/>
              <a:gdLst>
                <a:gd name="connsiteX0" fmla="*/ 15340 w 15340"/>
                <a:gd name="connsiteY0" fmla="*/ 7031 h 13422"/>
                <a:gd name="connsiteX1" fmla="*/ 7670 w 15340"/>
                <a:gd name="connsiteY1" fmla="*/ 13423 h 13422"/>
                <a:gd name="connsiteX2" fmla="*/ 0 w 15340"/>
                <a:gd name="connsiteY2" fmla="*/ 6392 h 13422"/>
                <a:gd name="connsiteX3" fmla="*/ 7670 w 15340"/>
                <a:gd name="connsiteY3" fmla="*/ 0 h 13422"/>
                <a:gd name="connsiteX4" fmla="*/ 15340 w 15340"/>
                <a:gd name="connsiteY4" fmla="*/ 7031 h 13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 h="13422">
                  <a:moveTo>
                    <a:pt x="15340" y="7031"/>
                  </a:moveTo>
                  <a:cubicBezTo>
                    <a:pt x="15340" y="10866"/>
                    <a:pt x="12145" y="13423"/>
                    <a:pt x="7670" y="13423"/>
                  </a:cubicBezTo>
                  <a:cubicBezTo>
                    <a:pt x="3835" y="13423"/>
                    <a:pt x="0" y="10227"/>
                    <a:pt x="0" y="6392"/>
                  </a:cubicBezTo>
                  <a:cubicBezTo>
                    <a:pt x="0" y="2557"/>
                    <a:pt x="3196" y="0"/>
                    <a:pt x="7670" y="0"/>
                  </a:cubicBezTo>
                  <a:cubicBezTo>
                    <a:pt x="12145" y="0"/>
                    <a:pt x="15340" y="3196"/>
                    <a:pt x="15340" y="7031"/>
                  </a:cubicBezTo>
                  <a:close/>
                </a:path>
              </a:pathLst>
            </a:custGeom>
            <a:solidFill>
              <a:srgbClr val="FFFFFF">
                <a:alpha val="40000"/>
              </a:srgbClr>
            </a:solidFill>
            <a:ln w="6385" cap="flat">
              <a:noFill/>
              <a:prstDash val="solid"/>
              <a:miter/>
            </a:ln>
          </p:spPr>
          <p:txBody>
            <a:bodyPr rtlCol="0" anchor="ctr"/>
            <a:lstStyle/>
            <a:p>
              <a:endParaRPr lang="en-US"/>
            </a:p>
          </p:txBody>
        </p:sp>
        <p:sp>
          <p:nvSpPr>
            <p:cNvPr id="97" name="Graphic 2">
              <a:extLst>
                <a:ext uri="{FF2B5EF4-FFF2-40B4-BE49-F238E27FC236}">
                  <a16:creationId xmlns:a16="http://schemas.microsoft.com/office/drawing/2014/main" id="{0F34B10E-865F-4DD4-B713-C1D537BAC1BA}"/>
                </a:ext>
              </a:extLst>
            </p:cNvPr>
            <p:cNvSpPr/>
            <p:nvPr/>
          </p:nvSpPr>
          <p:spPr>
            <a:xfrm>
              <a:off x="3036795" y="1485010"/>
              <a:ext cx="214767" cy="60722"/>
            </a:xfrm>
            <a:custGeom>
              <a:avLst/>
              <a:gdLst>
                <a:gd name="connsiteX0" fmla="*/ 214767 w 214767"/>
                <a:gd name="connsiteY0" fmla="*/ 60723 h 60722"/>
                <a:gd name="connsiteX1" fmla="*/ 0 w 214767"/>
                <a:gd name="connsiteY1" fmla="*/ 54331 h 60722"/>
                <a:gd name="connsiteX2" fmla="*/ 0 w 214767"/>
                <a:gd name="connsiteY2" fmla="*/ 0 h 60722"/>
                <a:gd name="connsiteX3" fmla="*/ 214767 w 214767"/>
                <a:gd name="connsiteY3" fmla="*/ 7670 h 60722"/>
              </a:gdLst>
              <a:ahLst/>
              <a:cxnLst>
                <a:cxn ang="0">
                  <a:pos x="connsiteX0" y="connsiteY0"/>
                </a:cxn>
                <a:cxn ang="0">
                  <a:pos x="connsiteX1" y="connsiteY1"/>
                </a:cxn>
                <a:cxn ang="0">
                  <a:pos x="connsiteX2" y="connsiteY2"/>
                </a:cxn>
                <a:cxn ang="0">
                  <a:pos x="connsiteX3" y="connsiteY3"/>
                </a:cxn>
              </a:cxnLst>
              <a:rect l="l" t="t" r="r" b="b"/>
              <a:pathLst>
                <a:path w="214767" h="60722">
                  <a:moveTo>
                    <a:pt x="214767" y="60723"/>
                  </a:moveTo>
                  <a:lnTo>
                    <a:pt x="0" y="54331"/>
                  </a:lnTo>
                  <a:lnTo>
                    <a:pt x="0" y="0"/>
                  </a:lnTo>
                  <a:lnTo>
                    <a:pt x="214767" y="7670"/>
                  </a:lnTo>
                  <a:close/>
                </a:path>
              </a:pathLst>
            </a:custGeom>
            <a:solidFill>
              <a:srgbClr val="444B8C"/>
            </a:solidFill>
            <a:ln w="6385" cap="flat">
              <a:noFill/>
              <a:prstDash val="solid"/>
              <a:miter/>
            </a:ln>
          </p:spPr>
          <p:txBody>
            <a:bodyPr rtlCol="0" anchor="ctr"/>
            <a:lstStyle/>
            <a:p>
              <a:endParaRPr lang="en-US"/>
            </a:p>
          </p:txBody>
        </p:sp>
        <p:grpSp>
          <p:nvGrpSpPr>
            <p:cNvPr id="98" name="Graphic 2">
              <a:extLst>
                <a:ext uri="{FF2B5EF4-FFF2-40B4-BE49-F238E27FC236}">
                  <a16:creationId xmlns:a16="http://schemas.microsoft.com/office/drawing/2014/main" id="{7E9B25BF-6D5C-4E70-B352-8EA2A129478F}"/>
                </a:ext>
              </a:extLst>
            </p:cNvPr>
            <p:cNvGrpSpPr/>
            <p:nvPr/>
          </p:nvGrpSpPr>
          <p:grpSpPr>
            <a:xfrm>
              <a:off x="3051496" y="1492041"/>
              <a:ext cx="186003" cy="49217"/>
              <a:chOff x="3051496" y="1492041"/>
              <a:chExt cx="186003" cy="49217"/>
            </a:xfrm>
            <a:solidFill>
              <a:srgbClr val="FFFFFF"/>
            </a:solidFill>
          </p:grpSpPr>
          <p:sp>
            <p:nvSpPr>
              <p:cNvPr id="99" name="Graphic 2">
                <a:extLst>
                  <a:ext uri="{FF2B5EF4-FFF2-40B4-BE49-F238E27FC236}">
                    <a16:creationId xmlns:a16="http://schemas.microsoft.com/office/drawing/2014/main" id="{1F53FD0C-0157-4FCD-B7B5-160297F06A4C}"/>
                  </a:ext>
                </a:extLst>
              </p:cNvPr>
              <p:cNvSpPr/>
              <p:nvPr/>
            </p:nvSpPr>
            <p:spPr>
              <a:xfrm>
                <a:off x="3051496" y="1492041"/>
                <a:ext cx="6391" cy="44103"/>
              </a:xfrm>
              <a:custGeom>
                <a:avLst/>
                <a:gdLst>
                  <a:gd name="connsiteX0" fmla="*/ 6392 w 6391"/>
                  <a:gd name="connsiteY0" fmla="*/ 44104 h 44103"/>
                  <a:gd name="connsiteX1" fmla="*/ 0 w 6391"/>
                  <a:gd name="connsiteY1" fmla="*/ 44104 h 44103"/>
                  <a:gd name="connsiteX2" fmla="*/ 0 w 6391"/>
                  <a:gd name="connsiteY2" fmla="*/ 0 h 44103"/>
                  <a:gd name="connsiteX3" fmla="*/ 6392 w 6391"/>
                  <a:gd name="connsiteY3" fmla="*/ 639 h 44103"/>
                </a:gdLst>
                <a:ahLst/>
                <a:cxnLst>
                  <a:cxn ang="0">
                    <a:pos x="connsiteX0" y="connsiteY0"/>
                  </a:cxn>
                  <a:cxn ang="0">
                    <a:pos x="connsiteX1" y="connsiteY1"/>
                  </a:cxn>
                  <a:cxn ang="0">
                    <a:pos x="connsiteX2" y="connsiteY2"/>
                  </a:cxn>
                  <a:cxn ang="0">
                    <a:pos x="connsiteX3" y="connsiteY3"/>
                  </a:cxn>
                </a:cxnLst>
                <a:rect l="l" t="t" r="r" b="b"/>
                <a:pathLst>
                  <a:path w="6391" h="44103">
                    <a:moveTo>
                      <a:pt x="6392" y="44104"/>
                    </a:moveTo>
                    <a:lnTo>
                      <a:pt x="0" y="44104"/>
                    </a:lnTo>
                    <a:lnTo>
                      <a:pt x="0" y="0"/>
                    </a:lnTo>
                    <a:lnTo>
                      <a:pt x="6392" y="639"/>
                    </a:lnTo>
                    <a:close/>
                  </a:path>
                </a:pathLst>
              </a:custGeom>
              <a:solidFill>
                <a:srgbClr val="FFFFFF"/>
              </a:solidFill>
              <a:ln w="6385" cap="flat">
                <a:noFill/>
                <a:prstDash val="solid"/>
                <a:miter/>
              </a:ln>
            </p:spPr>
            <p:txBody>
              <a:bodyPr rtlCol="0" anchor="ctr"/>
              <a:lstStyle/>
              <a:p>
                <a:endParaRPr lang="en-US"/>
              </a:p>
            </p:txBody>
          </p:sp>
          <p:sp>
            <p:nvSpPr>
              <p:cNvPr id="100" name="Graphic 2">
                <a:extLst>
                  <a:ext uri="{FF2B5EF4-FFF2-40B4-BE49-F238E27FC236}">
                    <a16:creationId xmlns:a16="http://schemas.microsoft.com/office/drawing/2014/main" id="{D392993F-3C91-4D01-9C89-B7B23F5A46DC}"/>
                  </a:ext>
                </a:extLst>
              </p:cNvPr>
              <p:cNvSpPr/>
              <p:nvPr/>
            </p:nvSpPr>
            <p:spPr>
              <a:xfrm>
                <a:off x="3063002" y="1492680"/>
                <a:ext cx="6391" cy="44103"/>
              </a:xfrm>
              <a:custGeom>
                <a:avLst/>
                <a:gdLst>
                  <a:gd name="connsiteX0" fmla="*/ 6392 w 6391"/>
                  <a:gd name="connsiteY0" fmla="*/ 44104 h 44103"/>
                  <a:gd name="connsiteX1" fmla="*/ 0 w 6391"/>
                  <a:gd name="connsiteY1" fmla="*/ 43465 h 44103"/>
                  <a:gd name="connsiteX2" fmla="*/ 0 w 6391"/>
                  <a:gd name="connsiteY2" fmla="*/ 0 h 44103"/>
                  <a:gd name="connsiteX3" fmla="*/ 6392 w 6391"/>
                  <a:gd name="connsiteY3" fmla="*/ 0 h 44103"/>
                </a:gdLst>
                <a:ahLst/>
                <a:cxnLst>
                  <a:cxn ang="0">
                    <a:pos x="connsiteX0" y="connsiteY0"/>
                  </a:cxn>
                  <a:cxn ang="0">
                    <a:pos x="connsiteX1" y="connsiteY1"/>
                  </a:cxn>
                  <a:cxn ang="0">
                    <a:pos x="connsiteX2" y="connsiteY2"/>
                  </a:cxn>
                  <a:cxn ang="0">
                    <a:pos x="connsiteX3" y="connsiteY3"/>
                  </a:cxn>
                </a:cxnLst>
                <a:rect l="l" t="t" r="r" b="b"/>
                <a:pathLst>
                  <a:path w="6391" h="44103">
                    <a:moveTo>
                      <a:pt x="6392" y="44104"/>
                    </a:moveTo>
                    <a:lnTo>
                      <a:pt x="0" y="43465"/>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101" name="Graphic 2">
                <a:extLst>
                  <a:ext uri="{FF2B5EF4-FFF2-40B4-BE49-F238E27FC236}">
                    <a16:creationId xmlns:a16="http://schemas.microsoft.com/office/drawing/2014/main" id="{EF6ECCD6-4F69-49D2-A627-2AF6FDF09D3C}"/>
                  </a:ext>
                </a:extLst>
              </p:cNvPr>
              <p:cNvSpPr/>
              <p:nvPr/>
            </p:nvSpPr>
            <p:spPr>
              <a:xfrm>
                <a:off x="3074507" y="1493319"/>
                <a:ext cx="6391" cy="43464"/>
              </a:xfrm>
              <a:custGeom>
                <a:avLst/>
                <a:gdLst>
                  <a:gd name="connsiteX0" fmla="*/ 6392 w 6391"/>
                  <a:gd name="connsiteY0" fmla="*/ 43465 h 43464"/>
                  <a:gd name="connsiteX1" fmla="*/ 0 w 6391"/>
                  <a:gd name="connsiteY1" fmla="*/ 43465 h 43464"/>
                  <a:gd name="connsiteX2" fmla="*/ 0 w 6391"/>
                  <a:gd name="connsiteY2" fmla="*/ 0 h 43464"/>
                  <a:gd name="connsiteX3" fmla="*/ 6392 w 6391"/>
                  <a:gd name="connsiteY3" fmla="*/ 0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3465"/>
                    </a:moveTo>
                    <a:lnTo>
                      <a:pt x="0" y="43465"/>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102" name="Graphic 2">
                <a:extLst>
                  <a:ext uri="{FF2B5EF4-FFF2-40B4-BE49-F238E27FC236}">
                    <a16:creationId xmlns:a16="http://schemas.microsoft.com/office/drawing/2014/main" id="{E9F3A81F-B138-42D0-9B76-DBEF9B1C100D}"/>
                  </a:ext>
                </a:extLst>
              </p:cNvPr>
              <p:cNvSpPr/>
              <p:nvPr/>
            </p:nvSpPr>
            <p:spPr>
              <a:xfrm>
                <a:off x="3086012" y="1493319"/>
                <a:ext cx="6391" cy="44103"/>
              </a:xfrm>
              <a:custGeom>
                <a:avLst/>
                <a:gdLst>
                  <a:gd name="connsiteX0" fmla="*/ 6392 w 6391"/>
                  <a:gd name="connsiteY0" fmla="*/ 44104 h 44103"/>
                  <a:gd name="connsiteX1" fmla="*/ 0 w 6391"/>
                  <a:gd name="connsiteY1" fmla="*/ 43465 h 44103"/>
                  <a:gd name="connsiteX2" fmla="*/ 0 w 6391"/>
                  <a:gd name="connsiteY2" fmla="*/ 0 h 44103"/>
                  <a:gd name="connsiteX3" fmla="*/ 6392 w 6391"/>
                  <a:gd name="connsiteY3" fmla="*/ 639 h 44103"/>
                </a:gdLst>
                <a:ahLst/>
                <a:cxnLst>
                  <a:cxn ang="0">
                    <a:pos x="connsiteX0" y="connsiteY0"/>
                  </a:cxn>
                  <a:cxn ang="0">
                    <a:pos x="connsiteX1" y="connsiteY1"/>
                  </a:cxn>
                  <a:cxn ang="0">
                    <a:pos x="connsiteX2" y="connsiteY2"/>
                  </a:cxn>
                  <a:cxn ang="0">
                    <a:pos x="connsiteX3" y="connsiteY3"/>
                  </a:cxn>
                </a:cxnLst>
                <a:rect l="l" t="t" r="r" b="b"/>
                <a:pathLst>
                  <a:path w="6391" h="44103">
                    <a:moveTo>
                      <a:pt x="6392" y="44104"/>
                    </a:moveTo>
                    <a:lnTo>
                      <a:pt x="0" y="43465"/>
                    </a:lnTo>
                    <a:lnTo>
                      <a:pt x="0" y="0"/>
                    </a:lnTo>
                    <a:lnTo>
                      <a:pt x="6392" y="639"/>
                    </a:lnTo>
                    <a:close/>
                  </a:path>
                </a:pathLst>
              </a:custGeom>
              <a:solidFill>
                <a:srgbClr val="FFFFFF"/>
              </a:solidFill>
              <a:ln w="6385" cap="flat">
                <a:noFill/>
                <a:prstDash val="solid"/>
                <a:miter/>
              </a:ln>
            </p:spPr>
            <p:txBody>
              <a:bodyPr rtlCol="0" anchor="ctr"/>
              <a:lstStyle/>
              <a:p>
                <a:endParaRPr lang="en-US"/>
              </a:p>
            </p:txBody>
          </p:sp>
          <p:sp>
            <p:nvSpPr>
              <p:cNvPr id="103" name="Graphic 2">
                <a:extLst>
                  <a:ext uri="{FF2B5EF4-FFF2-40B4-BE49-F238E27FC236}">
                    <a16:creationId xmlns:a16="http://schemas.microsoft.com/office/drawing/2014/main" id="{B03D07AD-86B4-42D9-A7C3-E20F81737956}"/>
                  </a:ext>
                </a:extLst>
              </p:cNvPr>
              <p:cNvSpPr/>
              <p:nvPr/>
            </p:nvSpPr>
            <p:spPr>
              <a:xfrm>
                <a:off x="3096879" y="1493959"/>
                <a:ext cx="6391" cy="43464"/>
              </a:xfrm>
              <a:custGeom>
                <a:avLst/>
                <a:gdLst>
                  <a:gd name="connsiteX0" fmla="*/ 6392 w 6391"/>
                  <a:gd name="connsiteY0" fmla="*/ 43465 h 43464"/>
                  <a:gd name="connsiteX1" fmla="*/ 0 w 6391"/>
                  <a:gd name="connsiteY1" fmla="*/ 43465 h 43464"/>
                  <a:gd name="connsiteX2" fmla="*/ 0 w 6391"/>
                  <a:gd name="connsiteY2" fmla="*/ 0 h 43464"/>
                  <a:gd name="connsiteX3" fmla="*/ 6392 w 6391"/>
                  <a:gd name="connsiteY3" fmla="*/ 0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3465"/>
                    </a:moveTo>
                    <a:lnTo>
                      <a:pt x="0" y="43465"/>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104" name="Graphic 2">
                <a:extLst>
                  <a:ext uri="{FF2B5EF4-FFF2-40B4-BE49-F238E27FC236}">
                    <a16:creationId xmlns:a16="http://schemas.microsoft.com/office/drawing/2014/main" id="{F716412E-8D85-48AA-B643-89601DE2D097}"/>
                  </a:ext>
                </a:extLst>
              </p:cNvPr>
              <p:cNvSpPr/>
              <p:nvPr/>
            </p:nvSpPr>
            <p:spPr>
              <a:xfrm>
                <a:off x="3108384" y="1494598"/>
                <a:ext cx="6391" cy="43464"/>
              </a:xfrm>
              <a:custGeom>
                <a:avLst/>
                <a:gdLst>
                  <a:gd name="connsiteX0" fmla="*/ 6392 w 6391"/>
                  <a:gd name="connsiteY0" fmla="*/ 43465 h 43464"/>
                  <a:gd name="connsiteX1" fmla="*/ 0 w 6391"/>
                  <a:gd name="connsiteY1" fmla="*/ 42826 h 43464"/>
                  <a:gd name="connsiteX2" fmla="*/ 0 w 6391"/>
                  <a:gd name="connsiteY2" fmla="*/ 0 h 43464"/>
                  <a:gd name="connsiteX3" fmla="*/ 6392 w 6391"/>
                  <a:gd name="connsiteY3" fmla="*/ 0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3465"/>
                    </a:moveTo>
                    <a:lnTo>
                      <a:pt x="0" y="42826"/>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105" name="Graphic 2">
                <a:extLst>
                  <a:ext uri="{FF2B5EF4-FFF2-40B4-BE49-F238E27FC236}">
                    <a16:creationId xmlns:a16="http://schemas.microsoft.com/office/drawing/2014/main" id="{6CD5977E-B3D4-4CF7-9D9F-8FAA3877C0F1}"/>
                  </a:ext>
                </a:extLst>
              </p:cNvPr>
              <p:cNvSpPr/>
              <p:nvPr/>
            </p:nvSpPr>
            <p:spPr>
              <a:xfrm>
                <a:off x="3119889" y="1494598"/>
                <a:ext cx="6391" cy="43464"/>
              </a:xfrm>
              <a:custGeom>
                <a:avLst/>
                <a:gdLst>
                  <a:gd name="connsiteX0" fmla="*/ 6392 w 6391"/>
                  <a:gd name="connsiteY0" fmla="*/ 43465 h 43464"/>
                  <a:gd name="connsiteX1" fmla="*/ 0 w 6391"/>
                  <a:gd name="connsiteY1" fmla="*/ 43465 h 43464"/>
                  <a:gd name="connsiteX2" fmla="*/ 0 w 6391"/>
                  <a:gd name="connsiteY2" fmla="*/ 0 h 43464"/>
                  <a:gd name="connsiteX3" fmla="*/ 6392 w 6391"/>
                  <a:gd name="connsiteY3" fmla="*/ 0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3465"/>
                    </a:moveTo>
                    <a:lnTo>
                      <a:pt x="0" y="43465"/>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106" name="Graphic 2">
                <a:extLst>
                  <a:ext uri="{FF2B5EF4-FFF2-40B4-BE49-F238E27FC236}">
                    <a16:creationId xmlns:a16="http://schemas.microsoft.com/office/drawing/2014/main" id="{95223ABC-A8C3-4EFB-8BB1-7F9FF5C487C3}"/>
                  </a:ext>
                </a:extLst>
              </p:cNvPr>
              <p:cNvSpPr/>
              <p:nvPr/>
            </p:nvSpPr>
            <p:spPr>
              <a:xfrm>
                <a:off x="3131395" y="1495237"/>
                <a:ext cx="6391" cy="43464"/>
              </a:xfrm>
              <a:custGeom>
                <a:avLst/>
                <a:gdLst>
                  <a:gd name="connsiteX0" fmla="*/ 6392 w 6391"/>
                  <a:gd name="connsiteY0" fmla="*/ 43465 h 43464"/>
                  <a:gd name="connsiteX1" fmla="*/ 0 w 6391"/>
                  <a:gd name="connsiteY1" fmla="*/ 43465 h 43464"/>
                  <a:gd name="connsiteX2" fmla="*/ 0 w 6391"/>
                  <a:gd name="connsiteY2" fmla="*/ 0 h 43464"/>
                  <a:gd name="connsiteX3" fmla="*/ 6392 w 6391"/>
                  <a:gd name="connsiteY3" fmla="*/ 0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3465"/>
                    </a:moveTo>
                    <a:lnTo>
                      <a:pt x="0" y="43465"/>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107" name="Graphic 2">
                <a:extLst>
                  <a:ext uri="{FF2B5EF4-FFF2-40B4-BE49-F238E27FC236}">
                    <a16:creationId xmlns:a16="http://schemas.microsoft.com/office/drawing/2014/main" id="{C03D5655-39C2-4800-BD0C-9D3264FD345D}"/>
                  </a:ext>
                </a:extLst>
              </p:cNvPr>
              <p:cNvSpPr/>
              <p:nvPr/>
            </p:nvSpPr>
            <p:spPr>
              <a:xfrm>
                <a:off x="3142261" y="1495237"/>
                <a:ext cx="6391" cy="43464"/>
              </a:xfrm>
              <a:custGeom>
                <a:avLst/>
                <a:gdLst>
                  <a:gd name="connsiteX0" fmla="*/ 6392 w 6391"/>
                  <a:gd name="connsiteY0" fmla="*/ 43465 h 43464"/>
                  <a:gd name="connsiteX1" fmla="*/ 0 w 6391"/>
                  <a:gd name="connsiteY1" fmla="*/ 43465 h 43464"/>
                  <a:gd name="connsiteX2" fmla="*/ 0 w 6391"/>
                  <a:gd name="connsiteY2" fmla="*/ 0 h 43464"/>
                  <a:gd name="connsiteX3" fmla="*/ 6392 w 6391"/>
                  <a:gd name="connsiteY3" fmla="*/ 639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3465"/>
                    </a:moveTo>
                    <a:lnTo>
                      <a:pt x="0" y="43465"/>
                    </a:lnTo>
                    <a:lnTo>
                      <a:pt x="0" y="0"/>
                    </a:lnTo>
                    <a:lnTo>
                      <a:pt x="6392" y="639"/>
                    </a:lnTo>
                    <a:close/>
                  </a:path>
                </a:pathLst>
              </a:custGeom>
              <a:solidFill>
                <a:srgbClr val="FFFFFF"/>
              </a:solidFill>
              <a:ln w="6385" cap="flat">
                <a:noFill/>
                <a:prstDash val="solid"/>
                <a:miter/>
              </a:ln>
            </p:spPr>
            <p:txBody>
              <a:bodyPr rtlCol="0" anchor="ctr"/>
              <a:lstStyle/>
              <a:p>
                <a:endParaRPr lang="en-US"/>
              </a:p>
            </p:txBody>
          </p:sp>
          <p:sp>
            <p:nvSpPr>
              <p:cNvPr id="108" name="Graphic 2">
                <a:extLst>
                  <a:ext uri="{FF2B5EF4-FFF2-40B4-BE49-F238E27FC236}">
                    <a16:creationId xmlns:a16="http://schemas.microsoft.com/office/drawing/2014/main" id="{667F2844-7E71-4108-9902-5A84385C7EF7}"/>
                  </a:ext>
                </a:extLst>
              </p:cNvPr>
              <p:cNvSpPr/>
              <p:nvPr/>
            </p:nvSpPr>
            <p:spPr>
              <a:xfrm>
                <a:off x="3153766" y="1495876"/>
                <a:ext cx="6391" cy="43464"/>
              </a:xfrm>
              <a:custGeom>
                <a:avLst/>
                <a:gdLst>
                  <a:gd name="connsiteX0" fmla="*/ 6392 w 6391"/>
                  <a:gd name="connsiteY0" fmla="*/ 43465 h 43464"/>
                  <a:gd name="connsiteX1" fmla="*/ 0 w 6391"/>
                  <a:gd name="connsiteY1" fmla="*/ 43465 h 43464"/>
                  <a:gd name="connsiteX2" fmla="*/ 0 w 6391"/>
                  <a:gd name="connsiteY2" fmla="*/ 0 h 43464"/>
                  <a:gd name="connsiteX3" fmla="*/ 6392 w 6391"/>
                  <a:gd name="connsiteY3" fmla="*/ 0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3465"/>
                    </a:moveTo>
                    <a:lnTo>
                      <a:pt x="0" y="43465"/>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109" name="Graphic 2">
                <a:extLst>
                  <a:ext uri="{FF2B5EF4-FFF2-40B4-BE49-F238E27FC236}">
                    <a16:creationId xmlns:a16="http://schemas.microsoft.com/office/drawing/2014/main" id="{9D882A24-B1DD-4D24-A3CF-7EDB01DBC086}"/>
                  </a:ext>
                </a:extLst>
              </p:cNvPr>
              <p:cNvSpPr/>
              <p:nvPr/>
            </p:nvSpPr>
            <p:spPr>
              <a:xfrm>
                <a:off x="3164633" y="1496515"/>
                <a:ext cx="6391" cy="42825"/>
              </a:xfrm>
              <a:custGeom>
                <a:avLst/>
                <a:gdLst>
                  <a:gd name="connsiteX0" fmla="*/ 6392 w 6391"/>
                  <a:gd name="connsiteY0" fmla="*/ 42826 h 42825"/>
                  <a:gd name="connsiteX1" fmla="*/ 0 w 6391"/>
                  <a:gd name="connsiteY1" fmla="*/ 42826 h 42825"/>
                  <a:gd name="connsiteX2" fmla="*/ 0 w 6391"/>
                  <a:gd name="connsiteY2" fmla="*/ 0 h 42825"/>
                  <a:gd name="connsiteX3" fmla="*/ 6392 w 6391"/>
                  <a:gd name="connsiteY3" fmla="*/ 0 h 42825"/>
                </a:gdLst>
                <a:ahLst/>
                <a:cxnLst>
                  <a:cxn ang="0">
                    <a:pos x="connsiteX0" y="connsiteY0"/>
                  </a:cxn>
                  <a:cxn ang="0">
                    <a:pos x="connsiteX1" y="connsiteY1"/>
                  </a:cxn>
                  <a:cxn ang="0">
                    <a:pos x="connsiteX2" y="connsiteY2"/>
                  </a:cxn>
                  <a:cxn ang="0">
                    <a:pos x="connsiteX3" y="connsiteY3"/>
                  </a:cxn>
                </a:cxnLst>
                <a:rect l="l" t="t" r="r" b="b"/>
                <a:pathLst>
                  <a:path w="6391" h="42825">
                    <a:moveTo>
                      <a:pt x="6392" y="42826"/>
                    </a:moveTo>
                    <a:lnTo>
                      <a:pt x="0" y="42826"/>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110" name="Graphic 2">
                <a:extLst>
                  <a:ext uri="{FF2B5EF4-FFF2-40B4-BE49-F238E27FC236}">
                    <a16:creationId xmlns:a16="http://schemas.microsoft.com/office/drawing/2014/main" id="{43B4F850-92A8-4FF8-9D90-CDB7D64ACF6D}"/>
                  </a:ext>
                </a:extLst>
              </p:cNvPr>
              <p:cNvSpPr/>
              <p:nvPr/>
            </p:nvSpPr>
            <p:spPr>
              <a:xfrm>
                <a:off x="3176138" y="1496515"/>
                <a:ext cx="6391" cy="43464"/>
              </a:xfrm>
              <a:custGeom>
                <a:avLst/>
                <a:gdLst>
                  <a:gd name="connsiteX0" fmla="*/ 6392 w 6391"/>
                  <a:gd name="connsiteY0" fmla="*/ 43465 h 43464"/>
                  <a:gd name="connsiteX1" fmla="*/ 0 w 6391"/>
                  <a:gd name="connsiteY1" fmla="*/ 43465 h 43464"/>
                  <a:gd name="connsiteX2" fmla="*/ 0 w 6391"/>
                  <a:gd name="connsiteY2" fmla="*/ 0 h 43464"/>
                  <a:gd name="connsiteX3" fmla="*/ 6392 w 6391"/>
                  <a:gd name="connsiteY3" fmla="*/ 639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3465"/>
                    </a:moveTo>
                    <a:lnTo>
                      <a:pt x="0" y="43465"/>
                    </a:lnTo>
                    <a:lnTo>
                      <a:pt x="0" y="0"/>
                    </a:lnTo>
                    <a:lnTo>
                      <a:pt x="6392" y="639"/>
                    </a:lnTo>
                    <a:close/>
                  </a:path>
                </a:pathLst>
              </a:custGeom>
              <a:solidFill>
                <a:srgbClr val="FFFFFF"/>
              </a:solidFill>
              <a:ln w="6385" cap="flat">
                <a:noFill/>
                <a:prstDash val="solid"/>
                <a:miter/>
              </a:ln>
            </p:spPr>
            <p:txBody>
              <a:bodyPr rtlCol="0" anchor="ctr"/>
              <a:lstStyle/>
              <a:p>
                <a:endParaRPr lang="en-US"/>
              </a:p>
            </p:txBody>
          </p:sp>
          <p:sp>
            <p:nvSpPr>
              <p:cNvPr id="111" name="Graphic 2">
                <a:extLst>
                  <a:ext uri="{FF2B5EF4-FFF2-40B4-BE49-F238E27FC236}">
                    <a16:creationId xmlns:a16="http://schemas.microsoft.com/office/drawing/2014/main" id="{82D79186-32AA-4C54-9D4A-D2CB0BC07156}"/>
                  </a:ext>
                </a:extLst>
              </p:cNvPr>
              <p:cNvSpPr/>
              <p:nvPr/>
            </p:nvSpPr>
            <p:spPr>
              <a:xfrm>
                <a:off x="3187004" y="1497155"/>
                <a:ext cx="6391" cy="42825"/>
              </a:xfrm>
              <a:custGeom>
                <a:avLst/>
                <a:gdLst>
                  <a:gd name="connsiteX0" fmla="*/ 6392 w 6391"/>
                  <a:gd name="connsiteY0" fmla="*/ 42826 h 42825"/>
                  <a:gd name="connsiteX1" fmla="*/ 0 w 6391"/>
                  <a:gd name="connsiteY1" fmla="*/ 42826 h 42825"/>
                  <a:gd name="connsiteX2" fmla="*/ 0 w 6391"/>
                  <a:gd name="connsiteY2" fmla="*/ 0 h 42825"/>
                  <a:gd name="connsiteX3" fmla="*/ 6392 w 6391"/>
                  <a:gd name="connsiteY3" fmla="*/ 0 h 42825"/>
                </a:gdLst>
                <a:ahLst/>
                <a:cxnLst>
                  <a:cxn ang="0">
                    <a:pos x="connsiteX0" y="connsiteY0"/>
                  </a:cxn>
                  <a:cxn ang="0">
                    <a:pos x="connsiteX1" y="connsiteY1"/>
                  </a:cxn>
                  <a:cxn ang="0">
                    <a:pos x="connsiteX2" y="connsiteY2"/>
                  </a:cxn>
                  <a:cxn ang="0">
                    <a:pos x="connsiteX3" y="connsiteY3"/>
                  </a:cxn>
                </a:cxnLst>
                <a:rect l="l" t="t" r="r" b="b"/>
                <a:pathLst>
                  <a:path w="6391" h="42825">
                    <a:moveTo>
                      <a:pt x="6392" y="42826"/>
                    </a:moveTo>
                    <a:lnTo>
                      <a:pt x="0" y="42826"/>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112" name="Graphic 2">
                <a:extLst>
                  <a:ext uri="{FF2B5EF4-FFF2-40B4-BE49-F238E27FC236}">
                    <a16:creationId xmlns:a16="http://schemas.microsoft.com/office/drawing/2014/main" id="{9E96FB90-7A55-4BB1-AC39-5545A2F0F629}"/>
                  </a:ext>
                </a:extLst>
              </p:cNvPr>
              <p:cNvSpPr/>
              <p:nvPr/>
            </p:nvSpPr>
            <p:spPr>
              <a:xfrm>
                <a:off x="3198510" y="1497155"/>
                <a:ext cx="6391" cy="43464"/>
              </a:xfrm>
              <a:custGeom>
                <a:avLst/>
                <a:gdLst>
                  <a:gd name="connsiteX0" fmla="*/ 6392 w 6391"/>
                  <a:gd name="connsiteY0" fmla="*/ 43465 h 43464"/>
                  <a:gd name="connsiteX1" fmla="*/ 0 w 6391"/>
                  <a:gd name="connsiteY1" fmla="*/ 43465 h 43464"/>
                  <a:gd name="connsiteX2" fmla="*/ 0 w 6391"/>
                  <a:gd name="connsiteY2" fmla="*/ 0 h 43464"/>
                  <a:gd name="connsiteX3" fmla="*/ 6392 w 6391"/>
                  <a:gd name="connsiteY3" fmla="*/ 639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3465"/>
                    </a:moveTo>
                    <a:lnTo>
                      <a:pt x="0" y="43465"/>
                    </a:lnTo>
                    <a:lnTo>
                      <a:pt x="0" y="0"/>
                    </a:lnTo>
                    <a:lnTo>
                      <a:pt x="6392" y="639"/>
                    </a:lnTo>
                    <a:close/>
                  </a:path>
                </a:pathLst>
              </a:custGeom>
              <a:solidFill>
                <a:srgbClr val="FFFFFF"/>
              </a:solidFill>
              <a:ln w="6385" cap="flat">
                <a:noFill/>
                <a:prstDash val="solid"/>
                <a:miter/>
              </a:ln>
            </p:spPr>
            <p:txBody>
              <a:bodyPr rtlCol="0" anchor="ctr"/>
              <a:lstStyle/>
              <a:p>
                <a:endParaRPr lang="en-US"/>
              </a:p>
            </p:txBody>
          </p:sp>
          <p:sp>
            <p:nvSpPr>
              <p:cNvPr id="113" name="Graphic 2">
                <a:extLst>
                  <a:ext uri="{FF2B5EF4-FFF2-40B4-BE49-F238E27FC236}">
                    <a16:creationId xmlns:a16="http://schemas.microsoft.com/office/drawing/2014/main" id="{730B3994-C877-4F18-B6FE-27485FEE032F}"/>
                  </a:ext>
                </a:extLst>
              </p:cNvPr>
              <p:cNvSpPr/>
              <p:nvPr/>
            </p:nvSpPr>
            <p:spPr>
              <a:xfrm>
                <a:off x="3209376" y="1497794"/>
                <a:ext cx="6391" cy="42825"/>
              </a:xfrm>
              <a:custGeom>
                <a:avLst/>
                <a:gdLst>
                  <a:gd name="connsiteX0" fmla="*/ 6392 w 6391"/>
                  <a:gd name="connsiteY0" fmla="*/ 42826 h 42825"/>
                  <a:gd name="connsiteX1" fmla="*/ 0 w 6391"/>
                  <a:gd name="connsiteY1" fmla="*/ 42826 h 42825"/>
                  <a:gd name="connsiteX2" fmla="*/ 0 w 6391"/>
                  <a:gd name="connsiteY2" fmla="*/ 0 h 42825"/>
                  <a:gd name="connsiteX3" fmla="*/ 6392 w 6391"/>
                  <a:gd name="connsiteY3" fmla="*/ 0 h 42825"/>
                </a:gdLst>
                <a:ahLst/>
                <a:cxnLst>
                  <a:cxn ang="0">
                    <a:pos x="connsiteX0" y="connsiteY0"/>
                  </a:cxn>
                  <a:cxn ang="0">
                    <a:pos x="connsiteX1" y="connsiteY1"/>
                  </a:cxn>
                  <a:cxn ang="0">
                    <a:pos x="connsiteX2" y="connsiteY2"/>
                  </a:cxn>
                  <a:cxn ang="0">
                    <a:pos x="connsiteX3" y="connsiteY3"/>
                  </a:cxn>
                </a:cxnLst>
                <a:rect l="l" t="t" r="r" b="b"/>
                <a:pathLst>
                  <a:path w="6391" h="42825">
                    <a:moveTo>
                      <a:pt x="6392" y="42826"/>
                    </a:moveTo>
                    <a:lnTo>
                      <a:pt x="0" y="42826"/>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114" name="Graphic 2">
                <a:extLst>
                  <a:ext uri="{FF2B5EF4-FFF2-40B4-BE49-F238E27FC236}">
                    <a16:creationId xmlns:a16="http://schemas.microsoft.com/office/drawing/2014/main" id="{6F457862-7E74-438B-95CE-885D3BE5BC06}"/>
                  </a:ext>
                </a:extLst>
              </p:cNvPr>
              <p:cNvSpPr/>
              <p:nvPr/>
            </p:nvSpPr>
            <p:spPr>
              <a:xfrm>
                <a:off x="3220242" y="1498433"/>
                <a:ext cx="6391" cy="42825"/>
              </a:xfrm>
              <a:custGeom>
                <a:avLst/>
                <a:gdLst>
                  <a:gd name="connsiteX0" fmla="*/ 6392 w 6391"/>
                  <a:gd name="connsiteY0" fmla="*/ 42826 h 42825"/>
                  <a:gd name="connsiteX1" fmla="*/ 0 w 6391"/>
                  <a:gd name="connsiteY1" fmla="*/ 42826 h 42825"/>
                  <a:gd name="connsiteX2" fmla="*/ 0 w 6391"/>
                  <a:gd name="connsiteY2" fmla="*/ 0 h 42825"/>
                  <a:gd name="connsiteX3" fmla="*/ 6392 w 6391"/>
                  <a:gd name="connsiteY3" fmla="*/ 0 h 42825"/>
                </a:gdLst>
                <a:ahLst/>
                <a:cxnLst>
                  <a:cxn ang="0">
                    <a:pos x="connsiteX0" y="connsiteY0"/>
                  </a:cxn>
                  <a:cxn ang="0">
                    <a:pos x="connsiteX1" y="connsiteY1"/>
                  </a:cxn>
                  <a:cxn ang="0">
                    <a:pos x="connsiteX2" y="connsiteY2"/>
                  </a:cxn>
                  <a:cxn ang="0">
                    <a:pos x="connsiteX3" y="connsiteY3"/>
                  </a:cxn>
                </a:cxnLst>
                <a:rect l="l" t="t" r="r" b="b"/>
                <a:pathLst>
                  <a:path w="6391" h="42825">
                    <a:moveTo>
                      <a:pt x="6392" y="42826"/>
                    </a:moveTo>
                    <a:lnTo>
                      <a:pt x="0" y="42826"/>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115" name="Graphic 2">
                <a:extLst>
                  <a:ext uri="{FF2B5EF4-FFF2-40B4-BE49-F238E27FC236}">
                    <a16:creationId xmlns:a16="http://schemas.microsoft.com/office/drawing/2014/main" id="{2971445C-8378-41A2-B5C9-563D9D0A76EE}"/>
                  </a:ext>
                </a:extLst>
              </p:cNvPr>
              <p:cNvSpPr/>
              <p:nvPr/>
            </p:nvSpPr>
            <p:spPr>
              <a:xfrm>
                <a:off x="3231747" y="1498433"/>
                <a:ext cx="5752" cy="42825"/>
              </a:xfrm>
              <a:custGeom>
                <a:avLst/>
                <a:gdLst>
                  <a:gd name="connsiteX0" fmla="*/ 5753 w 5752"/>
                  <a:gd name="connsiteY0" fmla="*/ 42826 h 42825"/>
                  <a:gd name="connsiteX1" fmla="*/ 0 w 5752"/>
                  <a:gd name="connsiteY1" fmla="*/ 42826 h 42825"/>
                  <a:gd name="connsiteX2" fmla="*/ 0 w 5752"/>
                  <a:gd name="connsiteY2" fmla="*/ 0 h 42825"/>
                  <a:gd name="connsiteX3" fmla="*/ 5753 w 5752"/>
                  <a:gd name="connsiteY3" fmla="*/ 639 h 42825"/>
                </a:gdLst>
                <a:ahLst/>
                <a:cxnLst>
                  <a:cxn ang="0">
                    <a:pos x="connsiteX0" y="connsiteY0"/>
                  </a:cxn>
                  <a:cxn ang="0">
                    <a:pos x="connsiteX1" y="connsiteY1"/>
                  </a:cxn>
                  <a:cxn ang="0">
                    <a:pos x="connsiteX2" y="connsiteY2"/>
                  </a:cxn>
                  <a:cxn ang="0">
                    <a:pos x="connsiteX3" y="connsiteY3"/>
                  </a:cxn>
                </a:cxnLst>
                <a:rect l="l" t="t" r="r" b="b"/>
                <a:pathLst>
                  <a:path w="5752" h="42825">
                    <a:moveTo>
                      <a:pt x="5753" y="42826"/>
                    </a:moveTo>
                    <a:lnTo>
                      <a:pt x="0" y="42826"/>
                    </a:lnTo>
                    <a:lnTo>
                      <a:pt x="0" y="0"/>
                    </a:lnTo>
                    <a:lnTo>
                      <a:pt x="5753" y="639"/>
                    </a:lnTo>
                    <a:close/>
                  </a:path>
                </a:pathLst>
              </a:custGeom>
              <a:solidFill>
                <a:srgbClr val="FFFFFF"/>
              </a:solidFill>
              <a:ln w="6385" cap="flat">
                <a:noFill/>
                <a:prstDash val="solid"/>
                <a:miter/>
              </a:ln>
            </p:spPr>
            <p:txBody>
              <a:bodyPr rtlCol="0" anchor="ctr"/>
              <a:lstStyle/>
              <a:p>
                <a:endParaRPr lang="en-US"/>
              </a:p>
            </p:txBody>
          </p:sp>
        </p:grpSp>
        <p:grpSp>
          <p:nvGrpSpPr>
            <p:cNvPr id="116" name="Graphic 2">
              <a:extLst>
                <a:ext uri="{FF2B5EF4-FFF2-40B4-BE49-F238E27FC236}">
                  <a16:creationId xmlns:a16="http://schemas.microsoft.com/office/drawing/2014/main" id="{97736613-E908-4DB9-96FC-2F4A2B204D93}"/>
                </a:ext>
              </a:extLst>
            </p:cNvPr>
            <p:cNvGrpSpPr/>
            <p:nvPr/>
          </p:nvGrpSpPr>
          <p:grpSpPr>
            <a:xfrm>
              <a:off x="3051496" y="1499072"/>
              <a:ext cx="186003" cy="42186"/>
              <a:chOff x="3051496" y="1499072"/>
              <a:chExt cx="186003" cy="42186"/>
            </a:xfrm>
            <a:solidFill>
              <a:srgbClr val="FF9085"/>
            </a:solidFill>
          </p:grpSpPr>
          <p:sp>
            <p:nvSpPr>
              <p:cNvPr id="117" name="Graphic 2">
                <a:extLst>
                  <a:ext uri="{FF2B5EF4-FFF2-40B4-BE49-F238E27FC236}">
                    <a16:creationId xmlns:a16="http://schemas.microsoft.com/office/drawing/2014/main" id="{AAD7E821-5C3F-438D-BFEE-96332D9333EF}"/>
                  </a:ext>
                </a:extLst>
              </p:cNvPr>
              <p:cNvSpPr/>
              <p:nvPr/>
            </p:nvSpPr>
            <p:spPr>
              <a:xfrm>
                <a:off x="3051496" y="1499072"/>
                <a:ext cx="6391" cy="37072"/>
              </a:xfrm>
              <a:custGeom>
                <a:avLst/>
                <a:gdLst>
                  <a:gd name="connsiteX0" fmla="*/ 6392 w 6391"/>
                  <a:gd name="connsiteY0" fmla="*/ 37073 h 37072"/>
                  <a:gd name="connsiteX1" fmla="*/ 0 w 6391"/>
                  <a:gd name="connsiteY1" fmla="*/ 37073 h 37072"/>
                  <a:gd name="connsiteX2" fmla="*/ 0 w 6391"/>
                  <a:gd name="connsiteY2" fmla="*/ 0 h 37072"/>
                  <a:gd name="connsiteX3" fmla="*/ 6392 w 6391"/>
                  <a:gd name="connsiteY3" fmla="*/ 0 h 37072"/>
                </a:gdLst>
                <a:ahLst/>
                <a:cxnLst>
                  <a:cxn ang="0">
                    <a:pos x="connsiteX0" y="connsiteY0"/>
                  </a:cxn>
                  <a:cxn ang="0">
                    <a:pos x="connsiteX1" y="connsiteY1"/>
                  </a:cxn>
                  <a:cxn ang="0">
                    <a:pos x="connsiteX2" y="connsiteY2"/>
                  </a:cxn>
                  <a:cxn ang="0">
                    <a:pos x="connsiteX3" y="connsiteY3"/>
                  </a:cxn>
                </a:cxnLst>
                <a:rect l="l" t="t" r="r" b="b"/>
                <a:pathLst>
                  <a:path w="6391" h="37072">
                    <a:moveTo>
                      <a:pt x="6392" y="37073"/>
                    </a:moveTo>
                    <a:lnTo>
                      <a:pt x="0" y="37073"/>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118" name="Graphic 2">
                <a:extLst>
                  <a:ext uri="{FF2B5EF4-FFF2-40B4-BE49-F238E27FC236}">
                    <a16:creationId xmlns:a16="http://schemas.microsoft.com/office/drawing/2014/main" id="{F752275D-9BA2-438C-8936-CE975D2A068F}"/>
                  </a:ext>
                </a:extLst>
              </p:cNvPr>
              <p:cNvSpPr/>
              <p:nvPr/>
            </p:nvSpPr>
            <p:spPr>
              <a:xfrm>
                <a:off x="3063002" y="1531671"/>
                <a:ext cx="6391" cy="5113"/>
              </a:xfrm>
              <a:custGeom>
                <a:avLst/>
                <a:gdLst>
                  <a:gd name="connsiteX0" fmla="*/ 6392 w 6391"/>
                  <a:gd name="connsiteY0" fmla="*/ 5114 h 5113"/>
                  <a:gd name="connsiteX1" fmla="*/ 0 w 6391"/>
                  <a:gd name="connsiteY1" fmla="*/ 4474 h 5113"/>
                  <a:gd name="connsiteX2" fmla="*/ 0 w 6391"/>
                  <a:gd name="connsiteY2" fmla="*/ 0 h 5113"/>
                  <a:gd name="connsiteX3" fmla="*/ 6392 w 6391"/>
                  <a:gd name="connsiteY3" fmla="*/ 639 h 5113"/>
                </a:gdLst>
                <a:ahLst/>
                <a:cxnLst>
                  <a:cxn ang="0">
                    <a:pos x="connsiteX0" y="connsiteY0"/>
                  </a:cxn>
                  <a:cxn ang="0">
                    <a:pos x="connsiteX1" y="connsiteY1"/>
                  </a:cxn>
                  <a:cxn ang="0">
                    <a:pos x="connsiteX2" y="connsiteY2"/>
                  </a:cxn>
                  <a:cxn ang="0">
                    <a:pos x="connsiteX3" y="connsiteY3"/>
                  </a:cxn>
                </a:cxnLst>
                <a:rect l="l" t="t" r="r" b="b"/>
                <a:pathLst>
                  <a:path w="6391" h="5113">
                    <a:moveTo>
                      <a:pt x="6392" y="5114"/>
                    </a:moveTo>
                    <a:lnTo>
                      <a:pt x="0" y="4474"/>
                    </a:lnTo>
                    <a:lnTo>
                      <a:pt x="0" y="0"/>
                    </a:lnTo>
                    <a:lnTo>
                      <a:pt x="6392" y="639"/>
                    </a:lnTo>
                    <a:close/>
                  </a:path>
                </a:pathLst>
              </a:custGeom>
              <a:solidFill>
                <a:srgbClr val="FF9085"/>
              </a:solidFill>
              <a:ln w="6385" cap="flat">
                <a:noFill/>
                <a:prstDash val="solid"/>
                <a:miter/>
              </a:ln>
            </p:spPr>
            <p:txBody>
              <a:bodyPr rtlCol="0" anchor="ctr"/>
              <a:lstStyle/>
              <a:p>
                <a:endParaRPr lang="en-US"/>
              </a:p>
            </p:txBody>
          </p:sp>
          <p:sp>
            <p:nvSpPr>
              <p:cNvPr id="119" name="Graphic 2">
                <a:extLst>
                  <a:ext uri="{FF2B5EF4-FFF2-40B4-BE49-F238E27FC236}">
                    <a16:creationId xmlns:a16="http://schemas.microsoft.com/office/drawing/2014/main" id="{D8C4A70B-F6E5-4FF6-B007-EFAB1C7301DC}"/>
                  </a:ext>
                </a:extLst>
              </p:cNvPr>
              <p:cNvSpPr/>
              <p:nvPr/>
            </p:nvSpPr>
            <p:spPr>
              <a:xfrm>
                <a:off x="3074507" y="1511217"/>
                <a:ext cx="6391" cy="25567"/>
              </a:xfrm>
              <a:custGeom>
                <a:avLst/>
                <a:gdLst>
                  <a:gd name="connsiteX0" fmla="*/ 6392 w 6391"/>
                  <a:gd name="connsiteY0" fmla="*/ 25568 h 25567"/>
                  <a:gd name="connsiteX1" fmla="*/ 0 w 6391"/>
                  <a:gd name="connsiteY1" fmla="*/ 25568 h 25567"/>
                  <a:gd name="connsiteX2" fmla="*/ 0 w 6391"/>
                  <a:gd name="connsiteY2" fmla="*/ 0 h 25567"/>
                  <a:gd name="connsiteX3" fmla="*/ 6392 w 6391"/>
                  <a:gd name="connsiteY3" fmla="*/ 0 h 25567"/>
                </a:gdLst>
                <a:ahLst/>
                <a:cxnLst>
                  <a:cxn ang="0">
                    <a:pos x="connsiteX0" y="connsiteY0"/>
                  </a:cxn>
                  <a:cxn ang="0">
                    <a:pos x="connsiteX1" y="connsiteY1"/>
                  </a:cxn>
                  <a:cxn ang="0">
                    <a:pos x="connsiteX2" y="connsiteY2"/>
                  </a:cxn>
                  <a:cxn ang="0">
                    <a:pos x="connsiteX3" y="connsiteY3"/>
                  </a:cxn>
                </a:cxnLst>
                <a:rect l="l" t="t" r="r" b="b"/>
                <a:pathLst>
                  <a:path w="6391" h="25567">
                    <a:moveTo>
                      <a:pt x="6392" y="25568"/>
                    </a:moveTo>
                    <a:lnTo>
                      <a:pt x="0" y="25568"/>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120" name="Graphic 2">
                <a:extLst>
                  <a:ext uri="{FF2B5EF4-FFF2-40B4-BE49-F238E27FC236}">
                    <a16:creationId xmlns:a16="http://schemas.microsoft.com/office/drawing/2014/main" id="{B13069C6-9ED1-4916-B8A2-29EC22BF7B84}"/>
                  </a:ext>
                </a:extLst>
              </p:cNvPr>
              <p:cNvSpPr/>
              <p:nvPr/>
            </p:nvSpPr>
            <p:spPr>
              <a:xfrm>
                <a:off x="3086012" y="1525918"/>
                <a:ext cx="6391" cy="11505"/>
              </a:xfrm>
              <a:custGeom>
                <a:avLst/>
                <a:gdLst>
                  <a:gd name="connsiteX0" fmla="*/ 6392 w 6391"/>
                  <a:gd name="connsiteY0" fmla="*/ 11505 h 11505"/>
                  <a:gd name="connsiteX1" fmla="*/ 0 w 6391"/>
                  <a:gd name="connsiteY1" fmla="*/ 10866 h 11505"/>
                  <a:gd name="connsiteX2" fmla="*/ 0 w 6391"/>
                  <a:gd name="connsiteY2" fmla="*/ 0 h 11505"/>
                  <a:gd name="connsiteX3" fmla="*/ 6392 w 6391"/>
                  <a:gd name="connsiteY3" fmla="*/ 639 h 11505"/>
                </a:gdLst>
                <a:ahLst/>
                <a:cxnLst>
                  <a:cxn ang="0">
                    <a:pos x="connsiteX0" y="connsiteY0"/>
                  </a:cxn>
                  <a:cxn ang="0">
                    <a:pos x="connsiteX1" y="connsiteY1"/>
                  </a:cxn>
                  <a:cxn ang="0">
                    <a:pos x="connsiteX2" y="connsiteY2"/>
                  </a:cxn>
                  <a:cxn ang="0">
                    <a:pos x="connsiteX3" y="connsiteY3"/>
                  </a:cxn>
                </a:cxnLst>
                <a:rect l="l" t="t" r="r" b="b"/>
                <a:pathLst>
                  <a:path w="6391" h="11505">
                    <a:moveTo>
                      <a:pt x="6392" y="11505"/>
                    </a:moveTo>
                    <a:lnTo>
                      <a:pt x="0" y="10866"/>
                    </a:lnTo>
                    <a:lnTo>
                      <a:pt x="0" y="0"/>
                    </a:lnTo>
                    <a:lnTo>
                      <a:pt x="6392" y="639"/>
                    </a:lnTo>
                    <a:close/>
                  </a:path>
                </a:pathLst>
              </a:custGeom>
              <a:solidFill>
                <a:srgbClr val="FF9085"/>
              </a:solidFill>
              <a:ln w="6385" cap="flat">
                <a:noFill/>
                <a:prstDash val="solid"/>
                <a:miter/>
              </a:ln>
            </p:spPr>
            <p:txBody>
              <a:bodyPr rtlCol="0" anchor="ctr"/>
              <a:lstStyle/>
              <a:p>
                <a:endParaRPr lang="en-US"/>
              </a:p>
            </p:txBody>
          </p:sp>
          <p:sp>
            <p:nvSpPr>
              <p:cNvPr id="121" name="Graphic 2">
                <a:extLst>
                  <a:ext uri="{FF2B5EF4-FFF2-40B4-BE49-F238E27FC236}">
                    <a16:creationId xmlns:a16="http://schemas.microsoft.com/office/drawing/2014/main" id="{02AD9E5D-A311-48E6-9B35-49C0CC1F8CE4}"/>
                  </a:ext>
                </a:extLst>
              </p:cNvPr>
              <p:cNvSpPr/>
              <p:nvPr/>
            </p:nvSpPr>
            <p:spPr>
              <a:xfrm>
                <a:off x="3096879" y="1509299"/>
                <a:ext cx="6391" cy="28124"/>
              </a:xfrm>
              <a:custGeom>
                <a:avLst/>
                <a:gdLst>
                  <a:gd name="connsiteX0" fmla="*/ 6392 w 6391"/>
                  <a:gd name="connsiteY0" fmla="*/ 28124 h 28124"/>
                  <a:gd name="connsiteX1" fmla="*/ 0 w 6391"/>
                  <a:gd name="connsiteY1" fmla="*/ 28124 h 28124"/>
                  <a:gd name="connsiteX2" fmla="*/ 0 w 6391"/>
                  <a:gd name="connsiteY2" fmla="*/ 0 h 28124"/>
                  <a:gd name="connsiteX3" fmla="*/ 6392 w 6391"/>
                  <a:gd name="connsiteY3" fmla="*/ 0 h 28124"/>
                </a:gdLst>
                <a:ahLst/>
                <a:cxnLst>
                  <a:cxn ang="0">
                    <a:pos x="connsiteX0" y="connsiteY0"/>
                  </a:cxn>
                  <a:cxn ang="0">
                    <a:pos x="connsiteX1" y="connsiteY1"/>
                  </a:cxn>
                  <a:cxn ang="0">
                    <a:pos x="connsiteX2" y="connsiteY2"/>
                  </a:cxn>
                  <a:cxn ang="0">
                    <a:pos x="connsiteX3" y="connsiteY3"/>
                  </a:cxn>
                </a:cxnLst>
                <a:rect l="l" t="t" r="r" b="b"/>
                <a:pathLst>
                  <a:path w="6391" h="28124">
                    <a:moveTo>
                      <a:pt x="6392" y="28124"/>
                    </a:moveTo>
                    <a:lnTo>
                      <a:pt x="0" y="28124"/>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122" name="Graphic 2">
                <a:extLst>
                  <a:ext uri="{FF2B5EF4-FFF2-40B4-BE49-F238E27FC236}">
                    <a16:creationId xmlns:a16="http://schemas.microsoft.com/office/drawing/2014/main" id="{0029E32E-5871-4176-A98E-108F554FB104}"/>
                  </a:ext>
                </a:extLst>
              </p:cNvPr>
              <p:cNvSpPr/>
              <p:nvPr/>
            </p:nvSpPr>
            <p:spPr>
              <a:xfrm>
                <a:off x="3108384" y="1518248"/>
                <a:ext cx="6391" cy="19814"/>
              </a:xfrm>
              <a:custGeom>
                <a:avLst/>
                <a:gdLst>
                  <a:gd name="connsiteX0" fmla="*/ 6392 w 6391"/>
                  <a:gd name="connsiteY0" fmla="*/ 19815 h 19814"/>
                  <a:gd name="connsiteX1" fmla="*/ 0 w 6391"/>
                  <a:gd name="connsiteY1" fmla="*/ 19176 h 19814"/>
                  <a:gd name="connsiteX2" fmla="*/ 0 w 6391"/>
                  <a:gd name="connsiteY2" fmla="*/ 0 h 19814"/>
                  <a:gd name="connsiteX3" fmla="*/ 6392 w 6391"/>
                  <a:gd name="connsiteY3" fmla="*/ 639 h 19814"/>
                </a:gdLst>
                <a:ahLst/>
                <a:cxnLst>
                  <a:cxn ang="0">
                    <a:pos x="connsiteX0" y="connsiteY0"/>
                  </a:cxn>
                  <a:cxn ang="0">
                    <a:pos x="connsiteX1" y="connsiteY1"/>
                  </a:cxn>
                  <a:cxn ang="0">
                    <a:pos x="connsiteX2" y="connsiteY2"/>
                  </a:cxn>
                  <a:cxn ang="0">
                    <a:pos x="connsiteX3" y="connsiteY3"/>
                  </a:cxn>
                </a:cxnLst>
                <a:rect l="l" t="t" r="r" b="b"/>
                <a:pathLst>
                  <a:path w="6391" h="19814">
                    <a:moveTo>
                      <a:pt x="6392" y="19815"/>
                    </a:moveTo>
                    <a:lnTo>
                      <a:pt x="0" y="19176"/>
                    </a:lnTo>
                    <a:lnTo>
                      <a:pt x="0" y="0"/>
                    </a:lnTo>
                    <a:lnTo>
                      <a:pt x="6392" y="639"/>
                    </a:lnTo>
                    <a:close/>
                  </a:path>
                </a:pathLst>
              </a:custGeom>
              <a:solidFill>
                <a:srgbClr val="FF9085"/>
              </a:solidFill>
              <a:ln w="6385" cap="flat">
                <a:noFill/>
                <a:prstDash val="solid"/>
                <a:miter/>
              </a:ln>
            </p:spPr>
            <p:txBody>
              <a:bodyPr rtlCol="0" anchor="ctr"/>
              <a:lstStyle/>
              <a:p>
                <a:endParaRPr lang="en-US"/>
              </a:p>
            </p:txBody>
          </p:sp>
          <p:sp>
            <p:nvSpPr>
              <p:cNvPr id="123" name="Graphic 2">
                <a:extLst>
                  <a:ext uri="{FF2B5EF4-FFF2-40B4-BE49-F238E27FC236}">
                    <a16:creationId xmlns:a16="http://schemas.microsoft.com/office/drawing/2014/main" id="{31234AAF-DCE7-438A-B814-C69F9A1C51C9}"/>
                  </a:ext>
                </a:extLst>
              </p:cNvPr>
              <p:cNvSpPr/>
              <p:nvPr/>
            </p:nvSpPr>
            <p:spPr>
              <a:xfrm>
                <a:off x="3119889" y="1504825"/>
                <a:ext cx="6391" cy="33237"/>
              </a:xfrm>
              <a:custGeom>
                <a:avLst/>
                <a:gdLst>
                  <a:gd name="connsiteX0" fmla="*/ 6392 w 6391"/>
                  <a:gd name="connsiteY0" fmla="*/ 33238 h 33237"/>
                  <a:gd name="connsiteX1" fmla="*/ 0 w 6391"/>
                  <a:gd name="connsiteY1" fmla="*/ 33238 h 33237"/>
                  <a:gd name="connsiteX2" fmla="*/ 0 w 6391"/>
                  <a:gd name="connsiteY2" fmla="*/ 0 h 33237"/>
                  <a:gd name="connsiteX3" fmla="*/ 6392 w 6391"/>
                  <a:gd name="connsiteY3" fmla="*/ 0 h 33237"/>
                </a:gdLst>
                <a:ahLst/>
                <a:cxnLst>
                  <a:cxn ang="0">
                    <a:pos x="connsiteX0" y="connsiteY0"/>
                  </a:cxn>
                  <a:cxn ang="0">
                    <a:pos x="connsiteX1" y="connsiteY1"/>
                  </a:cxn>
                  <a:cxn ang="0">
                    <a:pos x="connsiteX2" y="connsiteY2"/>
                  </a:cxn>
                  <a:cxn ang="0">
                    <a:pos x="connsiteX3" y="connsiteY3"/>
                  </a:cxn>
                </a:cxnLst>
                <a:rect l="l" t="t" r="r" b="b"/>
                <a:pathLst>
                  <a:path w="6391" h="33237">
                    <a:moveTo>
                      <a:pt x="6392" y="33238"/>
                    </a:moveTo>
                    <a:lnTo>
                      <a:pt x="0" y="33238"/>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124" name="Graphic 2">
                <a:extLst>
                  <a:ext uri="{FF2B5EF4-FFF2-40B4-BE49-F238E27FC236}">
                    <a16:creationId xmlns:a16="http://schemas.microsoft.com/office/drawing/2014/main" id="{A397F3DB-78C4-457C-B0B2-0412636997B2}"/>
                  </a:ext>
                </a:extLst>
              </p:cNvPr>
              <p:cNvSpPr/>
              <p:nvPr/>
            </p:nvSpPr>
            <p:spPr>
              <a:xfrm>
                <a:off x="3131395" y="1501629"/>
                <a:ext cx="6391" cy="37072"/>
              </a:xfrm>
              <a:custGeom>
                <a:avLst/>
                <a:gdLst>
                  <a:gd name="connsiteX0" fmla="*/ 6392 w 6391"/>
                  <a:gd name="connsiteY0" fmla="*/ 37073 h 37072"/>
                  <a:gd name="connsiteX1" fmla="*/ 0 w 6391"/>
                  <a:gd name="connsiteY1" fmla="*/ 37073 h 37072"/>
                  <a:gd name="connsiteX2" fmla="*/ 0 w 6391"/>
                  <a:gd name="connsiteY2" fmla="*/ 0 h 37072"/>
                  <a:gd name="connsiteX3" fmla="*/ 6392 w 6391"/>
                  <a:gd name="connsiteY3" fmla="*/ 0 h 37072"/>
                </a:gdLst>
                <a:ahLst/>
                <a:cxnLst>
                  <a:cxn ang="0">
                    <a:pos x="connsiteX0" y="connsiteY0"/>
                  </a:cxn>
                  <a:cxn ang="0">
                    <a:pos x="connsiteX1" y="connsiteY1"/>
                  </a:cxn>
                  <a:cxn ang="0">
                    <a:pos x="connsiteX2" y="connsiteY2"/>
                  </a:cxn>
                  <a:cxn ang="0">
                    <a:pos x="connsiteX3" y="connsiteY3"/>
                  </a:cxn>
                </a:cxnLst>
                <a:rect l="l" t="t" r="r" b="b"/>
                <a:pathLst>
                  <a:path w="6391" h="37072">
                    <a:moveTo>
                      <a:pt x="6392" y="37073"/>
                    </a:moveTo>
                    <a:lnTo>
                      <a:pt x="0" y="37073"/>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125" name="Graphic 2">
                <a:extLst>
                  <a:ext uri="{FF2B5EF4-FFF2-40B4-BE49-F238E27FC236}">
                    <a16:creationId xmlns:a16="http://schemas.microsoft.com/office/drawing/2014/main" id="{5A54375D-14C9-45C5-BCF3-8BC7B49BF4AA}"/>
                  </a:ext>
                </a:extLst>
              </p:cNvPr>
              <p:cNvSpPr/>
              <p:nvPr/>
            </p:nvSpPr>
            <p:spPr>
              <a:xfrm>
                <a:off x="3142261" y="1520165"/>
                <a:ext cx="6391" cy="18536"/>
              </a:xfrm>
              <a:custGeom>
                <a:avLst/>
                <a:gdLst>
                  <a:gd name="connsiteX0" fmla="*/ 6392 w 6391"/>
                  <a:gd name="connsiteY0" fmla="*/ 18536 h 18536"/>
                  <a:gd name="connsiteX1" fmla="*/ 0 w 6391"/>
                  <a:gd name="connsiteY1" fmla="*/ 18536 h 18536"/>
                  <a:gd name="connsiteX2" fmla="*/ 0 w 6391"/>
                  <a:gd name="connsiteY2" fmla="*/ 0 h 18536"/>
                  <a:gd name="connsiteX3" fmla="*/ 6392 w 6391"/>
                  <a:gd name="connsiteY3" fmla="*/ 639 h 18536"/>
                </a:gdLst>
                <a:ahLst/>
                <a:cxnLst>
                  <a:cxn ang="0">
                    <a:pos x="connsiteX0" y="connsiteY0"/>
                  </a:cxn>
                  <a:cxn ang="0">
                    <a:pos x="connsiteX1" y="connsiteY1"/>
                  </a:cxn>
                  <a:cxn ang="0">
                    <a:pos x="connsiteX2" y="connsiteY2"/>
                  </a:cxn>
                  <a:cxn ang="0">
                    <a:pos x="connsiteX3" y="connsiteY3"/>
                  </a:cxn>
                </a:cxnLst>
                <a:rect l="l" t="t" r="r" b="b"/>
                <a:pathLst>
                  <a:path w="6391" h="18536">
                    <a:moveTo>
                      <a:pt x="6392" y="18536"/>
                    </a:moveTo>
                    <a:lnTo>
                      <a:pt x="0" y="18536"/>
                    </a:lnTo>
                    <a:lnTo>
                      <a:pt x="0" y="0"/>
                    </a:lnTo>
                    <a:lnTo>
                      <a:pt x="6392" y="639"/>
                    </a:lnTo>
                    <a:close/>
                  </a:path>
                </a:pathLst>
              </a:custGeom>
              <a:solidFill>
                <a:srgbClr val="FF9085"/>
              </a:solidFill>
              <a:ln w="6385" cap="flat">
                <a:noFill/>
                <a:prstDash val="solid"/>
                <a:miter/>
              </a:ln>
            </p:spPr>
            <p:txBody>
              <a:bodyPr rtlCol="0" anchor="ctr"/>
              <a:lstStyle/>
              <a:p>
                <a:endParaRPr lang="en-US"/>
              </a:p>
            </p:txBody>
          </p:sp>
          <p:sp>
            <p:nvSpPr>
              <p:cNvPr id="126" name="Graphic 2">
                <a:extLst>
                  <a:ext uri="{FF2B5EF4-FFF2-40B4-BE49-F238E27FC236}">
                    <a16:creationId xmlns:a16="http://schemas.microsoft.com/office/drawing/2014/main" id="{25059B09-1CCE-4B6C-AE60-A6E98135EF0C}"/>
                  </a:ext>
                </a:extLst>
              </p:cNvPr>
              <p:cNvSpPr/>
              <p:nvPr/>
            </p:nvSpPr>
            <p:spPr>
              <a:xfrm>
                <a:off x="3153766" y="1499072"/>
                <a:ext cx="6391" cy="40268"/>
              </a:xfrm>
              <a:custGeom>
                <a:avLst/>
                <a:gdLst>
                  <a:gd name="connsiteX0" fmla="*/ 6392 w 6391"/>
                  <a:gd name="connsiteY0" fmla="*/ 40269 h 40268"/>
                  <a:gd name="connsiteX1" fmla="*/ 0 w 6391"/>
                  <a:gd name="connsiteY1" fmla="*/ 40269 h 40268"/>
                  <a:gd name="connsiteX2" fmla="*/ 0 w 6391"/>
                  <a:gd name="connsiteY2" fmla="*/ 0 h 40268"/>
                  <a:gd name="connsiteX3" fmla="*/ 6392 w 6391"/>
                  <a:gd name="connsiteY3" fmla="*/ 0 h 40268"/>
                </a:gdLst>
                <a:ahLst/>
                <a:cxnLst>
                  <a:cxn ang="0">
                    <a:pos x="connsiteX0" y="connsiteY0"/>
                  </a:cxn>
                  <a:cxn ang="0">
                    <a:pos x="connsiteX1" y="connsiteY1"/>
                  </a:cxn>
                  <a:cxn ang="0">
                    <a:pos x="connsiteX2" y="connsiteY2"/>
                  </a:cxn>
                  <a:cxn ang="0">
                    <a:pos x="connsiteX3" y="connsiteY3"/>
                  </a:cxn>
                </a:cxnLst>
                <a:rect l="l" t="t" r="r" b="b"/>
                <a:pathLst>
                  <a:path w="6391" h="40268">
                    <a:moveTo>
                      <a:pt x="6392" y="40269"/>
                    </a:moveTo>
                    <a:lnTo>
                      <a:pt x="0" y="40269"/>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127" name="Graphic 2">
                <a:extLst>
                  <a:ext uri="{FF2B5EF4-FFF2-40B4-BE49-F238E27FC236}">
                    <a16:creationId xmlns:a16="http://schemas.microsoft.com/office/drawing/2014/main" id="{2B6E75E4-0FF8-49B1-A3C2-E98CB073B697}"/>
                  </a:ext>
                </a:extLst>
              </p:cNvPr>
              <p:cNvSpPr/>
              <p:nvPr/>
            </p:nvSpPr>
            <p:spPr>
              <a:xfrm>
                <a:off x="3164633" y="1505464"/>
                <a:ext cx="6391" cy="33876"/>
              </a:xfrm>
              <a:custGeom>
                <a:avLst/>
                <a:gdLst>
                  <a:gd name="connsiteX0" fmla="*/ 6392 w 6391"/>
                  <a:gd name="connsiteY0" fmla="*/ 33877 h 33876"/>
                  <a:gd name="connsiteX1" fmla="*/ 0 w 6391"/>
                  <a:gd name="connsiteY1" fmla="*/ 33877 h 33876"/>
                  <a:gd name="connsiteX2" fmla="*/ 0 w 6391"/>
                  <a:gd name="connsiteY2" fmla="*/ 0 h 33876"/>
                  <a:gd name="connsiteX3" fmla="*/ 6392 w 6391"/>
                  <a:gd name="connsiteY3" fmla="*/ 0 h 33876"/>
                </a:gdLst>
                <a:ahLst/>
                <a:cxnLst>
                  <a:cxn ang="0">
                    <a:pos x="connsiteX0" y="connsiteY0"/>
                  </a:cxn>
                  <a:cxn ang="0">
                    <a:pos x="connsiteX1" y="connsiteY1"/>
                  </a:cxn>
                  <a:cxn ang="0">
                    <a:pos x="connsiteX2" y="connsiteY2"/>
                  </a:cxn>
                  <a:cxn ang="0">
                    <a:pos x="connsiteX3" y="connsiteY3"/>
                  </a:cxn>
                </a:cxnLst>
                <a:rect l="l" t="t" r="r" b="b"/>
                <a:pathLst>
                  <a:path w="6391" h="33876">
                    <a:moveTo>
                      <a:pt x="6392" y="33877"/>
                    </a:moveTo>
                    <a:lnTo>
                      <a:pt x="0" y="33877"/>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128" name="Graphic 2">
                <a:extLst>
                  <a:ext uri="{FF2B5EF4-FFF2-40B4-BE49-F238E27FC236}">
                    <a16:creationId xmlns:a16="http://schemas.microsoft.com/office/drawing/2014/main" id="{1AE41C7D-80A6-48FC-8016-13C08113FB1C}"/>
                  </a:ext>
                </a:extLst>
              </p:cNvPr>
              <p:cNvSpPr/>
              <p:nvPr/>
            </p:nvSpPr>
            <p:spPr>
              <a:xfrm>
                <a:off x="3176138" y="1530392"/>
                <a:ext cx="6391" cy="9587"/>
              </a:xfrm>
              <a:custGeom>
                <a:avLst/>
                <a:gdLst>
                  <a:gd name="connsiteX0" fmla="*/ 6392 w 6391"/>
                  <a:gd name="connsiteY0" fmla="*/ 9588 h 9587"/>
                  <a:gd name="connsiteX1" fmla="*/ 0 w 6391"/>
                  <a:gd name="connsiteY1" fmla="*/ 9588 h 9587"/>
                  <a:gd name="connsiteX2" fmla="*/ 0 w 6391"/>
                  <a:gd name="connsiteY2" fmla="*/ 0 h 9587"/>
                  <a:gd name="connsiteX3" fmla="*/ 6392 w 6391"/>
                  <a:gd name="connsiteY3" fmla="*/ 639 h 9587"/>
                </a:gdLst>
                <a:ahLst/>
                <a:cxnLst>
                  <a:cxn ang="0">
                    <a:pos x="connsiteX0" y="connsiteY0"/>
                  </a:cxn>
                  <a:cxn ang="0">
                    <a:pos x="connsiteX1" y="connsiteY1"/>
                  </a:cxn>
                  <a:cxn ang="0">
                    <a:pos x="connsiteX2" y="connsiteY2"/>
                  </a:cxn>
                  <a:cxn ang="0">
                    <a:pos x="connsiteX3" y="connsiteY3"/>
                  </a:cxn>
                </a:cxnLst>
                <a:rect l="l" t="t" r="r" b="b"/>
                <a:pathLst>
                  <a:path w="6391" h="9587">
                    <a:moveTo>
                      <a:pt x="6392" y="9588"/>
                    </a:moveTo>
                    <a:lnTo>
                      <a:pt x="0" y="9588"/>
                    </a:lnTo>
                    <a:lnTo>
                      <a:pt x="0" y="0"/>
                    </a:lnTo>
                    <a:lnTo>
                      <a:pt x="6392" y="639"/>
                    </a:lnTo>
                    <a:close/>
                  </a:path>
                </a:pathLst>
              </a:custGeom>
              <a:solidFill>
                <a:srgbClr val="FF9085"/>
              </a:solidFill>
              <a:ln w="6385" cap="flat">
                <a:noFill/>
                <a:prstDash val="solid"/>
                <a:miter/>
              </a:ln>
            </p:spPr>
            <p:txBody>
              <a:bodyPr rtlCol="0" anchor="ctr"/>
              <a:lstStyle/>
              <a:p>
                <a:endParaRPr lang="en-US"/>
              </a:p>
            </p:txBody>
          </p:sp>
          <p:sp>
            <p:nvSpPr>
              <p:cNvPr id="129" name="Graphic 2">
                <a:extLst>
                  <a:ext uri="{FF2B5EF4-FFF2-40B4-BE49-F238E27FC236}">
                    <a16:creationId xmlns:a16="http://schemas.microsoft.com/office/drawing/2014/main" id="{884DA152-330D-485F-98BE-735B852BE0AE}"/>
                  </a:ext>
                </a:extLst>
              </p:cNvPr>
              <p:cNvSpPr/>
              <p:nvPr/>
            </p:nvSpPr>
            <p:spPr>
              <a:xfrm>
                <a:off x="3187004" y="1518248"/>
                <a:ext cx="6391" cy="21732"/>
              </a:xfrm>
              <a:custGeom>
                <a:avLst/>
                <a:gdLst>
                  <a:gd name="connsiteX0" fmla="*/ 6392 w 6391"/>
                  <a:gd name="connsiteY0" fmla="*/ 21732 h 21732"/>
                  <a:gd name="connsiteX1" fmla="*/ 0 w 6391"/>
                  <a:gd name="connsiteY1" fmla="*/ 21732 h 21732"/>
                  <a:gd name="connsiteX2" fmla="*/ 0 w 6391"/>
                  <a:gd name="connsiteY2" fmla="*/ 0 h 21732"/>
                  <a:gd name="connsiteX3" fmla="*/ 6392 w 6391"/>
                  <a:gd name="connsiteY3" fmla="*/ 639 h 21732"/>
                </a:gdLst>
                <a:ahLst/>
                <a:cxnLst>
                  <a:cxn ang="0">
                    <a:pos x="connsiteX0" y="connsiteY0"/>
                  </a:cxn>
                  <a:cxn ang="0">
                    <a:pos x="connsiteX1" y="connsiteY1"/>
                  </a:cxn>
                  <a:cxn ang="0">
                    <a:pos x="connsiteX2" y="connsiteY2"/>
                  </a:cxn>
                  <a:cxn ang="0">
                    <a:pos x="connsiteX3" y="connsiteY3"/>
                  </a:cxn>
                </a:cxnLst>
                <a:rect l="l" t="t" r="r" b="b"/>
                <a:pathLst>
                  <a:path w="6391" h="21732">
                    <a:moveTo>
                      <a:pt x="6392" y="21732"/>
                    </a:moveTo>
                    <a:lnTo>
                      <a:pt x="0" y="21732"/>
                    </a:lnTo>
                    <a:lnTo>
                      <a:pt x="0" y="0"/>
                    </a:lnTo>
                    <a:lnTo>
                      <a:pt x="6392" y="639"/>
                    </a:lnTo>
                    <a:close/>
                  </a:path>
                </a:pathLst>
              </a:custGeom>
              <a:solidFill>
                <a:srgbClr val="FF9085"/>
              </a:solidFill>
              <a:ln w="6385" cap="flat">
                <a:noFill/>
                <a:prstDash val="solid"/>
                <a:miter/>
              </a:ln>
            </p:spPr>
            <p:txBody>
              <a:bodyPr rtlCol="0" anchor="ctr"/>
              <a:lstStyle/>
              <a:p>
                <a:endParaRPr lang="en-US"/>
              </a:p>
            </p:txBody>
          </p:sp>
          <p:sp>
            <p:nvSpPr>
              <p:cNvPr id="130" name="Graphic 2">
                <a:extLst>
                  <a:ext uri="{FF2B5EF4-FFF2-40B4-BE49-F238E27FC236}">
                    <a16:creationId xmlns:a16="http://schemas.microsoft.com/office/drawing/2014/main" id="{2FA2DC0A-30D8-429D-8F21-718333BA0BB4}"/>
                  </a:ext>
                </a:extLst>
              </p:cNvPr>
              <p:cNvSpPr/>
              <p:nvPr/>
            </p:nvSpPr>
            <p:spPr>
              <a:xfrm>
                <a:off x="3198510" y="1509299"/>
                <a:ext cx="6391" cy="31320"/>
              </a:xfrm>
              <a:custGeom>
                <a:avLst/>
                <a:gdLst>
                  <a:gd name="connsiteX0" fmla="*/ 6392 w 6391"/>
                  <a:gd name="connsiteY0" fmla="*/ 31320 h 31320"/>
                  <a:gd name="connsiteX1" fmla="*/ 0 w 6391"/>
                  <a:gd name="connsiteY1" fmla="*/ 31320 h 31320"/>
                  <a:gd name="connsiteX2" fmla="*/ 0 w 6391"/>
                  <a:gd name="connsiteY2" fmla="*/ 0 h 31320"/>
                  <a:gd name="connsiteX3" fmla="*/ 6392 w 6391"/>
                  <a:gd name="connsiteY3" fmla="*/ 639 h 31320"/>
                </a:gdLst>
                <a:ahLst/>
                <a:cxnLst>
                  <a:cxn ang="0">
                    <a:pos x="connsiteX0" y="connsiteY0"/>
                  </a:cxn>
                  <a:cxn ang="0">
                    <a:pos x="connsiteX1" y="connsiteY1"/>
                  </a:cxn>
                  <a:cxn ang="0">
                    <a:pos x="connsiteX2" y="connsiteY2"/>
                  </a:cxn>
                  <a:cxn ang="0">
                    <a:pos x="connsiteX3" y="connsiteY3"/>
                  </a:cxn>
                </a:cxnLst>
                <a:rect l="l" t="t" r="r" b="b"/>
                <a:pathLst>
                  <a:path w="6391" h="31320">
                    <a:moveTo>
                      <a:pt x="6392" y="31320"/>
                    </a:moveTo>
                    <a:lnTo>
                      <a:pt x="0" y="31320"/>
                    </a:lnTo>
                    <a:lnTo>
                      <a:pt x="0" y="0"/>
                    </a:lnTo>
                    <a:lnTo>
                      <a:pt x="6392" y="639"/>
                    </a:lnTo>
                    <a:close/>
                  </a:path>
                </a:pathLst>
              </a:custGeom>
              <a:solidFill>
                <a:srgbClr val="FF9085"/>
              </a:solidFill>
              <a:ln w="6385" cap="flat">
                <a:noFill/>
                <a:prstDash val="solid"/>
                <a:miter/>
              </a:ln>
            </p:spPr>
            <p:txBody>
              <a:bodyPr rtlCol="0" anchor="ctr"/>
              <a:lstStyle/>
              <a:p>
                <a:endParaRPr lang="en-US"/>
              </a:p>
            </p:txBody>
          </p:sp>
          <p:sp>
            <p:nvSpPr>
              <p:cNvPr id="131" name="Graphic 2">
                <a:extLst>
                  <a:ext uri="{FF2B5EF4-FFF2-40B4-BE49-F238E27FC236}">
                    <a16:creationId xmlns:a16="http://schemas.microsoft.com/office/drawing/2014/main" id="{9BCB2052-942A-469E-985C-AF77E83B41E3}"/>
                  </a:ext>
                </a:extLst>
              </p:cNvPr>
              <p:cNvSpPr/>
              <p:nvPr/>
            </p:nvSpPr>
            <p:spPr>
              <a:xfrm>
                <a:off x="3209376" y="1518248"/>
                <a:ext cx="6391" cy="22371"/>
              </a:xfrm>
              <a:custGeom>
                <a:avLst/>
                <a:gdLst>
                  <a:gd name="connsiteX0" fmla="*/ 6392 w 6391"/>
                  <a:gd name="connsiteY0" fmla="*/ 22372 h 22371"/>
                  <a:gd name="connsiteX1" fmla="*/ 0 w 6391"/>
                  <a:gd name="connsiteY1" fmla="*/ 22372 h 22371"/>
                  <a:gd name="connsiteX2" fmla="*/ 0 w 6391"/>
                  <a:gd name="connsiteY2" fmla="*/ 0 h 22371"/>
                  <a:gd name="connsiteX3" fmla="*/ 6392 w 6391"/>
                  <a:gd name="connsiteY3" fmla="*/ 0 h 22371"/>
                </a:gdLst>
                <a:ahLst/>
                <a:cxnLst>
                  <a:cxn ang="0">
                    <a:pos x="connsiteX0" y="connsiteY0"/>
                  </a:cxn>
                  <a:cxn ang="0">
                    <a:pos x="connsiteX1" y="connsiteY1"/>
                  </a:cxn>
                  <a:cxn ang="0">
                    <a:pos x="connsiteX2" y="connsiteY2"/>
                  </a:cxn>
                  <a:cxn ang="0">
                    <a:pos x="connsiteX3" y="connsiteY3"/>
                  </a:cxn>
                </a:cxnLst>
                <a:rect l="l" t="t" r="r" b="b"/>
                <a:pathLst>
                  <a:path w="6391" h="22371">
                    <a:moveTo>
                      <a:pt x="6392" y="22372"/>
                    </a:moveTo>
                    <a:lnTo>
                      <a:pt x="0" y="22372"/>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132" name="Graphic 2">
                <a:extLst>
                  <a:ext uri="{FF2B5EF4-FFF2-40B4-BE49-F238E27FC236}">
                    <a16:creationId xmlns:a16="http://schemas.microsoft.com/office/drawing/2014/main" id="{AAD96DF8-5380-4C63-86E3-D7C51079BE3D}"/>
                  </a:ext>
                </a:extLst>
              </p:cNvPr>
              <p:cNvSpPr/>
              <p:nvPr/>
            </p:nvSpPr>
            <p:spPr>
              <a:xfrm>
                <a:off x="3220242" y="1506103"/>
                <a:ext cx="6391" cy="35155"/>
              </a:xfrm>
              <a:custGeom>
                <a:avLst/>
                <a:gdLst>
                  <a:gd name="connsiteX0" fmla="*/ 6392 w 6391"/>
                  <a:gd name="connsiteY0" fmla="*/ 35155 h 35155"/>
                  <a:gd name="connsiteX1" fmla="*/ 0 w 6391"/>
                  <a:gd name="connsiteY1" fmla="*/ 35155 h 35155"/>
                  <a:gd name="connsiteX2" fmla="*/ 0 w 6391"/>
                  <a:gd name="connsiteY2" fmla="*/ 0 h 35155"/>
                  <a:gd name="connsiteX3" fmla="*/ 6392 w 6391"/>
                  <a:gd name="connsiteY3" fmla="*/ 0 h 35155"/>
                </a:gdLst>
                <a:ahLst/>
                <a:cxnLst>
                  <a:cxn ang="0">
                    <a:pos x="connsiteX0" y="connsiteY0"/>
                  </a:cxn>
                  <a:cxn ang="0">
                    <a:pos x="connsiteX1" y="connsiteY1"/>
                  </a:cxn>
                  <a:cxn ang="0">
                    <a:pos x="connsiteX2" y="connsiteY2"/>
                  </a:cxn>
                  <a:cxn ang="0">
                    <a:pos x="connsiteX3" y="connsiteY3"/>
                  </a:cxn>
                </a:cxnLst>
                <a:rect l="l" t="t" r="r" b="b"/>
                <a:pathLst>
                  <a:path w="6391" h="35155">
                    <a:moveTo>
                      <a:pt x="6392" y="35155"/>
                    </a:moveTo>
                    <a:lnTo>
                      <a:pt x="0" y="35155"/>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133" name="Graphic 2">
                <a:extLst>
                  <a:ext uri="{FF2B5EF4-FFF2-40B4-BE49-F238E27FC236}">
                    <a16:creationId xmlns:a16="http://schemas.microsoft.com/office/drawing/2014/main" id="{E4ADD942-199F-46F7-9D47-AD45F85D0978}"/>
                  </a:ext>
                </a:extLst>
              </p:cNvPr>
              <p:cNvSpPr/>
              <p:nvPr/>
            </p:nvSpPr>
            <p:spPr>
              <a:xfrm>
                <a:off x="3231747" y="1502907"/>
                <a:ext cx="5752" cy="38351"/>
              </a:xfrm>
              <a:custGeom>
                <a:avLst/>
                <a:gdLst>
                  <a:gd name="connsiteX0" fmla="*/ 5753 w 5752"/>
                  <a:gd name="connsiteY0" fmla="*/ 38351 h 38351"/>
                  <a:gd name="connsiteX1" fmla="*/ 0 w 5752"/>
                  <a:gd name="connsiteY1" fmla="*/ 38351 h 38351"/>
                  <a:gd name="connsiteX2" fmla="*/ 0 w 5752"/>
                  <a:gd name="connsiteY2" fmla="*/ 0 h 38351"/>
                  <a:gd name="connsiteX3" fmla="*/ 5753 w 5752"/>
                  <a:gd name="connsiteY3" fmla="*/ 0 h 38351"/>
                </a:gdLst>
                <a:ahLst/>
                <a:cxnLst>
                  <a:cxn ang="0">
                    <a:pos x="connsiteX0" y="connsiteY0"/>
                  </a:cxn>
                  <a:cxn ang="0">
                    <a:pos x="connsiteX1" y="connsiteY1"/>
                  </a:cxn>
                  <a:cxn ang="0">
                    <a:pos x="connsiteX2" y="connsiteY2"/>
                  </a:cxn>
                  <a:cxn ang="0">
                    <a:pos x="connsiteX3" y="connsiteY3"/>
                  </a:cxn>
                </a:cxnLst>
                <a:rect l="l" t="t" r="r" b="b"/>
                <a:pathLst>
                  <a:path w="5752" h="38351">
                    <a:moveTo>
                      <a:pt x="5753" y="38351"/>
                    </a:moveTo>
                    <a:lnTo>
                      <a:pt x="0" y="38351"/>
                    </a:lnTo>
                    <a:lnTo>
                      <a:pt x="0" y="0"/>
                    </a:lnTo>
                    <a:lnTo>
                      <a:pt x="5753" y="0"/>
                    </a:lnTo>
                    <a:close/>
                  </a:path>
                </a:pathLst>
              </a:custGeom>
              <a:solidFill>
                <a:srgbClr val="FF9085"/>
              </a:solidFill>
              <a:ln w="6385" cap="flat">
                <a:noFill/>
                <a:prstDash val="solid"/>
                <a:miter/>
              </a:ln>
            </p:spPr>
            <p:txBody>
              <a:bodyPr rtlCol="0" anchor="ctr"/>
              <a:lstStyle/>
              <a:p>
                <a:endParaRPr lang="en-US"/>
              </a:p>
            </p:txBody>
          </p:sp>
        </p:grpSp>
      </p:grpSp>
      <p:grpSp>
        <p:nvGrpSpPr>
          <p:cNvPr id="134" name="Graphic 2">
            <a:extLst>
              <a:ext uri="{FF2B5EF4-FFF2-40B4-BE49-F238E27FC236}">
                <a16:creationId xmlns:a16="http://schemas.microsoft.com/office/drawing/2014/main" id="{C51C0057-7EA6-4416-83A1-C669BE872383}"/>
              </a:ext>
            </a:extLst>
          </p:cNvPr>
          <p:cNvGrpSpPr/>
          <p:nvPr/>
        </p:nvGrpSpPr>
        <p:grpSpPr>
          <a:xfrm>
            <a:off x="5226503" y="1572018"/>
            <a:ext cx="324707" cy="84372"/>
            <a:chOff x="2944113" y="1556599"/>
            <a:chExt cx="324707" cy="84372"/>
          </a:xfrm>
        </p:grpSpPr>
        <p:sp>
          <p:nvSpPr>
            <p:cNvPr id="135" name="Graphic 2">
              <a:extLst>
                <a:ext uri="{FF2B5EF4-FFF2-40B4-BE49-F238E27FC236}">
                  <a16:creationId xmlns:a16="http://schemas.microsoft.com/office/drawing/2014/main" id="{780D963C-7EF3-464C-978D-79C922195334}"/>
                </a:ext>
              </a:extLst>
            </p:cNvPr>
            <p:cNvSpPr/>
            <p:nvPr/>
          </p:nvSpPr>
          <p:spPr>
            <a:xfrm>
              <a:off x="2944113" y="1556599"/>
              <a:ext cx="324707" cy="84372"/>
            </a:xfrm>
            <a:custGeom>
              <a:avLst/>
              <a:gdLst>
                <a:gd name="connsiteX0" fmla="*/ 0 w 324707"/>
                <a:gd name="connsiteY0" fmla="*/ 65836 h 84372"/>
                <a:gd name="connsiteX1" fmla="*/ 0 w 324707"/>
                <a:gd name="connsiteY1" fmla="*/ 14062 h 84372"/>
                <a:gd name="connsiteX2" fmla="*/ 16619 w 324707"/>
                <a:gd name="connsiteY2" fmla="*/ 0 h 84372"/>
                <a:gd name="connsiteX3" fmla="*/ 309367 w 324707"/>
                <a:gd name="connsiteY3" fmla="*/ 7670 h 84372"/>
                <a:gd name="connsiteX4" fmla="*/ 324708 w 324707"/>
                <a:gd name="connsiteY4" fmla="*/ 21732 h 84372"/>
                <a:gd name="connsiteX5" fmla="*/ 324708 w 324707"/>
                <a:gd name="connsiteY5" fmla="*/ 70950 h 84372"/>
                <a:gd name="connsiteX6" fmla="*/ 309367 w 324707"/>
                <a:gd name="connsiteY6" fmla="*/ 84373 h 84372"/>
                <a:gd name="connsiteX7" fmla="*/ 16619 w 324707"/>
                <a:gd name="connsiteY7" fmla="*/ 79899 h 84372"/>
                <a:gd name="connsiteX8" fmla="*/ 0 w 324707"/>
                <a:gd name="connsiteY8" fmla="*/ 65836 h 8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4707" h="84372">
                  <a:moveTo>
                    <a:pt x="0" y="65836"/>
                  </a:moveTo>
                  <a:lnTo>
                    <a:pt x="0" y="14062"/>
                  </a:lnTo>
                  <a:cubicBezTo>
                    <a:pt x="0" y="6392"/>
                    <a:pt x="7031" y="0"/>
                    <a:pt x="16619" y="0"/>
                  </a:cubicBezTo>
                  <a:lnTo>
                    <a:pt x="309367" y="7670"/>
                  </a:lnTo>
                  <a:cubicBezTo>
                    <a:pt x="317677" y="7670"/>
                    <a:pt x="324708" y="14062"/>
                    <a:pt x="324708" y="21732"/>
                  </a:cubicBezTo>
                  <a:lnTo>
                    <a:pt x="324708" y="70950"/>
                  </a:lnTo>
                  <a:cubicBezTo>
                    <a:pt x="324708" y="78620"/>
                    <a:pt x="317677" y="84373"/>
                    <a:pt x="309367" y="84373"/>
                  </a:cubicBezTo>
                  <a:lnTo>
                    <a:pt x="16619" y="79899"/>
                  </a:lnTo>
                  <a:cubicBezTo>
                    <a:pt x="7031" y="80538"/>
                    <a:pt x="0" y="73507"/>
                    <a:pt x="0" y="65836"/>
                  </a:cubicBezTo>
                  <a:close/>
                </a:path>
              </a:pathLst>
            </a:custGeom>
            <a:solidFill>
              <a:srgbClr val="AA80F9">
                <a:alpha val="74000"/>
              </a:srgbClr>
            </a:solidFill>
            <a:ln w="6385" cap="flat">
              <a:noFill/>
              <a:prstDash val="solid"/>
              <a:miter/>
            </a:ln>
          </p:spPr>
          <p:txBody>
            <a:bodyPr rtlCol="0" anchor="ctr"/>
            <a:lstStyle/>
            <a:p>
              <a:endParaRPr lang="en-US"/>
            </a:p>
          </p:txBody>
        </p:sp>
        <p:sp>
          <p:nvSpPr>
            <p:cNvPr id="136" name="Graphic 2">
              <a:extLst>
                <a:ext uri="{FF2B5EF4-FFF2-40B4-BE49-F238E27FC236}">
                  <a16:creationId xmlns:a16="http://schemas.microsoft.com/office/drawing/2014/main" id="{4E233844-8C28-41B8-BAE8-6169223D88DA}"/>
                </a:ext>
              </a:extLst>
            </p:cNvPr>
            <p:cNvSpPr/>
            <p:nvPr/>
          </p:nvSpPr>
          <p:spPr>
            <a:xfrm>
              <a:off x="2958814" y="1569383"/>
              <a:ext cx="15340" cy="13422"/>
            </a:xfrm>
            <a:custGeom>
              <a:avLst/>
              <a:gdLst>
                <a:gd name="connsiteX0" fmla="*/ 15340 w 15340"/>
                <a:gd name="connsiteY0" fmla="*/ 7031 h 13422"/>
                <a:gd name="connsiteX1" fmla="*/ 7670 w 15340"/>
                <a:gd name="connsiteY1" fmla="*/ 13423 h 13422"/>
                <a:gd name="connsiteX2" fmla="*/ 0 w 15340"/>
                <a:gd name="connsiteY2" fmla="*/ 6392 h 13422"/>
                <a:gd name="connsiteX3" fmla="*/ 7670 w 15340"/>
                <a:gd name="connsiteY3" fmla="*/ 0 h 13422"/>
                <a:gd name="connsiteX4" fmla="*/ 15340 w 15340"/>
                <a:gd name="connsiteY4" fmla="*/ 7031 h 13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 h="13422">
                  <a:moveTo>
                    <a:pt x="15340" y="7031"/>
                  </a:moveTo>
                  <a:cubicBezTo>
                    <a:pt x="15340" y="10866"/>
                    <a:pt x="12145" y="13423"/>
                    <a:pt x="7670" y="13423"/>
                  </a:cubicBezTo>
                  <a:cubicBezTo>
                    <a:pt x="3196" y="13423"/>
                    <a:pt x="0" y="10227"/>
                    <a:pt x="0" y="6392"/>
                  </a:cubicBezTo>
                  <a:cubicBezTo>
                    <a:pt x="0" y="2557"/>
                    <a:pt x="3196" y="0"/>
                    <a:pt x="7670" y="0"/>
                  </a:cubicBezTo>
                  <a:cubicBezTo>
                    <a:pt x="12145" y="0"/>
                    <a:pt x="15340" y="3196"/>
                    <a:pt x="15340" y="7031"/>
                  </a:cubicBezTo>
                  <a:close/>
                </a:path>
              </a:pathLst>
            </a:custGeom>
            <a:solidFill>
              <a:srgbClr val="FFFFFF">
                <a:alpha val="40000"/>
              </a:srgbClr>
            </a:solidFill>
            <a:ln w="6385" cap="flat">
              <a:noFill/>
              <a:prstDash val="solid"/>
              <a:miter/>
            </a:ln>
          </p:spPr>
          <p:txBody>
            <a:bodyPr rtlCol="0" anchor="ctr"/>
            <a:lstStyle/>
            <a:p>
              <a:endParaRPr lang="en-US"/>
            </a:p>
          </p:txBody>
        </p:sp>
        <p:sp>
          <p:nvSpPr>
            <p:cNvPr id="137" name="Graphic 2">
              <a:extLst>
                <a:ext uri="{FF2B5EF4-FFF2-40B4-BE49-F238E27FC236}">
                  <a16:creationId xmlns:a16="http://schemas.microsoft.com/office/drawing/2014/main" id="{67518F38-1A76-4A91-87BE-8214272034DA}"/>
                </a:ext>
              </a:extLst>
            </p:cNvPr>
            <p:cNvSpPr/>
            <p:nvPr/>
          </p:nvSpPr>
          <p:spPr>
            <a:xfrm>
              <a:off x="2983103" y="1570022"/>
              <a:ext cx="15340" cy="13422"/>
            </a:xfrm>
            <a:custGeom>
              <a:avLst/>
              <a:gdLst>
                <a:gd name="connsiteX0" fmla="*/ 15340 w 15340"/>
                <a:gd name="connsiteY0" fmla="*/ 7031 h 13422"/>
                <a:gd name="connsiteX1" fmla="*/ 7670 w 15340"/>
                <a:gd name="connsiteY1" fmla="*/ 13423 h 13422"/>
                <a:gd name="connsiteX2" fmla="*/ 0 w 15340"/>
                <a:gd name="connsiteY2" fmla="*/ 6392 h 13422"/>
                <a:gd name="connsiteX3" fmla="*/ 7670 w 15340"/>
                <a:gd name="connsiteY3" fmla="*/ 0 h 13422"/>
                <a:gd name="connsiteX4" fmla="*/ 15340 w 15340"/>
                <a:gd name="connsiteY4" fmla="*/ 7031 h 13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 h="13422">
                  <a:moveTo>
                    <a:pt x="15340" y="7031"/>
                  </a:moveTo>
                  <a:cubicBezTo>
                    <a:pt x="15340" y="10866"/>
                    <a:pt x="12145" y="13423"/>
                    <a:pt x="7670" y="13423"/>
                  </a:cubicBezTo>
                  <a:cubicBezTo>
                    <a:pt x="3835" y="13423"/>
                    <a:pt x="0" y="10227"/>
                    <a:pt x="0" y="6392"/>
                  </a:cubicBezTo>
                  <a:cubicBezTo>
                    <a:pt x="0" y="2557"/>
                    <a:pt x="3196" y="0"/>
                    <a:pt x="7670" y="0"/>
                  </a:cubicBezTo>
                  <a:cubicBezTo>
                    <a:pt x="11506" y="0"/>
                    <a:pt x="15340" y="3196"/>
                    <a:pt x="15340" y="7031"/>
                  </a:cubicBezTo>
                  <a:close/>
                </a:path>
              </a:pathLst>
            </a:custGeom>
            <a:solidFill>
              <a:srgbClr val="FFFFFF">
                <a:alpha val="40000"/>
              </a:srgbClr>
            </a:solidFill>
            <a:ln w="6385" cap="flat">
              <a:noFill/>
              <a:prstDash val="solid"/>
              <a:miter/>
            </a:ln>
          </p:spPr>
          <p:txBody>
            <a:bodyPr rtlCol="0" anchor="ctr"/>
            <a:lstStyle/>
            <a:p>
              <a:endParaRPr lang="en-US"/>
            </a:p>
          </p:txBody>
        </p:sp>
        <p:sp>
          <p:nvSpPr>
            <p:cNvPr id="138" name="Graphic 2">
              <a:extLst>
                <a:ext uri="{FF2B5EF4-FFF2-40B4-BE49-F238E27FC236}">
                  <a16:creationId xmlns:a16="http://schemas.microsoft.com/office/drawing/2014/main" id="{84087508-ABCA-40F8-9FD1-617E93E4929C}"/>
                </a:ext>
              </a:extLst>
            </p:cNvPr>
            <p:cNvSpPr/>
            <p:nvPr/>
          </p:nvSpPr>
          <p:spPr>
            <a:xfrm>
              <a:off x="3006753" y="1570661"/>
              <a:ext cx="15340" cy="13422"/>
            </a:xfrm>
            <a:custGeom>
              <a:avLst/>
              <a:gdLst>
                <a:gd name="connsiteX0" fmla="*/ 15340 w 15340"/>
                <a:gd name="connsiteY0" fmla="*/ 7031 h 13422"/>
                <a:gd name="connsiteX1" fmla="*/ 7670 w 15340"/>
                <a:gd name="connsiteY1" fmla="*/ 13423 h 13422"/>
                <a:gd name="connsiteX2" fmla="*/ 0 w 15340"/>
                <a:gd name="connsiteY2" fmla="*/ 6392 h 13422"/>
                <a:gd name="connsiteX3" fmla="*/ 7670 w 15340"/>
                <a:gd name="connsiteY3" fmla="*/ 0 h 13422"/>
                <a:gd name="connsiteX4" fmla="*/ 15340 w 15340"/>
                <a:gd name="connsiteY4" fmla="*/ 7031 h 13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 h="13422">
                  <a:moveTo>
                    <a:pt x="15340" y="7031"/>
                  </a:moveTo>
                  <a:cubicBezTo>
                    <a:pt x="15340" y="10866"/>
                    <a:pt x="12145" y="13423"/>
                    <a:pt x="7670" y="13423"/>
                  </a:cubicBezTo>
                  <a:cubicBezTo>
                    <a:pt x="3835" y="13423"/>
                    <a:pt x="0" y="10227"/>
                    <a:pt x="0" y="6392"/>
                  </a:cubicBezTo>
                  <a:cubicBezTo>
                    <a:pt x="0" y="2557"/>
                    <a:pt x="3196" y="0"/>
                    <a:pt x="7670" y="0"/>
                  </a:cubicBezTo>
                  <a:cubicBezTo>
                    <a:pt x="12145" y="0"/>
                    <a:pt x="15340" y="3196"/>
                    <a:pt x="15340" y="7031"/>
                  </a:cubicBezTo>
                  <a:close/>
                </a:path>
              </a:pathLst>
            </a:custGeom>
            <a:solidFill>
              <a:srgbClr val="FFFFFF">
                <a:alpha val="40000"/>
              </a:srgbClr>
            </a:solidFill>
            <a:ln w="6385" cap="flat">
              <a:noFill/>
              <a:prstDash val="solid"/>
              <a:miter/>
            </a:ln>
          </p:spPr>
          <p:txBody>
            <a:bodyPr rtlCol="0" anchor="ctr"/>
            <a:lstStyle/>
            <a:p>
              <a:endParaRPr lang="en-US"/>
            </a:p>
          </p:txBody>
        </p:sp>
        <p:sp>
          <p:nvSpPr>
            <p:cNvPr id="139" name="Graphic 2">
              <a:extLst>
                <a:ext uri="{FF2B5EF4-FFF2-40B4-BE49-F238E27FC236}">
                  <a16:creationId xmlns:a16="http://schemas.microsoft.com/office/drawing/2014/main" id="{2BD03ED1-E56B-4CBB-B2A7-829A579D9109}"/>
                </a:ext>
              </a:extLst>
            </p:cNvPr>
            <p:cNvSpPr/>
            <p:nvPr/>
          </p:nvSpPr>
          <p:spPr>
            <a:xfrm>
              <a:off x="3036795" y="1571300"/>
              <a:ext cx="214767" cy="58166"/>
            </a:xfrm>
            <a:custGeom>
              <a:avLst/>
              <a:gdLst>
                <a:gd name="connsiteX0" fmla="*/ 214767 w 214767"/>
                <a:gd name="connsiteY0" fmla="*/ 58166 h 58166"/>
                <a:gd name="connsiteX1" fmla="*/ 0 w 214767"/>
                <a:gd name="connsiteY1" fmla="*/ 54331 h 58166"/>
                <a:gd name="connsiteX2" fmla="*/ 0 w 214767"/>
                <a:gd name="connsiteY2" fmla="*/ 0 h 58166"/>
                <a:gd name="connsiteX3" fmla="*/ 214767 w 214767"/>
                <a:gd name="connsiteY3" fmla="*/ 5113 h 58166"/>
              </a:gdLst>
              <a:ahLst/>
              <a:cxnLst>
                <a:cxn ang="0">
                  <a:pos x="connsiteX0" y="connsiteY0"/>
                </a:cxn>
                <a:cxn ang="0">
                  <a:pos x="connsiteX1" y="connsiteY1"/>
                </a:cxn>
                <a:cxn ang="0">
                  <a:pos x="connsiteX2" y="connsiteY2"/>
                </a:cxn>
                <a:cxn ang="0">
                  <a:pos x="connsiteX3" y="connsiteY3"/>
                </a:cxn>
              </a:cxnLst>
              <a:rect l="l" t="t" r="r" b="b"/>
              <a:pathLst>
                <a:path w="214767" h="58166">
                  <a:moveTo>
                    <a:pt x="214767" y="58166"/>
                  </a:moveTo>
                  <a:lnTo>
                    <a:pt x="0" y="54331"/>
                  </a:lnTo>
                  <a:lnTo>
                    <a:pt x="0" y="0"/>
                  </a:lnTo>
                  <a:lnTo>
                    <a:pt x="214767" y="5113"/>
                  </a:lnTo>
                  <a:close/>
                </a:path>
              </a:pathLst>
            </a:custGeom>
            <a:solidFill>
              <a:srgbClr val="444B8C"/>
            </a:solidFill>
            <a:ln w="6385" cap="flat">
              <a:noFill/>
              <a:prstDash val="solid"/>
              <a:miter/>
            </a:ln>
          </p:spPr>
          <p:txBody>
            <a:bodyPr rtlCol="0" anchor="ctr"/>
            <a:lstStyle/>
            <a:p>
              <a:endParaRPr lang="en-US"/>
            </a:p>
          </p:txBody>
        </p:sp>
        <p:grpSp>
          <p:nvGrpSpPr>
            <p:cNvPr id="140" name="Graphic 2">
              <a:extLst>
                <a:ext uri="{FF2B5EF4-FFF2-40B4-BE49-F238E27FC236}">
                  <a16:creationId xmlns:a16="http://schemas.microsoft.com/office/drawing/2014/main" id="{DA790079-4B34-495D-BC35-9889F3DC3261}"/>
                </a:ext>
              </a:extLst>
            </p:cNvPr>
            <p:cNvGrpSpPr/>
            <p:nvPr/>
          </p:nvGrpSpPr>
          <p:grpSpPr>
            <a:xfrm>
              <a:off x="3051496" y="1578331"/>
              <a:ext cx="186003" cy="47299"/>
              <a:chOff x="3051496" y="1578331"/>
              <a:chExt cx="186003" cy="47299"/>
            </a:xfrm>
            <a:solidFill>
              <a:srgbClr val="FFFFFF"/>
            </a:solidFill>
          </p:grpSpPr>
          <p:sp>
            <p:nvSpPr>
              <p:cNvPr id="141" name="Graphic 2">
                <a:extLst>
                  <a:ext uri="{FF2B5EF4-FFF2-40B4-BE49-F238E27FC236}">
                    <a16:creationId xmlns:a16="http://schemas.microsoft.com/office/drawing/2014/main" id="{9EA3F554-56A2-4440-9D76-DBA65E6FE8CC}"/>
                  </a:ext>
                </a:extLst>
              </p:cNvPr>
              <p:cNvSpPr/>
              <p:nvPr/>
            </p:nvSpPr>
            <p:spPr>
              <a:xfrm>
                <a:off x="3051496" y="1578331"/>
                <a:ext cx="6391" cy="43464"/>
              </a:xfrm>
              <a:custGeom>
                <a:avLst/>
                <a:gdLst>
                  <a:gd name="connsiteX0" fmla="*/ 6392 w 6391"/>
                  <a:gd name="connsiteY0" fmla="*/ 43465 h 43464"/>
                  <a:gd name="connsiteX1" fmla="*/ 0 w 6391"/>
                  <a:gd name="connsiteY1" fmla="*/ 43465 h 43464"/>
                  <a:gd name="connsiteX2" fmla="*/ 0 w 6391"/>
                  <a:gd name="connsiteY2" fmla="*/ 0 h 43464"/>
                  <a:gd name="connsiteX3" fmla="*/ 6392 w 6391"/>
                  <a:gd name="connsiteY3" fmla="*/ 0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3465"/>
                    </a:moveTo>
                    <a:lnTo>
                      <a:pt x="0" y="43465"/>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142" name="Graphic 2">
                <a:extLst>
                  <a:ext uri="{FF2B5EF4-FFF2-40B4-BE49-F238E27FC236}">
                    <a16:creationId xmlns:a16="http://schemas.microsoft.com/office/drawing/2014/main" id="{6E231E2C-8B93-4356-A2BB-DBDF46B618D7}"/>
                  </a:ext>
                </a:extLst>
              </p:cNvPr>
              <p:cNvSpPr/>
              <p:nvPr/>
            </p:nvSpPr>
            <p:spPr>
              <a:xfrm>
                <a:off x="3063002" y="1578331"/>
                <a:ext cx="6391" cy="44103"/>
              </a:xfrm>
              <a:custGeom>
                <a:avLst/>
                <a:gdLst>
                  <a:gd name="connsiteX0" fmla="*/ 6392 w 6391"/>
                  <a:gd name="connsiteY0" fmla="*/ 44104 h 44103"/>
                  <a:gd name="connsiteX1" fmla="*/ 0 w 6391"/>
                  <a:gd name="connsiteY1" fmla="*/ 44104 h 44103"/>
                  <a:gd name="connsiteX2" fmla="*/ 0 w 6391"/>
                  <a:gd name="connsiteY2" fmla="*/ 0 h 44103"/>
                  <a:gd name="connsiteX3" fmla="*/ 6392 w 6391"/>
                  <a:gd name="connsiteY3" fmla="*/ 0 h 44103"/>
                </a:gdLst>
                <a:ahLst/>
                <a:cxnLst>
                  <a:cxn ang="0">
                    <a:pos x="connsiteX0" y="connsiteY0"/>
                  </a:cxn>
                  <a:cxn ang="0">
                    <a:pos x="connsiteX1" y="connsiteY1"/>
                  </a:cxn>
                  <a:cxn ang="0">
                    <a:pos x="connsiteX2" y="connsiteY2"/>
                  </a:cxn>
                  <a:cxn ang="0">
                    <a:pos x="connsiteX3" y="connsiteY3"/>
                  </a:cxn>
                </a:cxnLst>
                <a:rect l="l" t="t" r="r" b="b"/>
                <a:pathLst>
                  <a:path w="6391" h="44103">
                    <a:moveTo>
                      <a:pt x="6392" y="44104"/>
                    </a:moveTo>
                    <a:lnTo>
                      <a:pt x="0" y="44104"/>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143" name="Graphic 2">
                <a:extLst>
                  <a:ext uri="{FF2B5EF4-FFF2-40B4-BE49-F238E27FC236}">
                    <a16:creationId xmlns:a16="http://schemas.microsoft.com/office/drawing/2014/main" id="{EF7FA412-29B5-46C4-9B93-9F756F9C564A}"/>
                  </a:ext>
                </a:extLst>
              </p:cNvPr>
              <p:cNvSpPr/>
              <p:nvPr/>
            </p:nvSpPr>
            <p:spPr>
              <a:xfrm>
                <a:off x="3074507" y="1578971"/>
                <a:ext cx="6391" cy="43464"/>
              </a:xfrm>
              <a:custGeom>
                <a:avLst/>
                <a:gdLst>
                  <a:gd name="connsiteX0" fmla="*/ 6392 w 6391"/>
                  <a:gd name="connsiteY0" fmla="*/ 43465 h 43464"/>
                  <a:gd name="connsiteX1" fmla="*/ 0 w 6391"/>
                  <a:gd name="connsiteY1" fmla="*/ 43465 h 43464"/>
                  <a:gd name="connsiteX2" fmla="*/ 0 w 6391"/>
                  <a:gd name="connsiteY2" fmla="*/ 0 h 43464"/>
                  <a:gd name="connsiteX3" fmla="*/ 6392 w 6391"/>
                  <a:gd name="connsiteY3" fmla="*/ 0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3465"/>
                    </a:moveTo>
                    <a:lnTo>
                      <a:pt x="0" y="43465"/>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144" name="Graphic 2">
                <a:extLst>
                  <a:ext uri="{FF2B5EF4-FFF2-40B4-BE49-F238E27FC236}">
                    <a16:creationId xmlns:a16="http://schemas.microsoft.com/office/drawing/2014/main" id="{F11304D8-FE3D-4FD2-AE8F-C3376972E938}"/>
                  </a:ext>
                </a:extLst>
              </p:cNvPr>
              <p:cNvSpPr/>
              <p:nvPr/>
            </p:nvSpPr>
            <p:spPr>
              <a:xfrm>
                <a:off x="3086012" y="1578971"/>
                <a:ext cx="6391" cy="43464"/>
              </a:xfrm>
              <a:custGeom>
                <a:avLst/>
                <a:gdLst>
                  <a:gd name="connsiteX0" fmla="*/ 6392 w 6391"/>
                  <a:gd name="connsiteY0" fmla="*/ 43465 h 43464"/>
                  <a:gd name="connsiteX1" fmla="*/ 0 w 6391"/>
                  <a:gd name="connsiteY1" fmla="*/ 43465 h 43464"/>
                  <a:gd name="connsiteX2" fmla="*/ 0 w 6391"/>
                  <a:gd name="connsiteY2" fmla="*/ 0 h 43464"/>
                  <a:gd name="connsiteX3" fmla="*/ 6392 w 6391"/>
                  <a:gd name="connsiteY3" fmla="*/ 0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3465"/>
                    </a:moveTo>
                    <a:lnTo>
                      <a:pt x="0" y="43465"/>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145" name="Graphic 2">
                <a:extLst>
                  <a:ext uri="{FF2B5EF4-FFF2-40B4-BE49-F238E27FC236}">
                    <a16:creationId xmlns:a16="http://schemas.microsoft.com/office/drawing/2014/main" id="{41D4C1C1-EA3D-4A80-8A66-44B0133BDA38}"/>
                  </a:ext>
                </a:extLst>
              </p:cNvPr>
              <p:cNvSpPr/>
              <p:nvPr/>
            </p:nvSpPr>
            <p:spPr>
              <a:xfrm>
                <a:off x="3096879" y="1579610"/>
                <a:ext cx="6391" cy="43464"/>
              </a:xfrm>
              <a:custGeom>
                <a:avLst/>
                <a:gdLst>
                  <a:gd name="connsiteX0" fmla="*/ 6392 w 6391"/>
                  <a:gd name="connsiteY0" fmla="*/ 43465 h 43464"/>
                  <a:gd name="connsiteX1" fmla="*/ 0 w 6391"/>
                  <a:gd name="connsiteY1" fmla="*/ 43465 h 43464"/>
                  <a:gd name="connsiteX2" fmla="*/ 0 w 6391"/>
                  <a:gd name="connsiteY2" fmla="*/ 0 h 43464"/>
                  <a:gd name="connsiteX3" fmla="*/ 6392 w 6391"/>
                  <a:gd name="connsiteY3" fmla="*/ 0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3465"/>
                    </a:moveTo>
                    <a:lnTo>
                      <a:pt x="0" y="43465"/>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146" name="Graphic 2">
                <a:extLst>
                  <a:ext uri="{FF2B5EF4-FFF2-40B4-BE49-F238E27FC236}">
                    <a16:creationId xmlns:a16="http://schemas.microsoft.com/office/drawing/2014/main" id="{1A8B5C7C-7EF5-4ECD-94DA-52DE803CFD18}"/>
                  </a:ext>
                </a:extLst>
              </p:cNvPr>
              <p:cNvSpPr/>
              <p:nvPr/>
            </p:nvSpPr>
            <p:spPr>
              <a:xfrm>
                <a:off x="3108384" y="1579610"/>
                <a:ext cx="6391" cy="43464"/>
              </a:xfrm>
              <a:custGeom>
                <a:avLst/>
                <a:gdLst>
                  <a:gd name="connsiteX0" fmla="*/ 6392 w 6391"/>
                  <a:gd name="connsiteY0" fmla="*/ 43465 h 43464"/>
                  <a:gd name="connsiteX1" fmla="*/ 0 w 6391"/>
                  <a:gd name="connsiteY1" fmla="*/ 43465 h 43464"/>
                  <a:gd name="connsiteX2" fmla="*/ 0 w 6391"/>
                  <a:gd name="connsiteY2" fmla="*/ 0 h 43464"/>
                  <a:gd name="connsiteX3" fmla="*/ 6392 w 6391"/>
                  <a:gd name="connsiteY3" fmla="*/ 0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3465"/>
                    </a:moveTo>
                    <a:lnTo>
                      <a:pt x="0" y="43465"/>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147" name="Graphic 2">
                <a:extLst>
                  <a:ext uri="{FF2B5EF4-FFF2-40B4-BE49-F238E27FC236}">
                    <a16:creationId xmlns:a16="http://schemas.microsoft.com/office/drawing/2014/main" id="{18AD9987-2BD0-4F67-AF42-066D429A294D}"/>
                  </a:ext>
                </a:extLst>
              </p:cNvPr>
              <p:cNvSpPr/>
              <p:nvPr/>
            </p:nvSpPr>
            <p:spPr>
              <a:xfrm>
                <a:off x="3119889" y="1579610"/>
                <a:ext cx="6391" cy="43464"/>
              </a:xfrm>
              <a:custGeom>
                <a:avLst/>
                <a:gdLst>
                  <a:gd name="connsiteX0" fmla="*/ 6392 w 6391"/>
                  <a:gd name="connsiteY0" fmla="*/ 43465 h 43464"/>
                  <a:gd name="connsiteX1" fmla="*/ 0 w 6391"/>
                  <a:gd name="connsiteY1" fmla="*/ 43465 h 43464"/>
                  <a:gd name="connsiteX2" fmla="*/ 0 w 6391"/>
                  <a:gd name="connsiteY2" fmla="*/ 0 h 43464"/>
                  <a:gd name="connsiteX3" fmla="*/ 6392 w 6391"/>
                  <a:gd name="connsiteY3" fmla="*/ 639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3465"/>
                    </a:moveTo>
                    <a:lnTo>
                      <a:pt x="0" y="43465"/>
                    </a:lnTo>
                    <a:lnTo>
                      <a:pt x="0" y="0"/>
                    </a:lnTo>
                    <a:lnTo>
                      <a:pt x="6392" y="639"/>
                    </a:lnTo>
                    <a:close/>
                  </a:path>
                </a:pathLst>
              </a:custGeom>
              <a:solidFill>
                <a:srgbClr val="FFFFFF"/>
              </a:solidFill>
              <a:ln w="6385" cap="flat">
                <a:noFill/>
                <a:prstDash val="solid"/>
                <a:miter/>
              </a:ln>
            </p:spPr>
            <p:txBody>
              <a:bodyPr rtlCol="0" anchor="ctr"/>
              <a:lstStyle/>
              <a:p>
                <a:endParaRPr lang="en-US"/>
              </a:p>
            </p:txBody>
          </p:sp>
          <p:sp>
            <p:nvSpPr>
              <p:cNvPr id="148" name="Graphic 2">
                <a:extLst>
                  <a:ext uri="{FF2B5EF4-FFF2-40B4-BE49-F238E27FC236}">
                    <a16:creationId xmlns:a16="http://schemas.microsoft.com/office/drawing/2014/main" id="{C80622F0-012C-45C4-B1B9-0C030DC812E5}"/>
                  </a:ext>
                </a:extLst>
              </p:cNvPr>
              <p:cNvSpPr/>
              <p:nvPr/>
            </p:nvSpPr>
            <p:spPr>
              <a:xfrm>
                <a:off x="3131395" y="1580249"/>
                <a:ext cx="6391" cy="43464"/>
              </a:xfrm>
              <a:custGeom>
                <a:avLst/>
                <a:gdLst>
                  <a:gd name="connsiteX0" fmla="*/ 6392 w 6391"/>
                  <a:gd name="connsiteY0" fmla="*/ 43465 h 43464"/>
                  <a:gd name="connsiteX1" fmla="*/ 0 w 6391"/>
                  <a:gd name="connsiteY1" fmla="*/ 43465 h 43464"/>
                  <a:gd name="connsiteX2" fmla="*/ 0 w 6391"/>
                  <a:gd name="connsiteY2" fmla="*/ 0 h 43464"/>
                  <a:gd name="connsiteX3" fmla="*/ 6392 w 6391"/>
                  <a:gd name="connsiteY3" fmla="*/ 0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3465"/>
                    </a:moveTo>
                    <a:lnTo>
                      <a:pt x="0" y="43465"/>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149" name="Graphic 2">
                <a:extLst>
                  <a:ext uri="{FF2B5EF4-FFF2-40B4-BE49-F238E27FC236}">
                    <a16:creationId xmlns:a16="http://schemas.microsoft.com/office/drawing/2014/main" id="{7EECD8D0-ABB0-4D63-A908-D9ED625B6D3F}"/>
                  </a:ext>
                </a:extLst>
              </p:cNvPr>
              <p:cNvSpPr/>
              <p:nvPr/>
            </p:nvSpPr>
            <p:spPr>
              <a:xfrm>
                <a:off x="3142261" y="1580249"/>
                <a:ext cx="6391" cy="43464"/>
              </a:xfrm>
              <a:custGeom>
                <a:avLst/>
                <a:gdLst>
                  <a:gd name="connsiteX0" fmla="*/ 6392 w 6391"/>
                  <a:gd name="connsiteY0" fmla="*/ 43465 h 43464"/>
                  <a:gd name="connsiteX1" fmla="*/ 0 w 6391"/>
                  <a:gd name="connsiteY1" fmla="*/ 43465 h 43464"/>
                  <a:gd name="connsiteX2" fmla="*/ 0 w 6391"/>
                  <a:gd name="connsiteY2" fmla="*/ 0 h 43464"/>
                  <a:gd name="connsiteX3" fmla="*/ 6392 w 6391"/>
                  <a:gd name="connsiteY3" fmla="*/ 0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3465"/>
                    </a:moveTo>
                    <a:lnTo>
                      <a:pt x="0" y="43465"/>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150" name="Graphic 2">
                <a:extLst>
                  <a:ext uri="{FF2B5EF4-FFF2-40B4-BE49-F238E27FC236}">
                    <a16:creationId xmlns:a16="http://schemas.microsoft.com/office/drawing/2014/main" id="{C2412C5F-9F20-410E-89DA-FAE2836B34FE}"/>
                  </a:ext>
                </a:extLst>
              </p:cNvPr>
              <p:cNvSpPr/>
              <p:nvPr/>
            </p:nvSpPr>
            <p:spPr>
              <a:xfrm>
                <a:off x="3153766" y="1580888"/>
                <a:ext cx="6391" cy="42825"/>
              </a:xfrm>
              <a:custGeom>
                <a:avLst/>
                <a:gdLst>
                  <a:gd name="connsiteX0" fmla="*/ 6392 w 6391"/>
                  <a:gd name="connsiteY0" fmla="*/ 42826 h 42825"/>
                  <a:gd name="connsiteX1" fmla="*/ 0 w 6391"/>
                  <a:gd name="connsiteY1" fmla="*/ 42826 h 42825"/>
                  <a:gd name="connsiteX2" fmla="*/ 0 w 6391"/>
                  <a:gd name="connsiteY2" fmla="*/ 0 h 42825"/>
                  <a:gd name="connsiteX3" fmla="*/ 6392 w 6391"/>
                  <a:gd name="connsiteY3" fmla="*/ 0 h 42825"/>
                </a:gdLst>
                <a:ahLst/>
                <a:cxnLst>
                  <a:cxn ang="0">
                    <a:pos x="connsiteX0" y="connsiteY0"/>
                  </a:cxn>
                  <a:cxn ang="0">
                    <a:pos x="connsiteX1" y="connsiteY1"/>
                  </a:cxn>
                  <a:cxn ang="0">
                    <a:pos x="connsiteX2" y="connsiteY2"/>
                  </a:cxn>
                  <a:cxn ang="0">
                    <a:pos x="connsiteX3" y="connsiteY3"/>
                  </a:cxn>
                </a:cxnLst>
                <a:rect l="l" t="t" r="r" b="b"/>
                <a:pathLst>
                  <a:path w="6391" h="42825">
                    <a:moveTo>
                      <a:pt x="6392" y="42826"/>
                    </a:moveTo>
                    <a:lnTo>
                      <a:pt x="0" y="42826"/>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151" name="Graphic 2">
                <a:extLst>
                  <a:ext uri="{FF2B5EF4-FFF2-40B4-BE49-F238E27FC236}">
                    <a16:creationId xmlns:a16="http://schemas.microsoft.com/office/drawing/2014/main" id="{75B76589-DA0A-4527-9C10-42E117382C3E}"/>
                  </a:ext>
                </a:extLst>
              </p:cNvPr>
              <p:cNvSpPr/>
              <p:nvPr/>
            </p:nvSpPr>
            <p:spPr>
              <a:xfrm>
                <a:off x="3164633" y="1580888"/>
                <a:ext cx="6391" cy="43464"/>
              </a:xfrm>
              <a:custGeom>
                <a:avLst/>
                <a:gdLst>
                  <a:gd name="connsiteX0" fmla="*/ 6392 w 6391"/>
                  <a:gd name="connsiteY0" fmla="*/ 43465 h 43464"/>
                  <a:gd name="connsiteX1" fmla="*/ 0 w 6391"/>
                  <a:gd name="connsiteY1" fmla="*/ 43465 h 43464"/>
                  <a:gd name="connsiteX2" fmla="*/ 0 w 6391"/>
                  <a:gd name="connsiteY2" fmla="*/ 0 h 43464"/>
                  <a:gd name="connsiteX3" fmla="*/ 6392 w 6391"/>
                  <a:gd name="connsiteY3" fmla="*/ 0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3465"/>
                    </a:moveTo>
                    <a:lnTo>
                      <a:pt x="0" y="43465"/>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152" name="Graphic 2">
                <a:extLst>
                  <a:ext uri="{FF2B5EF4-FFF2-40B4-BE49-F238E27FC236}">
                    <a16:creationId xmlns:a16="http://schemas.microsoft.com/office/drawing/2014/main" id="{007EE42F-63F1-4FF4-82FB-129936E725C0}"/>
                  </a:ext>
                </a:extLst>
              </p:cNvPr>
              <p:cNvSpPr/>
              <p:nvPr/>
            </p:nvSpPr>
            <p:spPr>
              <a:xfrm>
                <a:off x="3176138" y="1581527"/>
                <a:ext cx="6391" cy="42825"/>
              </a:xfrm>
              <a:custGeom>
                <a:avLst/>
                <a:gdLst>
                  <a:gd name="connsiteX0" fmla="*/ 6392 w 6391"/>
                  <a:gd name="connsiteY0" fmla="*/ 42826 h 42825"/>
                  <a:gd name="connsiteX1" fmla="*/ 0 w 6391"/>
                  <a:gd name="connsiteY1" fmla="*/ 42826 h 42825"/>
                  <a:gd name="connsiteX2" fmla="*/ 0 w 6391"/>
                  <a:gd name="connsiteY2" fmla="*/ 0 h 42825"/>
                  <a:gd name="connsiteX3" fmla="*/ 6392 w 6391"/>
                  <a:gd name="connsiteY3" fmla="*/ 0 h 42825"/>
                </a:gdLst>
                <a:ahLst/>
                <a:cxnLst>
                  <a:cxn ang="0">
                    <a:pos x="connsiteX0" y="connsiteY0"/>
                  </a:cxn>
                  <a:cxn ang="0">
                    <a:pos x="connsiteX1" y="connsiteY1"/>
                  </a:cxn>
                  <a:cxn ang="0">
                    <a:pos x="connsiteX2" y="connsiteY2"/>
                  </a:cxn>
                  <a:cxn ang="0">
                    <a:pos x="connsiteX3" y="connsiteY3"/>
                  </a:cxn>
                </a:cxnLst>
                <a:rect l="l" t="t" r="r" b="b"/>
                <a:pathLst>
                  <a:path w="6391" h="42825">
                    <a:moveTo>
                      <a:pt x="6392" y="42826"/>
                    </a:moveTo>
                    <a:lnTo>
                      <a:pt x="0" y="42826"/>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153" name="Graphic 2">
                <a:extLst>
                  <a:ext uri="{FF2B5EF4-FFF2-40B4-BE49-F238E27FC236}">
                    <a16:creationId xmlns:a16="http://schemas.microsoft.com/office/drawing/2014/main" id="{4887603B-1B5D-4285-BEE4-2269641123F0}"/>
                  </a:ext>
                </a:extLst>
              </p:cNvPr>
              <p:cNvSpPr/>
              <p:nvPr/>
            </p:nvSpPr>
            <p:spPr>
              <a:xfrm>
                <a:off x="3187004" y="1581527"/>
                <a:ext cx="6391" cy="42825"/>
              </a:xfrm>
              <a:custGeom>
                <a:avLst/>
                <a:gdLst>
                  <a:gd name="connsiteX0" fmla="*/ 6392 w 6391"/>
                  <a:gd name="connsiteY0" fmla="*/ 42826 h 42825"/>
                  <a:gd name="connsiteX1" fmla="*/ 0 w 6391"/>
                  <a:gd name="connsiteY1" fmla="*/ 42826 h 42825"/>
                  <a:gd name="connsiteX2" fmla="*/ 0 w 6391"/>
                  <a:gd name="connsiteY2" fmla="*/ 0 h 42825"/>
                  <a:gd name="connsiteX3" fmla="*/ 6392 w 6391"/>
                  <a:gd name="connsiteY3" fmla="*/ 0 h 42825"/>
                </a:gdLst>
                <a:ahLst/>
                <a:cxnLst>
                  <a:cxn ang="0">
                    <a:pos x="connsiteX0" y="connsiteY0"/>
                  </a:cxn>
                  <a:cxn ang="0">
                    <a:pos x="connsiteX1" y="connsiteY1"/>
                  </a:cxn>
                  <a:cxn ang="0">
                    <a:pos x="connsiteX2" y="connsiteY2"/>
                  </a:cxn>
                  <a:cxn ang="0">
                    <a:pos x="connsiteX3" y="connsiteY3"/>
                  </a:cxn>
                </a:cxnLst>
                <a:rect l="l" t="t" r="r" b="b"/>
                <a:pathLst>
                  <a:path w="6391" h="42825">
                    <a:moveTo>
                      <a:pt x="6392" y="42826"/>
                    </a:moveTo>
                    <a:lnTo>
                      <a:pt x="0" y="42826"/>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154" name="Graphic 2">
                <a:extLst>
                  <a:ext uri="{FF2B5EF4-FFF2-40B4-BE49-F238E27FC236}">
                    <a16:creationId xmlns:a16="http://schemas.microsoft.com/office/drawing/2014/main" id="{C508FE22-4343-42C9-88B4-402DA013E9DB}"/>
                  </a:ext>
                </a:extLst>
              </p:cNvPr>
              <p:cNvSpPr/>
              <p:nvPr/>
            </p:nvSpPr>
            <p:spPr>
              <a:xfrm>
                <a:off x="3198510" y="1581527"/>
                <a:ext cx="6391" cy="43464"/>
              </a:xfrm>
              <a:custGeom>
                <a:avLst/>
                <a:gdLst>
                  <a:gd name="connsiteX0" fmla="*/ 6392 w 6391"/>
                  <a:gd name="connsiteY0" fmla="*/ 43465 h 43464"/>
                  <a:gd name="connsiteX1" fmla="*/ 0 w 6391"/>
                  <a:gd name="connsiteY1" fmla="*/ 43465 h 43464"/>
                  <a:gd name="connsiteX2" fmla="*/ 0 w 6391"/>
                  <a:gd name="connsiteY2" fmla="*/ 0 h 43464"/>
                  <a:gd name="connsiteX3" fmla="*/ 6392 w 6391"/>
                  <a:gd name="connsiteY3" fmla="*/ 639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3465"/>
                    </a:moveTo>
                    <a:lnTo>
                      <a:pt x="0" y="43465"/>
                    </a:lnTo>
                    <a:lnTo>
                      <a:pt x="0" y="0"/>
                    </a:lnTo>
                    <a:lnTo>
                      <a:pt x="6392" y="639"/>
                    </a:lnTo>
                    <a:close/>
                  </a:path>
                </a:pathLst>
              </a:custGeom>
              <a:solidFill>
                <a:srgbClr val="FFFFFF"/>
              </a:solidFill>
              <a:ln w="6385" cap="flat">
                <a:noFill/>
                <a:prstDash val="solid"/>
                <a:miter/>
              </a:ln>
            </p:spPr>
            <p:txBody>
              <a:bodyPr rtlCol="0" anchor="ctr"/>
              <a:lstStyle/>
              <a:p>
                <a:endParaRPr lang="en-US"/>
              </a:p>
            </p:txBody>
          </p:sp>
          <p:sp>
            <p:nvSpPr>
              <p:cNvPr id="155" name="Graphic 2">
                <a:extLst>
                  <a:ext uri="{FF2B5EF4-FFF2-40B4-BE49-F238E27FC236}">
                    <a16:creationId xmlns:a16="http://schemas.microsoft.com/office/drawing/2014/main" id="{273BBA53-CB3A-4BE4-81CD-FD078697B7A6}"/>
                  </a:ext>
                </a:extLst>
              </p:cNvPr>
              <p:cNvSpPr/>
              <p:nvPr/>
            </p:nvSpPr>
            <p:spPr>
              <a:xfrm>
                <a:off x="3209376" y="1582166"/>
                <a:ext cx="6391" cy="42825"/>
              </a:xfrm>
              <a:custGeom>
                <a:avLst/>
                <a:gdLst>
                  <a:gd name="connsiteX0" fmla="*/ 6392 w 6391"/>
                  <a:gd name="connsiteY0" fmla="*/ 42826 h 42825"/>
                  <a:gd name="connsiteX1" fmla="*/ 0 w 6391"/>
                  <a:gd name="connsiteY1" fmla="*/ 42826 h 42825"/>
                  <a:gd name="connsiteX2" fmla="*/ 0 w 6391"/>
                  <a:gd name="connsiteY2" fmla="*/ 0 h 42825"/>
                  <a:gd name="connsiteX3" fmla="*/ 6392 w 6391"/>
                  <a:gd name="connsiteY3" fmla="*/ 0 h 42825"/>
                </a:gdLst>
                <a:ahLst/>
                <a:cxnLst>
                  <a:cxn ang="0">
                    <a:pos x="connsiteX0" y="connsiteY0"/>
                  </a:cxn>
                  <a:cxn ang="0">
                    <a:pos x="connsiteX1" y="connsiteY1"/>
                  </a:cxn>
                  <a:cxn ang="0">
                    <a:pos x="connsiteX2" y="connsiteY2"/>
                  </a:cxn>
                  <a:cxn ang="0">
                    <a:pos x="connsiteX3" y="connsiteY3"/>
                  </a:cxn>
                </a:cxnLst>
                <a:rect l="l" t="t" r="r" b="b"/>
                <a:pathLst>
                  <a:path w="6391" h="42825">
                    <a:moveTo>
                      <a:pt x="6392" y="42826"/>
                    </a:moveTo>
                    <a:lnTo>
                      <a:pt x="0" y="42826"/>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156" name="Graphic 2">
                <a:extLst>
                  <a:ext uri="{FF2B5EF4-FFF2-40B4-BE49-F238E27FC236}">
                    <a16:creationId xmlns:a16="http://schemas.microsoft.com/office/drawing/2014/main" id="{AB93DEDE-ADB7-4766-9D94-ECFC4273BDC1}"/>
                  </a:ext>
                </a:extLst>
              </p:cNvPr>
              <p:cNvSpPr/>
              <p:nvPr/>
            </p:nvSpPr>
            <p:spPr>
              <a:xfrm>
                <a:off x="3220242" y="1582166"/>
                <a:ext cx="6391" cy="42825"/>
              </a:xfrm>
              <a:custGeom>
                <a:avLst/>
                <a:gdLst>
                  <a:gd name="connsiteX0" fmla="*/ 6392 w 6391"/>
                  <a:gd name="connsiteY0" fmla="*/ 42826 h 42825"/>
                  <a:gd name="connsiteX1" fmla="*/ 0 w 6391"/>
                  <a:gd name="connsiteY1" fmla="*/ 42826 h 42825"/>
                  <a:gd name="connsiteX2" fmla="*/ 0 w 6391"/>
                  <a:gd name="connsiteY2" fmla="*/ 0 h 42825"/>
                  <a:gd name="connsiteX3" fmla="*/ 6392 w 6391"/>
                  <a:gd name="connsiteY3" fmla="*/ 0 h 42825"/>
                </a:gdLst>
                <a:ahLst/>
                <a:cxnLst>
                  <a:cxn ang="0">
                    <a:pos x="connsiteX0" y="connsiteY0"/>
                  </a:cxn>
                  <a:cxn ang="0">
                    <a:pos x="connsiteX1" y="connsiteY1"/>
                  </a:cxn>
                  <a:cxn ang="0">
                    <a:pos x="connsiteX2" y="connsiteY2"/>
                  </a:cxn>
                  <a:cxn ang="0">
                    <a:pos x="connsiteX3" y="connsiteY3"/>
                  </a:cxn>
                </a:cxnLst>
                <a:rect l="l" t="t" r="r" b="b"/>
                <a:pathLst>
                  <a:path w="6391" h="42825">
                    <a:moveTo>
                      <a:pt x="6392" y="42826"/>
                    </a:moveTo>
                    <a:lnTo>
                      <a:pt x="0" y="42826"/>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157" name="Graphic 2">
                <a:extLst>
                  <a:ext uri="{FF2B5EF4-FFF2-40B4-BE49-F238E27FC236}">
                    <a16:creationId xmlns:a16="http://schemas.microsoft.com/office/drawing/2014/main" id="{97B03BB9-D16E-4FDD-A6E4-441A3FBE2A43}"/>
                  </a:ext>
                </a:extLst>
              </p:cNvPr>
              <p:cNvSpPr/>
              <p:nvPr/>
            </p:nvSpPr>
            <p:spPr>
              <a:xfrm>
                <a:off x="3231747" y="1582806"/>
                <a:ext cx="5752" cy="42825"/>
              </a:xfrm>
              <a:custGeom>
                <a:avLst/>
                <a:gdLst>
                  <a:gd name="connsiteX0" fmla="*/ 5753 w 5752"/>
                  <a:gd name="connsiteY0" fmla="*/ 42826 h 42825"/>
                  <a:gd name="connsiteX1" fmla="*/ 0 w 5752"/>
                  <a:gd name="connsiteY1" fmla="*/ 42186 h 42825"/>
                  <a:gd name="connsiteX2" fmla="*/ 0 w 5752"/>
                  <a:gd name="connsiteY2" fmla="*/ 0 h 42825"/>
                  <a:gd name="connsiteX3" fmla="*/ 5753 w 5752"/>
                  <a:gd name="connsiteY3" fmla="*/ 0 h 42825"/>
                </a:gdLst>
                <a:ahLst/>
                <a:cxnLst>
                  <a:cxn ang="0">
                    <a:pos x="connsiteX0" y="connsiteY0"/>
                  </a:cxn>
                  <a:cxn ang="0">
                    <a:pos x="connsiteX1" y="connsiteY1"/>
                  </a:cxn>
                  <a:cxn ang="0">
                    <a:pos x="connsiteX2" y="connsiteY2"/>
                  </a:cxn>
                  <a:cxn ang="0">
                    <a:pos x="connsiteX3" y="connsiteY3"/>
                  </a:cxn>
                </a:cxnLst>
                <a:rect l="l" t="t" r="r" b="b"/>
                <a:pathLst>
                  <a:path w="5752" h="42825">
                    <a:moveTo>
                      <a:pt x="5753" y="42826"/>
                    </a:moveTo>
                    <a:lnTo>
                      <a:pt x="0" y="42186"/>
                    </a:lnTo>
                    <a:lnTo>
                      <a:pt x="0" y="0"/>
                    </a:lnTo>
                    <a:lnTo>
                      <a:pt x="5753" y="0"/>
                    </a:lnTo>
                    <a:close/>
                  </a:path>
                </a:pathLst>
              </a:custGeom>
              <a:solidFill>
                <a:srgbClr val="FFFFFF"/>
              </a:solidFill>
              <a:ln w="6385" cap="flat">
                <a:noFill/>
                <a:prstDash val="solid"/>
                <a:miter/>
              </a:ln>
            </p:spPr>
            <p:txBody>
              <a:bodyPr rtlCol="0" anchor="ctr"/>
              <a:lstStyle/>
              <a:p>
                <a:endParaRPr lang="en-US"/>
              </a:p>
            </p:txBody>
          </p:sp>
        </p:grpSp>
        <p:grpSp>
          <p:nvGrpSpPr>
            <p:cNvPr id="158" name="Graphic 2">
              <a:extLst>
                <a:ext uri="{FF2B5EF4-FFF2-40B4-BE49-F238E27FC236}">
                  <a16:creationId xmlns:a16="http://schemas.microsoft.com/office/drawing/2014/main" id="{B1C27006-18C7-44F4-AA20-D23BFABF030A}"/>
                </a:ext>
              </a:extLst>
            </p:cNvPr>
            <p:cNvGrpSpPr/>
            <p:nvPr/>
          </p:nvGrpSpPr>
          <p:grpSpPr>
            <a:xfrm>
              <a:off x="3051496" y="1583445"/>
              <a:ext cx="186003" cy="42186"/>
              <a:chOff x="3051496" y="1583445"/>
              <a:chExt cx="186003" cy="42186"/>
            </a:xfrm>
            <a:solidFill>
              <a:srgbClr val="FF9085"/>
            </a:solidFill>
          </p:grpSpPr>
          <p:sp>
            <p:nvSpPr>
              <p:cNvPr id="159" name="Graphic 2">
                <a:extLst>
                  <a:ext uri="{FF2B5EF4-FFF2-40B4-BE49-F238E27FC236}">
                    <a16:creationId xmlns:a16="http://schemas.microsoft.com/office/drawing/2014/main" id="{312471CA-0973-42CD-824A-F34A44E94601}"/>
                  </a:ext>
                </a:extLst>
              </p:cNvPr>
              <p:cNvSpPr/>
              <p:nvPr/>
            </p:nvSpPr>
            <p:spPr>
              <a:xfrm>
                <a:off x="3051496" y="1584723"/>
                <a:ext cx="6391" cy="37072"/>
              </a:xfrm>
              <a:custGeom>
                <a:avLst/>
                <a:gdLst>
                  <a:gd name="connsiteX0" fmla="*/ 6392 w 6391"/>
                  <a:gd name="connsiteY0" fmla="*/ 37073 h 37072"/>
                  <a:gd name="connsiteX1" fmla="*/ 0 w 6391"/>
                  <a:gd name="connsiteY1" fmla="*/ 37073 h 37072"/>
                  <a:gd name="connsiteX2" fmla="*/ 0 w 6391"/>
                  <a:gd name="connsiteY2" fmla="*/ 0 h 37072"/>
                  <a:gd name="connsiteX3" fmla="*/ 6392 w 6391"/>
                  <a:gd name="connsiteY3" fmla="*/ 0 h 37072"/>
                </a:gdLst>
                <a:ahLst/>
                <a:cxnLst>
                  <a:cxn ang="0">
                    <a:pos x="connsiteX0" y="connsiteY0"/>
                  </a:cxn>
                  <a:cxn ang="0">
                    <a:pos x="connsiteX1" y="connsiteY1"/>
                  </a:cxn>
                  <a:cxn ang="0">
                    <a:pos x="connsiteX2" y="connsiteY2"/>
                  </a:cxn>
                  <a:cxn ang="0">
                    <a:pos x="connsiteX3" y="connsiteY3"/>
                  </a:cxn>
                </a:cxnLst>
                <a:rect l="l" t="t" r="r" b="b"/>
                <a:pathLst>
                  <a:path w="6391" h="37072">
                    <a:moveTo>
                      <a:pt x="6392" y="37073"/>
                    </a:moveTo>
                    <a:lnTo>
                      <a:pt x="0" y="37073"/>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160" name="Graphic 2">
                <a:extLst>
                  <a:ext uri="{FF2B5EF4-FFF2-40B4-BE49-F238E27FC236}">
                    <a16:creationId xmlns:a16="http://schemas.microsoft.com/office/drawing/2014/main" id="{D4FA82AF-9650-4B8A-956F-E9CD29884725}"/>
                  </a:ext>
                </a:extLst>
              </p:cNvPr>
              <p:cNvSpPr/>
              <p:nvPr/>
            </p:nvSpPr>
            <p:spPr>
              <a:xfrm>
                <a:off x="3063002" y="1617961"/>
                <a:ext cx="6391" cy="4474"/>
              </a:xfrm>
              <a:custGeom>
                <a:avLst/>
                <a:gdLst>
                  <a:gd name="connsiteX0" fmla="*/ 6392 w 6391"/>
                  <a:gd name="connsiteY0" fmla="*/ 4474 h 4474"/>
                  <a:gd name="connsiteX1" fmla="*/ 0 w 6391"/>
                  <a:gd name="connsiteY1" fmla="*/ 4474 h 4474"/>
                  <a:gd name="connsiteX2" fmla="*/ 0 w 6391"/>
                  <a:gd name="connsiteY2" fmla="*/ 0 h 4474"/>
                  <a:gd name="connsiteX3" fmla="*/ 6392 w 6391"/>
                  <a:gd name="connsiteY3" fmla="*/ 0 h 4474"/>
                </a:gdLst>
                <a:ahLst/>
                <a:cxnLst>
                  <a:cxn ang="0">
                    <a:pos x="connsiteX0" y="connsiteY0"/>
                  </a:cxn>
                  <a:cxn ang="0">
                    <a:pos x="connsiteX1" y="connsiteY1"/>
                  </a:cxn>
                  <a:cxn ang="0">
                    <a:pos x="connsiteX2" y="connsiteY2"/>
                  </a:cxn>
                  <a:cxn ang="0">
                    <a:pos x="connsiteX3" y="connsiteY3"/>
                  </a:cxn>
                </a:cxnLst>
                <a:rect l="l" t="t" r="r" b="b"/>
                <a:pathLst>
                  <a:path w="6391" h="4474">
                    <a:moveTo>
                      <a:pt x="6392" y="4474"/>
                    </a:moveTo>
                    <a:lnTo>
                      <a:pt x="0" y="4474"/>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161" name="Graphic 2">
                <a:extLst>
                  <a:ext uri="{FF2B5EF4-FFF2-40B4-BE49-F238E27FC236}">
                    <a16:creationId xmlns:a16="http://schemas.microsoft.com/office/drawing/2014/main" id="{9BA5F73A-28A8-4948-A64E-656DA1E434E6}"/>
                  </a:ext>
                </a:extLst>
              </p:cNvPr>
              <p:cNvSpPr/>
              <p:nvPr/>
            </p:nvSpPr>
            <p:spPr>
              <a:xfrm>
                <a:off x="3074507" y="1596868"/>
                <a:ext cx="6391" cy="25567"/>
              </a:xfrm>
              <a:custGeom>
                <a:avLst/>
                <a:gdLst>
                  <a:gd name="connsiteX0" fmla="*/ 6392 w 6391"/>
                  <a:gd name="connsiteY0" fmla="*/ 25568 h 25567"/>
                  <a:gd name="connsiteX1" fmla="*/ 0 w 6391"/>
                  <a:gd name="connsiteY1" fmla="*/ 25568 h 25567"/>
                  <a:gd name="connsiteX2" fmla="*/ 0 w 6391"/>
                  <a:gd name="connsiteY2" fmla="*/ 0 h 25567"/>
                  <a:gd name="connsiteX3" fmla="*/ 6392 w 6391"/>
                  <a:gd name="connsiteY3" fmla="*/ 0 h 25567"/>
                </a:gdLst>
                <a:ahLst/>
                <a:cxnLst>
                  <a:cxn ang="0">
                    <a:pos x="connsiteX0" y="connsiteY0"/>
                  </a:cxn>
                  <a:cxn ang="0">
                    <a:pos x="connsiteX1" y="connsiteY1"/>
                  </a:cxn>
                  <a:cxn ang="0">
                    <a:pos x="connsiteX2" y="connsiteY2"/>
                  </a:cxn>
                  <a:cxn ang="0">
                    <a:pos x="connsiteX3" y="connsiteY3"/>
                  </a:cxn>
                </a:cxnLst>
                <a:rect l="l" t="t" r="r" b="b"/>
                <a:pathLst>
                  <a:path w="6391" h="25567">
                    <a:moveTo>
                      <a:pt x="6392" y="25568"/>
                    </a:moveTo>
                    <a:lnTo>
                      <a:pt x="0" y="25568"/>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162" name="Graphic 2">
                <a:extLst>
                  <a:ext uri="{FF2B5EF4-FFF2-40B4-BE49-F238E27FC236}">
                    <a16:creationId xmlns:a16="http://schemas.microsoft.com/office/drawing/2014/main" id="{8321FA8B-2713-484B-A02F-96DE765AA320}"/>
                  </a:ext>
                </a:extLst>
              </p:cNvPr>
              <p:cNvSpPr/>
              <p:nvPr/>
            </p:nvSpPr>
            <p:spPr>
              <a:xfrm>
                <a:off x="3086012" y="1611569"/>
                <a:ext cx="6391" cy="10866"/>
              </a:xfrm>
              <a:custGeom>
                <a:avLst/>
                <a:gdLst>
                  <a:gd name="connsiteX0" fmla="*/ 6392 w 6391"/>
                  <a:gd name="connsiteY0" fmla="*/ 10866 h 10866"/>
                  <a:gd name="connsiteX1" fmla="*/ 0 w 6391"/>
                  <a:gd name="connsiteY1" fmla="*/ 10866 h 10866"/>
                  <a:gd name="connsiteX2" fmla="*/ 0 w 6391"/>
                  <a:gd name="connsiteY2" fmla="*/ 0 h 10866"/>
                  <a:gd name="connsiteX3" fmla="*/ 6392 w 6391"/>
                  <a:gd name="connsiteY3" fmla="*/ 0 h 10866"/>
                </a:gdLst>
                <a:ahLst/>
                <a:cxnLst>
                  <a:cxn ang="0">
                    <a:pos x="connsiteX0" y="connsiteY0"/>
                  </a:cxn>
                  <a:cxn ang="0">
                    <a:pos x="connsiteX1" y="connsiteY1"/>
                  </a:cxn>
                  <a:cxn ang="0">
                    <a:pos x="connsiteX2" y="connsiteY2"/>
                  </a:cxn>
                  <a:cxn ang="0">
                    <a:pos x="connsiteX3" y="connsiteY3"/>
                  </a:cxn>
                </a:cxnLst>
                <a:rect l="l" t="t" r="r" b="b"/>
                <a:pathLst>
                  <a:path w="6391" h="10866">
                    <a:moveTo>
                      <a:pt x="6392" y="10866"/>
                    </a:moveTo>
                    <a:lnTo>
                      <a:pt x="0" y="10866"/>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163" name="Graphic 2">
                <a:extLst>
                  <a:ext uri="{FF2B5EF4-FFF2-40B4-BE49-F238E27FC236}">
                    <a16:creationId xmlns:a16="http://schemas.microsoft.com/office/drawing/2014/main" id="{67063815-CC3B-4452-B00E-7F882A64DD7D}"/>
                  </a:ext>
                </a:extLst>
              </p:cNvPr>
              <p:cNvSpPr/>
              <p:nvPr/>
            </p:nvSpPr>
            <p:spPr>
              <a:xfrm>
                <a:off x="3096879" y="1594950"/>
                <a:ext cx="6391" cy="28124"/>
              </a:xfrm>
              <a:custGeom>
                <a:avLst/>
                <a:gdLst>
                  <a:gd name="connsiteX0" fmla="*/ 6392 w 6391"/>
                  <a:gd name="connsiteY0" fmla="*/ 28124 h 28124"/>
                  <a:gd name="connsiteX1" fmla="*/ 0 w 6391"/>
                  <a:gd name="connsiteY1" fmla="*/ 28124 h 28124"/>
                  <a:gd name="connsiteX2" fmla="*/ 0 w 6391"/>
                  <a:gd name="connsiteY2" fmla="*/ 0 h 28124"/>
                  <a:gd name="connsiteX3" fmla="*/ 6392 w 6391"/>
                  <a:gd name="connsiteY3" fmla="*/ 0 h 28124"/>
                </a:gdLst>
                <a:ahLst/>
                <a:cxnLst>
                  <a:cxn ang="0">
                    <a:pos x="connsiteX0" y="connsiteY0"/>
                  </a:cxn>
                  <a:cxn ang="0">
                    <a:pos x="connsiteX1" y="connsiteY1"/>
                  </a:cxn>
                  <a:cxn ang="0">
                    <a:pos x="connsiteX2" y="connsiteY2"/>
                  </a:cxn>
                  <a:cxn ang="0">
                    <a:pos x="connsiteX3" y="connsiteY3"/>
                  </a:cxn>
                </a:cxnLst>
                <a:rect l="l" t="t" r="r" b="b"/>
                <a:pathLst>
                  <a:path w="6391" h="28124">
                    <a:moveTo>
                      <a:pt x="6392" y="28124"/>
                    </a:moveTo>
                    <a:lnTo>
                      <a:pt x="0" y="28124"/>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164" name="Graphic 2">
                <a:extLst>
                  <a:ext uri="{FF2B5EF4-FFF2-40B4-BE49-F238E27FC236}">
                    <a16:creationId xmlns:a16="http://schemas.microsoft.com/office/drawing/2014/main" id="{F2A9FF65-F398-47BA-907E-FDF8AE7709ED}"/>
                  </a:ext>
                </a:extLst>
              </p:cNvPr>
              <p:cNvSpPr/>
              <p:nvPr/>
            </p:nvSpPr>
            <p:spPr>
              <a:xfrm>
                <a:off x="3108384" y="1603899"/>
                <a:ext cx="6391" cy="19175"/>
              </a:xfrm>
              <a:custGeom>
                <a:avLst/>
                <a:gdLst>
                  <a:gd name="connsiteX0" fmla="*/ 6392 w 6391"/>
                  <a:gd name="connsiteY0" fmla="*/ 19176 h 19175"/>
                  <a:gd name="connsiteX1" fmla="*/ 0 w 6391"/>
                  <a:gd name="connsiteY1" fmla="*/ 19176 h 19175"/>
                  <a:gd name="connsiteX2" fmla="*/ 0 w 6391"/>
                  <a:gd name="connsiteY2" fmla="*/ 0 h 19175"/>
                  <a:gd name="connsiteX3" fmla="*/ 6392 w 6391"/>
                  <a:gd name="connsiteY3" fmla="*/ 0 h 19175"/>
                </a:gdLst>
                <a:ahLst/>
                <a:cxnLst>
                  <a:cxn ang="0">
                    <a:pos x="connsiteX0" y="connsiteY0"/>
                  </a:cxn>
                  <a:cxn ang="0">
                    <a:pos x="connsiteX1" y="connsiteY1"/>
                  </a:cxn>
                  <a:cxn ang="0">
                    <a:pos x="connsiteX2" y="connsiteY2"/>
                  </a:cxn>
                  <a:cxn ang="0">
                    <a:pos x="connsiteX3" y="connsiteY3"/>
                  </a:cxn>
                </a:cxnLst>
                <a:rect l="l" t="t" r="r" b="b"/>
                <a:pathLst>
                  <a:path w="6391" h="19175">
                    <a:moveTo>
                      <a:pt x="6392" y="19176"/>
                    </a:moveTo>
                    <a:lnTo>
                      <a:pt x="0" y="19176"/>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165" name="Graphic 2">
                <a:extLst>
                  <a:ext uri="{FF2B5EF4-FFF2-40B4-BE49-F238E27FC236}">
                    <a16:creationId xmlns:a16="http://schemas.microsoft.com/office/drawing/2014/main" id="{F50C2FDE-2A67-464C-AB49-D6D87E5DDDD2}"/>
                  </a:ext>
                </a:extLst>
              </p:cNvPr>
              <p:cNvSpPr/>
              <p:nvPr/>
            </p:nvSpPr>
            <p:spPr>
              <a:xfrm>
                <a:off x="3119889" y="1589837"/>
                <a:ext cx="6391" cy="33237"/>
              </a:xfrm>
              <a:custGeom>
                <a:avLst/>
                <a:gdLst>
                  <a:gd name="connsiteX0" fmla="*/ 6392 w 6391"/>
                  <a:gd name="connsiteY0" fmla="*/ 33238 h 33237"/>
                  <a:gd name="connsiteX1" fmla="*/ 0 w 6391"/>
                  <a:gd name="connsiteY1" fmla="*/ 33238 h 33237"/>
                  <a:gd name="connsiteX2" fmla="*/ 0 w 6391"/>
                  <a:gd name="connsiteY2" fmla="*/ 0 h 33237"/>
                  <a:gd name="connsiteX3" fmla="*/ 6392 w 6391"/>
                  <a:gd name="connsiteY3" fmla="*/ 0 h 33237"/>
                </a:gdLst>
                <a:ahLst/>
                <a:cxnLst>
                  <a:cxn ang="0">
                    <a:pos x="connsiteX0" y="connsiteY0"/>
                  </a:cxn>
                  <a:cxn ang="0">
                    <a:pos x="connsiteX1" y="connsiteY1"/>
                  </a:cxn>
                  <a:cxn ang="0">
                    <a:pos x="connsiteX2" y="connsiteY2"/>
                  </a:cxn>
                  <a:cxn ang="0">
                    <a:pos x="connsiteX3" y="connsiteY3"/>
                  </a:cxn>
                </a:cxnLst>
                <a:rect l="l" t="t" r="r" b="b"/>
                <a:pathLst>
                  <a:path w="6391" h="33237">
                    <a:moveTo>
                      <a:pt x="6392" y="33238"/>
                    </a:moveTo>
                    <a:lnTo>
                      <a:pt x="0" y="33238"/>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166" name="Graphic 2">
                <a:extLst>
                  <a:ext uri="{FF2B5EF4-FFF2-40B4-BE49-F238E27FC236}">
                    <a16:creationId xmlns:a16="http://schemas.microsoft.com/office/drawing/2014/main" id="{A7B0345E-76A2-47BD-8C0B-2AF60536A65B}"/>
                  </a:ext>
                </a:extLst>
              </p:cNvPr>
              <p:cNvSpPr/>
              <p:nvPr/>
            </p:nvSpPr>
            <p:spPr>
              <a:xfrm>
                <a:off x="3131395" y="1586641"/>
                <a:ext cx="6391" cy="37072"/>
              </a:xfrm>
              <a:custGeom>
                <a:avLst/>
                <a:gdLst>
                  <a:gd name="connsiteX0" fmla="*/ 6392 w 6391"/>
                  <a:gd name="connsiteY0" fmla="*/ 37073 h 37072"/>
                  <a:gd name="connsiteX1" fmla="*/ 0 w 6391"/>
                  <a:gd name="connsiteY1" fmla="*/ 37073 h 37072"/>
                  <a:gd name="connsiteX2" fmla="*/ 0 w 6391"/>
                  <a:gd name="connsiteY2" fmla="*/ 0 h 37072"/>
                  <a:gd name="connsiteX3" fmla="*/ 6392 w 6391"/>
                  <a:gd name="connsiteY3" fmla="*/ 0 h 37072"/>
                </a:gdLst>
                <a:ahLst/>
                <a:cxnLst>
                  <a:cxn ang="0">
                    <a:pos x="connsiteX0" y="connsiteY0"/>
                  </a:cxn>
                  <a:cxn ang="0">
                    <a:pos x="connsiteX1" y="connsiteY1"/>
                  </a:cxn>
                  <a:cxn ang="0">
                    <a:pos x="connsiteX2" y="connsiteY2"/>
                  </a:cxn>
                  <a:cxn ang="0">
                    <a:pos x="connsiteX3" y="connsiteY3"/>
                  </a:cxn>
                </a:cxnLst>
                <a:rect l="l" t="t" r="r" b="b"/>
                <a:pathLst>
                  <a:path w="6391" h="37072">
                    <a:moveTo>
                      <a:pt x="6392" y="37073"/>
                    </a:moveTo>
                    <a:lnTo>
                      <a:pt x="0" y="37073"/>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167" name="Graphic 2">
                <a:extLst>
                  <a:ext uri="{FF2B5EF4-FFF2-40B4-BE49-F238E27FC236}">
                    <a16:creationId xmlns:a16="http://schemas.microsoft.com/office/drawing/2014/main" id="{5A3A1775-4AD6-40C7-AAC4-AFB6AF37FA80}"/>
                  </a:ext>
                </a:extLst>
              </p:cNvPr>
              <p:cNvSpPr/>
              <p:nvPr/>
            </p:nvSpPr>
            <p:spPr>
              <a:xfrm>
                <a:off x="3142261" y="1605177"/>
                <a:ext cx="6391" cy="18536"/>
              </a:xfrm>
              <a:custGeom>
                <a:avLst/>
                <a:gdLst>
                  <a:gd name="connsiteX0" fmla="*/ 6392 w 6391"/>
                  <a:gd name="connsiteY0" fmla="*/ 18536 h 18536"/>
                  <a:gd name="connsiteX1" fmla="*/ 0 w 6391"/>
                  <a:gd name="connsiteY1" fmla="*/ 18536 h 18536"/>
                  <a:gd name="connsiteX2" fmla="*/ 0 w 6391"/>
                  <a:gd name="connsiteY2" fmla="*/ 0 h 18536"/>
                  <a:gd name="connsiteX3" fmla="*/ 6392 w 6391"/>
                  <a:gd name="connsiteY3" fmla="*/ 0 h 18536"/>
                </a:gdLst>
                <a:ahLst/>
                <a:cxnLst>
                  <a:cxn ang="0">
                    <a:pos x="connsiteX0" y="connsiteY0"/>
                  </a:cxn>
                  <a:cxn ang="0">
                    <a:pos x="connsiteX1" y="connsiteY1"/>
                  </a:cxn>
                  <a:cxn ang="0">
                    <a:pos x="connsiteX2" y="connsiteY2"/>
                  </a:cxn>
                  <a:cxn ang="0">
                    <a:pos x="connsiteX3" y="connsiteY3"/>
                  </a:cxn>
                </a:cxnLst>
                <a:rect l="l" t="t" r="r" b="b"/>
                <a:pathLst>
                  <a:path w="6391" h="18536">
                    <a:moveTo>
                      <a:pt x="6392" y="18536"/>
                    </a:moveTo>
                    <a:lnTo>
                      <a:pt x="0" y="18536"/>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168" name="Graphic 2">
                <a:extLst>
                  <a:ext uri="{FF2B5EF4-FFF2-40B4-BE49-F238E27FC236}">
                    <a16:creationId xmlns:a16="http://schemas.microsoft.com/office/drawing/2014/main" id="{44218CEE-0303-4EEC-B014-F5E8E857F656}"/>
                  </a:ext>
                </a:extLst>
              </p:cNvPr>
              <p:cNvSpPr/>
              <p:nvPr/>
            </p:nvSpPr>
            <p:spPr>
              <a:xfrm>
                <a:off x="3153766" y="1583445"/>
                <a:ext cx="6391" cy="40268"/>
              </a:xfrm>
              <a:custGeom>
                <a:avLst/>
                <a:gdLst>
                  <a:gd name="connsiteX0" fmla="*/ 6392 w 6391"/>
                  <a:gd name="connsiteY0" fmla="*/ 40269 h 40268"/>
                  <a:gd name="connsiteX1" fmla="*/ 0 w 6391"/>
                  <a:gd name="connsiteY1" fmla="*/ 40269 h 40268"/>
                  <a:gd name="connsiteX2" fmla="*/ 0 w 6391"/>
                  <a:gd name="connsiteY2" fmla="*/ 0 h 40268"/>
                  <a:gd name="connsiteX3" fmla="*/ 6392 w 6391"/>
                  <a:gd name="connsiteY3" fmla="*/ 639 h 40268"/>
                </a:gdLst>
                <a:ahLst/>
                <a:cxnLst>
                  <a:cxn ang="0">
                    <a:pos x="connsiteX0" y="connsiteY0"/>
                  </a:cxn>
                  <a:cxn ang="0">
                    <a:pos x="connsiteX1" y="connsiteY1"/>
                  </a:cxn>
                  <a:cxn ang="0">
                    <a:pos x="connsiteX2" y="connsiteY2"/>
                  </a:cxn>
                  <a:cxn ang="0">
                    <a:pos x="connsiteX3" y="connsiteY3"/>
                  </a:cxn>
                </a:cxnLst>
                <a:rect l="l" t="t" r="r" b="b"/>
                <a:pathLst>
                  <a:path w="6391" h="40268">
                    <a:moveTo>
                      <a:pt x="6392" y="40269"/>
                    </a:moveTo>
                    <a:lnTo>
                      <a:pt x="0" y="40269"/>
                    </a:lnTo>
                    <a:lnTo>
                      <a:pt x="0" y="0"/>
                    </a:lnTo>
                    <a:lnTo>
                      <a:pt x="6392" y="639"/>
                    </a:lnTo>
                    <a:close/>
                  </a:path>
                </a:pathLst>
              </a:custGeom>
              <a:solidFill>
                <a:srgbClr val="FF9085"/>
              </a:solidFill>
              <a:ln w="6385" cap="flat">
                <a:noFill/>
                <a:prstDash val="solid"/>
                <a:miter/>
              </a:ln>
            </p:spPr>
            <p:txBody>
              <a:bodyPr rtlCol="0" anchor="ctr"/>
              <a:lstStyle/>
              <a:p>
                <a:endParaRPr lang="en-US"/>
              </a:p>
            </p:txBody>
          </p:sp>
          <p:sp>
            <p:nvSpPr>
              <p:cNvPr id="169" name="Graphic 2">
                <a:extLst>
                  <a:ext uri="{FF2B5EF4-FFF2-40B4-BE49-F238E27FC236}">
                    <a16:creationId xmlns:a16="http://schemas.microsoft.com/office/drawing/2014/main" id="{ACB55302-D9D1-4045-9678-EFA2D0EF70BD}"/>
                  </a:ext>
                </a:extLst>
              </p:cNvPr>
              <p:cNvSpPr/>
              <p:nvPr/>
            </p:nvSpPr>
            <p:spPr>
              <a:xfrm>
                <a:off x="3164633" y="1589837"/>
                <a:ext cx="6391" cy="34516"/>
              </a:xfrm>
              <a:custGeom>
                <a:avLst/>
                <a:gdLst>
                  <a:gd name="connsiteX0" fmla="*/ 6392 w 6391"/>
                  <a:gd name="connsiteY0" fmla="*/ 34516 h 34516"/>
                  <a:gd name="connsiteX1" fmla="*/ 0 w 6391"/>
                  <a:gd name="connsiteY1" fmla="*/ 34516 h 34516"/>
                  <a:gd name="connsiteX2" fmla="*/ 0 w 6391"/>
                  <a:gd name="connsiteY2" fmla="*/ 0 h 34516"/>
                  <a:gd name="connsiteX3" fmla="*/ 6392 w 6391"/>
                  <a:gd name="connsiteY3" fmla="*/ 0 h 34516"/>
                </a:gdLst>
                <a:ahLst/>
                <a:cxnLst>
                  <a:cxn ang="0">
                    <a:pos x="connsiteX0" y="connsiteY0"/>
                  </a:cxn>
                  <a:cxn ang="0">
                    <a:pos x="connsiteX1" y="connsiteY1"/>
                  </a:cxn>
                  <a:cxn ang="0">
                    <a:pos x="connsiteX2" y="connsiteY2"/>
                  </a:cxn>
                  <a:cxn ang="0">
                    <a:pos x="connsiteX3" y="connsiteY3"/>
                  </a:cxn>
                </a:cxnLst>
                <a:rect l="l" t="t" r="r" b="b"/>
                <a:pathLst>
                  <a:path w="6391" h="34516">
                    <a:moveTo>
                      <a:pt x="6392" y="34516"/>
                    </a:moveTo>
                    <a:lnTo>
                      <a:pt x="0" y="34516"/>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170" name="Graphic 2">
                <a:extLst>
                  <a:ext uri="{FF2B5EF4-FFF2-40B4-BE49-F238E27FC236}">
                    <a16:creationId xmlns:a16="http://schemas.microsoft.com/office/drawing/2014/main" id="{996FFA78-E468-4A5E-B659-C446FF6A068E}"/>
                  </a:ext>
                </a:extLst>
              </p:cNvPr>
              <p:cNvSpPr/>
              <p:nvPr/>
            </p:nvSpPr>
            <p:spPr>
              <a:xfrm>
                <a:off x="3176138" y="1615404"/>
                <a:ext cx="6391" cy="8948"/>
              </a:xfrm>
              <a:custGeom>
                <a:avLst/>
                <a:gdLst>
                  <a:gd name="connsiteX0" fmla="*/ 6392 w 6391"/>
                  <a:gd name="connsiteY0" fmla="*/ 8949 h 8948"/>
                  <a:gd name="connsiteX1" fmla="*/ 0 w 6391"/>
                  <a:gd name="connsiteY1" fmla="*/ 8949 h 8948"/>
                  <a:gd name="connsiteX2" fmla="*/ 0 w 6391"/>
                  <a:gd name="connsiteY2" fmla="*/ 0 h 8948"/>
                  <a:gd name="connsiteX3" fmla="*/ 6392 w 6391"/>
                  <a:gd name="connsiteY3" fmla="*/ 0 h 8948"/>
                </a:gdLst>
                <a:ahLst/>
                <a:cxnLst>
                  <a:cxn ang="0">
                    <a:pos x="connsiteX0" y="connsiteY0"/>
                  </a:cxn>
                  <a:cxn ang="0">
                    <a:pos x="connsiteX1" y="connsiteY1"/>
                  </a:cxn>
                  <a:cxn ang="0">
                    <a:pos x="connsiteX2" y="connsiteY2"/>
                  </a:cxn>
                  <a:cxn ang="0">
                    <a:pos x="connsiteX3" y="connsiteY3"/>
                  </a:cxn>
                </a:cxnLst>
                <a:rect l="l" t="t" r="r" b="b"/>
                <a:pathLst>
                  <a:path w="6391" h="8948">
                    <a:moveTo>
                      <a:pt x="6392" y="8949"/>
                    </a:moveTo>
                    <a:lnTo>
                      <a:pt x="0" y="8949"/>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171" name="Graphic 2">
                <a:extLst>
                  <a:ext uri="{FF2B5EF4-FFF2-40B4-BE49-F238E27FC236}">
                    <a16:creationId xmlns:a16="http://schemas.microsoft.com/office/drawing/2014/main" id="{595AA962-BE9E-47A3-BF76-632E1602AFF1}"/>
                  </a:ext>
                </a:extLst>
              </p:cNvPr>
              <p:cNvSpPr/>
              <p:nvPr/>
            </p:nvSpPr>
            <p:spPr>
              <a:xfrm>
                <a:off x="3187004" y="1603260"/>
                <a:ext cx="6391" cy="21093"/>
              </a:xfrm>
              <a:custGeom>
                <a:avLst/>
                <a:gdLst>
                  <a:gd name="connsiteX0" fmla="*/ 6392 w 6391"/>
                  <a:gd name="connsiteY0" fmla="*/ 21093 h 21093"/>
                  <a:gd name="connsiteX1" fmla="*/ 0 w 6391"/>
                  <a:gd name="connsiteY1" fmla="*/ 21093 h 21093"/>
                  <a:gd name="connsiteX2" fmla="*/ 0 w 6391"/>
                  <a:gd name="connsiteY2" fmla="*/ 0 h 21093"/>
                  <a:gd name="connsiteX3" fmla="*/ 6392 w 6391"/>
                  <a:gd name="connsiteY3" fmla="*/ 0 h 21093"/>
                </a:gdLst>
                <a:ahLst/>
                <a:cxnLst>
                  <a:cxn ang="0">
                    <a:pos x="connsiteX0" y="connsiteY0"/>
                  </a:cxn>
                  <a:cxn ang="0">
                    <a:pos x="connsiteX1" y="connsiteY1"/>
                  </a:cxn>
                  <a:cxn ang="0">
                    <a:pos x="connsiteX2" y="connsiteY2"/>
                  </a:cxn>
                  <a:cxn ang="0">
                    <a:pos x="connsiteX3" y="connsiteY3"/>
                  </a:cxn>
                </a:cxnLst>
                <a:rect l="l" t="t" r="r" b="b"/>
                <a:pathLst>
                  <a:path w="6391" h="21093">
                    <a:moveTo>
                      <a:pt x="6392" y="21093"/>
                    </a:moveTo>
                    <a:lnTo>
                      <a:pt x="0" y="21093"/>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172" name="Graphic 2">
                <a:extLst>
                  <a:ext uri="{FF2B5EF4-FFF2-40B4-BE49-F238E27FC236}">
                    <a16:creationId xmlns:a16="http://schemas.microsoft.com/office/drawing/2014/main" id="{2305C65C-682F-4D80-86D7-CB89E61C4BF8}"/>
                  </a:ext>
                </a:extLst>
              </p:cNvPr>
              <p:cNvSpPr/>
              <p:nvPr/>
            </p:nvSpPr>
            <p:spPr>
              <a:xfrm>
                <a:off x="3198510" y="1593672"/>
                <a:ext cx="6391" cy="31320"/>
              </a:xfrm>
              <a:custGeom>
                <a:avLst/>
                <a:gdLst>
                  <a:gd name="connsiteX0" fmla="*/ 6392 w 6391"/>
                  <a:gd name="connsiteY0" fmla="*/ 31320 h 31320"/>
                  <a:gd name="connsiteX1" fmla="*/ 0 w 6391"/>
                  <a:gd name="connsiteY1" fmla="*/ 31320 h 31320"/>
                  <a:gd name="connsiteX2" fmla="*/ 0 w 6391"/>
                  <a:gd name="connsiteY2" fmla="*/ 0 h 31320"/>
                  <a:gd name="connsiteX3" fmla="*/ 6392 w 6391"/>
                  <a:gd name="connsiteY3" fmla="*/ 0 h 31320"/>
                </a:gdLst>
                <a:ahLst/>
                <a:cxnLst>
                  <a:cxn ang="0">
                    <a:pos x="connsiteX0" y="connsiteY0"/>
                  </a:cxn>
                  <a:cxn ang="0">
                    <a:pos x="connsiteX1" y="connsiteY1"/>
                  </a:cxn>
                  <a:cxn ang="0">
                    <a:pos x="connsiteX2" y="connsiteY2"/>
                  </a:cxn>
                  <a:cxn ang="0">
                    <a:pos x="connsiteX3" y="connsiteY3"/>
                  </a:cxn>
                </a:cxnLst>
                <a:rect l="l" t="t" r="r" b="b"/>
                <a:pathLst>
                  <a:path w="6391" h="31320">
                    <a:moveTo>
                      <a:pt x="6392" y="31320"/>
                    </a:moveTo>
                    <a:lnTo>
                      <a:pt x="0" y="31320"/>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173" name="Graphic 2">
                <a:extLst>
                  <a:ext uri="{FF2B5EF4-FFF2-40B4-BE49-F238E27FC236}">
                    <a16:creationId xmlns:a16="http://schemas.microsoft.com/office/drawing/2014/main" id="{5F4907E1-78A6-4DFA-B28A-BAC6E9D85559}"/>
                  </a:ext>
                </a:extLst>
              </p:cNvPr>
              <p:cNvSpPr/>
              <p:nvPr/>
            </p:nvSpPr>
            <p:spPr>
              <a:xfrm>
                <a:off x="3209376" y="1602621"/>
                <a:ext cx="6391" cy="22371"/>
              </a:xfrm>
              <a:custGeom>
                <a:avLst/>
                <a:gdLst>
                  <a:gd name="connsiteX0" fmla="*/ 6392 w 6391"/>
                  <a:gd name="connsiteY0" fmla="*/ 22372 h 22371"/>
                  <a:gd name="connsiteX1" fmla="*/ 0 w 6391"/>
                  <a:gd name="connsiteY1" fmla="*/ 22372 h 22371"/>
                  <a:gd name="connsiteX2" fmla="*/ 0 w 6391"/>
                  <a:gd name="connsiteY2" fmla="*/ 0 h 22371"/>
                  <a:gd name="connsiteX3" fmla="*/ 6392 w 6391"/>
                  <a:gd name="connsiteY3" fmla="*/ 0 h 22371"/>
                </a:gdLst>
                <a:ahLst/>
                <a:cxnLst>
                  <a:cxn ang="0">
                    <a:pos x="connsiteX0" y="connsiteY0"/>
                  </a:cxn>
                  <a:cxn ang="0">
                    <a:pos x="connsiteX1" y="connsiteY1"/>
                  </a:cxn>
                  <a:cxn ang="0">
                    <a:pos x="connsiteX2" y="connsiteY2"/>
                  </a:cxn>
                  <a:cxn ang="0">
                    <a:pos x="connsiteX3" y="connsiteY3"/>
                  </a:cxn>
                </a:cxnLst>
                <a:rect l="l" t="t" r="r" b="b"/>
                <a:pathLst>
                  <a:path w="6391" h="22371">
                    <a:moveTo>
                      <a:pt x="6392" y="22372"/>
                    </a:moveTo>
                    <a:lnTo>
                      <a:pt x="0" y="22372"/>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174" name="Graphic 2">
                <a:extLst>
                  <a:ext uri="{FF2B5EF4-FFF2-40B4-BE49-F238E27FC236}">
                    <a16:creationId xmlns:a16="http://schemas.microsoft.com/office/drawing/2014/main" id="{B985B53F-7AFA-41B0-8B15-7AAD58A600AB}"/>
                  </a:ext>
                </a:extLst>
              </p:cNvPr>
              <p:cNvSpPr/>
              <p:nvPr/>
            </p:nvSpPr>
            <p:spPr>
              <a:xfrm>
                <a:off x="3220242" y="1590476"/>
                <a:ext cx="6391" cy="34516"/>
              </a:xfrm>
              <a:custGeom>
                <a:avLst/>
                <a:gdLst>
                  <a:gd name="connsiteX0" fmla="*/ 6392 w 6391"/>
                  <a:gd name="connsiteY0" fmla="*/ 34516 h 34516"/>
                  <a:gd name="connsiteX1" fmla="*/ 0 w 6391"/>
                  <a:gd name="connsiteY1" fmla="*/ 34516 h 34516"/>
                  <a:gd name="connsiteX2" fmla="*/ 0 w 6391"/>
                  <a:gd name="connsiteY2" fmla="*/ 0 h 34516"/>
                  <a:gd name="connsiteX3" fmla="*/ 6392 w 6391"/>
                  <a:gd name="connsiteY3" fmla="*/ 0 h 34516"/>
                </a:gdLst>
                <a:ahLst/>
                <a:cxnLst>
                  <a:cxn ang="0">
                    <a:pos x="connsiteX0" y="connsiteY0"/>
                  </a:cxn>
                  <a:cxn ang="0">
                    <a:pos x="connsiteX1" y="connsiteY1"/>
                  </a:cxn>
                  <a:cxn ang="0">
                    <a:pos x="connsiteX2" y="connsiteY2"/>
                  </a:cxn>
                  <a:cxn ang="0">
                    <a:pos x="connsiteX3" y="connsiteY3"/>
                  </a:cxn>
                </a:cxnLst>
                <a:rect l="l" t="t" r="r" b="b"/>
                <a:pathLst>
                  <a:path w="6391" h="34516">
                    <a:moveTo>
                      <a:pt x="6392" y="34516"/>
                    </a:moveTo>
                    <a:lnTo>
                      <a:pt x="0" y="34516"/>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175" name="Graphic 2">
                <a:extLst>
                  <a:ext uri="{FF2B5EF4-FFF2-40B4-BE49-F238E27FC236}">
                    <a16:creationId xmlns:a16="http://schemas.microsoft.com/office/drawing/2014/main" id="{A5BF4390-EC45-4461-9545-56D7D234ADCF}"/>
                  </a:ext>
                </a:extLst>
              </p:cNvPr>
              <p:cNvSpPr/>
              <p:nvPr/>
            </p:nvSpPr>
            <p:spPr>
              <a:xfrm>
                <a:off x="3231747" y="1586641"/>
                <a:ext cx="5752" cy="38990"/>
              </a:xfrm>
              <a:custGeom>
                <a:avLst/>
                <a:gdLst>
                  <a:gd name="connsiteX0" fmla="*/ 5753 w 5752"/>
                  <a:gd name="connsiteY0" fmla="*/ 38990 h 38990"/>
                  <a:gd name="connsiteX1" fmla="*/ 0 w 5752"/>
                  <a:gd name="connsiteY1" fmla="*/ 38351 h 38990"/>
                  <a:gd name="connsiteX2" fmla="*/ 0 w 5752"/>
                  <a:gd name="connsiteY2" fmla="*/ 0 h 38990"/>
                  <a:gd name="connsiteX3" fmla="*/ 5753 w 5752"/>
                  <a:gd name="connsiteY3" fmla="*/ 0 h 38990"/>
                </a:gdLst>
                <a:ahLst/>
                <a:cxnLst>
                  <a:cxn ang="0">
                    <a:pos x="connsiteX0" y="connsiteY0"/>
                  </a:cxn>
                  <a:cxn ang="0">
                    <a:pos x="connsiteX1" y="connsiteY1"/>
                  </a:cxn>
                  <a:cxn ang="0">
                    <a:pos x="connsiteX2" y="connsiteY2"/>
                  </a:cxn>
                  <a:cxn ang="0">
                    <a:pos x="connsiteX3" y="connsiteY3"/>
                  </a:cxn>
                </a:cxnLst>
                <a:rect l="l" t="t" r="r" b="b"/>
                <a:pathLst>
                  <a:path w="5752" h="38990">
                    <a:moveTo>
                      <a:pt x="5753" y="38990"/>
                    </a:moveTo>
                    <a:lnTo>
                      <a:pt x="0" y="38351"/>
                    </a:lnTo>
                    <a:lnTo>
                      <a:pt x="0" y="0"/>
                    </a:lnTo>
                    <a:lnTo>
                      <a:pt x="5753" y="0"/>
                    </a:lnTo>
                    <a:close/>
                  </a:path>
                </a:pathLst>
              </a:custGeom>
              <a:solidFill>
                <a:srgbClr val="FF9085"/>
              </a:solidFill>
              <a:ln w="6385" cap="flat">
                <a:noFill/>
                <a:prstDash val="solid"/>
                <a:miter/>
              </a:ln>
            </p:spPr>
            <p:txBody>
              <a:bodyPr rtlCol="0" anchor="ctr"/>
              <a:lstStyle/>
              <a:p>
                <a:endParaRPr lang="en-US"/>
              </a:p>
            </p:txBody>
          </p:sp>
        </p:grpSp>
      </p:grpSp>
      <p:grpSp>
        <p:nvGrpSpPr>
          <p:cNvPr id="176" name="Graphic 2">
            <a:extLst>
              <a:ext uri="{FF2B5EF4-FFF2-40B4-BE49-F238E27FC236}">
                <a16:creationId xmlns:a16="http://schemas.microsoft.com/office/drawing/2014/main" id="{7FCD6330-EA8B-44C0-A1DB-3B0FBBDD24D8}"/>
              </a:ext>
            </a:extLst>
          </p:cNvPr>
          <p:cNvGrpSpPr/>
          <p:nvPr/>
        </p:nvGrpSpPr>
        <p:grpSpPr>
          <a:xfrm>
            <a:off x="5226503" y="1659587"/>
            <a:ext cx="324707" cy="81176"/>
            <a:chOff x="2944113" y="1644168"/>
            <a:chExt cx="324707" cy="81176"/>
          </a:xfrm>
        </p:grpSpPr>
        <p:sp>
          <p:nvSpPr>
            <p:cNvPr id="177" name="Graphic 2">
              <a:extLst>
                <a:ext uri="{FF2B5EF4-FFF2-40B4-BE49-F238E27FC236}">
                  <a16:creationId xmlns:a16="http://schemas.microsoft.com/office/drawing/2014/main" id="{899DDCA1-E167-4C4D-A448-F5D6982256F7}"/>
                </a:ext>
              </a:extLst>
            </p:cNvPr>
            <p:cNvSpPr/>
            <p:nvPr/>
          </p:nvSpPr>
          <p:spPr>
            <a:xfrm>
              <a:off x="2944113" y="1644168"/>
              <a:ext cx="324707" cy="81176"/>
            </a:xfrm>
            <a:custGeom>
              <a:avLst/>
              <a:gdLst>
                <a:gd name="connsiteX0" fmla="*/ 0 w 324707"/>
                <a:gd name="connsiteY0" fmla="*/ 65197 h 81176"/>
                <a:gd name="connsiteX1" fmla="*/ 0 w 324707"/>
                <a:gd name="connsiteY1" fmla="*/ 14062 h 81176"/>
                <a:gd name="connsiteX2" fmla="*/ 16619 w 324707"/>
                <a:gd name="connsiteY2" fmla="*/ 0 h 81176"/>
                <a:gd name="connsiteX3" fmla="*/ 309367 w 324707"/>
                <a:gd name="connsiteY3" fmla="*/ 4474 h 81176"/>
                <a:gd name="connsiteX4" fmla="*/ 324708 w 324707"/>
                <a:gd name="connsiteY4" fmla="*/ 18536 h 81176"/>
                <a:gd name="connsiteX5" fmla="*/ 324708 w 324707"/>
                <a:gd name="connsiteY5" fmla="*/ 67754 h 81176"/>
                <a:gd name="connsiteX6" fmla="*/ 309367 w 324707"/>
                <a:gd name="connsiteY6" fmla="*/ 81177 h 81176"/>
                <a:gd name="connsiteX7" fmla="*/ 16619 w 324707"/>
                <a:gd name="connsiteY7" fmla="*/ 79899 h 81176"/>
                <a:gd name="connsiteX8" fmla="*/ 0 w 324707"/>
                <a:gd name="connsiteY8" fmla="*/ 65197 h 81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4707" h="81176">
                  <a:moveTo>
                    <a:pt x="0" y="65197"/>
                  </a:moveTo>
                  <a:lnTo>
                    <a:pt x="0" y="14062"/>
                  </a:lnTo>
                  <a:cubicBezTo>
                    <a:pt x="0" y="6392"/>
                    <a:pt x="7031" y="0"/>
                    <a:pt x="16619" y="0"/>
                  </a:cubicBezTo>
                  <a:lnTo>
                    <a:pt x="309367" y="4474"/>
                  </a:lnTo>
                  <a:cubicBezTo>
                    <a:pt x="317677" y="4474"/>
                    <a:pt x="324708" y="10866"/>
                    <a:pt x="324708" y="18536"/>
                  </a:cubicBezTo>
                  <a:lnTo>
                    <a:pt x="324708" y="67754"/>
                  </a:lnTo>
                  <a:cubicBezTo>
                    <a:pt x="324708" y="75424"/>
                    <a:pt x="317677" y="81177"/>
                    <a:pt x="309367" y="81177"/>
                  </a:cubicBezTo>
                  <a:lnTo>
                    <a:pt x="16619" y="79899"/>
                  </a:lnTo>
                  <a:cubicBezTo>
                    <a:pt x="7031" y="79899"/>
                    <a:pt x="0" y="73507"/>
                    <a:pt x="0" y="65197"/>
                  </a:cubicBezTo>
                  <a:close/>
                </a:path>
              </a:pathLst>
            </a:custGeom>
            <a:solidFill>
              <a:srgbClr val="AA80F9">
                <a:alpha val="74000"/>
              </a:srgbClr>
            </a:solidFill>
            <a:ln w="6385" cap="flat">
              <a:noFill/>
              <a:prstDash val="solid"/>
              <a:miter/>
            </a:ln>
          </p:spPr>
          <p:txBody>
            <a:bodyPr rtlCol="0" anchor="ctr"/>
            <a:lstStyle/>
            <a:p>
              <a:endParaRPr lang="en-US"/>
            </a:p>
          </p:txBody>
        </p:sp>
        <p:sp>
          <p:nvSpPr>
            <p:cNvPr id="178" name="Graphic 2">
              <a:extLst>
                <a:ext uri="{FF2B5EF4-FFF2-40B4-BE49-F238E27FC236}">
                  <a16:creationId xmlns:a16="http://schemas.microsoft.com/office/drawing/2014/main" id="{E13C393C-36CE-432E-B0BB-8D3290C1AF61}"/>
                </a:ext>
              </a:extLst>
            </p:cNvPr>
            <p:cNvSpPr/>
            <p:nvPr/>
          </p:nvSpPr>
          <p:spPr>
            <a:xfrm>
              <a:off x="2958814" y="1656870"/>
              <a:ext cx="15340" cy="12865"/>
            </a:xfrm>
            <a:custGeom>
              <a:avLst/>
              <a:gdLst>
                <a:gd name="connsiteX0" fmla="*/ 15340 w 15340"/>
                <a:gd name="connsiteY0" fmla="*/ 6474 h 12865"/>
                <a:gd name="connsiteX1" fmla="*/ 7670 w 15340"/>
                <a:gd name="connsiteY1" fmla="*/ 12866 h 12865"/>
                <a:gd name="connsiteX2" fmla="*/ 0 w 15340"/>
                <a:gd name="connsiteY2" fmla="*/ 6474 h 12865"/>
                <a:gd name="connsiteX3" fmla="*/ 7670 w 15340"/>
                <a:gd name="connsiteY3" fmla="*/ 82 h 12865"/>
                <a:gd name="connsiteX4" fmla="*/ 15340 w 15340"/>
                <a:gd name="connsiteY4" fmla="*/ 6474 h 12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 h="12865">
                  <a:moveTo>
                    <a:pt x="15340" y="6474"/>
                  </a:moveTo>
                  <a:cubicBezTo>
                    <a:pt x="15340" y="10309"/>
                    <a:pt x="12145" y="12866"/>
                    <a:pt x="7670" y="12866"/>
                  </a:cubicBezTo>
                  <a:cubicBezTo>
                    <a:pt x="3196" y="12866"/>
                    <a:pt x="0" y="9670"/>
                    <a:pt x="0" y="6474"/>
                  </a:cubicBezTo>
                  <a:cubicBezTo>
                    <a:pt x="0" y="2639"/>
                    <a:pt x="3196" y="82"/>
                    <a:pt x="7670" y="82"/>
                  </a:cubicBezTo>
                  <a:cubicBezTo>
                    <a:pt x="12145" y="-557"/>
                    <a:pt x="15340" y="2639"/>
                    <a:pt x="15340" y="6474"/>
                  </a:cubicBezTo>
                  <a:close/>
                </a:path>
              </a:pathLst>
            </a:custGeom>
            <a:solidFill>
              <a:srgbClr val="FFFFFF">
                <a:alpha val="40000"/>
              </a:srgbClr>
            </a:solidFill>
            <a:ln w="6385" cap="flat">
              <a:noFill/>
              <a:prstDash val="solid"/>
              <a:miter/>
            </a:ln>
          </p:spPr>
          <p:txBody>
            <a:bodyPr rtlCol="0" anchor="ctr"/>
            <a:lstStyle/>
            <a:p>
              <a:endParaRPr lang="en-US"/>
            </a:p>
          </p:txBody>
        </p:sp>
        <p:sp>
          <p:nvSpPr>
            <p:cNvPr id="179" name="Graphic 2">
              <a:extLst>
                <a:ext uri="{FF2B5EF4-FFF2-40B4-BE49-F238E27FC236}">
                  <a16:creationId xmlns:a16="http://schemas.microsoft.com/office/drawing/2014/main" id="{AF2B6C5D-CCF4-4A46-A709-85C0454595A9}"/>
                </a:ext>
              </a:extLst>
            </p:cNvPr>
            <p:cNvSpPr/>
            <p:nvPr/>
          </p:nvSpPr>
          <p:spPr>
            <a:xfrm>
              <a:off x="2983103" y="1656952"/>
              <a:ext cx="15340" cy="12783"/>
            </a:xfrm>
            <a:custGeom>
              <a:avLst/>
              <a:gdLst>
                <a:gd name="connsiteX0" fmla="*/ 15340 w 15340"/>
                <a:gd name="connsiteY0" fmla="*/ 6392 h 12783"/>
                <a:gd name="connsiteX1" fmla="*/ 7670 w 15340"/>
                <a:gd name="connsiteY1" fmla="*/ 12784 h 12783"/>
                <a:gd name="connsiteX2" fmla="*/ 0 w 15340"/>
                <a:gd name="connsiteY2" fmla="*/ 6392 h 12783"/>
                <a:gd name="connsiteX3" fmla="*/ 7670 w 15340"/>
                <a:gd name="connsiteY3" fmla="*/ 0 h 12783"/>
                <a:gd name="connsiteX4" fmla="*/ 15340 w 15340"/>
                <a:gd name="connsiteY4" fmla="*/ 6392 h 12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 h="12783">
                  <a:moveTo>
                    <a:pt x="15340" y="6392"/>
                  </a:moveTo>
                  <a:cubicBezTo>
                    <a:pt x="15340" y="10227"/>
                    <a:pt x="12145" y="12784"/>
                    <a:pt x="7670" y="12784"/>
                  </a:cubicBezTo>
                  <a:cubicBezTo>
                    <a:pt x="3835" y="12784"/>
                    <a:pt x="0" y="9588"/>
                    <a:pt x="0" y="6392"/>
                  </a:cubicBezTo>
                  <a:cubicBezTo>
                    <a:pt x="0" y="2557"/>
                    <a:pt x="3196" y="0"/>
                    <a:pt x="7670" y="0"/>
                  </a:cubicBezTo>
                  <a:cubicBezTo>
                    <a:pt x="11506" y="0"/>
                    <a:pt x="15340" y="2557"/>
                    <a:pt x="15340" y="6392"/>
                  </a:cubicBezTo>
                  <a:close/>
                </a:path>
              </a:pathLst>
            </a:custGeom>
            <a:solidFill>
              <a:srgbClr val="FFFFFF">
                <a:alpha val="40000"/>
              </a:srgbClr>
            </a:solidFill>
            <a:ln w="6385" cap="flat">
              <a:noFill/>
              <a:prstDash val="solid"/>
              <a:miter/>
            </a:ln>
          </p:spPr>
          <p:txBody>
            <a:bodyPr rtlCol="0" anchor="ctr"/>
            <a:lstStyle/>
            <a:p>
              <a:endParaRPr lang="en-US"/>
            </a:p>
          </p:txBody>
        </p:sp>
        <p:sp>
          <p:nvSpPr>
            <p:cNvPr id="180" name="Graphic 2">
              <a:extLst>
                <a:ext uri="{FF2B5EF4-FFF2-40B4-BE49-F238E27FC236}">
                  <a16:creationId xmlns:a16="http://schemas.microsoft.com/office/drawing/2014/main" id="{BAF6588E-8250-4382-AD13-ECF94FC999B3}"/>
                </a:ext>
              </a:extLst>
            </p:cNvPr>
            <p:cNvSpPr/>
            <p:nvPr/>
          </p:nvSpPr>
          <p:spPr>
            <a:xfrm>
              <a:off x="3006753" y="1657509"/>
              <a:ext cx="15340" cy="12865"/>
            </a:xfrm>
            <a:custGeom>
              <a:avLst/>
              <a:gdLst>
                <a:gd name="connsiteX0" fmla="*/ 15340 w 15340"/>
                <a:gd name="connsiteY0" fmla="*/ 6474 h 12865"/>
                <a:gd name="connsiteX1" fmla="*/ 7670 w 15340"/>
                <a:gd name="connsiteY1" fmla="*/ 12866 h 12865"/>
                <a:gd name="connsiteX2" fmla="*/ 0 w 15340"/>
                <a:gd name="connsiteY2" fmla="*/ 6474 h 12865"/>
                <a:gd name="connsiteX3" fmla="*/ 7670 w 15340"/>
                <a:gd name="connsiteY3" fmla="*/ 82 h 12865"/>
                <a:gd name="connsiteX4" fmla="*/ 15340 w 15340"/>
                <a:gd name="connsiteY4" fmla="*/ 6474 h 12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 h="12865">
                  <a:moveTo>
                    <a:pt x="15340" y="6474"/>
                  </a:moveTo>
                  <a:cubicBezTo>
                    <a:pt x="15340" y="10309"/>
                    <a:pt x="12145" y="12866"/>
                    <a:pt x="7670" y="12866"/>
                  </a:cubicBezTo>
                  <a:cubicBezTo>
                    <a:pt x="3835" y="12866"/>
                    <a:pt x="0" y="9670"/>
                    <a:pt x="0" y="6474"/>
                  </a:cubicBezTo>
                  <a:cubicBezTo>
                    <a:pt x="0" y="3278"/>
                    <a:pt x="3196" y="82"/>
                    <a:pt x="7670" y="82"/>
                  </a:cubicBezTo>
                  <a:cubicBezTo>
                    <a:pt x="12145" y="-557"/>
                    <a:pt x="15340" y="2639"/>
                    <a:pt x="15340" y="6474"/>
                  </a:cubicBezTo>
                  <a:close/>
                </a:path>
              </a:pathLst>
            </a:custGeom>
            <a:solidFill>
              <a:srgbClr val="FFFFFF">
                <a:alpha val="40000"/>
              </a:srgbClr>
            </a:solidFill>
            <a:ln w="6385" cap="flat">
              <a:noFill/>
              <a:prstDash val="solid"/>
              <a:miter/>
            </a:ln>
          </p:spPr>
          <p:txBody>
            <a:bodyPr rtlCol="0" anchor="ctr"/>
            <a:lstStyle/>
            <a:p>
              <a:endParaRPr lang="en-US"/>
            </a:p>
          </p:txBody>
        </p:sp>
        <p:sp>
          <p:nvSpPr>
            <p:cNvPr id="181" name="Graphic 2">
              <a:extLst>
                <a:ext uri="{FF2B5EF4-FFF2-40B4-BE49-F238E27FC236}">
                  <a16:creationId xmlns:a16="http://schemas.microsoft.com/office/drawing/2014/main" id="{F6102F81-DA0C-4094-8A72-D337C6260612}"/>
                </a:ext>
              </a:extLst>
            </p:cNvPr>
            <p:cNvSpPr/>
            <p:nvPr/>
          </p:nvSpPr>
          <p:spPr>
            <a:xfrm>
              <a:off x="3036795" y="1657591"/>
              <a:ext cx="214767" cy="55609"/>
            </a:xfrm>
            <a:custGeom>
              <a:avLst/>
              <a:gdLst>
                <a:gd name="connsiteX0" fmla="*/ 214767 w 214767"/>
                <a:gd name="connsiteY0" fmla="*/ 55609 h 55609"/>
                <a:gd name="connsiteX1" fmla="*/ 0 w 214767"/>
                <a:gd name="connsiteY1" fmla="*/ 53692 h 55609"/>
                <a:gd name="connsiteX2" fmla="*/ 0 w 214767"/>
                <a:gd name="connsiteY2" fmla="*/ 0 h 55609"/>
                <a:gd name="connsiteX3" fmla="*/ 214767 w 214767"/>
                <a:gd name="connsiteY3" fmla="*/ 2557 h 55609"/>
              </a:gdLst>
              <a:ahLst/>
              <a:cxnLst>
                <a:cxn ang="0">
                  <a:pos x="connsiteX0" y="connsiteY0"/>
                </a:cxn>
                <a:cxn ang="0">
                  <a:pos x="connsiteX1" y="connsiteY1"/>
                </a:cxn>
                <a:cxn ang="0">
                  <a:pos x="connsiteX2" y="connsiteY2"/>
                </a:cxn>
                <a:cxn ang="0">
                  <a:pos x="connsiteX3" y="connsiteY3"/>
                </a:cxn>
              </a:cxnLst>
              <a:rect l="l" t="t" r="r" b="b"/>
              <a:pathLst>
                <a:path w="214767" h="55609">
                  <a:moveTo>
                    <a:pt x="214767" y="55609"/>
                  </a:moveTo>
                  <a:lnTo>
                    <a:pt x="0" y="53692"/>
                  </a:lnTo>
                  <a:lnTo>
                    <a:pt x="0" y="0"/>
                  </a:lnTo>
                  <a:lnTo>
                    <a:pt x="214767" y="2557"/>
                  </a:lnTo>
                  <a:close/>
                </a:path>
              </a:pathLst>
            </a:custGeom>
            <a:solidFill>
              <a:srgbClr val="444B8C"/>
            </a:solidFill>
            <a:ln w="6385" cap="flat">
              <a:noFill/>
              <a:prstDash val="solid"/>
              <a:miter/>
            </a:ln>
          </p:spPr>
          <p:txBody>
            <a:bodyPr rtlCol="0" anchor="ctr"/>
            <a:lstStyle/>
            <a:p>
              <a:endParaRPr lang="en-US"/>
            </a:p>
          </p:txBody>
        </p:sp>
        <p:grpSp>
          <p:nvGrpSpPr>
            <p:cNvPr id="182" name="Graphic 2">
              <a:extLst>
                <a:ext uri="{FF2B5EF4-FFF2-40B4-BE49-F238E27FC236}">
                  <a16:creationId xmlns:a16="http://schemas.microsoft.com/office/drawing/2014/main" id="{26688225-E0D4-4D34-A876-9A0EE4A33BB1}"/>
                </a:ext>
              </a:extLst>
            </p:cNvPr>
            <p:cNvGrpSpPr/>
            <p:nvPr/>
          </p:nvGrpSpPr>
          <p:grpSpPr>
            <a:xfrm>
              <a:off x="3051496" y="1663983"/>
              <a:ext cx="186003" cy="45382"/>
              <a:chOff x="3051496" y="1663983"/>
              <a:chExt cx="186003" cy="45382"/>
            </a:xfrm>
            <a:solidFill>
              <a:srgbClr val="FFFFFF"/>
            </a:solidFill>
          </p:grpSpPr>
          <p:sp>
            <p:nvSpPr>
              <p:cNvPr id="183" name="Graphic 2">
                <a:extLst>
                  <a:ext uri="{FF2B5EF4-FFF2-40B4-BE49-F238E27FC236}">
                    <a16:creationId xmlns:a16="http://schemas.microsoft.com/office/drawing/2014/main" id="{AAA7696A-7520-44E3-8498-FFE309F2193B}"/>
                  </a:ext>
                </a:extLst>
              </p:cNvPr>
              <p:cNvSpPr/>
              <p:nvPr/>
            </p:nvSpPr>
            <p:spPr>
              <a:xfrm>
                <a:off x="3051496" y="1663983"/>
                <a:ext cx="6391" cy="44103"/>
              </a:xfrm>
              <a:custGeom>
                <a:avLst/>
                <a:gdLst>
                  <a:gd name="connsiteX0" fmla="*/ 6392 w 6391"/>
                  <a:gd name="connsiteY0" fmla="*/ 44104 h 44103"/>
                  <a:gd name="connsiteX1" fmla="*/ 0 w 6391"/>
                  <a:gd name="connsiteY1" fmla="*/ 44104 h 44103"/>
                  <a:gd name="connsiteX2" fmla="*/ 0 w 6391"/>
                  <a:gd name="connsiteY2" fmla="*/ 0 h 44103"/>
                  <a:gd name="connsiteX3" fmla="*/ 6392 w 6391"/>
                  <a:gd name="connsiteY3" fmla="*/ 0 h 44103"/>
                </a:gdLst>
                <a:ahLst/>
                <a:cxnLst>
                  <a:cxn ang="0">
                    <a:pos x="connsiteX0" y="connsiteY0"/>
                  </a:cxn>
                  <a:cxn ang="0">
                    <a:pos x="connsiteX1" y="connsiteY1"/>
                  </a:cxn>
                  <a:cxn ang="0">
                    <a:pos x="connsiteX2" y="connsiteY2"/>
                  </a:cxn>
                  <a:cxn ang="0">
                    <a:pos x="connsiteX3" y="connsiteY3"/>
                  </a:cxn>
                </a:cxnLst>
                <a:rect l="l" t="t" r="r" b="b"/>
                <a:pathLst>
                  <a:path w="6391" h="44103">
                    <a:moveTo>
                      <a:pt x="6392" y="44104"/>
                    </a:moveTo>
                    <a:lnTo>
                      <a:pt x="0" y="44104"/>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184" name="Graphic 2">
                <a:extLst>
                  <a:ext uri="{FF2B5EF4-FFF2-40B4-BE49-F238E27FC236}">
                    <a16:creationId xmlns:a16="http://schemas.microsoft.com/office/drawing/2014/main" id="{9A1D50F1-D7C7-4D56-9646-6C1F89D698B8}"/>
                  </a:ext>
                </a:extLst>
              </p:cNvPr>
              <p:cNvSpPr/>
              <p:nvPr/>
            </p:nvSpPr>
            <p:spPr>
              <a:xfrm>
                <a:off x="3063002" y="1663983"/>
                <a:ext cx="6391" cy="44103"/>
              </a:xfrm>
              <a:custGeom>
                <a:avLst/>
                <a:gdLst>
                  <a:gd name="connsiteX0" fmla="*/ 6392 w 6391"/>
                  <a:gd name="connsiteY0" fmla="*/ 44104 h 44103"/>
                  <a:gd name="connsiteX1" fmla="*/ 0 w 6391"/>
                  <a:gd name="connsiteY1" fmla="*/ 44104 h 44103"/>
                  <a:gd name="connsiteX2" fmla="*/ 0 w 6391"/>
                  <a:gd name="connsiteY2" fmla="*/ 0 h 44103"/>
                  <a:gd name="connsiteX3" fmla="*/ 6392 w 6391"/>
                  <a:gd name="connsiteY3" fmla="*/ 639 h 44103"/>
                </a:gdLst>
                <a:ahLst/>
                <a:cxnLst>
                  <a:cxn ang="0">
                    <a:pos x="connsiteX0" y="connsiteY0"/>
                  </a:cxn>
                  <a:cxn ang="0">
                    <a:pos x="connsiteX1" y="connsiteY1"/>
                  </a:cxn>
                  <a:cxn ang="0">
                    <a:pos x="connsiteX2" y="connsiteY2"/>
                  </a:cxn>
                  <a:cxn ang="0">
                    <a:pos x="connsiteX3" y="connsiteY3"/>
                  </a:cxn>
                </a:cxnLst>
                <a:rect l="l" t="t" r="r" b="b"/>
                <a:pathLst>
                  <a:path w="6391" h="44103">
                    <a:moveTo>
                      <a:pt x="6392" y="44104"/>
                    </a:moveTo>
                    <a:lnTo>
                      <a:pt x="0" y="44104"/>
                    </a:lnTo>
                    <a:lnTo>
                      <a:pt x="0" y="0"/>
                    </a:lnTo>
                    <a:lnTo>
                      <a:pt x="6392" y="639"/>
                    </a:lnTo>
                    <a:close/>
                  </a:path>
                </a:pathLst>
              </a:custGeom>
              <a:solidFill>
                <a:srgbClr val="FFFFFF"/>
              </a:solidFill>
              <a:ln w="6385" cap="flat">
                <a:noFill/>
                <a:prstDash val="solid"/>
                <a:miter/>
              </a:ln>
            </p:spPr>
            <p:txBody>
              <a:bodyPr rtlCol="0" anchor="ctr"/>
              <a:lstStyle/>
              <a:p>
                <a:endParaRPr lang="en-US"/>
              </a:p>
            </p:txBody>
          </p:sp>
          <p:sp>
            <p:nvSpPr>
              <p:cNvPr id="185" name="Graphic 2">
                <a:extLst>
                  <a:ext uri="{FF2B5EF4-FFF2-40B4-BE49-F238E27FC236}">
                    <a16:creationId xmlns:a16="http://schemas.microsoft.com/office/drawing/2014/main" id="{497757B8-B53D-4CEA-AD71-E6547BA7F7E6}"/>
                  </a:ext>
                </a:extLst>
              </p:cNvPr>
              <p:cNvSpPr/>
              <p:nvPr/>
            </p:nvSpPr>
            <p:spPr>
              <a:xfrm>
                <a:off x="3074507" y="1664622"/>
                <a:ext cx="6391" cy="43464"/>
              </a:xfrm>
              <a:custGeom>
                <a:avLst/>
                <a:gdLst>
                  <a:gd name="connsiteX0" fmla="*/ 6392 w 6391"/>
                  <a:gd name="connsiteY0" fmla="*/ 43465 h 43464"/>
                  <a:gd name="connsiteX1" fmla="*/ 0 w 6391"/>
                  <a:gd name="connsiteY1" fmla="*/ 43465 h 43464"/>
                  <a:gd name="connsiteX2" fmla="*/ 0 w 6391"/>
                  <a:gd name="connsiteY2" fmla="*/ 0 h 43464"/>
                  <a:gd name="connsiteX3" fmla="*/ 6392 w 6391"/>
                  <a:gd name="connsiteY3" fmla="*/ 0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3465"/>
                    </a:moveTo>
                    <a:lnTo>
                      <a:pt x="0" y="43465"/>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186" name="Graphic 2">
                <a:extLst>
                  <a:ext uri="{FF2B5EF4-FFF2-40B4-BE49-F238E27FC236}">
                    <a16:creationId xmlns:a16="http://schemas.microsoft.com/office/drawing/2014/main" id="{DD69671C-0155-416B-BEBB-E22BE0757DDE}"/>
                  </a:ext>
                </a:extLst>
              </p:cNvPr>
              <p:cNvSpPr/>
              <p:nvPr/>
            </p:nvSpPr>
            <p:spPr>
              <a:xfrm>
                <a:off x="3086012" y="1664622"/>
                <a:ext cx="6391" cy="43464"/>
              </a:xfrm>
              <a:custGeom>
                <a:avLst/>
                <a:gdLst>
                  <a:gd name="connsiteX0" fmla="*/ 6392 w 6391"/>
                  <a:gd name="connsiteY0" fmla="*/ 43465 h 43464"/>
                  <a:gd name="connsiteX1" fmla="*/ 0 w 6391"/>
                  <a:gd name="connsiteY1" fmla="*/ 43465 h 43464"/>
                  <a:gd name="connsiteX2" fmla="*/ 0 w 6391"/>
                  <a:gd name="connsiteY2" fmla="*/ 0 h 43464"/>
                  <a:gd name="connsiteX3" fmla="*/ 6392 w 6391"/>
                  <a:gd name="connsiteY3" fmla="*/ 0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3465"/>
                    </a:moveTo>
                    <a:lnTo>
                      <a:pt x="0" y="43465"/>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187" name="Graphic 2">
                <a:extLst>
                  <a:ext uri="{FF2B5EF4-FFF2-40B4-BE49-F238E27FC236}">
                    <a16:creationId xmlns:a16="http://schemas.microsoft.com/office/drawing/2014/main" id="{7506BB31-7A63-4855-9679-F4ADEC1023D6}"/>
                  </a:ext>
                </a:extLst>
              </p:cNvPr>
              <p:cNvSpPr/>
              <p:nvPr/>
            </p:nvSpPr>
            <p:spPr>
              <a:xfrm>
                <a:off x="3096879" y="1664622"/>
                <a:ext cx="6391" cy="43464"/>
              </a:xfrm>
              <a:custGeom>
                <a:avLst/>
                <a:gdLst>
                  <a:gd name="connsiteX0" fmla="*/ 6392 w 6391"/>
                  <a:gd name="connsiteY0" fmla="*/ 43465 h 43464"/>
                  <a:gd name="connsiteX1" fmla="*/ 0 w 6391"/>
                  <a:gd name="connsiteY1" fmla="*/ 43465 h 43464"/>
                  <a:gd name="connsiteX2" fmla="*/ 0 w 6391"/>
                  <a:gd name="connsiteY2" fmla="*/ 0 h 43464"/>
                  <a:gd name="connsiteX3" fmla="*/ 6392 w 6391"/>
                  <a:gd name="connsiteY3" fmla="*/ 0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3465"/>
                    </a:moveTo>
                    <a:lnTo>
                      <a:pt x="0" y="43465"/>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188" name="Graphic 2">
                <a:extLst>
                  <a:ext uri="{FF2B5EF4-FFF2-40B4-BE49-F238E27FC236}">
                    <a16:creationId xmlns:a16="http://schemas.microsoft.com/office/drawing/2014/main" id="{7B3DE997-2244-4014-AF90-FEC85D571DDD}"/>
                  </a:ext>
                </a:extLst>
              </p:cNvPr>
              <p:cNvSpPr/>
              <p:nvPr/>
            </p:nvSpPr>
            <p:spPr>
              <a:xfrm>
                <a:off x="3108384" y="1664622"/>
                <a:ext cx="6391" cy="43464"/>
              </a:xfrm>
              <a:custGeom>
                <a:avLst/>
                <a:gdLst>
                  <a:gd name="connsiteX0" fmla="*/ 6392 w 6391"/>
                  <a:gd name="connsiteY0" fmla="*/ 43465 h 43464"/>
                  <a:gd name="connsiteX1" fmla="*/ 0 w 6391"/>
                  <a:gd name="connsiteY1" fmla="*/ 43465 h 43464"/>
                  <a:gd name="connsiteX2" fmla="*/ 0 w 6391"/>
                  <a:gd name="connsiteY2" fmla="*/ 0 h 43464"/>
                  <a:gd name="connsiteX3" fmla="*/ 6392 w 6391"/>
                  <a:gd name="connsiteY3" fmla="*/ 639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3465"/>
                    </a:moveTo>
                    <a:lnTo>
                      <a:pt x="0" y="43465"/>
                    </a:lnTo>
                    <a:lnTo>
                      <a:pt x="0" y="0"/>
                    </a:lnTo>
                    <a:lnTo>
                      <a:pt x="6392" y="639"/>
                    </a:lnTo>
                    <a:close/>
                  </a:path>
                </a:pathLst>
              </a:custGeom>
              <a:solidFill>
                <a:srgbClr val="FFFFFF"/>
              </a:solidFill>
              <a:ln w="6385" cap="flat">
                <a:noFill/>
                <a:prstDash val="solid"/>
                <a:miter/>
              </a:ln>
            </p:spPr>
            <p:txBody>
              <a:bodyPr rtlCol="0" anchor="ctr"/>
              <a:lstStyle/>
              <a:p>
                <a:endParaRPr lang="en-US"/>
              </a:p>
            </p:txBody>
          </p:sp>
          <p:sp>
            <p:nvSpPr>
              <p:cNvPr id="189" name="Graphic 2">
                <a:extLst>
                  <a:ext uri="{FF2B5EF4-FFF2-40B4-BE49-F238E27FC236}">
                    <a16:creationId xmlns:a16="http://schemas.microsoft.com/office/drawing/2014/main" id="{20558B6B-05F1-4CF7-A16A-A79ED11A1ADF}"/>
                  </a:ext>
                </a:extLst>
              </p:cNvPr>
              <p:cNvSpPr/>
              <p:nvPr/>
            </p:nvSpPr>
            <p:spPr>
              <a:xfrm>
                <a:off x="3119889" y="1665261"/>
                <a:ext cx="6391" cy="43464"/>
              </a:xfrm>
              <a:custGeom>
                <a:avLst/>
                <a:gdLst>
                  <a:gd name="connsiteX0" fmla="*/ 6392 w 6391"/>
                  <a:gd name="connsiteY0" fmla="*/ 43465 h 43464"/>
                  <a:gd name="connsiteX1" fmla="*/ 0 w 6391"/>
                  <a:gd name="connsiteY1" fmla="*/ 42826 h 43464"/>
                  <a:gd name="connsiteX2" fmla="*/ 0 w 6391"/>
                  <a:gd name="connsiteY2" fmla="*/ 0 h 43464"/>
                  <a:gd name="connsiteX3" fmla="*/ 6392 w 6391"/>
                  <a:gd name="connsiteY3" fmla="*/ 0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3465"/>
                    </a:moveTo>
                    <a:lnTo>
                      <a:pt x="0" y="42826"/>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190" name="Graphic 2">
                <a:extLst>
                  <a:ext uri="{FF2B5EF4-FFF2-40B4-BE49-F238E27FC236}">
                    <a16:creationId xmlns:a16="http://schemas.microsoft.com/office/drawing/2014/main" id="{400BFD74-B481-4A4C-9AC5-A64208FF730C}"/>
                  </a:ext>
                </a:extLst>
              </p:cNvPr>
              <p:cNvSpPr/>
              <p:nvPr/>
            </p:nvSpPr>
            <p:spPr>
              <a:xfrm>
                <a:off x="3131395" y="1665261"/>
                <a:ext cx="6391" cy="43464"/>
              </a:xfrm>
              <a:custGeom>
                <a:avLst/>
                <a:gdLst>
                  <a:gd name="connsiteX0" fmla="*/ 6392 w 6391"/>
                  <a:gd name="connsiteY0" fmla="*/ 43465 h 43464"/>
                  <a:gd name="connsiteX1" fmla="*/ 0 w 6391"/>
                  <a:gd name="connsiteY1" fmla="*/ 43465 h 43464"/>
                  <a:gd name="connsiteX2" fmla="*/ 0 w 6391"/>
                  <a:gd name="connsiteY2" fmla="*/ 0 h 43464"/>
                  <a:gd name="connsiteX3" fmla="*/ 6392 w 6391"/>
                  <a:gd name="connsiteY3" fmla="*/ 0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3465"/>
                    </a:moveTo>
                    <a:lnTo>
                      <a:pt x="0" y="43465"/>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191" name="Graphic 2">
                <a:extLst>
                  <a:ext uri="{FF2B5EF4-FFF2-40B4-BE49-F238E27FC236}">
                    <a16:creationId xmlns:a16="http://schemas.microsoft.com/office/drawing/2014/main" id="{F5B42DF6-3F62-47DA-9498-ED82D180AA2A}"/>
                  </a:ext>
                </a:extLst>
              </p:cNvPr>
              <p:cNvSpPr/>
              <p:nvPr/>
            </p:nvSpPr>
            <p:spPr>
              <a:xfrm>
                <a:off x="3142261" y="1665261"/>
                <a:ext cx="6391" cy="43464"/>
              </a:xfrm>
              <a:custGeom>
                <a:avLst/>
                <a:gdLst>
                  <a:gd name="connsiteX0" fmla="*/ 6392 w 6391"/>
                  <a:gd name="connsiteY0" fmla="*/ 43465 h 43464"/>
                  <a:gd name="connsiteX1" fmla="*/ 0 w 6391"/>
                  <a:gd name="connsiteY1" fmla="*/ 43465 h 43464"/>
                  <a:gd name="connsiteX2" fmla="*/ 0 w 6391"/>
                  <a:gd name="connsiteY2" fmla="*/ 0 h 43464"/>
                  <a:gd name="connsiteX3" fmla="*/ 6392 w 6391"/>
                  <a:gd name="connsiteY3" fmla="*/ 0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3465"/>
                    </a:moveTo>
                    <a:lnTo>
                      <a:pt x="0" y="43465"/>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192" name="Graphic 2">
                <a:extLst>
                  <a:ext uri="{FF2B5EF4-FFF2-40B4-BE49-F238E27FC236}">
                    <a16:creationId xmlns:a16="http://schemas.microsoft.com/office/drawing/2014/main" id="{88370294-84EB-4E73-A36A-ED07FA87C896}"/>
                  </a:ext>
                </a:extLst>
              </p:cNvPr>
              <p:cNvSpPr/>
              <p:nvPr/>
            </p:nvSpPr>
            <p:spPr>
              <a:xfrm>
                <a:off x="3153766" y="1665261"/>
                <a:ext cx="6391" cy="43464"/>
              </a:xfrm>
              <a:custGeom>
                <a:avLst/>
                <a:gdLst>
                  <a:gd name="connsiteX0" fmla="*/ 6392 w 6391"/>
                  <a:gd name="connsiteY0" fmla="*/ 43465 h 43464"/>
                  <a:gd name="connsiteX1" fmla="*/ 0 w 6391"/>
                  <a:gd name="connsiteY1" fmla="*/ 43465 h 43464"/>
                  <a:gd name="connsiteX2" fmla="*/ 0 w 6391"/>
                  <a:gd name="connsiteY2" fmla="*/ 0 h 43464"/>
                  <a:gd name="connsiteX3" fmla="*/ 6392 w 6391"/>
                  <a:gd name="connsiteY3" fmla="*/ 0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3465"/>
                    </a:moveTo>
                    <a:lnTo>
                      <a:pt x="0" y="43465"/>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193" name="Graphic 2">
                <a:extLst>
                  <a:ext uri="{FF2B5EF4-FFF2-40B4-BE49-F238E27FC236}">
                    <a16:creationId xmlns:a16="http://schemas.microsoft.com/office/drawing/2014/main" id="{552E9F42-BD2E-4356-8048-18FC374992A9}"/>
                  </a:ext>
                </a:extLst>
              </p:cNvPr>
              <p:cNvSpPr/>
              <p:nvPr/>
            </p:nvSpPr>
            <p:spPr>
              <a:xfrm>
                <a:off x="3164633" y="1665900"/>
                <a:ext cx="6391" cy="42825"/>
              </a:xfrm>
              <a:custGeom>
                <a:avLst/>
                <a:gdLst>
                  <a:gd name="connsiteX0" fmla="*/ 6392 w 6391"/>
                  <a:gd name="connsiteY0" fmla="*/ 42826 h 42825"/>
                  <a:gd name="connsiteX1" fmla="*/ 0 w 6391"/>
                  <a:gd name="connsiteY1" fmla="*/ 42826 h 42825"/>
                  <a:gd name="connsiteX2" fmla="*/ 0 w 6391"/>
                  <a:gd name="connsiteY2" fmla="*/ 0 h 42825"/>
                  <a:gd name="connsiteX3" fmla="*/ 6392 w 6391"/>
                  <a:gd name="connsiteY3" fmla="*/ 0 h 42825"/>
                </a:gdLst>
                <a:ahLst/>
                <a:cxnLst>
                  <a:cxn ang="0">
                    <a:pos x="connsiteX0" y="connsiteY0"/>
                  </a:cxn>
                  <a:cxn ang="0">
                    <a:pos x="connsiteX1" y="connsiteY1"/>
                  </a:cxn>
                  <a:cxn ang="0">
                    <a:pos x="connsiteX2" y="connsiteY2"/>
                  </a:cxn>
                  <a:cxn ang="0">
                    <a:pos x="connsiteX3" y="connsiteY3"/>
                  </a:cxn>
                </a:cxnLst>
                <a:rect l="l" t="t" r="r" b="b"/>
                <a:pathLst>
                  <a:path w="6391" h="42825">
                    <a:moveTo>
                      <a:pt x="6392" y="42826"/>
                    </a:moveTo>
                    <a:lnTo>
                      <a:pt x="0" y="42826"/>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194" name="Graphic 2">
                <a:extLst>
                  <a:ext uri="{FF2B5EF4-FFF2-40B4-BE49-F238E27FC236}">
                    <a16:creationId xmlns:a16="http://schemas.microsoft.com/office/drawing/2014/main" id="{A277FCA4-6216-41AD-92B5-A41D3EE1215D}"/>
                  </a:ext>
                </a:extLst>
              </p:cNvPr>
              <p:cNvSpPr/>
              <p:nvPr/>
            </p:nvSpPr>
            <p:spPr>
              <a:xfrm>
                <a:off x="3176138" y="1665900"/>
                <a:ext cx="6391" cy="42825"/>
              </a:xfrm>
              <a:custGeom>
                <a:avLst/>
                <a:gdLst>
                  <a:gd name="connsiteX0" fmla="*/ 6392 w 6391"/>
                  <a:gd name="connsiteY0" fmla="*/ 42826 h 42825"/>
                  <a:gd name="connsiteX1" fmla="*/ 0 w 6391"/>
                  <a:gd name="connsiteY1" fmla="*/ 42826 h 42825"/>
                  <a:gd name="connsiteX2" fmla="*/ 0 w 6391"/>
                  <a:gd name="connsiteY2" fmla="*/ 0 h 42825"/>
                  <a:gd name="connsiteX3" fmla="*/ 6392 w 6391"/>
                  <a:gd name="connsiteY3" fmla="*/ 0 h 42825"/>
                </a:gdLst>
                <a:ahLst/>
                <a:cxnLst>
                  <a:cxn ang="0">
                    <a:pos x="connsiteX0" y="connsiteY0"/>
                  </a:cxn>
                  <a:cxn ang="0">
                    <a:pos x="connsiteX1" y="connsiteY1"/>
                  </a:cxn>
                  <a:cxn ang="0">
                    <a:pos x="connsiteX2" y="connsiteY2"/>
                  </a:cxn>
                  <a:cxn ang="0">
                    <a:pos x="connsiteX3" y="connsiteY3"/>
                  </a:cxn>
                </a:cxnLst>
                <a:rect l="l" t="t" r="r" b="b"/>
                <a:pathLst>
                  <a:path w="6391" h="42825">
                    <a:moveTo>
                      <a:pt x="6392" y="42826"/>
                    </a:moveTo>
                    <a:lnTo>
                      <a:pt x="0" y="42826"/>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195" name="Graphic 2">
                <a:extLst>
                  <a:ext uri="{FF2B5EF4-FFF2-40B4-BE49-F238E27FC236}">
                    <a16:creationId xmlns:a16="http://schemas.microsoft.com/office/drawing/2014/main" id="{8DE8D3F5-C368-4A10-BAFB-FA5F5DC12823}"/>
                  </a:ext>
                </a:extLst>
              </p:cNvPr>
              <p:cNvSpPr/>
              <p:nvPr/>
            </p:nvSpPr>
            <p:spPr>
              <a:xfrm>
                <a:off x="3187004" y="1665900"/>
                <a:ext cx="6391" cy="42825"/>
              </a:xfrm>
              <a:custGeom>
                <a:avLst/>
                <a:gdLst>
                  <a:gd name="connsiteX0" fmla="*/ 6392 w 6391"/>
                  <a:gd name="connsiteY0" fmla="*/ 42826 h 42825"/>
                  <a:gd name="connsiteX1" fmla="*/ 0 w 6391"/>
                  <a:gd name="connsiteY1" fmla="*/ 42826 h 42825"/>
                  <a:gd name="connsiteX2" fmla="*/ 0 w 6391"/>
                  <a:gd name="connsiteY2" fmla="*/ 0 h 42825"/>
                  <a:gd name="connsiteX3" fmla="*/ 6392 w 6391"/>
                  <a:gd name="connsiteY3" fmla="*/ 0 h 42825"/>
                </a:gdLst>
                <a:ahLst/>
                <a:cxnLst>
                  <a:cxn ang="0">
                    <a:pos x="connsiteX0" y="connsiteY0"/>
                  </a:cxn>
                  <a:cxn ang="0">
                    <a:pos x="connsiteX1" y="connsiteY1"/>
                  </a:cxn>
                  <a:cxn ang="0">
                    <a:pos x="connsiteX2" y="connsiteY2"/>
                  </a:cxn>
                  <a:cxn ang="0">
                    <a:pos x="connsiteX3" y="connsiteY3"/>
                  </a:cxn>
                </a:cxnLst>
                <a:rect l="l" t="t" r="r" b="b"/>
                <a:pathLst>
                  <a:path w="6391" h="42825">
                    <a:moveTo>
                      <a:pt x="6392" y="42826"/>
                    </a:moveTo>
                    <a:lnTo>
                      <a:pt x="0" y="42826"/>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196" name="Graphic 2">
                <a:extLst>
                  <a:ext uri="{FF2B5EF4-FFF2-40B4-BE49-F238E27FC236}">
                    <a16:creationId xmlns:a16="http://schemas.microsoft.com/office/drawing/2014/main" id="{2CCE54A0-C673-4C53-B578-3E5AC2C54C97}"/>
                  </a:ext>
                </a:extLst>
              </p:cNvPr>
              <p:cNvSpPr/>
              <p:nvPr/>
            </p:nvSpPr>
            <p:spPr>
              <a:xfrm>
                <a:off x="3198510" y="1665900"/>
                <a:ext cx="6391" cy="42825"/>
              </a:xfrm>
              <a:custGeom>
                <a:avLst/>
                <a:gdLst>
                  <a:gd name="connsiteX0" fmla="*/ 6392 w 6391"/>
                  <a:gd name="connsiteY0" fmla="*/ 42826 h 42825"/>
                  <a:gd name="connsiteX1" fmla="*/ 0 w 6391"/>
                  <a:gd name="connsiteY1" fmla="*/ 42826 h 42825"/>
                  <a:gd name="connsiteX2" fmla="*/ 0 w 6391"/>
                  <a:gd name="connsiteY2" fmla="*/ 0 h 42825"/>
                  <a:gd name="connsiteX3" fmla="*/ 6392 w 6391"/>
                  <a:gd name="connsiteY3" fmla="*/ 0 h 42825"/>
                </a:gdLst>
                <a:ahLst/>
                <a:cxnLst>
                  <a:cxn ang="0">
                    <a:pos x="connsiteX0" y="connsiteY0"/>
                  </a:cxn>
                  <a:cxn ang="0">
                    <a:pos x="connsiteX1" y="connsiteY1"/>
                  </a:cxn>
                  <a:cxn ang="0">
                    <a:pos x="connsiteX2" y="connsiteY2"/>
                  </a:cxn>
                  <a:cxn ang="0">
                    <a:pos x="connsiteX3" y="connsiteY3"/>
                  </a:cxn>
                </a:cxnLst>
                <a:rect l="l" t="t" r="r" b="b"/>
                <a:pathLst>
                  <a:path w="6391" h="42825">
                    <a:moveTo>
                      <a:pt x="6392" y="42826"/>
                    </a:moveTo>
                    <a:lnTo>
                      <a:pt x="0" y="42826"/>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197" name="Graphic 2">
                <a:extLst>
                  <a:ext uri="{FF2B5EF4-FFF2-40B4-BE49-F238E27FC236}">
                    <a16:creationId xmlns:a16="http://schemas.microsoft.com/office/drawing/2014/main" id="{BAE529BB-1827-4BC2-904A-AE6ED9CCEDD5}"/>
                  </a:ext>
                </a:extLst>
              </p:cNvPr>
              <p:cNvSpPr/>
              <p:nvPr/>
            </p:nvSpPr>
            <p:spPr>
              <a:xfrm>
                <a:off x="3209376" y="1665900"/>
                <a:ext cx="6391" cy="43464"/>
              </a:xfrm>
              <a:custGeom>
                <a:avLst/>
                <a:gdLst>
                  <a:gd name="connsiteX0" fmla="*/ 6392 w 6391"/>
                  <a:gd name="connsiteY0" fmla="*/ 43465 h 43464"/>
                  <a:gd name="connsiteX1" fmla="*/ 0 w 6391"/>
                  <a:gd name="connsiteY1" fmla="*/ 43465 h 43464"/>
                  <a:gd name="connsiteX2" fmla="*/ 0 w 6391"/>
                  <a:gd name="connsiteY2" fmla="*/ 0 h 43464"/>
                  <a:gd name="connsiteX3" fmla="*/ 6392 w 6391"/>
                  <a:gd name="connsiteY3" fmla="*/ 639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3465"/>
                    </a:moveTo>
                    <a:lnTo>
                      <a:pt x="0" y="43465"/>
                    </a:lnTo>
                    <a:lnTo>
                      <a:pt x="0" y="0"/>
                    </a:lnTo>
                    <a:lnTo>
                      <a:pt x="6392" y="639"/>
                    </a:lnTo>
                    <a:close/>
                  </a:path>
                </a:pathLst>
              </a:custGeom>
              <a:solidFill>
                <a:srgbClr val="FFFFFF"/>
              </a:solidFill>
              <a:ln w="6385" cap="flat">
                <a:noFill/>
                <a:prstDash val="solid"/>
                <a:miter/>
              </a:ln>
            </p:spPr>
            <p:txBody>
              <a:bodyPr rtlCol="0" anchor="ctr"/>
              <a:lstStyle/>
              <a:p>
                <a:endParaRPr lang="en-US"/>
              </a:p>
            </p:txBody>
          </p:sp>
          <p:sp>
            <p:nvSpPr>
              <p:cNvPr id="198" name="Graphic 2">
                <a:extLst>
                  <a:ext uri="{FF2B5EF4-FFF2-40B4-BE49-F238E27FC236}">
                    <a16:creationId xmlns:a16="http://schemas.microsoft.com/office/drawing/2014/main" id="{329E229F-DBCB-4917-9C20-953DBF995EC2}"/>
                  </a:ext>
                </a:extLst>
              </p:cNvPr>
              <p:cNvSpPr/>
              <p:nvPr/>
            </p:nvSpPr>
            <p:spPr>
              <a:xfrm>
                <a:off x="3220242" y="1666539"/>
                <a:ext cx="6391" cy="42825"/>
              </a:xfrm>
              <a:custGeom>
                <a:avLst/>
                <a:gdLst>
                  <a:gd name="connsiteX0" fmla="*/ 6392 w 6391"/>
                  <a:gd name="connsiteY0" fmla="*/ 42826 h 42825"/>
                  <a:gd name="connsiteX1" fmla="*/ 0 w 6391"/>
                  <a:gd name="connsiteY1" fmla="*/ 42826 h 42825"/>
                  <a:gd name="connsiteX2" fmla="*/ 0 w 6391"/>
                  <a:gd name="connsiteY2" fmla="*/ 0 h 42825"/>
                  <a:gd name="connsiteX3" fmla="*/ 6392 w 6391"/>
                  <a:gd name="connsiteY3" fmla="*/ 0 h 42825"/>
                </a:gdLst>
                <a:ahLst/>
                <a:cxnLst>
                  <a:cxn ang="0">
                    <a:pos x="connsiteX0" y="connsiteY0"/>
                  </a:cxn>
                  <a:cxn ang="0">
                    <a:pos x="connsiteX1" y="connsiteY1"/>
                  </a:cxn>
                  <a:cxn ang="0">
                    <a:pos x="connsiteX2" y="connsiteY2"/>
                  </a:cxn>
                  <a:cxn ang="0">
                    <a:pos x="connsiteX3" y="connsiteY3"/>
                  </a:cxn>
                </a:cxnLst>
                <a:rect l="l" t="t" r="r" b="b"/>
                <a:pathLst>
                  <a:path w="6391" h="42825">
                    <a:moveTo>
                      <a:pt x="6392" y="42826"/>
                    </a:moveTo>
                    <a:lnTo>
                      <a:pt x="0" y="42826"/>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199" name="Graphic 2">
                <a:extLst>
                  <a:ext uri="{FF2B5EF4-FFF2-40B4-BE49-F238E27FC236}">
                    <a16:creationId xmlns:a16="http://schemas.microsoft.com/office/drawing/2014/main" id="{93B574DC-015E-487D-B1FF-826A16FC89CB}"/>
                  </a:ext>
                </a:extLst>
              </p:cNvPr>
              <p:cNvSpPr/>
              <p:nvPr/>
            </p:nvSpPr>
            <p:spPr>
              <a:xfrm>
                <a:off x="3231747" y="1666539"/>
                <a:ext cx="5752" cy="42825"/>
              </a:xfrm>
              <a:custGeom>
                <a:avLst/>
                <a:gdLst>
                  <a:gd name="connsiteX0" fmla="*/ 5753 w 5752"/>
                  <a:gd name="connsiteY0" fmla="*/ 42826 h 42825"/>
                  <a:gd name="connsiteX1" fmla="*/ 0 w 5752"/>
                  <a:gd name="connsiteY1" fmla="*/ 42826 h 42825"/>
                  <a:gd name="connsiteX2" fmla="*/ 0 w 5752"/>
                  <a:gd name="connsiteY2" fmla="*/ 0 h 42825"/>
                  <a:gd name="connsiteX3" fmla="*/ 5753 w 5752"/>
                  <a:gd name="connsiteY3" fmla="*/ 0 h 42825"/>
                </a:gdLst>
                <a:ahLst/>
                <a:cxnLst>
                  <a:cxn ang="0">
                    <a:pos x="connsiteX0" y="connsiteY0"/>
                  </a:cxn>
                  <a:cxn ang="0">
                    <a:pos x="connsiteX1" y="connsiteY1"/>
                  </a:cxn>
                  <a:cxn ang="0">
                    <a:pos x="connsiteX2" y="connsiteY2"/>
                  </a:cxn>
                  <a:cxn ang="0">
                    <a:pos x="connsiteX3" y="connsiteY3"/>
                  </a:cxn>
                </a:cxnLst>
                <a:rect l="l" t="t" r="r" b="b"/>
                <a:pathLst>
                  <a:path w="5752" h="42825">
                    <a:moveTo>
                      <a:pt x="5753" y="42826"/>
                    </a:moveTo>
                    <a:lnTo>
                      <a:pt x="0" y="42826"/>
                    </a:lnTo>
                    <a:lnTo>
                      <a:pt x="0" y="0"/>
                    </a:lnTo>
                    <a:lnTo>
                      <a:pt x="5753" y="0"/>
                    </a:lnTo>
                    <a:close/>
                  </a:path>
                </a:pathLst>
              </a:custGeom>
              <a:solidFill>
                <a:srgbClr val="FFFFFF"/>
              </a:solidFill>
              <a:ln w="6385" cap="flat">
                <a:noFill/>
                <a:prstDash val="solid"/>
                <a:miter/>
              </a:ln>
            </p:spPr>
            <p:txBody>
              <a:bodyPr rtlCol="0" anchor="ctr"/>
              <a:lstStyle/>
              <a:p>
                <a:endParaRPr lang="en-US"/>
              </a:p>
            </p:txBody>
          </p:sp>
        </p:grpSp>
        <p:grpSp>
          <p:nvGrpSpPr>
            <p:cNvPr id="200" name="Graphic 2">
              <a:extLst>
                <a:ext uri="{FF2B5EF4-FFF2-40B4-BE49-F238E27FC236}">
                  <a16:creationId xmlns:a16="http://schemas.microsoft.com/office/drawing/2014/main" id="{7D0204C2-B5A5-486C-BFF4-00822841DDCB}"/>
                </a:ext>
              </a:extLst>
            </p:cNvPr>
            <p:cNvGrpSpPr/>
            <p:nvPr/>
          </p:nvGrpSpPr>
          <p:grpSpPr>
            <a:xfrm>
              <a:off x="3051496" y="1668457"/>
              <a:ext cx="186003" cy="40908"/>
              <a:chOff x="3051496" y="1668457"/>
              <a:chExt cx="186003" cy="40908"/>
            </a:xfrm>
            <a:solidFill>
              <a:srgbClr val="FF9085"/>
            </a:solidFill>
          </p:grpSpPr>
          <p:sp>
            <p:nvSpPr>
              <p:cNvPr id="201" name="Graphic 2">
                <a:extLst>
                  <a:ext uri="{FF2B5EF4-FFF2-40B4-BE49-F238E27FC236}">
                    <a16:creationId xmlns:a16="http://schemas.microsoft.com/office/drawing/2014/main" id="{895677AB-01DD-4923-9653-98D6FC9A04DE}"/>
                  </a:ext>
                </a:extLst>
              </p:cNvPr>
              <p:cNvSpPr/>
              <p:nvPr/>
            </p:nvSpPr>
            <p:spPr>
              <a:xfrm>
                <a:off x="3051496" y="1670374"/>
                <a:ext cx="6391" cy="37712"/>
              </a:xfrm>
              <a:custGeom>
                <a:avLst/>
                <a:gdLst>
                  <a:gd name="connsiteX0" fmla="*/ 6392 w 6391"/>
                  <a:gd name="connsiteY0" fmla="*/ 37712 h 37712"/>
                  <a:gd name="connsiteX1" fmla="*/ 0 w 6391"/>
                  <a:gd name="connsiteY1" fmla="*/ 37712 h 37712"/>
                  <a:gd name="connsiteX2" fmla="*/ 0 w 6391"/>
                  <a:gd name="connsiteY2" fmla="*/ 0 h 37712"/>
                  <a:gd name="connsiteX3" fmla="*/ 6392 w 6391"/>
                  <a:gd name="connsiteY3" fmla="*/ 639 h 37712"/>
                </a:gdLst>
                <a:ahLst/>
                <a:cxnLst>
                  <a:cxn ang="0">
                    <a:pos x="connsiteX0" y="connsiteY0"/>
                  </a:cxn>
                  <a:cxn ang="0">
                    <a:pos x="connsiteX1" y="connsiteY1"/>
                  </a:cxn>
                  <a:cxn ang="0">
                    <a:pos x="connsiteX2" y="connsiteY2"/>
                  </a:cxn>
                  <a:cxn ang="0">
                    <a:pos x="connsiteX3" y="connsiteY3"/>
                  </a:cxn>
                </a:cxnLst>
                <a:rect l="l" t="t" r="r" b="b"/>
                <a:pathLst>
                  <a:path w="6391" h="37712">
                    <a:moveTo>
                      <a:pt x="6392" y="37712"/>
                    </a:moveTo>
                    <a:lnTo>
                      <a:pt x="0" y="37712"/>
                    </a:lnTo>
                    <a:lnTo>
                      <a:pt x="0" y="0"/>
                    </a:lnTo>
                    <a:lnTo>
                      <a:pt x="6392" y="639"/>
                    </a:lnTo>
                    <a:close/>
                  </a:path>
                </a:pathLst>
              </a:custGeom>
              <a:solidFill>
                <a:srgbClr val="FF9085"/>
              </a:solidFill>
              <a:ln w="6385" cap="flat">
                <a:noFill/>
                <a:prstDash val="solid"/>
                <a:miter/>
              </a:ln>
            </p:spPr>
            <p:txBody>
              <a:bodyPr rtlCol="0" anchor="ctr"/>
              <a:lstStyle/>
              <a:p>
                <a:endParaRPr lang="en-US"/>
              </a:p>
            </p:txBody>
          </p:sp>
          <p:sp>
            <p:nvSpPr>
              <p:cNvPr id="202" name="Graphic 2">
                <a:extLst>
                  <a:ext uri="{FF2B5EF4-FFF2-40B4-BE49-F238E27FC236}">
                    <a16:creationId xmlns:a16="http://schemas.microsoft.com/office/drawing/2014/main" id="{307C6D38-FD0A-4E9A-8EFC-F1CBB2F968AB}"/>
                  </a:ext>
                </a:extLst>
              </p:cNvPr>
              <p:cNvSpPr/>
              <p:nvPr/>
            </p:nvSpPr>
            <p:spPr>
              <a:xfrm>
                <a:off x="3063002" y="1703612"/>
                <a:ext cx="6391" cy="4474"/>
              </a:xfrm>
              <a:custGeom>
                <a:avLst/>
                <a:gdLst>
                  <a:gd name="connsiteX0" fmla="*/ 6392 w 6391"/>
                  <a:gd name="connsiteY0" fmla="*/ 4474 h 4474"/>
                  <a:gd name="connsiteX1" fmla="*/ 0 w 6391"/>
                  <a:gd name="connsiteY1" fmla="*/ 4474 h 4474"/>
                  <a:gd name="connsiteX2" fmla="*/ 0 w 6391"/>
                  <a:gd name="connsiteY2" fmla="*/ 0 h 4474"/>
                  <a:gd name="connsiteX3" fmla="*/ 6392 w 6391"/>
                  <a:gd name="connsiteY3" fmla="*/ 0 h 4474"/>
                </a:gdLst>
                <a:ahLst/>
                <a:cxnLst>
                  <a:cxn ang="0">
                    <a:pos x="connsiteX0" y="connsiteY0"/>
                  </a:cxn>
                  <a:cxn ang="0">
                    <a:pos x="connsiteX1" y="connsiteY1"/>
                  </a:cxn>
                  <a:cxn ang="0">
                    <a:pos x="connsiteX2" y="connsiteY2"/>
                  </a:cxn>
                  <a:cxn ang="0">
                    <a:pos x="connsiteX3" y="connsiteY3"/>
                  </a:cxn>
                </a:cxnLst>
                <a:rect l="l" t="t" r="r" b="b"/>
                <a:pathLst>
                  <a:path w="6391" h="4474">
                    <a:moveTo>
                      <a:pt x="6392" y="4474"/>
                    </a:moveTo>
                    <a:lnTo>
                      <a:pt x="0" y="4474"/>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203" name="Graphic 2">
                <a:extLst>
                  <a:ext uri="{FF2B5EF4-FFF2-40B4-BE49-F238E27FC236}">
                    <a16:creationId xmlns:a16="http://schemas.microsoft.com/office/drawing/2014/main" id="{97A05471-C262-4C7F-B332-99115F8F52CD}"/>
                  </a:ext>
                </a:extLst>
              </p:cNvPr>
              <p:cNvSpPr/>
              <p:nvPr/>
            </p:nvSpPr>
            <p:spPr>
              <a:xfrm>
                <a:off x="3074507" y="1682519"/>
                <a:ext cx="6391" cy="25567"/>
              </a:xfrm>
              <a:custGeom>
                <a:avLst/>
                <a:gdLst>
                  <a:gd name="connsiteX0" fmla="*/ 6392 w 6391"/>
                  <a:gd name="connsiteY0" fmla="*/ 25568 h 25567"/>
                  <a:gd name="connsiteX1" fmla="*/ 0 w 6391"/>
                  <a:gd name="connsiteY1" fmla="*/ 25568 h 25567"/>
                  <a:gd name="connsiteX2" fmla="*/ 0 w 6391"/>
                  <a:gd name="connsiteY2" fmla="*/ 0 h 25567"/>
                  <a:gd name="connsiteX3" fmla="*/ 6392 w 6391"/>
                  <a:gd name="connsiteY3" fmla="*/ 0 h 25567"/>
                </a:gdLst>
                <a:ahLst/>
                <a:cxnLst>
                  <a:cxn ang="0">
                    <a:pos x="connsiteX0" y="connsiteY0"/>
                  </a:cxn>
                  <a:cxn ang="0">
                    <a:pos x="connsiteX1" y="connsiteY1"/>
                  </a:cxn>
                  <a:cxn ang="0">
                    <a:pos x="connsiteX2" y="connsiteY2"/>
                  </a:cxn>
                  <a:cxn ang="0">
                    <a:pos x="connsiteX3" y="connsiteY3"/>
                  </a:cxn>
                </a:cxnLst>
                <a:rect l="l" t="t" r="r" b="b"/>
                <a:pathLst>
                  <a:path w="6391" h="25567">
                    <a:moveTo>
                      <a:pt x="6392" y="25568"/>
                    </a:moveTo>
                    <a:lnTo>
                      <a:pt x="0" y="25568"/>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204" name="Graphic 2">
                <a:extLst>
                  <a:ext uri="{FF2B5EF4-FFF2-40B4-BE49-F238E27FC236}">
                    <a16:creationId xmlns:a16="http://schemas.microsoft.com/office/drawing/2014/main" id="{284514D8-8380-42C2-BB9F-35F95417093C}"/>
                  </a:ext>
                </a:extLst>
              </p:cNvPr>
              <p:cNvSpPr/>
              <p:nvPr/>
            </p:nvSpPr>
            <p:spPr>
              <a:xfrm>
                <a:off x="3086012" y="1697220"/>
                <a:ext cx="6391" cy="10866"/>
              </a:xfrm>
              <a:custGeom>
                <a:avLst/>
                <a:gdLst>
                  <a:gd name="connsiteX0" fmla="*/ 6392 w 6391"/>
                  <a:gd name="connsiteY0" fmla="*/ 10866 h 10866"/>
                  <a:gd name="connsiteX1" fmla="*/ 0 w 6391"/>
                  <a:gd name="connsiteY1" fmla="*/ 10866 h 10866"/>
                  <a:gd name="connsiteX2" fmla="*/ 0 w 6391"/>
                  <a:gd name="connsiteY2" fmla="*/ 0 h 10866"/>
                  <a:gd name="connsiteX3" fmla="*/ 6392 w 6391"/>
                  <a:gd name="connsiteY3" fmla="*/ 0 h 10866"/>
                </a:gdLst>
                <a:ahLst/>
                <a:cxnLst>
                  <a:cxn ang="0">
                    <a:pos x="connsiteX0" y="connsiteY0"/>
                  </a:cxn>
                  <a:cxn ang="0">
                    <a:pos x="connsiteX1" y="connsiteY1"/>
                  </a:cxn>
                  <a:cxn ang="0">
                    <a:pos x="connsiteX2" y="connsiteY2"/>
                  </a:cxn>
                  <a:cxn ang="0">
                    <a:pos x="connsiteX3" y="connsiteY3"/>
                  </a:cxn>
                </a:cxnLst>
                <a:rect l="l" t="t" r="r" b="b"/>
                <a:pathLst>
                  <a:path w="6391" h="10866">
                    <a:moveTo>
                      <a:pt x="6392" y="10866"/>
                    </a:moveTo>
                    <a:lnTo>
                      <a:pt x="0" y="10866"/>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205" name="Graphic 2">
                <a:extLst>
                  <a:ext uri="{FF2B5EF4-FFF2-40B4-BE49-F238E27FC236}">
                    <a16:creationId xmlns:a16="http://schemas.microsoft.com/office/drawing/2014/main" id="{E4921385-8889-489B-9A49-E2EF6AC1AD7F}"/>
                  </a:ext>
                </a:extLst>
              </p:cNvPr>
              <p:cNvSpPr/>
              <p:nvPr/>
            </p:nvSpPr>
            <p:spPr>
              <a:xfrm>
                <a:off x="3096879" y="1679962"/>
                <a:ext cx="6391" cy="28124"/>
              </a:xfrm>
              <a:custGeom>
                <a:avLst/>
                <a:gdLst>
                  <a:gd name="connsiteX0" fmla="*/ 6392 w 6391"/>
                  <a:gd name="connsiteY0" fmla="*/ 28124 h 28124"/>
                  <a:gd name="connsiteX1" fmla="*/ 0 w 6391"/>
                  <a:gd name="connsiteY1" fmla="*/ 28124 h 28124"/>
                  <a:gd name="connsiteX2" fmla="*/ 0 w 6391"/>
                  <a:gd name="connsiteY2" fmla="*/ 0 h 28124"/>
                  <a:gd name="connsiteX3" fmla="*/ 6392 w 6391"/>
                  <a:gd name="connsiteY3" fmla="*/ 0 h 28124"/>
                </a:gdLst>
                <a:ahLst/>
                <a:cxnLst>
                  <a:cxn ang="0">
                    <a:pos x="connsiteX0" y="connsiteY0"/>
                  </a:cxn>
                  <a:cxn ang="0">
                    <a:pos x="connsiteX1" y="connsiteY1"/>
                  </a:cxn>
                  <a:cxn ang="0">
                    <a:pos x="connsiteX2" y="connsiteY2"/>
                  </a:cxn>
                  <a:cxn ang="0">
                    <a:pos x="connsiteX3" y="connsiteY3"/>
                  </a:cxn>
                </a:cxnLst>
                <a:rect l="l" t="t" r="r" b="b"/>
                <a:pathLst>
                  <a:path w="6391" h="28124">
                    <a:moveTo>
                      <a:pt x="6392" y="28124"/>
                    </a:moveTo>
                    <a:lnTo>
                      <a:pt x="0" y="28124"/>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206" name="Graphic 2">
                <a:extLst>
                  <a:ext uri="{FF2B5EF4-FFF2-40B4-BE49-F238E27FC236}">
                    <a16:creationId xmlns:a16="http://schemas.microsoft.com/office/drawing/2014/main" id="{A2A99692-FFBE-40B1-B9EF-7B9B9121BB2A}"/>
                  </a:ext>
                </a:extLst>
              </p:cNvPr>
              <p:cNvSpPr/>
              <p:nvPr/>
            </p:nvSpPr>
            <p:spPr>
              <a:xfrm>
                <a:off x="3108384" y="1688911"/>
                <a:ext cx="6391" cy="19175"/>
              </a:xfrm>
              <a:custGeom>
                <a:avLst/>
                <a:gdLst>
                  <a:gd name="connsiteX0" fmla="*/ 6392 w 6391"/>
                  <a:gd name="connsiteY0" fmla="*/ 19176 h 19175"/>
                  <a:gd name="connsiteX1" fmla="*/ 0 w 6391"/>
                  <a:gd name="connsiteY1" fmla="*/ 19176 h 19175"/>
                  <a:gd name="connsiteX2" fmla="*/ 0 w 6391"/>
                  <a:gd name="connsiteY2" fmla="*/ 0 h 19175"/>
                  <a:gd name="connsiteX3" fmla="*/ 6392 w 6391"/>
                  <a:gd name="connsiteY3" fmla="*/ 0 h 19175"/>
                </a:gdLst>
                <a:ahLst/>
                <a:cxnLst>
                  <a:cxn ang="0">
                    <a:pos x="connsiteX0" y="connsiteY0"/>
                  </a:cxn>
                  <a:cxn ang="0">
                    <a:pos x="connsiteX1" y="connsiteY1"/>
                  </a:cxn>
                  <a:cxn ang="0">
                    <a:pos x="connsiteX2" y="connsiteY2"/>
                  </a:cxn>
                  <a:cxn ang="0">
                    <a:pos x="connsiteX3" y="connsiteY3"/>
                  </a:cxn>
                </a:cxnLst>
                <a:rect l="l" t="t" r="r" b="b"/>
                <a:pathLst>
                  <a:path w="6391" h="19175">
                    <a:moveTo>
                      <a:pt x="6392" y="19176"/>
                    </a:moveTo>
                    <a:lnTo>
                      <a:pt x="0" y="19176"/>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207" name="Graphic 2">
                <a:extLst>
                  <a:ext uri="{FF2B5EF4-FFF2-40B4-BE49-F238E27FC236}">
                    <a16:creationId xmlns:a16="http://schemas.microsoft.com/office/drawing/2014/main" id="{8D8EFDFD-8046-494E-9710-708DF643B922}"/>
                  </a:ext>
                </a:extLst>
              </p:cNvPr>
              <p:cNvSpPr/>
              <p:nvPr/>
            </p:nvSpPr>
            <p:spPr>
              <a:xfrm>
                <a:off x="3119889" y="1674849"/>
                <a:ext cx="6391" cy="33876"/>
              </a:xfrm>
              <a:custGeom>
                <a:avLst/>
                <a:gdLst>
                  <a:gd name="connsiteX0" fmla="*/ 6392 w 6391"/>
                  <a:gd name="connsiteY0" fmla="*/ 33877 h 33876"/>
                  <a:gd name="connsiteX1" fmla="*/ 0 w 6391"/>
                  <a:gd name="connsiteY1" fmla="*/ 33238 h 33876"/>
                  <a:gd name="connsiteX2" fmla="*/ 0 w 6391"/>
                  <a:gd name="connsiteY2" fmla="*/ 0 h 33876"/>
                  <a:gd name="connsiteX3" fmla="*/ 6392 w 6391"/>
                  <a:gd name="connsiteY3" fmla="*/ 0 h 33876"/>
                </a:gdLst>
                <a:ahLst/>
                <a:cxnLst>
                  <a:cxn ang="0">
                    <a:pos x="connsiteX0" y="connsiteY0"/>
                  </a:cxn>
                  <a:cxn ang="0">
                    <a:pos x="connsiteX1" y="connsiteY1"/>
                  </a:cxn>
                  <a:cxn ang="0">
                    <a:pos x="connsiteX2" y="connsiteY2"/>
                  </a:cxn>
                  <a:cxn ang="0">
                    <a:pos x="connsiteX3" y="connsiteY3"/>
                  </a:cxn>
                </a:cxnLst>
                <a:rect l="l" t="t" r="r" b="b"/>
                <a:pathLst>
                  <a:path w="6391" h="33876">
                    <a:moveTo>
                      <a:pt x="6392" y="33877"/>
                    </a:moveTo>
                    <a:lnTo>
                      <a:pt x="0" y="33238"/>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208" name="Graphic 2">
                <a:extLst>
                  <a:ext uri="{FF2B5EF4-FFF2-40B4-BE49-F238E27FC236}">
                    <a16:creationId xmlns:a16="http://schemas.microsoft.com/office/drawing/2014/main" id="{4E6644C3-3949-4F22-BB4B-04CB11E57DE7}"/>
                  </a:ext>
                </a:extLst>
              </p:cNvPr>
              <p:cNvSpPr/>
              <p:nvPr/>
            </p:nvSpPr>
            <p:spPr>
              <a:xfrm>
                <a:off x="3131395" y="1671653"/>
                <a:ext cx="6391" cy="37072"/>
              </a:xfrm>
              <a:custGeom>
                <a:avLst/>
                <a:gdLst>
                  <a:gd name="connsiteX0" fmla="*/ 6392 w 6391"/>
                  <a:gd name="connsiteY0" fmla="*/ 37073 h 37072"/>
                  <a:gd name="connsiteX1" fmla="*/ 0 w 6391"/>
                  <a:gd name="connsiteY1" fmla="*/ 37073 h 37072"/>
                  <a:gd name="connsiteX2" fmla="*/ 0 w 6391"/>
                  <a:gd name="connsiteY2" fmla="*/ 0 h 37072"/>
                  <a:gd name="connsiteX3" fmla="*/ 6392 w 6391"/>
                  <a:gd name="connsiteY3" fmla="*/ 0 h 37072"/>
                </a:gdLst>
                <a:ahLst/>
                <a:cxnLst>
                  <a:cxn ang="0">
                    <a:pos x="connsiteX0" y="connsiteY0"/>
                  </a:cxn>
                  <a:cxn ang="0">
                    <a:pos x="connsiteX1" y="connsiteY1"/>
                  </a:cxn>
                  <a:cxn ang="0">
                    <a:pos x="connsiteX2" y="connsiteY2"/>
                  </a:cxn>
                  <a:cxn ang="0">
                    <a:pos x="connsiteX3" y="connsiteY3"/>
                  </a:cxn>
                </a:cxnLst>
                <a:rect l="l" t="t" r="r" b="b"/>
                <a:pathLst>
                  <a:path w="6391" h="37072">
                    <a:moveTo>
                      <a:pt x="6392" y="37073"/>
                    </a:moveTo>
                    <a:lnTo>
                      <a:pt x="0" y="37073"/>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209" name="Graphic 2">
                <a:extLst>
                  <a:ext uri="{FF2B5EF4-FFF2-40B4-BE49-F238E27FC236}">
                    <a16:creationId xmlns:a16="http://schemas.microsoft.com/office/drawing/2014/main" id="{C04C608D-DC02-469D-8CB3-C5F4815503D7}"/>
                  </a:ext>
                </a:extLst>
              </p:cNvPr>
              <p:cNvSpPr/>
              <p:nvPr/>
            </p:nvSpPr>
            <p:spPr>
              <a:xfrm>
                <a:off x="3142261" y="1690189"/>
                <a:ext cx="6391" cy="18536"/>
              </a:xfrm>
              <a:custGeom>
                <a:avLst/>
                <a:gdLst>
                  <a:gd name="connsiteX0" fmla="*/ 6392 w 6391"/>
                  <a:gd name="connsiteY0" fmla="*/ 18536 h 18536"/>
                  <a:gd name="connsiteX1" fmla="*/ 0 w 6391"/>
                  <a:gd name="connsiteY1" fmla="*/ 18536 h 18536"/>
                  <a:gd name="connsiteX2" fmla="*/ 0 w 6391"/>
                  <a:gd name="connsiteY2" fmla="*/ 0 h 18536"/>
                  <a:gd name="connsiteX3" fmla="*/ 6392 w 6391"/>
                  <a:gd name="connsiteY3" fmla="*/ 0 h 18536"/>
                </a:gdLst>
                <a:ahLst/>
                <a:cxnLst>
                  <a:cxn ang="0">
                    <a:pos x="connsiteX0" y="connsiteY0"/>
                  </a:cxn>
                  <a:cxn ang="0">
                    <a:pos x="connsiteX1" y="connsiteY1"/>
                  </a:cxn>
                  <a:cxn ang="0">
                    <a:pos x="connsiteX2" y="connsiteY2"/>
                  </a:cxn>
                  <a:cxn ang="0">
                    <a:pos x="connsiteX3" y="connsiteY3"/>
                  </a:cxn>
                </a:cxnLst>
                <a:rect l="l" t="t" r="r" b="b"/>
                <a:pathLst>
                  <a:path w="6391" h="18536">
                    <a:moveTo>
                      <a:pt x="6392" y="18536"/>
                    </a:moveTo>
                    <a:lnTo>
                      <a:pt x="0" y="18536"/>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210" name="Graphic 2">
                <a:extLst>
                  <a:ext uri="{FF2B5EF4-FFF2-40B4-BE49-F238E27FC236}">
                    <a16:creationId xmlns:a16="http://schemas.microsoft.com/office/drawing/2014/main" id="{2D09789B-FBFC-491B-BD85-4224E9BDAEF9}"/>
                  </a:ext>
                </a:extLst>
              </p:cNvPr>
              <p:cNvSpPr/>
              <p:nvPr/>
            </p:nvSpPr>
            <p:spPr>
              <a:xfrm>
                <a:off x="3153766" y="1668457"/>
                <a:ext cx="6391" cy="40268"/>
              </a:xfrm>
              <a:custGeom>
                <a:avLst/>
                <a:gdLst>
                  <a:gd name="connsiteX0" fmla="*/ 6392 w 6391"/>
                  <a:gd name="connsiteY0" fmla="*/ 40269 h 40268"/>
                  <a:gd name="connsiteX1" fmla="*/ 0 w 6391"/>
                  <a:gd name="connsiteY1" fmla="*/ 40269 h 40268"/>
                  <a:gd name="connsiteX2" fmla="*/ 0 w 6391"/>
                  <a:gd name="connsiteY2" fmla="*/ 0 h 40268"/>
                  <a:gd name="connsiteX3" fmla="*/ 6392 w 6391"/>
                  <a:gd name="connsiteY3" fmla="*/ 0 h 40268"/>
                </a:gdLst>
                <a:ahLst/>
                <a:cxnLst>
                  <a:cxn ang="0">
                    <a:pos x="connsiteX0" y="connsiteY0"/>
                  </a:cxn>
                  <a:cxn ang="0">
                    <a:pos x="connsiteX1" y="connsiteY1"/>
                  </a:cxn>
                  <a:cxn ang="0">
                    <a:pos x="connsiteX2" y="connsiteY2"/>
                  </a:cxn>
                  <a:cxn ang="0">
                    <a:pos x="connsiteX3" y="connsiteY3"/>
                  </a:cxn>
                </a:cxnLst>
                <a:rect l="l" t="t" r="r" b="b"/>
                <a:pathLst>
                  <a:path w="6391" h="40268">
                    <a:moveTo>
                      <a:pt x="6392" y="40269"/>
                    </a:moveTo>
                    <a:lnTo>
                      <a:pt x="0" y="40269"/>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211" name="Graphic 2">
                <a:extLst>
                  <a:ext uri="{FF2B5EF4-FFF2-40B4-BE49-F238E27FC236}">
                    <a16:creationId xmlns:a16="http://schemas.microsoft.com/office/drawing/2014/main" id="{16716660-6FEF-46FE-A174-22C453A2E09F}"/>
                  </a:ext>
                </a:extLst>
              </p:cNvPr>
              <p:cNvSpPr/>
              <p:nvPr/>
            </p:nvSpPr>
            <p:spPr>
              <a:xfrm>
                <a:off x="3164633" y="1674210"/>
                <a:ext cx="6391" cy="34516"/>
              </a:xfrm>
              <a:custGeom>
                <a:avLst/>
                <a:gdLst>
                  <a:gd name="connsiteX0" fmla="*/ 6392 w 6391"/>
                  <a:gd name="connsiteY0" fmla="*/ 34516 h 34516"/>
                  <a:gd name="connsiteX1" fmla="*/ 0 w 6391"/>
                  <a:gd name="connsiteY1" fmla="*/ 34516 h 34516"/>
                  <a:gd name="connsiteX2" fmla="*/ 0 w 6391"/>
                  <a:gd name="connsiteY2" fmla="*/ 0 h 34516"/>
                  <a:gd name="connsiteX3" fmla="*/ 6392 w 6391"/>
                  <a:gd name="connsiteY3" fmla="*/ 639 h 34516"/>
                </a:gdLst>
                <a:ahLst/>
                <a:cxnLst>
                  <a:cxn ang="0">
                    <a:pos x="connsiteX0" y="connsiteY0"/>
                  </a:cxn>
                  <a:cxn ang="0">
                    <a:pos x="connsiteX1" y="connsiteY1"/>
                  </a:cxn>
                  <a:cxn ang="0">
                    <a:pos x="connsiteX2" y="connsiteY2"/>
                  </a:cxn>
                  <a:cxn ang="0">
                    <a:pos x="connsiteX3" y="connsiteY3"/>
                  </a:cxn>
                </a:cxnLst>
                <a:rect l="l" t="t" r="r" b="b"/>
                <a:pathLst>
                  <a:path w="6391" h="34516">
                    <a:moveTo>
                      <a:pt x="6392" y="34516"/>
                    </a:moveTo>
                    <a:lnTo>
                      <a:pt x="0" y="34516"/>
                    </a:lnTo>
                    <a:lnTo>
                      <a:pt x="0" y="0"/>
                    </a:lnTo>
                    <a:lnTo>
                      <a:pt x="6392" y="639"/>
                    </a:lnTo>
                    <a:close/>
                  </a:path>
                </a:pathLst>
              </a:custGeom>
              <a:solidFill>
                <a:srgbClr val="FF9085"/>
              </a:solidFill>
              <a:ln w="6385" cap="flat">
                <a:noFill/>
                <a:prstDash val="solid"/>
                <a:miter/>
              </a:ln>
            </p:spPr>
            <p:txBody>
              <a:bodyPr rtlCol="0" anchor="ctr"/>
              <a:lstStyle/>
              <a:p>
                <a:endParaRPr lang="en-US"/>
              </a:p>
            </p:txBody>
          </p:sp>
          <p:sp>
            <p:nvSpPr>
              <p:cNvPr id="212" name="Graphic 2">
                <a:extLst>
                  <a:ext uri="{FF2B5EF4-FFF2-40B4-BE49-F238E27FC236}">
                    <a16:creationId xmlns:a16="http://schemas.microsoft.com/office/drawing/2014/main" id="{6C755D64-E36C-4602-85A5-862A9025D41F}"/>
                  </a:ext>
                </a:extLst>
              </p:cNvPr>
              <p:cNvSpPr/>
              <p:nvPr/>
            </p:nvSpPr>
            <p:spPr>
              <a:xfrm>
                <a:off x="3176138" y="1699777"/>
                <a:ext cx="6391" cy="8948"/>
              </a:xfrm>
              <a:custGeom>
                <a:avLst/>
                <a:gdLst>
                  <a:gd name="connsiteX0" fmla="*/ 6392 w 6391"/>
                  <a:gd name="connsiteY0" fmla="*/ 8949 h 8948"/>
                  <a:gd name="connsiteX1" fmla="*/ 0 w 6391"/>
                  <a:gd name="connsiteY1" fmla="*/ 8949 h 8948"/>
                  <a:gd name="connsiteX2" fmla="*/ 0 w 6391"/>
                  <a:gd name="connsiteY2" fmla="*/ 0 h 8948"/>
                  <a:gd name="connsiteX3" fmla="*/ 6392 w 6391"/>
                  <a:gd name="connsiteY3" fmla="*/ 0 h 8948"/>
                </a:gdLst>
                <a:ahLst/>
                <a:cxnLst>
                  <a:cxn ang="0">
                    <a:pos x="connsiteX0" y="connsiteY0"/>
                  </a:cxn>
                  <a:cxn ang="0">
                    <a:pos x="connsiteX1" y="connsiteY1"/>
                  </a:cxn>
                  <a:cxn ang="0">
                    <a:pos x="connsiteX2" y="connsiteY2"/>
                  </a:cxn>
                  <a:cxn ang="0">
                    <a:pos x="connsiteX3" y="connsiteY3"/>
                  </a:cxn>
                </a:cxnLst>
                <a:rect l="l" t="t" r="r" b="b"/>
                <a:pathLst>
                  <a:path w="6391" h="8948">
                    <a:moveTo>
                      <a:pt x="6392" y="8949"/>
                    </a:moveTo>
                    <a:lnTo>
                      <a:pt x="0" y="8949"/>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213" name="Graphic 2">
                <a:extLst>
                  <a:ext uri="{FF2B5EF4-FFF2-40B4-BE49-F238E27FC236}">
                    <a16:creationId xmlns:a16="http://schemas.microsoft.com/office/drawing/2014/main" id="{9E5E7E73-AA24-4B0B-9C2F-75933DB0BCFF}"/>
                  </a:ext>
                </a:extLst>
              </p:cNvPr>
              <p:cNvSpPr/>
              <p:nvPr/>
            </p:nvSpPr>
            <p:spPr>
              <a:xfrm>
                <a:off x="3187004" y="1687633"/>
                <a:ext cx="6391" cy="21093"/>
              </a:xfrm>
              <a:custGeom>
                <a:avLst/>
                <a:gdLst>
                  <a:gd name="connsiteX0" fmla="*/ 6392 w 6391"/>
                  <a:gd name="connsiteY0" fmla="*/ 21093 h 21093"/>
                  <a:gd name="connsiteX1" fmla="*/ 0 w 6391"/>
                  <a:gd name="connsiteY1" fmla="*/ 21093 h 21093"/>
                  <a:gd name="connsiteX2" fmla="*/ 0 w 6391"/>
                  <a:gd name="connsiteY2" fmla="*/ 0 h 21093"/>
                  <a:gd name="connsiteX3" fmla="*/ 6392 w 6391"/>
                  <a:gd name="connsiteY3" fmla="*/ 0 h 21093"/>
                </a:gdLst>
                <a:ahLst/>
                <a:cxnLst>
                  <a:cxn ang="0">
                    <a:pos x="connsiteX0" y="connsiteY0"/>
                  </a:cxn>
                  <a:cxn ang="0">
                    <a:pos x="connsiteX1" y="connsiteY1"/>
                  </a:cxn>
                  <a:cxn ang="0">
                    <a:pos x="connsiteX2" y="connsiteY2"/>
                  </a:cxn>
                  <a:cxn ang="0">
                    <a:pos x="connsiteX3" y="connsiteY3"/>
                  </a:cxn>
                </a:cxnLst>
                <a:rect l="l" t="t" r="r" b="b"/>
                <a:pathLst>
                  <a:path w="6391" h="21093">
                    <a:moveTo>
                      <a:pt x="6392" y="21093"/>
                    </a:moveTo>
                    <a:lnTo>
                      <a:pt x="0" y="21093"/>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214" name="Graphic 2">
                <a:extLst>
                  <a:ext uri="{FF2B5EF4-FFF2-40B4-BE49-F238E27FC236}">
                    <a16:creationId xmlns:a16="http://schemas.microsoft.com/office/drawing/2014/main" id="{877A8118-F459-49CC-9DE8-912BF6BE628A}"/>
                  </a:ext>
                </a:extLst>
              </p:cNvPr>
              <p:cNvSpPr/>
              <p:nvPr/>
            </p:nvSpPr>
            <p:spPr>
              <a:xfrm>
                <a:off x="3198510" y="1678045"/>
                <a:ext cx="6391" cy="30681"/>
              </a:xfrm>
              <a:custGeom>
                <a:avLst/>
                <a:gdLst>
                  <a:gd name="connsiteX0" fmla="*/ 6392 w 6391"/>
                  <a:gd name="connsiteY0" fmla="*/ 30681 h 30681"/>
                  <a:gd name="connsiteX1" fmla="*/ 0 w 6391"/>
                  <a:gd name="connsiteY1" fmla="*/ 30681 h 30681"/>
                  <a:gd name="connsiteX2" fmla="*/ 0 w 6391"/>
                  <a:gd name="connsiteY2" fmla="*/ 0 h 30681"/>
                  <a:gd name="connsiteX3" fmla="*/ 6392 w 6391"/>
                  <a:gd name="connsiteY3" fmla="*/ 0 h 30681"/>
                </a:gdLst>
                <a:ahLst/>
                <a:cxnLst>
                  <a:cxn ang="0">
                    <a:pos x="connsiteX0" y="connsiteY0"/>
                  </a:cxn>
                  <a:cxn ang="0">
                    <a:pos x="connsiteX1" y="connsiteY1"/>
                  </a:cxn>
                  <a:cxn ang="0">
                    <a:pos x="connsiteX2" y="connsiteY2"/>
                  </a:cxn>
                  <a:cxn ang="0">
                    <a:pos x="connsiteX3" y="connsiteY3"/>
                  </a:cxn>
                </a:cxnLst>
                <a:rect l="l" t="t" r="r" b="b"/>
                <a:pathLst>
                  <a:path w="6391" h="30681">
                    <a:moveTo>
                      <a:pt x="6392" y="30681"/>
                    </a:moveTo>
                    <a:lnTo>
                      <a:pt x="0" y="30681"/>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215" name="Graphic 2">
                <a:extLst>
                  <a:ext uri="{FF2B5EF4-FFF2-40B4-BE49-F238E27FC236}">
                    <a16:creationId xmlns:a16="http://schemas.microsoft.com/office/drawing/2014/main" id="{70285892-DE1B-4242-BDA5-E3C6FFEA5B24}"/>
                  </a:ext>
                </a:extLst>
              </p:cNvPr>
              <p:cNvSpPr/>
              <p:nvPr/>
            </p:nvSpPr>
            <p:spPr>
              <a:xfrm>
                <a:off x="3209376" y="1686354"/>
                <a:ext cx="6391" cy="23010"/>
              </a:xfrm>
              <a:custGeom>
                <a:avLst/>
                <a:gdLst>
                  <a:gd name="connsiteX0" fmla="*/ 6392 w 6391"/>
                  <a:gd name="connsiteY0" fmla="*/ 23011 h 23010"/>
                  <a:gd name="connsiteX1" fmla="*/ 0 w 6391"/>
                  <a:gd name="connsiteY1" fmla="*/ 23011 h 23010"/>
                  <a:gd name="connsiteX2" fmla="*/ 0 w 6391"/>
                  <a:gd name="connsiteY2" fmla="*/ 0 h 23010"/>
                  <a:gd name="connsiteX3" fmla="*/ 6392 w 6391"/>
                  <a:gd name="connsiteY3" fmla="*/ 0 h 23010"/>
                </a:gdLst>
                <a:ahLst/>
                <a:cxnLst>
                  <a:cxn ang="0">
                    <a:pos x="connsiteX0" y="connsiteY0"/>
                  </a:cxn>
                  <a:cxn ang="0">
                    <a:pos x="connsiteX1" y="connsiteY1"/>
                  </a:cxn>
                  <a:cxn ang="0">
                    <a:pos x="connsiteX2" y="connsiteY2"/>
                  </a:cxn>
                  <a:cxn ang="0">
                    <a:pos x="connsiteX3" y="connsiteY3"/>
                  </a:cxn>
                </a:cxnLst>
                <a:rect l="l" t="t" r="r" b="b"/>
                <a:pathLst>
                  <a:path w="6391" h="23010">
                    <a:moveTo>
                      <a:pt x="6392" y="23011"/>
                    </a:moveTo>
                    <a:lnTo>
                      <a:pt x="0" y="23011"/>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216" name="Graphic 2">
                <a:extLst>
                  <a:ext uri="{FF2B5EF4-FFF2-40B4-BE49-F238E27FC236}">
                    <a16:creationId xmlns:a16="http://schemas.microsoft.com/office/drawing/2014/main" id="{C7788704-DF1B-47AD-89E0-E472A8BD26A4}"/>
                  </a:ext>
                </a:extLst>
              </p:cNvPr>
              <p:cNvSpPr/>
              <p:nvPr/>
            </p:nvSpPr>
            <p:spPr>
              <a:xfrm>
                <a:off x="3220242" y="1674210"/>
                <a:ext cx="6391" cy="35155"/>
              </a:xfrm>
              <a:custGeom>
                <a:avLst/>
                <a:gdLst>
                  <a:gd name="connsiteX0" fmla="*/ 6392 w 6391"/>
                  <a:gd name="connsiteY0" fmla="*/ 35155 h 35155"/>
                  <a:gd name="connsiteX1" fmla="*/ 0 w 6391"/>
                  <a:gd name="connsiteY1" fmla="*/ 35155 h 35155"/>
                  <a:gd name="connsiteX2" fmla="*/ 0 w 6391"/>
                  <a:gd name="connsiteY2" fmla="*/ 0 h 35155"/>
                  <a:gd name="connsiteX3" fmla="*/ 6392 w 6391"/>
                  <a:gd name="connsiteY3" fmla="*/ 0 h 35155"/>
                </a:gdLst>
                <a:ahLst/>
                <a:cxnLst>
                  <a:cxn ang="0">
                    <a:pos x="connsiteX0" y="connsiteY0"/>
                  </a:cxn>
                  <a:cxn ang="0">
                    <a:pos x="connsiteX1" y="connsiteY1"/>
                  </a:cxn>
                  <a:cxn ang="0">
                    <a:pos x="connsiteX2" y="connsiteY2"/>
                  </a:cxn>
                  <a:cxn ang="0">
                    <a:pos x="connsiteX3" y="connsiteY3"/>
                  </a:cxn>
                </a:cxnLst>
                <a:rect l="l" t="t" r="r" b="b"/>
                <a:pathLst>
                  <a:path w="6391" h="35155">
                    <a:moveTo>
                      <a:pt x="6392" y="35155"/>
                    </a:moveTo>
                    <a:lnTo>
                      <a:pt x="0" y="35155"/>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217" name="Graphic 2">
                <a:extLst>
                  <a:ext uri="{FF2B5EF4-FFF2-40B4-BE49-F238E27FC236}">
                    <a16:creationId xmlns:a16="http://schemas.microsoft.com/office/drawing/2014/main" id="{8393AFF7-7CC8-4DB2-8AA6-2314F68F647C}"/>
                  </a:ext>
                </a:extLst>
              </p:cNvPr>
              <p:cNvSpPr/>
              <p:nvPr/>
            </p:nvSpPr>
            <p:spPr>
              <a:xfrm>
                <a:off x="3231747" y="1670374"/>
                <a:ext cx="5752" cy="38990"/>
              </a:xfrm>
              <a:custGeom>
                <a:avLst/>
                <a:gdLst>
                  <a:gd name="connsiteX0" fmla="*/ 5753 w 5752"/>
                  <a:gd name="connsiteY0" fmla="*/ 38990 h 38990"/>
                  <a:gd name="connsiteX1" fmla="*/ 0 w 5752"/>
                  <a:gd name="connsiteY1" fmla="*/ 38990 h 38990"/>
                  <a:gd name="connsiteX2" fmla="*/ 0 w 5752"/>
                  <a:gd name="connsiteY2" fmla="*/ 0 h 38990"/>
                  <a:gd name="connsiteX3" fmla="*/ 5753 w 5752"/>
                  <a:gd name="connsiteY3" fmla="*/ 0 h 38990"/>
                </a:gdLst>
                <a:ahLst/>
                <a:cxnLst>
                  <a:cxn ang="0">
                    <a:pos x="connsiteX0" y="connsiteY0"/>
                  </a:cxn>
                  <a:cxn ang="0">
                    <a:pos x="connsiteX1" y="connsiteY1"/>
                  </a:cxn>
                  <a:cxn ang="0">
                    <a:pos x="connsiteX2" y="connsiteY2"/>
                  </a:cxn>
                  <a:cxn ang="0">
                    <a:pos x="connsiteX3" y="connsiteY3"/>
                  </a:cxn>
                </a:cxnLst>
                <a:rect l="l" t="t" r="r" b="b"/>
                <a:pathLst>
                  <a:path w="5752" h="38990">
                    <a:moveTo>
                      <a:pt x="5753" y="38990"/>
                    </a:moveTo>
                    <a:lnTo>
                      <a:pt x="0" y="38990"/>
                    </a:lnTo>
                    <a:lnTo>
                      <a:pt x="0" y="0"/>
                    </a:lnTo>
                    <a:lnTo>
                      <a:pt x="5753" y="0"/>
                    </a:lnTo>
                    <a:close/>
                  </a:path>
                </a:pathLst>
              </a:custGeom>
              <a:solidFill>
                <a:srgbClr val="FF9085"/>
              </a:solidFill>
              <a:ln w="6385" cap="flat">
                <a:noFill/>
                <a:prstDash val="solid"/>
                <a:miter/>
              </a:ln>
            </p:spPr>
            <p:txBody>
              <a:bodyPr rtlCol="0" anchor="ctr"/>
              <a:lstStyle/>
              <a:p>
                <a:endParaRPr lang="en-US"/>
              </a:p>
            </p:txBody>
          </p:sp>
        </p:grpSp>
      </p:grpSp>
      <p:grpSp>
        <p:nvGrpSpPr>
          <p:cNvPr id="218" name="Graphic 2">
            <a:extLst>
              <a:ext uri="{FF2B5EF4-FFF2-40B4-BE49-F238E27FC236}">
                <a16:creationId xmlns:a16="http://schemas.microsoft.com/office/drawing/2014/main" id="{AB0FB281-2685-4C30-8C1D-B9E39A5E2EA8}"/>
              </a:ext>
            </a:extLst>
          </p:cNvPr>
          <p:cNvGrpSpPr/>
          <p:nvPr/>
        </p:nvGrpSpPr>
        <p:grpSpPr>
          <a:xfrm>
            <a:off x="5226503" y="1746516"/>
            <a:ext cx="324707" cy="80537"/>
            <a:chOff x="2944113" y="1731097"/>
            <a:chExt cx="324707" cy="80537"/>
          </a:xfrm>
        </p:grpSpPr>
        <p:sp>
          <p:nvSpPr>
            <p:cNvPr id="219" name="Graphic 2">
              <a:extLst>
                <a:ext uri="{FF2B5EF4-FFF2-40B4-BE49-F238E27FC236}">
                  <a16:creationId xmlns:a16="http://schemas.microsoft.com/office/drawing/2014/main" id="{5C7CAA27-53DE-4075-BF9F-54404C3E6562}"/>
                </a:ext>
              </a:extLst>
            </p:cNvPr>
            <p:cNvSpPr/>
            <p:nvPr/>
          </p:nvSpPr>
          <p:spPr>
            <a:xfrm>
              <a:off x="2944113" y="1731097"/>
              <a:ext cx="324707" cy="80537"/>
            </a:xfrm>
            <a:custGeom>
              <a:avLst/>
              <a:gdLst>
                <a:gd name="connsiteX0" fmla="*/ 0 w 324707"/>
                <a:gd name="connsiteY0" fmla="*/ 65836 h 80537"/>
                <a:gd name="connsiteX1" fmla="*/ 0 w 324707"/>
                <a:gd name="connsiteY1" fmla="*/ 14062 h 80537"/>
                <a:gd name="connsiteX2" fmla="*/ 16619 w 324707"/>
                <a:gd name="connsiteY2" fmla="*/ 0 h 80537"/>
                <a:gd name="connsiteX3" fmla="*/ 309367 w 324707"/>
                <a:gd name="connsiteY3" fmla="*/ 1278 h 80537"/>
                <a:gd name="connsiteX4" fmla="*/ 324708 w 324707"/>
                <a:gd name="connsiteY4" fmla="*/ 15341 h 80537"/>
                <a:gd name="connsiteX5" fmla="*/ 324708 w 324707"/>
                <a:gd name="connsiteY5" fmla="*/ 64558 h 80537"/>
                <a:gd name="connsiteX6" fmla="*/ 309367 w 324707"/>
                <a:gd name="connsiteY6" fmla="*/ 78620 h 80537"/>
                <a:gd name="connsiteX7" fmla="*/ 16619 w 324707"/>
                <a:gd name="connsiteY7" fmla="*/ 80538 h 80537"/>
                <a:gd name="connsiteX8" fmla="*/ 0 w 324707"/>
                <a:gd name="connsiteY8" fmla="*/ 65836 h 8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4707" h="80537">
                  <a:moveTo>
                    <a:pt x="0" y="65836"/>
                  </a:moveTo>
                  <a:lnTo>
                    <a:pt x="0" y="14062"/>
                  </a:lnTo>
                  <a:cubicBezTo>
                    <a:pt x="0" y="6392"/>
                    <a:pt x="7031" y="0"/>
                    <a:pt x="16619" y="0"/>
                  </a:cubicBezTo>
                  <a:lnTo>
                    <a:pt x="309367" y="1278"/>
                  </a:lnTo>
                  <a:cubicBezTo>
                    <a:pt x="317677" y="1278"/>
                    <a:pt x="324708" y="7670"/>
                    <a:pt x="324708" y="15341"/>
                  </a:cubicBezTo>
                  <a:lnTo>
                    <a:pt x="324708" y="64558"/>
                  </a:lnTo>
                  <a:cubicBezTo>
                    <a:pt x="324708" y="72228"/>
                    <a:pt x="317677" y="78620"/>
                    <a:pt x="309367" y="78620"/>
                  </a:cubicBezTo>
                  <a:lnTo>
                    <a:pt x="16619" y="80538"/>
                  </a:lnTo>
                  <a:cubicBezTo>
                    <a:pt x="7031" y="79899"/>
                    <a:pt x="0" y="73507"/>
                    <a:pt x="0" y="65836"/>
                  </a:cubicBezTo>
                  <a:close/>
                </a:path>
              </a:pathLst>
            </a:custGeom>
            <a:solidFill>
              <a:srgbClr val="AA80F9">
                <a:alpha val="74000"/>
              </a:srgbClr>
            </a:solidFill>
            <a:ln w="6385" cap="flat">
              <a:noFill/>
              <a:prstDash val="solid"/>
              <a:miter/>
            </a:ln>
          </p:spPr>
          <p:txBody>
            <a:bodyPr rtlCol="0" anchor="ctr"/>
            <a:lstStyle/>
            <a:p>
              <a:endParaRPr lang="en-US"/>
            </a:p>
          </p:txBody>
        </p:sp>
        <p:sp>
          <p:nvSpPr>
            <p:cNvPr id="220" name="Graphic 2">
              <a:extLst>
                <a:ext uri="{FF2B5EF4-FFF2-40B4-BE49-F238E27FC236}">
                  <a16:creationId xmlns:a16="http://schemas.microsoft.com/office/drawing/2014/main" id="{EE26A8ED-1998-4DC6-9036-1095C9CD3CD1}"/>
                </a:ext>
              </a:extLst>
            </p:cNvPr>
            <p:cNvSpPr/>
            <p:nvPr/>
          </p:nvSpPr>
          <p:spPr>
            <a:xfrm>
              <a:off x="2959453" y="1743242"/>
              <a:ext cx="15340" cy="12783"/>
            </a:xfrm>
            <a:custGeom>
              <a:avLst/>
              <a:gdLst>
                <a:gd name="connsiteX0" fmla="*/ 15341 w 15340"/>
                <a:gd name="connsiteY0" fmla="*/ 6392 h 12783"/>
                <a:gd name="connsiteX1" fmla="*/ 7670 w 15340"/>
                <a:gd name="connsiteY1" fmla="*/ 12784 h 12783"/>
                <a:gd name="connsiteX2" fmla="*/ 0 w 15340"/>
                <a:gd name="connsiteY2" fmla="*/ 6392 h 12783"/>
                <a:gd name="connsiteX3" fmla="*/ 7670 w 15340"/>
                <a:gd name="connsiteY3" fmla="*/ 0 h 12783"/>
                <a:gd name="connsiteX4" fmla="*/ 15341 w 15340"/>
                <a:gd name="connsiteY4" fmla="*/ 6392 h 12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 h="12783">
                  <a:moveTo>
                    <a:pt x="15341" y="6392"/>
                  </a:moveTo>
                  <a:cubicBezTo>
                    <a:pt x="15341" y="9922"/>
                    <a:pt x="11906" y="12784"/>
                    <a:pt x="7670" y="12784"/>
                  </a:cubicBezTo>
                  <a:cubicBezTo>
                    <a:pt x="3434" y="12784"/>
                    <a:pt x="0" y="9922"/>
                    <a:pt x="0" y="6392"/>
                  </a:cubicBezTo>
                  <a:cubicBezTo>
                    <a:pt x="0" y="2862"/>
                    <a:pt x="3434" y="0"/>
                    <a:pt x="7670" y="0"/>
                  </a:cubicBezTo>
                  <a:cubicBezTo>
                    <a:pt x="11906" y="0"/>
                    <a:pt x="15341" y="2862"/>
                    <a:pt x="15341" y="6392"/>
                  </a:cubicBezTo>
                  <a:close/>
                </a:path>
              </a:pathLst>
            </a:custGeom>
            <a:solidFill>
              <a:srgbClr val="FFFFFF">
                <a:alpha val="40000"/>
              </a:srgbClr>
            </a:solidFill>
            <a:ln w="6385" cap="flat">
              <a:noFill/>
              <a:prstDash val="solid"/>
              <a:miter/>
            </a:ln>
          </p:spPr>
          <p:txBody>
            <a:bodyPr rtlCol="0" anchor="ctr"/>
            <a:lstStyle/>
            <a:p>
              <a:endParaRPr lang="en-US"/>
            </a:p>
          </p:txBody>
        </p:sp>
        <p:sp>
          <p:nvSpPr>
            <p:cNvPr id="221" name="Graphic 2">
              <a:extLst>
                <a:ext uri="{FF2B5EF4-FFF2-40B4-BE49-F238E27FC236}">
                  <a16:creationId xmlns:a16="http://schemas.microsoft.com/office/drawing/2014/main" id="{EDBEDF35-300F-4A24-B5AA-97C3D931D55D}"/>
                </a:ext>
              </a:extLst>
            </p:cNvPr>
            <p:cNvSpPr/>
            <p:nvPr/>
          </p:nvSpPr>
          <p:spPr>
            <a:xfrm>
              <a:off x="2983103" y="1743242"/>
              <a:ext cx="15340" cy="12783"/>
            </a:xfrm>
            <a:custGeom>
              <a:avLst/>
              <a:gdLst>
                <a:gd name="connsiteX0" fmla="*/ 15340 w 15340"/>
                <a:gd name="connsiteY0" fmla="*/ 6392 h 12783"/>
                <a:gd name="connsiteX1" fmla="*/ 7670 w 15340"/>
                <a:gd name="connsiteY1" fmla="*/ 12784 h 12783"/>
                <a:gd name="connsiteX2" fmla="*/ 0 w 15340"/>
                <a:gd name="connsiteY2" fmla="*/ 6392 h 12783"/>
                <a:gd name="connsiteX3" fmla="*/ 7670 w 15340"/>
                <a:gd name="connsiteY3" fmla="*/ 0 h 12783"/>
                <a:gd name="connsiteX4" fmla="*/ 15340 w 15340"/>
                <a:gd name="connsiteY4" fmla="*/ 6392 h 12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 h="12783">
                  <a:moveTo>
                    <a:pt x="15340" y="6392"/>
                  </a:moveTo>
                  <a:cubicBezTo>
                    <a:pt x="15340" y="9922"/>
                    <a:pt x="11906" y="12784"/>
                    <a:pt x="7670" y="12784"/>
                  </a:cubicBezTo>
                  <a:cubicBezTo>
                    <a:pt x="3434" y="12784"/>
                    <a:pt x="0" y="9922"/>
                    <a:pt x="0" y="6392"/>
                  </a:cubicBezTo>
                  <a:cubicBezTo>
                    <a:pt x="0" y="2862"/>
                    <a:pt x="3434" y="0"/>
                    <a:pt x="7670" y="0"/>
                  </a:cubicBezTo>
                  <a:cubicBezTo>
                    <a:pt x="11906" y="0"/>
                    <a:pt x="15340" y="2862"/>
                    <a:pt x="15340" y="6392"/>
                  </a:cubicBezTo>
                  <a:close/>
                </a:path>
              </a:pathLst>
            </a:custGeom>
            <a:solidFill>
              <a:srgbClr val="FFFFFF">
                <a:alpha val="40000"/>
              </a:srgbClr>
            </a:solidFill>
            <a:ln w="6385" cap="flat">
              <a:noFill/>
              <a:prstDash val="solid"/>
              <a:miter/>
            </a:ln>
          </p:spPr>
          <p:txBody>
            <a:bodyPr rtlCol="0" anchor="ctr"/>
            <a:lstStyle/>
            <a:p>
              <a:endParaRPr lang="en-US"/>
            </a:p>
          </p:txBody>
        </p:sp>
        <p:sp>
          <p:nvSpPr>
            <p:cNvPr id="222" name="Graphic 2">
              <a:extLst>
                <a:ext uri="{FF2B5EF4-FFF2-40B4-BE49-F238E27FC236}">
                  <a16:creationId xmlns:a16="http://schemas.microsoft.com/office/drawing/2014/main" id="{9797CDCF-BEC1-4612-9461-C7CD6DE39353}"/>
                </a:ext>
              </a:extLst>
            </p:cNvPr>
            <p:cNvSpPr/>
            <p:nvPr/>
          </p:nvSpPr>
          <p:spPr>
            <a:xfrm>
              <a:off x="3006753" y="1743881"/>
              <a:ext cx="15340" cy="12783"/>
            </a:xfrm>
            <a:custGeom>
              <a:avLst/>
              <a:gdLst>
                <a:gd name="connsiteX0" fmla="*/ 15341 w 15340"/>
                <a:gd name="connsiteY0" fmla="*/ 6392 h 12783"/>
                <a:gd name="connsiteX1" fmla="*/ 7670 w 15340"/>
                <a:gd name="connsiteY1" fmla="*/ 12784 h 12783"/>
                <a:gd name="connsiteX2" fmla="*/ 0 w 15340"/>
                <a:gd name="connsiteY2" fmla="*/ 6392 h 12783"/>
                <a:gd name="connsiteX3" fmla="*/ 7670 w 15340"/>
                <a:gd name="connsiteY3" fmla="*/ 0 h 12783"/>
                <a:gd name="connsiteX4" fmla="*/ 15341 w 15340"/>
                <a:gd name="connsiteY4" fmla="*/ 6392 h 12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 h="12783">
                  <a:moveTo>
                    <a:pt x="15341" y="6392"/>
                  </a:moveTo>
                  <a:cubicBezTo>
                    <a:pt x="15341" y="9922"/>
                    <a:pt x="11906" y="12784"/>
                    <a:pt x="7670" y="12784"/>
                  </a:cubicBezTo>
                  <a:cubicBezTo>
                    <a:pt x="3434" y="12784"/>
                    <a:pt x="0" y="9922"/>
                    <a:pt x="0" y="6392"/>
                  </a:cubicBezTo>
                  <a:cubicBezTo>
                    <a:pt x="0" y="2862"/>
                    <a:pt x="3434" y="0"/>
                    <a:pt x="7670" y="0"/>
                  </a:cubicBezTo>
                  <a:cubicBezTo>
                    <a:pt x="11906" y="0"/>
                    <a:pt x="15341" y="2862"/>
                    <a:pt x="15341" y="6392"/>
                  </a:cubicBezTo>
                  <a:close/>
                </a:path>
              </a:pathLst>
            </a:custGeom>
            <a:solidFill>
              <a:srgbClr val="FFFFFF">
                <a:alpha val="40000"/>
              </a:srgbClr>
            </a:solidFill>
            <a:ln w="6385" cap="flat">
              <a:noFill/>
              <a:prstDash val="solid"/>
              <a:miter/>
            </a:ln>
          </p:spPr>
          <p:txBody>
            <a:bodyPr rtlCol="0" anchor="ctr"/>
            <a:lstStyle/>
            <a:p>
              <a:endParaRPr lang="en-US"/>
            </a:p>
          </p:txBody>
        </p:sp>
        <p:sp>
          <p:nvSpPr>
            <p:cNvPr id="223" name="Graphic 2">
              <a:extLst>
                <a:ext uri="{FF2B5EF4-FFF2-40B4-BE49-F238E27FC236}">
                  <a16:creationId xmlns:a16="http://schemas.microsoft.com/office/drawing/2014/main" id="{BF482610-24F9-4735-91B1-F1AF5B851235}"/>
                </a:ext>
              </a:extLst>
            </p:cNvPr>
            <p:cNvSpPr/>
            <p:nvPr/>
          </p:nvSpPr>
          <p:spPr>
            <a:xfrm>
              <a:off x="3036795" y="1743242"/>
              <a:ext cx="214767" cy="54330"/>
            </a:xfrm>
            <a:custGeom>
              <a:avLst/>
              <a:gdLst>
                <a:gd name="connsiteX0" fmla="*/ 214767 w 214767"/>
                <a:gd name="connsiteY0" fmla="*/ 53692 h 54330"/>
                <a:gd name="connsiteX1" fmla="*/ 0 w 214767"/>
                <a:gd name="connsiteY1" fmla="*/ 54331 h 54330"/>
                <a:gd name="connsiteX2" fmla="*/ 0 w 214767"/>
                <a:gd name="connsiteY2" fmla="*/ 0 h 54330"/>
                <a:gd name="connsiteX3" fmla="*/ 214767 w 214767"/>
                <a:gd name="connsiteY3" fmla="*/ 639 h 54330"/>
              </a:gdLst>
              <a:ahLst/>
              <a:cxnLst>
                <a:cxn ang="0">
                  <a:pos x="connsiteX0" y="connsiteY0"/>
                </a:cxn>
                <a:cxn ang="0">
                  <a:pos x="connsiteX1" y="connsiteY1"/>
                </a:cxn>
                <a:cxn ang="0">
                  <a:pos x="connsiteX2" y="connsiteY2"/>
                </a:cxn>
                <a:cxn ang="0">
                  <a:pos x="connsiteX3" y="connsiteY3"/>
                </a:cxn>
              </a:cxnLst>
              <a:rect l="l" t="t" r="r" b="b"/>
              <a:pathLst>
                <a:path w="214767" h="54330">
                  <a:moveTo>
                    <a:pt x="214767" y="53692"/>
                  </a:moveTo>
                  <a:lnTo>
                    <a:pt x="0" y="54331"/>
                  </a:lnTo>
                  <a:lnTo>
                    <a:pt x="0" y="0"/>
                  </a:lnTo>
                  <a:lnTo>
                    <a:pt x="214767" y="639"/>
                  </a:lnTo>
                  <a:close/>
                </a:path>
              </a:pathLst>
            </a:custGeom>
            <a:solidFill>
              <a:srgbClr val="444B8C"/>
            </a:solidFill>
            <a:ln w="6385" cap="flat">
              <a:noFill/>
              <a:prstDash val="solid"/>
              <a:miter/>
            </a:ln>
          </p:spPr>
          <p:txBody>
            <a:bodyPr rtlCol="0" anchor="ctr"/>
            <a:lstStyle/>
            <a:p>
              <a:endParaRPr lang="en-US"/>
            </a:p>
          </p:txBody>
        </p:sp>
        <p:grpSp>
          <p:nvGrpSpPr>
            <p:cNvPr id="224" name="Graphic 2">
              <a:extLst>
                <a:ext uri="{FF2B5EF4-FFF2-40B4-BE49-F238E27FC236}">
                  <a16:creationId xmlns:a16="http://schemas.microsoft.com/office/drawing/2014/main" id="{34EAAF40-E077-4294-B65D-24DE6839B2F9}"/>
                </a:ext>
              </a:extLst>
            </p:cNvPr>
            <p:cNvGrpSpPr/>
            <p:nvPr/>
          </p:nvGrpSpPr>
          <p:grpSpPr>
            <a:xfrm>
              <a:off x="3051496" y="1750273"/>
              <a:ext cx="186003" cy="43464"/>
              <a:chOff x="3051496" y="1750273"/>
              <a:chExt cx="186003" cy="43464"/>
            </a:xfrm>
            <a:solidFill>
              <a:srgbClr val="FFFFFF"/>
            </a:solidFill>
          </p:grpSpPr>
          <p:sp>
            <p:nvSpPr>
              <p:cNvPr id="225" name="Graphic 2">
                <a:extLst>
                  <a:ext uri="{FF2B5EF4-FFF2-40B4-BE49-F238E27FC236}">
                    <a16:creationId xmlns:a16="http://schemas.microsoft.com/office/drawing/2014/main" id="{DA960FA1-D956-44B4-806B-33137FE7C5AA}"/>
                  </a:ext>
                </a:extLst>
              </p:cNvPr>
              <p:cNvSpPr/>
              <p:nvPr/>
            </p:nvSpPr>
            <p:spPr>
              <a:xfrm>
                <a:off x="3051496" y="1750273"/>
                <a:ext cx="6391" cy="43464"/>
              </a:xfrm>
              <a:custGeom>
                <a:avLst/>
                <a:gdLst>
                  <a:gd name="connsiteX0" fmla="*/ 6392 w 6391"/>
                  <a:gd name="connsiteY0" fmla="*/ 43465 h 43464"/>
                  <a:gd name="connsiteX1" fmla="*/ 0 w 6391"/>
                  <a:gd name="connsiteY1" fmla="*/ 43465 h 43464"/>
                  <a:gd name="connsiteX2" fmla="*/ 0 w 6391"/>
                  <a:gd name="connsiteY2" fmla="*/ 0 h 43464"/>
                  <a:gd name="connsiteX3" fmla="*/ 6392 w 6391"/>
                  <a:gd name="connsiteY3" fmla="*/ 0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3465"/>
                    </a:moveTo>
                    <a:lnTo>
                      <a:pt x="0" y="43465"/>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226" name="Graphic 2">
                <a:extLst>
                  <a:ext uri="{FF2B5EF4-FFF2-40B4-BE49-F238E27FC236}">
                    <a16:creationId xmlns:a16="http://schemas.microsoft.com/office/drawing/2014/main" id="{DBB95CB0-72AE-4348-8BCD-E09732AA6014}"/>
                  </a:ext>
                </a:extLst>
              </p:cNvPr>
              <p:cNvSpPr/>
              <p:nvPr/>
            </p:nvSpPr>
            <p:spPr>
              <a:xfrm>
                <a:off x="3063002" y="1750273"/>
                <a:ext cx="6391" cy="43464"/>
              </a:xfrm>
              <a:custGeom>
                <a:avLst/>
                <a:gdLst>
                  <a:gd name="connsiteX0" fmla="*/ 6392 w 6391"/>
                  <a:gd name="connsiteY0" fmla="*/ 43465 h 43464"/>
                  <a:gd name="connsiteX1" fmla="*/ 0 w 6391"/>
                  <a:gd name="connsiteY1" fmla="*/ 43465 h 43464"/>
                  <a:gd name="connsiteX2" fmla="*/ 0 w 6391"/>
                  <a:gd name="connsiteY2" fmla="*/ 0 h 43464"/>
                  <a:gd name="connsiteX3" fmla="*/ 6392 w 6391"/>
                  <a:gd name="connsiteY3" fmla="*/ 0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3465"/>
                    </a:moveTo>
                    <a:lnTo>
                      <a:pt x="0" y="43465"/>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227" name="Graphic 2">
                <a:extLst>
                  <a:ext uri="{FF2B5EF4-FFF2-40B4-BE49-F238E27FC236}">
                    <a16:creationId xmlns:a16="http://schemas.microsoft.com/office/drawing/2014/main" id="{E42471F4-62A1-4142-976E-C669DD344C0D}"/>
                  </a:ext>
                </a:extLst>
              </p:cNvPr>
              <p:cNvSpPr/>
              <p:nvPr/>
            </p:nvSpPr>
            <p:spPr>
              <a:xfrm>
                <a:off x="3074507" y="1750273"/>
                <a:ext cx="6391" cy="43464"/>
              </a:xfrm>
              <a:custGeom>
                <a:avLst/>
                <a:gdLst>
                  <a:gd name="connsiteX0" fmla="*/ 6392 w 6391"/>
                  <a:gd name="connsiteY0" fmla="*/ 43465 h 43464"/>
                  <a:gd name="connsiteX1" fmla="*/ 0 w 6391"/>
                  <a:gd name="connsiteY1" fmla="*/ 43465 h 43464"/>
                  <a:gd name="connsiteX2" fmla="*/ 0 w 6391"/>
                  <a:gd name="connsiteY2" fmla="*/ 0 h 43464"/>
                  <a:gd name="connsiteX3" fmla="*/ 6392 w 6391"/>
                  <a:gd name="connsiteY3" fmla="*/ 0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3465"/>
                    </a:moveTo>
                    <a:lnTo>
                      <a:pt x="0" y="43465"/>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228" name="Graphic 2">
                <a:extLst>
                  <a:ext uri="{FF2B5EF4-FFF2-40B4-BE49-F238E27FC236}">
                    <a16:creationId xmlns:a16="http://schemas.microsoft.com/office/drawing/2014/main" id="{F839A382-4A83-4451-B02C-734DF7440556}"/>
                  </a:ext>
                </a:extLst>
              </p:cNvPr>
              <p:cNvSpPr/>
              <p:nvPr/>
            </p:nvSpPr>
            <p:spPr>
              <a:xfrm>
                <a:off x="3086012" y="1750273"/>
                <a:ext cx="6391" cy="43464"/>
              </a:xfrm>
              <a:custGeom>
                <a:avLst/>
                <a:gdLst>
                  <a:gd name="connsiteX0" fmla="*/ 6392 w 6391"/>
                  <a:gd name="connsiteY0" fmla="*/ 43465 h 43464"/>
                  <a:gd name="connsiteX1" fmla="*/ 0 w 6391"/>
                  <a:gd name="connsiteY1" fmla="*/ 43465 h 43464"/>
                  <a:gd name="connsiteX2" fmla="*/ 0 w 6391"/>
                  <a:gd name="connsiteY2" fmla="*/ 0 h 43464"/>
                  <a:gd name="connsiteX3" fmla="*/ 6392 w 6391"/>
                  <a:gd name="connsiteY3" fmla="*/ 0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3465"/>
                    </a:moveTo>
                    <a:lnTo>
                      <a:pt x="0" y="43465"/>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229" name="Graphic 2">
                <a:extLst>
                  <a:ext uri="{FF2B5EF4-FFF2-40B4-BE49-F238E27FC236}">
                    <a16:creationId xmlns:a16="http://schemas.microsoft.com/office/drawing/2014/main" id="{70894098-DB59-46B9-92C7-D7281817F7DA}"/>
                  </a:ext>
                </a:extLst>
              </p:cNvPr>
              <p:cNvSpPr/>
              <p:nvPr/>
            </p:nvSpPr>
            <p:spPr>
              <a:xfrm>
                <a:off x="3096879" y="1750273"/>
                <a:ext cx="6391" cy="43464"/>
              </a:xfrm>
              <a:custGeom>
                <a:avLst/>
                <a:gdLst>
                  <a:gd name="connsiteX0" fmla="*/ 6392 w 6391"/>
                  <a:gd name="connsiteY0" fmla="*/ 43465 h 43464"/>
                  <a:gd name="connsiteX1" fmla="*/ 0 w 6391"/>
                  <a:gd name="connsiteY1" fmla="*/ 43465 h 43464"/>
                  <a:gd name="connsiteX2" fmla="*/ 0 w 6391"/>
                  <a:gd name="connsiteY2" fmla="*/ 0 h 43464"/>
                  <a:gd name="connsiteX3" fmla="*/ 6392 w 6391"/>
                  <a:gd name="connsiteY3" fmla="*/ 0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3465"/>
                    </a:moveTo>
                    <a:lnTo>
                      <a:pt x="0" y="43465"/>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230" name="Graphic 2">
                <a:extLst>
                  <a:ext uri="{FF2B5EF4-FFF2-40B4-BE49-F238E27FC236}">
                    <a16:creationId xmlns:a16="http://schemas.microsoft.com/office/drawing/2014/main" id="{05F8E6EA-AB3C-49FD-9616-CF35AEBA36DE}"/>
                  </a:ext>
                </a:extLst>
              </p:cNvPr>
              <p:cNvSpPr/>
              <p:nvPr/>
            </p:nvSpPr>
            <p:spPr>
              <a:xfrm>
                <a:off x="3108384" y="1750273"/>
                <a:ext cx="6391" cy="43464"/>
              </a:xfrm>
              <a:custGeom>
                <a:avLst/>
                <a:gdLst>
                  <a:gd name="connsiteX0" fmla="*/ 6392 w 6391"/>
                  <a:gd name="connsiteY0" fmla="*/ 43465 h 43464"/>
                  <a:gd name="connsiteX1" fmla="*/ 0 w 6391"/>
                  <a:gd name="connsiteY1" fmla="*/ 43465 h 43464"/>
                  <a:gd name="connsiteX2" fmla="*/ 0 w 6391"/>
                  <a:gd name="connsiteY2" fmla="*/ 0 h 43464"/>
                  <a:gd name="connsiteX3" fmla="*/ 6392 w 6391"/>
                  <a:gd name="connsiteY3" fmla="*/ 0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3465"/>
                    </a:moveTo>
                    <a:lnTo>
                      <a:pt x="0" y="43465"/>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231" name="Graphic 2">
                <a:extLst>
                  <a:ext uri="{FF2B5EF4-FFF2-40B4-BE49-F238E27FC236}">
                    <a16:creationId xmlns:a16="http://schemas.microsoft.com/office/drawing/2014/main" id="{984832C6-2E15-498B-808B-B55207EB5223}"/>
                  </a:ext>
                </a:extLst>
              </p:cNvPr>
              <p:cNvSpPr/>
              <p:nvPr/>
            </p:nvSpPr>
            <p:spPr>
              <a:xfrm>
                <a:off x="3119889" y="1750273"/>
                <a:ext cx="6391" cy="43464"/>
              </a:xfrm>
              <a:custGeom>
                <a:avLst/>
                <a:gdLst>
                  <a:gd name="connsiteX0" fmla="*/ 6392 w 6391"/>
                  <a:gd name="connsiteY0" fmla="*/ 43465 h 43464"/>
                  <a:gd name="connsiteX1" fmla="*/ 0 w 6391"/>
                  <a:gd name="connsiteY1" fmla="*/ 43465 h 43464"/>
                  <a:gd name="connsiteX2" fmla="*/ 0 w 6391"/>
                  <a:gd name="connsiteY2" fmla="*/ 0 h 43464"/>
                  <a:gd name="connsiteX3" fmla="*/ 6392 w 6391"/>
                  <a:gd name="connsiteY3" fmla="*/ 0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3465"/>
                    </a:moveTo>
                    <a:lnTo>
                      <a:pt x="0" y="43465"/>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232" name="Graphic 2">
                <a:extLst>
                  <a:ext uri="{FF2B5EF4-FFF2-40B4-BE49-F238E27FC236}">
                    <a16:creationId xmlns:a16="http://schemas.microsoft.com/office/drawing/2014/main" id="{38862BC5-5BE1-4542-93A3-EA3691713298}"/>
                  </a:ext>
                </a:extLst>
              </p:cNvPr>
              <p:cNvSpPr/>
              <p:nvPr/>
            </p:nvSpPr>
            <p:spPr>
              <a:xfrm>
                <a:off x="3131395" y="1750273"/>
                <a:ext cx="6391" cy="43464"/>
              </a:xfrm>
              <a:custGeom>
                <a:avLst/>
                <a:gdLst>
                  <a:gd name="connsiteX0" fmla="*/ 6392 w 6391"/>
                  <a:gd name="connsiteY0" fmla="*/ 43465 h 43464"/>
                  <a:gd name="connsiteX1" fmla="*/ 0 w 6391"/>
                  <a:gd name="connsiteY1" fmla="*/ 43465 h 43464"/>
                  <a:gd name="connsiteX2" fmla="*/ 0 w 6391"/>
                  <a:gd name="connsiteY2" fmla="*/ 0 h 43464"/>
                  <a:gd name="connsiteX3" fmla="*/ 6392 w 6391"/>
                  <a:gd name="connsiteY3" fmla="*/ 0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3465"/>
                    </a:moveTo>
                    <a:lnTo>
                      <a:pt x="0" y="43465"/>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233" name="Graphic 2">
                <a:extLst>
                  <a:ext uri="{FF2B5EF4-FFF2-40B4-BE49-F238E27FC236}">
                    <a16:creationId xmlns:a16="http://schemas.microsoft.com/office/drawing/2014/main" id="{B181BA36-D5DF-43D7-B584-7E067B307EA6}"/>
                  </a:ext>
                </a:extLst>
              </p:cNvPr>
              <p:cNvSpPr/>
              <p:nvPr/>
            </p:nvSpPr>
            <p:spPr>
              <a:xfrm>
                <a:off x="3142261" y="1750273"/>
                <a:ext cx="6391" cy="43464"/>
              </a:xfrm>
              <a:custGeom>
                <a:avLst/>
                <a:gdLst>
                  <a:gd name="connsiteX0" fmla="*/ 6392 w 6391"/>
                  <a:gd name="connsiteY0" fmla="*/ 43465 h 43464"/>
                  <a:gd name="connsiteX1" fmla="*/ 0 w 6391"/>
                  <a:gd name="connsiteY1" fmla="*/ 43465 h 43464"/>
                  <a:gd name="connsiteX2" fmla="*/ 0 w 6391"/>
                  <a:gd name="connsiteY2" fmla="*/ 0 h 43464"/>
                  <a:gd name="connsiteX3" fmla="*/ 6392 w 6391"/>
                  <a:gd name="connsiteY3" fmla="*/ 0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3465"/>
                    </a:moveTo>
                    <a:lnTo>
                      <a:pt x="0" y="43465"/>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234" name="Graphic 2">
                <a:extLst>
                  <a:ext uri="{FF2B5EF4-FFF2-40B4-BE49-F238E27FC236}">
                    <a16:creationId xmlns:a16="http://schemas.microsoft.com/office/drawing/2014/main" id="{07B84835-107C-42F7-ADF9-863E8663736A}"/>
                  </a:ext>
                </a:extLst>
              </p:cNvPr>
              <p:cNvSpPr/>
              <p:nvPr/>
            </p:nvSpPr>
            <p:spPr>
              <a:xfrm>
                <a:off x="3153766" y="1750273"/>
                <a:ext cx="6391" cy="43464"/>
              </a:xfrm>
              <a:custGeom>
                <a:avLst/>
                <a:gdLst>
                  <a:gd name="connsiteX0" fmla="*/ 6392 w 6391"/>
                  <a:gd name="connsiteY0" fmla="*/ 42826 h 43464"/>
                  <a:gd name="connsiteX1" fmla="*/ 0 w 6391"/>
                  <a:gd name="connsiteY1" fmla="*/ 43465 h 43464"/>
                  <a:gd name="connsiteX2" fmla="*/ 0 w 6391"/>
                  <a:gd name="connsiteY2" fmla="*/ 0 h 43464"/>
                  <a:gd name="connsiteX3" fmla="*/ 6392 w 6391"/>
                  <a:gd name="connsiteY3" fmla="*/ 0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2826"/>
                    </a:moveTo>
                    <a:lnTo>
                      <a:pt x="0" y="43465"/>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235" name="Graphic 2">
                <a:extLst>
                  <a:ext uri="{FF2B5EF4-FFF2-40B4-BE49-F238E27FC236}">
                    <a16:creationId xmlns:a16="http://schemas.microsoft.com/office/drawing/2014/main" id="{CDDE1DCD-B8B8-4A9B-B483-EE56049DDB06}"/>
                  </a:ext>
                </a:extLst>
              </p:cNvPr>
              <p:cNvSpPr/>
              <p:nvPr/>
            </p:nvSpPr>
            <p:spPr>
              <a:xfrm>
                <a:off x="3164633" y="1750273"/>
                <a:ext cx="6391" cy="42825"/>
              </a:xfrm>
              <a:custGeom>
                <a:avLst/>
                <a:gdLst>
                  <a:gd name="connsiteX0" fmla="*/ 6392 w 6391"/>
                  <a:gd name="connsiteY0" fmla="*/ 42826 h 42825"/>
                  <a:gd name="connsiteX1" fmla="*/ 0 w 6391"/>
                  <a:gd name="connsiteY1" fmla="*/ 42826 h 42825"/>
                  <a:gd name="connsiteX2" fmla="*/ 0 w 6391"/>
                  <a:gd name="connsiteY2" fmla="*/ 0 h 42825"/>
                  <a:gd name="connsiteX3" fmla="*/ 6392 w 6391"/>
                  <a:gd name="connsiteY3" fmla="*/ 0 h 42825"/>
                </a:gdLst>
                <a:ahLst/>
                <a:cxnLst>
                  <a:cxn ang="0">
                    <a:pos x="connsiteX0" y="connsiteY0"/>
                  </a:cxn>
                  <a:cxn ang="0">
                    <a:pos x="connsiteX1" y="connsiteY1"/>
                  </a:cxn>
                  <a:cxn ang="0">
                    <a:pos x="connsiteX2" y="connsiteY2"/>
                  </a:cxn>
                  <a:cxn ang="0">
                    <a:pos x="connsiteX3" y="connsiteY3"/>
                  </a:cxn>
                </a:cxnLst>
                <a:rect l="l" t="t" r="r" b="b"/>
                <a:pathLst>
                  <a:path w="6391" h="42825">
                    <a:moveTo>
                      <a:pt x="6392" y="42826"/>
                    </a:moveTo>
                    <a:lnTo>
                      <a:pt x="0" y="42826"/>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236" name="Graphic 2">
                <a:extLst>
                  <a:ext uri="{FF2B5EF4-FFF2-40B4-BE49-F238E27FC236}">
                    <a16:creationId xmlns:a16="http://schemas.microsoft.com/office/drawing/2014/main" id="{CC186024-4692-4DBB-9122-1DEEB060EB59}"/>
                  </a:ext>
                </a:extLst>
              </p:cNvPr>
              <p:cNvSpPr/>
              <p:nvPr/>
            </p:nvSpPr>
            <p:spPr>
              <a:xfrm>
                <a:off x="3176138" y="1750273"/>
                <a:ext cx="6391" cy="42825"/>
              </a:xfrm>
              <a:custGeom>
                <a:avLst/>
                <a:gdLst>
                  <a:gd name="connsiteX0" fmla="*/ 6392 w 6391"/>
                  <a:gd name="connsiteY0" fmla="*/ 42826 h 42825"/>
                  <a:gd name="connsiteX1" fmla="*/ 0 w 6391"/>
                  <a:gd name="connsiteY1" fmla="*/ 42826 h 42825"/>
                  <a:gd name="connsiteX2" fmla="*/ 0 w 6391"/>
                  <a:gd name="connsiteY2" fmla="*/ 0 h 42825"/>
                  <a:gd name="connsiteX3" fmla="*/ 6392 w 6391"/>
                  <a:gd name="connsiteY3" fmla="*/ 0 h 42825"/>
                </a:gdLst>
                <a:ahLst/>
                <a:cxnLst>
                  <a:cxn ang="0">
                    <a:pos x="connsiteX0" y="connsiteY0"/>
                  </a:cxn>
                  <a:cxn ang="0">
                    <a:pos x="connsiteX1" y="connsiteY1"/>
                  </a:cxn>
                  <a:cxn ang="0">
                    <a:pos x="connsiteX2" y="connsiteY2"/>
                  </a:cxn>
                  <a:cxn ang="0">
                    <a:pos x="connsiteX3" y="connsiteY3"/>
                  </a:cxn>
                </a:cxnLst>
                <a:rect l="l" t="t" r="r" b="b"/>
                <a:pathLst>
                  <a:path w="6391" h="42825">
                    <a:moveTo>
                      <a:pt x="6392" y="42826"/>
                    </a:moveTo>
                    <a:lnTo>
                      <a:pt x="0" y="42826"/>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237" name="Graphic 2">
                <a:extLst>
                  <a:ext uri="{FF2B5EF4-FFF2-40B4-BE49-F238E27FC236}">
                    <a16:creationId xmlns:a16="http://schemas.microsoft.com/office/drawing/2014/main" id="{AAFC911D-D43B-4AB8-98A3-8AA3EBCA9A7C}"/>
                  </a:ext>
                </a:extLst>
              </p:cNvPr>
              <p:cNvSpPr/>
              <p:nvPr/>
            </p:nvSpPr>
            <p:spPr>
              <a:xfrm>
                <a:off x="3187004" y="1750273"/>
                <a:ext cx="6391" cy="42825"/>
              </a:xfrm>
              <a:custGeom>
                <a:avLst/>
                <a:gdLst>
                  <a:gd name="connsiteX0" fmla="*/ 6392 w 6391"/>
                  <a:gd name="connsiteY0" fmla="*/ 42826 h 42825"/>
                  <a:gd name="connsiteX1" fmla="*/ 0 w 6391"/>
                  <a:gd name="connsiteY1" fmla="*/ 42826 h 42825"/>
                  <a:gd name="connsiteX2" fmla="*/ 0 w 6391"/>
                  <a:gd name="connsiteY2" fmla="*/ 0 h 42825"/>
                  <a:gd name="connsiteX3" fmla="*/ 6392 w 6391"/>
                  <a:gd name="connsiteY3" fmla="*/ 0 h 42825"/>
                </a:gdLst>
                <a:ahLst/>
                <a:cxnLst>
                  <a:cxn ang="0">
                    <a:pos x="connsiteX0" y="connsiteY0"/>
                  </a:cxn>
                  <a:cxn ang="0">
                    <a:pos x="connsiteX1" y="connsiteY1"/>
                  </a:cxn>
                  <a:cxn ang="0">
                    <a:pos x="connsiteX2" y="connsiteY2"/>
                  </a:cxn>
                  <a:cxn ang="0">
                    <a:pos x="connsiteX3" y="connsiteY3"/>
                  </a:cxn>
                </a:cxnLst>
                <a:rect l="l" t="t" r="r" b="b"/>
                <a:pathLst>
                  <a:path w="6391" h="42825">
                    <a:moveTo>
                      <a:pt x="6392" y="42826"/>
                    </a:moveTo>
                    <a:lnTo>
                      <a:pt x="0" y="42826"/>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238" name="Graphic 2">
                <a:extLst>
                  <a:ext uri="{FF2B5EF4-FFF2-40B4-BE49-F238E27FC236}">
                    <a16:creationId xmlns:a16="http://schemas.microsoft.com/office/drawing/2014/main" id="{0F15DDC9-C8BB-444A-ACF0-46940C8A8C5E}"/>
                  </a:ext>
                </a:extLst>
              </p:cNvPr>
              <p:cNvSpPr/>
              <p:nvPr/>
            </p:nvSpPr>
            <p:spPr>
              <a:xfrm>
                <a:off x="3198510" y="1750273"/>
                <a:ext cx="6391" cy="42825"/>
              </a:xfrm>
              <a:custGeom>
                <a:avLst/>
                <a:gdLst>
                  <a:gd name="connsiteX0" fmla="*/ 6392 w 6391"/>
                  <a:gd name="connsiteY0" fmla="*/ 42826 h 42825"/>
                  <a:gd name="connsiteX1" fmla="*/ 0 w 6391"/>
                  <a:gd name="connsiteY1" fmla="*/ 42826 h 42825"/>
                  <a:gd name="connsiteX2" fmla="*/ 0 w 6391"/>
                  <a:gd name="connsiteY2" fmla="*/ 0 h 42825"/>
                  <a:gd name="connsiteX3" fmla="*/ 6392 w 6391"/>
                  <a:gd name="connsiteY3" fmla="*/ 0 h 42825"/>
                </a:gdLst>
                <a:ahLst/>
                <a:cxnLst>
                  <a:cxn ang="0">
                    <a:pos x="connsiteX0" y="connsiteY0"/>
                  </a:cxn>
                  <a:cxn ang="0">
                    <a:pos x="connsiteX1" y="connsiteY1"/>
                  </a:cxn>
                  <a:cxn ang="0">
                    <a:pos x="connsiteX2" y="connsiteY2"/>
                  </a:cxn>
                  <a:cxn ang="0">
                    <a:pos x="connsiteX3" y="connsiteY3"/>
                  </a:cxn>
                </a:cxnLst>
                <a:rect l="l" t="t" r="r" b="b"/>
                <a:pathLst>
                  <a:path w="6391" h="42825">
                    <a:moveTo>
                      <a:pt x="6392" y="42826"/>
                    </a:moveTo>
                    <a:lnTo>
                      <a:pt x="0" y="42826"/>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239" name="Graphic 2">
                <a:extLst>
                  <a:ext uri="{FF2B5EF4-FFF2-40B4-BE49-F238E27FC236}">
                    <a16:creationId xmlns:a16="http://schemas.microsoft.com/office/drawing/2014/main" id="{83B845E0-7176-49F7-BD09-EC2246B85934}"/>
                  </a:ext>
                </a:extLst>
              </p:cNvPr>
              <p:cNvSpPr/>
              <p:nvPr/>
            </p:nvSpPr>
            <p:spPr>
              <a:xfrm>
                <a:off x="3209376" y="1750273"/>
                <a:ext cx="6391" cy="42825"/>
              </a:xfrm>
              <a:custGeom>
                <a:avLst/>
                <a:gdLst>
                  <a:gd name="connsiteX0" fmla="*/ 6392 w 6391"/>
                  <a:gd name="connsiteY0" fmla="*/ 42826 h 42825"/>
                  <a:gd name="connsiteX1" fmla="*/ 0 w 6391"/>
                  <a:gd name="connsiteY1" fmla="*/ 42826 h 42825"/>
                  <a:gd name="connsiteX2" fmla="*/ 0 w 6391"/>
                  <a:gd name="connsiteY2" fmla="*/ 0 h 42825"/>
                  <a:gd name="connsiteX3" fmla="*/ 6392 w 6391"/>
                  <a:gd name="connsiteY3" fmla="*/ 0 h 42825"/>
                </a:gdLst>
                <a:ahLst/>
                <a:cxnLst>
                  <a:cxn ang="0">
                    <a:pos x="connsiteX0" y="connsiteY0"/>
                  </a:cxn>
                  <a:cxn ang="0">
                    <a:pos x="connsiteX1" y="connsiteY1"/>
                  </a:cxn>
                  <a:cxn ang="0">
                    <a:pos x="connsiteX2" y="connsiteY2"/>
                  </a:cxn>
                  <a:cxn ang="0">
                    <a:pos x="connsiteX3" y="connsiteY3"/>
                  </a:cxn>
                </a:cxnLst>
                <a:rect l="l" t="t" r="r" b="b"/>
                <a:pathLst>
                  <a:path w="6391" h="42825">
                    <a:moveTo>
                      <a:pt x="6392" y="42826"/>
                    </a:moveTo>
                    <a:lnTo>
                      <a:pt x="0" y="42826"/>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240" name="Graphic 2">
                <a:extLst>
                  <a:ext uri="{FF2B5EF4-FFF2-40B4-BE49-F238E27FC236}">
                    <a16:creationId xmlns:a16="http://schemas.microsoft.com/office/drawing/2014/main" id="{A24B371D-83D7-48C6-922B-F517B2A56CC9}"/>
                  </a:ext>
                </a:extLst>
              </p:cNvPr>
              <p:cNvSpPr/>
              <p:nvPr/>
            </p:nvSpPr>
            <p:spPr>
              <a:xfrm>
                <a:off x="3220242" y="1750273"/>
                <a:ext cx="6391" cy="42825"/>
              </a:xfrm>
              <a:custGeom>
                <a:avLst/>
                <a:gdLst>
                  <a:gd name="connsiteX0" fmla="*/ 6392 w 6391"/>
                  <a:gd name="connsiteY0" fmla="*/ 42826 h 42825"/>
                  <a:gd name="connsiteX1" fmla="*/ 0 w 6391"/>
                  <a:gd name="connsiteY1" fmla="*/ 42826 h 42825"/>
                  <a:gd name="connsiteX2" fmla="*/ 0 w 6391"/>
                  <a:gd name="connsiteY2" fmla="*/ 0 h 42825"/>
                  <a:gd name="connsiteX3" fmla="*/ 6392 w 6391"/>
                  <a:gd name="connsiteY3" fmla="*/ 0 h 42825"/>
                </a:gdLst>
                <a:ahLst/>
                <a:cxnLst>
                  <a:cxn ang="0">
                    <a:pos x="connsiteX0" y="connsiteY0"/>
                  </a:cxn>
                  <a:cxn ang="0">
                    <a:pos x="connsiteX1" y="connsiteY1"/>
                  </a:cxn>
                  <a:cxn ang="0">
                    <a:pos x="connsiteX2" y="connsiteY2"/>
                  </a:cxn>
                  <a:cxn ang="0">
                    <a:pos x="connsiteX3" y="connsiteY3"/>
                  </a:cxn>
                </a:cxnLst>
                <a:rect l="l" t="t" r="r" b="b"/>
                <a:pathLst>
                  <a:path w="6391" h="42825">
                    <a:moveTo>
                      <a:pt x="6392" y="42826"/>
                    </a:moveTo>
                    <a:lnTo>
                      <a:pt x="0" y="42826"/>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241" name="Graphic 2">
                <a:extLst>
                  <a:ext uri="{FF2B5EF4-FFF2-40B4-BE49-F238E27FC236}">
                    <a16:creationId xmlns:a16="http://schemas.microsoft.com/office/drawing/2014/main" id="{913267B7-CEDC-4618-B283-CD0F6C102686}"/>
                  </a:ext>
                </a:extLst>
              </p:cNvPr>
              <p:cNvSpPr/>
              <p:nvPr/>
            </p:nvSpPr>
            <p:spPr>
              <a:xfrm>
                <a:off x="3231747" y="1750273"/>
                <a:ext cx="5752" cy="42825"/>
              </a:xfrm>
              <a:custGeom>
                <a:avLst/>
                <a:gdLst>
                  <a:gd name="connsiteX0" fmla="*/ 5753 w 5752"/>
                  <a:gd name="connsiteY0" fmla="*/ 42826 h 42825"/>
                  <a:gd name="connsiteX1" fmla="*/ 0 w 5752"/>
                  <a:gd name="connsiteY1" fmla="*/ 42826 h 42825"/>
                  <a:gd name="connsiteX2" fmla="*/ 0 w 5752"/>
                  <a:gd name="connsiteY2" fmla="*/ 0 h 42825"/>
                  <a:gd name="connsiteX3" fmla="*/ 5753 w 5752"/>
                  <a:gd name="connsiteY3" fmla="*/ 0 h 42825"/>
                </a:gdLst>
                <a:ahLst/>
                <a:cxnLst>
                  <a:cxn ang="0">
                    <a:pos x="connsiteX0" y="connsiteY0"/>
                  </a:cxn>
                  <a:cxn ang="0">
                    <a:pos x="connsiteX1" y="connsiteY1"/>
                  </a:cxn>
                  <a:cxn ang="0">
                    <a:pos x="connsiteX2" y="connsiteY2"/>
                  </a:cxn>
                  <a:cxn ang="0">
                    <a:pos x="connsiteX3" y="connsiteY3"/>
                  </a:cxn>
                </a:cxnLst>
                <a:rect l="l" t="t" r="r" b="b"/>
                <a:pathLst>
                  <a:path w="5752" h="42825">
                    <a:moveTo>
                      <a:pt x="5753" y="42826"/>
                    </a:moveTo>
                    <a:lnTo>
                      <a:pt x="0" y="42826"/>
                    </a:lnTo>
                    <a:lnTo>
                      <a:pt x="0" y="0"/>
                    </a:lnTo>
                    <a:lnTo>
                      <a:pt x="5753" y="0"/>
                    </a:lnTo>
                    <a:close/>
                  </a:path>
                </a:pathLst>
              </a:custGeom>
              <a:solidFill>
                <a:srgbClr val="FFFFFF"/>
              </a:solidFill>
              <a:ln w="6385" cap="flat">
                <a:noFill/>
                <a:prstDash val="solid"/>
                <a:miter/>
              </a:ln>
            </p:spPr>
            <p:txBody>
              <a:bodyPr rtlCol="0" anchor="ctr"/>
              <a:lstStyle/>
              <a:p>
                <a:endParaRPr lang="en-US"/>
              </a:p>
            </p:txBody>
          </p:sp>
        </p:grpSp>
        <p:grpSp>
          <p:nvGrpSpPr>
            <p:cNvPr id="242" name="Graphic 2">
              <a:extLst>
                <a:ext uri="{FF2B5EF4-FFF2-40B4-BE49-F238E27FC236}">
                  <a16:creationId xmlns:a16="http://schemas.microsoft.com/office/drawing/2014/main" id="{7C071120-0B80-43A5-B42C-E7746199F156}"/>
                </a:ext>
              </a:extLst>
            </p:cNvPr>
            <p:cNvGrpSpPr/>
            <p:nvPr/>
          </p:nvGrpSpPr>
          <p:grpSpPr>
            <a:xfrm>
              <a:off x="3051496" y="1753469"/>
              <a:ext cx="186642" cy="40268"/>
              <a:chOff x="3051496" y="1753469"/>
              <a:chExt cx="186642" cy="40268"/>
            </a:xfrm>
            <a:solidFill>
              <a:srgbClr val="FF9085"/>
            </a:solidFill>
          </p:grpSpPr>
          <p:sp>
            <p:nvSpPr>
              <p:cNvPr id="243" name="Graphic 2">
                <a:extLst>
                  <a:ext uri="{FF2B5EF4-FFF2-40B4-BE49-F238E27FC236}">
                    <a16:creationId xmlns:a16="http://schemas.microsoft.com/office/drawing/2014/main" id="{0051E4A7-7B22-44E5-96C5-FCBBE1B35FDC}"/>
                  </a:ext>
                </a:extLst>
              </p:cNvPr>
              <p:cNvSpPr/>
              <p:nvPr/>
            </p:nvSpPr>
            <p:spPr>
              <a:xfrm>
                <a:off x="3051496" y="1756665"/>
                <a:ext cx="6391" cy="37072"/>
              </a:xfrm>
              <a:custGeom>
                <a:avLst/>
                <a:gdLst>
                  <a:gd name="connsiteX0" fmla="*/ 0 w 6391"/>
                  <a:gd name="connsiteY0" fmla="*/ 0 h 37072"/>
                  <a:gd name="connsiteX1" fmla="*/ 6392 w 6391"/>
                  <a:gd name="connsiteY1" fmla="*/ 0 h 37072"/>
                  <a:gd name="connsiteX2" fmla="*/ 6392 w 6391"/>
                  <a:gd name="connsiteY2" fmla="*/ 37073 h 37072"/>
                  <a:gd name="connsiteX3" fmla="*/ 0 w 6391"/>
                  <a:gd name="connsiteY3" fmla="*/ 37073 h 37072"/>
                </a:gdLst>
                <a:ahLst/>
                <a:cxnLst>
                  <a:cxn ang="0">
                    <a:pos x="connsiteX0" y="connsiteY0"/>
                  </a:cxn>
                  <a:cxn ang="0">
                    <a:pos x="connsiteX1" y="connsiteY1"/>
                  </a:cxn>
                  <a:cxn ang="0">
                    <a:pos x="connsiteX2" y="connsiteY2"/>
                  </a:cxn>
                  <a:cxn ang="0">
                    <a:pos x="connsiteX3" y="connsiteY3"/>
                  </a:cxn>
                </a:cxnLst>
                <a:rect l="l" t="t" r="r" b="b"/>
                <a:pathLst>
                  <a:path w="6391" h="37072">
                    <a:moveTo>
                      <a:pt x="0" y="0"/>
                    </a:moveTo>
                    <a:lnTo>
                      <a:pt x="6392" y="0"/>
                    </a:lnTo>
                    <a:lnTo>
                      <a:pt x="6392" y="37073"/>
                    </a:lnTo>
                    <a:lnTo>
                      <a:pt x="0" y="37073"/>
                    </a:lnTo>
                    <a:close/>
                  </a:path>
                </a:pathLst>
              </a:custGeom>
              <a:solidFill>
                <a:srgbClr val="FF9085"/>
              </a:solidFill>
              <a:ln w="6385" cap="flat">
                <a:noFill/>
                <a:prstDash val="solid"/>
                <a:miter/>
              </a:ln>
            </p:spPr>
            <p:txBody>
              <a:bodyPr rtlCol="0" anchor="ctr"/>
              <a:lstStyle/>
              <a:p>
                <a:endParaRPr lang="en-US"/>
              </a:p>
            </p:txBody>
          </p:sp>
          <p:sp>
            <p:nvSpPr>
              <p:cNvPr id="244" name="Graphic 2">
                <a:extLst>
                  <a:ext uri="{FF2B5EF4-FFF2-40B4-BE49-F238E27FC236}">
                    <a16:creationId xmlns:a16="http://schemas.microsoft.com/office/drawing/2014/main" id="{7E2B9D1D-0F62-4593-A84A-34C60A44345F}"/>
                  </a:ext>
                </a:extLst>
              </p:cNvPr>
              <p:cNvSpPr/>
              <p:nvPr/>
            </p:nvSpPr>
            <p:spPr>
              <a:xfrm>
                <a:off x="3063002" y="1789263"/>
                <a:ext cx="6391" cy="4474"/>
              </a:xfrm>
              <a:custGeom>
                <a:avLst/>
                <a:gdLst>
                  <a:gd name="connsiteX0" fmla="*/ 0 w 6391"/>
                  <a:gd name="connsiteY0" fmla="*/ 0 h 4474"/>
                  <a:gd name="connsiteX1" fmla="*/ 6392 w 6391"/>
                  <a:gd name="connsiteY1" fmla="*/ 0 h 4474"/>
                  <a:gd name="connsiteX2" fmla="*/ 6392 w 6391"/>
                  <a:gd name="connsiteY2" fmla="*/ 4474 h 4474"/>
                  <a:gd name="connsiteX3" fmla="*/ 0 w 6391"/>
                  <a:gd name="connsiteY3" fmla="*/ 4474 h 4474"/>
                </a:gdLst>
                <a:ahLst/>
                <a:cxnLst>
                  <a:cxn ang="0">
                    <a:pos x="connsiteX0" y="connsiteY0"/>
                  </a:cxn>
                  <a:cxn ang="0">
                    <a:pos x="connsiteX1" y="connsiteY1"/>
                  </a:cxn>
                  <a:cxn ang="0">
                    <a:pos x="connsiteX2" y="connsiteY2"/>
                  </a:cxn>
                  <a:cxn ang="0">
                    <a:pos x="connsiteX3" y="connsiteY3"/>
                  </a:cxn>
                </a:cxnLst>
                <a:rect l="l" t="t" r="r" b="b"/>
                <a:pathLst>
                  <a:path w="6391" h="4474">
                    <a:moveTo>
                      <a:pt x="0" y="0"/>
                    </a:moveTo>
                    <a:lnTo>
                      <a:pt x="6392" y="0"/>
                    </a:lnTo>
                    <a:lnTo>
                      <a:pt x="6392" y="4474"/>
                    </a:lnTo>
                    <a:lnTo>
                      <a:pt x="0" y="4474"/>
                    </a:lnTo>
                    <a:close/>
                  </a:path>
                </a:pathLst>
              </a:custGeom>
              <a:solidFill>
                <a:srgbClr val="FF9085"/>
              </a:solidFill>
              <a:ln w="6385" cap="flat">
                <a:noFill/>
                <a:prstDash val="solid"/>
                <a:miter/>
              </a:ln>
            </p:spPr>
            <p:txBody>
              <a:bodyPr rtlCol="0" anchor="ctr"/>
              <a:lstStyle/>
              <a:p>
                <a:endParaRPr lang="en-US"/>
              </a:p>
            </p:txBody>
          </p:sp>
          <p:sp>
            <p:nvSpPr>
              <p:cNvPr id="245" name="Graphic 2">
                <a:extLst>
                  <a:ext uri="{FF2B5EF4-FFF2-40B4-BE49-F238E27FC236}">
                    <a16:creationId xmlns:a16="http://schemas.microsoft.com/office/drawing/2014/main" id="{315C424B-81CD-492D-A868-49F584730F35}"/>
                  </a:ext>
                </a:extLst>
              </p:cNvPr>
              <p:cNvSpPr/>
              <p:nvPr/>
            </p:nvSpPr>
            <p:spPr>
              <a:xfrm>
                <a:off x="3074507" y="1768170"/>
                <a:ext cx="6391" cy="25567"/>
              </a:xfrm>
              <a:custGeom>
                <a:avLst/>
                <a:gdLst>
                  <a:gd name="connsiteX0" fmla="*/ 0 w 6391"/>
                  <a:gd name="connsiteY0" fmla="*/ 0 h 25567"/>
                  <a:gd name="connsiteX1" fmla="*/ 6392 w 6391"/>
                  <a:gd name="connsiteY1" fmla="*/ 0 h 25567"/>
                  <a:gd name="connsiteX2" fmla="*/ 6392 w 6391"/>
                  <a:gd name="connsiteY2" fmla="*/ 25568 h 25567"/>
                  <a:gd name="connsiteX3" fmla="*/ 0 w 6391"/>
                  <a:gd name="connsiteY3" fmla="*/ 25568 h 25567"/>
                </a:gdLst>
                <a:ahLst/>
                <a:cxnLst>
                  <a:cxn ang="0">
                    <a:pos x="connsiteX0" y="connsiteY0"/>
                  </a:cxn>
                  <a:cxn ang="0">
                    <a:pos x="connsiteX1" y="connsiteY1"/>
                  </a:cxn>
                  <a:cxn ang="0">
                    <a:pos x="connsiteX2" y="connsiteY2"/>
                  </a:cxn>
                  <a:cxn ang="0">
                    <a:pos x="connsiteX3" y="connsiteY3"/>
                  </a:cxn>
                </a:cxnLst>
                <a:rect l="l" t="t" r="r" b="b"/>
                <a:pathLst>
                  <a:path w="6391" h="25567">
                    <a:moveTo>
                      <a:pt x="0" y="0"/>
                    </a:moveTo>
                    <a:lnTo>
                      <a:pt x="6392" y="0"/>
                    </a:lnTo>
                    <a:lnTo>
                      <a:pt x="6392" y="25568"/>
                    </a:lnTo>
                    <a:lnTo>
                      <a:pt x="0" y="25568"/>
                    </a:lnTo>
                    <a:close/>
                  </a:path>
                </a:pathLst>
              </a:custGeom>
              <a:solidFill>
                <a:srgbClr val="FF9085"/>
              </a:solidFill>
              <a:ln w="6385" cap="flat">
                <a:noFill/>
                <a:prstDash val="solid"/>
                <a:miter/>
              </a:ln>
            </p:spPr>
            <p:txBody>
              <a:bodyPr rtlCol="0" anchor="ctr"/>
              <a:lstStyle/>
              <a:p>
                <a:endParaRPr lang="en-US"/>
              </a:p>
            </p:txBody>
          </p:sp>
          <p:sp>
            <p:nvSpPr>
              <p:cNvPr id="246" name="Graphic 2">
                <a:extLst>
                  <a:ext uri="{FF2B5EF4-FFF2-40B4-BE49-F238E27FC236}">
                    <a16:creationId xmlns:a16="http://schemas.microsoft.com/office/drawing/2014/main" id="{1C293EFF-E4F1-4BEA-A6C9-EFDE0710A70C}"/>
                  </a:ext>
                </a:extLst>
              </p:cNvPr>
              <p:cNvSpPr/>
              <p:nvPr/>
            </p:nvSpPr>
            <p:spPr>
              <a:xfrm>
                <a:off x="3086012" y="1782872"/>
                <a:ext cx="6391" cy="10866"/>
              </a:xfrm>
              <a:custGeom>
                <a:avLst/>
                <a:gdLst>
                  <a:gd name="connsiteX0" fmla="*/ 0 w 6391"/>
                  <a:gd name="connsiteY0" fmla="*/ 0 h 10866"/>
                  <a:gd name="connsiteX1" fmla="*/ 6392 w 6391"/>
                  <a:gd name="connsiteY1" fmla="*/ 0 h 10866"/>
                  <a:gd name="connsiteX2" fmla="*/ 6392 w 6391"/>
                  <a:gd name="connsiteY2" fmla="*/ 10866 h 10866"/>
                  <a:gd name="connsiteX3" fmla="*/ 0 w 6391"/>
                  <a:gd name="connsiteY3" fmla="*/ 10866 h 10866"/>
                </a:gdLst>
                <a:ahLst/>
                <a:cxnLst>
                  <a:cxn ang="0">
                    <a:pos x="connsiteX0" y="connsiteY0"/>
                  </a:cxn>
                  <a:cxn ang="0">
                    <a:pos x="connsiteX1" y="connsiteY1"/>
                  </a:cxn>
                  <a:cxn ang="0">
                    <a:pos x="connsiteX2" y="connsiteY2"/>
                  </a:cxn>
                  <a:cxn ang="0">
                    <a:pos x="connsiteX3" y="connsiteY3"/>
                  </a:cxn>
                </a:cxnLst>
                <a:rect l="l" t="t" r="r" b="b"/>
                <a:pathLst>
                  <a:path w="6391" h="10866">
                    <a:moveTo>
                      <a:pt x="0" y="0"/>
                    </a:moveTo>
                    <a:lnTo>
                      <a:pt x="6392" y="0"/>
                    </a:lnTo>
                    <a:lnTo>
                      <a:pt x="6392" y="10866"/>
                    </a:lnTo>
                    <a:lnTo>
                      <a:pt x="0" y="10866"/>
                    </a:lnTo>
                    <a:close/>
                  </a:path>
                </a:pathLst>
              </a:custGeom>
              <a:solidFill>
                <a:srgbClr val="FF9085"/>
              </a:solidFill>
              <a:ln w="6385" cap="flat">
                <a:noFill/>
                <a:prstDash val="solid"/>
                <a:miter/>
              </a:ln>
            </p:spPr>
            <p:txBody>
              <a:bodyPr rtlCol="0" anchor="ctr"/>
              <a:lstStyle/>
              <a:p>
                <a:endParaRPr lang="en-US"/>
              </a:p>
            </p:txBody>
          </p:sp>
          <p:sp>
            <p:nvSpPr>
              <p:cNvPr id="247" name="Graphic 2">
                <a:extLst>
                  <a:ext uri="{FF2B5EF4-FFF2-40B4-BE49-F238E27FC236}">
                    <a16:creationId xmlns:a16="http://schemas.microsoft.com/office/drawing/2014/main" id="{0F9C1685-A226-4A39-A46A-35C234D39854}"/>
                  </a:ext>
                </a:extLst>
              </p:cNvPr>
              <p:cNvSpPr/>
              <p:nvPr/>
            </p:nvSpPr>
            <p:spPr>
              <a:xfrm>
                <a:off x="3096879" y="1765613"/>
                <a:ext cx="6391" cy="28124"/>
              </a:xfrm>
              <a:custGeom>
                <a:avLst/>
                <a:gdLst>
                  <a:gd name="connsiteX0" fmla="*/ 0 w 6391"/>
                  <a:gd name="connsiteY0" fmla="*/ 0 h 28124"/>
                  <a:gd name="connsiteX1" fmla="*/ 6392 w 6391"/>
                  <a:gd name="connsiteY1" fmla="*/ 0 h 28124"/>
                  <a:gd name="connsiteX2" fmla="*/ 6392 w 6391"/>
                  <a:gd name="connsiteY2" fmla="*/ 28124 h 28124"/>
                  <a:gd name="connsiteX3" fmla="*/ 0 w 6391"/>
                  <a:gd name="connsiteY3" fmla="*/ 28124 h 28124"/>
                </a:gdLst>
                <a:ahLst/>
                <a:cxnLst>
                  <a:cxn ang="0">
                    <a:pos x="connsiteX0" y="connsiteY0"/>
                  </a:cxn>
                  <a:cxn ang="0">
                    <a:pos x="connsiteX1" y="connsiteY1"/>
                  </a:cxn>
                  <a:cxn ang="0">
                    <a:pos x="connsiteX2" y="connsiteY2"/>
                  </a:cxn>
                  <a:cxn ang="0">
                    <a:pos x="connsiteX3" y="connsiteY3"/>
                  </a:cxn>
                </a:cxnLst>
                <a:rect l="l" t="t" r="r" b="b"/>
                <a:pathLst>
                  <a:path w="6391" h="28124">
                    <a:moveTo>
                      <a:pt x="0" y="0"/>
                    </a:moveTo>
                    <a:lnTo>
                      <a:pt x="6392" y="0"/>
                    </a:lnTo>
                    <a:lnTo>
                      <a:pt x="6392" y="28124"/>
                    </a:lnTo>
                    <a:lnTo>
                      <a:pt x="0" y="28124"/>
                    </a:lnTo>
                    <a:close/>
                  </a:path>
                </a:pathLst>
              </a:custGeom>
              <a:solidFill>
                <a:srgbClr val="FF9085"/>
              </a:solidFill>
              <a:ln w="6385" cap="flat">
                <a:noFill/>
                <a:prstDash val="solid"/>
                <a:miter/>
              </a:ln>
            </p:spPr>
            <p:txBody>
              <a:bodyPr rtlCol="0" anchor="ctr"/>
              <a:lstStyle/>
              <a:p>
                <a:endParaRPr lang="en-US"/>
              </a:p>
            </p:txBody>
          </p:sp>
          <p:sp>
            <p:nvSpPr>
              <p:cNvPr id="248" name="Graphic 2">
                <a:extLst>
                  <a:ext uri="{FF2B5EF4-FFF2-40B4-BE49-F238E27FC236}">
                    <a16:creationId xmlns:a16="http://schemas.microsoft.com/office/drawing/2014/main" id="{32FA9C9C-7731-45F8-8372-79509465F9C9}"/>
                  </a:ext>
                </a:extLst>
              </p:cNvPr>
              <p:cNvSpPr/>
              <p:nvPr/>
            </p:nvSpPr>
            <p:spPr>
              <a:xfrm>
                <a:off x="3108384" y="1774562"/>
                <a:ext cx="6391" cy="19175"/>
              </a:xfrm>
              <a:custGeom>
                <a:avLst/>
                <a:gdLst>
                  <a:gd name="connsiteX0" fmla="*/ 0 w 6391"/>
                  <a:gd name="connsiteY0" fmla="*/ 0 h 19175"/>
                  <a:gd name="connsiteX1" fmla="*/ 6392 w 6391"/>
                  <a:gd name="connsiteY1" fmla="*/ 0 h 19175"/>
                  <a:gd name="connsiteX2" fmla="*/ 6392 w 6391"/>
                  <a:gd name="connsiteY2" fmla="*/ 19176 h 19175"/>
                  <a:gd name="connsiteX3" fmla="*/ 0 w 6391"/>
                  <a:gd name="connsiteY3" fmla="*/ 19176 h 19175"/>
                </a:gdLst>
                <a:ahLst/>
                <a:cxnLst>
                  <a:cxn ang="0">
                    <a:pos x="connsiteX0" y="connsiteY0"/>
                  </a:cxn>
                  <a:cxn ang="0">
                    <a:pos x="connsiteX1" y="connsiteY1"/>
                  </a:cxn>
                  <a:cxn ang="0">
                    <a:pos x="connsiteX2" y="connsiteY2"/>
                  </a:cxn>
                  <a:cxn ang="0">
                    <a:pos x="connsiteX3" y="connsiteY3"/>
                  </a:cxn>
                </a:cxnLst>
                <a:rect l="l" t="t" r="r" b="b"/>
                <a:pathLst>
                  <a:path w="6391" h="19175">
                    <a:moveTo>
                      <a:pt x="0" y="0"/>
                    </a:moveTo>
                    <a:lnTo>
                      <a:pt x="6392" y="0"/>
                    </a:lnTo>
                    <a:lnTo>
                      <a:pt x="6392" y="19176"/>
                    </a:lnTo>
                    <a:lnTo>
                      <a:pt x="0" y="19176"/>
                    </a:lnTo>
                    <a:close/>
                  </a:path>
                </a:pathLst>
              </a:custGeom>
              <a:solidFill>
                <a:srgbClr val="FF9085"/>
              </a:solidFill>
              <a:ln w="6385" cap="flat">
                <a:noFill/>
                <a:prstDash val="solid"/>
                <a:miter/>
              </a:ln>
            </p:spPr>
            <p:txBody>
              <a:bodyPr rtlCol="0" anchor="ctr"/>
              <a:lstStyle/>
              <a:p>
                <a:endParaRPr lang="en-US"/>
              </a:p>
            </p:txBody>
          </p:sp>
          <p:sp>
            <p:nvSpPr>
              <p:cNvPr id="249" name="Graphic 2">
                <a:extLst>
                  <a:ext uri="{FF2B5EF4-FFF2-40B4-BE49-F238E27FC236}">
                    <a16:creationId xmlns:a16="http://schemas.microsoft.com/office/drawing/2014/main" id="{D8FB1DD1-40F2-4960-80AC-83B4E7CF212F}"/>
                  </a:ext>
                </a:extLst>
              </p:cNvPr>
              <p:cNvSpPr/>
              <p:nvPr/>
            </p:nvSpPr>
            <p:spPr>
              <a:xfrm>
                <a:off x="3119889" y="1759861"/>
                <a:ext cx="6391" cy="33237"/>
              </a:xfrm>
              <a:custGeom>
                <a:avLst/>
                <a:gdLst>
                  <a:gd name="connsiteX0" fmla="*/ 0 w 6391"/>
                  <a:gd name="connsiteY0" fmla="*/ 0 h 33237"/>
                  <a:gd name="connsiteX1" fmla="*/ 6392 w 6391"/>
                  <a:gd name="connsiteY1" fmla="*/ 0 h 33237"/>
                  <a:gd name="connsiteX2" fmla="*/ 6392 w 6391"/>
                  <a:gd name="connsiteY2" fmla="*/ 33238 h 33237"/>
                  <a:gd name="connsiteX3" fmla="*/ 0 w 6391"/>
                  <a:gd name="connsiteY3" fmla="*/ 33238 h 33237"/>
                </a:gdLst>
                <a:ahLst/>
                <a:cxnLst>
                  <a:cxn ang="0">
                    <a:pos x="connsiteX0" y="connsiteY0"/>
                  </a:cxn>
                  <a:cxn ang="0">
                    <a:pos x="connsiteX1" y="connsiteY1"/>
                  </a:cxn>
                  <a:cxn ang="0">
                    <a:pos x="connsiteX2" y="connsiteY2"/>
                  </a:cxn>
                  <a:cxn ang="0">
                    <a:pos x="connsiteX3" y="connsiteY3"/>
                  </a:cxn>
                </a:cxnLst>
                <a:rect l="l" t="t" r="r" b="b"/>
                <a:pathLst>
                  <a:path w="6391" h="33237">
                    <a:moveTo>
                      <a:pt x="0" y="0"/>
                    </a:moveTo>
                    <a:lnTo>
                      <a:pt x="6392" y="0"/>
                    </a:lnTo>
                    <a:lnTo>
                      <a:pt x="6392" y="33238"/>
                    </a:lnTo>
                    <a:lnTo>
                      <a:pt x="0" y="33238"/>
                    </a:lnTo>
                    <a:close/>
                  </a:path>
                </a:pathLst>
              </a:custGeom>
              <a:solidFill>
                <a:srgbClr val="FF9085"/>
              </a:solidFill>
              <a:ln w="6385" cap="flat">
                <a:noFill/>
                <a:prstDash val="solid"/>
                <a:miter/>
              </a:ln>
            </p:spPr>
            <p:txBody>
              <a:bodyPr rtlCol="0" anchor="ctr"/>
              <a:lstStyle/>
              <a:p>
                <a:endParaRPr lang="en-US"/>
              </a:p>
            </p:txBody>
          </p:sp>
          <p:sp>
            <p:nvSpPr>
              <p:cNvPr id="250" name="Graphic 2">
                <a:extLst>
                  <a:ext uri="{FF2B5EF4-FFF2-40B4-BE49-F238E27FC236}">
                    <a16:creationId xmlns:a16="http://schemas.microsoft.com/office/drawing/2014/main" id="{5008CE77-9990-4346-93CA-E08F34F8FBA1}"/>
                  </a:ext>
                </a:extLst>
              </p:cNvPr>
              <p:cNvSpPr/>
              <p:nvPr/>
            </p:nvSpPr>
            <p:spPr>
              <a:xfrm>
                <a:off x="3131395" y="1756665"/>
                <a:ext cx="6391" cy="37072"/>
              </a:xfrm>
              <a:custGeom>
                <a:avLst/>
                <a:gdLst>
                  <a:gd name="connsiteX0" fmla="*/ 0 w 6391"/>
                  <a:gd name="connsiteY0" fmla="*/ 0 h 37072"/>
                  <a:gd name="connsiteX1" fmla="*/ 6392 w 6391"/>
                  <a:gd name="connsiteY1" fmla="*/ 0 h 37072"/>
                  <a:gd name="connsiteX2" fmla="*/ 6392 w 6391"/>
                  <a:gd name="connsiteY2" fmla="*/ 37073 h 37072"/>
                  <a:gd name="connsiteX3" fmla="*/ 0 w 6391"/>
                  <a:gd name="connsiteY3" fmla="*/ 37073 h 37072"/>
                </a:gdLst>
                <a:ahLst/>
                <a:cxnLst>
                  <a:cxn ang="0">
                    <a:pos x="connsiteX0" y="connsiteY0"/>
                  </a:cxn>
                  <a:cxn ang="0">
                    <a:pos x="connsiteX1" y="connsiteY1"/>
                  </a:cxn>
                  <a:cxn ang="0">
                    <a:pos x="connsiteX2" y="connsiteY2"/>
                  </a:cxn>
                  <a:cxn ang="0">
                    <a:pos x="connsiteX3" y="connsiteY3"/>
                  </a:cxn>
                </a:cxnLst>
                <a:rect l="l" t="t" r="r" b="b"/>
                <a:pathLst>
                  <a:path w="6391" h="37072">
                    <a:moveTo>
                      <a:pt x="0" y="0"/>
                    </a:moveTo>
                    <a:lnTo>
                      <a:pt x="6392" y="0"/>
                    </a:lnTo>
                    <a:lnTo>
                      <a:pt x="6392" y="37073"/>
                    </a:lnTo>
                    <a:lnTo>
                      <a:pt x="0" y="37073"/>
                    </a:lnTo>
                    <a:close/>
                  </a:path>
                </a:pathLst>
              </a:custGeom>
              <a:solidFill>
                <a:srgbClr val="FF9085"/>
              </a:solidFill>
              <a:ln w="6385" cap="flat">
                <a:noFill/>
                <a:prstDash val="solid"/>
                <a:miter/>
              </a:ln>
            </p:spPr>
            <p:txBody>
              <a:bodyPr rtlCol="0" anchor="ctr"/>
              <a:lstStyle/>
              <a:p>
                <a:endParaRPr lang="en-US"/>
              </a:p>
            </p:txBody>
          </p:sp>
          <p:sp>
            <p:nvSpPr>
              <p:cNvPr id="251" name="Graphic 2">
                <a:extLst>
                  <a:ext uri="{FF2B5EF4-FFF2-40B4-BE49-F238E27FC236}">
                    <a16:creationId xmlns:a16="http://schemas.microsoft.com/office/drawing/2014/main" id="{109E053A-3EAE-440F-93C1-C9F73FC16686}"/>
                  </a:ext>
                </a:extLst>
              </p:cNvPr>
              <p:cNvSpPr/>
              <p:nvPr/>
            </p:nvSpPr>
            <p:spPr>
              <a:xfrm>
                <a:off x="3142261" y="1775201"/>
                <a:ext cx="6391" cy="18536"/>
              </a:xfrm>
              <a:custGeom>
                <a:avLst/>
                <a:gdLst>
                  <a:gd name="connsiteX0" fmla="*/ 0 w 6391"/>
                  <a:gd name="connsiteY0" fmla="*/ 0 h 18536"/>
                  <a:gd name="connsiteX1" fmla="*/ 6392 w 6391"/>
                  <a:gd name="connsiteY1" fmla="*/ 0 h 18536"/>
                  <a:gd name="connsiteX2" fmla="*/ 6392 w 6391"/>
                  <a:gd name="connsiteY2" fmla="*/ 18536 h 18536"/>
                  <a:gd name="connsiteX3" fmla="*/ 0 w 6391"/>
                  <a:gd name="connsiteY3" fmla="*/ 18536 h 18536"/>
                </a:gdLst>
                <a:ahLst/>
                <a:cxnLst>
                  <a:cxn ang="0">
                    <a:pos x="connsiteX0" y="connsiteY0"/>
                  </a:cxn>
                  <a:cxn ang="0">
                    <a:pos x="connsiteX1" y="connsiteY1"/>
                  </a:cxn>
                  <a:cxn ang="0">
                    <a:pos x="connsiteX2" y="connsiteY2"/>
                  </a:cxn>
                  <a:cxn ang="0">
                    <a:pos x="connsiteX3" y="connsiteY3"/>
                  </a:cxn>
                </a:cxnLst>
                <a:rect l="l" t="t" r="r" b="b"/>
                <a:pathLst>
                  <a:path w="6391" h="18536">
                    <a:moveTo>
                      <a:pt x="0" y="0"/>
                    </a:moveTo>
                    <a:lnTo>
                      <a:pt x="6392" y="0"/>
                    </a:lnTo>
                    <a:lnTo>
                      <a:pt x="6392" y="18536"/>
                    </a:lnTo>
                    <a:lnTo>
                      <a:pt x="0" y="18536"/>
                    </a:lnTo>
                    <a:close/>
                  </a:path>
                </a:pathLst>
              </a:custGeom>
              <a:solidFill>
                <a:srgbClr val="FF9085"/>
              </a:solidFill>
              <a:ln w="6385" cap="flat">
                <a:noFill/>
                <a:prstDash val="solid"/>
                <a:miter/>
              </a:ln>
            </p:spPr>
            <p:txBody>
              <a:bodyPr rtlCol="0" anchor="ctr"/>
              <a:lstStyle/>
              <a:p>
                <a:endParaRPr lang="en-US"/>
              </a:p>
            </p:txBody>
          </p:sp>
          <p:sp>
            <p:nvSpPr>
              <p:cNvPr id="252" name="Graphic 2">
                <a:extLst>
                  <a:ext uri="{FF2B5EF4-FFF2-40B4-BE49-F238E27FC236}">
                    <a16:creationId xmlns:a16="http://schemas.microsoft.com/office/drawing/2014/main" id="{EF8AA261-22FA-4EAC-9AA7-23D534586F42}"/>
                  </a:ext>
                </a:extLst>
              </p:cNvPr>
              <p:cNvSpPr/>
              <p:nvPr/>
            </p:nvSpPr>
            <p:spPr>
              <a:xfrm>
                <a:off x="3153766" y="1753469"/>
                <a:ext cx="6391" cy="40268"/>
              </a:xfrm>
              <a:custGeom>
                <a:avLst/>
                <a:gdLst>
                  <a:gd name="connsiteX0" fmla="*/ 6392 w 6391"/>
                  <a:gd name="connsiteY0" fmla="*/ 39630 h 40268"/>
                  <a:gd name="connsiteX1" fmla="*/ 0 w 6391"/>
                  <a:gd name="connsiteY1" fmla="*/ 40269 h 40268"/>
                  <a:gd name="connsiteX2" fmla="*/ 0 w 6391"/>
                  <a:gd name="connsiteY2" fmla="*/ 0 h 40268"/>
                  <a:gd name="connsiteX3" fmla="*/ 6392 w 6391"/>
                  <a:gd name="connsiteY3" fmla="*/ 0 h 40268"/>
                </a:gdLst>
                <a:ahLst/>
                <a:cxnLst>
                  <a:cxn ang="0">
                    <a:pos x="connsiteX0" y="connsiteY0"/>
                  </a:cxn>
                  <a:cxn ang="0">
                    <a:pos x="connsiteX1" y="connsiteY1"/>
                  </a:cxn>
                  <a:cxn ang="0">
                    <a:pos x="connsiteX2" y="connsiteY2"/>
                  </a:cxn>
                  <a:cxn ang="0">
                    <a:pos x="connsiteX3" y="connsiteY3"/>
                  </a:cxn>
                </a:cxnLst>
                <a:rect l="l" t="t" r="r" b="b"/>
                <a:pathLst>
                  <a:path w="6391" h="40268">
                    <a:moveTo>
                      <a:pt x="6392" y="39630"/>
                    </a:moveTo>
                    <a:lnTo>
                      <a:pt x="0" y="40269"/>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253" name="Graphic 2">
                <a:extLst>
                  <a:ext uri="{FF2B5EF4-FFF2-40B4-BE49-F238E27FC236}">
                    <a16:creationId xmlns:a16="http://schemas.microsoft.com/office/drawing/2014/main" id="{1AF2CB16-C975-4652-B74B-6E3776D37776}"/>
                  </a:ext>
                </a:extLst>
              </p:cNvPr>
              <p:cNvSpPr/>
              <p:nvPr/>
            </p:nvSpPr>
            <p:spPr>
              <a:xfrm>
                <a:off x="3164633" y="1759222"/>
                <a:ext cx="6391" cy="34516"/>
              </a:xfrm>
              <a:custGeom>
                <a:avLst/>
                <a:gdLst>
                  <a:gd name="connsiteX0" fmla="*/ 0 w 6391"/>
                  <a:gd name="connsiteY0" fmla="*/ 0 h 34516"/>
                  <a:gd name="connsiteX1" fmla="*/ 6392 w 6391"/>
                  <a:gd name="connsiteY1" fmla="*/ 0 h 34516"/>
                  <a:gd name="connsiteX2" fmla="*/ 6392 w 6391"/>
                  <a:gd name="connsiteY2" fmla="*/ 34516 h 34516"/>
                  <a:gd name="connsiteX3" fmla="*/ 0 w 6391"/>
                  <a:gd name="connsiteY3" fmla="*/ 34516 h 34516"/>
                </a:gdLst>
                <a:ahLst/>
                <a:cxnLst>
                  <a:cxn ang="0">
                    <a:pos x="connsiteX0" y="connsiteY0"/>
                  </a:cxn>
                  <a:cxn ang="0">
                    <a:pos x="connsiteX1" y="connsiteY1"/>
                  </a:cxn>
                  <a:cxn ang="0">
                    <a:pos x="connsiteX2" y="connsiteY2"/>
                  </a:cxn>
                  <a:cxn ang="0">
                    <a:pos x="connsiteX3" y="connsiteY3"/>
                  </a:cxn>
                </a:cxnLst>
                <a:rect l="l" t="t" r="r" b="b"/>
                <a:pathLst>
                  <a:path w="6391" h="34516">
                    <a:moveTo>
                      <a:pt x="0" y="0"/>
                    </a:moveTo>
                    <a:lnTo>
                      <a:pt x="6392" y="0"/>
                    </a:lnTo>
                    <a:lnTo>
                      <a:pt x="6392" y="34516"/>
                    </a:lnTo>
                    <a:lnTo>
                      <a:pt x="0" y="34516"/>
                    </a:lnTo>
                    <a:close/>
                  </a:path>
                </a:pathLst>
              </a:custGeom>
              <a:solidFill>
                <a:srgbClr val="FF9085"/>
              </a:solidFill>
              <a:ln w="6385" cap="flat">
                <a:noFill/>
                <a:prstDash val="solid"/>
                <a:miter/>
              </a:ln>
            </p:spPr>
            <p:txBody>
              <a:bodyPr rtlCol="0" anchor="ctr"/>
              <a:lstStyle/>
              <a:p>
                <a:endParaRPr lang="en-US"/>
              </a:p>
            </p:txBody>
          </p:sp>
          <p:sp>
            <p:nvSpPr>
              <p:cNvPr id="254" name="Graphic 2">
                <a:extLst>
                  <a:ext uri="{FF2B5EF4-FFF2-40B4-BE49-F238E27FC236}">
                    <a16:creationId xmlns:a16="http://schemas.microsoft.com/office/drawing/2014/main" id="{8858B10F-0141-4378-A887-C6D539305DB4}"/>
                  </a:ext>
                </a:extLst>
              </p:cNvPr>
              <p:cNvSpPr/>
              <p:nvPr/>
            </p:nvSpPr>
            <p:spPr>
              <a:xfrm>
                <a:off x="3176138" y="1784150"/>
                <a:ext cx="6391" cy="8948"/>
              </a:xfrm>
              <a:custGeom>
                <a:avLst/>
                <a:gdLst>
                  <a:gd name="connsiteX0" fmla="*/ 0 w 6391"/>
                  <a:gd name="connsiteY0" fmla="*/ 0 h 8948"/>
                  <a:gd name="connsiteX1" fmla="*/ 6392 w 6391"/>
                  <a:gd name="connsiteY1" fmla="*/ 0 h 8948"/>
                  <a:gd name="connsiteX2" fmla="*/ 6392 w 6391"/>
                  <a:gd name="connsiteY2" fmla="*/ 8949 h 8948"/>
                  <a:gd name="connsiteX3" fmla="*/ 0 w 6391"/>
                  <a:gd name="connsiteY3" fmla="*/ 8949 h 8948"/>
                </a:gdLst>
                <a:ahLst/>
                <a:cxnLst>
                  <a:cxn ang="0">
                    <a:pos x="connsiteX0" y="connsiteY0"/>
                  </a:cxn>
                  <a:cxn ang="0">
                    <a:pos x="connsiteX1" y="connsiteY1"/>
                  </a:cxn>
                  <a:cxn ang="0">
                    <a:pos x="connsiteX2" y="connsiteY2"/>
                  </a:cxn>
                  <a:cxn ang="0">
                    <a:pos x="connsiteX3" y="connsiteY3"/>
                  </a:cxn>
                </a:cxnLst>
                <a:rect l="l" t="t" r="r" b="b"/>
                <a:pathLst>
                  <a:path w="6391" h="8948">
                    <a:moveTo>
                      <a:pt x="0" y="0"/>
                    </a:moveTo>
                    <a:lnTo>
                      <a:pt x="6392" y="0"/>
                    </a:lnTo>
                    <a:lnTo>
                      <a:pt x="6392" y="8949"/>
                    </a:lnTo>
                    <a:lnTo>
                      <a:pt x="0" y="8949"/>
                    </a:lnTo>
                    <a:close/>
                  </a:path>
                </a:pathLst>
              </a:custGeom>
              <a:solidFill>
                <a:srgbClr val="FF9085"/>
              </a:solidFill>
              <a:ln w="6385" cap="flat">
                <a:noFill/>
                <a:prstDash val="solid"/>
                <a:miter/>
              </a:ln>
            </p:spPr>
            <p:txBody>
              <a:bodyPr rtlCol="0" anchor="ctr"/>
              <a:lstStyle/>
              <a:p>
                <a:endParaRPr lang="en-US"/>
              </a:p>
            </p:txBody>
          </p:sp>
          <p:sp>
            <p:nvSpPr>
              <p:cNvPr id="255" name="Graphic 2">
                <a:extLst>
                  <a:ext uri="{FF2B5EF4-FFF2-40B4-BE49-F238E27FC236}">
                    <a16:creationId xmlns:a16="http://schemas.microsoft.com/office/drawing/2014/main" id="{9D287FC9-126A-4E84-B5EB-1E041949D15B}"/>
                  </a:ext>
                </a:extLst>
              </p:cNvPr>
              <p:cNvSpPr/>
              <p:nvPr/>
            </p:nvSpPr>
            <p:spPr>
              <a:xfrm>
                <a:off x="3187004" y="1772005"/>
                <a:ext cx="6391" cy="21732"/>
              </a:xfrm>
              <a:custGeom>
                <a:avLst/>
                <a:gdLst>
                  <a:gd name="connsiteX0" fmla="*/ 0 w 6391"/>
                  <a:gd name="connsiteY0" fmla="*/ 0 h 21732"/>
                  <a:gd name="connsiteX1" fmla="*/ 6392 w 6391"/>
                  <a:gd name="connsiteY1" fmla="*/ 0 h 21732"/>
                  <a:gd name="connsiteX2" fmla="*/ 6392 w 6391"/>
                  <a:gd name="connsiteY2" fmla="*/ 21732 h 21732"/>
                  <a:gd name="connsiteX3" fmla="*/ 0 w 6391"/>
                  <a:gd name="connsiteY3" fmla="*/ 21732 h 21732"/>
                </a:gdLst>
                <a:ahLst/>
                <a:cxnLst>
                  <a:cxn ang="0">
                    <a:pos x="connsiteX0" y="connsiteY0"/>
                  </a:cxn>
                  <a:cxn ang="0">
                    <a:pos x="connsiteX1" y="connsiteY1"/>
                  </a:cxn>
                  <a:cxn ang="0">
                    <a:pos x="connsiteX2" y="connsiteY2"/>
                  </a:cxn>
                  <a:cxn ang="0">
                    <a:pos x="connsiteX3" y="connsiteY3"/>
                  </a:cxn>
                </a:cxnLst>
                <a:rect l="l" t="t" r="r" b="b"/>
                <a:pathLst>
                  <a:path w="6391" h="21732">
                    <a:moveTo>
                      <a:pt x="0" y="0"/>
                    </a:moveTo>
                    <a:lnTo>
                      <a:pt x="6392" y="0"/>
                    </a:lnTo>
                    <a:lnTo>
                      <a:pt x="6392" y="21732"/>
                    </a:lnTo>
                    <a:lnTo>
                      <a:pt x="0" y="21732"/>
                    </a:lnTo>
                    <a:close/>
                  </a:path>
                </a:pathLst>
              </a:custGeom>
              <a:solidFill>
                <a:srgbClr val="FF9085"/>
              </a:solidFill>
              <a:ln w="6385" cap="flat">
                <a:noFill/>
                <a:prstDash val="solid"/>
                <a:miter/>
              </a:ln>
            </p:spPr>
            <p:txBody>
              <a:bodyPr rtlCol="0" anchor="ctr"/>
              <a:lstStyle/>
              <a:p>
                <a:endParaRPr lang="en-US"/>
              </a:p>
            </p:txBody>
          </p:sp>
          <p:sp>
            <p:nvSpPr>
              <p:cNvPr id="256" name="Graphic 2">
                <a:extLst>
                  <a:ext uri="{FF2B5EF4-FFF2-40B4-BE49-F238E27FC236}">
                    <a16:creationId xmlns:a16="http://schemas.microsoft.com/office/drawing/2014/main" id="{779968C4-BC1A-425D-8A50-B296DA2E7F05}"/>
                  </a:ext>
                </a:extLst>
              </p:cNvPr>
              <p:cNvSpPr/>
              <p:nvPr/>
            </p:nvSpPr>
            <p:spPr>
              <a:xfrm>
                <a:off x="3198510" y="1762418"/>
                <a:ext cx="6391" cy="30681"/>
              </a:xfrm>
              <a:custGeom>
                <a:avLst/>
                <a:gdLst>
                  <a:gd name="connsiteX0" fmla="*/ 0 w 6391"/>
                  <a:gd name="connsiteY0" fmla="*/ 0 h 30681"/>
                  <a:gd name="connsiteX1" fmla="*/ 6392 w 6391"/>
                  <a:gd name="connsiteY1" fmla="*/ 0 h 30681"/>
                  <a:gd name="connsiteX2" fmla="*/ 6392 w 6391"/>
                  <a:gd name="connsiteY2" fmla="*/ 30681 h 30681"/>
                  <a:gd name="connsiteX3" fmla="*/ 0 w 6391"/>
                  <a:gd name="connsiteY3" fmla="*/ 30681 h 30681"/>
                </a:gdLst>
                <a:ahLst/>
                <a:cxnLst>
                  <a:cxn ang="0">
                    <a:pos x="connsiteX0" y="connsiteY0"/>
                  </a:cxn>
                  <a:cxn ang="0">
                    <a:pos x="connsiteX1" y="connsiteY1"/>
                  </a:cxn>
                  <a:cxn ang="0">
                    <a:pos x="connsiteX2" y="connsiteY2"/>
                  </a:cxn>
                  <a:cxn ang="0">
                    <a:pos x="connsiteX3" y="connsiteY3"/>
                  </a:cxn>
                </a:cxnLst>
                <a:rect l="l" t="t" r="r" b="b"/>
                <a:pathLst>
                  <a:path w="6391" h="30681">
                    <a:moveTo>
                      <a:pt x="0" y="0"/>
                    </a:moveTo>
                    <a:lnTo>
                      <a:pt x="6392" y="0"/>
                    </a:lnTo>
                    <a:lnTo>
                      <a:pt x="6392" y="30681"/>
                    </a:lnTo>
                    <a:lnTo>
                      <a:pt x="0" y="30681"/>
                    </a:lnTo>
                    <a:close/>
                  </a:path>
                </a:pathLst>
              </a:custGeom>
              <a:solidFill>
                <a:srgbClr val="FF9085"/>
              </a:solidFill>
              <a:ln w="6385" cap="flat">
                <a:noFill/>
                <a:prstDash val="solid"/>
                <a:miter/>
              </a:ln>
            </p:spPr>
            <p:txBody>
              <a:bodyPr rtlCol="0" anchor="ctr"/>
              <a:lstStyle/>
              <a:p>
                <a:endParaRPr lang="en-US"/>
              </a:p>
            </p:txBody>
          </p:sp>
          <p:sp>
            <p:nvSpPr>
              <p:cNvPr id="257" name="Graphic 2">
                <a:extLst>
                  <a:ext uri="{FF2B5EF4-FFF2-40B4-BE49-F238E27FC236}">
                    <a16:creationId xmlns:a16="http://schemas.microsoft.com/office/drawing/2014/main" id="{DFB555A6-17CF-4E80-A6C2-C6E4ABB6CF21}"/>
                  </a:ext>
                </a:extLst>
              </p:cNvPr>
              <p:cNvSpPr/>
              <p:nvPr/>
            </p:nvSpPr>
            <p:spPr>
              <a:xfrm>
                <a:off x="3209376" y="1770727"/>
                <a:ext cx="6391" cy="22371"/>
              </a:xfrm>
              <a:custGeom>
                <a:avLst/>
                <a:gdLst>
                  <a:gd name="connsiteX0" fmla="*/ 0 w 6391"/>
                  <a:gd name="connsiteY0" fmla="*/ 0 h 22371"/>
                  <a:gd name="connsiteX1" fmla="*/ 6392 w 6391"/>
                  <a:gd name="connsiteY1" fmla="*/ 0 h 22371"/>
                  <a:gd name="connsiteX2" fmla="*/ 6392 w 6391"/>
                  <a:gd name="connsiteY2" fmla="*/ 22372 h 22371"/>
                  <a:gd name="connsiteX3" fmla="*/ 0 w 6391"/>
                  <a:gd name="connsiteY3" fmla="*/ 22372 h 22371"/>
                </a:gdLst>
                <a:ahLst/>
                <a:cxnLst>
                  <a:cxn ang="0">
                    <a:pos x="connsiteX0" y="connsiteY0"/>
                  </a:cxn>
                  <a:cxn ang="0">
                    <a:pos x="connsiteX1" y="connsiteY1"/>
                  </a:cxn>
                  <a:cxn ang="0">
                    <a:pos x="connsiteX2" y="connsiteY2"/>
                  </a:cxn>
                  <a:cxn ang="0">
                    <a:pos x="connsiteX3" y="connsiteY3"/>
                  </a:cxn>
                </a:cxnLst>
                <a:rect l="l" t="t" r="r" b="b"/>
                <a:pathLst>
                  <a:path w="6391" h="22371">
                    <a:moveTo>
                      <a:pt x="0" y="0"/>
                    </a:moveTo>
                    <a:lnTo>
                      <a:pt x="6392" y="0"/>
                    </a:lnTo>
                    <a:lnTo>
                      <a:pt x="6392" y="22372"/>
                    </a:lnTo>
                    <a:lnTo>
                      <a:pt x="0" y="22372"/>
                    </a:lnTo>
                    <a:close/>
                  </a:path>
                </a:pathLst>
              </a:custGeom>
              <a:solidFill>
                <a:srgbClr val="FF9085"/>
              </a:solidFill>
              <a:ln w="6385" cap="flat">
                <a:noFill/>
                <a:prstDash val="solid"/>
                <a:miter/>
              </a:ln>
            </p:spPr>
            <p:txBody>
              <a:bodyPr rtlCol="0" anchor="ctr"/>
              <a:lstStyle/>
              <a:p>
                <a:endParaRPr lang="en-US"/>
              </a:p>
            </p:txBody>
          </p:sp>
          <p:sp>
            <p:nvSpPr>
              <p:cNvPr id="258" name="Graphic 2">
                <a:extLst>
                  <a:ext uri="{FF2B5EF4-FFF2-40B4-BE49-F238E27FC236}">
                    <a16:creationId xmlns:a16="http://schemas.microsoft.com/office/drawing/2014/main" id="{42C1C58E-AD57-44A1-A539-3216593D0383}"/>
                  </a:ext>
                </a:extLst>
              </p:cNvPr>
              <p:cNvSpPr/>
              <p:nvPr/>
            </p:nvSpPr>
            <p:spPr>
              <a:xfrm>
                <a:off x="3220242" y="1758582"/>
                <a:ext cx="6391" cy="35155"/>
              </a:xfrm>
              <a:custGeom>
                <a:avLst/>
                <a:gdLst>
                  <a:gd name="connsiteX0" fmla="*/ 0 w 6391"/>
                  <a:gd name="connsiteY0" fmla="*/ 0 h 35155"/>
                  <a:gd name="connsiteX1" fmla="*/ 6392 w 6391"/>
                  <a:gd name="connsiteY1" fmla="*/ 0 h 35155"/>
                  <a:gd name="connsiteX2" fmla="*/ 6392 w 6391"/>
                  <a:gd name="connsiteY2" fmla="*/ 35155 h 35155"/>
                  <a:gd name="connsiteX3" fmla="*/ 0 w 6391"/>
                  <a:gd name="connsiteY3" fmla="*/ 35155 h 35155"/>
                </a:gdLst>
                <a:ahLst/>
                <a:cxnLst>
                  <a:cxn ang="0">
                    <a:pos x="connsiteX0" y="connsiteY0"/>
                  </a:cxn>
                  <a:cxn ang="0">
                    <a:pos x="connsiteX1" y="connsiteY1"/>
                  </a:cxn>
                  <a:cxn ang="0">
                    <a:pos x="connsiteX2" y="connsiteY2"/>
                  </a:cxn>
                  <a:cxn ang="0">
                    <a:pos x="connsiteX3" y="connsiteY3"/>
                  </a:cxn>
                </a:cxnLst>
                <a:rect l="l" t="t" r="r" b="b"/>
                <a:pathLst>
                  <a:path w="6391" h="35155">
                    <a:moveTo>
                      <a:pt x="0" y="0"/>
                    </a:moveTo>
                    <a:lnTo>
                      <a:pt x="6392" y="0"/>
                    </a:lnTo>
                    <a:lnTo>
                      <a:pt x="6392" y="35155"/>
                    </a:lnTo>
                    <a:lnTo>
                      <a:pt x="0" y="35155"/>
                    </a:lnTo>
                    <a:close/>
                  </a:path>
                </a:pathLst>
              </a:custGeom>
              <a:solidFill>
                <a:srgbClr val="FF9085"/>
              </a:solidFill>
              <a:ln w="6385" cap="flat">
                <a:noFill/>
                <a:prstDash val="solid"/>
                <a:miter/>
              </a:ln>
            </p:spPr>
            <p:txBody>
              <a:bodyPr rtlCol="0" anchor="ctr"/>
              <a:lstStyle/>
              <a:p>
                <a:endParaRPr lang="en-US"/>
              </a:p>
            </p:txBody>
          </p:sp>
          <p:sp>
            <p:nvSpPr>
              <p:cNvPr id="259" name="Graphic 2">
                <a:extLst>
                  <a:ext uri="{FF2B5EF4-FFF2-40B4-BE49-F238E27FC236}">
                    <a16:creationId xmlns:a16="http://schemas.microsoft.com/office/drawing/2014/main" id="{B14616D1-D252-4192-9F57-899DEC2E4EA7}"/>
                  </a:ext>
                </a:extLst>
              </p:cNvPr>
              <p:cNvSpPr/>
              <p:nvPr/>
            </p:nvSpPr>
            <p:spPr>
              <a:xfrm>
                <a:off x="3231747" y="1754108"/>
                <a:ext cx="6391" cy="38990"/>
              </a:xfrm>
              <a:custGeom>
                <a:avLst/>
                <a:gdLst>
                  <a:gd name="connsiteX0" fmla="*/ 0 w 6391"/>
                  <a:gd name="connsiteY0" fmla="*/ 0 h 38990"/>
                  <a:gd name="connsiteX1" fmla="*/ 6392 w 6391"/>
                  <a:gd name="connsiteY1" fmla="*/ 0 h 38990"/>
                  <a:gd name="connsiteX2" fmla="*/ 6392 w 6391"/>
                  <a:gd name="connsiteY2" fmla="*/ 38990 h 38990"/>
                  <a:gd name="connsiteX3" fmla="*/ 0 w 6391"/>
                  <a:gd name="connsiteY3" fmla="*/ 38990 h 38990"/>
                </a:gdLst>
                <a:ahLst/>
                <a:cxnLst>
                  <a:cxn ang="0">
                    <a:pos x="connsiteX0" y="connsiteY0"/>
                  </a:cxn>
                  <a:cxn ang="0">
                    <a:pos x="connsiteX1" y="connsiteY1"/>
                  </a:cxn>
                  <a:cxn ang="0">
                    <a:pos x="connsiteX2" y="connsiteY2"/>
                  </a:cxn>
                  <a:cxn ang="0">
                    <a:pos x="connsiteX3" y="connsiteY3"/>
                  </a:cxn>
                </a:cxnLst>
                <a:rect l="l" t="t" r="r" b="b"/>
                <a:pathLst>
                  <a:path w="6391" h="38990">
                    <a:moveTo>
                      <a:pt x="0" y="0"/>
                    </a:moveTo>
                    <a:lnTo>
                      <a:pt x="6392" y="0"/>
                    </a:lnTo>
                    <a:lnTo>
                      <a:pt x="6392" y="38990"/>
                    </a:lnTo>
                    <a:lnTo>
                      <a:pt x="0" y="38990"/>
                    </a:lnTo>
                    <a:close/>
                  </a:path>
                </a:pathLst>
              </a:custGeom>
              <a:solidFill>
                <a:srgbClr val="FF9085"/>
              </a:solidFill>
              <a:ln w="6385" cap="flat">
                <a:noFill/>
                <a:prstDash val="solid"/>
                <a:miter/>
              </a:ln>
            </p:spPr>
            <p:txBody>
              <a:bodyPr rtlCol="0" anchor="ctr"/>
              <a:lstStyle/>
              <a:p>
                <a:endParaRPr lang="en-US"/>
              </a:p>
            </p:txBody>
          </p:sp>
        </p:grpSp>
      </p:grpSp>
      <p:grpSp>
        <p:nvGrpSpPr>
          <p:cNvPr id="260" name="Graphic 2">
            <a:extLst>
              <a:ext uri="{FF2B5EF4-FFF2-40B4-BE49-F238E27FC236}">
                <a16:creationId xmlns:a16="http://schemas.microsoft.com/office/drawing/2014/main" id="{89647A03-86FB-420D-BD71-95EF10343F84}"/>
              </a:ext>
            </a:extLst>
          </p:cNvPr>
          <p:cNvGrpSpPr/>
          <p:nvPr/>
        </p:nvGrpSpPr>
        <p:grpSpPr>
          <a:xfrm>
            <a:off x="5226503" y="1830889"/>
            <a:ext cx="324707" cy="81860"/>
            <a:chOff x="2944113" y="1815470"/>
            <a:chExt cx="324707" cy="81860"/>
          </a:xfrm>
        </p:grpSpPr>
        <p:sp>
          <p:nvSpPr>
            <p:cNvPr id="261" name="Graphic 2">
              <a:extLst>
                <a:ext uri="{FF2B5EF4-FFF2-40B4-BE49-F238E27FC236}">
                  <a16:creationId xmlns:a16="http://schemas.microsoft.com/office/drawing/2014/main" id="{D73716EE-7FD0-430D-B5DE-72F907E0B1CB}"/>
                </a:ext>
              </a:extLst>
            </p:cNvPr>
            <p:cNvSpPr/>
            <p:nvPr/>
          </p:nvSpPr>
          <p:spPr>
            <a:xfrm>
              <a:off x="2944113" y="1815470"/>
              <a:ext cx="324707" cy="81860"/>
            </a:xfrm>
            <a:custGeom>
              <a:avLst/>
              <a:gdLst>
                <a:gd name="connsiteX0" fmla="*/ 0 w 324707"/>
                <a:gd name="connsiteY0" fmla="*/ 68393 h 81860"/>
                <a:gd name="connsiteX1" fmla="*/ 0 w 324707"/>
                <a:gd name="connsiteY1" fmla="*/ 16619 h 81860"/>
                <a:gd name="connsiteX2" fmla="*/ 16619 w 324707"/>
                <a:gd name="connsiteY2" fmla="*/ 1918 h 81860"/>
                <a:gd name="connsiteX3" fmla="*/ 309367 w 324707"/>
                <a:gd name="connsiteY3" fmla="*/ 0 h 81860"/>
                <a:gd name="connsiteX4" fmla="*/ 324708 w 324707"/>
                <a:gd name="connsiteY4" fmla="*/ 13423 h 81860"/>
                <a:gd name="connsiteX5" fmla="*/ 324708 w 324707"/>
                <a:gd name="connsiteY5" fmla="*/ 62640 h 81860"/>
                <a:gd name="connsiteX6" fmla="*/ 309367 w 324707"/>
                <a:gd name="connsiteY6" fmla="*/ 76703 h 81860"/>
                <a:gd name="connsiteX7" fmla="*/ 16619 w 324707"/>
                <a:gd name="connsiteY7" fmla="*/ 81816 h 81860"/>
                <a:gd name="connsiteX8" fmla="*/ 0 w 324707"/>
                <a:gd name="connsiteY8" fmla="*/ 68393 h 8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4707" h="81860">
                  <a:moveTo>
                    <a:pt x="0" y="68393"/>
                  </a:moveTo>
                  <a:lnTo>
                    <a:pt x="0" y="16619"/>
                  </a:lnTo>
                  <a:cubicBezTo>
                    <a:pt x="0" y="8949"/>
                    <a:pt x="7031" y="2557"/>
                    <a:pt x="16619" y="1918"/>
                  </a:cubicBezTo>
                  <a:lnTo>
                    <a:pt x="309367" y="0"/>
                  </a:lnTo>
                  <a:cubicBezTo>
                    <a:pt x="317677" y="0"/>
                    <a:pt x="324708" y="5753"/>
                    <a:pt x="324708" y="13423"/>
                  </a:cubicBezTo>
                  <a:lnTo>
                    <a:pt x="324708" y="62640"/>
                  </a:lnTo>
                  <a:cubicBezTo>
                    <a:pt x="324708" y="70311"/>
                    <a:pt x="317677" y="76703"/>
                    <a:pt x="309367" y="76703"/>
                  </a:cubicBezTo>
                  <a:lnTo>
                    <a:pt x="16619" y="81816"/>
                  </a:lnTo>
                  <a:cubicBezTo>
                    <a:pt x="7031" y="82455"/>
                    <a:pt x="0" y="76063"/>
                    <a:pt x="0" y="68393"/>
                  </a:cubicBezTo>
                  <a:close/>
                </a:path>
              </a:pathLst>
            </a:custGeom>
            <a:solidFill>
              <a:srgbClr val="AA80F9">
                <a:alpha val="74000"/>
              </a:srgbClr>
            </a:solidFill>
            <a:ln w="6385" cap="flat">
              <a:noFill/>
              <a:prstDash val="solid"/>
              <a:miter/>
            </a:ln>
          </p:spPr>
          <p:txBody>
            <a:bodyPr rtlCol="0" anchor="ctr"/>
            <a:lstStyle/>
            <a:p>
              <a:endParaRPr lang="en-US"/>
            </a:p>
          </p:txBody>
        </p:sp>
        <p:sp>
          <p:nvSpPr>
            <p:cNvPr id="262" name="Graphic 2">
              <a:extLst>
                <a:ext uri="{FF2B5EF4-FFF2-40B4-BE49-F238E27FC236}">
                  <a16:creationId xmlns:a16="http://schemas.microsoft.com/office/drawing/2014/main" id="{114923AE-2FAD-47C9-93F1-E83F475034F1}"/>
                </a:ext>
              </a:extLst>
            </p:cNvPr>
            <p:cNvSpPr/>
            <p:nvPr/>
          </p:nvSpPr>
          <p:spPr>
            <a:xfrm>
              <a:off x="2958814" y="1830171"/>
              <a:ext cx="15340" cy="12783"/>
            </a:xfrm>
            <a:custGeom>
              <a:avLst/>
              <a:gdLst>
                <a:gd name="connsiteX0" fmla="*/ 15340 w 15340"/>
                <a:gd name="connsiteY0" fmla="*/ 6392 h 12783"/>
                <a:gd name="connsiteX1" fmla="*/ 7670 w 15340"/>
                <a:gd name="connsiteY1" fmla="*/ 12784 h 12783"/>
                <a:gd name="connsiteX2" fmla="*/ 0 w 15340"/>
                <a:gd name="connsiteY2" fmla="*/ 6392 h 12783"/>
                <a:gd name="connsiteX3" fmla="*/ 7670 w 15340"/>
                <a:gd name="connsiteY3" fmla="*/ 0 h 12783"/>
                <a:gd name="connsiteX4" fmla="*/ 15340 w 15340"/>
                <a:gd name="connsiteY4" fmla="*/ 6392 h 12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 h="12783">
                  <a:moveTo>
                    <a:pt x="15340" y="6392"/>
                  </a:moveTo>
                  <a:cubicBezTo>
                    <a:pt x="15340" y="10227"/>
                    <a:pt x="12145" y="12784"/>
                    <a:pt x="7670" y="12784"/>
                  </a:cubicBezTo>
                  <a:cubicBezTo>
                    <a:pt x="3196" y="12784"/>
                    <a:pt x="0" y="9588"/>
                    <a:pt x="0" y="6392"/>
                  </a:cubicBezTo>
                  <a:cubicBezTo>
                    <a:pt x="0" y="2557"/>
                    <a:pt x="3196" y="0"/>
                    <a:pt x="7670" y="0"/>
                  </a:cubicBezTo>
                  <a:cubicBezTo>
                    <a:pt x="12145" y="0"/>
                    <a:pt x="15340" y="2557"/>
                    <a:pt x="15340" y="6392"/>
                  </a:cubicBezTo>
                  <a:close/>
                </a:path>
              </a:pathLst>
            </a:custGeom>
            <a:solidFill>
              <a:srgbClr val="FFFFFF">
                <a:alpha val="40000"/>
              </a:srgbClr>
            </a:solidFill>
            <a:ln w="6385" cap="flat">
              <a:noFill/>
              <a:prstDash val="solid"/>
              <a:miter/>
            </a:ln>
          </p:spPr>
          <p:txBody>
            <a:bodyPr rtlCol="0" anchor="ctr"/>
            <a:lstStyle/>
            <a:p>
              <a:endParaRPr lang="en-US"/>
            </a:p>
          </p:txBody>
        </p:sp>
        <p:sp>
          <p:nvSpPr>
            <p:cNvPr id="263" name="Graphic 2">
              <a:extLst>
                <a:ext uri="{FF2B5EF4-FFF2-40B4-BE49-F238E27FC236}">
                  <a16:creationId xmlns:a16="http://schemas.microsoft.com/office/drawing/2014/main" id="{8B751D7D-6DE1-4776-AF0A-E75BAFB7099B}"/>
                </a:ext>
              </a:extLst>
            </p:cNvPr>
            <p:cNvSpPr/>
            <p:nvPr/>
          </p:nvSpPr>
          <p:spPr>
            <a:xfrm>
              <a:off x="2983103" y="1830171"/>
              <a:ext cx="15340" cy="12783"/>
            </a:xfrm>
            <a:custGeom>
              <a:avLst/>
              <a:gdLst>
                <a:gd name="connsiteX0" fmla="*/ 15340 w 15340"/>
                <a:gd name="connsiteY0" fmla="*/ 6392 h 12783"/>
                <a:gd name="connsiteX1" fmla="*/ 7670 w 15340"/>
                <a:gd name="connsiteY1" fmla="*/ 12784 h 12783"/>
                <a:gd name="connsiteX2" fmla="*/ 0 w 15340"/>
                <a:gd name="connsiteY2" fmla="*/ 6392 h 12783"/>
                <a:gd name="connsiteX3" fmla="*/ 7670 w 15340"/>
                <a:gd name="connsiteY3" fmla="*/ 0 h 12783"/>
                <a:gd name="connsiteX4" fmla="*/ 15340 w 15340"/>
                <a:gd name="connsiteY4" fmla="*/ 6392 h 12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 h="12783">
                  <a:moveTo>
                    <a:pt x="15340" y="6392"/>
                  </a:moveTo>
                  <a:cubicBezTo>
                    <a:pt x="15340" y="10227"/>
                    <a:pt x="12145" y="12784"/>
                    <a:pt x="7670" y="12784"/>
                  </a:cubicBezTo>
                  <a:cubicBezTo>
                    <a:pt x="3835" y="12784"/>
                    <a:pt x="0" y="10227"/>
                    <a:pt x="0" y="6392"/>
                  </a:cubicBezTo>
                  <a:cubicBezTo>
                    <a:pt x="0" y="2557"/>
                    <a:pt x="3196" y="0"/>
                    <a:pt x="7670" y="0"/>
                  </a:cubicBezTo>
                  <a:cubicBezTo>
                    <a:pt x="11506" y="0"/>
                    <a:pt x="15340" y="2557"/>
                    <a:pt x="15340" y="6392"/>
                  </a:cubicBezTo>
                  <a:close/>
                </a:path>
              </a:pathLst>
            </a:custGeom>
            <a:solidFill>
              <a:srgbClr val="FFFFFF">
                <a:alpha val="40000"/>
              </a:srgbClr>
            </a:solidFill>
            <a:ln w="6385" cap="flat">
              <a:noFill/>
              <a:prstDash val="solid"/>
              <a:miter/>
            </a:ln>
          </p:spPr>
          <p:txBody>
            <a:bodyPr rtlCol="0" anchor="ctr"/>
            <a:lstStyle/>
            <a:p>
              <a:endParaRPr lang="en-US"/>
            </a:p>
          </p:txBody>
        </p:sp>
        <p:sp>
          <p:nvSpPr>
            <p:cNvPr id="264" name="Graphic 2">
              <a:extLst>
                <a:ext uri="{FF2B5EF4-FFF2-40B4-BE49-F238E27FC236}">
                  <a16:creationId xmlns:a16="http://schemas.microsoft.com/office/drawing/2014/main" id="{E61EAB19-B35E-4492-BD61-BA131837698F}"/>
                </a:ext>
              </a:extLst>
            </p:cNvPr>
            <p:cNvSpPr/>
            <p:nvPr/>
          </p:nvSpPr>
          <p:spPr>
            <a:xfrm>
              <a:off x="3006753" y="1829532"/>
              <a:ext cx="15340" cy="12783"/>
            </a:xfrm>
            <a:custGeom>
              <a:avLst/>
              <a:gdLst>
                <a:gd name="connsiteX0" fmla="*/ 15340 w 15340"/>
                <a:gd name="connsiteY0" fmla="*/ 6392 h 12783"/>
                <a:gd name="connsiteX1" fmla="*/ 7670 w 15340"/>
                <a:gd name="connsiteY1" fmla="*/ 12784 h 12783"/>
                <a:gd name="connsiteX2" fmla="*/ 0 w 15340"/>
                <a:gd name="connsiteY2" fmla="*/ 6392 h 12783"/>
                <a:gd name="connsiteX3" fmla="*/ 7670 w 15340"/>
                <a:gd name="connsiteY3" fmla="*/ 0 h 12783"/>
                <a:gd name="connsiteX4" fmla="*/ 15340 w 15340"/>
                <a:gd name="connsiteY4" fmla="*/ 6392 h 12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 h="12783">
                  <a:moveTo>
                    <a:pt x="15340" y="6392"/>
                  </a:moveTo>
                  <a:cubicBezTo>
                    <a:pt x="15340" y="10227"/>
                    <a:pt x="12145" y="12784"/>
                    <a:pt x="7670" y="12784"/>
                  </a:cubicBezTo>
                  <a:cubicBezTo>
                    <a:pt x="3835" y="12784"/>
                    <a:pt x="0" y="10227"/>
                    <a:pt x="0" y="6392"/>
                  </a:cubicBezTo>
                  <a:cubicBezTo>
                    <a:pt x="0" y="2557"/>
                    <a:pt x="3196" y="0"/>
                    <a:pt x="7670" y="0"/>
                  </a:cubicBezTo>
                  <a:cubicBezTo>
                    <a:pt x="12145" y="0"/>
                    <a:pt x="15340" y="3196"/>
                    <a:pt x="15340" y="6392"/>
                  </a:cubicBezTo>
                  <a:close/>
                </a:path>
              </a:pathLst>
            </a:custGeom>
            <a:solidFill>
              <a:srgbClr val="FFFFFF">
                <a:alpha val="40000"/>
              </a:srgbClr>
            </a:solidFill>
            <a:ln w="6385" cap="flat">
              <a:noFill/>
              <a:prstDash val="solid"/>
              <a:miter/>
            </a:ln>
          </p:spPr>
          <p:txBody>
            <a:bodyPr rtlCol="0" anchor="ctr"/>
            <a:lstStyle/>
            <a:p>
              <a:endParaRPr lang="en-US"/>
            </a:p>
          </p:txBody>
        </p:sp>
        <p:sp>
          <p:nvSpPr>
            <p:cNvPr id="265" name="Graphic 2">
              <a:extLst>
                <a:ext uri="{FF2B5EF4-FFF2-40B4-BE49-F238E27FC236}">
                  <a16:creationId xmlns:a16="http://schemas.microsoft.com/office/drawing/2014/main" id="{94E990C2-767F-43EB-AE5C-0568B9DDB682}"/>
                </a:ext>
              </a:extLst>
            </p:cNvPr>
            <p:cNvSpPr/>
            <p:nvPr/>
          </p:nvSpPr>
          <p:spPr>
            <a:xfrm>
              <a:off x="3036795" y="1827615"/>
              <a:ext cx="214767" cy="56248"/>
            </a:xfrm>
            <a:custGeom>
              <a:avLst/>
              <a:gdLst>
                <a:gd name="connsiteX0" fmla="*/ 214767 w 214767"/>
                <a:gd name="connsiteY0" fmla="*/ 53053 h 56248"/>
                <a:gd name="connsiteX1" fmla="*/ 0 w 214767"/>
                <a:gd name="connsiteY1" fmla="*/ 56249 h 56248"/>
                <a:gd name="connsiteX2" fmla="*/ 0 w 214767"/>
                <a:gd name="connsiteY2" fmla="*/ 1918 h 56248"/>
                <a:gd name="connsiteX3" fmla="*/ 214767 w 214767"/>
                <a:gd name="connsiteY3" fmla="*/ 0 h 56248"/>
              </a:gdLst>
              <a:ahLst/>
              <a:cxnLst>
                <a:cxn ang="0">
                  <a:pos x="connsiteX0" y="connsiteY0"/>
                </a:cxn>
                <a:cxn ang="0">
                  <a:pos x="connsiteX1" y="connsiteY1"/>
                </a:cxn>
                <a:cxn ang="0">
                  <a:pos x="connsiteX2" y="connsiteY2"/>
                </a:cxn>
                <a:cxn ang="0">
                  <a:pos x="connsiteX3" y="connsiteY3"/>
                </a:cxn>
              </a:cxnLst>
              <a:rect l="l" t="t" r="r" b="b"/>
              <a:pathLst>
                <a:path w="214767" h="56248">
                  <a:moveTo>
                    <a:pt x="214767" y="53053"/>
                  </a:moveTo>
                  <a:lnTo>
                    <a:pt x="0" y="56249"/>
                  </a:lnTo>
                  <a:lnTo>
                    <a:pt x="0" y="1918"/>
                  </a:lnTo>
                  <a:lnTo>
                    <a:pt x="214767" y="0"/>
                  </a:lnTo>
                  <a:close/>
                </a:path>
              </a:pathLst>
            </a:custGeom>
            <a:solidFill>
              <a:srgbClr val="444B8C"/>
            </a:solidFill>
            <a:ln w="6385" cap="flat">
              <a:noFill/>
              <a:prstDash val="solid"/>
              <a:miter/>
            </a:ln>
          </p:spPr>
          <p:txBody>
            <a:bodyPr rtlCol="0" anchor="ctr"/>
            <a:lstStyle/>
            <a:p>
              <a:endParaRPr lang="en-US"/>
            </a:p>
          </p:txBody>
        </p:sp>
        <p:grpSp>
          <p:nvGrpSpPr>
            <p:cNvPr id="266" name="Graphic 2">
              <a:extLst>
                <a:ext uri="{FF2B5EF4-FFF2-40B4-BE49-F238E27FC236}">
                  <a16:creationId xmlns:a16="http://schemas.microsoft.com/office/drawing/2014/main" id="{4A39FBFA-AEDF-4C65-B121-959E12936141}"/>
                </a:ext>
              </a:extLst>
            </p:cNvPr>
            <p:cNvGrpSpPr/>
            <p:nvPr/>
          </p:nvGrpSpPr>
          <p:grpSpPr>
            <a:xfrm>
              <a:off x="3051496" y="1834007"/>
              <a:ext cx="186003" cy="46021"/>
              <a:chOff x="3051496" y="1834007"/>
              <a:chExt cx="186003" cy="46021"/>
            </a:xfrm>
            <a:solidFill>
              <a:srgbClr val="FFFFFF"/>
            </a:solidFill>
          </p:grpSpPr>
          <p:sp>
            <p:nvSpPr>
              <p:cNvPr id="267" name="Graphic 2">
                <a:extLst>
                  <a:ext uri="{FF2B5EF4-FFF2-40B4-BE49-F238E27FC236}">
                    <a16:creationId xmlns:a16="http://schemas.microsoft.com/office/drawing/2014/main" id="{87C11CC9-F106-4663-A18F-2FB0B2BAC0F6}"/>
                  </a:ext>
                </a:extLst>
              </p:cNvPr>
              <p:cNvSpPr/>
              <p:nvPr/>
            </p:nvSpPr>
            <p:spPr>
              <a:xfrm>
                <a:off x="3051496" y="1835924"/>
                <a:ext cx="6391" cy="44103"/>
              </a:xfrm>
              <a:custGeom>
                <a:avLst/>
                <a:gdLst>
                  <a:gd name="connsiteX0" fmla="*/ 6392 w 6391"/>
                  <a:gd name="connsiteY0" fmla="*/ 43465 h 44103"/>
                  <a:gd name="connsiteX1" fmla="*/ 0 w 6391"/>
                  <a:gd name="connsiteY1" fmla="*/ 44104 h 44103"/>
                  <a:gd name="connsiteX2" fmla="*/ 0 w 6391"/>
                  <a:gd name="connsiteY2" fmla="*/ 0 h 44103"/>
                  <a:gd name="connsiteX3" fmla="*/ 6392 w 6391"/>
                  <a:gd name="connsiteY3" fmla="*/ 0 h 44103"/>
                </a:gdLst>
                <a:ahLst/>
                <a:cxnLst>
                  <a:cxn ang="0">
                    <a:pos x="connsiteX0" y="connsiteY0"/>
                  </a:cxn>
                  <a:cxn ang="0">
                    <a:pos x="connsiteX1" y="connsiteY1"/>
                  </a:cxn>
                  <a:cxn ang="0">
                    <a:pos x="connsiteX2" y="connsiteY2"/>
                  </a:cxn>
                  <a:cxn ang="0">
                    <a:pos x="connsiteX3" y="connsiteY3"/>
                  </a:cxn>
                </a:cxnLst>
                <a:rect l="l" t="t" r="r" b="b"/>
                <a:pathLst>
                  <a:path w="6391" h="44103">
                    <a:moveTo>
                      <a:pt x="6392" y="43465"/>
                    </a:moveTo>
                    <a:lnTo>
                      <a:pt x="0" y="44104"/>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268" name="Graphic 2">
                <a:extLst>
                  <a:ext uri="{FF2B5EF4-FFF2-40B4-BE49-F238E27FC236}">
                    <a16:creationId xmlns:a16="http://schemas.microsoft.com/office/drawing/2014/main" id="{3FC3472C-BADC-41F9-9086-3F6EEC9DD8F0}"/>
                  </a:ext>
                </a:extLst>
              </p:cNvPr>
              <p:cNvSpPr/>
              <p:nvPr/>
            </p:nvSpPr>
            <p:spPr>
              <a:xfrm>
                <a:off x="3063002" y="1835924"/>
                <a:ext cx="6391" cy="43464"/>
              </a:xfrm>
              <a:custGeom>
                <a:avLst/>
                <a:gdLst>
                  <a:gd name="connsiteX0" fmla="*/ 6392 w 6391"/>
                  <a:gd name="connsiteY0" fmla="*/ 43465 h 43464"/>
                  <a:gd name="connsiteX1" fmla="*/ 0 w 6391"/>
                  <a:gd name="connsiteY1" fmla="*/ 43465 h 43464"/>
                  <a:gd name="connsiteX2" fmla="*/ 0 w 6391"/>
                  <a:gd name="connsiteY2" fmla="*/ 0 h 43464"/>
                  <a:gd name="connsiteX3" fmla="*/ 6392 w 6391"/>
                  <a:gd name="connsiteY3" fmla="*/ 0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3465"/>
                    </a:moveTo>
                    <a:lnTo>
                      <a:pt x="0" y="43465"/>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269" name="Graphic 2">
                <a:extLst>
                  <a:ext uri="{FF2B5EF4-FFF2-40B4-BE49-F238E27FC236}">
                    <a16:creationId xmlns:a16="http://schemas.microsoft.com/office/drawing/2014/main" id="{DF114820-16BD-4568-AB49-DBF5929DEDD3}"/>
                  </a:ext>
                </a:extLst>
              </p:cNvPr>
              <p:cNvSpPr/>
              <p:nvPr/>
            </p:nvSpPr>
            <p:spPr>
              <a:xfrm>
                <a:off x="3074507" y="1835924"/>
                <a:ext cx="6391" cy="43464"/>
              </a:xfrm>
              <a:custGeom>
                <a:avLst/>
                <a:gdLst>
                  <a:gd name="connsiteX0" fmla="*/ 6392 w 6391"/>
                  <a:gd name="connsiteY0" fmla="*/ 43465 h 43464"/>
                  <a:gd name="connsiteX1" fmla="*/ 0 w 6391"/>
                  <a:gd name="connsiteY1" fmla="*/ 43465 h 43464"/>
                  <a:gd name="connsiteX2" fmla="*/ 0 w 6391"/>
                  <a:gd name="connsiteY2" fmla="*/ 0 h 43464"/>
                  <a:gd name="connsiteX3" fmla="*/ 6392 w 6391"/>
                  <a:gd name="connsiteY3" fmla="*/ 0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3465"/>
                    </a:moveTo>
                    <a:lnTo>
                      <a:pt x="0" y="43465"/>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270" name="Graphic 2">
                <a:extLst>
                  <a:ext uri="{FF2B5EF4-FFF2-40B4-BE49-F238E27FC236}">
                    <a16:creationId xmlns:a16="http://schemas.microsoft.com/office/drawing/2014/main" id="{23421690-2D1C-4674-9E8F-9383BDFF3BE5}"/>
                  </a:ext>
                </a:extLst>
              </p:cNvPr>
              <p:cNvSpPr/>
              <p:nvPr/>
            </p:nvSpPr>
            <p:spPr>
              <a:xfrm>
                <a:off x="3086012" y="1835924"/>
                <a:ext cx="6391" cy="43464"/>
              </a:xfrm>
              <a:custGeom>
                <a:avLst/>
                <a:gdLst>
                  <a:gd name="connsiteX0" fmla="*/ 6392 w 6391"/>
                  <a:gd name="connsiteY0" fmla="*/ 43465 h 43464"/>
                  <a:gd name="connsiteX1" fmla="*/ 0 w 6391"/>
                  <a:gd name="connsiteY1" fmla="*/ 43465 h 43464"/>
                  <a:gd name="connsiteX2" fmla="*/ 0 w 6391"/>
                  <a:gd name="connsiteY2" fmla="*/ 0 h 43464"/>
                  <a:gd name="connsiteX3" fmla="*/ 6392 w 6391"/>
                  <a:gd name="connsiteY3" fmla="*/ 0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3465"/>
                    </a:moveTo>
                    <a:lnTo>
                      <a:pt x="0" y="43465"/>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271" name="Graphic 2">
                <a:extLst>
                  <a:ext uri="{FF2B5EF4-FFF2-40B4-BE49-F238E27FC236}">
                    <a16:creationId xmlns:a16="http://schemas.microsoft.com/office/drawing/2014/main" id="{2C6AF8F3-2614-4424-86BF-BD9FC5B78924}"/>
                  </a:ext>
                </a:extLst>
              </p:cNvPr>
              <p:cNvSpPr/>
              <p:nvPr/>
            </p:nvSpPr>
            <p:spPr>
              <a:xfrm>
                <a:off x="3096879" y="1835285"/>
                <a:ext cx="6391" cy="43464"/>
              </a:xfrm>
              <a:custGeom>
                <a:avLst/>
                <a:gdLst>
                  <a:gd name="connsiteX0" fmla="*/ 6392 w 6391"/>
                  <a:gd name="connsiteY0" fmla="*/ 43465 h 43464"/>
                  <a:gd name="connsiteX1" fmla="*/ 0 w 6391"/>
                  <a:gd name="connsiteY1" fmla="*/ 43465 h 43464"/>
                  <a:gd name="connsiteX2" fmla="*/ 0 w 6391"/>
                  <a:gd name="connsiteY2" fmla="*/ 0 h 43464"/>
                  <a:gd name="connsiteX3" fmla="*/ 6392 w 6391"/>
                  <a:gd name="connsiteY3" fmla="*/ 0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3465"/>
                    </a:moveTo>
                    <a:lnTo>
                      <a:pt x="0" y="43465"/>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272" name="Graphic 2">
                <a:extLst>
                  <a:ext uri="{FF2B5EF4-FFF2-40B4-BE49-F238E27FC236}">
                    <a16:creationId xmlns:a16="http://schemas.microsoft.com/office/drawing/2014/main" id="{91982FCB-EB19-4E5E-9577-FF6BC541686A}"/>
                  </a:ext>
                </a:extLst>
              </p:cNvPr>
              <p:cNvSpPr/>
              <p:nvPr/>
            </p:nvSpPr>
            <p:spPr>
              <a:xfrm>
                <a:off x="3108384" y="1835285"/>
                <a:ext cx="6391" cy="43464"/>
              </a:xfrm>
              <a:custGeom>
                <a:avLst/>
                <a:gdLst>
                  <a:gd name="connsiteX0" fmla="*/ 6392 w 6391"/>
                  <a:gd name="connsiteY0" fmla="*/ 43465 h 43464"/>
                  <a:gd name="connsiteX1" fmla="*/ 0 w 6391"/>
                  <a:gd name="connsiteY1" fmla="*/ 43465 h 43464"/>
                  <a:gd name="connsiteX2" fmla="*/ 0 w 6391"/>
                  <a:gd name="connsiteY2" fmla="*/ 0 h 43464"/>
                  <a:gd name="connsiteX3" fmla="*/ 6392 w 6391"/>
                  <a:gd name="connsiteY3" fmla="*/ 0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3465"/>
                    </a:moveTo>
                    <a:lnTo>
                      <a:pt x="0" y="43465"/>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273" name="Graphic 2">
                <a:extLst>
                  <a:ext uri="{FF2B5EF4-FFF2-40B4-BE49-F238E27FC236}">
                    <a16:creationId xmlns:a16="http://schemas.microsoft.com/office/drawing/2014/main" id="{FAA44698-23A6-4C02-A3B3-94D0F3074617}"/>
                  </a:ext>
                </a:extLst>
              </p:cNvPr>
              <p:cNvSpPr/>
              <p:nvPr/>
            </p:nvSpPr>
            <p:spPr>
              <a:xfrm>
                <a:off x="3119889" y="1835285"/>
                <a:ext cx="6391" cy="43464"/>
              </a:xfrm>
              <a:custGeom>
                <a:avLst/>
                <a:gdLst>
                  <a:gd name="connsiteX0" fmla="*/ 6392 w 6391"/>
                  <a:gd name="connsiteY0" fmla="*/ 43465 h 43464"/>
                  <a:gd name="connsiteX1" fmla="*/ 0 w 6391"/>
                  <a:gd name="connsiteY1" fmla="*/ 43465 h 43464"/>
                  <a:gd name="connsiteX2" fmla="*/ 0 w 6391"/>
                  <a:gd name="connsiteY2" fmla="*/ 0 h 43464"/>
                  <a:gd name="connsiteX3" fmla="*/ 6392 w 6391"/>
                  <a:gd name="connsiteY3" fmla="*/ 0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3465"/>
                    </a:moveTo>
                    <a:lnTo>
                      <a:pt x="0" y="43465"/>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274" name="Graphic 2">
                <a:extLst>
                  <a:ext uri="{FF2B5EF4-FFF2-40B4-BE49-F238E27FC236}">
                    <a16:creationId xmlns:a16="http://schemas.microsoft.com/office/drawing/2014/main" id="{05D141DE-588D-4463-917C-7B8DDE45D72D}"/>
                  </a:ext>
                </a:extLst>
              </p:cNvPr>
              <p:cNvSpPr/>
              <p:nvPr/>
            </p:nvSpPr>
            <p:spPr>
              <a:xfrm>
                <a:off x="3131395" y="1835285"/>
                <a:ext cx="6391" cy="43464"/>
              </a:xfrm>
              <a:custGeom>
                <a:avLst/>
                <a:gdLst>
                  <a:gd name="connsiteX0" fmla="*/ 6392 w 6391"/>
                  <a:gd name="connsiteY0" fmla="*/ 43465 h 43464"/>
                  <a:gd name="connsiteX1" fmla="*/ 0 w 6391"/>
                  <a:gd name="connsiteY1" fmla="*/ 43465 h 43464"/>
                  <a:gd name="connsiteX2" fmla="*/ 0 w 6391"/>
                  <a:gd name="connsiteY2" fmla="*/ 0 h 43464"/>
                  <a:gd name="connsiteX3" fmla="*/ 6392 w 6391"/>
                  <a:gd name="connsiteY3" fmla="*/ 0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3465"/>
                    </a:moveTo>
                    <a:lnTo>
                      <a:pt x="0" y="43465"/>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275" name="Graphic 2">
                <a:extLst>
                  <a:ext uri="{FF2B5EF4-FFF2-40B4-BE49-F238E27FC236}">
                    <a16:creationId xmlns:a16="http://schemas.microsoft.com/office/drawing/2014/main" id="{A7A96C70-B570-42D4-8ACA-E2BEEB5255A9}"/>
                  </a:ext>
                </a:extLst>
              </p:cNvPr>
              <p:cNvSpPr/>
              <p:nvPr/>
            </p:nvSpPr>
            <p:spPr>
              <a:xfrm>
                <a:off x="3142261" y="1835285"/>
                <a:ext cx="6391" cy="42825"/>
              </a:xfrm>
              <a:custGeom>
                <a:avLst/>
                <a:gdLst>
                  <a:gd name="connsiteX0" fmla="*/ 6392 w 6391"/>
                  <a:gd name="connsiteY0" fmla="*/ 42826 h 42825"/>
                  <a:gd name="connsiteX1" fmla="*/ 0 w 6391"/>
                  <a:gd name="connsiteY1" fmla="*/ 42826 h 42825"/>
                  <a:gd name="connsiteX2" fmla="*/ 0 w 6391"/>
                  <a:gd name="connsiteY2" fmla="*/ 0 h 42825"/>
                  <a:gd name="connsiteX3" fmla="*/ 6392 w 6391"/>
                  <a:gd name="connsiteY3" fmla="*/ 0 h 42825"/>
                </a:gdLst>
                <a:ahLst/>
                <a:cxnLst>
                  <a:cxn ang="0">
                    <a:pos x="connsiteX0" y="connsiteY0"/>
                  </a:cxn>
                  <a:cxn ang="0">
                    <a:pos x="connsiteX1" y="connsiteY1"/>
                  </a:cxn>
                  <a:cxn ang="0">
                    <a:pos x="connsiteX2" y="connsiteY2"/>
                  </a:cxn>
                  <a:cxn ang="0">
                    <a:pos x="connsiteX3" y="connsiteY3"/>
                  </a:cxn>
                </a:cxnLst>
                <a:rect l="l" t="t" r="r" b="b"/>
                <a:pathLst>
                  <a:path w="6391" h="42825">
                    <a:moveTo>
                      <a:pt x="6392" y="42826"/>
                    </a:moveTo>
                    <a:lnTo>
                      <a:pt x="0" y="42826"/>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276" name="Graphic 2">
                <a:extLst>
                  <a:ext uri="{FF2B5EF4-FFF2-40B4-BE49-F238E27FC236}">
                    <a16:creationId xmlns:a16="http://schemas.microsoft.com/office/drawing/2014/main" id="{33FA1AC1-1C9C-4E2A-B2EE-F5195161C8D7}"/>
                  </a:ext>
                </a:extLst>
              </p:cNvPr>
              <p:cNvSpPr/>
              <p:nvPr/>
            </p:nvSpPr>
            <p:spPr>
              <a:xfrm>
                <a:off x="3153766" y="1835285"/>
                <a:ext cx="6391" cy="42825"/>
              </a:xfrm>
              <a:custGeom>
                <a:avLst/>
                <a:gdLst>
                  <a:gd name="connsiteX0" fmla="*/ 6392 w 6391"/>
                  <a:gd name="connsiteY0" fmla="*/ 42826 h 42825"/>
                  <a:gd name="connsiteX1" fmla="*/ 0 w 6391"/>
                  <a:gd name="connsiteY1" fmla="*/ 42826 h 42825"/>
                  <a:gd name="connsiteX2" fmla="*/ 0 w 6391"/>
                  <a:gd name="connsiteY2" fmla="*/ 0 h 42825"/>
                  <a:gd name="connsiteX3" fmla="*/ 6392 w 6391"/>
                  <a:gd name="connsiteY3" fmla="*/ 0 h 42825"/>
                </a:gdLst>
                <a:ahLst/>
                <a:cxnLst>
                  <a:cxn ang="0">
                    <a:pos x="connsiteX0" y="connsiteY0"/>
                  </a:cxn>
                  <a:cxn ang="0">
                    <a:pos x="connsiteX1" y="connsiteY1"/>
                  </a:cxn>
                  <a:cxn ang="0">
                    <a:pos x="connsiteX2" y="connsiteY2"/>
                  </a:cxn>
                  <a:cxn ang="0">
                    <a:pos x="connsiteX3" y="connsiteY3"/>
                  </a:cxn>
                </a:cxnLst>
                <a:rect l="l" t="t" r="r" b="b"/>
                <a:pathLst>
                  <a:path w="6391" h="42825">
                    <a:moveTo>
                      <a:pt x="6392" y="42826"/>
                    </a:moveTo>
                    <a:lnTo>
                      <a:pt x="0" y="42826"/>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277" name="Graphic 2">
                <a:extLst>
                  <a:ext uri="{FF2B5EF4-FFF2-40B4-BE49-F238E27FC236}">
                    <a16:creationId xmlns:a16="http://schemas.microsoft.com/office/drawing/2014/main" id="{54D4D0BC-7D13-4FAF-9C2D-D9B674FA4A26}"/>
                  </a:ext>
                </a:extLst>
              </p:cNvPr>
              <p:cNvSpPr/>
              <p:nvPr/>
            </p:nvSpPr>
            <p:spPr>
              <a:xfrm>
                <a:off x="3164633" y="1834646"/>
                <a:ext cx="6391" cy="43464"/>
              </a:xfrm>
              <a:custGeom>
                <a:avLst/>
                <a:gdLst>
                  <a:gd name="connsiteX0" fmla="*/ 6392 w 6391"/>
                  <a:gd name="connsiteY0" fmla="*/ 43465 h 43464"/>
                  <a:gd name="connsiteX1" fmla="*/ 0 w 6391"/>
                  <a:gd name="connsiteY1" fmla="*/ 43465 h 43464"/>
                  <a:gd name="connsiteX2" fmla="*/ 0 w 6391"/>
                  <a:gd name="connsiteY2" fmla="*/ 0 h 43464"/>
                  <a:gd name="connsiteX3" fmla="*/ 6392 w 6391"/>
                  <a:gd name="connsiteY3" fmla="*/ 0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3465"/>
                    </a:moveTo>
                    <a:lnTo>
                      <a:pt x="0" y="43465"/>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278" name="Graphic 2">
                <a:extLst>
                  <a:ext uri="{FF2B5EF4-FFF2-40B4-BE49-F238E27FC236}">
                    <a16:creationId xmlns:a16="http://schemas.microsoft.com/office/drawing/2014/main" id="{26C30E0F-BAA7-41FC-BF8F-FEDC6BEFD403}"/>
                  </a:ext>
                </a:extLst>
              </p:cNvPr>
              <p:cNvSpPr/>
              <p:nvPr/>
            </p:nvSpPr>
            <p:spPr>
              <a:xfrm>
                <a:off x="3176138" y="1834646"/>
                <a:ext cx="6391" cy="43464"/>
              </a:xfrm>
              <a:custGeom>
                <a:avLst/>
                <a:gdLst>
                  <a:gd name="connsiteX0" fmla="*/ 6392 w 6391"/>
                  <a:gd name="connsiteY0" fmla="*/ 43465 h 43464"/>
                  <a:gd name="connsiteX1" fmla="*/ 0 w 6391"/>
                  <a:gd name="connsiteY1" fmla="*/ 43465 h 43464"/>
                  <a:gd name="connsiteX2" fmla="*/ 0 w 6391"/>
                  <a:gd name="connsiteY2" fmla="*/ 0 h 43464"/>
                  <a:gd name="connsiteX3" fmla="*/ 6392 w 6391"/>
                  <a:gd name="connsiteY3" fmla="*/ 0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3465"/>
                    </a:moveTo>
                    <a:lnTo>
                      <a:pt x="0" y="43465"/>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279" name="Graphic 2">
                <a:extLst>
                  <a:ext uri="{FF2B5EF4-FFF2-40B4-BE49-F238E27FC236}">
                    <a16:creationId xmlns:a16="http://schemas.microsoft.com/office/drawing/2014/main" id="{686E1A12-618B-4AA8-B5E7-9F89C2B9625D}"/>
                  </a:ext>
                </a:extLst>
              </p:cNvPr>
              <p:cNvSpPr/>
              <p:nvPr/>
            </p:nvSpPr>
            <p:spPr>
              <a:xfrm>
                <a:off x="3187004" y="1834646"/>
                <a:ext cx="6391" cy="42825"/>
              </a:xfrm>
              <a:custGeom>
                <a:avLst/>
                <a:gdLst>
                  <a:gd name="connsiteX0" fmla="*/ 6392 w 6391"/>
                  <a:gd name="connsiteY0" fmla="*/ 42826 h 42825"/>
                  <a:gd name="connsiteX1" fmla="*/ 0 w 6391"/>
                  <a:gd name="connsiteY1" fmla="*/ 42826 h 42825"/>
                  <a:gd name="connsiteX2" fmla="*/ 0 w 6391"/>
                  <a:gd name="connsiteY2" fmla="*/ 0 h 42825"/>
                  <a:gd name="connsiteX3" fmla="*/ 6392 w 6391"/>
                  <a:gd name="connsiteY3" fmla="*/ 0 h 42825"/>
                </a:gdLst>
                <a:ahLst/>
                <a:cxnLst>
                  <a:cxn ang="0">
                    <a:pos x="connsiteX0" y="connsiteY0"/>
                  </a:cxn>
                  <a:cxn ang="0">
                    <a:pos x="connsiteX1" y="connsiteY1"/>
                  </a:cxn>
                  <a:cxn ang="0">
                    <a:pos x="connsiteX2" y="connsiteY2"/>
                  </a:cxn>
                  <a:cxn ang="0">
                    <a:pos x="connsiteX3" y="connsiteY3"/>
                  </a:cxn>
                </a:cxnLst>
                <a:rect l="l" t="t" r="r" b="b"/>
                <a:pathLst>
                  <a:path w="6391" h="42825">
                    <a:moveTo>
                      <a:pt x="6392" y="42826"/>
                    </a:moveTo>
                    <a:lnTo>
                      <a:pt x="0" y="42826"/>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280" name="Graphic 2">
                <a:extLst>
                  <a:ext uri="{FF2B5EF4-FFF2-40B4-BE49-F238E27FC236}">
                    <a16:creationId xmlns:a16="http://schemas.microsoft.com/office/drawing/2014/main" id="{05BA85B9-D6A5-44EF-96BA-E76B972DE307}"/>
                  </a:ext>
                </a:extLst>
              </p:cNvPr>
              <p:cNvSpPr/>
              <p:nvPr/>
            </p:nvSpPr>
            <p:spPr>
              <a:xfrm>
                <a:off x="3198510" y="1834646"/>
                <a:ext cx="6391" cy="42825"/>
              </a:xfrm>
              <a:custGeom>
                <a:avLst/>
                <a:gdLst>
                  <a:gd name="connsiteX0" fmla="*/ 6392 w 6391"/>
                  <a:gd name="connsiteY0" fmla="*/ 42826 h 42825"/>
                  <a:gd name="connsiteX1" fmla="*/ 0 w 6391"/>
                  <a:gd name="connsiteY1" fmla="*/ 42826 h 42825"/>
                  <a:gd name="connsiteX2" fmla="*/ 0 w 6391"/>
                  <a:gd name="connsiteY2" fmla="*/ 0 h 42825"/>
                  <a:gd name="connsiteX3" fmla="*/ 6392 w 6391"/>
                  <a:gd name="connsiteY3" fmla="*/ 0 h 42825"/>
                </a:gdLst>
                <a:ahLst/>
                <a:cxnLst>
                  <a:cxn ang="0">
                    <a:pos x="connsiteX0" y="connsiteY0"/>
                  </a:cxn>
                  <a:cxn ang="0">
                    <a:pos x="connsiteX1" y="connsiteY1"/>
                  </a:cxn>
                  <a:cxn ang="0">
                    <a:pos x="connsiteX2" y="connsiteY2"/>
                  </a:cxn>
                  <a:cxn ang="0">
                    <a:pos x="connsiteX3" y="connsiteY3"/>
                  </a:cxn>
                </a:cxnLst>
                <a:rect l="l" t="t" r="r" b="b"/>
                <a:pathLst>
                  <a:path w="6391" h="42825">
                    <a:moveTo>
                      <a:pt x="6392" y="42826"/>
                    </a:moveTo>
                    <a:lnTo>
                      <a:pt x="0" y="42826"/>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281" name="Graphic 2">
                <a:extLst>
                  <a:ext uri="{FF2B5EF4-FFF2-40B4-BE49-F238E27FC236}">
                    <a16:creationId xmlns:a16="http://schemas.microsoft.com/office/drawing/2014/main" id="{6810D052-C93E-451D-8E7D-53A993144895}"/>
                  </a:ext>
                </a:extLst>
              </p:cNvPr>
              <p:cNvSpPr/>
              <p:nvPr/>
            </p:nvSpPr>
            <p:spPr>
              <a:xfrm>
                <a:off x="3209376" y="1834646"/>
                <a:ext cx="6391" cy="42825"/>
              </a:xfrm>
              <a:custGeom>
                <a:avLst/>
                <a:gdLst>
                  <a:gd name="connsiteX0" fmla="*/ 6392 w 6391"/>
                  <a:gd name="connsiteY0" fmla="*/ 42826 h 42825"/>
                  <a:gd name="connsiteX1" fmla="*/ 0 w 6391"/>
                  <a:gd name="connsiteY1" fmla="*/ 42826 h 42825"/>
                  <a:gd name="connsiteX2" fmla="*/ 0 w 6391"/>
                  <a:gd name="connsiteY2" fmla="*/ 0 h 42825"/>
                  <a:gd name="connsiteX3" fmla="*/ 6392 w 6391"/>
                  <a:gd name="connsiteY3" fmla="*/ 0 h 42825"/>
                </a:gdLst>
                <a:ahLst/>
                <a:cxnLst>
                  <a:cxn ang="0">
                    <a:pos x="connsiteX0" y="connsiteY0"/>
                  </a:cxn>
                  <a:cxn ang="0">
                    <a:pos x="connsiteX1" y="connsiteY1"/>
                  </a:cxn>
                  <a:cxn ang="0">
                    <a:pos x="connsiteX2" y="connsiteY2"/>
                  </a:cxn>
                  <a:cxn ang="0">
                    <a:pos x="connsiteX3" y="connsiteY3"/>
                  </a:cxn>
                </a:cxnLst>
                <a:rect l="l" t="t" r="r" b="b"/>
                <a:pathLst>
                  <a:path w="6391" h="42825">
                    <a:moveTo>
                      <a:pt x="6392" y="42826"/>
                    </a:moveTo>
                    <a:lnTo>
                      <a:pt x="0" y="42826"/>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282" name="Graphic 2">
                <a:extLst>
                  <a:ext uri="{FF2B5EF4-FFF2-40B4-BE49-F238E27FC236}">
                    <a16:creationId xmlns:a16="http://schemas.microsoft.com/office/drawing/2014/main" id="{7B3A1246-B831-4C4C-A406-215C29DB5CB3}"/>
                  </a:ext>
                </a:extLst>
              </p:cNvPr>
              <p:cNvSpPr/>
              <p:nvPr/>
            </p:nvSpPr>
            <p:spPr>
              <a:xfrm>
                <a:off x="3220242" y="1834646"/>
                <a:ext cx="6391" cy="42825"/>
              </a:xfrm>
              <a:custGeom>
                <a:avLst/>
                <a:gdLst>
                  <a:gd name="connsiteX0" fmla="*/ 6392 w 6391"/>
                  <a:gd name="connsiteY0" fmla="*/ 42826 h 42825"/>
                  <a:gd name="connsiteX1" fmla="*/ 0 w 6391"/>
                  <a:gd name="connsiteY1" fmla="*/ 42826 h 42825"/>
                  <a:gd name="connsiteX2" fmla="*/ 0 w 6391"/>
                  <a:gd name="connsiteY2" fmla="*/ 0 h 42825"/>
                  <a:gd name="connsiteX3" fmla="*/ 6392 w 6391"/>
                  <a:gd name="connsiteY3" fmla="*/ 0 h 42825"/>
                </a:gdLst>
                <a:ahLst/>
                <a:cxnLst>
                  <a:cxn ang="0">
                    <a:pos x="connsiteX0" y="connsiteY0"/>
                  </a:cxn>
                  <a:cxn ang="0">
                    <a:pos x="connsiteX1" y="connsiteY1"/>
                  </a:cxn>
                  <a:cxn ang="0">
                    <a:pos x="connsiteX2" y="connsiteY2"/>
                  </a:cxn>
                  <a:cxn ang="0">
                    <a:pos x="connsiteX3" y="connsiteY3"/>
                  </a:cxn>
                </a:cxnLst>
                <a:rect l="l" t="t" r="r" b="b"/>
                <a:pathLst>
                  <a:path w="6391" h="42825">
                    <a:moveTo>
                      <a:pt x="6392" y="42826"/>
                    </a:moveTo>
                    <a:lnTo>
                      <a:pt x="0" y="42826"/>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283" name="Graphic 2">
                <a:extLst>
                  <a:ext uri="{FF2B5EF4-FFF2-40B4-BE49-F238E27FC236}">
                    <a16:creationId xmlns:a16="http://schemas.microsoft.com/office/drawing/2014/main" id="{B6F8CD91-8DE5-4270-9AF0-77EF9D1A8EAF}"/>
                  </a:ext>
                </a:extLst>
              </p:cNvPr>
              <p:cNvSpPr/>
              <p:nvPr/>
            </p:nvSpPr>
            <p:spPr>
              <a:xfrm>
                <a:off x="3231747" y="1834007"/>
                <a:ext cx="5752" cy="42825"/>
              </a:xfrm>
              <a:custGeom>
                <a:avLst/>
                <a:gdLst>
                  <a:gd name="connsiteX0" fmla="*/ 5753 w 5752"/>
                  <a:gd name="connsiteY0" fmla="*/ 42826 h 42825"/>
                  <a:gd name="connsiteX1" fmla="*/ 0 w 5752"/>
                  <a:gd name="connsiteY1" fmla="*/ 42826 h 42825"/>
                  <a:gd name="connsiteX2" fmla="*/ 0 w 5752"/>
                  <a:gd name="connsiteY2" fmla="*/ 639 h 42825"/>
                  <a:gd name="connsiteX3" fmla="*/ 5753 w 5752"/>
                  <a:gd name="connsiteY3" fmla="*/ 0 h 42825"/>
                </a:gdLst>
                <a:ahLst/>
                <a:cxnLst>
                  <a:cxn ang="0">
                    <a:pos x="connsiteX0" y="connsiteY0"/>
                  </a:cxn>
                  <a:cxn ang="0">
                    <a:pos x="connsiteX1" y="connsiteY1"/>
                  </a:cxn>
                  <a:cxn ang="0">
                    <a:pos x="connsiteX2" y="connsiteY2"/>
                  </a:cxn>
                  <a:cxn ang="0">
                    <a:pos x="connsiteX3" y="connsiteY3"/>
                  </a:cxn>
                </a:cxnLst>
                <a:rect l="l" t="t" r="r" b="b"/>
                <a:pathLst>
                  <a:path w="5752" h="42825">
                    <a:moveTo>
                      <a:pt x="5753" y="42826"/>
                    </a:moveTo>
                    <a:lnTo>
                      <a:pt x="0" y="42826"/>
                    </a:lnTo>
                    <a:lnTo>
                      <a:pt x="0" y="639"/>
                    </a:lnTo>
                    <a:lnTo>
                      <a:pt x="5753" y="0"/>
                    </a:lnTo>
                    <a:close/>
                  </a:path>
                </a:pathLst>
              </a:custGeom>
              <a:solidFill>
                <a:srgbClr val="FFFFFF"/>
              </a:solidFill>
              <a:ln w="6385" cap="flat">
                <a:noFill/>
                <a:prstDash val="solid"/>
                <a:miter/>
              </a:ln>
            </p:spPr>
            <p:txBody>
              <a:bodyPr rtlCol="0" anchor="ctr"/>
              <a:lstStyle/>
              <a:p>
                <a:endParaRPr lang="en-US"/>
              </a:p>
            </p:txBody>
          </p:sp>
        </p:grpSp>
        <p:grpSp>
          <p:nvGrpSpPr>
            <p:cNvPr id="284" name="Graphic 2">
              <a:extLst>
                <a:ext uri="{FF2B5EF4-FFF2-40B4-BE49-F238E27FC236}">
                  <a16:creationId xmlns:a16="http://schemas.microsoft.com/office/drawing/2014/main" id="{33383582-0BFC-45AB-932A-2ED6C7382F71}"/>
                </a:ext>
              </a:extLst>
            </p:cNvPr>
            <p:cNvGrpSpPr/>
            <p:nvPr/>
          </p:nvGrpSpPr>
          <p:grpSpPr>
            <a:xfrm>
              <a:off x="3051496" y="1837842"/>
              <a:ext cx="186003" cy="42186"/>
              <a:chOff x="3051496" y="1837842"/>
              <a:chExt cx="186003" cy="42186"/>
            </a:xfrm>
            <a:solidFill>
              <a:srgbClr val="FF9085"/>
            </a:solidFill>
          </p:grpSpPr>
          <p:sp>
            <p:nvSpPr>
              <p:cNvPr id="285" name="Graphic 2">
                <a:extLst>
                  <a:ext uri="{FF2B5EF4-FFF2-40B4-BE49-F238E27FC236}">
                    <a16:creationId xmlns:a16="http://schemas.microsoft.com/office/drawing/2014/main" id="{71DEB261-160C-466A-BB96-2505AD479AA5}"/>
                  </a:ext>
                </a:extLst>
              </p:cNvPr>
              <p:cNvSpPr/>
              <p:nvPr/>
            </p:nvSpPr>
            <p:spPr>
              <a:xfrm>
                <a:off x="3051496" y="1842316"/>
                <a:ext cx="6391" cy="37712"/>
              </a:xfrm>
              <a:custGeom>
                <a:avLst/>
                <a:gdLst>
                  <a:gd name="connsiteX0" fmla="*/ 6392 w 6391"/>
                  <a:gd name="connsiteY0" fmla="*/ 37073 h 37712"/>
                  <a:gd name="connsiteX1" fmla="*/ 0 w 6391"/>
                  <a:gd name="connsiteY1" fmla="*/ 37712 h 37712"/>
                  <a:gd name="connsiteX2" fmla="*/ 0 w 6391"/>
                  <a:gd name="connsiteY2" fmla="*/ 0 h 37712"/>
                  <a:gd name="connsiteX3" fmla="*/ 6392 w 6391"/>
                  <a:gd name="connsiteY3" fmla="*/ 0 h 37712"/>
                </a:gdLst>
                <a:ahLst/>
                <a:cxnLst>
                  <a:cxn ang="0">
                    <a:pos x="connsiteX0" y="connsiteY0"/>
                  </a:cxn>
                  <a:cxn ang="0">
                    <a:pos x="connsiteX1" y="connsiteY1"/>
                  </a:cxn>
                  <a:cxn ang="0">
                    <a:pos x="connsiteX2" y="connsiteY2"/>
                  </a:cxn>
                  <a:cxn ang="0">
                    <a:pos x="connsiteX3" y="connsiteY3"/>
                  </a:cxn>
                </a:cxnLst>
                <a:rect l="l" t="t" r="r" b="b"/>
                <a:pathLst>
                  <a:path w="6391" h="37712">
                    <a:moveTo>
                      <a:pt x="6392" y="37073"/>
                    </a:moveTo>
                    <a:lnTo>
                      <a:pt x="0" y="37712"/>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286" name="Graphic 2">
                <a:extLst>
                  <a:ext uri="{FF2B5EF4-FFF2-40B4-BE49-F238E27FC236}">
                    <a16:creationId xmlns:a16="http://schemas.microsoft.com/office/drawing/2014/main" id="{48DFC73E-89B7-4DB5-AFAE-31DF011DB1D3}"/>
                  </a:ext>
                </a:extLst>
              </p:cNvPr>
              <p:cNvSpPr/>
              <p:nvPr/>
            </p:nvSpPr>
            <p:spPr>
              <a:xfrm>
                <a:off x="3063002" y="1874915"/>
                <a:ext cx="6391" cy="4474"/>
              </a:xfrm>
              <a:custGeom>
                <a:avLst/>
                <a:gdLst>
                  <a:gd name="connsiteX0" fmla="*/ 6392 w 6391"/>
                  <a:gd name="connsiteY0" fmla="*/ 4474 h 4474"/>
                  <a:gd name="connsiteX1" fmla="*/ 0 w 6391"/>
                  <a:gd name="connsiteY1" fmla="*/ 4474 h 4474"/>
                  <a:gd name="connsiteX2" fmla="*/ 0 w 6391"/>
                  <a:gd name="connsiteY2" fmla="*/ 0 h 4474"/>
                  <a:gd name="connsiteX3" fmla="*/ 6392 w 6391"/>
                  <a:gd name="connsiteY3" fmla="*/ 0 h 4474"/>
                </a:gdLst>
                <a:ahLst/>
                <a:cxnLst>
                  <a:cxn ang="0">
                    <a:pos x="connsiteX0" y="connsiteY0"/>
                  </a:cxn>
                  <a:cxn ang="0">
                    <a:pos x="connsiteX1" y="connsiteY1"/>
                  </a:cxn>
                  <a:cxn ang="0">
                    <a:pos x="connsiteX2" y="connsiteY2"/>
                  </a:cxn>
                  <a:cxn ang="0">
                    <a:pos x="connsiteX3" y="connsiteY3"/>
                  </a:cxn>
                </a:cxnLst>
                <a:rect l="l" t="t" r="r" b="b"/>
                <a:pathLst>
                  <a:path w="6391" h="4474">
                    <a:moveTo>
                      <a:pt x="6392" y="4474"/>
                    </a:moveTo>
                    <a:lnTo>
                      <a:pt x="0" y="4474"/>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287" name="Graphic 2">
                <a:extLst>
                  <a:ext uri="{FF2B5EF4-FFF2-40B4-BE49-F238E27FC236}">
                    <a16:creationId xmlns:a16="http://schemas.microsoft.com/office/drawing/2014/main" id="{3F84D142-35BE-4AAB-835E-4EEF6749278D}"/>
                  </a:ext>
                </a:extLst>
              </p:cNvPr>
              <p:cNvSpPr/>
              <p:nvPr/>
            </p:nvSpPr>
            <p:spPr>
              <a:xfrm>
                <a:off x="3074507" y="1853821"/>
                <a:ext cx="6391" cy="25567"/>
              </a:xfrm>
              <a:custGeom>
                <a:avLst/>
                <a:gdLst>
                  <a:gd name="connsiteX0" fmla="*/ 6392 w 6391"/>
                  <a:gd name="connsiteY0" fmla="*/ 25568 h 25567"/>
                  <a:gd name="connsiteX1" fmla="*/ 0 w 6391"/>
                  <a:gd name="connsiteY1" fmla="*/ 25568 h 25567"/>
                  <a:gd name="connsiteX2" fmla="*/ 0 w 6391"/>
                  <a:gd name="connsiteY2" fmla="*/ 0 h 25567"/>
                  <a:gd name="connsiteX3" fmla="*/ 6392 w 6391"/>
                  <a:gd name="connsiteY3" fmla="*/ 0 h 25567"/>
                </a:gdLst>
                <a:ahLst/>
                <a:cxnLst>
                  <a:cxn ang="0">
                    <a:pos x="connsiteX0" y="connsiteY0"/>
                  </a:cxn>
                  <a:cxn ang="0">
                    <a:pos x="connsiteX1" y="connsiteY1"/>
                  </a:cxn>
                  <a:cxn ang="0">
                    <a:pos x="connsiteX2" y="connsiteY2"/>
                  </a:cxn>
                  <a:cxn ang="0">
                    <a:pos x="connsiteX3" y="connsiteY3"/>
                  </a:cxn>
                </a:cxnLst>
                <a:rect l="l" t="t" r="r" b="b"/>
                <a:pathLst>
                  <a:path w="6391" h="25567">
                    <a:moveTo>
                      <a:pt x="6392" y="25568"/>
                    </a:moveTo>
                    <a:lnTo>
                      <a:pt x="0" y="25568"/>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288" name="Graphic 2">
                <a:extLst>
                  <a:ext uri="{FF2B5EF4-FFF2-40B4-BE49-F238E27FC236}">
                    <a16:creationId xmlns:a16="http://schemas.microsoft.com/office/drawing/2014/main" id="{E0C8CDE3-6B89-40F1-8043-1B0E4D9EE32E}"/>
                  </a:ext>
                </a:extLst>
              </p:cNvPr>
              <p:cNvSpPr/>
              <p:nvPr/>
            </p:nvSpPr>
            <p:spPr>
              <a:xfrm>
                <a:off x="3086012" y="1867884"/>
                <a:ext cx="6391" cy="11505"/>
              </a:xfrm>
              <a:custGeom>
                <a:avLst/>
                <a:gdLst>
                  <a:gd name="connsiteX0" fmla="*/ 6392 w 6391"/>
                  <a:gd name="connsiteY0" fmla="*/ 11505 h 11505"/>
                  <a:gd name="connsiteX1" fmla="*/ 0 w 6391"/>
                  <a:gd name="connsiteY1" fmla="*/ 11505 h 11505"/>
                  <a:gd name="connsiteX2" fmla="*/ 0 w 6391"/>
                  <a:gd name="connsiteY2" fmla="*/ 639 h 11505"/>
                  <a:gd name="connsiteX3" fmla="*/ 6392 w 6391"/>
                  <a:gd name="connsiteY3" fmla="*/ 0 h 11505"/>
                </a:gdLst>
                <a:ahLst/>
                <a:cxnLst>
                  <a:cxn ang="0">
                    <a:pos x="connsiteX0" y="connsiteY0"/>
                  </a:cxn>
                  <a:cxn ang="0">
                    <a:pos x="connsiteX1" y="connsiteY1"/>
                  </a:cxn>
                  <a:cxn ang="0">
                    <a:pos x="connsiteX2" y="connsiteY2"/>
                  </a:cxn>
                  <a:cxn ang="0">
                    <a:pos x="connsiteX3" y="connsiteY3"/>
                  </a:cxn>
                </a:cxnLst>
                <a:rect l="l" t="t" r="r" b="b"/>
                <a:pathLst>
                  <a:path w="6391" h="11505">
                    <a:moveTo>
                      <a:pt x="6392" y="11505"/>
                    </a:moveTo>
                    <a:lnTo>
                      <a:pt x="0" y="11505"/>
                    </a:lnTo>
                    <a:lnTo>
                      <a:pt x="0" y="639"/>
                    </a:lnTo>
                    <a:lnTo>
                      <a:pt x="6392" y="0"/>
                    </a:lnTo>
                    <a:close/>
                  </a:path>
                </a:pathLst>
              </a:custGeom>
              <a:solidFill>
                <a:srgbClr val="FF9085"/>
              </a:solidFill>
              <a:ln w="6385" cap="flat">
                <a:noFill/>
                <a:prstDash val="solid"/>
                <a:miter/>
              </a:ln>
            </p:spPr>
            <p:txBody>
              <a:bodyPr rtlCol="0" anchor="ctr"/>
              <a:lstStyle/>
              <a:p>
                <a:endParaRPr lang="en-US"/>
              </a:p>
            </p:txBody>
          </p:sp>
          <p:sp>
            <p:nvSpPr>
              <p:cNvPr id="289" name="Graphic 2">
                <a:extLst>
                  <a:ext uri="{FF2B5EF4-FFF2-40B4-BE49-F238E27FC236}">
                    <a16:creationId xmlns:a16="http://schemas.microsoft.com/office/drawing/2014/main" id="{6287880F-3687-4DB3-99D0-A58758674979}"/>
                  </a:ext>
                </a:extLst>
              </p:cNvPr>
              <p:cNvSpPr/>
              <p:nvPr/>
            </p:nvSpPr>
            <p:spPr>
              <a:xfrm>
                <a:off x="3096879" y="1851265"/>
                <a:ext cx="6391" cy="27485"/>
              </a:xfrm>
              <a:custGeom>
                <a:avLst/>
                <a:gdLst>
                  <a:gd name="connsiteX0" fmla="*/ 6392 w 6391"/>
                  <a:gd name="connsiteY0" fmla="*/ 27485 h 27485"/>
                  <a:gd name="connsiteX1" fmla="*/ 0 w 6391"/>
                  <a:gd name="connsiteY1" fmla="*/ 27485 h 27485"/>
                  <a:gd name="connsiteX2" fmla="*/ 0 w 6391"/>
                  <a:gd name="connsiteY2" fmla="*/ 0 h 27485"/>
                  <a:gd name="connsiteX3" fmla="*/ 6392 w 6391"/>
                  <a:gd name="connsiteY3" fmla="*/ 0 h 27485"/>
                </a:gdLst>
                <a:ahLst/>
                <a:cxnLst>
                  <a:cxn ang="0">
                    <a:pos x="connsiteX0" y="connsiteY0"/>
                  </a:cxn>
                  <a:cxn ang="0">
                    <a:pos x="connsiteX1" y="connsiteY1"/>
                  </a:cxn>
                  <a:cxn ang="0">
                    <a:pos x="connsiteX2" y="connsiteY2"/>
                  </a:cxn>
                  <a:cxn ang="0">
                    <a:pos x="connsiteX3" y="connsiteY3"/>
                  </a:cxn>
                </a:cxnLst>
                <a:rect l="l" t="t" r="r" b="b"/>
                <a:pathLst>
                  <a:path w="6391" h="27485">
                    <a:moveTo>
                      <a:pt x="6392" y="27485"/>
                    </a:moveTo>
                    <a:lnTo>
                      <a:pt x="0" y="27485"/>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290" name="Graphic 2">
                <a:extLst>
                  <a:ext uri="{FF2B5EF4-FFF2-40B4-BE49-F238E27FC236}">
                    <a16:creationId xmlns:a16="http://schemas.microsoft.com/office/drawing/2014/main" id="{DFD2C96B-2BF9-40C7-B346-D003E214258E}"/>
                  </a:ext>
                </a:extLst>
              </p:cNvPr>
              <p:cNvSpPr/>
              <p:nvPr/>
            </p:nvSpPr>
            <p:spPr>
              <a:xfrm>
                <a:off x="3108384" y="1859574"/>
                <a:ext cx="6391" cy="19175"/>
              </a:xfrm>
              <a:custGeom>
                <a:avLst/>
                <a:gdLst>
                  <a:gd name="connsiteX0" fmla="*/ 6392 w 6391"/>
                  <a:gd name="connsiteY0" fmla="*/ 19176 h 19175"/>
                  <a:gd name="connsiteX1" fmla="*/ 0 w 6391"/>
                  <a:gd name="connsiteY1" fmla="*/ 19176 h 19175"/>
                  <a:gd name="connsiteX2" fmla="*/ 0 w 6391"/>
                  <a:gd name="connsiteY2" fmla="*/ 0 h 19175"/>
                  <a:gd name="connsiteX3" fmla="*/ 6392 w 6391"/>
                  <a:gd name="connsiteY3" fmla="*/ 0 h 19175"/>
                </a:gdLst>
                <a:ahLst/>
                <a:cxnLst>
                  <a:cxn ang="0">
                    <a:pos x="connsiteX0" y="connsiteY0"/>
                  </a:cxn>
                  <a:cxn ang="0">
                    <a:pos x="connsiteX1" y="connsiteY1"/>
                  </a:cxn>
                  <a:cxn ang="0">
                    <a:pos x="connsiteX2" y="connsiteY2"/>
                  </a:cxn>
                  <a:cxn ang="0">
                    <a:pos x="connsiteX3" y="connsiteY3"/>
                  </a:cxn>
                </a:cxnLst>
                <a:rect l="l" t="t" r="r" b="b"/>
                <a:pathLst>
                  <a:path w="6391" h="19175">
                    <a:moveTo>
                      <a:pt x="6392" y="19176"/>
                    </a:moveTo>
                    <a:lnTo>
                      <a:pt x="0" y="19176"/>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291" name="Graphic 2">
                <a:extLst>
                  <a:ext uri="{FF2B5EF4-FFF2-40B4-BE49-F238E27FC236}">
                    <a16:creationId xmlns:a16="http://schemas.microsoft.com/office/drawing/2014/main" id="{77C1C4E0-A12C-44B3-BD34-412AF7BDB7F2}"/>
                  </a:ext>
                </a:extLst>
              </p:cNvPr>
              <p:cNvSpPr/>
              <p:nvPr/>
            </p:nvSpPr>
            <p:spPr>
              <a:xfrm>
                <a:off x="3119889" y="1845512"/>
                <a:ext cx="6391" cy="33237"/>
              </a:xfrm>
              <a:custGeom>
                <a:avLst/>
                <a:gdLst>
                  <a:gd name="connsiteX0" fmla="*/ 6392 w 6391"/>
                  <a:gd name="connsiteY0" fmla="*/ 33238 h 33237"/>
                  <a:gd name="connsiteX1" fmla="*/ 0 w 6391"/>
                  <a:gd name="connsiteY1" fmla="*/ 33238 h 33237"/>
                  <a:gd name="connsiteX2" fmla="*/ 0 w 6391"/>
                  <a:gd name="connsiteY2" fmla="*/ 0 h 33237"/>
                  <a:gd name="connsiteX3" fmla="*/ 6392 w 6391"/>
                  <a:gd name="connsiteY3" fmla="*/ 0 h 33237"/>
                </a:gdLst>
                <a:ahLst/>
                <a:cxnLst>
                  <a:cxn ang="0">
                    <a:pos x="connsiteX0" y="connsiteY0"/>
                  </a:cxn>
                  <a:cxn ang="0">
                    <a:pos x="connsiteX1" y="connsiteY1"/>
                  </a:cxn>
                  <a:cxn ang="0">
                    <a:pos x="connsiteX2" y="connsiteY2"/>
                  </a:cxn>
                  <a:cxn ang="0">
                    <a:pos x="connsiteX3" y="connsiteY3"/>
                  </a:cxn>
                </a:cxnLst>
                <a:rect l="l" t="t" r="r" b="b"/>
                <a:pathLst>
                  <a:path w="6391" h="33237">
                    <a:moveTo>
                      <a:pt x="6392" y="33238"/>
                    </a:moveTo>
                    <a:lnTo>
                      <a:pt x="0" y="33238"/>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292" name="Graphic 2">
                <a:extLst>
                  <a:ext uri="{FF2B5EF4-FFF2-40B4-BE49-F238E27FC236}">
                    <a16:creationId xmlns:a16="http://schemas.microsoft.com/office/drawing/2014/main" id="{3EEDEA68-1F22-4D96-BED8-9837811246FA}"/>
                  </a:ext>
                </a:extLst>
              </p:cNvPr>
              <p:cNvSpPr/>
              <p:nvPr/>
            </p:nvSpPr>
            <p:spPr>
              <a:xfrm>
                <a:off x="3131395" y="1841677"/>
                <a:ext cx="6391" cy="37072"/>
              </a:xfrm>
              <a:custGeom>
                <a:avLst/>
                <a:gdLst>
                  <a:gd name="connsiteX0" fmla="*/ 6392 w 6391"/>
                  <a:gd name="connsiteY0" fmla="*/ 37073 h 37072"/>
                  <a:gd name="connsiteX1" fmla="*/ 0 w 6391"/>
                  <a:gd name="connsiteY1" fmla="*/ 37073 h 37072"/>
                  <a:gd name="connsiteX2" fmla="*/ 0 w 6391"/>
                  <a:gd name="connsiteY2" fmla="*/ 0 h 37072"/>
                  <a:gd name="connsiteX3" fmla="*/ 6392 w 6391"/>
                  <a:gd name="connsiteY3" fmla="*/ 0 h 37072"/>
                </a:gdLst>
                <a:ahLst/>
                <a:cxnLst>
                  <a:cxn ang="0">
                    <a:pos x="connsiteX0" y="connsiteY0"/>
                  </a:cxn>
                  <a:cxn ang="0">
                    <a:pos x="connsiteX1" y="connsiteY1"/>
                  </a:cxn>
                  <a:cxn ang="0">
                    <a:pos x="connsiteX2" y="connsiteY2"/>
                  </a:cxn>
                  <a:cxn ang="0">
                    <a:pos x="connsiteX3" y="connsiteY3"/>
                  </a:cxn>
                </a:cxnLst>
                <a:rect l="l" t="t" r="r" b="b"/>
                <a:pathLst>
                  <a:path w="6391" h="37072">
                    <a:moveTo>
                      <a:pt x="6392" y="37073"/>
                    </a:moveTo>
                    <a:lnTo>
                      <a:pt x="0" y="37073"/>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293" name="Graphic 2">
                <a:extLst>
                  <a:ext uri="{FF2B5EF4-FFF2-40B4-BE49-F238E27FC236}">
                    <a16:creationId xmlns:a16="http://schemas.microsoft.com/office/drawing/2014/main" id="{28A8C0F1-EFAD-408B-80E4-C16B2FD0E303}"/>
                  </a:ext>
                </a:extLst>
              </p:cNvPr>
              <p:cNvSpPr/>
              <p:nvPr/>
            </p:nvSpPr>
            <p:spPr>
              <a:xfrm>
                <a:off x="3142261" y="1860213"/>
                <a:ext cx="6391" cy="17897"/>
              </a:xfrm>
              <a:custGeom>
                <a:avLst/>
                <a:gdLst>
                  <a:gd name="connsiteX0" fmla="*/ 6392 w 6391"/>
                  <a:gd name="connsiteY0" fmla="*/ 17897 h 17897"/>
                  <a:gd name="connsiteX1" fmla="*/ 0 w 6391"/>
                  <a:gd name="connsiteY1" fmla="*/ 17897 h 17897"/>
                  <a:gd name="connsiteX2" fmla="*/ 0 w 6391"/>
                  <a:gd name="connsiteY2" fmla="*/ 0 h 17897"/>
                  <a:gd name="connsiteX3" fmla="*/ 6392 w 6391"/>
                  <a:gd name="connsiteY3" fmla="*/ 0 h 17897"/>
                </a:gdLst>
                <a:ahLst/>
                <a:cxnLst>
                  <a:cxn ang="0">
                    <a:pos x="connsiteX0" y="connsiteY0"/>
                  </a:cxn>
                  <a:cxn ang="0">
                    <a:pos x="connsiteX1" y="connsiteY1"/>
                  </a:cxn>
                  <a:cxn ang="0">
                    <a:pos x="connsiteX2" y="connsiteY2"/>
                  </a:cxn>
                  <a:cxn ang="0">
                    <a:pos x="connsiteX3" y="connsiteY3"/>
                  </a:cxn>
                </a:cxnLst>
                <a:rect l="l" t="t" r="r" b="b"/>
                <a:pathLst>
                  <a:path w="6391" h="17897">
                    <a:moveTo>
                      <a:pt x="6392" y="17897"/>
                    </a:moveTo>
                    <a:lnTo>
                      <a:pt x="0" y="17897"/>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294" name="Graphic 2">
                <a:extLst>
                  <a:ext uri="{FF2B5EF4-FFF2-40B4-BE49-F238E27FC236}">
                    <a16:creationId xmlns:a16="http://schemas.microsoft.com/office/drawing/2014/main" id="{129EB671-DF2A-4884-8D55-2BF138BE8234}"/>
                  </a:ext>
                </a:extLst>
              </p:cNvPr>
              <p:cNvSpPr/>
              <p:nvPr/>
            </p:nvSpPr>
            <p:spPr>
              <a:xfrm>
                <a:off x="3153766" y="1837842"/>
                <a:ext cx="6391" cy="40268"/>
              </a:xfrm>
              <a:custGeom>
                <a:avLst/>
                <a:gdLst>
                  <a:gd name="connsiteX0" fmla="*/ 6392 w 6391"/>
                  <a:gd name="connsiteY0" fmla="*/ 40269 h 40268"/>
                  <a:gd name="connsiteX1" fmla="*/ 0 w 6391"/>
                  <a:gd name="connsiteY1" fmla="*/ 40269 h 40268"/>
                  <a:gd name="connsiteX2" fmla="*/ 0 w 6391"/>
                  <a:gd name="connsiteY2" fmla="*/ 0 h 40268"/>
                  <a:gd name="connsiteX3" fmla="*/ 6392 w 6391"/>
                  <a:gd name="connsiteY3" fmla="*/ 0 h 40268"/>
                </a:gdLst>
                <a:ahLst/>
                <a:cxnLst>
                  <a:cxn ang="0">
                    <a:pos x="connsiteX0" y="connsiteY0"/>
                  </a:cxn>
                  <a:cxn ang="0">
                    <a:pos x="connsiteX1" y="connsiteY1"/>
                  </a:cxn>
                  <a:cxn ang="0">
                    <a:pos x="connsiteX2" y="connsiteY2"/>
                  </a:cxn>
                  <a:cxn ang="0">
                    <a:pos x="connsiteX3" y="connsiteY3"/>
                  </a:cxn>
                </a:cxnLst>
                <a:rect l="l" t="t" r="r" b="b"/>
                <a:pathLst>
                  <a:path w="6391" h="40268">
                    <a:moveTo>
                      <a:pt x="6392" y="40269"/>
                    </a:moveTo>
                    <a:lnTo>
                      <a:pt x="0" y="40269"/>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295" name="Graphic 2">
                <a:extLst>
                  <a:ext uri="{FF2B5EF4-FFF2-40B4-BE49-F238E27FC236}">
                    <a16:creationId xmlns:a16="http://schemas.microsoft.com/office/drawing/2014/main" id="{3A85179B-F8E8-4C2D-AA54-1E153A15A3FE}"/>
                  </a:ext>
                </a:extLst>
              </p:cNvPr>
              <p:cNvSpPr/>
              <p:nvPr/>
            </p:nvSpPr>
            <p:spPr>
              <a:xfrm>
                <a:off x="3164633" y="1843594"/>
                <a:ext cx="6391" cy="34516"/>
              </a:xfrm>
              <a:custGeom>
                <a:avLst/>
                <a:gdLst>
                  <a:gd name="connsiteX0" fmla="*/ 6392 w 6391"/>
                  <a:gd name="connsiteY0" fmla="*/ 34516 h 34516"/>
                  <a:gd name="connsiteX1" fmla="*/ 0 w 6391"/>
                  <a:gd name="connsiteY1" fmla="*/ 34516 h 34516"/>
                  <a:gd name="connsiteX2" fmla="*/ 0 w 6391"/>
                  <a:gd name="connsiteY2" fmla="*/ 0 h 34516"/>
                  <a:gd name="connsiteX3" fmla="*/ 6392 w 6391"/>
                  <a:gd name="connsiteY3" fmla="*/ 0 h 34516"/>
                </a:gdLst>
                <a:ahLst/>
                <a:cxnLst>
                  <a:cxn ang="0">
                    <a:pos x="connsiteX0" y="connsiteY0"/>
                  </a:cxn>
                  <a:cxn ang="0">
                    <a:pos x="connsiteX1" y="connsiteY1"/>
                  </a:cxn>
                  <a:cxn ang="0">
                    <a:pos x="connsiteX2" y="connsiteY2"/>
                  </a:cxn>
                  <a:cxn ang="0">
                    <a:pos x="connsiteX3" y="connsiteY3"/>
                  </a:cxn>
                </a:cxnLst>
                <a:rect l="l" t="t" r="r" b="b"/>
                <a:pathLst>
                  <a:path w="6391" h="34516">
                    <a:moveTo>
                      <a:pt x="6392" y="34516"/>
                    </a:moveTo>
                    <a:lnTo>
                      <a:pt x="0" y="34516"/>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296" name="Graphic 2">
                <a:extLst>
                  <a:ext uri="{FF2B5EF4-FFF2-40B4-BE49-F238E27FC236}">
                    <a16:creationId xmlns:a16="http://schemas.microsoft.com/office/drawing/2014/main" id="{201CC0AD-6B5A-4C4B-8790-9F2CB7E52295}"/>
                  </a:ext>
                </a:extLst>
              </p:cNvPr>
              <p:cNvSpPr/>
              <p:nvPr/>
            </p:nvSpPr>
            <p:spPr>
              <a:xfrm>
                <a:off x="3176138" y="1868523"/>
                <a:ext cx="6391" cy="9587"/>
              </a:xfrm>
              <a:custGeom>
                <a:avLst/>
                <a:gdLst>
                  <a:gd name="connsiteX0" fmla="*/ 6392 w 6391"/>
                  <a:gd name="connsiteY0" fmla="*/ 9588 h 9587"/>
                  <a:gd name="connsiteX1" fmla="*/ 0 w 6391"/>
                  <a:gd name="connsiteY1" fmla="*/ 9588 h 9587"/>
                  <a:gd name="connsiteX2" fmla="*/ 0 w 6391"/>
                  <a:gd name="connsiteY2" fmla="*/ 0 h 9587"/>
                  <a:gd name="connsiteX3" fmla="*/ 6392 w 6391"/>
                  <a:gd name="connsiteY3" fmla="*/ 0 h 9587"/>
                </a:gdLst>
                <a:ahLst/>
                <a:cxnLst>
                  <a:cxn ang="0">
                    <a:pos x="connsiteX0" y="connsiteY0"/>
                  </a:cxn>
                  <a:cxn ang="0">
                    <a:pos x="connsiteX1" y="connsiteY1"/>
                  </a:cxn>
                  <a:cxn ang="0">
                    <a:pos x="connsiteX2" y="connsiteY2"/>
                  </a:cxn>
                  <a:cxn ang="0">
                    <a:pos x="connsiteX3" y="connsiteY3"/>
                  </a:cxn>
                </a:cxnLst>
                <a:rect l="l" t="t" r="r" b="b"/>
                <a:pathLst>
                  <a:path w="6391" h="9587">
                    <a:moveTo>
                      <a:pt x="6392" y="9588"/>
                    </a:moveTo>
                    <a:lnTo>
                      <a:pt x="0" y="9588"/>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297" name="Graphic 2">
                <a:extLst>
                  <a:ext uri="{FF2B5EF4-FFF2-40B4-BE49-F238E27FC236}">
                    <a16:creationId xmlns:a16="http://schemas.microsoft.com/office/drawing/2014/main" id="{454EA269-0F5D-4EDA-A95E-830F8F09F4CE}"/>
                  </a:ext>
                </a:extLst>
              </p:cNvPr>
              <p:cNvSpPr/>
              <p:nvPr/>
            </p:nvSpPr>
            <p:spPr>
              <a:xfrm>
                <a:off x="3187004" y="1856378"/>
                <a:ext cx="6391" cy="21093"/>
              </a:xfrm>
              <a:custGeom>
                <a:avLst/>
                <a:gdLst>
                  <a:gd name="connsiteX0" fmla="*/ 6392 w 6391"/>
                  <a:gd name="connsiteY0" fmla="*/ 21093 h 21093"/>
                  <a:gd name="connsiteX1" fmla="*/ 0 w 6391"/>
                  <a:gd name="connsiteY1" fmla="*/ 21093 h 21093"/>
                  <a:gd name="connsiteX2" fmla="*/ 0 w 6391"/>
                  <a:gd name="connsiteY2" fmla="*/ 0 h 21093"/>
                  <a:gd name="connsiteX3" fmla="*/ 6392 w 6391"/>
                  <a:gd name="connsiteY3" fmla="*/ 0 h 21093"/>
                </a:gdLst>
                <a:ahLst/>
                <a:cxnLst>
                  <a:cxn ang="0">
                    <a:pos x="connsiteX0" y="connsiteY0"/>
                  </a:cxn>
                  <a:cxn ang="0">
                    <a:pos x="connsiteX1" y="connsiteY1"/>
                  </a:cxn>
                  <a:cxn ang="0">
                    <a:pos x="connsiteX2" y="connsiteY2"/>
                  </a:cxn>
                  <a:cxn ang="0">
                    <a:pos x="connsiteX3" y="connsiteY3"/>
                  </a:cxn>
                </a:cxnLst>
                <a:rect l="l" t="t" r="r" b="b"/>
                <a:pathLst>
                  <a:path w="6391" h="21093">
                    <a:moveTo>
                      <a:pt x="6392" y="21093"/>
                    </a:moveTo>
                    <a:lnTo>
                      <a:pt x="0" y="21093"/>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298" name="Graphic 2">
                <a:extLst>
                  <a:ext uri="{FF2B5EF4-FFF2-40B4-BE49-F238E27FC236}">
                    <a16:creationId xmlns:a16="http://schemas.microsoft.com/office/drawing/2014/main" id="{E719FFBD-B0C3-4574-BED2-E09306E2A4BF}"/>
                  </a:ext>
                </a:extLst>
              </p:cNvPr>
              <p:cNvSpPr/>
              <p:nvPr/>
            </p:nvSpPr>
            <p:spPr>
              <a:xfrm>
                <a:off x="3198510" y="1846790"/>
                <a:ext cx="6391" cy="30681"/>
              </a:xfrm>
              <a:custGeom>
                <a:avLst/>
                <a:gdLst>
                  <a:gd name="connsiteX0" fmla="*/ 6392 w 6391"/>
                  <a:gd name="connsiteY0" fmla="*/ 30681 h 30681"/>
                  <a:gd name="connsiteX1" fmla="*/ 0 w 6391"/>
                  <a:gd name="connsiteY1" fmla="*/ 30681 h 30681"/>
                  <a:gd name="connsiteX2" fmla="*/ 0 w 6391"/>
                  <a:gd name="connsiteY2" fmla="*/ 0 h 30681"/>
                  <a:gd name="connsiteX3" fmla="*/ 6392 w 6391"/>
                  <a:gd name="connsiteY3" fmla="*/ 0 h 30681"/>
                </a:gdLst>
                <a:ahLst/>
                <a:cxnLst>
                  <a:cxn ang="0">
                    <a:pos x="connsiteX0" y="connsiteY0"/>
                  </a:cxn>
                  <a:cxn ang="0">
                    <a:pos x="connsiteX1" y="connsiteY1"/>
                  </a:cxn>
                  <a:cxn ang="0">
                    <a:pos x="connsiteX2" y="connsiteY2"/>
                  </a:cxn>
                  <a:cxn ang="0">
                    <a:pos x="connsiteX3" y="connsiteY3"/>
                  </a:cxn>
                </a:cxnLst>
                <a:rect l="l" t="t" r="r" b="b"/>
                <a:pathLst>
                  <a:path w="6391" h="30681">
                    <a:moveTo>
                      <a:pt x="6392" y="30681"/>
                    </a:moveTo>
                    <a:lnTo>
                      <a:pt x="0" y="30681"/>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299" name="Graphic 2">
                <a:extLst>
                  <a:ext uri="{FF2B5EF4-FFF2-40B4-BE49-F238E27FC236}">
                    <a16:creationId xmlns:a16="http://schemas.microsoft.com/office/drawing/2014/main" id="{3EE56D3E-AA05-405B-A49C-F0C8E65C32B6}"/>
                  </a:ext>
                </a:extLst>
              </p:cNvPr>
              <p:cNvSpPr/>
              <p:nvPr/>
            </p:nvSpPr>
            <p:spPr>
              <a:xfrm>
                <a:off x="3209376" y="1855100"/>
                <a:ext cx="6391" cy="22371"/>
              </a:xfrm>
              <a:custGeom>
                <a:avLst/>
                <a:gdLst>
                  <a:gd name="connsiteX0" fmla="*/ 6392 w 6391"/>
                  <a:gd name="connsiteY0" fmla="*/ 22372 h 22371"/>
                  <a:gd name="connsiteX1" fmla="*/ 0 w 6391"/>
                  <a:gd name="connsiteY1" fmla="*/ 22372 h 22371"/>
                  <a:gd name="connsiteX2" fmla="*/ 0 w 6391"/>
                  <a:gd name="connsiteY2" fmla="*/ 0 h 22371"/>
                  <a:gd name="connsiteX3" fmla="*/ 6392 w 6391"/>
                  <a:gd name="connsiteY3" fmla="*/ 0 h 22371"/>
                </a:gdLst>
                <a:ahLst/>
                <a:cxnLst>
                  <a:cxn ang="0">
                    <a:pos x="connsiteX0" y="connsiteY0"/>
                  </a:cxn>
                  <a:cxn ang="0">
                    <a:pos x="connsiteX1" y="connsiteY1"/>
                  </a:cxn>
                  <a:cxn ang="0">
                    <a:pos x="connsiteX2" y="connsiteY2"/>
                  </a:cxn>
                  <a:cxn ang="0">
                    <a:pos x="connsiteX3" y="connsiteY3"/>
                  </a:cxn>
                </a:cxnLst>
                <a:rect l="l" t="t" r="r" b="b"/>
                <a:pathLst>
                  <a:path w="6391" h="22371">
                    <a:moveTo>
                      <a:pt x="6392" y="22372"/>
                    </a:moveTo>
                    <a:lnTo>
                      <a:pt x="0" y="22372"/>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300" name="Graphic 2">
                <a:extLst>
                  <a:ext uri="{FF2B5EF4-FFF2-40B4-BE49-F238E27FC236}">
                    <a16:creationId xmlns:a16="http://schemas.microsoft.com/office/drawing/2014/main" id="{9D251639-F59C-4CA4-A8DB-F59E2E484FF0}"/>
                  </a:ext>
                </a:extLst>
              </p:cNvPr>
              <p:cNvSpPr/>
              <p:nvPr/>
            </p:nvSpPr>
            <p:spPr>
              <a:xfrm>
                <a:off x="3220242" y="1842316"/>
                <a:ext cx="6391" cy="35155"/>
              </a:xfrm>
              <a:custGeom>
                <a:avLst/>
                <a:gdLst>
                  <a:gd name="connsiteX0" fmla="*/ 6392 w 6391"/>
                  <a:gd name="connsiteY0" fmla="*/ 35155 h 35155"/>
                  <a:gd name="connsiteX1" fmla="*/ 0 w 6391"/>
                  <a:gd name="connsiteY1" fmla="*/ 35155 h 35155"/>
                  <a:gd name="connsiteX2" fmla="*/ 0 w 6391"/>
                  <a:gd name="connsiteY2" fmla="*/ 0 h 35155"/>
                  <a:gd name="connsiteX3" fmla="*/ 6392 w 6391"/>
                  <a:gd name="connsiteY3" fmla="*/ 0 h 35155"/>
                </a:gdLst>
                <a:ahLst/>
                <a:cxnLst>
                  <a:cxn ang="0">
                    <a:pos x="connsiteX0" y="connsiteY0"/>
                  </a:cxn>
                  <a:cxn ang="0">
                    <a:pos x="connsiteX1" y="connsiteY1"/>
                  </a:cxn>
                  <a:cxn ang="0">
                    <a:pos x="connsiteX2" y="connsiteY2"/>
                  </a:cxn>
                  <a:cxn ang="0">
                    <a:pos x="connsiteX3" y="connsiteY3"/>
                  </a:cxn>
                </a:cxnLst>
                <a:rect l="l" t="t" r="r" b="b"/>
                <a:pathLst>
                  <a:path w="6391" h="35155">
                    <a:moveTo>
                      <a:pt x="6392" y="35155"/>
                    </a:moveTo>
                    <a:lnTo>
                      <a:pt x="0" y="35155"/>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301" name="Graphic 2">
                <a:extLst>
                  <a:ext uri="{FF2B5EF4-FFF2-40B4-BE49-F238E27FC236}">
                    <a16:creationId xmlns:a16="http://schemas.microsoft.com/office/drawing/2014/main" id="{3688FCB1-F917-403A-ADD9-BA016CD4C7DF}"/>
                  </a:ext>
                </a:extLst>
              </p:cNvPr>
              <p:cNvSpPr/>
              <p:nvPr/>
            </p:nvSpPr>
            <p:spPr>
              <a:xfrm>
                <a:off x="3231747" y="1838481"/>
                <a:ext cx="5752" cy="38351"/>
              </a:xfrm>
              <a:custGeom>
                <a:avLst/>
                <a:gdLst>
                  <a:gd name="connsiteX0" fmla="*/ 5753 w 5752"/>
                  <a:gd name="connsiteY0" fmla="*/ 38351 h 38351"/>
                  <a:gd name="connsiteX1" fmla="*/ 0 w 5752"/>
                  <a:gd name="connsiteY1" fmla="*/ 38351 h 38351"/>
                  <a:gd name="connsiteX2" fmla="*/ 0 w 5752"/>
                  <a:gd name="connsiteY2" fmla="*/ 0 h 38351"/>
                  <a:gd name="connsiteX3" fmla="*/ 5753 w 5752"/>
                  <a:gd name="connsiteY3" fmla="*/ 0 h 38351"/>
                </a:gdLst>
                <a:ahLst/>
                <a:cxnLst>
                  <a:cxn ang="0">
                    <a:pos x="connsiteX0" y="connsiteY0"/>
                  </a:cxn>
                  <a:cxn ang="0">
                    <a:pos x="connsiteX1" y="connsiteY1"/>
                  </a:cxn>
                  <a:cxn ang="0">
                    <a:pos x="connsiteX2" y="connsiteY2"/>
                  </a:cxn>
                  <a:cxn ang="0">
                    <a:pos x="connsiteX3" y="connsiteY3"/>
                  </a:cxn>
                </a:cxnLst>
                <a:rect l="l" t="t" r="r" b="b"/>
                <a:pathLst>
                  <a:path w="5752" h="38351">
                    <a:moveTo>
                      <a:pt x="5753" y="38351"/>
                    </a:moveTo>
                    <a:lnTo>
                      <a:pt x="0" y="38351"/>
                    </a:lnTo>
                    <a:lnTo>
                      <a:pt x="0" y="0"/>
                    </a:lnTo>
                    <a:lnTo>
                      <a:pt x="5753" y="0"/>
                    </a:lnTo>
                    <a:close/>
                  </a:path>
                </a:pathLst>
              </a:custGeom>
              <a:solidFill>
                <a:srgbClr val="FF9085"/>
              </a:solidFill>
              <a:ln w="6385" cap="flat">
                <a:noFill/>
                <a:prstDash val="solid"/>
                <a:miter/>
              </a:ln>
            </p:spPr>
            <p:txBody>
              <a:bodyPr rtlCol="0" anchor="ctr"/>
              <a:lstStyle/>
              <a:p>
                <a:endParaRPr lang="en-US"/>
              </a:p>
            </p:txBody>
          </p:sp>
        </p:grpSp>
      </p:grpSp>
      <p:grpSp>
        <p:nvGrpSpPr>
          <p:cNvPr id="302" name="Graphic 2">
            <a:extLst>
              <a:ext uri="{FF2B5EF4-FFF2-40B4-BE49-F238E27FC236}">
                <a16:creationId xmlns:a16="http://schemas.microsoft.com/office/drawing/2014/main" id="{AB960F50-D5DE-4020-BAA9-3B27BDB33FCE}"/>
              </a:ext>
            </a:extLst>
          </p:cNvPr>
          <p:cNvGrpSpPr/>
          <p:nvPr/>
        </p:nvGrpSpPr>
        <p:grpSpPr>
          <a:xfrm>
            <a:off x="5226503" y="1914623"/>
            <a:ext cx="324707" cy="85060"/>
            <a:chOff x="2944113" y="1899204"/>
            <a:chExt cx="324707" cy="85060"/>
          </a:xfrm>
        </p:grpSpPr>
        <p:sp>
          <p:nvSpPr>
            <p:cNvPr id="303" name="Graphic 2">
              <a:extLst>
                <a:ext uri="{FF2B5EF4-FFF2-40B4-BE49-F238E27FC236}">
                  <a16:creationId xmlns:a16="http://schemas.microsoft.com/office/drawing/2014/main" id="{527D5DB0-68CD-45B7-BA1C-5BA99AF2F7D5}"/>
                </a:ext>
              </a:extLst>
            </p:cNvPr>
            <p:cNvSpPr/>
            <p:nvPr/>
          </p:nvSpPr>
          <p:spPr>
            <a:xfrm>
              <a:off x="2944113" y="1899204"/>
              <a:ext cx="324707" cy="85060"/>
            </a:xfrm>
            <a:custGeom>
              <a:avLst/>
              <a:gdLst>
                <a:gd name="connsiteX0" fmla="*/ 0 w 324707"/>
                <a:gd name="connsiteY0" fmla="*/ 71589 h 85060"/>
                <a:gd name="connsiteX1" fmla="*/ 0 w 324707"/>
                <a:gd name="connsiteY1" fmla="*/ 19815 h 85060"/>
                <a:gd name="connsiteX2" fmla="*/ 16619 w 324707"/>
                <a:gd name="connsiteY2" fmla="*/ 5114 h 85060"/>
                <a:gd name="connsiteX3" fmla="*/ 309367 w 324707"/>
                <a:gd name="connsiteY3" fmla="*/ 0 h 85060"/>
                <a:gd name="connsiteX4" fmla="*/ 324708 w 324707"/>
                <a:gd name="connsiteY4" fmla="*/ 13423 h 85060"/>
                <a:gd name="connsiteX5" fmla="*/ 324708 w 324707"/>
                <a:gd name="connsiteY5" fmla="*/ 62640 h 85060"/>
                <a:gd name="connsiteX6" fmla="*/ 309367 w 324707"/>
                <a:gd name="connsiteY6" fmla="*/ 76703 h 85060"/>
                <a:gd name="connsiteX7" fmla="*/ 16619 w 324707"/>
                <a:gd name="connsiteY7" fmla="*/ 85012 h 85060"/>
                <a:gd name="connsiteX8" fmla="*/ 0 w 324707"/>
                <a:gd name="connsiteY8" fmla="*/ 71589 h 85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4707" h="85060">
                  <a:moveTo>
                    <a:pt x="0" y="71589"/>
                  </a:moveTo>
                  <a:lnTo>
                    <a:pt x="0" y="19815"/>
                  </a:lnTo>
                  <a:cubicBezTo>
                    <a:pt x="0" y="12145"/>
                    <a:pt x="7031" y="5114"/>
                    <a:pt x="16619" y="5114"/>
                  </a:cubicBezTo>
                  <a:lnTo>
                    <a:pt x="309367" y="0"/>
                  </a:lnTo>
                  <a:cubicBezTo>
                    <a:pt x="317677" y="0"/>
                    <a:pt x="324708" y="5753"/>
                    <a:pt x="324708" y="13423"/>
                  </a:cubicBezTo>
                  <a:lnTo>
                    <a:pt x="324708" y="62640"/>
                  </a:lnTo>
                  <a:cubicBezTo>
                    <a:pt x="324708" y="70311"/>
                    <a:pt x="317677" y="76703"/>
                    <a:pt x="309367" y="76703"/>
                  </a:cubicBezTo>
                  <a:lnTo>
                    <a:pt x="16619" y="85012"/>
                  </a:lnTo>
                  <a:cubicBezTo>
                    <a:pt x="7031" y="85651"/>
                    <a:pt x="0" y="79899"/>
                    <a:pt x="0" y="71589"/>
                  </a:cubicBezTo>
                  <a:close/>
                </a:path>
              </a:pathLst>
            </a:custGeom>
            <a:solidFill>
              <a:srgbClr val="AA80F9">
                <a:alpha val="74000"/>
              </a:srgbClr>
            </a:solidFill>
            <a:ln w="6385" cap="flat">
              <a:noFill/>
              <a:prstDash val="solid"/>
              <a:miter/>
            </a:ln>
          </p:spPr>
          <p:txBody>
            <a:bodyPr rtlCol="0" anchor="ctr"/>
            <a:lstStyle/>
            <a:p>
              <a:endParaRPr lang="en-US"/>
            </a:p>
          </p:txBody>
        </p:sp>
        <p:sp>
          <p:nvSpPr>
            <p:cNvPr id="304" name="Graphic 2">
              <a:extLst>
                <a:ext uri="{FF2B5EF4-FFF2-40B4-BE49-F238E27FC236}">
                  <a16:creationId xmlns:a16="http://schemas.microsoft.com/office/drawing/2014/main" id="{6F8CB672-7F08-49F6-8190-DDC4A28FBE82}"/>
                </a:ext>
              </a:extLst>
            </p:cNvPr>
            <p:cNvSpPr/>
            <p:nvPr/>
          </p:nvSpPr>
          <p:spPr>
            <a:xfrm>
              <a:off x="2958814" y="1917101"/>
              <a:ext cx="15340" cy="13422"/>
            </a:xfrm>
            <a:custGeom>
              <a:avLst/>
              <a:gdLst>
                <a:gd name="connsiteX0" fmla="*/ 15340 w 15340"/>
                <a:gd name="connsiteY0" fmla="*/ 6392 h 13422"/>
                <a:gd name="connsiteX1" fmla="*/ 7670 w 15340"/>
                <a:gd name="connsiteY1" fmla="*/ 13423 h 13422"/>
                <a:gd name="connsiteX2" fmla="*/ 0 w 15340"/>
                <a:gd name="connsiteY2" fmla="*/ 7031 h 13422"/>
                <a:gd name="connsiteX3" fmla="*/ 7670 w 15340"/>
                <a:gd name="connsiteY3" fmla="*/ 0 h 13422"/>
                <a:gd name="connsiteX4" fmla="*/ 15340 w 15340"/>
                <a:gd name="connsiteY4" fmla="*/ 6392 h 13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 h="13422">
                  <a:moveTo>
                    <a:pt x="15340" y="6392"/>
                  </a:moveTo>
                  <a:cubicBezTo>
                    <a:pt x="15340" y="10227"/>
                    <a:pt x="12145" y="12784"/>
                    <a:pt x="7670" y="13423"/>
                  </a:cubicBezTo>
                  <a:cubicBezTo>
                    <a:pt x="3196" y="13423"/>
                    <a:pt x="0" y="10866"/>
                    <a:pt x="0" y="7031"/>
                  </a:cubicBezTo>
                  <a:cubicBezTo>
                    <a:pt x="0" y="3196"/>
                    <a:pt x="3196" y="639"/>
                    <a:pt x="7670" y="0"/>
                  </a:cubicBezTo>
                  <a:cubicBezTo>
                    <a:pt x="12145" y="0"/>
                    <a:pt x="15340" y="2557"/>
                    <a:pt x="15340" y="6392"/>
                  </a:cubicBezTo>
                  <a:close/>
                </a:path>
              </a:pathLst>
            </a:custGeom>
            <a:solidFill>
              <a:srgbClr val="FFFFFF">
                <a:alpha val="40000"/>
              </a:srgbClr>
            </a:solidFill>
            <a:ln w="6385" cap="flat">
              <a:noFill/>
              <a:prstDash val="solid"/>
              <a:miter/>
            </a:ln>
          </p:spPr>
          <p:txBody>
            <a:bodyPr rtlCol="0" anchor="ctr"/>
            <a:lstStyle/>
            <a:p>
              <a:endParaRPr lang="en-US"/>
            </a:p>
          </p:txBody>
        </p:sp>
        <p:sp>
          <p:nvSpPr>
            <p:cNvPr id="305" name="Graphic 2">
              <a:extLst>
                <a:ext uri="{FF2B5EF4-FFF2-40B4-BE49-F238E27FC236}">
                  <a16:creationId xmlns:a16="http://schemas.microsoft.com/office/drawing/2014/main" id="{A9EFC96E-439E-4DD8-8A10-D3D25740D492}"/>
                </a:ext>
              </a:extLst>
            </p:cNvPr>
            <p:cNvSpPr/>
            <p:nvPr/>
          </p:nvSpPr>
          <p:spPr>
            <a:xfrm>
              <a:off x="2983103" y="1916462"/>
              <a:ext cx="15340" cy="13422"/>
            </a:xfrm>
            <a:custGeom>
              <a:avLst/>
              <a:gdLst>
                <a:gd name="connsiteX0" fmla="*/ 15340 w 15340"/>
                <a:gd name="connsiteY0" fmla="*/ 6392 h 13422"/>
                <a:gd name="connsiteX1" fmla="*/ 7670 w 15340"/>
                <a:gd name="connsiteY1" fmla="*/ 13423 h 13422"/>
                <a:gd name="connsiteX2" fmla="*/ 0 w 15340"/>
                <a:gd name="connsiteY2" fmla="*/ 7031 h 13422"/>
                <a:gd name="connsiteX3" fmla="*/ 7670 w 15340"/>
                <a:gd name="connsiteY3" fmla="*/ 0 h 13422"/>
                <a:gd name="connsiteX4" fmla="*/ 15340 w 15340"/>
                <a:gd name="connsiteY4" fmla="*/ 6392 h 13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 h="13422">
                  <a:moveTo>
                    <a:pt x="15340" y="6392"/>
                  </a:moveTo>
                  <a:cubicBezTo>
                    <a:pt x="15340" y="10227"/>
                    <a:pt x="12145" y="12784"/>
                    <a:pt x="7670" y="13423"/>
                  </a:cubicBezTo>
                  <a:cubicBezTo>
                    <a:pt x="3835" y="13423"/>
                    <a:pt x="0" y="10866"/>
                    <a:pt x="0" y="7031"/>
                  </a:cubicBezTo>
                  <a:cubicBezTo>
                    <a:pt x="0" y="3196"/>
                    <a:pt x="3196" y="639"/>
                    <a:pt x="7670" y="0"/>
                  </a:cubicBezTo>
                  <a:cubicBezTo>
                    <a:pt x="11506" y="0"/>
                    <a:pt x="15340" y="3196"/>
                    <a:pt x="15340" y="6392"/>
                  </a:cubicBezTo>
                  <a:close/>
                </a:path>
              </a:pathLst>
            </a:custGeom>
            <a:solidFill>
              <a:srgbClr val="FFFFFF">
                <a:alpha val="40000"/>
              </a:srgbClr>
            </a:solidFill>
            <a:ln w="6385" cap="flat">
              <a:noFill/>
              <a:prstDash val="solid"/>
              <a:miter/>
            </a:ln>
          </p:spPr>
          <p:txBody>
            <a:bodyPr rtlCol="0" anchor="ctr"/>
            <a:lstStyle/>
            <a:p>
              <a:endParaRPr lang="en-US"/>
            </a:p>
          </p:txBody>
        </p:sp>
        <p:sp>
          <p:nvSpPr>
            <p:cNvPr id="306" name="Graphic 2">
              <a:extLst>
                <a:ext uri="{FF2B5EF4-FFF2-40B4-BE49-F238E27FC236}">
                  <a16:creationId xmlns:a16="http://schemas.microsoft.com/office/drawing/2014/main" id="{686A1909-5C79-489E-B523-7F1A9A21C7C4}"/>
                </a:ext>
              </a:extLst>
            </p:cNvPr>
            <p:cNvSpPr/>
            <p:nvPr/>
          </p:nvSpPr>
          <p:spPr>
            <a:xfrm>
              <a:off x="3006753" y="1915823"/>
              <a:ext cx="15340" cy="12783"/>
            </a:xfrm>
            <a:custGeom>
              <a:avLst/>
              <a:gdLst>
                <a:gd name="connsiteX0" fmla="*/ 15340 w 15340"/>
                <a:gd name="connsiteY0" fmla="*/ 6392 h 12783"/>
                <a:gd name="connsiteX1" fmla="*/ 7670 w 15340"/>
                <a:gd name="connsiteY1" fmla="*/ 12784 h 12783"/>
                <a:gd name="connsiteX2" fmla="*/ 0 w 15340"/>
                <a:gd name="connsiteY2" fmla="*/ 6392 h 12783"/>
                <a:gd name="connsiteX3" fmla="*/ 7670 w 15340"/>
                <a:gd name="connsiteY3" fmla="*/ 0 h 12783"/>
                <a:gd name="connsiteX4" fmla="*/ 15340 w 15340"/>
                <a:gd name="connsiteY4" fmla="*/ 6392 h 12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 h="12783">
                  <a:moveTo>
                    <a:pt x="15340" y="6392"/>
                  </a:moveTo>
                  <a:cubicBezTo>
                    <a:pt x="15340" y="10227"/>
                    <a:pt x="12145" y="12784"/>
                    <a:pt x="7670" y="12784"/>
                  </a:cubicBezTo>
                  <a:cubicBezTo>
                    <a:pt x="3835" y="12784"/>
                    <a:pt x="0" y="10227"/>
                    <a:pt x="0" y="6392"/>
                  </a:cubicBezTo>
                  <a:cubicBezTo>
                    <a:pt x="0" y="2557"/>
                    <a:pt x="3196" y="0"/>
                    <a:pt x="7670" y="0"/>
                  </a:cubicBezTo>
                  <a:cubicBezTo>
                    <a:pt x="12145" y="0"/>
                    <a:pt x="15340" y="3196"/>
                    <a:pt x="15340" y="6392"/>
                  </a:cubicBezTo>
                  <a:close/>
                </a:path>
              </a:pathLst>
            </a:custGeom>
            <a:solidFill>
              <a:srgbClr val="FFFFFF">
                <a:alpha val="40000"/>
              </a:srgbClr>
            </a:solidFill>
            <a:ln w="6385" cap="flat">
              <a:noFill/>
              <a:prstDash val="solid"/>
              <a:miter/>
            </a:ln>
          </p:spPr>
          <p:txBody>
            <a:bodyPr rtlCol="0" anchor="ctr"/>
            <a:lstStyle/>
            <a:p>
              <a:endParaRPr lang="en-US"/>
            </a:p>
          </p:txBody>
        </p:sp>
        <p:sp>
          <p:nvSpPr>
            <p:cNvPr id="307" name="Graphic 2">
              <a:extLst>
                <a:ext uri="{FF2B5EF4-FFF2-40B4-BE49-F238E27FC236}">
                  <a16:creationId xmlns:a16="http://schemas.microsoft.com/office/drawing/2014/main" id="{7D412644-B9FE-48A4-9925-80903CFAD512}"/>
                </a:ext>
              </a:extLst>
            </p:cNvPr>
            <p:cNvSpPr/>
            <p:nvPr/>
          </p:nvSpPr>
          <p:spPr>
            <a:xfrm>
              <a:off x="3036795" y="1911348"/>
              <a:ext cx="214767" cy="58805"/>
            </a:xfrm>
            <a:custGeom>
              <a:avLst/>
              <a:gdLst>
                <a:gd name="connsiteX0" fmla="*/ 214767 w 214767"/>
                <a:gd name="connsiteY0" fmla="*/ 53053 h 58805"/>
                <a:gd name="connsiteX1" fmla="*/ 0 w 214767"/>
                <a:gd name="connsiteY1" fmla="*/ 58805 h 58805"/>
                <a:gd name="connsiteX2" fmla="*/ 0 w 214767"/>
                <a:gd name="connsiteY2" fmla="*/ 4474 h 58805"/>
                <a:gd name="connsiteX3" fmla="*/ 214767 w 214767"/>
                <a:gd name="connsiteY3" fmla="*/ 0 h 58805"/>
              </a:gdLst>
              <a:ahLst/>
              <a:cxnLst>
                <a:cxn ang="0">
                  <a:pos x="connsiteX0" y="connsiteY0"/>
                </a:cxn>
                <a:cxn ang="0">
                  <a:pos x="connsiteX1" y="connsiteY1"/>
                </a:cxn>
                <a:cxn ang="0">
                  <a:pos x="connsiteX2" y="connsiteY2"/>
                </a:cxn>
                <a:cxn ang="0">
                  <a:pos x="connsiteX3" y="connsiteY3"/>
                </a:cxn>
              </a:cxnLst>
              <a:rect l="l" t="t" r="r" b="b"/>
              <a:pathLst>
                <a:path w="214767" h="58805">
                  <a:moveTo>
                    <a:pt x="214767" y="53053"/>
                  </a:moveTo>
                  <a:lnTo>
                    <a:pt x="0" y="58805"/>
                  </a:lnTo>
                  <a:lnTo>
                    <a:pt x="0" y="4474"/>
                  </a:lnTo>
                  <a:lnTo>
                    <a:pt x="214767" y="0"/>
                  </a:lnTo>
                  <a:close/>
                </a:path>
              </a:pathLst>
            </a:custGeom>
            <a:solidFill>
              <a:srgbClr val="444B8C"/>
            </a:solidFill>
            <a:ln w="6385" cap="flat">
              <a:noFill/>
              <a:prstDash val="solid"/>
              <a:miter/>
            </a:ln>
          </p:spPr>
          <p:txBody>
            <a:bodyPr rtlCol="0" anchor="ctr"/>
            <a:lstStyle/>
            <a:p>
              <a:endParaRPr lang="en-US"/>
            </a:p>
          </p:txBody>
        </p:sp>
        <p:grpSp>
          <p:nvGrpSpPr>
            <p:cNvPr id="308" name="Graphic 2">
              <a:extLst>
                <a:ext uri="{FF2B5EF4-FFF2-40B4-BE49-F238E27FC236}">
                  <a16:creationId xmlns:a16="http://schemas.microsoft.com/office/drawing/2014/main" id="{8391E659-7F1E-41CA-AD19-A726DA8669F1}"/>
                </a:ext>
              </a:extLst>
            </p:cNvPr>
            <p:cNvGrpSpPr/>
            <p:nvPr/>
          </p:nvGrpSpPr>
          <p:grpSpPr>
            <a:xfrm>
              <a:off x="3051496" y="1918379"/>
              <a:ext cx="186003" cy="47299"/>
              <a:chOff x="3051496" y="1918379"/>
              <a:chExt cx="186003" cy="47299"/>
            </a:xfrm>
            <a:solidFill>
              <a:srgbClr val="FFFFFF"/>
            </a:solidFill>
          </p:grpSpPr>
          <p:sp>
            <p:nvSpPr>
              <p:cNvPr id="309" name="Graphic 2">
                <a:extLst>
                  <a:ext uri="{FF2B5EF4-FFF2-40B4-BE49-F238E27FC236}">
                    <a16:creationId xmlns:a16="http://schemas.microsoft.com/office/drawing/2014/main" id="{EE6856AC-340F-4DE1-9DFC-456ED9DC5112}"/>
                  </a:ext>
                </a:extLst>
              </p:cNvPr>
              <p:cNvSpPr/>
              <p:nvPr/>
            </p:nvSpPr>
            <p:spPr>
              <a:xfrm>
                <a:off x="3051496" y="1921575"/>
                <a:ext cx="6391" cy="44104"/>
              </a:xfrm>
              <a:custGeom>
                <a:avLst/>
                <a:gdLst>
                  <a:gd name="connsiteX0" fmla="*/ 6392 w 6391"/>
                  <a:gd name="connsiteY0" fmla="*/ 44104 h 44104"/>
                  <a:gd name="connsiteX1" fmla="*/ 0 w 6391"/>
                  <a:gd name="connsiteY1" fmla="*/ 44104 h 44104"/>
                  <a:gd name="connsiteX2" fmla="*/ 0 w 6391"/>
                  <a:gd name="connsiteY2" fmla="*/ 639 h 44104"/>
                  <a:gd name="connsiteX3" fmla="*/ 6392 w 6391"/>
                  <a:gd name="connsiteY3" fmla="*/ 0 h 44104"/>
                </a:gdLst>
                <a:ahLst/>
                <a:cxnLst>
                  <a:cxn ang="0">
                    <a:pos x="connsiteX0" y="connsiteY0"/>
                  </a:cxn>
                  <a:cxn ang="0">
                    <a:pos x="connsiteX1" y="connsiteY1"/>
                  </a:cxn>
                  <a:cxn ang="0">
                    <a:pos x="connsiteX2" y="connsiteY2"/>
                  </a:cxn>
                  <a:cxn ang="0">
                    <a:pos x="connsiteX3" y="connsiteY3"/>
                  </a:cxn>
                </a:cxnLst>
                <a:rect l="l" t="t" r="r" b="b"/>
                <a:pathLst>
                  <a:path w="6391" h="44104">
                    <a:moveTo>
                      <a:pt x="6392" y="44104"/>
                    </a:moveTo>
                    <a:lnTo>
                      <a:pt x="0" y="44104"/>
                    </a:lnTo>
                    <a:lnTo>
                      <a:pt x="0" y="639"/>
                    </a:lnTo>
                    <a:lnTo>
                      <a:pt x="6392" y="0"/>
                    </a:lnTo>
                    <a:close/>
                  </a:path>
                </a:pathLst>
              </a:custGeom>
              <a:solidFill>
                <a:srgbClr val="FFFFFF"/>
              </a:solidFill>
              <a:ln w="6385" cap="flat">
                <a:noFill/>
                <a:prstDash val="solid"/>
                <a:miter/>
              </a:ln>
            </p:spPr>
            <p:txBody>
              <a:bodyPr rtlCol="0" anchor="ctr"/>
              <a:lstStyle/>
              <a:p>
                <a:endParaRPr lang="en-US"/>
              </a:p>
            </p:txBody>
          </p:sp>
          <p:sp>
            <p:nvSpPr>
              <p:cNvPr id="310" name="Graphic 2">
                <a:extLst>
                  <a:ext uri="{FF2B5EF4-FFF2-40B4-BE49-F238E27FC236}">
                    <a16:creationId xmlns:a16="http://schemas.microsoft.com/office/drawing/2014/main" id="{7D9EABF2-BFFD-43B1-B6C8-25DAA6845B80}"/>
                  </a:ext>
                </a:extLst>
              </p:cNvPr>
              <p:cNvSpPr/>
              <p:nvPr/>
            </p:nvSpPr>
            <p:spPr>
              <a:xfrm>
                <a:off x="3063002" y="1921575"/>
                <a:ext cx="6391" cy="44104"/>
              </a:xfrm>
              <a:custGeom>
                <a:avLst/>
                <a:gdLst>
                  <a:gd name="connsiteX0" fmla="*/ 6392 w 6391"/>
                  <a:gd name="connsiteY0" fmla="*/ 43465 h 44104"/>
                  <a:gd name="connsiteX1" fmla="*/ 0 w 6391"/>
                  <a:gd name="connsiteY1" fmla="*/ 44104 h 44104"/>
                  <a:gd name="connsiteX2" fmla="*/ 0 w 6391"/>
                  <a:gd name="connsiteY2" fmla="*/ 0 h 44104"/>
                  <a:gd name="connsiteX3" fmla="*/ 6392 w 6391"/>
                  <a:gd name="connsiteY3" fmla="*/ 0 h 44104"/>
                </a:gdLst>
                <a:ahLst/>
                <a:cxnLst>
                  <a:cxn ang="0">
                    <a:pos x="connsiteX0" y="connsiteY0"/>
                  </a:cxn>
                  <a:cxn ang="0">
                    <a:pos x="connsiteX1" y="connsiteY1"/>
                  </a:cxn>
                  <a:cxn ang="0">
                    <a:pos x="connsiteX2" y="connsiteY2"/>
                  </a:cxn>
                  <a:cxn ang="0">
                    <a:pos x="connsiteX3" y="connsiteY3"/>
                  </a:cxn>
                </a:cxnLst>
                <a:rect l="l" t="t" r="r" b="b"/>
                <a:pathLst>
                  <a:path w="6391" h="44104">
                    <a:moveTo>
                      <a:pt x="6392" y="43465"/>
                    </a:moveTo>
                    <a:lnTo>
                      <a:pt x="0" y="44104"/>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311" name="Graphic 2">
                <a:extLst>
                  <a:ext uri="{FF2B5EF4-FFF2-40B4-BE49-F238E27FC236}">
                    <a16:creationId xmlns:a16="http://schemas.microsoft.com/office/drawing/2014/main" id="{D274C1CE-2702-4C24-9441-BCF26AC9ABE8}"/>
                  </a:ext>
                </a:extLst>
              </p:cNvPr>
              <p:cNvSpPr/>
              <p:nvPr/>
            </p:nvSpPr>
            <p:spPr>
              <a:xfrm>
                <a:off x="3074507" y="1921575"/>
                <a:ext cx="6391" cy="43464"/>
              </a:xfrm>
              <a:custGeom>
                <a:avLst/>
                <a:gdLst>
                  <a:gd name="connsiteX0" fmla="*/ 6392 w 6391"/>
                  <a:gd name="connsiteY0" fmla="*/ 43465 h 43464"/>
                  <a:gd name="connsiteX1" fmla="*/ 0 w 6391"/>
                  <a:gd name="connsiteY1" fmla="*/ 43465 h 43464"/>
                  <a:gd name="connsiteX2" fmla="*/ 0 w 6391"/>
                  <a:gd name="connsiteY2" fmla="*/ 0 h 43464"/>
                  <a:gd name="connsiteX3" fmla="*/ 6392 w 6391"/>
                  <a:gd name="connsiteY3" fmla="*/ 0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3465"/>
                    </a:moveTo>
                    <a:lnTo>
                      <a:pt x="0" y="43465"/>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312" name="Graphic 2">
                <a:extLst>
                  <a:ext uri="{FF2B5EF4-FFF2-40B4-BE49-F238E27FC236}">
                    <a16:creationId xmlns:a16="http://schemas.microsoft.com/office/drawing/2014/main" id="{C3862773-6DC9-460A-984E-02C82A95D9BF}"/>
                  </a:ext>
                </a:extLst>
              </p:cNvPr>
              <p:cNvSpPr/>
              <p:nvPr/>
            </p:nvSpPr>
            <p:spPr>
              <a:xfrm>
                <a:off x="3086012" y="1920936"/>
                <a:ext cx="6391" cy="44103"/>
              </a:xfrm>
              <a:custGeom>
                <a:avLst/>
                <a:gdLst>
                  <a:gd name="connsiteX0" fmla="*/ 6392 w 6391"/>
                  <a:gd name="connsiteY0" fmla="*/ 43465 h 44103"/>
                  <a:gd name="connsiteX1" fmla="*/ 0 w 6391"/>
                  <a:gd name="connsiteY1" fmla="*/ 44104 h 44103"/>
                  <a:gd name="connsiteX2" fmla="*/ 0 w 6391"/>
                  <a:gd name="connsiteY2" fmla="*/ 0 h 44103"/>
                  <a:gd name="connsiteX3" fmla="*/ 6392 w 6391"/>
                  <a:gd name="connsiteY3" fmla="*/ 0 h 44103"/>
                </a:gdLst>
                <a:ahLst/>
                <a:cxnLst>
                  <a:cxn ang="0">
                    <a:pos x="connsiteX0" y="connsiteY0"/>
                  </a:cxn>
                  <a:cxn ang="0">
                    <a:pos x="connsiteX1" y="connsiteY1"/>
                  </a:cxn>
                  <a:cxn ang="0">
                    <a:pos x="connsiteX2" y="connsiteY2"/>
                  </a:cxn>
                  <a:cxn ang="0">
                    <a:pos x="connsiteX3" y="connsiteY3"/>
                  </a:cxn>
                </a:cxnLst>
                <a:rect l="l" t="t" r="r" b="b"/>
                <a:pathLst>
                  <a:path w="6391" h="44103">
                    <a:moveTo>
                      <a:pt x="6392" y="43465"/>
                    </a:moveTo>
                    <a:lnTo>
                      <a:pt x="0" y="44104"/>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313" name="Graphic 2">
                <a:extLst>
                  <a:ext uri="{FF2B5EF4-FFF2-40B4-BE49-F238E27FC236}">
                    <a16:creationId xmlns:a16="http://schemas.microsoft.com/office/drawing/2014/main" id="{BC9D25B6-C7E5-44E1-A6D3-54CBE7AC239F}"/>
                  </a:ext>
                </a:extLst>
              </p:cNvPr>
              <p:cNvSpPr/>
              <p:nvPr/>
            </p:nvSpPr>
            <p:spPr>
              <a:xfrm>
                <a:off x="3096879" y="1920936"/>
                <a:ext cx="6391" cy="43464"/>
              </a:xfrm>
              <a:custGeom>
                <a:avLst/>
                <a:gdLst>
                  <a:gd name="connsiteX0" fmla="*/ 6392 w 6391"/>
                  <a:gd name="connsiteY0" fmla="*/ 43465 h 43464"/>
                  <a:gd name="connsiteX1" fmla="*/ 0 w 6391"/>
                  <a:gd name="connsiteY1" fmla="*/ 43465 h 43464"/>
                  <a:gd name="connsiteX2" fmla="*/ 0 w 6391"/>
                  <a:gd name="connsiteY2" fmla="*/ 0 h 43464"/>
                  <a:gd name="connsiteX3" fmla="*/ 6392 w 6391"/>
                  <a:gd name="connsiteY3" fmla="*/ 0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3465"/>
                    </a:moveTo>
                    <a:lnTo>
                      <a:pt x="0" y="43465"/>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314" name="Graphic 2">
                <a:extLst>
                  <a:ext uri="{FF2B5EF4-FFF2-40B4-BE49-F238E27FC236}">
                    <a16:creationId xmlns:a16="http://schemas.microsoft.com/office/drawing/2014/main" id="{9011A020-5E43-442B-A870-282354A86AC4}"/>
                  </a:ext>
                </a:extLst>
              </p:cNvPr>
              <p:cNvSpPr/>
              <p:nvPr/>
            </p:nvSpPr>
            <p:spPr>
              <a:xfrm>
                <a:off x="3108384" y="1920936"/>
                <a:ext cx="6391" cy="43464"/>
              </a:xfrm>
              <a:custGeom>
                <a:avLst/>
                <a:gdLst>
                  <a:gd name="connsiteX0" fmla="*/ 6392 w 6391"/>
                  <a:gd name="connsiteY0" fmla="*/ 42826 h 43464"/>
                  <a:gd name="connsiteX1" fmla="*/ 0 w 6391"/>
                  <a:gd name="connsiteY1" fmla="*/ 43465 h 43464"/>
                  <a:gd name="connsiteX2" fmla="*/ 0 w 6391"/>
                  <a:gd name="connsiteY2" fmla="*/ 0 h 43464"/>
                  <a:gd name="connsiteX3" fmla="*/ 6392 w 6391"/>
                  <a:gd name="connsiteY3" fmla="*/ 0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2826"/>
                    </a:moveTo>
                    <a:lnTo>
                      <a:pt x="0" y="43465"/>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315" name="Graphic 2">
                <a:extLst>
                  <a:ext uri="{FF2B5EF4-FFF2-40B4-BE49-F238E27FC236}">
                    <a16:creationId xmlns:a16="http://schemas.microsoft.com/office/drawing/2014/main" id="{BD8C91A8-9B4A-4A97-8986-4B92928FEBAF}"/>
                  </a:ext>
                </a:extLst>
              </p:cNvPr>
              <p:cNvSpPr/>
              <p:nvPr/>
            </p:nvSpPr>
            <p:spPr>
              <a:xfrm>
                <a:off x="3119889" y="1920297"/>
                <a:ext cx="6391" cy="43464"/>
              </a:xfrm>
              <a:custGeom>
                <a:avLst/>
                <a:gdLst>
                  <a:gd name="connsiteX0" fmla="*/ 6392 w 6391"/>
                  <a:gd name="connsiteY0" fmla="*/ 43465 h 43464"/>
                  <a:gd name="connsiteX1" fmla="*/ 0 w 6391"/>
                  <a:gd name="connsiteY1" fmla="*/ 43465 h 43464"/>
                  <a:gd name="connsiteX2" fmla="*/ 0 w 6391"/>
                  <a:gd name="connsiteY2" fmla="*/ 0 h 43464"/>
                  <a:gd name="connsiteX3" fmla="*/ 6392 w 6391"/>
                  <a:gd name="connsiteY3" fmla="*/ 0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3465"/>
                    </a:moveTo>
                    <a:lnTo>
                      <a:pt x="0" y="43465"/>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316" name="Graphic 2">
                <a:extLst>
                  <a:ext uri="{FF2B5EF4-FFF2-40B4-BE49-F238E27FC236}">
                    <a16:creationId xmlns:a16="http://schemas.microsoft.com/office/drawing/2014/main" id="{A1BC803C-98AF-42FC-8CDB-5C52743539EC}"/>
                  </a:ext>
                </a:extLst>
              </p:cNvPr>
              <p:cNvSpPr/>
              <p:nvPr/>
            </p:nvSpPr>
            <p:spPr>
              <a:xfrm>
                <a:off x="3131395" y="1920297"/>
                <a:ext cx="6391" cy="43464"/>
              </a:xfrm>
              <a:custGeom>
                <a:avLst/>
                <a:gdLst>
                  <a:gd name="connsiteX0" fmla="*/ 6392 w 6391"/>
                  <a:gd name="connsiteY0" fmla="*/ 43465 h 43464"/>
                  <a:gd name="connsiteX1" fmla="*/ 0 w 6391"/>
                  <a:gd name="connsiteY1" fmla="*/ 43465 h 43464"/>
                  <a:gd name="connsiteX2" fmla="*/ 0 w 6391"/>
                  <a:gd name="connsiteY2" fmla="*/ 0 h 43464"/>
                  <a:gd name="connsiteX3" fmla="*/ 6392 w 6391"/>
                  <a:gd name="connsiteY3" fmla="*/ 0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3465"/>
                    </a:moveTo>
                    <a:lnTo>
                      <a:pt x="0" y="43465"/>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317" name="Graphic 2">
                <a:extLst>
                  <a:ext uri="{FF2B5EF4-FFF2-40B4-BE49-F238E27FC236}">
                    <a16:creationId xmlns:a16="http://schemas.microsoft.com/office/drawing/2014/main" id="{1BCEFDAD-1E15-4313-93DD-A68767643CA8}"/>
                  </a:ext>
                </a:extLst>
              </p:cNvPr>
              <p:cNvSpPr/>
              <p:nvPr/>
            </p:nvSpPr>
            <p:spPr>
              <a:xfrm>
                <a:off x="3142261" y="1919658"/>
                <a:ext cx="6391" cy="43464"/>
              </a:xfrm>
              <a:custGeom>
                <a:avLst/>
                <a:gdLst>
                  <a:gd name="connsiteX0" fmla="*/ 6392 w 6391"/>
                  <a:gd name="connsiteY0" fmla="*/ 43465 h 43464"/>
                  <a:gd name="connsiteX1" fmla="*/ 0 w 6391"/>
                  <a:gd name="connsiteY1" fmla="*/ 43465 h 43464"/>
                  <a:gd name="connsiteX2" fmla="*/ 0 w 6391"/>
                  <a:gd name="connsiteY2" fmla="*/ 639 h 43464"/>
                  <a:gd name="connsiteX3" fmla="*/ 6392 w 6391"/>
                  <a:gd name="connsiteY3" fmla="*/ 0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3465"/>
                    </a:moveTo>
                    <a:lnTo>
                      <a:pt x="0" y="43465"/>
                    </a:lnTo>
                    <a:lnTo>
                      <a:pt x="0" y="639"/>
                    </a:lnTo>
                    <a:lnTo>
                      <a:pt x="6392" y="0"/>
                    </a:lnTo>
                    <a:close/>
                  </a:path>
                </a:pathLst>
              </a:custGeom>
              <a:solidFill>
                <a:srgbClr val="FFFFFF"/>
              </a:solidFill>
              <a:ln w="6385" cap="flat">
                <a:noFill/>
                <a:prstDash val="solid"/>
                <a:miter/>
              </a:ln>
            </p:spPr>
            <p:txBody>
              <a:bodyPr rtlCol="0" anchor="ctr"/>
              <a:lstStyle/>
              <a:p>
                <a:endParaRPr lang="en-US"/>
              </a:p>
            </p:txBody>
          </p:sp>
          <p:sp>
            <p:nvSpPr>
              <p:cNvPr id="318" name="Graphic 2">
                <a:extLst>
                  <a:ext uri="{FF2B5EF4-FFF2-40B4-BE49-F238E27FC236}">
                    <a16:creationId xmlns:a16="http://schemas.microsoft.com/office/drawing/2014/main" id="{08AD4D55-0460-4D43-B1B9-4CEC7D490109}"/>
                  </a:ext>
                </a:extLst>
              </p:cNvPr>
              <p:cNvSpPr/>
              <p:nvPr/>
            </p:nvSpPr>
            <p:spPr>
              <a:xfrm>
                <a:off x="3153766" y="1919658"/>
                <a:ext cx="6391" cy="43464"/>
              </a:xfrm>
              <a:custGeom>
                <a:avLst/>
                <a:gdLst>
                  <a:gd name="connsiteX0" fmla="*/ 6392 w 6391"/>
                  <a:gd name="connsiteY0" fmla="*/ 43465 h 43464"/>
                  <a:gd name="connsiteX1" fmla="*/ 0 w 6391"/>
                  <a:gd name="connsiteY1" fmla="*/ 43465 h 43464"/>
                  <a:gd name="connsiteX2" fmla="*/ 0 w 6391"/>
                  <a:gd name="connsiteY2" fmla="*/ 0 h 43464"/>
                  <a:gd name="connsiteX3" fmla="*/ 6392 w 6391"/>
                  <a:gd name="connsiteY3" fmla="*/ 0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3465"/>
                    </a:moveTo>
                    <a:lnTo>
                      <a:pt x="0" y="43465"/>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319" name="Graphic 2">
                <a:extLst>
                  <a:ext uri="{FF2B5EF4-FFF2-40B4-BE49-F238E27FC236}">
                    <a16:creationId xmlns:a16="http://schemas.microsoft.com/office/drawing/2014/main" id="{23F60567-87C6-4B80-B49B-EBAF2CCBBC2D}"/>
                  </a:ext>
                </a:extLst>
              </p:cNvPr>
              <p:cNvSpPr/>
              <p:nvPr/>
            </p:nvSpPr>
            <p:spPr>
              <a:xfrm>
                <a:off x="3164633" y="1919658"/>
                <a:ext cx="6391" cy="42825"/>
              </a:xfrm>
              <a:custGeom>
                <a:avLst/>
                <a:gdLst>
                  <a:gd name="connsiteX0" fmla="*/ 6392 w 6391"/>
                  <a:gd name="connsiteY0" fmla="*/ 42826 h 42825"/>
                  <a:gd name="connsiteX1" fmla="*/ 0 w 6391"/>
                  <a:gd name="connsiteY1" fmla="*/ 42826 h 42825"/>
                  <a:gd name="connsiteX2" fmla="*/ 0 w 6391"/>
                  <a:gd name="connsiteY2" fmla="*/ 0 h 42825"/>
                  <a:gd name="connsiteX3" fmla="*/ 6392 w 6391"/>
                  <a:gd name="connsiteY3" fmla="*/ 0 h 42825"/>
                </a:gdLst>
                <a:ahLst/>
                <a:cxnLst>
                  <a:cxn ang="0">
                    <a:pos x="connsiteX0" y="connsiteY0"/>
                  </a:cxn>
                  <a:cxn ang="0">
                    <a:pos x="connsiteX1" y="connsiteY1"/>
                  </a:cxn>
                  <a:cxn ang="0">
                    <a:pos x="connsiteX2" y="connsiteY2"/>
                  </a:cxn>
                  <a:cxn ang="0">
                    <a:pos x="connsiteX3" y="connsiteY3"/>
                  </a:cxn>
                </a:cxnLst>
                <a:rect l="l" t="t" r="r" b="b"/>
                <a:pathLst>
                  <a:path w="6391" h="42825">
                    <a:moveTo>
                      <a:pt x="6392" y="42826"/>
                    </a:moveTo>
                    <a:lnTo>
                      <a:pt x="0" y="42826"/>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320" name="Graphic 2">
                <a:extLst>
                  <a:ext uri="{FF2B5EF4-FFF2-40B4-BE49-F238E27FC236}">
                    <a16:creationId xmlns:a16="http://schemas.microsoft.com/office/drawing/2014/main" id="{CEAB902C-3C75-45B2-A8A6-28FB0FC43007}"/>
                  </a:ext>
                </a:extLst>
              </p:cNvPr>
              <p:cNvSpPr/>
              <p:nvPr/>
            </p:nvSpPr>
            <p:spPr>
              <a:xfrm>
                <a:off x="3176138" y="1919019"/>
                <a:ext cx="6391" cy="43464"/>
              </a:xfrm>
              <a:custGeom>
                <a:avLst/>
                <a:gdLst>
                  <a:gd name="connsiteX0" fmla="*/ 6392 w 6391"/>
                  <a:gd name="connsiteY0" fmla="*/ 43465 h 43464"/>
                  <a:gd name="connsiteX1" fmla="*/ 0 w 6391"/>
                  <a:gd name="connsiteY1" fmla="*/ 43465 h 43464"/>
                  <a:gd name="connsiteX2" fmla="*/ 0 w 6391"/>
                  <a:gd name="connsiteY2" fmla="*/ 639 h 43464"/>
                  <a:gd name="connsiteX3" fmla="*/ 6392 w 6391"/>
                  <a:gd name="connsiteY3" fmla="*/ 0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3465"/>
                    </a:moveTo>
                    <a:lnTo>
                      <a:pt x="0" y="43465"/>
                    </a:lnTo>
                    <a:lnTo>
                      <a:pt x="0" y="639"/>
                    </a:lnTo>
                    <a:lnTo>
                      <a:pt x="6392" y="0"/>
                    </a:lnTo>
                    <a:close/>
                  </a:path>
                </a:pathLst>
              </a:custGeom>
              <a:solidFill>
                <a:srgbClr val="FFFFFF"/>
              </a:solidFill>
              <a:ln w="6385" cap="flat">
                <a:noFill/>
                <a:prstDash val="solid"/>
                <a:miter/>
              </a:ln>
            </p:spPr>
            <p:txBody>
              <a:bodyPr rtlCol="0" anchor="ctr"/>
              <a:lstStyle/>
              <a:p>
                <a:endParaRPr lang="en-US"/>
              </a:p>
            </p:txBody>
          </p:sp>
          <p:sp>
            <p:nvSpPr>
              <p:cNvPr id="321" name="Graphic 2">
                <a:extLst>
                  <a:ext uri="{FF2B5EF4-FFF2-40B4-BE49-F238E27FC236}">
                    <a16:creationId xmlns:a16="http://schemas.microsoft.com/office/drawing/2014/main" id="{D12288D3-2C98-48A4-90B7-C91D60ACBBB1}"/>
                  </a:ext>
                </a:extLst>
              </p:cNvPr>
              <p:cNvSpPr/>
              <p:nvPr/>
            </p:nvSpPr>
            <p:spPr>
              <a:xfrm>
                <a:off x="3187004" y="1919019"/>
                <a:ext cx="6391" cy="43464"/>
              </a:xfrm>
              <a:custGeom>
                <a:avLst/>
                <a:gdLst>
                  <a:gd name="connsiteX0" fmla="*/ 6392 w 6391"/>
                  <a:gd name="connsiteY0" fmla="*/ 42826 h 43464"/>
                  <a:gd name="connsiteX1" fmla="*/ 0 w 6391"/>
                  <a:gd name="connsiteY1" fmla="*/ 43465 h 43464"/>
                  <a:gd name="connsiteX2" fmla="*/ 0 w 6391"/>
                  <a:gd name="connsiteY2" fmla="*/ 0 h 43464"/>
                  <a:gd name="connsiteX3" fmla="*/ 6392 w 6391"/>
                  <a:gd name="connsiteY3" fmla="*/ 0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2826"/>
                    </a:moveTo>
                    <a:lnTo>
                      <a:pt x="0" y="43465"/>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322" name="Graphic 2">
                <a:extLst>
                  <a:ext uri="{FF2B5EF4-FFF2-40B4-BE49-F238E27FC236}">
                    <a16:creationId xmlns:a16="http://schemas.microsoft.com/office/drawing/2014/main" id="{FFFF5963-AEF1-4FE7-BD23-0BBEDF46829B}"/>
                  </a:ext>
                </a:extLst>
              </p:cNvPr>
              <p:cNvSpPr/>
              <p:nvPr/>
            </p:nvSpPr>
            <p:spPr>
              <a:xfrm>
                <a:off x="3198510" y="1919019"/>
                <a:ext cx="6391" cy="42825"/>
              </a:xfrm>
              <a:custGeom>
                <a:avLst/>
                <a:gdLst>
                  <a:gd name="connsiteX0" fmla="*/ 6392 w 6391"/>
                  <a:gd name="connsiteY0" fmla="*/ 42826 h 42825"/>
                  <a:gd name="connsiteX1" fmla="*/ 0 w 6391"/>
                  <a:gd name="connsiteY1" fmla="*/ 42826 h 42825"/>
                  <a:gd name="connsiteX2" fmla="*/ 0 w 6391"/>
                  <a:gd name="connsiteY2" fmla="*/ 0 h 42825"/>
                  <a:gd name="connsiteX3" fmla="*/ 6392 w 6391"/>
                  <a:gd name="connsiteY3" fmla="*/ 0 h 42825"/>
                </a:gdLst>
                <a:ahLst/>
                <a:cxnLst>
                  <a:cxn ang="0">
                    <a:pos x="connsiteX0" y="connsiteY0"/>
                  </a:cxn>
                  <a:cxn ang="0">
                    <a:pos x="connsiteX1" y="connsiteY1"/>
                  </a:cxn>
                  <a:cxn ang="0">
                    <a:pos x="connsiteX2" y="connsiteY2"/>
                  </a:cxn>
                  <a:cxn ang="0">
                    <a:pos x="connsiteX3" y="connsiteY3"/>
                  </a:cxn>
                </a:cxnLst>
                <a:rect l="l" t="t" r="r" b="b"/>
                <a:pathLst>
                  <a:path w="6391" h="42825">
                    <a:moveTo>
                      <a:pt x="6392" y="42826"/>
                    </a:moveTo>
                    <a:lnTo>
                      <a:pt x="0" y="42826"/>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323" name="Graphic 2">
                <a:extLst>
                  <a:ext uri="{FF2B5EF4-FFF2-40B4-BE49-F238E27FC236}">
                    <a16:creationId xmlns:a16="http://schemas.microsoft.com/office/drawing/2014/main" id="{CBD762B9-8B36-4AC5-BD68-B37164046BA5}"/>
                  </a:ext>
                </a:extLst>
              </p:cNvPr>
              <p:cNvSpPr/>
              <p:nvPr/>
            </p:nvSpPr>
            <p:spPr>
              <a:xfrm>
                <a:off x="3209376" y="1918379"/>
                <a:ext cx="6391" cy="43464"/>
              </a:xfrm>
              <a:custGeom>
                <a:avLst/>
                <a:gdLst>
                  <a:gd name="connsiteX0" fmla="*/ 6392 w 6391"/>
                  <a:gd name="connsiteY0" fmla="*/ 42826 h 43464"/>
                  <a:gd name="connsiteX1" fmla="*/ 0 w 6391"/>
                  <a:gd name="connsiteY1" fmla="*/ 43465 h 43464"/>
                  <a:gd name="connsiteX2" fmla="*/ 0 w 6391"/>
                  <a:gd name="connsiteY2" fmla="*/ 639 h 43464"/>
                  <a:gd name="connsiteX3" fmla="*/ 6392 w 6391"/>
                  <a:gd name="connsiteY3" fmla="*/ 0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2826"/>
                    </a:moveTo>
                    <a:lnTo>
                      <a:pt x="0" y="43465"/>
                    </a:lnTo>
                    <a:lnTo>
                      <a:pt x="0" y="639"/>
                    </a:lnTo>
                    <a:lnTo>
                      <a:pt x="6392" y="0"/>
                    </a:lnTo>
                    <a:close/>
                  </a:path>
                </a:pathLst>
              </a:custGeom>
              <a:solidFill>
                <a:srgbClr val="FFFFFF"/>
              </a:solidFill>
              <a:ln w="6385" cap="flat">
                <a:noFill/>
                <a:prstDash val="solid"/>
                <a:miter/>
              </a:ln>
            </p:spPr>
            <p:txBody>
              <a:bodyPr rtlCol="0" anchor="ctr"/>
              <a:lstStyle/>
              <a:p>
                <a:endParaRPr lang="en-US"/>
              </a:p>
            </p:txBody>
          </p:sp>
          <p:sp>
            <p:nvSpPr>
              <p:cNvPr id="324" name="Graphic 2">
                <a:extLst>
                  <a:ext uri="{FF2B5EF4-FFF2-40B4-BE49-F238E27FC236}">
                    <a16:creationId xmlns:a16="http://schemas.microsoft.com/office/drawing/2014/main" id="{C0D9CE57-D84C-4938-A45C-1906374FE68A}"/>
                  </a:ext>
                </a:extLst>
              </p:cNvPr>
              <p:cNvSpPr/>
              <p:nvPr/>
            </p:nvSpPr>
            <p:spPr>
              <a:xfrm>
                <a:off x="3220242" y="1918379"/>
                <a:ext cx="6391" cy="42825"/>
              </a:xfrm>
              <a:custGeom>
                <a:avLst/>
                <a:gdLst>
                  <a:gd name="connsiteX0" fmla="*/ 6392 w 6391"/>
                  <a:gd name="connsiteY0" fmla="*/ 42826 h 42825"/>
                  <a:gd name="connsiteX1" fmla="*/ 0 w 6391"/>
                  <a:gd name="connsiteY1" fmla="*/ 42826 h 42825"/>
                  <a:gd name="connsiteX2" fmla="*/ 0 w 6391"/>
                  <a:gd name="connsiteY2" fmla="*/ 0 h 42825"/>
                  <a:gd name="connsiteX3" fmla="*/ 6392 w 6391"/>
                  <a:gd name="connsiteY3" fmla="*/ 0 h 42825"/>
                </a:gdLst>
                <a:ahLst/>
                <a:cxnLst>
                  <a:cxn ang="0">
                    <a:pos x="connsiteX0" y="connsiteY0"/>
                  </a:cxn>
                  <a:cxn ang="0">
                    <a:pos x="connsiteX1" y="connsiteY1"/>
                  </a:cxn>
                  <a:cxn ang="0">
                    <a:pos x="connsiteX2" y="connsiteY2"/>
                  </a:cxn>
                  <a:cxn ang="0">
                    <a:pos x="connsiteX3" y="connsiteY3"/>
                  </a:cxn>
                </a:cxnLst>
                <a:rect l="l" t="t" r="r" b="b"/>
                <a:pathLst>
                  <a:path w="6391" h="42825">
                    <a:moveTo>
                      <a:pt x="6392" y="42826"/>
                    </a:moveTo>
                    <a:lnTo>
                      <a:pt x="0" y="42826"/>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325" name="Graphic 2">
                <a:extLst>
                  <a:ext uri="{FF2B5EF4-FFF2-40B4-BE49-F238E27FC236}">
                    <a16:creationId xmlns:a16="http://schemas.microsoft.com/office/drawing/2014/main" id="{95592B62-4BAD-4E4E-A79F-C2DEDBA0DBE6}"/>
                  </a:ext>
                </a:extLst>
              </p:cNvPr>
              <p:cNvSpPr/>
              <p:nvPr/>
            </p:nvSpPr>
            <p:spPr>
              <a:xfrm>
                <a:off x="3231747" y="1918379"/>
                <a:ext cx="5752" cy="42825"/>
              </a:xfrm>
              <a:custGeom>
                <a:avLst/>
                <a:gdLst>
                  <a:gd name="connsiteX0" fmla="*/ 5753 w 5752"/>
                  <a:gd name="connsiteY0" fmla="*/ 42186 h 42825"/>
                  <a:gd name="connsiteX1" fmla="*/ 0 w 5752"/>
                  <a:gd name="connsiteY1" fmla="*/ 42826 h 42825"/>
                  <a:gd name="connsiteX2" fmla="*/ 0 w 5752"/>
                  <a:gd name="connsiteY2" fmla="*/ 0 h 42825"/>
                  <a:gd name="connsiteX3" fmla="*/ 5753 w 5752"/>
                  <a:gd name="connsiteY3" fmla="*/ 0 h 42825"/>
                </a:gdLst>
                <a:ahLst/>
                <a:cxnLst>
                  <a:cxn ang="0">
                    <a:pos x="connsiteX0" y="connsiteY0"/>
                  </a:cxn>
                  <a:cxn ang="0">
                    <a:pos x="connsiteX1" y="connsiteY1"/>
                  </a:cxn>
                  <a:cxn ang="0">
                    <a:pos x="connsiteX2" y="connsiteY2"/>
                  </a:cxn>
                  <a:cxn ang="0">
                    <a:pos x="connsiteX3" y="connsiteY3"/>
                  </a:cxn>
                </a:cxnLst>
                <a:rect l="l" t="t" r="r" b="b"/>
                <a:pathLst>
                  <a:path w="5752" h="42825">
                    <a:moveTo>
                      <a:pt x="5753" y="42186"/>
                    </a:moveTo>
                    <a:lnTo>
                      <a:pt x="0" y="42826"/>
                    </a:lnTo>
                    <a:lnTo>
                      <a:pt x="0" y="0"/>
                    </a:lnTo>
                    <a:lnTo>
                      <a:pt x="5753" y="0"/>
                    </a:lnTo>
                    <a:close/>
                  </a:path>
                </a:pathLst>
              </a:custGeom>
              <a:solidFill>
                <a:srgbClr val="FFFFFF"/>
              </a:solidFill>
              <a:ln w="6385" cap="flat">
                <a:noFill/>
                <a:prstDash val="solid"/>
                <a:miter/>
              </a:ln>
            </p:spPr>
            <p:txBody>
              <a:bodyPr rtlCol="0" anchor="ctr"/>
              <a:lstStyle/>
              <a:p>
                <a:endParaRPr lang="en-US"/>
              </a:p>
            </p:txBody>
          </p:sp>
        </p:grpSp>
        <p:grpSp>
          <p:nvGrpSpPr>
            <p:cNvPr id="326" name="Graphic 2">
              <a:extLst>
                <a:ext uri="{FF2B5EF4-FFF2-40B4-BE49-F238E27FC236}">
                  <a16:creationId xmlns:a16="http://schemas.microsoft.com/office/drawing/2014/main" id="{95925D0D-B032-4268-99F5-03AFFBFD7749}"/>
                </a:ext>
              </a:extLst>
            </p:cNvPr>
            <p:cNvGrpSpPr/>
            <p:nvPr/>
          </p:nvGrpSpPr>
          <p:grpSpPr>
            <a:xfrm>
              <a:off x="3051496" y="1922215"/>
              <a:ext cx="186003" cy="43464"/>
              <a:chOff x="3051496" y="1922215"/>
              <a:chExt cx="186003" cy="43464"/>
            </a:xfrm>
            <a:solidFill>
              <a:srgbClr val="FF9085"/>
            </a:solidFill>
          </p:grpSpPr>
          <p:sp>
            <p:nvSpPr>
              <p:cNvPr id="327" name="Graphic 2">
                <a:extLst>
                  <a:ext uri="{FF2B5EF4-FFF2-40B4-BE49-F238E27FC236}">
                    <a16:creationId xmlns:a16="http://schemas.microsoft.com/office/drawing/2014/main" id="{D481608F-BEC2-4DBC-88AD-BBD1471D0B60}"/>
                  </a:ext>
                </a:extLst>
              </p:cNvPr>
              <p:cNvSpPr/>
              <p:nvPr/>
            </p:nvSpPr>
            <p:spPr>
              <a:xfrm>
                <a:off x="3051496" y="1928606"/>
                <a:ext cx="6391" cy="37072"/>
              </a:xfrm>
              <a:custGeom>
                <a:avLst/>
                <a:gdLst>
                  <a:gd name="connsiteX0" fmla="*/ 6392 w 6391"/>
                  <a:gd name="connsiteY0" fmla="*/ 37073 h 37072"/>
                  <a:gd name="connsiteX1" fmla="*/ 0 w 6391"/>
                  <a:gd name="connsiteY1" fmla="*/ 37073 h 37072"/>
                  <a:gd name="connsiteX2" fmla="*/ 0 w 6391"/>
                  <a:gd name="connsiteY2" fmla="*/ 0 h 37072"/>
                  <a:gd name="connsiteX3" fmla="*/ 6392 w 6391"/>
                  <a:gd name="connsiteY3" fmla="*/ 0 h 37072"/>
                </a:gdLst>
                <a:ahLst/>
                <a:cxnLst>
                  <a:cxn ang="0">
                    <a:pos x="connsiteX0" y="connsiteY0"/>
                  </a:cxn>
                  <a:cxn ang="0">
                    <a:pos x="connsiteX1" y="connsiteY1"/>
                  </a:cxn>
                  <a:cxn ang="0">
                    <a:pos x="connsiteX2" y="connsiteY2"/>
                  </a:cxn>
                  <a:cxn ang="0">
                    <a:pos x="connsiteX3" y="connsiteY3"/>
                  </a:cxn>
                </a:cxnLst>
                <a:rect l="l" t="t" r="r" b="b"/>
                <a:pathLst>
                  <a:path w="6391" h="37072">
                    <a:moveTo>
                      <a:pt x="6392" y="37073"/>
                    </a:moveTo>
                    <a:lnTo>
                      <a:pt x="0" y="37073"/>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328" name="Graphic 2">
                <a:extLst>
                  <a:ext uri="{FF2B5EF4-FFF2-40B4-BE49-F238E27FC236}">
                    <a16:creationId xmlns:a16="http://schemas.microsoft.com/office/drawing/2014/main" id="{E735FB96-26F6-4397-9BE6-0C1DB34930A0}"/>
                  </a:ext>
                </a:extLst>
              </p:cNvPr>
              <p:cNvSpPr/>
              <p:nvPr/>
            </p:nvSpPr>
            <p:spPr>
              <a:xfrm>
                <a:off x="3063002" y="1960566"/>
                <a:ext cx="6391" cy="5113"/>
              </a:xfrm>
              <a:custGeom>
                <a:avLst/>
                <a:gdLst>
                  <a:gd name="connsiteX0" fmla="*/ 6392 w 6391"/>
                  <a:gd name="connsiteY0" fmla="*/ 4474 h 5113"/>
                  <a:gd name="connsiteX1" fmla="*/ 0 w 6391"/>
                  <a:gd name="connsiteY1" fmla="*/ 5114 h 5113"/>
                  <a:gd name="connsiteX2" fmla="*/ 0 w 6391"/>
                  <a:gd name="connsiteY2" fmla="*/ 639 h 5113"/>
                  <a:gd name="connsiteX3" fmla="*/ 6392 w 6391"/>
                  <a:gd name="connsiteY3" fmla="*/ 0 h 5113"/>
                </a:gdLst>
                <a:ahLst/>
                <a:cxnLst>
                  <a:cxn ang="0">
                    <a:pos x="connsiteX0" y="connsiteY0"/>
                  </a:cxn>
                  <a:cxn ang="0">
                    <a:pos x="connsiteX1" y="connsiteY1"/>
                  </a:cxn>
                  <a:cxn ang="0">
                    <a:pos x="connsiteX2" y="connsiteY2"/>
                  </a:cxn>
                  <a:cxn ang="0">
                    <a:pos x="connsiteX3" y="connsiteY3"/>
                  </a:cxn>
                </a:cxnLst>
                <a:rect l="l" t="t" r="r" b="b"/>
                <a:pathLst>
                  <a:path w="6391" h="5113">
                    <a:moveTo>
                      <a:pt x="6392" y="4474"/>
                    </a:moveTo>
                    <a:lnTo>
                      <a:pt x="0" y="5114"/>
                    </a:lnTo>
                    <a:lnTo>
                      <a:pt x="0" y="639"/>
                    </a:lnTo>
                    <a:lnTo>
                      <a:pt x="6392" y="0"/>
                    </a:lnTo>
                    <a:close/>
                  </a:path>
                </a:pathLst>
              </a:custGeom>
              <a:solidFill>
                <a:srgbClr val="FF9085"/>
              </a:solidFill>
              <a:ln w="6385" cap="flat">
                <a:noFill/>
                <a:prstDash val="solid"/>
                <a:miter/>
              </a:ln>
            </p:spPr>
            <p:txBody>
              <a:bodyPr rtlCol="0" anchor="ctr"/>
              <a:lstStyle/>
              <a:p>
                <a:endParaRPr lang="en-US"/>
              </a:p>
            </p:txBody>
          </p:sp>
          <p:sp>
            <p:nvSpPr>
              <p:cNvPr id="329" name="Graphic 2">
                <a:extLst>
                  <a:ext uri="{FF2B5EF4-FFF2-40B4-BE49-F238E27FC236}">
                    <a16:creationId xmlns:a16="http://schemas.microsoft.com/office/drawing/2014/main" id="{FB953E95-DB3B-450D-B596-6D3C482B7481}"/>
                  </a:ext>
                </a:extLst>
              </p:cNvPr>
              <p:cNvSpPr/>
              <p:nvPr/>
            </p:nvSpPr>
            <p:spPr>
              <a:xfrm>
                <a:off x="3074507" y="1939473"/>
                <a:ext cx="6391" cy="25567"/>
              </a:xfrm>
              <a:custGeom>
                <a:avLst/>
                <a:gdLst>
                  <a:gd name="connsiteX0" fmla="*/ 6392 w 6391"/>
                  <a:gd name="connsiteY0" fmla="*/ 25568 h 25567"/>
                  <a:gd name="connsiteX1" fmla="*/ 0 w 6391"/>
                  <a:gd name="connsiteY1" fmla="*/ 25568 h 25567"/>
                  <a:gd name="connsiteX2" fmla="*/ 0 w 6391"/>
                  <a:gd name="connsiteY2" fmla="*/ 0 h 25567"/>
                  <a:gd name="connsiteX3" fmla="*/ 6392 w 6391"/>
                  <a:gd name="connsiteY3" fmla="*/ 0 h 25567"/>
                </a:gdLst>
                <a:ahLst/>
                <a:cxnLst>
                  <a:cxn ang="0">
                    <a:pos x="connsiteX0" y="connsiteY0"/>
                  </a:cxn>
                  <a:cxn ang="0">
                    <a:pos x="connsiteX1" y="connsiteY1"/>
                  </a:cxn>
                  <a:cxn ang="0">
                    <a:pos x="connsiteX2" y="connsiteY2"/>
                  </a:cxn>
                  <a:cxn ang="0">
                    <a:pos x="connsiteX3" y="connsiteY3"/>
                  </a:cxn>
                </a:cxnLst>
                <a:rect l="l" t="t" r="r" b="b"/>
                <a:pathLst>
                  <a:path w="6391" h="25567">
                    <a:moveTo>
                      <a:pt x="6392" y="25568"/>
                    </a:moveTo>
                    <a:lnTo>
                      <a:pt x="0" y="25568"/>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330" name="Graphic 2">
                <a:extLst>
                  <a:ext uri="{FF2B5EF4-FFF2-40B4-BE49-F238E27FC236}">
                    <a16:creationId xmlns:a16="http://schemas.microsoft.com/office/drawing/2014/main" id="{56084E44-2F6C-408A-989E-71CA53496A36}"/>
                  </a:ext>
                </a:extLst>
              </p:cNvPr>
              <p:cNvSpPr/>
              <p:nvPr/>
            </p:nvSpPr>
            <p:spPr>
              <a:xfrm>
                <a:off x="3086012" y="1953535"/>
                <a:ext cx="6391" cy="11505"/>
              </a:xfrm>
              <a:custGeom>
                <a:avLst/>
                <a:gdLst>
                  <a:gd name="connsiteX0" fmla="*/ 6392 w 6391"/>
                  <a:gd name="connsiteY0" fmla="*/ 10866 h 11505"/>
                  <a:gd name="connsiteX1" fmla="*/ 0 w 6391"/>
                  <a:gd name="connsiteY1" fmla="*/ 11505 h 11505"/>
                  <a:gd name="connsiteX2" fmla="*/ 0 w 6391"/>
                  <a:gd name="connsiteY2" fmla="*/ 0 h 11505"/>
                  <a:gd name="connsiteX3" fmla="*/ 6392 w 6391"/>
                  <a:gd name="connsiteY3" fmla="*/ 0 h 11505"/>
                </a:gdLst>
                <a:ahLst/>
                <a:cxnLst>
                  <a:cxn ang="0">
                    <a:pos x="connsiteX0" y="connsiteY0"/>
                  </a:cxn>
                  <a:cxn ang="0">
                    <a:pos x="connsiteX1" y="connsiteY1"/>
                  </a:cxn>
                  <a:cxn ang="0">
                    <a:pos x="connsiteX2" y="connsiteY2"/>
                  </a:cxn>
                  <a:cxn ang="0">
                    <a:pos x="connsiteX3" y="connsiteY3"/>
                  </a:cxn>
                </a:cxnLst>
                <a:rect l="l" t="t" r="r" b="b"/>
                <a:pathLst>
                  <a:path w="6391" h="11505">
                    <a:moveTo>
                      <a:pt x="6392" y="10866"/>
                    </a:moveTo>
                    <a:lnTo>
                      <a:pt x="0" y="11505"/>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331" name="Graphic 2">
                <a:extLst>
                  <a:ext uri="{FF2B5EF4-FFF2-40B4-BE49-F238E27FC236}">
                    <a16:creationId xmlns:a16="http://schemas.microsoft.com/office/drawing/2014/main" id="{18EEAC07-7D54-4772-9A43-392A211D4E12}"/>
                  </a:ext>
                </a:extLst>
              </p:cNvPr>
              <p:cNvSpPr/>
              <p:nvPr/>
            </p:nvSpPr>
            <p:spPr>
              <a:xfrm>
                <a:off x="3096879" y="1936277"/>
                <a:ext cx="6391" cy="28124"/>
              </a:xfrm>
              <a:custGeom>
                <a:avLst/>
                <a:gdLst>
                  <a:gd name="connsiteX0" fmla="*/ 6392 w 6391"/>
                  <a:gd name="connsiteY0" fmla="*/ 28124 h 28124"/>
                  <a:gd name="connsiteX1" fmla="*/ 0 w 6391"/>
                  <a:gd name="connsiteY1" fmla="*/ 28124 h 28124"/>
                  <a:gd name="connsiteX2" fmla="*/ 0 w 6391"/>
                  <a:gd name="connsiteY2" fmla="*/ 0 h 28124"/>
                  <a:gd name="connsiteX3" fmla="*/ 6392 w 6391"/>
                  <a:gd name="connsiteY3" fmla="*/ 0 h 28124"/>
                </a:gdLst>
                <a:ahLst/>
                <a:cxnLst>
                  <a:cxn ang="0">
                    <a:pos x="connsiteX0" y="connsiteY0"/>
                  </a:cxn>
                  <a:cxn ang="0">
                    <a:pos x="connsiteX1" y="connsiteY1"/>
                  </a:cxn>
                  <a:cxn ang="0">
                    <a:pos x="connsiteX2" y="connsiteY2"/>
                  </a:cxn>
                  <a:cxn ang="0">
                    <a:pos x="connsiteX3" y="connsiteY3"/>
                  </a:cxn>
                </a:cxnLst>
                <a:rect l="l" t="t" r="r" b="b"/>
                <a:pathLst>
                  <a:path w="6391" h="28124">
                    <a:moveTo>
                      <a:pt x="6392" y="28124"/>
                    </a:moveTo>
                    <a:lnTo>
                      <a:pt x="0" y="28124"/>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332" name="Graphic 2">
                <a:extLst>
                  <a:ext uri="{FF2B5EF4-FFF2-40B4-BE49-F238E27FC236}">
                    <a16:creationId xmlns:a16="http://schemas.microsoft.com/office/drawing/2014/main" id="{A946A60A-CE7A-42DC-98C0-5A8BDB2A82F3}"/>
                  </a:ext>
                </a:extLst>
              </p:cNvPr>
              <p:cNvSpPr/>
              <p:nvPr/>
            </p:nvSpPr>
            <p:spPr>
              <a:xfrm>
                <a:off x="3108384" y="1944586"/>
                <a:ext cx="6391" cy="19814"/>
              </a:xfrm>
              <a:custGeom>
                <a:avLst/>
                <a:gdLst>
                  <a:gd name="connsiteX0" fmla="*/ 6392 w 6391"/>
                  <a:gd name="connsiteY0" fmla="*/ 19176 h 19814"/>
                  <a:gd name="connsiteX1" fmla="*/ 0 w 6391"/>
                  <a:gd name="connsiteY1" fmla="*/ 19815 h 19814"/>
                  <a:gd name="connsiteX2" fmla="*/ 0 w 6391"/>
                  <a:gd name="connsiteY2" fmla="*/ 0 h 19814"/>
                  <a:gd name="connsiteX3" fmla="*/ 6392 w 6391"/>
                  <a:gd name="connsiteY3" fmla="*/ 0 h 19814"/>
                </a:gdLst>
                <a:ahLst/>
                <a:cxnLst>
                  <a:cxn ang="0">
                    <a:pos x="connsiteX0" y="connsiteY0"/>
                  </a:cxn>
                  <a:cxn ang="0">
                    <a:pos x="connsiteX1" y="connsiteY1"/>
                  </a:cxn>
                  <a:cxn ang="0">
                    <a:pos x="connsiteX2" y="connsiteY2"/>
                  </a:cxn>
                  <a:cxn ang="0">
                    <a:pos x="connsiteX3" y="connsiteY3"/>
                  </a:cxn>
                </a:cxnLst>
                <a:rect l="l" t="t" r="r" b="b"/>
                <a:pathLst>
                  <a:path w="6391" h="19814">
                    <a:moveTo>
                      <a:pt x="6392" y="19176"/>
                    </a:moveTo>
                    <a:lnTo>
                      <a:pt x="0" y="19815"/>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333" name="Graphic 2">
                <a:extLst>
                  <a:ext uri="{FF2B5EF4-FFF2-40B4-BE49-F238E27FC236}">
                    <a16:creationId xmlns:a16="http://schemas.microsoft.com/office/drawing/2014/main" id="{CF40ECE9-E2AB-467E-9EAA-6C5BEE158F5D}"/>
                  </a:ext>
                </a:extLst>
              </p:cNvPr>
              <p:cNvSpPr/>
              <p:nvPr/>
            </p:nvSpPr>
            <p:spPr>
              <a:xfrm>
                <a:off x="3119889" y="1930524"/>
                <a:ext cx="6391" cy="33237"/>
              </a:xfrm>
              <a:custGeom>
                <a:avLst/>
                <a:gdLst>
                  <a:gd name="connsiteX0" fmla="*/ 6392 w 6391"/>
                  <a:gd name="connsiteY0" fmla="*/ 33238 h 33237"/>
                  <a:gd name="connsiteX1" fmla="*/ 0 w 6391"/>
                  <a:gd name="connsiteY1" fmla="*/ 33238 h 33237"/>
                  <a:gd name="connsiteX2" fmla="*/ 0 w 6391"/>
                  <a:gd name="connsiteY2" fmla="*/ 0 h 33237"/>
                  <a:gd name="connsiteX3" fmla="*/ 6392 w 6391"/>
                  <a:gd name="connsiteY3" fmla="*/ 0 h 33237"/>
                </a:gdLst>
                <a:ahLst/>
                <a:cxnLst>
                  <a:cxn ang="0">
                    <a:pos x="connsiteX0" y="connsiteY0"/>
                  </a:cxn>
                  <a:cxn ang="0">
                    <a:pos x="connsiteX1" y="connsiteY1"/>
                  </a:cxn>
                  <a:cxn ang="0">
                    <a:pos x="connsiteX2" y="connsiteY2"/>
                  </a:cxn>
                  <a:cxn ang="0">
                    <a:pos x="connsiteX3" y="connsiteY3"/>
                  </a:cxn>
                </a:cxnLst>
                <a:rect l="l" t="t" r="r" b="b"/>
                <a:pathLst>
                  <a:path w="6391" h="33237">
                    <a:moveTo>
                      <a:pt x="6392" y="33238"/>
                    </a:moveTo>
                    <a:lnTo>
                      <a:pt x="0" y="33238"/>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334" name="Graphic 2">
                <a:extLst>
                  <a:ext uri="{FF2B5EF4-FFF2-40B4-BE49-F238E27FC236}">
                    <a16:creationId xmlns:a16="http://schemas.microsoft.com/office/drawing/2014/main" id="{CA042D25-98C0-45FB-BF97-5EB348E5BC6A}"/>
                  </a:ext>
                </a:extLst>
              </p:cNvPr>
              <p:cNvSpPr/>
              <p:nvPr/>
            </p:nvSpPr>
            <p:spPr>
              <a:xfrm>
                <a:off x="3131395" y="1926689"/>
                <a:ext cx="6391" cy="37072"/>
              </a:xfrm>
              <a:custGeom>
                <a:avLst/>
                <a:gdLst>
                  <a:gd name="connsiteX0" fmla="*/ 6392 w 6391"/>
                  <a:gd name="connsiteY0" fmla="*/ 37073 h 37072"/>
                  <a:gd name="connsiteX1" fmla="*/ 0 w 6391"/>
                  <a:gd name="connsiteY1" fmla="*/ 37073 h 37072"/>
                  <a:gd name="connsiteX2" fmla="*/ 0 w 6391"/>
                  <a:gd name="connsiteY2" fmla="*/ 0 h 37072"/>
                  <a:gd name="connsiteX3" fmla="*/ 6392 w 6391"/>
                  <a:gd name="connsiteY3" fmla="*/ 0 h 37072"/>
                </a:gdLst>
                <a:ahLst/>
                <a:cxnLst>
                  <a:cxn ang="0">
                    <a:pos x="connsiteX0" y="connsiteY0"/>
                  </a:cxn>
                  <a:cxn ang="0">
                    <a:pos x="connsiteX1" y="connsiteY1"/>
                  </a:cxn>
                  <a:cxn ang="0">
                    <a:pos x="connsiteX2" y="connsiteY2"/>
                  </a:cxn>
                  <a:cxn ang="0">
                    <a:pos x="connsiteX3" y="connsiteY3"/>
                  </a:cxn>
                </a:cxnLst>
                <a:rect l="l" t="t" r="r" b="b"/>
                <a:pathLst>
                  <a:path w="6391" h="37072">
                    <a:moveTo>
                      <a:pt x="6392" y="37073"/>
                    </a:moveTo>
                    <a:lnTo>
                      <a:pt x="0" y="37073"/>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335" name="Graphic 2">
                <a:extLst>
                  <a:ext uri="{FF2B5EF4-FFF2-40B4-BE49-F238E27FC236}">
                    <a16:creationId xmlns:a16="http://schemas.microsoft.com/office/drawing/2014/main" id="{45CC7AEE-16EC-4753-BB8E-F0544DA97EFA}"/>
                  </a:ext>
                </a:extLst>
              </p:cNvPr>
              <p:cNvSpPr/>
              <p:nvPr/>
            </p:nvSpPr>
            <p:spPr>
              <a:xfrm>
                <a:off x="3142261" y="1944586"/>
                <a:ext cx="6391" cy="18536"/>
              </a:xfrm>
              <a:custGeom>
                <a:avLst/>
                <a:gdLst>
                  <a:gd name="connsiteX0" fmla="*/ 6392 w 6391"/>
                  <a:gd name="connsiteY0" fmla="*/ 18536 h 18536"/>
                  <a:gd name="connsiteX1" fmla="*/ 0 w 6391"/>
                  <a:gd name="connsiteY1" fmla="*/ 18536 h 18536"/>
                  <a:gd name="connsiteX2" fmla="*/ 0 w 6391"/>
                  <a:gd name="connsiteY2" fmla="*/ 639 h 18536"/>
                  <a:gd name="connsiteX3" fmla="*/ 6392 w 6391"/>
                  <a:gd name="connsiteY3" fmla="*/ 0 h 18536"/>
                </a:gdLst>
                <a:ahLst/>
                <a:cxnLst>
                  <a:cxn ang="0">
                    <a:pos x="connsiteX0" y="connsiteY0"/>
                  </a:cxn>
                  <a:cxn ang="0">
                    <a:pos x="connsiteX1" y="connsiteY1"/>
                  </a:cxn>
                  <a:cxn ang="0">
                    <a:pos x="connsiteX2" y="connsiteY2"/>
                  </a:cxn>
                  <a:cxn ang="0">
                    <a:pos x="connsiteX3" y="connsiteY3"/>
                  </a:cxn>
                </a:cxnLst>
                <a:rect l="l" t="t" r="r" b="b"/>
                <a:pathLst>
                  <a:path w="6391" h="18536">
                    <a:moveTo>
                      <a:pt x="6392" y="18536"/>
                    </a:moveTo>
                    <a:lnTo>
                      <a:pt x="0" y="18536"/>
                    </a:lnTo>
                    <a:lnTo>
                      <a:pt x="0" y="639"/>
                    </a:lnTo>
                    <a:lnTo>
                      <a:pt x="6392" y="0"/>
                    </a:lnTo>
                    <a:close/>
                  </a:path>
                </a:pathLst>
              </a:custGeom>
              <a:solidFill>
                <a:srgbClr val="FF9085"/>
              </a:solidFill>
              <a:ln w="6385" cap="flat">
                <a:noFill/>
                <a:prstDash val="solid"/>
                <a:miter/>
              </a:ln>
            </p:spPr>
            <p:txBody>
              <a:bodyPr rtlCol="0" anchor="ctr"/>
              <a:lstStyle/>
              <a:p>
                <a:endParaRPr lang="en-US"/>
              </a:p>
            </p:txBody>
          </p:sp>
          <p:sp>
            <p:nvSpPr>
              <p:cNvPr id="336" name="Graphic 2">
                <a:extLst>
                  <a:ext uri="{FF2B5EF4-FFF2-40B4-BE49-F238E27FC236}">
                    <a16:creationId xmlns:a16="http://schemas.microsoft.com/office/drawing/2014/main" id="{E9A88A8C-551D-48C7-8FAF-2D166B5CE37F}"/>
                  </a:ext>
                </a:extLst>
              </p:cNvPr>
              <p:cNvSpPr/>
              <p:nvPr/>
            </p:nvSpPr>
            <p:spPr>
              <a:xfrm>
                <a:off x="3153766" y="1922854"/>
                <a:ext cx="6391" cy="40268"/>
              </a:xfrm>
              <a:custGeom>
                <a:avLst/>
                <a:gdLst>
                  <a:gd name="connsiteX0" fmla="*/ 6392 w 6391"/>
                  <a:gd name="connsiteY0" fmla="*/ 40269 h 40268"/>
                  <a:gd name="connsiteX1" fmla="*/ 0 w 6391"/>
                  <a:gd name="connsiteY1" fmla="*/ 40269 h 40268"/>
                  <a:gd name="connsiteX2" fmla="*/ 0 w 6391"/>
                  <a:gd name="connsiteY2" fmla="*/ 0 h 40268"/>
                  <a:gd name="connsiteX3" fmla="*/ 6392 w 6391"/>
                  <a:gd name="connsiteY3" fmla="*/ 0 h 40268"/>
                </a:gdLst>
                <a:ahLst/>
                <a:cxnLst>
                  <a:cxn ang="0">
                    <a:pos x="connsiteX0" y="connsiteY0"/>
                  </a:cxn>
                  <a:cxn ang="0">
                    <a:pos x="connsiteX1" y="connsiteY1"/>
                  </a:cxn>
                  <a:cxn ang="0">
                    <a:pos x="connsiteX2" y="connsiteY2"/>
                  </a:cxn>
                  <a:cxn ang="0">
                    <a:pos x="connsiteX3" y="connsiteY3"/>
                  </a:cxn>
                </a:cxnLst>
                <a:rect l="l" t="t" r="r" b="b"/>
                <a:pathLst>
                  <a:path w="6391" h="40268">
                    <a:moveTo>
                      <a:pt x="6392" y="40269"/>
                    </a:moveTo>
                    <a:lnTo>
                      <a:pt x="0" y="40269"/>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337" name="Graphic 2">
                <a:extLst>
                  <a:ext uri="{FF2B5EF4-FFF2-40B4-BE49-F238E27FC236}">
                    <a16:creationId xmlns:a16="http://schemas.microsoft.com/office/drawing/2014/main" id="{ACF53702-8CFE-4C4C-BBAA-AB842CDEA41C}"/>
                  </a:ext>
                </a:extLst>
              </p:cNvPr>
              <p:cNvSpPr/>
              <p:nvPr/>
            </p:nvSpPr>
            <p:spPr>
              <a:xfrm>
                <a:off x="3164633" y="1928606"/>
                <a:ext cx="6391" cy="33876"/>
              </a:xfrm>
              <a:custGeom>
                <a:avLst/>
                <a:gdLst>
                  <a:gd name="connsiteX0" fmla="*/ 6392 w 6391"/>
                  <a:gd name="connsiteY0" fmla="*/ 33877 h 33876"/>
                  <a:gd name="connsiteX1" fmla="*/ 0 w 6391"/>
                  <a:gd name="connsiteY1" fmla="*/ 33877 h 33876"/>
                  <a:gd name="connsiteX2" fmla="*/ 0 w 6391"/>
                  <a:gd name="connsiteY2" fmla="*/ 0 h 33876"/>
                  <a:gd name="connsiteX3" fmla="*/ 6392 w 6391"/>
                  <a:gd name="connsiteY3" fmla="*/ 0 h 33876"/>
                </a:gdLst>
                <a:ahLst/>
                <a:cxnLst>
                  <a:cxn ang="0">
                    <a:pos x="connsiteX0" y="connsiteY0"/>
                  </a:cxn>
                  <a:cxn ang="0">
                    <a:pos x="connsiteX1" y="connsiteY1"/>
                  </a:cxn>
                  <a:cxn ang="0">
                    <a:pos x="connsiteX2" y="connsiteY2"/>
                  </a:cxn>
                  <a:cxn ang="0">
                    <a:pos x="connsiteX3" y="connsiteY3"/>
                  </a:cxn>
                </a:cxnLst>
                <a:rect l="l" t="t" r="r" b="b"/>
                <a:pathLst>
                  <a:path w="6391" h="33876">
                    <a:moveTo>
                      <a:pt x="6392" y="33877"/>
                    </a:moveTo>
                    <a:lnTo>
                      <a:pt x="0" y="33877"/>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338" name="Graphic 2">
                <a:extLst>
                  <a:ext uri="{FF2B5EF4-FFF2-40B4-BE49-F238E27FC236}">
                    <a16:creationId xmlns:a16="http://schemas.microsoft.com/office/drawing/2014/main" id="{C73B61E7-8C09-4C91-98C1-E5117A356665}"/>
                  </a:ext>
                </a:extLst>
              </p:cNvPr>
              <p:cNvSpPr/>
              <p:nvPr/>
            </p:nvSpPr>
            <p:spPr>
              <a:xfrm>
                <a:off x="3176138" y="1952896"/>
                <a:ext cx="6391" cy="9587"/>
              </a:xfrm>
              <a:custGeom>
                <a:avLst/>
                <a:gdLst>
                  <a:gd name="connsiteX0" fmla="*/ 6392 w 6391"/>
                  <a:gd name="connsiteY0" fmla="*/ 9588 h 9587"/>
                  <a:gd name="connsiteX1" fmla="*/ 0 w 6391"/>
                  <a:gd name="connsiteY1" fmla="*/ 9588 h 9587"/>
                  <a:gd name="connsiteX2" fmla="*/ 0 w 6391"/>
                  <a:gd name="connsiteY2" fmla="*/ 639 h 9587"/>
                  <a:gd name="connsiteX3" fmla="*/ 6392 w 6391"/>
                  <a:gd name="connsiteY3" fmla="*/ 0 h 9587"/>
                </a:gdLst>
                <a:ahLst/>
                <a:cxnLst>
                  <a:cxn ang="0">
                    <a:pos x="connsiteX0" y="connsiteY0"/>
                  </a:cxn>
                  <a:cxn ang="0">
                    <a:pos x="connsiteX1" y="connsiteY1"/>
                  </a:cxn>
                  <a:cxn ang="0">
                    <a:pos x="connsiteX2" y="connsiteY2"/>
                  </a:cxn>
                  <a:cxn ang="0">
                    <a:pos x="connsiteX3" y="connsiteY3"/>
                  </a:cxn>
                </a:cxnLst>
                <a:rect l="l" t="t" r="r" b="b"/>
                <a:pathLst>
                  <a:path w="6391" h="9587">
                    <a:moveTo>
                      <a:pt x="6392" y="9588"/>
                    </a:moveTo>
                    <a:lnTo>
                      <a:pt x="0" y="9588"/>
                    </a:lnTo>
                    <a:lnTo>
                      <a:pt x="0" y="639"/>
                    </a:lnTo>
                    <a:lnTo>
                      <a:pt x="6392" y="0"/>
                    </a:lnTo>
                    <a:close/>
                  </a:path>
                </a:pathLst>
              </a:custGeom>
              <a:solidFill>
                <a:srgbClr val="FF9085"/>
              </a:solidFill>
              <a:ln w="6385" cap="flat">
                <a:noFill/>
                <a:prstDash val="solid"/>
                <a:miter/>
              </a:ln>
            </p:spPr>
            <p:txBody>
              <a:bodyPr rtlCol="0" anchor="ctr"/>
              <a:lstStyle/>
              <a:p>
                <a:endParaRPr lang="en-US"/>
              </a:p>
            </p:txBody>
          </p:sp>
          <p:sp>
            <p:nvSpPr>
              <p:cNvPr id="339" name="Graphic 2">
                <a:extLst>
                  <a:ext uri="{FF2B5EF4-FFF2-40B4-BE49-F238E27FC236}">
                    <a16:creationId xmlns:a16="http://schemas.microsoft.com/office/drawing/2014/main" id="{8F4A6B5F-FFFF-4D62-BB54-858F20DD1D12}"/>
                  </a:ext>
                </a:extLst>
              </p:cNvPr>
              <p:cNvSpPr/>
              <p:nvPr/>
            </p:nvSpPr>
            <p:spPr>
              <a:xfrm>
                <a:off x="3187004" y="1940751"/>
                <a:ext cx="6391" cy="21732"/>
              </a:xfrm>
              <a:custGeom>
                <a:avLst/>
                <a:gdLst>
                  <a:gd name="connsiteX0" fmla="*/ 6392 w 6391"/>
                  <a:gd name="connsiteY0" fmla="*/ 21093 h 21732"/>
                  <a:gd name="connsiteX1" fmla="*/ 0 w 6391"/>
                  <a:gd name="connsiteY1" fmla="*/ 21732 h 21732"/>
                  <a:gd name="connsiteX2" fmla="*/ 0 w 6391"/>
                  <a:gd name="connsiteY2" fmla="*/ 0 h 21732"/>
                  <a:gd name="connsiteX3" fmla="*/ 6392 w 6391"/>
                  <a:gd name="connsiteY3" fmla="*/ 0 h 21732"/>
                </a:gdLst>
                <a:ahLst/>
                <a:cxnLst>
                  <a:cxn ang="0">
                    <a:pos x="connsiteX0" y="connsiteY0"/>
                  </a:cxn>
                  <a:cxn ang="0">
                    <a:pos x="connsiteX1" y="connsiteY1"/>
                  </a:cxn>
                  <a:cxn ang="0">
                    <a:pos x="connsiteX2" y="connsiteY2"/>
                  </a:cxn>
                  <a:cxn ang="0">
                    <a:pos x="connsiteX3" y="connsiteY3"/>
                  </a:cxn>
                </a:cxnLst>
                <a:rect l="l" t="t" r="r" b="b"/>
                <a:pathLst>
                  <a:path w="6391" h="21732">
                    <a:moveTo>
                      <a:pt x="6392" y="21093"/>
                    </a:moveTo>
                    <a:lnTo>
                      <a:pt x="0" y="21732"/>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340" name="Graphic 2">
                <a:extLst>
                  <a:ext uri="{FF2B5EF4-FFF2-40B4-BE49-F238E27FC236}">
                    <a16:creationId xmlns:a16="http://schemas.microsoft.com/office/drawing/2014/main" id="{7C5551D1-273C-4E3A-9B41-1F207AE82E6A}"/>
                  </a:ext>
                </a:extLst>
              </p:cNvPr>
              <p:cNvSpPr/>
              <p:nvPr/>
            </p:nvSpPr>
            <p:spPr>
              <a:xfrm>
                <a:off x="3198510" y="1930524"/>
                <a:ext cx="6391" cy="31320"/>
              </a:xfrm>
              <a:custGeom>
                <a:avLst/>
                <a:gdLst>
                  <a:gd name="connsiteX0" fmla="*/ 6392 w 6391"/>
                  <a:gd name="connsiteY0" fmla="*/ 31320 h 31320"/>
                  <a:gd name="connsiteX1" fmla="*/ 0 w 6391"/>
                  <a:gd name="connsiteY1" fmla="*/ 31320 h 31320"/>
                  <a:gd name="connsiteX2" fmla="*/ 0 w 6391"/>
                  <a:gd name="connsiteY2" fmla="*/ 639 h 31320"/>
                  <a:gd name="connsiteX3" fmla="*/ 6392 w 6391"/>
                  <a:gd name="connsiteY3" fmla="*/ 0 h 31320"/>
                </a:gdLst>
                <a:ahLst/>
                <a:cxnLst>
                  <a:cxn ang="0">
                    <a:pos x="connsiteX0" y="connsiteY0"/>
                  </a:cxn>
                  <a:cxn ang="0">
                    <a:pos x="connsiteX1" y="connsiteY1"/>
                  </a:cxn>
                  <a:cxn ang="0">
                    <a:pos x="connsiteX2" y="connsiteY2"/>
                  </a:cxn>
                  <a:cxn ang="0">
                    <a:pos x="connsiteX3" y="connsiteY3"/>
                  </a:cxn>
                </a:cxnLst>
                <a:rect l="l" t="t" r="r" b="b"/>
                <a:pathLst>
                  <a:path w="6391" h="31320">
                    <a:moveTo>
                      <a:pt x="6392" y="31320"/>
                    </a:moveTo>
                    <a:lnTo>
                      <a:pt x="0" y="31320"/>
                    </a:lnTo>
                    <a:lnTo>
                      <a:pt x="0" y="639"/>
                    </a:lnTo>
                    <a:lnTo>
                      <a:pt x="6392" y="0"/>
                    </a:lnTo>
                    <a:close/>
                  </a:path>
                </a:pathLst>
              </a:custGeom>
              <a:solidFill>
                <a:srgbClr val="FF9085"/>
              </a:solidFill>
              <a:ln w="6385" cap="flat">
                <a:noFill/>
                <a:prstDash val="solid"/>
                <a:miter/>
              </a:ln>
            </p:spPr>
            <p:txBody>
              <a:bodyPr rtlCol="0" anchor="ctr"/>
              <a:lstStyle/>
              <a:p>
                <a:endParaRPr lang="en-US"/>
              </a:p>
            </p:txBody>
          </p:sp>
          <p:sp>
            <p:nvSpPr>
              <p:cNvPr id="341" name="Graphic 2">
                <a:extLst>
                  <a:ext uri="{FF2B5EF4-FFF2-40B4-BE49-F238E27FC236}">
                    <a16:creationId xmlns:a16="http://schemas.microsoft.com/office/drawing/2014/main" id="{86A4E4CB-08B8-4B6E-88FC-E31AD0352580}"/>
                  </a:ext>
                </a:extLst>
              </p:cNvPr>
              <p:cNvSpPr/>
              <p:nvPr/>
            </p:nvSpPr>
            <p:spPr>
              <a:xfrm>
                <a:off x="3209376" y="1938833"/>
                <a:ext cx="6391" cy="23010"/>
              </a:xfrm>
              <a:custGeom>
                <a:avLst/>
                <a:gdLst>
                  <a:gd name="connsiteX0" fmla="*/ 6392 w 6391"/>
                  <a:gd name="connsiteY0" fmla="*/ 22372 h 23010"/>
                  <a:gd name="connsiteX1" fmla="*/ 0 w 6391"/>
                  <a:gd name="connsiteY1" fmla="*/ 23011 h 23010"/>
                  <a:gd name="connsiteX2" fmla="*/ 0 w 6391"/>
                  <a:gd name="connsiteY2" fmla="*/ 0 h 23010"/>
                  <a:gd name="connsiteX3" fmla="*/ 6392 w 6391"/>
                  <a:gd name="connsiteY3" fmla="*/ 0 h 23010"/>
                </a:gdLst>
                <a:ahLst/>
                <a:cxnLst>
                  <a:cxn ang="0">
                    <a:pos x="connsiteX0" y="connsiteY0"/>
                  </a:cxn>
                  <a:cxn ang="0">
                    <a:pos x="connsiteX1" y="connsiteY1"/>
                  </a:cxn>
                  <a:cxn ang="0">
                    <a:pos x="connsiteX2" y="connsiteY2"/>
                  </a:cxn>
                  <a:cxn ang="0">
                    <a:pos x="connsiteX3" y="connsiteY3"/>
                  </a:cxn>
                </a:cxnLst>
                <a:rect l="l" t="t" r="r" b="b"/>
                <a:pathLst>
                  <a:path w="6391" h="23010">
                    <a:moveTo>
                      <a:pt x="6392" y="22372"/>
                    </a:moveTo>
                    <a:lnTo>
                      <a:pt x="0" y="23011"/>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342" name="Graphic 2">
                <a:extLst>
                  <a:ext uri="{FF2B5EF4-FFF2-40B4-BE49-F238E27FC236}">
                    <a16:creationId xmlns:a16="http://schemas.microsoft.com/office/drawing/2014/main" id="{940503FA-AF94-4757-84CC-9C29CB3696A8}"/>
                  </a:ext>
                </a:extLst>
              </p:cNvPr>
              <p:cNvSpPr/>
              <p:nvPr/>
            </p:nvSpPr>
            <p:spPr>
              <a:xfrm>
                <a:off x="3220242" y="1926050"/>
                <a:ext cx="6391" cy="35155"/>
              </a:xfrm>
              <a:custGeom>
                <a:avLst/>
                <a:gdLst>
                  <a:gd name="connsiteX0" fmla="*/ 6392 w 6391"/>
                  <a:gd name="connsiteY0" fmla="*/ 35155 h 35155"/>
                  <a:gd name="connsiteX1" fmla="*/ 0 w 6391"/>
                  <a:gd name="connsiteY1" fmla="*/ 35155 h 35155"/>
                  <a:gd name="connsiteX2" fmla="*/ 0 w 6391"/>
                  <a:gd name="connsiteY2" fmla="*/ 639 h 35155"/>
                  <a:gd name="connsiteX3" fmla="*/ 6392 w 6391"/>
                  <a:gd name="connsiteY3" fmla="*/ 0 h 35155"/>
                </a:gdLst>
                <a:ahLst/>
                <a:cxnLst>
                  <a:cxn ang="0">
                    <a:pos x="connsiteX0" y="connsiteY0"/>
                  </a:cxn>
                  <a:cxn ang="0">
                    <a:pos x="connsiteX1" y="connsiteY1"/>
                  </a:cxn>
                  <a:cxn ang="0">
                    <a:pos x="connsiteX2" y="connsiteY2"/>
                  </a:cxn>
                  <a:cxn ang="0">
                    <a:pos x="connsiteX3" y="connsiteY3"/>
                  </a:cxn>
                </a:cxnLst>
                <a:rect l="l" t="t" r="r" b="b"/>
                <a:pathLst>
                  <a:path w="6391" h="35155">
                    <a:moveTo>
                      <a:pt x="6392" y="35155"/>
                    </a:moveTo>
                    <a:lnTo>
                      <a:pt x="0" y="35155"/>
                    </a:lnTo>
                    <a:lnTo>
                      <a:pt x="0" y="639"/>
                    </a:lnTo>
                    <a:lnTo>
                      <a:pt x="6392" y="0"/>
                    </a:lnTo>
                    <a:close/>
                  </a:path>
                </a:pathLst>
              </a:custGeom>
              <a:solidFill>
                <a:srgbClr val="FF9085"/>
              </a:solidFill>
              <a:ln w="6385" cap="flat">
                <a:noFill/>
                <a:prstDash val="solid"/>
                <a:miter/>
              </a:ln>
            </p:spPr>
            <p:txBody>
              <a:bodyPr rtlCol="0" anchor="ctr"/>
              <a:lstStyle/>
              <a:p>
                <a:endParaRPr lang="en-US"/>
              </a:p>
            </p:txBody>
          </p:sp>
          <p:sp>
            <p:nvSpPr>
              <p:cNvPr id="343" name="Graphic 2">
                <a:extLst>
                  <a:ext uri="{FF2B5EF4-FFF2-40B4-BE49-F238E27FC236}">
                    <a16:creationId xmlns:a16="http://schemas.microsoft.com/office/drawing/2014/main" id="{340CC6A1-B935-42E3-A750-5BF098CBF668}"/>
                  </a:ext>
                </a:extLst>
              </p:cNvPr>
              <p:cNvSpPr/>
              <p:nvPr/>
            </p:nvSpPr>
            <p:spPr>
              <a:xfrm>
                <a:off x="3231747" y="1922215"/>
                <a:ext cx="5752" cy="38990"/>
              </a:xfrm>
              <a:custGeom>
                <a:avLst/>
                <a:gdLst>
                  <a:gd name="connsiteX0" fmla="*/ 5753 w 5752"/>
                  <a:gd name="connsiteY0" fmla="*/ 38351 h 38990"/>
                  <a:gd name="connsiteX1" fmla="*/ 0 w 5752"/>
                  <a:gd name="connsiteY1" fmla="*/ 38990 h 38990"/>
                  <a:gd name="connsiteX2" fmla="*/ 0 w 5752"/>
                  <a:gd name="connsiteY2" fmla="*/ 0 h 38990"/>
                  <a:gd name="connsiteX3" fmla="*/ 5753 w 5752"/>
                  <a:gd name="connsiteY3" fmla="*/ 0 h 38990"/>
                </a:gdLst>
                <a:ahLst/>
                <a:cxnLst>
                  <a:cxn ang="0">
                    <a:pos x="connsiteX0" y="connsiteY0"/>
                  </a:cxn>
                  <a:cxn ang="0">
                    <a:pos x="connsiteX1" y="connsiteY1"/>
                  </a:cxn>
                  <a:cxn ang="0">
                    <a:pos x="connsiteX2" y="connsiteY2"/>
                  </a:cxn>
                  <a:cxn ang="0">
                    <a:pos x="connsiteX3" y="connsiteY3"/>
                  </a:cxn>
                </a:cxnLst>
                <a:rect l="l" t="t" r="r" b="b"/>
                <a:pathLst>
                  <a:path w="5752" h="38990">
                    <a:moveTo>
                      <a:pt x="5753" y="38351"/>
                    </a:moveTo>
                    <a:lnTo>
                      <a:pt x="0" y="38990"/>
                    </a:lnTo>
                    <a:lnTo>
                      <a:pt x="0" y="0"/>
                    </a:lnTo>
                    <a:lnTo>
                      <a:pt x="5753" y="0"/>
                    </a:lnTo>
                    <a:close/>
                  </a:path>
                </a:pathLst>
              </a:custGeom>
              <a:solidFill>
                <a:srgbClr val="FF9085"/>
              </a:solidFill>
              <a:ln w="6385" cap="flat">
                <a:noFill/>
                <a:prstDash val="solid"/>
                <a:miter/>
              </a:ln>
            </p:spPr>
            <p:txBody>
              <a:bodyPr rtlCol="0" anchor="ctr"/>
              <a:lstStyle/>
              <a:p>
                <a:endParaRPr lang="en-US"/>
              </a:p>
            </p:txBody>
          </p:sp>
        </p:grpSp>
      </p:grpSp>
      <p:grpSp>
        <p:nvGrpSpPr>
          <p:cNvPr id="344" name="Graphic 2">
            <a:extLst>
              <a:ext uri="{FF2B5EF4-FFF2-40B4-BE49-F238E27FC236}">
                <a16:creationId xmlns:a16="http://schemas.microsoft.com/office/drawing/2014/main" id="{585F82AA-37CF-4972-BAF1-C26A1287FCA8}"/>
              </a:ext>
            </a:extLst>
          </p:cNvPr>
          <p:cNvGrpSpPr/>
          <p:nvPr/>
        </p:nvGrpSpPr>
        <p:grpSpPr>
          <a:xfrm>
            <a:off x="5226503" y="1998356"/>
            <a:ext cx="324707" cy="88256"/>
            <a:chOff x="2944113" y="1982937"/>
            <a:chExt cx="324707" cy="88256"/>
          </a:xfrm>
        </p:grpSpPr>
        <p:sp>
          <p:nvSpPr>
            <p:cNvPr id="345" name="Graphic 2">
              <a:extLst>
                <a:ext uri="{FF2B5EF4-FFF2-40B4-BE49-F238E27FC236}">
                  <a16:creationId xmlns:a16="http://schemas.microsoft.com/office/drawing/2014/main" id="{4205759B-BDD2-471A-B432-E30EB2EA835D}"/>
                </a:ext>
              </a:extLst>
            </p:cNvPr>
            <p:cNvSpPr/>
            <p:nvPr/>
          </p:nvSpPr>
          <p:spPr>
            <a:xfrm>
              <a:off x="2944113" y="1982937"/>
              <a:ext cx="324707" cy="88256"/>
            </a:xfrm>
            <a:custGeom>
              <a:avLst/>
              <a:gdLst>
                <a:gd name="connsiteX0" fmla="*/ 0 w 324707"/>
                <a:gd name="connsiteY0" fmla="*/ 74785 h 88256"/>
                <a:gd name="connsiteX1" fmla="*/ 0 w 324707"/>
                <a:gd name="connsiteY1" fmla="*/ 23011 h 88256"/>
                <a:gd name="connsiteX2" fmla="*/ 16619 w 324707"/>
                <a:gd name="connsiteY2" fmla="*/ 8309 h 88256"/>
                <a:gd name="connsiteX3" fmla="*/ 309367 w 324707"/>
                <a:gd name="connsiteY3" fmla="*/ 0 h 88256"/>
                <a:gd name="connsiteX4" fmla="*/ 324708 w 324707"/>
                <a:gd name="connsiteY4" fmla="*/ 13423 h 88256"/>
                <a:gd name="connsiteX5" fmla="*/ 324708 w 324707"/>
                <a:gd name="connsiteY5" fmla="*/ 62640 h 88256"/>
                <a:gd name="connsiteX6" fmla="*/ 309367 w 324707"/>
                <a:gd name="connsiteY6" fmla="*/ 76703 h 88256"/>
                <a:gd name="connsiteX7" fmla="*/ 16619 w 324707"/>
                <a:gd name="connsiteY7" fmla="*/ 88208 h 88256"/>
                <a:gd name="connsiteX8" fmla="*/ 0 w 324707"/>
                <a:gd name="connsiteY8" fmla="*/ 74785 h 88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4707" h="88256">
                  <a:moveTo>
                    <a:pt x="0" y="74785"/>
                  </a:moveTo>
                  <a:lnTo>
                    <a:pt x="0" y="23011"/>
                  </a:lnTo>
                  <a:cubicBezTo>
                    <a:pt x="0" y="15340"/>
                    <a:pt x="7031" y="8309"/>
                    <a:pt x="16619" y="8309"/>
                  </a:cubicBezTo>
                  <a:lnTo>
                    <a:pt x="309367" y="0"/>
                  </a:lnTo>
                  <a:cubicBezTo>
                    <a:pt x="317677" y="0"/>
                    <a:pt x="324708" y="5753"/>
                    <a:pt x="324708" y="13423"/>
                  </a:cubicBezTo>
                  <a:lnTo>
                    <a:pt x="324708" y="62640"/>
                  </a:lnTo>
                  <a:cubicBezTo>
                    <a:pt x="324708" y="70311"/>
                    <a:pt x="317677" y="76703"/>
                    <a:pt x="309367" y="76703"/>
                  </a:cubicBezTo>
                  <a:lnTo>
                    <a:pt x="16619" y="88208"/>
                  </a:lnTo>
                  <a:cubicBezTo>
                    <a:pt x="7031" y="88847"/>
                    <a:pt x="0" y="83094"/>
                    <a:pt x="0" y="74785"/>
                  </a:cubicBezTo>
                  <a:close/>
                </a:path>
              </a:pathLst>
            </a:custGeom>
            <a:solidFill>
              <a:srgbClr val="AA80F9">
                <a:alpha val="74000"/>
              </a:srgbClr>
            </a:solidFill>
            <a:ln w="6385" cap="flat">
              <a:noFill/>
              <a:prstDash val="solid"/>
              <a:miter/>
            </a:ln>
          </p:spPr>
          <p:txBody>
            <a:bodyPr rtlCol="0" anchor="ctr"/>
            <a:lstStyle/>
            <a:p>
              <a:endParaRPr lang="en-US"/>
            </a:p>
          </p:txBody>
        </p:sp>
        <p:sp>
          <p:nvSpPr>
            <p:cNvPr id="346" name="Graphic 2">
              <a:extLst>
                <a:ext uri="{FF2B5EF4-FFF2-40B4-BE49-F238E27FC236}">
                  <a16:creationId xmlns:a16="http://schemas.microsoft.com/office/drawing/2014/main" id="{19228D57-CFCE-42BB-B49E-3667860C82F5}"/>
                </a:ext>
              </a:extLst>
            </p:cNvPr>
            <p:cNvSpPr/>
            <p:nvPr/>
          </p:nvSpPr>
          <p:spPr>
            <a:xfrm>
              <a:off x="2958814" y="2004031"/>
              <a:ext cx="15340" cy="13422"/>
            </a:xfrm>
            <a:custGeom>
              <a:avLst/>
              <a:gdLst>
                <a:gd name="connsiteX0" fmla="*/ 15340 w 15340"/>
                <a:gd name="connsiteY0" fmla="*/ 6392 h 13422"/>
                <a:gd name="connsiteX1" fmla="*/ 7670 w 15340"/>
                <a:gd name="connsiteY1" fmla="*/ 13423 h 13422"/>
                <a:gd name="connsiteX2" fmla="*/ 0 w 15340"/>
                <a:gd name="connsiteY2" fmla="*/ 7031 h 13422"/>
                <a:gd name="connsiteX3" fmla="*/ 7670 w 15340"/>
                <a:gd name="connsiteY3" fmla="*/ 0 h 13422"/>
                <a:gd name="connsiteX4" fmla="*/ 15340 w 15340"/>
                <a:gd name="connsiteY4" fmla="*/ 6392 h 13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 h="13422">
                  <a:moveTo>
                    <a:pt x="15340" y="6392"/>
                  </a:moveTo>
                  <a:cubicBezTo>
                    <a:pt x="15340" y="10227"/>
                    <a:pt x="12145" y="12784"/>
                    <a:pt x="7670" y="13423"/>
                  </a:cubicBezTo>
                  <a:cubicBezTo>
                    <a:pt x="3196" y="13423"/>
                    <a:pt x="0" y="10866"/>
                    <a:pt x="0" y="7031"/>
                  </a:cubicBezTo>
                  <a:cubicBezTo>
                    <a:pt x="0" y="3196"/>
                    <a:pt x="3196" y="639"/>
                    <a:pt x="7670" y="0"/>
                  </a:cubicBezTo>
                  <a:cubicBezTo>
                    <a:pt x="12145" y="0"/>
                    <a:pt x="15340" y="2557"/>
                    <a:pt x="15340" y="6392"/>
                  </a:cubicBezTo>
                  <a:close/>
                </a:path>
              </a:pathLst>
            </a:custGeom>
            <a:solidFill>
              <a:srgbClr val="FFFFFF">
                <a:alpha val="40000"/>
              </a:srgbClr>
            </a:solidFill>
            <a:ln w="6385" cap="flat">
              <a:noFill/>
              <a:prstDash val="solid"/>
              <a:miter/>
            </a:ln>
          </p:spPr>
          <p:txBody>
            <a:bodyPr rtlCol="0" anchor="ctr"/>
            <a:lstStyle/>
            <a:p>
              <a:endParaRPr lang="en-US"/>
            </a:p>
          </p:txBody>
        </p:sp>
        <p:sp>
          <p:nvSpPr>
            <p:cNvPr id="347" name="Graphic 2">
              <a:extLst>
                <a:ext uri="{FF2B5EF4-FFF2-40B4-BE49-F238E27FC236}">
                  <a16:creationId xmlns:a16="http://schemas.microsoft.com/office/drawing/2014/main" id="{73E81630-4F89-461F-8E04-3D4BDB8902DC}"/>
                </a:ext>
              </a:extLst>
            </p:cNvPr>
            <p:cNvSpPr/>
            <p:nvPr/>
          </p:nvSpPr>
          <p:spPr>
            <a:xfrm>
              <a:off x="2983103" y="2003310"/>
              <a:ext cx="15340" cy="13504"/>
            </a:xfrm>
            <a:custGeom>
              <a:avLst/>
              <a:gdLst>
                <a:gd name="connsiteX0" fmla="*/ 15340 w 15340"/>
                <a:gd name="connsiteY0" fmla="*/ 6474 h 13504"/>
                <a:gd name="connsiteX1" fmla="*/ 7670 w 15340"/>
                <a:gd name="connsiteY1" fmla="*/ 13505 h 13504"/>
                <a:gd name="connsiteX2" fmla="*/ 0 w 15340"/>
                <a:gd name="connsiteY2" fmla="*/ 7113 h 13504"/>
                <a:gd name="connsiteX3" fmla="*/ 7670 w 15340"/>
                <a:gd name="connsiteY3" fmla="*/ 82 h 13504"/>
                <a:gd name="connsiteX4" fmla="*/ 15340 w 15340"/>
                <a:gd name="connsiteY4" fmla="*/ 6474 h 13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 h="13504">
                  <a:moveTo>
                    <a:pt x="15340" y="6474"/>
                  </a:moveTo>
                  <a:cubicBezTo>
                    <a:pt x="15340" y="10309"/>
                    <a:pt x="12145" y="12866"/>
                    <a:pt x="7670" y="13505"/>
                  </a:cubicBezTo>
                  <a:cubicBezTo>
                    <a:pt x="3835" y="13505"/>
                    <a:pt x="0" y="10948"/>
                    <a:pt x="0" y="7113"/>
                  </a:cubicBezTo>
                  <a:cubicBezTo>
                    <a:pt x="0" y="3278"/>
                    <a:pt x="3196" y="721"/>
                    <a:pt x="7670" y="82"/>
                  </a:cubicBezTo>
                  <a:cubicBezTo>
                    <a:pt x="11506" y="-557"/>
                    <a:pt x="15340" y="2639"/>
                    <a:pt x="15340" y="6474"/>
                  </a:cubicBezTo>
                  <a:close/>
                </a:path>
              </a:pathLst>
            </a:custGeom>
            <a:solidFill>
              <a:srgbClr val="FFFFFF">
                <a:alpha val="40000"/>
              </a:srgbClr>
            </a:solidFill>
            <a:ln w="6385" cap="flat">
              <a:noFill/>
              <a:prstDash val="solid"/>
              <a:miter/>
            </a:ln>
          </p:spPr>
          <p:txBody>
            <a:bodyPr rtlCol="0" anchor="ctr"/>
            <a:lstStyle/>
            <a:p>
              <a:endParaRPr lang="en-US"/>
            </a:p>
          </p:txBody>
        </p:sp>
        <p:sp>
          <p:nvSpPr>
            <p:cNvPr id="348" name="Graphic 2">
              <a:extLst>
                <a:ext uri="{FF2B5EF4-FFF2-40B4-BE49-F238E27FC236}">
                  <a16:creationId xmlns:a16="http://schemas.microsoft.com/office/drawing/2014/main" id="{30F2046B-F3E2-48AD-B5E8-4735D2E4B223}"/>
                </a:ext>
              </a:extLst>
            </p:cNvPr>
            <p:cNvSpPr/>
            <p:nvPr/>
          </p:nvSpPr>
          <p:spPr>
            <a:xfrm>
              <a:off x="3006753" y="2002113"/>
              <a:ext cx="15340" cy="13422"/>
            </a:xfrm>
            <a:custGeom>
              <a:avLst/>
              <a:gdLst>
                <a:gd name="connsiteX0" fmla="*/ 15340 w 15340"/>
                <a:gd name="connsiteY0" fmla="*/ 6392 h 13422"/>
                <a:gd name="connsiteX1" fmla="*/ 7670 w 15340"/>
                <a:gd name="connsiteY1" fmla="*/ 13423 h 13422"/>
                <a:gd name="connsiteX2" fmla="*/ 0 w 15340"/>
                <a:gd name="connsiteY2" fmla="*/ 7031 h 13422"/>
                <a:gd name="connsiteX3" fmla="*/ 7670 w 15340"/>
                <a:gd name="connsiteY3" fmla="*/ 0 h 13422"/>
                <a:gd name="connsiteX4" fmla="*/ 15340 w 15340"/>
                <a:gd name="connsiteY4" fmla="*/ 6392 h 13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 h="13422">
                  <a:moveTo>
                    <a:pt x="15340" y="6392"/>
                  </a:moveTo>
                  <a:cubicBezTo>
                    <a:pt x="15340" y="10227"/>
                    <a:pt x="12145" y="12784"/>
                    <a:pt x="7670" y="13423"/>
                  </a:cubicBezTo>
                  <a:cubicBezTo>
                    <a:pt x="3835" y="13423"/>
                    <a:pt x="0" y="10866"/>
                    <a:pt x="0" y="7031"/>
                  </a:cubicBezTo>
                  <a:cubicBezTo>
                    <a:pt x="0" y="3196"/>
                    <a:pt x="3196" y="639"/>
                    <a:pt x="7670" y="0"/>
                  </a:cubicBezTo>
                  <a:cubicBezTo>
                    <a:pt x="12145" y="0"/>
                    <a:pt x="15340" y="3196"/>
                    <a:pt x="15340" y="6392"/>
                  </a:cubicBezTo>
                  <a:close/>
                </a:path>
              </a:pathLst>
            </a:custGeom>
            <a:solidFill>
              <a:srgbClr val="FFFFFF">
                <a:alpha val="40000"/>
              </a:srgbClr>
            </a:solidFill>
            <a:ln w="6385" cap="flat">
              <a:noFill/>
              <a:prstDash val="solid"/>
              <a:miter/>
            </a:ln>
          </p:spPr>
          <p:txBody>
            <a:bodyPr rtlCol="0" anchor="ctr"/>
            <a:lstStyle/>
            <a:p>
              <a:endParaRPr lang="en-US"/>
            </a:p>
          </p:txBody>
        </p:sp>
        <p:sp>
          <p:nvSpPr>
            <p:cNvPr id="349" name="Graphic 2">
              <a:extLst>
                <a:ext uri="{FF2B5EF4-FFF2-40B4-BE49-F238E27FC236}">
                  <a16:creationId xmlns:a16="http://schemas.microsoft.com/office/drawing/2014/main" id="{36302063-F804-4BF7-91F2-3B21982B6678}"/>
                </a:ext>
              </a:extLst>
            </p:cNvPr>
            <p:cNvSpPr/>
            <p:nvPr/>
          </p:nvSpPr>
          <p:spPr>
            <a:xfrm>
              <a:off x="3036795" y="1995082"/>
              <a:ext cx="214767" cy="60722"/>
            </a:xfrm>
            <a:custGeom>
              <a:avLst/>
              <a:gdLst>
                <a:gd name="connsiteX0" fmla="*/ 214767 w 214767"/>
                <a:gd name="connsiteY0" fmla="*/ 53053 h 60722"/>
                <a:gd name="connsiteX1" fmla="*/ 0 w 214767"/>
                <a:gd name="connsiteY1" fmla="*/ 60723 h 60722"/>
                <a:gd name="connsiteX2" fmla="*/ 0 w 214767"/>
                <a:gd name="connsiteY2" fmla="*/ 6392 h 60722"/>
                <a:gd name="connsiteX3" fmla="*/ 214767 w 214767"/>
                <a:gd name="connsiteY3" fmla="*/ 0 h 60722"/>
              </a:gdLst>
              <a:ahLst/>
              <a:cxnLst>
                <a:cxn ang="0">
                  <a:pos x="connsiteX0" y="connsiteY0"/>
                </a:cxn>
                <a:cxn ang="0">
                  <a:pos x="connsiteX1" y="connsiteY1"/>
                </a:cxn>
                <a:cxn ang="0">
                  <a:pos x="connsiteX2" y="connsiteY2"/>
                </a:cxn>
                <a:cxn ang="0">
                  <a:pos x="connsiteX3" y="connsiteY3"/>
                </a:cxn>
              </a:cxnLst>
              <a:rect l="l" t="t" r="r" b="b"/>
              <a:pathLst>
                <a:path w="214767" h="60722">
                  <a:moveTo>
                    <a:pt x="214767" y="53053"/>
                  </a:moveTo>
                  <a:lnTo>
                    <a:pt x="0" y="60723"/>
                  </a:lnTo>
                  <a:lnTo>
                    <a:pt x="0" y="6392"/>
                  </a:lnTo>
                  <a:lnTo>
                    <a:pt x="214767" y="0"/>
                  </a:lnTo>
                  <a:close/>
                </a:path>
              </a:pathLst>
            </a:custGeom>
            <a:solidFill>
              <a:srgbClr val="444B8C"/>
            </a:solidFill>
            <a:ln w="6385" cap="flat">
              <a:noFill/>
              <a:prstDash val="solid"/>
              <a:miter/>
            </a:ln>
          </p:spPr>
          <p:txBody>
            <a:bodyPr rtlCol="0" anchor="ctr"/>
            <a:lstStyle/>
            <a:p>
              <a:endParaRPr lang="en-US"/>
            </a:p>
          </p:txBody>
        </p:sp>
        <p:grpSp>
          <p:nvGrpSpPr>
            <p:cNvPr id="350" name="Graphic 2">
              <a:extLst>
                <a:ext uri="{FF2B5EF4-FFF2-40B4-BE49-F238E27FC236}">
                  <a16:creationId xmlns:a16="http://schemas.microsoft.com/office/drawing/2014/main" id="{647BA255-8AAA-4D1E-A727-4E171F4C1686}"/>
                </a:ext>
              </a:extLst>
            </p:cNvPr>
            <p:cNvGrpSpPr/>
            <p:nvPr/>
          </p:nvGrpSpPr>
          <p:grpSpPr>
            <a:xfrm>
              <a:off x="3051496" y="2002113"/>
              <a:ext cx="186003" cy="49217"/>
              <a:chOff x="3051496" y="2002113"/>
              <a:chExt cx="186003" cy="49217"/>
            </a:xfrm>
            <a:solidFill>
              <a:srgbClr val="FFFFFF"/>
            </a:solidFill>
          </p:grpSpPr>
          <p:sp>
            <p:nvSpPr>
              <p:cNvPr id="351" name="Graphic 2">
                <a:extLst>
                  <a:ext uri="{FF2B5EF4-FFF2-40B4-BE49-F238E27FC236}">
                    <a16:creationId xmlns:a16="http://schemas.microsoft.com/office/drawing/2014/main" id="{A2EB3549-36F6-4795-AE02-D141F709D0CF}"/>
                  </a:ext>
                </a:extLst>
              </p:cNvPr>
              <p:cNvSpPr/>
              <p:nvPr/>
            </p:nvSpPr>
            <p:spPr>
              <a:xfrm>
                <a:off x="3051496" y="2007866"/>
                <a:ext cx="6391" cy="43464"/>
              </a:xfrm>
              <a:custGeom>
                <a:avLst/>
                <a:gdLst>
                  <a:gd name="connsiteX0" fmla="*/ 6392 w 6391"/>
                  <a:gd name="connsiteY0" fmla="*/ 43465 h 43464"/>
                  <a:gd name="connsiteX1" fmla="*/ 0 w 6391"/>
                  <a:gd name="connsiteY1" fmla="*/ 43465 h 43464"/>
                  <a:gd name="connsiteX2" fmla="*/ 0 w 6391"/>
                  <a:gd name="connsiteY2" fmla="*/ 0 h 43464"/>
                  <a:gd name="connsiteX3" fmla="*/ 6392 w 6391"/>
                  <a:gd name="connsiteY3" fmla="*/ 0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3465"/>
                    </a:moveTo>
                    <a:lnTo>
                      <a:pt x="0" y="43465"/>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352" name="Graphic 2">
                <a:extLst>
                  <a:ext uri="{FF2B5EF4-FFF2-40B4-BE49-F238E27FC236}">
                    <a16:creationId xmlns:a16="http://schemas.microsoft.com/office/drawing/2014/main" id="{00565B60-7802-49F7-8E45-14F1C28AD81C}"/>
                  </a:ext>
                </a:extLst>
              </p:cNvPr>
              <p:cNvSpPr/>
              <p:nvPr/>
            </p:nvSpPr>
            <p:spPr>
              <a:xfrm>
                <a:off x="3063002" y="2007227"/>
                <a:ext cx="6391" cy="44103"/>
              </a:xfrm>
              <a:custGeom>
                <a:avLst/>
                <a:gdLst>
                  <a:gd name="connsiteX0" fmla="*/ 6392 w 6391"/>
                  <a:gd name="connsiteY0" fmla="*/ 43465 h 44103"/>
                  <a:gd name="connsiteX1" fmla="*/ 0 w 6391"/>
                  <a:gd name="connsiteY1" fmla="*/ 44104 h 44103"/>
                  <a:gd name="connsiteX2" fmla="*/ 0 w 6391"/>
                  <a:gd name="connsiteY2" fmla="*/ 0 h 44103"/>
                  <a:gd name="connsiteX3" fmla="*/ 6392 w 6391"/>
                  <a:gd name="connsiteY3" fmla="*/ 0 h 44103"/>
                </a:gdLst>
                <a:ahLst/>
                <a:cxnLst>
                  <a:cxn ang="0">
                    <a:pos x="connsiteX0" y="connsiteY0"/>
                  </a:cxn>
                  <a:cxn ang="0">
                    <a:pos x="connsiteX1" y="connsiteY1"/>
                  </a:cxn>
                  <a:cxn ang="0">
                    <a:pos x="connsiteX2" y="connsiteY2"/>
                  </a:cxn>
                  <a:cxn ang="0">
                    <a:pos x="connsiteX3" y="connsiteY3"/>
                  </a:cxn>
                </a:cxnLst>
                <a:rect l="l" t="t" r="r" b="b"/>
                <a:pathLst>
                  <a:path w="6391" h="44103">
                    <a:moveTo>
                      <a:pt x="6392" y="43465"/>
                    </a:moveTo>
                    <a:lnTo>
                      <a:pt x="0" y="44104"/>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353" name="Graphic 2">
                <a:extLst>
                  <a:ext uri="{FF2B5EF4-FFF2-40B4-BE49-F238E27FC236}">
                    <a16:creationId xmlns:a16="http://schemas.microsoft.com/office/drawing/2014/main" id="{7CB0D06B-2603-4239-81A5-11B0C459B75A}"/>
                  </a:ext>
                </a:extLst>
              </p:cNvPr>
              <p:cNvSpPr/>
              <p:nvPr/>
            </p:nvSpPr>
            <p:spPr>
              <a:xfrm>
                <a:off x="3074507" y="2007227"/>
                <a:ext cx="6391" cy="43464"/>
              </a:xfrm>
              <a:custGeom>
                <a:avLst/>
                <a:gdLst>
                  <a:gd name="connsiteX0" fmla="*/ 6392 w 6391"/>
                  <a:gd name="connsiteY0" fmla="*/ 43465 h 43464"/>
                  <a:gd name="connsiteX1" fmla="*/ 0 w 6391"/>
                  <a:gd name="connsiteY1" fmla="*/ 43465 h 43464"/>
                  <a:gd name="connsiteX2" fmla="*/ 0 w 6391"/>
                  <a:gd name="connsiteY2" fmla="*/ 0 h 43464"/>
                  <a:gd name="connsiteX3" fmla="*/ 6392 w 6391"/>
                  <a:gd name="connsiteY3" fmla="*/ 0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3465"/>
                    </a:moveTo>
                    <a:lnTo>
                      <a:pt x="0" y="43465"/>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354" name="Graphic 2">
                <a:extLst>
                  <a:ext uri="{FF2B5EF4-FFF2-40B4-BE49-F238E27FC236}">
                    <a16:creationId xmlns:a16="http://schemas.microsoft.com/office/drawing/2014/main" id="{9C5F113A-ABF4-4080-8254-5452F62DF6DF}"/>
                  </a:ext>
                </a:extLst>
              </p:cNvPr>
              <p:cNvSpPr/>
              <p:nvPr/>
            </p:nvSpPr>
            <p:spPr>
              <a:xfrm>
                <a:off x="3086012" y="2006587"/>
                <a:ext cx="6391" cy="43464"/>
              </a:xfrm>
              <a:custGeom>
                <a:avLst/>
                <a:gdLst>
                  <a:gd name="connsiteX0" fmla="*/ 6392 w 6391"/>
                  <a:gd name="connsiteY0" fmla="*/ 43465 h 43464"/>
                  <a:gd name="connsiteX1" fmla="*/ 0 w 6391"/>
                  <a:gd name="connsiteY1" fmla="*/ 43465 h 43464"/>
                  <a:gd name="connsiteX2" fmla="*/ 0 w 6391"/>
                  <a:gd name="connsiteY2" fmla="*/ 0 h 43464"/>
                  <a:gd name="connsiteX3" fmla="*/ 6392 w 6391"/>
                  <a:gd name="connsiteY3" fmla="*/ 0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3465"/>
                    </a:moveTo>
                    <a:lnTo>
                      <a:pt x="0" y="43465"/>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355" name="Graphic 2">
                <a:extLst>
                  <a:ext uri="{FF2B5EF4-FFF2-40B4-BE49-F238E27FC236}">
                    <a16:creationId xmlns:a16="http://schemas.microsoft.com/office/drawing/2014/main" id="{B68EBB58-F449-4763-A104-8548B0ECDC21}"/>
                  </a:ext>
                </a:extLst>
              </p:cNvPr>
              <p:cNvSpPr/>
              <p:nvPr/>
            </p:nvSpPr>
            <p:spPr>
              <a:xfrm>
                <a:off x="3096879" y="2005948"/>
                <a:ext cx="6391" cy="44104"/>
              </a:xfrm>
              <a:custGeom>
                <a:avLst/>
                <a:gdLst>
                  <a:gd name="connsiteX0" fmla="*/ 6392 w 6391"/>
                  <a:gd name="connsiteY0" fmla="*/ 43465 h 44104"/>
                  <a:gd name="connsiteX1" fmla="*/ 0 w 6391"/>
                  <a:gd name="connsiteY1" fmla="*/ 44104 h 44104"/>
                  <a:gd name="connsiteX2" fmla="*/ 0 w 6391"/>
                  <a:gd name="connsiteY2" fmla="*/ 639 h 44104"/>
                  <a:gd name="connsiteX3" fmla="*/ 6392 w 6391"/>
                  <a:gd name="connsiteY3" fmla="*/ 0 h 44104"/>
                </a:gdLst>
                <a:ahLst/>
                <a:cxnLst>
                  <a:cxn ang="0">
                    <a:pos x="connsiteX0" y="connsiteY0"/>
                  </a:cxn>
                  <a:cxn ang="0">
                    <a:pos x="connsiteX1" y="connsiteY1"/>
                  </a:cxn>
                  <a:cxn ang="0">
                    <a:pos x="connsiteX2" y="connsiteY2"/>
                  </a:cxn>
                  <a:cxn ang="0">
                    <a:pos x="connsiteX3" y="connsiteY3"/>
                  </a:cxn>
                </a:cxnLst>
                <a:rect l="l" t="t" r="r" b="b"/>
                <a:pathLst>
                  <a:path w="6391" h="44104">
                    <a:moveTo>
                      <a:pt x="6392" y="43465"/>
                    </a:moveTo>
                    <a:lnTo>
                      <a:pt x="0" y="44104"/>
                    </a:lnTo>
                    <a:lnTo>
                      <a:pt x="0" y="639"/>
                    </a:lnTo>
                    <a:lnTo>
                      <a:pt x="6392" y="0"/>
                    </a:lnTo>
                    <a:close/>
                  </a:path>
                </a:pathLst>
              </a:custGeom>
              <a:solidFill>
                <a:srgbClr val="FFFFFF"/>
              </a:solidFill>
              <a:ln w="6385" cap="flat">
                <a:noFill/>
                <a:prstDash val="solid"/>
                <a:miter/>
              </a:ln>
            </p:spPr>
            <p:txBody>
              <a:bodyPr rtlCol="0" anchor="ctr"/>
              <a:lstStyle/>
              <a:p>
                <a:endParaRPr lang="en-US"/>
              </a:p>
            </p:txBody>
          </p:sp>
          <p:sp>
            <p:nvSpPr>
              <p:cNvPr id="356" name="Graphic 2">
                <a:extLst>
                  <a:ext uri="{FF2B5EF4-FFF2-40B4-BE49-F238E27FC236}">
                    <a16:creationId xmlns:a16="http://schemas.microsoft.com/office/drawing/2014/main" id="{BCCE8BBC-FB6A-4B1B-8F07-C34779957270}"/>
                  </a:ext>
                </a:extLst>
              </p:cNvPr>
              <p:cNvSpPr/>
              <p:nvPr/>
            </p:nvSpPr>
            <p:spPr>
              <a:xfrm>
                <a:off x="3108384" y="2005948"/>
                <a:ext cx="6391" cy="43464"/>
              </a:xfrm>
              <a:custGeom>
                <a:avLst/>
                <a:gdLst>
                  <a:gd name="connsiteX0" fmla="*/ 6392 w 6391"/>
                  <a:gd name="connsiteY0" fmla="*/ 43465 h 43464"/>
                  <a:gd name="connsiteX1" fmla="*/ 0 w 6391"/>
                  <a:gd name="connsiteY1" fmla="*/ 43465 h 43464"/>
                  <a:gd name="connsiteX2" fmla="*/ 0 w 6391"/>
                  <a:gd name="connsiteY2" fmla="*/ 0 h 43464"/>
                  <a:gd name="connsiteX3" fmla="*/ 6392 w 6391"/>
                  <a:gd name="connsiteY3" fmla="*/ 0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3465"/>
                    </a:moveTo>
                    <a:lnTo>
                      <a:pt x="0" y="43465"/>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357" name="Graphic 2">
                <a:extLst>
                  <a:ext uri="{FF2B5EF4-FFF2-40B4-BE49-F238E27FC236}">
                    <a16:creationId xmlns:a16="http://schemas.microsoft.com/office/drawing/2014/main" id="{8D978B01-2DF1-4407-B814-1A7E321A1CB3}"/>
                  </a:ext>
                </a:extLst>
              </p:cNvPr>
              <p:cNvSpPr/>
              <p:nvPr/>
            </p:nvSpPr>
            <p:spPr>
              <a:xfrm>
                <a:off x="3119889" y="2005309"/>
                <a:ext cx="6391" cy="43464"/>
              </a:xfrm>
              <a:custGeom>
                <a:avLst/>
                <a:gdLst>
                  <a:gd name="connsiteX0" fmla="*/ 6392 w 6391"/>
                  <a:gd name="connsiteY0" fmla="*/ 43465 h 43464"/>
                  <a:gd name="connsiteX1" fmla="*/ 0 w 6391"/>
                  <a:gd name="connsiteY1" fmla="*/ 43465 h 43464"/>
                  <a:gd name="connsiteX2" fmla="*/ 0 w 6391"/>
                  <a:gd name="connsiteY2" fmla="*/ 639 h 43464"/>
                  <a:gd name="connsiteX3" fmla="*/ 6392 w 6391"/>
                  <a:gd name="connsiteY3" fmla="*/ 0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3465"/>
                    </a:moveTo>
                    <a:lnTo>
                      <a:pt x="0" y="43465"/>
                    </a:lnTo>
                    <a:lnTo>
                      <a:pt x="0" y="639"/>
                    </a:lnTo>
                    <a:lnTo>
                      <a:pt x="6392" y="0"/>
                    </a:lnTo>
                    <a:close/>
                  </a:path>
                </a:pathLst>
              </a:custGeom>
              <a:solidFill>
                <a:srgbClr val="FFFFFF"/>
              </a:solidFill>
              <a:ln w="6385" cap="flat">
                <a:noFill/>
                <a:prstDash val="solid"/>
                <a:miter/>
              </a:ln>
            </p:spPr>
            <p:txBody>
              <a:bodyPr rtlCol="0" anchor="ctr"/>
              <a:lstStyle/>
              <a:p>
                <a:endParaRPr lang="en-US"/>
              </a:p>
            </p:txBody>
          </p:sp>
          <p:sp>
            <p:nvSpPr>
              <p:cNvPr id="358" name="Graphic 2">
                <a:extLst>
                  <a:ext uri="{FF2B5EF4-FFF2-40B4-BE49-F238E27FC236}">
                    <a16:creationId xmlns:a16="http://schemas.microsoft.com/office/drawing/2014/main" id="{439839E9-8A80-422E-B8E3-02356E7A17EF}"/>
                  </a:ext>
                </a:extLst>
              </p:cNvPr>
              <p:cNvSpPr/>
              <p:nvPr/>
            </p:nvSpPr>
            <p:spPr>
              <a:xfrm>
                <a:off x="3131395" y="2005309"/>
                <a:ext cx="6391" cy="43464"/>
              </a:xfrm>
              <a:custGeom>
                <a:avLst/>
                <a:gdLst>
                  <a:gd name="connsiteX0" fmla="*/ 6392 w 6391"/>
                  <a:gd name="connsiteY0" fmla="*/ 42826 h 43464"/>
                  <a:gd name="connsiteX1" fmla="*/ 0 w 6391"/>
                  <a:gd name="connsiteY1" fmla="*/ 43465 h 43464"/>
                  <a:gd name="connsiteX2" fmla="*/ 0 w 6391"/>
                  <a:gd name="connsiteY2" fmla="*/ 0 h 43464"/>
                  <a:gd name="connsiteX3" fmla="*/ 6392 w 6391"/>
                  <a:gd name="connsiteY3" fmla="*/ 0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2826"/>
                    </a:moveTo>
                    <a:lnTo>
                      <a:pt x="0" y="43465"/>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359" name="Graphic 2">
                <a:extLst>
                  <a:ext uri="{FF2B5EF4-FFF2-40B4-BE49-F238E27FC236}">
                    <a16:creationId xmlns:a16="http://schemas.microsoft.com/office/drawing/2014/main" id="{E7A08FDE-C108-4285-841C-E4E2796F5A04}"/>
                  </a:ext>
                </a:extLst>
              </p:cNvPr>
              <p:cNvSpPr/>
              <p:nvPr/>
            </p:nvSpPr>
            <p:spPr>
              <a:xfrm>
                <a:off x="3142261" y="2004670"/>
                <a:ext cx="6391" cy="43464"/>
              </a:xfrm>
              <a:custGeom>
                <a:avLst/>
                <a:gdLst>
                  <a:gd name="connsiteX0" fmla="*/ 6392 w 6391"/>
                  <a:gd name="connsiteY0" fmla="*/ 43465 h 43464"/>
                  <a:gd name="connsiteX1" fmla="*/ 0 w 6391"/>
                  <a:gd name="connsiteY1" fmla="*/ 43465 h 43464"/>
                  <a:gd name="connsiteX2" fmla="*/ 0 w 6391"/>
                  <a:gd name="connsiteY2" fmla="*/ 639 h 43464"/>
                  <a:gd name="connsiteX3" fmla="*/ 6392 w 6391"/>
                  <a:gd name="connsiteY3" fmla="*/ 0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3465"/>
                    </a:moveTo>
                    <a:lnTo>
                      <a:pt x="0" y="43465"/>
                    </a:lnTo>
                    <a:lnTo>
                      <a:pt x="0" y="639"/>
                    </a:lnTo>
                    <a:lnTo>
                      <a:pt x="6392" y="0"/>
                    </a:lnTo>
                    <a:close/>
                  </a:path>
                </a:pathLst>
              </a:custGeom>
              <a:solidFill>
                <a:srgbClr val="FFFFFF"/>
              </a:solidFill>
              <a:ln w="6385" cap="flat">
                <a:noFill/>
                <a:prstDash val="solid"/>
                <a:miter/>
              </a:ln>
            </p:spPr>
            <p:txBody>
              <a:bodyPr rtlCol="0" anchor="ctr"/>
              <a:lstStyle/>
              <a:p>
                <a:endParaRPr lang="en-US"/>
              </a:p>
            </p:txBody>
          </p:sp>
          <p:sp>
            <p:nvSpPr>
              <p:cNvPr id="360" name="Graphic 2">
                <a:extLst>
                  <a:ext uri="{FF2B5EF4-FFF2-40B4-BE49-F238E27FC236}">
                    <a16:creationId xmlns:a16="http://schemas.microsoft.com/office/drawing/2014/main" id="{CDE35C27-2810-46C1-B62C-D64967453C35}"/>
                  </a:ext>
                </a:extLst>
              </p:cNvPr>
              <p:cNvSpPr/>
              <p:nvPr/>
            </p:nvSpPr>
            <p:spPr>
              <a:xfrm>
                <a:off x="3153766" y="2004670"/>
                <a:ext cx="6391" cy="43464"/>
              </a:xfrm>
              <a:custGeom>
                <a:avLst/>
                <a:gdLst>
                  <a:gd name="connsiteX0" fmla="*/ 6392 w 6391"/>
                  <a:gd name="connsiteY0" fmla="*/ 42826 h 43464"/>
                  <a:gd name="connsiteX1" fmla="*/ 0 w 6391"/>
                  <a:gd name="connsiteY1" fmla="*/ 43465 h 43464"/>
                  <a:gd name="connsiteX2" fmla="*/ 0 w 6391"/>
                  <a:gd name="connsiteY2" fmla="*/ 0 h 43464"/>
                  <a:gd name="connsiteX3" fmla="*/ 6392 w 6391"/>
                  <a:gd name="connsiteY3" fmla="*/ 0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2826"/>
                    </a:moveTo>
                    <a:lnTo>
                      <a:pt x="0" y="43465"/>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361" name="Graphic 2">
                <a:extLst>
                  <a:ext uri="{FF2B5EF4-FFF2-40B4-BE49-F238E27FC236}">
                    <a16:creationId xmlns:a16="http://schemas.microsoft.com/office/drawing/2014/main" id="{98F8C128-BE9A-44F1-A5C8-DFE929120318}"/>
                  </a:ext>
                </a:extLst>
              </p:cNvPr>
              <p:cNvSpPr/>
              <p:nvPr/>
            </p:nvSpPr>
            <p:spPr>
              <a:xfrm>
                <a:off x="3164633" y="2004031"/>
                <a:ext cx="6391" cy="43464"/>
              </a:xfrm>
              <a:custGeom>
                <a:avLst/>
                <a:gdLst>
                  <a:gd name="connsiteX0" fmla="*/ 6392 w 6391"/>
                  <a:gd name="connsiteY0" fmla="*/ 43465 h 43464"/>
                  <a:gd name="connsiteX1" fmla="*/ 0 w 6391"/>
                  <a:gd name="connsiteY1" fmla="*/ 43465 h 43464"/>
                  <a:gd name="connsiteX2" fmla="*/ 0 w 6391"/>
                  <a:gd name="connsiteY2" fmla="*/ 0 h 43464"/>
                  <a:gd name="connsiteX3" fmla="*/ 6392 w 6391"/>
                  <a:gd name="connsiteY3" fmla="*/ 0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3465"/>
                    </a:moveTo>
                    <a:lnTo>
                      <a:pt x="0" y="43465"/>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362" name="Graphic 2">
                <a:extLst>
                  <a:ext uri="{FF2B5EF4-FFF2-40B4-BE49-F238E27FC236}">
                    <a16:creationId xmlns:a16="http://schemas.microsoft.com/office/drawing/2014/main" id="{3CFA9E08-66D0-4D39-9B56-D2D84F38589C}"/>
                  </a:ext>
                </a:extLst>
              </p:cNvPr>
              <p:cNvSpPr/>
              <p:nvPr/>
            </p:nvSpPr>
            <p:spPr>
              <a:xfrm>
                <a:off x="3176138" y="2004031"/>
                <a:ext cx="6391" cy="42825"/>
              </a:xfrm>
              <a:custGeom>
                <a:avLst/>
                <a:gdLst>
                  <a:gd name="connsiteX0" fmla="*/ 6392 w 6391"/>
                  <a:gd name="connsiteY0" fmla="*/ 42826 h 42825"/>
                  <a:gd name="connsiteX1" fmla="*/ 0 w 6391"/>
                  <a:gd name="connsiteY1" fmla="*/ 42826 h 42825"/>
                  <a:gd name="connsiteX2" fmla="*/ 0 w 6391"/>
                  <a:gd name="connsiteY2" fmla="*/ 0 h 42825"/>
                  <a:gd name="connsiteX3" fmla="*/ 6392 w 6391"/>
                  <a:gd name="connsiteY3" fmla="*/ 0 h 42825"/>
                </a:gdLst>
                <a:ahLst/>
                <a:cxnLst>
                  <a:cxn ang="0">
                    <a:pos x="connsiteX0" y="connsiteY0"/>
                  </a:cxn>
                  <a:cxn ang="0">
                    <a:pos x="connsiteX1" y="connsiteY1"/>
                  </a:cxn>
                  <a:cxn ang="0">
                    <a:pos x="connsiteX2" y="connsiteY2"/>
                  </a:cxn>
                  <a:cxn ang="0">
                    <a:pos x="connsiteX3" y="connsiteY3"/>
                  </a:cxn>
                </a:cxnLst>
                <a:rect l="l" t="t" r="r" b="b"/>
                <a:pathLst>
                  <a:path w="6391" h="42825">
                    <a:moveTo>
                      <a:pt x="6392" y="42826"/>
                    </a:moveTo>
                    <a:lnTo>
                      <a:pt x="0" y="42826"/>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363" name="Graphic 2">
                <a:extLst>
                  <a:ext uri="{FF2B5EF4-FFF2-40B4-BE49-F238E27FC236}">
                    <a16:creationId xmlns:a16="http://schemas.microsoft.com/office/drawing/2014/main" id="{B3F8E1D5-B98E-472D-9477-0945EEF3D952}"/>
                  </a:ext>
                </a:extLst>
              </p:cNvPr>
              <p:cNvSpPr/>
              <p:nvPr/>
            </p:nvSpPr>
            <p:spPr>
              <a:xfrm>
                <a:off x="3187004" y="2003391"/>
                <a:ext cx="6391" cy="43464"/>
              </a:xfrm>
              <a:custGeom>
                <a:avLst/>
                <a:gdLst>
                  <a:gd name="connsiteX0" fmla="*/ 6392 w 6391"/>
                  <a:gd name="connsiteY0" fmla="*/ 42826 h 43464"/>
                  <a:gd name="connsiteX1" fmla="*/ 0 w 6391"/>
                  <a:gd name="connsiteY1" fmla="*/ 43465 h 43464"/>
                  <a:gd name="connsiteX2" fmla="*/ 0 w 6391"/>
                  <a:gd name="connsiteY2" fmla="*/ 0 h 43464"/>
                  <a:gd name="connsiteX3" fmla="*/ 6392 w 6391"/>
                  <a:gd name="connsiteY3" fmla="*/ 0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2826"/>
                    </a:moveTo>
                    <a:lnTo>
                      <a:pt x="0" y="43465"/>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364" name="Graphic 2">
                <a:extLst>
                  <a:ext uri="{FF2B5EF4-FFF2-40B4-BE49-F238E27FC236}">
                    <a16:creationId xmlns:a16="http://schemas.microsoft.com/office/drawing/2014/main" id="{B47AF325-D589-4379-96D8-DFECEE619F46}"/>
                  </a:ext>
                </a:extLst>
              </p:cNvPr>
              <p:cNvSpPr/>
              <p:nvPr/>
            </p:nvSpPr>
            <p:spPr>
              <a:xfrm>
                <a:off x="3198510" y="2002752"/>
                <a:ext cx="6391" cy="43464"/>
              </a:xfrm>
              <a:custGeom>
                <a:avLst/>
                <a:gdLst>
                  <a:gd name="connsiteX0" fmla="*/ 6392 w 6391"/>
                  <a:gd name="connsiteY0" fmla="*/ 43465 h 43464"/>
                  <a:gd name="connsiteX1" fmla="*/ 0 w 6391"/>
                  <a:gd name="connsiteY1" fmla="*/ 43465 h 43464"/>
                  <a:gd name="connsiteX2" fmla="*/ 0 w 6391"/>
                  <a:gd name="connsiteY2" fmla="*/ 639 h 43464"/>
                  <a:gd name="connsiteX3" fmla="*/ 6392 w 6391"/>
                  <a:gd name="connsiteY3" fmla="*/ 0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3465"/>
                    </a:moveTo>
                    <a:lnTo>
                      <a:pt x="0" y="43465"/>
                    </a:lnTo>
                    <a:lnTo>
                      <a:pt x="0" y="639"/>
                    </a:lnTo>
                    <a:lnTo>
                      <a:pt x="6392" y="0"/>
                    </a:lnTo>
                    <a:close/>
                  </a:path>
                </a:pathLst>
              </a:custGeom>
              <a:solidFill>
                <a:srgbClr val="FFFFFF"/>
              </a:solidFill>
              <a:ln w="6385" cap="flat">
                <a:noFill/>
                <a:prstDash val="solid"/>
                <a:miter/>
              </a:ln>
            </p:spPr>
            <p:txBody>
              <a:bodyPr rtlCol="0" anchor="ctr"/>
              <a:lstStyle/>
              <a:p>
                <a:endParaRPr lang="en-US"/>
              </a:p>
            </p:txBody>
          </p:sp>
          <p:sp>
            <p:nvSpPr>
              <p:cNvPr id="365" name="Graphic 2">
                <a:extLst>
                  <a:ext uri="{FF2B5EF4-FFF2-40B4-BE49-F238E27FC236}">
                    <a16:creationId xmlns:a16="http://schemas.microsoft.com/office/drawing/2014/main" id="{5E48C25F-35F5-40BC-B786-D993E8FD5B0D}"/>
                  </a:ext>
                </a:extLst>
              </p:cNvPr>
              <p:cNvSpPr/>
              <p:nvPr/>
            </p:nvSpPr>
            <p:spPr>
              <a:xfrm>
                <a:off x="3209376" y="2002752"/>
                <a:ext cx="6391" cy="42825"/>
              </a:xfrm>
              <a:custGeom>
                <a:avLst/>
                <a:gdLst>
                  <a:gd name="connsiteX0" fmla="*/ 6392 w 6391"/>
                  <a:gd name="connsiteY0" fmla="*/ 42826 h 42825"/>
                  <a:gd name="connsiteX1" fmla="*/ 0 w 6391"/>
                  <a:gd name="connsiteY1" fmla="*/ 42826 h 42825"/>
                  <a:gd name="connsiteX2" fmla="*/ 0 w 6391"/>
                  <a:gd name="connsiteY2" fmla="*/ 0 h 42825"/>
                  <a:gd name="connsiteX3" fmla="*/ 6392 w 6391"/>
                  <a:gd name="connsiteY3" fmla="*/ 0 h 42825"/>
                </a:gdLst>
                <a:ahLst/>
                <a:cxnLst>
                  <a:cxn ang="0">
                    <a:pos x="connsiteX0" y="connsiteY0"/>
                  </a:cxn>
                  <a:cxn ang="0">
                    <a:pos x="connsiteX1" y="connsiteY1"/>
                  </a:cxn>
                  <a:cxn ang="0">
                    <a:pos x="connsiteX2" y="connsiteY2"/>
                  </a:cxn>
                  <a:cxn ang="0">
                    <a:pos x="connsiteX3" y="connsiteY3"/>
                  </a:cxn>
                </a:cxnLst>
                <a:rect l="l" t="t" r="r" b="b"/>
                <a:pathLst>
                  <a:path w="6391" h="42825">
                    <a:moveTo>
                      <a:pt x="6392" y="42826"/>
                    </a:moveTo>
                    <a:lnTo>
                      <a:pt x="0" y="42826"/>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366" name="Graphic 2">
                <a:extLst>
                  <a:ext uri="{FF2B5EF4-FFF2-40B4-BE49-F238E27FC236}">
                    <a16:creationId xmlns:a16="http://schemas.microsoft.com/office/drawing/2014/main" id="{CBA40BB5-3FF3-4BC5-9CB9-C44F974DEC8C}"/>
                  </a:ext>
                </a:extLst>
              </p:cNvPr>
              <p:cNvSpPr/>
              <p:nvPr/>
            </p:nvSpPr>
            <p:spPr>
              <a:xfrm>
                <a:off x="3220242" y="2002113"/>
                <a:ext cx="6391" cy="43464"/>
              </a:xfrm>
              <a:custGeom>
                <a:avLst/>
                <a:gdLst>
                  <a:gd name="connsiteX0" fmla="*/ 6392 w 6391"/>
                  <a:gd name="connsiteY0" fmla="*/ 42826 h 43464"/>
                  <a:gd name="connsiteX1" fmla="*/ 0 w 6391"/>
                  <a:gd name="connsiteY1" fmla="*/ 43465 h 43464"/>
                  <a:gd name="connsiteX2" fmla="*/ 0 w 6391"/>
                  <a:gd name="connsiteY2" fmla="*/ 639 h 43464"/>
                  <a:gd name="connsiteX3" fmla="*/ 6392 w 6391"/>
                  <a:gd name="connsiteY3" fmla="*/ 0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2826"/>
                    </a:moveTo>
                    <a:lnTo>
                      <a:pt x="0" y="43465"/>
                    </a:lnTo>
                    <a:lnTo>
                      <a:pt x="0" y="639"/>
                    </a:lnTo>
                    <a:lnTo>
                      <a:pt x="6392" y="0"/>
                    </a:lnTo>
                    <a:close/>
                  </a:path>
                </a:pathLst>
              </a:custGeom>
              <a:solidFill>
                <a:srgbClr val="FFFFFF"/>
              </a:solidFill>
              <a:ln w="6385" cap="flat">
                <a:noFill/>
                <a:prstDash val="solid"/>
                <a:miter/>
              </a:ln>
            </p:spPr>
            <p:txBody>
              <a:bodyPr rtlCol="0" anchor="ctr"/>
              <a:lstStyle/>
              <a:p>
                <a:endParaRPr lang="en-US"/>
              </a:p>
            </p:txBody>
          </p:sp>
          <p:sp>
            <p:nvSpPr>
              <p:cNvPr id="367" name="Graphic 2">
                <a:extLst>
                  <a:ext uri="{FF2B5EF4-FFF2-40B4-BE49-F238E27FC236}">
                    <a16:creationId xmlns:a16="http://schemas.microsoft.com/office/drawing/2014/main" id="{187C44E6-5F2B-45F3-8F99-73577378BF91}"/>
                  </a:ext>
                </a:extLst>
              </p:cNvPr>
              <p:cNvSpPr/>
              <p:nvPr/>
            </p:nvSpPr>
            <p:spPr>
              <a:xfrm>
                <a:off x="3231747" y="2002113"/>
                <a:ext cx="5752" cy="42825"/>
              </a:xfrm>
              <a:custGeom>
                <a:avLst/>
                <a:gdLst>
                  <a:gd name="connsiteX0" fmla="*/ 5753 w 5752"/>
                  <a:gd name="connsiteY0" fmla="*/ 42826 h 42825"/>
                  <a:gd name="connsiteX1" fmla="*/ 0 w 5752"/>
                  <a:gd name="connsiteY1" fmla="*/ 42826 h 42825"/>
                  <a:gd name="connsiteX2" fmla="*/ 0 w 5752"/>
                  <a:gd name="connsiteY2" fmla="*/ 0 h 42825"/>
                  <a:gd name="connsiteX3" fmla="*/ 5753 w 5752"/>
                  <a:gd name="connsiteY3" fmla="*/ 0 h 42825"/>
                </a:gdLst>
                <a:ahLst/>
                <a:cxnLst>
                  <a:cxn ang="0">
                    <a:pos x="connsiteX0" y="connsiteY0"/>
                  </a:cxn>
                  <a:cxn ang="0">
                    <a:pos x="connsiteX1" y="connsiteY1"/>
                  </a:cxn>
                  <a:cxn ang="0">
                    <a:pos x="connsiteX2" y="connsiteY2"/>
                  </a:cxn>
                  <a:cxn ang="0">
                    <a:pos x="connsiteX3" y="connsiteY3"/>
                  </a:cxn>
                </a:cxnLst>
                <a:rect l="l" t="t" r="r" b="b"/>
                <a:pathLst>
                  <a:path w="5752" h="42825">
                    <a:moveTo>
                      <a:pt x="5753" y="42826"/>
                    </a:moveTo>
                    <a:lnTo>
                      <a:pt x="0" y="42826"/>
                    </a:lnTo>
                    <a:lnTo>
                      <a:pt x="0" y="0"/>
                    </a:lnTo>
                    <a:lnTo>
                      <a:pt x="5753" y="0"/>
                    </a:lnTo>
                    <a:close/>
                  </a:path>
                </a:pathLst>
              </a:custGeom>
              <a:solidFill>
                <a:srgbClr val="FFFFFF"/>
              </a:solidFill>
              <a:ln w="6385" cap="flat">
                <a:noFill/>
                <a:prstDash val="solid"/>
                <a:miter/>
              </a:ln>
            </p:spPr>
            <p:txBody>
              <a:bodyPr rtlCol="0" anchor="ctr"/>
              <a:lstStyle/>
              <a:p>
                <a:endParaRPr lang="en-US"/>
              </a:p>
            </p:txBody>
          </p:sp>
        </p:grpSp>
        <p:grpSp>
          <p:nvGrpSpPr>
            <p:cNvPr id="368" name="Graphic 2">
              <a:extLst>
                <a:ext uri="{FF2B5EF4-FFF2-40B4-BE49-F238E27FC236}">
                  <a16:creationId xmlns:a16="http://schemas.microsoft.com/office/drawing/2014/main" id="{588E3BF2-E114-4B97-BB16-EDAE1C85A768}"/>
                </a:ext>
              </a:extLst>
            </p:cNvPr>
            <p:cNvGrpSpPr/>
            <p:nvPr/>
          </p:nvGrpSpPr>
          <p:grpSpPr>
            <a:xfrm>
              <a:off x="3051496" y="2005948"/>
              <a:ext cx="186003" cy="45382"/>
              <a:chOff x="3051496" y="2005948"/>
              <a:chExt cx="186003" cy="45382"/>
            </a:xfrm>
            <a:solidFill>
              <a:srgbClr val="FF9085"/>
            </a:solidFill>
          </p:grpSpPr>
          <p:sp>
            <p:nvSpPr>
              <p:cNvPr id="369" name="Graphic 2">
                <a:extLst>
                  <a:ext uri="{FF2B5EF4-FFF2-40B4-BE49-F238E27FC236}">
                    <a16:creationId xmlns:a16="http://schemas.microsoft.com/office/drawing/2014/main" id="{3A416E12-0B63-4305-B460-696751F2BC0B}"/>
                  </a:ext>
                </a:extLst>
              </p:cNvPr>
              <p:cNvSpPr/>
              <p:nvPr/>
            </p:nvSpPr>
            <p:spPr>
              <a:xfrm>
                <a:off x="3051496" y="2014258"/>
                <a:ext cx="6391" cy="37072"/>
              </a:xfrm>
              <a:custGeom>
                <a:avLst/>
                <a:gdLst>
                  <a:gd name="connsiteX0" fmla="*/ 6392 w 6391"/>
                  <a:gd name="connsiteY0" fmla="*/ 37073 h 37072"/>
                  <a:gd name="connsiteX1" fmla="*/ 0 w 6391"/>
                  <a:gd name="connsiteY1" fmla="*/ 37073 h 37072"/>
                  <a:gd name="connsiteX2" fmla="*/ 0 w 6391"/>
                  <a:gd name="connsiteY2" fmla="*/ 0 h 37072"/>
                  <a:gd name="connsiteX3" fmla="*/ 6392 w 6391"/>
                  <a:gd name="connsiteY3" fmla="*/ 0 h 37072"/>
                </a:gdLst>
                <a:ahLst/>
                <a:cxnLst>
                  <a:cxn ang="0">
                    <a:pos x="connsiteX0" y="connsiteY0"/>
                  </a:cxn>
                  <a:cxn ang="0">
                    <a:pos x="connsiteX1" y="connsiteY1"/>
                  </a:cxn>
                  <a:cxn ang="0">
                    <a:pos x="connsiteX2" y="connsiteY2"/>
                  </a:cxn>
                  <a:cxn ang="0">
                    <a:pos x="connsiteX3" y="connsiteY3"/>
                  </a:cxn>
                </a:cxnLst>
                <a:rect l="l" t="t" r="r" b="b"/>
                <a:pathLst>
                  <a:path w="6391" h="37072">
                    <a:moveTo>
                      <a:pt x="6392" y="37073"/>
                    </a:moveTo>
                    <a:lnTo>
                      <a:pt x="0" y="37073"/>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370" name="Graphic 2">
                <a:extLst>
                  <a:ext uri="{FF2B5EF4-FFF2-40B4-BE49-F238E27FC236}">
                    <a16:creationId xmlns:a16="http://schemas.microsoft.com/office/drawing/2014/main" id="{DDC90A31-1314-4FDF-8E6C-8597BF952F62}"/>
                  </a:ext>
                </a:extLst>
              </p:cNvPr>
              <p:cNvSpPr/>
              <p:nvPr/>
            </p:nvSpPr>
            <p:spPr>
              <a:xfrm>
                <a:off x="3063002" y="2046217"/>
                <a:ext cx="6391" cy="5113"/>
              </a:xfrm>
              <a:custGeom>
                <a:avLst/>
                <a:gdLst>
                  <a:gd name="connsiteX0" fmla="*/ 6392 w 6391"/>
                  <a:gd name="connsiteY0" fmla="*/ 4474 h 5113"/>
                  <a:gd name="connsiteX1" fmla="*/ 0 w 6391"/>
                  <a:gd name="connsiteY1" fmla="*/ 5114 h 5113"/>
                  <a:gd name="connsiteX2" fmla="*/ 0 w 6391"/>
                  <a:gd name="connsiteY2" fmla="*/ 639 h 5113"/>
                  <a:gd name="connsiteX3" fmla="*/ 6392 w 6391"/>
                  <a:gd name="connsiteY3" fmla="*/ 0 h 5113"/>
                </a:gdLst>
                <a:ahLst/>
                <a:cxnLst>
                  <a:cxn ang="0">
                    <a:pos x="connsiteX0" y="connsiteY0"/>
                  </a:cxn>
                  <a:cxn ang="0">
                    <a:pos x="connsiteX1" y="connsiteY1"/>
                  </a:cxn>
                  <a:cxn ang="0">
                    <a:pos x="connsiteX2" y="connsiteY2"/>
                  </a:cxn>
                  <a:cxn ang="0">
                    <a:pos x="connsiteX3" y="connsiteY3"/>
                  </a:cxn>
                </a:cxnLst>
                <a:rect l="l" t="t" r="r" b="b"/>
                <a:pathLst>
                  <a:path w="6391" h="5113">
                    <a:moveTo>
                      <a:pt x="6392" y="4474"/>
                    </a:moveTo>
                    <a:lnTo>
                      <a:pt x="0" y="5114"/>
                    </a:lnTo>
                    <a:lnTo>
                      <a:pt x="0" y="639"/>
                    </a:lnTo>
                    <a:lnTo>
                      <a:pt x="6392" y="0"/>
                    </a:lnTo>
                    <a:close/>
                  </a:path>
                </a:pathLst>
              </a:custGeom>
              <a:solidFill>
                <a:srgbClr val="FF9085"/>
              </a:solidFill>
              <a:ln w="6385" cap="flat">
                <a:noFill/>
                <a:prstDash val="solid"/>
                <a:miter/>
              </a:ln>
            </p:spPr>
            <p:txBody>
              <a:bodyPr rtlCol="0" anchor="ctr"/>
              <a:lstStyle/>
              <a:p>
                <a:endParaRPr lang="en-US"/>
              </a:p>
            </p:txBody>
          </p:sp>
          <p:sp>
            <p:nvSpPr>
              <p:cNvPr id="371" name="Graphic 2">
                <a:extLst>
                  <a:ext uri="{FF2B5EF4-FFF2-40B4-BE49-F238E27FC236}">
                    <a16:creationId xmlns:a16="http://schemas.microsoft.com/office/drawing/2014/main" id="{3E349964-8D00-4776-A7F7-8DEFA460196E}"/>
                  </a:ext>
                </a:extLst>
              </p:cNvPr>
              <p:cNvSpPr/>
              <p:nvPr/>
            </p:nvSpPr>
            <p:spPr>
              <a:xfrm>
                <a:off x="3074507" y="2025124"/>
                <a:ext cx="6391" cy="25567"/>
              </a:xfrm>
              <a:custGeom>
                <a:avLst/>
                <a:gdLst>
                  <a:gd name="connsiteX0" fmla="*/ 6392 w 6391"/>
                  <a:gd name="connsiteY0" fmla="*/ 25568 h 25567"/>
                  <a:gd name="connsiteX1" fmla="*/ 0 w 6391"/>
                  <a:gd name="connsiteY1" fmla="*/ 25568 h 25567"/>
                  <a:gd name="connsiteX2" fmla="*/ 0 w 6391"/>
                  <a:gd name="connsiteY2" fmla="*/ 0 h 25567"/>
                  <a:gd name="connsiteX3" fmla="*/ 6392 w 6391"/>
                  <a:gd name="connsiteY3" fmla="*/ 0 h 25567"/>
                </a:gdLst>
                <a:ahLst/>
                <a:cxnLst>
                  <a:cxn ang="0">
                    <a:pos x="connsiteX0" y="connsiteY0"/>
                  </a:cxn>
                  <a:cxn ang="0">
                    <a:pos x="connsiteX1" y="connsiteY1"/>
                  </a:cxn>
                  <a:cxn ang="0">
                    <a:pos x="connsiteX2" y="connsiteY2"/>
                  </a:cxn>
                  <a:cxn ang="0">
                    <a:pos x="connsiteX3" y="connsiteY3"/>
                  </a:cxn>
                </a:cxnLst>
                <a:rect l="l" t="t" r="r" b="b"/>
                <a:pathLst>
                  <a:path w="6391" h="25567">
                    <a:moveTo>
                      <a:pt x="6392" y="25568"/>
                    </a:moveTo>
                    <a:lnTo>
                      <a:pt x="0" y="25568"/>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372" name="Graphic 2">
                <a:extLst>
                  <a:ext uri="{FF2B5EF4-FFF2-40B4-BE49-F238E27FC236}">
                    <a16:creationId xmlns:a16="http://schemas.microsoft.com/office/drawing/2014/main" id="{C42133AD-3F53-43EB-8E70-F69114A3C6D0}"/>
                  </a:ext>
                </a:extLst>
              </p:cNvPr>
              <p:cNvSpPr/>
              <p:nvPr/>
            </p:nvSpPr>
            <p:spPr>
              <a:xfrm>
                <a:off x="3086012" y="2039186"/>
                <a:ext cx="6391" cy="10866"/>
              </a:xfrm>
              <a:custGeom>
                <a:avLst/>
                <a:gdLst>
                  <a:gd name="connsiteX0" fmla="*/ 6392 w 6391"/>
                  <a:gd name="connsiteY0" fmla="*/ 10866 h 10866"/>
                  <a:gd name="connsiteX1" fmla="*/ 0 w 6391"/>
                  <a:gd name="connsiteY1" fmla="*/ 10866 h 10866"/>
                  <a:gd name="connsiteX2" fmla="*/ 0 w 6391"/>
                  <a:gd name="connsiteY2" fmla="*/ 0 h 10866"/>
                  <a:gd name="connsiteX3" fmla="*/ 6392 w 6391"/>
                  <a:gd name="connsiteY3" fmla="*/ 0 h 10866"/>
                </a:gdLst>
                <a:ahLst/>
                <a:cxnLst>
                  <a:cxn ang="0">
                    <a:pos x="connsiteX0" y="connsiteY0"/>
                  </a:cxn>
                  <a:cxn ang="0">
                    <a:pos x="connsiteX1" y="connsiteY1"/>
                  </a:cxn>
                  <a:cxn ang="0">
                    <a:pos x="connsiteX2" y="connsiteY2"/>
                  </a:cxn>
                  <a:cxn ang="0">
                    <a:pos x="connsiteX3" y="connsiteY3"/>
                  </a:cxn>
                </a:cxnLst>
                <a:rect l="l" t="t" r="r" b="b"/>
                <a:pathLst>
                  <a:path w="6391" h="10866">
                    <a:moveTo>
                      <a:pt x="6392" y="10866"/>
                    </a:moveTo>
                    <a:lnTo>
                      <a:pt x="0" y="10866"/>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373" name="Graphic 2">
                <a:extLst>
                  <a:ext uri="{FF2B5EF4-FFF2-40B4-BE49-F238E27FC236}">
                    <a16:creationId xmlns:a16="http://schemas.microsoft.com/office/drawing/2014/main" id="{D52F0561-EFC3-4C0E-8DF2-420CE5F5CD18}"/>
                  </a:ext>
                </a:extLst>
              </p:cNvPr>
              <p:cNvSpPr/>
              <p:nvPr/>
            </p:nvSpPr>
            <p:spPr>
              <a:xfrm>
                <a:off x="3096879" y="2021928"/>
                <a:ext cx="6391" cy="28124"/>
              </a:xfrm>
              <a:custGeom>
                <a:avLst/>
                <a:gdLst>
                  <a:gd name="connsiteX0" fmla="*/ 6392 w 6391"/>
                  <a:gd name="connsiteY0" fmla="*/ 27485 h 28124"/>
                  <a:gd name="connsiteX1" fmla="*/ 0 w 6391"/>
                  <a:gd name="connsiteY1" fmla="*/ 28124 h 28124"/>
                  <a:gd name="connsiteX2" fmla="*/ 0 w 6391"/>
                  <a:gd name="connsiteY2" fmla="*/ 0 h 28124"/>
                  <a:gd name="connsiteX3" fmla="*/ 6392 w 6391"/>
                  <a:gd name="connsiteY3" fmla="*/ 0 h 28124"/>
                </a:gdLst>
                <a:ahLst/>
                <a:cxnLst>
                  <a:cxn ang="0">
                    <a:pos x="connsiteX0" y="connsiteY0"/>
                  </a:cxn>
                  <a:cxn ang="0">
                    <a:pos x="connsiteX1" y="connsiteY1"/>
                  </a:cxn>
                  <a:cxn ang="0">
                    <a:pos x="connsiteX2" y="connsiteY2"/>
                  </a:cxn>
                  <a:cxn ang="0">
                    <a:pos x="connsiteX3" y="connsiteY3"/>
                  </a:cxn>
                </a:cxnLst>
                <a:rect l="l" t="t" r="r" b="b"/>
                <a:pathLst>
                  <a:path w="6391" h="28124">
                    <a:moveTo>
                      <a:pt x="6392" y="27485"/>
                    </a:moveTo>
                    <a:lnTo>
                      <a:pt x="0" y="28124"/>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374" name="Graphic 2">
                <a:extLst>
                  <a:ext uri="{FF2B5EF4-FFF2-40B4-BE49-F238E27FC236}">
                    <a16:creationId xmlns:a16="http://schemas.microsoft.com/office/drawing/2014/main" id="{1CB64736-C82A-4104-B4A7-9E13091FD7F0}"/>
                  </a:ext>
                </a:extLst>
              </p:cNvPr>
              <p:cNvSpPr/>
              <p:nvPr/>
            </p:nvSpPr>
            <p:spPr>
              <a:xfrm>
                <a:off x="3108384" y="2030237"/>
                <a:ext cx="6391" cy="19175"/>
              </a:xfrm>
              <a:custGeom>
                <a:avLst/>
                <a:gdLst>
                  <a:gd name="connsiteX0" fmla="*/ 6392 w 6391"/>
                  <a:gd name="connsiteY0" fmla="*/ 19176 h 19175"/>
                  <a:gd name="connsiteX1" fmla="*/ 0 w 6391"/>
                  <a:gd name="connsiteY1" fmla="*/ 19176 h 19175"/>
                  <a:gd name="connsiteX2" fmla="*/ 0 w 6391"/>
                  <a:gd name="connsiteY2" fmla="*/ 0 h 19175"/>
                  <a:gd name="connsiteX3" fmla="*/ 6392 w 6391"/>
                  <a:gd name="connsiteY3" fmla="*/ 0 h 19175"/>
                </a:gdLst>
                <a:ahLst/>
                <a:cxnLst>
                  <a:cxn ang="0">
                    <a:pos x="connsiteX0" y="connsiteY0"/>
                  </a:cxn>
                  <a:cxn ang="0">
                    <a:pos x="connsiteX1" y="connsiteY1"/>
                  </a:cxn>
                  <a:cxn ang="0">
                    <a:pos x="connsiteX2" y="connsiteY2"/>
                  </a:cxn>
                  <a:cxn ang="0">
                    <a:pos x="connsiteX3" y="connsiteY3"/>
                  </a:cxn>
                </a:cxnLst>
                <a:rect l="l" t="t" r="r" b="b"/>
                <a:pathLst>
                  <a:path w="6391" h="19175">
                    <a:moveTo>
                      <a:pt x="6392" y="19176"/>
                    </a:moveTo>
                    <a:lnTo>
                      <a:pt x="0" y="19176"/>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375" name="Graphic 2">
                <a:extLst>
                  <a:ext uri="{FF2B5EF4-FFF2-40B4-BE49-F238E27FC236}">
                    <a16:creationId xmlns:a16="http://schemas.microsoft.com/office/drawing/2014/main" id="{F240B464-8795-4AE3-A064-C73DF0062584}"/>
                  </a:ext>
                </a:extLst>
              </p:cNvPr>
              <p:cNvSpPr/>
              <p:nvPr/>
            </p:nvSpPr>
            <p:spPr>
              <a:xfrm>
                <a:off x="3119889" y="2015536"/>
                <a:ext cx="6391" cy="33237"/>
              </a:xfrm>
              <a:custGeom>
                <a:avLst/>
                <a:gdLst>
                  <a:gd name="connsiteX0" fmla="*/ 6392 w 6391"/>
                  <a:gd name="connsiteY0" fmla="*/ 33238 h 33237"/>
                  <a:gd name="connsiteX1" fmla="*/ 0 w 6391"/>
                  <a:gd name="connsiteY1" fmla="*/ 33238 h 33237"/>
                  <a:gd name="connsiteX2" fmla="*/ 0 w 6391"/>
                  <a:gd name="connsiteY2" fmla="*/ 0 h 33237"/>
                  <a:gd name="connsiteX3" fmla="*/ 6392 w 6391"/>
                  <a:gd name="connsiteY3" fmla="*/ 0 h 33237"/>
                </a:gdLst>
                <a:ahLst/>
                <a:cxnLst>
                  <a:cxn ang="0">
                    <a:pos x="connsiteX0" y="connsiteY0"/>
                  </a:cxn>
                  <a:cxn ang="0">
                    <a:pos x="connsiteX1" y="connsiteY1"/>
                  </a:cxn>
                  <a:cxn ang="0">
                    <a:pos x="connsiteX2" y="connsiteY2"/>
                  </a:cxn>
                  <a:cxn ang="0">
                    <a:pos x="connsiteX3" y="connsiteY3"/>
                  </a:cxn>
                </a:cxnLst>
                <a:rect l="l" t="t" r="r" b="b"/>
                <a:pathLst>
                  <a:path w="6391" h="33237">
                    <a:moveTo>
                      <a:pt x="6392" y="33238"/>
                    </a:moveTo>
                    <a:lnTo>
                      <a:pt x="0" y="33238"/>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376" name="Graphic 2">
                <a:extLst>
                  <a:ext uri="{FF2B5EF4-FFF2-40B4-BE49-F238E27FC236}">
                    <a16:creationId xmlns:a16="http://schemas.microsoft.com/office/drawing/2014/main" id="{4EAC23AA-EC7F-4192-AF18-BACA1140FCDF}"/>
                  </a:ext>
                </a:extLst>
              </p:cNvPr>
              <p:cNvSpPr/>
              <p:nvPr/>
            </p:nvSpPr>
            <p:spPr>
              <a:xfrm>
                <a:off x="3131395" y="2011701"/>
                <a:ext cx="6391" cy="37072"/>
              </a:xfrm>
              <a:custGeom>
                <a:avLst/>
                <a:gdLst>
                  <a:gd name="connsiteX0" fmla="*/ 6392 w 6391"/>
                  <a:gd name="connsiteY0" fmla="*/ 36434 h 37072"/>
                  <a:gd name="connsiteX1" fmla="*/ 0 w 6391"/>
                  <a:gd name="connsiteY1" fmla="*/ 37073 h 37072"/>
                  <a:gd name="connsiteX2" fmla="*/ 0 w 6391"/>
                  <a:gd name="connsiteY2" fmla="*/ 0 h 37072"/>
                  <a:gd name="connsiteX3" fmla="*/ 6392 w 6391"/>
                  <a:gd name="connsiteY3" fmla="*/ 0 h 37072"/>
                </a:gdLst>
                <a:ahLst/>
                <a:cxnLst>
                  <a:cxn ang="0">
                    <a:pos x="connsiteX0" y="connsiteY0"/>
                  </a:cxn>
                  <a:cxn ang="0">
                    <a:pos x="connsiteX1" y="connsiteY1"/>
                  </a:cxn>
                  <a:cxn ang="0">
                    <a:pos x="connsiteX2" y="connsiteY2"/>
                  </a:cxn>
                  <a:cxn ang="0">
                    <a:pos x="connsiteX3" y="connsiteY3"/>
                  </a:cxn>
                </a:cxnLst>
                <a:rect l="l" t="t" r="r" b="b"/>
                <a:pathLst>
                  <a:path w="6391" h="37072">
                    <a:moveTo>
                      <a:pt x="6392" y="36434"/>
                    </a:moveTo>
                    <a:lnTo>
                      <a:pt x="0" y="37073"/>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377" name="Graphic 2">
                <a:extLst>
                  <a:ext uri="{FF2B5EF4-FFF2-40B4-BE49-F238E27FC236}">
                    <a16:creationId xmlns:a16="http://schemas.microsoft.com/office/drawing/2014/main" id="{CF2568F2-FEAF-4715-8694-67B734D212A0}"/>
                  </a:ext>
                </a:extLst>
              </p:cNvPr>
              <p:cNvSpPr/>
              <p:nvPr/>
            </p:nvSpPr>
            <p:spPr>
              <a:xfrm>
                <a:off x="3142261" y="2029598"/>
                <a:ext cx="6391" cy="18536"/>
              </a:xfrm>
              <a:custGeom>
                <a:avLst/>
                <a:gdLst>
                  <a:gd name="connsiteX0" fmla="*/ 6392 w 6391"/>
                  <a:gd name="connsiteY0" fmla="*/ 18536 h 18536"/>
                  <a:gd name="connsiteX1" fmla="*/ 0 w 6391"/>
                  <a:gd name="connsiteY1" fmla="*/ 18536 h 18536"/>
                  <a:gd name="connsiteX2" fmla="*/ 0 w 6391"/>
                  <a:gd name="connsiteY2" fmla="*/ 0 h 18536"/>
                  <a:gd name="connsiteX3" fmla="*/ 6392 w 6391"/>
                  <a:gd name="connsiteY3" fmla="*/ 0 h 18536"/>
                </a:gdLst>
                <a:ahLst/>
                <a:cxnLst>
                  <a:cxn ang="0">
                    <a:pos x="connsiteX0" y="connsiteY0"/>
                  </a:cxn>
                  <a:cxn ang="0">
                    <a:pos x="connsiteX1" y="connsiteY1"/>
                  </a:cxn>
                  <a:cxn ang="0">
                    <a:pos x="connsiteX2" y="connsiteY2"/>
                  </a:cxn>
                  <a:cxn ang="0">
                    <a:pos x="connsiteX3" y="connsiteY3"/>
                  </a:cxn>
                </a:cxnLst>
                <a:rect l="l" t="t" r="r" b="b"/>
                <a:pathLst>
                  <a:path w="6391" h="18536">
                    <a:moveTo>
                      <a:pt x="6392" y="18536"/>
                    </a:moveTo>
                    <a:lnTo>
                      <a:pt x="0" y="18536"/>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378" name="Graphic 2">
                <a:extLst>
                  <a:ext uri="{FF2B5EF4-FFF2-40B4-BE49-F238E27FC236}">
                    <a16:creationId xmlns:a16="http://schemas.microsoft.com/office/drawing/2014/main" id="{79B79589-764C-4783-BA96-30C420FA41A9}"/>
                  </a:ext>
                </a:extLst>
              </p:cNvPr>
              <p:cNvSpPr/>
              <p:nvPr/>
            </p:nvSpPr>
            <p:spPr>
              <a:xfrm>
                <a:off x="3153766" y="2007227"/>
                <a:ext cx="6391" cy="40907"/>
              </a:xfrm>
              <a:custGeom>
                <a:avLst/>
                <a:gdLst>
                  <a:gd name="connsiteX0" fmla="*/ 6392 w 6391"/>
                  <a:gd name="connsiteY0" fmla="*/ 40269 h 40907"/>
                  <a:gd name="connsiteX1" fmla="*/ 0 w 6391"/>
                  <a:gd name="connsiteY1" fmla="*/ 40908 h 40907"/>
                  <a:gd name="connsiteX2" fmla="*/ 0 w 6391"/>
                  <a:gd name="connsiteY2" fmla="*/ 639 h 40907"/>
                  <a:gd name="connsiteX3" fmla="*/ 6392 w 6391"/>
                  <a:gd name="connsiteY3" fmla="*/ 0 h 40907"/>
                </a:gdLst>
                <a:ahLst/>
                <a:cxnLst>
                  <a:cxn ang="0">
                    <a:pos x="connsiteX0" y="connsiteY0"/>
                  </a:cxn>
                  <a:cxn ang="0">
                    <a:pos x="connsiteX1" y="connsiteY1"/>
                  </a:cxn>
                  <a:cxn ang="0">
                    <a:pos x="connsiteX2" y="connsiteY2"/>
                  </a:cxn>
                  <a:cxn ang="0">
                    <a:pos x="connsiteX3" y="connsiteY3"/>
                  </a:cxn>
                </a:cxnLst>
                <a:rect l="l" t="t" r="r" b="b"/>
                <a:pathLst>
                  <a:path w="6391" h="40907">
                    <a:moveTo>
                      <a:pt x="6392" y="40269"/>
                    </a:moveTo>
                    <a:lnTo>
                      <a:pt x="0" y="40908"/>
                    </a:lnTo>
                    <a:lnTo>
                      <a:pt x="0" y="639"/>
                    </a:lnTo>
                    <a:lnTo>
                      <a:pt x="6392" y="0"/>
                    </a:lnTo>
                    <a:close/>
                  </a:path>
                </a:pathLst>
              </a:custGeom>
              <a:solidFill>
                <a:srgbClr val="FF9085"/>
              </a:solidFill>
              <a:ln w="6385" cap="flat">
                <a:noFill/>
                <a:prstDash val="solid"/>
                <a:miter/>
              </a:ln>
            </p:spPr>
            <p:txBody>
              <a:bodyPr rtlCol="0" anchor="ctr"/>
              <a:lstStyle/>
              <a:p>
                <a:endParaRPr lang="en-US"/>
              </a:p>
            </p:txBody>
          </p:sp>
          <p:sp>
            <p:nvSpPr>
              <p:cNvPr id="379" name="Graphic 2">
                <a:extLst>
                  <a:ext uri="{FF2B5EF4-FFF2-40B4-BE49-F238E27FC236}">
                    <a16:creationId xmlns:a16="http://schemas.microsoft.com/office/drawing/2014/main" id="{662EF610-49B6-4717-9F39-CD19460CB574}"/>
                  </a:ext>
                </a:extLst>
              </p:cNvPr>
              <p:cNvSpPr/>
              <p:nvPr/>
            </p:nvSpPr>
            <p:spPr>
              <a:xfrm>
                <a:off x="3164633" y="2012979"/>
                <a:ext cx="6391" cy="34516"/>
              </a:xfrm>
              <a:custGeom>
                <a:avLst/>
                <a:gdLst>
                  <a:gd name="connsiteX0" fmla="*/ 6392 w 6391"/>
                  <a:gd name="connsiteY0" fmla="*/ 34516 h 34516"/>
                  <a:gd name="connsiteX1" fmla="*/ 0 w 6391"/>
                  <a:gd name="connsiteY1" fmla="*/ 34516 h 34516"/>
                  <a:gd name="connsiteX2" fmla="*/ 0 w 6391"/>
                  <a:gd name="connsiteY2" fmla="*/ 0 h 34516"/>
                  <a:gd name="connsiteX3" fmla="*/ 6392 w 6391"/>
                  <a:gd name="connsiteY3" fmla="*/ 0 h 34516"/>
                </a:gdLst>
                <a:ahLst/>
                <a:cxnLst>
                  <a:cxn ang="0">
                    <a:pos x="connsiteX0" y="connsiteY0"/>
                  </a:cxn>
                  <a:cxn ang="0">
                    <a:pos x="connsiteX1" y="connsiteY1"/>
                  </a:cxn>
                  <a:cxn ang="0">
                    <a:pos x="connsiteX2" y="connsiteY2"/>
                  </a:cxn>
                  <a:cxn ang="0">
                    <a:pos x="connsiteX3" y="connsiteY3"/>
                  </a:cxn>
                </a:cxnLst>
                <a:rect l="l" t="t" r="r" b="b"/>
                <a:pathLst>
                  <a:path w="6391" h="34516">
                    <a:moveTo>
                      <a:pt x="6392" y="34516"/>
                    </a:moveTo>
                    <a:lnTo>
                      <a:pt x="0" y="34516"/>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380" name="Graphic 2">
                <a:extLst>
                  <a:ext uri="{FF2B5EF4-FFF2-40B4-BE49-F238E27FC236}">
                    <a16:creationId xmlns:a16="http://schemas.microsoft.com/office/drawing/2014/main" id="{102692BF-A7A8-4550-97F7-968B80B374F3}"/>
                  </a:ext>
                </a:extLst>
              </p:cNvPr>
              <p:cNvSpPr/>
              <p:nvPr/>
            </p:nvSpPr>
            <p:spPr>
              <a:xfrm>
                <a:off x="3176138" y="2037908"/>
                <a:ext cx="6391" cy="8948"/>
              </a:xfrm>
              <a:custGeom>
                <a:avLst/>
                <a:gdLst>
                  <a:gd name="connsiteX0" fmla="*/ 6392 w 6391"/>
                  <a:gd name="connsiteY0" fmla="*/ 8949 h 8948"/>
                  <a:gd name="connsiteX1" fmla="*/ 0 w 6391"/>
                  <a:gd name="connsiteY1" fmla="*/ 8949 h 8948"/>
                  <a:gd name="connsiteX2" fmla="*/ 0 w 6391"/>
                  <a:gd name="connsiteY2" fmla="*/ 0 h 8948"/>
                  <a:gd name="connsiteX3" fmla="*/ 6392 w 6391"/>
                  <a:gd name="connsiteY3" fmla="*/ 0 h 8948"/>
                </a:gdLst>
                <a:ahLst/>
                <a:cxnLst>
                  <a:cxn ang="0">
                    <a:pos x="connsiteX0" y="connsiteY0"/>
                  </a:cxn>
                  <a:cxn ang="0">
                    <a:pos x="connsiteX1" y="connsiteY1"/>
                  </a:cxn>
                  <a:cxn ang="0">
                    <a:pos x="connsiteX2" y="connsiteY2"/>
                  </a:cxn>
                  <a:cxn ang="0">
                    <a:pos x="connsiteX3" y="connsiteY3"/>
                  </a:cxn>
                </a:cxnLst>
                <a:rect l="l" t="t" r="r" b="b"/>
                <a:pathLst>
                  <a:path w="6391" h="8948">
                    <a:moveTo>
                      <a:pt x="6392" y="8949"/>
                    </a:moveTo>
                    <a:lnTo>
                      <a:pt x="0" y="8949"/>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381" name="Graphic 2">
                <a:extLst>
                  <a:ext uri="{FF2B5EF4-FFF2-40B4-BE49-F238E27FC236}">
                    <a16:creationId xmlns:a16="http://schemas.microsoft.com/office/drawing/2014/main" id="{58167AC7-75BA-487E-A918-7D8EFD98433E}"/>
                  </a:ext>
                </a:extLst>
              </p:cNvPr>
              <p:cNvSpPr/>
              <p:nvPr/>
            </p:nvSpPr>
            <p:spPr>
              <a:xfrm>
                <a:off x="3187004" y="2025124"/>
                <a:ext cx="6391" cy="21732"/>
              </a:xfrm>
              <a:custGeom>
                <a:avLst/>
                <a:gdLst>
                  <a:gd name="connsiteX0" fmla="*/ 6392 w 6391"/>
                  <a:gd name="connsiteY0" fmla="*/ 21093 h 21732"/>
                  <a:gd name="connsiteX1" fmla="*/ 0 w 6391"/>
                  <a:gd name="connsiteY1" fmla="*/ 21732 h 21732"/>
                  <a:gd name="connsiteX2" fmla="*/ 0 w 6391"/>
                  <a:gd name="connsiteY2" fmla="*/ 0 h 21732"/>
                  <a:gd name="connsiteX3" fmla="*/ 6392 w 6391"/>
                  <a:gd name="connsiteY3" fmla="*/ 0 h 21732"/>
                </a:gdLst>
                <a:ahLst/>
                <a:cxnLst>
                  <a:cxn ang="0">
                    <a:pos x="connsiteX0" y="connsiteY0"/>
                  </a:cxn>
                  <a:cxn ang="0">
                    <a:pos x="connsiteX1" y="connsiteY1"/>
                  </a:cxn>
                  <a:cxn ang="0">
                    <a:pos x="connsiteX2" y="connsiteY2"/>
                  </a:cxn>
                  <a:cxn ang="0">
                    <a:pos x="connsiteX3" y="connsiteY3"/>
                  </a:cxn>
                </a:cxnLst>
                <a:rect l="l" t="t" r="r" b="b"/>
                <a:pathLst>
                  <a:path w="6391" h="21732">
                    <a:moveTo>
                      <a:pt x="6392" y="21093"/>
                    </a:moveTo>
                    <a:lnTo>
                      <a:pt x="0" y="21732"/>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382" name="Graphic 2">
                <a:extLst>
                  <a:ext uri="{FF2B5EF4-FFF2-40B4-BE49-F238E27FC236}">
                    <a16:creationId xmlns:a16="http://schemas.microsoft.com/office/drawing/2014/main" id="{FBA42A7E-A480-4008-8C2F-BB9FF42618DF}"/>
                  </a:ext>
                </a:extLst>
              </p:cNvPr>
              <p:cNvSpPr/>
              <p:nvPr/>
            </p:nvSpPr>
            <p:spPr>
              <a:xfrm>
                <a:off x="3198510" y="2014897"/>
                <a:ext cx="6391" cy="31320"/>
              </a:xfrm>
              <a:custGeom>
                <a:avLst/>
                <a:gdLst>
                  <a:gd name="connsiteX0" fmla="*/ 6392 w 6391"/>
                  <a:gd name="connsiteY0" fmla="*/ 31320 h 31320"/>
                  <a:gd name="connsiteX1" fmla="*/ 0 w 6391"/>
                  <a:gd name="connsiteY1" fmla="*/ 31320 h 31320"/>
                  <a:gd name="connsiteX2" fmla="*/ 0 w 6391"/>
                  <a:gd name="connsiteY2" fmla="*/ 639 h 31320"/>
                  <a:gd name="connsiteX3" fmla="*/ 6392 w 6391"/>
                  <a:gd name="connsiteY3" fmla="*/ 0 h 31320"/>
                </a:gdLst>
                <a:ahLst/>
                <a:cxnLst>
                  <a:cxn ang="0">
                    <a:pos x="connsiteX0" y="connsiteY0"/>
                  </a:cxn>
                  <a:cxn ang="0">
                    <a:pos x="connsiteX1" y="connsiteY1"/>
                  </a:cxn>
                  <a:cxn ang="0">
                    <a:pos x="connsiteX2" y="connsiteY2"/>
                  </a:cxn>
                  <a:cxn ang="0">
                    <a:pos x="connsiteX3" y="connsiteY3"/>
                  </a:cxn>
                </a:cxnLst>
                <a:rect l="l" t="t" r="r" b="b"/>
                <a:pathLst>
                  <a:path w="6391" h="31320">
                    <a:moveTo>
                      <a:pt x="6392" y="31320"/>
                    </a:moveTo>
                    <a:lnTo>
                      <a:pt x="0" y="31320"/>
                    </a:lnTo>
                    <a:lnTo>
                      <a:pt x="0" y="639"/>
                    </a:lnTo>
                    <a:lnTo>
                      <a:pt x="6392" y="0"/>
                    </a:lnTo>
                    <a:close/>
                  </a:path>
                </a:pathLst>
              </a:custGeom>
              <a:solidFill>
                <a:srgbClr val="FF9085"/>
              </a:solidFill>
              <a:ln w="6385" cap="flat">
                <a:noFill/>
                <a:prstDash val="solid"/>
                <a:miter/>
              </a:ln>
            </p:spPr>
            <p:txBody>
              <a:bodyPr rtlCol="0" anchor="ctr"/>
              <a:lstStyle/>
              <a:p>
                <a:endParaRPr lang="en-US"/>
              </a:p>
            </p:txBody>
          </p:sp>
          <p:sp>
            <p:nvSpPr>
              <p:cNvPr id="383" name="Graphic 2">
                <a:extLst>
                  <a:ext uri="{FF2B5EF4-FFF2-40B4-BE49-F238E27FC236}">
                    <a16:creationId xmlns:a16="http://schemas.microsoft.com/office/drawing/2014/main" id="{E98A5D71-0864-462A-A2B1-6FA793BC6897}"/>
                  </a:ext>
                </a:extLst>
              </p:cNvPr>
              <p:cNvSpPr/>
              <p:nvPr/>
            </p:nvSpPr>
            <p:spPr>
              <a:xfrm>
                <a:off x="3209376" y="2023206"/>
                <a:ext cx="6391" cy="22371"/>
              </a:xfrm>
              <a:custGeom>
                <a:avLst/>
                <a:gdLst>
                  <a:gd name="connsiteX0" fmla="*/ 6392 w 6391"/>
                  <a:gd name="connsiteY0" fmla="*/ 22372 h 22371"/>
                  <a:gd name="connsiteX1" fmla="*/ 0 w 6391"/>
                  <a:gd name="connsiteY1" fmla="*/ 22372 h 22371"/>
                  <a:gd name="connsiteX2" fmla="*/ 0 w 6391"/>
                  <a:gd name="connsiteY2" fmla="*/ 0 h 22371"/>
                  <a:gd name="connsiteX3" fmla="*/ 6392 w 6391"/>
                  <a:gd name="connsiteY3" fmla="*/ 0 h 22371"/>
                </a:gdLst>
                <a:ahLst/>
                <a:cxnLst>
                  <a:cxn ang="0">
                    <a:pos x="connsiteX0" y="connsiteY0"/>
                  </a:cxn>
                  <a:cxn ang="0">
                    <a:pos x="connsiteX1" y="connsiteY1"/>
                  </a:cxn>
                  <a:cxn ang="0">
                    <a:pos x="connsiteX2" y="connsiteY2"/>
                  </a:cxn>
                  <a:cxn ang="0">
                    <a:pos x="connsiteX3" y="connsiteY3"/>
                  </a:cxn>
                </a:cxnLst>
                <a:rect l="l" t="t" r="r" b="b"/>
                <a:pathLst>
                  <a:path w="6391" h="22371">
                    <a:moveTo>
                      <a:pt x="6392" y="22372"/>
                    </a:moveTo>
                    <a:lnTo>
                      <a:pt x="0" y="22372"/>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384" name="Graphic 2">
                <a:extLst>
                  <a:ext uri="{FF2B5EF4-FFF2-40B4-BE49-F238E27FC236}">
                    <a16:creationId xmlns:a16="http://schemas.microsoft.com/office/drawing/2014/main" id="{50849CEE-D753-42D5-8F17-8B578A0D707C}"/>
                  </a:ext>
                </a:extLst>
              </p:cNvPr>
              <p:cNvSpPr/>
              <p:nvPr/>
            </p:nvSpPr>
            <p:spPr>
              <a:xfrm>
                <a:off x="3220242" y="2010422"/>
                <a:ext cx="6391" cy="35155"/>
              </a:xfrm>
              <a:custGeom>
                <a:avLst/>
                <a:gdLst>
                  <a:gd name="connsiteX0" fmla="*/ 6392 w 6391"/>
                  <a:gd name="connsiteY0" fmla="*/ 34516 h 35155"/>
                  <a:gd name="connsiteX1" fmla="*/ 0 w 6391"/>
                  <a:gd name="connsiteY1" fmla="*/ 35155 h 35155"/>
                  <a:gd name="connsiteX2" fmla="*/ 0 w 6391"/>
                  <a:gd name="connsiteY2" fmla="*/ 0 h 35155"/>
                  <a:gd name="connsiteX3" fmla="*/ 6392 w 6391"/>
                  <a:gd name="connsiteY3" fmla="*/ 0 h 35155"/>
                </a:gdLst>
                <a:ahLst/>
                <a:cxnLst>
                  <a:cxn ang="0">
                    <a:pos x="connsiteX0" y="connsiteY0"/>
                  </a:cxn>
                  <a:cxn ang="0">
                    <a:pos x="connsiteX1" y="connsiteY1"/>
                  </a:cxn>
                  <a:cxn ang="0">
                    <a:pos x="connsiteX2" y="connsiteY2"/>
                  </a:cxn>
                  <a:cxn ang="0">
                    <a:pos x="connsiteX3" y="connsiteY3"/>
                  </a:cxn>
                </a:cxnLst>
                <a:rect l="l" t="t" r="r" b="b"/>
                <a:pathLst>
                  <a:path w="6391" h="35155">
                    <a:moveTo>
                      <a:pt x="6392" y="34516"/>
                    </a:moveTo>
                    <a:lnTo>
                      <a:pt x="0" y="35155"/>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385" name="Graphic 2">
                <a:extLst>
                  <a:ext uri="{FF2B5EF4-FFF2-40B4-BE49-F238E27FC236}">
                    <a16:creationId xmlns:a16="http://schemas.microsoft.com/office/drawing/2014/main" id="{F207FF5E-8C32-498E-A82E-AB7EF5739588}"/>
                  </a:ext>
                </a:extLst>
              </p:cNvPr>
              <p:cNvSpPr/>
              <p:nvPr/>
            </p:nvSpPr>
            <p:spPr>
              <a:xfrm>
                <a:off x="3231747" y="2005948"/>
                <a:ext cx="5752" cy="38990"/>
              </a:xfrm>
              <a:custGeom>
                <a:avLst/>
                <a:gdLst>
                  <a:gd name="connsiteX0" fmla="*/ 5753 w 5752"/>
                  <a:gd name="connsiteY0" fmla="*/ 38991 h 38990"/>
                  <a:gd name="connsiteX1" fmla="*/ 0 w 5752"/>
                  <a:gd name="connsiteY1" fmla="*/ 38991 h 38990"/>
                  <a:gd name="connsiteX2" fmla="*/ 0 w 5752"/>
                  <a:gd name="connsiteY2" fmla="*/ 0 h 38990"/>
                  <a:gd name="connsiteX3" fmla="*/ 5753 w 5752"/>
                  <a:gd name="connsiteY3" fmla="*/ 0 h 38990"/>
                </a:gdLst>
                <a:ahLst/>
                <a:cxnLst>
                  <a:cxn ang="0">
                    <a:pos x="connsiteX0" y="connsiteY0"/>
                  </a:cxn>
                  <a:cxn ang="0">
                    <a:pos x="connsiteX1" y="connsiteY1"/>
                  </a:cxn>
                  <a:cxn ang="0">
                    <a:pos x="connsiteX2" y="connsiteY2"/>
                  </a:cxn>
                  <a:cxn ang="0">
                    <a:pos x="connsiteX3" y="connsiteY3"/>
                  </a:cxn>
                </a:cxnLst>
                <a:rect l="l" t="t" r="r" b="b"/>
                <a:pathLst>
                  <a:path w="5752" h="38990">
                    <a:moveTo>
                      <a:pt x="5753" y="38991"/>
                    </a:moveTo>
                    <a:lnTo>
                      <a:pt x="0" y="38991"/>
                    </a:lnTo>
                    <a:lnTo>
                      <a:pt x="0" y="0"/>
                    </a:lnTo>
                    <a:lnTo>
                      <a:pt x="5753" y="0"/>
                    </a:lnTo>
                    <a:close/>
                  </a:path>
                </a:pathLst>
              </a:custGeom>
              <a:solidFill>
                <a:srgbClr val="FF9085"/>
              </a:solidFill>
              <a:ln w="6385" cap="flat">
                <a:noFill/>
                <a:prstDash val="solid"/>
                <a:miter/>
              </a:ln>
            </p:spPr>
            <p:txBody>
              <a:bodyPr rtlCol="0" anchor="ctr"/>
              <a:lstStyle/>
              <a:p>
                <a:endParaRPr lang="en-US"/>
              </a:p>
            </p:txBody>
          </p:sp>
        </p:grpSp>
      </p:grpSp>
      <p:grpSp>
        <p:nvGrpSpPr>
          <p:cNvPr id="386" name="Graphic 2">
            <a:extLst>
              <a:ext uri="{FF2B5EF4-FFF2-40B4-BE49-F238E27FC236}">
                <a16:creationId xmlns:a16="http://schemas.microsoft.com/office/drawing/2014/main" id="{F7C5E145-8756-43CA-AE13-EB44B7953F09}"/>
              </a:ext>
            </a:extLst>
          </p:cNvPr>
          <p:cNvGrpSpPr/>
          <p:nvPr/>
        </p:nvGrpSpPr>
        <p:grpSpPr>
          <a:xfrm>
            <a:off x="5226503" y="2082685"/>
            <a:ext cx="324707" cy="92087"/>
            <a:chOff x="2944113" y="2067266"/>
            <a:chExt cx="324707" cy="92087"/>
          </a:xfrm>
        </p:grpSpPr>
        <p:sp>
          <p:nvSpPr>
            <p:cNvPr id="387" name="Graphic 2">
              <a:extLst>
                <a:ext uri="{FF2B5EF4-FFF2-40B4-BE49-F238E27FC236}">
                  <a16:creationId xmlns:a16="http://schemas.microsoft.com/office/drawing/2014/main" id="{4AF7B6AD-3362-4D40-917A-93B9CA1C20B1}"/>
                </a:ext>
              </a:extLst>
            </p:cNvPr>
            <p:cNvSpPr/>
            <p:nvPr/>
          </p:nvSpPr>
          <p:spPr>
            <a:xfrm>
              <a:off x="2944113" y="2067266"/>
              <a:ext cx="324707" cy="92087"/>
            </a:xfrm>
            <a:custGeom>
              <a:avLst/>
              <a:gdLst>
                <a:gd name="connsiteX0" fmla="*/ 0 w 324707"/>
                <a:gd name="connsiteY0" fmla="*/ 78025 h 92087"/>
                <a:gd name="connsiteX1" fmla="*/ 0 w 324707"/>
                <a:gd name="connsiteY1" fmla="*/ 26251 h 92087"/>
                <a:gd name="connsiteX2" fmla="*/ 16619 w 324707"/>
                <a:gd name="connsiteY2" fmla="*/ 11550 h 92087"/>
                <a:gd name="connsiteX3" fmla="*/ 309367 w 324707"/>
                <a:gd name="connsiteY3" fmla="*/ 44 h 92087"/>
                <a:gd name="connsiteX4" fmla="*/ 324708 w 324707"/>
                <a:gd name="connsiteY4" fmla="*/ 13467 h 92087"/>
                <a:gd name="connsiteX5" fmla="*/ 324708 w 324707"/>
                <a:gd name="connsiteY5" fmla="*/ 62685 h 92087"/>
                <a:gd name="connsiteX6" fmla="*/ 309367 w 324707"/>
                <a:gd name="connsiteY6" fmla="*/ 77386 h 92087"/>
                <a:gd name="connsiteX7" fmla="*/ 16619 w 324707"/>
                <a:gd name="connsiteY7" fmla="*/ 92087 h 92087"/>
                <a:gd name="connsiteX8" fmla="*/ 0 w 324707"/>
                <a:gd name="connsiteY8" fmla="*/ 78025 h 92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4707" h="92087">
                  <a:moveTo>
                    <a:pt x="0" y="78025"/>
                  </a:moveTo>
                  <a:lnTo>
                    <a:pt x="0" y="26251"/>
                  </a:lnTo>
                  <a:cubicBezTo>
                    <a:pt x="0" y="18581"/>
                    <a:pt x="7031" y="11550"/>
                    <a:pt x="16619" y="11550"/>
                  </a:cubicBezTo>
                  <a:lnTo>
                    <a:pt x="309367" y="44"/>
                  </a:lnTo>
                  <a:cubicBezTo>
                    <a:pt x="317677" y="-595"/>
                    <a:pt x="324708" y="5797"/>
                    <a:pt x="324708" y="13467"/>
                  </a:cubicBezTo>
                  <a:lnTo>
                    <a:pt x="324708" y="62685"/>
                  </a:lnTo>
                  <a:cubicBezTo>
                    <a:pt x="324708" y="70355"/>
                    <a:pt x="317677" y="76747"/>
                    <a:pt x="309367" y="77386"/>
                  </a:cubicBezTo>
                  <a:lnTo>
                    <a:pt x="16619" y="92087"/>
                  </a:lnTo>
                  <a:cubicBezTo>
                    <a:pt x="7031" y="92087"/>
                    <a:pt x="0" y="85695"/>
                    <a:pt x="0" y="78025"/>
                  </a:cubicBezTo>
                  <a:close/>
                </a:path>
              </a:pathLst>
            </a:custGeom>
            <a:solidFill>
              <a:srgbClr val="AA80F9">
                <a:alpha val="74000"/>
              </a:srgbClr>
            </a:solidFill>
            <a:ln w="6385" cap="flat">
              <a:noFill/>
              <a:prstDash val="solid"/>
              <a:miter/>
            </a:ln>
          </p:spPr>
          <p:txBody>
            <a:bodyPr rtlCol="0" anchor="ctr"/>
            <a:lstStyle/>
            <a:p>
              <a:endParaRPr lang="en-US"/>
            </a:p>
          </p:txBody>
        </p:sp>
        <p:sp>
          <p:nvSpPr>
            <p:cNvPr id="388" name="Graphic 2">
              <a:extLst>
                <a:ext uri="{FF2B5EF4-FFF2-40B4-BE49-F238E27FC236}">
                  <a16:creationId xmlns:a16="http://schemas.microsoft.com/office/drawing/2014/main" id="{C02CE30F-F6C9-42A0-9111-B59A18094FB3}"/>
                </a:ext>
              </a:extLst>
            </p:cNvPr>
            <p:cNvSpPr/>
            <p:nvPr/>
          </p:nvSpPr>
          <p:spPr>
            <a:xfrm>
              <a:off x="2958814" y="2090321"/>
              <a:ext cx="15340" cy="13422"/>
            </a:xfrm>
            <a:custGeom>
              <a:avLst/>
              <a:gdLst>
                <a:gd name="connsiteX0" fmla="*/ 15340 w 15340"/>
                <a:gd name="connsiteY0" fmla="*/ 6392 h 13422"/>
                <a:gd name="connsiteX1" fmla="*/ 7670 w 15340"/>
                <a:gd name="connsiteY1" fmla="*/ 13423 h 13422"/>
                <a:gd name="connsiteX2" fmla="*/ 0 w 15340"/>
                <a:gd name="connsiteY2" fmla="*/ 7031 h 13422"/>
                <a:gd name="connsiteX3" fmla="*/ 7670 w 15340"/>
                <a:gd name="connsiteY3" fmla="*/ 0 h 13422"/>
                <a:gd name="connsiteX4" fmla="*/ 15340 w 15340"/>
                <a:gd name="connsiteY4" fmla="*/ 6392 h 13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 h="13422">
                  <a:moveTo>
                    <a:pt x="15340" y="6392"/>
                  </a:moveTo>
                  <a:cubicBezTo>
                    <a:pt x="15340" y="10227"/>
                    <a:pt x="12145" y="13423"/>
                    <a:pt x="7670" y="13423"/>
                  </a:cubicBezTo>
                  <a:cubicBezTo>
                    <a:pt x="3196" y="13423"/>
                    <a:pt x="0" y="10866"/>
                    <a:pt x="0" y="7031"/>
                  </a:cubicBezTo>
                  <a:cubicBezTo>
                    <a:pt x="0" y="3196"/>
                    <a:pt x="3196" y="0"/>
                    <a:pt x="7670" y="0"/>
                  </a:cubicBezTo>
                  <a:cubicBezTo>
                    <a:pt x="12145" y="0"/>
                    <a:pt x="15340" y="3196"/>
                    <a:pt x="15340" y="6392"/>
                  </a:cubicBezTo>
                  <a:close/>
                </a:path>
              </a:pathLst>
            </a:custGeom>
            <a:solidFill>
              <a:srgbClr val="FFFFFF">
                <a:alpha val="40000"/>
              </a:srgbClr>
            </a:solidFill>
            <a:ln w="6385" cap="flat">
              <a:noFill/>
              <a:prstDash val="solid"/>
              <a:miter/>
            </a:ln>
          </p:spPr>
          <p:txBody>
            <a:bodyPr rtlCol="0" anchor="ctr"/>
            <a:lstStyle/>
            <a:p>
              <a:endParaRPr lang="en-US"/>
            </a:p>
          </p:txBody>
        </p:sp>
        <p:sp>
          <p:nvSpPr>
            <p:cNvPr id="389" name="Graphic 2">
              <a:extLst>
                <a:ext uri="{FF2B5EF4-FFF2-40B4-BE49-F238E27FC236}">
                  <a16:creationId xmlns:a16="http://schemas.microsoft.com/office/drawing/2014/main" id="{95685080-E0B2-4A47-A293-267B720609A4}"/>
                </a:ext>
              </a:extLst>
            </p:cNvPr>
            <p:cNvSpPr/>
            <p:nvPr/>
          </p:nvSpPr>
          <p:spPr>
            <a:xfrm>
              <a:off x="2983103" y="2089682"/>
              <a:ext cx="15340" cy="13422"/>
            </a:xfrm>
            <a:custGeom>
              <a:avLst/>
              <a:gdLst>
                <a:gd name="connsiteX0" fmla="*/ 15340 w 15340"/>
                <a:gd name="connsiteY0" fmla="*/ 6392 h 13422"/>
                <a:gd name="connsiteX1" fmla="*/ 7670 w 15340"/>
                <a:gd name="connsiteY1" fmla="*/ 13423 h 13422"/>
                <a:gd name="connsiteX2" fmla="*/ 0 w 15340"/>
                <a:gd name="connsiteY2" fmla="*/ 7031 h 13422"/>
                <a:gd name="connsiteX3" fmla="*/ 7670 w 15340"/>
                <a:gd name="connsiteY3" fmla="*/ 0 h 13422"/>
                <a:gd name="connsiteX4" fmla="*/ 15340 w 15340"/>
                <a:gd name="connsiteY4" fmla="*/ 6392 h 13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 h="13422">
                  <a:moveTo>
                    <a:pt x="15340" y="6392"/>
                  </a:moveTo>
                  <a:cubicBezTo>
                    <a:pt x="15340" y="10227"/>
                    <a:pt x="12145" y="13423"/>
                    <a:pt x="7670" y="13423"/>
                  </a:cubicBezTo>
                  <a:cubicBezTo>
                    <a:pt x="3835" y="13423"/>
                    <a:pt x="0" y="10866"/>
                    <a:pt x="0" y="7031"/>
                  </a:cubicBezTo>
                  <a:cubicBezTo>
                    <a:pt x="0" y="3196"/>
                    <a:pt x="3196" y="0"/>
                    <a:pt x="7670" y="0"/>
                  </a:cubicBezTo>
                  <a:cubicBezTo>
                    <a:pt x="11506" y="0"/>
                    <a:pt x="15340" y="2557"/>
                    <a:pt x="15340" y="6392"/>
                  </a:cubicBezTo>
                  <a:close/>
                </a:path>
              </a:pathLst>
            </a:custGeom>
            <a:solidFill>
              <a:srgbClr val="FFFFFF">
                <a:alpha val="40000"/>
              </a:srgbClr>
            </a:solidFill>
            <a:ln w="6385" cap="flat">
              <a:noFill/>
              <a:prstDash val="solid"/>
              <a:miter/>
            </a:ln>
          </p:spPr>
          <p:txBody>
            <a:bodyPr rtlCol="0" anchor="ctr"/>
            <a:lstStyle/>
            <a:p>
              <a:endParaRPr lang="en-US"/>
            </a:p>
          </p:txBody>
        </p:sp>
        <p:sp>
          <p:nvSpPr>
            <p:cNvPr id="390" name="Graphic 2">
              <a:extLst>
                <a:ext uri="{FF2B5EF4-FFF2-40B4-BE49-F238E27FC236}">
                  <a16:creationId xmlns:a16="http://schemas.microsoft.com/office/drawing/2014/main" id="{AFEEA0DE-D143-4935-91AF-2BB6D706040B}"/>
                </a:ext>
              </a:extLst>
            </p:cNvPr>
            <p:cNvSpPr/>
            <p:nvPr/>
          </p:nvSpPr>
          <p:spPr>
            <a:xfrm>
              <a:off x="3006753" y="2088403"/>
              <a:ext cx="15340" cy="13422"/>
            </a:xfrm>
            <a:custGeom>
              <a:avLst/>
              <a:gdLst>
                <a:gd name="connsiteX0" fmla="*/ 15340 w 15340"/>
                <a:gd name="connsiteY0" fmla="*/ 6392 h 13422"/>
                <a:gd name="connsiteX1" fmla="*/ 7670 w 15340"/>
                <a:gd name="connsiteY1" fmla="*/ 13423 h 13422"/>
                <a:gd name="connsiteX2" fmla="*/ 0 w 15340"/>
                <a:gd name="connsiteY2" fmla="*/ 7031 h 13422"/>
                <a:gd name="connsiteX3" fmla="*/ 7670 w 15340"/>
                <a:gd name="connsiteY3" fmla="*/ 0 h 13422"/>
                <a:gd name="connsiteX4" fmla="*/ 15340 w 15340"/>
                <a:gd name="connsiteY4" fmla="*/ 6392 h 13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 h="13422">
                  <a:moveTo>
                    <a:pt x="15340" y="6392"/>
                  </a:moveTo>
                  <a:cubicBezTo>
                    <a:pt x="15340" y="10227"/>
                    <a:pt x="12145" y="12784"/>
                    <a:pt x="7670" y="13423"/>
                  </a:cubicBezTo>
                  <a:cubicBezTo>
                    <a:pt x="3835" y="13423"/>
                    <a:pt x="0" y="10866"/>
                    <a:pt x="0" y="7031"/>
                  </a:cubicBezTo>
                  <a:cubicBezTo>
                    <a:pt x="0" y="3196"/>
                    <a:pt x="3196" y="639"/>
                    <a:pt x="7670" y="0"/>
                  </a:cubicBezTo>
                  <a:cubicBezTo>
                    <a:pt x="12145" y="0"/>
                    <a:pt x="15340" y="3196"/>
                    <a:pt x="15340" y="6392"/>
                  </a:cubicBezTo>
                  <a:close/>
                </a:path>
              </a:pathLst>
            </a:custGeom>
            <a:solidFill>
              <a:srgbClr val="FFFFFF">
                <a:alpha val="40000"/>
              </a:srgbClr>
            </a:solidFill>
            <a:ln w="6385" cap="flat">
              <a:noFill/>
              <a:prstDash val="solid"/>
              <a:miter/>
            </a:ln>
          </p:spPr>
          <p:txBody>
            <a:bodyPr rtlCol="0" anchor="ctr"/>
            <a:lstStyle/>
            <a:p>
              <a:endParaRPr lang="en-US"/>
            </a:p>
          </p:txBody>
        </p:sp>
        <p:sp>
          <p:nvSpPr>
            <p:cNvPr id="391" name="Graphic 2">
              <a:extLst>
                <a:ext uri="{FF2B5EF4-FFF2-40B4-BE49-F238E27FC236}">
                  <a16:creationId xmlns:a16="http://schemas.microsoft.com/office/drawing/2014/main" id="{068D819A-86A0-4715-91EC-F95A36A32DBF}"/>
                </a:ext>
              </a:extLst>
            </p:cNvPr>
            <p:cNvSpPr/>
            <p:nvPr/>
          </p:nvSpPr>
          <p:spPr>
            <a:xfrm>
              <a:off x="3036795" y="2078816"/>
              <a:ext cx="214767" cy="63279"/>
            </a:xfrm>
            <a:custGeom>
              <a:avLst/>
              <a:gdLst>
                <a:gd name="connsiteX0" fmla="*/ 214767 w 214767"/>
                <a:gd name="connsiteY0" fmla="*/ 53053 h 63279"/>
                <a:gd name="connsiteX1" fmla="*/ 0 w 214767"/>
                <a:gd name="connsiteY1" fmla="*/ 63280 h 63279"/>
                <a:gd name="connsiteX2" fmla="*/ 0 w 214767"/>
                <a:gd name="connsiteY2" fmla="*/ 8949 h 63279"/>
                <a:gd name="connsiteX3" fmla="*/ 214767 w 214767"/>
                <a:gd name="connsiteY3" fmla="*/ 0 h 63279"/>
              </a:gdLst>
              <a:ahLst/>
              <a:cxnLst>
                <a:cxn ang="0">
                  <a:pos x="connsiteX0" y="connsiteY0"/>
                </a:cxn>
                <a:cxn ang="0">
                  <a:pos x="connsiteX1" y="connsiteY1"/>
                </a:cxn>
                <a:cxn ang="0">
                  <a:pos x="connsiteX2" y="connsiteY2"/>
                </a:cxn>
                <a:cxn ang="0">
                  <a:pos x="connsiteX3" y="connsiteY3"/>
                </a:cxn>
              </a:cxnLst>
              <a:rect l="l" t="t" r="r" b="b"/>
              <a:pathLst>
                <a:path w="214767" h="63279">
                  <a:moveTo>
                    <a:pt x="214767" y="53053"/>
                  </a:moveTo>
                  <a:lnTo>
                    <a:pt x="0" y="63280"/>
                  </a:lnTo>
                  <a:lnTo>
                    <a:pt x="0" y="8949"/>
                  </a:lnTo>
                  <a:lnTo>
                    <a:pt x="214767" y="0"/>
                  </a:lnTo>
                  <a:close/>
                </a:path>
              </a:pathLst>
            </a:custGeom>
            <a:solidFill>
              <a:srgbClr val="444B8C"/>
            </a:solidFill>
            <a:ln w="6385" cap="flat">
              <a:noFill/>
              <a:prstDash val="solid"/>
              <a:miter/>
            </a:ln>
          </p:spPr>
          <p:txBody>
            <a:bodyPr rtlCol="0" anchor="ctr"/>
            <a:lstStyle/>
            <a:p>
              <a:endParaRPr lang="en-US"/>
            </a:p>
          </p:txBody>
        </p:sp>
        <p:grpSp>
          <p:nvGrpSpPr>
            <p:cNvPr id="392" name="Graphic 2">
              <a:extLst>
                <a:ext uri="{FF2B5EF4-FFF2-40B4-BE49-F238E27FC236}">
                  <a16:creationId xmlns:a16="http://schemas.microsoft.com/office/drawing/2014/main" id="{16963647-0FFD-458B-B356-30A81F28F6CC}"/>
                </a:ext>
              </a:extLst>
            </p:cNvPr>
            <p:cNvGrpSpPr/>
            <p:nvPr/>
          </p:nvGrpSpPr>
          <p:grpSpPr>
            <a:xfrm>
              <a:off x="3051496" y="2085847"/>
              <a:ext cx="186003" cy="51774"/>
              <a:chOff x="3051496" y="2085847"/>
              <a:chExt cx="186003" cy="51774"/>
            </a:xfrm>
            <a:solidFill>
              <a:srgbClr val="FFFFFF"/>
            </a:solidFill>
          </p:grpSpPr>
          <p:sp>
            <p:nvSpPr>
              <p:cNvPr id="393" name="Graphic 2">
                <a:extLst>
                  <a:ext uri="{FF2B5EF4-FFF2-40B4-BE49-F238E27FC236}">
                    <a16:creationId xmlns:a16="http://schemas.microsoft.com/office/drawing/2014/main" id="{5F02E9A3-32CE-4AEB-947B-ED97E75D8C49}"/>
                  </a:ext>
                </a:extLst>
              </p:cNvPr>
              <p:cNvSpPr/>
              <p:nvPr/>
            </p:nvSpPr>
            <p:spPr>
              <a:xfrm>
                <a:off x="3051496" y="2093517"/>
                <a:ext cx="6391" cy="44103"/>
              </a:xfrm>
              <a:custGeom>
                <a:avLst/>
                <a:gdLst>
                  <a:gd name="connsiteX0" fmla="*/ 6392 w 6391"/>
                  <a:gd name="connsiteY0" fmla="*/ 43465 h 44103"/>
                  <a:gd name="connsiteX1" fmla="*/ 0 w 6391"/>
                  <a:gd name="connsiteY1" fmla="*/ 44104 h 44103"/>
                  <a:gd name="connsiteX2" fmla="*/ 0 w 6391"/>
                  <a:gd name="connsiteY2" fmla="*/ 0 h 44103"/>
                  <a:gd name="connsiteX3" fmla="*/ 6392 w 6391"/>
                  <a:gd name="connsiteY3" fmla="*/ 0 h 44103"/>
                </a:gdLst>
                <a:ahLst/>
                <a:cxnLst>
                  <a:cxn ang="0">
                    <a:pos x="connsiteX0" y="connsiteY0"/>
                  </a:cxn>
                  <a:cxn ang="0">
                    <a:pos x="connsiteX1" y="connsiteY1"/>
                  </a:cxn>
                  <a:cxn ang="0">
                    <a:pos x="connsiteX2" y="connsiteY2"/>
                  </a:cxn>
                  <a:cxn ang="0">
                    <a:pos x="connsiteX3" y="connsiteY3"/>
                  </a:cxn>
                </a:cxnLst>
                <a:rect l="l" t="t" r="r" b="b"/>
                <a:pathLst>
                  <a:path w="6391" h="44103">
                    <a:moveTo>
                      <a:pt x="6392" y="43465"/>
                    </a:moveTo>
                    <a:lnTo>
                      <a:pt x="0" y="44104"/>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394" name="Graphic 2">
                <a:extLst>
                  <a:ext uri="{FF2B5EF4-FFF2-40B4-BE49-F238E27FC236}">
                    <a16:creationId xmlns:a16="http://schemas.microsoft.com/office/drawing/2014/main" id="{69252251-B100-4F70-AFE4-4C00F41A443F}"/>
                  </a:ext>
                </a:extLst>
              </p:cNvPr>
              <p:cNvSpPr/>
              <p:nvPr/>
            </p:nvSpPr>
            <p:spPr>
              <a:xfrm>
                <a:off x="3063002" y="2092878"/>
                <a:ext cx="6391" cy="44103"/>
              </a:xfrm>
              <a:custGeom>
                <a:avLst/>
                <a:gdLst>
                  <a:gd name="connsiteX0" fmla="*/ 6392 w 6391"/>
                  <a:gd name="connsiteY0" fmla="*/ 43465 h 44103"/>
                  <a:gd name="connsiteX1" fmla="*/ 0 w 6391"/>
                  <a:gd name="connsiteY1" fmla="*/ 44104 h 44103"/>
                  <a:gd name="connsiteX2" fmla="*/ 0 w 6391"/>
                  <a:gd name="connsiteY2" fmla="*/ 639 h 44103"/>
                  <a:gd name="connsiteX3" fmla="*/ 6392 w 6391"/>
                  <a:gd name="connsiteY3" fmla="*/ 0 h 44103"/>
                </a:gdLst>
                <a:ahLst/>
                <a:cxnLst>
                  <a:cxn ang="0">
                    <a:pos x="connsiteX0" y="connsiteY0"/>
                  </a:cxn>
                  <a:cxn ang="0">
                    <a:pos x="connsiteX1" y="connsiteY1"/>
                  </a:cxn>
                  <a:cxn ang="0">
                    <a:pos x="connsiteX2" y="connsiteY2"/>
                  </a:cxn>
                  <a:cxn ang="0">
                    <a:pos x="connsiteX3" y="connsiteY3"/>
                  </a:cxn>
                </a:cxnLst>
                <a:rect l="l" t="t" r="r" b="b"/>
                <a:pathLst>
                  <a:path w="6391" h="44103">
                    <a:moveTo>
                      <a:pt x="6392" y="43465"/>
                    </a:moveTo>
                    <a:lnTo>
                      <a:pt x="0" y="44104"/>
                    </a:lnTo>
                    <a:lnTo>
                      <a:pt x="0" y="639"/>
                    </a:lnTo>
                    <a:lnTo>
                      <a:pt x="6392" y="0"/>
                    </a:lnTo>
                    <a:close/>
                  </a:path>
                </a:pathLst>
              </a:custGeom>
              <a:solidFill>
                <a:srgbClr val="FFFFFF"/>
              </a:solidFill>
              <a:ln w="6385" cap="flat">
                <a:noFill/>
                <a:prstDash val="solid"/>
                <a:miter/>
              </a:ln>
            </p:spPr>
            <p:txBody>
              <a:bodyPr rtlCol="0" anchor="ctr"/>
              <a:lstStyle/>
              <a:p>
                <a:endParaRPr lang="en-US"/>
              </a:p>
            </p:txBody>
          </p:sp>
          <p:sp>
            <p:nvSpPr>
              <p:cNvPr id="395" name="Graphic 2">
                <a:extLst>
                  <a:ext uri="{FF2B5EF4-FFF2-40B4-BE49-F238E27FC236}">
                    <a16:creationId xmlns:a16="http://schemas.microsoft.com/office/drawing/2014/main" id="{D0F7AEF1-FF41-4204-886E-572C7680413D}"/>
                  </a:ext>
                </a:extLst>
              </p:cNvPr>
              <p:cNvSpPr/>
              <p:nvPr/>
            </p:nvSpPr>
            <p:spPr>
              <a:xfrm>
                <a:off x="3074507" y="2092238"/>
                <a:ext cx="6391" cy="44104"/>
              </a:xfrm>
              <a:custGeom>
                <a:avLst/>
                <a:gdLst>
                  <a:gd name="connsiteX0" fmla="*/ 6392 w 6391"/>
                  <a:gd name="connsiteY0" fmla="*/ 44104 h 44104"/>
                  <a:gd name="connsiteX1" fmla="*/ 0 w 6391"/>
                  <a:gd name="connsiteY1" fmla="*/ 44104 h 44104"/>
                  <a:gd name="connsiteX2" fmla="*/ 0 w 6391"/>
                  <a:gd name="connsiteY2" fmla="*/ 639 h 44104"/>
                  <a:gd name="connsiteX3" fmla="*/ 6392 w 6391"/>
                  <a:gd name="connsiteY3" fmla="*/ 0 h 44104"/>
                </a:gdLst>
                <a:ahLst/>
                <a:cxnLst>
                  <a:cxn ang="0">
                    <a:pos x="connsiteX0" y="connsiteY0"/>
                  </a:cxn>
                  <a:cxn ang="0">
                    <a:pos x="connsiteX1" y="connsiteY1"/>
                  </a:cxn>
                  <a:cxn ang="0">
                    <a:pos x="connsiteX2" y="connsiteY2"/>
                  </a:cxn>
                  <a:cxn ang="0">
                    <a:pos x="connsiteX3" y="connsiteY3"/>
                  </a:cxn>
                </a:cxnLst>
                <a:rect l="l" t="t" r="r" b="b"/>
                <a:pathLst>
                  <a:path w="6391" h="44104">
                    <a:moveTo>
                      <a:pt x="6392" y="44104"/>
                    </a:moveTo>
                    <a:lnTo>
                      <a:pt x="0" y="44104"/>
                    </a:lnTo>
                    <a:lnTo>
                      <a:pt x="0" y="639"/>
                    </a:lnTo>
                    <a:lnTo>
                      <a:pt x="6392" y="0"/>
                    </a:lnTo>
                    <a:close/>
                  </a:path>
                </a:pathLst>
              </a:custGeom>
              <a:solidFill>
                <a:srgbClr val="FFFFFF"/>
              </a:solidFill>
              <a:ln w="6385" cap="flat">
                <a:noFill/>
                <a:prstDash val="solid"/>
                <a:miter/>
              </a:ln>
            </p:spPr>
            <p:txBody>
              <a:bodyPr rtlCol="0" anchor="ctr"/>
              <a:lstStyle/>
              <a:p>
                <a:endParaRPr lang="en-US"/>
              </a:p>
            </p:txBody>
          </p:sp>
          <p:sp>
            <p:nvSpPr>
              <p:cNvPr id="396" name="Graphic 2">
                <a:extLst>
                  <a:ext uri="{FF2B5EF4-FFF2-40B4-BE49-F238E27FC236}">
                    <a16:creationId xmlns:a16="http://schemas.microsoft.com/office/drawing/2014/main" id="{9B340F63-518D-4EC8-BB98-E61E8CEC5C5F}"/>
                  </a:ext>
                </a:extLst>
              </p:cNvPr>
              <p:cNvSpPr/>
              <p:nvPr/>
            </p:nvSpPr>
            <p:spPr>
              <a:xfrm>
                <a:off x="3086012" y="2092238"/>
                <a:ext cx="6391" cy="43464"/>
              </a:xfrm>
              <a:custGeom>
                <a:avLst/>
                <a:gdLst>
                  <a:gd name="connsiteX0" fmla="*/ 6392 w 6391"/>
                  <a:gd name="connsiteY0" fmla="*/ 43465 h 43464"/>
                  <a:gd name="connsiteX1" fmla="*/ 0 w 6391"/>
                  <a:gd name="connsiteY1" fmla="*/ 43465 h 43464"/>
                  <a:gd name="connsiteX2" fmla="*/ 0 w 6391"/>
                  <a:gd name="connsiteY2" fmla="*/ 0 h 43464"/>
                  <a:gd name="connsiteX3" fmla="*/ 6392 w 6391"/>
                  <a:gd name="connsiteY3" fmla="*/ 0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3465"/>
                    </a:moveTo>
                    <a:lnTo>
                      <a:pt x="0" y="43465"/>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397" name="Graphic 2">
                <a:extLst>
                  <a:ext uri="{FF2B5EF4-FFF2-40B4-BE49-F238E27FC236}">
                    <a16:creationId xmlns:a16="http://schemas.microsoft.com/office/drawing/2014/main" id="{9572EA32-E66F-462B-A135-3933BA1C4DFB}"/>
                  </a:ext>
                </a:extLst>
              </p:cNvPr>
              <p:cNvSpPr/>
              <p:nvPr/>
            </p:nvSpPr>
            <p:spPr>
              <a:xfrm>
                <a:off x="3096879" y="2091599"/>
                <a:ext cx="6391" cy="43464"/>
              </a:xfrm>
              <a:custGeom>
                <a:avLst/>
                <a:gdLst>
                  <a:gd name="connsiteX0" fmla="*/ 6392 w 6391"/>
                  <a:gd name="connsiteY0" fmla="*/ 43465 h 43464"/>
                  <a:gd name="connsiteX1" fmla="*/ 0 w 6391"/>
                  <a:gd name="connsiteY1" fmla="*/ 43465 h 43464"/>
                  <a:gd name="connsiteX2" fmla="*/ 0 w 6391"/>
                  <a:gd name="connsiteY2" fmla="*/ 0 h 43464"/>
                  <a:gd name="connsiteX3" fmla="*/ 6392 w 6391"/>
                  <a:gd name="connsiteY3" fmla="*/ 0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3465"/>
                    </a:moveTo>
                    <a:lnTo>
                      <a:pt x="0" y="43465"/>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398" name="Graphic 2">
                <a:extLst>
                  <a:ext uri="{FF2B5EF4-FFF2-40B4-BE49-F238E27FC236}">
                    <a16:creationId xmlns:a16="http://schemas.microsoft.com/office/drawing/2014/main" id="{5F43DBAB-AB85-452B-9933-63E8535BCE99}"/>
                  </a:ext>
                </a:extLst>
              </p:cNvPr>
              <p:cNvSpPr/>
              <p:nvPr/>
            </p:nvSpPr>
            <p:spPr>
              <a:xfrm>
                <a:off x="3108384" y="2090960"/>
                <a:ext cx="6391" cy="44104"/>
              </a:xfrm>
              <a:custGeom>
                <a:avLst/>
                <a:gdLst>
                  <a:gd name="connsiteX0" fmla="*/ 6392 w 6391"/>
                  <a:gd name="connsiteY0" fmla="*/ 43465 h 44104"/>
                  <a:gd name="connsiteX1" fmla="*/ 0 w 6391"/>
                  <a:gd name="connsiteY1" fmla="*/ 44104 h 44104"/>
                  <a:gd name="connsiteX2" fmla="*/ 0 w 6391"/>
                  <a:gd name="connsiteY2" fmla="*/ 639 h 44104"/>
                  <a:gd name="connsiteX3" fmla="*/ 6392 w 6391"/>
                  <a:gd name="connsiteY3" fmla="*/ 0 h 44104"/>
                </a:gdLst>
                <a:ahLst/>
                <a:cxnLst>
                  <a:cxn ang="0">
                    <a:pos x="connsiteX0" y="connsiteY0"/>
                  </a:cxn>
                  <a:cxn ang="0">
                    <a:pos x="connsiteX1" y="connsiteY1"/>
                  </a:cxn>
                  <a:cxn ang="0">
                    <a:pos x="connsiteX2" y="connsiteY2"/>
                  </a:cxn>
                  <a:cxn ang="0">
                    <a:pos x="connsiteX3" y="connsiteY3"/>
                  </a:cxn>
                </a:cxnLst>
                <a:rect l="l" t="t" r="r" b="b"/>
                <a:pathLst>
                  <a:path w="6391" h="44104">
                    <a:moveTo>
                      <a:pt x="6392" y="43465"/>
                    </a:moveTo>
                    <a:lnTo>
                      <a:pt x="0" y="44104"/>
                    </a:lnTo>
                    <a:lnTo>
                      <a:pt x="0" y="639"/>
                    </a:lnTo>
                    <a:lnTo>
                      <a:pt x="6392" y="0"/>
                    </a:lnTo>
                    <a:close/>
                  </a:path>
                </a:pathLst>
              </a:custGeom>
              <a:solidFill>
                <a:srgbClr val="FFFFFF"/>
              </a:solidFill>
              <a:ln w="6385" cap="flat">
                <a:noFill/>
                <a:prstDash val="solid"/>
                <a:miter/>
              </a:ln>
            </p:spPr>
            <p:txBody>
              <a:bodyPr rtlCol="0" anchor="ctr"/>
              <a:lstStyle/>
              <a:p>
                <a:endParaRPr lang="en-US"/>
              </a:p>
            </p:txBody>
          </p:sp>
          <p:sp>
            <p:nvSpPr>
              <p:cNvPr id="399" name="Graphic 2">
                <a:extLst>
                  <a:ext uri="{FF2B5EF4-FFF2-40B4-BE49-F238E27FC236}">
                    <a16:creationId xmlns:a16="http://schemas.microsoft.com/office/drawing/2014/main" id="{C8A5784C-9C76-40DE-89ED-8E756DA74193}"/>
                  </a:ext>
                </a:extLst>
              </p:cNvPr>
              <p:cNvSpPr/>
              <p:nvPr/>
            </p:nvSpPr>
            <p:spPr>
              <a:xfrm>
                <a:off x="3119889" y="2090321"/>
                <a:ext cx="6391" cy="44103"/>
              </a:xfrm>
              <a:custGeom>
                <a:avLst/>
                <a:gdLst>
                  <a:gd name="connsiteX0" fmla="*/ 6392 w 6391"/>
                  <a:gd name="connsiteY0" fmla="*/ 43465 h 44103"/>
                  <a:gd name="connsiteX1" fmla="*/ 0 w 6391"/>
                  <a:gd name="connsiteY1" fmla="*/ 44104 h 44103"/>
                  <a:gd name="connsiteX2" fmla="*/ 0 w 6391"/>
                  <a:gd name="connsiteY2" fmla="*/ 639 h 44103"/>
                  <a:gd name="connsiteX3" fmla="*/ 6392 w 6391"/>
                  <a:gd name="connsiteY3" fmla="*/ 0 h 44103"/>
                </a:gdLst>
                <a:ahLst/>
                <a:cxnLst>
                  <a:cxn ang="0">
                    <a:pos x="connsiteX0" y="connsiteY0"/>
                  </a:cxn>
                  <a:cxn ang="0">
                    <a:pos x="connsiteX1" y="connsiteY1"/>
                  </a:cxn>
                  <a:cxn ang="0">
                    <a:pos x="connsiteX2" y="connsiteY2"/>
                  </a:cxn>
                  <a:cxn ang="0">
                    <a:pos x="connsiteX3" y="connsiteY3"/>
                  </a:cxn>
                </a:cxnLst>
                <a:rect l="l" t="t" r="r" b="b"/>
                <a:pathLst>
                  <a:path w="6391" h="44103">
                    <a:moveTo>
                      <a:pt x="6392" y="43465"/>
                    </a:moveTo>
                    <a:lnTo>
                      <a:pt x="0" y="44104"/>
                    </a:lnTo>
                    <a:lnTo>
                      <a:pt x="0" y="639"/>
                    </a:lnTo>
                    <a:lnTo>
                      <a:pt x="6392" y="0"/>
                    </a:lnTo>
                    <a:close/>
                  </a:path>
                </a:pathLst>
              </a:custGeom>
              <a:solidFill>
                <a:srgbClr val="FFFFFF"/>
              </a:solidFill>
              <a:ln w="6385" cap="flat">
                <a:noFill/>
                <a:prstDash val="solid"/>
                <a:miter/>
              </a:ln>
            </p:spPr>
            <p:txBody>
              <a:bodyPr rtlCol="0" anchor="ctr"/>
              <a:lstStyle/>
              <a:p>
                <a:endParaRPr lang="en-US"/>
              </a:p>
            </p:txBody>
          </p:sp>
          <p:sp>
            <p:nvSpPr>
              <p:cNvPr id="400" name="Graphic 2">
                <a:extLst>
                  <a:ext uri="{FF2B5EF4-FFF2-40B4-BE49-F238E27FC236}">
                    <a16:creationId xmlns:a16="http://schemas.microsoft.com/office/drawing/2014/main" id="{EF154D2A-2108-4928-B5F7-4E13636F4109}"/>
                  </a:ext>
                </a:extLst>
              </p:cNvPr>
              <p:cNvSpPr/>
              <p:nvPr/>
            </p:nvSpPr>
            <p:spPr>
              <a:xfrm>
                <a:off x="3131395" y="2090321"/>
                <a:ext cx="6391" cy="43464"/>
              </a:xfrm>
              <a:custGeom>
                <a:avLst/>
                <a:gdLst>
                  <a:gd name="connsiteX0" fmla="*/ 6392 w 6391"/>
                  <a:gd name="connsiteY0" fmla="*/ 42826 h 43464"/>
                  <a:gd name="connsiteX1" fmla="*/ 0 w 6391"/>
                  <a:gd name="connsiteY1" fmla="*/ 43465 h 43464"/>
                  <a:gd name="connsiteX2" fmla="*/ 0 w 6391"/>
                  <a:gd name="connsiteY2" fmla="*/ 0 h 43464"/>
                  <a:gd name="connsiteX3" fmla="*/ 6392 w 6391"/>
                  <a:gd name="connsiteY3" fmla="*/ 0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2826"/>
                    </a:moveTo>
                    <a:lnTo>
                      <a:pt x="0" y="43465"/>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401" name="Graphic 2">
                <a:extLst>
                  <a:ext uri="{FF2B5EF4-FFF2-40B4-BE49-F238E27FC236}">
                    <a16:creationId xmlns:a16="http://schemas.microsoft.com/office/drawing/2014/main" id="{A862D579-563D-4807-BAE2-4BAE708E1E65}"/>
                  </a:ext>
                </a:extLst>
              </p:cNvPr>
              <p:cNvSpPr/>
              <p:nvPr/>
            </p:nvSpPr>
            <p:spPr>
              <a:xfrm>
                <a:off x="3142261" y="2089682"/>
                <a:ext cx="6391" cy="43464"/>
              </a:xfrm>
              <a:custGeom>
                <a:avLst/>
                <a:gdLst>
                  <a:gd name="connsiteX0" fmla="*/ 6392 w 6391"/>
                  <a:gd name="connsiteY0" fmla="*/ 43465 h 43464"/>
                  <a:gd name="connsiteX1" fmla="*/ 0 w 6391"/>
                  <a:gd name="connsiteY1" fmla="*/ 43465 h 43464"/>
                  <a:gd name="connsiteX2" fmla="*/ 0 w 6391"/>
                  <a:gd name="connsiteY2" fmla="*/ 0 h 43464"/>
                  <a:gd name="connsiteX3" fmla="*/ 6392 w 6391"/>
                  <a:gd name="connsiteY3" fmla="*/ 0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3465"/>
                    </a:moveTo>
                    <a:lnTo>
                      <a:pt x="0" y="43465"/>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402" name="Graphic 2">
                <a:extLst>
                  <a:ext uri="{FF2B5EF4-FFF2-40B4-BE49-F238E27FC236}">
                    <a16:creationId xmlns:a16="http://schemas.microsoft.com/office/drawing/2014/main" id="{4EB30ACB-F936-4C4F-B95A-1676D4994C83}"/>
                  </a:ext>
                </a:extLst>
              </p:cNvPr>
              <p:cNvSpPr/>
              <p:nvPr/>
            </p:nvSpPr>
            <p:spPr>
              <a:xfrm>
                <a:off x="3153766" y="2089043"/>
                <a:ext cx="6391" cy="43464"/>
              </a:xfrm>
              <a:custGeom>
                <a:avLst/>
                <a:gdLst>
                  <a:gd name="connsiteX0" fmla="*/ 6392 w 6391"/>
                  <a:gd name="connsiteY0" fmla="*/ 43465 h 43464"/>
                  <a:gd name="connsiteX1" fmla="*/ 0 w 6391"/>
                  <a:gd name="connsiteY1" fmla="*/ 43465 h 43464"/>
                  <a:gd name="connsiteX2" fmla="*/ 0 w 6391"/>
                  <a:gd name="connsiteY2" fmla="*/ 639 h 43464"/>
                  <a:gd name="connsiteX3" fmla="*/ 6392 w 6391"/>
                  <a:gd name="connsiteY3" fmla="*/ 0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3465"/>
                    </a:moveTo>
                    <a:lnTo>
                      <a:pt x="0" y="43465"/>
                    </a:lnTo>
                    <a:lnTo>
                      <a:pt x="0" y="639"/>
                    </a:lnTo>
                    <a:lnTo>
                      <a:pt x="6392" y="0"/>
                    </a:lnTo>
                    <a:close/>
                  </a:path>
                </a:pathLst>
              </a:custGeom>
              <a:solidFill>
                <a:srgbClr val="FFFFFF"/>
              </a:solidFill>
              <a:ln w="6385" cap="flat">
                <a:noFill/>
                <a:prstDash val="solid"/>
                <a:miter/>
              </a:ln>
            </p:spPr>
            <p:txBody>
              <a:bodyPr rtlCol="0" anchor="ctr"/>
              <a:lstStyle/>
              <a:p>
                <a:endParaRPr lang="en-US"/>
              </a:p>
            </p:txBody>
          </p:sp>
          <p:sp>
            <p:nvSpPr>
              <p:cNvPr id="403" name="Graphic 2">
                <a:extLst>
                  <a:ext uri="{FF2B5EF4-FFF2-40B4-BE49-F238E27FC236}">
                    <a16:creationId xmlns:a16="http://schemas.microsoft.com/office/drawing/2014/main" id="{D746825A-4478-4CC5-A090-23953394ADA9}"/>
                  </a:ext>
                </a:extLst>
              </p:cNvPr>
              <p:cNvSpPr/>
              <p:nvPr/>
            </p:nvSpPr>
            <p:spPr>
              <a:xfrm>
                <a:off x="3164633" y="2088403"/>
                <a:ext cx="6391" cy="43464"/>
              </a:xfrm>
              <a:custGeom>
                <a:avLst/>
                <a:gdLst>
                  <a:gd name="connsiteX0" fmla="*/ 6392 w 6391"/>
                  <a:gd name="connsiteY0" fmla="*/ 43465 h 43464"/>
                  <a:gd name="connsiteX1" fmla="*/ 0 w 6391"/>
                  <a:gd name="connsiteY1" fmla="*/ 43465 h 43464"/>
                  <a:gd name="connsiteX2" fmla="*/ 0 w 6391"/>
                  <a:gd name="connsiteY2" fmla="*/ 639 h 43464"/>
                  <a:gd name="connsiteX3" fmla="*/ 6392 w 6391"/>
                  <a:gd name="connsiteY3" fmla="*/ 0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3465"/>
                    </a:moveTo>
                    <a:lnTo>
                      <a:pt x="0" y="43465"/>
                    </a:lnTo>
                    <a:lnTo>
                      <a:pt x="0" y="639"/>
                    </a:lnTo>
                    <a:lnTo>
                      <a:pt x="6392" y="0"/>
                    </a:lnTo>
                    <a:close/>
                  </a:path>
                </a:pathLst>
              </a:custGeom>
              <a:solidFill>
                <a:srgbClr val="FFFFFF"/>
              </a:solidFill>
              <a:ln w="6385" cap="flat">
                <a:noFill/>
                <a:prstDash val="solid"/>
                <a:miter/>
              </a:ln>
            </p:spPr>
            <p:txBody>
              <a:bodyPr rtlCol="0" anchor="ctr"/>
              <a:lstStyle/>
              <a:p>
                <a:endParaRPr lang="en-US"/>
              </a:p>
            </p:txBody>
          </p:sp>
          <p:sp>
            <p:nvSpPr>
              <p:cNvPr id="404" name="Graphic 2">
                <a:extLst>
                  <a:ext uri="{FF2B5EF4-FFF2-40B4-BE49-F238E27FC236}">
                    <a16:creationId xmlns:a16="http://schemas.microsoft.com/office/drawing/2014/main" id="{7636F7DE-994F-48A6-9523-120BA664EB5C}"/>
                  </a:ext>
                </a:extLst>
              </p:cNvPr>
              <p:cNvSpPr/>
              <p:nvPr/>
            </p:nvSpPr>
            <p:spPr>
              <a:xfrm>
                <a:off x="3176138" y="2088403"/>
                <a:ext cx="6391" cy="42825"/>
              </a:xfrm>
              <a:custGeom>
                <a:avLst/>
                <a:gdLst>
                  <a:gd name="connsiteX0" fmla="*/ 6392 w 6391"/>
                  <a:gd name="connsiteY0" fmla="*/ 42826 h 42825"/>
                  <a:gd name="connsiteX1" fmla="*/ 0 w 6391"/>
                  <a:gd name="connsiteY1" fmla="*/ 42826 h 42825"/>
                  <a:gd name="connsiteX2" fmla="*/ 0 w 6391"/>
                  <a:gd name="connsiteY2" fmla="*/ 0 h 42825"/>
                  <a:gd name="connsiteX3" fmla="*/ 6392 w 6391"/>
                  <a:gd name="connsiteY3" fmla="*/ 0 h 42825"/>
                </a:gdLst>
                <a:ahLst/>
                <a:cxnLst>
                  <a:cxn ang="0">
                    <a:pos x="connsiteX0" y="connsiteY0"/>
                  </a:cxn>
                  <a:cxn ang="0">
                    <a:pos x="connsiteX1" y="connsiteY1"/>
                  </a:cxn>
                  <a:cxn ang="0">
                    <a:pos x="connsiteX2" y="connsiteY2"/>
                  </a:cxn>
                  <a:cxn ang="0">
                    <a:pos x="connsiteX3" y="connsiteY3"/>
                  </a:cxn>
                </a:cxnLst>
                <a:rect l="l" t="t" r="r" b="b"/>
                <a:pathLst>
                  <a:path w="6391" h="42825">
                    <a:moveTo>
                      <a:pt x="6392" y="42826"/>
                    </a:moveTo>
                    <a:lnTo>
                      <a:pt x="0" y="42826"/>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405" name="Graphic 2">
                <a:extLst>
                  <a:ext uri="{FF2B5EF4-FFF2-40B4-BE49-F238E27FC236}">
                    <a16:creationId xmlns:a16="http://schemas.microsoft.com/office/drawing/2014/main" id="{2F44CFD7-66CC-4AB6-B7CF-0B4BC5B86671}"/>
                  </a:ext>
                </a:extLst>
              </p:cNvPr>
              <p:cNvSpPr/>
              <p:nvPr/>
            </p:nvSpPr>
            <p:spPr>
              <a:xfrm>
                <a:off x="3187004" y="2087764"/>
                <a:ext cx="6391" cy="43464"/>
              </a:xfrm>
              <a:custGeom>
                <a:avLst/>
                <a:gdLst>
                  <a:gd name="connsiteX0" fmla="*/ 6392 w 6391"/>
                  <a:gd name="connsiteY0" fmla="*/ 42826 h 43464"/>
                  <a:gd name="connsiteX1" fmla="*/ 0 w 6391"/>
                  <a:gd name="connsiteY1" fmla="*/ 43465 h 43464"/>
                  <a:gd name="connsiteX2" fmla="*/ 0 w 6391"/>
                  <a:gd name="connsiteY2" fmla="*/ 0 h 43464"/>
                  <a:gd name="connsiteX3" fmla="*/ 6392 w 6391"/>
                  <a:gd name="connsiteY3" fmla="*/ 0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2826"/>
                    </a:moveTo>
                    <a:lnTo>
                      <a:pt x="0" y="43465"/>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406" name="Graphic 2">
                <a:extLst>
                  <a:ext uri="{FF2B5EF4-FFF2-40B4-BE49-F238E27FC236}">
                    <a16:creationId xmlns:a16="http://schemas.microsoft.com/office/drawing/2014/main" id="{C0FD39B5-B87C-4A6B-92A6-2947D2436D98}"/>
                  </a:ext>
                </a:extLst>
              </p:cNvPr>
              <p:cNvSpPr/>
              <p:nvPr/>
            </p:nvSpPr>
            <p:spPr>
              <a:xfrm>
                <a:off x="3198510" y="2087125"/>
                <a:ext cx="6391" cy="43464"/>
              </a:xfrm>
              <a:custGeom>
                <a:avLst/>
                <a:gdLst>
                  <a:gd name="connsiteX0" fmla="*/ 6392 w 6391"/>
                  <a:gd name="connsiteY0" fmla="*/ 42826 h 43464"/>
                  <a:gd name="connsiteX1" fmla="*/ 0 w 6391"/>
                  <a:gd name="connsiteY1" fmla="*/ 43465 h 43464"/>
                  <a:gd name="connsiteX2" fmla="*/ 0 w 6391"/>
                  <a:gd name="connsiteY2" fmla="*/ 639 h 43464"/>
                  <a:gd name="connsiteX3" fmla="*/ 6392 w 6391"/>
                  <a:gd name="connsiteY3" fmla="*/ 0 h 43464"/>
                </a:gdLst>
                <a:ahLst/>
                <a:cxnLst>
                  <a:cxn ang="0">
                    <a:pos x="connsiteX0" y="connsiteY0"/>
                  </a:cxn>
                  <a:cxn ang="0">
                    <a:pos x="connsiteX1" y="connsiteY1"/>
                  </a:cxn>
                  <a:cxn ang="0">
                    <a:pos x="connsiteX2" y="connsiteY2"/>
                  </a:cxn>
                  <a:cxn ang="0">
                    <a:pos x="connsiteX3" y="connsiteY3"/>
                  </a:cxn>
                </a:cxnLst>
                <a:rect l="l" t="t" r="r" b="b"/>
                <a:pathLst>
                  <a:path w="6391" h="43464">
                    <a:moveTo>
                      <a:pt x="6392" y="42826"/>
                    </a:moveTo>
                    <a:lnTo>
                      <a:pt x="0" y="43465"/>
                    </a:lnTo>
                    <a:lnTo>
                      <a:pt x="0" y="639"/>
                    </a:lnTo>
                    <a:lnTo>
                      <a:pt x="6392" y="0"/>
                    </a:lnTo>
                    <a:close/>
                  </a:path>
                </a:pathLst>
              </a:custGeom>
              <a:solidFill>
                <a:srgbClr val="FFFFFF"/>
              </a:solidFill>
              <a:ln w="6385" cap="flat">
                <a:noFill/>
                <a:prstDash val="solid"/>
                <a:miter/>
              </a:ln>
            </p:spPr>
            <p:txBody>
              <a:bodyPr rtlCol="0" anchor="ctr"/>
              <a:lstStyle/>
              <a:p>
                <a:endParaRPr lang="en-US"/>
              </a:p>
            </p:txBody>
          </p:sp>
          <p:sp>
            <p:nvSpPr>
              <p:cNvPr id="407" name="Graphic 2">
                <a:extLst>
                  <a:ext uri="{FF2B5EF4-FFF2-40B4-BE49-F238E27FC236}">
                    <a16:creationId xmlns:a16="http://schemas.microsoft.com/office/drawing/2014/main" id="{21D5D3CA-62FE-4E88-A0E8-31A901D87609}"/>
                  </a:ext>
                </a:extLst>
              </p:cNvPr>
              <p:cNvSpPr/>
              <p:nvPr/>
            </p:nvSpPr>
            <p:spPr>
              <a:xfrm>
                <a:off x="3209376" y="2087125"/>
                <a:ext cx="6391" cy="42825"/>
              </a:xfrm>
              <a:custGeom>
                <a:avLst/>
                <a:gdLst>
                  <a:gd name="connsiteX0" fmla="*/ 6392 w 6391"/>
                  <a:gd name="connsiteY0" fmla="*/ 42826 h 42825"/>
                  <a:gd name="connsiteX1" fmla="*/ 0 w 6391"/>
                  <a:gd name="connsiteY1" fmla="*/ 42826 h 42825"/>
                  <a:gd name="connsiteX2" fmla="*/ 0 w 6391"/>
                  <a:gd name="connsiteY2" fmla="*/ 0 h 42825"/>
                  <a:gd name="connsiteX3" fmla="*/ 6392 w 6391"/>
                  <a:gd name="connsiteY3" fmla="*/ 0 h 42825"/>
                </a:gdLst>
                <a:ahLst/>
                <a:cxnLst>
                  <a:cxn ang="0">
                    <a:pos x="connsiteX0" y="connsiteY0"/>
                  </a:cxn>
                  <a:cxn ang="0">
                    <a:pos x="connsiteX1" y="connsiteY1"/>
                  </a:cxn>
                  <a:cxn ang="0">
                    <a:pos x="connsiteX2" y="connsiteY2"/>
                  </a:cxn>
                  <a:cxn ang="0">
                    <a:pos x="connsiteX3" y="connsiteY3"/>
                  </a:cxn>
                </a:cxnLst>
                <a:rect l="l" t="t" r="r" b="b"/>
                <a:pathLst>
                  <a:path w="6391" h="42825">
                    <a:moveTo>
                      <a:pt x="6392" y="42826"/>
                    </a:moveTo>
                    <a:lnTo>
                      <a:pt x="0" y="42826"/>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408" name="Graphic 2">
                <a:extLst>
                  <a:ext uri="{FF2B5EF4-FFF2-40B4-BE49-F238E27FC236}">
                    <a16:creationId xmlns:a16="http://schemas.microsoft.com/office/drawing/2014/main" id="{107B7058-0D19-4D5B-8538-EDC9BFAEA60F}"/>
                  </a:ext>
                </a:extLst>
              </p:cNvPr>
              <p:cNvSpPr/>
              <p:nvPr/>
            </p:nvSpPr>
            <p:spPr>
              <a:xfrm>
                <a:off x="3220242" y="2086486"/>
                <a:ext cx="6391" cy="42825"/>
              </a:xfrm>
              <a:custGeom>
                <a:avLst/>
                <a:gdLst>
                  <a:gd name="connsiteX0" fmla="*/ 6392 w 6391"/>
                  <a:gd name="connsiteY0" fmla="*/ 42826 h 42825"/>
                  <a:gd name="connsiteX1" fmla="*/ 0 w 6391"/>
                  <a:gd name="connsiteY1" fmla="*/ 42826 h 42825"/>
                  <a:gd name="connsiteX2" fmla="*/ 0 w 6391"/>
                  <a:gd name="connsiteY2" fmla="*/ 0 h 42825"/>
                  <a:gd name="connsiteX3" fmla="*/ 6392 w 6391"/>
                  <a:gd name="connsiteY3" fmla="*/ 0 h 42825"/>
                </a:gdLst>
                <a:ahLst/>
                <a:cxnLst>
                  <a:cxn ang="0">
                    <a:pos x="connsiteX0" y="connsiteY0"/>
                  </a:cxn>
                  <a:cxn ang="0">
                    <a:pos x="connsiteX1" y="connsiteY1"/>
                  </a:cxn>
                  <a:cxn ang="0">
                    <a:pos x="connsiteX2" y="connsiteY2"/>
                  </a:cxn>
                  <a:cxn ang="0">
                    <a:pos x="connsiteX3" y="connsiteY3"/>
                  </a:cxn>
                </a:cxnLst>
                <a:rect l="l" t="t" r="r" b="b"/>
                <a:pathLst>
                  <a:path w="6391" h="42825">
                    <a:moveTo>
                      <a:pt x="6392" y="42826"/>
                    </a:moveTo>
                    <a:lnTo>
                      <a:pt x="0" y="42826"/>
                    </a:lnTo>
                    <a:lnTo>
                      <a:pt x="0" y="0"/>
                    </a:lnTo>
                    <a:lnTo>
                      <a:pt x="6392" y="0"/>
                    </a:lnTo>
                    <a:close/>
                  </a:path>
                </a:pathLst>
              </a:custGeom>
              <a:solidFill>
                <a:srgbClr val="FFFFFF"/>
              </a:solidFill>
              <a:ln w="6385" cap="flat">
                <a:noFill/>
                <a:prstDash val="solid"/>
                <a:miter/>
              </a:ln>
            </p:spPr>
            <p:txBody>
              <a:bodyPr rtlCol="0" anchor="ctr"/>
              <a:lstStyle/>
              <a:p>
                <a:endParaRPr lang="en-US"/>
              </a:p>
            </p:txBody>
          </p:sp>
          <p:sp>
            <p:nvSpPr>
              <p:cNvPr id="409" name="Graphic 2">
                <a:extLst>
                  <a:ext uri="{FF2B5EF4-FFF2-40B4-BE49-F238E27FC236}">
                    <a16:creationId xmlns:a16="http://schemas.microsoft.com/office/drawing/2014/main" id="{9773C0B7-CDCC-47FA-8860-CF28DE286472}"/>
                  </a:ext>
                </a:extLst>
              </p:cNvPr>
              <p:cNvSpPr/>
              <p:nvPr/>
            </p:nvSpPr>
            <p:spPr>
              <a:xfrm>
                <a:off x="3231747" y="2085847"/>
                <a:ext cx="5752" cy="42825"/>
              </a:xfrm>
              <a:custGeom>
                <a:avLst/>
                <a:gdLst>
                  <a:gd name="connsiteX0" fmla="*/ 5753 w 5752"/>
                  <a:gd name="connsiteY0" fmla="*/ 42826 h 42825"/>
                  <a:gd name="connsiteX1" fmla="*/ 0 w 5752"/>
                  <a:gd name="connsiteY1" fmla="*/ 42826 h 42825"/>
                  <a:gd name="connsiteX2" fmla="*/ 0 w 5752"/>
                  <a:gd name="connsiteY2" fmla="*/ 0 h 42825"/>
                  <a:gd name="connsiteX3" fmla="*/ 5753 w 5752"/>
                  <a:gd name="connsiteY3" fmla="*/ 0 h 42825"/>
                </a:gdLst>
                <a:ahLst/>
                <a:cxnLst>
                  <a:cxn ang="0">
                    <a:pos x="connsiteX0" y="connsiteY0"/>
                  </a:cxn>
                  <a:cxn ang="0">
                    <a:pos x="connsiteX1" y="connsiteY1"/>
                  </a:cxn>
                  <a:cxn ang="0">
                    <a:pos x="connsiteX2" y="connsiteY2"/>
                  </a:cxn>
                  <a:cxn ang="0">
                    <a:pos x="connsiteX3" y="connsiteY3"/>
                  </a:cxn>
                </a:cxnLst>
                <a:rect l="l" t="t" r="r" b="b"/>
                <a:pathLst>
                  <a:path w="5752" h="42825">
                    <a:moveTo>
                      <a:pt x="5753" y="42826"/>
                    </a:moveTo>
                    <a:lnTo>
                      <a:pt x="0" y="42826"/>
                    </a:lnTo>
                    <a:lnTo>
                      <a:pt x="0" y="0"/>
                    </a:lnTo>
                    <a:lnTo>
                      <a:pt x="5753" y="0"/>
                    </a:lnTo>
                    <a:close/>
                  </a:path>
                </a:pathLst>
              </a:custGeom>
              <a:solidFill>
                <a:srgbClr val="FFFFFF"/>
              </a:solidFill>
              <a:ln w="6385" cap="flat">
                <a:noFill/>
                <a:prstDash val="solid"/>
                <a:miter/>
              </a:ln>
            </p:spPr>
            <p:txBody>
              <a:bodyPr rtlCol="0" anchor="ctr"/>
              <a:lstStyle/>
              <a:p>
                <a:endParaRPr lang="en-US"/>
              </a:p>
            </p:txBody>
          </p:sp>
        </p:grpSp>
        <p:grpSp>
          <p:nvGrpSpPr>
            <p:cNvPr id="410" name="Graphic 2">
              <a:extLst>
                <a:ext uri="{FF2B5EF4-FFF2-40B4-BE49-F238E27FC236}">
                  <a16:creationId xmlns:a16="http://schemas.microsoft.com/office/drawing/2014/main" id="{15BCAB36-A713-4C1B-8764-0685D7FC15CE}"/>
                </a:ext>
              </a:extLst>
            </p:cNvPr>
            <p:cNvGrpSpPr/>
            <p:nvPr/>
          </p:nvGrpSpPr>
          <p:grpSpPr>
            <a:xfrm>
              <a:off x="3051496" y="2089682"/>
              <a:ext cx="186003" cy="47939"/>
              <a:chOff x="3051496" y="2089682"/>
              <a:chExt cx="186003" cy="47939"/>
            </a:xfrm>
            <a:solidFill>
              <a:srgbClr val="FF9085"/>
            </a:solidFill>
          </p:grpSpPr>
          <p:sp>
            <p:nvSpPr>
              <p:cNvPr id="411" name="Graphic 2">
                <a:extLst>
                  <a:ext uri="{FF2B5EF4-FFF2-40B4-BE49-F238E27FC236}">
                    <a16:creationId xmlns:a16="http://schemas.microsoft.com/office/drawing/2014/main" id="{0D8C7891-2ECF-4D5F-B044-2263C938FBBB}"/>
                  </a:ext>
                </a:extLst>
              </p:cNvPr>
              <p:cNvSpPr/>
              <p:nvPr/>
            </p:nvSpPr>
            <p:spPr>
              <a:xfrm>
                <a:off x="3051496" y="2099909"/>
                <a:ext cx="6391" cy="37712"/>
              </a:xfrm>
              <a:custGeom>
                <a:avLst/>
                <a:gdLst>
                  <a:gd name="connsiteX0" fmla="*/ 6392 w 6391"/>
                  <a:gd name="connsiteY0" fmla="*/ 37073 h 37712"/>
                  <a:gd name="connsiteX1" fmla="*/ 0 w 6391"/>
                  <a:gd name="connsiteY1" fmla="*/ 37712 h 37712"/>
                  <a:gd name="connsiteX2" fmla="*/ 0 w 6391"/>
                  <a:gd name="connsiteY2" fmla="*/ 639 h 37712"/>
                  <a:gd name="connsiteX3" fmla="*/ 6392 w 6391"/>
                  <a:gd name="connsiteY3" fmla="*/ 0 h 37712"/>
                </a:gdLst>
                <a:ahLst/>
                <a:cxnLst>
                  <a:cxn ang="0">
                    <a:pos x="connsiteX0" y="connsiteY0"/>
                  </a:cxn>
                  <a:cxn ang="0">
                    <a:pos x="connsiteX1" y="connsiteY1"/>
                  </a:cxn>
                  <a:cxn ang="0">
                    <a:pos x="connsiteX2" y="connsiteY2"/>
                  </a:cxn>
                  <a:cxn ang="0">
                    <a:pos x="connsiteX3" y="connsiteY3"/>
                  </a:cxn>
                </a:cxnLst>
                <a:rect l="l" t="t" r="r" b="b"/>
                <a:pathLst>
                  <a:path w="6391" h="37712">
                    <a:moveTo>
                      <a:pt x="6392" y="37073"/>
                    </a:moveTo>
                    <a:lnTo>
                      <a:pt x="0" y="37712"/>
                    </a:lnTo>
                    <a:lnTo>
                      <a:pt x="0" y="639"/>
                    </a:lnTo>
                    <a:lnTo>
                      <a:pt x="6392" y="0"/>
                    </a:lnTo>
                    <a:close/>
                  </a:path>
                </a:pathLst>
              </a:custGeom>
              <a:solidFill>
                <a:srgbClr val="FF9085"/>
              </a:solidFill>
              <a:ln w="6385" cap="flat">
                <a:noFill/>
                <a:prstDash val="solid"/>
                <a:miter/>
              </a:ln>
            </p:spPr>
            <p:txBody>
              <a:bodyPr rtlCol="0" anchor="ctr"/>
              <a:lstStyle/>
              <a:p>
                <a:endParaRPr lang="en-US"/>
              </a:p>
            </p:txBody>
          </p:sp>
          <p:sp>
            <p:nvSpPr>
              <p:cNvPr id="412" name="Graphic 2">
                <a:extLst>
                  <a:ext uri="{FF2B5EF4-FFF2-40B4-BE49-F238E27FC236}">
                    <a16:creationId xmlns:a16="http://schemas.microsoft.com/office/drawing/2014/main" id="{A78D1D79-B07D-4D74-8008-0A4AEE5439C0}"/>
                  </a:ext>
                </a:extLst>
              </p:cNvPr>
              <p:cNvSpPr/>
              <p:nvPr/>
            </p:nvSpPr>
            <p:spPr>
              <a:xfrm>
                <a:off x="3063002" y="2131868"/>
                <a:ext cx="6391" cy="5113"/>
              </a:xfrm>
              <a:custGeom>
                <a:avLst/>
                <a:gdLst>
                  <a:gd name="connsiteX0" fmla="*/ 6392 w 6391"/>
                  <a:gd name="connsiteY0" fmla="*/ 4474 h 5113"/>
                  <a:gd name="connsiteX1" fmla="*/ 0 w 6391"/>
                  <a:gd name="connsiteY1" fmla="*/ 5113 h 5113"/>
                  <a:gd name="connsiteX2" fmla="*/ 0 w 6391"/>
                  <a:gd name="connsiteY2" fmla="*/ 639 h 5113"/>
                  <a:gd name="connsiteX3" fmla="*/ 6392 w 6391"/>
                  <a:gd name="connsiteY3" fmla="*/ 0 h 5113"/>
                </a:gdLst>
                <a:ahLst/>
                <a:cxnLst>
                  <a:cxn ang="0">
                    <a:pos x="connsiteX0" y="connsiteY0"/>
                  </a:cxn>
                  <a:cxn ang="0">
                    <a:pos x="connsiteX1" y="connsiteY1"/>
                  </a:cxn>
                  <a:cxn ang="0">
                    <a:pos x="connsiteX2" y="connsiteY2"/>
                  </a:cxn>
                  <a:cxn ang="0">
                    <a:pos x="connsiteX3" y="connsiteY3"/>
                  </a:cxn>
                </a:cxnLst>
                <a:rect l="l" t="t" r="r" b="b"/>
                <a:pathLst>
                  <a:path w="6391" h="5113">
                    <a:moveTo>
                      <a:pt x="6392" y="4474"/>
                    </a:moveTo>
                    <a:lnTo>
                      <a:pt x="0" y="5113"/>
                    </a:lnTo>
                    <a:lnTo>
                      <a:pt x="0" y="639"/>
                    </a:lnTo>
                    <a:lnTo>
                      <a:pt x="6392" y="0"/>
                    </a:lnTo>
                    <a:close/>
                  </a:path>
                </a:pathLst>
              </a:custGeom>
              <a:solidFill>
                <a:srgbClr val="FF9085"/>
              </a:solidFill>
              <a:ln w="6385" cap="flat">
                <a:noFill/>
                <a:prstDash val="solid"/>
                <a:miter/>
              </a:ln>
            </p:spPr>
            <p:txBody>
              <a:bodyPr rtlCol="0" anchor="ctr"/>
              <a:lstStyle/>
              <a:p>
                <a:endParaRPr lang="en-US"/>
              </a:p>
            </p:txBody>
          </p:sp>
          <p:sp>
            <p:nvSpPr>
              <p:cNvPr id="413" name="Graphic 2">
                <a:extLst>
                  <a:ext uri="{FF2B5EF4-FFF2-40B4-BE49-F238E27FC236}">
                    <a16:creationId xmlns:a16="http://schemas.microsoft.com/office/drawing/2014/main" id="{6EAF9FC1-36F7-4042-B724-3A005CB29D26}"/>
                  </a:ext>
                </a:extLst>
              </p:cNvPr>
              <p:cNvSpPr/>
              <p:nvPr/>
            </p:nvSpPr>
            <p:spPr>
              <a:xfrm>
                <a:off x="3074507" y="2110775"/>
                <a:ext cx="6391" cy="25567"/>
              </a:xfrm>
              <a:custGeom>
                <a:avLst/>
                <a:gdLst>
                  <a:gd name="connsiteX0" fmla="*/ 6392 w 6391"/>
                  <a:gd name="connsiteY0" fmla="*/ 25568 h 25567"/>
                  <a:gd name="connsiteX1" fmla="*/ 0 w 6391"/>
                  <a:gd name="connsiteY1" fmla="*/ 25568 h 25567"/>
                  <a:gd name="connsiteX2" fmla="*/ 0 w 6391"/>
                  <a:gd name="connsiteY2" fmla="*/ 0 h 25567"/>
                  <a:gd name="connsiteX3" fmla="*/ 6392 w 6391"/>
                  <a:gd name="connsiteY3" fmla="*/ 0 h 25567"/>
                </a:gdLst>
                <a:ahLst/>
                <a:cxnLst>
                  <a:cxn ang="0">
                    <a:pos x="connsiteX0" y="connsiteY0"/>
                  </a:cxn>
                  <a:cxn ang="0">
                    <a:pos x="connsiteX1" y="connsiteY1"/>
                  </a:cxn>
                  <a:cxn ang="0">
                    <a:pos x="connsiteX2" y="connsiteY2"/>
                  </a:cxn>
                  <a:cxn ang="0">
                    <a:pos x="connsiteX3" y="connsiteY3"/>
                  </a:cxn>
                </a:cxnLst>
                <a:rect l="l" t="t" r="r" b="b"/>
                <a:pathLst>
                  <a:path w="6391" h="25567">
                    <a:moveTo>
                      <a:pt x="6392" y="25568"/>
                    </a:moveTo>
                    <a:lnTo>
                      <a:pt x="0" y="25568"/>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414" name="Graphic 2">
                <a:extLst>
                  <a:ext uri="{FF2B5EF4-FFF2-40B4-BE49-F238E27FC236}">
                    <a16:creationId xmlns:a16="http://schemas.microsoft.com/office/drawing/2014/main" id="{11C286C9-4311-445D-9429-3AF8A2EBEADB}"/>
                  </a:ext>
                </a:extLst>
              </p:cNvPr>
              <p:cNvSpPr/>
              <p:nvPr/>
            </p:nvSpPr>
            <p:spPr>
              <a:xfrm>
                <a:off x="3086012" y="2124837"/>
                <a:ext cx="6391" cy="10866"/>
              </a:xfrm>
              <a:custGeom>
                <a:avLst/>
                <a:gdLst>
                  <a:gd name="connsiteX0" fmla="*/ 6392 w 6391"/>
                  <a:gd name="connsiteY0" fmla="*/ 10866 h 10866"/>
                  <a:gd name="connsiteX1" fmla="*/ 0 w 6391"/>
                  <a:gd name="connsiteY1" fmla="*/ 10866 h 10866"/>
                  <a:gd name="connsiteX2" fmla="*/ 0 w 6391"/>
                  <a:gd name="connsiteY2" fmla="*/ 0 h 10866"/>
                  <a:gd name="connsiteX3" fmla="*/ 6392 w 6391"/>
                  <a:gd name="connsiteY3" fmla="*/ 0 h 10866"/>
                </a:gdLst>
                <a:ahLst/>
                <a:cxnLst>
                  <a:cxn ang="0">
                    <a:pos x="connsiteX0" y="connsiteY0"/>
                  </a:cxn>
                  <a:cxn ang="0">
                    <a:pos x="connsiteX1" y="connsiteY1"/>
                  </a:cxn>
                  <a:cxn ang="0">
                    <a:pos x="connsiteX2" y="connsiteY2"/>
                  </a:cxn>
                  <a:cxn ang="0">
                    <a:pos x="connsiteX3" y="connsiteY3"/>
                  </a:cxn>
                </a:cxnLst>
                <a:rect l="l" t="t" r="r" b="b"/>
                <a:pathLst>
                  <a:path w="6391" h="10866">
                    <a:moveTo>
                      <a:pt x="6392" y="10866"/>
                    </a:moveTo>
                    <a:lnTo>
                      <a:pt x="0" y="10866"/>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415" name="Graphic 2">
                <a:extLst>
                  <a:ext uri="{FF2B5EF4-FFF2-40B4-BE49-F238E27FC236}">
                    <a16:creationId xmlns:a16="http://schemas.microsoft.com/office/drawing/2014/main" id="{E28E366D-AB06-4D2B-BDB0-E78E6CDA9DF4}"/>
                  </a:ext>
                </a:extLst>
              </p:cNvPr>
              <p:cNvSpPr/>
              <p:nvPr/>
            </p:nvSpPr>
            <p:spPr>
              <a:xfrm>
                <a:off x="3096879" y="2106940"/>
                <a:ext cx="6391" cy="28124"/>
              </a:xfrm>
              <a:custGeom>
                <a:avLst/>
                <a:gdLst>
                  <a:gd name="connsiteX0" fmla="*/ 6392 w 6391"/>
                  <a:gd name="connsiteY0" fmla="*/ 28124 h 28124"/>
                  <a:gd name="connsiteX1" fmla="*/ 0 w 6391"/>
                  <a:gd name="connsiteY1" fmla="*/ 28124 h 28124"/>
                  <a:gd name="connsiteX2" fmla="*/ 0 w 6391"/>
                  <a:gd name="connsiteY2" fmla="*/ 639 h 28124"/>
                  <a:gd name="connsiteX3" fmla="*/ 6392 w 6391"/>
                  <a:gd name="connsiteY3" fmla="*/ 0 h 28124"/>
                </a:gdLst>
                <a:ahLst/>
                <a:cxnLst>
                  <a:cxn ang="0">
                    <a:pos x="connsiteX0" y="connsiteY0"/>
                  </a:cxn>
                  <a:cxn ang="0">
                    <a:pos x="connsiteX1" y="connsiteY1"/>
                  </a:cxn>
                  <a:cxn ang="0">
                    <a:pos x="connsiteX2" y="connsiteY2"/>
                  </a:cxn>
                  <a:cxn ang="0">
                    <a:pos x="connsiteX3" y="connsiteY3"/>
                  </a:cxn>
                </a:cxnLst>
                <a:rect l="l" t="t" r="r" b="b"/>
                <a:pathLst>
                  <a:path w="6391" h="28124">
                    <a:moveTo>
                      <a:pt x="6392" y="28124"/>
                    </a:moveTo>
                    <a:lnTo>
                      <a:pt x="0" y="28124"/>
                    </a:lnTo>
                    <a:lnTo>
                      <a:pt x="0" y="639"/>
                    </a:lnTo>
                    <a:lnTo>
                      <a:pt x="6392" y="0"/>
                    </a:lnTo>
                    <a:close/>
                  </a:path>
                </a:pathLst>
              </a:custGeom>
              <a:solidFill>
                <a:srgbClr val="FF9085"/>
              </a:solidFill>
              <a:ln w="6385" cap="flat">
                <a:noFill/>
                <a:prstDash val="solid"/>
                <a:miter/>
              </a:ln>
            </p:spPr>
            <p:txBody>
              <a:bodyPr rtlCol="0" anchor="ctr"/>
              <a:lstStyle/>
              <a:p>
                <a:endParaRPr lang="en-US"/>
              </a:p>
            </p:txBody>
          </p:sp>
          <p:sp>
            <p:nvSpPr>
              <p:cNvPr id="416" name="Graphic 2">
                <a:extLst>
                  <a:ext uri="{FF2B5EF4-FFF2-40B4-BE49-F238E27FC236}">
                    <a16:creationId xmlns:a16="http://schemas.microsoft.com/office/drawing/2014/main" id="{3749E372-F287-4842-B72D-089373B08E5D}"/>
                  </a:ext>
                </a:extLst>
              </p:cNvPr>
              <p:cNvSpPr/>
              <p:nvPr/>
            </p:nvSpPr>
            <p:spPr>
              <a:xfrm>
                <a:off x="3108384" y="2115249"/>
                <a:ext cx="6391" cy="19814"/>
              </a:xfrm>
              <a:custGeom>
                <a:avLst/>
                <a:gdLst>
                  <a:gd name="connsiteX0" fmla="*/ 6392 w 6391"/>
                  <a:gd name="connsiteY0" fmla="*/ 19176 h 19814"/>
                  <a:gd name="connsiteX1" fmla="*/ 0 w 6391"/>
                  <a:gd name="connsiteY1" fmla="*/ 19815 h 19814"/>
                  <a:gd name="connsiteX2" fmla="*/ 0 w 6391"/>
                  <a:gd name="connsiteY2" fmla="*/ 0 h 19814"/>
                  <a:gd name="connsiteX3" fmla="*/ 6392 w 6391"/>
                  <a:gd name="connsiteY3" fmla="*/ 0 h 19814"/>
                </a:gdLst>
                <a:ahLst/>
                <a:cxnLst>
                  <a:cxn ang="0">
                    <a:pos x="connsiteX0" y="connsiteY0"/>
                  </a:cxn>
                  <a:cxn ang="0">
                    <a:pos x="connsiteX1" y="connsiteY1"/>
                  </a:cxn>
                  <a:cxn ang="0">
                    <a:pos x="connsiteX2" y="connsiteY2"/>
                  </a:cxn>
                  <a:cxn ang="0">
                    <a:pos x="connsiteX3" y="connsiteY3"/>
                  </a:cxn>
                </a:cxnLst>
                <a:rect l="l" t="t" r="r" b="b"/>
                <a:pathLst>
                  <a:path w="6391" h="19814">
                    <a:moveTo>
                      <a:pt x="6392" y="19176"/>
                    </a:moveTo>
                    <a:lnTo>
                      <a:pt x="0" y="19815"/>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417" name="Graphic 2">
                <a:extLst>
                  <a:ext uri="{FF2B5EF4-FFF2-40B4-BE49-F238E27FC236}">
                    <a16:creationId xmlns:a16="http://schemas.microsoft.com/office/drawing/2014/main" id="{ACFD815A-BB5B-4721-83BA-7977683C67E8}"/>
                  </a:ext>
                </a:extLst>
              </p:cNvPr>
              <p:cNvSpPr/>
              <p:nvPr/>
            </p:nvSpPr>
            <p:spPr>
              <a:xfrm>
                <a:off x="3119889" y="2100548"/>
                <a:ext cx="6391" cy="33876"/>
              </a:xfrm>
              <a:custGeom>
                <a:avLst/>
                <a:gdLst>
                  <a:gd name="connsiteX0" fmla="*/ 6392 w 6391"/>
                  <a:gd name="connsiteY0" fmla="*/ 33238 h 33876"/>
                  <a:gd name="connsiteX1" fmla="*/ 0 w 6391"/>
                  <a:gd name="connsiteY1" fmla="*/ 33877 h 33876"/>
                  <a:gd name="connsiteX2" fmla="*/ 0 w 6391"/>
                  <a:gd name="connsiteY2" fmla="*/ 0 h 33876"/>
                  <a:gd name="connsiteX3" fmla="*/ 6392 w 6391"/>
                  <a:gd name="connsiteY3" fmla="*/ 0 h 33876"/>
                </a:gdLst>
                <a:ahLst/>
                <a:cxnLst>
                  <a:cxn ang="0">
                    <a:pos x="connsiteX0" y="connsiteY0"/>
                  </a:cxn>
                  <a:cxn ang="0">
                    <a:pos x="connsiteX1" y="connsiteY1"/>
                  </a:cxn>
                  <a:cxn ang="0">
                    <a:pos x="connsiteX2" y="connsiteY2"/>
                  </a:cxn>
                  <a:cxn ang="0">
                    <a:pos x="connsiteX3" y="connsiteY3"/>
                  </a:cxn>
                </a:cxnLst>
                <a:rect l="l" t="t" r="r" b="b"/>
                <a:pathLst>
                  <a:path w="6391" h="33876">
                    <a:moveTo>
                      <a:pt x="6392" y="33238"/>
                    </a:moveTo>
                    <a:lnTo>
                      <a:pt x="0" y="33877"/>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418" name="Graphic 2">
                <a:extLst>
                  <a:ext uri="{FF2B5EF4-FFF2-40B4-BE49-F238E27FC236}">
                    <a16:creationId xmlns:a16="http://schemas.microsoft.com/office/drawing/2014/main" id="{1C94DF07-B5E5-47D8-8AB5-C4AB252C2EC5}"/>
                  </a:ext>
                </a:extLst>
              </p:cNvPr>
              <p:cNvSpPr/>
              <p:nvPr/>
            </p:nvSpPr>
            <p:spPr>
              <a:xfrm>
                <a:off x="3131395" y="2096713"/>
                <a:ext cx="6391" cy="37072"/>
              </a:xfrm>
              <a:custGeom>
                <a:avLst/>
                <a:gdLst>
                  <a:gd name="connsiteX0" fmla="*/ 6392 w 6391"/>
                  <a:gd name="connsiteY0" fmla="*/ 36434 h 37072"/>
                  <a:gd name="connsiteX1" fmla="*/ 0 w 6391"/>
                  <a:gd name="connsiteY1" fmla="*/ 37073 h 37072"/>
                  <a:gd name="connsiteX2" fmla="*/ 0 w 6391"/>
                  <a:gd name="connsiteY2" fmla="*/ 0 h 37072"/>
                  <a:gd name="connsiteX3" fmla="*/ 6392 w 6391"/>
                  <a:gd name="connsiteY3" fmla="*/ 0 h 37072"/>
                </a:gdLst>
                <a:ahLst/>
                <a:cxnLst>
                  <a:cxn ang="0">
                    <a:pos x="connsiteX0" y="connsiteY0"/>
                  </a:cxn>
                  <a:cxn ang="0">
                    <a:pos x="connsiteX1" y="connsiteY1"/>
                  </a:cxn>
                  <a:cxn ang="0">
                    <a:pos x="connsiteX2" y="connsiteY2"/>
                  </a:cxn>
                  <a:cxn ang="0">
                    <a:pos x="connsiteX3" y="connsiteY3"/>
                  </a:cxn>
                </a:cxnLst>
                <a:rect l="l" t="t" r="r" b="b"/>
                <a:pathLst>
                  <a:path w="6391" h="37072">
                    <a:moveTo>
                      <a:pt x="6392" y="36434"/>
                    </a:moveTo>
                    <a:lnTo>
                      <a:pt x="0" y="37073"/>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419" name="Graphic 2">
                <a:extLst>
                  <a:ext uri="{FF2B5EF4-FFF2-40B4-BE49-F238E27FC236}">
                    <a16:creationId xmlns:a16="http://schemas.microsoft.com/office/drawing/2014/main" id="{76992A5D-366A-4C7E-A7E5-E9EE80216A70}"/>
                  </a:ext>
                </a:extLst>
              </p:cNvPr>
              <p:cNvSpPr/>
              <p:nvPr/>
            </p:nvSpPr>
            <p:spPr>
              <a:xfrm>
                <a:off x="3142261" y="2114610"/>
                <a:ext cx="6391" cy="18536"/>
              </a:xfrm>
              <a:custGeom>
                <a:avLst/>
                <a:gdLst>
                  <a:gd name="connsiteX0" fmla="*/ 6392 w 6391"/>
                  <a:gd name="connsiteY0" fmla="*/ 18537 h 18536"/>
                  <a:gd name="connsiteX1" fmla="*/ 0 w 6391"/>
                  <a:gd name="connsiteY1" fmla="*/ 18537 h 18536"/>
                  <a:gd name="connsiteX2" fmla="*/ 0 w 6391"/>
                  <a:gd name="connsiteY2" fmla="*/ 0 h 18536"/>
                  <a:gd name="connsiteX3" fmla="*/ 6392 w 6391"/>
                  <a:gd name="connsiteY3" fmla="*/ 0 h 18536"/>
                </a:gdLst>
                <a:ahLst/>
                <a:cxnLst>
                  <a:cxn ang="0">
                    <a:pos x="connsiteX0" y="connsiteY0"/>
                  </a:cxn>
                  <a:cxn ang="0">
                    <a:pos x="connsiteX1" y="connsiteY1"/>
                  </a:cxn>
                  <a:cxn ang="0">
                    <a:pos x="connsiteX2" y="connsiteY2"/>
                  </a:cxn>
                  <a:cxn ang="0">
                    <a:pos x="connsiteX3" y="connsiteY3"/>
                  </a:cxn>
                </a:cxnLst>
                <a:rect l="l" t="t" r="r" b="b"/>
                <a:pathLst>
                  <a:path w="6391" h="18536">
                    <a:moveTo>
                      <a:pt x="6392" y="18537"/>
                    </a:moveTo>
                    <a:lnTo>
                      <a:pt x="0" y="18537"/>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420" name="Graphic 2">
                <a:extLst>
                  <a:ext uri="{FF2B5EF4-FFF2-40B4-BE49-F238E27FC236}">
                    <a16:creationId xmlns:a16="http://schemas.microsoft.com/office/drawing/2014/main" id="{7DF948C1-34AE-4F09-B7FA-3B3EB66EB640}"/>
                  </a:ext>
                </a:extLst>
              </p:cNvPr>
              <p:cNvSpPr/>
              <p:nvPr/>
            </p:nvSpPr>
            <p:spPr>
              <a:xfrm>
                <a:off x="3153766" y="2092238"/>
                <a:ext cx="6391" cy="40268"/>
              </a:xfrm>
              <a:custGeom>
                <a:avLst/>
                <a:gdLst>
                  <a:gd name="connsiteX0" fmla="*/ 6392 w 6391"/>
                  <a:gd name="connsiteY0" fmla="*/ 40269 h 40268"/>
                  <a:gd name="connsiteX1" fmla="*/ 0 w 6391"/>
                  <a:gd name="connsiteY1" fmla="*/ 40269 h 40268"/>
                  <a:gd name="connsiteX2" fmla="*/ 0 w 6391"/>
                  <a:gd name="connsiteY2" fmla="*/ 0 h 40268"/>
                  <a:gd name="connsiteX3" fmla="*/ 6392 w 6391"/>
                  <a:gd name="connsiteY3" fmla="*/ 0 h 40268"/>
                </a:gdLst>
                <a:ahLst/>
                <a:cxnLst>
                  <a:cxn ang="0">
                    <a:pos x="connsiteX0" y="connsiteY0"/>
                  </a:cxn>
                  <a:cxn ang="0">
                    <a:pos x="connsiteX1" y="connsiteY1"/>
                  </a:cxn>
                  <a:cxn ang="0">
                    <a:pos x="connsiteX2" y="connsiteY2"/>
                  </a:cxn>
                  <a:cxn ang="0">
                    <a:pos x="connsiteX3" y="connsiteY3"/>
                  </a:cxn>
                </a:cxnLst>
                <a:rect l="l" t="t" r="r" b="b"/>
                <a:pathLst>
                  <a:path w="6391" h="40268">
                    <a:moveTo>
                      <a:pt x="6392" y="40269"/>
                    </a:moveTo>
                    <a:lnTo>
                      <a:pt x="0" y="40269"/>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421" name="Graphic 2">
                <a:extLst>
                  <a:ext uri="{FF2B5EF4-FFF2-40B4-BE49-F238E27FC236}">
                    <a16:creationId xmlns:a16="http://schemas.microsoft.com/office/drawing/2014/main" id="{13200B33-4E3C-4D85-BA16-2D0B48E4CA89}"/>
                  </a:ext>
                </a:extLst>
              </p:cNvPr>
              <p:cNvSpPr/>
              <p:nvPr/>
            </p:nvSpPr>
            <p:spPr>
              <a:xfrm>
                <a:off x="3164633" y="2097352"/>
                <a:ext cx="6391" cy="34516"/>
              </a:xfrm>
              <a:custGeom>
                <a:avLst/>
                <a:gdLst>
                  <a:gd name="connsiteX0" fmla="*/ 6392 w 6391"/>
                  <a:gd name="connsiteY0" fmla="*/ 34516 h 34516"/>
                  <a:gd name="connsiteX1" fmla="*/ 0 w 6391"/>
                  <a:gd name="connsiteY1" fmla="*/ 34516 h 34516"/>
                  <a:gd name="connsiteX2" fmla="*/ 0 w 6391"/>
                  <a:gd name="connsiteY2" fmla="*/ 639 h 34516"/>
                  <a:gd name="connsiteX3" fmla="*/ 6392 w 6391"/>
                  <a:gd name="connsiteY3" fmla="*/ 0 h 34516"/>
                </a:gdLst>
                <a:ahLst/>
                <a:cxnLst>
                  <a:cxn ang="0">
                    <a:pos x="connsiteX0" y="connsiteY0"/>
                  </a:cxn>
                  <a:cxn ang="0">
                    <a:pos x="connsiteX1" y="connsiteY1"/>
                  </a:cxn>
                  <a:cxn ang="0">
                    <a:pos x="connsiteX2" y="connsiteY2"/>
                  </a:cxn>
                  <a:cxn ang="0">
                    <a:pos x="connsiteX3" y="connsiteY3"/>
                  </a:cxn>
                </a:cxnLst>
                <a:rect l="l" t="t" r="r" b="b"/>
                <a:pathLst>
                  <a:path w="6391" h="34516">
                    <a:moveTo>
                      <a:pt x="6392" y="34516"/>
                    </a:moveTo>
                    <a:lnTo>
                      <a:pt x="0" y="34516"/>
                    </a:lnTo>
                    <a:lnTo>
                      <a:pt x="0" y="639"/>
                    </a:lnTo>
                    <a:lnTo>
                      <a:pt x="6392" y="0"/>
                    </a:lnTo>
                    <a:close/>
                  </a:path>
                </a:pathLst>
              </a:custGeom>
              <a:solidFill>
                <a:srgbClr val="FF9085"/>
              </a:solidFill>
              <a:ln w="6385" cap="flat">
                <a:noFill/>
                <a:prstDash val="solid"/>
                <a:miter/>
              </a:ln>
            </p:spPr>
            <p:txBody>
              <a:bodyPr rtlCol="0" anchor="ctr"/>
              <a:lstStyle/>
              <a:p>
                <a:endParaRPr lang="en-US"/>
              </a:p>
            </p:txBody>
          </p:sp>
          <p:sp>
            <p:nvSpPr>
              <p:cNvPr id="422" name="Graphic 2">
                <a:extLst>
                  <a:ext uri="{FF2B5EF4-FFF2-40B4-BE49-F238E27FC236}">
                    <a16:creationId xmlns:a16="http://schemas.microsoft.com/office/drawing/2014/main" id="{39A14B84-2930-460F-B234-D69E55608138}"/>
                  </a:ext>
                </a:extLst>
              </p:cNvPr>
              <p:cNvSpPr/>
              <p:nvPr/>
            </p:nvSpPr>
            <p:spPr>
              <a:xfrm>
                <a:off x="3176138" y="2122280"/>
                <a:ext cx="6391" cy="8948"/>
              </a:xfrm>
              <a:custGeom>
                <a:avLst/>
                <a:gdLst>
                  <a:gd name="connsiteX0" fmla="*/ 6392 w 6391"/>
                  <a:gd name="connsiteY0" fmla="*/ 8949 h 8948"/>
                  <a:gd name="connsiteX1" fmla="*/ 0 w 6391"/>
                  <a:gd name="connsiteY1" fmla="*/ 8949 h 8948"/>
                  <a:gd name="connsiteX2" fmla="*/ 0 w 6391"/>
                  <a:gd name="connsiteY2" fmla="*/ 0 h 8948"/>
                  <a:gd name="connsiteX3" fmla="*/ 6392 w 6391"/>
                  <a:gd name="connsiteY3" fmla="*/ 0 h 8948"/>
                </a:gdLst>
                <a:ahLst/>
                <a:cxnLst>
                  <a:cxn ang="0">
                    <a:pos x="connsiteX0" y="connsiteY0"/>
                  </a:cxn>
                  <a:cxn ang="0">
                    <a:pos x="connsiteX1" y="connsiteY1"/>
                  </a:cxn>
                  <a:cxn ang="0">
                    <a:pos x="connsiteX2" y="connsiteY2"/>
                  </a:cxn>
                  <a:cxn ang="0">
                    <a:pos x="connsiteX3" y="connsiteY3"/>
                  </a:cxn>
                </a:cxnLst>
                <a:rect l="l" t="t" r="r" b="b"/>
                <a:pathLst>
                  <a:path w="6391" h="8948">
                    <a:moveTo>
                      <a:pt x="6392" y="8949"/>
                    </a:moveTo>
                    <a:lnTo>
                      <a:pt x="0" y="8949"/>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423" name="Graphic 2">
                <a:extLst>
                  <a:ext uri="{FF2B5EF4-FFF2-40B4-BE49-F238E27FC236}">
                    <a16:creationId xmlns:a16="http://schemas.microsoft.com/office/drawing/2014/main" id="{04804F45-48F8-40D9-B6CB-6D9A95EE2E9A}"/>
                  </a:ext>
                </a:extLst>
              </p:cNvPr>
              <p:cNvSpPr/>
              <p:nvPr/>
            </p:nvSpPr>
            <p:spPr>
              <a:xfrm>
                <a:off x="3187004" y="2109497"/>
                <a:ext cx="6391" cy="21732"/>
              </a:xfrm>
              <a:custGeom>
                <a:avLst/>
                <a:gdLst>
                  <a:gd name="connsiteX0" fmla="*/ 6392 w 6391"/>
                  <a:gd name="connsiteY0" fmla="*/ 21093 h 21732"/>
                  <a:gd name="connsiteX1" fmla="*/ 0 w 6391"/>
                  <a:gd name="connsiteY1" fmla="*/ 21732 h 21732"/>
                  <a:gd name="connsiteX2" fmla="*/ 0 w 6391"/>
                  <a:gd name="connsiteY2" fmla="*/ 0 h 21732"/>
                  <a:gd name="connsiteX3" fmla="*/ 6392 w 6391"/>
                  <a:gd name="connsiteY3" fmla="*/ 0 h 21732"/>
                </a:gdLst>
                <a:ahLst/>
                <a:cxnLst>
                  <a:cxn ang="0">
                    <a:pos x="connsiteX0" y="connsiteY0"/>
                  </a:cxn>
                  <a:cxn ang="0">
                    <a:pos x="connsiteX1" y="connsiteY1"/>
                  </a:cxn>
                  <a:cxn ang="0">
                    <a:pos x="connsiteX2" y="connsiteY2"/>
                  </a:cxn>
                  <a:cxn ang="0">
                    <a:pos x="connsiteX3" y="connsiteY3"/>
                  </a:cxn>
                </a:cxnLst>
                <a:rect l="l" t="t" r="r" b="b"/>
                <a:pathLst>
                  <a:path w="6391" h="21732">
                    <a:moveTo>
                      <a:pt x="6392" y="21093"/>
                    </a:moveTo>
                    <a:lnTo>
                      <a:pt x="0" y="21732"/>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424" name="Graphic 2">
                <a:extLst>
                  <a:ext uri="{FF2B5EF4-FFF2-40B4-BE49-F238E27FC236}">
                    <a16:creationId xmlns:a16="http://schemas.microsoft.com/office/drawing/2014/main" id="{78E91513-AB32-4390-B240-CA4BB7C749FE}"/>
                  </a:ext>
                </a:extLst>
              </p:cNvPr>
              <p:cNvSpPr/>
              <p:nvPr/>
            </p:nvSpPr>
            <p:spPr>
              <a:xfrm>
                <a:off x="3198510" y="2099270"/>
                <a:ext cx="6391" cy="31320"/>
              </a:xfrm>
              <a:custGeom>
                <a:avLst/>
                <a:gdLst>
                  <a:gd name="connsiteX0" fmla="*/ 6392 w 6391"/>
                  <a:gd name="connsiteY0" fmla="*/ 30681 h 31320"/>
                  <a:gd name="connsiteX1" fmla="*/ 0 w 6391"/>
                  <a:gd name="connsiteY1" fmla="*/ 31320 h 31320"/>
                  <a:gd name="connsiteX2" fmla="*/ 0 w 6391"/>
                  <a:gd name="connsiteY2" fmla="*/ 0 h 31320"/>
                  <a:gd name="connsiteX3" fmla="*/ 6392 w 6391"/>
                  <a:gd name="connsiteY3" fmla="*/ 0 h 31320"/>
                </a:gdLst>
                <a:ahLst/>
                <a:cxnLst>
                  <a:cxn ang="0">
                    <a:pos x="connsiteX0" y="connsiteY0"/>
                  </a:cxn>
                  <a:cxn ang="0">
                    <a:pos x="connsiteX1" y="connsiteY1"/>
                  </a:cxn>
                  <a:cxn ang="0">
                    <a:pos x="connsiteX2" y="connsiteY2"/>
                  </a:cxn>
                  <a:cxn ang="0">
                    <a:pos x="connsiteX3" y="connsiteY3"/>
                  </a:cxn>
                </a:cxnLst>
                <a:rect l="l" t="t" r="r" b="b"/>
                <a:pathLst>
                  <a:path w="6391" h="31320">
                    <a:moveTo>
                      <a:pt x="6392" y="30681"/>
                    </a:moveTo>
                    <a:lnTo>
                      <a:pt x="0" y="31320"/>
                    </a:lnTo>
                    <a:lnTo>
                      <a:pt x="0" y="0"/>
                    </a:lnTo>
                    <a:lnTo>
                      <a:pt x="6392" y="0"/>
                    </a:lnTo>
                    <a:close/>
                  </a:path>
                </a:pathLst>
              </a:custGeom>
              <a:solidFill>
                <a:srgbClr val="FF9085"/>
              </a:solidFill>
              <a:ln w="6385" cap="flat">
                <a:noFill/>
                <a:prstDash val="solid"/>
                <a:miter/>
              </a:ln>
            </p:spPr>
            <p:txBody>
              <a:bodyPr rtlCol="0" anchor="ctr"/>
              <a:lstStyle/>
              <a:p>
                <a:endParaRPr lang="en-US"/>
              </a:p>
            </p:txBody>
          </p:sp>
          <p:sp>
            <p:nvSpPr>
              <p:cNvPr id="425" name="Graphic 2">
                <a:extLst>
                  <a:ext uri="{FF2B5EF4-FFF2-40B4-BE49-F238E27FC236}">
                    <a16:creationId xmlns:a16="http://schemas.microsoft.com/office/drawing/2014/main" id="{19890B6E-CB97-4986-8419-E5C297F1BE43}"/>
                  </a:ext>
                </a:extLst>
              </p:cNvPr>
              <p:cNvSpPr/>
              <p:nvPr/>
            </p:nvSpPr>
            <p:spPr>
              <a:xfrm>
                <a:off x="3209376" y="2106940"/>
                <a:ext cx="6391" cy="23010"/>
              </a:xfrm>
              <a:custGeom>
                <a:avLst/>
                <a:gdLst>
                  <a:gd name="connsiteX0" fmla="*/ 6392 w 6391"/>
                  <a:gd name="connsiteY0" fmla="*/ 23011 h 23010"/>
                  <a:gd name="connsiteX1" fmla="*/ 0 w 6391"/>
                  <a:gd name="connsiteY1" fmla="*/ 23011 h 23010"/>
                  <a:gd name="connsiteX2" fmla="*/ 0 w 6391"/>
                  <a:gd name="connsiteY2" fmla="*/ 639 h 23010"/>
                  <a:gd name="connsiteX3" fmla="*/ 6392 w 6391"/>
                  <a:gd name="connsiteY3" fmla="*/ 0 h 23010"/>
                </a:gdLst>
                <a:ahLst/>
                <a:cxnLst>
                  <a:cxn ang="0">
                    <a:pos x="connsiteX0" y="connsiteY0"/>
                  </a:cxn>
                  <a:cxn ang="0">
                    <a:pos x="connsiteX1" y="connsiteY1"/>
                  </a:cxn>
                  <a:cxn ang="0">
                    <a:pos x="connsiteX2" y="connsiteY2"/>
                  </a:cxn>
                  <a:cxn ang="0">
                    <a:pos x="connsiteX3" y="connsiteY3"/>
                  </a:cxn>
                </a:cxnLst>
                <a:rect l="l" t="t" r="r" b="b"/>
                <a:pathLst>
                  <a:path w="6391" h="23010">
                    <a:moveTo>
                      <a:pt x="6392" y="23011"/>
                    </a:moveTo>
                    <a:lnTo>
                      <a:pt x="0" y="23011"/>
                    </a:lnTo>
                    <a:lnTo>
                      <a:pt x="0" y="639"/>
                    </a:lnTo>
                    <a:lnTo>
                      <a:pt x="6392" y="0"/>
                    </a:lnTo>
                    <a:close/>
                  </a:path>
                </a:pathLst>
              </a:custGeom>
              <a:solidFill>
                <a:srgbClr val="FF9085"/>
              </a:solidFill>
              <a:ln w="6385" cap="flat">
                <a:noFill/>
                <a:prstDash val="solid"/>
                <a:miter/>
              </a:ln>
            </p:spPr>
            <p:txBody>
              <a:bodyPr rtlCol="0" anchor="ctr"/>
              <a:lstStyle/>
              <a:p>
                <a:endParaRPr lang="en-US"/>
              </a:p>
            </p:txBody>
          </p:sp>
          <p:sp>
            <p:nvSpPr>
              <p:cNvPr id="426" name="Graphic 2">
                <a:extLst>
                  <a:ext uri="{FF2B5EF4-FFF2-40B4-BE49-F238E27FC236}">
                    <a16:creationId xmlns:a16="http://schemas.microsoft.com/office/drawing/2014/main" id="{4CA5E415-587C-429F-8C97-D768C0944D57}"/>
                  </a:ext>
                </a:extLst>
              </p:cNvPr>
              <p:cNvSpPr/>
              <p:nvPr/>
            </p:nvSpPr>
            <p:spPr>
              <a:xfrm>
                <a:off x="3220242" y="2094156"/>
                <a:ext cx="6391" cy="35155"/>
              </a:xfrm>
              <a:custGeom>
                <a:avLst/>
                <a:gdLst>
                  <a:gd name="connsiteX0" fmla="*/ 6392 w 6391"/>
                  <a:gd name="connsiteY0" fmla="*/ 35155 h 35155"/>
                  <a:gd name="connsiteX1" fmla="*/ 0 w 6391"/>
                  <a:gd name="connsiteY1" fmla="*/ 35155 h 35155"/>
                  <a:gd name="connsiteX2" fmla="*/ 0 w 6391"/>
                  <a:gd name="connsiteY2" fmla="*/ 639 h 35155"/>
                  <a:gd name="connsiteX3" fmla="*/ 6392 w 6391"/>
                  <a:gd name="connsiteY3" fmla="*/ 0 h 35155"/>
                </a:gdLst>
                <a:ahLst/>
                <a:cxnLst>
                  <a:cxn ang="0">
                    <a:pos x="connsiteX0" y="connsiteY0"/>
                  </a:cxn>
                  <a:cxn ang="0">
                    <a:pos x="connsiteX1" y="connsiteY1"/>
                  </a:cxn>
                  <a:cxn ang="0">
                    <a:pos x="connsiteX2" y="connsiteY2"/>
                  </a:cxn>
                  <a:cxn ang="0">
                    <a:pos x="connsiteX3" y="connsiteY3"/>
                  </a:cxn>
                </a:cxnLst>
                <a:rect l="l" t="t" r="r" b="b"/>
                <a:pathLst>
                  <a:path w="6391" h="35155">
                    <a:moveTo>
                      <a:pt x="6392" y="35155"/>
                    </a:moveTo>
                    <a:lnTo>
                      <a:pt x="0" y="35155"/>
                    </a:lnTo>
                    <a:lnTo>
                      <a:pt x="0" y="639"/>
                    </a:lnTo>
                    <a:lnTo>
                      <a:pt x="6392" y="0"/>
                    </a:lnTo>
                    <a:close/>
                  </a:path>
                </a:pathLst>
              </a:custGeom>
              <a:solidFill>
                <a:srgbClr val="FF9085"/>
              </a:solidFill>
              <a:ln w="6385" cap="flat">
                <a:noFill/>
                <a:prstDash val="solid"/>
                <a:miter/>
              </a:ln>
            </p:spPr>
            <p:txBody>
              <a:bodyPr rtlCol="0" anchor="ctr"/>
              <a:lstStyle/>
              <a:p>
                <a:endParaRPr lang="en-US"/>
              </a:p>
            </p:txBody>
          </p:sp>
          <p:sp>
            <p:nvSpPr>
              <p:cNvPr id="427" name="Graphic 2">
                <a:extLst>
                  <a:ext uri="{FF2B5EF4-FFF2-40B4-BE49-F238E27FC236}">
                    <a16:creationId xmlns:a16="http://schemas.microsoft.com/office/drawing/2014/main" id="{85202CEE-5C5A-4054-AF44-E71535DD9659}"/>
                  </a:ext>
                </a:extLst>
              </p:cNvPr>
              <p:cNvSpPr/>
              <p:nvPr/>
            </p:nvSpPr>
            <p:spPr>
              <a:xfrm>
                <a:off x="3231747" y="2089682"/>
                <a:ext cx="5752" cy="38990"/>
              </a:xfrm>
              <a:custGeom>
                <a:avLst/>
                <a:gdLst>
                  <a:gd name="connsiteX0" fmla="*/ 5753 w 5752"/>
                  <a:gd name="connsiteY0" fmla="*/ 38991 h 38990"/>
                  <a:gd name="connsiteX1" fmla="*/ 0 w 5752"/>
                  <a:gd name="connsiteY1" fmla="*/ 38991 h 38990"/>
                  <a:gd name="connsiteX2" fmla="*/ 0 w 5752"/>
                  <a:gd name="connsiteY2" fmla="*/ 639 h 38990"/>
                  <a:gd name="connsiteX3" fmla="*/ 5753 w 5752"/>
                  <a:gd name="connsiteY3" fmla="*/ 0 h 38990"/>
                </a:gdLst>
                <a:ahLst/>
                <a:cxnLst>
                  <a:cxn ang="0">
                    <a:pos x="connsiteX0" y="connsiteY0"/>
                  </a:cxn>
                  <a:cxn ang="0">
                    <a:pos x="connsiteX1" y="connsiteY1"/>
                  </a:cxn>
                  <a:cxn ang="0">
                    <a:pos x="connsiteX2" y="connsiteY2"/>
                  </a:cxn>
                  <a:cxn ang="0">
                    <a:pos x="connsiteX3" y="connsiteY3"/>
                  </a:cxn>
                </a:cxnLst>
                <a:rect l="l" t="t" r="r" b="b"/>
                <a:pathLst>
                  <a:path w="5752" h="38990">
                    <a:moveTo>
                      <a:pt x="5753" y="38991"/>
                    </a:moveTo>
                    <a:lnTo>
                      <a:pt x="0" y="38991"/>
                    </a:lnTo>
                    <a:lnTo>
                      <a:pt x="0" y="639"/>
                    </a:lnTo>
                    <a:lnTo>
                      <a:pt x="5753" y="0"/>
                    </a:lnTo>
                    <a:close/>
                  </a:path>
                </a:pathLst>
              </a:custGeom>
              <a:solidFill>
                <a:srgbClr val="FF9085"/>
              </a:solidFill>
              <a:ln w="6385" cap="flat">
                <a:noFill/>
                <a:prstDash val="solid"/>
                <a:miter/>
              </a:ln>
            </p:spPr>
            <p:txBody>
              <a:bodyPr rtlCol="0" anchor="ctr"/>
              <a:lstStyle/>
              <a:p>
                <a:endParaRPr lang="en-US"/>
              </a:p>
            </p:txBody>
          </p:sp>
        </p:grpSp>
      </p:grpSp>
      <p:sp>
        <p:nvSpPr>
          <p:cNvPr id="429" name="Graphic 2">
            <a:extLst>
              <a:ext uri="{FF2B5EF4-FFF2-40B4-BE49-F238E27FC236}">
                <a16:creationId xmlns:a16="http://schemas.microsoft.com/office/drawing/2014/main" id="{3AC70B76-4099-40B4-91D6-D55D9253B5AB}"/>
              </a:ext>
            </a:extLst>
          </p:cNvPr>
          <p:cNvSpPr txBox="1"/>
          <p:nvPr/>
        </p:nvSpPr>
        <p:spPr>
          <a:xfrm>
            <a:off x="4996308" y="2193085"/>
            <a:ext cx="645754" cy="276999"/>
          </a:xfrm>
          <a:prstGeom prst="rect">
            <a:avLst/>
          </a:prstGeom>
          <a:noFill/>
        </p:spPr>
        <p:txBody>
          <a:bodyPr wrap="none" rtlCol="0">
            <a:spAutoFit/>
          </a:bodyPr>
          <a:lstStyle/>
          <a:p>
            <a:pPr algn="l"/>
            <a:r>
              <a:rPr lang="en-US" sz="1200" spc="0" baseline="0" dirty="0">
                <a:solidFill>
                  <a:srgbClr val="FFFFFF"/>
                </a:solidFill>
                <a:latin typeface="+mj-lt"/>
                <a:cs typeface="Arial"/>
                <a:sym typeface="Arial"/>
                <a:rtl val="0"/>
              </a:rPr>
              <a:t>Server</a:t>
            </a:r>
          </a:p>
        </p:txBody>
      </p:sp>
      <p:sp>
        <p:nvSpPr>
          <p:cNvPr id="574" name="Graphic 2">
            <a:extLst>
              <a:ext uri="{FF2B5EF4-FFF2-40B4-BE49-F238E27FC236}">
                <a16:creationId xmlns:a16="http://schemas.microsoft.com/office/drawing/2014/main" id="{E358C475-D48B-4BDC-A967-5C7838325ECF}"/>
              </a:ext>
            </a:extLst>
          </p:cNvPr>
          <p:cNvSpPr txBox="1"/>
          <p:nvPr/>
        </p:nvSpPr>
        <p:spPr>
          <a:xfrm rot="-123851">
            <a:off x="4155912" y="2841519"/>
            <a:ext cx="214840" cy="219283"/>
          </a:xfrm>
          <a:prstGeom prst="rect">
            <a:avLst/>
          </a:prstGeom>
          <a:noFill/>
        </p:spPr>
        <p:txBody>
          <a:bodyPr wrap="none" rtlCol="0">
            <a:spAutoFit/>
          </a:bodyPr>
          <a:lstStyle/>
          <a:p>
            <a:pPr algn="l"/>
            <a:r>
              <a:rPr lang="en-US" sz="906" spc="0" baseline="0" dirty="0">
                <a:solidFill>
                  <a:srgbClr val="000000"/>
                </a:solidFill>
                <a:latin typeface="Arial"/>
                <a:cs typeface="Arial"/>
                <a:sym typeface="Arial"/>
                <a:rtl val="0"/>
              </a:rPr>
              <a:t> </a:t>
            </a:r>
          </a:p>
        </p:txBody>
      </p:sp>
      <p:sp>
        <p:nvSpPr>
          <p:cNvPr id="9" name="Graphic 2">
            <a:extLst>
              <a:ext uri="{FF2B5EF4-FFF2-40B4-BE49-F238E27FC236}">
                <a16:creationId xmlns:a16="http://schemas.microsoft.com/office/drawing/2014/main" id="{2CE785F4-C2C3-4E81-B3DB-0D9B14C6489F}"/>
              </a:ext>
            </a:extLst>
          </p:cNvPr>
          <p:cNvSpPr/>
          <p:nvPr/>
        </p:nvSpPr>
        <p:spPr>
          <a:xfrm>
            <a:off x="3858640" y="2471995"/>
            <a:ext cx="1057856" cy="643023"/>
          </a:xfrm>
          <a:custGeom>
            <a:avLst/>
            <a:gdLst>
              <a:gd name="connsiteX0" fmla="*/ 0 w 1057856"/>
              <a:gd name="connsiteY0" fmla="*/ 643023 h 643023"/>
              <a:gd name="connsiteX1" fmla="*/ 0 w 1057856"/>
              <a:gd name="connsiteY1" fmla="*/ 623848 h 643023"/>
              <a:gd name="connsiteX2" fmla="*/ 19176 w 1057856"/>
              <a:gd name="connsiteY2" fmla="*/ 623848 h 643023"/>
              <a:gd name="connsiteX3" fmla="*/ 19176 w 1057856"/>
              <a:gd name="connsiteY3" fmla="*/ 643023 h 643023"/>
              <a:gd name="connsiteX4" fmla="*/ 0 w 1057856"/>
              <a:gd name="connsiteY4" fmla="*/ 643023 h 643023"/>
              <a:gd name="connsiteX5" fmla="*/ 38351 w 1057856"/>
              <a:gd name="connsiteY5" fmla="*/ 642384 h 643023"/>
              <a:gd name="connsiteX6" fmla="*/ 37712 w 1057856"/>
              <a:gd name="connsiteY6" fmla="*/ 623208 h 643023"/>
              <a:gd name="connsiteX7" fmla="*/ 56888 w 1057856"/>
              <a:gd name="connsiteY7" fmla="*/ 622569 h 643023"/>
              <a:gd name="connsiteX8" fmla="*/ 57527 w 1057856"/>
              <a:gd name="connsiteY8" fmla="*/ 641745 h 643023"/>
              <a:gd name="connsiteX9" fmla="*/ 38351 w 1057856"/>
              <a:gd name="connsiteY9" fmla="*/ 642384 h 643023"/>
              <a:gd name="connsiteX10" fmla="*/ 76703 w 1057856"/>
              <a:gd name="connsiteY10" fmla="*/ 641106 h 643023"/>
              <a:gd name="connsiteX11" fmla="*/ 76063 w 1057856"/>
              <a:gd name="connsiteY11" fmla="*/ 621930 h 643023"/>
              <a:gd name="connsiteX12" fmla="*/ 95239 w 1057856"/>
              <a:gd name="connsiteY12" fmla="*/ 620652 h 643023"/>
              <a:gd name="connsiteX13" fmla="*/ 96517 w 1057856"/>
              <a:gd name="connsiteY13" fmla="*/ 639827 h 643023"/>
              <a:gd name="connsiteX14" fmla="*/ 76703 w 1057856"/>
              <a:gd name="connsiteY14" fmla="*/ 641106 h 643023"/>
              <a:gd name="connsiteX15" fmla="*/ 115054 w 1057856"/>
              <a:gd name="connsiteY15" fmla="*/ 638549 h 643023"/>
              <a:gd name="connsiteX16" fmla="*/ 113776 w 1057856"/>
              <a:gd name="connsiteY16" fmla="*/ 619373 h 643023"/>
              <a:gd name="connsiteX17" fmla="*/ 132951 w 1057856"/>
              <a:gd name="connsiteY17" fmla="*/ 618095 h 643023"/>
              <a:gd name="connsiteX18" fmla="*/ 134869 w 1057856"/>
              <a:gd name="connsiteY18" fmla="*/ 637271 h 643023"/>
              <a:gd name="connsiteX19" fmla="*/ 115054 w 1057856"/>
              <a:gd name="connsiteY19" fmla="*/ 638549 h 643023"/>
              <a:gd name="connsiteX20" fmla="*/ 154044 w 1057856"/>
              <a:gd name="connsiteY20" fmla="*/ 635353 h 643023"/>
              <a:gd name="connsiteX21" fmla="*/ 152127 w 1057856"/>
              <a:gd name="connsiteY21" fmla="*/ 616177 h 643023"/>
              <a:gd name="connsiteX22" fmla="*/ 171302 w 1057856"/>
              <a:gd name="connsiteY22" fmla="*/ 614260 h 643023"/>
              <a:gd name="connsiteX23" fmla="*/ 173220 w 1057856"/>
              <a:gd name="connsiteY23" fmla="*/ 633435 h 643023"/>
              <a:gd name="connsiteX24" fmla="*/ 154044 w 1057856"/>
              <a:gd name="connsiteY24" fmla="*/ 635353 h 643023"/>
              <a:gd name="connsiteX25" fmla="*/ 192396 w 1057856"/>
              <a:gd name="connsiteY25" fmla="*/ 630879 h 643023"/>
              <a:gd name="connsiteX26" fmla="*/ 189839 w 1057856"/>
              <a:gd name="connsiteY26" fmla="*/ 611703 h 643023"/>
              <a:gd name="connsiteX27" fmla="*/ 209015 w 1057856"/>
              <a:gd name="connsiteY27" fmla="*/ 609146 h 643023"/>
              <a:gd name="connsiteX28" fmla="*/ 211571 w 1057856"/>
              <a:gd name="connsiteY28" fmla="*/ 628322 h 643023"/>
              <a:gd name="connsiteX29" fmla="*/ 192396 w 1057856"/>
              <a:gd name="connsiteY29" fmla="*/ 630879 h 643023"/>
              <a:gd name="connsiteX30" fmla="*/ 230108 w 1057856"/>
              <a:gd name="connsiteY30" fmla="*/ 625765 h 643023"/>
              <a:gd name="connsiteX31" fmla="*/ 227551 w 1057856"/>
              <a:gd name="connsiteY31" fmla="*/ 606589 h 643023"/>
              <a:gd name="connsiteX32" fmla="*/ 246087 w 1057856"/>
              <a:gd name="connsiteY32" fmla="*/ 603393 h 643023"/>
              <a:gd name="connsiteX33" fmla="*/ 249283 w 1057856"/>
              <a:gd name="connsiteY33" fmla="*/ 622569 h 643023"/>
              <a:gd name="connsiteX34" fmla="*/ 230108 w 1057856"/>
              <a:gd name="connsiteY34" fmla="*/ 625765 h 643023"/>
              <a:gd name="connsiteX35" fmla="*/ 268459 w 1057856"/>
              <a:gd name="connsiteY35" fmla="*/ 620012 h 643023"/>
              <a:gd name="connsiteX36" fmla="*/ 265263 w 1057856"/>
              <a:gd name="connsiteY36" fmla="*/ 600837 h 643023"/>
              <a:gd name="connsiteX37" fmla="*/ 283800 w 1057856"/>
              <a:gd name="connsiteY37" fmla="*/ 597641 h 643023"/>
              <a:gd name="connsiteX38" fmla="*/ 287635 w 1057856"/>
              <a:gd name="connsiteY38" fmla="*/ 616177 h 643023"/>
              <a:gd name="connsiteX39" fmla="*/ 268459 w 1057856"/>
              <a:gd name="connsiteY39" fmla="*/ 620012 h 643023"/>
              <a:gd name="connsiteX40" fmla="*/ 306171 w 1057856"/>
              <a:gd name="connsiteY40" fmla="*/ 612342 h 643023"/>
              <a:gd name="connsiteX41" fmla="*/ 302336 w 1057856"/>
              <a:gd name="connsiteY41" fmla="*/ 593806 h 643023"/>
              <a:gd name="connsiteX42" fmla="*/ 320872 w 1057856"/>
              <a:gd name="connsiteY42" fmla="*/ 589971 h 643023"/>
              <a:gd name="connsiteX43" fmla="*/ 324708 w 1057856"/>
              <a:gd name="connsiteY43" fmla="*/ 608507 h 643023"/>
              <a:gd name="connsiteX44" fmla="*/ 306171 w 1057856"/>
              <a:gd name="connsiteY44" fmla="*/ 612342 h 643023"/>
              <a:gd name="connsiteX45" fmla="*/ 343883 w 1057856"/>
              <a:gd name="connsiteY45" fmla="*/ 604033 h 643023"/>
              <a:gd name="connsiteX46" fmla="*/ 339409 w 1057856"/>
              <a:gd name="connsiteY46" fmla="*/ 585496 h 643023"/>
              <a:gd name="connsiteX47" fmla="*/ 357945 w 1057856"/>
              <a:gd name="connsiteY47" fmla="*/ 581022 h 643023"/>
              <a:gd name="connsiteX48" fmla="*/ 362420 w 1057856"/>
              <a:gd name="connsiteY48" fmla="*/ 599558 h 643023"/>
              <a:gd name="connsiteX49" fmla="*/ 343883 w 1057856"/>
              <a:gd name="connsiteY49" fmla="*/ 604033 h 643023"/>
              <a:gd name="connsiteX50" fmla="*/ 381595 w 1057856"/>
              <a:gd name="connsiteY50" fmla="*/ 595084 h 643023"/>
              <a:gd name="connsiteX51" fmla="*/ 376482 w 1057856"/>
              <a:gd name="connsiteY51" fmla="*/ 576548 h 643023"/>
              <a:gd name="connsiteX52" fmla="*/ 395018 w 1057856"/>
              <a:gd name="connsiteY52" fmla="*/ 571434 h 643023"/>
              <a:gd name="connsiteX53" fmla="*/ 400132 w 1057856"/>
              <a:gd name="connsiteY53" fmla="*/ 589971 h 643023"/>
              <a:gd name="connsiteX54" fmla="*/ 381595 w 1057856"/>
              <a:gd name="connsiteY54" fmla="*/ 595084 h 643023"/>
              <a:gd name="connsiteX55" fmla="*/ 418668 w 1057856"/>
              <a:gd name="connsiteY55" fmla="*/ 584857 h 643023"/>
              <a:gd name="connsiteX56" fmla="*/ 413555 w 1057856"/>
              <a:gd name="connsiteY56" fmla="*/ 566321 h 643023"/>
              <a:gd name="connsiteX57" fmla="*/ 432091 w 1057856"/>
              <a:gd name="connsiteY57" fmla="*/ 560568 h 643023"/>
              <a:gd name="connsiteX58" fmla="*/ 437844 w 1057856"/>
              <a:gd name="connsiteY58" fmla="*/ 579104 h 643023"/>
              <a:gd name="connsiteX59" fmla="*/ 418668 w 1057856"/>
              <a:gd name="connsiteY59" fmla="*/ 584857 h 643023"/>
              <a:gd name="connsiteX60" fmla="*/ 455741 w 1057856"/>
              <a:gd name="connsiteY60" fmla="*/ 573352 h 643023"/>
              <a:gd name="connsiteX61" fmla="*/ 449988 w 1057856"/>
              <a:gd name="connsiteY61" fmla="*/ 554815 h 643023"/>
              <a:gd name="connsiteX62" fmla="*/ 467886 w 1057856"/>
              <a:gd name="connsiteY62" fmla="*/ 549062 h 643023"/>
              <a:gd name="connsiteX63" fmla="*/ 474278 w 1057856"/>
              <a:gd name="connsiteY63" fmla="*/ 566960 h 643023"/>
              <a:gd name="connsiteX64" fmla="*/ 455741 w 1057856"/>
              <a:gd name="connsiteY64" fmla="*/ 573352 h 643023"/>
              <a:gd name="connsiteX65" fmla="*/ 492175 w 1057856"/>
              <a:gd name="connsiteY65" fmla="*/ 561207 h 643023"/>
              <a:gd name="connsiteX66" fmla="*/ 485783 w 1057856"/>
              <a:gd name="connsiteY66" fmla="*/ 543310 h 643023"/>
              <a:gd name="connsiteX67" fmla="*/ 503680 w 1057856"/>
              <a:gd name="connsiteY67" fmla="*/ 536918 h 643023"/>
              <a:gd name="connsiteX68" fmla="*/ 510711 w 1057856"/>
              <a:gd name="connsiteY68" fmla="*/ 554815 h 643023"/>
              <a:gd name="connsiteX69" fmla="*/ 492175 w 1057856"/>
              <a:gd name="connsiteY69" fmla="*/ 561207 h 643023"/>
              <a:gd name="connsiteX70" fmla="*/ 528609 w 1057856"/>
              <a:gd name="connsiteY70" fmla="*/ 547145 h 643023"/>
              <a:gd name="connsiteX71" fmla="*/ 521578 w 1057856"/>
              <a:gd name="connsiteY71" fmla="*/ 529248 h 643023"/>
              <a:gd name="connsiteX72" fmla="*/ 539475 w 1057856"/>
              <a:gd name="connsiteY72" fmla="*/ 522217 h 643023"/>
              <a:gd name="connsiteX73" fmla="*/ 546506 w 1057856"/>
              <a:gd name="connsiteY73" fmla="*/ 540114 h 643023"/>
              <a:gd name="connsiteX74" fmla="*/ 528609 w 1057856"/>
              <a:gd name="connsiteY74" fmla="*/ 547145 h 643023"/>
              <a:gd name="connsiteX75" fmla="*/ 564403 w 1057856"/>
              <a:gd name="connsiteY75" fmla="*/ 532444 h 643023"/>
              <a:gd name="connsiteX76" fmla="*/ 556733 w 1057856"/>
              <a:gd name="connsiteY76" fmla="*/ 514546 h 643023"/>
              <a:gd name="connsiteX77" fmla="*/ 573991 w 1057856"/>
              <a:gd name="connsiteY77" fmla="*/ 506876 h 643023"/>
              <a:gd name="connsiteX78" fmla="*/ 581661 w 1057856"/>
              <a:gd name="connsiteY78" fmla="*/ 524134 h 643023"/>
              <a:gd name="connsiteX79" fmla="*/ 564403 w 1057856"/>
              <a:gd name="connsiteY79" fmla="*/ 532444 h 643023"/>
              <a:gd name="connsiteX80" fmla="*/ 599559 w 1057856"/>
              <a:gd name="connsiteY80" fmla="*/ 517103 h 643023"/>
              <a:gd name="connsiteX81" fmla="*/ 591249 w 1057856"/>
              <a:gd name="connsiteY81" fmla="*/ 499845 h 643023"/>
              <a:gd name="connsiteX82" fmla="*/ 608507 w 1057856"/>
              <a:gd name="connsiteY82" fmla="*/ 491536 h 643023"/>
              <a:gd name="connsiteX83" fmla="*/ 616817 w 1057856"/>
              <a:gd name="connsiteY83" fmla="*/ 508794 h 643023"/>
              <a:gd name="connsiteX84" fmla="*/ 599559 w 1057856"/>
              <a:gd name="connsiteY84" fmla="*/ 517103 h 643023"/>
              <a:gd name="connsiteX85" fmla="*/ 634075 w 1057856"/>
              <a:gd name="connsiteY85" fmla="*/ 499845 h 643023"/>
              <a:gd name="connsiteX86" fmla="*/ 625126 w 1057856"/>
              <a:gd name="connsiteY86" fmla="*/ 482587 h 643023"/>
              <a:gd name="connsiteX87" fmla="*/ 641745 w 1057856"/>
              <a:gd name="connsiteY87" fmla="*/ 473638 h 643023"/>
              <a:gd name="connsiteX88" fmla="*/ 650694 w 1057856"/>
              <a:gd name="connsiteY88" fmla="*/ 490897 h 643023"/>
              <a:gd name="connsiteX89" fmla="*/ 634075 w 1057856"/>
              <a:gd name="connsiteY89" fmla="*/ 499845 h 643023"/>
              <a:gd name="connsiteX90" fmla="*/ 668591 w 1057856"/>
              <a:gd name="connsiteY90" fmla="*/ 481948 h 643023"/>
              <a:gd name="connsiteX91" fmla="*/ 659642 w 1057856"/>
              <a:gd name="connsiteY91" fmla="*/ 465329 h 643023"/>
              <a:gd name="connsiteX92" fmla="*/ 676261 w 1057856"/>
              <a:gd name="connsiteY92" fmla="*/ 455741 h 643023"/>
              <a:gd name="connsiteX93" fmla="*/ 685849 w 1057856"/>
              <a:gd name="connsiteY93" fmla="*/ 472360 h 643023"/>
              <a:gd name="connsiteX94" fmla="*/ 668591 w 1057856"/>
              <a:gd name="connsiteY94" fmla="*/ 481948 h 643023"/>
              <a:gd name="connsiteX95" fmla="*/ 701829 w 1057856"/>
              <a:gd name="connsiteY95" fmla="*/ 462772 h 643023"/>
              <a:gd name="connsiteX96" fmla="*/ 692241 w 1057856"/>
              <a:gd name="connsiteY96" fmla="*/ 446153 h 643023"/>
              <a:gd name="connsiteX97" fmla="*/ 708221 w 1057856"/>
              <a:gd name="connsiteY97" fmla="*/ 436566 h 643023"/>
              <a:gd name="connsiteX98" fmla="*/ 718448 w 1057856"/>
              <a:gd name="connsiteY98" fmla="*/ 452545 h 643023"/>
              <a:gd name="connsiteX99" fmla="*/ 701829 w 1057856"/>
              <a:gd name="connsiteY99" fmla="*/ 462772 h 643023"/>
              <a:gd name="connsiteX100" fmla="*/ 735066 w 1057856"/>
              <a:gd name="connsiteY100" fmla="*/ 442318 h 643023"/>
              <a:gd name="connsiteX101" fmla="*/ 724839 w 1057856"/>
              <a:gd name="connsiteY101" fmla="*/ 426338 h 643023"/>
              <a:gd name="connsiteX102" fmla="*/ 740819 w 1057856"/>
              <a:gd name="connsiteY102" fmla="*/ 416111 h 643023"/>
              <a:gd name="connsiteX103" fmla="*/ 751685 w 1057856"/>
              <a:gd name="connsiteY103" fmla="*/ 432091 h 643023"/>
              <a:gd name="connsiteX104" fmla="*/ 735066 w 1057856"/>
              <a:gd name="connsiteY104" fmla="*/ 442318 h 643023"/>
              <a:gd name="connsiteX105" fmla="*/ 767026 w 1057856"/>
              <a:gd name="connsiteY105" fmla="*/ 420586 h 643023"/>
              <a:gd name="connsiteX106" fmla="*/ 756160 w 1057856"/>
              <a:gd name="connsiteY106" fmla="*/ 404606 h 643023"/>
              <a:gd name="connsiteX107" fmla="*/ 771500 w 1057856"/>
              <a:gd name="connsiteY107" fmla="*/ 393740 h 643023"/>
              <a:gd name="connsiteX108" fmla="*/ 783005 w 1057856"/>
              <a:gd name="connsiteY108" fmla="*/ 409080 h 643023"/>
              <a:gd name="connsiteX109" fmla="*/ 767026 w 1057856"/>
              <a:gd name="connsiteY109" fmla="*/ 420586 h 643023"/>
              <a:gd name="connsiteX110" fmla="*/ 798346 w 1057856"/>
              <a:gd name="connsiteY110" fmla="*/ 397575 h 643023"/>
              <a:gd name="connsiteX111" fmla="*/ 786841 w 1057856"/>
              <a:gd name="connsiteY111" fmla="*/ 382235 h 643023"/>
              <a:gd name="connsiteX112" fmla="*/ 801542 w 1057856"/>
              <a:gd name="connsiteY112" fmla="*/ 370729 h 643023"/>
              <a:gd name="connsiteX113" fmla="*/ 813687 w 1057856"/>
              <a:gd name="connsiteY113" fmla="*/ 385431 h 643023"/>
              <a:gd name="connsiteX114" fmla="*/ 798346 w 1057856"/>
              <a:gd name="connsiteY114" fmla="*/ 397575 h 643023"/>
              <a:gd name="connsiteX115" fmla="*/ 828388 w 1057856"/>
              <a:gd name="connsiteY115" fmla="*/ 373925 h 643023"/>
              <a:gd name="connsiteX116" fmla="*/ 816243 w 1057856"/>
              <a:gd name="connsiteY116" fmla="*/ 358585 h 643023"/>
              <a:gd name="connsiteX117" fmla="*/ 830945 w 1057856"/>
              <a:gd name="connsiteY117" fmla="*/ 346440 h 643023"/>
              <a:gd name="connsiteX118" fmla="*/ 843728 w 1057856"/>
              <a:gd name="connsiteY118" fmla="*/ 361141 h 643023"/>
              <a:gd name="connsiteX119" fmla="*/ 828388 w 1057856"/>
              <a:gd name="connsiteY119" fmla="*/ 373925 h 643023"/>
              <a:gd name="connsiteX120" fmla="*/ 857791 w 1057856"/>
              <a:gd name="connsiteY120" fmla="*/ 348357 h 643023"/>
              <a:gd name="connsiteX121" fmla="*/ 845007 w 1057856"/>
              <a:gd name="connsiteY121" fmla="*/ 334295 h 643023"/>
              <a:gd name="connsiteX122" fmla="*/ 859069 w 1057856"/>
              <a:gd name="connsiteY122" fmla="*/ 321512 h 643023"/>
              <a:gd name="connsiteX123" fmla="*/ 872492 w 1057856"/>
              <a:gd name="connsiteY123" fmla="*/ 335574 h 643023"/>
              <a:gd name="connsiteX124" fmla="*/ 857791 w 1057856"/>
              <a:gd name="connsiteY124" fmla="*/ 348357 h 643023"/>
              <a:gd name="connsiteX125" fmla="*/ 885915 w 1057856"/>
              <a:gd name="connsiteY125" fmla="*/ 321512 h 643023"/>
              <a:gd name="connsiteX126" fmla="*/ 872492 w 1057856"/>
              <a:gd name="connsiteY126" fmla="*/ 308089 h 643023"/>
              <a:gd name="connsiteX127" fmla="*/ 885915 w 1057856"/>
              <a:gd name="connsiteY127" fmla="*/ 294666 h 643023"/>
              <a:gd name="connsiteX128" fmla="*/ 899977 w 1057856"/>
              <a:gd name="connsiteY128" fmla="*/ 308089 h 643023"/>
              <a:gd name="connsiteX129" fmla="*/ 885915 w 1057856"/>
              <a:gd name="connsiteY129" fmla="*/ 321512 h 643023"/>
              <a:gd name="connsiteX130" fmla="*/ 912761 w 1057856"/>
              <a:gd name="connsiteY130" fmla="*/ 293387 h 643023"/>
              <a:gd name="connsiteX131" fmla="*/ 898699 w 1057856"/>
              <a:gd name="connsiteY131" fmla="*/ 280604 h 643023"/>
              <a:gd name="connsiteX132" fmla="*/ 911482 w 1057856"/>
              <a:gd name="connsiteY132" fmla="*/ 266541 h 643023"/>
              <a:gd name="connsiteX133" fmla="*/ 926184 w 1057856"/>
              <a:gd name="connsiteY133" fmla="*/ 279325 h 643023"/>
              <a:gd name="connsiteX134" fmla="*/ 912761 w 1057856"/>
              <a:gd name="connsiteY134" fmla="*/ 293387 h 643023"/>
              <a:gd name="connsiteX135" fmla="*/ 938328 w 1057856"/>
              <a:gd name="connsiteY135" fmla="*/ 263985 h 643023"/>
              <a:gd name="connsiteX136" fmla="*/ 923627 w 1057856"/>
              <a:gd name="connsiteY136" fmla="*/ 251840 h 643023"/>
              <a:gd name="connsiteX137" fmla="*/ 935132 w 1057856"/>
              <a:gd name="connsiteY137" fmla="*/ 237139 h 643023"/>
              <a:gd name="connsiteX138" fmla="*/ 950473 w 1057856"/>
              <a:gd name="connsiteY138" fmla="*/ 248644 h 643023"/>
              <a:gd name="connsiteX139" fmla="*/ 938328 w 1057856"/>
              <a:gd name="connsiteY139" fmla="*/ 263985 h 643023"/>
              <a:gd name="connsiteX140" fmla="*/ 961978 w 1057856"/>
              <a:gd name="connsiteY140" fmla="*/ 233304 h 643023"/>
              <a:gd name="connsiteX141" fmla="*/ 946638 w 1057856"/>
              <a:gd name="connsiteY141" fmla="*/ 221798 h 643023"/>
              <a:gd name="connsiteX142" fmla="*/ 957504 w 1057856"/>
              <a:gd name="connsiteY142" fmla="*/ 206458 h 643023"/>
              <a:gd name="connsiteX143" fmla="*/ 973484 w 1057856"/>
              <a:gd name="connsiteY143" fmla="*/ 217324 h 643023"/>
              <a:gd name="connsiteX144" fmla="*/ 961978 w 1057856"/>
              <a:gd name="connsiteY144" fmla="*/ 233304 h 643023"/>
              <a:gd name="connsiteX145" fmla="*/ 984350 w 1057856"/>
              <a:gd name="connsiteY145" fmla="*/ 201344 h 643023"/>
              <a:gd name="connsiteX146" fmla="*/ 968370 w 1057856"/>
              <a:gd name="connsiteY146" fmla="*/ 191117 h 643023"/>
              <a:gd name="connsiteX147" fmla="*/ 978597 w 1057856"/>
              <a:gd name="connsiteY147" fmla="*/ 175138 h 643023"/>
              <a:gd name="connsiteX148" fmla="*/ 995216 w 1057856"/>
              <a:gd name="connsiteY148" fmla="*/ 184725 h 643023"/>
              <a:gd name="connsiteX149" fmla="*/ 984350 w 1057856"/>
              <a:gd name="connsiteY149" fmla="*/ 201344 h 643023"/>
              <a:gd name="connsiteX150" fmla="*/ 1004165 w 1057856"/>
              <a:gd name="connsiteY150" fmla="*/ 168106 h 643023"/>
              <a:gd name="connsiteX151" fmla="*/ 987546 w 1057856"/>
              <a:gd name="connsiteY151" fmla="*/ 159158 h 643023"/>
              <a:gd name="connsiteX152" fmla="*/ 996494 w 1057856"/>
              <a:gd name="connsiteY152" fmla="*/ 142539 h 643023"/>
              <a:gd name="connsiteX153" fmla="*/ 1013752 w 1057856"/>
              <a:gd name="connsiteY153" fmla="*/ 150848 h 643023"/>
              <a:gd name="connsiteX154" fmla="*/ 1004165 w 1057856"/>
              <a:gd name="connsiteY154" fmla="*/ 168106 h 643023"/>
              <a:gd name="connsiteX155" fmla="*/ 1022062 w 1057856"/>
              <a:gd name="connsiteY155" fmla="*/ 132951 h 643023"/>
              <a:gd name="connsiteX156" fmla="*/ 1004804 w 1057856"/>
              <a:gd name="connsiteY156" fmla="*/ 125281 h 643023"/>
              <a:gd name="connsiteX157" fmla="*/ 1012474 w 1057856"/>
              <a:gd name="connsiteY157" fmla="*/ 108023 h 643023"/>
              <a:gd name="connsiteX158" fmla="*/ 1030371 w 1057856"/>
              <a:gd name="connsiteY158" fmla="*/ 115054 h 643023"/>
              <a:gd name="connsiteX159" fmla="*/ 1022062 w 1057856"/>
              <a:gd name="connsiteY159" fmla="*/ 132951 h 643023"/>
              <a:gd name="connsiteX160" fmla="*/ 1036763 w 1057856"/>
              <a:gd name="connsiteY160" fmla="*/ 97157 h 643023"/>
              <a:gd name="connsiteX161" fmla="*/ 1018866 w 1057856"/>
              <a:gd name="connsiteY161" fmla="*/ 90765 h 643023"/>
              <a:gd name="connsiteX162" fmla="*/ 1024619 w 1057856"/>
              <a:gd name="connsiteY162" fmla="*/ 72867 h 643023"/>
              <a:gd name="connsiteX163" fmla="*/ 1043155 w 1057856"/>
              <a:gd name="connsiteY163" fmla="*/ 78620 h 643023"/>
              <a:gd name="connsiteX164" fmla="*/ 1036763 w 1057856"/>
              <a:gd name="connsiteY164" fmla="*/ 97157 h 643023"/>
              <a:gd name="connsiteX165" fmla="*/ 1048269 w 1057856"/>
              <a:gd name="connsiteY165" fmla="*/ 59445 h 643023"/>
              <a:gd name="connsiteX166" fmla="*/ 1029732 w 1057856"/>
              <a:gd name="connsiteY166" fmla="*/ 54970 h 643023"/>
              <a:gd name="connsiteX167" fmla="*/ 1034207 w 1057856"/>
              <a:gd name="connsiteY167" fmla="*/ 37073 h 643023"/>
              <a:gd name="connsiteX168" fmla="*/ 1052743 w 1057856"/>
              <a:gd name="connsiteY168" fmla="*/ 40908 h 643023"/>
              <a:gd name="connsiteX169" fmla="*/ 1048269 w 1057856"/>
              <a:gd name="connsiteY169" fmla="*/ 59445 h 643023"/>
              <a:gd name="connsiteX170" fmla="*/ 1055939 w 1057856"/>
              <a:gd name="connsiteY170" fmla="*/ 21093 h 643023"/>
              <a:gd name="connsiteX171" fmla="*/ 1036763 w 1057856"/>
              <a:gd name="connsiteY171" fmla="*/ 18537 h 643023"/>
              <a:gd name="connsiteX172" fmla="*/ 1038681 w 1057856"/>
              <a:gd name="connsiteY172" fmla="*/ 0 h 643023"/>
              <a:gd name="connsiteX173" fmla="*/ 1057856 w 1057856"/>
              <a:gd name="connsiteY173" fmla="*/ 1918 h 643023"/>
              <a:gd name="connsiteX174" fmla="*/ 1055939 w 1057856"/>
              <a:gd name="connsiteY174" fmla="*/ 21093 h 643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1057856" h="643023">
                <a:moveTo>
                  <a:pt x="0" y="643023"/>
                </a:moveTo>
                <a:lnTo>
                  <a:pt x="0" y="623848"/>
                </a:lnTo>
                <a:cubicBezTo>
                  <a:pt x="6392" y="623848"/>
                  <a:pt x="12784" y="623848"/>
                  <a:pt x="19176" y="623848"/>
                </a:cubicBezTo>
                <a:lnTo>
                  <a:pt x="19176" y="643023"/>
                </a:lnTo>
                <a:cubicBezTo>
                  <a:pt x="12784" y="643023"/>
                  <a:pt x="6392" y="643023"/>
                  <a:pt x="0" y="643023"/>
                </a:cubicBezTo>
                <a:close/>
                <a:moveTo>
                  <a:pt x="38351" y="642384"/>
                </a:moveTo>
                <a:lnTo>
                  <a:pt x="37712" y="623208"/>
                </a:lnTo>
                <a:cubicBezTo>
                  <a:pt x="44104" y="623208"/>
                  <a:pt x="50496" y="622569"/>
                  <a:pt x="56888" y="622569"/>
                </a:cubicBezTo>
                <a:lnTo>
                  <a:pt x="57527" y="641745"/>
                </a:lnTo>
                <a:cubicBezTo>
                  <a:pt x="51135" y="641745"/>
                  <a:pt x="44743" y="642384"/>
                  <a:pt x="38351" y="642384"/>
                </a:cubicBezTo>
                <a:close/>
                <a:moveTo>
                  <a:pt x="76703" y="641106"/>
                </a:moveTo>
                <a:lnTo>
                  <a:pt x="76063" y="621930"/>
                </a:lnTo>
                <a:cubicBezTo>
                  <a:pt x="82455" y="621930"/>
                  <a:pt x="88847" y="621291"/>
                  <a:pt x="95239" y="620652"/>
                </a:cubicBezTo>
                <a:lnTo>
                  <a:pt x="96517" y="639827"/>
                </a:lnTo>
                <a:cubicBezTo>
                  <a:pt x="89486" y="640466"/>
                  <a:pt x="83094" y="640466"/>
                  <a:pt x="76703" y="641106"/>
                </a:cubicBezTo>
                <a:close/>
                <a:moveTo>
                  <a:pt x="115054" y="638549"/>
                </a:moveTo>
                <a:lnTo>
                  <a:pt x="113776" y="619373"/>
                </a:lnTo>
                <a:cubicBezTo>
                  <a:pt x="120167" y="618734"/>
                  <a:pt x="126559" y="618734"/>
                  <a:pt x="132951" y="618095"/>
                </a:cubicBezTo>
                <a:lnTo>
                  <a:pt x="134869" y="637271"/>
                </a:lnTo>
                <a:cubicBezTo>
                  <a:pt x="128477" y="637910"/>
                  <a:pt x="122085" y="637910"/>
                  <a:pt x="115054" y="638549"/>
                </a:cubicBezTo>
                <a:close/>
                <a:moveTo>
                  <a:pt x="154044" y="635353"/>
                </a:moveTo>
                <a:lnTo>
                  <a:pt x="152127" y="616177"/>
                </a:lnTo>
                <a:cubicBezTo>
                  <a:pt x="158519" y="615538"/>
                  <a:pt x="164911" y="614899"/>
                  <a:pt x="171302" y="614260"/>
                </a:cubicBezTo>
                <a:lnTo>
                  <a:pt x="173220" y="633435"/>
                </a:lnTo>
                <a:cubicBezTo>
                  <a:pt x="166828" y="634075"/>
                  <a:pt x="160436" y="634714"/>
                  <a:pt x="154044" y="635353"/>
                </a:cubicBezTo>
                <a:close/>
                <a:moveTo>
                  <a:pt x="192396" y="630879"/>
                </a:moveTo>
                <a:lnTo>
                  <a:pt x="189839" y="611703"/>
                </a:lnTo>
                <a:cubicBezTo>
                  <a:pt x="196231" y="611064"/>
                  <a:pt x="202623" y="610425"/>
                  <a:pt x="209015" y="609146"/>
                </a:cubicBezTo>
                <a:lnTo>
                  <a:pt x="211571" y="628322"/>
                </a:lnTo>
                <a:cubicBezTo>
                  <a:pt x="205179" y="629600"/>
                  <a:pt x="198787" y="630239"/>
                  <a:pt x="192396" y="630879"/>
                </a:cubicBezTo>
                <a:close/>
                <a:moveTo>
                  <a:pt x="230108" y="625765"/>
                </a:moveTo>
                <a:lnTo>
                  <a:pt x="227551" y="606589"/>
                </a:lnTo>
                <a:cubicBezTo>
                  <a:pt x="233943" y="605950"/>
                  <a:pt x="240335" y="604672"/>
                  <a:pt x="246087" y="603393"/>
                </a:cubicBezTo>
                <a:lnTo>
                  <a:pt x="249283" y="622569"/>
                </a:lnTo>
                <a:cubicBezTo>
                  <a:pt x="242892" y="623848"/>
                  <a:pt x="236500" y="625126"/>
                  <a:pt x="230108" y="625765"/>
                </a:cubicBezTo>
                <a:close/>
                <a:moveTo>
                  <a:pt x="268459" y="620012"/>
                </a:moveTo>
                <a:lnTo>
                  <a:pt x="265263" y="600837"/>
                </a:lnTo>
                <a:cubicBezTo>
                  <a:pt x="271655" y="599558"/>
                  <a:pt x="278047" y="598280"/>
                  <a:pt x="283800" y="597641"/>
                </a:cubicBezTo>
                <a:lnTo>
                  <a:pt x="287635" y="616177"/>
                </a:lnTo>
                <a:cubicBezTo>
                  <a:pt x="281243" y="617456"/>
                  <a:pt x="274851" y="618734"/>
                  <a:pt x="268459" y="620012"/>
                </a:cubicBezTo>
                <a:close/>
                <a:moveTo>
                  <a:pt x="306171" y="612342"/>
                </a:moveTo>
                <a:lnTo>
                  <a:pt x="302336" y="593806"/>
                </a:lnTo>
                <a:cubicBezTo>
                  <a:pt x="308728" y="592527"/>
                  <a:pt x="314481" y="591249"/>
                  <a:pt x="320872" y="589971"/>
                </a:cubicBezTo>
                <a:lnTo>
                  <a:pt x="324708" y="608507"/>
                </a:lnTo>
                <a:cubicBezTo>
                  <a:pt x="318955" y="609785"/>
                  <a:pt x="312563" y="611064"/>
                  <a:pt x="306171" y="612342"/>
                </a:cubicBezTo>
                <a:close/>
                <a:moveTo>
                  <a:pt x="343883" y="604033"/>
                </a:moveTo>
                <a:lnTo>
                  <a:pt x="339409" y="585496"/>
                </a:lnTo>
                <a:cubicBezTo>
                  <a:pt x="345801" y="584218"/>
                  <a:pt x="351554" y="582300"/>
                  <a:pt x="357945" y="581022"/>
                </a:cubicBezTo>
                <a:lnTo>
                  <a:pt x="362420" y="599558"/>
                </a:lnTo>
                <a:cubicBezTo>
                  <a:pt x="356667" y="601476"/>
                  <a:pt x="350275" y="602754"/>
                  <a:pt x="343883" y="604033"/>
                </a:cubicBezTo>
                <a:close/>
                <a:moveTo>
                  <a:pt x="381595" y="595084"/>
                </a:moveTo>
                <a:lnTo>
                  <a:pt x="376482" y="576548"/>
                </a:lnTo>
                <a:cubicBezTo>
                  <a:pt x="382874" y="574630"/>
                  <a:pt x="388626" y="573352"/>
                  <a:pt x="395018" y="571434"/>
                </a:cubicBezTo>
                <a:lnTo>
                  <a:pt x="400132" y="589971"/>
                </a:lnTo>
                <a:cubicBezTo>
                  <a:pt x="394379" y="591888"/>
                  <a:pt x="387987" y="593167"/>
                  <a:pt x="381595" y="595084"/>
                </a:cubicBezTo>
                <a:close/>
                <a:moveTo>
                  <a:pt x="418668" y="584857"/>
                </a:moveTo>
                <a:lnTo>
                  <a:pt x="413555" y="566321"/>
                </a:lnTo>
                <a:cubicBezTo>
                  <a:pt x="419947" y="564403"/>
                  <a:pt x="425699" y="562485"/>
                  <a:pt x="432091" y="560568"/>
                </a:cubicBezTo>
                <a:lnTo>
                  <a:pt x="437844" y="579104"/>
                </a:lnTo>
                <a:cubicBezTo>
                  <a:pt x="431452" y="581022"/>
                  <a:pt x="425060" y="582940"/>
                  <a:pt x="418668" y="584857"/>
                </a:cubicBezTo>
                <a:close/>
                <a:moveTo>
                  <a:pt x="455741" y="573352"/>
                </a:moveTo>
                <a:lnTo>
                  <a:pt x="449988" y="554815"/>
                </a:lnTo>
                <a:cubicBezTo>
                  <a:pt x="455741" y="552898"/>
                  <a:pt x="462133" y="550980"/>
                  <a:pt x="467886" y="549062"/>
                </a:cubicBezTo>
                <a:lnTo>
                  <a:pt x="474278" y="566960"/>
                </a:lnTo>
                <a:cubicBezTo>
                  <a:pt x="467886" y="569517"/>
                  <a:pt x="462133" y="571434"/>
                  <a:pt x="455741" y="573352"/>
                </a:cubicBezTo>
                <a:close/>
                <a:moveTo>
                  <a:pt x="492175" y="561207"/>
                </a:moveTo>
                <a:lnTo>
                  <a:pt x="485783" y="543310"/>
                </a:lnTo>
                <a:cubicBezTo>
                  <a:pt x="491536" y="541392"/>
                  <a:pt x="497928" y="538836"/>
                  <a:pt x="503680" y="536918"/>
                </a:cubicBezTo>
                <a:lnTo>
                  <a:pt x="510711" y="554815"/>
                </a:lnTo>
                <a:cubicBezTo>
                  <a:pt x="504319" y="556733"/>
                  <a:pt x="498567" y="558650"/>
                  <a:pt x="492175" y="561207"/>
                </a:cubicBezTo>
                <a:close/>
                <a:moveTo>
                  <a:pt x="528609" y="547145"/>
                </a:moveTo>
                <a:lnTo>
                  <a:pt x="521578" y="529248"/>
                </a:lnTo>
                <a:cubicBezTo>
                  <a:pt x="527330" y="526691"/>
                  <a:pt x="533083" y="524773"/>
                  <a:pt x="539475" y="522217"/>
                </a:cubicBezTo>
                <a:lnTo>
                  <a:pt x="546506" y="540114"/>
                </a:lnTo>
                <a:cubicBezTo>
                  <a:pt x="540753" y="542671"/>
                  <a:pt x="534361" y="545228"/>
                  <a:pt x="528609" y="547145"/>
                </a:cubicBezTo>
                <a:close/>
                <a:moveTo>
                  <a:pt x="564403" y="532444"/>
                </a:moveTo>
                <a:lnTo>
                  <a:pt x="556733" y="514546"/>
                </a:lnTo>
                <a:cubicBezTo>
                  <a:pt x="562486" y="511990"/>
                  <a:pt x="568238" y="509433"/>
                  <a:pt x="573991" y="506876"/>
                </a:cubicBezTo>
                <a:lnTo>
                  <a:pt x="581661" y="524134"/>
                </a:lnTo>
                <a:cubicBezTo>
                  <a:pt x="575909" y="527330"/>
                  <a:pt x="570156" y="529887"/>
                  <a:pt x="564403" y="532444"/>
                </a:cubicBezTo>
                <a:close/>
                <a:moveTo>
                  <a:pt x="599559" y="517103"/>
                </a:moveTo>
                <a:lnTo>
                  <a:pt x="591249" y="499845"/>
                </a:lnTo>
                <a:cubicBezTo>
                  <a:pt x="597002" y="497288"/>
                  <a:pt x="602754" y="494731"/>
                  <a:pt x="608507" y="491536"/>
                </a:cubicBezTo>
                <a:lnTo>
                  <a:pt x="616817" y="508794"/>
                </a:lnTo>
                <a:cubicBezTo>
                  <a:pt x="611064" y="511350"/>
                  <a:pt x="605311" y="513907"/>
                  <a:pt x="599559" y="517103"/>
                </a:cubicBezTo>
                <a:close/>
                <a:moveTo>
                  <a:pt x="634075" y="499845"/>
                </a:moveTo>
                <a:lnTo>
                  <a:pt x="625126" y="482587"/>
                </a:lnTo>
                <a:cubicBezTo>
                  <a:pt x="630879" y="479391"/>
                  <a:pt x="636631" y="476834"/>
                  <a:pt x="641745" y="473638"/>
                </a:cubicBezTo>
                <a:lnTo>
                  <a:pt x="650694" y="490897"/>
                </a:lnTo>
                <a:cubicBezTo>
                  <a:pt x="645580" y="494092"/>
                  <a:pt x="639827" y="497288"/>
                  <a:pt x="634075" y="499845"/>
                </a:cubicBezTo>
                <a:close/>
                <a:moveTo>
                  <a:pt x="668591" y="481948"/>
                </a:moveTo>
                <a:lnTo>
                  <a:pt x="659642" y="465329"/>
                </a:lnTo>
                <a:cubicBezTo>
                  <a:pt x="665395" y="462133"/>
                  <a:pt x="670508" y="458937"/>
                  <a:pt x="676261" y="455741"/>
                </a:cubicBezTo>
                <a:lnTo>
                  <a:pt x="685849" y="472360"/>
                </a:lnTo>
                <a:cubicBezTo>
                  <a:pt x="680096" y="475556"/>
                  <a:pt x="674344" y="478752"/>
                  <a:pt x="668591" y="481948"/>
                </a:cubicBezTo>
                <a:close/>
                <a:moveTo>
                  <a:pt x="701829" y="462772"/>
                </a:moveTo>
                <a:lnTo>
                  <a:pt x="692241" y="446153"/>
                </a:lnTo>
                <a:cubicBezTo>
                  <a:pt x="697993" y="442957"/>
                  <a:pt x="703107" y="439761"/>
                  <a:pt x="708221" y="436566"/>
                </a:cubicBezTo>
                <a:lnTo>
                  <a:pt x="718448" y="452545"/>
                </a:lnTo>
                <a:cubicBezTo>
                  <a:pt x="713334" y="455741"/>
                  <a:pt x="707581" y="459576"/>
                  <a:pt x="701829" y="462772"/>
                </a:cubicBezTo>
                <a:close/>
                <a:moveTo>
                  <a:pt x="735066" y="442318"/>
                </a:moveTo>
                <a:lnTo>
                  <a:pt x="724839" y="426338"/>
                </a:lnTo>
                <a:cubicBezTo>
                  <a:pt x="729953" y="423143"/>
                  <a:pt x="735706" y="419307"/>
                  <a:pt x="740819" y="416111"/>
                </a:cubicBezTo>
                <a:lnTo>
                  <a:pt x="751685" y="432091"/>
                </a:lnTo>
                <a:cubicBezTo>
                  <a:pt x="745933" y="435287"/>
                  <a:pt x="740180" y="438483"/>
                  <a:pt x="735066" y="442318"/>
                </a:cubicBezTo>
                <a:close/>
                <a:moveTo>
                  <a:pt x="767026" y="420586"/>
                </a:moveTo>
                <a:lnTo>
                  <a:pt x="756160" y="404606"/>
                </a:lnTo>
                <a:cubicBezTo>
                  <a:pt x="761273" y="400771"/>
                  <a:pt x="766387" y="397575"/>
                  <a:pt x="771500" y="393740"/>
                </a:cubicBezTo>
                <a:lnTo>
                  <a:pt x="783005" y="409080"/>
                </a:lnTo>
                <a:cubicBezTo>
                  <a:pt x="777892" y="412916"/>
                  <a:pt x="772139" y="416751"/>
                  <a:pt x="767026" y="420586"/>
                </a:cubicBezTo>
                <a:close/>
                <a:moveTo>
                  <a:pt x="798346" y="397575"/>
                </a:moveTo>
                <a:lnTo>
                  <a:pt x="786841" y="382235"/>
                </a:lnTo>
                <a:cubicBezTo>
                  <a:pt x="791954" y="378399"/>
                  <a:pt x="797068" y="374564"/>
                  <a:pt x="801542" y="370729"/>
                </a:cubicBezTo>
                <a:lnTo>
                  <a:pt x="813687" y="385431"/>
                </a:lnTo>
                <a:cubicBezTo>
                  <a:pt x="808573" y="389905"/>
                  <a:pt x="803460" y="393740"/>
                  <a:pt x="798346" y="397575"/>
                </a:cubicBezTo>
                <a:close/>
                <a:moveTo>
                  <a:pt x="828388" y="373925"/>
                </a:moveTo>
                <a:lnTo>
                  <a:pt x="816243" y="358585"/>
                </a:lnTo>
                <a:cubicBezTo>
                  <a:pt x="821357" y="354749"/>
                  <a:pt x="825831" y="350275"/>
                  <a:pt x="830945" y="346440"/>
                </a:cubicBezTo>
                <a:lnTo>
                  <a:pt x="843728" y="361141"/>
                </a:lnTo>
                <a:cubicBezTo>
                  <a:pt x="838615" y="365616"/>
                  <a:pt x="833501" y="369451"/>
                  <a:pt x="828388" y="373925"/>
                </a:cubicBezTo>
                <a:close/>
                <a:moveTo>
                  <a:pt x="857791" y="348357"/>
                </a:moveTo>
                <a:lnTo>
                  <a:pt x="845007" y="334295"/>
                </a:lnTo>
                <a:cubicBezTo>
                  <a:pt x="849481" y="329821"/>
                  <a:pt x="854595" y="325986"/>
                  <a:pt x="859069" y="321512"/>
                </a:cubicBezTo>
                <a:lnTo>
                  <a:pt x="872492" y="335574"/>
                </a:lnTo>
                <a:cubicBezTo>
                  <a:pt x="867378" y="339409"/>
                  <a:pt x="862904" y="343883"/>
                  <a:pt x="857791" y="348357"/>
                </a:cubicBezTo>
                <a:close/>
                <a:moveTo>
                  <a:pt x="885915" y="321512"/>
                </a:moveTo>
                <a:lnTo>
                  <a:pt x="872492" y="308089"/>
                </a:lnTo>
                <a:cubicBezTo>
                  <a:pt x="876966" y="303614"/>
                  <a:pt x="881441" y="299140"/>
                  <a:pt x="885915" y="294666"/>
                </a:cubicBezTo>
                <a:lnTo>
                  <a:pt x="899977" y="308089"/>
                </a:lnTo>
                <a:cubicBezTo>
                  <a:pt x="895503" y="312563"/>
                  <a:pt x="890389" y="317037"/>
                  <a:pt x="885915" y="321512"/>
                </a:cubicBezTo>
                <a:close/>
                <a:moveTo>
                  <a:pt x="912761" y="293387"/>
                </a:moveTo>
                <a:lnTo>
                  <a:pt x="898699" y="280604"/>
                </a:lnTo>
                <a:cubicBezTo>
                  <a:pt x="903173" y="276129"/>
                  <a:pt x="907008" y="271016"/>
                  <a:pt x="911482" y="266541"/>
                </a:cubicBezTo>
                <a:lnTo>
                  <a:pt x="926184" y="279325"/>
                </a:lnTo>
                <a:cubicBezTo>
                  <a:pt x="921709" y="283799"/>
                  <a:pt x="917235" y="288913"/>
                  <a:pt x="912761" y="293387"/>
                </a:cubicBezTo>
                <a:close/>
                <a:moveTo>
                  <a:pt x="938328" y="263985"/>
                </a:moveTo>
                <a:lnTo>
                  <a:pt x="923627" y="251840"/>
                </a:lnTo>
                <a:cubicBezTo>
                  <a:pt x="927462" y="246727"/>
                  <a:pt x="931297" y="242252"/>
                  <a:pt x="935132" y="237139"/>
                </a:cubicBezTo>
                <a:lnTo>
                  <a:pt x="950473" y="248644"/>
                </a:lnTo>
                <a:cubicBezTo>
                  <a:pt x="946638" y="254397"/>
                  <a:pt x="942802" y="259510"/>
                  <a:pt x="938328" y="263985"/>
                </a:cubicBezTo>
                <a:close/>
                <a:moveTo>
                  <a:pt x="961978" y="233304"/>
                </a:moveTo>
                <a:lnTo>
                  <a:pt x="946638" y="221798"/>
                </a:lnTo>
                <a:cubicBezTo>
                  <a:pt x="950473" y="216685"/>
                  <a:pt x="954308" y="211571"/>
                  <a:pt x="957504" y="206458"/>
                </a:cubicBezTo>
                <a:lnTo>
                  <a:pt x="973484" y="217324"/>
                </a:lnTo>
                <a:cubicBezTo>
                  <a:pt x="969648" y="223077"/>
                  <a:pt x="966453" y="228190"/>
                  <a:pt x="961978" y="233304"/>
                </a:cubicBezTo>
                <a:close/>
                <a:moveTo>
                  <a:pt x="984350" y="201344"/>
                </a:moveTo>
                <a:lnTo>
                  <a:pt x="968370" y="191117"/>
                </a:lnTo>
                <a:cubicBezTo>
                  <a:pt x="971566" y="186004"/>
                  <a:pt x="975401" y="180251"/>
                  <a:pt x="978597" y="175138"/>
                </a:cubicBezTo>
                <a:lnTo>
                  <a:pt x="995216" y="184725"/>
                </a:lnTo>
                <a:cubicBezTo>
                  <a:pt x="991381" y="190478"/>
                  <a:pt x="988185" y="196231"/>
                  <a:pt x="984350" y="201344"/>
                </a:cubicBezTo>
                <a:close/>
                <a:moveTo>
                  <a:pt x="1004165" y="168106"/>
                </a:moveTo>
                <a:lnTo>
                  <a:pt x="987546" y="159158"/>
                </a:lnTo>
                <a:cubicBezTo>
                  <a:pt x="990742" y="153405"/>
                  <a:pt x="993299" y="148292"/>
                  <a:pt x="996494" y="142539"/>
                </a:cubicBezTo>
                <a:lnTo>
                  <a:pt x="1013752" y="150848"/>
                </a:lnTo>
                <a:cubicBezTo>
                  <a:pt x="1010556" y="156601"/>
                  <a:pt x="1007361" y="162354"/>
                  <a:pt x="1004165" y="168106"/>
                </a:cubicBezTo>
                <a:close/>
                <a:moveTo>
                  <a:pt x="1022062" y="132951"/>
                </a:moveTo>
                <a:lnTo>
                  <a:pt x="1004804" y="125281"/>
                </a:lnTo>
                <a:cubicBezTo>
                  <a:pt x="1007361" y="119528"/>
                  <a:pt x="1009917" y="113775"/>
                  <a:pt x="1012474" y="108023"/>
                </a:cubicBezTo>
                <a:lnTo>
                  <a:pt x="1030371" y="115054"/>
                </a:lnTo>
                <a:cubicBezTo>
                  <a:pt x="1027175" y="121446"/>
                  <a:pt x="1024619" y="127198"/>
                  <a:pt x="1022062" y="132951"/>
                </a:cubicBezTo>
                <a:close/>
                <a:moveTo>
                  <a:pt x="1036763" y="97157"/>
                </a:moveTo>
                <a:lnTo>
                  <a:pt x="1018866" y="90765"/>
                </a:lnTo>
                <a:cubicBezTo>
                  <a:pt x="1020784" y="85012"/>
                  <a:pt x="1022701" y="78620"/>
                  <a:pt x="1024619" y="72867"/>
                </a:cubicBezTo>
                <a:lnTo>
                  <a:pt x="1043155" y="78620"/>
                </a:lnTo>
                <a:cubicBezTo>
                  <a:pt x="1040598" y="84373"/>
                  <a:pt x="1038681" y="90765"/>
                  <a:pt x="1036763" y="97157"/>
                </a:cubicBezTo>
                <a:close/>
                <a:moveTo>
                  <a:pt x="1048269" y="59445"/>
                </a:moveTo>
                <a:lnTo>
                  <a:pt x="1029732" y="54970"/>
                </a:lnTo>
                <a:cubicBezTo>
                  <a:pt x="1031011" y="49218"/>
                  <a:pt x="1032928" y="42826"/>
                  <a:pt x="1034207" y="37073"/>
                </a:cubicBezTo>
                <a:lnTo>
                  <a:pt x="1052743" y="40908"/>
                </a:lnTo>
                <a:cubicBezTo>
                  <a:pt x="1051465" y="46661"/>
                  <a:pt x="1049547" y="53053"/>
                  <a:pt x="1048269" y="59445"/>
                </a:cubicBezTo>
                <a:close/>
                <a:moveTo>
                  <a:pt x="1055939" y="21093"/>
                </a:moveTo>
                <a:lnTo>
                  <a:pt x="1036763" y="18537"/>
                </a:lnTo>
                <a:cubicBezTo>
                  <a:pt x="1037402" y="12145"/>
                  <a:pt x="1038681" y="6392"/>
                  <a:pt x="1038681" y="0"/>
                </a:cubicBezTo>
                <a:lnTo>
                  <a:pt x="1057856" y="1918"/>
                </a:lnTo>
                <a:cubicBezTo>
                  <a:pt x="1057856" y="7670"/>
                  <a:pt x="1056578" y="14062"/>
                  <a:pt x="1055939" y="21093"/>
                </a:cubicBezTo>
                <a:close/>
              </a:path>
            </a:pathLst>
          </a:custGeom>
          <a:solidFill>
            <a:srgbClr val="414042"/>
          </a:solidFill>
          <a:ln w="6385" cap="flat">
            <a:noFill/>
            <a:prstDash val="solid"/>
            <a:miter/>
          </a:ln>
        </p:spPr>
        <p:txBody>
          <a:bodyPr rtlCol="0" anchor="ctr"/>
          <a:lstStyle/>
          <a:p>
            <a:endParaRPr lang="en-US"/>
          </a:p>
        </p:txBody>
      </p:sp>
      <p:sp>
        <p:nvSpPr>
          <p:cNvPr id="570" name="Graphic 2">
            <a:extLst>
              <a:ext uri="{FF2B5EF4-FFF2-40B4-BE49-F238E27FC236}">
                <a16:creationId xmlns:a16="http://schemas.microsoft.com/office/drawing/2014/main" id="{516E561F-66A4-48E1-9A79-C1DE151F1FA3}"/>
              </a:ext>
            </a:extLst>
          </p:cNvPr>
          <p:cNvSpPr/>
          <p:nvPr/>
        </p:nvSpPr>
        <p:spPr>
          <a:xfrm>
            <a:off x="3837547" y="2502037"/>
            <a:ext cx="1038680" cy="549701"/>
          </a:xfrm>
          <a:custGeom>
            <a:avLst/>
            <a:gdLst>
              <a:gd name="connsiteX0" fmla="*/ 0 w 1038680"/>
              <a:gd name="connsiteY0" fmla="*/ 549702 h 549701"/>
              <a:gd name="connsiteX1" fmla="*/ 550341 w 1038680"/>
              <a:gd name="connsiteY1" fmla="*/ 441040 h 549701"/>
              <a:gd name="connsiteX2" fmla="*/ 1038681 w 1038680"/>
              <a:gd name="connsiteY2" fmla="*/ 0 h 549701"/>
            </a:gdLst>
            <a:ahLst/>
            <a:cxnLst>
              <a:cxn ang="0">
                <a:pos x="connsiteX0" y="connsiteY0"/>
              </a:cxn>
              <a:cxn ang="0">
                <a:pos x="connsiteX1" y="connsiteY1"/>
              </a:cxn>
              <a:cxn ang="0">
                <a:pos x="connsiteX2" y="connsiteY2"/>
              </a:cxn>
            </a:cxnLst>
            <a:rect l="l" t="t" r="r" b="b"/>
            <a:pathLst>
              <a:path w="1038680" h="549701">
                <a:moveTo>
                  <a:pt x="0" y="549702"/>
                </a:moveTo>
                <a:cubicBezTo>
                  <a:pt x="187921" y="546506"/>
                  <a:pt x="375203" y="509433"/>
                  <a:pt x="550341" y="441040"/>
                </a:cubicBezTo>
                <a:cubicBezTo>
                  <a:pt x="761273" y="357945"/>
                  <a:pt x="965174" y="214128"/>
                  <a:pt x="1038681" y="0"/>
                </a:cubicBezTo>
              </a:path>
            </a:pathLst>
          </a:custGeom>
          <a:noFill/>
          <a:ln w="6385" cap="flat">
            <a:noFill/>
            <a:prstDash val="solid"/>
            <a:miter/>
          </a:ln>
        </p:spPr>
        <p:txBody>
          <a:bodyPr rtlCol="0" anchor="ctr"/>
          <a:lstStyle/>
          <a:p>
            <a:endParaRPr lang="en-US"/>
          </a:p>
        </p:txBody>
      </p:sp>
      <p:sp>
        <p:nvSpPr>
          <p:cNvPr id="4" name="Graphic 2">
            <a:extLst>
              <a:ext uri="{FF2B5EF4-FFF2-40B4-BE49-F238E27FC236}">
                <a16:creationId xmlns:a16="http://schemas.microsoft.com/office/drawing/2014/main" id="{2CE785F4-C2C3-4E81-B3DB-0D9B14C6489F}"/>
              </a:ext>
            </a:extLst>
          </p:cNvPr>
          <p:cNvSpPr/>
          <p:nvPr/>
        </p:nvSpPr>
        <p:spPr>
          <a:xfrm>
            <a:off x="2936292" y="2475191"/>
            <a:ext cx="2292128" cy="2523514"/>
          </a:xfrm>
          <a:custGeom>
            <a:avLst/>
            <a:gdLst>
              <a:gd name="connsiteX0" fmla="*/ 3835 w 2292128"/>
              <a:gd name="connsiteY0" fmla="*/ 2523514 h 2523514"/>
              <a:gd name="connsiteX1" fmla="*/ 0 w 2292128"/>
              <a:gd name="connsiteY1" fmla="*/ 2504978 h 2523514"/>
              <a:gd name="connsiteX2" fmla="*/ 18536 w 2292128"/>
              <a:gd name="connsiteY2" fmla="*/ 2501143 h 2523514"/>
              <a:gd name="connsiteX3" fmla="*/ 23011 w 2292128"/>
              <a:gd name="connsiteY3" fmla="*/ 2519679 h 2523514"/>
              <a:gd name="connsiteX4" fmla="*/ 3835 w 2292128"/>
              <a:gd name="connsiteY4" fmla="*/ 2523514 h 2523514"/>
              <a:gd name="connsiteX5" fmla="*/ 41547 w 2292128"/>
              <a:gd name="connsiteY5" fmla="*/ 2515205 h 2523514"/>
              <a:gd name="connsiteX6" fmla="*/ 37073 w 2292128"/>
              <a:gd name="connsiteY6" fmla="*/ 2496669 h 2523514"/>
              <a:gd name="connsiteX7" fmla="*/ 55609 w 2292128"/>
              <a:gd name="connsiteY7" fmla="*/ 2492194 h 2523514"/>
              <a:gd name="connsiteX8" fmla="*/ 60084 w 2292128"/>
              <a:gd name="connsiteY8" fmla="*/ 2510731 h 2523514"/>
              <a:gd name="connsiteX9" fmla="*/ 41547 w 2292128"/>
              <a:gd name="connsiteY9" fmla="*/ 2515205 h 2523514"/>
              <a:gd name="connsiteX10" fmla="*/ 78620 w 2292128"/>
              <a:gd name="connsiteY10" fmla="*/ 2506256 h 2523514"/>
              <a:gd name="connsiteX11" fmla="*/ 74146 w 2292128"/>
              <a:gd name="connsiteY11" fmla="*/ 2487720 h 2523514"/>
              <a:gd name="connsiteX12" fmla="*/ 92682 w 2292128"/>
              <a:gd name="connsiteY12" fmla="*/ 2483246 h 2523514"/>
              <a:gd name="connsiteX13" fmla="*/ 97157 w 2292128"/>
              <a:gd name="connsiteY13" fmla="*/ 2501782 h 2523514"/>
              <a:gd name="connsiteX14" fmla="*/ 78620 w 2292128"/>
              <a:gd name="connsiteY14" fmla="*/ 2506256 h 2523514"/>
              <a:gd name="connsiteX15" fmla="*/ 115693 w 2292128"/>
              <a:gd name="connsiteY15" fmla="*/ 2497308 h 2523514"/>
              <a:gd name="connsiteX16" fmla="*/ 111219 w 2292128"/>
              <a:gd name="connsiteY16" fmla="*/ 2478771 h 2523514"/>
              <a:gd name="connsiteX17" fmla="*/ 129755 w 2292128"/>
              <a:gd name="connsiteY17" fmla="*/ 2474297 h 2523514"/>
              <a:gd name="connsiteX18" fmla="*/ 134230 w 2292128"/>
              <a:gd name="connsiteY18" fmla="*/ 2492834 h 2523514"/>
              <a:gd name="connsiteX19" fmla="*/ 115693 w 2292128"/>
              <a:gd name="connsiteY19" fmla="*/ 2497308 h 2523514"/>
              <a:gd name="connsiteX20" fmla="*/ 153405 w 2292128"/>
              <a:gd name="connsiteY20" fmla="*/ 2488359 h 2523514"/>
              <a:gd name="connsiteX21" fmla="*/ 148931 w 2292128"/>
              <a:gd name="connsiteY21" fmla="*/ 2469823 h 2523514"/>
              <a:gd name="connsiteX22" fmla="*/ 167467 w 2292128"/>
              <a:gd name="connsiteY22" fmla="*/ 2465348 h 2523514"/>
              <a:gd name="connsiteX23" fmla="*/ 171942 w 2292128"/>
              <a:gd name="connsiteY23" fmla="*/ 2483885 h 2523514"/>
              <a:gd name="connsiteX24" fmla="*/ 153405 w 2292128"/>
              <a:gd name="connsiteY24" fmla="*/ 2488359 h 2523514"/>
              <a:gd name="connsiteX25" fmla="*/ 190478 w 2292128"/>
              <a:gd name="connsiteY25" fmla="*/ 2478771 h 2523514"/>
              <a:gd name="connsiteX26" fmla="*/ 185365 w 2292128"/>
              <a:gd name="connsiteY26" fmla="*/ 2460235 h 2523514"/>
              <a:gd name="connsiteX27" fmla="*/ 203901 w 2292128"/>
              <a:gd name="connsiteY27" fmla="*/ 2455121 h 2523514"/>
              <a:gd name="connsiteX28" fmla="*/ 209015 w 2292128"/>
              <a:gd name="connsiteY28" fmla="*/ 2473658 h 2523514"/>
              <a:gd name="connsiteX29" fmla="*/ 190478 w 2292128"/>
              <a:gd name="connsiteY29" fmla="*/ 2478771 h 2523514"/>
              <a:gd name="connsiteX30" fmla="*/ 226912 w 2292128"/>
              <a:gd name="connsiteY30" fmla="*/ 2469184 h 2523514"/>
              <a:gd name="connsiteX31" fmla="*/ 221798 w 2292128"/>
              <a:gd name="connsiteY31" fmla="*/ 2450647 h 2523514"/>
              <a:gd name="connsiteX32" fmla="*/ 240335 w 2292128"/>
              <a:gd name="connsiteY32" fmla="*/ 2445533 h 2523514"/>
              <a:gd name="connsiteX33" fmla="*/ 245448 w 2292128"/>
              <a:gd name="connsiteY33" fmla="*/ 2464070 h 2523514"/>
              <a:gd name="connsiteX34" fmla="*/ 226912 w 2292128"/>
              <a:gd name="connsiteY34" fmla="*/ 2469184 h 2523514"/>
              <a:gd name="connsiteX35" fmla="*/ 263985 w 2292128"/>
              <a:gd name="connsiteY35" fmla="*/ 2458956 h 2523514"/>
              <a:gd name="connsiteX36" fmla="*/ 258871 w 2292128"/>
              <a:gd name="connsiteY36" fmla="*/ 2440420 h 2523514"/>
              <a:gd name="connsiteX37" fmla="*/ 277408 w 2292128"/>
              <a:gd name="connsiteY37" fmla="*/ 2435307 h 2523514"/>
              <a:gd name="connsiteX38" fmla="*/ 282521 w 2292128"/>
              <a:gd name="connsiteY38" fmla="*/ 2453843 h 2523514"/>
              <a:gd name="connsiteX39" fmla="*/ 263985 w 2292128"/>
              <a:gd name="connsiteY39" fmla="*/ 2458956 h 2523514"/>
              <a:gd name="connsiteX40" fmla="*/ 301058 w 2292128"/>
              <a:gd name="connsiteY40" fmla="*/ 2448729 h 2523514"/>
              <a:gd name="connsiteX41" fmla="*/ 295944 w 2292128"/>
              <a:gd name="connsiteY41" fmla="*/ 2430193 h 2523514"/>
              <a:gd name="connsiteX42" fmla="*/ 314481 w 2292128"/>
              <a:gd name="connsiteY42" fmla="*/ 2425079 h 2523514"/>
              <a:gd name="connsiteX43" fmla="*/ 319594 w 2292128"/>
              <a:gd name="connsiteY43" fmla="*/ 2443616 h 2523514"/>
              <a:gd name="connsiteX44" fmla="*/ 301058 w 2292128"/>
              <a:gd name="connsiteY44" fmla="*/ 2448729 h 2523514"/>
              <a:gd name="connsiteX45" fmla="*/ 337491 w 2292128"/>
              <a:gd name="connsiteY45" fmla="*/ 2437863 h 2523514"/>
              <a:gd name="connsiteX46" fmla="*/ 332378 w 2292128"/>
              <a:gd name="connsiteY46" fmla="*/ 2419966 h 2523514"/>
              <a:gd name="connsiteX47" fmla="*/ 350914 w 2292128"/>
              <a:gd name="connsiteY47" fmla="*/ 2414853 h 2523514"/>
              <a:gd name="connsiteX48" fmla="*/ 356667 w 2292128"/>
              <a:gd name="connsiteY48" fmla="*/ 2433389 h 2523514"/>
              <a:gd name="connsiteX49" fmla="*/ 337491 w 2292128"/>
              <a:gd name="connsiteY49" fmla="*/ 2437863 h 2523514"/>
              <a:gd name="connsiteX50" fmla="*/ 374564 w 2292128"/>
              <a:gd name="connsiteY50" fmla="*/ 2426997 h 2523514"/>
              <a:gd name="connsiteX51" fmla="*/ 368812 w 2292128"/>
              <a:gd name="connsiteY51" fmla="*/ 2408461 h 2523514"/>
              <a:gd name="connsiteX52" fmla="*/ 387348 w 2292128"/>
              <a:gd name="connsiteY52" fmla="*/ 2402708 h 2523514"/>
              <a:gd name="connsiteX53" fmla="*/ 393101 w 2292128"/>
              <a:gd name="connsiteY53" fmla="*/ 2421244 h 2523514"/>
              <a:gd name="connsiteX54" fmla="*/ 374564 w 2292128"/>
              <a:gd name="connsiteY54" fmla="*/ 2426997 h 2523514"/>
              <a:gd name="connsiteX55" fmla="*/ 410998 w 2292128"/>
              <a:gd name="connsiteY55" fmla="*/ 2416131 h 2523514"/>
              <a:gd name="connsiteX56" fmla="*/ 405245 w 2292128"/>
              <a:gd name="connsiteY56" fmla="*/ 2397594 h 2523514"/>
              <a:gd name="connsiteX57" fmla="*/ 423143 w 2292128"/>
              <a:gd name="connsiteY57" fmla="*/ 2391842 h 2523514"/>
              <a:gd name="connsiteX58" fmla="*/ 428895 w 2292128"/>
              <a:gd name="connsiteY58" fmla="*/ 2410378 h 2523514"/>
              <a:gd name="connsiteX59" fmla="*/ 410998 w 2292128"/>
              <a:gd name="connsiteY59" fmla="*/ 2416131 h 2523514"/>
              <a:gd name="connsiteX60" fmla="*/ 447432 w 2292128"/>
              <a:gd name="connsiteY60" fmla="*/ 2404625 h 2523514"/>
              <a:gd name="connsiteX61" fmla="*/ 441679 w 2292128"/>
              <a:gd name="connsiteY61" fmla="*/ 2386089 h 2523514"/>
              <a:gd name="connsiteX62" fmla="*/ 459576 w 2292128"/>
              <a:gd name="connsiteY62" fmla="*/ 2380336 h 2523514"/>
              <a:gd name="connsiteX63" fmla="*/ 465329 w 2292128"/>
              <a:gd name="connsiteY63" fmla="*/ 2398873 h 2523514"/>
              <a:gd name="connsiteX64" fmla="*/ 447432 w 2292128"/>
              <a:gd name="connsiteY64" fmla="*/ 2404625 h 2523514"/>
              <a:gd name="connsiteX65" fmla="*/ 483865 w 2292128"/>
              <a:gd name="connsiteY65" fmla="*/ 2392481 h 2523514"/>
              <a:gd name="connsiteX66" fmla="*/ 478113 w 2292128"/>
              <a:gd name="connsiteY66" fmla="*/ 2374584 h 2523514"/>
              <a:gd name="connsiteX67" fmla="*/ 496010 w 2292128"/>
              <a:gd name="connsiteY67" fmla="*/ 2368831 h 2523514"/>
              <a:gd name="connsiteX68" fmla="*/ 502402 w 2292128"/>
              <a:gd name="connsiteY68" fmla="*/ 2386728 h 2523514"/>
              <a:gd name="connsiteX69" fmla="*/ 483865 w 2292128"/>
              <a:gd name="connsiteY69" fmla="*/ 2392481 h 2523514"/>
              <a:gd name="connsiteX70" fmla="*/ 520299 w 2292128"/>
              <a:gd name="connsiteY70" fmla="*/ 2380336 h 2523514"/>
              <a:gd name="connsiteX71" fmla="*/ 513907 w 2292128"/>
              <a:gd name="connsiteY71" fmla="*/ 2362439 h 2523514"/>
              <a:gd name="connsiteX72" fmla="*/ 531805 w 2292128"/>
              <a:gd name="connsiteY72" fmla="*/ 2356047 h 2523514"/>
              <a:gd name="connsiteX73" fmla="*/ 538196 w 2292128"/>
              <a:gd name="connsiteY73" fmla="*/ 2373944 h 2523514"/>
              <a:gd name="connsiteX74" fmla="*/ 520299 w 2292128"/>
              <a:gd name="connsiteY74" fmla="*/ 2380336 h 2523514"/>
              <a:gd name="connsiteX75" fmla="*/ 556733 w 2292128"/>
              <a:gd name="connsiteY75" fmla="*/ 2367552 h 2523514"/>
              <a:gd name="connsiteX76" fmla="*/ 550341 w 2292128"/>
              <a:gd name="connsiteY76" fmla="*/ 2349655 h 2523514"/>
              <a:gd name="connsiteX77" fmla="*/ 568238 w 2292128"/>
              <a:gd name="connsiteY77" fmla="*/ 2343263 h 2523514"/>
              <a:gd name="connsiteX78" fmla="*/ 574630 w 2292128"/>
              <a:gd name="connsiteY78" fmla="*/ 2361161 h 2523514"/>
              <a:gd name="connsiteX79" fmla="*/ 556733 w 2292128"/>
              <a:gd name="connsiteY79" fmla="*/ 2367552 h 2523514"/>
              <a:gd name="connsiteX80" fmla="*/ 592527 w 2292128"/>
              <a:gd name="connsiteY80" fmla="*/ 2354769 h 2523514"/>
              <a:gd name="connsiteX81" fmla="*/ 586136 w 2292128"/>
              <a:gd name="connsiteY81" fmla="*/ 2336872 h 2523514"/>
              <a:gd name="connsiteX82" fmla="*/ 604033 w 2292128"/>
              <a:gd name="connsiteY82" fmla="*/ 2330480 h 2523514"/>
              <a:gd name="connsiteX83" fmla="*/ 610425 w 2292128"/>
              <a:gd name="connsiteY83" fmla="*/ 2348377 h 2523514"/>
              <a:gd name="connsiteX84" fmla="*/ 592527 w 2292128"/>
              <a:gd name="connsiteY84" fmla="*/ 2354769 h 2523514"/>
              <a:gd name="connsiteX85" fmla="*/ 628322 w 2292128"/>
              <a:gd name="connsiteY85" fmla="*/ 2341985 h 2523514"/>
              <a:gd name="connsiteX86" fmla="*/ 621930 w 2292128"/>
              <a:gd name="connsiteY86" fmla="*/ 2324088 h 2523514"/>
              <a:gd name="connsiteX87" fmla="*/ 639827 w 2292128"/>
              <a:gd name="connsiteY87" fmla="*/ 2317696 h 2523514"/>
              <a:gd name="connsiteX88" fmla="*/ 646858 w 2292128"/>
              <a:gd name="connsiteY88" fmla="*/ 2335593 h 2523514"/>
              <a:gd name="connsiteX89" fmla="*/ 628322 w 2292128"/>
              <a:gd name="connsiteY89" fmla="*/ 2341985 h 2523514"/>
              <a:gd name="connsiteX90" fmla="*/ 664117 w 2292128"/>
              <a:gd name="connsiteY90" fmla="*/ 2327923 h 2523514"/>
              <a:gd name="connsiteX91" fmla="*/ 657085 w 2292128"/>
              <a:gd name="connsiteY91" fmla="*/ 2310026 h 2523514"/>
              <a:gd name="connsiteX92" fmla="*/ 674983 w 2292128"/>
              <a:gd name="connsiteY92" fmla="*/ 2302995 h 2523514"/>
              <a:gd name="connsiteX93" fmla="*/ 682014 w 2292128"/>
              <a:gd name="connsiteY93" fmla="*/ 2320892 h 2523514"/>
              <a:gd name="connsiteX94" fmla="*/ 664117 w 2292128"/>
              <a:gd name="connsiteY94" fmla="*/ 2327923 h 2523514"/>
              <a:gd name="connsiteX95" fmla="*/ 699911 w 2292128"/>
              <a:gd name="connsiteY95" fmla="*/ 2314500 h 2523514"/>
              <a:gd name="connsiteX96" fmla="*/ 692880 w 2292128"/>
              <a:gd name="connsiteY96" fmla="*/ 2296603 h 2523514"/>
              <a:gd name="connsiteX97" fmla="*/ 710777 w 2292128"/>
              <a:gd name="connsiteY97" fmla="*/ 2289571 h 2523514"/>
              <a:gd name="connsiteX98" fmla="*/ 717808 w 2292128"/>
              <a:gd name="connsiteY98" fmla="*/ 2307469 h 2523514"/>
              <a:gd name="connsiteX99" fmla="*/ 699911 w 2292128"/>
              <a:gd name="connsiteY99" fmla="*/ 2314500 h 2523514"/>
              <a:gd name="connsiteX100" fmla="*/ 735706 w 2292128"/>
              <a:gd name="connsiteY100" fmla="*/ 2299799 h 2523514"/>
              <a:gd name="connsiteX101" fmla="*/ 728675 w 2292128"/>
              <a:gd name="connsiteY101" fmla="*/ 2281902 h 2523514"/>
              <a:gd name="connsiteX102" fmla="*/ 746572 w 2292128"/>
              <a:gd name="connsiteY102" fmla="*/ 2274870 h 2523514"/>
              <a:gd name="connsiteX103" fmla="*/ 754242 w 2292128"/>
              <a:gd name="connsiteY103" fmla="*/ 2292767 h 2523514"/>
              <a:gd name="connsiteX104" fmla="*/ 735706 w 2292128"/>
              <a:gd name="connsiteY104" fmla="*/ 2299799 h 2523514"/>
              <a:gd name="connsiteX105" fmla="*/ 770861 w 2292128"/>
              <a:gd name="connsiteY105" fmla="*/ 2285097 h 2523514"/>
              <a:gd name="connsiteX106" fmla="*/ 763191 w 2292128"/>
              <a:gd name="connsiteY106" fmla="*/ 2267200 h 2523514"/>
              <a:gd name="connsiteX107" fmla="*/ 780449 w 2292128"/>
              <a:gd name="connsiteY107" fmla="*/ 2259530 h 2523514"/>
              <a:gd name="connsiteX108" fmla="*/ 788119 w 2292128"/>
              <a:gd name="connsiteY108" fmla="*/ 2277427 h 2523514"/>
              <a:gd name="connsiteX109" fmla="*/ 770861 w 2292128"/>
              <a:gd name="connsiteY109" fmla="*/ 2285097 h 2523514"/>
              <a:gd name="connsiteX110" fmla="*/ 806016 w 2292128"/>
              <a:gd name="connsiteY110" fmla="*/ 2270396 h 2523514"/>
              <a:gd name="connsiteX111" fmla="*/ 798346 w 2292128"/>
              <a:gd name="connsiteY111" fmla="*/ 2252499 h 2523514"/>
              <a:gd name="connsiteX112" fmla="*/ 815604 w 2292128"/>
              <a:gd name="connsiteY112" fmla="*/ 2244828 h 2523514"/>
              <a:gd name="connsiteX113" fmla="*/ 823274 w 2292128"/>
              <a:gd name="connsiteY113" fmla="*/ 2262086 h 2523514"/>
              <a:gd name="connsiteX114" fmla="*/ 806016 w 2292128"/>
              <a:gd name="connsiteY114" fmla="*/ 2270396 h 2523514"/>
              <a:gd name="connsiteX115" fmla="*/ 841172 w 2292128"/>
              <a:gd name="connsiteY115" fmla="*/ 2255056 h 2523514"/>
              <a:gd name="connsiteX116" fmla="*/ 833501 w 2292128"/>
              <a:gd name="connsiteY116" fmla="*/ 2237797 h 2523514"/>
              <a:gd name="connsiteX117" fmla="*/ 850760 w 2292128"/>
              <a:gd name="connsiteY117" fmla="*/ 2230127 h 2523514"/>
              <a:gd name="connsiteX118" fmla="*/ 858430 w 2292128"/>
              <a:gd name="connsiteY118" fmla="*/ 2247385 h 2523514"/>
              <a:gd name="connsiteX119" fmla="*/ 841172 w 2292128"/>
              <a:gd name="connsiteY119" fmla="*/ 2255056 h 2523514"/>
              <a:gd name="connsiteX120" fmla="*/ 875688 w 2292128"/>
              <a:gd name="connsiteY120" fmla="*/ 2239076 h 2523514"/>
              <a:gd name="connsiteX121" fmla="*/ 867378 w 2292128"/>
              <a:gd name="connsiteY121" fmla="*/ 2221818 h 2523514"/>
              <a:gd name="connsiteX122" fmla="*/ 884636 w 2292128"/>
              <a:gd name="connsiteY122" fmla="*/ 2213508 h 2523514"/>
              <a:gd name="connsiteX123" fmla="*/ 892946 w 2292128"/>
              <a:gd name="connsiteY123" fmla="*/ 2230766 h 2523514"/>
              <a:gd name="connsiteX124" fmla="*/ 875688 w 2292128"/>
              <a:gd name="connsiteY124" fmla="*/ 2239076 h 2523514"/>
              <a:gd name="connsiteX125" fmla="*/ 910843 w 2292128"/>
              <a:gd name="connsiteY125" fmla="*/ 2222457 h 2523514"/>
              <a:gd name="connsiteX126" fmla="*/ 902534 w 2292128"/>
              <a:gd name="connsiteY126" fmla="*/ 2205199 h 2523514"/>
              <a:gd name="connsiteX127" fmla="*/ 919792 w 2292128"/>
              <a:gd name="connsiteY127" fmla="*/ 2196889 h 2523514"/>
              <a:gd name="connsiteX128" fmla="*/ 928101 w 2292128"/>
              <a:gd name="connsiteY128" fmla="*/ 2214147 h 2523514"/>
              <a:gd name="connsiteX129" fmla="*/ 910843 w 2292128"/>
              <a:gd name="connsiteY129" fmla="*/ 2222457 h 2523514"/>
              <a:gd name="connsiteX130" fmla="*/ 945359 w 2292128"/>
              <a:gd name="connsiteY130" fmla="*/ 2205838 h 2523514"/>
              <a:gd name="connsiteX131" fmla="*/ 937050 w 2292128"/>
              <a:gd name="connsiteY131" fmla="*/ 2188580 h 2523514"/>
              <a:gd name="connsiteX132" fmla="*/ 954308 w 2292128"/>
              <a:gd name="connsiteY132" fmla="*/ 2180270 h 2523514"/>
              <a:gd name="connsiteX133" fmla="*/ 962617 w 2292128"/>
              <a:gd name="connsiteY133" fmla="*/ 2197529 h 2523514"/>
              <a:gd name="connsiteX134" fmla="*/ 945359 w 2292128"/>
              <a:gd name="connsiteY134" fmla="*/ 2205838 h 2523514"/>
              <a:gd name="connsiteX135" fmla="*/ 979236 w 2292128"/>
              <a:gd name="connsiteY135" fmla="*/ 2189219 h 2523514"/>
              <a:gd name="connsiteX136" fmla="*/ 970288 w 2292128"/>
              <a:gd name="connsiteY136" fmla="*/ 2171961 h 2523514"/>
              <a:gd name="connsiteX137" fmla="*/ 987546 w 2292128"/>
              <a:gd name="connsiteY137" fmla="*/ 2163012 h 2523514"/>
              <a:gd name="connsiteX138" fmla="*/ 996494 w 2292128"/>
              <a:gd name="connsiteY138" fmla="*/ 2180270 h 2523514"/>
              <a:gd name="connsiteX139" fmla="*/ 979236 w 2292128"/>
              <a:gd name="connsiteY139" fmla="*/ 2189219 h 2523514"/>
              <a:gd name="connsiteX140" fmla="*/ 1013753 w 2292128"/>
              <a:gd name="connsiteY140" fmla="*/ 2171322 h 2523514"/>
              <a:gd name="connsiteX141" fmla="*/ 1004804 w 2292128"/>
              <a:gd name="connsiteY141" fmla="*/ 2154064 h 2523514"/>
              <a:gd name="connsiteX142" fmla="*/ 1021423 w 2292128"/>
              <a:gd name="connsiteY142" fmla="*/ 2145115 h 2523514"/>
              <a:gd name="connsiteX143" fmla="*/ 1030371 w 2292128"/>
              <a:gd name="connsiteY143" fmla="*/ 2162373 h 2523514"/>
              <a:gd name="connsiteX144" fmla="*/ 1013753 w 2292128"/>
              <a:gd name="connsiteY144" fmla="*/ 2171322 h 2523514"/>
              <a:gd name="connsiteX145" fmla="*/ 1047629 w 2292128"/>
              <a:gd name="connsiteY145" fmla="*/ 2153424 h 2523514"/>
              <a:gd name="connsiteX146" fmla="*/ 1038681 w 2292128"/>
              <a:gd name="connsiteY146" fmla="*/ 2136806 h 2523514"/>
              <a:gd name="connsiteX147" fmla="*/ 1055300 w 2292128"/>
              <a:gd name="connsiteY147" fmla="*/ 2127857 h 2523514"/>
              <a:gd name="connsiteX148" fmla="*/ 1064248 w 2292128"/>
              <a:gd name="connsiteY148" fmla="*/ 2144476 h 2523514"/>
              <a:gd name="connsiteX149" fmla="*/ 1047629 w 2292128"/>
              <a:gd name="connsiteY149" fmla="*/ 2153424 h 2523514"/>
              <a:gd name="connsiteX150" fmla="*/ 1080867 w 2292128"/>
              <a:gd name="connsiteY150" fmla="*/ 2135527 h 2523514"/>
              <a:gd name="connsiteX151" fmla="*/ 1071279 w 2292128"/>
              <a:gd name="connsiteY151" fmla="*/ 2118909 h 2523514"/>
              <a:gd name="connsiteX152" fmla="*/ 1087898 w 2292128"/>
              <a:gd name="connsiteY152" fmla="*/ 2109321 h 2523514"/>
              <a:gd name="connsiteX153" fmla="*/ 1097486 w 2292128"/>
              <a:gd name="connsiteY153" fmla="*/ 2125939 h 2523514"/>
              <a:gd name="connsiteX154" fmla="*/ 1080867 w 2292128"/>
              <a:gd name="connsiteY154" fmla="*/ 2135527 h 2523514"/>
              <a:gd name="connsiteX155" fmla="*/ 1114744 w 2292128"/>
              <a:gd name="connsiteY155" fmla="*/ 2116352 h 2523514"/>
              <a:gd name="connsiteX156" fmla="*/ 1105156 w 2292128"/>
              <a:gd name="connsiteY156" fmla="*/ 2099733 h 2523514"/>
              <a:gd name="connsiteX157" fmla="*/ 1121775 w 2292128"/>
              <a:gd name="connsiteY157" fmla="*/ 2090145 h 2523514"/>
              <a:gd name="connsiteX158" fmla="*/ 1131363 w 2292128"/>
              <a:gd name="connsiteY158" fmla="*/ 2106764 h 2523514"/>
              <a:gd name="connsiteX159" fmla="*/ 1114744 w 2292128"/>
              <a:gd name="connsiteY159" fmla="*/ 2116352 h 2523514"/>
              <a:gd name="connsiteX160" fmla="*/ 1147982 w 2292128"/>
              <a:gd name="connsiteY160" fmla="*/ 2097176 h 2523514"/>
              <a:gd name="connsiteX161" fmla="*/ 1138394 w 2292128"/>
              <a:gd name="connsiteY161" fmla="*/ 2080557 h 2523514"/>
              <a:gd name="connsiteX162" fmla="*/ 1155013 w 2292128"/>
              <a:gd name="connsiteY162" fmla="*/ 2070969 h 2523514"/>
              <a:gd name="connsiteX163" fmla="*/ 1164601 w 2292128"/>
              <a:gd name="connsiteY163" fmla="*/ 2087588 h 2523514"/>
              <a:gd name="connsiteX164" fmla="*/ 1147982 w 2292128"/>
              <a:gd name="connsiteY164" fmla="*/ 2097176 h 2523514"/>
              <a:gd name="connsiteX165" fmla="*/ 1180581 w 2292128"/>
              <a:gd name="connsiteY165" fmla="*/ 2077361 h 2523514"/>
              <a:gd name="connsiteX166" fmla="*/ 1170354 w 2292128"/>
              <a:gd name="connsiteY166" fmla="*/ 2060742 h 2523514"/>
              <a:gd name="connsiteX167" fmla="*/ 1186333 w 2292128"/>
              <a:gd name="connsiteY167" fmla="*/ 2050515 h 2523514"/>
              <a:gd name="connsiteX168" fmla="*/ 1196560 w 2292128"/>
              <a:gd name="connsiteY168" fmla="*/ 2067134 h 2523514"/>
              <a:gd name="connsiteX169" fmla="*/ 1180581 w 2292128"/>
              <a:gd name="connsiteY169" fmla="*/ 2077361 h 2523514"/>
              <a:gd name="connsiteX170" fmla="*/ 1213179 w 2292128"/>
              <a:gd name="connsiteY170" fmla="*/ 2057546 h 2523514"/>
              <a:gd name="connsiteX171" fmla="*/ 1202952 w 2292128"/>
              <a:gd name="connsiteY171" fmla="*/ 2041567 h 2523514"/>
              <a:gd name="connsiteX172" fmla="*/ 1218932 w 2292128"/>
              <a:gd name="connsiteY172" fmla="*/ 2031340 h 2523514"/>
              <a:gd name="connsiteX173" fmla="*/ 1229159 w 2292128"/>
              <a:gd name="connsiteY173" fmla="*/ 2047319 h 2523514"/>
              <a:gd name="connsiteX174" fmla="*/ 1213179 w 2292128"/>
              <a:gd name="connsiteY174" fmla="*/ 2057546 h 2523514"/>
              <a:gd name="connsiteX175" fmla="*/ 1245778 w 2292128"/>
              <a:gd name="connsiteY175" fmla="*/ 2037092 h 2523514"/>
              <a:gd name="connsiteX176" fmla="*/ 1235551 w 2292128"/>
              <a:gd name="connsiteY176" fmla="*/ 2021112 h 2523514"/>
              <a:gd name="connsiteX177" fmla="*/ 1251531 w 2292128"/>
              <a:gd name="connsiteY177" fmla="*/ 2010886 h 2523514"/>
              <a:gd name="connsiteX178" fmla="*/ 1261757 w 2292128"/>
              <a:gd name="connsiteY178" fmla="*/ 2026865 h 2523514"/>
              <a:gd name="connsiteX179" fmla="*/ 1245778 w 2292128"/>
              <a:gd name="connsiteY179" fmla="*/ 2037092 h 2523514"/>
              <a:gd name="connsiteX180" fmla="*/ 1277737 w 2292128"/>
              <a:gd name="connsiteY180" fmla="*/ 2015999 h 2523514"/>
              <a:gd name="connsiteX181" fmla="*/ 1266871 w 2292128"/>
              <a:gd name="connsiteY181" fmla="*/ 2000019 h 2523514"/>
              <a:gd name="connsiteX182" fmla="*/ 1282851 w 2292128"/>
              <a:gd name="connsiteY182" fmla="*/ 1989153 h 2523514"/>
              <a:gd name="connsiteX183" fmla="*/ 1293717 w 2292128"/>
              <a:gd name="connsiteY183" fmla="*/ 2005133 h 2523514"/>
              <a:gd name="connsiteX184" fmla="*/ 1277737 w 2292128"/>
              <a:gd name="connsiteY184" fmla="*/ 2015999 h 2523514"/>
              <a:gd name="connsiteX185" fmla="*/ 1309057 w 2292128"/>
              <a:gd name="connsiteY185" fmla="*/ 1994267 h 2523514"/>
              <a:gd name="connsiteX186" fmla="*/ 1298191 w 2292128"/>
              <a:gd name="connsiteY186" fmla="*/ 1978287 h 2523514"/>
              <a:gd name="connsiteX187" fmla="*/ 1313532 w 2292128"/>
              <a:gd name="connsiteY187" fmla="*/ 1967421 h 2523514"/>
              <a:gd name="connsiteX188" fmla="*/ 1324398 w 2292128"/>
              <a:gd name="connsiteY188" fmla="*/ 1983401 h 2523514"/>
              <a:gd name="connsiteX189" fmla="*/ 1309057 w 2292128"/>
              <a:gd name="connsiteY189" fmla="*/ 1994267 h 2523514"/>
              <a:gd name="connsiteX190" fmla="*/ 1341017 w 2292128"/>
              <a:gd name="connsiteY190" fmla="*/ 1972534 h 2523514"/>
              <a:gd name="connsiteX191" fmla="*/ 1330151 w 2292128"/>
              <a:gd name="connsiteY191" fmla="*/ 1957194 h 2523514"/>
              <a:gd name="connsiteX192" fmla="*/ 1345491 w 2292128"/>
              <a:gd name="connsiteY192" fmla="*/ 1946328 h 2523514"/>
              <a:gd name="connsiteX193" fmla="*/ 1356997 w 2292128"/>
              <a:gd name="connsiteY193" fmla="*/ 1961668 h 2523514"/>
              <a:gd name="connsiteX194" fmla="*/ 1341017 w 2292128"/>
              <a:gd name="connsiteY194" fmla="*/ 1972534 h 2523514"/>
              <a:gd name="connsiteX195" fmla="*/ 1371698 w 2292128"/>
              <a:gd name="connsiteY195" fmla="*/ 1950163 h 2523514"/>
              <a:gd name="connsiteX196" fmla="*/ 1360193 w 2292128"/>
              <a:gd name="connsiteY196" fmla="*/ 1934822 h 2523514"/>
              <a:gd name="connsiteX197" fmla="*/ 1375533 w 2292128"/>
              <a:gd name="connsiteY197" fmla="*/ 1923317 h 2523514"/>
              <a:gd name="connsiteX198" fmla="*/ 1387038 w 2292128"/>
              <a:gd name="connsiteY198" fmla="*/ 1938657 h 2523514"/>
              <a:gd name="connsiteX199" fmla="*/ 1371698 w 2292128"/>
              <a:gd name="connsiteY199" fmla="*/ 1950163 h 2523514"/>
              <a:gd name="connsiteX200" fmla="*/ 1402379 w 2292128"/>
              <a:gd name="connsiteY200" fmla="*/ 1927152 h 2523514"/>
              <a:gd name="connsiteX201" fmla="*/ 1390874 w 2292128"/>
              <a:gd name="connsiteY201" fmla="*/ 1911811 h 2523514"/>
              <a:gd name="connsiteX202" fmla="*/ 1406214 w 2292128"/>
              <a:gd name="connsiteY202" fmla="*/ 1900306 h 2523514"/>
              <a:gd name="connsiteX203" fmla="*/ 1417719 w 2292128"/>
              <a:gd name="connsiteY203" fmla="*/ 1915646 h 2523514"/>
              <a:gd name="connsiteX204" fmla="*/ 1402379 w 2292128"/>
              <a:gd name="connsiteY204" fmla="*/ 1927152 h 2523514"/>
              <a:gd name="connsiteX205" fmla="*/ 1433060 w 2292128"/>
              <a:gd name="connsiteY205" fmla="*/ 1903502 h 2523514"/>
              <a:gd name="connsiteX206" fmla="*/ 1421555 w 2292128"/>
              <a:gd name="connsiteY206" fmla="*/ 1888161 h 2523514"/>
              <a:gd name="connsiteX207" fmla="*/ 1436256 w 2292128"/>
              <a:gd name="connsiteY207" fmla="*/ 1876656 h 2523514"/>
              <a:gd name="connsiteX208" fmla="*/ 1448400 w 2292128"/>
              <a:gd name="connsiteY208" fmla="*/ 1891357 h 2523514"/>
              <a:gd name="connsiteX209" fmla="*/ 1433060 w 2292128"/>
              <a:gd name="connsiteY209" fmla="*/ 1903502 h 2523514"/>
              <a:gd name="connsiteX210" fmla="*/ 1463102 w 2292128"/>
              <a:gd name="connsiteY210" fmla="*/ 1879852 h 2523514"/>
              <a:gd name="connsiteX211" fmla="*/ 1450957 w 2292128"/>
              <a:gd name="connsiteY211" fmla="*/ 1865151 h 2523514"/>
              <a:gd name="connsiteX212" fmla="*/ 1465659 w 2292128"/>
              <a:gd name="connsiteY212" fmla="*/ 1853006 h 2523514"/>
              <a:gd name="connsiteX213" fmla="*/ 1477803 w 2292128"/>
              <a:gd name="connsiteY213" fmla="*/ 1867707 h 2523514"/>
              <a:gd name="connsiteX214" fmla="*/ 1463102 w 2292128"/>
              <a:gd name="connsiteY214" fmla="*/ 1879852 h 2523514"/>
              <a:gd name="connsiteX215" fmla="*/ 1492504 w 2292128"/>
              <a:gd name="connsiteY215" fmla="*/ 1855563 h 2523514"/>
              <a:gd name="connsiteX216" fmla="*/ 1480360 w 2292128"/>
              <a:gd name="connsiteY216" fmla="*/ 1840862 h 2523514"/>
              <a:gd name="connsiteX217" fmla="*/ 1495061 w 2292128"/>
              <a:gd name="connsiteY217" fmla="*/ 1828717 h 2523514"/>
              <a:gd name="connsiteX218" fmla="*/ 1507206 w 2292128"/>
              <a:gd name="connsiteY218" fmla="*/ 1843418 h 2523514"/>
              <a:gd name="connsiteX219" fmla="*/ 1492504 w 2292128"/>
              <a:gd name="connsiteY219" fmla="*/ 1855563 h 2523514"/>
              <a:gd name="connsiteX220" fmla="*/ 1521907 w 2292128"/>
              <a:gd name="connsiteY220" fmla="*/ 1830634 h 2523514"/>
              <a:gd name="connsiteX221" fmla="*/ 1509123 w 2292128"/>
              <a:gd name="connsiteY221" fmla="*/ 1815933 h 2523514"/>
              <a:gd name="connsiteX222" fmla="*/ 1523185 w 2292128"/>
              <a:gd name="connsiteY222" fmla="*/ 1803149 h 2523514"/>
              <a:gd name="connsiteX223" fmla="*/ 1535969 w 2292128"/>
              <a:gd name="connsiteY223" fmla="*/ 1817851 h 2523514"/>
              <a:gd name="connsiteX224" fmla="*/ 1521907 w 2292128"/>
              <a:gd name="connsiteY224" fmla="*/ 1830634 h 2523514"/>
              <a:gd name="connsiteX225" fmla="*/ 1550671 w 2292128"/>
              <a:gd name="connsiteY225" fmla="*/ 1805067 h 2523514"/>
              <a:gd name="connsiteX226" fmla="*/ 1537887 w 2292128"/>
              <a:gd name="connsiteY226" fmla="*/ 1791005 h 2523514"/>
              <a:gd name="connsiteX227" fmla="*/ 1551949 w 2292128"/>
              <a:gd name="connsiteY227" fmla="*/ 1778221 h 2523514"/>
              <a:gd name="connsiteX228" fmla="*/ 1564733 w 2292128"/>
              <a:gd name="connsiteY228" fmla="*/ 1792283 h 2523514"/>
              <a:gd name="connsiteX229" fmla="*/ 1550671 w 2292128"/>
              <a:gd name="connsiteY229" fmla="*/ 1805067 h 2523514"/>
              <a:gd name="connsiteX230" fmla="*/ 1579434 w 2292128"/>
              <a:gd name="connsiteY230" fmla="*/ 1778860 h 2523514"/>
              <a:gd name="connsiteX231" fmla="*/ 1566650 w 2292128"/>
              <a:gd name="connsiteY231" fmla="*/ 1764798 h 2523514"/>
              <a:gd name="connsiteX232" fmla="*/ 1580712 w 2292128"/>
              <a:gd name="connsiteY232" fmla="*/ 1752014 h 2523514"/>
              <a:gd name="connsiteX233" fmla="*/ 1594135 w 2292128"/>
              <a:gd name="connsiteY233" fmla="*/ 1766077 h 2523514"/>
              <a:gd name="connsiteX234" fmla="*/ 1579434 w 2292128"/>
              <a:gd name="connsiteY234" fmla="*/ 1778860 h 2523514"/>
              <a:gd name="connsiteX235" fmla="*/ 1606919 w 2292128"/>
              <a:gd name="connsiteY235" fmla="*/ 1752654 h 2523514"/>
              <a:gd name="connsiteX236" fmla="*/ 1593496 w 2292128"/>
              <a:gd name="connsiteY236" fmla="*/ 1738591 h 2523514"/>
              <a:gd name="connsiteX237" fmla="*/ 1606919 w 2292128"/>
              <a:gd name="connsiteY237" fmla="*/ 1725168 h 2523514"/>
              <a:gd name="connsiteX238" fmla="*/ 1620342 w 2292128"/>
              <a:gd name="connsiteY238" fmla="*/ 1738591 h 2523514"/>
              <a:gd name="connsiteX239" fmla="*/ 1606919 w 2292128"/>
              <a:gd name="connsiteY239" fmla="*/ 1752654 h 2523514"/>
              <a:gd name="connsiteX240" fmla="*/ 1634404 w 2292128"/>
              <a:gd name="connsiteY240" fmla="*/ 1725808 h 2523514"/>
              <a:gd name="connsiteX241" fmla="*/ 1620981 w 2292128"/>
              <a:gd name="connsiteY241" fmla="*/ 1712385 h 2523514"/>
              <a:gd name="connsiteX242" fmla="*/ 1634404 w 2292128"/>
              <a:gd name="connsiteY242" fmla="*/ 1698962 h 2523514"/>
              <a:gd name="connsiteX243" fmla="*/ 1647827 w 2292128"/>
              <a:gd name="connsiteY243" fmla="*/ 1712385 h 2523514"/>
              <a:gd name="connsiteX244" fmla="*/ 1634404 w 2292128"/>
              <a:gd name="connsiteY244" fmla="*/ 1725808 h 2523514"/>
              <a:gd name="connsiteX245" fmla="*/ 1661889 w 2292128"/>
              <a:gd name="connsiteY245" fmla="*/ 1698323 h 2523514"/>
              <a:gd name="connsiteX246" fmla="*/ 1647827 w 2292128"/>
              <a:gd name="connsiteY246" fmla="*/ 1684900 h 2523514"/>
              <a:gd name="connsiteX247" fmla="*/ 1661250 w 2292128"/>
              <a:gd name="connsiteY247" fmla="*/ 1671477 h 2523514"/>
              <a:gd name="connsiteX248" fmla="*/ 1675312 w 2292128"/>
              <a:gd name="connsiteY248" fmla="*/ 1684900 h 2523514"/>
              <a:gd name="connsiteX249" fmla="*/ 1661889 w 2292128"/>
              <a:gd name="connsiteY249" fmla="*/ 1698323 h 2523514"/>
              <a:gd name="connsiteX250" fmla="*/ 1688096 w 2292128"/>
              <a:gd name="connsiteY250" fmla="*/ 1670837 h 2523514"/>
              <a:gd name="connsiteX251" fmla="*/ 1674034 w 2292128"/>
              <a:gd name="connsiteY251" fmla="*/ 1657415 h 2523514"/>
              <a:gd name="connsiteX252" fmla="*/ 1686818 w 2292128"/>
              <a:gd name="connsiteY252" fmla="*/ 1643352 h 2523514"/>
              <a:gd name="connsiteX253" fmla="*/ 1700880 w 2292128"/>
              <a:gd name="connsiteY253" fmla="*/ 1656136 h 2523514"/>
              <a:gd name="connsiteX254" fmla="*/ 1688096 w 2292128"/>
              <a:gd name="connsiteY254" fmla="*/ 1670837 h 2523514"/>
              <a:gd name="connsiteX255" fmla="*/ 1714303 w 2292128"/>
              <a:gd name="connsiteY255" fmla="*/ 1642713 h 2523514"/>
              <a:gd name="connsiteX256" fmla="*/ 1700241 w 2292128"/>
              <a:gd name="connsiteY256" fmla="*/ 1629929 h 2523514"/>
              <a:gd name="connsiteX257" fmla="*/ 1713024 w 2292128"/>
              <a:gd name="connsiteY257" fmla="*/ 1615867 h 2523514"/>
              <a:gd name="connsiteX258" fmla="*/ 1727087 w 2292128"/>
              <a:gd name="connsiteY258" fmla="*/ 1628651 h 2523514"/>
              <a:gd name="connsiteX259" fmla="*/ 1714303 w 2292128"/>
              <a:gd name="connsiteY259" fmla="*/ 1642713 h 2523514"/>
              <a:gd name="connsiteX260" fmla="*/ 1739870 w 2292128"/>
              <a:gd name="connsiteY260" fmla="*/ 1613950 h 2523514"/>
              <a:gd name="connsiteX261" fmla="*/ 1725169 w 2292128"/>
              <a:gd name="connsiteY261" fmla="*/ 1601166 h 2523514"/>
              <a:gd name="connsiteX262" fmla="*/ 1737313 w 2292128"/>
              <a:gd name="connsiteY262" fmla="*/ 1587104 h 2523514"/>
              <a:gd name="connsiteX263" fmla="*/ 1752015 w 2292128"/>
              <a:gd name="connsiteY263" fmla="*/ 1599888 h 2523514"/>
              <a:gd name="connsiteX264" fmla="*/ 1739870 w 2292128"/>
              <a:gd name="connsiteY264" fmla="*/ 1613950 h 2523514"/>
              <a:gd name="connsiteX265" fmla="*/ 1764799 w 2292128"/>
              <a:gd name="connsiteY265" fmla="*/ 1585186 h 2523514"/>
              <a:gd name="connsiteX266" fmla="*/ 1750097 w 2292128"/>
              <a:gd name="connsiteY266" fmla="*/ 1573042 h 2523514"/>
              <a:gd name="connsiteX267" fmla="*/ 1762242 w 2292128"/>
              <a:gd name="connsiteY267" fmla="*/ 1558341 h 2523514"/>
              <a:gd name="connsiteX268" fmla="*/ 1776943 w 2292128"/>
              <a:gd name="connsiteY268" fmla="*/ 1570485 h 2523514"/>
              <a:gd name="connsiteX269" fmla="*/ 1764799 w 2292128"/>
              <a:gd name="connsiteY269" fmla="*/ 1585186 h 2523514"/>
              <a:gd name="connsiteX270" fmla="*/ 1789088 w 2292128"/>
              <a:gd name="connsiteY270" fmla="*/ 1555784 h 2523514"/>
              <a:gd name="connsiteX271" fmla="*/ 1774386 w 2292128"/>
              <a:gd name="connsiteY271" fmla="*/ 1543639 h 2523514"/>
              <a:gd name="connsiteX272" fmla="*/ 1786531 w 2292128"/>
              <a:gd name="connsiteY272" fmla="*/ 1528938 h 2523514"/>
              <a:gd name="connsiteX273" fmla="*/ 1801232 w 2292128"/>
              <a:gd name="connsiteY273" fmla="*/ 1541082 h 2523514"/>
              <a:gd name="connsiteX274" fmla="*/ 1789088 w 2292128"/>
              <a:gd name="connsiteY274" fmla="*/ 1555784 h 2523514"/>
              <a:gd name="connsiteX275" fmla="*/ 1812738 w 2292128"/>
              <a:gd name="connsiteY275" fmla="*/ 1525742 h 2523514"/>
              <a:gd name="connsiteX276" fmla="*/ 1797397 w 2292128"/>
              <a:gd name="connsiteY276" fmla="*/ 1514236 h 2523514"/>
              <a:gd name="connsiteX277" fmla="*/ 1808903 w 2292128"/>
              <a:gd name="connsiteY277" fmla="*/ 1498896 h 2523514"/>
              <a:gd name="connsiteX278" fmla="*/ 1824243 w 2292128"/>
              <a:gd name="connsiteY278" fmla="*/ 1510401 h 2523514"/>
              <a:gd name="connsiteX279" fmla="*/ 1812738 w 2292128"/>
              <a:gd name="connsiteY279" fmla="*/ 1525742 h 2523514"/>
              <a:gd name="connsiteX280" fmla="*/ 1836388 w 2292128"/>
              <a:gd name="connsiteY280" fmla="*/ 1495061 h 2523514"/>
              <a:gd name="connsiteX281" fmla="*/ 1821047 w 2292128"/>
              <a:gd name="connsiteY281" fmla="*/ 1483555 h 2523514"/>
              <a:gd name="connsiteX282" fmla="*/ 1832553 w 2292128"/>
              <a:gd name="connsiteY282" fmla="*/ 1468215 h 2523514"/>
              <a:gd name="connsiteX283" fmla="*/ 1847893 w 2292128"/>
              <a:gd name="connsiteY283" fmla="*/ 1479720 h 2523514"/>
              <a:gd name="connsiteX284" fmla="*/ 1836388 w 2292128"/>
              <a:gd name="connsiteY284" fmla="*/ 1495061 h 2523514"/>
              <a:gd name="connsiteX285" fmla="*/ 1858759 w 2292128"/>
              <a:gd name="connsiteY285" fmla="*/ 1464380 h 2523514"/>
              <a:gd name="connsiteX286" fmla="*/ 1843419 w 2292128"/>
              <a:gd name="connsiteY286" fmla="*/ 1452875 h 2523514"/>
              <a:gd name="connsiteX287" fmla="*/ 1854285 w 2292128"/>
              <a:gd name="connsiteY287" fmla="*/ 1437534 h 2523514"/>
              <a:gd name="connsiteX288" fmla="*/ 1869625 w 2292128"/>
              <a:gd name="connsiteY288" fmla="*/ 1448400 h 2523514"/>
              <a:gd name="connsiteX289" fmla="*/ 1858759 w 2292128"/>
              <a:gd name="connsiteY289" fmla="*/ 1464380 h 2523514"/>
              <a:gd name="connsiteX290" fmla="*/ 1881131 w 2292128"/>
              <a:gd name="connsiteY290" fmla="*/ 1433060 h 2523514"/>
              <a:gd name="connsiteX291" fmla="*/ 1865151 w 2292128"/>
              <a:gd name="connsiteY291" fmla="*/ 1422193 h 2523514"/>
              <a:gd name="connsiteX292" fmla="*/ 1876017 w 2292128"/>
              <a:gd name="connsiteY292" fmla="*/ 1406853 h 2523514"/>
              <a:gd name="connsiteX293" fmla="*/ 1891997 w 2292128"/>
              <a:gd name="connsiteY293" fmla="*/ 1417719 h 2523514"/>
              <a:gd name="connsiteX294" fmla="*/ 1881131 w 2292128"/>
              <a:gd name="connsiteY294" fmla="*/ 1433060 h 2523514"/>
              <a:gd name="connsiteX295" fmla="*/ 1902863 w 2292128"/>
              <a:gd name="connsiteY295" fmla="*/ 1401100 h 2523514"/>
              <a:gd name="connsiteX296" fmla="*/ 1886884 w 2292128"/>
              <a:gd name="connsiteY296" fmla="*/ 1390234 h 2523514"/>
              <a:gd name="connsiteX297" fmla="*/ 1897110 w 2292128"/>
              <a:gd name="connsiteY297" fmla="*/ 1374254 h 2523514"/>
              <a:gd name="connsiteX298" fmla="*/ 1913090 w 2292128"/>
              <a:gd name="connsiteY298" fmla="*/ 1384481 h 2523514"/>
              <a:gd name="connsiteX299" fmla="*/ 1902863 w 2292128"/>
              <a:gd name="connsiteY299" fmla="*/ 1401100 h 2523514"/>
              <a:gd name="connsiteX300" fmla="*/ 1923956 w 2292128"/>
              <a:gd name="connsiteY300" fmla="*/ 1369141 h 2523514"/>
              <a:gd name="connsiteX301" fmla="*/ 1907977 w 2292128"/>
              <a:gd name="connsiteY301" fmla="*/ 1358914 h 2523514"/>
              <a:gd name="connsiteX302" fmla="*/ 1918204 w 2292128"/>
              <a:gd name="connsiteY302" fmla="*/ 1342934 h 2523514"/>
              <a:gd name="connsiteX303" fmla="*/ 1934184 w 2292128"/>
              <a:gd name="connsiteY303" fmla="*/ 1353161 h 2523514"/>
              <a:gd name="connsiteX304" fmla="*/ 1923956 w 2292128"/>
              <a:gd name="connsiteY304" fmla="*/ 1369141 h 2523514"/>
              <a:gd name="connsiteX305" fmla="*/ 1944411 w 2292128"/>
              <a:gd name="connsiteY305" fmla="*/ 1337181 h 2523514"/>
              <a:gd name="connsiteX306" fmla="*/ 1927792 w 2292128"/>
              <a:gd name="connsiteY306" fmla="*/ 1326954 h 2523514"/>
              <a:gd name="connsiteX307" fmla="*/ 1938019 w 2292128"/>
              <a:gd name="connsiteY307" fmla="*/ 1310975 h 2523514"/>
              <a:gd name="connsiteX308" fmla="*/ 1954637 w 2292128"/>
              <a:gd name="connsiteY308" fmla="*/ 1321202 h 2523514"/>
              <a:gd name="connsiteX309" fmla="*/ 1944411 w 2292128"/>
              <a:gd name="connsiteY309" fmla="*/ 1337181 h 2523514"/>
              <a:gd name="connsiteX310" fmla="*/ 1964225 w 2292128"/>
              <a:gd name="connsiteY310" fmla="*/ 1303944 h 2523514"/>
              <a:gd name="connsiteX311" fmla="*/ 1947606 w 2292128"/>
              <a:gd name="connsiteY311" fmla="*/ 1294356 h 2523514"/>
              <a:gd name="connsiteX312" fmla="*/ 1957194 w 2292128"/>
              <a:gd name="connsiteY312" fmla="*/ 1277737 h 2523514"/>
              <a:gd name="connsiteX313" fmla="*/ 1973813 w 2292128"/>
              <a:gd name="connsiteY313" fmla="*/ 1287325 h 2523514"/>
              <a:gd name="connsiteX314" fmla="*/ 1964225 w 2292128"/>
              <a:gd name="connsiteY314" fmla="*/ 1303944 h 2523514"/>
              <a:gd name="connsiteX315" fmla="*/ 1983401 w 2292128"/>
              <a:gd name="connsiteY315" fmla="*/ 1270706 h 2523514"/>
              <a:gd name="connsiteX316" fmla="*/ 1966782 w 2292128"/>
              <a:gd name="connsiteY316" fmla="*/ 1261118 h 2523514"/>
              <a:gd name="connsiteX317" fmla="*/ 1976370 w 2292128"/>
              <a:gd name="connsiteY317" fmla="*/ 1244499 h 2523514"/>
              <a:gd name="connsiteX318" fmla="*/ 1992989 w 2292128"/>
              <a:gd name="connsiteY318" fmla="*/ 1254087 h 2523514"/>
              <a:gd name="connsiteX319" fmla="*/ 1983401 w 2292128"/>
              <a:gd name="connsiteY319" fmla="*/ 1270706 h 2523514"/>
              <a:gd name="connsiteX320" fmla="*/ 2001937 w 2292128"/>
              <a:gd name="connsiteY320" fmla="*/ 1237468 h 2523514"/>
              <a:gd name="connsiteX321" fmla="*/ 1985319 w 2292128"/>
              <a:gd name="connsiteY321" fmla="*/ 1228519 h 2523514"/>
              <a:gd name="connsiteX322" fmla="*/ 1994267 w 2292128"/>
              <a:gd name="connsiteY322" fmla="*/ 1211901 h 2523514"/>
              <a:gd name="connsiteX323" fmla="*/ 2010886 w 2292128"/>
              <a:gd name="connsiteY323" fmla="*/ 1220849 h 2523514"/>
              <a:gd name="connsiteX324" fmla="*/ 2001937 w 2292128"/>
              <a:gd name="connsiteY324" fmla="*/ 1237468 h 2523514"/>
              <a:gd name="connsiteX325" fmla="*/ 2019835 w 2292128"/>
              <a:gd name="connsiteY325" fmla="*/ 1203591 h 2523514"/>
              <a:gd name="connsiteX326" fmla="*/ 2002577 w 2292128"/>
              <a:gd name="connsiteY326" fmla="*/ 1194642 h 2523514"/>
              <a:gd name="connsiteX327" fmla="*/ 2011525 w 2292128"/>
              <a:gd name="connsiteY327" fmla="*/ 1178024 h 2523514"/>
              <a:gd name="connsiteX328" fmla="*/ 2028783 w 2292128"/>
              <a:gd name="connsiteY328" fmla="*/ 1186972 h 2523514"/>
              <a:gd name="connsiteX329" fmla="*/ 2019835 w 2292128"/>
              <a:gd name="connsiteY329" fmla="*/ 1203591 h 2523514"/>
              <a:gd name="connsiteX330" fmla="*/ 2037732 w 2292128"/>
              <a:gd name="connsiteY330" fmla="*/ 1169075 h 2523514"/>
              <a:gd name="connsiteX331" fmla="*/ 2020474 w 2292128"/>
              <a:gd name="connsiteY331" fmla="*/ 1160766 h 2523514"/>
              <a:gd name="connsiteX332" fmla="*/ 2028783 w 2292128"/>
              <a:gd name="connsiteY332" fmla="*/ 1143507 h 2523514"/>
              <a:gd name="connsiteX333" fmla="*/ 2046041 w 2292128"/>
              <a:gd name="connsiteY333" fmla="*/ 1151817 h 2523514"/>
              <a:gd name="connsiteX334" fmla="*/ 2037732 w 2292128"/>
              <a:gd name="connsiteY334" fmla="*/ 1169075 h 2523514"/>
              <a:gd name="connsiteX335" fmla="*/ 2054351 w 2292128"/>
              <a:gd name="connsiteY335" fmla="*/ 1134559 h 2523514"/>
              <a:gd name="connsiteX336" fmla="*/ 2037093 w 2292128"/>
              <a:gd name="connsiteY336" fmla="*/ 1126249 h 2523514"/>
              <a:gd name="connsiteX337" fmla="*/ 2045402 w 2292128"/>
              <a:gd name="connsiteY337" fmla="*/ 1108991 h 2523514"/>
              <a:gd name="connsiteX338" fmla="*/ 2062660 w 2292128"/>
              <a:gd name="connsiteY338" fmla="*/ 1117301 h 2523514"/>
              <a:gd name="connsiteX339" fmla="*/ 2054351 w 2292128"/>
              <a:gd name="connsiteY339" fmla="*/ 1134559 h 2523514"/>
              <a:gd name="connsiteX340" fmla="*/ 2070331 w 2292128"/>
              <a:gd name="connsiteY340" fmla="*/ 1100043 h 2523514"/>
              <a:gd name="connsiteX341" fmla="*/ 2053073 w 2292128"/>
              <a:gd name="connsiteY341" fmla="*/ 1092372 h 2523514"/>
              <a:gd name="connsiteX342" fmla="*/ 2060743 w 2292128"/>
              <a:gd name="connsiteY342" fmla="*/ 1075114 h 2523514"/>
              <a:gd name="connsiteX343" fmla="*/ 2078001 w 2292128"/>
              <a:gd name="connsiteY343" fmla="*/ 1082785 h 2523514"/>
              <a:gd name="connsiteX344" fmla="*/ 2070331 w 2292128"/>
              <a:gd name="connsiteY344" fmla="*/ 1100043 h 2523514"/>
              <a:gd name="connsiteX345" fmla="*/ 2086310 w 2292128"/>
              <a:gd name="connsiteY345" fmla="*/ 1064887 h 2523514"/>
              <a:gd name="connsiteX346" fmla="*/ 2068413 w 2292128"/>
              <a:gd name="connsiteY346" fmla="*/ 1057217 h 2523514"/>
              <a:gd name="connsiteX347" fmla="*/ 2076083 w 2292128"/>
              <a:gd name="connsiteY347" fmla="*/ 1039959 h 2523514"/>
              <a:gd name="connsiteX348" fmla="*/ 2093981 w 2292128"/>
              <a:gd name="connsiteY348" fmla="*/ 1047629 h 2523514"/>
              <a:gd name="connsiteX349" fmla="*/ 2086310 w 2292128"/>
              <a:gd name="connsiteY349" fmla="*/ 1064887 h 2523514"/>
              <a:gd name="connsiteX350" fmla="*/ 2101012 w 2292128"/>
              <a:gd name="connsiteY350" fmla="*/ 1029732 h 2523514"/>
              <a:gd name="connsiteX351" fmla="*/ 2083114 w 2292128"/>
              <a:gd name="connsiteY351" fmla="*/ 1022701 h 2523514"/>
              <a:gd name="connsiteX352" fmla="*/ 2090145 w 2292128"/>
              <a:gd name="connsiteY352" fmla="*/ 1004804 h 2523514"/>
              <a:gd name="connsiteX353" fmla="*/ 2108043 w 2292128"/>
              <a:gd name="connsiteY353" fmla="*/ 1011835 h 2523514"/>
              <a:gd name="connsiteX354" fmla="*/ 2101012 w 2292128"/>
              <a:gd name="connsiteY354" fmla="*/ 1029732 h 2523514"/>
              <a:gd name="connsiteX355" fmla="*/ 2115074 w 2292128"/>
              <a:gd name="connsiteY355" fmla="*/ 993937 h 2523514"/>
              <a:gd name="connsiteX356" fmla="*/ 2097177 w 2292128"/>
              <a:gd name="connsiteY356" fmla="*/ 986906 h 2523514"/>
              <a:gd name="connsiteX357" fmla="*/ 2104208 w 2292128"/>
              <a:gd name="connsiteY357" fmla="*/ 969009 h 2523514"/>
              <a:gd name="connsiteX358" fmla="*/ 2122105 w 2292128"/>
              <a:gd name="connsiteY358" fmla="*/ 976040 h 2523514"/>
              <a:gd name="connsiteX359" fmla="*/ 2115074 w 2292128"/>
              <a:gd name="connsiteY359" fmla="*/ 993937 h 2523514"/>
              <a:gd name="connsiteX360" fmla="*/ 2129136 w 2292128"/>
              <a:gd name="connsiteY360" fmla="*/ 958143 h 2523514"/>
              <a:gd name="connsiteX361" fmla="*/ 2111239 w 2292128"/>
              <a:gd name="connsiteY361" fmla="*/ 951751 h 2523514"/>
              <a:gd name="connsiteX362" fmla="*/ 2117630 w 2292128"/>
              <a:gd name="connsiteY362" fmla="*/ 933854 h 2523514"/>
              <a:gd name="connsiteX363" fmla="*/ 2135528 w 2292128"/>
              <a:gd name="connsiteY363" fmla="*/ 940246 h 2523514"/>
              <a:gd name="connsiteX364" fmla="*/ 2129136 w 2292128"/>
              <a:gd name="connsiteY364" fmla="*/ 958143 h 2523514"/>
              <a:gd name="connsiteX365" fmla="*/ 2141920 w 2292128"/>
              <a:gd name="connsiteY365" fmla="*/ 922348 h 2523514"/>
              <a:gd name="connsiteX366" fmla="*/ 2124022 w 2292128"/>
              <a:gd name="connsiteY366" fmla="*/ 915957 h 2523514"/>
              <a:gd name="connsiteX367" fmla="*/ 2130414 w 2292128"/>
              <a:gd name="connsiteY367" fmla="*/ 898059 h 2523514"/>
              <a:gd name="connsiteX368" fmla="*/ 2148312 w 2292128"/>
              <a:gd name="connsiteY368" fmla="*/ 904451 h 2523514"/>
              <a:gd name="connsiteX369" fmla="*/ 2141920 w 2292128"/>
              <a:gd name="connsiteY369" fmla="*/ 922348 h 2523514"/>
              <a:gd name="connsiteX370" fmla="*/ 2154703 w 2292128"/>
              <a:gd name="connsiteY370" fmla="*/ 885915 h 2523514"/>
              <a:gd name="connsiteX371" fmla="*/ 2136806 w 2292128"/>
              <a:gd name="connsiteY371" fmla="*/ 879523 h 2523514"/>
              <a:gd name="connsiteX372" fmla="*/ 2142559 w 2292128"/>
              <a:gd name="connsiteY372" fmla="*/ 861626 h 2523514"/>
              <a:gd name="connsiteX373" fmla="*/ 2161095 w 2292128"/>
              <a:gd name="connsiteY373" fmla="*/ 867378 h 2523514"/>
              <a:gd name="connsiteX374" fmla="*/ 2154703 w 2292128"/>
              <a:gd name="connsiteY374" fmla="*/ 885915 h 2523514"/>
              <a:gd name="connsiteX375" fmla="*/ 2166209 w 2292128"/>
              <a:gd name="connsiteY375" fmla="*/ 849481 h 2523514"/>
              <a:gd name="connsiteX376" fmla="*/ 2147672 w 2292128"/>
              <a:gd name="connsiteY376" fmla="*/ 843728 h 2523514"/>
              <a:gd name="connsiteX377" fmla="*/ 2153425 w 2292128"/>
              <a:gd name="connsiteY377" fmla="*/ 825831 h 2523514"/>
              <a:gd name="connsiteX378" fmla="*/ 2171961 w 2292128"/>
              <a:gd name="connsiteY378" fmla="*/ 831584 h 2523514"/>
              <a:gd name="connsiteX379" fmla="*/ 2166209 w 2292128"/>
              <a:gd name="connsiteY379" fmla="*/ 849481 h 2523514"/>
              <a:gd name="connsiteX380" fmla="*/ 2177714 w 2292128"/>
              <a:gd name="connsiteY380" fmla="*/ 813047 h 2523514"/>
              <a:gd name="connsiteX381" fmla="*/ 2159178 w 2292128"/>
              <a:gd name="connsiteY381" fmla="*/ 807295 h 2523514"/>
              <a:gd name="connsiteX382" fmla="*/ 2164291 w 2292128"/>
              <a:gd name="connsiteY382" fmla="*/ 788758 h 2523514"/>
              <a:gd name="connsiteX383" fmla="*/ 2182828 w 2292128"/>
              <a:gd name="connsiteY383" fmla="*/ 793872 h 2523514"/>
              <a:gd name="connsiteX384" fmla="*/ 2177714 w 2292128"/>
              <a:gd name="connsiteY384" fmla="*/ 813047 h 2523514"/>
              <a:gd name="connsiteX385" fmla="*/ 2188580 w 2292128"/>
              <a:gd name="connsiteY385" fmla="*/ 775974 h 2523514"/>
              <a:gd name="connsiteX386" fmla="*/ 2170044 w 2292128"/>
              <a:gd name="connsiteY386" fmla="*/ 770861 h 2523514"/>
              <a:gd name="connsiteX387" fmla="*/ 2175157 w 2292128"/>
              <a:gd name="connsiteY387" fmla="*/ 752324 h 2523514"/>
              <a:gd name="connsiteX388" fmla="*/ 2193694 w 2292128"/>
              <a:gd name="connsiteY388" fmla="*/ 757438 h 2523514"/>
              <a:gd name="connsiteX389" fmla="*/ 2188580 w 2292128"/>
              <a:gd name="connsiteY389" fmla="*/ 775974 h 2523514"/>
              <a:gd name="connsiteX390" fmla="*/ 2198807 w 2292128"/>
              <a:gd name="connsiteY390" fmla="*/ 738901 h 2523514"/>
              <a:gd name="connsiteX391" fmla="*/ 2180271 w 2292128"/>
              <a:gd name="connsiteY391" fmla="*/ 733788 h 2523514"/>
              <a:gd name="connsiteX392" fmla="*/ 2185384 w 2292128"/>
              <a:gd name="connsiteY392" fmla="*/ 715251 h 2523514"/>
              <a:gd name="connsiteX393" fmla="*/ 2203921 w 2292128"/>
              <a:gd name="connsiteY393" fmla="*/ 719726 h 2523514"/>
              <a:gd name="connsiteX394" fmla="*/ 2198807 w 2292128"/>
              <a:gd name="connsiteY394" fmla="*/ 738901 h 2523514"/>
              <a:gd name="connsiteX395" fmla="*/ 2208395 w 2292128"/>
              <a:gd name="connsiteY395" fmla="*/ 701829 h 2523514"/>
              <a:gd name="connsiteX396" fmla="*/ 2189859 w 2292128"/>
              <a:gd name="connsiteY396" fmla="*/ 697354 h 2523514"/>
              <a:gd name="connsiteX397" fmla="*/ 2194333 w 2292128"/>
              <a:gd name="connsiteY397" fmla="*/ 678818 h 2523514"/>
              <a:gd name="connsiteX398" fmla="*/ 2212870 w 2292128"/>
              <a:gd name="connsiteY398" fmla="*/ 683292 h 2523514"/>
              <a:gd name="connsiteX399" fmla="*/ 2208395 w 2292128"/>
              <a:gd name="connsiteY399" fmla="*/ 701829 h 2523514"/>
              <a:gd name="connsiteX400" fmla="*/ 2217344 w 2292128"/>
              <a:gd name="connsiteY400" fmla="*/ 664756 h 2523514"/>
              <a:gd name="connsiteX401" fmla="*/ 2198807 w 2292128"/>
              <a:gd name="connsiteY401" fmla="*/ 660281 h 2523514"/>
              <a:gd name="connsiteX402" fmla="*/ 2203282 w 2292128"/>
              <a:gd name="connsiteY402" fmla="*/ 641745 h 2523514"/>
              <a:gd name="connsiteX403" fmla="*/ 2221818 w 2292128"/>
              <a:gd name="connsiteY403" fmla="*/ 646219 h 2523514"/>
              <a:gd name="connsiteX404" fmla="*/ 2217344 w 2292128"/>
              <a:gd name="connsiteY404" fmla="*/ 664756 h 2523514"/>
              <a:gd name="connsiteX405" fmla="*/ 2225653 w 2292128"/>
              <a:gd name="connsiteY405" fmla="*/ 627044 h 2523514"/>
              <a:gd name="connsiteX406" fmla="*/ 2207117 w 2292128"/>
              <a:gd name="connsiteY406" fmla="*/ 623208 h 2523514"/>
              <a:gd name="connsiteX407" fmla="*/ 2210952 w 2292128"/>
              <a:gd name="connsiteY407" fmla="*/ 604672 h 2523514"/>
              <a:gd name="connsiteX408" fmla="*/ 2229488 w 2292128"/>
              <a:gd name="connsiteY408" fmla="*/ 608507 h 2523514"/>
              <a:gd name="connsiteX409" fmla="*/ 2225653 w 2292128"/>
              <a:gd name="connsiteY409" fmla="*/ 627044 h 2523514"/>
              <a:gd name="connsiteX410" fmla="*/ 2233963 w 2292128"/>
              <a:gd name="connsiteY410" fmla="*/ 589971 h 2523514"/>
              <a:gd name="connsiteX411" fmla="*/ 2215426 w 2292128"/>
              <a:gd name="connsiteY411" fmla="*/ 586136 h 2523514"/>
              <a:gd name="connsiteX412" fmla="*/ 2219262 w 2292128"/>
              <a:gd name="connsiteY412" fmla="*/ 567599 h 2523514"/>
              <a:gd name="connsiteX413" fmla="*/ 2237798 w 2292128"/>
              <a:gd name="connsiteY413" fmla="*/ 571434 h 2523514"/>
              <a:gd name="connsiteX414" fmla="*/ 2233963 w 2292128"/>
              <a:gd name="connsiteY414" fmla="*/ 589971 h 2523514"/>
              <a:gd name="connsiteX415" fmla="*/ 2240994 w 2292128"/>
              <a:gd name="connsiteY415" fmla="*/ 552258 h 2523514"/>
              <a:gd name="connsiteX416" fmla="*/ 2222457 w 2292128"/>
              <a:gd name="connsiteY416" fmla="*/ 548423 h 2523514"/>
              <a:gd name="connsiteX417" fmla="*/ 2225653 w 2292128"/>
              <a:gd name="connsiteY417" fmla="*/ 529887 h 2523514"/>
              <a:gd name="connsiteX418" fmla="*/ 2244829 w 2292128"/>
              <a:gd name="connsiteY418" fmla="*/ 533083 h 2523514"/>
              <a:gd name="connsiteX419" fmla="*/ 2240994 w 2292128"/>
              <a:gd name="connsiteY419" fmla="*/ 552258 h 2523514"/>
              <a:gd name="connsiteX420" fmla="*/ 2248025 w 2292128"/>
              <a:gd name="connsiteY420" fmla="*/ 514546 h 2523514"/>
              <a:gd name="connsiteX421" fmla="*/ 2228849 w 2292128"/>
              <a:gd name="connsiteY421" fmla="*/ 511350 h 2523514"/>
              <a:gd name="connsiteX422" fmla="*/ 2232045 w 2292128"/>
              <a:gd name="connsiteY422" fmla="*/ 492814 h 2523514"/>
              <a:gd name="connsiteX423" fmla="*/ 2251221 w 2292128"/>
              <a:gd name="connsiteY423" fmla="*/ 496010 h 2523514"/>
              <a:gd name="connsiteX424" fmla="*/ 2248025 w 2292128"/>
              <a:gd name="connsiteY424" fmla="*/ 514546 h 2523514"/>
              <a:gd name="connsiteX425" fmla="*/ 2254417 w 2292128"/>
              <a:gd name="connsiteY425" fmla="*/ 476834 h 2523514"/>
              <a:gd name="connsiteX426" fmla="*/ 2235241 w 2292128"/>
              <a:gd name="connsiteY426" fmla="*/ 473638 h 2523514"/>
              <a:gd name="connsiteX427" fmla="*/ 2238437 w 2292128"/>
              <a:gd name="connsiteY427" fmla="*/ 455102 h 2523514"/>
              <a:gd name="connsiteX428" fmla="*/ 2257613 w 2292128"/>
              <a:gd name="connsiteY428" fmla="*/ 458298 h 2523514"/>
              <a:gd name="connsiteX429" fmla="*/ 2254417 w 2292128"/>
              <a:gd name="connsiteY429" fmla="*/ 476834 h 2523514"/>
              <a:gd name="connsiteX430" fmla="*/ 2260170 w 2292128"/>
              <a:gd name="connsiteY430" fmla="*/ 438483 h 2523514"/>
              <a:gd name="connsiteX431" fmla="*/ 2240994 w 2292128"/>
              <a:gd name="connsiteY431" fmla="*/ 435926 h 2523514"/>
              <a:gd name="connsiteX432" fmla="*/ 2243551 w 2292128"/>
              <a:gd name="connsiteY432" fmla="*/ 417390 h 2523514"/>
              <a:gd name="connsiteX433" fmla="*/ 2262726 w 2292128"/>
              <a:gd name="connsiteY433" fmla="*/ 419947 h 2523514"/>
              <a:gd name="connsiteX434" fmla="*/ 2260170 w 2292128"/>
              <a:gd name="connsiteY434" fmla="*/ 438483 h 2523514"/>
              <a:gd name="connsiteX435" fmla="*/ 2265283 w 2292128"/>
              <a:gd name="connsiteY435" fmla="*/ 400771 h 2523514"/>
              <a:gd name="connsiteX436" fmla="*/ 2246107 w 2292128"/>
              <a:gd name="connsiteY436" fmla="*/ 398214 h 2523514"/>
              <a:gd name="connsiteX437" fmla="*/ 2248664 w 2292128"/>
              <a:gd name="connsiteY437" fmla="*/ 379039 h 2523514"/>
              <a:gd name="connsiteX438" fmla="*/ 2267840 w 2292128"/>
              <a:gd name="connsiteY438" fmla="*/ 381595 h 2523514"/>
              <a:gd name="connsiteX439" fmla="*/ 2265283 w 2292128"/>
              <a:gd name="connsiteY439" fmla="*/ 400771 h 2523514"/>
              <a:gd name="connsiteX440" fmla="*/ 2269757 w 2292128"/>
              <a:gd name="connsiteY440" fmla="*/ 363059 h 2523514"/>
              <a:gd name="connsiteX441" fmla="*/ 2250582 w 2292128"/>
              <a:gd name="connsiteY441" fmla="*/ 360502 h 2523514"/>
              <a:gd name="connsiteX442" fmla="*/ 2252499 w 2292128"/>
              <a:gd name="connsiteY442" fmla="*/ 341326 h 2523514"/>
              <a:gd name="connsiteX443" fmla="*/ 2271675 w 2292128"/>
              <a:gd name="connsiteY443" fmla="*/ 343244 h 2523514"/>
              <a:gd name="connsiteX444" fmla="*/ 2269757 w 2292128"/>
              <a:gd name="connsiteY444" fmla="*/ 363059 h 2523514"/>
              <a:gd name="connsiteX445" fmla="*/ 2274232 w 2292128"/>
              <a:gd name="connsiteY445" fmla="*/ 324708 h 2523514"/>
              <a:gd name="connsiteX446" fmla="*/ 2255056 w 2292128"/>
              <a:gd name="connsiteY446" fmla="*/ 322790 h 2523514"/>
              <a:gd name="connsiteX447" fmla="*/ 2256974 w 2292128"/>
              <a:gd name="connsiteY447" fmla="*/ 303614 h 2523514"/>
              <a:gd name="connsiteX448" fmla="*/ 2276149 w 2292128"/>
              <a:gd name="connsiteY448" fmla="*/ 305532 h 2523514"/>
              <a:gd name="connsiteX449" fmla="*/ 2274232 w 2292128"/>
              <a:gd name="connsiteY449" fmla="*/ 324708 h 2523514"/>
              <a:gd name="connsiteX450" fmla="*/ 2278067 w 2292128"/>
              <a:gd name="connsiteY450" fmla="*/ 286356 h 2523514"/>
              <a:gd name="connsiteX451" fmla="*/ 2258891 w 2292128"/>
              <a:gd name="connsiteY451" fmla="*/ 284439 h 2523514"/>
              <a:gd name="connsiteX452" fmla="*/ 2260809 w 2292128"/>
              <a:gd name="connsiteY452" fmla="*/ 265263 h 2523514"/>
              <a:gd name="connsiteX453" fmla="*/ 2279984 w 2292128"/>
              <a:gd name="connsiteY453" fmla="*/ 267181 h 2523514"/>
              <a:gd name="connsiteX454" fmla="*/ 2278067 w 2292128"/>
              <a:gd name="connsiteY454" fmla="*/ 286356 h 2523514"/>
              <a:gd name="connsiteX455" fmla="*/ 2281263 w 2292128"/>
              <a:gd name="connsiteY455" fmla="*/ 248644 h 2523514"/>
              <a:gd name="connsiteX456" fmla="*/ 2262087 w 2292128"/>
              <a:gd name="connsiteY456" fmla="*/ 247366 h 2523514"/>
              <a:gd name="connsiteX457" fmla="*/ 2263365 w 2292128"/>
              <a:gd name="connsiteY457" fmla="*/ 228190 h 2523514"/>
              <a:gd name="connsiteX458" fmla="*/ 2282541 w 2292128"/>
              <a:gd name="connsiteY458" fmla="*/ 229468 h 2523514"/>
              <a:gd name="connsiteX459" fmla="*/ 2281263 w 2292128"/>
              <a:gd name="connsiteY459" fmla="*/ 248644 h 2523514"/>
              <a:gd name="connsiteX460" fmla="*/ 2284459 w 2292128"/>
              <a:gd name="connsiteY460" fmla="*/ 210293 h 2523514"/>
              <a:gd name="connsiteX461" fmla="*/ 2265283 w 2292128"/>
              <a:gd name="connsiteY461" fmla="*/ 209015 h 2523514"/>
              <a:gd name="connsiteX462" fmla="*/ 2266561 w 2292128"/>
              <a:gd name="connsiteY462" fmla="*/ 189839 h 2523514"/>
              <a:gd name="connsiteX463" fmla="*/ 2285737 w 2292128"/>
              <a:gd name="connsiteY463" fmla="*/ 191117 h 2523514"/>
              <a:gd name="connsiteX464" fmla="*/ 2284459 w 2292128"/>
              <a:gd name="connsiteY464" fmla="*/ 210293 h 2523514"/>
              <a:gd name="connsiteX465" fmla="*/ 2287015 w 2292128"/>
              <a:gd name="connsiteY465" fmla="*/ 171942 h 2523514"/>
              <a:gd name="connsiteX466" fmla="*/ 2267840 w 2292128"/>
              <a:gd name="connsiteY466" fmla="*/ 170663 h 2523514"/>
              <a:gd name="connsiteX467" fmla="*/ 2269118 w 2292128"/>
              <a:gd name="connsiteY467" fmla="*/ 151488 h 2523514"/>
              <a:gd name="connsiteX468" fmla="*/ 2288294 w 2292128"/>
              <a:gd name="connsiteY468" fmla="*/ 152766 h 2523514"/>
              <a:gd name="connsiteX469" fmla="*/ 2287015 w 2292128"/>
              <a:gd name="connsiteY469" fmla="*/ 171942 h 2523514"/>
              <a:gd name="connsiteX470" fmla="*/ 2288933 w 2292128"/>
              <a:gd name="connsiteY470" fmla="*/ 133590 h 2523514"/>
              <a:gd name="connsiteX471" fmla="*/ 2269757 w 2292128"/>
              <a:gd name="connsiteY471" fmla="*/ 132951 h 2523514"/>
              <a:gd name="connsiteX472" fmla="*/ 2270397 w 2292128"/>
              <a:gd name="connsiteY472" fmla="*/ 113775 h 2523514"/>
              <a:gd name="connsiteX473" fmla="*/ 2289572 w 2292128"/>
              <a:gd name="connsiteY473" fmla="*/ 114415 h 2523514"/>
              <a:gd name="connsiteX474" fmla="*/ 2288933 w 2292128"/>
              <a:gd name="connsiteY474" fmla="*/ 133590 h 2523514"/>
              <a:gd name="connsiteX475" fmla="*/ 2290211 w 2292128"/>
              <a:gd name="connsiteY475" fmla="*/ 95239 h 2523514"/>
              <a:gd name="connsiteX476" fmla="*/ 2271036 w 2292128"/>
              <a:gd name="connsiteY476" fmla="*/ 94600 h 2523514"/>
              <a:gd name="connsiteX477" fmla="*/ 2271675 w 2292128"/>
              <a:gd name="connsiteY477" fmla="*/ 75424 h 2523514"/>
              <a:gd name="connsiteX478" fmla="*/ 2290850 w 2292128"/>
              <a:gd name="connsiteY478" fmla="*/ 76063 h 2523514"/>
              <a:gd name="connsiteX479" fmla="*/ 2290211 w 2292128"/>
              <a:gd name="connsiteY479" fmla="*/ 95239 h 2523514"/>
              <a:gd name="connsiteX480" fmla="*/ 2291490 w 2292128"/>
              <a:gd name="connsiteY480" fmla="*/ 56888 h 2523514"/>
              <a:gd name="connsiteX481" fmla="*/ 2272314 w 2292128"/>
              <a:gd name="connsiteY481" fmla="*/ 56249 h 2523514"/>
              <a:gd name="connsiteX482" fmla="*/ 2272953 w 2292128"/>
              <a:gd name="connsiteY482" fmla="*/ 37073 h 2523514"/>
              <a:gd name="connsiteX483" fmla="*/ 2292129 w 2292128"/>
              <a:gd name="connsiteY483" fmla="*/ 37712 h 2523514"/>
              <a:gd name="connsiteX484" fmla="*/ 2291490 w 2292128"/>
              <a:gd name="connsiteY484" fmla="*/ 56888 h 2523514"/>
              <a:gd name="connsiteX485" fmla="*/ 2292129 w 2292128"/>
              <a:gd name="connsiteY485" fmla="*/ 19176 h 2523514"/>
              <a:gd name="connsiteX486" fmla="*/ 2272953 w 2292128"/>
              <a:gd name="connsiteY486" fmla="*/ 19176 h 2523514"/>
              <a:gd name="connsiteX487" fmla="*/ 2272953 w 2292128"/>
              <a:gd name="connsiteY487" fmla="*/ 0 h 2523514"/>
              <a:gd name="connsiteX488" fmla="*/ 2292129 w 2292128"/>
              <a:gd name="connsiteY488" fmla="*/ 0 h 2523514"/>
              <a:gd name="connsiteX489" fmla="*/ 2292129 w 2292128"/>
              <a:gd name="connsiteY489" fmla="*/ 19176 h 2523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Lst>
            <a:rect l="l" t="t" r="r" b="b"/>
            <a:pathLst>
              <a:path w="2292128" h="2523514">
                <a:moveTo>
                  <a:pt x="3835" y="2523514"/>
                </a:moveTo>
                <a:lnTo>
                  <a:pt x="0" y="2504978"/>
                </a:lnTo>
                <a:cubicBezTo>
                  <a:pt x="6392" y="2503699"/>
                  <a:pt x="12145" y="2502421"/>
                  <a:pt x="18536" y="2501143"/>
                </a:cubicBezTo>
                <a:lnTo>
                  <a:pt x="23011" y="2519679"/>
                </a:lnTo>
                <a:cubicBezTo>
                  <a:pt x="16619" y="2520958"/>
                  <a:pt x="10227" y="2522236"/>
                  <a:pt x="3835" y="2523514"/>
                </a:cubicBezTo>
                <a:close/>
                <a:moveTo>
                  <a:pt x="41547" y="2515205"/>
                </a:moveTo>
                <a:lnTo>
                  <a:pt x="37073" y="2496669"/>
                </a:lnTo>
                <a:cubicBezTo>
                  <a:pt x="43465" y="2495390"/>
                  <a:pt x="49217" y="2494112"/>
                  <a:pt x="55609" y="2492194"/>
                </a:cubicBezTo>
                <a:lnTo>
                  <a:pt x="60084" y="2510731"/>
                </a:lnTo>
                <a:cubicBezTo>
                  <a:pt x="53692" y="2512009"/>
                  <a:pt x="47939" y="2513927"/>
                  <a:pt x="41547" y="2515205"/>
                </a:cubicBezTo>
                <a:close/>
                <a:moveTo>
                  <a:pt x="78620" y="2506256"/>
                </a:moveTo>
                <a:lnTo>
                  <a:pt x="74146" y="2487720"/>
                </a:lnTo>
                <a:cubicBezTo>
                  <a:pt x="80538" y="2486442"/>
                  <a:pt x="86290" y="2484524"/>
                  <a:pt x="92682" y="2483246"/>
                </a:cubicBezTo>
                <a:lnTo>
                  <a:pt x="97157" y="2501782"/>
                </a:lnTo>
                <a:cubicBezTo>
                  <a:pt x="91404" y="2503699"/>
                  <a:pt x="85012" y="2504978"/>
                  <a:pt x="78620" y="2506256"/>
                </a:cubicBezTo>
                <a:close/>
                <a:moveTo>
                  <a:pt x="115693" y="2497308"/>
                </a:moveTo>
                <a:lnTo>
                  <a:pt x="111219" y="2478771"/>
                </a:lnTo>
                <a:cubicBezTo>
                  <a:pt x="117611" y="2477493"/>
                  <a:pt x="123363" y="2475575"/>
                  <a:pt x="129755" y="2474297"/>
                </a:cubicBezTo>
                <a:lnTo>
                  <a:pt x="134230" y="2492834"/>
                </a:lnTo>
                <a:cubicBezTo>
                  <a:pt x="128477" y="2494751"/>
                  <a:pt x="122085" y="2496029"/>
                  <a:pt x="115693" y="2497308"/>
                </a:cubicBezTo>
                <a:close/>
                <a:moveTo>
                  <a:pt x="153405" y="2488359"/>
                </a:moveTo>
                <a:lnTo>
                  <a:pt x="148931" y="2469823"/>
                </a:lnTo>
                <a:cubicBezTo>
                  <a:pt x="155323" y="2468544"/>
                  <a:pt x="161075" y="2466627"/>
                  <a:pt x="167467" y="2465348"/>
                </a:cubicBezTo>
                <a:lnTo>
                  <a:pt x="171942" y="2483885"/>
                </a:lnTo>
                <a:cubicBezTo>
                  <a:pt x="165550" y="2485163"/>
                  <a:pt x="159158" y="2486442"/>
                  <a:pt x="153405" y="2488359"/>
                </a:cubicBezTo>
                <a:close/>
                <a:moveTo>
                  <a:pt x="190478" y="2478771"/>
                </a:moveTo>
                <a:lnTo>
                  <a:pt x="185365" y="2460235"/>
                </a:lnTo>
                <a:cubicBezTo>
                  <a:pt x="191756" y="2458956"/>
                  <a:pt x="197509" y="2457039"/>
                  <a:pt x="203901" y="2455121"/>
                </a:cubicBezTo>
                <a:lnTo>
                  <a:pt x="209015" y="2473658"/>
                </a:lnTo>
                <a:cubicBezTo>
                  <a:pt x="202623" y="2475575"/>
                  <a:pt x="196231" y="2477493"/>
                  <a:pt x="190478" y="2478771"/>
                </a:cubicBezTo>
                <a:close/>
                <a:moveTo>
                  <a:pt x="226912" y="2469184"/>
                </a:moveTo>
                <a:lnTo>
                  <a:pt x="221798" y="2450647"/>
                </a:lnTo>
                <a:cubicBezTo>
                  <a:pt x="228190" y="2448729"/>
                  <a:pt x="233943" y="2447451"/>
                  <a:pt x="240335" y="2445533"/>
                </a:cubicBezTo>
                <a:lnTo>
                  <a:pt x="245448" y="2464070"/>
                </a:lnTo>
                <a:cubicBezTo>
                  <a:pt x="239696" y="2465988"/>
                  <a:pt x="233304" y="2467266"/>
                  <a:pt x="226912" y="2469184"/>
                </a:cubicBezTo>
                <a:close/>
                <a:moveTo>
                  <a:pt x="263985" y="2458956"/>
                </a:moveTo>
                <a:lnTo>
                  <a:pt x="258871" y="2440420"/>
                </a:lnTo>
                <a:cubicBezTo>
                  <a:pt x="265263" y="2438503"/>
                  <a:pt x="271016" y="2437224"/>
                  <a:pt x="277408" y="2435307"/>
                </a:cubicBezTo>
                <a:lnTo>
                  <a:pt x="282521" y="2453843"/>
                </a:lnTo>
                <a:cubicBezTo>
                  <a:pt x="276768" y="2455760"/>
                  <a:pt x="270377" y="2457678"/>
                  <a:pt x="263985" y="2458956"/>
                </a:cubicBezTo>
                <a:close/>
                <a:moveTo>
                  <a:pt x="301058" y="2448729"/>
                </a:moveTo>
                <a:lnTo>
                  <a:pt x="295944" y="2430193"/>
                </a:lnTo>
                <a:cubicBezTo>
                  <a:pt x="302336" y="2428275"/>
                  <a:pt x="308089" y="2426997"/>
                  <a:pt x="314481" y="2425079"/>
                </a:cubicBezTo>
                <a:lnTo>
                  <a:pt x="319594" y="2443616"/>
                </a:lnTo>
                <a:cubicBezTo>
                  <a:pt x="313202" y="2445533"/>
                  <a:pt x="307450" y="2446812"/>
                  <a:pt x="301058" y="2448729"/>
                </a:cubicBezTo>
                <a:close/>
                <a:moveTo>
                  <a:pt x="337491" y="2437863"/>
                </a:moveTo>
                <a:lnTo>
                  <a:pt x="332378" y="2419966"/>
                </a:lnTo>
                <a:cubicBezTo>
                  <a:pt x="338770" y="2418048"/>
                  <a:pt x="344522" y="2416131"/>
                  <a:pt x="350914" y="2414853"/>
                </a:cubicBezTo>
                <a:lnTo>
                  <a:pt x="356667" y="2433389"/>
                </a:lnTo>
                <a:cubicBezTo>
                  <a:pt x="350275" y="2434667"/>
                  <a:pt x="343883" y="2436585"/>
                  <a:pt x="337491" y="2437863"/>
                </a:cubicBezTo>
                <a:close/>
                <a:moveTo>
                  <a:pt x="374564" y="2426997"/>
                </a:moveTo>
                <a:lnTo>
                  <a:pt x="368812" y="2408461"/>
                </a:lnTo>
                <a:cubicBezTo>
                  <a:pt x="375203" y="2406543"/>
                  <a:pt x="380956" y="2404625"/>
                  <a:pt x="387348" y="2402708"/>
                </a:cubicBezTo>
                <a:lnTo>
                  <a:pt x="393101" y="2421244"/>
                </a:lnTo>
                <a:cubicBezTo>
                  <a:pt x="386709" y="2423801"/>
                  <a:pt x="380317" y="2425079"/>
                  <a:pt x="374564" y="2426997"/>
                </a:cubicBezTo>
                <a:close/>
                <a:moveTo>
                  <a:pt x="410998" y="2416131"/>
                </a:moveTo>
                <a:lnTo>
                  <a:pt x="405245" y="2397594"/>
                </a:lnTo>
                <a:lnTo>
                  <a:pt x="423143" y="2391842"/>
                </a:lnTo>
                <a:lnTo>
                  <a:pt x="428895" y="2410378"/>
                </a:lnTo>
                <a:lnTo>
                  <a:pt x="410998" y="2416131"/>
                </a:lnTo>
                <a:close/>
                <a:moveTo>
                  <a:pt x="447432" y="2404625"/>
                </a:moveTo>
                <a:lnTo>
                  <a:pt x="441679" y="2386089"/>
                </a:lnTo>
                <a:cubicBezTo>
                  <a:pt x="447432" y="2384172"/>
                  <a:pt x="453824" y="2382254"/>
                  <a:pt x="459576" y="2380336"/>
                </a:cubicBezTo>
                <a:lnTo>
                  <a:pt x="465329" y="2398873"/>
                </a:lnTo>
                <a:cubicBezTo>
                  <a:pt x="459576" y="2400790"/>
                  <a:pt x="453824" y="2402708"/>
                  <a:pt x="447432" y="2404625"/>
                </a:cubicBezTo>
                <a:close/>
                <a:moveTo>
                  <a:pt x="483865" y="2392481"/>
                </a:moveTo>
                <a:lnTo>
                  <a:pt x="478113" y="2374584"/>
                </a:lnTo>
                <a:cubicBezTo>
                  <a:pt x="483865" y="2372666"/>
                  <a:pt x="490257" y="2370748"/>
                  <a:pt x="496010" y="2368831"/>
                </a:cubicBezTo>
                <a:lnTo>
                  <a:pt x="502402" y="2386728"/>
                </a:lnTo>
                <a:cubicBezTo>
                  <a:pt x="496010" y="2388646"/>
                  <a:pt x="490257" y="2390563"/>
                  <a:pt x="483865" y="2392481"/>
                </a:cubicBezTo>
                <a:close/>
                <a:moveTo>
                  <a:pt x="520299" y="2380336"/>
                </a:moveTo>
                <a:lnTo>
                  <a:pt x="513907" y="2362439"/>
                </a:lnTo>
                <a:cubicBezTo>
                  <a:pt x="519660" y="2360522"/>
                  <a:pt x="526052" y="2358604"/>
                  <a:pt x="531805" y="2356047"/>
                </a:cubicBezTo>
                <a:lnTo>
                  <a:pt x="538196" y="2373944"/>
                </a:lnTo>
                <a:cubicBezTo>
                  <a:pt x="532444" y="2376501"/>
                  <a:pt x="526052" y="2378419"/>
                  <a:pt x="520299" y="2380336"/>
                </a:cubicBezTo>
                <a:close/>
                <a:moveTo>
                  <a:pt x="556733" y="2367552"/>
                </a:moveTo>
                <a:lnTo>
                  <a:pt x="550341" y="2349655"/>
                </a:lnTo>
                <a:cubicBezTo>
                  <a:pt x="556094" y="2347738"/>
                  <a:pt x="562486" y="2345181"/>
                  <a:pt x="568238" y="2343263"/>
                </a:cubicBezTo>
                <a:lnTo>
                  <a:pt x="574630" y="2361161"/>
                </a:lnTo>
                <a:cubicBezTo>
                  <a:pt x="568238" y="2363717"/>
                  <a:pt x="562486" y="2365635"/>
                  <a:pt x="556733" y="2367552"/>
                </a:cubicBezTo>
                <a:close/>
                <a:moveTo>
                  <a:pt x="592527" y="2354769"/>
                </a:moveTo>
                <a:lnTo>
                  <a:pt x="586136" y="2336872"/>
                </a:lnTo>
                <a:cubicBezTo>
                  <a:pt x="591888" y="2334954"/>
                  <a:pt x="598280" y="2332397"/>
                  <a:pt x="604033" y="2330480"/>
                </a:cubicBezTo>
                <a:lnTo>
                  <a:pt x="610425" y="2348377"/>
                </a:lnTo>
                <a:cubicBezTo>
                  <a:pt x="604672" y="2350294"/>
                  <a:pt x="598280" y="2352851"/>
                  <a:pt x="592527" y="2354769"/>
                </a:cubicBezTo>
                <a:close/>
                <a:moveTo>
                  <a:pt x="628322" y="2341985"/>
                </a:moveTo>
                <a:lnTo>
                  <a:pt x="621930" y="2324088"/>
                </a:lnTo>
                <a:cubicBezTo>
                  <a:pt x="627683" y="2322170"/>
                  <a:pt x="634075" y="2319613"/>
                  <a:pt x="639827" y="2317696"/>
                </a:cubicBezTo>
                <a:lnTo>
                  <a:pt x="646858" y="2335593"/>
                </a:lnTo>
                <a:cubicBezTo>
                  <a:pt x="640467" y="2337511"/>
                  <a:pt x="634714" y="2339428"/>
                  <a:pt x="628322" y="2341985"/>
                </a:cubicBezTo>
                <a:close/>
                <a:moveTo>
                  <a:pt x="664117" y="2327923"/>
                </a:moveTo>
                <a:lnTo>
                  <a:pt x="657085" y="2310026"/>
                </a:lnTo>
                <a:cubicBezTo>
                  <a:pt x="662838" y="2307469"/>
                  <a:pt x="669230" y="2305551"/>
                  <a:pt x="674983" y="2302995"/>
                </a:cubicBezTo>
                <a:lnTo>
                  <a:pt x="682014" y="2320892"/>
                </a:lnTo>
                <a:cubicBezTo>
                  <a:pt x="676261" y="2323449"/>
                  <a:pt x="670508" y="2326005"/>
                  <a:pt x="664117" y="2327923"/>
                </a:cubicBezTo>
                <a:close/>
                <a:moveTo>
                  <a:pt x="699911" y="2314500"/>
                </a:moveTo>
                <a:lnTo>
                  <a:pt x="692880" y="2296603"/>
                </a:lnTo>
                <a:cubicBezTo>
                  <a:pt x="698633" y="2294046"/>
                  <a:pt x="704385" y="2292128"/>
                  <a:pt x="710777" y="2289571"/>
                </a:cubicBezTo>
                <a:lnTo>
                  <a:pt x="717808" y="2307469"/>
                </a:lnTo>
                <a:cubicBezTo>
                  <a:pt x="712056" y="2309387"/>
                  <a:pt x="705664" y="2311943"/>
                  <a:pt x="699911" y="2314500"/>
                </a:cubicBezTo>
                <a:close/>
                <a:moveTo>
                  <a:pt x="735706" y="2299799"/>
                </a:moveTo>
                <a:lnTo>
                  <a:pt x="728675" y="2281902"/>
                </a:lnTo>
                <a:cubicBezTo>
                  <a:pt x="734427" y="2279345"/>
                  <a:pt x="740180" y="2276788"/>
                  <a:pt x="746572" y="2274870"/>
                </a:cubicBezTo>
                <a:lnTo>
                  <a:pt x="754242" y="2292767"/>
                </a:lnTo>
                <a:cubicBezTo>
                  <a:pt x="747211" y="2295324"/>
                  <a:pt x="741458" y="2297242"/>
                  <a:pt x="735706" y="2299799"/>
                </a:cubicBezTo>
                <a:close/>
                <a:moveTo>
                  <a:pt x="770861" y="2285097"/>
                </a:moveTo>
                <a:lnTo>
                  <a:pt x="763191" y="2267200"/>
                </a:lnTo>
                <a:cubicBezTo>
                  <a:pt x="768943" y="2264643"/>
                  <a:pt x="774696" y="2262086"/>
                  <a:pt x="780449" y="2259530"/>
                </a:cubicBezTo>
                <a:lnTo>
                  <a:pt x="788119" y="2277427"/>
                </a:lnTo>
                <a:cubicBezTo>
                  <a:pt x="782366" y="2279984"/>
                  <a:pt x="776614" y="2282541"/>
                  <a:pt x="770861" y="2285097"/>
                </a:cubicBezTo>
                <a:close/>
                <a:moveTo>
                  <a:pt x="806016" y="2270396"/>
                </a:moveTo>
                <a:lnTo>
                  <a:pt x="798346" y="2252499"/>
                </a:lnTo>
                <a:cubicBezTo>
                  <a:pt x="804099" y="2249942"/>
                  <a:pt x="809851" y="2247385"/>
                  <a:pt x="815604" y="2244828"/>
                </a:cubicBezTo>
                <a:lnTo>
                  <a:pt x="823274" y="2262086"/>
                </a:lnTo>
                <a:cubicBezTo>
                  <a:pt x="817522" y="2265282"/>
                  <a:pt x="811769" y="2267839"/>
                  <a:pt x="806016" y="2270396"/>
                </a:cubicBezTo>
                <a:close/>
                <a:moveTo>
                  <a:pt x="841172" y="2255056"/>
                </a:moveTo>
                <a:lnTo>
                  <a:pt x="833501" y="2237797"/>
                </a:lnTo>
                <a:cubicBezTo>
                  <a:pt x="839254" y="2235240"/>
                  <a:pt x="845007" y="2232684"/>
                  <a:pt x="850760" y="2230127"/>
                </a:cubicBezTo>
                <a:lnTo>
                  <a:pt x="858430" y="2247385"/>
                </a:lnTo>
                <a:cubicBezTo>
                  <a:pt x="852677" y="2249303"/>
                  <a:pt x="846924" y="2251860"/>
                  <a:pt x="841172" y="2255056"/>
                </a:cubicBezTo>
                <a:close/>
                <a:moveTo>
                  <a:pt x="875688" y="2239076"/>
                </a:moveTo>
                <a:lnTo>
                  <a:pt x="867378" y="2221818"/>
                </a:lnTo>
                <a:cubicBezTo>
                  <a:pt x="873131" y="2219261"/>
                  <a:pt x="878884" y="2216704"/>
                  <a:pt x="884636" y="2213508"/>
                </a:cubicBezTo>
                <a:lnTo>
                  <a:pt x="892946" y="2230766"/>
                </a:lnTo>
                <a:cubicBezTo>
                  <a:pt x="887832" y="2233323"/>
                  <a:pt x="882080" y="2236519"/>
                  <a:pt x="875688" y="2239076"/>
                </a:cubicBezTo>
                <a:close/>
                <a:moveTo>
                  <a:pt x="910843" y="2222457"/>
                </a:moveTo>
                <a:lnTo>
                  <a:pt x="902534" y="2205199"/>
                </a:lnTo>
                <a:cubicBezTo>
                  <a:pt x="908286" y="2202642"/>
                  <a:pt x="914039" y="2199446"/>
                  <a:pt x="919792" y="2196889"/>
                </a:cubicBezTo>
                <a:lnTo>
                  <a:pt x="928101" y="2214147"/>
                </a:lnTo>
                <a:cubicBezTo>
                  <a:pt x="922349" y="2217343"/>
                  <a:pt x="916596" y="2219900"/>
                  <a:pt x="910843" y="2222457"/>
                </a:cubicBezTo>
                <a:close/>
                <a:moveTo>
                  <a:pt x="945359" y="2205838"/>
                </a:moveTo>
                <a:lnTo>
                  <a:pt x="937050" y="2188580"/>
                </a:lnTo>
                <a:cubicBezTo>
                  <a:pt x="942803" y="2186023"/>
                  <a:pt x="948555" y="2182827"/>
                  <a:pt x="954308" y="2180270"/>
                </a:cubicBezTo>
                <a:lnTo>
                  <a:pt x="962617" y="2197529"/>
                </a:lnTo>
                <a:cubicBezTo>
                  <a:pt x="956865" y="2200085"/>
                  <a:pt x="951112" y="2203281"/>
                  <a:pt x="945359" y="2205838"/>
                </a:cubicBezTo>
                <a:close/>
                <a:moveTo>
                  <a:pt x="979236" y="2189219"/>
                </a:moveTo>
                <a:lnTo>
                  <a:pt x="970288" y="2171961"/>
                </a:lnTo>
                <a:cubicBezTo>
                  <a:pt x="976040" y="2169404"/>
                  <a:pt x="981793" y="2166208"/>
                  <a:pt x="987546" y="2163012"/>
                </a:cubicBezTo>
                <a:lnTo>
                  <a:pt x="996494" y="2180270"/>
                </a:lnTo>
                <a:cubicBezTo>
                  <a:pt x="990742" y="2183466"/>
                  <a:pt x="984989" y="2186023"/>
                  <a:pt x="979236" y="2189219"/>
                </a:cubicBezTo>
                <a:close/>
                <a:moveTo>
                  <a:pt x="1013753" y="2171322"/>
                </a:moveTo>
                <a:lnTo>
                  <a:pt x="1004804" y="2154064"/>
                </a:lnTo>
                <a:cubicBezTo>
                  <a:pt x="1010557" y="2150868"/>
                  <a:pt x="1016309" y="2148311"/>
                  <a:pt x="1021423" y="2145115"/>
                </a:cubicBezTo>
                <a:lnTo>
                  <a:pt x="1030371" y="2162373"/>
                </a:lnTo>
                <a:cubicBezTo>
                  <a:pt x="1024619" y="2165569"/>
                  <a:pt x="1019505" y="2168765"/>
                  <a:pt x="1013753" y="2171322"/>
                </a:cubicBezTo>
                <a:close/>
                <a:moveTo>
                  <a:pt x="1047629" y="2153424"/>
                </a:moveTo>
                <a:lnTo>
                  <a:pt x="1038681" y="2136806"/>
                </a:lnTo>
                <a:cubicBezTo>
                  <a:pt x="1044433" y="2133610"/>
                  <a:pt x="1049547" y="2131053"/>
                  <a:pt x="1055300" y="2127857"/>
                </a:cubicBezTo>
                <a:lnTo>
                  <a:pt x="1064248" y="2144476"/>
                </a:lnTo>
                <a:cubicBezTo>
                  <a:pt x="1058496" y="2147672"/>
                  <a:pt x="1053382" y="2150868"/>
                  <a:pt x="1047629" y="2153424"/>
                </a:cubicBezTo>
                <a:close/>
                <a:moveTo>
                  <a:pt x="1080867" y="2135527"/>
                </a:moveTo>
                <a:lnTo>
                  <a:pt x="1071279" y="2118909"/>
                </a:lnTo>
                <a:cubicBezTo>
                  <a:pt x="1077032" y="2115713"/>
                  <a:pt x="1082146" y="2112517"/>
                  <a:pt x="1087898" y="2109321"/>
                </a:cubicBezTo>
                <a:lnTo>
                  <a:pt x="1097486" y="2125939"/>
                </a:lnTo>
                <a:cubicBezTo>
                  <a:pt x="1092373" y="2129135"/>
                  <a:pt x="1086620" y="2132331"/>
                  <a:pt x="1080867" y="2135527"/>
                </a:cubicBezTo>
                <a:close/>
                <a:moveTo>
                  <a:pt x="1114744" y="2116352"/>
                </a:moveTo>
                <a:lnTo>
                  <a:pt x="1105156" y="2099733"/>
                </a:lnTo>
                <a:cubicBezTo>
                  <a:pt x="1110909" y="2096537"/>
                  <a:pt x="1116023" y="2093341"/>
                  <a:pt x="1121775" y="2090145"/>
                </a:cubicBezTo>
                <a:lnTo>
                  <a:pt x="1131363" y="2106764"/>
                </a:lnTo>
                <a:cubicBezTo>
                  <a:pt x="1125610" y="2109960"/>
                  <a:pt x="1119858" y="2113156"/>
                  <a:pt x="1114744" y="2116352"/>
                </a:cubicBezTo>
                <a:close/>
                <a:moveTo>
                  <a:pt x="1147982" y="2097176"/>
                </a:moveTo>
                <a:lnTo>
                  <a:pt x="1138394" y="2080557"/>
                </a:lnTo>
                <a:cubicBezTo>
                  <a:pt x="1144147" y="2077361"/>
                  <a:pt x="1149260" y="2074165"/>
                  <a:pt x="1155013" y="2070969"/>
                </a:cubicBezTo>
                <a:lnTo>
                  <a:pt x="1164601" y="2087588"/>
                </a:lnTo>
                <a:cubicBezTo>
                  <a:pt x="1158848" y="2090784"/>
                  <a:pt x="1153095" y="2093980"/>
                  <a:pt x="1147982" y="2097176"/>
                </a:cubicBezTo>
                <a:close/>
                <a:moveTo>
                  <a:pt x="1180581" y="2077361"/>
                </a:moveTo>
                <a:lnTo>
                  <a:pt x="1170354" y="2060742"/>
                </a:lnTo>
                <a:cubicBezTo>
                  <a:pt x="1175467" y="2057546"/>
                  <a:pt x="1181220" y="2054350"/>
                  <a:pt x="1186333" y="2050515"/>
                </a:cubicBezTo>
                <a:lnTo>
                  <a:pt x="1196560" y="2067134"/>
                </a:lnTo>
                <a:cubicBezTo>
                  <a:pt x="1191447" y="2070969"/>
                  <a:pt x="1186333" y="2074165"/>
                  <a:pt x="1180581" y="2077361"/>
                </a:cubicBezTo>
                <a:close/>
                <a:moveTo>
                  <a:pt x="1213179" y="2057546"/>
                </a:moveTo>
                <a:lnTo>
                  <a:pt x="1202952" y="2041567"/>
                </a:lnTo>
                <a:cubicBezTo>
                  <a:pt x="1208066" y="2038371"/>
                  <a:pt x="1213818" y="2034536"/>
                  <a:pt x="1218932" y="2031340"/>
                </a:cubicBezTo>
                <a:lnTo>
                  <a:pt x="1229159" y="2047319"/>
                </a:lnTo>
                <a:cubicBezTo>
                  <a:pt x="1224045" y="2050515"/>
                  <a:pt x="1218293" y="2054350"/>
                  <a:pt x="1213179" y="2057546"/>
                </a:cubicBezTo>
                <a:close/>
                <a:moveTo>
                  <a:pt x="1245778" y="2037092"/>
                </a:moveTo>
                <a:lnTo>
                  <a:pt x="1235551" y="2021112"/>
                </a:lnTo>
                <a:cubicBezTo>
                  <a:pt x="1240664" y="2017916"/>
                  <a:pt x="1246417" y="2014082"/>
                  <a:pt x="1251531" y="2010886"/>
                </a:cubicBezTo>
                <a:lnTo>
                  <a:pt x="1261757" y="2026865"/>
                </a:lnTo>
                <a:cubicBezTo>
                  <a:pt x="1256005" y="2030061"/>
                  <a:pt x="1250891" y="2033257"/>
                  <a:pt x="1245778" y="2037092"/>
                </a:cubicBezTo>
                <a:close/>
                <a:moveTo>
                  <a:pt x="1277737" y="2015999"/>
                </a:moveTo>
                <a:lnTo>
                  <a:pt x="1266871" y="2000019"/>
                </a:lnTo>
                <a:cubicBezTo>
                  <a:pt x="1271985" y="1996184"/>
                  <a:pt x="1277098" y="1992988"/>
                  <a:pt x="1282851" y="1989153"/>
                </a:cubicBezTo>
                <a:lnTo>
                  <a:pt x="1293717" y="2005133"/>
                </a:lnTo>
                <a:cubicBezTo>
                  <a:pt x="1287964" y="2008968"/>
                  <a:pt x="1282851" y="2012164"/>
                  <a:pt x="1277737" y="2015999"/>
                </a:cubicBezTo>
                <a:close/>
                <a:moveTo>
                  <a:pt x="1309057" y="1994267"/>
                </a:moveTo>
                <a:lnTo>
                  <a:pt x="1298191" y="1978287"/>
                </a:lnTo>
                <a:cubicBezTo>
                  <a:pt x="1303305" y="1974452"/>
                  <a:pt x="1308418" y="1971256"/>
                  <a:pt x="1313532" y="1967421"/>
                </a:cubicBezTo>
                <a:lnTo>
                  <a:pt x="1324398" y="1983401"/>
                </a:lnTo>
                <a:cubicBezTo>
                  <a:pt x="1319924" y="1987236"/>
                  <a:pt x="1314810" y="1991071"/>
                  <a:pt x="1309057" y="1994267"/>
                </a:cubicBezTo>
                <a:close/>
                <a:moveTo>
                  <a:pt x="1341017" y="1972534"/>
                </a:moveTo>
                <a:lnTo>
                  <a:pt x="1330151" y="1957194"/>
                </a:lnTo>
                <a:cubicBezTo>
                  <a:pt x="1335264" y="1953359"/>
                  <a:pt x="1340378" y="1949524"/>
                  <a:pt x="1345491" y="1946328"/>
                </a:cubicBezTo>
                <a:lnTo>
                  <a:pt x="1356997" y="1961668"/>
                </a:lnTo>
                <a:cubicBezTo>
                  <a:pt x="1351244" y="1964864"/>
                  <a:pt x="1346130" y="1968699"/>
                  <a:pt x="1341017" y="1972534"/>
                </a:cubicBezTo>
                <a:close/>
                <a:moveTo>
                  <a:pt x="1371698" y="1950163"/>
                </a:moveTo>
                <a:lnTo>
                  <a:pt x="1360193" y="1934822"/>
                </a:lnTo>
                <a:cubicBezTo>
                  <a:pt x="1365306" y="1930987"/>
                  <a:pt x="1370419" y="1927152"/>
                  <a:pt x="1375533" y="1923317"/>
                </a:cubicBezTo>
                <a:lnTo>
                  <a:pt x="1387038" y="1938657"/>
                </a:lnTo>
                <a:cubicBezTo>
                  <a:pt x="1381925" y="1942492"/>
                  <a:pt x="1376811" y="1946328"/>
                  <a:pt x="1371698" y="1950163"/>
                </a:cubicBezTo>
                <a:close/>
                <a:moveTo>
                  <a:pt x="1402379" y="1927152"/>
                </a:moveTo>
                <a:lnTo>
                  <a:pt x="1390874" y="1911811"/>
                </a:lnTo>
                <a:cubicBezTo>
                  <a:pt x="1395987" y="1907976"/>
                  <a:pt x="1401101" y="1904141"/>
                  <a:pt x="1406214" y="1900306"/>
                </a:cubicBezTo>
                <a:lnTo>
                  <a:pt x="1417719" y="1915646"/>
                </a:lnTo>
                <a:cubicBezTo>
                  <a:pt x="1412606" y="1919482"/>
                  <a:pt x="1407492" y="1923317"/>
                  <a:pt x="1402379" y="1927152"/>
                </a:cubicBezTo>
                <a:close/>
                <a:moveTo>
                  <a:pt x="1433060" y="1903502"/>
                </a:moveTo>
                <a:lnTo>
                  <a:pt x="1421555" y="1888161"/>
                </a:lnTo>
                <a:cubicBezTo>
                  <a:pt x="1426668" y="1884326"/>
                  <a:pt x="1431782" y="1880491"/>
                  <a:pt x="1436256" y="1876656"/>
                </a:cubicBezTo>
                <a:lnTo>
                  <a:pt x="1448400" y="1891357"/>
                </a:lnTo>
                <a:cubicBezTo>
                  <a:pt x="1443287" y="1895832"/>
                  <a:pt x="1438173" y="1899667"/>
                  <a:pt x="1433060" y="1903502"/>
                </a:cubicBezTo>
                <a:close/>
                <a:moveTo>
                  <a:pt x="1463102" y="1879852"/>
                </a:moveTo>
                <a:lnTo>
                  <a:pt x="1450957" y="1865151"/>
                </a:lnTo>
                <a:cubicBezTo>
                  <a:pt x="1456071" y="1861315"/>
                  <a:pt x="1460545" y="1856841"/>
                  <a:pt x="1465659" y="1853006"/>
                </a:cubicBezTo>
                <a:lnTo>
                  <a:pt x="1477803" y="1867707"/>
                </a:lnTo>
                <a:cubicBezTo>
                  <a:pt x="1472690" y="1871543"/>
                  <a:pt x="1468215" y="1876017"/>
                  <a:pt x="1463102" y="1879852"/>
                </a:cubicBezTo>
                <a:close/>
                <a:moveTo>
                  <a:pt x="1492504" y="1855563"/>
                </a:moveTo>
                <a:lnTo>
                  <a:pt x="1480360" y="1840862"/>
                </a:lnTo>
                <a:cubicBezTo>
                  <a:pt x="1485473" y="1837026"/>
                  <a:pt x="1489948" y="1832552"/>
                  <a:pt x="1495061" y="1828717"/>
                </a:cubicBezTo>
                <a:lnTo>
                  <a:pt x="1507206" y="1843418"/>
                </a:lnTo>
                <a:cubicBezTo>
                  <a:pt x="1502731" y="1847253"/>
                  <a:pt x="1497618" y="1851089"/>
                  <a:pt x="1492504" y="1855563"/>
                </a:cubicBezTo>
                <a:close/>
                <a:moveTo>
                  <a:pt x="1521907" y="1830634"/>
                </a:moveTo>
                <a:lnTo>
                  <a:pt x="1509123" y="1815933"/>
                </a:lnTo>
                <a:cubicBezTo>
                  <a:pt x="1514237" y="1811459"/>
                  <a:pt x="1518711" y="1807624"/>
                  <a:pt x="1523185" y="1803149"/>
                </a:cubicBezTo>
                <a:lnTo>
                  <a:pt x="1535969" y="1817851"/>
                </a:lnTo>
                <a:cubicBezTo>
                  <a:pt x="1531495" y="1821686"/>
                  <a:pt x="1527021" y="1826160"/>
                  <a:pt x="1521907" y="1830634"/>
                </a:cubicBezTo>
                <a:close/>
                <a:moveTo>
                  <a:pt x="1550671" y="1805067"/>
                </a:moveTo>
                <a:lnTo>
                  <a:pt x="1537887" y="1791005"/>
                </a:lnTo>
                <a:cubicBezTo>
                  <a:pt x="1542361" y="1786531"/>
                  <a:pt x="1547475" y="1782695"/>
                  <a:pt x="1551949" y="1778221"/>
                </a:cubicBezTo>
                <a:lnTo>
                  <a:pt x="1564733" y="1792283"/>
                </a:lnTo>
                <a:cubicBezTo>
                  <a:pt x="1560258" y="1796118"/>
                  <a:pt x="1555784" y="1800593"/>
                  <a:pt x="1550671" y="1805067"/>
                </a:cubicBezTo>
                <a:close/>
                <a:moveTo>
                  <a:pt x="1579434" y="1778860"/>
                </a:moveTo>
                <a:lnTo>
                  <a:pt x="1566650" y="1764798"/>
                </a:lnTo>
                <a:cubicBezTo>
                  <a:pt x="1571125" y="1760324"/>
                  <a:pt x="1576238" y="1755850"/>
                  <a:pt x="1580712" y="1752014"/>
                </a:cubicBezTo>
                <a:lnTo>
                  <a:pt x="1594135" y="1766077"/>
                </a:lnTo>
                <a:cubicBezTo>
                  <a:pt x="1588383" y="1770551"/>
                  <a:pt x="1583908" y="1774386"/>
                  <a:pt x="1579434" y="1778860"/>
                </a:cubicBezTo>
                <a:close/>
                <a:moveTo>
                  <a:pt x="1606919" y="1752654"/>
                </a:moveTo>
                <a:lnTo>
                  <a:pt x="1593496" y="1738591"/>
                </a:lnTo>
                <a:cubicBezTo>
                  <a:pt x="1597970" y="1734117"/>
                  <a:pt x="1602445" y="1729643"/>
                  <a:pt x="1606919" y="1725168"/>
                </a:cubicBezTo>
                <a:lnTo>
                  <a:pt x="1620342" y="1738591"/>
                </a:lnTo>
                <a:cubicBezTo>
                  <a:pt x="1616507" y="1743705"/>
                  <a:pt x="1612033" y="1748179"/>
                  <a:pt x="1606919" y="1752654"/>
                </a:cubicBezTo>
                <a:close/>
                <a:moveTo>
                  <a:pt x="1634404" y="1725808"/>
                </a:moveTo>
                <a:lnTo>
                  <a:pt x="1620981" y="1712385"/>
                </a:lnTo>
                <a:cubicBezTo>
                  <a:pt x="1625456" y="1707910"/>
                  <a:pt x="1629930" y="1703436"/>
                  <a:pt x="1634404" y="1698962"/>
                </a:cubicBezTo>
                <a:lnTo>
                  <a:pt x="1647827" y="1712385"/>
                </a:lnTo>
                <a:cubicBezTo>
                  <a:pt x="1643992" y="1716859"/>
                  <a:pt x="1639518" y="1721333"/>
                  <a:pt x="1634404" y="1725808"/>
                </a:cubicBezTo>
                <a:close/>
                <a:moveTo>
                  <a:pt x="1661889" y="1698323"/>
                </a:moveTo>
                <a:lnTo>
                  <a:pt x="1647827" y="1684900"/>
                </a:lnTo>
                <a:cubicBezTo>
                  <a:pt x="1652301" y="1680425"/>
                  <a:pt x="1656776" y="1675951"/>
                  <a:pt x="1661250" y="1671477"/>
                </a:cubicBezTo>
                <a:lnTo>
                  <a:pt x="1675312" y="1684900"/>
                </a:lnTo>
                <a:cubicBezTo>
                  <a:pt x="1670838" y="1689374"/>
                  <a:pt x="1666364" y="1693848"/>
                  <a:pt x="1661889" y="1698323"/>
                </a:cubicBezTo>
                <a:close/>
                <a:moveTo>
                  <a:pt x="1688096" y="1670837"/>
                </a:moveTo>
                <a:lnTo>
                  <a:pt x="1674034" y="1657415"/>
                </a:lnTo>
                <a:cubicBezTo>
                  <a:pt x="1678508" y="1652940"/>
                  <a:pt x="1682982" y="1648466"/>
                  <a:pt x="1686818" y="1643352"/>
                </a:cubicBezTo>
                <a:lnTo>
                  <a:pt x="1700880" y="1656136"/>
                </a:lnTo>
                <a:cubicBezTo>
                  <a:pt x="1697045" y="1661250"/>
                  <a:pt x="1692570" y="1666363"/>
                  <a:pt x="1688096" y="1670837"/>
                </a:cubicBezTo>
                <a:close/>
                <a:moveTo>
                  <a:pt x="1714303" y="1642713"/>
                </a:moveTo>
                <a:lnTo>
                  <a:pt x="1700241" y="1629929"/>
                </a:lnTo>
                <a:cubicBezTo>
                  <a:pt x="1704715" y="1625455"/>
                  <a:pt x="1708550" y="1620342"/>
                  <a:pt x="1713024" y="1615867"/>
                </a:cubicBezTo>
                <a:lnTo>
                  <a:pt x="1727087" y="1628651"/>
                </a:lnTo>
                <a:cubicBezTo>
                  <a:pt x="1722612" y="1633125"/>
                  <a:pt x="1718138" y="1638239"/>
                  <a:pt x="1714303" y="1642713"/>
                </a:cubicBezTo>
                <a:close/>
                <a:moveTo>
                  <a:pt x="1739870" y="1613950"/>
                </a:moveTo>
                <a:lnTo>
                  <a:pt x="1725169" y="1601166"/>
                </a:lnTo>
                <a:cubicBezTo>
                  <a:pt x="1729643" y="1596692"/>
                  <a:pt x="1733478" y="1591578"/>
                  <a:pt x="1737313" y="1587104"/>
                </a:cubicBezTo>
                <a:lnTo>
                  <a:pt x="1752015" y="1599888"/>
                </a:lnTo>
                <a:cubicBezTo>
                  <a:pt x="1748180" y="1604362"/>
                  <a:pt x="1743705" y="1609476"/>
                  <a:pt x="1739870" y="1613950"/>
                </a:cubicBezTo>
                <a:close/>
                <a:moveTo>
                  <a:pt x="1764799" y="1585186"/>
                </a:moveTo>
                <a:lnTo>
                  <a:pt x="1750097" y="1573042"/>
                </a:lnTo>
                <a:cubicBezTo>
                  <a:pt x="1753932" y="1567928"/>
                  <a:pt x="1758407" y="1563454"/>
                  <a:pt x="1762242" y="1558341"/>
                </a:cubicBezTo>
                <a:lnTo>
                  <a:pt x="1776943" y="1570485"/>
                </a:lnTo>
                <a:cubicBezTo>
                  <a:pt x="1772469" y="1575598"/>
                  <a:pt x="1768634" y="1580073"/>
                  <a:pt x="1764799" y="1585186"/>
                </a:cubicBezTo>
                <a:close/>
                <a:moveTo>
                  <a:pt x="1789088" y="1555784"/>
                </a:moveTo>
                <a:lnTo>
                  <a:pt x="1774386" y="1543639"/>
                </a:lnTo>
                <a:cubicBezTo>
                  <a:pt x="1778222" y="1538526"/>
                  <a:pt x="1782057" y="1534051"/>
                  <a:pt x="1786531" y="1528938"/>
                </a:cubicBezTo>
                <a:lnTo>
                  <a:pt x="1801232" y="1541082"/>
                </a:lnTo>
                <a:cubicBezTo>
                  <a:pt x="1796758" y="1545557"/>
                  <a:pt x="1792923" y="1550670"/>
                  <a:pt x="1789088" y="1555784"/>
                </a:cubicBezTo>
                <a:close/>
                <a:moveTo>
                  <a:pt x="1812738" y="1525742"/>
                </a:moveTo>
                <a:lnTo>
                  <a:pt x="1797397" y="1514236"/>
                </a:lnTo>
                <a:cubicBezTo>
                  <a:pt x="1801232" y="1509123"/>
                  <a:pt x="1805067" y="1504010"/>
                  <a:pt x="1808903" y="1498896"/>
                </a:cubicBezTo>
                <a:lnTo>
                  <a:pt x="1824243" y="1510401"/>
                </a:lnTo>
                <a:cubicBezTo>
                  <a:pt x="1820408" y="1515515"/>
                  <a:pt x="1816573" y="1520628"/>
                  <a:pt x="1812738" y="1525742"/>
                </a:cubicBezTo>
                <a:close/>
                <a:moveTo>
                  <a:pt x="1836388" y="1495061"/>
                </a:moveTo>
                <a:lnTo>
                  <a:pt x="1821047" y="1483555"/>
                </a:lnTo>
                <a:cubicBezTo>
                  <a:pt x="1824882" y="1478442"/>
                  <a:pt x="1828717" y="1473328"/>
                  <a:pt x="1832553" y="1468215"/>
                </a:cubicBezTo>
                <a:lnTo>
                  <a:pt x="1847893" y="1479720"/>
                </a:lnTo>
                <a:cubicBezTo>
                  <a:pt x="1844058" y="1484834"/>
                  <a:pt x="1840223" y="1489947"/>
                  <a:pt x="1836388" y="1495061"/>
                </a:cubicBezTo>
                <a:close/>
                <a:moveTo>
                  <a:pt x="1858759" y="1464380"/>
                </a:moveTo>
                <a:lnTo>
                  <a:pt x="1843419" y="1452875"/>
                </a:lnTo>
                <a:cubicBezTo>
                  <a:pt x="1847254" y="1447761"/>
                  <a:pt x="1851089" y="1442647"/>
                  <a:pt x="1854285" y="1437534"/>
                </a:cubicBezTo>
                <a:lnTo>
                  <a:pt x="1869625" y="1448400"/>
                </a:lnTo>
                <a:cubicBezTo>
                  <a:pt x="1866430" y="1454153"/>
                  <a:pt x="1862594" y="1459266"/>
                  <a:pt x="1858759" y="1464380"/>
                </a:cubicBezTo>
                <a:close/>
                <a:moveTo>
                  <a:pt x="1881131" y="1433060"/>
                </a:moveTo>
                <a:lnTo>
                  <a:pt x="1865151" y="1422193"/>
                </a:lnTo>
                <a:cubicBezTo>
                  <a:pt x="1868986" y="1417080"/>
                  <a:pt x="1872182" y="1411966"/>
                  <a:pt x="1876017" y="1406853"/>
                </a:cubicBezTo>
                <a:lnTo>
                  <a:pt x="1891997" y="1417719"/>
                </a:lnTo>
                <a:cubicBezTo>
                  <a:pt x="1888162" y="1422833"/>
                  <a:pt x="1884966" y="1427946"/>
                  <a:pt x="1881131" y="1433060"/>
                </a:cubicBezTo>
                <a:close/>
                <a:moveTo>
                  <a:pt x="1902863" y="1401100"/>
                </a:moveTo>
                <a:lnTo>
                  <a:pt x="1886884" y="1390234"/>
                </a:lnTo>
                <a:cubicBezTo>
                  <a:pt x="1890719" y="1385121"/>
                  <a:pt x="1893915" y="1379368"/>
                  <a:pt x="1897110" y="1374254"/>
                </a:cubicBezTo>
                <a:lnTo>
                  <a:pt x="1913090" y="1384481"/>
                </a:lnTo>
                <a:cubicBezTo>
                  <a:pt x="1909894" y="1390873"/>
                  <a:pt x="1906059" y="1395987"/>
                  <a:pt x="1902863" y="1401100"/>
                </a:cubicBezTo>
                <a:close/>
                <a:moveTo>
                  <a:pt x="1923956" y="1369141"/>
                </a:moveTo>
                <a:lnTo>
                  <a:pt x="1907977" y="1358914"/>
                </a:lnTo>
                <a:cubicBezTo>
                  <a:pt x="1911173" y="1353800"/>
                  <a:pt x="1915008" y="1348048"/>
                  <a:pt x="1918204" y="1342934"/>
                </a:cubicBezTo>
                <a:lnTo>
                  <a:pt x="1934184" y="1353161"/>
                </a:lnTo>
                <a:cubicBezTo>
                  <a:pt x="1930988" y="1358275"/>
                  <a:pt x="1927152" y="1364027"/>
                  <a:pt x="1923956" y="1369141"/>
                </a:cubicBezTo>
                <a:close/>
                <a:moveTo>
                  <a:pt x="1944411" y="1337181"/>
                </a:moveTo>
                <a:lnTo>
                  <a:pt x="1927792" y="1326954"/>
                </a:lnTo>
                <a:cubicBezTo>
                  <a:pt x="1930988" y="1321841"/>
                  <a:pt x="1934184" y="1316088"/>
                  <a:pt x="1938019" y="1310975"/>
                </a:cubicBezTo>
                <a:lnTo>
                  <a:pt x="1954637" y="1321202"/>
                </a:lnTo>
                <a:cubicBezTo>
                  <a:pt x="1950802" y="1325676"/>
                  <a:pt x="1947606" y="1331429"/>
                  <a:pt x="1944411" y="1337181"/>
                </a:cubicBezTo>
                <a:close/>
                <a:moveTo>
                  <a:pt x="1964225" y="1303944"/>
                </a:moveTo>
                <a:lnTo>
                  <a:pt x="1947606" y="1294356"/>
                </a:lnTo>
                <a:cubicBezTo>
                  <a:pt x="1950802" y="1288603"/>
                  <a:pt x="1953998" y="1283490"/>
                  <a:pt x="1957194" y="1277737"/>
                </a:cubicBezTo>
                <a:lnTo>
                  <a:pt x="1973813" y="1287325"/>
                </a:lnTo>
                <a:cubicBezTo>
                  <a:pt x="1970617" y="1293078"/>
                  <a:pt x="1967421" y="1298830"/>
                  <a:pt x="1964225" y="1303944"/>
                </a:cubicBezTo>
                <a:close/>
                <a:moveTo>
                  <a:pt x="1983401" y="1270706"/>
                </a:moveTo>
                <a:lnTo>
                  <a:pt x="1966782" y="1261118"/>
                </a:lnTo>
                <a:cubicBezTo>
                  <a:pt x="1969978" y="1255365"/>
                  <a:pt x="1973174" y="1250252"/>
                  <a:pt x="1976370" y="1244499"/>
                </a:cubicBezTo>
                <a:lnTo>
                  <a:pt x="1992989" y="1254087"/>
                </a:lnTo>
                <a:cubicBezTo>
                  <a:pt x="1989793" y="1259840"/>
                  <a:pt x="1986597" y="1265592"/>
                  <a:pt x="1983401" y="1270706"/>
                </a:cubicBezTo>
                <a:close/>
                <a:moveTo>
                  <a:pt x="2001937" y="1237468"/>
                </a:moveTo>
                <a:lnTo>
                  <a:pt x="1985319" y="1228519"/>
                </a:lnTo>
                <a:cubicBezTo>
                  <a:pt x="1988514" y="1222767"/>
                  <a:pt x="1991071" y="1217653"/>
                  <a:pt x="1994267" y="1211901"/>
                </a:cubicBezTo>
                <a:lnTo>
                  <a:pt x="2010886" y="1220849"/>
                </a:lnTo>
                <a:cubicBezTo>
                  <a:pt x="2008329" y="1225963"/>
                  <a:pt x="2005133" y="1231715"/>
                  <a:pt x="2001937" y="1237468"/>
                </a:cubicBezTo>
                <a:close/>
                <a:moveTo>
                  <a:pt x="2019835" y="1203591"/>
                </a:moveTo>
                <a:lnTo>
                  <a:pt x="2002577" y="1194642"/>
                </a:lnTo>
                <a:cubicBezTo>
                  <a:pt x="2005772" y="1188890"/>
                  <a:pt x="2008329" y="1183137"/>
                  <a:pt x="2011525" y="1178024"/>
                </a:cubicBezTo>
                <a:lnTo>
                  <a:pt x="2028783" y="1186972"/>
                </a:lnTo>
                <a:cubicBezTo>
                  <a:pt x="2026227" y="1192086"/>
                  <a:pt x="2023031" y="1197838"/>
                  <a:pt x="2019835" y="1203591"/>
                </a:cubicBezTo>
                <a:close/>
                <a:moveTo>
                  <a:pt x="2037732" y="1169075"/>
                </a:moveTo>
                <a:lnTo>
                  <a:pt x="2020474" y="1160766"/>
                </a:lnTo>
                <a:cubicBezTo>
                  <a:pt x="2023031" y="1155013"/>
                  <a:pt x="2026227" y="1149260"/>
                  <a:pt x="2028783" y="1143507"/>
                </a:cubicBezTo>
                <a:lnTo>
                  <a:pt x="2046041" y="1151817"/>
                </a:lnTo>
                <a:cubicBezTo>
                  <a:pt x="2042845" y="1157570"/>
                  <a:pt x="2040289" y="1163322"/>
                  <a:pt x="2037732" y="1169075"/>
                </a:cubicBezTo>
                <a:close/>
                <a:moveTo>
                  <a:pt x="2054351" y="1134559"/>
                </a:moveTo>
                <a:lnTo>
                  <a:pt x="2037093" y="1126249"/>
                </a:lnTo>
                <a:cubicBezTo>
                  <a:pt x="2039650" y="1120497"/>
                  <a:pt x="2042206" y="1114744"/>
                  <a:pt x="2045402" y="1108991"/>
                </a:cubicBezTo>
                <a:lnTo>
                  <a:pt x="2062660" y="1117301"/>
                </a:lnTo>
                <a:cubicBezTo>
                  <a:pt x="2059464" y="1123053"/>
                  <a:pt x="2056908" y="1128806"/>
                  <a:pt x="2054351" y="1134559"/>
                </a:cubicBezTo>
                <a:close/>
                <a:moveTo>
                  <a:pt x="2070331" y="1100043"/>
                </a:moveTo>
                <a:lnTo>
                  <a:pt x="2053073" y="1092372"/>
                </a:lnTo>
                <a:cubicBezTo>
                  <a:pt x="2055629" y="1086620"/>
                  <a:pt x="2058186" y="1080867"/>
                  <a:pt x="2060743" y="1075114"/>
                </a:cubicBezTo>
                <a:lnTo>
                  <a:pt x="2078001" y="1082785"/>
                </a:lnTo>
                <a:cubicBezTo>
                  <a:pt x="2075444" y="1088537"/>
                  <a:pt x="2072887" y="1094290"/>
                  <a:pt x="2070331" y="1100043"/>
                </a:cubicBezTo>
                <a:close/>
                <a:moveTo>
                  <a:pt x="2086310" y="1064887"/>
                </a:moveTo>
                <a:lnTo>
                  <a:pt x="2068413" y="1057217"/>
                </a:lnTo>
                <a:cubicBezTo>
                  <a:pt x="2070970" y="1051464"/>
                  <a:pt x="2073526" y="1045712"/>
                  <a:pt x="2076083" y="1039959"/>
                </a:cubicBezTo>
                <a:lnTo>
                  <a:pt x="2093981" y="1047629"/>
                </a:lnTo>
                <a:cubicBezTo>
                  <a:pt x="2090785" y="1053382"/>
                  <a:pt x="2088228" y="1059135"/>
                  <a:pt x="2086310" y="1064887"/>
                </a:cubicBezTo>
                <a:close/>
                <a:moveTo>
                  <a:pt x="2101012" y="1029732"/>
                </a:moveTo>
                <a:lnTo>
                  <a:pt x="2083114" y="1022701"/>
                </a:lnTo>
                <a:cubicBezTo>
                  <a:pt x="2085671" y="1016948"/>
                  <a:pt x="2088228" y="1011196"/>
                  <a:pt x="2090145" y="1004804"/>
                </a:cubicBezTo>
                <a:lnTo>
                  <a:pt x="2108043" y="1011835"/>
                </a:lnTo>
                <a:cubicBezTo>
                  <a:pt x="2105486" y="1017587"/>
                  <a:pt x="2103568" y="1023979"/>
                  <a:pt x="2101012" y="1029732"/>
                </a:cubicBezTo>
                <a:close/>
                <a:moveTo>
                  <a:pt x="2115074" y="993937"/>
                </a:moveTo>
                <a:lnTo>
                  <a:pt x="2097177" y="986906"/>
                </a:lnTo>
                <a:cubicBezTo>
                  <a:pt x="2099733" y="981154"/>
                  <a:pt x="2101651" y="975401"/>
                  <a:pt x="2104208" y="969009"/>
                </a:cubicBezTo>
                <a:lnTo>
                  <a:pt x="2122105" y="976040"/>
                </a:lnTo>
                <a:cubicBezTo>
                  <a:pt x="2120187" y="982432"/>
                  <a:pt x="2117630" y="988185"/>
                  <a:pt x="2115074" y="993937"/>
                </a:cubicBezTo>
                <a:close/>
                <a:moveTo>
                  <a:pt x="2129136" y="958143"/>
                </a:moveTo>
                <a:lnTo>
                  <a:pt x="2111239" y="951751"/>
                </a:lnTo>
                <a:cubicBezTo>
                  <a:pt x="2113156" y="945998"/>
                  <a:pt x="2115713" y="939606"/>
                  <a:pt x="2117630" y="933854"/>
                </a:cubicBezTo>
                <a:lnTo>
                  <a:pt x="2135528" y="940246"/>
                </a:lnTo>
                <a:cubicBezTo>
                  <a:pt x="2133610" y="945998"/>
                  <a:pt x="2131053" y="952390"/>
                  <a:pt x="2129136" y="958143"/>
                </a:cubicBezTo>
                <a:close/>
                <a:moveTo>
                  <a:pt x="2141920" y="922348"/>
                </a:moveTo>
                <a:lnTo>
                  <a:pt x="2124022" y="915957"/>
                </a:lnTo>
                <a:cubicBezTo>
                  <a:pt x="2125940" y="910204"/>
                  <a:pt x="2128497" y="903812"/>
                  <a:pt x="2130414" y="898059"/>
                </a:cubicBezTo>
                <a:lnTo>
                  <a:pt x="2148312" y="904451"/>
                </a:lnTo>
                <a:cubicBezTo>
                  <a:pt x="2146394" y="910204"/>
                  <a:pt x="2144476" y="915957"/>
                  <a:pt x="2141920" y="922348"/>
                </a:cubicBezTo>
                <a:close/>
                <a:moveTo>
                  <a:pt x="2154703" y="885915"/>
                </a:moveTo>
                <a:lnTo>
                  <a:pt x="2136806" y="879523"/>
                </a:lnTo>
                <a:cubicBezTo>
                  <a:pt x="2138724" y="873770"/>
                  <a:pt x="2140641" y="867378"/>
                  <a:pt x="2142559" y="861626"/>
                </a:cubicBezTo>
                <a:lnTo>
                  <a:pt x="2161095" y="867378"/>
                </a:lnTo>
                <a:cubicBezTo>
                  <a:pt x="2158539" y="873770"/>
                  <a:pt x="2156621" y="880162"/>
                  <a:pt x="2154703" y="885915"/>
                </a:cubicBezTo>
                <a:close/>
                <a:moveTo>
                  <a:pt x="2166209" y="849481"/>
                </a:moveTo>
                <a:lnTo>
                  <a:pt x="2147672" y="843728"/>
                </a:lnTo>
                <a:cubicBezTo>
                  <a:pt x="2149590" y="837976"/>
                  <a:pt x="2151508" y="831584"/>
                  <a:pt x="2153425" y="825831"/>
                </a:cubicBezTo>
                <a:lnTo>
                  <a:pt x="2171961" y="831584"/>
                </a:lnTo>
                <a:cubicBezTo>
                  <a:pt x="2170044" y="837336"/>
                  <a:pt x="2168766" y="843089"/>
                  <a:pt x="2166209" y="849481"/>
                </a:cubicBezTo>
                <a:close/>
                <a:moveTo>
                  <a:pt x="2177714" y="813047"/>
                </a:moveTo>
                <a:lnTo>
                  <a:pt x="2159178" y="807295"/>
                </a:lnTo>
                <a:cubicBezTo>
                  <a:pt x="2161095" y="801542"/>
                  <a:pt x="2163013" y="795150"/>
                  <a:pt x="2164291" y="788758"/>
                </a:cubicBezTo>
                <a:lnTo>
                  <a:pt x="2182828" y="793872"/>
                </a:lnTo>
                <a:cubicBezTo>
                  <a:pt x="2181549" y="800903"/>
                  <a:pt x="2179632" y="806655"/>
                  <a:pt x="2177714" y="813047"/>
                </a:cubicBezTo>
                <a:close/>
                <a:moveTo>
                  <a:pt x="2188580" y="775974"/>
                </a:moveTo>
                <a:lnTo>
                  <a:pt x="2170044" y="770861"/>
                </a:lnTo>
                <a:cubicBezTo>
                  <a:pt x="2171961" y="764469"/>
                  <a:pt x="2173240" y="758716"/>
                  <a:pt x="2175157" y="752324"/>
                </a:cubicBezTo>
                <a:lnTo>
                  <a:pt x="2193694" y="757438"/>
                </a:lnTo>
                <a:cubicBezTo>
                  <a:pt x="2191776" y="763830"/>
                  <a:pt x="2190498" y="769582"/>
                  <a:pt x="2188580" y="775974"/>
                </a:cubicBezTo>
                <a:close/>
                <a:moveTo>
                  <a:pt x="2198807" y="738901"/>
                </a:moveTo>
                <a:lnTo>
                  <a:pt x="2180271" y="733788"/>
                </a:lnTo>
                <a:cubicBezTo>
                  <a:pt x="2182188" y="727396"/>
                  <a:pt x="2183467" y="721643"/>
                  <a:pt x="2185384" y="715251"/>
                </a:cubicBezTo>
                <a:lnTo>
                  <a:pt x="2203921" y="719726"/>
                </a:lnTo>
                <a:cubicBezTo>
                  <a:pt x="2202003" y="726757"/>
                  <a:pt x="2200086" y="733149"/>
                  <a:pt x="2198807" y="738901"/>
                </a:cubicBezTo>
                <a:close/>
                <a:moveTo>
                  <a:pt x="2208395" y="701829"/>
                </a:moveTo>
                <a:lnTo>
                  <a:pt x="2189859" y="697354"/>
                </a:lnTo>
                <a:cubicBezTo>
                  <a:pt x="2191137" y="690962"/>
                  <a:pt x="2193055" y="685210"/>
                  <a:pt x="2194333" y="678818"/>
                </a:cubicBezTo>
                <a:lnTo>
                  <a:pt x="2212870" y="683292"/>
                </a:lnTo>
                <a:cubicBezTo>
                  <a:pt x="2211591" y="689684"/>
                  <a:pt x="2209674" y="695437"/>
                  <a:pt x="2208395" y="701829"/>
                </a:cubicBezTo>
                <a:close/>
                <a:moveTo>
                  <a:pt x="2217344" y="664756"/>
                </a:moveTo>
                <a:lnTo>
                  <a:pt x="2198807" y="660281"/>
                </a:lnTo>
                <a:cubicBezTo>
                  <a:pt x="2200086" y="653889"/>
                  <a:pt x="2201364" y="648137"/>
                  <a:pt x="2203282" y="641745"/>
                </a:cubicBezTo>
                <a:lnTo>
                  <a:pt x="2221818" y="646219"/>
                </a:lnTo>
                <a:cubicBezTo>
                  <a:pt x="2219901" y="651972"/>
                  <a:pt x="2218622" y="658364"/>
                  <a:pt x="2217344" y="664756"/>
                </a:cubicBezTo>
                <a:close/>
                <a:moveTo>
                  <a:pt x="2225653" y="627044"/>
                </a:moveTo>
                <a:lnTo>
                  <a:pt x="2207117" y="623208"/>
                </a:lnTo>
                <a:cubicBezTo>
                  <a:pt x="2208395" y="616816"/>
                  <a:pt x="2209674" y="611064"/>
                  <a:pt x="2210952" y="604672"/>
                </a:cubicBezTo>
                <a:lnTo>
                  <a:pt x="2229488" y="608507"/>
                </a:lnTo>
                <a:cubicBezTo>
                  <a:pt x="2228210" y="614899"/>
                  <a:pt x="2226932" y="621291"/>
                  <a:pt x="2225653" y="627044"/>
                </a:cubicBezTo>
                <a:close/>
                <a:moveTo>
                  <a:pt x="2233963" y="589971"/>
                </a:moveTo>
                <a:lnTo>
                  <a:pt x="2215426" y="586136"/>
                </a:lnTo>
                <a:cubicBezTo>
                  <a:pt x="2216705" y="579744"/>
                  <a:pt x="2217983" y="573991"/>
                  <a:pt x="2219262" y="567599"/>
                </a:cubicBezTo>
                <a:lnTo>
                  <a:pt x="2237798" y="571434"/>
                </a:lnTo>
                <a:cubicBezTo>
                  <a:pt x="2235880" y="577187"/>
                  <a:pt x="2235241" y="583579"/>
                  <a:pt x="2233963" y="589971"/>
                </a:cubicBezTo>
                <a:close/>
                <a:moveTo>
                  <a:pt x="2240994" y="552258"/>
                </a:moveTo>
                <a:lnTo>
                  <a:pt x="2222457" y="548423"/>
                </a:lnTo>
                <a:cubicBezTo>
                  <a:pt x="2223736" y="542032"/>
                  <a:pt x="2225014" y="535640"/>
                  <a:pt x="2225653" y="529887"/>
                </a:cubicBezTo>
                <a:lnTo>
                  <a:pt x="2244829" y="533083"/>
                </a:lnTo>
                <a:cubicBezTo>
                  <a:pt x="2243551" y="539475"/>
                  <a:pt x="2242272" y="545867"/>
                  <a:pt x="2240994" y="552258"/>
                </a:cubicBezTo>
                <a:close/>
                <a:moveTo>
                  <a:pt x="2248025" y="514546"/>
                </a:moveTo>
                <a:lnTo>
                  <a:pt x="2228849" y="511350"/>
                </a:lnTo>
                <a:cubicBezTo>
                  <a:pt x="2230128" y="504959"/>
                  <a:pt x="2230767" y="498567"/>
                  <a:pt x="2232045" y="492814"/>
                </a:cubicBezTo>
                <a:lnTo>
                  <a:pt x="2251221" y="496010"/>
                </a:lnTo>
                <a:cubicBezTo>
                  <a:pt x="2249942" y="501763"/>
                  <a:pt x="2248664" y="508154"/>
                  <a:pt x="2248025" y="514546"/>
                </a:cubicBezTo>
                <a:close/>
                <a:moveTo>
                  <a:pt x="2254417" y="476834"/>
                </a:moveTo>
                <a:lnTo>
                  <a:pt x="2235241" y="473638"/>
                </a:lnTo>
                <a:cubicBezTo>
                  <a:pt x="2236519" y="467246"/>
                  <a:pt x="2237159" y="460855"/>
                  <a:pt x="2238437" y="455102"/>
                </a:cubicBezTo>
                <a:lnTo>
                  <a:pt x="2257613" y="458298"/>
                </a:lnTo>
                <a:cubicBezTo>
                  <a:pt x="2256334" y="464051"/>
                  <a:pt x="2255056" y="470442"/>
                  <a:pt x="2254417" y="476834"/>
                </a:cubicBezTo>
                <a:close/>
                <a:moveTo>
                  <a:pt x="2260170" y="438483"/>
                </a:moveTo>
                <a:lnTo>
                  <a:pt x="2240994" y="435926"/>
                </a:lnTo>
                <a:cubicBezTo>
                  <a:pt x="2241633" y="429534"/>
                  <a:pt x="2242911" y="423143"/>
                  <a:pt x="2243551" y="417390"/>
                </a:cubicBezTo>
                <a:lnTo>
                  <a:pt x="2262726" y="419947"/>
                </a:lnTo>
                <a:cubicBezTo>
                  <a:pt x="2262087" y="426338"/>
                  <a:pt x="2260809" y="432730"/>
                  <a:pt x="2260170" y="438483"/>
                </a:cubicBezTo>
                <a:close/>
                <a:moveTo>
                  <a:pt x="2265283" y="400771"/>
                </a:moveTo>
                <a:lnTo>
                  <a:pt x="2246107" y="398214"/>
                </a:lnTo>
                <a:cubicBezTo>
                  <a:pt x="2246747" y="391822"/>
                  <a:pt x="2248025" y="385431"/>
                  <a:pt x="2248664" y="379039"/>
                </a:cubicBezTo>
                <a:lnTo>
                  <a:pt x="2267840" y="381595"/>
                </a:lnTo>
                <a:cubicBezTo>
                  <a:pt x="2267201" y="387987"/>
                  <a:pt x="2265922" y="394379"/>
                  <a:pt x="2265283" y="400771"/>
                </a:cubicBezTo>
                <a:close/>
                <a:moveTo>
                  <a:pt x="2269757" y="363059"/>
                </a:moveTo>
                <a:lnTo>
                  <a:pt x="2250582" y="360502"/>
                </a:lnTo>
                <a:cubicBezTo>
                  <a:pt x="2251221" y="354110"/>
                  <a:pt x="2251860" y="347718"/>
                  <a:pt x="2252499" y="341326"/>
                </a:cubicBezTo>
                <a:lnTo>
                  <a:pt x="2271675" y="343244"/>
                </a:lnTo>
                <a:cubicBezTo>
                  <a:pt x="2271675" y="350275"/>
                  <a:pt x="2271036" y="356667"/>
                  <a:pt x="2269757" y="363059"/>
                </a:cubicBezTo>
                <a:close/>
                <a:moveTo>
                  <a:pt x="2274232" y="324708"/>
                </a:moveTo>
                <a:lnTo>
                  <a:pt x="2255056" y="322790"/>
                </a:lnTo>
                <a:cubicBezTo>
                  <a:pt x="2255695" y="316398"/>
                  <a:pt x="2256334" y="310006"/>
                  <a:pt x="2256974" y="303614"/>
                </a:cubicBezTo>
                <a:lnTo>
                  <a:pt x="2276149" y="305532"/>
                </a:lnTo>
                <a:cubicBezTo>
                  <a:pt x="2275510" y="311924"/>
                  <a:pt x="2274871" y="318316"/>
                  <a:pt x="2274232" y="324708"/>
                </a:cubicBezTo>
                <a:close/>
                <a:moveTo>
                  <a:pt x="2278067" y="286356"/>
                </a:moveTo>
                <a:lnTo>
                  <a:pt x="2258891" y="284439"/>
                </a:lnTo>
                <a:cubicBezTo>
                  <a:pt x="2259530" y="278047"/>
                  <a:pt x="2260170" y="271655"/>
                  <a:pt x="2260809" y="265263"/>
                </a:cubicBezTo>
                <a:lnTo>
                  <a:pt x="2279984" y="267181"/>
                </a:lnTo>
                <a:cubicBezTo>
                  <a:pt x="2279345" y="273573"/>
                  <a:pt x="2278706" y="279964"/>
                  <a:pt x="2278067" y="286356"/>
                </a:cubicBezTo>
                <a:close/>
                <a:moveTo>
                  <a:pt x="2281263" y="248644"/>
                </a:moveTo>
                <a:lnTo>
                  <a:pt x="2262087" y="247366"/>
                </a:lnTo>
                <a:cubicBezTo>
                  <a:pt x="2262726" y="240974"/>
                  <a:pt x="2263365" y="234582"/>
                  <a:pt x="2263365" y="228190"/>
                </a:cubicBezTo>
                <a:lnTo>
                  <a:pt x="2282541" y="229468"/>
                </a:lnTo>
                <a:cubicBezTo>
                  <a:pt x="2282541" y="235860"/>
                  <a:pt x="2281902" y="242252"/>
                  <a:pt x="2281263" y="248644"/>
                </a:cubicBezTo>
                <a:close/>
                <a:moveTo>
                  <a:pt x="2284459" y="210293"/>
                </a:moveTo>
                <a:lnTo>
                  <a:pt x="2265283" y="209015"/>
                </a:lnTo>
                <a:cubicBezTo>
                  <a:pt x="2265922" y="202623"/>
                  <a:pt x="2265922" y="196231"/>
                  <a:pt x="2266561" y="189839"/>
                </a:cubicBezTo>
                <a:lnTo>
                  <a:pt x="2285737" y="191117"/>
                </a:lnTo>
                <a:cubicBezTo>
                  <a:pt x="2285098" y="197509"/>
                  <a:pt x="2284459" y="203901"/>
                  <a:pt x="2284459" y="210293"/>
                </a:cubicBezTo>
                <a:close/>
                <a:moveTo>
                  <a:pt x="2287015" y="171942"/>
                </a:moveTo>
                <a:lnTo>
                  <a:pt x="2267840" y="170663"/>
                </a:lnTo>
                <a:cubicBezTo>
                  <a:pt x="2268479" y="164271"/>
                  <a:pt x="2268479" y="157880"/>
                  <a:pt x="2269118" y="151488"/>
                </a:cubicBezTo>
                <a:lnTo>
                  <a:pt x="2288294" y="152766"/>
                </a:lnTo>
                <a:cubicBezTo>
                  <a:pt x="2287655" y="159158"/>
                  <a:pt x="2287015" y="165550"/>
                  <a:pt x="2287015" y="171942"/>
                </a:cubicBezTo>
                <a:close/>
                <a:moveTo>
                  <a:pt x="2288933" y="133590"/>
                </a:moveTo>
                <a:lnTo>
                  <a:pt x="2269757" y="132951"/>
                </a:lnTo>
                <a:cubicBezTo>
                  <a:pt x="2269757" y="126559"/>
                  <a:pt x="2270397" y="120167"/>
                  <a:pt x="2270397" y="113775"/>
                </a:cubicBezTo>
                <a:lnTo>
                  <a:pt x="2289572" y="114415"/>
                </a:lnTo>
                <a:cubicBezTo>
                  <a:pt x="2289572" y="120807"/>
                  <a:pt x="2288933" y="127198"/>
                  <a:pt x="2288933" y="133590"/>
                </a:cubicBezTo>
                <a:close/>
                <a:moveTo>
                  <a:pt x="2290211" y="95239"/>
                </a:moveTo>
                <a:lnTo>
                  <a:pt x="2271036" y="94600"/>
                </a:lnTo>
                <a:cubicBezTo>
                  <a:pt x="2271036" y="88208"/>
                  <a:pt x="2271675" y="81816"/>
                  <a:pt x="2271675" y="75424"/>
                </a:cubicBezTo>
                <a:lnTo>
                  <a:pt x="2290850" y="76063"/>
                </a:lnTo>
                <a:cubicBezTo>
                  <a:pt x="2290850" y="82455"/>
                  <a:pt x="2290850" y="88847"/>
                  <a:pt x="2290211" y="95239"/>
                </a:cubicBezTo>
                <a:close/>
                <a:moveTo>
                  <a:pt x="2291490" y="56888"/>
                </a:moveTo>
                <a:lnTo>
                  <a:pt x="2272314" y="56249"/>
                </a:lnTo>
                <a:cubicBezTo>
                  <a:pt x="2272314" y="49857"/>
                  <a:pt x="2272314" y="43465"/>
                  <a:pt x="2272953" y="37073"/>
                </a:cubicBezTo>
                <a:lnTo>
                  <a:pt x="2292129" y="37712"/>
                </a:lnTo>
                <a:cubicBezTo>
                  <a:pt x="2291490" y="44743"/>
                  <a:pt x="2291490" y="50496"/>
                  <a:pt x="2291490" y="56888"/>
                </a:cubicBezTo>
                <a:close/>
                <a:moveTo>
                  <a:pt x="2292129" y="19176"/>
                </a:moveTo>
                <a:lnTo>
                  <a:pt x="2272953" y="19176"/>
                </a:lnTo>
                <a:cubicBezTo>
                  <a:pt x="2272953" y="12784"/>
                  <a:pt x="2272953" y="6392"/>
                  <a:pt x="2272953" y="0"/>
                </a:cubicBezTo>
                <a:lnTo>
                  <a:pt x="2292129" y="0"/>
                </a:lnTo>
                <a:cubicBezTo>
                  <a:pt x="2292129" y="6392"/>
                  <a:pt x="2292129" y="12784"/>
                  <a:pt x="2292129" y="19176"/>
                </a:cubicBezTo>
                <a:close/>
              </a:path>
            </a:pathLst>
          </a:custGeom>
          <a:solidFill>
            <a:srgbClr val="414042"/>
          </a:solidFill>
          <a:ln w="6385" cap="flat">
            <a:noFill/>
            <a:prstDash val="solid"/>
            <a:miter/>
          </a:ln>
        </p:spPr>
        <p:txBody>
          <a:bodyPr rtlCol="0" anchor="ctr"/>
          <a:lstStyle/>
          <a:p>
            <a:endParaRPr lang="en-US"/>
          </a:p>
        </p:txBody>
      </p:sp>
      <p:sp>
        <p:nvSpPr>
          <p:cNvPr id="5" name="Graphic 2">
            <a:extLst>
              <a:ext uri="{FF2B5EF4-FFF2-40B4-BE49-F238E27FC236}">
                <a16:creationId xmlns:a16="http://schemas.microsoft.com/office/drawing/2014/main" id="{2CE785F4-C2C3-4E81-B3DB-0D9B14C6489F}"/>
              </a:ext>
            </a:extLst>
          </p:cNvPr>
          <p:cNvSpPr/>
          <p:nvPr/>
        </p:nvSpPr>
        <p:spPr>
          <a:xfrm>
            <a:off x="4008210" y="2474551"/>
            <a:ext cx="1387038" cy="2434027"/>
          </a:xfrm>
          <a:custGeom>
            <a:avLst/>
            <a:gdLst>
              <a:gd name="connsiteX0" fmla="*/ 5114 w 1387038"/>
              <a:gd name="connsiteY0" fmla="*/ 2434028 h 2434027"/>
              <a:gd name="connsiteX1" fmla="*/ 0 w 1387038"/>
              <a:gd name="connsiteY1" fmla="*/ 2415492 h 2434027"/>
              <a:gd name="connsiteX2" fmla="*/ 18537 w 1387038"/>
              <a:gd name="connsiteY2" fmla="*/ 2410378 h 2434027"/>
              <a:gd name="connsiteX3" fmla="*/ 23650 w 1387038"/>
              <a:gd name="connsiteY3" fmla="*/ 2428914 h 2434027"/>
              <a:gd name="connsiteX4" fmla="*/ 5114 w 1387038"/>
              <a:gd name="connsiteY4" fmla="*/ 2434028 h 2434027"/>
              <a:gd name="connsiteX5" fmla="*/ 42186 w 1387038"/>
              <a:gd name="connsiteY5" fmla="*/ 2422523 h 2434027"/>
              <a:gd name="connsiteX6" fmla="*/ 36434 w 1387038"/>
              <a:gd name="connsiteY6" fmla="*/ 2404625 h 2434027"/>
              <a:gd name="connsiteX7" fmla="*/ 54331 w 1387038"/>
              <a:gd name="connsiteY7" fmla="*/ 2398234 h 2434027"/>
              <a:gd name="connsiteX8" fmla="*/ 60723 w 1387038"/>
              <a:gd name="connsiteY8" fmla="*/ 2416131 h 2434027"/>
              <a:gd name="connsiteX9" fmla="*/ 42186 w 1387038"/>
              <a:gd name="connsiteY9" fmla="*/ 2422523 h 2434027"/>
              <a:gd name="connsiteX10" fmla="*/ 79259 w 1387038"/>
              <a:gd name="connsiteY10" fmla="*/ 2409739 h 2434027"/>
              <a:gd name="connsiteX11" fmla="*/ 72228 w 1387038"/>
              <a:gd name="connsiteY11" fmla="*/ 2391842 h 2434027"/>
              <a:gd name="connsiteX12" fmla="*/ 90126 w 1387038"/>
              <a:gd name="connsiteY12" fmla="*/ 2384811 h 2434027"/>
              <a:gd name="connsiteX13" fmla="*/ 97796 w 1387038"/>
              <a:gd name="connsiteY13" fmla="*/ 2402708 h 2434027"/>
              <a:gd name="connsiteX14" fmla="*/ 79259 w 1387038"/>
              <a:gd name="connsiteY14" fmla="*/ 2409739 h 2434027"/>
              <a:gd name="connsiteX15" fmla="*/ 115054 w 1387038"/>
              <a:gd name="connsiteY15" fmla="*/ 2394399 h 2434027"/>
              <a:gd name="connsiteX16" fmla="*/ 107384 w 1387038"/>
              <a:gd name="connsiteY16" fmla="*/ 2377140 h 2434027"/>
              <a:gd name="connsiteX17" fmla="*/ 124642 w 1387038"/>
              <a:gd name="connsiteY17" fmla="*/ 2369470 h 2434027"/>
              <a:gd name="connsiteX18" fmla="*/ 132951 w 1387038"/>
              <a:gd name="connsiteY18" fmla="*/ 2386728 h 2434027"/>
              <a:gd name="connsiteX19" fmla="*/ 115054 w 1387038"/>
              <a:gd name="connsiteY19" fmla="*/ 2394399 h 2434027"/>
              <a:gd name="connsiteX20" fmla="*/ 150209 w 1387038"/>
              <a:gd name="connsiteY20" fmla="*/ 2377779 h 2434027"/>
              <a:gd name="connsiteX21" fmla="*/ 141900 w 1387038"/>
              <a:gd name="connsiteY21" fmla="*/ 2360521 h 2434027"/>
              <a:gd name="connsiteX22" fmla="*/ 159158 w 1387038"/>
              <a:gd name="connsiteY22" fmla="*/ 2351573 h 2434027"/>
              <a:gd name="connsiteX23" fmla="*/ 168107 w 1387038"/>
              <a:gd name="connsiteY23" fmla="*/ 2368831 h 2434027"/>
              <a:gd name="connsiteX24" fmla="*/ 150209 w 1387038"/>
              <a:gd name="connsiteY24" fmla="*/ 2377779 h 2434027"/>
              <a:gd name="connsiteX25" fmla="*/ 184725 w 1387038"/>
              <a:gd name="connsiteY25" fmla="*/ 2359882 h 2434027"/>
              <a:gd name="connsiteX26" fmla="*/ 175777 w 1387038"/>
              <a:gd name="connsiteY26" fmla="*/ 2343263 h 2434027"/>
              <a:gd name="connsiteX27" fmla="*/ 192396 w 1387038"/>
              <a:gd name="connsiteY27" fmla="*/ 2334315 h 2434027"/>
              <a:gd name="connsiteX28" fmla="*/ 201984 w 1387038"/>
              <a:gd name="connsiteY28" fmla="*/ 2350933 h 2434027"/>
              <a:gd name="connsiteX29" fmla="*/ 184725 w 1387038"/>
              <a:gd name="connsiteY29" fmla="*/ 2359882 h 2434027"/>
              <a:gd name="connsiteX30" fmla="*/ 218602 w 1387038"/>
              <a:gd name="connsiteY30" fmla="*/ 2340707 h 2434027"/>
              <a:gd name="connsiteX31" fmla="*/ 209015 w 1387038"/>
              <a:gd name="connsiteY31" fmla="*/ 2324088 h 2434027"/>
              <a:gd name="connsiteX32" fmla="*/ 225633 w 1387038"/>
              <a:gd name="connsiteY32" fmla="*/ 2314500 h 2434027"/>
              <a:gd name="connsiteX33" fmla="*/ 235861 w 1387038"/>
              <a:gd name="connsiteY33" fmla="*/ 2331119 h 2434027"/>
              <a:gd name="connsiteX34" fmla="*/ 218602 w 1387038"/>
              <a:gd name="connsiteY34" fmla="*/ 2340707 h 2434027"/>
              <a:gd name="connsiteX35" fmla="*/ 251840 w 1387038"/>
              <a:gd name="connsiteY35" fmla="*/ 2320892 h 2434027"/>
              <a:gd name="connsiteX36" fmla="*/ 241613 w 1387038"/>
              <a:gd name="connsiteY36" fmla="*/ 2304912 h 2434027"/>
              <a:gd name="connsiteX37" fmla="*/ 257593 w 1387038"/>
              <a:gd name="connsiteY37" fmla="*/ 2294685 h 2434027"/>
              <a:gd name="connsiteX38" fmla="*/ 267820 w 1387038"/>
              <a:gd name="connsiteY38" fmla="*/ 2310665 h 2434027"/>
              <a:gd name="connsiteX39" fmla="*/ 251840 w 1387038"/>
              <a:gd name="connsiteY39" fmla="*/ 2320892 h 2434027"/>
              <a:gd name="connsiteX40" fmla="*/ 283800 w 1387038"/>
              <a:gd name="connsiteY40" fmla="*/ 2299798 h 2434027"/>
              <a:gd name="connsiteX41" fmla="*/ 272933 w 1387038"/>
              <a:gd name="connsiteY41" fmla="*/ 2283819 h 2434027"/>
              <a:gd name="connsiteX42" fmla="*/ 288913 w 1387038"/>
              <a:gd name="connsiteY42" fmla="*/ 2272953 h 2434027"/>
              <a:gd name="connsiteX43" fmla="*/ 299779 w 1387038"/>
              <a:gd name="connsiteY43" fmla="*/ 2288933 h 2434027"/>
              <a:gd name="connsiteX44" fmla="*/ 283800 w 1387038"/>
              <a:gd name="connsiteY44" fmla="*/ 2299798 h 2434027"/>
              <a:gd name="connsiteX45" fmla="*/ 315759 w 1387038"/>
              <a:gd name="connsiteY45" fmla="*/ 2277427 h 2434027"/>
              <a:gd name="connsiteX46" fmla="*/ 304893 w 1387038"/>
              <a:gd name="connsiteY46" fmla="*/ 2262087 h 2434027"/>
              <a:gd name="connsiteX47" fmla="*/ 320233 w 1387038"/>
              <a:gd name="connsiteY47" fmla="*/ 2251220 h 2434027"/>
              <a:gd name="connsiteX48" fmla="*/ 331739 w 1387038"/>
              <a:gd name="connsiteY48" fmla="*/ 2266561 h 2434027"/>
              <a:gd name="connsiteX49" fmla="*/ 315759 w 1387038"/>
              <a:gd name="connsiteY49" fmla="*/ 2277427 h 2434027"/>
              <a:gd name="connsiteX50" fmla="*/ 347079 w 1387038"/>
              <a:gd name="connsiteY50" fmla="*/ 2255055 h 2434027"/>
              <a:gd name="connsiteX51" fmla="*/ 335574 w 1387038"/>
              <a:gd name="connsiteY51" fmla="*/ 2239715 h 2434027"/>
              <a:gd name="connsiteX52" fmla="*/ 350914 w 1387038"/>
              <a:gd name="connsiteY52" fmla="*/ 2228210 h 2434027"/>
              <a:gd name="connsiteX53" fmla="*/ 362420 w 1387038"/>
              <a:gd name="connsiteY53" fmla="*/ 2243550 h 2434027"/>
              <a:gd name="connsiteX54" fmla="*/ 347079 w 1387038"/>
              <a:gd name="connsiteY54" fmla="*/ 2255055 h 2434027"/>
              <a:gd name="connsiteX55" fmla="*/ 377760 w 1387038"/>
              <a:gd name="connsiteY55" fmla="*/ 2231406 h 2434027"/>
              <a:gd name="connsiteX56" fmla="*/ 366255 w 1387038"/>
              <a:gd name="connsiteY56" fmla="*/ 2216065 h 2434027"/>
              <a:gd name="connsiteX57" fmla="*/ 380956 w 1387038"/>
              <a:gd name="connsiteY57" fmla="*/ 2203920 h 2434027"/>
              <a:gd name="connsiteX58" fmla="*/ 393101 w 1387038"/>
              <a:gd name="connsiteY58" fmla="*/ 2218622 h 2434027"/>
              <a:gd name="connsiteX59" fmla="*/ 377760 w 1387038"/>
              <a:gd name="connsiteY59" fmla="*/ 2231406 h 2434027"/>
              <a:gd name="connsiteX60" fmla="*/ 408441 w 1387038"/>
              <a:gd name="connsiteY60" fmla="*/ 2207116 h 2434027"/>
              <a:gd name="connsiteX61" fmla="*/ 396297 w 1387038"/>
              <a:gd name="connsiteY61" fmla="*/ 2192415 h 2434027"/>
              <a:gd name="connsiteX62" fmla="*/ 410998 w 1387038"/>
              <a:gd name="connsiteY62" fmla="*/ 2180271 h 2434027"/>
              <a:gd name="connsiteX63" fmla="*/ 423143 w 1387038"/>
              <a:gd name="connsiteY63" fmla="*/ 2194972 h 2434027"/>
              <a:gd name="connsiteX64" fmla="*/ 408441 w 1387038"/>
              <a:gd name="connsiteY64" fmla="*/ 2207116 h 2434027"/>
              <a:gd name="connsiteX65" fmla="*/ 437844 w 1387038"/>
              <a:gd name="connsiteY65" fmla="*/ 2182188 h 2434027"/>
              <a:gd name="connsiteX66" fmla="*/ 425699 w 1387038"/>
              <a:gd name="connsiteY66" fmla="*/ 2167487 h 2434027"/>
              <a:gd name="connsiteX67" fmla="*/ 440401 w 1387038"/>
              <a:gd name="connsiteY67" fmla="*/ 2154703 h 2434027"/>
              <a:gd name="connsiteX68" fmla="*/ 453184 w 1387038"/>
              <a:gd name="connsiteY68" fmla="*/ 2169404 h 2434027"/>
              <a:gd name="connsiteX69" fmla="*/ 437844 w 1387038"/>
              <a:gd name="connsiteY69" fmla="*/ 2182188 h 2434027"/>
              <a:gd name="connsiteX70" fmla="*/ 467247 w 1387038"/>
              <a:gd name="connsiteY70" fmla="*/ 2156621 h 2434027"/>
              <a:gd name="connsiteX71" fmla="*/ 454463 w 1387038"/>
              <a:gd name="connsiteY71" fmla="*/ 2142558 h 2434027"/>
              <a:gd name="connsiteX72" fmla="*/ 468525 w 1387038"/>
              <a:gd name="connsiteY72" fmla="*/ 2129775 h 2434027"/>
              <a:gd name="connsiteX73" fmla="*/ 481309 w 1387038"/>
              <a:gd name="connsiteY73" fmla="*/ 2143837 h 2434027"/>
              <a:gd name="connsiteX74" fmla="*/ 467247 w 1387038"/>
              <a:gd name="connsiteY74" fmla="*/ 2156621 h 2434027"/>
              <a:gd name="connsiteX75" fmla="*/ 496010 w 1387038"/>
              <a:gd name="connsiteY75" fmla="*/ 2131053 h 2434027"/>
              <a:gd name="connsiteX76" fmla="*/ 483226 w 1387038"/>
              <a:gd name="connsiteY76" fmla="*/ 2116991 h 2434027"/>
              <a:gd name="connsiteX77" fmla="*/ 497288 w 1387038"/>
              <a:gd name="connsiteY77" fmla="*/ 2104207 h 2434027"/>
              <a:gd name="connsiteX78" fmla="*/ 510711 w 1387038"/>
              <a:gd name="connsiteY78" fmla="*/ 2118269 h 2434027"/>
              <a:gd name="connsiteX79" fmla="*/ 496010 w 1387038"/>
              <a:gd name="connsiteY79" fmla="*/ 2131053 h 2434027"/>
              <a:gd name="connsiteX80" fmla="*/ 524134 w 1387038"/>
              <a:gd name="connsiteY80" fmla="*/ 2104207 h 2434027"/>
              <a:gd name="connsiteX81" fmla="*/ 510711 w 1387038"/>
              <a:gd name="connsiteY81" fmla="*/ 2090145 h 2434027"/>
              <a:gd name="connsiteX82" fmla="*/ 524774 w 1387038"/>
              <a:gd name="connsiteY82" fmla="*/ 2076722 h 2434027"/>
              <a:gd name="connsiteX83" fmla="*/ 538196 w 1387038"/>
              <a:gd name="connsiteY83" fmla="*/ 2090784 h 2434027"/>
              <a:gd name="connsiteX84" fmla="*/ 524134 w 1387038"/>
              <a:gd name="connsiteY84" fmla="*/ 2104207 h 2434027"/>
              <a:gd name="connsiteX85" fmla="*/ 551619 w 1387038"/>
              <a:gd name="connsiteY85" fmla="*/ 2077361 h 2434027"/>
              <a:gd name="connsiteX86" fmla="*/ 538196 w 1387038"/>
              <a:gd name="connsiteY86" fmla="*/ 2063938 h 2434027"/>
              <a:gd name="connsiteX87" fmla="*/ 551619 w 1387038"/>
              <a:gd name="connsiteY87" fmla="*/ 2050515 h 2434027"/>
              <a:gd name="connsiteX88" fmla="*/ 565042 w 1387038"/>
              <a:gd name="connsiteY88" fmla="*/ 2063938 h 2434027"/>
              <a:gd name="connsiteX89" fmla="*/ 551619 w 1387038"/>
              <a:gd name="connsiteY89" fmla="*/ 2077361 h 2434027"/>
              <a:gd name="connsiteX90" fmla="*/ 579104 w 1387038"/>
              <a:gd name="connsiteY90" fmla="*/ 2049876 h 2434027"/>
              <a:gd name="connsiteX91" fmla="*/ 565682 w 1387038"/>
              <a:gd name="connsiteY91" fmla="*/ 2036453 h 2434027"/>
              <a:gd name="connsiteX92" fmla="*/ 579104 w 1387038"/>
              <a:gd name="connsiteY92" fmla="*/ 2022391 h 2434027"/>
              <a:gd name="connsiteX93" fmla="*/ 593167 w 1387038"/>
              <a:gd name="connsiteY93" fmla="*/ 2035814 h 2434027"/>
              <a:gd name="connsiteX94" fmla="*/ 579104 w 1387038"/>
              <a:gd name="connsiteY94" fmla="*/ 2049876 h 2434027"/>
              <a:gd name="connsiteX95" fmla="*/ 605950 w 1387038"/>
              <a:gd name="connsiteY95" fmla="*/ 2022391 h 2434027"/>
              <a:gd name="connsiteX96" fmla="*/ 591888 w 1387038"/>
              <a:gd name="connsiteY96" fmla="*/ 2008968 h 2434027"/>
              <a:gd name="connsiteX97" fmla="*/ 605311 w 1387038"/>
              <a:gd name="connsiteY97" fmla="*/ 1994906 h 2434027"/>
              <a:gd name="connsiteX98" fmla="*/ 619373 w 1387038"/>
              <a:gd name="connsiteY98" fmla="*/ 2007690 h 2434027"/>
              <a:gd name="connsiteX99" fmla="*/ 605950 w 1387038"/>
              <a:gd name="connsiteY99" fmla="*/ 2022391 h 2434027"/>
              <a:gd name="connsiteX100" fmla="*/ 632157 w 1387038"/>
              <a:gd name="connsiteY100" fmla="*/ 1993628 h 2434027"/>
              <a:gd name="connsiteX101" fmla="*/ 618095 w 1387038"/>
              <a:gd name="connsiteY101" fmla="*/ 1980844 h 2434027"/>
              <a:gd name="connsiteX102" fmla="*/ 630879 w 1387038"/>
              <a:gd name="connsiteY102" fmla="*/ 1966782 h 2434027"/>
              <a:gd name="connsiteX103" fmla="*/ 644941 w 1387038"/>
              <a:gd name="connsiteY103" fmla="*/ 1979565 h 2434027"/>
              <a:gd name="connsiteX104" fmla="*/ 632157 w 1387038"/>
              <a:gd name="connsiteY104" fmla="*/ 1993628 h 2434027"/>
              <a:gd name="connsiteX105" fmla="*/ 657725 w 1387038"/>
              <a:gd name="connsiteY105" fmla="*/ 1965503 h 2434027"/>
              <a:gd name="connsiteX106" fmla="*/ 643662 w 1387038"/>
              <a:gd name="connsiteY106" fmla="*/ 1952719 h 2434027"/>
              <a:gd name="connsiteX107" fmla="*/ 656446 w 1387038"/>
              <a:gd name="connsiteY107" fmla="*/ 1938018 h 2434027"/>
              <a:gd name="connsiteX108" fmla="*/ 671148 w 1387038"/>
              <a:gd name="connsiteY108" fmla="*/ 1950802 h 2434027"/>
              <a:gd name="connsiteX109" fmla="*/ 657725 w 1387038"/>
              <a:gd name="connsiteY109" fmla="*/ 1965503 h 2434027"/>
              <a:gd name="connsiteX110" fmla="*/ 683292 w 1387038"/>
              <a:gd name="connsiteY110" fmla="*/ 1936101 h 2434027"/>
              <a:gd name="connsiteX111" fmla="*/ 668591 w 1387038"/>
              <a:gd name="connsiteY111" fmla="*/ 1923317 h 2434027"/>
              <a:gd name="connsiteX112" fmla="*/ 680736 w 1387038"/>
              <a:gd name="connsiteY112" fmla="*/ 1908616 h 2434027"/>
              <a:gd name="connsiteX113" fmla="*/ 695437 w 1387038"/>
              <a:gd name="connsiteY113" fmla="*/ 1920760 h 2434027"/>
              <a:gd name="connsiteX114" fmla="*/ 683292 w 1387038"/>
              <a:gd name="connsiteY114" fmla="*/ 1936101 h 2434027"/>
              <a:gd name="connsiteX115" fmla="*/ 708221 w 1387038"/>
              <a:gd name="connsiteY115" fmla="*/ 1906698 h 2434027"/>
              <a:gd name="connsiteX116" fmla="*/ 693519 w 1387038"/>
              <a:gd name="connsiteY116" fmla="*/ 1894553 h 2434027"/>
              <a:gd name="connsiteX117" fmla="*/ 705664 w 1387038"/>
              <a:gd name="connsiteY117" fmla="*/ 1879852 h 2434027"/>
              <a:gd name="connsiteX118" fmla="*/ 720365 w 1387038"/>
              <a:gd name="connsiteY118" fmla="*/ 1891996 h 2434027"/>
              <a:gd name="connsiteX119" fmla="*/ 708221 w 1387038"/>
              <a:gd name="connsiteY119" fmla="*/ 1906698 h 2434027"/>
              <a:gd name="connsiteX120" fmla="*/ 733149 w 1387038"/>
              <a:gd name="connsiteY120" fmla="*/ 1876656 h 2434027"/>
              <a:gd name="connsiteX121" fmla="*/ 717808 w 1387038"/>
              <a:gd name="connsiteY121" fmla="*/ 1864511 h 2434027"/>
              <a:gd name="connsiteX122" fmla="*/ 729953 w 1387038"/>
              <a:gd name="connsiteY122" fmla="*/ 1849810 h 2434027"/>
              <a:gd name="connsiteX123" fmla="*/ 744654 w 1387038"/>
              <a:gd name="connsiteY123" fmla="*/ 1861955 h 2434027"/>
              <a:gd name="connsiteX124" fmla="*/ 733149 w 1387038"/>
              <a:gd name="connsiteY124" fmla="*/ 1876656 h 2434027"/>
              <a:gd name="connsiteX125" fmla="*/ 756799 w 1387038"/>
              <a:gd name="connsiteY125" fmla="*/ 1846614 h 2434027"/>
              <a:gd name="connsiteX126" fmla="*/ 741458 w 1387038"/>
              <a:gd name="connsiteY126" fmla="*/ 1834470 h 2434027"/>
              <a:gd name="connsiteX127" fmla="*/ 752964 w 1387038"/>
              <a:gd name="connsiteY127" fmla="*/ 1819129 h 2434027"/>
              <a:gd name="connsiteX128" fmla="*/ 768304 w 1387038"/>
              <a:gd name="connsiteY128" fmla="*/ 1830635 h 2434027"/>
              <a:gd name="connsiteX129" fmla="*/ 756799 w 1387038"/>
              <a:gd name="connsiteY129" fmla="*/ 1846614 h 2434027"/>
              <a:gd name="connsiteX130" fmla="*/ 780449 w 1387038"/>
              <a:gd name="connsiteY130" fmla="*/ 1815933 h 2434027"/>
              <a:gd name="connsiteX131" fmla="*/ 765108 w 1387038"/>
              <a:gd name="connsiteY131" fmla="*/ 1804428 h 2434027"/>
              <a:gd name="connsiteX132" fmla="*/ 776614 w 1387038"/>
              <a:gd name="connsiteY132" fmla="*/ 1789087 h 2434027"/>
              <a:gd name="connsiteX133" fmla="*/ 791954 w 1387038"/>
              <a:gd name="connsiteY133" fmla="*/ 1800593 h 2434027"/>
              <a:gd name="connsiteX134" fmla="*/ 780449 w 1387038"/>
              <a:gd name="connsiteY134" fmla="*/ 1815933 h 2434027"/>
              <a:gd name="connsiteX135" fmla="*/ 804099 w 1387038"/>
              <a:gd name="connsiteY135" fmla="*/ 1785252 h 2434027"/>
              <a:gd name="connsiteX136" fmla="*/ 788758 w 1387038"/>
              <a:gd name="connsiteY136" fmla="*/ 1773747 h 2434027"/>
              <a:gd name="connsiteX137" fmla="*/ 800264 w 1387038"/>
              <a:gd name="connsiteY137" fmla="*/ 1758406 h 2434027"/>
              <a:gd name="connsiteX138" fmla="*/ 815604 w 1387038"/>
              <a:gd name="connsiteY138" fmla="*/ 1769912 h 2434027"/>
              <a:gd name="connsiteX139" fmla="*/ 804099 w 1387038"/>
              <a:gd name="connsiteY139" fmla="*/ 1785252 h 2434027"/>
              <a:gd name="connsiteX140" fmla="*/ 827110 w 1387038"/>
              <a:gd name="connsiteY140" fmla="*/ 1753932 h 2434027"/>
              <a:gd name="connsiteX141" fmla="*/ 811769 w 1387038"/>
              <a:gd name="connsiteY141" fmla="*/ 1742427 h 2434027"/>
              <a:gd name="connsiteX142" fmla="*/ 823274 w 1387038"/>
              <a:gd name="connsiteY142" fmla="*/ 1727086 h 2434027"/>
              <a:gd name="connsiteX143" fmla="*/ 838615 w 1387038"/>
              <a:gd name="connsiteY143" fmla="*/ 1737952 h 2434027"/>
              <a:gd name="connsiteX144" fmla="*/ 827110 w 1387038"/>
              <a:gd name="connsiteY144" fmla="*/ 1753932 h 2434027"/>
              <a:gd name="connsiteX145" fmla="*/ 849481 w 1387038"/>
              <a:gd name="connsiteY145" fmla="*/ 1722612 h 2434027"/>
              <a:gd name="connsiteX146" fmla="*/ 833501 w 1387038"/>
              <a:gd name="connsiteY146" fmla="*/ 1711746 h 2434027"/>
              <a:gd name="connsiteX147" fmla="*/ 844368 w 1387038"/>
              <a:gd name="connsiteY147" fmla="*/ 1695766 h 2434027"/>
              <a:gd name="connsiteX148" fmla="*/ 860347 w 1387038"/>
              <a:gd name="connsiteY148" fmla="*/ 1706632 h 2434027"/>
              <a:gd name="connsiteX149" fmla="*/ 849481 w 1387038"/>
              <a:gd name="connsiteY149" fmla="*/ 1722612 h 2434027"/>
              <a:gd name="connsiteX150" fmla="*/ 871214 w 1387038"/>
              <a:gd name="connsiteY150" fmla="*/ 1690652 h 2434027"/>
              <a:gd name="connsiteX151" fmla="*/ 855234 w 1387038"/>
              <a:gd name="connsiteY151" fmla="*/ 1679786 h 2434027"/>
              <a:gd name="connsiteX152" fmla="*/ 866100 w 1387038"/>
              <a:gd name="connsiteY152" fmla="*/ 1663806 h 2434027"/>
              <a:gd name="connsiteX153" fmla="*/ 882080 w 1387038"/>
              <a:gd name="connsiteY153" fmla="*/ 1674673 h 2434027"/>
              <a:gd name="connsiteX154" fmla="*/ 871214 w 1387038"/>
              <a:gd name="connsiteY154" fmla="*/ 1690652 h 2434027"/>
              <a:gd name="connsiteX155" fmla="*/ 892946 w 1387038"/>
              <a:gd name="connsiteY155" fmla="*/ 1658693 h 2434027"/>
              <a:gd name="connsiteX156" fmla="*/ 876966 w 1387038"/>
              <a:gd name="connsiteY156" fmla="*/ 1647827 h 2434027"/>
              <a:gd name="connsiteX157" fmla="*/ 887832 w 1387038"/>
              <a:gd name="connsiteY157" fmla="*/ 1631847 h 2434027"/>
              <a:gd name="connsiteX158" fmla="*/ 903812 w 1387038"/>
              <a:gd name="connsiteY158" fmla="*/ 1642074 h 2434027"/>
              <a:gd name="connsiteX159" fmla="*/ 892946 w 1387038"/>
              <a:gd name="connsiteY159" fmla="*/ 1658693 h 2434027"/>
              <a:gd name="connsiteX160" fmla="*/ 914039 w 1387038"/>
              <a:gd name="connsiteY160" fmla="*/ 1626733 h 2434027"/>
              <a:gd name="connsiteX161" fmla="*/ 898060 w 1387038"/>
              <a:gd name="connsiteY161" fmla="*/ 1616507 h 2434027"/>
              <a:gd name="connsiteX162" fmla="*/ 908286 w 1387038"/>
              <a:gd name="connsiteY162" fmla="*/ 1600527 h 2434027"/>
              <a:gd name="connsiteX163" fmla="*/ 924266 w 1387038"/>
              <a:gd name="connsiteY163" fmla="*/ 1610754 h 2434027"/>
              <a:gd name="connsiteX164" fmla="*/ 914039 w 1387038"/>
              <a:gd name="connsiteY164" fmla="*/ 1626733 h 2434027"/>
              <a:gd name="connsiteX165" fmla="*/ 934493 w 1387038"/>
              <a:gd name="connsiteY165" fmla="*/ 1594135 h 2434027"/>
              <a:gd name="connsiteX166" fmla="*/ 918513 w 1387038"/>
              <a:gd name="connsiteY166" fmla="*/ 1583908 h 2434027"/>
              <a:gd name="connsiteX167" fmla="*/ 928740 w 1387038"/>
              <a:gd name="connsiteY167" fmla="*/ 1567289 h 2434027"/>
              <a:gd name="connsiteX168" fmla="*/ 945359 w 1387038"/>
              <a:gd name="connsiteY168" fmla="*/ 1577516 h 2434027"/>
              <a:gd name="connsiteX169" fmla="*/ 934493 w 1387038"/>
              <a:gd name="connsiteY169" fmla="*/ 1594135 h 2434027"/>
              <a:gd name="connsiteX170" fmla="*/ 954947 w 1387038"/>
              <a:gd name="connsiteY170" fmla="*/ 1560897 h 2434027"/>
              <a:gd name="connsiteX171" fmla="*/ 938328 w 1387038"/>
              <a:gd name="connsiteY171" fmla="*/ 1550670 h 2434027"/>
              <a:gd name="connsiteX172" fmla="*/ 948555 w 1387038"/>
              <a:gd name="connsiteY172" fmla="*/ 1534051 h 2434027"/>
              <a:gd name="connsiteX173" fmla="*/ 965174 w 1387038"/>
              <a:gd name="connsiteY173" fmla="*/ 1543639 h 2434027"/>
              <a:gd name="connsiteX174" fmla="*/ 954947 w 1387038"/>
              <a:gd name="connsiteY174" fmla="*/ 1560897 h 2434027"/>
              <a:gd name="connsiteX175" fmla="*/ 974762 w 1387038"/>
              <a:gd name="connsiteY175" fmla="*/ 1527659 h 2434027"/>
              <a:gd name="connsiteX176" fmla="*/ 958143 w 1387038"/>
              <a:gd name="connsiteY176" fmla="*/ 1518071 h 2434027"/>
              <a:gd name="connsiteX177" fmla="*/ 967731 w 1387038"/>
              <a:gd name="connsiteY177" fmla="*/ 1501453 h 2434027"/>
              <a:gd name="connsiteX178" fmla="*/ 984350 w 1387038"/>
              <a:gd name="connsiteY178" fmla="*/ 1511041 h 2434027"/>
              <a:gd name="connsiteX179" fmla="*/ 974762 w 1387038"/>
              <a:gd name="connsiteY179" fmla="*/ 1527659 h 2434027"/>
              <a:gd name="connsiteX180" fmla="*/ 993938 w 1387038"/>
              <a:gd name="connsiteY180" fmla="*/ 1494422 h 2434027"/>
              <a:gd name="connsiteX181" fmla="*/ 977319 w 1387038"/>
              <a:gd name="connsiteY181" fmla="*/ 1484834 h 2434027"/>
              <a:gd name="connsiteX182" fmla="*/ 986907 w 1387038"/>
              <a:gd name="connsiteY182" fmla="*/ 1468215 h 2434027"/>
              <a:gd name="connsiteX183" fmla="*/ 1003526 w 1387038"/>
              <a:gd name="connsiteY183" fmla="*/ 1477803 h 2434027"/>
              <a:gd name="connsiteX184" fmla="*/ 993938 w 1387038"/>
              <a:gd name="connsiteY184" fmla="*/ 1494422 h 2434027"/>
              <a:gd name="connsiteX185" fmla="*/ 1013113 w 1387038"/>
              <a:gd name="connsiteY185" fmla="*/ 1461184 h 2434027"/>
              <a:gd name="connsiteX186" fmla="*/ 996494 w 1387038"/>
              <a:gd name="connsiteY186" fmla="*/ 1451596 h 2434027"/>
              <a:gd name="connsiteX187" fmla="*/ 1006082 w 1387038"/>
              <a:gd name="connsiteY187" fmla="*/ 1434977 h 2434027"/>
              <a:gd name="connsiteX188" fmla="*/ 1022701 w 1387038"/>
              <a:gd name="connsiteY188" fmla="*/ 1443926 h 2434027"/>
              <a:gd name="connsiteX189" fmla="*/ 1013113 w 1387038"/>
              <a:gd name="connsiteY189" fmla="*/ 1461184 h 2434027"/>
              <a:gd name="connsiteX190" fmla="*/ 1031650 w 1387038"/>
              <a:gd name="connsiteY190" fmla="*/ 1427307 h 2434027"/>
              <a:gd name="connsiteX191" fmla="*/ 1015031 w 1387038"/>
              <a:gd name="connsiteY191" fmla="*/ 1418358 h 2434027"/>
              <a:gd name="connsiteX192" fmla="*/ 1023979 w 1387038"/>
              <a:gd name="connsiteY192" fmla="*/ 1401739 h 2434027"/>
              <a:gd name="connsiteX193" fmla="*/ 1040598 w 1387038"/>
              <a:gd name="connsiteY193" fmla="*/ 1410688 h 2434027"/>
              <a:gd name="connsiteX194" fmla="*/ 1031650 w 1387038"/>
              <a:gd name="connsiteY194" fmla="*/ 1427307 h 2434027"/>
              <a:gd name="connsiteX195" fmla="*/ 1049547 w 1387038"/>
              <a:gd name="connsiteY195" fmla="*/ 1392791 h 2434027"/>
              <a:gd name="connsiteX196" fmla="*/ 1032289 w 1387038"/>
              <a:gd name="connsiteY196" fmla="*/ 1383842 h 2434027"/>
              <a:gd name="connsiteX197" fmla="*/ 1041238 w 1387038"/>
              <a:gd name="connsiteY197" fmla="*/ 1366584 h 2434027"/>
              <a:gd name="connsiteX198" fmla="*/ 1058496 w 1387038"/>
              <a:gd name="connsiteY198" fmla="*/ 1375533 h 2434027"/>
              <a:gd name="connsiteX199" fmla="*/ 1049547 w 1387038"/>
              <a:gd name="connsiteY199" fmla="*/ 1392791 h 2434027"/>
              <a:gd name="connsiteX200" fmla="*/ 1067444 w 1387038"/>
              <a:gd name="connsiteY200" fmla="*/ 1358914 h 2434027"/>
              <a:gd name="connsiteX201" fmla="*/ 1050186 w 1387038"/>
              <a:gd name="connsiteY201" fmla="*/ 1349965 h 2434027"/>
              <a:gd name="connsiteX202" fmla="*/ 1058496 w 1387038"/>
              <a:gd name="connsiteY202" fmla="*/ 1332707 h 2434027"/>
              <a:gd name="connsiteX203" fmla="*/ 1075754 w 1387038"/>
              <a:gd name="connsiteY203" fmla="*/ 1341017 h 2434027"/>
              <a:gd name="connsiteX204" fmla="*/ 1067444 w 1387038"/>
              <a:gd name="connsiteY204" fmla="*/ 1358914 h 2434027"/>
              <a:gd name="connsiteX205" fmla="*/ 1084702 w 1387038"/>
              <a:gd name="connsiteY205" fmla="*/ 1323758 h 2434027"/>
              <a:gd name="connsiteX206" fmla="*/ 1067444 w 1387038"/>
              <a:gd name="connsiteY206" fmla="*/ 1315449 h 2434027"/>
              <a:gd name="connsiteX207" fmla="*/ 1075754 w 1387038"/>
              <a:gd name="connsiteY207" fmla="*/ 1298191 h 2434027"/>
              <a:gd name="connsiteX208" fmla="*/ 1093012 w 1387038"/>
              <a:gd name="connsiteY208" fmla="*/ 1306500 h 2434027"/>
              <a:gd name="connsiteX209" fmla="*/ 1084702 w 1387038"/>
              <a:gd name="connsiteY209" fmla="*/ 1323758 h 2434027"/>
              <a:gd name="connsiteX210" fmla="*/ 1101321 w 1387038"/>
              <a:gd name="connsiteY210" fmla="*/ 1289242 h 2434027"/>
              <a:gd name="connsiteX211" fmla="*/ 1084063 w 1387038"/>
              <a:gd name="connsiteY211" fmla="*/ 1280933 h 2434027"/>
              <a:gd name="connsiteX212" fmla="*/ 1092373 w 1387038"/>
              <a:gd name="connsiteY212" fmla="*/ 1263675 h 2434027"/>
              <a:gd name="connsiteX213" fmla="*/ 1109631 w 1387038"/>
              <a:gd name="connsiteY213" fmla="*/ 1271984 h 2434027"/>
              <a:gd name="connsiteX214" fmla="*/ 1101321 w 1387038"/>
              <a:gd name="connsiteY214" fmla="*/ 1289242 h 2434027"/>
              <a:gd name="connsiteX215" fmla="*/ 1117940 w 1387038"/>
              <a:gd name="connsiteY215" fmla="*/ 1254087 h 2434027"/>
              <a:gd name="connsiteX216" fmla="*/ 1100682 w 1387038"/>
              <a:gd name="connsiteY216" fmla="*/ 1245778 h 2434027"/>
              <a:gd name="connsiteX217" fmla="*/ 1108352 w 1387038"/>
              <a:gd name="connsiteY217" fmla="*/ 1228519 h 2434027"/>
              <a:gd name="connsiteX218" fmla="*/ 1125610 w 1387038"/>
              <a:gd name="connsiteY218" fmla="*/ 1236190 h 2434027"/>
              <a:gd name="connsiteX219" fmla="*/ 1117940 w 1387038"/>
              <a:gd name="connsiteY219" fmla="*/ 1254087 h 2434027"/>
              <a:gd name="connsiteX220" fmla="*/ 1133920 w 1387038"/>
              <a:gd name="connsiteY220" fmla="*/ 1218932 h 2434027"/>
              <a:gd name="connsiteX221" fmla="*/ 1116662 w 1387038"/>
              <a:gd name="connsiteY221" fmla="*/ 1211261 h 2434027"/>
              <a:gd name="connsiteX222" fmla="*/ 1124332 w 1387038"/>
              <a:gd name="connsiteY222" fmla="*/ 1194003 h 2434027"/>
              <a:gd name="connsiteX223" fmla="*/ 1142229 w 1387038"/>
              <a:gd name="connsiteY223" fmla="*/ 1201673 h 2434027"/>
              <a:gd name="connsiteX224" fmla="*/ 1133920 w 1387038"/>
              <a:gd name="connsiteY224" fmla="*/ 1218932 h 2434027"/>
              <a:gd name="connsiteX225" fmla="*/ 1149260 w 1387038"/>
              <a:gd name="connsiteY225" fmla="*/ 1183776 h 2434027"/>
              <a:gd name="connsiteX226" fmla="*/ 1131363 w 1387038"/>
              <a:gd name="connsiteY226" fmla="*/ 1176106 h 2434027"/>
              <a:gd name="connsiteX227" fmla="*/ 1139033 w 1387038"/>
              <a:gd name="connsiteY227" fmla="*/ 1158209 h 2434027"/>
              <a:gd name="connsiteX228" fmla="*/ 1156931 w 1387038"/>
              <a:gd name="connsiteY228" fmla="*/ 1165879 h 2434027"/>
              <a:gd name="connsiteX229" fmla="*/ 1149260 w 1387038"/>
              <a:gd name="connsiteY229" fmla="*/ 1183776 h 2434027"/>
              <a:gd name="connsiteX230" fmla="*/ 1163962 w 1387038"/>
              <a:gd name="connsiteY230" fmla="*/ 1147982 h 2434027"/>
              <a:gd name="connsiteX231" fmla="*/ 1146064 w 1387038"/>
              <a:gd name="connsiteY231" fmla="*/ 1140951 h 2434027"/>
              <a:gd name="connsiteX232" fmla="*/ 1153096 w 1387038"/>
              <a:gd name="connsiteY232" fmla="*/ 1123053 h 2434027"/>
              <a:gd name="connsiteX233" fmla="*/ 1170993 w 1387038"/>
              <a:gd name="connsiteY233" fmla="*/ 1130084 h 2434027"/>
              <a:gd name="connsiteX234" fmla="*/ 1163962 w 1387038"/>
              <a:gd name="connsiteY234" fmla="*/ 1147982 h 2434027"/>
              <a:gd name="connsiteX235" fmla="*/ 1178663 w 1387038"/>
              <a:gd name="connsiteY235" fmla="*/ 1112187 h 2434027"/>
              <a:gd name="connsiteX236" fmla="*/ 1160766 w 1387038"/>
              <a:gd name="connsiteY236" fmla="*/ 1105156 h 2434027"/>
              <a:gd name="connsiteX237" fmla="*/ 1167797 w 1387038"/>
              <a:gd name="connsiteY237" fmla="*/ 1087259 h 2434027"/>
              <a:gd name="connsiteX238" fmla="*/ 1185694 w 1387038"/>
              <a:gd name="connsiteY238" fmla="*/ 1094290 h 2434027"/>
              <a:gd name="connsiteX239" fmla="*/ 1178663 w 1387038"/>
              <a:gd name="connsiteY239" fmla="*/ 1112187 h 2434027"/>
              <a:gd name="connsiteX240" fmla="*/ 1192725 w 1387038"/>
              <a:gd name="connsiteY240" fmla="*/ 1076393 h 2434027"/>
              <a:gd name="connsiteX241" fmla="*/ 1174828 w 1387038"/>
              <a:gd name="connsiteY241" fmla="*/ 1069362 h 2434027"/>
              <a:gd name="connsiteX242" fmla="*/ 1181859 w 1387038"/>
              <a:gd name="connsiteY242" fmla="*/ 1051464 h 2434027"/>
              <a:gd name="connsiteX243" fmla="*/ 1199756 w 1387038"/>
              <a:gd name="connsiteY243" fmla="*/ 1058495 h 2434027"/>
              <a:gd name="connsiteX244" fmla="*/ 1192725 w 1387038"/>
              <a:gd name="connsiteY244" fmla="*/ 1076393 h 2434027"/>
              <a:gd name="connsiteX245" fmla="*/ 1206787 w 1387038"/>
              <a:gd name="connsiteY245" fmla="*/ 1039959 h 2434027"/>
              <a:gd name="connsiteX246" fmla="*/ 1188890 w 1387038"/>
              <a:gd name="connsiteY246" fmla="*/ 1033567 h 2434027"/>
              <a:gd name="connsiteX247" fmla="*/ 1195282 w 1387038"/>
              <a:gd name="connsiteY247" fmla="*/ 1015670 h 2434027"/>
              <a:gd name="connsiteX248" fmla="*/ 1213179 w 1387038"/>
              <a:gd name="connsiteY248" fmla="*/ 1022062 h 2434027"/>
              <a:gd name="connsiteX249" fmla="*/ 1206787 w 1387038"/>
              <a:gd name="connsiteY249" fmla="*/ 1039959 h 2434027"/>
              <a:gd name="connsiteX250" fmla="*/ 1219571 w 1387038"/>
              <a:gd name="connsiteY250" fmla="*/ 1004164 h 2434027"/>
              <a:gd name="connsiteX251" fmla="*/ 1201674 w 1387038"/>
              <a:gd name="connsiteY251" fmla="*/ 997772 h 2434027"/>
              <a:gd name="connsiteX252" fmla="*/ 1208066 w 1387038"/>
              <a:gd name="connsiteY252" fmla="*/ 979875 h 2434027"/>
              <a:gd name="connsiteX253" fmla="*/ 1225963 w 1387038"/>
              <a:gd name="connsiteY253" fmla="*/ 986267 h 2434027"/>
              <a:gd name="connsiteX254" fmla="*/ 1219571 w 1387038"/>
              <a:gd name="connsiteY254" fmla="*/ 1004164 h 2434027"/>
              <a:gd name="connsiteX255" fmla="*/ 1232355 w 1387038"/>
              <a:gd name="connsiteY255" fmla="*/ 967731 h 2434027"/>
              <a:gd name="connsiteX256" fmla="*/ 1214458 w 1387038"/>
              <a:gd name="connsiteY256" fmla="*/ 961339 h 2434027"/>
              <a:gd name="connsiteX257" fmla="*/ 1220850 w 1387038"/>
              <a:gd name="connsiteY257" fmla="*/ 943441 h 2434027"/>
              <a:gd name="connsiteX258" fmla="*/ 1238747 w 1387038"/>
              <a:gd name="connsiteY258" fmla="*/ 949194 h 2434027"/>
              <a:gd name="connsiteX259" fmla="*/ 1232355 w 1387038"/>
              <a:gd name="connsiteY259" fmla="*/ 967731 h 2434027"/>
              <a:gd name="connsiteX260" fmla="*/ 1244499 w 1387038"/>
              <a:gd name="connsiteY260" fmla="*/ 930658 h 2434027"/>
              <a:gd name="connsiteX261" fmla="*/ 1225963 w 1387038"/>
              <a:gd name="connsiteY261" fmla="*/ 924905 h 2434027"/>
              <a:gd name="connsiteX262" fmla="*/ 1231716 w 1387038"/>
              <a:gd name="connsiteY262" fmla="*/ 906369 h 2434027"/>
              <a:gd name="connsiteX263" fmla="*/ 1250252 w 1387038"/>
              <a:gd name="connsiteY263" fmla="*/ 912121 h 2434027"/>
              <a:gd name="connsiteX264" fmla="*/ 1244499 w 1387038"/>
              <a:gd name="connsiteY264" fmla="*/ 930658 h 2434027"/>
              <a:gd name="connsiteX265" fmla="*/ 1256005 w 1387038"/>
              <a:gd name="connsiteY265" fmla="*/ 894224 h 2434027"/>
              <a:gd name="connsiteX266" fmla="*/ 1237468 w 1387038"/>
              <a:gd name="connsiteY266" fmla="*/ 888471 h 2434027"/>
              <a:gd name="connsiteX267" fmla="*/ 1243221 w 1387038"/>
              <a:gd name="connsiteY267" fmla="*/ 869935 h 2434027"/>
              <a:gd name="connsiteX268" fmla="*/ 1261758 w 1387038"/>
              <a:gd name="connsiteY268" fmla="*/ 875688 h 2434027"/>
              <a:gd name="connsiteX269" fmla="*/ 1256005 w 1387038"/>
              <a:gd name="connsiteY269" fmla="*/ 894224 h 2434027"/>
              <a:gd name="connsiteX270" fmla="*/ 1267510 w 1387038"/>
              <a:gd name="connsiteY270" fmla="*/ 857151 h 2434027"/>
              <a:gd name="connsiteX271" fmla="*/ 1248974 w 1387038"/>
              <a:gd name="connsiteY271" fmla="*/ 851398 h 2434027"/>
              <a:gd name="connsiteX272" fmla="*/ 1254087 w 1387038"/>
              <a:gd name="connsiteY272" fmla="*/ 832862 h 2434027"/>
              <a:gd name="connsiteX273" fmla="*/ 1272624 w 1387038"/>
              <a:gd name="connsiteY273" fmla="*/ 837975 h 2434027"/>
              <a:gd name="connsiteX274" fmla="*/ 1267510 w 1387038"/>
              <a:gd name="connsiteY274" fmla="*/ 857151 h 2434027"/>
              <a:gd name="connsiteX275" fmla="*/ 1278377 w 1387038"/>
              <a:gd name="connsiteY275" fmla="*/ 820078 h 2434027"/>
              <a:gd name="connsiteX276" fmla="*/ 1259840 w 1387038"/>
              <a:gd name="connsiteY276" fmla="*/ 814965 h 2434027"/>
              <a:gd name="connsiteX277" fmla="*/ 1264954 w 1387038"/>
              <a:gd name="connsiteY277" fmla="*/ 796428 h 2434027"/>
              <a:gd name="connsiteX278" fmla="*/ 1283490 w 1387038"/>
              <a:gd name="connsiteY278" fmla="*/ 801542 h 2434027"/>
              <a:gd name="connsiteX279" fmla="*/ 1278377 w 1387038"/>
              <a:gd name="connsiteY279" fmla="*/ 820078 h 2434027"/>
              <a:gd name="connsiteX280" fmla="*/ 1288603 w 1387038"/>
              <a:gd name="connsiteY280" fmla="*/ 783005 h 2434027"/>
              <a:gd name="connsiteX281" fmla="*/ 1270067 w 1387038"/>
              <a:gd name="connsiteY281" fmla="*/ 777892 h 2434027"/>
              <a:gd name="connsiteX282" fmla="*/ 1275181 w 1387038"/>
              <a:gd name="connsiteY282" fmla="*/ 759355 h 2434027"/>
              <a:gd name="connsiteX283" fmla="*/ 1293717 w 1387038"/>
              <a:gd name="connsiteY283" fmla="*/ 764469 h 2434027"/>
              <a:gd name="connsiteX284" fmla="*/ 1288603 w 1387038"/>
              <a:gd name="connsiteY284" fmla="*/ 783005 h 2434027"/>
              <a:gd name="connsiteX285" fmla="*/ 1298191 w 1387038"/>
              <a:gd name="connsiteY285" fmla="*/ 745293 h 2434027"/>
              <a:gd name="connsiteX286" fmla="*/ 1279655 w 1387038"/>
              <a:gd name="connsiteY286" fmla="*/ 740819 h 2434027"/>
              <a:gd name="connsiteX287" fmla="*/ 1284129 w 1387038"/>
              <a:gd name="connsiteY287" fmla="*/ 722282 h 2434027"/>
              <a:gd name="connsiteX288" fmla="*/ 1302666 w 1387038"/>
              <a:gd name="connsiteY288" fmla="*/ 726757 h 2434027"/>
              <a:gd name="connsiteX289" fmla="*/ 1298191 w 1387038"/>
              <a:gd name="connsiteY289" fmla="*/ 745293 h 2434027"/>
              <a:gd name="connsiteX290" fmla="*/ 1307779 w 1387038"/>
              <a:gd name="connsiteY290" fmla="*/ 708220 h 2434027"/>
              <a:gd name="connsiteX291" fmla="*/ 1289243 w 1387038"/>
              <a:gd name="connsiteY291" fmla="*/ 703746 h 2434027"/>
              <a:gd name="connsiteX292" fmla="*/ 1293717 w 1387038"/>
              <a:gd name="connsiteY292" fmla="*/ 685210 h 2434027"/>
              <a:gd name="connsiteX293" fmla="*/ 1312253 w 1387038"/>
              <a:gd name="connsiteY293" fmla="*/ 689684 h 2434027"/>
              <a:gd name="connsiteX294" fmla="*/ 1307779 w 1387038"/>
              <a:gd name="connsiteY294" fmla="*/ 708220 h 2434027"/>
              <a:gd name="connsiteX295" fmla="*/ 1316728 w 1387038"/>
              <a:gd name="connsiteY295" fmla="*/ 670508 h 2434027"/>
              <a:gd name="connsiteX296" fmla="*/ 1298191 w 1387038"/>
              <a:gd name="connsiteY296" fmla="*/ 666034 h 2434027"/>
              <a:gd name="connsiteX297" fmla="*/ 1302666 w 1387038"/>
              <a:gd name="connsiteY297" fmla="*/ 647498 h 2434027"/>
              <a:gd name="connsiteX298" fmla="*/ 1321202 w 1387038"/>
              <a:gd name="connsiteY298" fmla="*/ 651333 h 2434027"/>
              <a:gd name="connsiteX299" fmla="*/ 1316728 w 1387038"/>
              <a:gd name="connsiteY299" fmla="*/ 670508 h 2434027"/>
              <a:gd name="connsiteX300" fmla="*/ 1324398 w 1387038"/>
              <a:gd name="connsiteY300" fmla="*/ 632796 h 2434027"/>
              <a:gd name="connsiteX301" fmla="*/ 1305862 w 1387038"/>
              <a:gd name="connsiteY301" fmla="*/ 628961 h 2434027"/>
              <a:gd name="connsiteX302" fmla="*/ 1309697 w 1387038"/>
              <a:gd name="connsiteY302" fmla="*/ 610424 h 2434027"/>
              <a:gd name="connsiteX303" fmla="*/ 1328233 w 1387038"/>
              <a:gd name="connsiteY303" fmla="*/ 614260 h 2434027"/>
              <a:gd name="connsiteX304" fmla="*/ 1324398 w 1387038"/>
              <a:gd name="connsiteY304" fmla="*/ 632796 h 2434027"/>
              <a:gd name="connsiteX305" fmla="*/ 1332707 w 1387038"/>
              <a:gd name="connsiteY305" fmla="*/ 595084 h 2434027"/>
              <a:gd name="connsiteX306" fmla="*/ 1314171 w 1387038"/>
              <a:gd name="connsiteY306" fmla="*/ 591249 h 2434027"/>
              <a:gd name="connsiteX307" fmla="*/ 1318006 w 1387038"/>
              <a:gd name="connsiteY307" fmla="*/ 572712 h 2434027"/>
              <a:gd name="connsiteX308" fmla="*/ 1336542 w 1387038"/>
              <a:gd name="connsiteY308" fmla="*/ 576548 h 2434027"/>
              <a:gd name="connsiteX309" fmla="*/ 1332707 w 1387038"/>
              <a:gd name="connsiteY309" fmla="*/ 595084 h 2434027"/>
              <a:gd name="connsiteX310" fmla="*/ 1339738 w 1387038"/>
              <a:gd name="connsiteY310" fmla="*/ 556733 h 2434027"/>
              <a:gd name="connsiteX311" fmla="*/ 1321202 w 1387038"/>
              <a:gd name="connsiteY311" fmla="*/ 553537 h 2434027"/>
              <a:gd name="connsiteX312" fmla="*/ 1324398 w 1387038"/>
              <a:gd name="connsiteY312" fmla="*/ 534361 h 2434027"/>
              <a:gd name="connsiteX313" fmla="*/ 1343574 w 1387038"/>
              <a:gd name="connsiteY313" fmla="*/ 537557 h 2434027"/>
              <a:gd name="connsiteX314" fmla="*/ 1339738 w 1387038"/>
              <a:gd name="connsiteY314" fmla="*/ 556733 h 2434027"/>
              <a:gd name="connsiteX315" fmla="*/ 1346770 w 1387038"/>
              <a:gd name="connsiteY315" fmla="*/ 519021 h 2434027"/>
              <a:gd name="connsiteX316" fmla="*/ 1327594 w 1387038"/>
              <a:gd name="connsiteY316" fmla="*/ 515825 h 2434027"/>
              <a:gd name="connsiteX317" fmla="*/ 1330790 w 1387038"/>
              <a:gd name="connsiteY317" fmla="*/ 496649 h 2434027"/>
              <a:gd name="connsiteX318" fmla="*/ 1349965 w 1387038"/>
              <a:gd name="connsiteY318" fmla="*/ 499845 h 2434027"/>
              <a:gd name="connsiteX319" fmla="*/ 1346770 w 1387038"/>
              <a:gd name="connsiteY319" fmla="*/ 519021 h 2434027"/>
              <a:gd name="connsiteX320" fmla="*/ 1352522 w 1387038"/>
              <a:gd name="connsiteY320" fmla="*/ 480669 h 2434027"/>
              <a:gd name="connsiteX321" fmla="*/ 1333347 w 1387038"/>
              <a:gd name="connsiteY321" fmla="*/ 477473 h 2434027"/>
              <a:gd name="connsiteX322" fmla="*/ 1336542 w 1387038"/>
              <a:gd name="connsiteY322" fmla="*/ 458298 h 2434027"/>
              <a:gd name="connsiteX323" fmla="*/ 1355718 w 1387038"/>
              <a:gd name="connsiteY323" fmla="*/ 460855 h 2434027"/>
              <a:gd name="connsiteX324" fmla="*/ 1352522 w 1387038"/>
              <a:gd name="connsiteY324" fmla="*/ 480669 h 2434027"/>
              <a:gd name="connsiteX325" fmla="*/ 1358275 w 1387038"/>
              <a:gd name="connsiteY325" fmla="*/ 442318 h 2434027"/>
              <a:gd name="connsiteX326" fmla="*/ 1339099 w 1387038"/>
              <a:gd name="connsiteY326" fmla="*/ 439761 h 2434027"/>
              <a:gd name="connsiteX327" fmla="*/ 1341656 w 1387038"/>
              <a:gd name="connsiteY327" fmla="*/ 420586 h 2434027"/>
              <a:gd name="connsiteX328" fmla="*/ 1360832 w 1387038"/>
              <a:gd name="connsiteY328" fmla="*/ 423142 h 2434027"/>
              <a:gd name="connsiteX329" fmla="*/ 1358275 w 1387038"/>
              <a:gd name="connsiteY329" fmla="*/ 442318 h 2434027"/>
              <a:gd name="connsiteX330" fmla="*/ 1364028 w 1387038"/>
              <a:gd name="connsiteY330" fmla="*/ 403967 h 2434027"/>
              <a:gd name="connsiteX331" fmla="*/ 1344852 w 1387038"/>
              <a:gd name="connsiteY331" fmla="*/ 401410 h 2434027"/>
              <a:gd name="connsiteX332" fmla="*/ 1347409 w 1387038"/>
              <a:gd name="connsiteY332" fmla="*/ 382234 h 2434027"/>
              <a:gd name="connsiteX333" fmla="*/ 1366584 w 1387038"/>
              <a:gd name="connsiteY333" fmla="*/ 384791 h 2434027"/>
              <a:gd name="connsiteX334" fmla="*/ 1364028 w 1387038"/>
              <a:gd name="connsiteY334" fmla="*/ 403967 h 2434027"/>
              <a:gd name="connsiteX335" fmla="*/ 1368502 w 1387038"/>
              <a:gd name="connsiteY335" fmla="*/ 366255 h 2434027"/>
              <a:gd name="connsiteX336" fmla="*/ 1349326 w 1387038"/>
              <a:gd name="connsiteY336" fmla="*/ 364337 h 2434027"/>
              <a:gd name="connsiteX337" fmla="*/ 1351244 w 1387038"/>
              <a:gd name="connsiteY337" fmla="*/ 345161 h 2434027"/>
              <a:gd name="connsiteX338" fmla="*/ 1370420 w 1387038"/>
              <a:gd name="connsiteY338" fmla="*/ 347079 h 2434027"/>
              <a:gd name="connsiteX339" fmla="*/ 1368502 w 1387038"/>
              <a:gd name="connsiteY339" fmla="*/ 366255 h 2434027"/>
              <a:gd name="connsiteX340" fmla="*/ 1372337 w 1387038"/>
              <a:gd name="connsiteY340" fmla="*/ 327264 h 2434027"/>
              <a:gd name="connsiteX341" fmla="*/ 1353161 w 1387038"/>
              <a:gd name="connsiteY341" fmla="*/ 325347 h 2434027"/>
              <a:gd name="connsiteX342" fmla="*/ 1355079 w 1387038"/>
              <a:gd name="connsiteY342" fmla="*/ 306171 h 2434027"/>
              <a:gd name="connsiteX343" fmla="*/ 1374255 w 1387038"/>
              <a:gd name="connsiteY343" fmla="*/ 308089 h 2434027"/>
              <a:gd name="connsiteX344" fmla="*/ 1372337 w 1387038"/>
              <a:gd name="connsiteY344" fmla="*/ 327264 h 2434027"/>
              <a:gd name="connsiteX345" fmla="*/ 1376172 w 1387038"/>
              <a:gd name="connsiteY345" fmla="*/ 288913 h 2434027"/>
              <a:gd name="connsiteX346" fmla="*/ 1356997 w 1387038"/>
              <a:gd name="connsiteY346" fmla="*/ 286995 h 2434027"/>
              <a:gd name="connsiteX347" fmla="*/ 1358914 w 1387038"/>
              <a:gd name="connsiteY347" fmla="*/ 267820 h 2434027"/>
              <a:gd name="connsiteX348" fmla="*/ 1378090 w 1387038"/>
              <a:gd name="connsiteY348" fmla="*/ 269098 h 2434027"/>
              <a:gd name="connsiteX349" fmla="*/ 1376172 w 1387038"/>
              <a:gd name="connsiteY349" fmla="*/ 288913 h 2434027"/>
              <a:gd name="connsiteX350" fmla="*/ 1379368 w 1387038"/>
              <a:gd name="connsiteY350" fmla="*/ 250562 h 2434027"/>
              <a:gd name="connsiteX351" fmla="*/ 1360193 w 1387038"/>
              <a:gd name="connsiteY351" fmla="*/ 249283 h 2434027"/>
              <a:gd name="connsiteX352" fmla="*/ 1361471 w 1387038"/>
              <a:gd name="connsiteY352" fmla="*/ 230108 h 2434027"/>
              <a:gd name="connsiteX353" fmla="*/ 1380647 w 1387038"/>
              <a:gd name="connsiteY353" fmla="*/ 231386 h 2434027"/>
              <a:gd name="connsiteX354" fmla="*/ 1379368 w 1387038"/>
              <a:gd name="connsiteY354" fmla="*/ 250562 h 2434027"/>
              <a:gd name="connsiteX355" fmla="*/ 1381925 w 1387038"/>
              <a:gd name="connsiteY355" fmla="*/ 212210 h 2434027"/>
              <a:gd name="connsiteX356" fmla="*/ 1362749 w 1387038"/>
              <a:gd name="connsiteY356" fmla="*/ 210932 h 2434027"/>
              <a:gd name="connsiteX357" fmla="*/ 1364028 w 1387038"/>
              <a:gd name="connsiteY357" fmla="*/ 191756 h 2434027"/>
              <a:gd name="connsiteX358" fmla="*/ 1383203 w 1387038"/>
              <a:gd name="connsiteY358" fmla="*/ 193035 h 2434027"/>
              <a:gd name="connsiteX359" fmla="*/ 1381925 w 1387038"/>
              <a:gd name="connsiteY359" fmla="*/ 212210 h 2434027"/>
              <a:gd name="connsiteX360" fmla="*/ 1383843 w 1387038"/>
              <a:gd name="connsiteY360" fmla="*/ 173220 h 2434027"/>
              <a:gd name="connsiteX361" fmla="*/ 1364667 w 1387038"/>
              <a:gd name="connsiteY361" fmla="*/ 172581 h 2434027"/>
              <a:gd name="connsiteX362" fmla="*/ 1365306 w 1387038"/>
              <a:gd name="connsiteY362" fmla="*/ 153405 h 2434027"/>
              <a:gd name="connsiteX363" fmla="*/ 1384482 w 1387038"/>
              <a:gd name="connsiteY363" fmla="*/ 154044 h 2434027"/>
              <a:gd name="connsiteX364" fmla="*/ 1383843 w 1387038"/>
              <a:gd name="connsiteY364" fmla="*/ 173220 h 2434027"/>
              <a:gd name="connsiteX365" fmla="*/ 1385760 w 1387038"/>
              <a:gd name="connsiteY365" fmla="*/ 134869 h 2434027"/>
              <a:gd name="connsiteX366" fmla="*/ 1366584 w 1387038"/>
              <a:gd name="connsiteY366" fmla="*/ 134229 h 2434027"/>
              <a:gd name="connsiteX367" fmla="*/ 1367224 w 1387038"/>
              <a:gd name="connsiteY367" fmla="*/ 115054 h 2434027"/>
              <a:gd name="connsiteX368" fmla="*/ 1386399 w 1387038"/>
              <a:gd name="connsiteY368" fmla="*/ 115693 h 2434027"/>
              <a:gd name="connsiteX369" fmla="*/ 1385760 w 1387038"/>
              <a:gd name="connsiteY369" fmla="*/ 134869 h 2434027"/>
              <a:gd name="connsiteX370" fmla="*/ 1386399 w 1387038"/>
              <a:gd name="connsiteY370" fmla="*/ 96517 h 2434027"/>
              <a:gd name="connsiteX371" fmla="*/ 1367224 w 1387038"/>
              <a:gd name="connsiteY371" fmla="*/ 95878 h 2434027"/>
              <a:gd name="connsiteX372" fmla="*/ 1367224 w 1387038"/>
              <a:gd name="connsiteY372" fmla="*/ 76703 h 2434027"/>
              <a:gd name="connsiteX373" fmla="*/ 1386399 w 1387038"/>
              <a:gd name="connsiteY373" fmla="*/ 76703 h 2434027"/>
              <a:gd name="connsiteX374" fmla="*/ 1386399 w 1387038"/>
              <a:gd name="connsiteY374" fmla="*/ 96517 h 2434027"/>
              <a:gd name="connsiteX375" fmla="*/ 1387038 w 1387038"/>
              <a:gd name="connsiteY375" fmla="*/ 57527 h 2434027"/>
              <a:gd name="connsiteX376" fmla="*/ 1367863 w 1387038"/>
              <a:gd name="connsiteY376" fmla="*/ 57527 h 2434027"/>
              <a:gd name="connsiteX377" fmla="*/ 1367863 w 1387038"/>
              <a:gd name="connsiteY377" fmla="*/ 43465 h 2434027"/>
              <a:gd name="connsiteX378" fmla="*/ 1367863 w 1387038"/>
              <a:gd name="connsiteY378" fmla="*/ 38351 h 2434027"/>
              <a:gd name="connsiteX379" fmla="*/ 1387038 w 1387038"/>
              <a:gd name="connsiteY379" fmla="*/ 38351 h 2434027"/>
              <a:gd name="connsiteX380" fmla="*/ 1387038 w 1387038"/>
              <a:gd name="connsiteY380" fmla="*/ 43465 h 2434027"/>
              <a:gd name="connsiteX381" fmla="*/ 1387038 w 1387038"/>
              <a:gd name="connsiteY381" fmla="*/ 57527 h 2434027"/>
              <a:gd name="connsiteX382" fmla="*/ 1367863 w 1387038"/>
              <a:gd name="connsiteY382" fmla="*/ 19176 h 2434027"/>
              <a:gd name="connsiteX383" fmla="*/ 1367863 w 1387038"/>
              <a:gd name="connsiteY383" fmla="*/ 0 h 2434027"/>
              <a:gd name="connsiteX384" fmla="*/ 1387038 w 1387038"/>
              <a:gd name="connsiteY384" fmla="*/ 0 h 2434027"/>
              <a:gd name="connsiteX385" fmla="*/ 1387038 w 1387038"/>
              <a:gd name="connsiteY385" fmla="*/ 19176 h 2434027"/>
              <a:gd name="connsiteX386" fmla="*/ 1367863 w 1387038"/>
              <a:gd name="connsiteY386" fmla="*/ 19176 h 2434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Lst>
            <a:rect l="l" t="t" r="r" b="b"/>
            <a:pathLst>
              <a:path w="1387038" h="2434027">
                <a:moveTo>
                  <a:pt x="5114" y="2434028"/>
                </a:moveTo>
                <a:lnTo>
                  <a:pt x="0" y="2415492"/>
                </a:lnTo>
                <a:cubicBezTo>
                  <a:pt x="5753" y="2414213"/>
                  <a:pt x="12145" y="2412296"/>
                  <a:pt x="18537" y="2410378"/>
                </a:cubicBezTo>
                <a:lnTo>
                  <a:pt x="23650" y="2428914"/>
                </a:lnTo>
                <a:cubicBezTo>
                  <a:pt x="17258" y="2430193"/>
                  <a:pt x="10866" y="2432110"/>
                  <a:pt x="5114" y="2434028"/>
                </a:cubicBezTo>
                <a:close/>
                <a:moveTo>
                  <a:pt x="42186" y="2422523"/>
                </a:moveTo>
                <a:lnTo>
                  <a:pt x="36434" y="2404625"/>
                </a:lnTo>
                <a:cubicBezTo>
                  <a:pt x="42186" y="2402708"/>
                  <a:pt x="48578" y="2400790"/>
                  <a:pt x="54331" y="2398234"/>
                </a:cubicBezTo>
                <a:lnTo>
                  <a:pt x="60723" y="2416131"/>
                </a:lnTo>
                <a:cubicBezTo>
                  <a:pt x="54331" y="2418688"/>
                  <a:pt x="48578" y="2420605"/>
                  <a:pt x="42186" y="2422523"/>
                </a:cubicBezTo>
                <a:close/>
                <a:moveTo>
                  <a:pt x="79259" y="2409739"/>
                </a:moveTo>
                <a:lnTo>
                  <a:pt x="72228" y="2391842"/>
                </a:lnTo>
                <a:cubicBezTo>
                  <a:pt x="77981" y="2389285"/>
                  <a:pt x="83734" y="2387367"/>
                  <a:pt x="90126" y="2384811"/>
                </a:cubicBezTo>
                <a:lnTo>
                  <a:pt x="97796" y="2402708"/>
                </a:lnTo>
                <a:cubicBezTo>
                  <a:pt x="90765" y="2404625"/>
                  <a:pt x="85012" y="2407182"/>
                  <a:pt x="79259" y="2409739"/>
                </a:cubicBezTo>
                <a:close/>
                <a:moveTo>
                  <a:pt x="115054" y="2394399"/>
                </a:moveTo>
                <a:lnTo>
                  <a:pt x="107384" y="2377140"/>
                </a:lnTo>
                <a:cubicBezTo>
                  <a:pt x="113136" y="2374583"/>
                  <a:pt x="118889" y="2372027"/>
                  <a:pt x="124642" y="2369470"/>
                </a:cubicBezTo>
                <a:lnTo>
                  <a:pt x="132951" y="2386728"/>
                </a:lnTo>
                <a:cubicBezTo>
                  <a:pt x="126559" y="2389285"/>
                  <a:pt x="120807" y="2391842"/>
                  <a:pt x="115054" y="2394399"/>
                </a:cubicBezTo>
                <a:close/>
                <a:moveTo>
                  <a:pt x="150209" y="2377779"/>
                </a:moveTo>
                <a:lnTo>
                  <a:pt x="141900" y="2360521"/>
                </a:lnTo>
                <a:cubicBezTo>
                  <a:pt x="147653" y="2357965"/>
                  <a:pt x="153405" y="2354769"/>
                  <a:pt x="159158" y="2351573"/>
                </a:cubicBezTo>
                <a:lnTo>
                  <a:pt x="168107" y="2368831"/>
                </a:lnTo>
                <a:cubicBezTo>
                  <a:pt x="161715" y="2372027"/>
                  <a:pt x="155962" y="2375223"/>
                  <a:pt x="150209" y="2377779"/>
                </a:cubicBezTo>
                <a:close/>
                <a:moveTo>
                  <a:pt x="184725" y="2359882"/>
                </a:moveTo>
                <a:lnTo>
                  <a:pt x="175777" y="2343263"/>
                </a:lnTo>
                <a:cubicBezTo>
                  <a:pt x="181530" y="2340068"/>
                  <a:pt x="186643" y="2336872"/>
                  <a:pt x="192396" y="2334315"/>
                </a:cubicBezTo>
                <a:lnTo>
                  <a:pt x="201984" y="2350933"/>
                </a:lnTo>
                <a:cubicBezTo>
                  <a:pt x="196231" y="2354129"/>
                  <a:pt x="190478" y="2357325"/>
                  <a:pt x="184725" y="2359882"/>
                </a:cubicBezTo>
                <a:close/>
                <a:moveTo>
                  <a:pt x="218602" y="2340707"/>
                </a:moveTo>
                <a:lnTo>
                  <a:pt x="209015" y="2324088"/>
                </a:lnTo>
                <a:cubicBezTo>
                  <a:pt x="214767" y="2320892"/>
                  <a:pt x="219881" y="2317696"/>
                  <a:pt x="225633" y="2314500"/>
                </a:cubicBezTo>
                <a:lnTo>
                  <a:pt x="235861" y="2331119"/>
                </a:lnTo>
                <a:cubicBezTo>
                  <a:pt x="229469" y="2334315"/>
                  <a:pt x="223716" y="2337511"/>
                  <a:pt x="218602" y="2340707"/>
                </a:cubicBezTo>
                <a:close/>
                <a:moveTo>
                  <a:pt x="251840" y="2320892"/>
                </a:moveTo>
                <a:lnTo>
                  <a:pt x="241613" y="2304912"/>
                </a:lnTo>
                <a:cubicBezTo>
                  <a:pt x="246727" y="2301716"/>
                  <a:pt x="252479" y="2297881"/>
                  <a:pt x="257593" y="2294685"/>
                </a:cubicBezTo>
                <a:lnTo>
                  <a:pt x="267820" y="2310665"/>
                </a:lnTo>
                <a:cubicBezTo>
                  <a:pt x="262706" y="2313861"/>
                  <a:pt x="256954" y="2317057"/>
                  <a:pt x="251840" y="2320892"/>
                </a:cubicBezTo>
                <a:close/>
                <a:moveTo>
                  <a:pt x="283800" y="2299798"/>
                </a:moveTo>
                <a:lnTo>
                  <a:pt x="272933" y="2283819"/>
                </a:lnTo>
                <a:cubicBezTo>
                  <a:pt x="278047" y="2279984"/>
                  <a:pt x="283160" y="2276788"/>
                  <a:pt x="288913" y="2272953"/>
                </a:cubicBezTo>
                <a:lnTo>
                  <a:pt x="299779" y="2288933"/>
                </a:lnTo>
                <a:cubicBezTo>
                  <a:pt x="294666" y="2292128"/>
                  <a:pt x="289552" y="2295963"/>
                  <a:pt x="283800" y="2299798"/>
                </a:cubicBezTo>
                <a:close/>
                <a:moveTo>
                  <a:pt x="315759" y="2277427"/>
                </a:moveTo>
                <a:lnTo>
                  <a:pt x="304893" y="2262087"/>
                </a:lnTo>
                <a:cubicBezTo>
                  <a:pt x="310006" y="2258251"/>
                  <a:pt x="315120" y="2254416"/>
                  <a:pt x="320233" y="2251220"/>
                </a:cubicBezTo>
                <a:lnTo>
                  <a:pt x="331739" y="2266561"/>
                </a:lnTo>
                <a:cubicBezTo>
                  <a:pt x="326625" y="2270396"/>
                  <a:pt x="320872" y="2274231"/>
                  <a:pt x="315759" y="2277427"/>
                </a:cubicBezTo>
                <a:close/>
                <a:moveTo>
                  <a:pt x="347079" y="2255055"/>
                </a:moveTo>
                <a:lnTo>
                  <a:pt x="335574" y="2239715"/>
                </a:lnTo>
                <a:cubicBezTo>
                  <a:pt x="340687" y="2235880"/>
                  <a:pt x="345801" y="2232045"/>
                  <a:pt x="350914" y="2228210"/>
                </a:cubicBezTo>
                <a:lnTo>
                  <a:pt x="362420" y="2243550"/>
                </a:lnTo>
                <a:cubicBezTo>
                  <a:pt x="357306" y="2247385"/>
                  <a:pt x="352193" y="2251220"/>
                  <a:pt x="347079" y="2255055"/>
                </a:cubicBezTo>
                <a:close/>
                <a:moveTo>
                  <a:pt x="377760" y="2231406"/>
                </a:moveTo>
                <a:lnTo>
                  <a:pt x="366255" y="2216065"/>
                </a:lnTo>
                <a:cubicBezTo>
                  <a:pt x="371368" y="2212230"/>
                  <a:pt x="376482" y="2208395"/>
                  <a:pt x="380956" y="2203920"/>
                </a:cubicBezTo>
                <a:lnTo>
                  <a:pt x="393101" y="2218622"/>
                </a:lnTo>
                <a:cubicBezTo>
                  <a:pt x="387987" y="2223096"/>
                  <a:pt x="382874" y="2227570"/>
                  <a:pt x="377760" y="2231406"/>
                </a:cubicBezTo>
                <a:close/>
                <a:moveTo>
                  <a:pt x="408441" y="2207116"/>
                </a:moveTo>
                <a:lnTo>
                  <a:pt x="396297" y="2192415"/>
                </a:lnTo>
                <a:cubicBezTo>
                  <a:pt x="401410" y="2188580"/>
                  <a:pt x="405885" y="2184106"/>
                  <a:pt x="410998" y="2180271"/>
                </a:cubicBezTo>
                <a:lnTo>
                  <a:pt x="423143" y="2194972"/>
                </a:lnTo>
                <a:cubicBezTo>
                  <a:pt x="418029" y="2198807"/>
                  <a:pt x="412916" y="2203281"/>
                  <a:pt x="408441" y="2207116"/>
                </a:cubicBezTo>
                <a:close/>
                <a:moveTo>
                  <a:pt x="437844" y="2182188"/>
                </a:moveTo>
                <a:lnTo>
                  <a:pt x="425699" y="2167487"/>
                </a:lnTo>
                <a:cubicBezTo>
                  <a:pt x="430813" y="2163651"/>
                  <a:pt x="435287" y="2159177"/>
                  <a:pt x="440401" y="2154703"/>
                </a:cubicBezTo>
                <a:lnTo>
                  <a:pt x="453184" y="2169404"/>
                </a:lnTo>
                <a:cubicBezTo>
                  <a:pt x="447432" y="2173879"/>
                  <a:pt x="442957" y="2178353"/>
                  <a:pt x="437844" y="2182188"/>
                </a:cubicBezTo>
                <a:close/>
                <a:moveTo>
                  <a:pt x="467247" y="2156621"/>
                </a:moveTo>
                <a:lnTo>
                  <a:pt x="454463" y="2142558"/>
                </a:lnTo>
                <a:cubicBezTo>
                  <a:pt x="458937" y="2138084"/>
                  <a:pt x="464051" y="2134249"/>
                  <a:pt x="468525" y="2129775"/>
                </a:cubicBezTo>
                <a:lnTo>
                  <a:pt x="481309" y="2143837"/>
                </a:lnTo>
                <a:cubicBezTo>
                  <a:pt x="476834" y="2148311"/>
                  <a:pt x="471721" y="2152785"/>
                  <a:pt x="467247" y="2156621"/>
                </a:cubicBezTo>
                <a:close/>
                <a:moveTo>
                  <a:pt x="496010" y="2131053"/>
                </a:moveTo>
                <a:lnTo>
                  <a:pt x="483226" y="2116991"/>
                </a:lnTo>
                <a:cubicBezTo>
                  <a:pt x="487701" y="2112516"/>
                  <a:pt x="492814" y="2108042"/>
                  <a:pt x="497288" y="2104207"/>
                </a:cubicBezTo>
                <a:lnTo>
                  <a:pt x="510711" y="2118269"/>
                </a:lnTo>
                <a:cubicBezTo>
                  <a:pt x="504959" y="2122104"/>
                  <a:pt x="500484" y="2126579"/>
                  <a:pt x="496010" y="2131053"/>
                </a:cubicBezTo>
                <a:close/>
                <a:moveTo>
                  <a:pt x="524134" y="2104207"/>
                </a:moveTo>
                <a:lnTo>
                  <a:pt x="510711" y="2090145"/>
                </a:lnTo>
                <a:cubicBezTo>
                  <a:pt x="515186" y="2085670"/>
                  <a:pt x="519660" y="2081196"/>
                  <a:pt x="524774" y="2076722"/>
                </a:cubicBezTo>
                <a:lnTo>
                  <a:pt x="538196" y="2090784"/>
                </a:lnTo>
                <a:cubicBezTo>
                  <a:pt x="533083" y="2095258"/>
                  <a:pt x="528609" y="2099733"/>
                  <a:pt x="524134" y="2104207"/>
                </a:cubicBezTo>
                <a:close/>
                <a:moveTo>
                  <a:pt x="551619" y="2077361"/>
                </a:moveTo>
                <a:lnTo>
                  <a:pt x="538196" y="2063938"/>
                </a:lnTo>
                <a:cubicBezTo>
                  <a:pt x="542671" y="2059464"/>
                  <a:pt x="547145" y="2054989"/>
                  <a:pt x="551619" y="2050515"/>
                </a:cubicBezTo>
                <a:lnTo>
                  <a:pt x="565042" y="2063938"/>
                </a:lnTo>
                <a:cubicBezTo>
                  <a:pt x="560568" y="2068413"/>
                  <a:pt x="556094" y="2072887"/>
                  <a:pt x="551619" y="2077361"/>
                </a:cubicBezTo>
                <a:close/>
                <a:moveTo>
                  <a:pt x="579104" y="2049876"/>
                </a:moveTo>
                <a:lnTo>
                  <a:pt x="565682" y="2036453"/>
                </a:lnTo>
                <a:cubicBezTo>
                  <a:pt x="570156" y="2031979"/>
                  <a:pt x="574630" y="2027504"/>
                  <a:pt x="579104" y="2022391"/>
                </a:cubicBezTo>
                <a:lnTo>
                  <a:pt x="593167" y="2035814"/>
                </a:lnTo>
                <a:cubicBezTo>
                  <a:pt x="588053" y="2040927"/>
                  <a:pt x="583579" y="2045402"/>
                  <a:pt x="579104" y="2049876"/>
                </a:cubicBezTo>
                <a:close/>
                <a:moveTo>
                  <a:pt x="605950" y="2022391"/>
                </a:moveTo>
                <a:lnTo>
                  <a:pt x="591888" y="2008968"/>
                </a:lnTo>
                <a:cubicBezTo>
                  <a:pt x="596363" y="2004494"/>
                  <a:pt x="600837" y="1999380"/>
                  <a:pt x="605311" y="1994906"/>
                </a:cubicBezTo>
                <a:lnTo>
                  <a:pt x="619373" y="2007690"/>
                </a:lnTo>
                <a:cubicBezTo>
                  <a:pt x="614260" y="2012803"/>
                  <a:pt x="610425" y="2017278"/>
                  <a:pt x="605950" y="2022391"/>
                </a:cubicBezTo>
                <a:close/>
                <a:moveTo>
                  <a:pt x="632157" y="1993628"/>
                </a:moveTo>
                <a:lnTo>
                  <a:pt x="618095" y="1980844"/>
                </a:lnTo>
                <a:cubicBezTo>
                  <a:pt x="622569" y="1976369"/>
                  <a:pt x="626405" y="1971256"/>
                  <a:pt x="630879" y="1966782"/>
                </a:cubicBezTo>
                <a:lnTo>
                  <a:pt x="644941" y="1979565"/>
                </a:lnTo>
                <a:cubicBezTo>
                  <a:pt x="640467" y="1984679"/>
                  <a:pt x="636631" y="1989153"/>
                  <a:pt x="632157" y="1993628"/>
                </a:cubicBezTo>
                <a:close/>
                <a:moveTo>
                  <a:pt x="657725" y="1965503"/>
                </a:moveTo>
                <a:lnTo>
                  <a:pt x="643662" y="1952719"/>
                </a:lnTo>
                <a:cubicBezTo>
                  <a:pt x="648137" y="1948245"/>
                  <a:pt x="651972" y="1943132"/>
                  <a:pt x="656446" y="1938018"/>
                </a:cubicBezTo>
                <a:lnTo>
                  <a:pt x="671148" y="1950802"/>
                </a:lnTo>
                <a:cubicBezTo>
                  <a:pt x="666673" y="1955276"/>
                  <a:pt x="662199" y="1960390"/>
                  <a:pt x="657725" y="1965503"/>
                </a:cubicBezTo>
                <a:close/>
                <a:moveTo>
                  <a:pt x="683292" y="1936101"/>
                </a:moveTo>
                <a:lnTo>
                  <a:pt x="668591" y="1923317"/>
                </a:lnTo>
                <a:cubicBezTo>
                  <a:pt x="673065" y="1918203"/>
                  <a:pt x="676900" y="1913729"/>
                  <a:pt x="680736" y="1908616"/>
                </a:cubicBezTo>
                <a:lnTo>
                  <a:pt x="695437" y="1920760"/>
                </a:lnTo>
                <a:cubicBezTo>
                  <a:pt x="691602" y="1926513"/>
                  <a:pt x="687766" y="1930987"/>
                  <a:pt x="683292" y="1936101"/>
                </a:cubicBezTo>
                <a:close/>
                <a:moveTo>
                  <a:pt x="708221" y="1906698"/>
                </a:moveTo>
                <a:lnTo>
                  <a:pt x="693519" y="1894553"/>
                </a:lnTo>
                <a:cubicBezTo>
                  <a:pt x="697354" y="1889440"/>
                  <a:pt x="701829" y="1884966"/>
                  <a:pt x="705664" y="1879852"/>
                </a:cubicBezTo>
                <a:lnTo>
                  <a:pt x="720365" y="1891996"/>
                </a:lnTo>
                <a:cubicBezTo>
                  <a:pt x="716530" y="1896471"/>
                  <a:pt x="712695" y="1901584"/>
                  <a:pt x="708221" y="1906698"/>
                </a:cubicBezTo>
                <a:close/>
                <a:moveTo>
                  <a:pt x="733149" y="1876656"/>
                </a:moveTo>
                <a:lnTo>
                  <a:pt x="717808" y="1864511"/>
                </a:lnTo>
                <a:cubicBezTo>
                  <a:pt x="721644" y="1859398"/>
                  <a:pt x="726118" y="1854285"/>
                  <a:pt x="729953" y="1849810"/>
                </a:cubicBezTo>
                <a:lnTo>
                  <a:pt x="744654" y="1861955"/>
                </a:lnTo>
                <a:cubicBezTo>
                  <a:pt x="740819" y="1867068"/>
                  <a:pt x="736984" y="1871542"/>
                  <a:pt x="733149" y="1876656"/>
                </a:cubicBezTo>
                <a:close/>
                <a:moveTo>
                  <a:pt x="756799" y="1846614"/>
                </a:moveTo>
                <a:lnTo>
                  <a:pt x="741458" y="1834470"/>
                </a:lnTo>
                <a:cubicBezTo>
                  <a:pt x="745293" y="1829356"/>
                  <a:pt x="749129" y="1824243"/>
                  <a:pt x="752964" y="1819129"/>
                </a:cubicBezTo>
                <a:lnTo>
                  <a:pt x="768304" y="1830635"/>
                </a:lnTo>
                <a:cubicBezTo>
                  <a:pt x="765108" y="1836387"/>
                  <a:pt x="761273" y="1841501"/>
                  <a:pt x="756799" y="1846614"/>
                </a:cubicBezTo>
                <a:close/>
                <a:moveTo>
                  <a:pt x="780449" y="1815933"/>
                </a:moveTo>
                <a:lnTo>
                  <a:pt x="765108" y="1804428"/>
                </a:lnTo>
                <a:cubicBezTo>
                  <a:pt x="768943" y="1799314"/>
                  <a:pt x="772779" y="1794201"/>
                  <a:pt x="776614" y="1789087"/>
                </a:cubicBezTo>
                <a:lnTo>
                  <a:pt x="791954" y="1800593"/>
                </a:lnTo>
                <a:cubicBezTo>
                  <a:pt x="788758" y="1805706"/>
                  <a:pt x="784923" y="1810820"/>
                  <a:pt x="780449" y="1815933"/>
                </a:cubicBezTo>
                <a:close/>
                <a:moveTo>
                  <a:pt x="804099" y="1785252"/>
                </a:moveTo>
                <a:lnTo>
                  <a:pt x="788758" y="1773747"/>
                </a:lnTo>
                <a:cubicBezTo>
                  <a:pt x="792593" y="1768633"/>
                  <a:pt x="796428" y="1763520"/>
                  <a:pt x="800264" y="1758406"/>
                </a:cubicBezTo>
                <a:lnTo>
                  <a:pt x="815604" y="1769912"/>
                </a:lnTo>
                <a:cubicBezTo>
                  <a:pt x="811769" y="1775025"/>
                  <a:pt x="807934" y="1780139"/>
                  <a:pt x="804099" y="1785252"/>
                </a:cubicBezTo>
                <a:close/>
                <a:moveTo>
                  <a:pt x="827110" y="1753932"/>
                </a:moveTo>
                <a:lnTo>
                  <a:pt x="811769" y="1742427"/>
                </a:lnTo>
                <a:cubicBezTo>
                  <a:pt x="815604" y="1737313"/>
                  <a:pt x="819439" y="1732199"/>
                  <a:pt x="823274" y="1727086"/>
                </a:cubicBezTo>
                <a:lnTo>
                  <a:pt x="838615" y="1737952"/>
                </a:lnTo>
                <a:cubicBezTo>
                  <a:pt x="834141" y="1743705"/>
                  <a:pt x="830306" y="1748818"/>
                  <a:pt x="827110" y="1753932"/>
                </a:cubicBezTo>
                <a:close/>
                <a:moveTo>
                  <a:pt x="849481" y="1722612"/>
                </a:moveTo>
                <a:lnTo>
                  <a:pt x="833501" y="1711746"/>
                </a:lnTo>
                <a:cubicBezTo>
                  <a:pt x="837337" y="1706632"/>
                  <a:pt x="840533" y="1701519"/>
                  <a:pt x="844368" y="1695766"/>
                </a:cubicBezTo>
                <a:lnTo>
                  <a:pt x="860347" y="1706632"/>
                </a:lnTo>
                <a:cubicBezTo>
                  <a:pt x="856512" y="1712385"/>
                  <a:pt x="852677" y="1717498"/>
                  <a:pt x="849481" y="1722612"/>
                </a:cubicBezTo>
                <a:close/>
                <a:moveTo>
                  <a:pt x="871214" y="1690652"/>
                </a:moveTo>
                <a:lnTo>
                  <a:pt x="855234" y="1679786"/>
                </a:lnTo>
                <a:cubicBezTo>
                  <a:pt x="859069" y="1674673"/>
                  <a:pt x="862265" y="1668920"/>
                  <a:pt x="866100" y="1663806"/>
                </a:cubicBezTo>
                <a:lnTo>
                  <a:pt x="882080" y="1674673"/>
                </a:lnTo>
                <a:cubicBezTo>
                  <a:pt x="878245" y="1680425"/>
                  <a:pt x="875049" y="1685539"/>
                  <a:pt x="871214" y="1690652"/>
                </a:cubicBezTo>
                <a:close/>
                <a:moveTo>
                  <a:pt x="892946" y="1658693"/>
                </a:moveTo>
                <a:lnTo>
                  <a:pt x="876966" y="1647827"/>
                </a:lnTo>
                <a:cubicBezTo>
                  <a:pt x="880801" y="1642713"/>
                  <a:pt x="883997" y="1636960"/>
                  <a:pt x="887832" y="1631847"/>
                </a:cubicBezTo>
                <a:lnTo>
                  <a:pt x="903812" y="1642074"/>
                </a:lnTo>
                <a:cubicBezTo>
                  <a:pt x="899977" y="1647827"/>
                  <a:pt x="896142" y="1653579"/>
                  <a:pt x="892946" y="1658693"/>
                </a:cubicBezTo>
                <a:close/>
                <a:moveTo>
                  <a:pt x="914039" y="1626733"/>
                </a:moveTo>
                <a:lnTo>
                  <a:pt x="898060" y="1616507"/>
                </a:lnTo>
                <a:cubicBezTo>
                  <a:pt x="901255" y="1611393"/>
                  <a:pt x="905090" y="1605640"/>
                  <a:pt x="908286" y="1600527"/>
                </a:cubicBezTo>
                <a:lnTo>
                  <a:pt x="924266" y="1610754"/>
                </a:lnTo>
                <a:cubicBezTo>
                  <a:pt x="921070" y="1615867"/>
                  <a:pt x="917235" y="1620981"/>
                  <a:pt x="914039" y="1626733"/>
                </a:cubicBezTo>
                <a:close/>
                <a:moveTo>
                  <a:pt x="934493" y="1594135"/>
                </a:moveTo>
                <a:lnTo>
                  <a:pt x="918513" y="1583908"/>
                </a:lnTo>
                <a:cubicBezTo>
                  <a:pt x="921709" y="1578794"/>
                  <a:pt x="925545" y="1573042"/>
                  <a:pt x="928740" y="1567289"/>
                </a:cubicBezTo>
                <a:lnTo>
                  <a:pt x="945359" y="1577516"/>
                </a:lnTo>
                <a:cubicBezTo>
                  <a:pt x="941524" y="1583269"/>
                  <a:pt x="938328" y="1588382"/>
                  <a:pt x="934493" y="1594135"/>
                </a:cubicBezTo>
                <a:close/>
                <a:moveTo>
                  <a:pt x="954947" y="1560897"/>
                </a:moveTo>
                <a:lnTo>
                  <a:pt x="938328" y="1550670"/>
                </a:lnTo>
                <a:cubicBezTo>
                  <a:pt x="941524" y="1544917"/>
                  <a:pt x="944720" y="1539804"/>
                  <a:pt x="948555" y="1534051"/>
                </a:cubicBezTo>
                <a:lnTo>
                  <a:pt x="965174" y="1543639"/>
                </a:lnTo>
                <a:cubicBezTo>
                  <a:pt x="961339" y="1550031"/>
                  <a:pt x="958143" y="1555784"/>
                  <a:pt x="954947" y="1560897"/>
                </a:cubicBezTo>
                <a:close/>
                <a:moveTo>
                  <a:pt x="974762" y="1527659"/>
                </a:moveTo>
                <a:lnTo>
                  <a:pt x="958143" y="1518071"/>
                </a:lnTo>
                <a:cubicBezTo>
                  <a:pt x="961339" y="1512319"/>
                  <a:pt x="964535" y="1507205"/>
                  <a:pt x="967731" y="1501453"/>
                </a:cubicBezTo>
                <a:lnTo>
                  <a:pt x="984350" y="1511041"/>
                </a:lnTo>
                <a:cubicBezTo>
                  <a:pt x="981154" y="1516793"/>
                  <a:pt x="977958" y="1522546"/>
                  <a:pt x="974762" y="1527659"/>
                </a:cubicBezTo>
                <a:close/>
                <a:moveTo>
                  <a:pt x="993938" y="1494422"/>
                </a:moveTo>
                <a:lnTo>
                  <a:pt x="977319" y="1484834"/>
                </a:lnTo>
                <a:cubicBezTo>
                  <a:pt x="980515" y="1479081"/>
                  <a:pt x="983711" y="1473968"/>
                  <a:pt x="986907" y="1468215"/>
                </a:cubicBezTo>
                <a:lnTo>
                  <a:pt x="1003526" y="1477803"/>
                </a:lnTo>
                <a:cubicBezTo>
                  <a:pt x="1000330" y="1483555"/>
                  <a:pt x="997134" y="1488669"/>
                  <a:pt x="993938" y="1494422"/>
                </a:cubicBezTo>
                <a:close/>
                <a:moveTo>
                  <a:pt x="1013113" y="1461184"/>
                </a:moveTo>
                <a:lnTo>
                  <a:pt x="996494" y="1451596"/>
                </a:lnTo>
                <a:cubicBezTo>
                  <a:pt x="999690" y="1445843"/>
                  <a:pt x="1002886" y="1440730"/>
                  <a:pt x="1006082" y="1434977"/>
                </a:cubicBezTo>
                <a:lnTo>
                  <a:pt x="1022701" y="1443926"/>
                </a:lnTo>
                <a:cubicBezTo>
                  <a:pt x="1019505" y="1449678"/>
                  <a:pt x="1016309" y="1455431"/>
                  <a:pt x="1013113" y="1461184"/>
                </a:cubicBezTo>
                <a:close/>
                <a:moveTo>
                  <a:pt x="1031650" y="1427307"/>
                </a:moveTo>
                <a:lnTo>
                  <a:pt x="1015031" y="1418358"/>
                </a:lnTo>
                <a:cubicBezTo>
                  <a:pt x="1018227" y="1412605"/>
                  <a:pt x="1020784" y="1406853"/>
                  <a:pt x="1023979" y="1401739"/>
                </a:cubicBezTo>
                <a:lnTo>
                  <a:pt x="1040598" y="1410688"/>
                </a:lnTo>
                <a:cubicBezTo>
                  <a:pt x="1038042" y="1415801"/>
                  <a:pt x="1034846" y="1421554"/>
                  <a:pt x="1031650" y="1427307"/>
                </a:cubicBezTo>
                <a:close/>
                <a:moveTo>
                  <a:pt x="1049547" y="1392791"/>
                </a:moveTo>
                <a:lnTo>
                  <a:pt x="1032289" y="1383842"/>
                </a:lnTo>
                <a:cubicBezTo>
                  <a:pt x="1035485" y="1378089"/>
                  <a:pt x="1038042" y="1372337"/>
                  <a:pt x="1041238" y="1366584"/>
                </a:cubicBezTo>
                <a:lnTo>
                  <a:pt x="1058496" y="1375533"/>
                </a:lnTo>
                <a:cubicBezTo>
                  <a:pt x="1055939" y="1381285"/>
                  <a:pt x="1052743" y="1387038"/>
                  <a:pt x="1049547" y="1392791"/>
                </a:cubicBezTo>
                <a:close/>
                <a:moveTo>
                  <a:pt x="1067444" y="1358914"/>
                </a:moveTo>
                <a:lnTo>
                  <a:pt x="1050186" y="1349965"/>
                </a:lnTo>
                <a:cubicBezTo>
                  <a:pt x="1053382" y="1344212"/>
                  <a:pt x="1055939" y="1338460"/>
                  <a:pt x="1058496" y="1332707"/>
                </a:cubicBezTo>
                <a:lnTo>
                  <a:pt x="1075754" y="1341017"/>
                </a:lnTo>
                <a:cubicBezTo>
                  <a:pt x="1073197" y="1347408"/>
                  <a:pt x="1070640" y="1353161"/>
                  <a:pt x="1067444" y="1358914"/>
                </a:cubicBezTo>
                <a:close/>
                <a:moveTo>
                  <a:pt x="1084702" y="1323758"/>
                </a:moveTo>
                <a:lnTo>
                  <a:pt x="1067444" y="1315449"/>
                </a:lnTo>
                <a:cubicBezTo>
                  <a:pt x="1070001" y="1309696"/>
                  <a:pt x="1073197" y="1303943"/>
                  <a:pt x="1075754" y="1298191"/>
                </a:cubicBezTo>
                <a:lnTo>
                  <a:pt x="1093012" y="1306500"/>
                </a:lnTo>
                <a:cubicBezTo>
                  <a:pt x="1090455" y="1312253"/>
                  <a:pt x="1087259" y="1318006"/>
                  <a:pt x="1084702" y="1323758"/>
                </a:cubicBezTo>
                <a:close/>
                <a:moveTo>
                  <a:pt x="1101321" y="1289242"/>
                </a:moveTo>
                <a:lnTo>
                  <a:pt x="1084063" y="1280933"/>
                </a:lnTo>
                <a:cubicBezTo>
                  <a:pt x="1086620" y="1275180"/>
                  <a:pt x="1089816" y="1269427"/>
                  <a:pt x="1092373" y="1263675"/>
                </a:cubicBezTo>
                <a:lnTo>
                  <a:pt x="1109631" y="1271984"/>
                </a:lnTo>
                <a:cubicBezTo>
                  <a:pt x="1107074" y="1277737"/>
                  <a:pt x="1104517" y="1283490"/>
                  <a:pt x="1101321" y="1289242"/>
                </a:cubicBezTo>
                <a:close/>
                <a:moveTo>
                  <a:pt x="1117940" y="1254087"/>
                </a:moveTo>
                <a:lnTo>
                  <a:pt x="1100682" y="1245778"/>
                </a:lnTo>
                <a:cubicBezTo>
                  <a:pt x="1103239" y="1240025"/>
                  <a:pt x="1105796" y="1234272"/>
                  <a:pt x="1108352" y="1228519"/>
                </a:cubicBezTo>
                <a:lnTo>
                  <a:pt x="1125610" y="1236190"/>
                </a:lnTo>
                <a:cubicBezTo>
                  <a:pt x="1123054" y="1242582"/>
                  <a:pt x="1120497" y="1248334"/>
                  <a:pt x="1117940" y="1254087"/>
                </a:cubicBezTo>
                <a:close/>
                <a:moveTo>
                  <a:pt x="1133920" y="1218932"/>
                </a:moveTo>
                <a:lnTo>
                  <a:pt x="1116662" y="1211261"/>
                </a:lnTo>
                <a:cubicBezTo>
                  <a:pt x="1119218" y="1205509"/>
                  <a:pt x="1121775" y="1199756"/>
                  <a:pt x="1124332" y="1194003"/>
                </a:cubicBezTo>
                <a:lnTo>
                  <a:pt x="1142229" y="1201673"/>
                </a:lnTo>
                <a:cubicBezTo>
                  <a:pt x="1139033" y="1207426"/>
                  <a:pt x="1136477" y="1213179"/>
                  <a:pt x="1133920" y="1218932"/>
                </a:cubicBezTo>
                <a:close/>
                <a:moveTo>
                  <a:pt x="1149260" y="1183776"/>
                </a:moveTo>
                <a:lnTo>
                  <a:pt x="1131363" y="1176106"/>
                </a:lnTo>
                <a:cubicBezTo>
                  <a:pt x="1133920" y="1170353"/>
                  <a:pt x="1136477" y="1164601"/>
                  <a:pt x="1139033" y="1158209"/>
                </a:cubicBezTo>
                <a:lnTo>
                  <a:pt x="1156931" y="1165879"/>
                </a:lnTo>
                <a:cubicBezTo>
                  <a:pt x="1154374" y="1171632"/>
                  <a:pt x="1151817" y="1178024"/>
                  <a:pt x="1149260" y="1183776"/>
                </a:cubicBezTo>
                <a:close/>
                <a:moveTo>
                  <a:pt x="1163962" y="1147982"/>
                </a:moveTo>
                <a:lnTo>
                  <a:pt x="1146064" y="1140951"/>
                </a:lnTo>
                <a:cubicBezTo>
                  <a:pt x="1148621" y="1135198"/>
                  <a:pt x="1151178" y="1129445"/>
                  <a:pt x="1153096" y="1123053"/>
                </a:cubicBezTo>
                <a:lnTo>
                  <a:pt x="1170993" y="1130084"/>
                </a:lnTo>
                <a:cubicBezTo>
                  <a:pt x="1169075" y="1136476"/>
                  <a:pt x="1166519" y="1142229"/>
                  <a:pt x="1163962" y="1147982"/>
                </a:cubicBezTo>
                <a:close/>
                <a:moveTo>
                  <a:pt x="1178663" y="1112187"/>
                </a:moveTo>
                <a:lnTo>
                  <a:pt x="1160766" y="1105156"/>
                </a:lnTo>
                <a:cubicBezTo>
                  <a:pt x="1163323" y="1099403"/>
                  <a:pt x="1165240" y="1093011"/>
                  <a:pt x="1167797" y="1087259"/>
                </a:cubicBezTo>
                <a:lnTo>
                  <a:pt x="1185694" y="1094290"/>
                </a:lnTo>
                <a:cubicBezTo>
                  <a:pt x="1183777" y="1100682"/>
                  <a:pt x="1181220" y="1106434"/>
                  <a:pt x="1178663" y="1112187"/>
                </a:cubicBezTo>
                <a:close/>
                <a:moveTo>
                  <a:pt x="1192725" y="1076393"/>
                </a:moveTo>
                <a:lnTo>
                  <a:pt x="1174828" y="1069362"/>
                </a:lnTo>
                <a:cubicBezTo>
                  <a:pt x="1177385" y="1063609"/>
                  <a:pt x="1179302" y="1057217"/>
                  <a:pt x="1181859" y="1051464"/>
                </a:cubicBezTo>
                <a:lnTo>
                  <a:pt x="1199756" y="1058495"/>
                </a:lnTo>
                <a:cubicBezTo>
                  <a:pt x="1197200" y="1064248"/>
                  <a:pt x="1195282" y="1070640"/>
                  <a:pt x="1192725" y="1076393"/>
                </a:cubicBezTo>
                <a:close/>
                <a:moveTo>
                  <a:pt x="1206787" y="1039959"/>
                </a:moveTo>
                <a:lnTo>
                  <a:pt x="1188890" y="1033567"/>
                </a:lnTo>
                <a:cubicBezTo>
                  <a:pt x="1190808" y="1027814"/>
                  <a:pt x="1193364" y="1021422"/>
                  <a:pt x="1195282" y="1015670"/>
                </a:cubicBezTo>
                <a:lnTo>
                  <a:pt x="1213179" y="1022062"/>
                </a:lnTo>
                <a:cubicBezTo>
                  <a:pt x="1211262" y="1028454"/>
                  <a:pt x="1208705" y="1034206"/>
                  <a:pt x="1206787" y="1039959"/>
                </a:cubicBezTo>
                <a:close/>
                <a:moveTo>
                  <a:pt x="1219571" y="1004164"/>
                </a:moveTo>
                <a:lnTo>
                  <a:pt x="1201674" y="997772"/>
                </a:lnTo>
                <a:cubicBezTo>
                  <a:pt x="1203591" y="992020"/>
                  <a:pt x="1206148" y="985628"/>
                  <a:pt x="1208066" y="979875"/>
                </a:cubicBezTo>
                <a:lnTo>
                  <a:pt x="1225963" y="986267"/>
                </a:lnTo>
                <a:cubicBezTo>
                  <a:pt x="1224046" y="992020"/>
                  <a:pt x="1221489" y="997772"/>
                  <a:pt x="1219571" y="1004164"/>
                </a:cubicBezTo>
                <a:close/>
                <a:moveTo>
                  <a:pt x="1232355" y="967731"/>
                </a:moveTo>
                <a:lnTo>
                  <a:pt x="1214458" y="961339"/>
                </a:lnTo>
                <a:cubicBezTo>
                  <a:pt x="1216375" y="955586"/>
                  <a:pt x="1218293" y="949194"/>
                  <a:pt x="1220850" y="943441"/>
                </a:cubicBezTo>
                <a:lnTo>
                  <a:pt x="1238747" y="949194"/>
                </a:lnTo>
                <a:cubicBezTo>
                  <a:pt x="1236190" y="955586"/>
                  <a:pt x="1234272" y="961339"/>
                  <a:pt x="1232355" y="967731"/>
                </a:cubicBezTo>
                <a:close/>
                <a:moveTo>
                  <a:pt x="1244499" y="930658"/>
                </a:moveTo>
                <a:lnTo>
                  <a:pt x="1225963" y="924905"/>
                </a:lnTo>
                <a:cubicBezTo>
                  <a:pt x="1227880" y="918513"/>
                  <a:pt x="1229798" y="912761"/>
                  <a:pt x="1231716" y="906369"/>
                </a:cubicBezTo>
                <a:lnTo>
                  <a:pt x="1250252" y="912121"/>
                </a:lnTo>
                <a:cubicBezTo>
                  <a:pt x="1248335" y="918513"/>
                  <a:pt x="1246417" y="924905"/>
                  <a:pt x="1244499" y="930658"/>
                </a:cubicBezTo>
                <a:close/>
                <a:moveTo>
                  <a:pt x="1256005" y="894224"/>
                </a:moveTo>
                <a:lnTo>
                  <a:pt x="1237468" y="888471"/>
                </a:lnTo>
                <a:cubicBezTo>
                  <a:pt x="1239386" y="882079"/>
                  <a:pt x="1241303" y="876327"/>
                  <a:pt x="1243221" y="869935"/>
                </a:cubicBezTo>
                <a:lnTo>
                  <a:pt x="1261758" y="875688"/>
                </a:lnTo>
                <a:cubicBezTo>
                  <a:pt x="1259840" y="882079"/>
                  <a:pt x="1257922" y="887832"/>
                  <a:pt x="1256005" y="894224"/>
                </a:cubicBezTo>
                <a:close/>
                <a:moveTo>
                  <a:pt x="1267510" y="857151"/>
                </a:moveTo>
                <a:lnTo>
                  <a:pt x="1248974" y="851398"/>
                </a:lnTo>
                <a:cubicBezTo>
                  <a:pt x="1250891" y="845007"/>
                  <a:pt x="1252809" y="839254"/>
                  <a:pt x="1254087" y="832862"/>
                </a:cubicBezTo>
                <a:lnTo>
                  <a:pt x="1272624" y="837975"/>
                </a:lnTo>
                <a:cubicBezTo>
                  <a:pt x="1271345" y="845007"/>
                  <a:pt x="1269428" y="850759"/>
                  <a:pt x="1267510" y="857151"/>
                </a:cubicBezTo>
                <a:close/>
                <a:moveTo>
                  <a:pt x="1278377" y="820078"/>
                </a:moveTo>
                <a:lnTo>
                  <a:pt x="1259840" y="814965"/>
                </a:lnTo>
                <a:cubicBezTo>
                  <a:pt x="1261758" y="808573"/>
                  <a:pt x="1263036" y="802820"/>
                  <a:pt x="1264954" y="796428"/>
                </a:cubicBezTo>
                <a:lnTo>
                  <a:pt x="1283490" y="801542"/>
                </a:lnTo>
                <a:cubicBezTo>
                  <a:pt x="1281572" y="807934"/>
                  <a:pt x="1280294" y="813686"/>
                  <a:pt x="1278377" y="820078"/>
                </a:cubicBezTo>
                <a:close/>
                <a:moveTo>
                  <a:pt x="1288603" y="783005"/>
                </a:moveTo>
                <a:lnTo>
                  <a:pt x="1270067" y="777892"/>
                </a:lnTo>
                <a:cubicBezTo>
                  <a:pt x="1271985" y="771500"/>
                  <a:pt x="1273263" y="765747"/>
                  <a:pt x="1275181" y="759355"/>
                </a:cubicBezTo>
                <a:lnTo>
                  <a:pt x="1293717" y="764469"/>
                </a:lnTo>
                <a:cubicBezTo>
                  <a:pt x="1291799" y="770221"/>
                  <a:pt x="1290521" y="776613"/>
                  <a:pt x="1288603" y="783005"/>
                </a:cubicBezTo>
                <a:close/>
                <a:moveTo>
                  <a:pt x="1298191" y="745293"/>
                </a:moveTo>
                <a:lnTo>
                  <a:pt x="1279655" y="740819"/>
                </a:lnTo>
                <a:cubicBezTo>
                  <a:pt x="1280933" y="734427"/>
                  <a:pt x="1282851" y="728674"/>
                  <a:pt x="1284129" y="722282"/>
                </a:cubicBezTo>
                <a:lnTo>
                  <a:pt x="1302666" y="726757"/>
                </a:lnTo>
                <a:cubicBezTo>
                  <a:pt x="1301387" y="733149"/>
                  <a:pt x="1300109" y="738901"/>
                  <a:pt x="1298191" y="745293"/>
                </a:cubicBezTo>
                <a:close/>
                <a:moveTo>
                  <a:pt x="1307779" y="708220"/>
                </a:moveTo>
                <a:lnTo>
                  <a:pt x="1289243" y="703746"/>
                </a:lnTo>
                <a:cubicBezTo>
                  <a:pt x="1290521" y="697354"/>
                  <a:pt x="1292439" y="691601"/>
                  <a:pt x="1293717" y="685210"/>
                </a:cubicBezTo>
                <a:lnTo>
                  <a:pt x="1312253" y="689684"/>
                </a:lnTo>
                <a:cubicBezTo>
                  <a:pt x="1310336" y="695437"/>
                  <a:pt x="1309057" y="701828"/>
                  <a:pt x="1307779" y="708220"/>
                </a:cubicBezTo>
                <a:close/>
                <a:moveTo>
                  <a:pt x="1316728" y="670508"/>
                </a:moveTo>
                <a:lnTo>
                  <a:pt x="1298191" y="666034"/>
                </a:lnTo>
                <a:cubicBezTo>
                  <a:pt x="1299470" y="659642"/>
                  <a:pt x="1300748" y="653250"/>
                  <a:pt x="1302666" y="647498"/>
                </a:cubicBezTo>
                <a:lnTo>
                  <a:pt x="1321202" y="651333"/>
                </a:lnTo>
                <a:cubicBezTo>
                  <a:pt x="1319285" y="657725"/>
                  <a:pt x="1318006" y="664116"/>
                  <a:pt x="1316728" y="670508"/>
                </a:cubicBezTo>
                <a:close/>
                <a:moveTo>
                  <a:pt x="1324398" y="632796"/>
                </a:moveTo>
                <a:lnTo>
                  <a:pt x="1305862" y="628961"/>
                </a:lnTo>
                <a:cubicBezTo>
                  <a:pt x="1307140" y="622569"/>
                  <a:pt x="1308418" y="616177"/>
                  <a:pt x="1309697" y="610424"/>
                </a:cubicBezTo>
                <a:lnTo>
                  <a:pt x="1328233" y="614260"/>
                </a:lnTo>
                <a:cubicBezTo>
                  <a:pt x="1327594" y="620012"/>
                  <a:pt x="1326316" y="626404"/>
                  <a:pt x="1324398" y="632796"/>
                </a:cubicBezTo>
                <a:close/>
                <a:moveTo>
                  <a:pt x="1332707" y="595084"/>
                </a:moveTo>
                <a:lnTo>
                  <a:pt x="1314171" y="591249"/>
                </a:lnTo>
                <a:cubicBezTo>
                  <a:pt x="1315449" y="584857"/>
                  <a:pt x="1316728" y="578465"/>
                  <a:pt x="1318006" y="572712"/>
                </a:cubicBezTo>
                <a:lnTo>
                  <a:pt x="1336542" y="576548"/>
                </a:lnTo>
                <a:cubicBezTo>
                  <a:pt x="1335264" y="582300"/>
                  <a:pt x="1333986" y="588692"/>
                  <a:pt x="1332707" y="595084"/>
                </a:cubicBezTo>
                <a:close/>
                <a:moveTo>
                  <a:pt x="1339738" y="556733"/>
                </a:moveTo>
                <a:lnTo>
                  <a:pt x="1321202" y="553537"/>
                </a:lnTo>
                <a:cubicBezTo>
                  <a:pt x="1322480" y="547145"/>
                  <a:pt x="1323759" y="540753"/>
                  <a:pt x="1324398" y="534361"/>
                </a:cubicBezTo>
                <a:lnTo>
                  <a:pt x="1343574" y="537557"/>
                </a:lnTo>
                <a:cubicBezTo>
                  <a:pt x="1342295" y="543949"/>
                  <a:pt x="1341017" y="550341"/>
                  <a:pt x="1339738" y="556733"/>
                </a:cubicBezTo>
                <a:close/>
                <a:moveTo>
                  <a:pt x="1346770" y="519021"/>
                </a:moveTo>
                <a:lnTo>
                  <a:pt x="1327594" y="515825"/>
                </a:lnTo>
                <a:cubicBezTo>
                  <a:pt x="1328872" y="509433"/>
                  <a:pt x="1329512" y="503041"/>
                  <a:pt x="1330790" y="496649"/>
                </a:cubicBezTo>
                <a:lnTo>
                  <a:pt x="1349965" y="499845"/>
                </a:lnTo>
                <a:cubicBezTo>
                  <a:pt x="1348687" y="506237"/>
                  <a:pt x="1347409" y="512629"/>
                  <a:pt x="1346770" y="519021"/>
                </a:cubicBezTo>
                <a:close/>
                <a:moveTo>
                  <a:pt x="1352522" y="480669"/>
                </a:moveTo>
                <a:lnTo>
                  <a:pt x="1333347" y="477473"/>
                </a:lnTo>
                <a:cubicBezTo>
                  <a:pt x="1334625" y="471082"/>
                  <a:pt x="1335264" y="464690"/>
                  <a:pt x="1336542" y="458298"/>
                </a:cubicBezTo>
                <a:lnTo>
                  <a:pt x="1355718" y="460855"/>
                </a:lnTo>
                <a:cubicBezTo>
                  <a:pt x="1354440" y="467886"/>
                  <a:pt x="1353801" y="474277"/>
                  <a:pt x="1352522" y="480669"/>
                </a:cubicBezTo>
                <a:close/>
                <a:moveTo>
                  <a:pt x="1358275" y="442318"/>
                </a:moveTo>
                <a:lnTo>
                  <a:pt x="1339099" y="439761"/>
                </a:lnTo>
                <a:cubicBezTo>
                  <a:pt x="1339738" y="433370"/>
                  <a:pt x="1341017" y="426978"/>
                  <a:pt x="1341656" y="420586"/>
                </a:cubicBezTo>
                <a:lnTo>
                  <a:pt x="1360832" y="423142"/>
                </a:lnTo>
                <a:cubicBezTo>
                  <a:pt x="1360193" y="429534"/>
                  <a:pt x="1359553" y="435926"/>
                  <a:pt x="1358275" y="442318"/>
                </a:cubicBezTo>
                <a:close/>
                <a:moveTo>
                  <a:pt x="1364028" y="403967"/>
                </a:moveTo>
                <a:lnTo>
                  <a:pt x="1344852" y="401410"/>
                </a:lnTo>
                <a:cubicBezTo>
                  <a:pt x="1345491" y="395018"/>
                  <a:pt x="1346770" y="388626"/>
                  <a:pt x="1347409" y="382234"/>
                </a:cubicBezTo>
                <a:lnTo>
                  <a:pt x="1366584" y="384791"/>
                </a:lnTo>
                <a:cubicBezTo>
                  <a:pt x="1365306" y="391822"/>
                  <a:pt x="1364667" y="398214"/>
                  <a:pt x="1364028" y="403967"/>
                </a:cubicBezTo>
                <a:close/>
                <a:moveTo>
                  <a:pt x="1368502" y="366255"/>
                </a:moveTo>
                <a:lnTo>
                  <a:pt x="1349326" y="364337"/>
                </a:lnTo>
                <a:cubicBezTo>
                  <a:pt x="1349965" y="357945"/>
                  <a:pt x="1350605" y="351553"/>
                  <a:pt x="1351244" y="345161"/>
                </a:cubicBezTo>
                <a:lnTo>
                  <a:pt x="1370420" y="347079"/>
                </a:lnTo>
                <a:cubicBezTo>
                  <a:pt x="1369780" y="352832"/>
                  <a:pt x="1369141" y="359863"/>
                  <a:pt x="1368502" y="366255"/>
                </a:cubicBezTo>
                <a:close/>
                <a:moveTo>
                  <a:pt x="1372337" y="327264"/>
                </a:moveTo>
                <a:lnTo>
                  <a:pt x="1353161" y="325347"/>
                </a:lnTo>
                <a:cubicBezTo>
                  <a:pt x="1353801" y="318955"/>
                  <a:pt x="1354440" y="312563"/>
                  <a:pt x="1355079" y="306171"/>
                </a:cubicBezTo>
                <a:lnTo>
                  <a:pt x="1374255" y="308089"/>
                </a:lnTo>
                <a:cubicBezTo>
                  <a:pt x="1373615" y="314480"/>
                  <a:pt x="1372976" y="320872"/>
                  <a:pt x="1372337" y="327264"/>
                </a:cubicBezTo>
                <a:close/>
                <a:moveTo>
                  <a:pt x="1376172" y="288913"/>
                </a:moveTo>
                <a:lnTo>
                  <a:pt x="1356997" y="286995"/>
                </a:lnTo>
                <a:cubicBezTo>
                  <a:pt x="1357636" y="280604"/>
                  <a:pt x="1358275" y="274212"/>
                  <a:pt x="1358914" y="267820"/>
                </a:cubicBezTo>
                <a:lnTo>
                  <a:pt x="1378090" y="269098"/>
                </a:lnTo>
                <a:cubicBezTo>
                  <a:pt x="1377451" y="276129"/>
                  <a:pt x="1376811" y="282521"/>
                  <a:pt x="1376172" y="288913"/>
                </a:cubicBezTo>
                <a:close/>
                <a:moveTo>
                  <a:pt x="1379368" y="250562"/>
                </a:moveTo>
                <a:lnTo>
                  <a:pt x="1360193" y="249283"/>
                </a:lnTo>
                <a:cubicBezTo>
                  <a:pt x="1360832" y="242891"/>
                  <a:pt x="1360832" y="236499"/>
                  <a:pt x="1361471" y="230108"/>
                </a:cubicBezTo>
                <a:lnTo>
                  <a:pt x="1380647" y="231386"/>
                </a:lnTo>
                <a:cubicBezTo>
                  <a:pt x="1380007" y="237778"/>
                  <a:pt x="1380007" y="244170"/>
                  <a:pt x="1379368" y="250562"/>
                </a:cubicBezTo>
                <a:close/>
                <a:moveTo>
                  <a:pt x="1381925" y="212210"/>
                </a:moveTo>
                <a:lnTo>
                  <a:pt x="1362749" y="210932"/>
                </a:lnTo>
                <a:cubicBezTo>
                  <a:pt x="1363388" y="204540"/>
                  <a:pt x="1363388" y="198148"/>
                  <a:pt x="1364028" y="191756"/>
                </a:cubicBezTo>
                <a:lnTo>
                  <a:pt x="1383203" y="193035"/>
                </a:lnTo>
                <a:cubicBezTo>
                  <a:pt x="1382564" y="199427"/>
                  <a:pt x="1382564" y="205819"/>
                  <a:pt x="1381925" y="212210"/>
                </a:cubicBezTo>
                <a:close/>
                <a:moveTo>
                  <a:pt x="1383843" y="173220"/>
                </a:moveTo>
                <a:lnTo>
                  <a:pt x="1364667" y="172581"/>
                </a:lnTo>
                <a:cubicBezTo>
                  <a:pt x="1364667" y="166189"/>
                  <a:pt x="1365306" y="159797"/>
                  <a:pt x="1365306" y="153405"/>
                </a:cubicBezTo>
                <a:lnTo>
                  <a:pt x="1384482" y="154044"/>
                </a:lnTo>
                <a:cubicBezTo>
                  <a:pt x="1384482" y="160436"/>
                  <a:pt x="1384482" y="166828"/>
                  <a:pt x="1383843" y="173220"/>
                </a:cubicBezTo>
                <a:close/>
                <a:moveTo>
                  <a:pt x="1385760" y="134869"/>
                </a:moveTo>
                <a:lnTo>
                  <a:pt x="1366584" y="134229"/>
                </a:lnTo>
                <a:cubicBezTo>
                  <a:pt x="1366584" y="127838"/>
                  <a:pt x="1367224" y="121446"/>
                  <a:pt x="1367224" y="115054"/>
                </a:cubicBezTo>
                <a:lnTo>
                  <a:pt x="1386399" y="115693"/>
                </a:lnTo>
                <a:cubicBezTo>
                  <a:pt x="1385760" y="122085"/>
                  <a:pt x="1385760" y="128477"/>
                  <a:pt x="1385760" y="134869"/>
                </a:cubicBezTo>
                <a:close/>
                <a:moveTo>
                  <a:pt x="1386399" y="96517"/>
                </a:moveTo>
                <a:lnTo>
                  <a:pt x="1367224" y="95878"/>
                </a:lnTo>
                <a:cubicBezTo>
                  <a:pt x="1367224" y="89486"/>
                  <a:pt x="1367224" y="83094"/>
                  <a:pt x="1367224" y="76703"/>
                </a:cubicBezTo>
                <a:lnTo>
                  <a:pt x="1386399" y="76703"/>
                </a:lnTo>
                <a:cubicBezTo>
                  <a:pt x="1387038" y="83734"/>
                  <a:pt x="1386399" y="90125"/>
                  <a:pt x="1386399" y="96517"/>
                </a:cubicBezTo>
                <a:close/>
                <a:moveTo>
                  <a:pt x="1387038" y="57527"/>
                </a:moveTo>
                <a:lnTo>
                  <a:pt x="1367863" y="57527"/>
                </a:lnTo>
                <a:cubicBezTo>
                  <a:pt x="1367863" y="53053"/>
                  <a:pt x="1367863" y="48578"/>
                  <a:pt x="1367863" y="43465"/>
                </a:cubicBezTo>
                <a:lnTo>
                  <a:pt x="1367863" y="38351"/>
                </a:lnTo>
                <a:lnTo>
                  <a:pt x="1387038" y="38351"/>
                </a:lnTo>
                <a:lnTo>
                  <a:pt x="1387038" y="43465"/>
                </a:lnTo>
                <a:cubicBezTo>
                  <a:pt x="1387038" y="48578"/>
                  <a:pt x="1387038" y="53053"/>
                  <a:pt x="1387038" y="57527"/>
                </a:cubicBezTo>
                <a:close/>
                <a:moveTo>
                  <a:pt x="1367863" y="19176"/>
                </a:moveTo>
                <a:cubicBezTo>
                  <a:pt x="1367863" y="12784"/>
                  <a:pt x="1367863" y="6392"/>
                  <a:pt x="1367863" y="0"/>
                </a:cubicBezTo>
                <a:lnTo>
                  <a:pt x="1387038" y="0"/>
                </a:lnTo>
                <a:cubicBezTo>
                  <a:pt x="1387038" y="6392"/>
                  <a:pt x="1387038" y="12784"/>
                  <a:pt x="1387038" y="19176"/>
                </a:cubicBezTo>
                <a:lnTo>
                  <a:pt x="1367863" y="19176"/>
                </a:lnTo>
                <a:close/>
              </a:path>
            </a:pathLst>
          </a:custGeom>
          <a:solidFill>
            <a:srgbClr val="414042"/>
          </a:solidFill>
          <a:ln w="6385" cap="flat">
            <a:noFill/>
            <a:prstDash val="solid"/>
            <a:miter/>
          </a:ln>
        </p:spPr>
        <p:txBody>
          <a:bodyPr rtlCol="0" anchor="ctr"/>
          <a:lstStyle/>
          <a:p>
            <a:endParaRPr lang="en-US"/>
          </a:p>
        </p:txBody>
      </p:sp>
      <p:sp>
        <p:nvSpPr>
          <p:cNvPr id="6" name="Graphic 2">
            <a:extLst>
              <a:ext uri="{FF2B5EF4-FFF2-40B4-BE49-F238E27FC236}">
                <a16:creationId xmlns:a16="http://schemas.microsoft.com/office/drawing/2014/main" id="{2CE785F4-C2C3-4E81-B3DB-0D9B14C6489F}"/>
              </a:ext>
            </a:extLst>
          </p:cNvPr>
          <p:cNvSpPr/>
          <p:nvPr/>
        </p:nvSpPr>
        <p:spPr>
          <a:xfrm>
            <a:off x="5199657" y="2475191"/>
            <a:ext cx="419946" cy="2211590"/>
          </a:xfrm>
          <a:custGeom>
            <a:avLst/>
            <a:gdLst>
              <a:gd name="connsiteX0" fmla="*/ 5753 w 419946"/>
              <a:gd name="connsiteY0" fmla="*/ 2211591 h 2211590"/>
              <a:gd name="connsiteX1" fmla="*/ 0 w 419946"/>
              <a:gd name="connsiteY1" fmla="*/ 2193054 h 2211590"/>
              <a:gd name="connsiteX2" fmla="*/ 15980 w 419946"/>
              <a:gd name="connsiteY2" fmla="*/ 2186023 h 2211590"/>
              <a:gd name="connsiteX3" fmla="*/ 24928 w 419946"/>
              <a:gd name="connsiteY3" fmla="*/ 2202642 h 2211590"/>
              <a:gd name="connsiteX4" fmla="*/ 5753 w 419946"/>
              <a:gd name="connsiteY4" fmla="*/ 2211591 h 2211590"/>
              <a:gd name="connsiteX5" fmla="*/ 42186 w 419946"/>
              <a:gd name="connsiteY5" fmla="*/ 2193054 h 2211590"/>
              <a:gd name="connsiteX6" fmla="*/ 30681 w 419946"/>
              <a:gd name="connsiteY6" fmla="*/ 2177714 h 2211590"/>
              <a:gd name="connsiteX7" fmla="*/ 44743 w 419946"/>
              <a:gd name="connsiteY7" fmla="*/ 2166208 h 2211590"/>
              <a:gd name="connsiteX8" fmla="*/ 57527 w 419946"/>
              <a:gd name="connsiteY8" fmla="*/ 2180270 h 2211590"/>
              <a:gd name="connsiteX9" fmla="*/ 42186 w 419946"/>
              <a:gd name="connsiteY9" fmla="*/ 2193054 h 2211590"/>
              <a:gd name="connsiteX10" fmla="*/ 71589 w 419946"/>
              <a:gd name="connsiteY10" fmla="*/ 2166208 h 2211590"/>
              <a:gd name="connsiteX11" fmla="*/ 57527 w 419946"/>
              <a:gd name="connsiteY11" fmla="*/ 2153424 h 2211590"/>
              <a:gd name="connsiteX12" fmla="*/ 69671 w 419946"/>
              <a:gd name="connsiteY12" fmla="*/ 2139362 h 2211590"/>
              <a:gd name="connsiteX13" fmla="*/ 84373 w 419946"/>
              <a:gd name="connsiteY13" fmla="*/ 2151507 h 2211590"/>
              <a:gd name="connsiteX14" fmla="*/ 71589 w 419946"/>
              <a:gd name="connsiteY14" fmla="*/ 2166208 h 2211590"/>
              <a:gd name="connsiteX15" fmla="*/ 96517 w 419946"/>
              <a:gd name="connsiteY15" fmla="*/ 2134888 h 2211590"/>
              <a:gd name="connsiteX16" fmla="*/ 81177 w 419946"/>
              <a:gd name="connsiteY16" fmla="*/ 2123383 h 2211590"/>
              <a:gd name="connsiteX17" fmla="*/ 92043 w 419946"/>
              <a:gd name="connsiteY17" fmla="*/ 2108042 h 2211590"/>
              <a:gd name="connsiteX18" fmla="*/ 108023 w 419946"/>
              <a:gd name="connsiteY18" fmla="*/ 2118269 h 2211590"/>
              <a:gd name="connsiteX19" fmla="*/ 96517 w 419946"/>
              <a:gd name="connsiteY19" fmla="*/ 2134888 h 2211590"/>
              <a:gd name="connsiteX20" fmla="*/ 118250 w 419946"/>
              <a:gd name="connsiteY20" fmla="*/ 2102289 h 2211590"/>
              <a:gd name="connsiteX21" fmla="*/ 101631 w 419946"/>
              <a:gd name="connsiteY21" fmla="*/ 2092702 h 2211590"/>
              <a:gd name="connsiteX22" fmla="*/ 111219 w 419946"/>
              <a:gd name="connsiteY22" fmla="*/ 2076083 h 2211590"/>
              <a:gd name="connsiteX23" fmla="*/ 127838 w 419946"/>
              <a:gd name="connsiteY23" fmla="*/ 2085671 h 2211590"/>
              <a:gd name="connsiteX24" fmla="*/ 118250 w 419946"/>
              <a:gd name="connsiteY24" fmla="*/ 2102289 h 2211590"/>
              <a:gd name="connsiteX25" fmla="*/ 136786 w 419946"/>
              <a:gd name="connsiteY25" fmla="*/ 2068412 h 2211590"/>
              <a:gd name="connsiteX26" fmla="*/ 119528 w 419946"/>
              <a:gd name="connsiteY26" fmla="*/ 2059464 h 2211590"/>
              <a:gd name="connsiteX27" fmla="*/ 127838 w 419946"/>
              <a:gd name="connsiteY27" fmla="*/ 2042206 h 2211590"/>
              <a:gd name="connsiteX28" fmla="*/ 145096 w 419946"/>
              <a:gd name="connsiteY28" fmla="*/ 2050515 h 2211590"/>
              <a:gd name="connsiteX29" fmla="*/ 136786 w 419946"/>
              <a:gd name="connsiteY29" fmla="*/ 2068412 h 2211590"/>
              <a:gd name="connsiteX30" fmla="*/ 154044 w 419946"/>
              <a:gd name="connsiteY30" fmla="*/ 2033257 h 2211590"/>
              <a:gd name="connsiteX31" fmla="*/ 136786 w 419946"/>
              <a:gd name="connsiteY31" fmla="*/ 2025587 h 2211590"/>
              <a:gd name="connsiteX32" fmla="*/ 144457 w 419946"/>
              <a:gd name="connsiteY32" fmla="*/ 2008329 h 2211590"/>
              <a:gd name="connsiteX33" fmla="*/ 162354 w 419946"/>
              <a:gd name="connsiteY33" fmla="*/ 2015999 h 2211590"/>
              <a:gd name="connsiteX34" fmla="*/ 154044 w 419946"/>
              <a:gd name="connsiteY34" fmla="*/ 2033257 h 2211590"/>
              <a:gd name="connsiteX35" fmla="*/ 169385 w 419946"/>
              <a:gd name="connsiteY35" fmla="*/ 1997463 h 2211590"/>
              <a:gd name="connsiteX36" fmla="*/ 151487 w 419946"/>
              <a:gd name="connsiteY36" fmla="*/ 1990431 h 2211590"/>
              <a:gd name="connsiteX37" fmla="*/ 158519 w 419946"/>
              <a:gd name="connsiteY37" fmla="*/ 1972534 h 2211590"/>
              <a:gd name="connsiteX38" fmla="*/ 176416 w 419946"/>
              <a:gd name="connsiteY38" fmla="*/ 1979565 h 2211590"/>
              <a:gd name="connsiteX39" fmla="*/ 169385 w 419946"/>
              <a:gd name="connsiteY39" fmla="*/ 1997463 h 2211590"/>
              <a:gd name="connsiteX40" fmla="*/ 183447 w 419946"/>
              <a:gd name="connsiteY40" fmla="*/ 1961668 h 2211590"/>
              <a:gd name="connsiteX41" fmla="*/ 165550 w 419946"/>
              <a:gd name="connsiteY41" fmla="*/ 1954637 h 2211590"/>
              <a:gd name="connsiteX42" fmla="*/ 171942 w 419946"/>
              <a:gd name="connsiteY42" fmla="*/ 1936740 h 2211590"/>
              <a:gd name="connsiteX43" fmla="*/ 189839 w 419946"/>
              <a:gd name="connsiteY43" fmla="*/ 1943132 h 2211590"/>
              <a:gd name="connsiteX44" fmla="*/ 183447 w 419946"/>
              <a:gd name="connsiteY44" fmla="*/ 1961668 h 2211590"/>
              <a:gd name="connsiteX45" fmla="*/ 196870 w 419946"/>
              <a:gd name="connsiteY45" fmla="*/ 1925234 h 2211590"/>
              <a:gd name="connsiteX46" fmla="*/ 178973 w 419946"/>
              <a:gd name="connsiteY46" fmla="*/ 1918842 h 2211590"/>
              <a:gd name="connsiteX47" fmla="*/ 185365 w 419946"/>
              <a:gd name="connsiteY47" fmla="*/ 1900945 h 2211590"/>
              <a:gd name="connsiteX48" fmla="*/ 203262 w 419946"/>
              <a:gd name="connsiteY48" fmla="*/ 1906698 h 2211590"/>
              <a:gd name="connsiteX49" fmla="*/ 196870 w 419946"/>
              <a:gd name="connsiteY49" fmla="*/ 1925234 h 2211590"/>
              <a:gd name="connsiteX50" fmla="*/ 209014 w 419946"/>
              <a:gd name="connsiteY50" fmla="*/ 1888161 h 2211590"/>
              <a:gd name="connsiteX51" fmla="*/ 190478 w 419946"/>
              <a:gd name="connsiteY51" fmla="*/ 1882409 h 2211590"/>
              <a:gd name="connsiteX52" fmla="*/ 196231 w 419946"/>
              <a:gd name="connsiteY52" fmla="*/ 1863872 h 2211590"/>
              <a:gd name="connsiteX53" fmla="*/ 214767 w 419946"/>
              <a:gd name="connsiteY53" fmla="*/ 1869625 h 2211590"/>
              <a:gd name="connsiteX54" fmla="*/ 209014 w 419946"/>
              <a:gd name="connsiteY54" fmla="*/ 1888161 h 2211590"/>
              <a:gd name="connsiteX55" fmla="*/ 220520 w 419946"/>
              <a:gd name="connsiteY55" fmla="*/ 1851728 h 2211590"/>
              <a:gd name="connsiteX56" fmla="*/ 201984 w 419946"/>
              <a:gd name="connsiteY56" fmla="*/ 1845975 h 2211590"/>
              <a:gd name="connsiteX57" fmla="*/ 207097 w 419946"/>
              <a:gd name="connsiteY57" fmla="*/ 1827439 h 2211590"/>
              <a:gd name="connsiteX58" fmla="*/ 225633 w 419946"/>
              <a:gd name="connsiteY58" fmla="*/ 1832552 h 2211590"/>
              <a:gd name="connsiteX59" fmla="*/ 220520 w 419946"/>
              <a:gd name="connsiteY59" fmla="*/ 1851728 h 2211590"/>
              <a:gd name="connsiteX60" fmla="*/ 231386 w 419946"/>
              <a:gd name="connsiteY60" fmla="*/ 1814655 h 2211590"/>
              <a:gd name="connsiteX61" fmla="*/ 212850 w 419946"/>
              <a:gd name="connsiteY61" fmla="*/ 1809541 h 2211590"/>
              <a:gd name="connsiteX62" fmla="*/ 217963 w 419946"/>
              <a:gd name="connsiteY62" fmla="*/ 1791005 h 2211590"/>
              <a:gd name="connsiteX63" fmla="*/ 236500 w 419946"/>
              <a:gd name="connsiteY63" fmla="*/ 1796118 h 2211590"/>
              <a:gd name="connsiteX64" fmla="*/ 231386 w 419946"/>
              <a:gd name="connsiteY64" fmla="*/ 1814655 h 2211590"/>
              <a:gd name="connsiteX65" fmla="*/ 241613 w 419946"/>
              <a:gd name="connsiteY65" fmla="*/ 1776943 h 2211590"/>
              <a:gd name="connsiteX66" fmla="*/ 223077 w 419946"/>
              <a:gd name="connsiteY66" fmla="*/ 1771829 h 2211590"/>
              <a:gd name="connsiteX67" fmla="*/ 228190 w 419946"/>
              <a:gd name="connsiteY67" fmla="*/ 1753293 h 2211590"/>
              <a:gd name="connsiteX68" fmla="*/ 246727 w 419946"/>
              <a:gd name="connsiteY68" fmla="*/ 1757767 h 2211590"/>
              <a:gd name="connsiteX69" fmla="*/ 241613 w 419946"/>
              <a:gd name="connsiteY69" fmla="*/ 1776943 h 2211590"/>
              <a:gd name="connsiteX70" fmla="*/ 251201 w 419946"/>
              <a:gd name="connsiteY70" fmla="*/ 1739870 h 2211590"/>
              <a:gd name="connsiteX71" fmla="*/ 232664 w 419946"/>
              <a:gd name="connsiteY71" fmla="*/ 1735396 h 2211590"/>
              <a:gd name="connsiteX72" fmla="*/ 237139 w 419946"/>
              <a:gd name="connsiteY72" fmla="*/ 1716859 h 2211590"/>
              <a:gd name="connsiteX73" fmla="*/ 255675 w 419946"/>
              <a:gd name="connsiteY73" fmla="*/ 1721333 h 2211590"/>
              <a:gd name="connsiteX74" fmla="*/ 251201 w 419946"/>
              <a:gd name="connsiteY74" fmla="*/ 1739870 h 2211590"/>
              <a:gd name="connsiteX75" fmla="*/ 260149 w 419946"/>
              <a:gd name="connsiteY75" fmla="*/ 1702158 h 2211590"/>
              <a:gd name="connsiteX76" fmla="*/ 241613 w 419946"/>
              <a:gd name="connsiteY76" fmla="*/ 1697683 h 2211590"/>
              <a:gd name="connsiteX77" fmla="*/ 246087 w 419946"/>
              <a:gd name="connsiteY77" fmla="*/ 1679147 h 2211590"/>
              <a:gd name="connsiteX78" fmla="*/ 264624 w 419946"/>
              <a:gd name="connsiteY78" fmla="*/ 1683621 h 2211590"/>
              <a:gd name="connsiteX79" fmla="*/ 260149 w 419946"/>
              <a:gd name="connsiteY79" fmla="*/ 1702158 h 2211590"/>
              <a:gd name="connsiteX80" fmla="*/ 269098 w 419946"/>
              <a:gd name="connsiteY80" fmla="*/ 1664446 h 2211590"/>
              <a:gd name="connsiteX81" fmla="*/ 250562 w 419946"/>
              <a:gd name="connsiteY81" fmla="*/ 1659971 h 2211590"/>
              <a:gd name="connsiteX82" fmla="*/ 254397 w 419946"/>
              <a:gd name="connsiteY82" fmla="*/ 1641435 h 2211590"/>
              <a:gd name="connsiteX83" fmla="*/ 272933 w 419946"/>
              <a:gd name="connsiteY83" fmla="*/ 1645270 h 2211590"/>
              <a:gd name="connsiteX84" fmla="*/ 269098 w 419946"/>
              <a:gd name="connsiteY84" fmla="*/ 1664446 h 2211590"/>
              <a:gd name="connsiteX85" fmla="*/ 277408 w 419946"/>
              <a:gd name="connsiteY85" fmla="*/ 1627373 h 2211590"/>
              <a:gd name="connsiteX86" fmla="*/ 258871 w 419946"/>
              <a:gd name="connsiteY86" fmla="*/ 1623538 h 2211590"/>
              <a:gd name="connsiteX87" fmla="*/ 262706 w 419946"/>
              <a:gd name="connsiteY87" fmla="*/ 1605001 h 2211590"/>
              <a:gd name="connsiteX88" fmla="*/ 281243 w 419946"/>
              <a:gd name="connsiteY88" fmla="*/ 1608836 h 2211590"/>
              <a:gd name="connsiteX89" fmla="*/ 277408 w 419946"/>
              <a:gd name="connsiteY89" fmla="*/ 1627373 h 2211590"/>
              <a:gd name="connsiteX90" fmla="*/ 285078 w 419946"/>
              <a:gd name="connsiteY90" fmla="*/ 1589661 h 2211590"/>
              <a:gd name="connsiteX91" fmla="*/ 266541 w 419946"/>
              <a:gd name="connsiteY91" fmla="*/ 1585826 h 2211590"/>
              <a:gd name="connsiteX92" fmla="*/ 270377 w 419946"/>
              <a:gd name="connsiteY92" fmla="*/ 1567289 h 2211590"/>
              <a:gd name="connsiteX93" fmla="*/ 288913 w 419946"/>
              <a:gd name="connsiteY93" fmla="*/ 1571124 h 2211590"/>
              <a:gd name="connsiteX94" fmla="*/ 285078 w 419946"/>
              <a:gd name="connsiteY94" fmla="*/ 1589661 h 2211590"/>
              <a:gd name="connsiteX95" fmla="*/ 292748 w 419946"/>
              <a:gd name="connsiteY95" fmla="*/ 1551309 h 2211590"/>
              <a:gd name="connsiteX96" fmla="*/ 274212 w 419946"/>
              <a:gd name="connsiteY96" fmla="*/ 1547474 h 2211590"/>
              <a:gd name="connsiteX97" fmla="*/ 278047 w 419946"/>
              <a:gd name="connsiteY97" fmla="*/ 1528938 h 2211590"/>
              <a:gd name="connsiteX98" fmla="*/ 296583 w 419946"/>
              <a:gd name="connsiteY98" fmla="*/ 1532773 h 2211590"/>
              <a:gd name="connsiteX99" fmla="*/ 292748 w 419946"/>
              <a:gd name="connsiteY99" fmla="*/ 1551309 h 2211590"/>
              <a:gd name="connsiteX100" fmla="*/ 299779 w 419946"/>
              <a:gd name="connsiteY100" fmla="*/ 1513597 h 2211590"/>
              <a:gd name="connsiteX101" fmla="*/ 281243 w 419946"/>
              <a:gd name="connsiteY101" fmla="*/ 1510401 h 2211590"/>
              <a:gd name="connsiteX102" fmla="*/ 284439 w 419946"/>
              <a:gd name="connsiteY102" fmla="*/ 1491226 h 2211590"/>
              <a:gd name="connsiteX103" fmla="*/ 303614 w 419946"/>
              <a:gd name="connsiteY103" fmla="*/ 1494422 h 2211590"/>
              <a:gd name="connsiteX104" fmla="*/ 299779 w 419946"/>
              <a:gd name="connsiteY104" fmla="*/ 1513597 h 2211590"/>
              <a:gd name="connsiteX105" fmla="*/ 306810 w 419946"/>
              <a:gd name="connsiteY105" fmla="*/ 1475885 h 2211590"/>
              <a:gd name="connsiteX106" fmla="*/ 287635 w 419946"/>
              <a:gd name="connsiteY106" fmla="*/ 1472689 h 2211590"/>
              <a:gd name="connsiteX107" fmla="*/ 290831 w 419946"/>
              <a:gd name="connsiteY107" fmla="*/ 1453514 h 2211590"/>
              <a:gd name="connsiteX108" fmla="*/ 310006 w 419946"/>
              <a:gd name="connsiteY108" fmla="*/ 1456709 h 2211590"/>
              <a:gd name="connsiteX109" fmla="*/ 306810 w 419946"/>
              <a:gd name="connsiteY109" fmla="*/ 1475885 h 2211590"/>
              <a:gd name="connsiteX110" fmla="*/ 313202 w 419946"/>
              <a:gd name="connsiteY110" fmla="*/ 1437534 h 2211590"/>
              <a:gd name="connsiteX111" fmla="*/ 294027 w 419946"/>
              <a:gd name="connsiteY111" fmla="*/ 1434338 h 2211590"/>
              <a:gd name="connsiteX112" fmla="*/ 297223 w 419946"/>
              <a:gd name="connsiteY112" fmla="*/ 1415162 h 2211590"/>
              <a:gd name="connsiteX113" fmla="*/ 316398 w 419946"/>
              <a:gd name="connsiteY113" fmla="*/ 1418358 h 2211590"/>
              <a:gd name="connsiteX114" fmla="*/ 313202 w 419946"/>
              <a:gd name="connsiteY114" fmla="*/ 1437534 h 2211590"/>
              <a:gd name="connsiteX115" fmla="*/ 319594 w 419946"/>
              <a:gd name="connsiteY115" fmla="*/ 1399822 h 2211590"/>
              <a:gd name="connsiteX116" fmla="*/ 300418 w 419946"/>
              <a:gd name="connsiteY116" fmla="*/ 1396626 h 2211590"/>
              <a:gd name="connsiteX117" fmla="*/ 303614 w 419946"/>
              <a:gd name="connsiteY117" fmla="*/ 1377450 h 2211590"/>
              <a:gd name="connsiteX118" fmla="*/ 322790 w 419946"/>
              <a:gd name="connsiteY118" fmla="*/ 1380646 h 2211590"/>
              <a:gd name="connsiteX119" fmla="*/ 319594 w 419946"/>
              <a:gd name="connsiteY119" fmla="*/ 1399822 h 2211590"/>
              <a:gd name="connsiteX120" fmla="*/ 325347 w 419946"/>
              <a:gd name="connsiteY120" fmla="*/ 1361471 h 2211590"/>
              <a:gd name="connsiteX121" fmla="*/ 306171 w 419946"/>
              <a:gd name="connsiteY121" fmla="*/ 1358275 h 2211590"/>
              <a:gd name="connsiteX122" fmla="*/ 309367 w 419946"/>
              <a:gd name="connsiteY122" fmla="*/ 1339099 h 2211590"/>
              <a:gd name="connsiteX123" fmla="*/ 328543 w 419946"/>
              <a:gd name="connsiteY123" fmla="*/ 1342295 h 2211590"/>
              <a:gd name="connsiteX124" fmla="*/ 325347 w 419946"/>
              <a:gd name="connsiteY124" fmla="*/ 1361471 h 2211590"/>
              <a:gd name="connsiteX125" fmla="*/ 331099 w 419946"/>
              <a:gd name="connsiteY125" fmla="*/ 1323758 h 2211590"/>
              <a:gd name="connsiteX126" fmla="*/ 311924 w 419946"/>
              <a:gd name="connsiteY126" fmla="*/ 1321202 h 2211590"/>
              <a:gd name="connsiteX127" fmla="*/ 314480 w 419946"/>
              <a:gd name="connsiteY127" fmla="*/ 1302026 h 2211590"/>
              <a:gd name="connsiteX128" fmla="*/ 333656 w 419946"/>
              <a:gd name="connsiteY128" fmla="*/ 1304583 h 2211590"/>
              <a:gd name="connsiteX129" fmla="*/ 331099 w 419946"/>
              <a:gd name="connsiteY129" fmla="*/ 1323758 h 2211590"/>
              <a:gd name="connsiteX130" fmla="*/ 336852 w 419946"/>
              <a:gd name="connsiteY130" fmla="*/ 1285407 h 2211590"/>
              <a:gd name="connsiteX131" fmla="*/ 317676 w 419946"/>
              <a:gd name="connsiteY131" fmla="*/ 1282850 h 2211590"/>
              <a:gd name="connsiteX132" fmla="*/ 320233 w 419946"/>
              <a:gd name="connsiteY132" fmla="*/ 1263675 h 2211590"/>
              <a:gd name="connsiteX133" fmla="*/ 339409 w 419946"/>
              <a:gd name="connsiteY133" fmla="*/ 1266232 h 2211590"/>
              <a:gd name="connsiteX134" fmla="*/ 336852 w 419946"/>
              <a:gd name="connsiteY134" fmla="*/ 1285407 h 2211590"/>
              <a:gd name="connsiteX135" fmla="*/ 341966 w 419946"/>
              <a:gd name="connsiteY135" fmla="*/ 1247695 h 2211590"/>
              <a:gd name="connsiteX136" fmla="*/ 322790 w 419946"/>
              <a:gd name="connsiteY136" fmla="*/ 1245138 h 2211590"/>
              <a:gd name="connsiteX137" fmla="*/ 325347 w 419946"/>
              <a:gd name="connsiteY137" fmla="*/ 1225963 h 2211590"/>
              <a:gd name="connsiteX138" fmla="*/ 344522 w 419946"/>
              <a:gd name="connsiteY138" fmla="*/ 1228519 h 2211590"/>
              <a:gd name="connsiteX139" fmla="*/ 341966 w 419946"/>
              <a:gd name="connsiteY139" fmla="*/ 1247695 h 2211590"/>
              <a:gd name="connsiteX140" fmla="*/ 347079 w 419946"/>
              <a:gd name="connsiteY140" fmla="*/ 1209344 h 2211590"/>
              <a:gd name="connsiteX141" fmla="*/ 327903 w 419946"/>
              <a:gd name="connsiteY141" fmla="*/ 1206787 h 2211590"/>
              <a:gd name="connsiteX142" fmla="*/ 330460 w 419946"/>
              <a:gd name="connsiteY142" fmla="*/ 1187611 h 2211590"/>
              <a:gd name="connsiteX143" fmla="*/ 349636 w 419946"/>
              <a:gd name="connsiteY143" fmla="*/ 1190168 h 2211590"/>
              <a:gd name="connsiteX144" fmla="*/ 347079 w 419946"/>
              <a:gd name="connsiteY144" fmla="*/ 1209344 h 2211590"/>
              <a:gd name="connsiteX145" fmla="*/ 352193 w 419946"/>
              <a:gd name="connsiteY145" fmla="*/ 1170993 h 2211590"/>
              <a:gd name="connsiteX146" fmla="*/ 333017 w 419946"/>
              <a:gd name="connsiteY146" fmla="*/ 1168436 h 2211590"/>
              <a:gd name="connsiteX147" fmla="*/ 335574 w 419946"/>
              <a:gd name="connsiteY147" fmla="*/ 1149260 h 2211590"/>
              <a:gd name="connsiteX148" fmla="*/ 354749 w 419946"/>
              <a:gd name="connsiteY148" fmla="*/ 1151817 h 2211590"/>
              <a:gd name="connsiteX149" fmla="*/ 352193 w 419946"/>
              <a:gd name="connsiteY149" fmla="*/ 1170993 h 2211590"/>
              <a:gd name="connsiteX150" fmla="*/ 356667 w 419946"/>
              <a:gd name="connsiteY150" fmla="*/ 1132641 h 2211590"/>
              <a:gd name="connsiteX151" fmla="*/ 337491 w 419946"/>
              <a:gd name="connsiteY151" fmla="*/ 1130085 h 2211590"/>
              <a:gd name="connsiteX152" fmla="*/ 339409 w 419946"/>
              <a:gd name="connsiteY152" fmla="*/ 1110909 h 2211590"/>
              <a:gd name="connsiteX153" fmla="*/ 358585 w 419946"/>
              <a:gd name="connsiteY153" fmla="*/ 1112826 h 2211590"/>
              <a:gd name="connsiteX154" fmla="*/ 356667 w 419946"/>
              <a:gd name="connsiteY154" fmla="*/ 1132641 h 2211590"/>
              <a:gd name="connsiteX155" fmla="*/ 361141 w 419946"/>
              <a:gd name="connsiteY155" fmla="*/ 1094290 h 2211590"/>
              <a:gd name="connsiteX156" fmla="*/ 341966 w 419946"/>
              <a:gd name="connsiteY156" fmla="*/ 1092372 h 2211590"/>
              <a:gd name="connsiteX157" fmla="*/ 343883 w 419946"/>
              <a:gd name="connsiteY157" fmla="*/ 1073197 h 2211590"/>
              <a:gd name="connsiteX158" fmla="*/ 363059 w 419946"/>
              <a:gd name="connsiteY158" fmla="*/ 1075114 h 2211590"/>
              <a:gd name="connsiteX159" fmla="*/ 361141 w 419946"/>
              <a:gd name="connsiteY159" fmla="*/ 1094290 h 2211590"/>
              <a:gd name="connsiteX160" fmla="*/ 364976 w 419946"/>
              <a:gd name="connsiteY160" fmla="*/ 1056578 h 2211590"/>
              <a:gd name="connsiteX161" fmla="*/ 345801 w 419946"/>
              <a:gd name="connsiteY161" fmla="*/ 1054660 h 2211590"/>
              <a:gd name="connsiteX162" fmla="*/ 347718 w 419946"/>
              <a:gd name="connsiteY162" fmla="*/ 1035485 h 2211590"/>
              <a:gd name="connsiteX163" fmla="*/ 366894 w 419946"/>
              <a:gd name="connsiteY163" fmla="*/ 1037402 h 2211590"/>
              <a:gd name="connsiteX164" fmla="*/ 364976 w 419946"/>
              <a:gd name="connsiteY164" fmla="*/ 1056578 h 2211590"/>
              <a:gd name="connsiteX165" fmla="*/ 369451 w 419946"/>
              <a:gd name="connsiteY165" fmla="*/ 1018227 h 2211590"/>
              <a:gd name="connsiteX166" fmla="*/ 350275 w 419946"/>
              <a:gd name="connsiteY166" fmla="*/ 1016309 h 2211590"/>
              <a:gd name="connsiteX167" fmla="*/ 352193 w 419946"/>
              <a:gd name="connsiteY167" fmla="*/ 997133 h 2211590"/>
              <a:gd name="connsiteX168" fmla="*/ 371368 w 419946"/>
              <a:gd name="connsiteY168" fmla="*/ 999051 h 2211590"/>
              <a:gd name="connsiteX169" fmla="*/ 369451 w 419946"/>
              <a:gd name="connsiteY169" fmla="*/ 1018227 h 2211590"/>
              <a:gd name="connsiteX170" fmla="*/ 373286 w 419946"/>
              <a:gd name="connsiteY170" fmla="*/ 979875 h 2211590"/>
              <a:gd name="connsiteX171" fmla="*/ 354110 w 419946"/>
              <a:gd name="connsiteY171" fmla="*/ 977958 h 2211590"/>
              <a:gd name="connsiteX172" fmla="*/ 356028 w 419946"/>
              <a:gd name="connsiteY172" fmla="*/ 958782 h 2211590"/>
              <a:gd name="connsiteX173" fmla="*/ 375203 w 419946"/>
              <a:gd name="connsiteY173" fmla="*/ 960700 h 2211590"/>
              <a:gd name="connsiteX174" fmla="*/ 373286 w 419946"/>
              <a:gd name="connsiteY174" fmla="*/ 979875 h 2211590"/>
              <a:gd name="connsiteX175" fmla="*/ 377121 w 419946"/>
              <a:gd name="connsiteY175" fmla="*/ 941524 h 2211590"/>
              <a:gd name="connsiteX176" fmla="*/ 357945 w 419946"/>
              <a:gd name="connsiteY176" fmla="*/ 939606 h 2211590"/>
              <a:gd name="connsiteX177" fmla="*/ 359863 w 419946"/>
              <a:gd name="connsiteY177" fmla="*/ 920431 h 2211590"/>
              <a:gd name="connsiteX178" fmla="*/ 379039 w 419946"/>
              <a:gd name="connsiteY178" fmla="*/ 922348 h 2211590"/>
              <a:gd name="connsiteX179" fmla="*/ 377121 w 419946"/>
              <a:gd name="connsiteY179" fmla="*/ 941524 h 2211590"/>
              <a:gd name="connsiteX180" fmla="*/ 380317 w 419946"/>
              <a:gd name="connsiteY180" fmla="*/ 903173 h 2211590"/>
              <a:gd name="connsiteX181" fmla="*/ 361141 w 419946"/>
              <a:gd name="connsiteY181" fmla="*/ 901255 h 2211590"/>
              <a:gd name="connsiteX182" fmla="*/ 363059 w 419946"/>
              <a:gd name="connsiteY182" fmla="*/ 882079 h 2211590"/>
              <a:gd name="connsiteX183" fmla="*/ 382234 w 419946"/>
              <a:gd name="connsiteY183" fmla="*/ 883997 h 2211590"/>
              <a:gd name="connsiteX184" fmla="*/ 380317 w 419946"/>
              <a:gd name="connsiteY184" fmla="*/ 903173 h 2211590"/>
              <a:gd name="connsiteX185" fmla="*/ 383513 w 419946"/>
              <a:gd name="connsiteY185" fmla="*/ 864822 h 2211590"/>
              <a:gd name="connsiteX186" fmla="*/ 364337 w 419946"/>
              <a:gd name="connsiteY186" fmla="*/ 862904 h 2211590"/>
              <a:gd name="connsiteX187" fmla="*/ 366255 w 419946"/>
              <a:gd name="connsiteY187" fmla="*/ 843728 h 2211590"/>
              <a:gd name="connsiteX188" fmla="*/ 385430 w 419946"/>
              <a:gd name="connsiteY188" fmla="*/ 845007 h 2211590"/>
              <a:gd name="connsiteX189" fmla="*/ 383513 w 419946"/>
              <a:gd name="connsiteY189" fmla="*/ 864822 h 2211590"/>
              <a:gd name="connsiteX190" fmla="*/ 386709 w 419946"/>
              <a:gd name="connsiteY190" fmla="*/ 826470 h 2211590"/>
              <a:gd name="connsiteX191" fmla="*/ 367533 w 419946"/>
              <a:gd name="connsiteY191" fmla="*/ 825192 h 2211590"/>
              <a:gd name="connsiteX192" fmla="*/ 368811 w 419946"/>
              <a:gd name="connsiteY192" fmla="*/ 806016 h 2211590"/>
              <a:gd name="connsiteX193" fmla="*/ 387987 w 419946"/>
              <a:gd name="connsiteY193" fmla="*/ 807295 h 2211590"/>
              <a:gd name="connsiteX194" fmla="*/ 386709 w 419946"/>
              <a:gd name="connsiteY194" fmla="*/ 826470 h 2211590"/>
              <a:gd name="connsiteX195" fmla="*/ 389905 w 419946"/>
              <a:gd name="connsiteY195" fmla="*/ 788119 h 2211590"/>
              <a:gd name="connsiteX196" fmla="*/ 370729 w 419946"/>
              <a:gd name="connsiteY196" fmla="*/ 786841 h 2211590"/>
              <a:gd name="connsiteX197" fmla="*/ 372007 w 419946"/>
              <a:gd name="connsiteY197" fmla="*/ 767665 h 2211590"/>
              <a:gd name="connsiteX198" fmla="*/ 391183 w 419946"/>
              <a:gd name="connsiteY198" fmla="*/ 768943 h 2211590"/>
              <a:gd name="connsiteX199" fmla="*/ 389905 w 419946"/>
              <a:gd name="connsiteY199" fmla="*/ 788119 h 2211590"/>
              <a:gd name="connsiteX200" fmla="*/ 392462 w 419946"/>
              <a:gd name="connsiteY200" fmla="*/ 749768 h 2211590"/>
              <a:gd name="connsiteX201" fmla="*/ 373286 w 419946"/>
              <a:gd name="connsiteY201" fmla="*/ 748489 h 2211590"/>
              <a:gd name="connsiteX202" fmla="*/ 374564 w 419946"/>
              <a:gd name="connsiteY202" fmla="*/ 729314 h 2211590"/>
              <a:gd name="connsiteX203" fmla="*/ 393740 w 419946"/>
              <a:gd name="connsiteY203" fmla="*/ 730592 h 2211590"/>
              <a:gd name="connsiteX204" fmla="*/ 392462 w 419946"/>
              <a:gd name="connsiteY204" fmla="*/ 749768 h 2211590"/>
              <a:gd name="connsiteX205" fmla="*/ 395657 w 419946"/>
              <a:gd name="connsiteY205" fmla="*/ 711416 h 2211590"/>
              <a:gd name="connsiteX206" fmla="*/ 376482 w 419946"/>
              <a:gd name="connsiteY206" fmla="*/ 710138 h 2211590"/>
              <a:gd name="connsiteX207" fmla="*/ 377760 w 419946"/>
              <a:gd name="connsiteY207" fmla="*/ 690962 h 2211590"/>
              <a:gd name="connsiteX208" fmla="*/ 396936 w 419946"/>
              <a:gd name="connsiteY208" fmla="*/ 692241 h 2211590"/>
              <a:gd name="connsiteX209" fmla="*/ 395657 w 419946"/>
              <a:gd name="connsiteY209" fmla="*/ 711416 h 2211590"/>
              <a:gd name="connsiteX210" fmla="*/ 398214 w 419946"/>
              <a:gd name="connsiteY210" fmla="*/ 672426 h 2211590"/>
              <a:gd name="connsiteX211" fmla="*/ 379039 w 419946"/>
              <a:gd name="connsiteY211" fmla="*/ 671147 h 2211590"/>
              <a:gd name="connsiteX212" fmla="*/ 380317 w 419946"/>
              <a:gd name="connsiteY212" fmla="*/ 651972 h 2211590"/>
              <a:gd name="connsiteX213" fmla="*/ 399493 w 419946"/>
              <a:gd name="connsiteY213" fmla="*/ 653250 h 2211590"/>
              <a:gd name="connsiteX214" fmla="*/ 398214 w 419946"/>
              <a:gd name="connsiteY214" fmla="*/ 672426 h 2211590"/>
              <a:gd name="connsiteX215" fmla="*/ 400132 w 419946"/>
              <a:gd name="connsiteY215" fmla="*/ 634075 h 2211590"/>
              <a:gd name="connsiteX216" fmla="*/ 380956 w 419946"/>
              <a:gd name="connsiteY216" fmla="*/ 632796 h 2211590"/>
              <a:gd name="connsiteX217" fmla="*/ 382234 w 419946"/>
              <a:gd name="connsiteY217" fmla="*/ 613621 h 2211590"/>
              <a:gd name="connsiteX218" fmla="*/ 401410 w 419946"/>
              <a:gd name="connsiteY218" fmla="*/ 614899 h 2211590"/>
              <a:gd name="connsiteX219" fmla="*/ 400132 w 419946"/>
              <a:gd name="connsiteY219" fmla="*/ 634075 h 2211590"/>
              <a:gd name="connsiteX220" fmla="*/ 402689 w 419946"/>
              <a:gd name="connsiteY220" fmla="*/ 595723 h 2211590"/>
              <a:gd name="connsiteX221" fmla="*/ 383513 w 419946"/>
              <a:gd name="connsiteY221" fmla="*/ 594445 h 2211590"/>
              <a:gd name="connsiteX222" fmla="*/ 384791 w 419946"/>
              <a:gd name="connsiteY222" fmla="*/ 575269 h 2211590"/>
              <a:gd name="connsiteX223" fmla="*/ 403967 w 419946"/>
              <a:gd name="connsiteY223" fmla="*/ 576548 h 2211590"/>
              <a:gd name="connsiteX224" fmla="*/ 402689 w 419946"/>
              <a:gd name="connsiteY224" fmla="*/ 595723 h 2211590"/>
              <a:gd name="connsiteX225" fmla="*/ 404606 w 419946"/>
              <a:gd name="connsiteY225" fmla="*/ 557372 h 2211590"/>
              <a:gd name="connsiteX226" fmla="*/ 385430 w 419946"/>
              <a:gd name="connsiteY226" fmla="*/ 556094 h 2211590"/>
              <a:gd name="connsiteX227" fmla="*/ 386709 w 419946"/>
              <a:gd name="connsiteY227" fmla="*/ 536918 h 2211590"/>
              <a:gd name="connsiteX228" fmla="*/ 405885 w 419946"/>
              <a:gd name="connsiteY228" fmla="*/ 538196 h 2211590"/>
              <a:gd name="connsiteX229" fmla="*/ 404606 w 419946"/>
              <a:gd name="connsiteY229" fmla="*/ 557372 h 2211590"/>
              <a:gd name="connsiteX230" fmla="*/ 406524 w 419946"/>
              <a:gd name="connsiteY230" fmla="*/ 519021 h 2211590"/>
              <a:gd name="connsiteX231" fmla="*/ 387348 w 419946"/>
              <a:gd name="connsiteY231" fmla="*/ 518382 h 2211590"/>
              <a:gd name="connsiteX232" fmla="*/ 387987 w 419946"/>
              <a:gd name="connsiteY232" fmla="*/ 499206 h 2211590"/>
              <a:gd name="connsiteX233" fmla="*/ 407163 w 419946"/>
              <a:gd name="connsiteY233" fmla="*/ 499845 h 2211590"/>
              <a:gd name="connsiteX234" fmla="*/ 406524 w 419946"/>
              <a:gd name="connsiteY234" fmla="*/ 519021 h 2211590"/>
              <a:gd name="connsiteX235" fmla="*/ 408441 w 419946"/>
              <a:gd name="connsiteY235" fmla="*/ 480669 h 2211590"/>
              <a:gd name="connsiteX236" fmla="*/ 389266 w 419946"/>
              <a:gd name="connsiteY236" fmla="*/ 480030 h 2211590"/>
              <a:gd name="connsiteX237" fmla="*/ 389905 w 419946"/>
              <a:gd name="connsiteY237" fmla="*/ 460855 h 2211590"/>
              <a:gd name="connsiteX238" fmla="*/ 409080 w 419946"/>
              <a:gd name="connsiteY238" fmla="*/ 461494 h 2211590"/>
              <a:gd name="connsiteX239" fmla="*/ 408441 w 419946"/>
              <a:gd name="connsiteY239" fmla="*/ 480669 h 2211590"/>
              <a:gd name="connsiteX240" fmla="*/ 410359 w 419946"/>
              <a:gd name="connsiteY240" fmla="*/ 442318 h 2211590"/>
              <a:gd name="connsiteX241" fmla="*/ 391183 w 419946"/>
              <a:gd name="connsiteY241" fmla="*/ 441679 h 2211590"/>
              <a:gd name="connsiteX242" fmla="*/ 391822 w 419946"/>
              <a:gd name="connsiteY242" fmla="*/ 422503 h 2211590"/>
              <a:gd name="connsiteX243" fmla="*/ 410998 w 419946"/>
              <a:gd name="connsiteY243" fmla="*/ 423143 h 2211590"/>
              <a:gd name="connsiteX244" fmla="*/ 410359 w 419946"/>
              <a:gd name="connsiteY244" fmla="*/ 442318 h 2211590"/>
              <a:gd name="connsiteX245" fmla="*/ 411637 w 419946"/>
              <a:gd name="connsiteY245" fmla="*/ 403328 h 2211590"/>
              <a:gd name="connsiteX246" fmla="*/ 392462 w 419946"/>
              <a:gd name="connsiteY246" fmla="*/ 402688 h 2211590"/>
              <a:gd name="connsiteX247" fmla="*/ 393101 w 419946"/>
              <a:gd name="connsiteY247" fmla="*/ 383513 h 2211590"/>
              <a:gd name="connsiteX248" fmla="*/ 412276 w 419946"/>
              <a:gd name="connsiteY248" fmla="*/ 384152 h 2211590"/>
              <a:gd name="connsiteX249" fmla="*/ 411637 w 419946"/>
              <a:gd name="connsiteY249" fmla="*/ 403328 h 2211590"/>
              <a:gd name="connsiteX250" fmla="*/ 412916 w 419946"/>
              <a:gd name="connsiteY250" fmla="*/ 364976 h 2211590"/>
              <a:gd name="connsiteX251" fmla="*/ 393740 w 419946"/>
              <a:gd name="connsiteY251" fmla="*/ 364337 h 2211590"/>
              <a:gd name="connsiteX252" fmla="*/ 394379 w 419946"/>
              <a:gd name="connsiteY252" fmla="*/ 345162 h 2211590"/>
              <a:gd name="connsiteX253" fmla="*/ 413555 w 419946"/>
              <a:gd name="connsiteY253" fmla="*/ 345801 h 2211590"/>
              <a:gd name="connsiteX254" fmla="*/ 412916 w 419946"/>
              <a:gd name="connsiteY254" fmla="*/ 364976 h 2211590"/>
              <a:gd name="connsiteX255" fmla="*/ 414194 w 419946"/>
              <a:gd name="connsiteY255" fmla="*/ 326625 h 2211590"/>
              <a:gd name="connsiteX256" fmla="*/ 395018 w 419946"/>
              <a:gd name="connsiteY256" fmla="*/ 325986 h 2211590"/>
              <a:gd name="connsiteX257" fmla="*/ 395657 w 419946"/>
              <a:gd name="connsiteY257" fmla="*/ 306810 h 2211590"/>
              <a:gd name="connsiteX258" fmla="*/ 414833 w 419946"/>
              <a:gd name="connsiteY258" fmla="*/ 307449 h 2211590"/>
              <a:gd name="connsiteX259" fmla="*/ 414194 w 419946"/>
              <a:gd name="connsiteY259" fmla="*/ 326625 h 2211590"/>
              <a:gd name="connsiteX260" fmla="*/ 415472 w 419946"/>
              <a:gd name="connsiteY260" fmla="*/ 288274 h 2211590"/>
              <a:gd name="connsiteX261" fmla="*/ 396297 w 419946"/>
              <a:gd name="connsiteY261" fmla="*/ 287635 h 2211590"/>
              <a:gd name="connsiteX262" fmla="*/ 396936 w 419946"/>
              <a:gd name="connsiteY262" fmla="*/ 268459 h 2211590"/>
              <a:gd name="connsiteX263" fmla="*/ 416112 w 419946"/>
              <a:gd name="connsiteY263" fmla="*/ 269098 h 2211590"/>
              <a:gd name="connsiteX264" fmla="*/ 415472 w 419946"/>
              <a:gd name="connsiteY264" fmla="*/ 288274 h 2211590"/>
              <a:gd name="connsiteX265" fmla="*/ 416751 w 419946"/>
              <a:gd name="connsiteY265" fmla="*/ 249923 h 2211590"/>
              <a:gd name="connsiteX266" fmla="*/ 397575 w 419946"/>
              <a:gd name="connsiteY266" fmla="*/ 249283 h 2211590"/>
              <a:gd name="connsiteX267" fmla="*/ 398214 w 419946"/>
              <a:gd name="connsiteY267" fmla="*/ 230108 h 2211590"/>
              <a:gd name="connsiteX268" fmla="*/ 417390 w 419946"/>
              <a:gd name="connsiteY268" fmla="*/ 230747 h 2211590"/>
              <a:gd name="connsiteX269" fmla="*/ 416751 w 419946"/>
              <a:gd name="connsiteY269" fmla="*/ 249923 h 2211590"/>
              <a:gd name="connsiteX270" fmla="*/ 417390 w 419946"/>
              <a:gd name="connsiteY270" fmla="*/ 211571 h 2211590"/>
              <a:gd name="connsiteX271" fmla="*/ 398214 w 419946"/>
              <a:gd name="connsiteY271" fmla="*/ 210932 h 2211590"/>
              <a:gd name="connsiteX272" fmla="*/ 398853 w 419946"/>
              <a:gd name="connsiteY272" fmla="*/ 191756 h 2211590"/>
              <a:gd name="connsiteX273" fmla="*/ 418029 w 419946"/>
              <a:gd name="connsiteY273" fmla="*/ 192396 h 2211590"/>
              <a:gd name="connsiteX274" fmla="*/ 417390 w 419946"/>
              <a:gd name="connsiteY274" fmla="*/ 211571 h 2211590"/>
              <a:gd name="connsiteX275" fmla="*/ 418029 w 419946"/>
              <a:gd name="connsiteY275" fmla="*/ 172581 h 2211590"/>
              <a:gd name="connsiteX276" fmla="*/ 398853 w 419946"/>
              <a:gd name="connsiteY276" fmla="*/ 171942 h 2211590"/>
              <a:gd name="connsiteX277" fmla="*/ 398853 w 419946"/>
              <a:gd name="connsiteY277" fmla="*/ 152766 h 2211590"/>
              <a:gd name="connsiteX278" fmla="*/ 418029 w 419946"/>
              <a:gd name="connsiteY278" fmla="*/ 152766 h 2211590"/>
              <a:gd name="connsiteX279" fmla="*/ 418029 w 419946"/>
              <a:gd name="connsiteY279" fmla="*/ 172581 h 2211590"/>
              <a:gd name="connsiteX280" fmla="*/ 418668 w 419946"/>
              <a:gd name="connsiteY280" fmla="*/ 134229 h 2211590"/>
              <a:gd name="connsiteX281" fmla="*/ 399493 w 419946"/>
              <a:gd name="connsiteY281" fmla="*/ 134229 h 2211590"/>
              <a:gd name="connsiteX282" fmla="*/ 399493 w 419946"/>
              <a:gd name="connsiteY282" fmla="*/ 115054 h 2211590"/>
              <a:gd name="connsiteX283" fmla="*/ 418668 w 419946"/>
              <a:gd name="connsiteY283" fmla="*/ 115054 h 2211590"/>
              <a:gd name="connsiteX284" fmla="*/ 418668 w 419946"/>
              <a:gd name="connsiteY284" fmla="*/ 134229 h 2211590"/>
              <a:gd name="connsiteX285" fmla="*/ 419307 w 419946"/>
              <a:gd name="connsiteY285" fmla="*/ 95878 h 2211590"/>
              <a:gd name="connsiteX286" fmla="*/ 400132 w 419946"/>
              <a:gd name="connsiteY286" fmla="*/ 95878 h 2211590"/>
              <a:gd name="connsiteX287" fmla="*/ 400132 w 419946"/>
              <a:gd name="connsiteY287" fmla="*/ 76703 h 2211590"/>
              <a:gd name="connsiteX288" fmla="*/ 419307 w 419946"/>
              <a:gd name="connsiteY288" fmla="*/ 76703 h 2211590"/>
              <a:gd name="connsiteX289" fmla="*/ 419307 w 419946"/>
              <a:gd name="connsiteY289" fmla="*/ 95878 h 2211590"/>
              <a:gd name="connsiteX290" fmla="*/ 419307 w 419946"/>
              <a:gd name="connsiteY290" fmla="*/ 57527 h 2211590"/>
              <a:gd name="connsiteX291" fmla="*/ 400132 w 419946"/>
              <a:gd name="connsiteY291" fmla="*/ 57527 h 2211590"/>
              <a:gd name="connsiteX292" fmla="*/ 400132 w 419946"/>
              <a:gd name="connsiteY292" fmla="*/ 38351 h 2211590"/>
              <a:gd name="connsiteX293" fmla="*/ 419307 w 419946"/>
              <a:gd name="connsiteY293" fmla="*/ 38351 h 2211590"/>
              <a:gd name="connsiteX294" fmla="*/ 419307 w 419946"/>
              <a:gd name="connsiteY294" fmla="*/ 57527 h 2211590"/>
              <a:gd name="connsiteX295" fmla="*/ 419947 w 419946"/>
              <a:gd name="connsiteY295" fmla="*/ 19176 h 2211590"/>
              <a:gd name="connsiteX296" fmla="*/ 400771 w 419946"/>
              <a:gd name="connsiteY296" fmla="*/ 19176 h 2211590"/>
              <a:gd name="connsiteX297" fmla="*/ 400771 w 419946"/>
              <a:gd name="connsiteY297" fmla="*/ 0 h 2211590"/>
              <a:gd name="connsiteX298" fmla="*/ 419947 w 419946"/>
              <a:gd name="connsiteY298" fmla="*/ 0 h 2211590"/>
              <a:gd name="connsiteX299" fmla="*/ 419947 w 419946"/>
              <a:gd name="connsiteY299" fmla="*/ 19176 h 2211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Lst>
            <a:rect l="l" t="t" r="r" b="b"/>
            <a:pathLst>
              <a:path w="419946" h="2211590">
                <a:moveTo>
                  <a:pt x="5753" y="2211591"/>
                </a:moveTo>
                <a:lnTo>
                  <a:pt x="0" y="2193054"/>
                </a:lnTo>
                <a:cubicBezTo>
                  <a:pt x="5113" y="2191137"/>
                  <a:pt x="10866" y="2189219"/>
                  <a:pt x="15980" y="2186023"/>
                </a:cubicBezTo>
                <a:lnTo>
                  <a:pt x="24928" y="2202642"/>
                </a:lnTo>
                <a:cubicBezTo>
                  <a:pt x="18536" y="2207116"/>
                  <a:pt x="12145" y="2209673"/>
                  <a:pt x="5753" y="2211591"/>
                </a:cubicBezTo>
                <a:close/>
                <a:moveTo>
                  <a:pt x="42186" y="2193054"/>
                </a:moveTo>
                <a:lnTo>
                  <a:pt x="30681" y="2177714"/>
                </a:lnTo>
                <a:cubicBezTo>
                  <a:pt x="35155" y="2174518"/>
                  <a:pt x="40269" y="2170683"/>
                  <a:pt x="44743" y="2166208"/>
                </a:cubicBezTo>
                <a:lnTo>
                  <a:pt x="57527" y="2180270"/>
                </a:lnTo>
                <a:cubicBezTo>
                  <a:pt x="52413" y="2184745"/>
                  <a:pt x="47300" y="2189219"/>
                  <a:pt x="42186" y="2193054"/>
                </a:cubicBezTo>
                <a:close/>
                <a:moveTo>
                  <a:pt x="71589" y="2166208"/>
                </a:moveTo>
                <a:lnTo>
                  <a:pt x="57527" y="2153424"/>
                </a:lnTo>
                <a:cubicBezTo>
                  <a:pt x="61362" y="2148950"/>
                  <a:pt x="65836" y="2144476"/>
                  <a:pt x="69671" y="2139362"/>
                </a:cubicBezTo>
                <a:lnTo>
                  <a:pt x="84373" y="2151507"/>
                </a:lnTo>
                <a:cubicBezTo>
                  <a:pt x="80538" y="2155981"/>
                  <a:pt x="76063" y="2161095"/>
                  <a:pt x="71589" y="2166208"/>
                </a:cubicBezTo>
                <a:close/>
                <a:moveTo>
                  <a:pt x="96517" y="2134888"/>
                </a:moveTo>
                <a:lnTo>
                  <a:pt x="81177" y="2123383"/>
                </a:lnTo>
                <a:cubicBezTo>
                  <a:pt x="85012" y="2118269"/>
                  <a:pt x="88208" y="2113156"/>
                  <a:pt x="92043" y="2108042"/>
                </a:cubicBezTo>
                <a:lnTo>
                  <a:pt x="108023" y="2118269"/>
                </a:lnTo>
                <a:cubicBezTo>
                  <a:pt x="104188" y="2124661"/>
                  <a:pt x="100352" y="2129774"/>
                  <a:pt x="96517" y="2134888"/>
                </a:cubicBezTo>
                <a:close/>
                <a:moveTo>
                  <a:pt x="118250" y="2102289"/>
                </a:moveTo>
                <a:lnTo>
                  <a:pt x="101631" y="2092702"/>
                </a:lnTo>
                <a:cubicBezTo>
                  <a:pt x="104827" y="2087588"/>
                  <a:pt x="108023" y="2081835"/>
                  <a:pt x="111219" y="2076083"/>
                </a:cubicBezTo>
                <a:lnTo>
                  <a:pt x="127838" y="2085671"/>
                </a:lnTo>
                <a:cubicBezTo>
                  <a:pt x="124642" y="2091423"/>
                  <a:pt x="121446" y="2097176"/>
                  <a:pt x="118250" y="2102289"/>
                </a:cubicBezTo>
                <a:close/>
                <a:moveTo>
                  <a:pt x="136786" y="2068412"/>
                </a:moveTo>
                <a:lnTo>
                  <a:pt x="119528" y="2059464"/>
                </a:lnTo>
                <a:cubicBezTo>
                  <a:pt x="122085" y="2053711"/>
                  <a:pt x="125281" y="2048598"/>
                  <a:pt x="127838" y="2042206"/>
                </a:cubicBezTo>
                <a:lnTo>
                  <a:pt x="145096" y="2050515"/>
                </a:lnTo>
                <a:cubicBezTo>
                  <a:pt x="143178" y="2056907"/>
                  <a:pt x="139982" y="2062660"/>
                  <a:pt x="136786" y="2068412"/>
                </a:cubicBezTo>
                <a:close/>
                <a:moveTo>
                  <a:pt x="154044" y="2033257"/>
                </a:moveTo>
                <a:lnTo>
                  <a:pt x="136786" y="2025587"/>
                </a:lnTo>
                <a:cubicBezTo>
                  <a:pt x="139343" y="2019834"/>
                  <a:pt x="141900" y="2014082"/>
                  <a:pt x="144457" y="2008329"/>
                </a:cubicBezTo>
                <a:lnTo>
                  <a:pt x="162354" y="2015999"/>
                </a:lnTo>
                <a:cubicBezTo>
                  <a:pt x="159158" y="2021752"/>
                  <a:pt x="156601" y="2027504"/>
                  <a:pt x="154044" y="2033257"/>
                </a:cubicBezTo>
                <a:close/>
                <a:moveTo>
                  <a:pt x="169385" y="1997463"/>
                </a:moveTo>
                <a:lnTo>
                  <a:pt x="151487" y="1990431"/>
                </a:lnTo>
                <a:cubicBezTo>
                  <a:pt x="154044" y="1984679"/>
                  <a:pt x="155962" y="1978926"/>
                  <a:pt x="158519" y="1972534"/>
                </a:cubicBezTo>
                <a:lnTo>
                  <a:pt x="176416" y="1979565"/>
                </a:lnTo>
                <a:cubicBezTo>
                  <a:pt x="174498" y="1985957"/>
                  <a:pt x="171942" y="1991710"/>
                  <a:pt x="169385" y="1997463"/>
                </a:cubicBezTo>
                <a:close/>
                <a:moveTo>
                  <a:pt x="183447" y="1961668"/>
                </a:moveTo>
                <a:lnTo>
                  <a:pt x="165550" y="1954637"/>
                </a:lnTo>
                <a:cubicBezTo>
                  <a:pt x="167467" y="1948884"/>
                  <a:pt x="170024" y="1942492"/>
                  <a:pt x="171942" y="1936740"/>
                </a:cubicBezTo>
                <a:lnTo>
                  <a:pt x="189839" y="1943132"/>
                </a:lnTo>
                <a:cubicBezTo>
                  <a:pt x="187921" y="1949524"/>
                  <a:pt x="186004" y="1955276"/>
                  <a:pt x="183447" y="1961668"/>
                </a:cubicBezTo>
                <a:close/>
                <a:moveTo>
                  <a:pt x="196870" y="1925234"/>
                </a:moveTo>
                <a:lnTo>
                  <a:pt x="178973" y="1918842"/>
                </a:lnTo>
                <a:cubicBezTo>
                  <a:pt x="180890" y="1913090"/>
                  <a:pt x="182808" y="1906698"/>
                  <a:pt x="185365" y="1900945"/>
                </a:cubicBezTo>
                <a:lnTo>
                  <a:pt x="203262" y="1906698"/>
                </a:lnTo>
                <a:cubicBezTo>
                  <a:pt x="200705" y="1913090"/>
                  <a:pt x="198788" y="1918842"/>
                  <a:pt x="196870" y="1925234"/>
                </a:cubicBezTo>
                <a:close/>
                <a:moveTo>
                  <a:pt x="209014" y="1888161"/>
                </a:moveTo>
                <a:lnTo>
                  <a:pt x="190478" y="1882409"/>
                </a:lnTo>
                <a:cubicBezTo>
                  <a:pt x="192396" y="1876656"/>
                  <a:pt x="194313" y="1870264"/>
                  <a:pt x="196231" y="1863872"/>
                </a:cubicBezTo>
                <a:lnTo>
                  <a:pt x="214767" y="1869625"/>
                </a:lnTo>
                <a:cubicBezTo>
                  <a:pt x="212850" y="1876017"/>
                  <a:pt x="210932" y="1882409"/>
                  <a:pt x="209014" y="1888161"/>
                </a:cubicBezTo>
                <a:close/>
                <a:moveTo>
                  <a:pt x="220520" y="1851728"/>
                </a:moveTo>
                <a:lnTo>
                  <a:pt x="201984" y="1845975"/>
                </a:lnTo>
                <a:cubicBezTo>
                  <a:pt x="203901" y="1840222"/>
                  <a:pt x="205818" y="1833830"/>
                  <a:pt x="207097" y="1827439"/>
                </a:cubicBezTo>
                <a:lnTo>
                  <a:pt x="225633" y="1832552"/>
                </a:lnTo>
                <a:cubicBezTo>
                  <a:pt x="224355" y="1838944"/>
                  <a:pt x="222437" y="1845336"/>
                  <a:pt x="220520" y="1851728"/>
                </a:cubicBezTo>
                <a:close/>
                <a:moveTo>
                  <a:pt x="231386" y="1814655"/>
                </a:moveTo>
                <a:lnTo>
                  <a:pt x="212850" y="1809541"/>
                </a:lnTo>
                <a:cubicBezTo>
                  <a:pt x="214767" y="1803149"/>
                  <a:pt x="216046" y="1797397"/>
                  <a:pt x="217963" y="1791005"/>
                </a:cubicBezTo>
                <a:lnTo>
                  <a:pt x="236500" y="1796118"/>
                </a:lnTo>
                <a:cubicBezTo>
                  <a:pt x="234582" y="1801871"/>
                  <a:pt x="233304" y="1808263"/>
                  <a:pt x="231386" y="1814655"/>
                </a:cubicBezTo>
                <a:close/>
                <a:moveTo>
                  <a:pt x="241613" y="1776943"/>
                </a:moveTo>
                <a:lnTo>
                  <a:pt x="223077" y="1771829"/>
                </a:lnTo>
                <a:cubicBezTo>
                  <a:pt x="224994" y="1765437"/>
                  <a:pt x="226273" y="1759685"/>
                  <a:pt x="228190" y="1753293"/>
                </a:cubicBezTo>
                <a:lnTo>
                  <a:pt x="246727" y="1757767"/>
                </a:lnTo>
                <a:cubicBezTo>
                  <a:pt x="244809" y="1764798"/>
                  <a:pt x="242892" y="1771190"/>
                  <a:pt x="241613" y="1776943"/>
                </a:cubicBezTo>
                <a:close/>
                <a:moveTo>
                  <a:pt x="251201" y="1739870"/>
                </a:moveTo>
                <a:lnTo>
                  <a:pt x="232664" y="1735396"/>
                </a:lnTo>
                <a:cubicBezTo>
                  <a:pt x="233943" y="1729004"/>
                  <a:pt x="235860" y="1723251"/>
                  <a:pt x="237139" y="1716859"/>
                </a:cubicBezTo>
                <a:lnTo>
                  <a:pt x="255675" y="1721333"/>
                </a:lnTo>
                <a:cubicBezTo>
                  <a:pt x="254397" y="1727086"/>
                  <a:pt x="252479" y="1733478"/>
                  <a:pt x="251201" y="1739870"/>
                </a:cubicBezTo>
                <a:close/>
                <a:moveTo>
                  <a:pt x="260149" y="1702158"/>
                </a:moveTo>
                <a:lnTo>
                  <a:pt x="241613" y="1697683"/>
                </a:lnTo>
                <a:cubicBezTo>
                  <a:pt x="242892" y="1691292"/>
                  <a:pt x="244809" y="1685539"/>
                  <a:pt x="246087" y="1679147"/>
                </a:cubicBezTo>
                <a:lnTo>
                  <a:pt x="264624" y="1683621"/>
                </a:lnTo>
                <a:cubicBezTo>
                  <a:pt x="263345" y="1690013"/>
                  <a:pt x="262067" y="1696405"/>
                  <a:pt x="260149" y="1702158"/>
                </a:cubicBezTo>
                <a:close/>
                <a:moveTo>
                  <a:pt x="269098" y="1664446"/>
                </a:moveTo>
                <a:lnTo>
                  <a:pt x="250562" y="1659971"/>
                </a:lnTo>
                <a:cubicBezTo>
                  <a:pt x="251840" y="1653580"/>
                  <a:pt x="253119" y="1647827"/>
                  <a:pt x="254397" y="1641435"/>
                </a:cubicBezTo>
                <a:lnTo>
                  <a:pt x="272933" y="1645270"/>
                </a:lnTo>
                <a:cubicBezTo>
                  <a:pt x="271655" y="1652301"/>
                  <a:pt x="270377" y="1658693"/>
                  <a:pt x="269098" y="1664446"/>
                </a:cubicBezTo>
                <a:close/>
                <a:moveTo>
                  <a:pt x="277408" y="1627373"/>
                </a:moveTo>
                <a:lnTo>
                  <a:pt x="258871" y="1623538"/>
                </a:lnTo>
                <a:cubicBezTo>
                  <a:pt x="260149" y="1617146"/>
                  <a:pt x="261428" y="1610754"/>
                  <a:pt x="262706" y="1605001"/>
                </a:cubicBezTo>
                <a:lnTo>
                  <a:pt x="281243" y="1608836"/>
                </a:lnTo>
                <a:cubicBezTo>
                  <a:pt x="279964" y="1614589"/>
                  <a:pt x="278686" y="1620981"/>
                  <a:pt x="277408" y="1627373"/>
                </a:cubicBezTo>
                <a:close/>
                <a:moveTo>
                  <a:pt x="285078" y="1589661"/>
                </a:moveTo>
                <a:lnTo>
                  <a:pt x="266541" y="1585826"/>
                </a:lnTo>
                <a:cubicBezTo>
                  <a:pt x="267820" y="1579434"/>
                  <a:pt x="269098" y="1573042"/>
                  <a:pt x="270377" y="1567289"/>
                </a:cubicBezTo>
                <a:lnTo>
                  <a:pt x="288913" y="1571124"/>
                </a:lnTo>
                <a:cubicBezTo>
                  <a:pt x="287635" y="1576877"/>
                  <a:pt x="286356" y="1583269"/>
                  <a:pt x="285078" y="1589661"/>
                </a:cubicBezTo>
                <a:close/>
                <a:moveTo>
                  <a:pt x="292748" y="1551309"/>
                </a:moveTo>
                <a:lnTo>
                  <a:pt x="274212" y="1547474"/>
                </a:lnTo>
                <a:cubicBezTo>
                  <a:pt x="275490" y="1541082"/>
                  <a:pt x="276768" y="1534691"/>
                  <a:pt x="278047" y="1528938"/>
                </a:cubicBezTo>
                <a:lnTo>
                  <a:pt x="296583" y="1532773"/>
                </a:lnTo>
                <a:cubicBezTo>
                  <a:pt x="295305" y="1539165"/>
                  <a:pt x="294027" y="1545557"/>
                  <a:pt x="292748" y="1551309"/>
                </a:cubicBezTo>
                <a:close/>
                <a:moveTo>
                  <a:pt x="299779" y="1513597"/>
                </a:moveTo>
                <a:lnTo>
                  <a:pt x="281243" y="1510401"/>
                </a:lnTo>
                <a:cubicBezTo>
                  <a:pt x="282521" y="1504010"/>
                  <a:pt x="283800" y="1497618"/>
                  <a:pt x="284439" y="1491226"/>
                </a:cubicBezTo>
                <a:lnTo>
                  <a:pt x="303614" y="1494422"/>
                </a:lnTo>
                <a:cubicBezTo>
                  <a:pt x="302336" y="1500814"/>
                  <a:pt x="301058" y="1507205"/>
                  <a:pt x="299779" y="1513597"/>
                </a:cubicBezTo>
                <a:close/>
                <a:moveTo>
                  <a:pt x="306810" y="1475885"/>
                </a:moveTo>
                <a:lnTo>
                  <a:pt x="287635" y="1472689"/>
                </a:lnTo>
                <a:cubicBezTo>
                  <a:pt x="288913" y="1466297"/>
                  <a:pt x="289552" y="1459905"/>
                  <a:pt x="290831" y="1453514"/>
                </a:cubicBezTo>
                <a:lnTo>
                  <a:pt x="310006" y="1456709"/>
                </a:lnTo>
                <a:cubicBezTo>
                  <a:pt x="308728" y="1463101"/>
                  <a:pt x="308089" y="1469493"/>
                  <a:pt x="306810" y="1475885"/>
                </a:cubicBezTo>
                <a:close/>
                <a:moveTo>
                  <a:pt x="313202" y="1437534"/>
                </a:moveTo>
                <a:lnTo>
                  <a:pt x="294027" y="1434338"/>
                </a:lnTo>
                <a:lnTo>
                  <a:pt x="297223" y="1415162"/>
                </a:lnTo>
                <a:lnTo>
                  <a:pt x="316398" y="1418358"/>
                </a:lnTo>
                <a:lnTo>
                  <a:pt x="313202" y="1437534"/>
                </a:lnTo>
                <a:close/>
                <a:moveTo>
                  <a:pt x="319594" y="1399822"/>
                </a:moveTo>
                <a:lnTo>
                  <a:pt x="300418" y="1396626"/>
                </a:lnTo>
                <a:cubicBezTo>
                  <a:pt x="301697" y="1390234"/>
                  <a:pt x="302336" y="1383842"/>
                  <a:pt x="303614" y="1377450"/>
                </a:cubicBezTo>
                <a:lnTo>
                  <a:pt x="322790" y="1380646"/>
                </a:lnTo>
                <a:cubicBezTo>
                  <a:pt x="321512" y="1387038"/>
                  <a:pt x="320872" y="1393430"/>
                  <a:pt x="319594" y="1399822"/>
                </a:cubicBezTo>
                <a:close/>
                <a:moveTo>
                  <a:pt x="325347" y="1361471"/>
                </a:moveTo>
                <a:lnTo>
                  <a:pt x="306171" y="1358275"/>
                </a:lnTo>
                <a:lnTo>
                  <a:pt x="309367" y="1339099"/>
                </a:lnTo>
                <a:lnTo>
                  <a:pt x="328543" y="1342295"/>
                </a:lnTo>
                <a:lnTo>
                  <a:pt x="325347" y="1361471"/>
                </a:lnTo>
                <a:close/>
                <a:moveTo>
                  <a:pt x="331099" y="1323758"/>
                </a:moveTo>
                <a:lnTo>
                  <a:pt x="311924" y="1321202"/>
                </a:lnTo>
                <a:cubicBezTo>
                  <a:pt x="312563" y="1314810"/>
                  <a:pt x="313841" y="1308418"/>
                  <a:pt x="314480" y="1302026"/>
                </a:cubicBezTo>
                <a:lnTo>
                  <a:pt x="333656" y="1304583"/>
                </a:lnTo>
                <a:cubicBezTo>
                  <a:pt x="333017" y="1310975"/>
                  <a:pt x="332378" y="1317367"/>
                  <a:pt x="331099" y="1323758"/>
                </a:cubicBezTo>
                <a:close/>
                <a:moveTo>
                  <a:pt x="336852" y="1285407"/>
                </a:moveTo>
                <a:lnTo>
                  <a:pt x="317676" y="1282850"/>
                </a:lnTo>
                <a:lnTo>
                  <a:pt x="320233" y="1263675"/>
                </a:lnTo>
                <a:lnTo>
                  <a:pt x="339409" y="1266232"/>
                </a:lnTo>
                <a:lnTo>
                  <a:pt x="336852" y="1285407"/>
                </a:lnTo>
                <a:close/>
                <a:moveTo>
                  <a:pt x="341966" y="1247695"/>
                </a:moveTo>
                <a:lnTo>
                  <a:pt x="322790" y="1245138"/>
                </a:lnTo>
                <a:lnTo>
                  <a:pt x="325347" y="1225963"/>
                </a:lnTo>
                <a:lnTo>
                  <a:pt x="344522" y="1228519"/>
                </a:lnTo>
                <a:lnTo>
                  <a:pt x="341966" y="1247695"/>
                </a:lnTo>
                <a:close/>
                <a:moveTo>
                  <a:pt x="347079" y="1209344"/>
                </a:moveTo>
                <a:lnTo>
                  <a:pt x="327903" y="1206787"/>
                </a:lnTo>
                <a:lnTo>
                  <a:pt x="330460" y="1187611"/>
                </a:lnTo>
                <a:lnTo>
                  <a:pt x="349636" y="1190168"/>
                </a:lnTo>
                <a:lnTo>
                  <a:pt x="347079" y="1209344"/>
                </a:lnTo>
                <a:close/>
                <a:moveTo>
                  <a:pt x="352193" y="1170993"/>
                </a:moveTo>
                <a:lnTo>
                  <a:pt x="333017" y="1168436"/>
                </a:lnTo>
                <a:cubicBezTo>
                  <a:pt x="333656" y="1162044"/>
                  <a:pt x="334295" y="1155652"/>
                  <a:pt x="335574" y="1149260"/>
                </a:cubicBezTo>
                <a:lnTo>
                  <a:pt x="354749" y="1151817"/>
                </a:lnTo>
                <a:cubicBezTo>
                  <a:pt x="353471" y="1158209"/>
                  <a:pt x="352832" y="1164601"/>
                  <a:pt x="352193" y="1170993"/>
                </a:cubicBezTo>
                <a:close/>
                <a:moveTo>
                  <a:pt x="356667" y="1132641"/>
                </a:moveTo>
                <a:lnTo>
                  <a:pt x="337491" y="1130085"/>
                </a:lnTo>
                <a:lnTo>
                  <a:pt x="339409" y="1110909"/>
                </a:lnTo>
                <a:lnTo>
                  <a:pt x="358585" y="1112826"/>
                </a:lnTo>
                <a:lnTo>
                  <a:pt x="356667" y="1132641"/>
                </a:lnTo>
                <a:close/>
                <a:moveTo>
                  <a:pt x="361141" y="1094290"/>
                </a:moveTo>
                <a:lnTo>
                  <a:pt x="341966" y="1092372"/>
                </a:lnTo>
                <a:lnTo>
                  <a:pt x="343883" y="1073197"/>
                </a:lnTo>
                <a:lnTo>
                  <a:pt x="363059" y="1075114"/>
                </a:lnTo>
                <a:lnTo>
                  <a:pt x="361141" y="1094290"/>
                </a:lnTo>
                <a:close/>
                <a:moveTo>
                  <a:pt x="364976" y="1056578"/>
                </a:moveTo>
                <a:lnTo>
                  <a:pt x="345801" y="1054660"/>
                </a:lnTo>
                <a:lnTo>
                  <a:pt x="347718" y="1035485"/>
                </a:lnTo>
                <a:lnTo>
                  <a:pt x="366894" y="1037402"/>
                </a:lnTo>
                <a:lnTo>
                  <a:pt x="364976" y="1056578"/>
                </a:lnTo>
                <a:close/>
                <a:moveTo>
                  <a:pt x="369451" y="1018227"/>
                </a:moveTo>
                <a:lnTo>
                  <a:pt x="350275" y="1016309"/>
                </a:lnTo>
                <a:lnTo>
                  <a:pt x="352193" y="997133"/>
                </a:lnTo>
                <a:lnTo>
                  <a:pt x="371368" y="999051"/>
                </a:lnTo>
                <a:lnTo>
                  <a:pt x="369451" y="1018227"/>
                </a:lnTo>
                <a:close/>
                <a:moveTo>
                  <a:pt x="373286" y="979875"/>
                </a:moveTo>
                <a:lnTo>
                  <a:pt x="354110" y="977958"/>
                </a:lnTo>
                <a:lnTo>
                  <a:pt x="356028" y="958782"/>
                </a:lnTo>
                <a:lnTo>
                  <a:pt x="375203" y="960700"/>
                </a:lnTo>
                <a:lnTo>
                  <a:pt x="373286" y="979875"/>
                </a:lnTo>
                <a:close/>
                <a:moveTo>
                  <a:pt x="377121" y="941524"/>
                </a:moveTo>
                <a:lnTo>
                  <a:pt x="357945" y="939606"/>
                </a:lnTo>
                <a:cubicBezTo>
                  <a:pt x="358585" y="933215"/>
                  <a:pt x="359224" y="926823"/>
                  <a:pt x="359863" y="920431"/>
                </a:cubicBezTo>
                <a:lnTo>
                  <a:pt x="379039" y="922348"/>
                </a:lnTo>
                <a:cubicBezTo>
                  <a:pt x="378399" y="928740"/>
                  <a:pt x="377760" y="935132"/>
                  <a:pt x="377121" y="941524"/>
                </a:cubicBezTo>
                <a:close/>
                <a:moveTo>
                  <a:pt x="380317" y="903173"/>
                </a:moveTo>
                <a:lnTo>
                  <a:pt x="361141" y="901255"/>
                </a:lnTo>
                <a:lnTo>
                  <a:pt x="363059" y="882079"/>
                </a:lnTo>
                <a:lnTo>
                  <a:pt x="382234" y="883997"/>
                </a:lnTo>
                <a:lnTo>
                  <a:pt x="380317" y="903173"/>
                </a:lnTo>
                <a:close/>
                <a:moveTo>
                  <a:pt x="383513" y="864822"/>
                </a:moveTo>
                <a:lnTo>
                  <a:pt x="364337" y="862904"/>
                </a:lnTo>
                <a:lnTo>
                  <a:pt x="366255" y="843728"/>
                </a:lnTo>
                <a:lnTo>
                  <a:pt x="385430" y="845007"/>
                </a:lnTo>
                <a:lnTo>
                  <a:pt x="383513" y="864822"/>
                </a:lnTo>
                <a:close/>
                <a:moveTo>
                  <a:pt x="386709" y="826470"/>
                </a:moveTo>
                <a:lnTo>
                  <a:pt x="367533" y="825192"/>
                </a:lnTo>
                <a:lnTo>
                  <a:pt x="368811" y="806016"/>
                </a:lnTo>
                <a:lnTo>
                  <a:pt x="387987" y="807295"/>
                </a:lnTo>
                <a:lnTo>
                  <a:pt x="386709" y="826470"/>
                </a:lnTo>
                <a:close/>
                <a:moveTo>
                  <a:pt x="389905" y="788119"/>
                </a:moveTo>
                <a:lnTo>
                  <a:pt x="370729" y="786841"/>
                </a:lnTo>
                <a:lnTo>
                  <a:pt x="372007" y="767665"/>
                </a:lnTo>
                <a:lnTo>
                  <a:pt x="391183" y="768943"/>
                </a:lnTo>
                <a:lnTo>
                  <a:pt x="389905" y="788119"/>
                </a:lnTo>
                <a:close/>
                <a:moveTo>
                  <a:pt x="392462" y="749768"/>
                </a:moveTo>
                <a:lnTo>
                  <a:pt x="373286" y="748489"/>
                </a:lnTo>
                <a:lnTo>
                  <a:pt x="374564" y="729314"/>
                </a:lnTo>
                <a:lnTo>
                  <a:pt x="393740" y="730592"/>
                </a:lnTo>
                <a:lnTo>
                  <a:pt x="392462" y="749768"/>
                </a:lnTo>
                <a:close/>
                <a:moveTo>
                  <a:pt x="395657" y="711416"/>
                </a:moveTo>
                <a:lnTo>
                  <a:pt x="376482" y="710138"/>
                </a:lnTo>
                <a:lnTo>
                  <a:pt x="377760" y="690962"/>
                </a:lnTo>
                <a:lnTo>
                  <a:pt x="396936" y="692241"/>
                </a:lnTo>
                <a:lnTo>
                  <a:pt x="395657" y="711416"/>
                </a:lnTo>
                <a:close/>
                <a:moveTo>
                  <a:pt x="398214" y="672426"/>
                </a:moveTo>
                <a:lnTo>
                  <a:pt x="379039" y="671147"/>
                </a:lnTo>
                <a:lnTo>
                  <a:pt x="380317" y="651972"/>
                </a:lnTo>
                <a:lnTo>
                  <a:pt x="399493" y="653250"/>
                </a:lnTo>
                <a:lnTo>
                  <a:pt x="398214" y="672426"/>
                </a:lnTo>
                <a:close/>
                <a:moveTo>
                  <a:pt x="400132" y="634075"/>
                </a:moveTo>
                <a:lnTo>
                  <a:pt x="380956" y="632796"/>
                </a:lnTo>
                <a:lnTo>
                  <a:pt x="382234" y="613621"/>
                </a:lnTo>
                <a:lnTo>
                  <a:pt x="401410" y="614899"/>
                </a:lnTo>
                <a:lnTo>
                  <a:pt x="400132" y="634075"/>
                </a:lnTo>
                <a:close/>
                <a:moveTo>
                  <a:pt x="402689" y="595723"/>
                </a:moveTo>
                <a:lnTo>
                  <a:pt x="383513" y="594445"/>
                </a:lnTo>
                <a:lnTo>
                  <a:pt x="384791" y="575269"/>
                </a:lnTo>
                <a:lnTo>
                  <a:pt x="403967" y="576548"/>
                </a:lnTo>
                <a:lnTo>
                  <a:pt x="402689" y="595723"/>
                </a:lnTo>
                <a:close/>
                <a:moveTo>
                  <a:pt x="404606" y="557372"/>
                </a:moveTo>
                <a:lnTo>
                  <a:pt x="385430" y="556094"/>
                </a:lnTo>
                <a:lnTo>
                  <a:pt x="386709" y="536918"/>
                </a:lnTo>
                <a:lnTo>
                  <a:pt x="405885" y="538196"/>
                </a:lnTo>
                <a:lnTo>
                  <a:pt x="404606" y="557372"/>
                </a:lnTo>
                <a:close/>
                <a:moveTo>
                  <a:pt x="406524" y="519021"/>
                </a:moveTo>
                <a:lnTo>
                  <a:pt x="387348" y="518382"/>
                </a:lnTo>
                <a:lnTo>
                  <a:pt x="387987" y="499206"/>
                </a:lnTo>
                <a:lnTo>
                  <a:pt x="407163" y="499845"/>
                </a:lnTo>
                <a:lnTo>
                  <a:pt x="406524" y="519021"/>
                </a:lnTo>
                <a:close/>
                <a:moveTo>
                  <a:pt x="408441" y="480669"/>
                </a:moveTo>
                <a:lnTo>
                  <a:pt x="389266" y="480030"/>
                </a:lnTo>
                <a:lnTo>
                  <a:pt x="389905" y="460855"/>
                </a:lnTo>
                <a:lnTo>
                  <a:pt x="409080" y="461494"/>
                </a:lnTo>
                <a:lnTo>
                  <a:pt x="408441" y="480669"/>
                </a:lnTo>
                <a:close/>
                <a:moveTo>
                  <a:pt x="410359" y="442318"/>
                </a:moveTo>
                <a:lnTo>
                  <a:pt x="391183" y="441679"/>
                </a:lnTo>
                <a:lnTo>
                  <a:pt x="391822" y="422503"/>
                </a:lnTo>
                <a:lnTo>
                  <a:pt x="410998" y="423143"/>
                </a:lnTo>
                <a:lnTo>
                  <a:pt x="410359" y="442318"/>
                </a:lnTo>
                <a:close/>
                <a:moveTo>
                  <a:pt x="411637" y="403328"/>
                </a:moveTo>
                <a:lnTo>
                  <a:pt x="392462" y="402688"/>
                </a:lnTo>
                <a:lnTo>
                  <a:pt x="393101" y="383513"/>
                </a:lnTo>
                <a:lnTo>
                  <a:pt x="412276" y="384152"/>
                </a:lnTo>
                <a:lnTo>
                  <a:pt x="411637" y="403328"/>
                </a:lnTo>
                <a:close/>
                <a:moveTo>
                  <a:pt x="412916" y="364976"/>
                </a:moveTo>
                <a:lnTo>
                  <a:pt x="393740" y="364337"/>
                </a:lnTo>
                <a:lnTo>
                  <a:pt x="394379" y="345162"/>
                </a:lnTo>
                <a:lnTo>
                  <a:pt x="413555" y="345801"/>
                </a:lnTo>
                <a:lnTo>
                  <a:pt x="412916" y="364976"/>
                </a:lnTo>
                <a:close/>
                <a:moveTo>
                  <a:pt x="414194" y="326625"/>
                </a:moveTo>
                <a:lnTo>
                  <a:pt x="395018" y="325986"/>
                </a:lnTo>
                <a:lnTo>
                  <a:pt x="395657" y="306810"/>
                </a:lnTo>
                <a:lnTo>
                  <a:pt x="414833" y="307449"/>
                </a:lnTo>
                <a:lnTo>
                  <a:pt x="414194" y="326625"/>
                </a:lnTo>
                <a:close/>
                <a:moveTo>
                  <a:pt x="415472" y="288274"/>
                </a:moveTo>
                <a:lnTo>
                  <a:pt x="396297" y="287635"/>
                </a:lnTo>
                <a:lnTo>
                  <a:pt x="396936" y="268459"/>
                </a:lnTo>
                <a:lnTo>
                  <a:pt x="416112" y="269098"/>
                </a:lnTo>
                <a:lnTo>
                  <a:pt x="415472" y="288274"/>
                </a:lnTo>
                <a:close/>
                <a:moveTo>
                  <a:pt x="416751" y="249923"/>
                </a:moveTo>
                <a:lnTo>
                  <a:pt x="397575" y="249283"/>
                </a:lnTo>
                <a:lnTo>
                  <a:pt x="398214" y="230108"/>
                </a:lnTo>
                <a:lnTo>
                  <a:pt x="417390" y="230747"/>
                </a:lnTo>
                <a:lnTo>
                  <a:pt x="416751" y="249923"/>
                </a:lnTo>
                <a:close/>
                <a:moveTo>
                  <a:pt x="417390" y="211571"/>
                </a:moveTo>
                <a:lnTo>
                  <a:pt x="398214" y="210932"/>
                </a:lnTo>
                <a:lnTo>
                  <a:pt x="398853" y="191756"/>
                </a:lnTo>
                <a:lnTo>
                  <a:pt x="418029" y="192396"/>
                </a:lnTo>
                <a:lnTo>
                  <a:pt x="417390" y="211571"/>
                </a:lnTo>
                <a:close/>
                <a:moveTo>
                  <a:pt x="418029" y="172581"/>
                </a:moveTo>
                <a:lnTo>
                  <a:pt x="398853" y="171942"/>
                </a:lnTo>
                <a:lnTo>
                  <a:pt x="398853" y="152766"/>
                </a:lnTo>
                <a:lnTo>
                  <a:pt x="418029" y="152766"/>
                </a:lnTo>
                <a:lnTo>
                  <a:pt x="418029" y="172581"/>
                </a:lnTo>
                <a:close/>
                <a:moveTo>
                  <a:pt x="418668" y="134229"/>
                </a:moveTo>
                <a:lnTo>
                  <a:pt x="399493" y="134229"/>
                </a:lnTo>
                <a:lnTo>
                  <a:pt x="399493" y="115054"/>
                </a:lnTo>
                <a:lnTo>
                  <a:pt x="418668" y="115054"/>
                </a:lnTo>
                <a:lnTo>
                  <a:pt x="418668" y="134229"/>
                </a:lnTo>
                <a:close/>
                <a:moveTo>
                  <a:pt x="419307" y="95878"/>
                </a:moveTo>
                <a:lnTo>
                  <a:pt x="400132" y="95878"/>
                </a:lnTo>
                <a:lnTo>
                  <a:pt x="400132" y="76703"/>
                </a:lnTo>
                <a:lnTo>
                  <a:pt x="419307" y="76703"/>
                </a:lnTo>
                <a:lnTo>
                  <a:pt x="419307" y="95878"/>
                </a:lnTo>
                <a:close/>
                <a:moveTo>
                  <a:pt x="419307" y="57527"/>
                </a:moveTo>
                <a:lnTo>
                  <a:pt x="400132" y="57527"/>
                </a:lnTo>
                <a:lnTo>
                  <a:pt x="400132" y="38351"/>
                </a:lnTo>
                <a:lnTo>
                  <a:pt x="419307" y="38351"/>
                </a:lnTo>
                <a:lnTo>
                  <a:pt x="419307" y="57527"/>
                </a:lnTo>
                <a:close/>
                <a:moveTo>
                  <a:pt x="419947" y="19176"/>
                </a:moveTo>
                <a:lnTo>
                  <a:pt x="400771" y="19176"/>
                </a:lnTo>
                <a:lnTo>
                  <a:pt x="400771" y="0"/>
                </a:lnTo>
                <a:lnTo>
                  <a:pt x="419947" y="0"/>
                </a:lnTo>
                <a:lnTo>
                  <a:pt x="419947" y="19176"/>
                </a:lnTo>
                <a:close/>
              </a:path>
            </a:pathLst>
          </a:custGeom>
          <a:solidFill>
            <a:srgbClr val="414042"/>
          </a:solidFill>
          <a:ln w="6385" cap="flat">
            <a:noFill/>
            <a:prstDash val="solid"/>
            <a:miter/>
          </a:ln>
        </p:spPr>
        <p:txBody>
          <a:bodyPr rtlCol="0" anchor="ctr"/>
          <a:lstStyle/>
          <a:p>
            <a:endParaRPr lang="en-US"/>
          </a:p>
        </p:txBody>
      </p:sp>
      <p:sp>
        <p:nvSpPr>
          <p:cNvPr id="7" name="Graphic 2">
            <a:extLst>
              <a:ext uri="{FF2B5EF4-FFF2-40B4-BE49-F238E27FC236}">
                <a16:creationId xmlns:a16="http://schemas.microsoft.com/office/drawing/2014/main" id="{2CE785F4-C2C3-4E81-B3DB-0D9B14C6489F}"/>
              </a:ext>
            </a:extLst>
          </p:cNvPr>
          <p:cNvSpPr/>
          <p:nvPr/>
        </p:nvSpPr>
        <p:spPr>
          <a:xfrm>
            <a:off x="5801133" y="2475191"/>
            <a:ext cx="527330" cy="1714302"/>
          </a:xfrm>
          <a:custGeom>
            <a:avLst/>
            <a:gdLst>
              <a:gd name="connsiteX0" fmla="*/ 524134 w 527330"/>
              <a:gd name="connsiteY0" fmla="*/ 1714302 h 1714302"/>
              <a:gd name="connsiteX1" fmla="*/ 504319 w 527330"/>
              <a:gd name="connsiteY1" fmla="*/ 1709828 h 1714302"/>
              <a:gd name="connsiteX2" fmla="*/ 509433 w 527330"/>
              <a:gd name="connsiteY2" fmla="*/ 1691292 h 1714302"/>
              <a:gd name="connsiteX3" fmla="*/ 527330 w 527330"/>
              <a:gd name="connsiteY3" fmla="*/ 1695127 h 1714302"/>
              <a:gd name="connsiteX4" fmla="*/ 524134 w 527330"/>
              <a:gd name="connsiteY4" fmla="*/ 1714302 h 1714302"/>
              <a:gd name="connsiteX5" fmla="*/ 485144 w 527330"/>
              <a:gd name="connsiteY5" fmla="*/ 1704075 h 1714302"/>
              <a:gd name="connsiteX6" fmla="*/ 466607 w 527330"/>
              <a:gd name="connsiteY6" fmla="*/ 1696405 h 1714302"/>
              <a:gd name="connsiteX7" fmla="*/ 474917 w 527330"/>
              <a:gd name="connsiteY7" fmla="*/ 1679147 h 1714302"/>
              <a:gd name="connsiteX8" fmla="*/ 491535 w 527330"/>
              <a:gd name="connsiteY8" fmla="*/ 1686178 h 1714302"/>
              <a:gd name="connsiteX9" fmla="*/ 485144 w 527330"/>
              <a:gd name="connsiteY9" fmla="*/ 1704075 h 1714302"/>
              <a:gd name="connsiteX10" fmla="*/ 449349 w 527330"/>
              <a:gd name="connsiteY10" fmla="*/ 1686817 h 1714302"/>
              <a:gd name="connsiteX11" fmla="*/ 432730 w 527330"/>
              <a:gd name="connsiteY11" fmla="*/ 1675951 h 1714302"/>
              <a:gd name="connsiteX12" fmla="*/ 443596 w 527330"/>
              <a:gd name="connsiteY12" fmla="*/ 1659971 h 1714302"/>
              <a:gd name="connsiteX13" fmla="*/ 458937 w 527330"/>
              <a:gd name="connsiteY13" fmla="*/ 1670198 h 1714302"/>
              <a:gd name="connsiteX14" fmla="*/ 449349 w 527330"/>
              <a:gd name="connsiteY14" fmla="*/ 1686817 h 1714302"/>
              <a:gd name="connsiteX15" fmla="*/ 416751 w 527330"/>
              <a:gd name="connsiteY15" fmla="*/ 1664446 h 1714302"/>
              <a:gd name="connsiteX16" fmla="*/ 401410 w 527330"/>
              <a:gd name="connsiteY16" fmla="*/ 1651662 h 1714302"/>
              <a:gd name="connsiteX17" fmla="*/ 414194 w 527330"/>
              <a:gd name="connsiteY17" fmla="*/ 1636961 h 1714302"/>
              <a:gd name="connsiteX18" fmla="*/ 428256 w 527330"/>
              <a:gd name="connsiteY18" fmla="*/ 1649105 h 1714302"/>
              <a:gd name="connsiteX19" fmla="*/ 416751 w 527330"/>
              <a:gd name="connsiteY19" fmla="*/ 1664446 h 1714302"/>
              <a:gd name="connsiteX20" fmla="*/ 387348 w 527330"/>
              <a:gd name="connsiteY20" fmla="*/ 1638239 h 1714302"/>
              <a:gd name="connsiteX21" fmla="*/ 373925 w 527330"/>
              <a:gd name="connsiteY21" fmla="*/ 1624177 h 1714302"/>
              <a:gd name="connsiteX22" fmla="*/ 387987 w 527330"/>
              <a:gd name="connsiteY22" fmla="*/ 1610754 h 1714302"/>
              <a:gd name="connsiteX23" fmla="*/ 400771 w 527330"/>
              <a:gd name="connsiteY23" fmla="*/ 1624177 h 1714302"/>
              <a:gd name="connsiteX24" fmla="*/ 387348 w 527330"/>
              <a:gd name="connsiteY24" fmla="*/ 1638239 h 1714302"/>
              <a:gd name="connsiteX25" fmla="*/ 360502 w 527330"/>
              <a:gd name="connsiteY25" fmla="*/ 1609476 h 1714302"/>
              <a:gd name="connsiteX26" fmla="*/ 347718 w 527330"/>
              <a:gd name="connsiteY26" fmla="*/ 1594774 h 1714302"/>
              <a:gd name="connsiteX27" fmla="*/ 362420 w 527330"/>
              <a:gd name="connsiteY27" fmla="*/ 1582630 h 1714302"/>
              <a:gd name="connsiteX28" fmla="*/ 374564 w 527330"/>
              <a:gd name="connsiteY28" fmla="*/ 1597331 h 1714302"/>
              <a:gd name="connsiteX29" fmla="*/ 360502 w 527330"/>
              <a:gd name="connsiteY29" fmla="*/ 1609476 h 1714302"/>
              <a:gd name="connsiteX30" fmla="*/ 336213 w 527330"/>
              <a:gd name="connsiteY30" fmla="*/ 1579434 h 1714302"/>
              <a:gd name="connsiteX31" fmla="*/ 324708 w 527330"/>
              <a:gd name="connsiteY31" fmla="*/ 1563454 h 1714302"/>
              <a:gd name="connsiteX32" fmla="*/ 340687 w 527330"/>
              <a:gd name="connsiteY32" fmla="*/ 1552588 h 1714302"/>
              <a:gd name="connsiteX33" fmla="*/ 351554 w 527330"/>
              <a:gd name="connsiteY33" fmla="*/ 1567928 h 1714302"/>
              <a:gd name="connsiteX34" fmla="*/ 336213 w 527330"/>
              <a:gd name="connsiteY34" fmla="*/ 1579434 h 1714302"/>
              <a:gd name="connsiteX35" fmla="*/ 313841 w 527330"/>
              <a:gd name="connsiteY35" fmla="*/ 1547474 h 1714302"/>
              <a:gd name="connsiteX36" fmla="*/ 302975 w 527330"/>
              <a:gd name="connsiteY36" fmla="*/ 1531495 h 1714302"/>
              <a:gd name="connsiteX37" fmla="*/ 318955 w 527330"/>
              <a:gd name="connsiteY37" fmla="*/ 1521268 h 1714302"/>
              <a:gd name="connsiteX38" fmla="*/ 329182 w 527330"/>
              <a:gd name="connsiteY38" fmla="*/ 1537247 h 1714302"/>
              <a:gd name="connsiteX39" fmla="*/ 313841 w 527330"/>
              <a:gd name="connsiteY39" fmla="*/ 1547474 h 1714302"/>
              <a:gd name="connsiteX40" fmla="*/ 293387 w 527330"/>
              <a:gd name="connsiteY40" fmla="*/ 1514876 h 1714302"/>
              <a:gd name="connsiteX41" fmla="*/ 283800 w 527330"/>
              <a:gd name="connsiteY41" fmla="*/ 1498257 h 1714302"/>
              <a:gd name="connsiteX42" fmla="*/ 300418 w 527330"/>
              <a:gd name="connsiteY42" fmla="*/ 1488669 h 1714302"/>
              <a:gd name="connsiteX43" fmla="*/ 310006 w 527330"/>
              <a:gd name="connsiteY43" fmla="*/ 1505288 h 1714302"/>
              <a:gd name="connsiteX44" fmla="*/ 293387 w 527330"/>
              <a:gd name="connsiteY44" fmla="*/ 1514876 h 1714302"/>
              <a:gd name="connsiteX45" fmla="*/ 274212 w 527330"/>
              <a:gd name="connsiteY45" fmla="*/ 1480999 h 1714302"/>
              <a:gd name="connsiteX46" fmla="*/ 265263 w 527330"/>
              <a:gd name="connsiteY46" fmla="*/ 1463741 h 1714302"/>
              <a:gd name="connsiteX47" fmla="*/ 282521 w 527330"/>
              <a:gd name="connsiteY47" fmla="*/ 1454792 h 1714302"/>
              <a:gd name="connsiteX48" fmla="*/ 291470 w 527330"/>
              <a:gd name="connsiteY48" fmla="*/ 1471411 h 1714302"/>
              <a:gd name="connsiteX49" fmla="*/ 274212 w 527330"/>
              <a:gd name="connsiteY49" fmla="*/ 1480999 h 1714302"/>
              <a:gd name="connsiteX50" fmla="*/ 256314 w 527330"/>
              <a:gd name="connsiteY50" fmla="*/ 1447122 h 1714302"/>
              <a:gd name="connsiteX51" fmla="*/ 248005 w 527330"/>
              <a:gd name="connsiteY51" fmla="*/ 1429864 h 1714302"/>
              <a:gd name="connsiteX52" fmla="*/ 265263 w 527330"/>
              <a:gd name="connsiteY52" fmla="*/ 1421554 h 1714302"/>
              <a:gd name="connsiteX53" fmla="*/ 273572 w 527330"/>
              <a:gd name="connsiteY53" fmla="*/ 1438812 h 1714302"/>
              <a:gd name="connsiteX54" fmla="*/ 256314 w 527330"/>
              <a:gd name="connsiteY54" fmla="*/ 1447122 h 1714302"/>
              <a:gd name="connsiteX55" fmla="*/ 239056 w 527330"/>
              <a:gd name="connsiteY55" fmla="*/ 1411966 h 1714302"/>
              <a:gd name="connsiteX56" fmla="*/ 231386 w 527330"/>
              <a:gd name="connsiteY56" fmla="*/ 1394069 h 1714302"/>
              <a:gd name="connsiteX57" fmla="*/ 248644 w 527330"/>
              <a:gd name="connsiteY57" fmla="*/ 1386399 h 1714302"/>
              <a:gd name="connsiteX58" fmla="*/ 256314 w 527330"/>
              <a:gd name="connsiteY58" fmla="*/ 1403657 h 1714302"/>
              <a:gd name="connsiteX59" fmla="*/ 239056 w 527330"/>
              <a:gd name="connsiteY59" fmla="*/ 1411966 h 1714302"/>
              <a:gd name="connsiteX60" fmla="*/ 223716 w 527330"/>
              <a:gd name="connsiteY60" fmla="*/ 1376811 h 1714302"/>
              <a:gd name="connsiteX61" fmla="*/ 216046 w 527330"/>
              <a:gd name="connsiteY61" fmla="*/ 1358914 h 1714302"/>
              <a:gd name="connsiteX62" fmla="*/ 233943 w 527330"/>
              <a:gd name="connsiteY62" fmla="*/ 1351883 h 1714302"/>
              <a:gd name="connsiteX63" fmla="*/ 241613 w 527330"/>
              <a:gd name="connsiteY63" fmla="*/ 1369141 h 1714302"/>
              <a:gd name="connsiteX64" fmla="*/ 223716 w 527330"/>
              <a:gd name="connsiteY64" fmla="*/ 1376811 h 1714302"/>
              <a:gd name="connsiteX65" fmla="*/ 209014 w 527330"/>
              <a:gd name="connsiteY65" fmla="*/ 1341017 h 1714302"/>
              <a:gd name="connsiteX66" fmla="*/ 201983 w 527330"/>
              <a:gd name="connsiteY66" fmla="*/ 1323119 h 1714302"/>
              <a:gd name="connsiteX67" fmla="*/ 219881 w 527330"/>
              <a:gd name="connsiteY67" fmla="*/ 1316088 h 1714302"/>
              <a:gd name="connsiteX68" fmla="*/ 226912 w 527330"/>
              <a:gd name="connsiteY68" fmla="*/ 1333986 h 1714302"/>
              <a:gd name="connsiteX69" fmla="*/ 209014 w 527330"/>
              <a:gd name="connsiteY69" fmla="*/ 1341017 h 1714302"/>
              <a:gd name="connsiteX70" fmla="*/ 194952 w 527330"/>
              <a:gd name="connsiteY70" fmla="*/ 1305222 h 1714302"/>
              <a:gd name="connsiteX71" fmla="*/ 188561 w 527330"/>
              <a:gd name="connsiteY71" fmla="*/ 1287325 h 1714302"/>
              <a:gd name="connsiteX72" fmla="*/ 206458 w 527330"/>
              <a:gd name="connsiteY72" fmla="*/ 1280933 h 1714302"/>
              <a:gd name="connsiteX73" fmla="*/ 212850 w 527330"/>
              <a:gd name="connsiteY73" fmla="*/ 1298830 h 1714302"/>
              <a:gd name="connsiteX74" fmla="*/ 194952 w 527330"/>
              <a:gd name="connsiteY74" fmla="*/ 1305222 h 1714302"/>
              <a:gd name="connsiteX75" fmla="*/ 182169 w 527330"/>
              <a:gd name="connsiteY75" fmla="*/ 1268788 h 1714302"/>
              <a:gd name="connsiteX76" fmla="*/ 175777 w 527330"/>
              <a:gd name="connsiteY76" fmla="*/ 1250891 h 1714302"/>
              <a:gd name="connsiteX77" fmla="*/ 193674 w 527330"/>
              <a:gd name="connsiteY77" fmla="*/ 1244499 h 1714302"/>
              <a:gd name="connsiteX78" fmla="*/ 200066 w 527330"/>
              <a:gd name="connsiteY78" fmla="*/ 1262396 h 1714302"/>
              <a:gd name="connsiteX79" fmla="*/ 182169 w 527330"/>
              <a:gd name="connsiteY79" fmla="*/ 1268788 h 1714302"/>
              <a:gd name="connsiteX80" fmla="*/ 169385 w 527330"/>
              <a:gd name="connsiteY80" fmla="*/ 1232355 h 1714302"/>
              <a:gd name="connsiteX81" fmla="*/ 163632 w 527330"/>
              <a:gd name="connsiteY81" fmla="*/ 1213818 h 1714302"/>
              <a:gd name="connsiteX82" fmla="*/ 182169 w 527330"/>
              <a:gd name="connsiteY82" fmla="*/ 1208065 h 1714302"/>
              <a:gd name="connsiteX83" fmla="*/ 187921 w 527330"/>
              <a:gd name="connsiteY83" fmla="*/ 1225963 h 1714302"/>
              <a:gd name="connsiteX84" fmla="*/ 169385 w 527330"/>
              <a:gd name="connsiteY84" fmla="*/ 1232355 h 1714302"/>
              <a:gd name="connsiteX85" fmla="*/ 157879 w 527330"/>
              <a:gd name="connsiteY85" fmla="*/ 1195921 h 1714302"/>
              <a:gd name="connsiteX86" fmla="*/ 152127 w 527330"/>
              <a:gd name="connsiteY86" fmla="*/ 1177384 h 1714302"/>
              <a:gd name="connsiteX87" fmla="*/ 170663 w 527330"/>
              <a:gd name="connsiteY87" fmla="*/ 1171632 h 1714302"/>
              <a:gd name="connsiteX88" fmla="*/ 176416 w 527330"/>
              <a:gd name="connsiteY88" fmla="*/ 1190168 h 1714302"/>
              <a:gd name="connsiteX89" fmla="*/ 157879 w 527330"/>
              <a:gd name="connsiteY89" fmla="*/ 1195921 h 1714302"/>
              <a:gd name="connsiteX90" fmla="*/ 146374 w 527330"/>
              <a:gd name="connsiteY90" fmla="*/ 1158848 h 1714302"/>
              <a:gd name="connsiteX91" fmla="*/ 141260 w 527330"/>
              <a:gd name="connsiteY91" fmla="*/ 1140311 h 1714302"/>
              <a:gd name="connsiteX92" fmla="*/ 159797 w 527330"/>
              <a:gd name="connsiteY92" fmla="*/ 1135198 h 1714302"/>
              <a:gd name="connsiteX93" fmla="*/ 164910 w 527330"/>
              <a:gd name="connsiteY93" fmla="*/ 1153734 h 1714302"/>
              <a:gd name="connsiteX94" fmla="*/ 146374 w 527330"/>
              <a:gd name="connsiteY94" fmla="*/ 1158848 h 1714302"/>
              <a:gd name="connsiteX95" fmla="*/ 136147 w 527330"/>
              <a:gd name="connsiteY95" fmla="*/ 1121775 h 1714302"/>
              <a:gd name="connsiteX96" fmla="*/ 131034 w 527330"/>
              <a:gd name="connsiteY96" fmla="*/ 1103239 h 1714302"/>
              <a:gd name="connsiteX97" fmla="*/ 149570 w 527330"/>
              <a:gd name="connsiteY97" fmla="*/ 1098125 h 1714302"/>
              <a:gd name="connsiteX98" fmla="*/ 154683 w 527330"/>
              <a:gd name="connsiteY98" fmla="*/ 1116662 h 1714302"/>
              <a:gd name="connsiteX99" fmla="*/ 136147 w 527330"/>
              <a:gd name="connsiteY99" fmla="*/ 1121775 h 1714302"/>
              <a:gd name="connsiteX100" fmla="*/ 125920 w 527330"/>
              <a:gd name="connsiteY100" fmla="*/ 1084702 h 1714302"/>
              <a:gd name="connsiteX101" fmla="*/ 120807 w 527330"/>
              <a:gd name="connsiteY101" fmla="*/ 1066166 h 1714302"/>
              <a:gd name="connsiteX102" fmla="*/ 139343 w 527330"/>
              <a:gd name="connsiteY102" fmla="*/ 1061691 h 1714302"/>
              <a:gd name="connsiteX103" fmla="*/ 143817 w 527330"/>
              <a:gd name="connsiteY103" fmla="*/ 1080228 h 1714302"/>
              <a:gd name="connsiteX104" fmla="*/ 125920 w 527330"/>
              <a:gd name="connsiteY104" fmla="*/ 1084702 h 1714302"/>
              <a:gd name="connsiteX105" fmla="*/ 116332 w 527330"/>
              <a:gd name="connsiteY105" fmla="*/ 1047629 h 1714302"/>
              <a:gd name="connsiteX106" fmla="*/ 111858 w 527330"/>
              <a:gd name="connsiteY106" fmla="*/ 1029093 h 1714302"/>
              <a:gd name="connsiteX107" fmla="*/ 130394 w 527330"/>
              <a:gd name="connsiteY107" fmla="*/ 1024619 h 1714302"/>
              <a:gd name="connsiteX108" fmla="*/ 134869 w 527330"/>
              <a:gd name="connsiteY108" fmla="*/ 1043155 h 1714302"/>
              <a:gd name="connsiteX109" fmla="*/ 116332 w 527330"/>
              <a:gd name="connsiteY109" fmla="*/ 1047629 h 1714302"/>
              <a:gd name="connsiteX110" fmla="*/ 107384 w 527330"/>
              <a:gd name="connsiteY110" fmla="*/ 1009917 h 1714302"/>
              <a:gd name="connsiteX111" fmla="*/ 102909 w 527330"/>
              <a:gd name="connsiteY111" fmla="*/ 991381 h 1714302"/>
              <a:gd name="connsiteX112" fmla="*/ 121446 w 527330"/>
              <a:gd name="connsiteY112" fmla="*/ 986906 h 1714302"/>
              <a:gd name="connsiteX113" fmla="*/ 125920 w 527330"/>
              <a:gd name="connsiteY113" fmla="*/ 1005443 h 1714302"/>
              <a:gd name="connsiteX114" fmla="*/ 107384 w 527330"/>
              <a:gd name="connsiteY114" fmla="*/ 1009917 h 1714302"/>
              <a:gd name="connsiteX115" fmla="*/ 99074 w 527330"/>
              <a:gd name="connsiteY115" fmla="*/ 972844 h 1714302"/>
              <a:gd name="connsiteX116" fmla="*/ 95239 w 527330"/>
              <a:gd name="connsiteY116" fmla="*/ 954308 h 1714302"/>
              <a:gd name="connsiteX117" fmla="*/ 113775 w 527330"/>
              <a:gd name="connsiteY117" fmla="*/ 950473 h 1714302"/>
              <a:gd name="connsiteX118" fmla="*/ 117611 w 527330"/>
              <a:gd name="connsiteY118" fmla="*/ 969009 h 1714302"/>
              <a:gd name="connsiteX119" fmla="*/ 99074 w 527330"/>
              <a:gd name="connsiteY119" fmla="*/ 972844 h 1714302"/>
              <a:gd name="connsiteX120" fmla="*/ 90765 w 527330"/>
              <a:gd name="connsiteY120" fmla="*/ 935132 h 1714302"/>
              <a:gd name="connsiteX121" fmla="*/ 86929 w 527330"/>
              <a:gd name="connsiteY121" fmla="*/ 916596 h 1714302"/>
              <a:gd name="connsiteX122" fmla="*/ 105466 w 527330"/>
              <a:gd name="connsiteY122" fmla="*/ 912761 h 1714302"/>
              <a:gd name="connsiteX123" fmla="*/ 109301 w 527330"/>
              <a:gd name="connsiteY123" fmla="*/ 931297 h 1714302"/>
              <a:gd name="connsiteX124" fmla="*/ 90765 w 527330"/>
              <a:gd name="connsiteY124" fmla="*/ 935132 h 1714302"/>
              <a:gd name="connsiteX125" fmla="*/ 83094 w 527330"/>
              <a:gd name="connsiteY125" fmla="*/ 897420 h 1714302"/>
              <a:gd name="connsiteX126" fmla="*/ 79259 w 527330"/>
              <a:gd name="connsiteY126" fmla="*/ 878244 h 1714302"/>
              <a:gd name="connsiteX127" fmla="*/ 97796 w 527330"/>
              <a:gd name="connsiteY127" fmla="*/ 874409 h 1714302"/>
              <a:gd name="connsiteX128" fmla="*/ 101631 w 527330"/>
              <a:gd name="connsiteY128" fmla="*/ 892946 h 1714302"/>
              <a:gd name="connsiteX129" fmla="*/ 83094 w 527330"/>
              <a:gd name="connsiteY129" fmla="*/ 897420 h 1714302"/>
              <a:gd name="connsiteX130" fmla="*/ 76063 w 527330"/>
              <a:gd name="connsiteY130" fmla="*/ 859708 h 1714302"/>
              <a:gd name="connsiteX131" fmla="*/ 72867 w 527330"/>
              <a:gd name="connsiteY131" fmla="*/ 840532 h 1714302"/>
              <a:gd name="connsiteX132" fmla="*/ 92043 w 527330"/>
              <a:gd name="connsiteY132" fmla="*/ 837336 h 1714302"/>
              <a:gd name="connsiteX133" fmla="*/ 95239 w 527330"/>
              <a:gd name="connsiteY133" fmla="*/ 855873 h 1714302"/>
              <a:gd name="connsiteX134" fmla="*/ 76063 w 527330"/>
              <a:gd name="connsiteY134" fmla="*/ 859708 h 1714302"/>
              <a:gd name="connsiteX135" fmla="*/ 69032 w 527330"/>
              <a:gd name="connsiteY135" fmla="*/ 821996 h 1714302"/>
              <a:gd name="connsiteX136" fmla="*/ 65836 w 527330"/>
              <a:gd name="connsiteY136" fmla="*/ 802820 h 1714302"/>
              <a:gd name="connsiteX137" fmla="*/ 85012 w 527330"/>
              <a:gd name="connsiteY137" fmla="*/ 799624 h 1714302"/>
              <a:gd name="connsiteX138" fmla="*/ 88208 w 527330"/>
              <a:gd name="connsiteY138" fmla="*/ 818161 h 1714302"/>
              <a:gd name="connsiteX139" fmla="*/ 69032 w 527330"/>
              <a:gd name="connsiteY139" fmla="*/ 821996 h 1714302"/>
              <a:gd name="connsiteX140" fmla="*/ 62640 w 527330"/>
              <a:gd name="connsiteY140" fmla="*/ 784284 h 1714302"/>
              <a:gd name="connsiteX141" fmla="*/ 59444 w 527330"/>
              <a:gd name="connsiteY141" fmla="*/ 765108 h 1714302"/>
              <a:gd name="connsiteX142" fmla="*/ 78620 w 527330"/>
              <a:gd name="connsiteY142" fmla="*/ 761912 h 1714302"/>
              <a:gd name="connsiteX143" fmla="*/ 81816 w 527330"/>
              <a:gd name="connsiteY143" fmla="*/ 781088 h 1714302"/>
              <a:gd name="connsiteX144" fmla="*/ 62640 w 527330"/>
              <a:gd name="connsiteY144" fmla="*/ 784284 h 1714302"/>
              <a:gd name="connsiteX145" fmla="*/ 56248 w 527330"/>
              <a:gd name="connsiteY145" fmla="*/ 745933 h 1714302"/>
              <a:gd name="connsiteX146" fmla="*/ 53053 w 527330"/>
              <a:gd name="connsiteY146" fmla="*/ 726757 h 1714302"/>
              <a:gd name="connsiteX147" fmla="*/ 72228 w 527330"/>
              <a:gd name="connsiteY147" fmla="*/ 724200 h 1714302"/>
              <a:gd name="connsiteX148" fmla="*/ 75424 w 527330"/>
              <a:gd name="connsiteY148" fmla="*/ 743376 h 1714302"/>
              <a:gd name="connsiteX149" fmla="*/ 56248 w 527330"/>
              <a:gd name="connsiteY149" fmla="*/ 745933 h 1714302"/>
              <a:gd name="connsiteX150" fmla="*/ 50496 w 527330"/>
              <a:gd name="connsiteY150" fmla="*/ 708220 h 1714302"/>
              <a:gd name="connsiteX151" fmla="*/ 47939 w 527330"/>
              <a:gd name="connsiteY151" fmla="*/ 689045 h 1714302"/>
              <a:gd name="connsiteX152" fmla="*/ 67115 w 527330"/>
              <a:gd name="connsiteY152" fmla="*/ 686488 h 1714302"/>
              <a:gd name="connsiteX153" fmla="*/ 69671 w 527330"/>
              <a:gd name="connsiteY153" fmla="*/ 705664 h 1714302"/>
              <a:gd name="connsiteX154" fmla="*/ 50496 w 527330"/>
              <a:gd name="connsiteY154" fmla="*/ 708220 h 1714302"/>
              <a:gd name="connsiteX155" fmla="*/ 45382 w 527330"/>
              <a:gd name="connsiteY155" fmla="*/ 669869 h 1714302"/>
              <a:gd name="connsiteX156" fmla="*/ 42825 w 527330"/>
              <a:gd name="connsiteY156" fmla="*/ 650694 h 1714302"/>
              <a:gd name="connsiteX157" fmla="*/ 62001 w 527330"/>
              <a:gd name="connsiteY157" fmla="*/ 648137 h 1714302"/>
              <a:gd name="connsiteX158" fmla="*/ 64558 w 527330"/>
              <a:gd name="connsiteY158" fmla="*/ 667312 h 1714302"/>
              <a:gd name="connsiteX159" fmla="*/ 45382 w 527330"/>
              <a:gd name="connsiteY159" fmla="*/ 669869 h 1714302"/>
              <a:gd name="connsiteX160" fmla="*/ 40269 w 527330"/>
              <a:gd name="connsiteY160" fmla="*/ 632157 h 1714302"/>
              <a:gd name="connsiteX161" fmla="*/ 37712 w 527330"/>
              <a:gd name="connsiteY161" fmla="*/ 612981 h 1714302"/>
              <a:gd name="connsiteX162" fmla="*/ 56888 w 527330"/>
              <a:gd name="connsiteY162" fmla="*/ 610425 h 1714302"/>
              <a:gd name="connsiteX163" fmla="*/ 59444 w 527330"/>
              <a:gd name="connsiteY163" fmla="*/ 629600 h 1714302"/>
              <a:gd name="connsiteX164" fmla="*/ 40269 w 527330"/>
              <a:gd name="connsiteY164" fmla="*/ 632157 h 1714302"/>
              <a:gd name="connsiteX165" fmla="*/ 35794 w 527330"/>
              <a:gd name="connsiteY165" fmla="*/ 593806 h 1714302"/>
              <a:gd name="connsiteX166" fmla="*/ 33238 w 527330"/>
              <a:gd name="connsiteY166" fmla="*/ 574630 h 1714302"/>
              <a:gd name="connsiteX167" fmla="*/ 52413 w 527330"/>
              <a:gd name="connsiteY167" fmla="*/ 572713 h 1714302"/>
              <a:gd name="connsiteX168" fmla="*/ 54970 w 527330"/>
              <a:gd name="connsiteY168" fmla="*/ 591888 h 1714302"/>
              <a:gd name="connsiteX169" fmla="*/ 35794 w 527330"/>
              <a:gd name="connsiteY169" fmla="*/ 593806 h 1714302"/>
              <a:gd name="connsiteX170" fmla="*/ 31320 w 527330"/>
              <a:gd name="connsiteY170" fmla="*/ 555454 h 1714302"/>
              <a:gd name="connsiteX171" fmla="*/ 29403 w 527330"/>
              <a:gd name="connsiteY171" fmla="*/ 536279 h 1714302"/>
              <a:gd name="connsiteX172" fmla="*/ 48578 w 527330"/>
              <a:gd name="connsiteY172" fmla="*/ 534361 h 1714302"/>
              <a:gd name="connsiteX173" fmla="*/ 50496 w 527330"/>
              <a:gd name="connsiteY173" fmla="*/ 553537 h 1714302"/>
              <a:gd name="connsiteX174" fmla="*/ 31320 w 527330"/>
              <a:gd name="connsiteY174" fmla="*/ 555454 h 1714302"/>
              <a:gd name="connsiteX175" fmla="*/ 26846 w 527330"/>
              <a:gd name="connsiteY175" fmla="*/ 517742 h 1714302"/>
              <a:gd name="connsiteX176" fmla="*/ 24928 w 527330"/>
              <a:gd name="connsiteY176" fmla="*/ 498567 h 1714302"/>
              <a:gd name="connsiteX177" fmla="*/ 44104 w 527330"/>
              <a:gd name="connsiteY177" fmla="*/ 496649 h 1714302"/>
              <a:gd name="connsiteX178" fmla="*/ 46021 w 527330"/>
              <a:gd name="connsiteY178" fmla="*/ 515825 h 1714302"/>
              <a:gd name="connsiteX179" fmla="*/ 26846 w 527330"/>
              <a:gd name="connsiteY179" fmla="*/ 517742 h 1714302"/>
              <a:gd name="connsiteX180" fmla="*/ 23011 w 527330"/>
              <a:gd name="connsiteY180" fmla="*/ 479391 h 1714302"/>
              <a:gd name="connsiteX181" fmla="*/ 21093 w 527330"/>
              <a:gd name="connsiteY181" fmla="*/ 460215 h 1714302"/>
              <a:gd name="connsiteX182" fmla="*/ 40269 w 527330"/>
              <a:gd name="connsiteY182" fmla="*/ 458298 h 1714302"/>
              <a:gd name="connsiteX183" fmla="*/ 42186 w 527330"/>
              <a:gd name="connsiteY183" fmla="*/ 477474 h 1714302"/>
              <a:gd name="connsiteX184" fmla="*/ 23011 w 527330"/>
              <a:gd name="connsiteY184" fmla="*/ 479391 h 1714302"/>
              <a:gd name="connsiteX185" fmla="*/ 19815 w 527330"/>
              <a:gd name="connsiteY185" fmla="*/ 441040 h 1714302"/>
              <a:gd name="connsiteX186" fmla="*/ 17897 w 527330"/>
              <a:gd name="connsiteY186" fmla="*/ 421864 h 1714302"/>
              <a:gd name="connsiteX187" fmla="*/ 37073 w 527330"/>
              <a:gd name="connsiteY187" fmla="*/ 419947 h 1714302"/>
              <a:gd name="connsiteX188" fmla="*/ 38990 w 527330"/>
              <a:gd name="connsiteY188" fmla="*/ 439122 h 1714302"/>
              <a:gd name="connsiteX189" fmla="*/ 19815 w 527330"/>
              <a:gd name="connsiteY189" fmla="*/ 441040 h 1714302"/>
              <a:gd name="connsiteX190" fmla="*/ 16619 w 527330"/>
              <a:gd name="connsiteY190" fmla="*/ 402688 h 1714302"/>
              <a:gd name="connsiteX191" fmla="*/ 15340 w 527330"/>
              <a:gd name="connsiteY191" fmla="*/ 383513 h 1714302"/>
              <a:gd name="connsiteX192" fmla="*/ 34516 w 527330"/>
              <a:gd name="connsiteY192" fmla="*/ 382235 h 1714302"/>
              <a:gd name="connsiteX193" fmla="*/ 35794 w 527330"/>
              <a:gd name="connsiteY193" fmla="*/ 401410 h 1714302"/>
              <a:gd name="connsiteX194" fmla="*/ 16619 w 527330"/>
              <a:gd name="connsiteY194" fmla="*/ 402688 h 1714302"/>
              <a:gd name="connsiteX195" fmla="*/ 13423 w 527330"/>
              <a:gd name="connsiteY195" fmla="*/ 364337 h 1714302"/>
              <a:gd name="connsiteX196" fmla="*/ 12145 w 527330"/>
              <a:gd name="connsiteY196" fmla="*/ 345162 h 1714302"/>
              <a:gd name="connsiteX197" fmla="*/ 31320 w 527330"/>
              <a:gd name="connsiteY197" fmla="*/ 343883 h 1714302"/>
              <a:gd name="connsiteX198" fmla="*/ 32598 w 527330"/>
              <a:gd name="connsiteY198" fmla="*/ 363059 h 1714302"/>
              <a:gd name="connsiteX199" fmla="*/ 13423 w 527330"/>
              <a:gd name="connsiteY199" fmla="*/ 364337 h 1714302"/>
              <a:gd name="connsiteX200" fmla="*/ 10866 w 527330"/>
              <a:gd name="connsiteY200" fmla="*/ 325986 h 1714302"/>
              <a:gd name="connsiteX201" fmla="*/ 9588 w 527330"/>
              <a:gd name="connsiteY201" fmla="*/ 306810 h 1714302"/>
              <a:gd name="connsiteX202" fmla="*/ 28763 w 527330"/>
              <a:gd name="connsiteY202" fmla="*/ 305532 h 1714302"/>
              <a:gd name="connsiteX203" fmla="*/ 30042 w 527330"/>
              <a:gd name="connsiteY203" fmla="*/ 324708 h 1714302"/>
              <a:gd name="connsiteX204" fmla="*/ 10866 w 527330"/>
              <a:gd name="connsiteY204" fmla="*/ 325986 h 1714302"/>
              <a:gd name="connsiteX205" fmla="*/ 8309 w 527330"/>
              <a:gd name="connsiteY205" fmla="*/ 287635 h 1714302"/>
              <a:gd name="connsiteX206" fmla="*/ 7031 w 527330"/>
              <a:gd name="connsiteY206" fmla="*/ 268459 h 1714302"/>
              <a:gd name="connsiteX207" fmla="*/ 26207 w 527330"/>
              <a:gd name="connsiteY207" fmla="*/ 267181 h 1714302"/>
              <a:gd name="connsiteX208" fmla="*/ 27485 w 527330"/>
              <a:gd name="connsiteY208" fmla="*/ 286356 h 1714302"/>
              <a:gd name="connsiteX209" fmla="*/ 8309 w 527330"/>
              <a:gd name="connsiteY209" fmla="*/ 287635 h 1714302"/>
              <a:gd name="connsiteX210" fmla="*/ 6392 w 527330"/>
              <a:gd name="connsiteY210" fmla="*/ 249283 h 1714302"/>
              <a:gd name="connsiteX211" fmla="*/ 5753 w 527330"/>
              <a:gd name="connsiteY211" fmla="*/ 230108 h 1714302"/>
              <a:gd name="connsiteX212" fmla="*/ 24928 w 527330"/>
              <a:gd name="connsiteY212" fmla="*/ 229468 h 1714302"/>
              <a:gd name="connsiteX213" fmla="*/ 25568 w 527330"/>
              <a:gd name="connsiteY213" fmla="*/ 248644 h 1714302"/>
              <a:gd name="connsiteX214" fmla="*/ 6392 w 527330"/>
              <a:gd name="connsiteY214" fmla="*/ 249283 h 1714302"/>
              <a:gd name="connsiteX215" fmla="*/ 4474 w 527330"/>
              <a:gd name="connsiteY215" fmla="*/ 210932 h 1714302"/>
              <a:gd name="connsiteX216" fmla="*/ 3835 w 527330"/>
              <a:gd name="connsiteY216" fmla="*/ 191756 h 1714302"/>
              <a:gd name="connsiteX217" fmla="*/ 23011 w 527330"/>
              <a:gd name="connsiteY217" fmla="*/ 191117 h 1714302"/>
              <a:gd name="connsiteX218" fmla="*/ 23650 w 527330"/>
              <a:gd name="connsiteY218" fmla="*/ 210293 h 1714302"/>
              <a:gd name="connsiteX219" fmla="*/ 4474 w 527330"/>
              <a:gd name="connsiteY219" fmla="*/ 210932 h 1714302"/>
              <a:gd name="connsiteX220" fmla="*/ 3196 w 527330"/>
              <a:gd name="connsiteY220" fmla="*/ 172581 h 1714302"/>
              <a:gd name="connsiteX221" fmla="*/ 2557 w 527330"/>
              <a:gd name="connsiteY221" fmla="*/ 153405 h 1714302"/>
              <a:gd name="connsiteX222" fmla="*/ 21732 w 527330"/>
              <a:gd name="connsiteY222" fmla="*/ 152766 h 1714302"/>
              <a:gd name="connsiteX223" fmla="*/ 22372 w 527330"/>
              <a:gd name="connsiteY223" fmla="*/ 171942 h 1714302"/>
              <a:gd name="connsiteX224" fmla="*/ 3196 w 527330"/>
              <a:gd name="connsiteY224" fmla="*/ 172581 h 1714302"/>
              <a:gd name="connsiteX225" fmla="*/ 1917 w 527330"/>
              <a:gd name="connsiteY225" fmla="*/ 134229 h 1714302"/>
              <a:gd name="connsiteX226" fmla="*/ 1278 w 527330"/>
              <a:gd name="connsiteY226" fmla="*/ 115054 h 1714302"/>
              <a:gd name="connsiteX227" fmla="*/ 20454 w 527330"/>
              <a:gd name="connsiteY227" fmla="*/ 114415 h 1714302"/>
              <a:gd name="connsiteX228" fmla="*/ 21093 w 527330"/>
              <a:gd name="connsiteY228" fmla="*/ 133590 h 1714302"/>
              <a:gd name="connsiteX229" fmla="*/ 1917 w 527330"/>
              <a:gd name="connsiteY229" fmla="*/ 134229 h 1714302"/>
              <a:gd name="connsiteX230" fmla="*/ 639 w 527330"/>
              <a:gd name="connsiteY230" fmla="*/ 95878 h 1714302"/>
              <a:gd name="connsiteX231" fmla="*/ 0 w 527330"/>
              <a:gd name="connsiteY231" fmla="*/ 76703 h 1714302"/>
              <a:gd name="connsiteX232" fmla="*/ 19176 w 527330"/>
              <a:gd name="connsiteY232" fmla="*/ 76063 h 1714302"/>
              <a:gd name="connsiteX233" fmla="*/ 19815 w 527330"/>
              <a:gd name="connsiteY233" fmla="*/ 95239 h 1714302"/>
              <a:gd name="connsiteX234" fmla="*/ 639 w 527330"/>
              <a:gd name="connsiteY234" fmla="*/ 95878 h 1714302"/>
              <a:gd name="connsiteX235" fmla="*/ 0 w 527330"/>
              <a:gd name="connsiteY235" fmla="*/ 57527 h 1714302"/>
              <a:gd name="connsiteX236" fmla="*/ 0 w 527330"/>
              <a:gd name="connsiteY236" fmla="*/ 38351 h 1714302"/>
              <a:gd name="connsiteX237" fmla="*/ 19176 w 527330"/>
              <a:gd name="connsiteY237" fmla="*/ 38351 h 1714302"/>
              <a:gd name="connsiteX238" fmla="*/ 19176 w 527330"/>
              <a:gd name="connsiteY238" fmla="*/ 57527 h 1714302"/>
              <a:gd name="connsiteX239" fmla="*/ 0 w 527330"/>
              <a:gd name="connsiteY239" fmla="*/ 57527 h 1714302"/>
              <a:gd name="connsiteX240" fmla="*/ 0 w 527330"/>
              <a:gd name="connsiteY240" fmla="*/ 19176 h 1714302"/>
              <a:gd name="connsiteX241" fmla="*/ 0 w 527330"/>
              <a:gd name="connsiteY241" fmla="*/ 0 h 1714302"/>
              <a:gd name="connsiteX242" fmla="*/ 19176 w 527330"/>
              <a:gd name="connsiteY242" fmla="*/ 0 h 1714302"/>
              <a:gd name="connsiteX243" fmla="*/ 19176 w 527330"/>
              <a:gd name="connsiteY243" fmla="*/ 19176 h 1714302"/>
              <a:gd name="connsiteX244" fmla="*/ 0 w 527330"/>
              <a:gd name="connsiteY244" fmla="*/ 19176 h 171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Lst>
            <a:rect l="l" t="t" r="r" b="b"/>
            <a:pathLst>
              <a:path w="527330" h="1714302">
                <a:moveTo>
                  <a:pt x="524134" y="1714302"/>
                </a:moveTo>
                <a:cubicBezTo>
                  <a:pt x="517742" y="1713024"/>
                  <a:pt x="510711" y="1711746"/>
                  <a:pt x="504319" y="1709828"/>
                </a:cubicBezTo>
                <a:lnTo>
                  <a:pt x="509433" y="1691292"/>
                </a:lnTo>
                <a:cubicBezTo>
                  <a:pt x="515186" y="1692570"/>
                  <a:pt x="520938" y="1694488"/>
                  <a:pt x="527330" y="1695127"/>
                </a:cubicBezTo>
                <a:lnTo>
                  <a:pt x="524134" y="1714302"/>
                </a:lnTo>
                <a:close/>
                <a:moveTo>
                  <a:pt x="485144" y="1704075"/>
                </a:moveTo>
                <a:cubicBezTo>
                  <a:pt x="478752" y="1701519"/>
                  <a:pt x="472999" y="1698962"/>
                  <a:pt x="466607" y="1696405"/>
                </a:cubicBezTo>
                <a:lnTo>
                  <a:pt x="474917" y="1679147"/>
                </a:lnTo>
                <a:cubicBezTo>
                  <a:pt x="480670" y="1681704"/>
                  <a:pt x="485783" y="1684260"/>
                  <a:pt x="491535" y="1686178"/>
                </a:cubicBezTo>
                <a:lnTo>
                  <a:pt x="485144" y="1704075"/>
                </a:lnTo>
                <a:close/>
                <a:moveTo>
                  <a:pt x="449349" y="1686817"/>
                </a:moveTo>
                <a:cubicBezTo>
                  <a:pt x="443596" y="1683621"/>
                  <a:pt x="438483" y="1679786"/>
                  <a:pt x="432730" y="1675951"/>
                </a:cubicBezTo>
                <a:lnTo>
                  <a:pt x="443596" y="1659971"/>
                </a:lnTo>
                <a:cubicBezTo>
                  <a:pt x="448710" y="1663807"/>
                  <a:pt x="453824" y="1667003"/>
                  <a:pt x="458937" y="1670198"/>
                </a:cubicBezTo>
                <a:lnTo>
                  <a:pt x="449349" y="1686817"/>
                </a:lnTo>
                <a:close/>
                <a:moveTo>
                  <a:pt x="416751" y="1664446"/>
                </a:moveTo>
                <a:cubicBezTo>
                  <a:pt x="411637" y="1660611"/>
                  <a:pt x="406524" y="1656136"/>
                  <a:pt x="401410" y="1651662"/>
                </a:cubicBezTo>
                <a:lnTo>
                  <a:pt x="414194" y="1636961"/>
                </a:lnTo>
                <a:cubicBezTo>
                  <a:pt x="418668" y="1641435"/>
                  <a:pt x="423782" y="1645270"/>
                  <a:pt x="428256" y="1649105"/>
                </a:cubicBezTo>
                <a:lnTo>
                  <a:pt x="416751" y="1664446"/>
                </a:lnTo>
                <a:close/>
                <a:moveTo>
                  <a:pt x="387348" y="1638239"/>
                </a:moveTo>
                <a:cubicBezTo>
                  <a:pt x="382874" y="1633765"/>
                  <a:pt x="378399" y="1629290"/>
                  <a:pt x="373925" y="1624177"/>
                </a:cubicBezTo>
                <a:lnTo>
                  <a:pt x="387987" y="1610754"/>
                </a:lnTo>
                <a:cubicBezTo>
                  <a:pt x="392462" y="1615228"/>
                  <a:pt x="396936" y="1619702"/>
                  <a:pt x="400771" y="1624177"/>
                </a:cubicBezTo>
                <a:lnTo>
                  <a:pt x="387348" y="1638239"/>
                </a:lnTo>
                <a:close/>
                <a:moveTo>
                  <a:pt x="360502" y="1609476"/>
                </a:moveTo>
                <a:cubicBezTo>
                  <a:pt x="356028" y="1604362"/>
                  <a:pt x="352193" y="1599888"/>
                  <a:pt x="347718" y="1594774"/>
                </a:cubicBezTo>
                <a:lnTo>
                  <a:pt x="362420" y="1582630"/>
                </a:lnTo>
                <a:cubicBezTo>
                  <a:pt x="366255" y="1587743"/>
                  <a:pt x="370729" y="1592217"/>
                  <a:pt x="374564" y="1597331"/>
                </a:cubicBezTo>
                <a:lnTo>
                  <a:pt x="360502" y="1609476"/>
                </a:lnTo>
                <a:close/>
                <a:moveTo>
                  <a:pt x="336213" y="1579434"/>
                </a:moveTo>
                <a:cubicBezTo>
                  <a:pt x="332378" y="1574320"/>
                  <a:pt x="328543" y="1569207"/>
                  <a:pt x="324708" y="1563454"/>
                </a:cubicBezTo>
                <a:lnTo>
                  <a:pt x="340687" y="1552588"/>
                </a:lnTo>
                <a:cubicBezTo>
                  <a:pt x="344522" y="1557701"/>
                  <a:pt x="348358" y="1562815"/>
                  <a:pt x="351554" y="1567928"/>
                </a:cubicBezTo>
                <a:lnTo>
                  <a:pt x="336213" y="1579434"/>
                </a:lnTo>
                <a:close/>
                <a:moveTo>
                  <a:pt x="313841" y="1547474"/>
                </a:moveTo>
                <a:cubicBezTo>
                  <a:pt x="310006" y="1542361"/>
                  <a:pt x="306810" y="1536608"/>
                  <a:pt x="302975" y="1531495"/>
                </a:cubicBezTo>
                <a:lnTo>
                  <a:pt x="318955" y="1521268"/>
                </a:lnTo>
                <a:cubicBezTo>
                  <a:pt x="322151" y="1526381"/>
                  <a:pt x="325986" y="1532134"/>
                  <a:pt x="329182" y="1537247"/>
                </a:cubicBezTo>
                <a:lnTo>
                  <a:pt x="313841" y="1547474"/>
                </a:lnTo>
                <a:close/>
                <a:moveTo>
                  <a:pt x="293387" y="1514876"/>
                </a:moveTo>
                <a:cubicBezTo>
                  <a:pt x="290191" y="1509123"/>
                  <a:pt x="286995" y="1504010"/>
                  <a:pt x="283800" y="1498257"/>
                </a:cubicBezTo>
                <a:lnTo>
                  <a:pt x="300418" y="1488669"/>
                </a:lnTo>
                <a:cubicBezTo>
                  <a:pt x="303614" y="1494422"/>
                  <a:pt x="306810" y="1499535"/>
                  <a:pt x="310006" y="1505288"/>
                </a:cubicBezTo>
                <a:lnTo>
                  <a:pt x="293387" y="1514876"/>
                </a:lnTo>
                <a:close/>
                <a:moveTo>
                  <a:pt x="274212" y="1480999"/>
                </a:moveTo>
                <a:cubicBezTo>
                  <a:pt x="271016" y="1475246"/>
                  <a:pt x="267820" y="1469493"/>
                  <a:pt x="265263" y="1463741"/>
                </a:cubicBezTo>
                <a:lnTo>
                  <a:pt x="282521" y="1454792"/>
                </a:lnTo>
                <a:cubicBezTo>
                  <a:pt x="285717" y="1460545"/>
                  <a:pt x="288274" y="1466297"/>
                  <a:pt x="291470" y="1471411"/>
                </a:cubicBezTo>
                <a:lnTo>
                  <a:pt x="274212" y="1480999"/>
                </a:lnTo>
                <a:close/>
                <a:moveTo>
                  <a:pt x="256314" y="1447122"/>
                </a:moveTo>
                <a:cubicBezTo>
                  <a:pt x="253758" y="1441369"/>
                  <a:pt x="250562" y="1435616"/>
                  <a:pt x="248005" y="1429864"/>
                </a:cubicBezTo>
                <a:lnTo>
                  <a:pt x="265263" y="1421554"/>
                </a:lnTo>
                <a:cubicBezTo>
                  <a:pt x="267820" y="1427307"/>
                  <a:pt x="271016" y="1433060"/>
                  <a:pt x="273572" y="1438812"/>
                </a:cubicBezTo>
                <a:lnTo>
                  <a:pt x="256314" y="1447122"/>
                </a:lnTo>
                <a:close/>
                <a:moveTo>
                  <a:pt x="239056" y="1411966"/>
                </a:moveTo>
                <a:cubicBezTo>
                  <a:pt x="236500" y="1406214"/>
                  <a:pt x="233943" y="1400461"/>
                  <a:pt x="231386" y="1394069"/>
                </a:cubicBezTo>
                <a:lnTo>
                  <a:pt x="248644" y="1386399"/>
                </a:lnTo>
                <a:cubicBezTo>
                  <a:pt x="251201" y="1392152"/>
                  <a:pt x="253758" y="1397904"/>
                  <a:pt x="256314" y="1403657"/>
                </a:cubicBezTo>
                <a:lnTo>
                  <a:pt x="239056" y="1411966"/>
                </a:lnTo>
                <a:close/>
                <a:moveTo>
                  <a:pt x="223716" y="1376811"/>
                </a:moveTo>
                <a:cubicBezTo>
                  <a:pt x="221159" y="1371058"/>
                  <a:pt x="218602" y="1365306"/>
                  <a:pt x="216046" y="1358914"/>
                </a:cubicBezTo>
                <a:lnTo>
                  <a:pt x="233943" y="1351883"/>
                </a:lnTo>
                <a:cubicBezTo>
                  <a:pt x="236500" y="1357635"/>
                  <a:pt x="239056" y="1363388"/>
                  <a:pt x="241613" y="1369141"/>
                </a:cubicBezTo>
                <a:lnTo>
                  <a:pt x="223716" y="1376811"/>
                </a:lnTo>
                <a:close/>
                <a:moveTo>
                  <a:pt x="209014" y="1341017"/>
                </a:moveTo>
                <a:cubicBezTo>
                  <a:pt x="206458" y="1335264"/>
                  <a:pt x="204540" y="1328872"/>
                  <a:pt x="201983" y="1323119"/>
                </a:cubicBezTo>
                <a:lnTo>
                  <a:pt x="219881" y="1316088"/>
                </a:lnTo>
                <a:cubicBezTo>
                  <a:pt x="222437" y="1321841"/>
                  <a:pt x="224355" y="1328233"/>
                  <a:pt x="226912" y="1333986"/>
                </a:cubicBezTo>
                <a:lnTo>
                  <a:pt x="209014" y="1341017"/>
                </a:lnTo>
                <a:close/>
                <a:moveTo>
                  <a:pt x="194952" y="1305222"/>
                </a:moveTo>
                <a:cubicBezTo>
                  <a:pt x="193035" y="1299469"/>
                  <a:pt x="190478" y="1293078"/>
                  <a:pt x="188561" y="1287325"/>
                </a:cubicBezTo>
                <a:lnTo>
                  <a:pt x="206458" y="1280933"/>
                </a:lnTo>
                <a:cubicBezTo>
                  <a:pt x="208375" y="1286686"/>
                  <a:pt x="210932" y="1293078"/>
                  <a:pt x="212850" y="1298830"/>
                </a:cubicBezTo>
                <a:lnTo>
                  <a:pt x="194952" y="1305222"/>
                </a:lnTo>
                <a:close/>
                <a:moveTo>
                  <a:pt x="182169" y="1268788"/>
                </a:moveTo>
                <a:cubicBezTo>
                  <a:pt x="180251" y="1263036"/>
                  <a:pt x="177694" y="1256644"/>
                  <a:pt x="175777" y="1250891"/>
                </a:cubicBezTo>
                <a:lnTo>
                  <a:pt x="193674" y="1244499"/>
                </a:lnTo>
                <a:cubicBezTo>
                  <a:pt x="195591" y="1250252"/>
                  <a:pt x="197509" y="1256644"/>
                  <a:pt x="200066" y="1262396"/>
                </a:cubicBezTo>
                <a:lnTo>
                  <a:pt x="182169" y="1268788"/>
                </a:lnTo>
                <a:close/>
                <a:moveTo>
                  <a:pt x="169385" y="1232355"/>
                </a:moveTo>
                <a:cubicBezTo>
                  <a:pt x="167467" y="1226602"/>
                  <a:pt x="165550" y="1220210"/>
                  <a:pt x="163632" y="1213818"/>
                </a:cubicBezTo>
                <a:lnTo>
                  <a:pt x="182169" y="1208065"/>
                </a:lnTo>
                <a:cubicBezTo>
                  <a:pt x="184086" y="1214457"/>
                  <a:pt x="186004" y="1220210"/>
                  <a:pt x="187921" y="1225963"/>
                </a:cubicBezTo>
                <a:lnTo>
                  <a:pt x="169385" y="1232355"/>
                </a:lnTo>
                <a:close/>
                <a:moveTo>
                  <a:pt x="157879" y="1195921"/>
                </a:moveTo>
                <a:cubicBezTo>
                  <a:pt x="155962" y="1189529"/>
                  <a:pt x="154044" y="1183776"/>
                  <a:pt x="152127" y="1177384"/>
                </a:cubicBezTo>
                <a:lnTo>
                  <a:pt x="170663" y="1171632"/>
                </a:lnTo>
                <a:cubicBezTo>
                  <a:pt x="172581" y="1178024"/>
                  <a:pt x="174498" y="1183776"/>
                  <a:pt x="176416" y="1190168"/>
                </a:cubicBezTo>
                <a:lnTo>
                  <a:pt x="157879" y="1195921"/>
                </a:lnTo>
                <a:close/>
                <a:moveTo>
                  <a:pt x="146374" y="1158848"/>
                </a:moveTo>
                <a:cubicBezTo>
                  <a:pt x="144456" y="1152456"/>
                  <a:pt x="142539" y="1146703"/>
                  <a:pt x="141260" y="1140311"/>
                </a:cubicBezTo>
                <a:lnTo>
                  <a:pt x="159797" y="1135198"/>
                </a:lnTo>
                <a:cubicBezTo>
                  <a:pt x="161715" y="1141590"/>
                  <a:pt x="163632" y="1147343"/>
                  <a:pt x="164910" y="1153734"/>
                </a:cubicBezTo>
                <a:lnTo>
                  <a:pt x="146374" y="1158848"/>
                </a:lnTo>
                <a:close/>
                <a:moveTo>
                  <a:pt x="136147" y="1121775"/>
                </a:moveTo>
                <a:cubicBezTo>
                  <a:pt x="134230" y="1115383"/>
                  <a:pt x="132951" y="1109630"/>
                  <a:pt x="131034" y="1103239"/>
                </a:cubicBezTo>
                <a:lnTo>
                  <a:pt x="149570" y="1098125"/>
                </a:lnTo>
                <a:cubicBezTo>
                  <a:pt x="151487" y="1104517"/>
                  <a:pt x="152766" y="1110270"/>
                  <a:pt x="154683" y="1116662"/>
                </a:cubicBezTo>
                <a:lnTo>
                  <a:pt x="136147" y="1121775"/>
                </a:lnTo>
                <a:close/>
                <a:moveTo>
                  <a:pt x="125920" y="1084702"/>
                </a:moveTo>
                <a:cubicBezTo>
                  <a:pt x="124002" y="1078310"/>
                  <a:pt x="122724" y="1072558"/>
                  <a:pt x="120807" y="1066166"/>
                </a:cubicBezTo>
                <a:lnTo>
                  <a:pt x="139343" y="1061691"/>
                </a:lnTo>
                <a:cubicBezTo>
                  <a:pt x="140621" y="1068083"/>
                  <a:pt x="142539" y="1073836"/>
                  <a:pt x="143817" y="1080228"/>
                </a:cubicBezTo>
                <a:lnTo>
                  <a:pt x="125920" y="1084702"/>
                </a:lnTo>
                <a:close/>
                <a:moveTo>
                  <a:pt x="116332" y="1047629"/>
                </a:moveTo>
                <a:cubicBezTo>
                  <a:pt x="115054" y="1041237"/>
                  <a:pt x="113136" y="1035485"/>
                  <a:pt x="111858" y="1029093"/>
                </a:cubicBezTo>
                <a:lnTo>
                  <a:pt x="130394" y="1024619"/>
                </a:lnTo>
                <a:cubicBezTo>
                  <a:pt x="131673" y="1031010"/>
                  <a:pt x="133590" y="1036763"/>
                  <a:pt x="134869" y="1043155"/>
                </a:cubicBezTo>
                <a:lnTo>
                  <a:pt x="116332" y="1047629"/>
                </a:lnTo>
                <a:close/>
                <a:moveTo>
                  <a:pt x="107384" y="1009917"/>
                </a:moveTo>
                <a:cubicBezTo>
                  <a:pt x="106105" y="1003525"/>
                  <a:pt x="104188" y="997773"/>
                  <a:pt x="102909" y="991381"/>
                </a:cubicBezTo>
                <a:lnTo>
                  <a:pt x="121446" y="986906"/>
                </a:lnTo>
                <a:cubicBezTo>
                  <a:pt x="122724" y="993298"/>
                  <a:pt x="124002" y="999051"/>
                  <a:pt x="125920" y="1005443"/>
                </a:cubicBezTo>
                <a:lnTo>
                  <a:pt x="107384" y="1009917"/>
                </a:lnTo>
                <a:close/>
                <a:moveTo>
                  <a:pt x="99074" y="972844"/>
                </a:moveTo>
                <a:cubicBezTo>
                  <a:pt x="97796" y="966452"/>
                  <a:pt x="96517" y="960060"/>
                  <a:pt x="95239" y="954308"/>
                </a:cubicBezTo>
                <a:lnTo>
                  <a:pt x="113775" y="950473"/>
                </a:lnTo>
                <a:cubicBezTo>
                  <a:pt x="115054" y="956865"/>
                  <a:pt x="116332" y="963256"/>
                  <a:pt x="117611" y="969009"/>
                </a:cubicBezTo>
                <a:lnTo>
                  <a:pt x="99074" y="972844"/>
                </a:lnTo>
                <a:close/>
                <a:moveTo>
                  <a:pt x="90765" y="935132"/>
                </a:moveTo>
                <a:cubicBezTo>
                  <a:pt x="89486" y="928740"/>
                  <a:pt x="88208" y="922348"/>
                  <a:pt x="86929" y="916596"/>
                </a:cubicBezTo>
                <a:lnTo>
                  <a:pt x="105466" y="912761"/>
                </a:lnTo>
                <a:cubicBezTo>
                  <a:pt x="106744" y="919153"/>
                  <a:pt x="108023" y="925544"/>
                  <a:pt x="109301" y="931297"/>
                </a:cubicBezTo>
                <a:lnTo>
                  <a:pt x="90765" y="935132"/>
                </a:lnTo>
                <a:close/>
                <a:moveTo>
                  <a:pt x="83094" y="897420"/>
                </a:moveTo>
                <a:cubicBezTo>
                  <a:pt x="81816" y="891028"/>
                  <a:pt x="80538" y="884636"/>
                  <a:pt x="79259" y="878244"/>
                </a:cubicBezTo>
                <a:lnTo>
                  <a:pt x="97796" y="874409"/>
                </a:lnTo>
                <a:cubicBezTo>
                  <a:pt x="99074" y="880801"/>
                  <a:pt x="100352" y="887193"/>
                  <a:pt x="101631" y="892946"/>
                </a:cubicBezTo>
                <a:lnTo>
                  <a:pt x="83094" y="897420"/>
                </a:lnTo>
                <a:close/>
                <a:moveTo>
                  <a:pt x="76063" y="859708"/>
                </a:moveTo>
                <a:cubicBezTo>
                  <a:pt x="74785" y="853316"/>
                  <a:pt x="73507" y="846924"/>
                  <a:pt x="72867" y="840532"/>
                </a:cubicBezTo>
                <a:lnTo>
                  <a:pt x="92043" y="837336"/>
                </a:lnTo>
                <a:cubicBezTo>
                  <a:pt x="93321" y="843728"/>
                  <a:pt x="94600" y="850120"/>
                  <a:pt x="95239" y="855873"/>
                </a:cubicBezTo>
                <a:lnTo>
                  <a:pt x="76063" y="859708"/>
                </a:lnTo>
                <a:close/>
                <a:moveTo>
                  <a:pt x="69032" y="821996"/>
                </a:moveTo>
                <a:cubicBezTo>
                  <a:pt x="67754" y="815604"/>
                  <a:pt x="67115" y="809212"/>
                  <a:pt x="65836" y="802820"/>
                </a:cubicBezTo>
                <a:lnTo>
                  <a:pt x="85012" y="799624"/>
                </a:lnTo>
                <a:cubicBezTo>
                  <a:pt x="86290" y="806016"/>
                  <a:pt x="86929" y="812408"/>
                  <a:pt x="88208" y="818161"/>
                </a:cubicBezTo>
                <a:lnTo>
                  <a:pt x="69032" y="821996"/>
                </a:lnTo>
                <a:close/>
                <a:moveTo>
                  <a:pt x="62640" y="784284"/>
                </a:moveTo>
                <a:cubicBezTo>
                  <a:pt x="61362" y="777892"/>
                  <a:pt x="60723" y="771500"/>
                  <a:pt x="59444" y="765108"/>
                </a:cubicBezTo>
                <a:lnTo>
                  <a:pt x="78620" y="761912"/>
                </a:lnTo>
                <a:cubicBezTo>
                  <a:pt x="79899" y="768304"/>
                  <a:pt x="80538" y="774696"/>
                  <a:pt x="81816" y="781088"/>
                </a:cubicBezTo>
                <a:lnTo>
                  <a:pt x="62640" y="784284"/>
                </a:lnTo>
                <a:close/>
                <a:moveTo>
                  <a:pt x="56248" y="745933"/>
                </a:moveTo>
                <a:cubicBezTo>
                  <a:pt x="54970" y="739541"/>
                  <a:pt x="54331" y="733149"/>
                  <a:pt x="53053" y="726757"/>
                </a:cubicBezTo>
                <a:lnTo>
                  <a:pt x="72228" y="724200"/>
                </a:lnTo>
                <a:cubicBezTo>
                  <a:pt x="72867" y="730592"/>
                  <a:pt x="74146" y="736984"/>
                  <a:pt x="75424" y="743376"/>
                </a:cubicBezTo>
                <a:lnTo>
                  <a:pt x="56248" y="745933"/>
                </a:lnTo>
                <a:close/>
                <a:moveTo>
                  <a:pt x="50496" y="708220"/>
                </a:moveTo>
                <a:cubicBezTo>
                  <a:pt x="49857" y="701829"/>
                  <a:pt x="48578" y="695437"/>
                  <a:pt x="47939" y="689045"/>
                </a:cubicBezTo>
                <a:lnTo>
                  <a:pt x="67115" y="686488"/>
                </a:lnTo>
                <a:cubicBezTo>
                  <a:pt x="67754" y="692880"/>
                  <a:pt x="69032" y="699272"/>
                  <a:pt x="69671" y="705664"/>
                </a:cubicBezTo>
                <a:lnTo>
                  <a:pt x="50496" y="708220"/>
                </a:lnTo>
                <a:close/>
                <a:moveTo>
                  <a:pt x="45382" y="669869"/>
                </a:moveTo>
                <a:lnTo>
                  <a:pt x="42825" y="650694"/>
                </a:lnTo>
                <a:lnTo>
                  <a:pt x="62001" y="648137"/>
                </a:lnTo>
                <a:lnTo>
                  <a:pt x="64558" y="667312"/>
                </a:lnTo>
                <a:lnTo>
                  <a:pt x="45382" y="669869"/>
                </a:lnTo>
                <a:close/>
                <a:moveTo>
                  <a:pt x="40269" y="632157"/>
                </a:moveTo>
                <a:cubicBezTo>
                  <a:pt x="39630" y="625765"/>
                  <a:pt x="38351" y="619373"/>
                  <a:pt x="37712" y="612981"/>
                </a:cubicBezTo>
                <a:lnTo>
                  <a:pt x="56888" y="610425"/>
                </a:lnTo>
                <a:cubicBezTo>
                  <a:pt x="57527" y="616816"/>
                  <a:pt x="58805" y="623208"/>
                  <a:pt x="59444" y="629600"/>
                </a:cubicBezTo>
                <a:lnTo>
                  <a:pt x="40269" y="632157"/>
                </a:lnTo>
                <a:close/>
                <a:moveTo>
                  <a:pt x="35794" y="593806"/>
                </a:moveTo>
                <a:cubicBezTo>
                  <a:pt x="35155" y="587414"/>
                  <a:pt x="34516" y="581022"/>
                  <a:pt x="33238" y="574630"/>
                </a:cubicBezTo>
                <a:lnTo>
                  <a:pt x="52413" y="572713"/>
                </a:lnTo>
                <a:cubicBezTo>
                  <a:pt x="53053" y="579104"/>
                  <a:pt x="53692" y="585496"/>
                  <a:pt x="54970" y="591888"/>
                </a:cubicBezTo>
                <a:lnTo>
                  <a:pt x="35794" y="593806"/>
                </a:lnTo>
                <a:close/>
                <a:moveTo>
                  <a:pt x="31320" y="555454"/>
                </a:moveTo>
                <a:cubicBezTo>
                  <a:pt x="30681" y="549062"/>
                  <a:pt x="30042" y="542671"/>
                  <a:pt x="29403" y="536279"/>
                </a:cubicBezTo>
                <a:lnTo>
                  <a:pt x="48578" y="534361"/>
                </a:lnTo>
                <a:cubicBezTo>
                  <a:pt x="49217" y="540753"/>
                  <a:pt x="49857" y="547145"/>
                  <a:pt x="50496" y="553537"/>
                </a:cubicBezTo>
                <a:lnTo>
                  <a:pt x="31320" y="555454"/>
                </a:lnTo>
                <a:close/>
                <a:moveTo>
                  <a:pt x="26846" y="517742"/>
                </a:moveTo>
                <a:cubicBezTo>
                  <a:pt x="26207" y="511350"/>
                  <a:pt x="25568" y="504959"/>
                  <a:pt x="24928" y="498567"/>
                </a:cubicBezTo>
                <a:lnTo>
                  <a:pt x="44104" y="496649"/>
                </a:lnTo>
                <a:cubicBezTo>
                  <a:pt x="44743" y="503041"/>
                  <a:pt x="45382" y="509433"/>
                  <a:pt x="46021" y="515825"/>
                </a:cubicBezTo>
                <a:lnTo>
                  <a:pt x="26846" y="517742"/>
                </a:lnTo>
                <a:close/>
                <a:moveTo>
                  <a:pt x="23011" y="479391"/>
                </a:moveTo>
                <a:lnTo>
                  <a:pt x="21093" y="460215"/>
                </a:lnTo>
                <a:lnTo>
                  <a:pt x="40269" y="458298"/>
                </a:lnTo>
                <a:lnTo>
                  <a:pt x="42186" y="477474"/>
                </a:lnTo>
                <a:lnTo>
                  <a:pt x="23011" y="479391"/>
                </a:lnTo>
                <a:close/>
                <a:moveTo>
                  <a:pt x="19815" y="441040"/>
                </a:moveTo>
                <a:lnTo>
                  <a:pt x="17897" y="421864"/>
                </a:lnTo>
                <a:lnTo>
                  <a:pt x="37073" y="419947"/>
                </a:lnTo>
                <a:lnTo>
                  <a:pt x="38990" y="439122"/>
                </a:lnTo>
                <a:lnTo>
                  <a:pt x="19815" y="441040"/>
                </a:lnTo>
                <a:close/>
                <a:moveTo>
                  <a:pt x="16619" y="402688"/>
                </a:moveTo>
                <a:cubicBezTo>
                  <a:pt x="15980" y="396297"/>
                  <a:pt x="15340" y="389905"/>
                  <a:pt x="15340" y="383513"/>
                </a:cubicBezTo>
                <a:lnTo>
                  <a:pt x="34516" y="382235"/>
                </a:lnTo>
                <a:cubicBezTo>
                  <a:pt x="35155" y="388626"/>
                  <a:pt x="35794" y="395018"/>
                  <a:pt x="35794" y="401410"/>
                </a:cubicBezTo>
                <a:lnTo>
                  <a:pt x="16619" y="402688"/>
                </a:lnTo>
                <a:close/>
                <a:moveTo>
                  <a:pt x="13423" y="364337"/>
                </a:moveTo>
                <a:lnTo>
                  <a:pt x="12145" y="345162"/>
                </a:lnTo>
                <a:lnTo>
                  <a:pt x="31320" y="343883"/>
                </a:lnTo>
                <a:lnTo>
                  <a:pt x="32598" y="363059"/>
                </a:lnTo>
                <a:lnTo>
                  <a:pt x="13423" y="364337"/>
                </a:lnTo>
                <a:close/>
                <a:moveTo>
                  <a:pt x="10866" y="325986"/>
                </a:moveTo>
                <a:lnTo>
                  <a:pt x="9588" y="306810"/>
                </a:lnTo>
                <a:lnTo>
                  <a:pt x="28763" y="305532"/>
                </a:lnTo>
                <a:lnTo>
                  <a:pt x="30042" y="324708"/>
                </a:lnTo>
                <a:lnTo>
                  <a:pt x="10866" y="325986"/>
                </a:lnTo>
                <a:close/>
                <a:moveTo>
                  <a:pt x="8309" y="287635"/>
                </a:moveTo>
                <a:lnTo>
                  <a:pt x="7031" y="268459"/>
                </a:lnTo>
                <a:lnTo>
                  <a:pt x="26207" y="267181"/>
                </a:lnTo>
                <a:lnTo>
                  <a:pt x="27485" y="286356"/>
                </a:lnTo>
                <a:lnTo>
                  <a:pt x="8309" y="287635"/>
                </a:lnTo>
                <a:close/>
                <a:moveTo>
                  <a:pt x="6392" y="249283"/>
                </a:moveTo>
                <a:lnTo>
                  <a:pt x="5753" y="230108"/>
                </a:lnTo>
                <a:lnTo>
                  <a:pt x="24928" y="229468"/>
                </a:lnTo>
                <a:lnTo>
                  <a:pt x="25568" y="248644"/>
                </a:lnTo>
                <a:lnTo>
                  <a:pt x="6392" y="249283"/>
                </a:lnTo>
                <a:close/>
                <a:moveTo>
                  <a:pt x="4474" y="210932"/>
                </a:moveTo>
                <a:lnTo>
                  <a:pt x="3835" y="191756"/>
                </a:lnTo>
                <a:lnTo>
                  <a:pt x="23011" y="191117"/>
                </a:lnTo>
                <a:lnTo>
                  <a:pt x="23650" y="210293"/>
                </a:lnTo>
                <a:lnTo>
                  <a:pt x="4474" y="210932"/>
                </a:lnTo>
                <a:close/>
                <a:moveTo>
                  <a:pt x="3196" y="172581"/>
                </a:moveTo>
                <a:lnTo>
                  <a:pt x="2557" y="153405"/>
                </a:lnTo>
                <a:lnTo>
                  <a:pt x="21732" y="152766"/>
                </a:lnTo>
                <a:lnTo>
                  <a:pt x="22372" y="171942"/>
                </a:lnTo>
                <a:lnTo>
                  <a:pt x="3196" y="172581"/>
                </a:lnTo>
                <a:close/>
                <a:moveTo>
                  <a:pt x="1917" y="134229"/>
                </a:moveTo>
                <a:lnTo>
                  <a:pt x="1278" y="115054"/>
                </a:lnTo>
                <a:lnTo>
                  <a:pt x="20454" y="114415"/>
                </a:lnTo>
                <a:lnTo>
                  <a:pt x="21093" y="133590"/>
                </a:lnTo>
                <a:lnTo>
                  <a:pt x="1917" y="134229"/>
                </a:lnTo>
                <a:close/>
                <a:moveTo>
                  <a:pt x="639" y="95878"/>
                </a:moveTo>
                <a:cubicBezTo>
                  <a:pt x="639" y="89486"/>
                  <a:pt x="639" y="83094"/>
                  <a:pt x="0" y="76703"/>
                </a:cubicBezTo>
                <a:lnTo>
                  <a:pt x="19176" y="76063"/>
                </a:lnTo>
                <a:cubicBezTo>
                  <a:pt x="19176" y="82455"/>
                  <a:pt x="19176" y="88847"/>
                  <a:pt x="19815" y="95239"/>
                </a:cubicBezTo>
                <a:lnTo>
                  <a:pt x="639" y="95878"/>
                </a:lnTo>
                <a:close/>
                <a:moveTo>
                  <a:pt x="0" y="57527"/>
                </a:moveTo>
                <a:cubicBezTo>
                  <a:pt x="0" y="51135"/>
                  <a:pt x="0" y="44743"/>
                  <a:pt x="0" y="38351"/>
                </a:cubicBezTo>
                <a:lnTo>
                  <a:pt x="19176" y="38351"/>
                </a:lnTo>
                <a:cubicBezTo>
                  <a:pt x="19176" y="44743"/>
                  <a:pt x="19176" y="51135"/>
                  <a:pt x="19176" y="57527"/>
                </a:cubicBezTo>
                <a:lnTo>
                  <a:pt x="0" y="57527"/>
                </a:lnTo>
                <a:close/>
                <a:moveTo>
                  <a:pt x="0" y="19176"/>
                </a:moveTo>
                <a:cubicBezTo>
                  <a:pt x="0" y="12784"/>
                  <a:pt x="0" y="6392"/>
                  <a:pt x="0" y="0"/>
                </a:cubicBezTo>
                <a:lnTo>
                  <a:pt x="19176" y="0"/>
                </a:lnTo>
                <a:cubicBezTo>
                  <a:pt x="19176" y="6392"/>
                  <a:pt x="19176" y="12784"/>
                  <a:pt x="19176" y="19176"/>
                </a:cubicBezTo>
                <a:lnTo>
                  <a:pt x="0" y="19176"/>
                </a:lnTo>
                <a:close/>
              </a:path>
            </a:pathLst>
          </a:custGeom>
          <a:solidFill>
            <a:srgbClr val="414042"/>
          </a:solidFill>
          <a:ln w="6385" cap="flat">
            <a:noFill/>
            <a:prstDash val="solid"/>
            <a:miter/>
          </a:ln>
        </p:spPr>
        <p:txBody>
          <a:bodyPr rtlCol="0" anchor="ctr"/>
          <a:lstStyle/>
          <a:p>
            <a:endParaRPr lang="en-US"/>
          </a:p>
        </p:txBody>
      </p:sp>
      <p:pic>
        <p:nvPicPr>
          <p:cNvPr id="587" name="Graphic 586">
            <a:extLst>
              <a:ext uri="{FF2B5EF4-FFF2-40B4-BE49-F238E27FC236}">
                <a16:creationId xmlns:a16="http://schemas.microsoft.com/office/drawing/2014/main" id="{6D2792A6-DEC0-4F1E-8975-09B4236D3AB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62215" y="4774563"/>
            <a:ext cx="383221" cy="740893"/>
          </a:xfrm>
          <a:prstGeom prst="rect">
            <a:avLst/>
          </a:prstGeom>
        </p:spPr>
      </p:pic>
      <p:pic>
        <p:nvPicPr>
          <p:cNvPr id="589" name="Graphic 588">
            <a:extLst>
              <a:ext uri="{FF2B5EF4-FFF2-40B4-BE49-F238E27FC236}">
                <a16:creationId xmlns:a16="http://schemas.microsoft.com/office/drawing/2014/main" id="{6642A033-F7E4-478F-9F8C-06F07114FED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49481" y="4870392"/>
            <a:ext cx="383221" cy="740893"/>
          </a:xfrm>
          <a:prstGeom prst="rect">
            <a:avLst/>
          </a:prstGeom>
        </p:spPr>
      </p:pic>
      <p:pic>
        <p:nvPicPr>
          <p:cNvPr id="590" name="Graphic 589">
            <a:extLst>
              <a:ext uri="{FF2B5EF4-FFF2-40B4-BE49-F238E27FC236}">
                <a16:creationId xmlns:a16="http://schemas.microsoft.com/office/drawing/2014/main" id="{96443641-C429-450C-9938-AF27339668F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33115" y="4686449"/>
            <a:ext cx="383221" cy="740893"/>
          </a:xfrm>
          <a:prstGeom prst="rect">
            <a:avLst/>
          </a:prstGeom>
        </p:spPr>
      </p:pic>
      <p:pic>
        <p:nvPicPr>
          <p:cNvPr id="593" name="Graphic 592">
            <a:extLst>
              <a:ext uri="{FF2B5EF4-FFF2-40B4-BE49-F238E27FC236}">
                <a16:creationId xmlns:a16="http://schemas.microsoft.com/office/drawing/2014/main" id="{D7BD63A9-251B-4B18-AED5-F3F2C2DA96F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46012" y="4150281"/>
            <a:ext cx="383221" cy="740893"/>
          </a:xfrm>
          <a:prstGeom prst="rect">
            <a:avLst/>
          </a:prstGeom>
        </p:spPr>
      </p:pic>
      <p:pic>
        <p:nvPicPr>
          <p:cNvPr id="588" name="Graphic 587">
            <a:extLst>
              <a:ext uri="{FF2B5EF4-FFF2-40B4-BE49-F238E27FC236}">
                <a16:creationId xmlns:a16="http://schemas.microsoft.com/office/drawing/2014/main" id="{9A8499EC-FED4-4375-9D6F-190D0DDB154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54326" y="2920514"/>
            <a:ext cx="383221" cy="740893"/>
          </a:xfrm>
          <a:prstGeom prst="rect">
            <a:avLst/>
          </a:prstGeom>
        </p:spPr>
      </p:pic>
      <p:grpSp>
        <p:nvGrpSpPr>
          <p:cNvPr id="594" name="Graphic 2">
            <a:extLst>
              <a:ext uri="{FF2B5EF4-FFF2-40B4-BE49-F238E27FC236}">
                <a16:creationId xmlns:a16="http://schemas.microsoft.com/office/drawing/2014/main" id="{53A3D55C-12CC-4BB1-92AE-DE8B500925FE}"/>
              </a:ext>
            </a:extLst>
          </p:cNvPr>
          <p:cNvGrpSpPr/>
          <p:nvPr/>
        </p:nvGrpSpPr>
        <p:grpSpPr>
          <a:xfrm>
            <a:off x="3469633" y="2675362"/>
            <a:ext cx="306073" cy="305242"/>
            <a:chOff x="1608768" y="2693557"/>
            <a:chExt cx="306073" cy="305242"/>
          </a:xfrm>
        </p:grpSpPr>
        <p:grpSp>
          <p:nvGrpSpPr>
            <p:cNvPr id="599" name="Graphic 2">
              <a:extLst>
                <a:ext uri="{FF2B5EF4-FFF2-40B4-BE49-F238E27FC236}">
                  <a16:creationId xmlns:a16="http://schemas.microsoft.com/office/drawing/2014/main" id="{F528F21D-73AE-41B8-9E20-C35A0FA62796}"/>
                </a:ext>
              </a:extLst>
            </p:cNvPr>
            <p:cNvGrpSpPr/>
            <p:nvPr/>
          </p:nvGrpSpPr>
          <p:grpSpPr>
            <a:xfrm>
              <a:off x="1705793" y="2693557"/>
              <a:ext cx="209048" cy="249796"/>
              <a:chOff x="1705793" y="2693557"/>
              <a:chExt cx="209048" cy="249796"/>
            </a:xfrm>
          </p:grpSpPr>
          <p:sp>
            <p:nvSpPr>
              <p:cNvPr id="609" name="Graphic 2">
                <a:extLst>
                  <a:ext uri="{FF2B5EF4-FFF2-40B4-BE49-F238E27FC236}">
                    <a16:creationId xmlns:a16="http://schemas.microsoft.com/office/drawing/2014/main" id="{DD44B778-0A8C-425D-AFA3-A22B43ABDD8D}"/>
                  </a:ext>
                </a:extLst>
              </p:cNvPr>
              <p:cNvSpPr/>
              <p:nvPr/>
            </p:nvSpPr>
            <p:spPr>
              <a:xfrm rot="-10692038">
                <a:off x="1742129" y="2729983"/>
                <a:ext cx="96165" cy="86783"/>
              </a:xfrm>
              <a:custGeom>
                <a:avLst/>
                <a:gdLst>
                  <a:gd name="connsiteX0" fmla="*/ 96165 w 96165"/>
                  <a:gd name="connsiteY0" fmla="*/ 43392 h 86783"/>
                  <a:gd name="connsiteX1" fmla="*/ 48083 w 96165"/>
                  <a:gd name="connsiteY1" fmla="*/ 86783 h 86783"/>
                  <a:gd name="connsiteX2" fmla="*/ 0 w 96165"/>
                  <a:gd name="connsiteY2" fmla="*/ 43392 h 86783"/>
                  <a:gd name="connsiteX3" fmla="*/ 48083 w 96165"/>
                  <a:gd name="connsiteY3" fmla="*/ 0 h 86783"/>
                  <a:gd name="connsiteX4" fmla="*/ 96165 w 96165"/>
                  <a:gd name="connsiteY4" fmla="*/ 43392 h 86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165" h="86783">
                    <a:moveTo>
                      <a:pt x="96165" y="43392"/>
                    </a:moveTo>
                    <a:cubicBezTo>
                      <a:pt x="96165" y="67356"/>
                      <a:pt x="74638" y="86783"/>
                      <a:pt x="48083" y="86783"/>
                    </a:cubicBezTo>
                    <a:cubicBezTo>
                      <a:pt x="21527" y="86783"/>
                      <a:pt x="0" y="67356"/>
                      <a:pt x="0" y="43392"/>
                    </a:cubicBezTo>
                    <a:cubicBezTo>
                      <a:pt x="0" y="19427"/>
                      <a:pt x="21527" y="0"/>
                      <a:pt x="48083" y="0"/>
                    </a:cubicBezTo>
                    <a:cubicBezTo>
                      <a:pt x="74638" y="0"/>
                      <a:pt x="96165" y="19427"/>
                      <a:pt x="96165" y="43392"/>
                    </a:cubicBezTo>
                    <a:close/>
                  </a:path>
                </a:pathLst>
              </a:custGeom>
              <a:solidFill>
                <a:srgbClr val="161415"/>
              </a:solidFill>
              <a:ln w="5864" cap="flat">
                <a:noFill/>
                <a:prstDash val="solid"/>
                <a:miter/>
              </a:ln>
            </p:spPr>
            <p:txBody>
              <a:bodyPr rtlCol="0" anchor="ctr"/>
              <a:lstStyle/>
              <a:p>
                <a:endParaRPr lang="en-US"/>
              </a:p>
            </p:txBody>
          </p:sp>
          <p:sp>
            <p:nvSpPr>
              <p:cNvPr id="612" name="Graphic 2">
                <a:extLst>
                  <a:ext uri="{FF2B5EF4-FFF2-40B4-BE49-F238E27FC236}">
                    <a16:creationId xmlns:a16="http://schemas.microsoft.com/office/drawing/2014/main" id="{AFD6EBBA-C9A8-4359-851A-5B94109D5D50}"/>
                  </a:ext>
                </a:extLst>
              </p:cNvPr>
              <p:cNvSpPr/>
              <p:nvPr/>
            </p:nvSpPr>
            <p:spPr>
              <a:xfrm>
                <a:off x="1759624" y="2748677"/>
                <a:ext cx="56518" cy="90323"/>
              </a:xfrm>
              <a:custGeom>
                <a:avLst/>
                <a:gdLst>
                  <a:gd name="connsiteX0" fmla="*/ 17708 w 56518"/>
                  <a:gd name="connsiteY0" fmla="*/ 0 h 90323"/>
                  <a:gd name="connsiteX1" fmla="*/ 31781 w 56518"/>
                  <a:gd name="connsiteY1" fmla="*/ 586 h 90323"/>
                  <a:gd name="connsiteX2" fmla="*/ 45854 w 56518"/>
                  <a:gd name="connsiteY2" fmla="*/ 1173 h 90323"/>
                  <a:gd name="connsiteX3" fmla="*/ 55822 w 56518"/>
                  <a:gd name="connsiteY3" fmla="*/ 45151 h 90323"/>
                  <a:gd name="connsiteX4" fmla="*/ 28262 w 56518"/>
                  <a:gd name="connsiteY4" fmla="*/ 90302 h 90323"/>
                  <a:gd name="connsiteX5" fmla="*/ 3635 w 56518"/>
                  <a:gd name="connsiteY5" fmla="*/ 43392 h 90323"/>
                  <a:gd name="connsiteX6" fmla="*/ 17708 w 56518"/>
                  <a:gd name="connsiteY6" fmla="*/ 0 h 90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518" h="90323">
                    <a:moveTo>
                      <a:pt x="17708" y="0"/>
                    </a:moveTo>
                    <a:lnTo>
                      <a:pt x="31781" y="586"/>
                    </a:lnTo>
                    <a:lnTo>
                      <a:pt x="45854" y="1173"/>
                    </a:lnTo>
                    <a:cubicBezTo>
                      <a:pt x="45854" y="1173"/>
                      <a:pt x="48786" y="40460"/>
                      <a:pt x="55822" y="45151"/>
                    </a:cubicBezTo>
                    <a:cubicBezTo>
                      <a:pt x="55822" y="45151"/>
                      <a:pt x="63445" y="91475"/>
                      <a:pt x="28262" y="90302"/>
                    </a:cubicBezTo>
                    <a:cubicBezTo>
                      <a:pt x="-13957" y="89129"/>
                      <a:pt x="3635" y="43392"/>
                      <a:pt x="3635" y="43392"/>
                    </a:cubicBezTo>
                    <a:cubicBezTo>
                      <a:pt x="11844" y="39287"/>
                      <a:pt x="17708" y="0"/>
                      <a:pt x="17708" y="0"/>
                    </a:cubicBezTo>
                    <a:close/>
                  </a:path>
                </a:pathLst>
              </a:custGeom>
              <a:solidFill>
                <a:srgbClr val="161415"/>
              </a:solidFill>
              <a:ln w="5864" cap="flat">
                <a:noFill/>
                <a:prstDash val="solid"/>
                <a:miter/>
              </a:ln>
            </p:spPr>
            <p:txBody>
              <a:bodyPr rtlCol="0" anchor="ctr"/>
              <a:lstStyle/>
              <a:p>
                <a:endParaRPr lang="en-US"/>
              </a:p>
            </p:txBody>
          </p:sp>
          <p:sp>
            <p:nvSpPr>
              <p:cNvPr id="614" name="Graphic 2">
                <a:extLst>
                  <a:ext uri="{FF2B5EF4-FFF2-40B4-BE49-F238E27FC236}">
                    <a16:creationId xmlns:a16="http://schemas.microsoft.com/office/drawing/2014/main" id="{8470BF11-9B88-4800-8E02-8E8CA4B5DD4E}"/>
                  </a:ext>
                </a:extLst>
              </p:cNvPr>
              <p:cNvSpPr/>
              <p:nvPr/>
            </p:nvSpPr>
            <p:spPr>
              <a:xfrm>
                <a:off x="1705793" y="2792068"/>
                <a:ext cx="167703" cy="150698"/>
              </a:xfrm>
              <a:custGeom>
                <a:avLst/>
                <a:gdLst>
                  <a:gd name="connsiteX0" fmla="*/ 18764 w 167703"/>
                  <a:gd name="connsiteY0" fmla="*/ 150699 h 150698"/>
                  <a:gd name="connsiteX1" fmla="*/ 141317 w 167703"/>
                  <a:gd name="connsiteY1" fmla="*/ 150699 h 150698"/>
                  <a:gd name="connsiteX2" fmla="*/ 156562 w 167703"/>
                  <a:gd name="connsiteY2" fmla="*/ 99098 h 150698"/>
                  <a:gd name="connsiteX3" fmla="*/ 167704 w 167703"/>
                  <a:gd name="connsiteY3" fmla="*/ 26973 h 150698"/>
                  <a:gd name="connsiteX4" fmla="*/ 110239 w 167703"/>
                  <a:gd name="connsiteY4" fmla="*/ 1759 h 150698"/>
                  <a:gd name="connsiteX5" fmla="*/ 110239 w 167703"/>
                  <a:gd name="connsiteY5" fmla="*/ 1759 h 150698"/>
                  <a:gd name="connsiteX6" fmla="*/ 59224 w 167703"/>
                  <a:gd name="connsiteY6" fmla="*/ 0 h 150698"/>
                  <a:gd name="connsiteX7" fmla="*/ 59224 w 167703"/>
                  <a:gd name="connsiteY7" fmla="*/ 0 h 150698"/>
                  <a:gd name="connsiteX8" fmla="*/ 0 w 167703"/>
                  <a:gd name="connsiteY8" fmla="*/ 18764 h 150698"/>
                  <a:gd name="connsiteX9" fmla="*/ 5864 w 167703"/>
                  <a:gd name="connsiteY9" fmla="*/ 63915 h 150698"/>
                  <a:gd name="connsiteX10" fmla="*/ 17591 w 167703"/>
                  <a:gd name="connsiteY10" fmla="*/ 143076 h 150698"/>
                  <a:gd name="connsiteX11" fmla="*/ 18764 w 167703"/>
                  <a:gd name="connsiteY11" fmla="*/ 150699 h 150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703" h="150698">
                    <a:moveTo>
                      <a:pt x="18764" y="150699"/>
                    </a:moveTo>
                    <a:lnTo>
                      <a:pt x="141317" y="150699"/>
                    </a:lnTo>
                    <a:lnTo>
                      <a:pt x="156562" y="99098"/>
                    </a:lnTo>
                    <a:cubicBezTo>
                      <a:pt x="158322" y="60983"/>
                      <a:pt x="167704" y="26973"/>
                      <a:pt x="167704" y="26973"/>
                    </a:cubicBezTo>
                    <a:cubicBezTo>
                      <a:pt x="148940" y="13487"/>
                      <a:pt x="110239" y="1759"/>
                      <a:pt x="110239" y="1759"/>
                    </a:cubicBezTo>
                    <a:lnTo>
                      <a:pt x="110239" y="1759"/>
                    </a:lnTo>
                    <a:cubicBezTo>
                      <a:pt x="94407" y="12314"/>
                      <a:pt x="73883" y="11728"/>
                      <a:pt x="59224" y="0"/>
                    </a:cubicBezTo>
                    <a:lnTo>
                      <a:pt x="59224" y="0"/>
                    </a:lnTo>
                    <a:cubicBezTo>
                      <a:pt x="59224" y="0"/>
                      <a:pt x="19350" y="6450"/>
                      <a:pt x="0" y="18764"/>
                    </a:cubicBezTo>
                    <a:cubicBezTo>
                      <a:pt x="0" y="18764"/>
                      <a:pt x="4105" y="38701"/>
                      <a:pt x="5864" y="63915"/>
                    </a:cubicBezTo>
                    <a:cubicBezTo>
                      <a:pt x="7623" y="90302"/>
                      <a:pt x="11728" y="116689"/>
                      <a:pt x="17591" y="143076"/>
                    </a:cubicBezTo>
                    <a:lnTo>
                      <a:pt x="18764" y="150699"/>
                    </a:lnTo>
                    <a:close/>
                  </a:path>
                </a:pathLst>
              </a:custGeom>
              <a:solidFill>
                <a:srgbClr val="2E2E2C"/>
              </a:solidFill>
              <a:ln w="5864" cap="flat">
                <a:noFill/>
                <a:prstDash val="solid"/>
                <a:miter/>
              </a:ln>
            </p:spPr>
            <p:txBody>
              <a:bodyPr rtlCol="0" anchor="ctr"/>
              <a:lstStyle/>
              <a:p>
                <a:endParaRPr lang="en-US"/>
              </a:p>
            </p:txBody>
          </p:sp>
          <p:sp>
            <p:nvSpPr>
              <p:cNvPr id="617" name="Graphic 2">
                <a:extLst>
                  <a:ext uri="{FF2B5EF4-FFF2-40B4-BE49-F238E27FC236}">
                    <a16:creationId xmlns:a16="http://schemas.microsoft.com/office/drawing/2014/main" id="{C8D264A2-5884-4E19-A1E4-4E1147E0C7A3}"/>
                  </a:ext>
                </a:extLst>
              </p:cNvPr>
              <p:cNvSpPr/>
              <p:nvPr/>
            </p:nvSpPr>
            <p:spPr>
              <a:xfrm>
                <a:off x="1823069" y="2819625"/>
                <a:ext cx="91773" cy="123728"/>
              </a:xfrm>
              <a:custGeom>
                <a:avLst/>
                <a:gdLst>
                  <a:gd name="connsiteX0" fmla="*/ 85611 w 91773"/>
                  <a:gd name="connsiteY0" fmla="*/ 123142 h 123728"/>
                  <a:gd name="connsiteX1" fmla="*/ 91475 w 91773"/>
                  <a:gd name="connsiteY1" fmla="*/ 119038 h 123728"/>
                  <a:gd name="connsiteX2" fmla="*/ 63915 w 91773"/>
                  <a:gd name="connsiteY2" fmla="*/ 22286 h 123728"/>
                  <a:gd name="connsiteX3" fmla="*/ 50428 w 91773"/>
                  <a:gd name="connsiteY3" fmla="*/ 3 h 123728"/>
                  <a:gd name="connsiteX4" fmla="*/ 0 w 91773"/>
                  <a:gd name="connsiteY4" fmla="*/ 123729 h 123728"/>
                  <a:gd name="connsiteX5" fmla="*/ 85611 w 91773"/>
                  <a:gd name="connsiteY5" fmla="*/ 123729 h 12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773" h="123728">
                    <a:moveTo>
                      <a:pt x="85611" y="123142"/>
                    </a:moveTo>
                    <a:cubicBezTo>
                      <a:pt x="89129" y="120797"/>
                      <a:pt x="90888" y="119624"/>
                      <a:pt x="91475" y="119038"/>
                    </a:cubicBezTo>
                    <a:cubicBezTo>
                      <a:pt x="94407" y="109656"/>
                      <a:pt x="75056" y="54536"/>
                      <a:pt x="63915" y="22286"/>
                    </a:cubicBezTo>
                    <a:cubicBezTo>
                      <a:pt x="57465" y="3521"/>
                      <a:pt x="50428" y="3"/>
                      <a:pt x="50428" y="3"/>
                    </a:cubicBezTo>
                    <a:cubicBezTo>
                      <a:pt x="41046" y="-583"/>
                      <a:pt x="13487" y="81510"/>
                      <a:pt x="0" y="123729"/>
                    </a:cubicBezTo>
                    <a:lnTo>
                      <a:pt x="85611" y="123729"/>
                    </a:lnTo>
                    <a:close/>
                  </a:path>
                </a:pathLst>
              </a:custGeom>
              <a:solidFill>
                <a:srgbClr val="2E2E2C"/>
              </a:solidFill>
              <a:ln w="5864" cap="flat">
                <a:noFill/>
                <a:prstDash val="solid"/>
                <a:miter/>
              </a:ln>
            </p:spPr>
            <p:txBody>
              <a:bodyPr rtlCol="0" anchor="ctr"/>
              <a:lstStyle/>
              <a:p>
                <a:endParaRPr lang="en-US"/>
              </a:p>
            </p:txBody>
          </p:sp>
          <p:sp>
            <p:nvSpPr>
              <p:cNvPr id="619" name="Graphic 2">
                <a:extLst>
                  <a:ext uri="{FF2B5EF4-FFF2-40B4-BE49-F238E27FC236}">
                    <a16:creationId xmlns:a16="http://schemas.microsoft.com/office/drawing/2014/main" id="{159274A9-6150-4E0B-8128-DD3651388CFA}"/>
                  </a:ext>
                </a:extLst>
              </p:cNvPr>
              <p:cNvSpPr/>
              <p:nvPr/>
            </p:nvSpPr>
            <p:spPr>
              <a:xfrm>
                <a:off x="1711657" y="2854811"/>
                <a:ext cx="148536" cy="87956"/>
              </a:xfrm>
              <a:custGeom>
                <a:avLst/>
                <a:gdLst>
                  <a:gd name="connsiteX0" fmla="*/ 11141 w 148536"/>
                  <a:gd name="connsiteY0" fmla="*/ 79747 h 87956"/>
                  <a:gd name="connsiteX1" fmla="*/ 12900 w 148536"/>
                  <a:gd name="connsiteY1" fmla="*/ 87956 h 87956"/>
                  <a:gd name="connsiteX2" fmla="*/ 137798 w 148536"/>
                  <a:gd name="connsiteY2" fmla="*/ 87956 h 87956"/>
                  <a:gd name="connsiteX3" fmla="*/ 144835 w 148536"/>
                  <a:gd name="connsiteY3" fmla="*/ 72711 h 87956"/>
                  <a:gd name="connsiteX4" fmla="*/ 142489 w 148536"/>
                  <a:gd name="connsiteY4" fmla="*/ 15246 h 87956"/>
                  <a:gd name="connsiteX5" fmla="*/ 141317 w 148536"/>
                  <a:gd name="connsiteY5" fmla="*/ 0 h 87956"/>
                  <a:gd name="connsiteX6" fmla="*/ 141317 w 148536"/>
                  <a:gd name="connsiteY6" fmla="*/ 586 h 87956"/>
                  <a:gd name="connsiteX7" fmla="*/ 119034 w 148536"/>
                  <a:gd name="connsiteY7" fmla="*/ 35183 h 87956"/>
                  <a:gd name="connsiteX8" fmla="*/ 109066 w 148536"/>
                  <a:gd name="connsiteY8" fmla="*/ 43392 h 87956"/>
                  <a:gd name="connsiteX9" fmla="*/ 60397 w 148536"/>
                  <a:gd name="connsiteY9" fmla="*/ 58051 h 87956"/>
                  <a:gd name="connsiteX10" fmla="*/ 55706 w 148536"/>
                  <a:gd name="connsiteY10" fmla="*/ 56879 h 87956"/>
                  <a:gd name="connsiteX11" fmla="*/ 55706 w 148536"/>
                  <a:gd name="connsiteY11" fmla="*/ 56879 h 87956"/>
                  <a:gd name="connsiteX12" fmla="*/ 29319 w 148536"/>
                  <a:gd name="connsiteY12" fmla="*/ 42219 h 87956"/>
                  <a:gd name="connsiteX13" fmla="*/ 3518 w 148536"/>
                  <a:gd name="connsiteY13" fmla="*/ 12900 h 87956"/>
                  <a:gd name="connsiteX14" fmla="*/ 0 w 148536"/>
                  <a:gd name="connsiteY14" fmla="*/ 15832 h 87956"/>
                  <a:gd name="connsiteX15" fmla="*/ 8209 w 148536"/>
                  <a:gd name="connsiteY15" fmla="*/ 69192 h 87956"/>
                  <a:gd name="connsiteX16" fmla="*/ 11141 w 148536"/>
                  <a:gd name="connsiteY16" fmla="*/ 79747 h 87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8536" h="87956">
                    <a:moveTo>
                      <a:pt x="11141" y="79747"/>
                    </a:moveTo>
                    <a:lnTo>
                      <a:pt x="12900" y="87956"/>
                    </a:lnTo>
                    <a:lnTo>
                      <a:pt x="137798" y="87956"/>
                    </a:lnTo>
                    <a:cubicBezTo>
                      <a:pt x="140730" y="82679"/>
                      <a:pt x="143076" y="77988"/>
                      <a:pt x="144835" y="72711"/>
                    </a:cubicBezTo>
                    <a:cubicBezTo>
                      <a:pt x="152458" y="53947"/>
                      <a:pt x="146594" y="34010"/>
                      <a:pt x="142489" y="15246"/>
                    </a:cubicBezTo>
                    <a:cubicBezTo>
                      <a:pt x="141317" y="9968"/>
                      <a:pt x="141317" y="4691"/>
                      <a:pt x="141317" y="0"/>
                    </a:cubicBezTo>
                    <a:cubicBezTo>
                      <a:pt x="141317" y="0"/>
                      <a:pt x="141317" y="586"/>
                      <a:pt x="141317" y="586"/>
                    </a:cubicBezTo>
                    <a:cubicBezTo>
                      <a:pt x="136626" y="13487"/>
                      <a:pt x="130175" y="25801"/>
                      <a:pt x="119034" y="35183"/>
                    </a:cubicBezTo>
                    <a:cubicBezTo>
                      <a:pt x="115516" y="38114"/>
                      <a:pt x="112584" y="40460"/>
                      <a:pt x="109066" y="43392"/>
                    </a:cubicBezTo>
                    <a:cubicBezTo>
                      <a:pt x="96166" y="53947"/>
                      <a:pt x="77988" y="62742"/>
                      <a:pt x="60397" y="58051"/>
                    </a:cubicBezTo>
                    <a:cubicBezTo>
                      <a:pt x="58638" y="57465"/>
                      <a:pt x="57465" y="56879"/>
                      <a:pt x="55706" y="56879"/>
                    </a:cubicBezTo>
                    <a:cubicBezTo>
                      <a:pt x="55706" y="56879"/>
                      <a:pt x="55706" y="56879"/>
                      <a:pt x="55706" y="56879"/>
                    </a:cubicBezTo>
                    <a:cubicBezTo>
                      <a:pt x="46324" y="55119"/>
                      <a:pt x="36942" y="49842"/>
                      <a:pt x="29319" y="42219"/>
                    </a:cubicBezTo>
                    <a:cubicBezTo>
                      <a:pt x="20523" y="32837"/>
                      <a:pt x="11141" y="23455"/>
                      <a:pt x="3518" y="12900"/>
                    </a:cubicBezTo>
                    <a:cubicBezTo>
                      <a:pt x="2346" y="14073"/>
                      <a:pt x="1173" y="14659"/>
                      <a:pt x="0" y="15832"/>
                    </a:cubicBezTo>
                    <a:cubicBezTo>
                      <a:pt x="1759" y="34010"/>
                      <a:pt x="4691" y="51601"/>
                      <a:pt x="8209" y="69192"/>
                    </a:cubicBezTo>
                    <a:cubicBezTo>
                      <a:pt x="9968" y="72711"/>
                      <a:pt x="10555" y="76229"/>
                      <a:pt x="11141" y="79747"/>
                    </a:cubicBezTo>
                    <a:close/>
                  </a:path>
                </a:pathLst>
              </a:custGeom>
              <a:solidFill>
                <a:srgbClr val="161415"/>
              </a:solidFill>
              <a:ln w="5864" cap="flat">
                <a:noFill/>
                <a:prstDash val="solid"/>
                <a:miter/>
              </a:ln>
            </p:spPr>
            <p:txBody>
              <a:bodyPr rtlCol="0" anchor="ctr"/>
              <a:lstStyle/>
              <a:p>
                <a:endParaRPr lang="en-US"/>
              </a:p>
            </p:txBody>
          </p:sp>
          <p:grpSp>
            <p:nvGrpSpPr>
              <p:cNvPr id="621" name="Graphic 2">
                <a:extLst>
                  <a:ext uri="{FF2B5EF4-FFF2-40B4-BE49-F238E27FC236}">
                    <a16:creationId xmlns:a16="http://schemas.microsoft.com/office/drawing/2014/main" id="{A07F992D-8A07-4CCE-8A16-1422C20AE197}"/>
                  </a:ext>
                </a:extLst>
              </p:cNvPr>
              <p:cNvGrpSpPr/>
              <p:nvPr/>
            </p:nvGrpSpPr>
            <p:grpSpPr>
              <a:xfrm>
                <a:off x="1752896" y="2713427"/>
                <a:ext cx="76017" cy="89204"/>
                <a:chOff x="1752896" y="2713427"/>
                <a:chExt cx="76017" cy="89204"/>
              </a:xfrm>
            </p:grpSpPr>
            <p:sp>
              <p:nvSpPr>
                <p:cNvPr id="624" name="Graphic 2">
                  <a:extLst>
                    <a:ext uri="{FF2B5EF4-FFF2-40B4-BE49-F238E27FC236}">
                      <a16:creationId xmlns:a16="http://schemas.microsoft.com/office/drawing/2014/main" id="{CBFB16B8-A77B-4A37-8CA7-955F5BCDC7AC}"/>
                    </a:ext>
                  </a:extLst>
                </p:cNvPr>
                <p:cNvSpPr/>
                <p:nvPr/>
              </p:nvSpPr>
              <p:spPr>
                <a:xfrm>
                  <a:off x="1752896" y="2715155"/>
                  <a:ext cx="75176" cy="87477"/>
                </a:xfrm>
                <a:custGeom>
                  <a:avLst/>
                  <a:gdLst>
                    <a:gd name="connsiteX0" fmla="*/ 980 w 75176"/>
                    <a:gd name="connsiteY0" fmla="*/ 40558 h 87477"/>
                    <a:gd name="connsiteX1" fmla="*/ 9776 w 75176"/>
                    <a:gd name="connsiteY1" fmla="*/ 43490 h 87477"/>
                    <a:gd name="connsiteX2" fmla="*/ 10948 w 75176"/>
                    <a:gd name="connsiteY2" fmla="*/ 6548 h 87477"/>
                    <a:gd name="connsiteX3" fmla="*/ 39094 w 75176"/>
                    <a:gd name="connsiteY3" fmla="*/ 1857 h 87477"/>
                    <a:gd name="connsiteX4" fmla="*/ 66654 w 75176"/>
                    <a:gd name="connsiteY4" fmla="*/ 8307 h 87477"/>
                    <a:gd name="connsiteX5" fmla="*/ 65481 w 75176"/>
                    <a:gd name="connsiteY5" fmla="*/ 45249 h 87477"/>
                    <a:gd name="connsiteX6" fmla="*/ 74277 w 75176"/>
                    <a:gd name="connsiteY6" fmla="*/ 42903 h 87477"/>
                    <a:gd name="connsiteX7" fmla="*/ 64895 w 75176"/>
                    <a:gd name="connsiteY7" fmla="*/ 59908 h 87477"/>
                    <a:gd name="connsiteX8" fmla="*/ 36163 w 75176"/>
                    <a:gd name="connsiteY8" fmla="*/ 87468 h 87477"/>
                    <a:gd name="connsiteX9" fmla="*/ 9189 w 75176"/>
                    <a:gd name="connsiteY9" fmla="*/ 58149 h 87477"/>
                    <a:gd name="connsiteX10" fmla="*/ 980 w 75176"/>
                    <a:gd name="connsiteY10" fmla="*/ 40558 h 87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176" h="87477">
                      <a:moveTo>
                        <a:pt x="980" y="40558"/>
                      </a:moveTo>
                      <a:cubicBezTo>
                        <a:pt x="5085" y="35867"/>
                        <a:pt x="9776" y="43490"/>
                        <a:pt x="9776" y="43490"/>
                      </a:cubicBezTo>
                      <a:cubicBezTo>
                        <a:pt x="9776" y="43490"/>
                        <a:pt x="3912" y="17689"/>
                        <a:pt x="10948" y="6548"/>
                      </a:cubicBezTo>
                      <a:cubicBezTo>
                        <a:pt x="17985" y="-4593"/>
                        <a:pt x="39094" y="1857"/>
                        <a:pt x="39094" y="1857"/>
                      </a:cubicBezTo>
                      <a:cubicBezTo>
                        <a:pt x="39094" y="1857"/>
                        <a:pt x="60790" y="-3420"/>
                        <a:pt x="66654" y="8307"/>
                      </a:cubicBezTo>
                      <a:cubicBezTo>
                        <a:pt x="73104" y="20035"/>
                        <a:pt x="65481" y="45249"/>
                        <a:pt x="65481" y="45249"/>
                      </a:cubicBezTo>
                      <a:cubicBezTo>
                        <a:pt x="65481" y="45249"/>
                        <a:pt x="70172" y="38212"/>
                        <a:pt x="74277" y="42903"/>
                      </a:cubicBezTo>
                      <a:cubicBezTo>
                        <a:pt x="78382" y="47595"/>
                        <a:pt x="67241" y="58736"/>
                        <a:pt x="64895" y="59908"/>
                      </a:cubicBezTo>
                      <a:cubicBezTo>
                        <a:pt x="64895" y="59908"/>
                        <a:pt x="48477" y="88054"/>
                        <a:pt x="36163" y="87468"/>
                      </a:cubicBezTo>
                      <a:cubicBezTo>
                        <a:pt x="23849" y="86882"/>
                        <a:pt x="9189" y="58149"/>
                        <a:pt x="9189" y="58149"/>
                      </a:cubicBezTo>
                      <a:cubicBezTo>
                        <a:pt x="6844" y="56977"/>
                        <a:pt x="-3125" y="45249"/>
                        <a:pt x="980" y="40558"/>
                      </a:cubicBezTo>
                      <a:close/>
                    </a:path>
                  </a:pathLst>
                </a:custGeom>
                <a:solidFill>
                  <a:srgbClr val="F88667"/>
                </a:solidFill>
                <a:ln w="5864" cap="flat">
                  <a:noFill/>
                  <a:prstDash val="solid"/>
                  <a:miter/>
                </a:ln>
              </p:spPr>
              <p:txBody>
                <a:bodyPr rtlCol="0" anchor="ctr"/>
                <a:lstStyle/>
                <a:p>
                  <a:endParaRPr lang="en-US"/>
                </a:p>
              </p:txBody>
            </p:sp>
            <p:sp>
              <p:nvSpPr>
                <p:cNvPr id="625" name="Graphic 2">
                  <a:extLst>
                    <a:ext uri="{FF2B5EF4-FFF2-40B4-BE49-F238E27FC236}">
                      <a16:creationId xmlns:a16="http://schemas.microsoft.com/office/drawing/2014/main" id="{92F68C30-3B0C-48D3-BE26-C675B65A83EA}"/>
                    </a:ext>
                  </a:extLst>
                </p:cNvPr>
                <p:cNvSpPr/>
                <p:nvPr/>
              </p:nvSpPr>
              <p:spPr>
                <a:xfrm>
                  <a:off x="1796682" y="2713476"/>
                  <a:ext cx="32231" cy="52448"/>
                </a:xfrm>
                <a:custGeom>
                  <a:avLst/>
                  <a:gdLst>
                    <a:gd name="connsiteX0" fmla="*/ 0 w 32231"/>
                    <a:gd name="connsiteY0" fmla="*/ 13504 h 52448"/>
                    <a:gd name="connsiteX1" fmla="*/ 17591 w 32231"/>
                    <a:gd name="connsiteY1" fmla="*/ 25232 h 52448"/>
                    <a:gd name="connsiteX2" fmla="*/ 16419 w 32231"/>
                    <a:gd name="connsiteY2" fmla="*/ 38132 h 52448"/>
                    <a:gd name="connsiteX3" fmla="*/ 14659 w 32231"/>
                    <a:gd name="connsiteY3" fmla="*/ 52205 h 52448"/>
                    <a:gd name="connsiteX4" fmla="*/ 17005 w 32231"/>
                    <a:gd name="connsiteY4" fmla="*/ 51619 h 52448"/>
                    <a:gd name="connsiteX5" fmla="*/ 22869 w 32231"/>
                    <a:gd name="connsiteY5" fmla="*/ 45169 h 52448"/>
                    <a:gd name="connsiteX6" fmla="*/ 31664 w 32231"/>
                    <a:gd name="connsiteY6" fmla="*/ 44582 h 52448"/>
                    <a:gd name="connsiteX7" fmla="*/ 18764 w 32231"/>
                    <a:gd name="connsiteY7" fmla="*/ 18 h 52448"/>
                    <a:gd name="connsiteX8" fmla="*/ 0 w 32231"/>
                    <a:gd name="connsiteY8" fmla="*/ 13504 h 52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231" h="52448">
                      <a:moveTo>
                        <a:pt x="0" y="13504"/>
                      </a:moveTo>
                      <a:cubicBezTo>
                        <a:pt x="0" y="13504"/>
                        <a:pt x="15832" y="17023"/>
                        <a:pt x="17591" y="25232"/>
                      </a:cubicBezTo>
                      <a:cubicBezTo>
                        <a:pt x="18178" y="29337"/>
                        <a:pt x="17005" y="34028"/>
                        <a:pt x="16419" y="38132"/>
                      </a:cubicBezTo>
                      <a:cubicBezTo>
                        <a:pt x="15832" y="40478"/>
                        <a:pt x="14073" y="52205"/>
                        <a:pt x="14659" y="52205"/>
                      </a:cubicBezTo>
                      <a:cubicBezTo>
                        <a:pt x="15246" y="52792"/>
                        <a:pt x="16419" y="52205"/>
                        <a:pt x="17005" y="51619"/>
                      </a:cubicBezTo>
                      <a:cubicBezTo>
                        <a:pt x="19350" y="49860"/>
                        <a:pt x="21110" y="47514"/>
                        <a:pt x="22869" y="45169"/>
                      </a:cubicBezTo>
                      <a:cubicBezTo>
                        <a:pt x="25801" y="41064"/>
                        <a:pt x="30492" y="41650"/>
                        <a:pt x="31664" y="44582"/>
                      </a:cubicBezTo>
                      <a:cubicBezTo>
                        <a:pt x="31664" y="44582"/>
                        <a:pt x="36355" y="2363"/>
                        <a:pt x="18764" y="18"/>
                      </a:cubicBezTo>
                      <a:cubicBezTo>
                        <a:pt x="586" y="-569"/>
                        <a:pt x="0" y="13504"/>
                        <a:pt x="0" y="13504"/>
                      </a:cubicBezTo>
                      <a:close/>
                    </a:path>
                  </a:pathLst>
                </a:custGeom>
                <a:solidFill>
                  <a:srgbClr val="2E2E2C"/>
                </a:solidFill>
                <a:ln w="5864" cap="flat">
                  <a:noFill/>
                  <a:prstDash val="solid"/>
                  <a:miter/>
                </a:ln>
              </p:spPr>
              <p:txBody>
                <a:bodyPr rtlCol="0" anchor="ctr"/>
                <a:lstStyle/>
                <a:p>
                  <a:endParaRPr lang="en-US"/>
                </a:p>
              </p:txBody>
            </p:sp>
            <p:sp>
              <p:nvSpPr>
                <p:cNvPr id="626" name="Graphic 2">
                  <a:extLst>
                    <a:ext uri="{FF2B5EF4-FFF2-40B4-BE49-F238E27FC236}">
                      <a16:creationId xmlns:a16="http://schemas.microsoft.com/office/drawing/2014/main" id="{91FAF40A-2BC2-4F66-9CB9-9A11502508CB}"/>
                    </a:ext>
                  </a:extLst>
                </p:cNvPr>
                <p:cNvSpPr/>
                <p:nvPr/>
              </p:nvSpPr>
              <p:spPr>
                <a:xfrm>
                  <a:off x="1753186" y="2713427"/>
                  <a:ext cx="32943" cy="51667"/>
                </a:xfrm>
                <a:custGeom>
                  <a:avLst/>
                  <a:gdLst>
                    <a:gd name="connsiteX0" fmla="*/ 32941 w 32943"/>
                    <a:gd name="connsiteY0" fmla="*/ 13553 h 51667"/>
                    <a:gd name="connsiteX1" fmla="*/ 14763 w 32943"/>
                    <a:gd name="connsiteY1" fmla="*/ 24694 h 51667"/>
                    <a:gd name="connsiteX2" fmla="*/ 15350 w 32943"/>
                    <a:gd name="connsiteY2" fmla="*/ 37595 h 51667"/>
                    <a:gd name="connsiteX3" fmla="*/ 16523 w 32943"/>
                    <a:gd name="connsiteY3" fmla="*/ 51668 h 51667"/>
                    <a:gd name="connsiteX4" fmla="*/ 14177 w 32943"/>
                    <a:gd name="connsiteY4" fmla="*/ 51081 h 51667"/>
                    <a:gd name="connsiteX5" fmla="*/ 8900 w 32943"/>
                    <a:gd name="connsiteY5" fmla="*/ 44631 h 51667"/>
                    <a:gd name="connsiteX6" fmla="*/ 104 w 32943"/>
                    <a:gd name="connsiteY6" fmla="*/ 43459 h 51667"/>
                    <a:gd name="connsiteX7" fmla="*/ 15350 w 32943"/>
                    <a:gd name="connsiteY7" fmla="*/ 67 h 51667"/>
                    <a:gd name="connsiteX8" fmla="*/ 32941 w 32943"/>
                    <a:gd name="connsiteY8" fmla="*/ 13553 h 51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943" h="51667">
                      <a:moveTo>
                        <a:pt x="32941" y="13553"/>
                      </a:moveTo>
                      <a:cubicBezTo>
                        <a:pt x="32941" y="13553"/>
                        <a:pt x="16523" y="15899"/>
                        <a:pt x="14763" y="24694"/>
                      </a:cubicBezTo>
                      <a:cubicBezTo>
                        <a:pt x="13591" y="28799"/>
                        <a:pt x="14763" y="33490"/>
                        <a:pt x="15350" y="37595"/>
                      </a:cubicBezTo>
                      <a:cubicBezTo>
                        <a:pt x="15936" y="39940"/>
                        <a:pt x="17109" y="51668"/>
                        <a:pt x="16523" y="51668"/>
                      </a:cubicBezTo>
                      <a:cubicBezTo>
                        <a:pt x="15936" y="51668"/>
                        <a:pt x="14763" y="51668"/>
                        <a:pt x="14177" y="51081"/>
                      </a:cubicBezTo>
                      <a:cubicBezTo>
                        <a:pt x="11831" y="49322"/>
                        <a:pt x="10659" y="46390"/>
                        <a:pt x="8900" y="44631"/>
                      </a:cubicBezTo>
                      <a:cubicBezTo>
                        <a:pt x="5968" y="39940"/>
                        <a:pt x="1863" y="40527"/>
                        <a:pt x="104" y="43459"/>
                      </a:cubicBezTo>
                      <a:cubicBezTo>
                        <a:pt x="104" y="43459"/>
                        <a:pt x="-2242" y="1239"/>
                        <a:pt x="15350" y="67"/>
                      </a:cubicBezTo>
                      <a:cubicBezTo>
                        <a:pt x="33527" y="-1106"/>
                        <a:pt x="32941" y="13553"/>
                        <a:pt x="32941" y="13553"/>
                      </a:cubicBezTo>
                      <a:close/>
                    </a:path>
                  </a:pathLst>
                </a:custGeom>
                <a:solidFill>
                  <a:srgbClr val="2E2E2C"/>
                </a:solidFill>
                <a:ln w="5864" cap="flat">
                  <a:noFill/>
                  <a:prstDash val="solid"/>
                  <a:miter/>
                </a:ln>
              </p:spPr>
              <p:txBody>
                <a:bodyPr rtlCol="0" anchor="ctr"/>
                <a:lstStyle/>
                <a:p>
                  <a:endParaRPr lang="en-US"/>
                </a:p>
              </p:txBody>
            </p:sp>
          </p:grpSp>
          <p:sp>
            <p:nvSpPr>
              <p:cNvPr id="622" name="Graphic 2">
                <a:extLst>
                  <a:ext uri="{FF2B5EF4-FFF2-40B4-BE49-F238E27FC236}">
                    <a16:creationId xmlns:a16="http://schemas.microsoft.com/office/drawing/2014/main" id="{DF30600A-9A4A-41D7-A7CB-F354966150F4}"/>
                  </a:ext>
                </a:extLst>
              </p:cNvPr>
              <p:cNvSpPr/>
              <p:nvPr/>
            </p:nvSpPr>
            <p:spPr>
              <a:xfrm>
                <a:off x="1751531" y="2740467"/>
                <a:ext cx="78574" cy="28758"/>
              </a:xfrm>
              <a:custGeom>
                <a:avLst/>
                <a:gdLst>
                  <a:gd name="connsiteX0" fmla="*/ 39287 w 78574"/>
                  <a:gd name="connsiteY0" fmla="*/ 6450 h 28758"/>
                  <a:gd name="connsiteX1" fmla="*/ 78574 w 78574"/>
                  <a:gd name="connsiteY1" fmla="*/ 2932 h 28758"/>
                  <a:gd name="connsiteX2" fmla="*/ 70365 w 78574"/>
                  <a:gd name="connsiteY2" fmla="*/ 19937 h 28758"/>
                  <a:gd name="connsiteX3" fmla="*/ 52187 w 78574"/>
                  <a:gd name="connsiteY3" fmla="*/ 28733 h 28758"/>
                  <a:gd name="connsiteX4" fmla="*/ 43392 w 78574"/>
                  <a:gd name="connsiteY4" fmla="*/ 26387 h 28758"/>
                  <a:gd name="connsiteX5" fmla="*/ 33423 w 78574"/>
                  <a:gd name="connsiteY5" fmla="*/ 25801 h 28758"/>
                  <a:gd name="connsiteX6" fmla="*/ 24628 w 78574"/>
                  <a:gd name="connsiteY6" fmla="*/ 27560 h 28758"/>
                  <a:gd name="connsiteX7" fmla="*/ 7036 w 78574"/>
                  <a:gd name="connsiteY7" fmla="*/ 17591 h 28758"/>
                  <a:gd name="connsiteX8" fmla="*/ 0 w 78574"/>
                  <a:gd name="connsiteY8" fmla="*/ 0 h 28758"/>
                  <a:gd name="connsiteX9" fmla="*/ 39287 w 78574"/>
                  <a:gd name="connsiteY9" fmla="*/ 6450 h 28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574" h="28758">
                    <a:moveTo>
                      <a:pt x="39287" y="6450"/>
                    </a:moveTo>
                    <a:cubicBezTo>
                      <a:pt x="49842" y="6450"/>
                      <a:pt x="62742" y="5864"/>
                      <a:pt x="78574" y="2932"/>
                    </a:cubicBezTo>
                    <a:lnTo>
                      <a:pt x="70365" y="19937"/>
                    </a:lnTo>
                    <a:cubicBezTo>
                      <a:pt x="70365" y="19937"/>
                      <a:pt x="62156" y="29319"/>
                      <a:pt x="52187" y="28733"/>
                    </a:cubicBezTo>
                    <a:cubicBezTo>
                      <a:pt x="47496" y="28733"/>
                      <a:pt x="45151" y="27560"/>
                      <a:pt x="43392" y="26387"/>
                    </a:cubicBezTo>
                    <a:cubicBezTo>
                      <a:pt x="40460" y="24041"/>
                      <a:pt x="36355" y="24041"/>
                      <a:pt x="33423" y="25801"/>
                    </a:cubicBezTo>
                    <a:cubicBezTo>
                      <a:pt x="31664" y="26973"/>
                      <a:pt x="29319" y="28146"/>
                      <a:pt x="24628" y="27560"/>
                    </a:cubicBezTo>
                    <a:cubicBezTo>
                      <a:pt x="14659" y="26973"/>
                      <a:pt x="7036" y="17591"/>
                      <a:pt x="7036" y="17591"/>
                    </a:cubicBezTo>
                    <a:lnTo>
                      <a:pt x="0" y="0"/>
                    </a:lnTo>
                    <a:cubicBezTo>
                      <a:pt x="15246" y="4691"/>
                      <a:pt x="28146" y="5864"/>
                      <a:pt x="39287" y="6450"/>
                    </a:cubicBezTo>
                    <a:close/>
                  </a:path>
                </a:pathLst>
              </a:custGeom>
              <a:solidFill>
                <a:srgbClr val="161415"/>
              </a:solidFill>
              <a:ln w="5864" cap="flat">
                <a:noFill/>
                <a:prstDash val="solid"/>
                <a:miter/>
              </a:ln>
            </p:spPr>
            <p:txBody>
              <a:bodyPr rtlCol="0" anchor="ctr"/>
              <a:lstStyle/>
              <a:p>
                <a:endParaRPr lang="en-US"/>
              </a:p>
            </p:txBody>
          </p:sp>
          <p:sp>
            <p:nvSpPr>
              <p:cNvPr id="623" name="Graphic 2">
                <a:extLst>
                  <a:ext uri="{FF2B5EF4-FFF2-40B4-BE49-F238E27FC236}">
                    <a16:creationId xmlns:a16="http://schemas.microsoft.com/office/drawing/2014/main" id="{1860656E-E707-4253-9994-86AEBCEFF555}"/>
                  </a:ext>
                </a:extLst>
              </p:cNvPr>
              <p:cNvSpPr/>
              <p:nvPr/>
            </p:nvSpPr>
            <p:spPr>
              <a:xfrm>
                <a:off x="1732002" y="2693557"/>
                <a:ext cx="118371" cy="142489"/>
              </a:xfrm>
              <a:custGeom>
                <a:avLst/>
                <a:gdLst>
                  <a:gd name="connsiteX0" fmla="*/ 9561 w 118371"/>
                  <a:gd name="connsiteY0" fmla="*/ 97925 h 142489"/>
                  <a:gd name="connsiteX1" fmla="*/ 57057 w 118371"/>
                  <a:gd name="connsiteY1" fmla="*/ 142490 h 142489"/>
                  <a:gd name="connsiteX2" fmla="*/ 57057 w 118371"/>
                  <a:gd name="connsiteY2" fmla="*/ 142490 h 142489"/>
                  <a:gd name="connsiteX3" fmla="*/ 57057 w 118371"/>
                  <a:gd name="connsiteY3" fmla="*/ 142490 h 142489"/>
                  <a:gd name="connsiteX4" fmla="*/ 57057 w 118371"/>
                  <a:gd name="connsiteY4" fmla="*/ 142490 h 142489"/>
                  <a:gd name="connsiteX5" fmla="*/ 57057 w 118371"/>
                  <a:gd name="connsiteY5" fmla="*/ 142490 h 142489"/>
                  <a:gd name="connsiteX6" fmla="*/ 106899 w 118371"/>
                  <a:gd name="connsiteY6" fmla="*/ 100857 h 142489"/>
                  <a:gd name="connsiteX7" fmla="*/ 115695 w 118371"/>
                  <a:gd name="connsiteY7" fmla="*/ 48083 h 142489"/>
                  <a:gd name="connsiteX8" fmla="*/ 61162 w 118371"/>
                  <a:gd name="connsiteY8" fmla="*/ 0 h 142489"/>
                  <a:gd name="connsiteX9" fmla="*/ 3697 w 118371"/>
                  <a:gd name="connsiteY9" fmla="*/ 44565 h 142489"/>
                  <a:gd name="connsiteX10" fmla="*/ 9561 w 118371"/>
                  <a:gd name="connsiteY10" fmla="*/ 97925 h 142489"/>
                  <a:gd name="connsiteX11" fmla="*/ 18943 w 118371"/>
                  <a:gd name="connsiteY11" fmla="*/ 62156 h 142489"/>
                  <a:gd name="connsiteX12" fmla="*/ 59989 w 118371"/>
                  <a:gd name="connsiteY12" fmla="*/ 47497 h 142489"/>
                  <a:gd name="connsiteX13" fmla="*/ 99863 w 118371"/>
                  <a:gd name="connsiteY13" fmla="*/ 64501 h 142489"/>
                  <a:gd name="connsiteX14" fmla="*/ 57057 w 118371"/>
                  <a:gd name="connsiteY14" fmla="*/ 142490 h 142489"/>
                  <a:gd name="connsiteX15" fmla="*/ 18943 w 118371"/>
                  <a:gd name="connsiteY15" fmla="*/ 62156 h 142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8371" h="142489">
                    <a:moveTo>
                      <a:pt x="9561" y="97925"/>
                    </a:moveTo>
                    <a:cubicBezTo>
                      <a:pt x="16011" y="110239"/>
                      <a:pt x="45916" y="141903"/>
                      <a:pt x="57057" y="142490"/>
                    </a:cubicBezTo>
                    <a:lnTo>
                      <a:pt x="57057" y="142490"/>
                    </a:lnTo>
                    <a:cubicBezTo>
                      <a:pt x="57057" y="142490"/>
                      <a:pt x="57057" y="142490"/>
                      <a:pt x="57057" y="142490"/>
                    </a:cubicBezTo>
                    <a:cubicBezTo>
                      <a:pt x="57057" y="142490"/>
                      <a:pt x="57057" y="142490"/>
                      <a:pt x="57057" y="142490"/>
                    </a:cubicBezTo>
                    <a:lnTo>
                      <a:pt x="57057" y="142490"/>
                    </a:lnTo>
                    <a:cubicBezTo>
                      <a:pt x="68198" y="142490"/>
                      <a:pt x="99863" y="112584"/>
                      <a:pt x="106899" y="100857"/>
                    </a:cubicBezTo>
                    <a:cubicBezTo>
                      <a:pt x="114522" y="89129"/>
                      <a:pt x="122731" y="70365"/>
                      <a:pt x="115695" y="48083"/>
                    </a:cubicBezTo>
                    <a:cubicBezTo>
                      <a:pt x="101622" y="2346"/>
                      <a:pt x="62335" y="0"/>
                      <a:pt x="61162" y="0"/>
                    </a:cubicBezTo>
                    <a:cubicBezTo>
                      <a:pt x="59989" y="0"/>
                      <a:pt x="20702" y="0"/>
                      <a:pt x="3697" y="44565"/>
                    </a:cubicBezTo>
                    <a:cubicBezTo>
                      <a:pt x="-4512" y="66261"/>
                      <a:pt x="2524" y="85611"/>
                      <a:pt x="9561" y="97925"/>
                    </a:cubicBezTo>
                    <a:close/>
                    <a:moveTo>
                      <a:pt x="18943" y="62156"/>
                    </a:moveTo>
                    <a:cubicBezTo>
                      <a:pt x="21288" y="49256"/>
                      <a:pt x="52366" y="47497"/>
                      <a:pt x="59989" y="47497"/>
                    </a:cubicBezTo>
                    <a:cubicBezTo>
                      <a:pt x="67612" y="47497"/>
                      <a:pt x="98690" y="51601"/>
                      <a:pt x="99863" y="64501"/>
                    </a:cubicBezTo>
                    <a:cubicBezTo>
                      <a:pt x="101622" y="77402"/>
                      <a:pt x="58230" y="140144"/>
                      <a:pt x="57057" y="142490"/>
                    </a:cubicBezTo>
                    <a:cubicBezTo>
                      <a:pt x="55298" y="140730"/>
                      <a:pt x="16597" y="75056"/>
                      <a:pt x="18943" y="62156"/>
                    </a:cubicBezTo>
                    <a:close/>
                  </a:path>
                </a:pathLst>
              </a:custGeom>
              <a:solidFill>
                <a:srgbClr val="161415"/>
              </a:solidFill>
              <a:ln w="5864" cap="flat">
                <a:noFill/>
                <a:prstDash val="solid"/>
                <a:miter/>
              </a:ln>
            </p:spPr>
            <p:txBody>
              <a:bodyPr rtlCol="0" anchor="ctr"/>
              <a:lstStyle/>
              <a:p>
                <a:endParaRPr lang="en-US"/>
              </a:p>
            </p:txBody>
          </p:sp>
        </p:grpSp>
        <p:grpSp>
          <p:nvGrpSpPr>
            <p:cNvPr id="604" name="Graphic 2">
              <a:extLst>
                <a:ext uri="{FF2B5EF4-FFF2-40B4-BE49-F238E27FC236}">
                  <a16:creationId xmlns:a16="http://schemas.microsoft.com/office/drawing/2014/main" id="{529EDB1B-BFE3-4CB3-AE8F-693A2EFDE200}"/>
                </a:ext>
              </a:extLst>
            </p:cNvPr>
            <p:cNvGrpSpPr/>
            <p:nvPr/>
          </p:nvGrpSpPr>
          <p:grpSpPr>
            <a:xfrm>
              <a:off x="1634256" y="2948316"/>
              <a:ext cx="49983" cy="50482"/>
              <a:chOff x="1634256" y="2948316"/>
              <a:chExt cx="49983" cy="50482"/>
            </a:xfrm>
          </p:grpSpPr>
          <p:sp>
            <p:nvSpPr>
              <p:cNvPr id="607" name="Graphic 2">
                <a:extLst>
                  <a:ext uri="{FF2B5EF4-FFF2-40B4-BE49-F238E27FC236}">
                    <a16:creationId xmlns:a16="http://schemas.microsoft.com/office/drawing/2014/main" id="{34AB0096-BD95-44FD-BB2E-004F16D13694}"/>
                  </a:ext>
                </a:extLst>
              </p:cNvPr>
              <p:cNvSpPr/>
              <p:nvPr/>
            </p:nvSpPr>
            <p:spPr>
              <a:xfrm>
                <a:off x="1634256" y="2948316"/>
                <a:ext cx="49983" cy="50482"/>
              </a:xfrm>
              <a:custGeom>
                <a:avLst/>
                <a:gdLst>
                  <a:gd name="connsiteX0" fmla="*/ 39287 w 49983"/>
                  <a:gd name="connsiteY0" fmla="*/ 37256 h 50482"/>
                  <a:gd name="connsiteX1" fmla="*/ 33423 w 49983"/>
                  <a:gd name="connsiteY1" fmla="*/ 32565 h 50482"/>
                  <a:gd name="connsiteX2" fmla="*/ 42219 w 49983"/>
                  <a:gd name="connsiteY2" fmla="*/ 34911 h 50482"/>
                  <a:gd name="connsiteX3" fmla="*/ 48669 w 49983"/>
                  <a:gd name="connsiteY3" fmla="*/ 26701 h 50482"/>
                  <a:gd name="connsiteX4" fmla="*/ 37528 w 49983"/>
                  <a:gd name="connsiteY4" fmla="*/ 27874 h 50482"/>
                  <a:gd name="connsiteX5" fmla="*/ 31664 w 49983"/>
                  <a:gd name="connsiteY5" fmla="*/ 20251 h 50482"/>
                  <a:gd name="connsiteX6" fmla="*/ 38114 w 49983"/>
                  <a:gd name="connsiteY6" fmla="*/ 22010 h 50482"/>
                  <a:gd name="connsiteX7" fmla="*/ 45151 w 49983"/>
                  <a:gd name="connsiteY7" fmla="*/ 25529 h 50482"/>
                  <a:gd name="connsiteX8" fmla="*/ 46324 w 49983"/>
                  <a:gd name="connsiteY8" fmla="*/ 20251 h 50482"/>
                  <a:gd name="connsiteX9" fmla="*/ 37528 w 49983"/>
                  <a:gd name="connsiteY9" fmla="*/ 12628 h 50482"/>
                  <a:gd name="connsiteX10" fmla="*/ 28146 w 49983"/>
                  <a:gd name="connsiteY10" fmla="*/ 9110 h 50482"/>
                  <a:gd name="connsiteX11" fmla="*/ 8796 w 49983"/>
                  <a:gd name="connsiteY11" fmla="*/ 1487 h 50482"/>
                  <a:gd name="connsiteX12" fmla="*/ 0 w 49983"/>
                  <a:gd name="connsiteY12" fmla="*/ 901 h 50482"/>
                  <a:gd name="connsiteX13" fmla="*/ 5277 w 49983"/>
                  <a:gd name="connsiteY13" fmla="*/ 19665 h 50482"/>
                  <a:gd name="connsiteX14" fmla="*/ 12314 w 49983"/>
                  <a:gd name="connsiteY14" fmla="*/ 33738 h 50482"/>
                  <a:gd name="connsiteX15" fmla="*/ 21110 w 49983"/>
                  <a:gd name="connsiteY15" fmla="*/ 44879 h 50482"/>
                  <a:gd name="connsiteX16" fmla="*/ 28732 w 49983"/>
                  <a:gd name="connsiteY16" fmla="*/ 50156 h 50482"/>
                  <a:gd name="connsiteX17" fmla="*/ 21696 w 49983"/>
                  <a:gd name="connsiteY17" fmla="*/ 37843 h 50482"/>
                  <a:gd name="connsiteX18" fmla="*/ 29319 w 49983"/>
                  <a:gd name="connsiteY18" fmla="*/ 46052 h 50482"/>
                  <a:gd name="connsiteX19" fmla="*/ 38701 w 49983"/>
                  <a:gd name="connsiteY19" fmla="*/ 50156 h 50482"/>
                  <a:gd name="connsiteX20" fmla="*/ 34010 w 49983"/>
                  <a:gd name="connsiteY20" fmla="*/ 42533 h 50482"/>
                  <a:gd name="connsiteX21" fmla="*/ 29319 w 49983"/>
                  <a:gd name="connsiteY21" fmla="*/ 37843 h 50482"/>
                  <a:gd name="connsiteX22" fmla="*/ 48083 w 49983"/>
                  <a:gd name="connsiteY22" fmla="*/ 45465 h 50482"/>
                  <a:gd name="connsiteX23" fmla="*/ 39287 w 49983"/>
                  <a:gd name="connsiteY23" fmla="*/ 37256 h 50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9983" h="50482">
                    <a:moveTo>
                      <a:pt x="39287" y="37256"/>
                    </a:moveTo>
                    <a:cubicBezTo>
                      <a:pt x="38701" y="36670"/>
                      <a:pt x="34010" y="33151"/>
                      <a:pt x="33423" y="32565"/>
                    </a:cubicBezTo>
                    <a:cubicBezTo>
                      <a:pt x="35769" y="34324"/>
                      <a:pt x="40460" y="34911"/>
                      <a:pt x="42219" y="34911"/>
                    </a:cubicBezTo>
                    <a:cubicBezTo>
                      <a:pt x="46324" y="34324"/>
                      <a:pt x="52774" y="29047"/>
                      <a:pt x="48669" y="26701"/>
                    </a:cubicBezTo>
                    <a:cubicBezTo>
                      <a:pt x="46910" y="25529"/>
                      <a:pt x="41046" y="29633"/>
                      <a:pt x="37528" y="27874"/>
                    </a:cubicBezTo>
                    <a:cubicBezTo>
                      <a:pt x="34010" y="26115"/>
                      <a:pt x="29319" y="24356"/>
                      <a:pt x="31664" y="20251"/>
                    </a:cubicBezTo>
                    <a:cubicBezTo>
                      <a:pt x="33423" y="17319"/>
                      <a:pt x="36942" y="21424"/>
                      <a:pt x="38114" y="22010"/>
                    </a:cubicBezTo>
                    <a:cubicBezTo>
                      <a:pt x="41046" y="24356"/>
                      <a:pt x="44565" y="24942"/>
                      <a:pt x="45151" y="25529"/>
                    </a:cubicBezTo>
                    <a:cubicBezTo>
                      <a:pt x="47496" y="26701"/>
                      <a:pt x="48669" y="23769"/>
                      <a:pt x="46324" y="20251"/>
                    </a:cubicBezTo>
                    <a:cubicBezTo>
                      <a:pt x="43978" y="17906"/>
                      <a:pt x="41046" y="14974"/>
                      <a:pt x="37528" y="12628"/>
                    </a:cubicBezTo>
                    <a:cubicBezTo>
                      <a:pt x="34596" y="10869"/>
                      <a:pt x="31078" y="10283"/>
                      <a:pt x="28146" y="9110"/>
                    </a:cubicBezTo>
                    <a:cubicBezTo>
                      <a:pt x="21696" y="6764"/>
                      <a:pt x="14659" y="6178"/>
                      <a:pt x="8796" y="1487"/>
                    </a:cubicBezTo>
                    <a:cubicBezTo>
                      <a:pt x="6450" y="5592"/>
                      <a:pt x="3518" y="-2618"/>
                      <a:pt x="0" y="901"/>
                    </a:cubicBezTo>
                    <a:cubicBezTo>
                      <a:pt x="1173" y="2660"/>
                      <a:pt x="3518" y="12628"/>
                      <a:pt x="5277" y="19665"/>
                    </a:cubicBezTo>
                    <a:cubicBezTo>
                      <a:pt x="6450" y="24942"/>
                      <a:pt x="9968" y="29047"/>
                      <a:pt x="12314" y="33738"/>
                    </a:cubicBezTo>
                    <a:cubicBezTo>
                      <a:pt x="14073" y="37256"/>
                      <a:pt x="19350" y="43120"/>
                      <a:pt x="21110" y="44879"/>
                    </a:cubicBezTo>
                    <a:cubicBezTo>
                      <a:pt x="22282" y="46052"/>
                      <a:pt x="28146" y="51916"/>
                      <a:pt x="28732" y="50156"/>
                    </a:cubicBezTo>
                    <a:cubicBezTo>
                      <a:pt x="30492" y="46638"/>
                      <a:pt x="22869" y="40188"/>
                      <a:pt x="21696" y="37843"/>
                    </a:cubicBezTo>
                    <a:cubicBezTo>
                      <a:pt x="22869" y="39015"/>
                      <a:pt x="25801" y="43120"/>
                      <a:pt x="29319" y="46052"/>
                    </a:cubicBezTo>
                    <a:cubicBezTo>
                      <a:pt x="32837" y="48984"/>
                      <a:pt x="36942" y="51329"/>
                      <a:pt x="38701" y="50156"/>
                    </a:cubicBezTo>
                    <a:cubicBezTo>
                      <a:pt x="42805" y="47811"/>
                      <a:pt x="37528" y="45465"/>
                      <a:pt x="34010" y="42533"/>
                    </a:cubicBezTo>
                    <a:cubicBezTo>
                      <a:pt x="32251" y="40774"/>
                      <a:pt x="29905" y="39015"/>
                      <a:pt x="29319" y="37843"/>
                    </a:cubicBezTo>
                    <a:cubicBezTo>
                      <a:pt x="32251" y="40188"/>
                      <a:pt x="44565" y="50743"/>
                      <a:pt x="48083" y="45465"/>
                    </a:cubicBezTo>
                    <a:cubicBezTo>
                      <a:pt x="50428" y="41947"/>
                      <a:pt x="42219" y="39602"/>
                      <a:pt x="39287" y="37256"/>
                    </a:cubicBezTo>
                    <a:close/>
                  </a:path>
                </a:pathLst>
              </a:custGeom>
              <a:solidFill>
                <a:srgbClr val="F88667"/>
              </a:solidFill>
              <a:ln w="5864" cap="flat">
                <a:noFill/>
                <a:prstDash val="solid"/>
                <a:miter/>
              </a:ln>
            </p:spPr>
            <p:txBody>
              <a:bodyPr rtlCol="0" anchor="ctr"/>
              <a:lstStyle/>
              <a:p>
                <a:endParaRPr lang="en-US"/>
              </a:p>
            </p:txBody>
          </p:sp>
          <p:sp>
            <p:nvSpPr>
              <p:cNvPr id="608" name="Graphic 2">
                <a:extLst>
                  <a:ext uri="{FF2B5EF4-FFF2-40B4-BE49-F238E27FC236}">
                    <a16:creationId xmlns:a16="http://schemas.microsoft.com/office/drawing/2014/main" id="{A17B311A-8F1B-4747-AA48-C6F025186B68}"/>
                  </a:ext>
                </a:extLst>
              </p:cNvPr>
              <p:cNvSpPr/>
              <p:nvPr/>
            </p:nvSpPr>
            <p:spPr>
              <a:xfrm>
                <a:off x="1678234" y="2965636"/>
                <a:ext cx="3518" cy="9382"/>
              </a:xfrm>
              <a:custGeom>
                <a:avLst/>
                <a:gdLst>
                  <a:gd name="connsiteX0" fmla="*/ 0 w 3518"/>
                  <a:gd name="connsiteY0" fmla="*/ 0 h 9382"/>
                  <a:gd name="connsiteX1" fmla="*/ 3518 w 3518"/>
                  <a:gd name="connsiteY1" fmla="*/ 0 h 9382"/>
                  <a:gd name="connsiteX2" fmla="*/ 3518 w 3518"/>
                  <a:gd name="connsiteY2" fmla="*/ 9382 h 9382"/>
                  <a:gd name="connsiteX3" fmla="*/ 0 w 3518"/>
                  <a:gd name="connsiteY3" fmla="*/ 9382 h 9382"/>
                </a:gdLst>
                <a:ahLst/>
                <a:cxnLst>
                  <a:cxn ang="0">
                    <a:pos x="connsiteX0" y="connsiteY0"/>
                  </a:cxn>
                  <a:cxn ang="0">
                    <a:pos x="connsiteX1" y="connsiteY1"/>
                  </a:cxn>
                  <a:cxn ang="0">
                    <a:pos x="connsiteX2" y="connsiteY2"/>
                  </a:cxn>
                  <a:cxn ang="0">
                    <a:pos x="connsiteX3" y="connsiteY3"/>
                  </a:cxn>
                </a:cxnLst>
                <a:rect l="l" t="t" r="r" b="b"/>
                <a:pathLst>
                  <a:path w="3518" h="9382">
                    <a:moveTo>
                      <a:pt x="0" y="0"/>
                    </a:moveTo>
                    <a:lnTo>
                      <a:pt x="3518" y="0"/>
                    </a:lnTo>
                    <a:lnTo>
                      <a:pt x="3518" y="9382"/>
                    </a:lnTo>
                    <a:lnTo>
                      <a:pt x="0" y="9382"/>
                    </a:lnTo>
                    <a:close/>
                  </a:path>
                </a:pathLst>
              </a:custGeom>
              <a:solidFill>
                <a:srgbClr val="2E2E2C"/>
              </a:solidFill>
              <a:ln w="5864" cap="flat">
                <a:noFill/>
                <a:prstDash val="solid"/>
                <a:miter/>
              </a:ln>
            </p:spPr>
            <p:txBody>
              <a:bodyPr rtlCol="0" anchor="ctr"/>
              <a:lstStyle/>
              <a:p>
                <a:endParaRPr lang="en-US"/>
              </a:p>
            </p:txBody>
          </p:sp>
        </p:grpSp>
        <p:sp>
          <p:nvSpPr>
            <p:cNvPr id="605" name="Graphic 2">
              <a:extLst>
                <a:ext uri="{FF2B5EF4-FFF2-40B4-BE49-F238E27FC236}">
                  <a16:creationId xmlns:a16="http://schemas.microsoft.com/office/drawing/2014/main" id="{7C258B73-6915-4413-B7FA-455D52A23537}"/>
                </a:ext>
              </a:extLst>
            </p:cNvPr>
            <p:cNvSpPr/>
            <p:nvPr/>
          </p:nvSpPr>
          <p:spPr>
            <a:xfrm>
              <a:off x="1608768" y="2811301"/>
              <a:ext cx="113003" cy="158438"/>
            </a:xfrm>
            <a:custGeom>
              <a:avLst/>
              <a:gdLst>
                <a:gd name="connsiteX0" fmla="*/ 55393 w 113003"/>
                <a:gd name="connsiteY0" fmla="*/ 144366 h 158438"/>
                <a:gd name="connsiteX1" fmla="*/ 29592 w 113003"/>
                <a:gd name="connsiteY1" fmla="*/ 158439 h 158438"/>
                <a:gd name="connsiteX2" fmla="*/ 3792 w 113003"/>
                <a:gd name="connsiteY2" fmla="*/ 57582 h 158438"/>
                <a:gd name="connsiteX3" fmla="*/ 96439 w 113003"/>
                <a:gd name="connsiteY3" fmla="*/ 117 h 158438"/>
                <a:gd name="connsiteX4" fmla="*/ 111685 w 113003"/>
                <a:gd name="connsiteY4" fmla="*/ 69310 h 158438"/>
                <a:gd name="connsiteX5" fmla="*/ 41320 w 113003"/>
                <a:gd name="connsiteY5" fmla="*/ 81624 h 158438"/>
                <a:gd name="connsiteX6" fmla="*/ 55393 w 113003"/>
                <a:gd name="connsiteY6" fmla="*/ 144366 h 15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003" h="158438">
                  <a:moveTo>
                    <a:pt x="55393" y="144366"/>
                  </a:moveTo>
                  <a:lnTo>
                    <a:pt x="29592" y="158439"/>
                  </a:lnTo>
                  <a:cubicBezTo>
                    <a:pt x="29592" y="158439"/>
                    <a:pt x="-12627" y="83969"/>
                    <a:pt x="3792" y="57582"/>
                  </a:cubicBezTo>
                  <a:cubicBezTo>
                    <a:pt x="14933" y="39991"/>
                    <a:pt x="78848" y="8327"/>
                    <a:pt x="96439" y="117"/>
                  </a:cubicBezTo>
                  <a:cubicBezTo>
                    <a:pt x="102303" y="-2814"/>
                    <a:pt x="117549" y="49959"/>
                    <a:pt x="111685" y="69310"/>
                  </a:cubicBezTo>
                  <a:cubicBezTo>
                    <a:pt x="111685" y="69310"/>
                    <a:pt x="41906" y="75760"/>
                    <a:pt x="41320" y="81624"/>
                  </a:cubicBezTo>
                  <a:cubicBezTo>
                    <a:pt x="41320" y="86315"/>
                    <a:pt x="55393" y="144366"/>
                    <a:pt x="55393" y="144366"/>
                  </a:cubicBezTo>
                  <a:close/>
                </a:path>
              </a:pathLst>
            </a:custGeom>
            <a:solidFill>
              <a:srgbClr val="2E2E2C"/>
            </a:solidFill>
            <a:ln w="5864" cap="flat">
              <a:noFill/>
              <a:prstDash val="solid"/>
              <a:miter/>
            </a:ln>
          </p:spPr>
          <p:txBody>
            <a:bodyPr rtlCol="0" anchor="ctr"/>
            <a:lstStyle/>
            <a:p>
              <a:endParaRPr lang="en-US"/>
            </a:p>
          </p:txBody>
        </p:sp>
      </p:grpSp>
      <p:grpSp>
        <p:nvGrpSpPr>
          <p:cNvPr id="627" name="Graphic 2">
            <a:extLst>
              <a:ext uri="{FF2B5EF4-FFF2-40B4-BE49-F238E27FC236}">
                <a16:creationId xmlns:a16="http://schemas.microsoft.com/office/drawing/2014/main" id="{0486C4E2-4F4D-4828-ACF9-3A2EA6C1CD62}"/>
              </a:ext>
            </a:extLst>
          </p:cNvPr>
          <p:cNvGrpSpPr/>
          <p:nvPr/>
        </p:nvGrpSpPr>
        <p:grpSpPr>
          <a:xfrm>
            <a:off x="2672246" y="4533828"/>
            <a:ext cx="306073" cy="305242"/>
            <a:chOff x="1608768" y="2693557"/>
            <a:chExt cx="306073" cy="305242"/>
          </a:xfrm>
        </p:grpSpPr>
        <p:grpSp>
          <p:nvGrpSpPr>
            <p:cNvPr id="628" name="Graphic 2">
              <a:extLst>
                <a:ext uri="{FF2B5EF4-FFF2-40B4-BE49-F238E27FC236}">
                  <a16:creationId xmlns:a16="http://schemas.microsoft.com/office/drawing/2014/main" id="{01C76FB4-5874-4A77-8B6D-8377C7E9C993}"/>
                </a:ext>
              </a:extLst>
            </p:cNvPr>
            <p:cNvGrpSpPr/>
            <p:nvPr/>
          </p:nvGrpSpPr>
          <p:grpSpPr>
            <a:xfrm>
              <a:off x="1705793" y="2693557"/>
              <a:ext cx="209048" cy="249796"/>
              <a:chOff x="1705793" y="2693557"/>
              <a:chExt cx="209048" cy="249796"/>
            </a:xfrm>
          </p:grpSpPr>
          <p:sp>
            <p:nvSpPr>
              <p:cNvPr id="633" name="Graphic 2">
                <a:extLst>
                  <a:ext uri="{FF2B5EF4-FFF2-40B4-BE49-F238E27FC236}">
                    <a16:creationId xmlns:a16="http://schemas.microsoft.com/office/drawing/2014/main" id="{466404C7-9713-445E-BC32-AE509191F52F}"/>
                  </a:ext>
                </a:extLst>
              </p:cNvPr>
              <p:cNvSpPr/>
              <p:nvPr/>
            </p:nvSpPr>
            <p:spPr>
              <a:xfrm rot="-10692038">
                <a:off x="1742129" y="2729983"/>
                <a:ext cx="96165" cy="86783"/>
              </a:xfrm>
              <a:custGeom>
                <a:avLst/>
                <a:gdLst>
                  <a:gd name="connsiteX0" fmla="*/ 96165 w 96165"/>
                  <a:gd name="connsiteY0" fmla="*/ 43392 h 86783"/>
                  <a:gd name="connsiteX1" fmla="*/ 48083 w 96165"/>
                  <a:gd name="connsiteY1" fmla="*/ 86783 h 86783"/>
                  <a:gd name="connsiteX2" fmla="*/ 0 w 96165"/>
                  <a:gd name="connsiteY2" fmla="*/ 43392 h 86783"/>
                  <a:gd name="connsiteX3" fmla="*/ 48083 w 96165"/>
                  <a:gd name="connsiteY3" fmla="*/ 0 h 86783"/>
                  <a:gd name="connsiteX4" fmla="*/ 96165 w 96165"/>
                  <a:gd name="connsiteY4" fmla="*/ 43392 h 86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165" h="86783">
                    <a:moveTo>
                      <a:pt x="96165" y="43392"/>
                    </a:moveTo>
                    <a:cubicBezTo>
                      <a:pt x="96165" y="67356"/>
                      <a:pt x="74638" y="86783"/>
                      <a:pt x="48083" y="86783"/>
                    </a:cubicBezTo>
                    <a:cubicBezTo>
                      <a:pt x="21527" y="86783"/>
                      <a:pt x="0" y="67356"/>
                      <a:pt x="0" y="43392"/>
                    </a:cubicBezTo>
                    <a:cubicBezTo>
                      <a:pt x="0" y="19427"/>
                      <a:pt x="21527" y="0"/>
                      <a:pt x="48083" y="0"/>
                    </a:cubicBezTo>
                    <a:cubicBezTo>
                      <a:pt x="74638" y="0"/>
                      <a:pt x="96165" y="19427"/>
                      <a:pt x="96165" y="43392"/>
                    </a:cubicBezTo>
                    <a:close/>
                  </a:path>
                </a:pathLst>
              </a:custGeom>
              <a:solidFill>
                <a:srgbClr val="161415"/>
              </a:solidFill>
              <a:ln w="5864" cap="flat">
                <a:noFill/>
                <a:prstDash val="solid"/>
                <a:miter/>
              </a:ln>
            </p:spPr>
            <p:txBody>
              <a:bodyPr rtlCol="0" anchor="ctr"/>
              <a:lstStyle/>
              <a:p>
                <a:endParaRPr lang="en-US"/>
              </a:p>
            </p:txBody>
          </p:sp>
          <p:sp>
            <p:nvSpPr>
              <p:cNvPr id="634" name="Graphic 2">
                <a:extLst>
                  <a:ext uri="{FF2B5EF4-FFF2-40B4-BE49-F238E27FC236}">
                    <a16:creationId xmlns:a16="http://schemas.microsoft.com/office/drawing/2014/main" id="{DD6FF156-738A-4C32-9BCE-154C4C6914C5}"/>
                  </a:ext>
                </a:extLst>
              </p:cNvPr>
              <p:cNvSpPr/>
              <p:nvPr/>
            </p:nvSpPr>
            <p:spPr>
              <a:xfrm>
                <a:off x="1759624" y="2748677"/>
                <a:ext cx="56518" cy="90323"/>
              </a:xfrm>
              <a:custGeom>
                <a:avLst/>
                <a:gdLst>
                  <a:gd name="connsiteX0" fmla="*/ 17708 w 56518"/>
                  <a:gd name="connsiteY0" fmla="*/ 0 h 90323"/>
                  <a:gd name="connsiteX1" fmla="*/ 31781 w 56518"/>
                  <a:gd name="connsiteY1" fmla="*/ 586 h 90323"/>
                  <a:gd name="connsiteX2" fmla="*/ 45854 w 56518"/>
                  <a:gd name="connsiteY2" fmla="*/ 1173 h 90323"/>
                  <a:gd name="connsiteX3" fmla="*/ 55822 w 56518"/>
                  <a:gd name="connsiteY3" fmla="*/ 45151 h 90323"/>
                  <a:gd name="connsiteX4" fmla="*/ 28262 w 56518"/>
                  <a:gd name="connsiteY4" fmla="*/ 90302 h 90323"/>
                  <a:gd name="connsiteX5" fmla="*/ 3635 w 56518"/>
                  <a:gd name="connsiteY5" fmla="*/ 43392 h 90323"/>
                  <a:gd name="connsiteX6" fmla="*/ 17708 w 56518"/>
                  <a:gd name="connsiteY6" fmla="*/ 0 h 90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518" h="90323">
                    <a:moveTo>
                      <a:pt x="17708" y="0"/>
                    </a:moveTo>
                    <a:lnTo>
                      <a:pt x="31781" y="586"/>
                    </a:lnTo>
                    <a:lnTo>
                      <a:pt x="45854" y="1173"/>
                    </a:lnTo>
                    <a:cubicBezTo>
                      <a:pt x="45854" y="1173"/>
                      <a:pt x="48786" y="40460"/>
                      <a:pt x="55822" y="45151"/>
                    </a:cubicBezTo>
                    <a:cubicBezTo>
                      <a:pt x="55822" y="45151"/>
                      <a:pt x="63445" y="91475"/>
                      <a:pt x="28262" y="90302"/>
                    </a:cubicBezTo>
                    <a:cubicBezTo>
                      <a:pt x="-13957" y="89129"/>
                      <a:pt x="3635" y="43392"/>
                      <a:pt x="3635" y="43392"/>
                    </a:cubicBezTo>
                    <a:cubicBezTo>
                      <a:pt x="11844" y="39287"/>
                      <a:pt x="17708" y="0"/>
                      <a:pt x="17708" y="0"/>
                    </a:cubicBezTo>
                    <a:close/>
                  </a:path>
                </a:pathLst>
              </a:custGeom>
              <a:solidFill>
                <a:srgbClr val="161415"/>
              </a:solidFill>
              <a:ln w="5864" cap="flat">
                <a:noFill/>
                <a:prstDash val="solid"/>
                <a:miter/>
              </a:ln>
            </p:spPr>
            <p:txBody>
              <a:bodyPr rtlCol="0" anchor="ctr"/>
              <a:lstStyle/>
              <a:p>
                <a:endParaRPr lang="en-US"/>
              </a:p>
            </p:txBody>
          </p:sp>
          <p:sp>
            <p:nvSpPr>
              <p:cNvPr id="635" name="Graphic 2">
                <a:extLst>
                  <a:ext uri="{FF2B5EF4-FFF2-40B4-BE49-F238E27FC236}">
                    <a16:creationId xmlns:a16="http://schemas.microsoft.com/office/drawing/2014/main" id="{D9170E20-4629-4099-B666-8A1EC093CBA0}"/>
                  </a:ext>
                </a:extLst>
              </p:cNvPr>
              <p:cNvSpPr/>
              <p:nvPr/>
            </p:nvSpPr>
            <p:spPr>
              <a:xfrm>
                <a:off x="1705793" y="2792068"/>
                <a:ext cx="167703" cy="150698"/>
              </a:xfrm>
              <a:custGeom>
                <a:avLst/>
                <a:gdLst>
                  <a:gd name="connsiteX0" fmla="*/ 18764 w 167703"/>
                  <a:gd name="connsiteY0" fmla="*/ 150699 h 150698"/>
                  <a:gd name="connsiteX1" fmla="*/ 141317 w 167703"/>
                  <a:gd name="connsiteY1" fmla="*/ 150699 h 150698"/>
                  <a:gd name="connsiteX2" fmla="*/ 156562 w 167703"/>
                  <a:gd name="connsiteY2" fmla="*/ 99098 h 150698"/>
                  <a:gd name="connsiteX3" fmla="*/ 167704 w 167703"/>
                  <a:gd name="connsiteY3" fmla="*/ 26973 h 150698"/>
                  <a:gd name="connsiteX4" fmla="*/ 110239 w 167703"/>
                  <a:gd name="connsiteY4" fmla="*/ 1759 h 150698"/>
                  <a:gd name="connsiteX5" fmla="*/ 110239 w 167703"/>
                  <a:gd name="connsiteY5" fmla="*/ 1759 h 150698"/>
                  <a:gd name="connsiteX6" fmla="*/ 59224 w 167703"/>
                  <a:gd name="connsiteY6" fmla="*/ 0 h 150698"/>
                  <a:gd name="connsiteX7" fmla="*/ 59224 w 167703"/>
                  <a:gd name="connsiteY7" fmla="*/ 0 h 150698"/>
                  <a:gd name="connsiteX8" fmla="*/ 0 w 167703"/>
                  <a:gd name="connsiteY8" fmla="*/ 18764 h 150698"/>
                  <a:gd name="connsiteX9" fmla="*/ 5864 w 167703"/>
                  <a:gd name="connsiteY9" fmla="*/ 63915 h 150698"/>
                  <a:gd name="connsiteX10" fmla="*/ 17591 w 167703"/>
                  <a:gd name="connsiteY10" fmla="*/ 143076 h 150698"/>
                  <a:gd name="connsiteX11" fmla="*/ 18764 w 167703"/>
                  <a:gd name="connsiteY11" fmla="*/ 150699 h 150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703" h="150698">
                    <a:moveTo>
                      <a:pt x="18764" y="150699"/>
                    </a:moveTo>
                    <a:lnTo>
                      <a:pt x="141317" y="150699"/>
                    </a:lnTo>
                    <a:lnTo>
                      <a:pt x="156562" y="99098"/>
                    </a:lnTo>
                    <a:cubicBezTo>
                      <a:pt x="158322" y="60983"/>
                      <a:pt x="167704" y="26973"/>
                      <a:pt x="167704" y="26973"/>
                    </a:cubicBezTo>
                    <a:cubicBezTo>
                      <a:pt x="148940" y="13487"/>
                      <a:pt x="110239" y="1759"/>
                      <a:pt x="110239" y="1759"/>
                    </a:cubicBezTo>
                    <a:lnTo>
                      <a:pt x="110239" y="1759"/>
                    </a:lnTo>
                    <a:cubicBezTo>
                      <a:pt x="94407" y="12314"/>
                      <a:pt x="73883" y="11728"/>
                      <a:pt x="59224" y="0"/>
                    </a:cubicBezTo>
                    <a:lnTo>
                      <a:pt x="59224" y="0"/>
                    </a:lnTo>
                    <a:cubicBezTo>
                      <a:pt x="59224" y="0"/>
                      <a:pt x="19350" y="6450"/>
                      <a:pt x="0" y="18764"/>
                    </a:cubicBezTo>
                    <a:cubicBezTo>
                      <a:pt x="0" y="18764"/>
                      <a:pt x="4105" y="38701"/>
                      <a:pt x="5864" y="63915"/>
                    </a:cubicBezTo>
                    <a:cubicBezTo>
                      <a:pt x="7623" y="90302"/>
                      <a:pt x="11728" y="116689"/>
                      <a:pt x="17591" y="143076"/>
                    </a:cubicBezTo>
                    <a:lnTo>
                      <a:pt x="18764" y="150699"/>
                    </a:lnTo>
                    <a:close/>
                  </a:path>
                </a:pathLst>
              </a:custGeom>
              <a:solidFill>
                <a:srgbClr val="2E2E2C"/>
              </a:solidFill>
              <a:ln w="5864" cap="flat">
                <a:noFill/>
                <a:prstDash val="solid"/>
                <a:miter/>
              </a:ln>
            </p:spPr>
            <p:txBody>
              <a:bodyPr rtlCol="0" anchor="ctr"/>
              <a:lstStyle/>
              <a:p>
                <a:endParaRPr lang="en-US"/>
              </a:p>
            </p:txBody>
          </p:sp>
          <p:sp>
            <p:nvSpPr>
              <p:cNvPr id="636" name="Graphic 2">
                <a:extLst>
                  <a:ext uri="{FF2B5EF4-FFF2-40B4-BE49-F238E27FC236}">
                    <a16:creationId xmlns:a16="http://schemas.microsoft.com/office/drawing/2014/main" id="{FFF8C684-CBB0-4D4D-B6BE-59AB3C74B0CD}"/>
                  </a:ext>
                </a:extLst>
              </p:cNvPr>
              <p:cNvSpPr/>
              <p:nvPr/>
            </p:nvSpPr>
            <p:spPr>
              <a:xfrm>
                <a:off x="1823069" y="2819625"/>
                <a:ext cx="91773" cy="123728"/>
              </a:xfrm>
              <a:custGeom>
                <a:avLst/>
                <a:gdLst>
                  <a:gd name="connsiteX0" fmla="*/ 85611 w 91773"/>
                  <a:gd name="connsiteY0" fmla="*/ 123142 h 123728"/>
                  <a:gd name="connsiteX1" fmla="*/ 91475 w 91773"/>
                  <a:gd name="connsiteY1" fmla="*/ 119038 h 123728"/>
                  <a:gd name="connsiteX2" fmla="*/ 63915 w 91773"/>
                  <a:gd name="connsiteY2" fmla="*/ 22286 h 123728"/>
                  <a:gd name="connsiteX3" fmla="*/ 50428 w 91773"/>
                  <a:gd name="connsiteY3" fmla="*/ 3 h 123728"/>
                  <a:gd name="connsiteX4" fmla="*/ 0 w 91773"/>
                  <a:gd name="connsiteY4" fmla="*/ 123729 h 123728"/>
                  <a:gd name="connsiteX5" fmla="*/ 85611 w 91773"/>
                  <a:gd name="connsiteY5" fmla="*/ 123729 h 12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773" h="123728">
                    <a:moveTo>
                      <a:pt x="85611" y="123142"/>
                    </a:moveTo>
                    <a:cubicBezTo>
                      <a:pt x="89129" y="120797"/>
                      <a:pt x="90888" y="119624"/>
                      <a:pt x="91475" y="119038"/>
                    </a:cubicBezTo>
                    <a:cubicBezTo>
                      <a:pt x="94407" y="109656"/>
                      <a:pt x="75056" y="54536"/>
                      <a:pt x="63915" y="22286"/>
                    </a:cubicBezTo>
                    <a:cubicBezTo>
                      <a:pt x="57465" y="3521"/>
                      <a:pt x="50428" y="3"/>
                      <a:pt x="50428" y="3"/>
                    </a:cubicBezTo>
                    <a:cubicBezTo>
                      <a:pt x="41046" y="-583"/>
                      <a:pt x="13487" y="81510"/>
                      <a:pt x="0" y="123729"/>
                    </a:cubicBezTo>
                    <a:lnTo>
                      <a:pt x="85611" y="123729"/>
                    </a:lnTo>
                    <a:close/>
                  </a:path>
                </a:pathLst>
              </a:custGeom>
              <a:solidFill>
                <a:srgbClr val="2E2E2C"/>
              </a:solidFill>
              <a:ln w="5864" cap="flat">
                <a:noFill/>
                <a:prstDash val="solid"/>
                <a:miter/>
              </a:ln>
            </p:spPr>
            <p:txBody>
              <a:bodyPr rtlCol="0" anchor="ctr"/>
              <a:lstStyle/>
              <a:p>
                <a:endParaRPr lang="en-US"/>
              </a:p>
            </p:txBody>
          </p:sp>
          <p:sp>
            <p:nvSpPr>
              <p:cNvPr id="637" name="Graphic 2">
                <a:extLst>
                  <a:ext uri="{FF2B5EF4-FFF2-40B4-BE49-F238E27FC236}">
                    <a16:creationId xmlns:a16="http://schemas.microsoft.com/office/drawing/2014/main" id="{506E4E44-86CD-42C1-A781-86FE42E597DB}"/>
                  </a:ext>
                </a:extLst>
              </p:cNvPr>
              <p:cNvSpPr/>
              <p:nvPr/>
            </p:nvSpPr>
            <p:spPr>
              <a:xfrm>
                <a:off x="1711657" y="2854811"/>
                <a:ext cx="148536" cy="87956"/>
              </a:xfrm>
              <a:custGeom>
                <a:avLst/>
                <a:gdLst>
                  <a:gd name="connsiteX0" fmla="*/ 11141 w 148536"/>
                  <a:gd name="connsiteY0" fmla="*/ 79747 h 87956"/>
                  <a:gd name="connsiteX1" fmla="*/ 12900 w 148536"/>
                  <a:gd name="connsiteY1" fmla="*/ 87956 h 87956"/>
                  <a:gd name="connsiteX2" fmla="*/ 137798 w 148536"/>
                  <a:gd name="connsiteY2" fmla="*/ 87956 h 87956"/>
                  <a:gd name="connsiteX3" fmla="*/ 144835 w 148536"/>
                  <a:gd name="connsiteY3" fmla="*/ 72711 h 87956"/>
                  <a:gd name="connsiteX4" fmla="*/ 142489 w 148536"/>
                  <a:gd name="connsiteY4" fmla="*/ 15246 h 87956"/>
                  <a:gd name="connsiteX5" fmla="*/ 141317 w 148536"/>
                  <a:gd name="connsiteY5" fmla="*/ 0 h 87956"/>
                  <a:gd name="connsiteX6" fmla="*/ 141317 w 148536"/>
                  <a:gd name="connsiteY6" fmla="*/ 586 h 87956"/>
                  <a:gd name="connsiteX7" fmla="*/ 119034 w 148536"/>
                  <a:gd name="connsiteY7" fmla="*/ 35183 h 87956"/>
                  <a:gd name="connsiteX8" fmla="*/ 109066 w 148536"/>
                  <a:gd name="connsiteY8" fmla="*/ 43392 h 87956"/>
                  <a:gd name="connsiteX9" fmla="*/ 60397 w 148536"/>
                  <a:gd name="connsiteY9" fmla="*/ 58051 h 87956"/>
                  <a:gd name="connsiteX10" fmla="*/ 55706 w 148536"/>
                  <a:gd name="connsiteY10" fmla="*/ 56879 h 87956"/>
                  <a:gd name="connsiteX11" fmla="*/ 55706 w 148536"/>
                  <a:gd name="connsiteY11" fmla="*/ 56879 h 87956"/>
                  <a:gd name="connsiteX12" fmla="*/ 29319 w 148536"/>
                  <a:gd name="connsiteY12" fmla="*/ 42219 h 87956"/>
                  <a:gd name="connsiteX13" fmla="*/ 3518 w 148536"/>
                  <a:gd name="connsiteY13" fmla="*/ 12900 h 87956"/>
                  <a:gd name="connsiteX14" fmla="*/ 0 w 148536"/>
                  <a:gd name="connsiteY14" fmla="*/ 15832 h 87956"/>
                  <a:gd name="connsiteX15" fmla="*/ 8209 w 148536"/>
                  <a:gd name="connsiteY15" fmla="*/ 69192 h 87956"/>
                  <a:gd name="connsiteX16" fmla="*/ 11141 w 148536"/>
                  <a:gd name="connsiteY16" fmla="*/ 79747 h 87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8536" h="87956">
                    <a:moveTo>
                      <a:pt x="11141" y="79747"/>
                    </a:moveTo>
                    <a:lnTo>
                      <a:pt x="12900" y="87956"/>
                    </a:lnTo>
                    <a:lnTo>
                      <a:pt x="137798" y="87956"/>
                    </a:lnTo>
                    <a:cubicBezTo>
                      <a:pt x="140730" y="82679"/>
                      <a:pt x="143076" y="77988"/>
                      <a:pt x="144835" y="72711"/>
                    </a:cubicBezTo>
                    <a:cubicBezTo>
                      <a:pt x="152458" y="53947"/>
                      <a:pt x="146594" y="34010"/>
                      <a:pt x="142489" y="15246"/>
                    </a:cubicBezTo>
                    <a:cubicBezTo>
                      <a:pt x="141317" y="9968"/>
                      <a:pt x="141317" y="4691"/>
                      <a:pt x="141317" y="0"/>
                    </a:cubicBezTo>
                    <a:cubicBezTo>
                      <a:pt x="141317" y="0"/>
                      <a:pt x="141317" y="586"/>
                      <a:pt x="141317" y="586"/>
                    </a:cubicBezTo>
                    <a:cubicBezTo>
                      <a:pt x="136626" y="13487"/>
                      <a:pt x="130175" y="25801"/>
                      <a:pt x="119034" y="35183"/>
                    </a:cubicBezTo>
                    <a:cubicBezTo>
                      <a:pt x="115516" y="38114"/>
                      <a:pt x="112584" y="40460"/>
                      <a:pt x="109066" y="43392"/>
                    </a:cubicBezTo>
                    <a:cubicBezTo>
                      <a:pt x="96166" y="53947"/>
                      <a:pt x="77988" y="62742"/>
                      <a:pt x="60397" y="58051"/>
                    </a:cubicBezTo>
                    <a:cubicBezTo>
                      <a:pt x="58638" y="57465"/>
                      <a:pt x="57465" y="56879"/>
                      <a:pt x="55706" y="56879"/>
                    </a:cubicBezTo>
                    <a:cubicBezTo>
                      <a:pt x="55706" y="56879"/>
                      <a:pt x="55706" y="56879"/>
                      <a:pt x="55706" y="56879"/>
                    </a:cubicBezTo>
                    <a:cubicBezTo>
                      <a:pt x="46324" y="55119"/>
                      <a:pt x="36942" y="49842"/>
                      <a:pt x="29319" y="42219"/>
                    </a:cubicBezTo>
                    <a:cubicBezTo>
                      <a:pt x="20523" y="32837"/>
                      <a:pt x="11141" y="23455"/>
                      <a:pt x="3518" y="12900"/>
                    </a:cubicBezTo>
                    <a:cubicBezTo>
                      <a:pt x="2346" y="14073"/>
                      <a:pt x="1173" y="14659"/>
                      <a:pt x="0" y="15832"/>
                    </a:cubicBezTo>
                    <a:cubicBezTo>
                      <a:pt x="1759" y="34010"/>
                      <a:pt x="4691" y="51601"/>
                      <a:pt x="8209" y="69192"/>
                    </a:cubicBezTo>
                    <a:cubicBezTo>
                      <a:pt x="9968" y="72711"/>
                      <a:pt x="10555" y="76229"/>
                      <a:pt x="11141" y="79747"/>
                    </a:cubicBezTo>
                    <a:close/>
                  </a:path>
                </a:pathLst>
              </a:custGeom>
              <a:solidFill>
                <a:srgbClr val="161415"/>
              </a:solidFill>
              <a:ln w="5864" cap="flat">
                <a:noFill/>
                <a:prstDash val="solid"/>
                <a:miter/>
              </a:ln>
            </p:spPr>
            <p:txBody>
              <a:bodyPr rtlCol="0" anchor="ctr"/>
              <a:lstStyle/>
              <a:p>
                <a:endParaRPr lang="en-US"/>
              </a:p>
            </p:txBody>
          </p:sp>
          <p:grpSp>
            <p:nvGrpSpPr>
              <p:cNvPr id="638" name="Graphic 2">
                <a:extLst>
                  <a:ext uri="{FF2B5EF4-FFF2-40B4-BE49-F238E27FC236}">
                    <a16:creationId xmlns:a16="http://schemas.microsoft.com/office/drawing/2014/main" id="{75134452-6077-4BFC-AB00-1B7232CEF170}"/>
                  </a:ext>
                </a:extLst>
              </p:cNvPr>
              <p:cNvGrpSpPr/>
              <p:nvPr/>
            </p:nvGrpSpPr>
            <p:grpSpPr>
              <a:xfrm>
                <a:off x="1752896" y="2713427"/>
                <a:ext cx="76017" cy="89204"/>
                <a:chOff x="1752896" y="2713427"/>
                <a:chExt cx="76017" cy="89204"/>
              </a:xfrm>
            </p:grpSpPr>
            <p:sp>
              <p:nvSpPr>
                <p:cNvPr id="641" name="Graphic 2">
                  <a:extLst>
                    <a:ext uri="{FF2B5EF4-FFF2-40B4-BE49-F238E27FC236}">
                      <a16:creationId xmlns:a16="http://schemas.microsoft.com/office/drawing/2014/main" id="{F18D761A-49C3-4162-A392-B30FD3C79E15}"/>
                    </a:ext>
                  </a:extLst>
                </p:cNvPr>
                <p:cNvSpPr/>
                <p:nvPr/>
              </p:nvSpPr>
              <p:spPr>
                <a:xfrm>
                  <a:off x="1752896" y="2715155"/>
                  <a:ext cx="75176" cy="87477"/>
                </a:xfrm>
                <a:custGeom>
                  <a:avLst/>
                  <a:gdLst>
                    <a:gd name="connsiteX0" fmla="*/ 980 w 75176"/>
                    <a:gd name="connsiteY0" fmla="*/ 40558 h 87477"/>
                    <a:gd name="connsiteX1" fmla="*/ 9776 w 75176"/>
                    <a:gd name="connsiteY1" fmla="*/ 43490 h 87477"/>
                    <a:gd name="connsiteX2" fmla="*/ 10948 w 75176"/>
                    <a:gd name="connsiteY2" fmla="*/ 6548 h 87477"/>
                    <a:gd name="connsiteX3" fmla="*/ 39094 w 75176"/>
                    <a:gd name="connsiteY3" fmla="*/ 1857 h 87477"/>
                    <a:gd name="connsiteX4" fmla="*/ 66654 w 75176"/>
                    <a:gd name="connsiteY4" fmla="*/ 8307 h 87477"/>
                    <a:gd name="connsiteX5" fmla="*/ 65481 w 75176"/>
                    <a:gd name="connsiteY5" fmla="*/ 45249 h 87477"/>
                    <a:gd name="connsiteX6" fmla="*/ 74277 w 75176"/>
                    <a:gd name="connsiteY6" fmla="*/ 42903 h 87477"/>
                    <a:gd name="connsiteX7" fmla="*/ 64895 w 75176"/>
                    <a:gd name="connsiteY7" fmla="*/ 59908 h 87477"/>
                    <a:gd name="connsiteX8" fmla="*/ 36163 w 75176"/>
                    <a:gd name="connsiteY8" fmla="*/ 87468 h 87477"/>
                    <a:gd name="connsiteX9" fmla="*/ 9189 w 75176"/>
                    <a:gd name="connsiteY9" fmla="*/ 58149 h 87477"/>
                    <a:gd name="connsiteX10" fmla="*/ 980 w 75176"/>
                    <a:gd name="connsiteY10" fmla="*/ 40558 h 87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176" h="87477">
                      <a:moveTo>
                        <a:pt x="980" y="40558"/>
                      </a:moveTo>
                      <a:cubicBezTo>
                        <a:pt x="5085" y="35867"/>
                        <a:pt x="9776" y="43490"/>
                        <a:pt x="9776" y="43490"/>
                      </a:cubicBezTo>
                      <a:cubicBezTo>
                        <a:pt x="9776" y="43490"/>
                        <a:pt x="3912" y="17689"/>
                        <a:pt x="10948" y="6548"/>
                      </a:cubicBezTo>
                      <a:cubicBezTo>
                        <a:pt x="17985" y="-4593"/>
                        <a:pt x="39094" y="1857"/>
                        <a:pt x="39094" y="1857"/>
                      </a:cubicBezTo>
                      <a:cubicBezTo>
                        <a:pt x="39094" y="1857"/>
                        <a:pt x="60790" y="-3420"/>
                        <a:pt x="66654" y="8307"/>
                      </a:cubicBezTo>
                      <a:cubicBezTo>
                        <a:pt x="73104" y="20035"/>
                        <a:pt x="65481" y="45249"/>
                        <a:pt x="65481" y="45249"/>
                      </a:cubicBezTo>
                      <a:cubicBezTo>
                        <a:pt x="65481" y="45249"/>
                        <a:pt x="70172" y="38212"/>
                        <a:pt x="74277" y="42903"/>
                      </a:cubicBezTo>
                      <a:cubicBezTo>
                        <a:pt x="78382" y="47595"/>
                        <a:pt x="67241" y="58736"/>
                        <a:pt x="64895" y="59908"/>
                      </a:cubicBezTo>
                      <a:cubicBezTo>
                        <a:pt x="64895" y="59908"/>
                        <a:pt x="48477" y="88054"/>
                        <a:pt x="36163" y="87468"/>
                      </a:cubicBezTo>
                      <a:cubicBezTo>
                        <a:pt x="23849" y="86882"/>
                        <a:pt x="9189" y="58149"/>
                        <a:pt x="9189" y="58149"/>
                      </a:cubicBezTo>
                      <a:cubicBezTo>
                        <a:pt x="6844" y="56977"/>
                        <a:pt x="-3125" y="45249"/>
                        <a:pt x="980" y="40558"/>
                      </a:cubicBezTo>
                      <a:close/>
                    </a:path>
                  </a:pathLst>
                </a:custGeom>
                <a:solidFill>
                  <a:srgbClr val="F88667"/>
                </a:solidFill>
                <a:ln w="5864" cap="flat">
                  <a:noFill/>
                  <a:prstDash val="solid"/>
                  <a:miter/>
                </a:ln>
              </p:spPr>
              <p:txBody>
                <a:bodyPr rtlCol="0" anchor="ctr"/>
                <a:lstStyle/>
                <a:p>
                  <a:endParaRPr lang="en-US"/>
                </a:p>
              </p:txBody>
            </p:sp>
            <p:sp>
              <p:nvSpPr>
                <p:cNvPr id="642" name="Graphic 2">
                  <a:extLst>
                    <a:ext uri="{FF2B5EF4-FFF2-40B4-BE49-F238E27FC236}">
                      <a16:creationId xmlns:a16="http://schemas.microsoft.com/office/drawing/2014/main" id="{5E6F1F51-493A-46D8-9B70-5C0576D40B31}"/>
                    </a:ext>
                  </a:extLst>
                </p:cNvPr>
                <p:cNvSpPr/>
                <p:nvPr/>
              </p:nvSpPr>
              <p:spPr>
                <a:xfrm>
                  <a:off x="1796682" y="2713476"/>
                  <a:ext cx="32231" cy="52448"/>
                </a:xfrm>
                <a:custGeom>
                  <a:avLst/>
                  <a:gdLst>
                    <a:gd name="connsiteX0" fmla="*/ 0 w 32231"/>
                    <a:gd name="connsiteY0" fmla="*/ 13504 h 52448"/>
                    <a:gd name="connsiteX1" fmla="*/ 17591 w 32231"/>
                    <a:gd name="connsiteY1" fmla="*/ 25232 h 52448"/>
                    <a:gd name="connsiteX2" fmla="*/ 16419 w 32231"/>
                    <a:gd name="connsiteY2" fmla="*/ 38132 h 52448"/>
                    <a:gd name="connsiteX3" fmla="*/ 14659 w 32231"/>
                    <a:gd name="connsiteY3" fmla="*/ 52205 h 52448"/>
                    <a:gd name="connsiteX4" fmla="*/ 17005 w 32231"/>
                    <a:gd name="connsiteY4" fmla="*/ 51619 h 52448"/>
                    <a:gd name="connsiteX5" fmla="*/ 22869 w 32231"/>
                    <a:gd name="connsiteY5" fmla="*/ 45169 h 52448"/>
                    <a:gd name="connsiteX6" fmla="*/ 31664 w 32231"/>
                    <a:gd name="connsiteY6" fmla="*/ 44582 h 52448"/>
                    <a:gd name="connsiteX7" fmla="*/ 18764 w 32231"/>
                    <a:gd name="connsiteY7" fmla="*/ 18 h 52448"/>
                    <a:gd name="connsiteX8" fmla="*/ 0 w 32231"/>
                    <a:gd name="connsiteY8" fmla="*/ 13504 h 52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231" h="52448">
                      <a:moveTo>
                        <a:pt x="0" y="13504"/>
                      </a:moveTo>
                      <a:cubicBezTo>
                        <a:pt x="0" y="13504"/>
                        <a:pt x="15832" y="17023"/>
                        <a:pt x="17591" y="25232"/>
                      </a:cubicBezTo>
                      <a:cubicBezTo>
                        <a:pt x="18178" y="29337"/>
                        <a:pt x="17005" y="34028"/>
                        <a:pt x="16419" y="38132"/>
                      </a:cubicBezTo>
                      <a:cubicBezTo>
                        <a:pt x="15832" y="40478"/>
                        <a:pt x="14073" y="52205"/>
                        <a:pt x="14659" y="52205"/>
                      </a:cubicBezTo>
                      <a:cubicBezTo>
                        <a:pt x="15246" y="52792"/>
                        <a:pt x="16419" y="52205"/>
                        <a:pt x="17005" y="51619"/>
                      </a:cubicBezTo>
                      <a:cubicBezTo>
                        <a:pt x="19350" y="49860"/>
                        <a:pt x="21110" y="47514"/>
                        <a:pt x="22869" y="45169"/>
                      </a:cubicBezTo>
                      <a:cubicBezTo>
                        <a:pt x="25801" y="41064"/>
                        <a:pt x="30492" y="41650"/>
                        <a:pt x="31664" y="44582"/>
                      </a:cubicBezTo>
                      <a:cubicBezTo>
                        <a:pt x="31664" y="44582"/>
                        <a:pt x="36355" y="2363"/>
                        <a:pt x="18764" y="18"/>
                      </a:cubicBezTo>
                      <a:cubicBezTo>
                        <a:pt x="586" y="-569"/>
                        <a:pt x="0" y="13504"/>
                        <a:pt x="0" y="13504"/>
                      </a:cubicBezTo>
                      <a:close/>
                    </a:path>
                  </a:pathLst>
                </a:custGeom>
                <a:solidFill>
                  <a:srgbClr val="2E2E2C"/>
                </a:solidFill>
                <a:ln w="5864" cap="flat">
                  <a:noFill/>
                  <a:prstDash val="solid"/>
                  <a:miter/>
                </a:ln>
              </p:spPr>
              <p:txBody>
                <a:bodyPr rtlCol="0" anchor="ctr"/>
                <a:lstStyle/>
                <a:p>
                  <a:endParaRPr lang="en-US"/>
                </a:p>
              </p:txBody>
            </p:sp>
            <p:sp>
              <p:nvSpPr>
                <p:cNvPr id="643" name="Graphic 2">
                  <a:extLst>
                    <a:ext uri="{FF2B5EF4-FFF2-40B4-BE49-F238E27FC236}">
                      <a16:creationId xmlns:a16="http://schemas.microsoft.com/office/drawing/2014/main" id="{28CEA718-9069-4F11-93C3-F2562F95542A}"/>
                    </a:ext>
                  </a:extLst>
                </p:cNvPr>
                <p:cNvSpPr/>
                <p:nvPr/>
              </p:nvSpPr>
              <p:spPr>
                <a:xfrm>
                  <a:off x="1753186" y="2713427"/>
                  <a:ext cx="32943" cy="51667"/>
                </a:xfrm>
                <a:custGeom>
                  <a:avLst/>
                  <a:gdLst>
                    <a:gd name="connsiteX0" fmla="*/ 32941 w 32943"/>
                    <a:gd name="connsiteY0" fmla="*/ 13553 h 51667"/>
                    <a:gd name="connsiteX1" fmla="*/ 14763 w 32943"/>
                    <a:gd name="connsiteY1" fmla="*/ 24694 h 51667"/>
                    <a:gd name="connsiteX2" fmla="*/ 15350 w 32943"/>
                    <a:gd name="connsiteY2" fmla="*/ 37595 h 51667"/>
                    <a:gd name="connsiteX3" fmla="*/ 16523 w 32943"/>
                    <a:gd name="connsiteY3" fmla="*/ 51668 h 51667"/>
                    <a:gd name="connsiteX4" fmla="*/ 14177 w 32943"/>
                    <a:gd name="connsiteY4" fmla="*/ 51081 h 51667"/>
                    <a:gd name="connsiteX5" fmla="*/ 8900 w 32943"/>
                    <a:gd name="connsiteY5" fmla="*/ 44631 h 51667"/>
                    <a:gd name="connsiteX6" fmla="*/ 104 w 32943"/>
                    <a:gd name="connsiteY6" fmla="*/ 43459 h 51667"/>
                    <a:gd name="connsiteX7" fmla="*/ 15350 w 32943"/>
                    <a:gd name="connsiteY7" fmla="*/ 67 h 51667"/>
                    <a:gd name="connsiteX8" fmla="*/ 32941 w 32943"/>
                    <a:gd name="connsiteY8" fmla="*/ 13553 h 51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943" h="51667">
                      <a:moveTo>
                        <a:pt x="32941" y="13553"/>
                      </a:moveTo>
                      <a:cubicBezTo>
                        <a:pt x="32941" y="13553"/>
                        <a:pt x="16523" y="15899"/>
                        <a:pt x="14763" y="24694"/>
                      </a:cubicBezTo>
                      <a:cubicBezTo>
                        <a:pt x="13591" y="28799"/>
                        <a:pt x="14763" y="33490"/>
                        <a:pt x="15350" y="37595"/>
                      </a:cubicBezTo>
                      <a:cubicBezTo>
                        <a:pt x="15936" y="39940"/>
                        <a:pt x="17109" y="51668"/>
                        <a:pt x="16523" y="51668"/>
                      </a:cubicBezTo>
                      <a:cubicBezTo>
                        <a:pt x="15936" y="51668"/>
                        <a:pt x="14763" y="51668"/>
                        <a:pt x="14177" y="51081"/>
                      </a:cubicBezTo>
                      <a:cubicBezTo>
                        <a:pt x="11831" y="49322"/>
                        <a:pt x="10659" y="46390"/>
                        <a:pt x="8900" y="44631"/>
                      </a:cubicBezTo>
                      <a:cubicBezTo>
                        <a:pt x="5968" y="39940"/>
                        <a:pt x="1863" y="40527"/>
                        <a:pt x="104" y="43459"/>
                      </a:cubicBezTo>
                      <a:cubicBezTo>
                        <a:pt x="104" y="43459"/>
                        <a:pt x="-2242" y="1239"/>
                        <a:pt x="15350" y="67"/>
                      </a:cubicBezTo>
                      <a:cubicBezTo>
                        <a:pt x="33527" y="-1106"/>
                        <a:pt x="32941" y="13553"/>
                        <a:pt x="32941" y="13553"/>
                      </a:cubicBezTo>
                      <a:close/>
                    </a:path>
                  </a:pathLst>
                </a:custGeom>
                <a:solidFill>
                  <a:srgbClr val="2E2E2C"/>
                </a:solidFill>
                <a:ln w="5864" cap="flat">
                  <a:noFill/>
                  <a:prstDash val="solid"/>
                  <a:miter/>
                </a:ln>
              </p:spPr>
              <p:txBody>
                <a:bodyPr rtlCol="0" anchor="ctr"/>
                <a:lstStyle/>
                <a:p>
                  <a:endParaRPr lang="en-US"/>
                </a:p>
              </p:txBody>
            </p:sp>
          </p:grpSp>
          <p:sp>
            <p:nvSpPr>
              <p:cNvPr id="639" name="Graphic 2">
                <a:extLst>
                  <a:ext uri="{FF2B5EF4-FFF2-40B4-BE49-F238E27FC236}">
                    <a16:creationId xmlns:a16="http://schemas.microsoft.com/office/drawing/2014/main" id="{CF96FC45-9AD2-4F90-8E99-0F25413DE22B}"/>
                  </a:ext>
                </a:extLst>
              </p:cNvPr>
              <p:cNvSpPr/>
              <p:nvPr/>
            </p:nvSpPr>
            <p:spPr>
              <a:xfrm>
                <a:off x="1751531" y="2740467"/>
                <a:ext cx="78574" cy="28758"/>
              </a:xfrm>
              <a:custGeom>
                <a:avLst/>
                <a:gdLst>
                  <a:gd name="connsiteX0" fmla="*/ 39287 w 78574"/>
                  <a:gd name="connsiteY0" fmla="*/ 6450 h 28758"/>
                  <a:gd name="connsiteX1" fmla="*/ 78574 w 78574"/>
                  <a:gd name="connsiteY1" fmla="*/ 2932 h 28758"/>
                  <a:gd name="connsiteX2" fmla="*/ 70365 w 78574"/>
                  <a:gd name="connsiteY2" fmla="*/ 19937 h 28758"/>
                  <a:gd name="connsiteX3" fmla="*/ 52187 w 78574"/>
                  <a:gd name="connsiteY3" fmla="*/ 28733 h 28758"/>
                  <a:gd name="connsiteX4" fmla="*/ 43392 w 78574"/>
                  <a:gd name="connsiteY4" fmla="*/ 26387 h 28758"/>
                  <a:gd name="connsiteX5" fmla="*/ 33423 w 78574"/>
                  <a:gd name="connsiteY5" fmla="*/ 25801 h 28758"/>
                  <a:gd name="connsiteX6" fmla="*/ 24628 w 78574"/>
                  <a:gd name="connsiteY6" fmla="*/ 27560 h 28758"/>
                  <a:gd name="connsiteX7" fmla="*/ 7036 w 78574"/>
                  <a:gd name="connsiteY7" fmla="*/ 17591 h 28758"/>
                  <a:gd name="connsiteX8" fmla="*/ 0 w 78574"/>
                  <a:gd name="connsiteY8" fmla="*/ 0 h 28758"/>
                  <a:gd name="connsiteX9" fmla="*/ 39287 w 78574"/>
                  <a:gd name="connsiteY9" fmla="*/ 6450 h 28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574" h="28758">
                    <a:moveTo>
                      <a:pt x="39287" y="6450"/>
                    </a:moveTo>
                    <a:cubicBezTo>
                      <a:pt x="49842" y="6450"/>
                      <a:pt x="62742" y="5864"/>
                      <a:pt x="78574" y="2932"/>
                    </a:cubicBezTo>
                    <a:lnTo>
                      <a:pt x="70365" y="19937"/>
                    </a:lnTo>
                    <a:cubicBezTo>
                      <a:pt x="70365" y="19937"/>
                      <a:pt x="62156" y="29319"/>
                      <a:pt x="52187" y="28733"/>
                    </a:cubicBezTo>
                    <a:cubicBezTo>
                      <a:pt x="47496" y="28733"/>
                      <a:pt x="45151" y="27560"/>
                      <a:pt x="43392" y="26387"/>
                    </a:cubicBezTo>
                    <a:cubicBezTo>
                      <a:pt x="40460" y="24041"/>
                      <a:pt x="36355" y="24041"/>
                      <a:pt x="33423" y="25801"/>
                    </a:cubicBezTo>
                    <a:cubicBezTo>
                      <a:pt x="31664" y="26973"/>
                      <a:pt x="29319" y="28146"/>
                      <a:pt x="24628" y="27560"/>
                    </a:cubicBezTo>
                    <a:cubicBezTo>
                      <a:pt x="14659" y="26973"/>
                      <a:pt x="7036" y="17591"/>
                      <a:pt x="7036" y="17591"/>
                    </a:cubicBezTo>
                    <a:lnTo>
                      <a:pt x="0" y="0"/>
                    </a:lnTo>
                    <a:cubicBezTo>
                      <a:pt x="15246" y="4691"/>
                      <a:pt x="28146" y="5864"/>
                      <a:pt x="39287" y="6450"/>
                    </a:cubicBezTo>
                    <a:close/>
                  </a:path>
                </a:pathLst>
              </a:custGeom>
              <a:solidFill>
                <a:srgbClr val="161415"/>
              </a:solidFill>
              <a:ln w="5864" cap="flat">
                <a:noFill/>
                <a:prstDash val="solid"/>
                <a:miter/>
              </a:ln>
            </p:spPr>
            <p:txBody>
              <a:bodyPr rtlCol="0" anchor="ctr"/>
              <a:lstStyle/>
              <a:p>
                <a:endParaRPr lang="en-US"/>
              </a:p>
            </p:txBody>
          </p:sp>
          <p:sp>
            <p:nvSpPr>
              <p:cNvPr id="640" name="Graphic 2">
                <a:extLst>
                  <a:ext uri="{FF2B5EF4-FFF2-40B4-BE49-F238E27FC236}">
                    <a16:creationId xmlns:a16="http://schemas.microsoft.com/office/drawing/2014/main" id="{BFFAB765-BFF8-4A78-8816-AAFC4156F79B}"/>
                  </a:ext>
                </a:extLst>
              </p:cNvPr>
              <p:cNvSpPr/>
              <p:nvPr/>
            </p:nvSpPr>
            <p:spPr>
              <a:xfrm>
                <a:off x="1732002" y="2693557"/>
                <a:ext cx="118371" cy="142489"/>
              </a:xfrm>
              <a:custGeom>
                <a:avLst/>
                <a:gdLst>
                  <a:gd name="connsiteX0" fmla="*/ 9561 w 118371"/>
                  <a:gd name="connsiteY0" fmla="*/ 97925 h 142489"/>
                  <a:gd name="connsiteX1" fmla="*/ 57057 w 118371"/>
                  <a:gd name="connsiteY1" fmla="*/ 142490 h 142489"/>
                  <a:gd name="connsiteX2" fmla="*/ 57057 w 118371"/>
                  <a:gd name="connsiteY2" fmla="*/ 142490 h 142489"/>
                  <a:gd name="connsiteX3" fmla="*/ 57057 w 118371"/>
                  <a:gd name="connsiteY3" fmla="*/ 142490 h 142489"/>
                  <a:gd name="connsiteX4" fmla="*/ 57057 w 118371"/>
                  <a:gd name="connsiteY4" fmla="*/ 142490 h 142489"/>
                  <a:gd name="connsiteX5" fmla="*/ 57057 w 118371"/>
                  <a:gd name="connsiteY5" fmla="*/ 142490 h 142489"/>
                  <a:gd name="connsiteX6" fmla="*/ 106899 w 118371"/>
                  <a:gd name="connsiteY6" fmla="*/ 100857 h 142489"/>
                  <a:gd name="connsiteX7" fmla="*/ 115695 w 118371"/>
                  <a:gd name="connsiteY7" fmla="*/ 48083 h 142489"/>
                  <a:gd name="connsiteX8" fmla="*/ 61162 w 118371"/>
                  <a:gd name="connsiteY8" fmla="*/ 0 h 142489"/>
                  <a:gd name="connsiteX9" fmla="*/ 3697 w 118371"/>
                  <a:gd name="connsiteY9" fmla="*/ 44565 h 142489"/>
                  <a:gd name="connsiteX10" fmla="*/ 9561 w 118371"/>
                  <a:gd name="connsiteY10" fmla="*/ 97925 h 142489"/>
                  <a:gd name="connsiteX11" fmla="*/ 18943 w 118371"/>
                  <a:gd name="connsiteY11" fmla="*/ 62156 h 142489"/>
                  <a:gd name="connsiteX12" fmla="*/ 59989 w 118371"/>
                  <a:gd name="connsiteY12" fmla="*/ 47497 h 142489"/>
                  <a:gd name="connsiteX13" fmla="*/ 99863 w 118371"/>
                  <a:gd name="connsiteY13" fmla="*/ 64501 h 142489"/>
                  <a:gd name="connsiteX14" fmla="*/ 57057 w 118371"/>
                  <a:gd name="connsiteY14" fmla="*/ 142490 h 142489"/>
                  <a:gd name="connsiteX15" fmla="*/ 18943 w 118371"/>
                  <a:gd name="connsiteY15" fmla="*/ 62156 h 142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8371" h="142489">
                    <a:moveTo>
                      <a:pt x="9561" y="97925"/>
                    </a:moveTo>
                    <a:cubicBezTo>
                      <a:pt x="16011" y="110239"/>
                      <a:pt x="45916" y="141903"/>
                      <a:pt x="57057" y="142490"/>
                    </a:cubicBezTo>
                    <a:lnTo>
                      <a:pt x="57057" y="142490"/>
                    </a:lnTo>
                    <a:cubicBezTo>
                      <a:pt x="57057" y="142490"/>
                      <a:pt x="57057" y="142490"/>
                      <a:pt x="57057" y="142490"/>
                    </a:cubicBezTo>
                    <a:cubicBezTo>
                      <a:pt x="57057" y="142490"/>
                      <a:pt x="57057" y="142490"/>
                      <a:pt x="57057" y="142490"/>
                    </a:cubicBezTo>
                    <a:lnTo>
                      <a:pt x="57057" y="142490"/>
                    </a:lnTo>
                    <a:cubicBezTo>
                      <a:pt x="68198" y="142490"/>
                      <a:pt x="99863" y="112584"/>
                      <a:pt x="106899" y="100857"/>
                    </a:cubicBezTo>
                    <a:cubicBezTo>
                      <a:pt x="114522" y="89129"/>
                      <a:pt x="122731" y="70365"/>
                      <a:pt x="115695" y="48083"/>
                    </a:cubicBezTo>
                    <a:cubicBezTo>
                      <a:pt x="101622" y="2346"/>
                      <a:pt x="62335" y="0"/>
                      <a:pt x="61162" y="0"/>
                    </a:cubicBezTo>
                    <a:cubicBezTo>
                      <a:pt x="59989" y="0"/>
                      <a:pt x="20702" y="0"/>
                      <a:pt x="3697" y="44565"/>
                    </a:cubicBezTo>
                    <a:cubicBezTo>
                      <a:pt x="-4512" y="66261"/>
                      <a:pt x="2524" y="85611"/>
                      <a:pt x="9561" y="97925"/>
                    </a:cubicBezTo>
                    <a:close/>
                    <a:moveTo>
                      <a:pt x="18943" y="62156"/>
                    </a:moveTo>
                    <a:cubicBezTo>
                      <a:pt x="21288" y="49256"/>
                      <a:pt x="52366" y="47497"/>
                      <a:pt x="59989" y="47497"/>
                    </a:cubicBezTo>
                    <a:cubicBezTo>
                      <a:pt x="67612" y="47497"/>
                      <a:pt x="98690" y="51601"/>
                      <a:pt x="99863" y="64501"/>
                    </a:cubicBezTo>
                    <a:cubicBezTo>
                      <a:pt x="101622" y="77402"/>
                      <a:pt x="58230" y="140144"/>
                      <a:pt x="57057" y="142490"/>
                    </a:cubicBezTo>
                    <a:cubicBezTo>
                      <a:pt x="55298" y="140730"/>
                      <a:pt x="16597" y="75056"/>
                      <a:pt x="18943" y="62156"/>
                    </a:cubicBezTo>
                    <a:close/>
                  </a:path>
                </a:pathLst>
              </a:custGeom>
              <a:solidFill>
                <a:srgbClr val="161415"/>
              </a:solidFill>
              <a:ln w="5864" cap="flat">
                <a:noFill/>
                <a:prstDash val="solid"/>
                <a:miter/>
              </a:ln>
            </p:spPr>
            <p:txBody>
              <a:bodyPr rtlCol="0" anchor="ctr"/>
              <a:lstStyle/>
              <a:p>
                <a:endParaRPr lang="en-US"/>
              </a:p>
            </p:txBody>
          </p:sp>
        </p:grpSp>
        <p:grpSp>
          <p:nvGrpSpPr>
            <p:cNvPr id="629" name="Graphic 2">
              <a:extLst>
                <a:ext uri="{FF2B5EF4-FFF2-40B4-BE49-F238E27FC236}">
                  <a16:creationId xmlns:a16="http://schemas.microsoft.com/office/drawing/2014/main" id="{74FBC06D-C889-4C32-9C76-9816D56DB8FD}"/>
                </a:ext>
              </a:extLst>
            </p:cNvPr>
            <p:cNvGrpSpPr/>
            <p:nvPr/>
          </p:nvGrpSpPr>
          <p:grpSpPr>
            <a:xfrm>
              <a:off x="1634256" y="2948316"/>
              <a:ext cx="49983" cy="50482"/>
              <a:chOff x="1634256" y="2948316"/>
              <a:chExt cx="49983" cy="50482"/>
            </a:xfrm>
          </p:grpSpPr>
          <p:sp>
            <p:nvSpPr>
              <p:cNvPr id="631" name="Graphic 2">
                <a:extLst>
                  <a:ext uri="{FF2B5EF4-FFF2-40B4-BE49-F238E27FC236}">
                    <a16:creationId xmlns:a16="http://schemas.microsoft.com/office/drawing/2014/main" id="{9B0268CB-7BD7-4B6C-AA16-0D40110AEF45}"/>
                  </a:ext>
                </a:extLst>
              </p:cNvPr>
              <p:cNvSpPr/>
              <p:nvPr/>
            </p:nvSpPr>
            <p:spPr>
              <a:xfrm>
                <a:off x="1634256" y="2948316"/>
                <a:ext cx="49983" cy="50482"/>
              </a:xfrm>
              <a:custGeom>
                <a:avLst/>
                <a:gdLst>
                  <a:gd name="connsiteX0" fmla="*/ 39287 w 49983"/>
                  <a:gd name="connsiteY0" fmla="*/ 37256 h 50482"/>
                  <a:gd name="connsiteX1" fmla="*/ 33423 w 49983"/>
                  <a:gd name="connsiteY1" fmla="*/ 32565 h 50482"/>
                  <a:gd name="connsiteX2" fmla="*/ 42219 w 49983"/>
                  <a:gd name="connsiteY2" fmla="*/ 34911 h 50482"/>
                  <a:gd name="connsiteX3" fmla="*/ 48669 w 49983"/>
                  <a:gd name="connsiteY3" fmla="*/ 26701 h 50482"/>
                  <a:gd name="connsiteX4" fmla="*/ 37528 w 49983"/>
                  <a:gd name="connsiteY4" fmla="*/ 27874 h 50482"/>
                  <a:gd name="connsiteX5" fmla="*/ 31664 w 49983"/>
                  <a:gd name="connsiteY5" fmla="*/ 20251 h 50482"/>
                  <a:gd name="connsiteX6" fmla="*/ 38114 w 49983"/>
                  <a:gd name="connsiteY6" fmla="*/ 22010 h 50482"/>
                  <a:gd name="connsiteX7" fmla="*/ 45151 w 49983"/>
                  <a:gd name="connsiteY7" fmla="*/ 25529 h 50482"/>
                  <a:gd name="connsiteX8" fmla="*/ 46324 w 49983"/>
                  <a:gd name="connsiteY8" fmla="*/ 20251 h 50482"/>
                  <a:gd name="connsiteX9" fmla="*/ 37528 w 49983"/>
                  <a:gd name="connsiteY9" fmla="*/ 12628 h 50482"/>
                  <a:gd name="connsiteX10" fmla="*/ 28146 w 49983"/>
                  <a:gd name="connsiteY10" fmla="*/ 9110 h 50482"/>
                  <a:gd name="connsiteX11" fmla="*/ 8796 w 49983"/>
                  <a:gd name="connsiteY11" fmla="*/ 1487 h 50482"/>
                  <a:gd name="connsiteX12" fmla="*/ 0 w 49983"/>
                  <a:gd name="connsiteY12" fmla="*/ 901 h 50482"/>
                  <a:gd name="connsiteX13" fmla="*/ 5277 w 49983"/>
                  <a:gd name="connsiteY13" fmla="*/ 19665 h 50482"/>
                  <a:gd name="connsiteX14" fmla="*/ 12314 w 49983"/>
                  <a:gd name="connsiteY14" fmla="*/ 33738 h 50482"/>
                  <a:gd name="connsiteX15" fmla="*/ 21110 w 49983"/>
                  <a:gd name="connsiteY15" fmla="*/ 44879 h 50482"/>
                  <a:gd name="connsiteX16" fmla="*/ 28732 w 49983"/>
                  <a:gd name="connsiteY16" fmla="*/ 50156 h 50482"/>
                  <a:gd name="connsiteX17" fmla="*/ 21696 w 49983"/>
                  <a:gd name="connsiteY17" fmla="*/ 37843 h 50482"/>
                  <a:gd name="connsiteX18" fmla="*/ 29319 w 49983"/>
                  <a:gd name="connsiteY18" fmla="*/ 46052 h 50482"/>
                  <a:gd name="connsiteX19" fmla="*/ 38701 w 49983"/>
                  <a:gd name="connsiteY19" fmla="*/ 50156 h 50482"/>
                  <a:gd name="connsiteX20" fmla="*/ 34010 w 49983"/>
                  <a:gd name="connsiteY20" fmla="*/ 42533 h 50482"/>
                  <a:gd name="connsiteX21" fmla="*/ 29319 w 49983"/>
                  <a:gd name="connsiteY21" fmla="*/ 37843 h 50482"/>
                  <a:gd name="connsiteX22" fmla="*/ 48083 w 49983"/>
                  <a:gd name="connsiteY22" fmla="*/ 45465 h 50482"/>
                  <a:gd name="connsiteX23" fmla="*/ 39287 w 49983"/>
                  <a:gd name="connsiteY23" fmla="*/ 37256 h 50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9983" h="50482">
                    <a:moveTo>
                      <a:pt x="39287" y="37256"/>
                    </a:moveTo>
                    <a:cubicBezTo>
                      <a:pt x="38701" y="36670"/>
                      <a:pt x="34010" y="33151"/>
                      <a:pt x="33423" y="32565"/>
                    </a:cubicBezTo>
                    <a:cubicBezTo>
                      <a:pt x="35769" y="34324"/>
                      <a:pt x="40460" y="34911"/>
                      <a:pt x="42219" y="34911"/>
                    </a:cubicBezTo>
                    <a:cubicBezTo>
                      <a:pt x="46324" y="34324"/>
                      <a:pt x="52774" y="29047"/>
                      <a:pt x="48669" y="26701"/>
                    </a:cubicBezTo>
                    <a:cubicBezTo>
                      <a:pt x="46910" y="25529"/>
                      <a:pt x="41046" y="29633"/>
                      <a:pt x="37528" y="27874"/>
                    </a:cubicBezTo>
                    <a:cubicBezTo>
                      <a:pt x="34010" y="26115"/>
                      <a:pt x="29319" y="24356"/>
                      <a:pt x="31664" y="20251"/>
                    </a:cubicBezTo>
                    <a:cubicBezTo>
                      <a:pt x="33423" y="17319"/>
                      <a:pt x="36942" y="21424"/>
                      <a:pt x="38114" y="22010"/>
                    </a:cubicBezTo>
                    <a:cubicBezTo>
                      <a:pt x="41046" y="24356"/>
                      <a:pt x="44565" y="24942"/>
                      <a:pt x="45151" y="25529"/>
                    </a:cubicBezTo>
                    <a:cubicBezTo>
                      <a:pt x="47496" y="26701"/>
                      <a:pt x="48669" y="23769"/>
                      <a:pt x="46324" y="20251"/>
                    </a:cubicBezTo>
                    <a:cubicBezTo>
                      <a:pt x="43978" y="17906"/>
                      <a:pt x="41046" y="14974"/>
                      <a:pt x="37528" y="12628"/>
                    </a:cubicBezTo>
                    <a:cubicBezTo>
                      <a:pt x="34596" y="10869"/>
                      <a:pt x="31078" y="10283"/>
                      <a:pt x="28146" y="9110"/>
                    </a:cubicBezTo>
                    <a:cubicBezTo>
                      <a:pt x="21696" y="6764"/>
                      <a:pt x="14659" y="6178"/>
                      <a:pt x="8796" y="1487"/>
                    </a:cubicBezTo>
                    <a:cubicBezTo>
                      <a:pt x="6450" y="5592"/>
                      <a:pt x="3518" y="-2618"/>
                      <a:pt x="0" y="901"/>
                    </a:cubicBezTo>
                    <a:cubicBezTo>
                      <a:pt x="1173" y="2660"/>
                      <a:pt x="3518" y="12628"/>
                      <a:pt x="5277" y="19665"/>
                    </a:cubicBezTo>
                    <a:cubicBezTo>
                      <a:pt x="6450" y="24942"/>
                      <a:pt x="9968" y="29047"/>
                      <a:pt x="12314" y="33738"/>
                    </a:cubicBezTo>
                    <a:cubicBezTo>
                      <a:pt x="14073" y="37256"/>
                      <a:pt x="19350" y="43120"/>
                      <a:pt x="21110" y="44879"/>
                    </a:cubicBezTo>
                    <a:cubicBezTo>
                      <a:pt x="22282" y="46052"/>
                      <a:pt x="28146" y="51916"/>
                      <a:pt x="28732" y="50156"/>
                    </a:cubicBezTo>
                    <a:cubicBezTo>
                      <a:pt x="30492" y="46638"/>
                      <a:pt x="22869" y="40188"/>
                      <a:pt x="21696" y="37843"/>
                    </a:cubicBezTo>
                    <a:cubicBezTo>
                      <a:pt x="22869" y="39015"/>
                      <a:pt x="25801" y="43120"/>
                      <a:pt x="29319" y="46052"/>
                    </a:cubicBezTo>
                    <a:cubicBezTo>
                      <a:pt x="32837" y="48984"/>
                      <a:pt x="36942" y="51329"/>
                      <a:pt x="38701" y="50156"/>
                    </a:cubicBezTo>
                    <a:cubicBezTo>
                      <a:pt x="42805" y="47811"/>
                      <a:pt x="37528" y="45465"/>
                      <a:pt x="34010" y="42533"/>
                    </a:cubicBezTo>
                    <a:cubicBezTo>
                      <a:pt x="32251" y="40774"/>
                      <a:pt x="29905" y="39015"/>
                      <a:pt x="29319" y="37843"/>
                    </a:cubicBezTo>
                    <a:cubicBezTo>
                      <a:pt x="32251" y="40188"/>
                      <a:pt x="44565" y="50743"/>
                      <a:pt x="48083" y="45465"/>
                    </a:cubicBezTo>
                    <a:cubicBezTo>
                      <a:pt x="50428" y="41947"/>
                      <a:pt x="42219" y="39602"/>
                      <a:pt x="39287" y="37256"/>
                    </a:cubicBezTo>
                    <a:close/>
                  </a:path>
                </a:pathLst>
              </a:custGeom>
              <a:solidFill>
                <a:srgbClr val="F88667"/>
              </a:solidFill>
              <a:ln w="5864" cap="flat">
                <a:noFill/>
                <a:prstDash val="solid"/>
                <a:miter/>
              </a:ln>
            </p:spPr>
            <p:txBody>
              <a:bodyPr rtlCol="0" anchor="ctr"/>
              <a:lstStyle/>
              <a:p>
                <a:endParaRPr lang="en-US"/>
              </a:p>
            </p:txBody>
          </p:sp>
          <p:sp>
            <p:nvSpPr>
              <p:cNvPr id="632" name="Graphic 2">
                <a:extLst>
                  <a:ext uri="{FF2B5EF4-FFF2-40B4-BE49-F238E27FC236}">
                    <a16:creationId xmlns:a16="http://schemas.microsoft.com/office/drawing/2014/main" id="{A86AC09C-E441-41BD-8FC6-0048A198136D}"/>
                  </a:ext>
                </a:extLst>
              </p:cNvPr>
              <p:cNvSpPr/>
              <p:nvPr/>
            </p:nvSpPr>
            <p:spPr>
              <a:xfrm>
                <a:off x="1678234" y="2965636"/>
                <a:ext cx="3518" cy="9382"/>
              </a:xfrm>
              <a:custGeom>
                <a:avLst/>
                <a:gdLst>
                  <a:gd name="connsiteX0" fmla="*/ 0 w 3518"/>
                  <a:gd name="connsiteY0" fmla="*/ 0 h 9382"/>
                  <a:gd name="connsiteX1" fmla="*/ 3518 w 3518"/>
                  <a:gd name="connsiteY1" fmla="*/ 0 h 9382"/>
                  <a:gd name="connsiteX2" fmla="*/ 3518 w 3518"/>
                  <a:gd name="connsiteY2" fmla="*/ 9382 h 9382"/>
                  <a:gd name="connsiteX3" fmla="*/ 0 w 3518"/>
                  <a:gd name="connsiteY3" fmla="*/ 9382 h 9382"/>
                </a:gdLst>
                <a:ahLst/>
                <a:cxnLst>
                  <a:cxn ang="0">
                    <a:pos x="connsiteX0" y="connsiteY0"/>
                  </a:cxn>
                  <a:cxn ang="0">
                    <a:pos x="connsiteX1" y="connsiteY1"/>
                  </a:cxn>
                  <a:cxn ang="0">
                    <a:pos x="connsiteX2" y="connsiteY2"/>
                  </a:cxn>
                  <a:cxn ang="0">
                    <a:pos x="connsiteX3" y="connsiteY3"/>
                  </a:cxn>
                </a:cxnLst>
                <a:rect l="l" t="t" r="r" b="b"/>
                <a:pathLst>
                  <a:path w="3518" h="9382">
                    <a:moveTo>
                      <a:pt x="0" y="0"/>
                    </a:moveTo>
                    <a:lnTo>
                      <a:pt x="3518" y="0"/>
                    </a:lnTo>
                    <a:lnTo>
                      <a:pt x="3518" y="9382"/>
                    </a:lnTo>
                    <a:lnTo>
                      <a:pt x="0" y="9382"/>
                    </a:lnTo>
                    <a:close/>
                  </a:path>
                </a:pathLst>
              </a:custGeom>
              <a:solidFill>
                <a:srgbClr val="2E2E2C"/>
              </a:solidFill>
              <a:ln w="5864" cap="flat">
                <a:noFill/>
                <a:prstDash val="solid"/>
                <a:miter/>
              </a:ln>
            </p:spPr>
            <p:txBody>
              <a:bodyPr rtlCol="0" anchor="ctr"/>
              <a:lstStyle/>
              <a:p>
                <a:endParaRPr lang="en-US"/>
              </a:p>
            </p:txBody>
          </p:sp>
        </p:grpSp>
        <p:sp>
          <p:nvSpPr>
            <p:cNvPr id="630" name="Graphic 2">
              <a:extLst>
                <a:ext uri="{FF2B5EF4-FFF2-40B4-BE49-F238E27FC236}">
                  <a16:creationId xmlns:a16="http://schemas.microsoft.com/office/drawing/2014/main" id="{3AA99316-A4F9-43D2-9A26-1540D9498956}"/>
                </a:ext>
              </a:extLst>
            </p:cNvPr>
            <p:cNvSpPr/>
            <p:nvPr/>
          </p:nvSpPr>
          <p:spPr>
            <a:xfrm>
              <a:off x="1608768" y="2811301"/>
              <a:ext cx="113003" cy="158438"/>
            </a:xfrm>
            <a:custGeom>
              <a:avLst/>
              <a:gdLst>
                <a:gd name="connsiteX0" fmla="*/ 55393 w 113003"/>
                <a:gd name="connsiteY0" fmla="*/ 144366 h 158438"/>
                <a:gd name="connsiteX1" fmla="*/ 29592 w 113003"/>
                <a:gd name="connsiteY1" fmla="*/ 158439 h 158438"/>
                <a:gd name="connsiteX2" fmla="*/ 3792 w 113003"/>
                <a:gd name="connsiteY2" fmla="*/ 57582 h 158438"/>
                <a:gd name="connsiteX3" fmla="*/ 96439 w 113003"/>
                <a:gd name="connsiteY3" fmla="*/ 117 h 158438"/>
                <a:gd name="connsiteX4" fmla="*/ 111685 w 113003"/>
                <a:gd name="connsiteY4" fmla="*/ 69310 h 158438"/>
                <a:gd name="connsiteX5" fmla="*/ 41320 w 113003"/>
                <a:gd name="connsiteY5" fmla="*/ 81624 h 158438"/>
                <a:gd name="connsiteX6" fmla="*/ 55393 w 113003"/>
                <a:gd name="connsiteY6" fmla="*/ 144366 h 15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003" h="158438">
                  <a:moveTo>
                    <a:pt x="55393" y="144366"/>
                  </a:moveTo>
                  <a:lnTo>
                    <a:pt x="29592" y="158439"/>
                  </a:lnTo>
                  <a:cubicBezTo>
                    <a:pt x="29592" y="158439"/>
                    <a:pt x="-12627" y="83969"/>
                    <a:pt x="3792" y="57582"/>
                  </a:cubicBezTo>
                  <a:cubicBezTo>
                    <a:pt x="14933" y="39991"/>
                    <a:pt x="78848" y="8327"/>
                    <a:pt x="96439" y="117"/>
                  </a:cubicBezTo>
                  <a:cubicBezTo>
                    <a:pt x="102303" y="-2814"/>
                    <a:pt x="117549" y="49959"/>
                    <a:pt x="111685" y="69310"/>
                  </a:cubicBezTo>
                  <a:cubicBezTo>
                    <a:pt x="111685" y="69310"/>
                    <a:pt x="41906" y="75760"/>
                    <a:pt x="41320" y="81624"/>
                  </a:cubicBezTo>
                  <a:cubicBezTo>
                    <a:pt x="41320" y="86315"/>
                    <a:pt x="55393" y="144366"/>
                    <a:pt x="55393" y="144366"/>
                  </a:cubicBezTo>
                  <a:close/>
                </a:path>
              </a:pathLst>
            </a:custGeom>
            <a:solidFill>
              <a:srgbClr val="2E2E2C"/>
            </a:solidFill>
            <a:ln w="5864" cap="flat">
              <a:noFill/>
              <a:prstDash val="solid"/>
              <a:miter/>
            </a:ln>
          </p:spPr>
          <p:txBody>
            <a:bodyPr rtlCol="0" anchor="ctr"/>
            <a:lstStyle/>
            <a:p>
              <a:endParaRPr lang="en-US"/>
            </a:p>
          </p:txBody>
        </p:sp>
      </p:grpSp>
      <p:grpSp>
        <p:nvGrpSpPr>
          <p:cNvPr id="644" name="Graphic 2">
            <a:extLst>
              <a:ext uri="{FF2B5EF4-FFF2-40B4-BE49-F238E27FC236}">
                <a16:creationId xmlns:a16="http://schemas.microsoft.com/office/drawing/2014/main" id="{7E380390-B9FA-430B-BAFD-8E194C1D5731}"/>
              </a:ext>
            </a:extLst>
          </p:cNvPr>
          <p:cNvGrpSpPr/>
          <p:nvPr/>
        </p:nvGrpSpPr>
        <p:grpSpPr>
          <a:xfrm>
            <a:off x="3678809" y="4627002"/>
            <a:ext cx="306073" cy="305242"/>
            <a:chOff x="1608768" y="2693557"/>
            <a:chExt cx="306073" cy="305242"/>
          </a:xfrm>
        </p:grpSpPr>
        <p:grpSp>
          <p:nvGrpSpPr>
            <p:cNvPr id="645" name="Graphic 2">
              <a:extLst>
                <a:ext uri="{FF2B5EF4-FFF2-40B4-BE49-F238E27FC236}">
                  <a16:creationId xmlns:a16="http://schemas.microsoft.com/office/drawing/2014/main" id="{4CADC428-BB1D-449C-87E9-F0B4AE4CCF6E}"/>
                </a:ext>
              </a:extLst>
            </p:cNvPr>
            <p:cNvGrpSpPr/>
            <p:nvPr/>
          </p:nvGrpSpPr>
          <p:grpSpPr>
            <a:xfrm>
              <a:off x="1705793" y="2693557"/>
              <a:ext cx="209048" cy="249796"/>
              <a:chOff x="1705793" y="2693557"/>
              <a:chExt cx="209048" cy="249796"/>
            </a:xfrm>
          </p:grpSpPr>
          <p:sp>
            <p:nvSpPr>
              <p:cNvPr id="650" name="Graphic 2">
                <a:extLst>
                  <a:ext uri="{FF2B5EF4-FFF2-40B4-BE49-F238E27FC236}">
                    <a16:creationId xmlns:a16="http://schemas.microsoft.com/office/drawing/2014/main" id="{FF28D6AB-AD68-4B96-8C9E-35C9033B3215}"/>
                  </a:ext>
                </a:extLst>
              </p:cNvPr>
              <p:cNvSpPr/>
              <p:nvPr/>
            </p:nvSpPr>
            <p:spPr>
              <a:xfrm rot="-10692038">
                <a:off x="1742129" y="2729983"/>
                <a:ext cx="96165" cy="86783"/>
              </a:xfrm>
              <a:custGeom>
                <a:avLst/>
                <a:gdLst>
                  <a:gd name="connsiteX0" fmla="*/ 96165 w 96165"/>
                  <a:gd name="connsiteY0" fmla="*/ 43392 h 86783"/>
                  <a:gd name="connsiteX1" fmla="*/ 48083 w 96165"/>
                  <a:gd name="connsiteY1" fmla="*/ 86783 h 86783"/>
                  <a:gd name="connsiteX2" fmla="*/ 0 w 96165"/>
                  <a:gd name="connsiteY2" fmla="*/ 43392 h 86783"/>
                  <a:gd name="connsiteX3" fmla="*/ 48083 w 96165"/>
                  <a:gd name="connsiteY3" fmla="*/ 0 h 86783"/>
                  <a:gd name="connsiteX4" fmla="*/ 96165 w 96165"/>
                  <a:gd name="connsiteY4" fmla="*/ 43392 h 86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165" h="86783">
                    <a:moveTo>
                      <a:pt x="96165" y="43392"/>
                    </a:moveTo>
                    <a:cubicBezTo>
                      <a:pt x="96165" y="67356"/>
                      <a:pt x="74638" y="86783"/>
                      <a:pt x="48083" y="86783"/>
                    </a:cubicBezTo>
                    <a:cubicBezTo>
                      <a:pt x="21527" y="86783"/>
                      <a:pt x="0" y="67356"/>
                      <a:pt x="0" y="43392"/>
                    </a:cubicBezTo>
                    <a:cubicBezTo>
                      <a:pt x="0" y="19427"/>
                      <a:pt x="21527" y="0"/>
                      <a:pt x="48083" y="0"/>
                    </a:cubicBezTo>
                    <a:cubicBezTo>
                      <a:pt x="74638" y="0"/>
                      <a:pt x="96165" y="19427"/>
                      <a:pt x="96165" y="43392"/>
                    </a:cubicBezTo>
                    <a:close/>
                  </a:path>
                </a:pathLst>
              </a:custGeom>
              <a:solidFill>
                <a:srgbClr val="161415"/>
              </a:solidFill>
              <a:ln w="5864" cap="flat">
                <a:noFill/>
                <a:prstDash val="solid"/>
                <a:miter/>
              </a:ln>
            </p:spPr>
            <p:txBody>
              <a:bodyPr rtlCol="0" anchor="ctr"/>
              <a:lstStyle/>
              <a:p>
                <a:endParaRPr lang="en-US"/>
              </a:p>
            </p:txBody>
          </p:sp>
          <p:sp>
            <p:nvSpPr>
              <p:cNvPr id="651" name="Graphic 2">
                <a:extLst>
                  <a:ext uri="{FF2B5EF4-FFF2-40B4-BE49-F238E27FC236}">
                    <a16:creationId xmlns:a16="http://schemas.microsoft.com/office/drawing/2014/main" id="{253E13B9-7DD9-428A-A9F7-CB4234D20F75}"/>
                  </a:ext>
                </a:extLst>
              </p:cNvPr>
              <p:cNvSpPr/>
              <p:nvPr/>
            </p:nvSpPr>
            <p:spPr>
              <a:xfrm>
                <a:off x="1759624" y="2748677"/>
                <a:ext cx="56518" cy="90323"/>
              </a:xfrm>
              <a:custGeom>
                <a:avLst/>
                <a:gdLst>
                  <a:gd name="connsiteX0" fmla="*/ 17708 w 56518"/>
                  <a:gd name="connsiteY0" fmla="*/ 0 h 90323"/>
                  <a:gd name="connsiteX1" fmla="*/ 31781 w 56518"/>
                  <a:gd name="connsiteY1" fmla="*/ 586 h 90323"/>
                  <a:gd name="connsiteX2" fmla="*/ 45854 w 56518"/>
                  <a:gd name="connsiteY2" fmla="*/ 1173 h 90323"/>
                  <a:gd name="connsiteX3" fmla="*/ 55822 w 56518"/>
                  <a:gd name="connsiteY3" fmla="*/ 45151 h 90323"/>
                  <a:gd name="connsiteX4" fmla="*/ 28262 w 56518"/>
                  <a:gd name="connsiteY4" fmla="*/ 90302 h 90323"/>
                  <a:gd name="connsiteX5" fmla="*/ 3635 w 56518"/>
                  <a:gd name="connsiteY5" fmla="*/ 43392 h 90323"/>
                  <a:gd name="connsiteX6" fmla="*/ 17708 w 56518"/>
                  <a:gd name="connsiteY6" fmla="*/ 0 h 90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518" h="90323">
                    <a:moveTo>
                      <a:pt x="17708" y="0"/>
                    </a:moveTo>
                    <a:lnTo>
                      <a:pt x="31781" y="586"/>
                    </a:lnTo>
                    <a:lnTo>
                      <a:pt x="45854" y="1173"/>
                    </a:lnTo>
                    <a:cubicBezTo>
                      <a:pt x="45854" y="1173"/>
                      <a:pt x="48786" y="40460"/>
                      <a:pt x="55822" y="45151"/>
                    </a:cubicBezTo>
                    <a:cubicBezTo>
                      <a:pt x="55822" y="45151"/>
                      <a:pt x="63445" y="91475"/>
                      <a:pt x="28262" y="90302"/>
                    </a:cubicBezTo>
                    <a:cubicBezTo>
                      <a:pt x="-13957" y="89129"/>
                      <a:pt x="3635" y="43392"/>
                      <a:pt x="3635" y="43392"/>
                    </a:cubicBezTo>
                    <a:cubicBezTo>
                      <a:pt x="11844" y="39287"/>
                      <a:pt x="17708" y="0"/>
                      <a:pt x="17708" y="0"/>
                    </a:cubicBezTo>
                    <a:close/>
                  </a:path>
                </a:pathLst>
              </a:custGeom>
              <a:solidFill>
                <a:srgbClr val="161415"/>
              </a:solidFill>
              <a:ln w="5864" cap="flat">
                <a:noFill/>
                <a:prstDash val="solid"/>
                <a:miter/>
              </a:ln>
            </p:spPr>
            <p:txBody>
              <a:bodyPr rtlCol="0" anchor="ctr"/>
              <a:lstStyle/>
              <a:p>
                <a:endParaRPr lang="en-US"/>
              </a:p>
            </p:txBody>
          </p:sp>
          <p:sp>
            <p:nvSpPr>
              <p:cNvPr id="652" name="Graphic 2">
                <a:extLst>
                  <a:ext uri="{FF2B5EF4-FFF2-40B4-BE49-F238E27FC236}">
                    <a16:creationId xmlns:a16="http://schemas.microsoft.com/office/drawing/2014/main" id="{D70D7683-8D23-48AC-82F1-A4A7A4A0B70B}"/>
                  </a:ext>
                </a:extLst>
              </p:cNvPr>
              <p:cNvSpPr/>
              <p:nvPr/>
            </p:nvSpPr>
            <p:spPr>
              <a:xfrm>
                <a:off x="1705793" y="2792068"/>
                <a:ext cx="167703" cy="150698"/>
              </a:xfrm>
              <a:custGeom>
                <a:avLst/>
                <a:gdLst>
                  <a:gd name="connsiteX0" fmla="*/ 18764 w 167703"/>
                  <a:gd name="connsiteY0" fmla="*/ 150699 h 150698"/>
                  <a:gd name="connsiteX1" fmla="*/ 141317 w 167703"/>
                  <a:gd name="connsiteY1" fmla="*/ 150699 h 150698"/>
                  <a:gd name="connsiteX2" fmla="*/ 156562 w 167703"/>
                  <a:gd name="connsiteY2" fmla="*/ 99098 h 150698"/>
                  <a:gd name="connsiteX3" fmla="*/ 167704 w 167703"/>
                  <a:gd name="connsiteY3" fmla="*/ 26973 h 150698"/>
                  <a:gd name="connsiteX4" fmla="*/ 110239 w 167703"/>
                  <a:gd name="connsiteY4" fmla="*/ 1759 h 150698"/>
                  <a:gd name="connsiteX5" fmla="*/ 110239 w 167703"/>
                  <a:gd name="connsiteY5" fmla="*/ 1759 h 150698"/>
                  <a:gd name="connsiteX6" fmla="*/ 59224 w 167703"/>
                  <a:gd name="connsiteY6" fmla="*/ 0 h 150698"/>
                  <a:gd name="connsiteX7" fmla="*/ 59224 w 167703"/>
                  <a:gd name="connsiteY7" fmla="*/ 0 h 150698"/>
                  <a:gd name="connsiteX8" fmla="*/ 0 w 167703"/>
                  <a:gd name="connsiteY8" fmla="*/ 18764 h 150698"/>
                  <a:gd name="connsiteX9" fmla="*/ 5864 w 167703"/>
                  <a:gd name="connsiteY9" fmla="*/ 63915 h 150698"/>
                  <a:gd name="connsiteX10" fmla="*/ 17591 w 167703"/>
                  <a:gd name="connsiteY10" fmla="*/ 143076 h 150698"/>
                  <a:gd name="connsiteX11" fmla="*/ 18764 w 167703"/>
                  <a:gd name="connsiteY11" fmla="*/ 150699 h 150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703" h="150698">
                    <a:moveTo>
                      <a:pt x="18764" y="150699"/>
                    </a:moveTo>
                    <a:lnTo>
                      <a:pt x="141317" y="150699"/>
                    </a:lnTo>
                    <a:lnTo>
                      <a:pt x="156562" y="99098"/>
                    </a:lnTo>
                    <a:cubicBezTo>
                      <a:pt x="158322" y="60983"/>
                      <a:pt x="167704" y="26973"/>
                      <a:pt x="167704" y="26973"/>
                    </a:cubicBezTo>
                    <a:cubicBezTo>
                      <a:pt x="148940" y="13487"/>
                      <a:pt x="110239" y="1759"/>
                      <a:pt x="110239" y="1759"/>
                    </a:cubicBezTo>
                    <a:lnTo>
                      <a:pt x="110239" y="1759"/>
                    </a:lnTo>
                    <a:cubicBezTo>
                      <a:pt x="94407" y="12314"/>
                      <a:pt x="73883" y="11728"/>
                      <a:pt x="59224" y="0"/>
                    </a:cubicBezTo>
                    <a:lnTo>
                      <a:pt x="59224" y="0"/>
                    </a:lnTo>
                    <a:cubicBezTo>
                      <a:pt x="59224" y="0"/>
                      <a:pt x="19350" y="6450"/>
                      <a:pt x="0" y="18764"/>
                    </a:cubicBezTo>
                    <a:cubicBezTo>
                      <a:pt x="0" y="18764"/>
                      <a:pt x="4105" y="38701"/>
                      <a:pt x="5864" y="63915"/>
                    </a:cubicBezTo>
                    <a:cubicBezTo>
                      <a:pt x="7623" y="90302"/>
                      <a:pt x="11728" y="116689"/>
                      <a:pt x="17591" y="143076"/>
                    </a:cubicBezTo>
                    <a:lnTo>
                      <a:pt x="18764" y="150699"/>
                    </a:lnTo>
                    <a:close/>
                  </a:path>
                </a:pathLst>
              </a:custGeom>
              <a:solidFill>
                <a:srgbClr val="2E2E2C"/>
              </a:solidFill>
              <a:ln w="5864" cap="flat">
                <a:noFill/>
                <a:prstDash val="solid"/>
                <a:miter/>
              </a:ln>
            </p:spPr>
            <p:txBody>
              <a:bodyPr rtlCol="0" anchor="ctr"/>
              <a:lstStyle/>
              <a:p>
                <a:endParaRPr lang="en-US"/>
              </a:p>
            </p:txBody>
          </p:sp>
          <p:sp>
            <p:nvSpPr>
              <p:cNvPr id="653" name="Graphic 2">
                <a:extLst>
                  <a:ext uri="{FF2B5EF4-FFF2-40B4-BE49-F238E27FC236}">
                    <a16:creationId xmlns:a16="http://schemas.microsoft.com/office/drawing/2014/main" id="{C7817039-FC84-4AD1-8CB9-8772C12639F4}"/>
                  </a:ext>
                </a:extLst>
              </p:cNvPr>
              <p:cNvSpPr/>
              <p:nvPr/>
            </p:nvSpPr>
            <p:spPr>
              <a:xfrm>
                <a:off x="1823069" y="2819625"/>
                <a:ext cx="91773" cy="123728"/>
              </a:xfrm>
              <a:custGeom>
                <a:avLst/>
                <a:gdLst>
                  <a:gd name="connsiteX0" fmla="*/ 85611 w 91773"/>
                  <a:gd name="connsiteY0" fmla="*/ 123142 h 123728"/>
                  <a:gd name="connsiteX1" fmla="*/ 91475 w 91773"/>
                  <a:gd name="connsiteY1" fmla="*/ 119038 h 123728"/>
                  <a:gd name="connsiteX2" fmla="*/ 63915 w 91773"/>
                  <a:gd name="connsiteY2" fmla="*/ 22286 h 123728"/>
                  <a:gd name="connsiteX3" fmla="*/ 50428 w 91773"/>
                  <a:gd name="connsiteY3" fmla="*/ 3 h 123728"/>
                  <a:gd name="connsiteX4" fmla="*/ 0 w 91773"/>
                  <a:gd name="connsiteY4" fmla="*/ 123729 h 123728"/>
                  <a:gd name="connsiteX5" fmla="*/ 85611 w 91773"/>
                  <a:gd name="connsiteY5" fmla="*/ 123729 h 12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773" h="123728">
                    <a:moveTo>
                      <a:pt x="85611" y="123142"/>
                    </a:moveTo>
                    <a:cubicBezTo>
                      <a:pt x="89129" y="120797"/>
                      <a:pt x="90888" y="119624"/>
                      <a:pt x="91475" y="119038"/>
                    </a:cubicBezTo>
                    <a:cubicBezTo>
                      <a:pt x="94407" y="109656"/>
                      <a:pt x="75056" y="54536"/>
                      <a:pt x="63915" y="22286"/>
                    </a:cubicBezTo>
                    <a:cubicBezTo>
                      <a:pt x="57465" y="3521"/>
                      <a:pt x="50428" y="3"/>
                      <a:pt x="50428" y="3"/>
                    </a:cubicBezTo>
                    <a:cubicBezTo>
                      <a:pt x="41046" y="-583"/>
                      <a:pt x="13487" y="81510"/>
                      <a:pt x="0" y="123729"/>
                    </a:cubicBezTo>
                    <a:lnTo>
                      <a:pt x="85611" y="123729"/>
                    </a:lnTo>
                    <a:close/>
                  </a:path>
                </a:pathLst>
              </a:custGeom>
              <a:solidFill>
                <a:srgbClr val="2E2E2C"/>
              </a:solidFill>
              <a:ln w="5864" cap="flat">
                <a:noFill/>
                <a:prstDash val="solid"/>
                <a:miter/>
              </a:ln>
            </p:spPr>
            <p:txBody>
              <a:bodyPr rtlCol="0" anchor="ctr"/>
              <a:lstStyle/>
              <a:p>
                <a:endParaRPr lang="en-US"/>
              </a:p>
            </p:txBody>
          </p:sp>
          <p:sp>
            <p:nvSpPr>
              <p:cNvPr id="654" name="Graphic 2">
                <a:extLst>
                  <a:ext uri="{FF2B5EF4-FFF2-40B4-BE49-F238E27FC236}">
                    <a16:creationId xmlns:a16="http://schemas.microsoft.com/office/drawing/2014/main" id="{82DDFF0B-2549-4454-9DF3-A1EEC8E7F041}"/>
                  </a:ext>
                </a:extLst>
              </p:cNvPr>
              <p:cNvSpPr/>
              <p:nvPr/>
            </p:nvSpPr>
            <p:spPr>
              <a:xfrm>
                <a:off x="1711657" y="2854811"/>
                <a:ext cx="148536" cy="87956"/>
              </a:xfrm>
              <a:custGeom>
                <a:avLst/>
                <a:gdLst>
                  <a:gd name="connsiteX0" fmla="*/ 11141 w 148536"/>
                  <a:gd name="connsiteY0" fmla="*/ 79747 h 87956"/>
                  <a:gd name="connsiteX1" fmla="*/ 12900 w 148536"/>
                  <a:gd name="connsiteY1" fmla="*/ 87956 h 87956"/>
                  <a:gd name="connsiteX2" fmla="*/ 137798 w 148536"/>
                  <a:gd name="connsiteY2" fmla="*/ 87956 h 87956"/>
                  <a:gd name="connsiteX3" fmla="*/ 144835 w 148536"/>
                  <a:gd name="connsiteY3" fmla="*/ 72711 h 87956"/>
                  <a:gd name="connsiteX4" fmla="*/ 142489 w 148536"/>
                  <a:gd name="connsiteY4" fmla="*/ 15246 h 87956"/>
                  <a:gd name="connsiteX5" fmla="*/ 141317 w 148536"/>
                  <a:gd name="connsiteY5" fmla="*/ 0 h 87956"/>
                  <a:gd name="connsiteX6" fmla="*/ 141317 w 148536"/>
                  <a:gd name="connsiteY6" fmla="*/ 586 h 87956"/>
                  <a:gd name="connsiteX7" fmla="*/ 119034 w 148536"/>
                  <a:gd name="connsiteY7" fmla="*/ 35183 h 87956"/>
                  <a:gd name="connsiteX8" fmla="*/ 109066 w 148536"/>
                  <a:gd name="connsiteY8" fmla="*/ 43392 h 87956"/>
                  <a:gd name="connsiteX9" fmla="*/ 60397 w 148536"/>
                  <a:gd name="connsiteY9" fmla="*/ 58051 h 87956"/>
                  <a:gd name="connsiteX10" fmla="*/ 55706 w 148536"/>
                  <a:gd name="connsiteY10" fmla="*/ 56879 h 87956"/>
                  <a:gd name="connsiteX11" fmla="*/ 55706 w 148536"/>
                  <a:gd name="connsiteY11" fmla="*/ 56879 h 87956"/>
                  <a:gd name="connsiteX12" fmla="*/ 29319 w 148536"/>
                  <a:gd name="connsiteY12" fmla="*/ 42219 h 87956"/>
                  <a:gd name="connsiteX13" fmla="*/ 3518 w 148536"/>
                  <a:gd name="connsiteY13" fmla="*/ 12900 h 87956"/>
                  <a:gd name="connsiteX14" fmla="*/ 0 w 148536"/>
                  <a:gd name="connsiteY14" fmla="*/ 15832 h 87956"/>
                  <a:gd name="connsiteX15" fmla="*/ 8209 w 148536"/>
                  <a:gd name="connsiteY15" fmla="*/ 69192 h 87956"/>
                  <a:gd name="connsiteX16" fmla="*/ 11141 w 148536"/>
                  <a:gd name="connsiteY16" fmla="*/ 79747 h 87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8536" h="87956">
                    <a:moveTo>
                      <a:pt x="11141" y="79747"/>
                    </a:moveTo>
                    <a:lnTo>
                      <a:pt x="12900" y="87956"/>
                    </a:lnTo>
                    <a:lnTo>
                      <a:pt x="137798" y="87956"/>
                    </a:lnTo>
                    <a:cubicBezTo>
                      <a:pt x="140730" y="82679"/>
                      <a:pt x="143076" y="77988"/>
                      <a:pt x="144835" y="72711"/>
                    </a:cubicBezTo>
                    <a:cubicBezTo>
                      <a:pt x="152458" y="53947"/>
                      <a:pt x="146594" y="34010"/>
                      <a:pt x="142489" y="15246"/>
                    </a:cubicBezTo>
                    <a:cubicBezTo>
                      <a:pt x="141317" y="9968"/>
                      <a:pt x="141317" y="4691"/>
                      <a:pt x="141317" y="0"/>
                    </a:cubicBezTo>
                    <a:cubicBezTo>
                      <a:pt x="141317" y="0"/>
                      <a:pt x="141317" y="586"/>
                      <a:pt x="141317" y="586"/>
                    </a:cubicBezTo>
                    <a:cubicBezTo>
                      <a:pt x="136626" y="13487"/>
                      <a:pt x="130175" y="25801"/>
                      <a:pt x="119034" y="35183"/>
                    </a:cubicBezTo>
                    <a:cubicBezTo>
                      <a:pt x="115516" y="38114"/>
                      <a:pt x="112584" y="40460"/>
                      <a:pt x="109066" y="43392"/>
                    </a:cubicBezTo>
                    <a:cubicBezTo>
                      <a:pt x="96166" y="53947"/>
                      <a:pt x="77988" y="62742"/>
                      <a:pt x="60397" y="58051"/>
                    </a:cubicBezTo>
                    <a:cubicBezTo>
                      <a:pt x="58638" y="57465"/>
                      <a:pt x="57465" y="56879"/>
                      <a:pt x="55706" y="56879"/>
                    </a:cubicBezTo>
                    <a:cubicBezTo>
                      <a:pt x="55706" y="56879"/>
                      <a:pt x="55706" y="56879"/>
                      <a:pt x="55706" y="56879"/>
                    </a:cubicBezTo>
                    <a:cubicBezTo>
                      <a:pt x="46324" y="55119"/>
                      <a:pt x="36942" y="49842"/>
                      <a:pt x="29319" y="42219"/>
                    </a:cubicBezTo>
                    <a:cubicBezTo>
                      <a:pt x="20523" y="32837"/>
                      <a:pt x="11141" y="23455"/>
                      <a:pt x="3518" y="12900"/>
                    </a:cubicBezTo>
                    <a:cubicBezTo>
                      <a:pt x="2346" y="14073"/>
                      <a:pt x="1173" y="14659"/>
                      <a:pt x="0" y="15832"/>
                    </a:cubicBezTo>
                    <a:cubicBezTo>
                      <a:pt x="1759" y="34010"/>
                      <a:pt x="4691" y="51601"/>
                      <a:pt x="8209" y="69192"/>
                    </a:cubicBezTo>
                    <a:cubicBezTo>
                      <a:pt x="9968" y="72711"/>
                      <a:pt x="10555" y="76229"/>
                      <a:pt x="11141" y="79747"/>
                    </a:cubicBezTo>
                    <a:close/>
                  </a:path>
                </a:pathLst>
              </a:custGeom>
              <a:solidFill>
                <a:srgbClr val="161415"/>
              </a:solidFill>
              <a:ln w="5864" cap="flat">
                <a:noFill/>
                <a:prstDash val="solid"/>
                <a:miter/>
              </a:ln>
            </p:spPr>
            <p:txBody>
              <a:bodyPr rtlCol="0" anchor="ctr"/>
              <a:lstStyle/>
              <a:p>
                <a:endParaRPr lang="en-US"/>
              </a:p>
            </p:txBody>
          </p:sp>
          <p:grpSp>
            <p:nvGrpSpPr>
              <p:cNvPr id="655" name="Graphic 2">
                <a:extLst>
                  <a:ext uri="{FF2B5EF4-FFF2-40B4-BE49-F238E27FC236}">
                    <a16:creationId xmlns:a16="http://schemas.microsoft.com/office/drawing/2014/main" id="{B87C1ABF-C24F-48FF-99D4-28323C311F37}"/>
                  </a:ext>
                </a:extLst>
              </p:cNvPr>
              <p:cNvGrpSpPr/>
              <p:nvPr/>
            </p:nvGrpSpPr>
            <p:grpSpPr>
              <a:xfrm>
                <a:off x="1752896" y="2713427"/>
                <a:ext cx="76017" cy="89204"/>
                <a:chOff x="1752896" y="2713427"/>
                <a:chExt cx="76017" cy="89204"/>
              </a:xfrm>
            </p:grpSpPr>
            <p:sp>
              <p:nvSpPr>
                <p:cNvPr id="658" name="Graphic 2">
                  <a:extLst>
                    <a:ext uri="{FF2B5EF4-FFF2-40B4-BE49-F238E27FC236}">
                      <a16:creationId xmlns:a16="http://schemas.microsoft.com/office/drawing/2014/main" id="{0780786F-7D36-45CD-BD93-F33440A9B722}"/>
                    </a:ext>
                  </a:extLst>
                </p:cNvPr>
                <p:cNvSpPr/>
                <p:nvPr/>
              </p:nvSpPr>
              <p:spPr>
                <a:xfrm>
                  <a:off x="1752896" y="2715155"/>
                  <a:ext cx="75176" cy="87477"/>
                </a:xfrm>
                <a:custGeom>
                  <a:avLst/>
                  <a:gdLst>
                    <a:gd name="connsiteX0" fmla="*/ 980 w 75176"/>
                    <a:gd name="connsiteY0" fmla="*/ 40558 h 87477"/>
                    <a:gd name="connsiteX1" fmla="*/ 9776 w 75176"/>
                    <a:gd name="connsiteY1" fmla="*/ 43490 h 87477"/>
                    <a:gd name="connsiteX2" fmla="*/ 10948 w 75176"/>
                    <a:gd name="connsiteY2" fmla="*/ 6548 h 87477"/>
                    <a:gd name="connsiteX3" fmla="*/ 39094 w 75176"/>
                    <a:gd name="connsiteY3" fmla="*/ 1857 h 87477"/>
                    <a:gd name="connsiteX4" fmla="*/ 66654 w 75176"/>
                    <a:gd name="connsiteY4" fmla="*/ 8307 h 87477"/>
                    <a:gd name="connsiteX5" fmla="*/ 65481 w 75176"/>
                    <a:gd name="connsiteY5" fmla="*/ 45249 h 87477"/>
                    <a:gd name="connsiteX6" fmla="*/ 74277 w 75176"/>
                    <a:gd name="connsiteY6" fmla="*/ 42903 h 87477"/>
                    <a:gd name="connsiteX7" fmla="*/ 64895 w 75176"/>
                    <a:gd name="connsiteY7" fmla="*/ 59908 h 87477"/>
                    <a:gd name="connsiteX8" fmla="*/ 36163 w 75176"/>
                    <a:gd name="connsiteY8" fmla="*/ 87468 h 87477"/>
                    <a:gd name="connsiteX9" fmla="*/ 9189 w 75176"/>
                    <a:gd name="connsiteY9" fmla="*/ 58149 h 87477"/>
                    <a:gd name="connsiteX10" fmla="*/ 980 w 75176"/>
                    <a:gd name="connsiteY10" fmla="*/ 40558 h 87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176" h="87477">
                      <a:moveTo>
                        <a:pt x="980" y="40558"/>
                      </a:moveTo>
                      <a:cubicBezTo>
                        <a:pt x="5085" y="35867"/>
                        <a:pt x="9776" y="43490"/>
                        <a:pt x="9776" y="43490"/>
                      </a:cubicBezTo>
                      <a:cubicBezTo>
                        <a:pt x="9776" y="43490"/>
                        <a:pt x="3912" y="17689"/>
                        <a:pt x="10948" y="6548"/>
                      </a:cubicBezTo>
                      <a:cubicBezTo>
                        <a:pt x="17985" y="-4593"/>
                        <a:pt x="39094" y="1857"/>
                        <a:pt x="39094" y="1857"/>
                      </a:cubicBezTo>
                      <a:cubicBezTo>
                        <a:pt x="39094" y="1857"/>
                        <a:pt x="60790" y="-3420"/>
                        <a:pt x="66654" y="8307"/>
                      </a:cubicBezTo>
                      <a:cubicBezTo>
                        <a:pt x="73104" y="20035"/>
                        <a:pt x="65481" y="45249"/>
                        <a:pt x="65481" y="45249"/>
                      </a:cubicBezTo>
                      <a:cubicBezTo>
                        <a:pt x="65481" y="45249"/>
                        <a:pt x="70172" y="38212"/>
                        <a:pt x="74277" y="42903"/>
                      </a:cubicBezTo>
                      <a:cubicBezTo>
                        <a:pt x="78382" y="47595"/>
                        <a:pt x="67241" y="58736"/>
                        <a:pt x="64895" y="59908"/>
                      </a:cubicBezTo>
                      <a:cubicBezTo>
                        <a:pt x="64895" y="59908"/>
                        <a:pt x="48477" y="88054"/>
                        <a:pt x="36163" y="87468"/>
                      </a:cubicBezTo>
                      <a:cubicBezTo>
                        <a:pt x="23849" y="86882"/>
                        <a:pt x="9189" y="58149"/>
                        <a:pt x="9189" y="58149"/>
                      </a:cubicBezTo>
                      <a:cubicBezTo>
                        <a:pt x="6844" y="56977"/>
                        <a:pt x="-3125" y="45249"/>
                        <a:pt x="980" y="40558"/>
                      </a:cubicBezTo>
                      <a:close/>
                    </a:path>
                  </a:pathLst>
                </a:custGeom>
                <a:solidFill>
                  <a:srgbClr val="F88667"/>
                </a:solidFill>
                <a:ln w="5864" cap="flat">
                  <a:noFill/>
                  <a:prstDash val="solid"/>
                  <a:miter/>
                </a:ln>
              </p:spPr>
              <p:txBody>
                <a:bodyPr rtlCol="0" anchor="ctr"/>
                <a:lstStyle/>
                <a:p>
                  <a:endParaRPr lang="en-US"/>
                </a:p>
              </p:txBody>
            </p:sp>
            <p:sp>
              <p:nvSpPr>
                <p:cNvPr id="659" name="Graphic 2">
                  <a:extLst>
                    <a:ext uri="{FF2B5EF4-FFF2-40B4-BE49-F238E27FC236}">
                      <a16:creationId xmlns:a16="http://schemas.microsoft.com/office/drawing/2014/main" id="{61865470-4361-4E60-B70F-394EA48AD56B}"/>
                    </a:ext>
                  </a:extLst>
                </p:cNvPr>
                <p:cNvSpPr/>
                <p:nvPr/>
              </p:nvSpPr>
              <p:spPr>
                <a:xfrm>
                  <a:off x="1796682" y="2713476"/>
                  <a:ext cx="32231" cy="52448"/>
                </a:xfrm>
                <a:custGeom>
                  <a:avLst/>
                  <a:gdLst>
                    <a:gd name="connsiteX0" fmla="*/ 0 w 32231"/>
                    <a:gd name="connsiteY0" fmla="*/ 13504 h 52448"/>
                    <a:gd name="connsiteX1" fmla="*/ 17591 w 32231"/>
                    <a:gd name="connsiteY1" fmla="*/ 25232 h 52448"/>
                    <a:gd name="connsiteX2" fmla="*/ 16419 w 32231"/>
                    <a:gd name="connsiteY2" fmla="*/ 38132 h 52448"/>
                    <a:gd name="connsiteX3" fmla="*/ 14659 w 32231"/>
                    <a:gd name="connsiteY3" fmla="*/ 52205 h 52448"/>
                    <a:gd name="connsiteX4" fmla="*/ 17005 w 32231"/>
                    <a:gd name="connsiteY4" fmla="*/ 51619 h 52448"/>
                    <a:gd name="connsiteX5" fmla="*/ 22869 w 32231"/>
                    <a:gd name="connsiteY5" fmla="*/ 45169 h 52448"/>
                    <a:gd name="connsiteX6" fmla="*/ 31664 w 32231"/>
                    <a:gd name="connsiteY6" fmla="*/ 44582 h 52448"/>
                    <a:gd name="connsiteX7" fmla="*/ 18764 w 32231"/>
                    <a:gd name="connsiteY7" fmla="*/ 18 h 52448"/>
                    <a:gd name="connsiteX8" fmla="*/ 0 w 32231"/>
                    <a:gd name="connsiteY8" fmla="*/ 13504 h 52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231" h="52448">
                      <a:moveTo>
                        <a:pt x="0" y="13504"/>
                      </a:moveTo>
                      <a:cubicBezTo>
                        <a:pt x="0" y="13504"/>
                        <a:pt x="15832" y="17023"/>
                        <a:pt x="17591" y="25232"/>
                      </a:cubicBezTo>
                      <a:cubicBezTo>
                        <a:pt x="18178" y="29337"/>
                        <a:pt x="17005" y="34028"/>
                        <a:pt x="16419" y="38132"/>
                      </a:cubicBezTo>
                      <a:cubicBezTo>
                        <a:pt x="15832" y="40478"/>
                        <a:pt x="14073" y="52205"/>
                        <a:pt x="14659" y="52205"/>
                      </a:cubicBezTo>
                      <a:cubicBezTo>
                        <a:pt x="15246" y="52792"/>
                        <a:pt x="16419" y="52205"/>
                        <a:pt x="17005" y="51619"/>
                      </a:cubicBezTo>
                      <a:cubicBezTo>
                        <a:pt x="19350" y="49860"/>
                        <a:pt x="21110" y="47514"/>
                        <a:pt x="22869" y="45169"/>
                      </a:cubicBezTo>
                      <a:cubicBezTo>
                        <a:pt x="25801" y="41064"/>
                        <a:pt x="30492" y="41650"/>
                        <a:pt x="31664" y="44582"/>
                      </a:cubicBezTo>
                      <a:cubicBezTo>
                        <a:pt x="31664" y="44582"/>
                        <a:pt x="36355" y="2363"/>
                        <a:pt x="18764" y="18"/>
                      </a:cubicBezTo>
                      <a:cubicBezTo>
                        <a:pt x="586" y="-569"/>
                        <a:pt x="0" y="13504"/>
                        <a:pt x="0" y="13504"/>
                      </a:cubicBezTo>
                      <a:close/>
                    </a:path>
                  </a:pathLst>
                </a:custGeom>
                <a:solidFill>
                  <a:srgbClr val="2E2E2C"/>
                </a:solidFill>
                <a:ln w="5864" cap="flat">
                  <a:noFill/>
                  <a:prstDash val="solid"/>
                  <a:miter/>
                </a:ln>
              </p:spPr>
              <p:txBody>
                <a:bodyPr rtlCol="0" anchor="ctr"/>
                <a:lstStyle/>
                <a:p>
                  <a:endParaRPr lang="en-US"/>
                </a:p>
              </p:txBody>
            </p:sp>
            <p:sp>
              <p:nvSpPr>
                <p:cNvPr id="660" name="Graphic 2">
                  <a:extLst>
                    <a:ext uri="{FF2B5EF4-FFF2-40B4-BE49-F238E27FC236}">
                      <a16:creationId xmlns:a16="http://schemas.microsoft.com/office/drawing/2014/main" id="{C0916341-829E-423E-ABD5-DB9576F279ED}"/>
                    </a:ext>
                  </a:extLst>
                </p:cNvPr>
                <p:cNvSpPr/>
                <p:nvPr/>
              </p:nvSpPr>
              <p:spPr>
                <a:xfrm>
                  <a:off x="1753186" y="2713427"/>
                  <a:ext cx="32943" cy="51667"/>
                </a:xfrm>
                <a:custGeom>
                  <a:avLst/>
                  <a:gdLst>
                    <a:gd name="connsiteX0" fmla="*/ 32941 w 32943"/>
                    <a:gd name="connsiteY0" fmla="*/ 13553 h 51667"/>
                    <a:gd name="connsiteX1" fmla="*/ 14763 w 32943"/>
                    <a:gd name="connsiteY1" fmla="*/ 24694 h 51667"/>
                    <a:gd name="connsiteX2" fmla="*/ 15350 w 32943"/>
                    <a:gd name="connsiteY2" fmla="*/ 37595 h 51667"/>
                    <a:gd name="connsiteX3" fmla="*/ 16523 w 32943"/>
                    <a:gd name="connsiteY3" fmla="*/ 51668 h 51667"/>
                    <a:gd name="connsiteX4" fmla="*/ 14177 w 32943"/>
                    <a:gd name="connsiteY4" fmla="*/ 51081 h 51667"/>
                    <a:gd name="connsiteX5" fmla="*/ 8900 w 32943"/>
                    <a:gd name="connsiteY5" fmla="*/ 44631 h 51667"/>
                    <a:gd name="connsiteX6" fmla="*/ 104 w 32943"/>
                    <a:gd name="connsiteY6" fmla="*/ 43459 h 51667"/>
                    <a:gd name="connsiteX7" fmla="*/ 15350 w 32943"/>
                    <a:gd name="connsiteY7" fmla="*/ 67 h 51667"/>
                    <a:gd name="connsiteX8" fmla="*/ 32941 w 32943"/>
                    <a:gd name="connsiteY8" fmla="*/ 13553 h 51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943" h="51667">
                      <a:moveTo>
                        <a:pt x="32941" y="13553"/>
                      </a:moveTo>
                      <a:cubicBezTo>
                        <a:pt x="32941" y="13553"/>
                        <a:pt x="16523" y="15899"/>
                        <a:pt x="14763" y="24694"/>
                      </a:cubicBezTo>
                      <a:cubicBezTo>
                        <a:pt x="13591" y="28799"/>
                        <a:pt x="14763" y="33490"/>
                        <a:pt x="15350" y="37595"/>
                      </a:cubicBezTo>
                      <a:cubicBezTo>
                        <a:pt x="15936" y="39940"/>
                        <a:pt x="17109" y="51668"/>
                        <a:pt x="16523" y="51668"/>
                      </a:cubicBezTo>
                      <a:cubicBezTo>
                        <a:pt x="15936" y="51668"/>
                        <a:pt x="14763" y="51668"/>
                        <a:pt x="14177" y="51081"/>
                      </a:cubicBezTo>
                      <a:cubicBezTo>
                        <a:pt x="11831" y="49322"/>
                        <a:pt x="10659" y="46390"/>
                        <a:pt x="8900" y="44631"/>
                      </a:cubicBezTo>
                      <a:cubicBezTo>
                        <a:pt x="5968" y="39940"/>
                        <a:pt x="1863" y="40527"/>
                        <a:pt x="104" y="43459"/>
                      </a:cubicBezTo>
                      <a:cubicBezTo>
                        <a:pt x="104" y="43459"/>
                        <a:pt x="-2242" y="1239"/>
                        <a:pt x="15350" y="67"/>
                      </a:cubicBezTo>
                      <a:cubicBezTo>
                        <a:pt x="33527" y="-1106"/>
                        <a:pt x="32941" y="13553"/>
                        <a:pt x="32941" y="13553"/>
                      </a:cubicBezTo>
                      <a:close/>
                    </a:path>
                  </a:pathLst>
                </a:custGeom>
                <a:solidFill>
                  <a:srgbClr val="2E2E2C"/>
                </a:solidFill>
                <a:ln w="5864" cap="flat">
                  <a:noFill/>
                  <a:prstDash val="solid"/>
                  <a:miter/>
                </a:ln>
              </p:spPr>
              <p:txBody>
                <a:bodyPr rtlCol="0" anchor="ctr"/>
                <a:lstStyle/>
                <a:p>
                  <a:endParaRPr lang="en-US"/>
                </a:p>
              </p:txBody>
            </p:sp>
          </p:grpSp>
          <p:sp>
            <p:nvSpPr>
              <p:cNvPr id="656" name="Graphic 2">
                <a:extLst>
                  <a:ext uri="{FF2B5EF4-FFF2-40B4-BE49-F238E27FC236}">
                    <a16:creationId xmlns:a16="http://schemas.microsoft.com/office/drawing/2014/main" id="{B29197D2-351E-43AC-97FA-B4FA03386750}"/>
                  </a:ext>
                </a:extLst>
              </p:cNvPr>
              <p:cNvSpPr/>
              <p:nvPr/>
            </p:nvSpPr>
            <p:spPr>
              <a:xfrm>
                <a:off x="1751531" y="2740467"/>
                <a:ext cx="78574" cy="28758"/>
              </a:xfrm>
              <a:custGeom>
                <a:avLst/>
                <a:gdLst>
                  <a:gd name="connsiteX0" fmla="*/ 39287 w 78574"/>
                  <a:gd name="connsiteY0" fmla="*/ 6450 h 28758"/>
                  <a:gd name="connsiteX1" fmla="*/ 78574 w 78574"/>
                  <a:gd name="connsiteY1" fmla="*/ 2932 h 28758"/>
                  <a:gd name="connsiteX2" fmla="*/ 70365 w 78574"/>
                  <a:gd name="connsiteY2" fmla="*/ 19937 h 28758"/>
                  <a:gd name="connsiteX3" fmla="*/ 52187 w 78574"/>
                  <a:gd name="connsiteY3" fmla="*/ 28733 h 28758"/>
                  <a:gd name="connsiteX4" fmla="*/ 43392 w 78574"/>
                  <a:gd name="connsiteY4" fmla="*/ 26387 h 28758"/>
                  <a:gd name="connsiteX5" fmla="*/ 33423 w 78574"/>
                  <a:gd name="connsiteY5" fmla="*/ 25801 h 28758"/>
                  <a:gd name="connsiteX6" fmla="*/ 24628 w 78574"/>
                  <a:gd name="connsiteY6" fmla="*/ 27560 h 28758"/>
                  <a:gd name="connsiteX7" fmla="*/ 7036 w 78574"/>
                  <a:gd name="connsiteY7" fmla="*/ 17591 h 28758"/>
                  <a:gd name="connsiteX8" fmla="*/ 0 w 78574"/>
                  <a:gd name="connsiteY8" fmla="*/ 0 h 28758"/>
                  <a:gd name="connsiteX9" fmla="*/ 39287 w 78574"/>
                  <a:gd name="connsiteY9" fmla="*/ 6450 h 28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574" h="28758">
                    <a:moveTo>
                      <a:pt x="39287" y="6450"/>
                    </a:moveTo>
                    <a:cubicBezTo>
                      <a:pt x="49842" y="6450"/>
                      <a:pt x="62742" y="5864"/>
                      <a:pt x="78574" y="2932"/>
                    </a:cubicBezTo>
                    <a:lnTo>
                      <a:pt x="70365" y="19937"/>
                    </a:lnTo>
                    <a:cubicBezTo>
                      <a:pt x="70365" y="19937"/>
                      <a:pt x="62156" y="29319"/>
                      <a:pt x="52187" y="28733"/>
                    </a:cubicBezTo>
                    <a:cubicBezTo>
                      <a:pt x="47496" y="28733"/>
                      <a:pt x="45151" y="27560"/>
                      <a:pt x="43392" y="26387"/>
                    </a:cubicBezTo>
                    <a:cubicBezTo>
                      <a:pt x="40460" y="24041"/>
                      <a:pt x="36355" y="24041"/>
                      <a:pt x="33423" y="25801"/>
                    </a:cubicBezTo>
                    <a:cubicBezTo>
                      <a:pt x="31664" y="26973"/>
                      <a:pt x="29319" y="28146"/>
                      <a:pt x="24628" y="27560"/>
                    </a:cubicBezTo>
                    <a:cubicBezTo>
                      <a:pt x="14659" y="26973"/>
                      <a:pt x="7036" y="17591"/>
                      <a:pt x="7036" y="17591"/>
                    </a:cubicBezTo>
                    <a:lnTo>
                      <a:pt x="0" y="0"/>
                    </a:lnTo>
                    <a:cubicBezTo>
                      <a:pt x="15246" y="4691"/>
                      <a:pt x="28146" y="5864"/>
                      <a:pt x="39287" y="6450"/>
                    </a:cubicBezTo>
                    <a:close/>
                  </a:path>
                </a:pathLst>
              </a:custGeom>
              <a:solidFill>
                <a:srgbClr val="161415"/>
              </a:solidFill>
              <a:ln w="5864" cap="flat">
                <a:noFill/>
                <a:prstDash val="solid"/>
                <a:miter/>
              </a:ln>
            </p:spPr>
            <p:txBody>
              <a:bodyPr rtlCol="0" anchor="ctr"/>
              <a:lstStyle/>
              <a:p>
                <a:endParaRPr lang="en-US"/>
              </a:p>
            </p:txBody>
          </p:sp>
          <p:sp>
            <p:nvSpPr>
              <p:cNvPr id="657" name="Graphic 2">
                <a:extLst>
                  <a:ext uri="{FF2B5EF4-FFF2-40B4-BE49-F238E27FC236}">
                    <a16:creationId xmlns:a16="http://schemas.microsoft.com/office/drawing/2014/main" id="{C586D094-EB97-4B3E-A933-0F431464C359}"/>
                  </a:ext>
                </a:extLst>
              </p:cNvPr>
              <p:cNvSpPr/>
              <p:nvPr/>
            </p:nvSpPr>
            <p:spPr>
              <a:xfrm>
                <a:off x="1732002" y="2693557"/>
                <a:ext cx="118371" cy="142489"/>
              </a:xfrm>
              <a:custGeom>
                <a:avLst/>
                <a:gdLst>
                  <a:gd name="connsiteX0" fmla="*/ 9561 w 118371"/>
                  <a:gd name="connsiteY0" fmla="*/ 97925 h 142489"/>
                  <a:gd name="connsiteX1" fmla="*/ 57057 w 118371"/>
                  <a:gd name="connsiteY1" fmla="*/ 142490 h 142489"/>
                  <a:gd name="connsiteX2" fmla="*/ 57057 w 118371"/>
                  <a:gd name="connsiteY2" fmla="*/ 142490 h 142489"/>
                  <a:gd name="connsiteX3" fmla="*/ 57057 w 118371"/>
                  <a:gd name="connsiteY3" fmla="*/ 142490 h 142489"/>
                  <a:gd name="connsiteX4" fmla="*/ 57057 w 118371"/>
                  <a:gd name="connsiteY4" fmla="*/ 142490 h 142489"/>
                  <a:gd name="connsiteX5" fmla="*/ 57057 w 118371"/>
                  <a:gd name="connsiteY5" fmla="*/ 142490 h 142489"/>
                  <a:gd name="connsiteX6" fmla="*/ 106899 w 118371"/>
                  <a:gd name="connsiteY6" fmla="*/ 100857 h 142489"/>
                  <a:gd name="connsiteX7" fmla="*/ 115695 w 118371"/>
                  <a:gd name="connsiteY7" fmla="*/ 48083 h 142489"/>
                  <a:gd name="connsiteX8" fmla="*/ 61162 w 118371"/>
                  <a:gd name="connsiteY8" fmla="*/ 0 h 142489"/>
                  <a:gd name="connsiteX9" fmla="*/ 3697 w 118371"/>
                  <a:gd name="connsiteY9" fmla="*/ 44565 h 142489"/>
                  <a:gd name="connsiteX10" fmla="*/ 9561 w 118371"/>
                  <a:gd name="connsiteY10" fmla="*/ 97925 h 142489"/>
                  <a:gd name="connsiteX11" fmla="*/ 18943 w 118371"/>
                  <a:gd name="connsiteY11" fmla="*/ 62156 h 142489"/>
                  <a:gd name="connsiteX12" fmla="*/ 59989 w 118371"/>
                  <a:gd name="connsiteY12" fmla="*/ 47497 h 142489"/>
                  <a:gd name="connsiteX13" fmla="*/ 99863 w 118371"/>
                  <a:gd name="connsiteY13" fmla="*/ 64501 h 142489"/>
                  <a:gd name="connsiteX14" fmla="*/ 57057 w 118371"/>
                  <a:gd name="connsiteY14" fmla="*/ 142490 h 142489"/>
                  <a:gd name="connsiteX15" fmla="*/ 18943 w 118371"/>
                  <a:gd name="connsiteY15" fmla="*/ 62156 h 142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8371" h="142489">
                    <a:moveTo>
                      <a:pt x="9561" y="97925"/>
                    </a:moveTo>
                    <a:cubicBezTo>
                      <a:pt x="16011" y="110239"/>
                      <a:pt x="45916" y="141903"/>
                      <a:pt x="57057" y="142490"/>
                    </a:cubicBezTo>
                    <a:lnTo>
                      <a:pt x="57057" y="142490"/>
                    </a:lnTo>
                    <a:cubicBezTo>
                      <a:pt x="57057" y="142490"/>
                      <a:pt x="57057" y="142490"/>
                      <a:pt x="57057" y="142490"/>
                    </a:cubicBezTo>
                    <a:cubicBezTo>
                      <a:pt x="57057" y="142490"/>
                      <a:pt x="57057" y="142490"/>
                      <a:pt x="57057" y="142490"/>
                    </a:cubicBezTo>
                    <a:lnTo>
                      <a:pt x="57057" y="142490"/>
                    </a:lnTo>
                    <a:cubicBezTo>
                      <a:pt x="68198" y="142490"/>
                      <a:pt x="99863" y="112584"/>
                      <a:pt x="106899" y="100857"/>
                    </a:cubicBezTo>
                    <a:cubicBezTo>
                      <a:pt x="114522" y="89129"/>
                      <a:pt x="122731" y="70365"/>
                      <a:pt x="115695" y="48083"/>
                    </a:cubicBezTo>
                    <a:cubicBezTo>
                      <a:pt x="101622" y="2346"/>
                      <a:pt x="62335" y="0"/>
                      <a:pt x="61162" y="0"/>
                    </a:cubicBezTo>
                    <a:cubicBezTo>
                      <a:pt x="59989" y="0"/>
                      <a:pt x="20702" y="0"/>
                      <a:pt x="3697" y="44565"/>
                    </a:cubicBezTo>
                    <a:cubicBezTo>
                      <a:pt x="-4512" y="66261"/>
                      <a:pt x="2524" y="85611"/>
                      <a:pt x="9561" y="97925"/>
                    </a:cubicBezTo>
                    <a:close/>
                    <a:moveTo>
                      <a:pt x="18943" y="62156"/>
                    </a:moveTo>
                    <a:cubicBezTo>
                      <a:pt x="21288" y="49256"/>
                      <a:pt x="52366" y="47497"/>
                      <a:pt x="59989" y="47497"/>
                    </a:cubicBezTo>
                    <a:cubicBezTo>
                      <a:pt x="67612" y="47497"/>
                      <a:pt x="98690" y="51601"/>
                      <a:pt x="99863" y="64501"/>
                    </a:cubicBezTo>
                    <a:cubicBezTo>
                      <a:pt x="101622" y="77402"/>
                      <a:pt x="58230" y="140144"/>
                      <a:pt x="57057" y="142490"/>
                    </a:cubicBezTo>
                    <a:cubicBezTo>
                      <a:pt x="55298" y="140730"/>
                      <a:pt x="16597" y="75056"/>
                      <a:pt x="18943" y="62156"/>
                    </a:cubicBezTo>
                    <a:close/>
                  </a:path>
                </a:pathLst>
              </a:custGeom>
              <a:solidFill>
                <a:srgbClr val="161415"/>
              </a:solidFill>
              <a:ln w="5864" cap="flat">
                <a:noFill/>
                <a:prstDash val="solid"/>
                <a:miter/>
              </a:ln>
            </p:spPr>
            <p:txBody>
              <a:bodyPr rtlCol="0" anchor="ctr"/>
              <a:lstStyle/>
              <a:p>
                <a:endParaRPr lang="en-US"/>
              </a:p>
            </p:txBody>
          </p:sp>
        </p:grpSp>
        <p:grpSp>
          <p:nvGrpSpPr>
            <p:cNvPr id="646" name="Graphic 2">
              <a:extLst>
                <a:ext uri="{FF2B5EF4-FFF2-40B4-BE49-F238E27FC236}">
                  <a16:creationId xmlns:a16="http://schemas.microsoft.com/office/drawing/2014/main" id="{93825797-EECF-4183-8E2A-2191DD9F4758}"/>
                </a:ext>
              </a:extLst>
            </p:cNvPr>
            <p:cNvGrpSpPr/>
            <p:nvPr/>
          </p:nvGrpSpPr>
          <p:grpSpPr>
            <a:xfrm>
              <a:off x="1634256" y="2948316"/>
              <a:ext cx="49983" cy="50482"/>
              <a:chOff x="1634256" y="2948316"/>
              <a:chExt cx="49983" cy="50482"/>
            </a:xfrm>
          </p:grpSpPr>
          <p:sp>
            <p:nvSpPr>
              <p:cNvPr id="648" name="Graphic 2">
                <a:extLst>
                  <a:ext uri="{FF2B5EF4-FFF2-40B4-BE49-F238E27FC236}">
                    <a16:creationId xmlns:a16="http://schemas.microsoft.com/office/drawing/2014/main" id="{17BF776D-F8AA-43F1-BC39-316B64D3680A}"/>
                  </a:ext>
                </a:extLst>
              </p:cNvPr>
              <p:cNvSpPr/>
              <p:nvPr/>
            </p:nvSpPr>
            <p:spPr>
              <a:xfrm>
                <a:off x="1634256" y="2948316"/>
                <a:ext cx="49983" cy="50482"/>
              </a:xfrm>
              <a:custGeom>
                <a:avLst/>
                <a:gdLst>
                  <a:gd name="connsiteX0" fmla="*/ 39287 w 49983"/>
                  <a:gd name="connsiteY0" fmla="*/ 37256 h 50482"/>
                  <a:gd name="connsiteX1" fmla="*/ 33423 w 49983"/>
                  <a:gd name="connsiteY1" fmla="*/ 32565 h 50482"/>
                  <a:gd name="connsiteX2" fmla="*/ 42219 w 49983"/>
                  <a:gd name="connsiteY2" fmla="*/ 34911 h 50482"/>
                  <a:gd name="connsiteX3" fmla="*/ 48669 w 49983"/>
                  <a:gd name="connsiteY3" fmla="*/ 26701 h 50482"/>
                  <a:gd name="connsiteX4" fmla="*/ 37528 w 49983"/>
                  <a:gd name="connsiteY4" fmla="*/ 27874 h 50482"/>
                  <a:gd name="connsiteX5" fmla="*/ 31664 w 49983"/>
                  <a:gd name="connsiteY5" fmla="*/ 20251 h 50482"/>
                  <a:gd name="connsiteX6" fmla="*/ 38114 w 49983"/>
                  <a:gd name="connsiteY6" fmla="*/ 22010 h 50482"/>
                  <a:gd name="connsiteX7" fmla="*/ 45151 w 49983"/>
                  <a:gd name="connsiteY7" fmla="*/ 25529 h 50482"/>
                  <a:gd name="connsiteX8" fmla="*/ 46324 w 49983"/>
                  <a:gd name="connsiteY8" fmla="*/ 20251 h 50482"/>
                  <a:gd name="connsiteX9" fmla="*/ 37528 w 49983"/>
                  <a:gd name="connsiteY9" fmla="*/ 12628 h 50482"/>
                  <a:gd name="connsiteX10" fmla="*/ 28146 w 49983"/>
                  <a:gd name="connsiteY10" fmla="*/ 9110 h 50482"/>
                  <a:gd name="connsiteX11" fmla="*/ 8796 w 49983"/>
                  <a:gd name="connsiteY11" fmla="*/ 1487 h 50482"/>
                  <a:gd name="connsiteX12" fmla="*/ 0 w 49983"/>
                  <a:gd name="connsiteY12" fmla="*/ 901 h 50482"/>
                  <a:gd name="connsiteX13" fmla="*/ 5277 w 49983"/>
                  <a:gd name="connsiteY13" fmla="*/ 19665 h 50482"/>
                  <a:gd name="connsiteX14" fmla="*/ 12314 w 49983"/>
                  <a:gd name="connsiteY14" fmla="*/ 33738 h 50482"/>
                  <a:gd name="connsiteX15" fmla="*/ 21110 w 49983"/>
                  <a:gd name="connsiteY15" fmla="*/ 44879 h 50482"/>
                  <a:gd name="connsiteX16" fmla="*/ 28732 w 49983"/>
                  <a:gd name="connsiteY16" fmla="*/ 50156 h 50482"/>
                  <a:gd name="connsiteX17" fmla="*/ 21696 w 49983"/>
                  <a:gd name="connsiteY17" fmla="*/ 37843 h 50482"/>
                  <a:gd name="connsiteX18" fmla="*/ 29319 w 49983"/>
                  <a:gd name="connsiteY18" fmla="*/ 46052 h 50482"/>
                  <a:gd name="connsiteX19" fmla="*/ 38701 w 49983"/>
                  <a:gd name="connsiteY19" fmla="*/ 50156 h 50482"/>
                  <a:gd name="connsiteX20" fmla="*/ 34010 w 49983"/>
                  <a:gd name="connsiteY20" fmla="*/ 42533 h 50482"/>
                  <a:gd name="connsiteX21" fmla="*/ 29319 w 49983"/>
                  <a:gd name="connsiteY21" fmla="*/ 37843 h 50482"/>
                  <a:gd name="connsiteX22" fmla="*/ 48083 w 49983"/>
                  <a:gd name="connsiteY22" fmla="*/ 45465 h 50482"/>
                  <a:gd name="connsiteX23" fmla="*/ 39287 w 49983"/>
                  <a:gd name="connsiteY23" fmla="*/ 37256 h 50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9983" h="50482">
                    <a:moveTo>
                      <a:pt x="39287" y="37256"/>
                    </a:moveTo>
                    <a:cubicBezTo>
                      <a:pt x="38701" y="36670"/>
                      <a:pt x="34010" y="33151"/>
                      <a:pt x="33423" y="32565"/>
                    </a:cubicBezTo>
                    <a:cubicBezTo>
                      <a:pt x="35769" y="34324"/>
                      <a:pt x="40460" y="34911"/>
                      <a:pt x="42219" y="34911"/>
                    </a:cubicBezTo>
                    <a:cubicBezTo>
                      <a:pt x="46324" y="34324"/>
                      <a:pt x="52774" y="29047"/>
                      <a:pt x="48669" y="26701"/>
                    </a:cubicBezTo>
                    <a:cubicBezTo>
                      <a:pt x="46910" y="25529"/>
                      <a:pt x="41046" y="29633"/>
                      <a:pt x="37528" y="27874"/>
                    </a:cubicBezTo>
                    <a:cubicBezTo>
                      <a:pt x="34010" y="26115"/>
                      <a:pt x="29319" y="24356"/>
                      <a:pt x="31664" y="20251"/>
                    </a:cubicBezTo>
                    <a:cubicBezTo>
                      <a:pt x="33423" y="17319"/>
                      <a:pt x="36942" y="21424"/>
                      <a:pt x="38114" y="22010"/>
                    </a:cubicBezTo>
                    <a:cubicBezTo>
                      <a:pt x="41046" y="24356"/>
                      <a:pt x="44565" y="24942"/>
                      <a:pt x="45151" y="25529"/>
                    </a:cubicBezTo>
                    <a:cubicBezTo>
                      <a:pt x="47496" y="26701"/>
                      <a:pt x="48669" y="23769"/>
                      <a:pt x="46324" y="20251"/>
                    </a:cubicBezTo>
                    <a:cubicBezTo>
                      <a:pt x="43978" y="17906"/>
                      <a:pt x="41046" y="14974"/>
                      <a:pt x="37528" y="12628"/>
                    </a:cubicBezTo>
                    <a:cubicBezTo>
                      <a:pt x="34596" y="10869"/>
                      <a:pt x="31078" y="10283"/>
                      <a:pt x="28146" y="9110"/>
                    </a:cubicBezTo>
                    <a:cubicBezTo>
                      <a:pt x="21696" y="6764"/>
                      <a:pt x="14659" y="6178"/>
                      <a:pt x="8796" y="1487"/>
                    </a:cubicBezTo>
                    <a:cubicBezTo>
                      <a:pt x="6450" y="5592"/>
                      <a:pt x="3518" y="-2618"/>
                      <a:pt x="0" y="901"/>
                    </a:cubicBezTo>
                    <a:cubicBezTo>
                      <a:pt x="1173" y="2660"/>
                      <a:pt x="3518" y="12628"/>
                      <a:pt x="5277" y="19665"/>
                    </a:cubicBezTo>
                    <a:cubicBezTo>
                      <a:pt x="6450" y="24942"/>
                      <a:pt x="9968" y="29047"/>
                      <a:pt x="12314" y="33738"/>
                    </a:cubicBezTo>
                    <a:cubicBezTo>
                      <a:pt x="14073" y="37256"/>
                      <a:pt x="19350" y="43120"/>
                      <a:pt x="21110" y="44879"/>
                    </a:cubicBezTo>
                    <a:cubicBezTo>
                      <a:pt x="22282" y="46052"/>
                      <a:pt x="28146" y="51916"/>
                      <a:pt x="28732" y="50156"/>
                    </a:cubicBezTo>
                    <a:cubicBezTo>
                      <a:pt x="30492" y="46638"/>
                      <a:pt x="22869" y="40188"/>
                      <a:pt x="21696" y="37843"/>
                    </a:cubicBezTo>
                    <a:cubicBezTo>
                      <a:pt x="22869" y="39015"/>
                      <a:pt x="25801" y="43120"/>
                      <a:pt x="29319" y="46052"/>
                    </a:cubicBezTo>
                    <a:cubicBezTo>
                      <a:pt x="32837" y="48984"/>
                      <a:pt x="36942" y="51329"/>
                      <a:pt x="38701" y="50156"/>
                    </a:cubicBezTo>
                    <a:cubicBezTo>
                      <a:pt x="42805" y="47811"/>
                      <a:pt x="37528" y="45465"/>
                      <a:pt x="34010" y="42533"/>
                    </a:cubicBezTo>
                    <a:cubicBezTo>
                      <a:pt x="32251" y="40774"/>
                      <a:pt x="29905" y="39015"/>
                      <a:pt x="29319" y="37843"/>
                    </a:cubicBezTo>
                    <a:cubicBezTo>
                      <a:pt x="32251" y="40188"/>
                      <a:pt x="44565" y="50743"/>
                      <a:pt x="48083" y="45465"/>
                    </a:cubicBezTo>
                    <a:cubicBezTo>
                      <a:pt x="50428" y="41947"/>
                      <a:pt x="42219" y="39602"/>
                      <a:pt x="39287" y="37256"/>
                    </a:cubicBezTo>
                    <a:close/>
                  </a:path>
                </a:pathLst>
              </a:custGeom>
              <a:solidFill>
                <a:srgbClr val="F88667"/>
              </a:solidFill>
              <a:ln w="5864" cap="flat">
                <a:noFill/>
                <a:prstDash val="solid"/>
                <a:miter/>
              </a:ln>
            </p:spPr>
            <p:txBody>
              <a:bodyPr rtlCol="0" anchor="ctr"/>
              <a:lstStyle/>
              <a:p>
                <a:endParaRPr lang="en-US"/>
              </a:p>
            </p:txBody>
          </p:sp>
          <p:sp>
            <p:nvSpPr>
              <p:cNvPr id="649" name="Graphic 2">
                <a:extLst>
                  <a:ext uri="{FF2B5EF4-FFF2-40B4-BE49-F238E27FC236}">
                    <a16:creationId xmlns:a16="http://schemas.microsoft.com/office/drawing/2014/main" id="{BBE00518-A496-405B-A3E4-5E200C8084DE}"/>
                  </a:ext>
                </a:extLst>
              </p:cNvPr>
              <p:cNvSpPr/>
              <p:nvPr/>
            </p:nvSpPr>
            <p:spPr>
              <a:xfrm>
                <a:off x="1678234" y="2965636"/>
                <a:ext cx="3518" cy="9382"/>
              </a:xfrm>
              <a:custGeom>
                <a:avLst/>
                <a:gdLst>
                  <a:gd name="connsiteX0" fmla="*/ 0 w 3518"/>
                  <a:gd name="connsiteY0" fmla="*/ 0 h 9382"/>
                  <a:gd name="connsiteX1" fmla="*/ 3518 w 3518"/>
                  <a:gd name="connsiteY1" fmla="*/ 0 h 9382"/>
                  <a:gd name="connsiteX2" fmla="*/ 3518 w 3518"/>
                  <a:gd name="connsiteY2" fmla="*/ 9382 h 9382"/>
                  <a:gd name="connsiteX3" fmla="*/ 0 w 3518"/>
                  <a:gd name="connsiteY3" fmla="*/ 9382 h 9382"/>
                </a:gdLst>
                <a:ahLst/>
                <a:cxnLst>
                  <a:cxn ang="0">
                    <a:pos x="connsiteX0" y="connsiteY0"/>
                  </a:cxn>
                  <a:cxn ang="0">
                    <a:pos x="connsiteX1" y="connsiteY1"/>
                  </a:cxn>
                  <a:cxn ang="0">
                    <a:pos x="connsiteX2" y="connsiteY2"/>
                  </a:cxn>
                  <a:cxn ang="0">
                    <a:pos x="connsiteX3" y="connsiteY3"/>
                  </a:cxn>
                </a:cxnLst>
                <a:rect l="l" t="t" r="r" b="b"/>
                <a:pathLst>
                  <a:path w="3518" h="9382">
                    <a:moveTo>
                      <a:pt x="0" y="0"/>
                    </a:moveTo>
                    <a:lnTo>
                      <a:pt x="3518" y="0"/>
                    </a:lnTo>
                    <a:lnTo>
                      <a:pt x="3518" y="9382"/>
                    </a:lnTo>
                    <a:lnTo>
                      <a:pt x="0" y="9382"/>
                    </a:lnTo>
                    <a:close/>
                  </a:path>
                </a:pathLst>
              </a:custGeom>
              <a:solidFill>
                <a:srgbClr val="2E2E2C"/>
              </a:solidFill>
              <a:ln w="5864" cap="flat">
                <a:noFill/>
                <a:prstDash val="solid"/>
                <a:miter/>
              </a:ln>
            </p:spPr>
            <p:txBody>
              <a:bodyPr rtlCol="0" anchor="ctr"/>
              <a:lstStyle/>
              <a:p>
                <a:endParaRPr lang="en-US"/>
              </a:p>
            </p:txBody>
          </p:sp>
        </p:grpSp>
        <p:sp>
          <p:nvSpPr>
            <p:cNvPr id="647" name="Graphic 2">
              <a:extLst>
                <a:ext uri="{FF2B5EF4-FFF2-40B4-BE49-F238E27FC236}">
                  <a16:creationId xmlns:a16="http://schemas.microsoft.com/office/drawing/2014/main" id="{DC83FE8B-B7F8-439F-9EA1-EBE1A16A5BA5}"/>
                </a:ext>
              </a:extLst>
            </p:cNvPr>
            <p:cNvSpPr/>
            <p:nvPr/>
          </p:nvSpPr>
          <p:spPr>
            <a:xfrm>
              <a:off x="1608768" y="2811301"/>
              <a:ext cx="113003" cy="158438"/>
            </a:xfrm>
            <a:custGeom>
              <a:avLst/>
              <a:gdLst>
                <a:gd name="connsiteX0" fmla="*/ 55393 w 113003"/>
                <a:gd name="connsiteY0" fmla="*/ 144366 h 158438"/>
                <a:gd name="connsiteX1" fmla="*/ 29592 w 113003"/>
                <a:gd name="connsiteY1" fmla="*/ 158439 h 158438"/>
                <a:gd name="connsiteX2" fmla="*/ 3792 w 113003"/>
                <a:gd name="connsiteY2" fmla="*/ 57582 h 158438"/>
                <a:gd name="connsiteX3" fmla="*/ 96439 w 113003"/>
                <a:gd name="connsiteY3" fmla="*/ 117 h 158438"/>
                <a:gd name="connsiteX4" fmla="*/ 111685 w 113003"/>
                <a:gd name="connsiteY4" fmla="*/ 69310 h 158438"/>
                <a:gd name="connsiteX5" fmla="*/ 41320 w 113003"/>
                <a:gd name="connsiteY5" fmla="*/ 81624 h 158438"/>
                <a:gd name="connsiteX6" fmla="*/ 55393 w 113003"/>
                <a:gd name="connsiteY6" fmla="*/ 144366 h 15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003" h="158438">
                  <a:moveTo>
                    <a:pt x="55393" y="144366"/>
                  </a:moveTo>
                  <a:lnTo>
                    <a:pt x="29592" y="158439"/>
                  </a:lnTo>
                  <a:cubicBezTo>
                    <a:pt x="29592" y="158439"/>
                    <a:pt x="-12627" y="83969"/>
                    <a:pt x="3792" y="57582"/>
                  </a:cubicBezTo>
                  <a:cubicBezTo>
                    <a:pt x="14933" y="39991"/>
                    <a:pt x="78848" y="8327"/>
                    <a:pt x="96439" y="117"/>
                  </a:cubicBezTo>
                  <a:cubicBezTo>
                    <a:pt x="102303" y="-2814"/>
                    <a:pt x="117549" y="49959"/>
                    <a:pt x="111685" y="69310"/>
                  </a:cubicBezTo>
                  <a:cubicBezTo>
                    <a:pt x="111685" y="69310"/>
                    <a:pt x="41906" y="75760"/>
                    <a:pt x="41320" y="81624"/>
                  </a:cubicBezTo>
                  <a:cubicBezTo>
                    <a:pt x="41320" y="86315"/>
                    <a:pt x="55393" y="144366"/>
                    <a:pt x="55393" y="144366"/>
                  </a:cubicBezTo>
                  <a:close/>
                </a:path>
              </a:pathLst>
            </a:custGeom>
            <a:solidFill>
              <a:srgbClr val="2E2E2C"/>
            </a:solidFill>
            <a:ln w="5864" cap="flat">
              <a:noFill/>
              <a:prstDash val="solid"/>
              <a:miter/>
            </a:ln>
          </p:spPr>
          <p:txBody>
            <a:bodyPr rtlCol="0" anchor="ctr"/>
            <a:lstStyle/>
            <a:p>
              <a:endParaRPr lang="en-US"/>
            </a:p>
          </p:txBody>
        </p:sp>
      </p:grpSp>
      <p:sp>
        <p:nvSpPr>
          <p:cNvPr id="2" name="Oval 1">
            <a:extLst>
              <a:ext uri="{FF2B5EF4-FFF2-40B4-BE49-F238E27FC236}">
                <a16:creationId xmlns:a16="http://schemas.microsoft.com/office/drawing/2014/main" id="{D575606E-3463-4FE3-A0E8-227AE175A932}"/>
              </a:ext>
            </a:extLst>
          </p:cNvPr>
          <p:cNvSpPr/>
          <p:nvPr/>
        </p:nvSpPr>
        <p:spPr>
          <a:xfrm>
            <a:off x="3077855" y="2727175"/>
            <a:ext cx="236112" cy="236112"/>
          </a:xfrm>
          <a:prstGeom prst="ellipse">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Isosceles Triangle 2">
            <a:extLst>
              <a:ext uri="{FF2B5EF4-FFF2-40B4-BE49-F238E27FC236}">
                <a16:creationId xmlns:a16="http://schemas.microsoft.com/office/drawing/2014/main" id="{6B53619B-EA80-41EA-925B-93EDB1F0FB23}"/>
              </a:ext>
            </a:extLst>
          </p:cNvPr>
          <p:cNvSpPr/>
          <p:nvPr/>
        </p:nvSpPr>
        <p:spPr>
          <a:xfrm>
            <a:off x="3683934" y="4265525"/>
            <a:ext cx="298541" cy="257363"/>
          </a:xfrm>
          <a:prstGeom prst="triangle">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A0E2509-C8AC-48E2-930B-8FCEA077510F}"/>
              </a:ext>
            </a:extLst>
          </p:cNvPr>
          <p:cNvSpPr/>
          <p:nvPr/>
        </p:nvSpPr>
        <p:spPr>
          <a:xfrm>
            <a:off x="2724301" y="4201909"/>
            <a:ext cx="246897" cy="246897"/>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0" name="Graphic 2">
            <a:extLst>
              <a:ext uri="{FF2B5EF4-FFF2-40B4-BE49-F238E27FC236}">
                <a16:creationId xmlns:a16="http://schemas.microsoft.com/office/drawing/2014/main" id="{1A383A29-D3C2-4A30-9316-B6A34F38E5B3}"/>
              </a:ext>
            </a:extLst>
          </p:cNvPr>
          <p:cNvSpPr/>
          <p:nvPr/>
        </p:nvSpPr>
        <p:spPr>
          <a:xfrm rot="15993612">
            <a:off x="2518042" y="1903985"/>
            <a:ext cx="733095" cy="424724"/>
          </a:xfrm>
          <a:custGeom>
            <a:avLst/>
            <a:gdLst>
              <a:gd name="connsiteX0" fmla="*/ 480803 w 733095"/>
              <a:gd name="connsiteY0" fmla="*/ 89598 h 424724"/>
              <a:gd name="connsiteX1" fmla="*/ 578888 w 733095"/>
              <a:gd name="connsiteY1" fmla="*/ 63909 h 424724"/>
              <a:gd name="connsiteX2" fmla="*/ 673470 w 733095"/>
              <a:gd name="connsiteY2" fmla="*/ 43475 h 424724"/>
              <a:gd name="connsiteX3" fmla="*/ 664128 w 733095"/>
              <a:gd name="connsiteY3" fmla="*/ 49897 h 424724"/>
              <a:gd name="connsiteX4" fmla="*/ 631434 w 733095"/>
              <a:gd name="connsiteY4" fmla="*/ 79089 h 424724"/>
              <a:gd name="connsiteX5" fmla="*/ 657122 w 733095"/>
              <a:gd name="connsiteY5" fmla="*/ 101275 h 424724"/>
              <a:gd name="connsiteX6" fmla="*/ 692737 w 733095"/>
              <a:gd name="connsiteY6" fmla="*/ 70331 h 424724"/>
              <a:gd name="connsiteX7" fmla="*/ 728351 w 733095"/>
              <a:gd name="connsiteY7" fmla="*/ 37636 h 424724"/>
              <a:gd name="connsiteX8" fmla="*/ 719593 w 733095"/>
              <a:gd name="connsiteY8" fmla="*/ 11364 h 424724"/>
              <a:gd name="connsiteX9" fmla="*/ 656539 w 733095"/>
              <a:gd name="connsiteY9" fmla="*/ 2023 h 424724"/>
              <a:gd name="connsiteX10" fmla="*/ 594652 w 733095"/>
              <a:gd name="connsiteY10" fmla="*/ 2023 h 424724"/>
              <a:gd name="connsiteX11" fmla="*/ 595819 w 733095"/>
              <a:gd name="connsiteY11" fmla="*/ 21873 h 424724"/>
              <a:gd name="connsiteX12" fmla="*/ 653619 w 733095"/>
              <a:gd name="connsiteY12" fmla="*/ 31798 h 424724"/>
              <a:gd name="connsiteX13" fmla="*/ 599323 w 733095"/>
              <a:gd name="connsiteY13" fmla="*/ 39388 h 424724"/>
              <a:gd name="connsiteX14" fmla="*/ 515250 w 733095"/>
              <a:gd name="connsiteY14" fmla="*/ 54568 h 424724"/>
              <a:gd name="connsiteX15" fmla="*/ 352359 w 733095"/>
              <a:gd name="connsiteY15" fmla="*/ 105945 h 424724"/>
              <a:gd name="connsiteX16" fmla="*/ 91968 w 733095"/>
              <a:gd name="connsiteY16" fmla="*/ 278761 h 424724"/>
              <a:gd name="connsiteX17" fmla="*/ 305 w 733095"/>
              <a:gd name="connsiteY17" fmla="*/ 416547 h 424724"/>
              <a:gd name="connsiteX18" fmla="*/ 14318 w 733095"/>
              <a:gd name="connsiteY18" fmla="*/ 421802 h 424724"/>
              <a:gd name="connsiteX19" fmla="*/ 131669 w 733095"/>
              <a:gd name="connsiteY19" fmla="*/ 278178 h 424724"/>
              <a:gd name="connsiteX20" fmla="*/ 288721 w 733095"/>
              <a:gd name="connsiteY20" fmla="*/ 167832 h 424724"/>
              <a:gd name="connsiteX21" fmla="*/ 480803 w 733095"/>
              <a:gd name="connsiteY21" fmla="*/ 89598 h 424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33095" h="424724">
                <a:moveTo>
                  <a:pt x="480803" y="89598"/>
                </a:moveTo>
                <a:cubicBezTo>
                  <a:pt x="512914" y="79673"/>
                  <a:pt x="546193" y="72083"/>
                  <a:pt x="578888" y="63909"/>
                </a:cubicBezTo>
                <a:cubicBezTo>
                  <a:pt x="609832" y="55735"/>
                  <a:pt x="642526" y="51065"/>
                  <a:pt x="673470" y="43475"/>
                </a:cubicBezTo>
                <a:cubicBezTo>
                  <a:pt x="670551" y="45810"/>
                  <a:pt x="667048" y="48146"/>
                  <a:pt x="664128" y="49897"/>
                </a:cubicBezTo>
                <a:cubicBezTo>
                  <a:pt x="652452" y="59239"/>
                  <a:pt x="640191" y="67412"/>
                  <a:pt x="631434" y="79089"/>
                </a:cubicBezTo>
                <a:cubicBezTo>
                  <a:pt x="622092" y="91933"/>
                  <a:pt x="642526" y="109449"/>
                  <a:pt x="657122" y="101275"/>
                </a:cubicBezTo>
                <a:cubicBezTo>
                  <a:pt x="671135" y="93101"/>
                  <a:pt x="681644" y="80841"/>
                  <a:pt x="692737" y="70331"/>
                </a:cubicBezTo>
                <a:cubicBezTo>
                  <a:pt x="704413" y="59239"/>
                  <a:pt x="716090" y="48146"/>
                  <a:pt x="728351" y="37636"/>
                </a:cubicBezTo>
                <a:cubicBezTo>
                  <a:pt x="737692" y="29463"/>
                  <a:pt x="732438" y="15451"/>
                  <a:pt x="719593" y="11364"/>
                </a:cubicBezTo>
                <a:cubicBezTo>
                  <a:pt x="699159" y="5525"/>
                  <a:pt x="676973" y="4358"/>
                  <a:pt x="656539" y="2023"/>
                </a:cubicBezTo>
                <a:cubicBezTo>
                  <a:pt x="636104" y="271"/>
                  <a:pt x="615086" y="-1481"/>
                  <a:pt x="594652" y="2023"/>
                </a:cubicBezTo>
                <a:cubicBezTo>
                  <a:pt x="582975" y="4358"/>
                  <a:pt x="584727" y="18370"/>
                  <a:pt x="595819" y="21873"/>
                </a:cubicBezTo>
                <a:cubicBezTo>
                  <a:pt x="614502" y="27711"/>
                  <a:pt x="634353" y="28879"/>
                  <a:pt x="653619" y="31798"/>
                </a:cubicBezTo>
                <a:cubicBezTo>
                  <a:pt x="635520" y="34134"/>
                  <a:pt x="617422" y="36469"/>
                  <a:pt x="599323" y="39388"/>
                </a:cubicBezTo>
                <a:cubicBezTo>
                  <a:pt x="570715" y="43475"/>
                  <a:pt x="543274" y="48146"/>
                  <a:pt x="515250" y="54568"/>
                </a:cubicBezTo>
                <a:cubicBezTo>
                  <a:pt x="459202" y="67412"/>
                  <a:pt x="404321" y="84343"/>
                  <a:pt x="352359" y="105945"/>
                </a:cubicBezTo>
                <a:cubicBezTo>
                  <a:pt x="253107" y="147398"/>
                  <a:pt x="162612" y="205198"/>
                  <a:pt x="91968" y="278761"/>
                </a:cubicBezTo>
                <a:cubicBezTo>
                  <a:pt x="53435" y="319046"/>
                  <a:pt x="15485" y="364002"/>
                  <a:pt x="305" y="416547"/>
                </a:cubicBezTo>
                <a:cubicBezTo>
                  <a:pt x="-2030" y="424137"/>
                  <a:pt x="9647" y="427640"/>
                  <a:pt x="14318" y="421802"/>
                </a:cubicBezTo>
                <a:cubicBezTo>
                  <a:pt x="52851" y="372759"/>
                  <a:pt x="84962" y="321381"/>
                  <a:pt x="131669" y="278178"/>
                </a:cubicBezTo>
                <a:cubicBezTo>
                  <a:pt x="177792" y="234974"/>
                  <a:pt x="230921" y="198192"/>
                  <a:pt x="288721" y="167832"/>
                </a:cubicBezTo>
                <a:cubicBezTo>
                  <a:pt x="348273" y="135137"/>
                  <a:pt x="413662" y="109449"/>
                  <a:pt x="480803" y="89598"/>
                </a:cubicBezTo>
                <a:close/>
              </a:path>
            </a:pathLst>
          </a:custGeom>
          <a:solidFill>
            <a:srgbClr val="231F20"/>
          </a:solidFill>
          <a:ln w="5837" cap="flat">
            <a:noFill/>
            <a:prstDash val="solid"/>
            <a:miter/>
          </a:ln>
        </p:spPr>
        <p:txBody>
          <a:bodyPr rtlCol="0" anchor="ctr"/>
          <a:lstStyle/>
          <a:p>
            <a:endParaRPr lang="en-US"/>
          </a:p>
        </p:txBody>
      </p:sp>
      <p:sp>
        <p:nvSpPr>
          <p:cNvPr id="431" name="Oval 430">
            <a:extLst>
              <a:ext uri="{FF2B5EF4-FFF2-40B4-BE49-F238E27FC236}">
                <a16:creationId xmlns:a16="http://schemas.microsoft.com/office/drawing/2014/main" id="{BF8E958A-90BA-42A0-9EF3-52DE4BFAFC1E}"/>
              </a:ext>
            </a:extLst>
          </p:cNvPr>
          <p:cNvSpPr/>
          <p:nvPr/>
        </p:nvSpPr>
        <p:spPr>
          <a:xfrm>
            <a:off x="2014927" y="1297233"/>
            <a:ext cx="279815" cy="279815"/>
          </a:xfrm>
          <a:prstGeom prst="ellipse">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2" name="Rectangle 431">
            <a:extLst>
              <a:ext uri="{FF2B5EF4-FFF2-40B4-BE49-F238E27FC236}">
                <a16:creationId xmlns:a16="http://schemas.microsoft.com/office/drawing/2014/main" id="{F3E7E05C-58D3-494C-A6A4-4A5B33E0DD90}"/>
              </a:ext>
            </a:extLst>
          </p:cNvPr>
          <p:cNvSpPr/>
          <p:nvPr/>
        </p:nvSpPr>
        <p:spPr>
          <a:xfrm>
            <a:off x="2527943" y="1323685"/>
            <a:ext cx="246897" cy="246897"/>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3" name="Isosceles Triangle 432">
            <a:extLst>
              <a:ext uri="{FF2B5EF4-FFF2-40B4-BE49-F238E27FC236}">
                <a16:creationId xmlns:a16="http://schemas.microsoft.com/office/drawing/2014/main" id="{7F5F4610-921D-4716-8091-C769E2C5A635}"/>
              </a:ext>
            </a:extLst>
          </p:cNvPr>
          <p:cNvSpPr/>
          <p:nvPr/>
        </p:nvSpPr>
        <p:spPr>
          <a:xfrm>
            <a:off x="3011711" y="1298981"/>
            <a:ext cx="298541" cy="257363"/>
          </a:xfrm>
          <a:prstGeom prst="triangle">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8" name="Freeform: Shape 427">
            <a:extLst>
              <a:ext uri="{FF2B5EF4-FFF2-40B4-BE49-F238E27FC236}">
                <a16:creationId xmlns:a16="http://schemas.microsoft.com/office/drawing/2014/main" id="{DD0FFA9D-4134-4DA3-83E3-CB079F33703C}"/>
              </a:ext>
            </a:extLst>
          </p:cNvPr>
          <p:cNvSpPr/>
          <p:nvPr/>
        </p:nvSpPr>
        <p:spPr>
          <a:xfrm>
            <a:off x="2200436" y="2403502"/>
            <a:ext cx="2473608" cy="3571982"/>
          </a:xfrm>
          <a:custGeom>
            <a:avLst/>
            <a:gdLst>
              <a:gd name="connsiteX0" fmla="*/ 1918678 w 2170588"/>
              <a:gd name="connsiteY0" fmla="*/ 1866999 h 2172236"/>
              <a:gd name="connsiteX1" fmla="*/ 1798404 w 2170588"/>
              <a:gd name="connsiteY1" fmla="*/ 1967372 h 2172236"/>
              <a:gd name="connsiteX2" fmla="*/ 844863 w 2170588"/>
              <a:gd name="connsiteY2" fmla="*/ 2145620 h 2172236"/>
              <a:gd name="connsiteX3" fmla="*/ 214938 w 2170588"/>
              <a:gd name="connsiteY3" fmla="*/ 1821139 h 2172236"/>
              <a:gd name="connsiteX4" fmla="*/ 194171 w 2170588"/>
              <a:gd name="connsiteY4" fmla="*/ 518890 h 2172236"/>
              <a:gd name="connsiteX5" fmla="*/ 936583 w 2170588"/>
              <a:gd name="connsiteY5" fmla="*/ 9239 h 2172236"/>
              <a:gd name="connsiteX6" fmla="*/ 1789751 w 2170588"/>
              <a:gd name="connsiteY6" fmla="*/ 246326 h 2172236"/>
              <a:gd name="connsiteX7" fmla="*/ 1918678 w 2170588"/>
              <a:gd name="connsiteY7" fmla="*/ 1866999 h 2172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70588" h="2172236">
                <a:moveTo>
                  <a:pt x="1918678" y="1866999"/>
                </a:moveTo>
                <a:cubicBezTo>
                  <a:pt x="1873684" y="1913725"/>
                  <a:pt x="1832150" y="1944009"/>
                  <a:pt x="1798404" y="1967372"/>
                </a:cubicBezTo>
                <a:cubicBezTo>
                  <a:pt x="1406431" y="2247723"/>
                  <a:pt x="943505" y="2165522"/>
                  <a:pt x="844863" y="2145620"/>
                </a:cubicBezTo>
                <a:cubicBezTo>
                  <a:pt x="699496" y="2116201"/>
                  <a:pt x="418279" y="2059092"/>
                  <a:pt x="214938" y="1821139"/>
                </a:cubicBezTo>
                <a:cubicBezTo>
                  <a:pt x="-92237" y="1461182"/>
                  <a:pt x="-43782" y="893557"/>
                  <a:pt x="194171" y="518890"/>
                </a:cubicBezTo>
                <a:cubicBezTo>
                  <a:pt x="237435" y="450533"/>
                  <a:pt x="468465" y="69808"/>
                  <a:pt x="936583" y="9239"/>
                </a:cubicBezTo>
                <a:cubicBezTo>
                  <a:pt x="1220396" y="-27968"/>
                  <a:pt x="1550933" y="46446"/>
                  <a:pt x="1789751" y="246326"/>
                </a:cubicBezTo>
                <a:cubicBezTo>
                  <a:pt x="2292480" y="665123"/>
                  <a:pt x="2257003" y="1512234"/>
                  <a:pt x="1918678" y="1866999"/>
                </a:cubicBezTo>
                <a:close/>
              </a:path>
            </a:pathLst>
          </a:custGeom>
          <a:solidFill>
            <a:srgbClr val="FF7575">
              <a:alpha val="29804"/>
            </a:srgbClr>
          </a:solidFill>
          <a:ln w="8638" cap="flat">
            <a:solidFill>
              <a:schemeClr val="tx1"/>
            </a:solidFill>
            <a:prstDash val="solid"/>
            <a:miter/>
          </a:ln>
        </p:spPr>
        <p:txBody>
          <a:bodyPr rtlCol="0" anchor="ctr"/>
          <a:lstStyle/>
          <a:p>
            <a:endParaRPr lang="en-US"/>
          </a:p>
        </p:txBody>
      </p:sp>
      <p:sp>
        <p:nvSpPr>
          <p:cNvPr id="10" name="TextBox 9">
            <a:extLst>
              <a:ext uri="{FF2B5EF4-FFF2-40B4-BE49-F238E27FC236}">
                <a16:creationId xmlns:a16="http://schemas.microsoft.com/office/drawing/2014/main" id="{FDB26272-97FA-4A76-A05B-1646E3890961}"/>
              </a:ext>
            </a:extLst>
          </p:cNvPr>
          <p:cNvSpPr txBox="1"/>
          <p:nvPr/>
        </p:nvSpPr>
        <p:spPr>
          <a:xfrm>
            <a:off x="2247433" y="1260427"/>
            <a:ext cx="340963" cy="369332"/>
          </a:xfrm>
          <a:prstGeom prst="rect">
            <a:avLst/>
          </a:prstGeom>
          <a:noFill/>
        </p:spPr>
        <p:txBody>
          <a:bodyPr wrap="square" rtlCol="0">
            <a:spAutoFit/>
          </a:bodyPr>
          <a:lstStyle/>
          <a:p>
            <a:r>
              <a:rPr lang="en-US" b="1" dirty="0">
                <a:latin typeface="+mj-lt"/>
                <a:cs typeface="Helvetica Neue Light"/>
              </a:rPr>
              <a:t>+</a:t>
            </a:r>
          </a:p>
        </p:txBody>
      </p:sp>
      <p:sp>
        <p:nvSpPr>
          <p:cNvPr id="434" name="TextBox 433">
            <a:extLst>
              <a:ext uri="{FF2B5EF4-FFF2-40B4-BE49-F238E27FC236}">
                <a16:creationId xmlns:a16="http://schemas.microsoft.com/office/drawing/2014/main" id="{2DC030E2-BA40-42D2-828E-5A46BF760A5C}"/>
              </a:ext>
            </a:extLst>
          </p:cNvPr>
          <p:cNvSpPr txBox="1"/>
          <p:nvPr/>
        </p:nvSpPr>
        <p:spPr>
          <a:xfrm>
            <a:off x="2734185" y="1268031"/>
            <a:ext cx="340963" cy="369332"/>
          </a:xfrm>
          <a:prstGeom prst="rect">
            <a:avLst/>
          </a:prstGeom>
          <a:noFill/>
        </p:spPr>
        <p:txBody>
          <a:bodyPr wrap="square" rtlCol="0">
            <a:spAutoFit/>
          </a:bodyPr>
          <a:lstStyle/>
          <a:p>
            <a:r>
              <a:rPr lang="en-US" b="1" dirty="0">
                <a:latin typeface="+mj-lt"/>
                <a:cs typeface="Helvetica Neue Light"/>
              </a:rPr>
              <a:t>+</a:t>
            </a:r>
          </a:p>
        </p:txBody>
      </p:sp>
      <p:sp>
        <p:nvSpPr>
          <p:cNvPr id="435" name="TextBox 434">
            <a:extLst>
              <a:ext uri="{FF2B5EF4-FFF2-40B4-BE49-F238E27FC236}">
                <a16:creationId xmlns:a16="http://schemas.microsoft.com/office/drawing/2014/main" id="{F63ED4F1-6381-44C0-AF19-F2897714D51C}"/>
              </a:ext>
            </a:extLst>
          </p:cNvPr>
          <p:cNvSpPr txBox="1"/>
          <p:nvPr/>
        </p:nvSpPr>
        <p:spPr>
          <a:xfrm>
            <a:off x="3273375" y="1257231"/>
            <a:ext cx="327642" cy="369332"/>
          </a:xfrm>
          <a:prstGeom prst="rect">
            <a:avLst/>
          </a:prstGeom>
          <a:noFill/>
        </p:spPr>
        <p:txBody>
          <a:bodyPr wrap="square" rtlCol="0">
            <a:spAutoFit/>
          </a:bodyPr>
          <a:lstStyle/>
          <a:p>
            <a:r>
              <a:rPr lang="en-US" b="1" dirty="0">
                <a:latin typeface="Source Sans Pro" panose="020B0503030403020204" pitchFamily="34" charset="0"/>
                <a:cs typeface="Helvetica Neue Light"/>
              </a:rPr>
              <a:t>=</a:t>
            </a:r>
            <a:endParaRPr lang="en-US" b="1" dirty="0">
              <a:latin typeface="+mj-lt"/>
              <a:cs typeface="Helvetica Neue Light"/>
            </a:endParaRPr>
          </a:p>
        </p:txBody>
      </p:sp>
      <p:pic>
        <p:nvPicPr>
          <p:cNvPr id="12" name="Graphic 11">
            <a:extLst>
              <a:ext uri="{FF2B5EF4-FFF2-40B4-BE49-F238E27FC236}">
                <a16:creationId xmlns:a16="http://schemas.microsoft.com/office/drawing/2014/main" id="{15D94009-2A6A-454C-813A-2984291D41A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78809" y="858479"/>
            <a:ext cx="514350" cy="990600"/>
          </a:xfrm>
          <a:prstGeom prst="rect">
            <a:avLst/>
          </a:prstGeom>
        </p:spPr>
      </p:pic>
      <p:sp>
        <p:nvSpPr>
          <p:cNvPr id="436" name="Graphic 2">
            <a:extLst>
              <a:ext uri="{FF2B5EF4-FFF2-40B4-BE49-F238E27FC236}">
                <a16:creationId xmlns:a16="http://schemas.microsoft.com/office/drawing/2014/main" id="{C16DA80D-7A00-47C0-9258-8DDC71687B2C}"/>
              </a:ext>
            </a:extLst>
          </p:cNvPr>
          <p:cNvSpPr txBox="1"/>
          <p:nvPr/>
        </p:nvSpPr>
        <p:spPr>
          <a:xfrm>
            <a:off x="978871" y="2797655"/>
            <a:ext cx="1492588" cy="307777"/>
          </a:xfrm>
          <a:prstGeom prst="rect">
            <a:avLst/>
          </a:prstGeom>
          <a:noFill/>
        </p:spPr>
        <p:txBody>
          <a:bodyPr wrap="none" rtlCol="0">
            <a:spAutoFit/>
          </a:bodyPr>
          <a:lstStyle/>
          <a:p>
            <a:pPr algn="l"/>
            <a:r>
              <a:rPr lang="en-US" sz="1400" spc="0" baseline="0" dirty="0">
                <a:solidFill>
                  <a:srgbClr val="000000"/>
                </a:solidFill>
                <a:latin typeface="+mj-lt"/>
                <a:cs typeface="Arial"/>
                <a:sym typeface="Arial"/>
                <a:rtl val="0"/>
              </a:rPr>
              <a:t>Colluding clients</a:t>
            </a:r>
          </a:p>
        </p:txBody>
      </p:sp>
    </p:spTree>
    <p:extLst>
      <p:ext uri="{BB962C8B-B14F-4D97-AF65-F5344CB8AC3E}">
        <p14:creationId xmlns:p14="http://schemas.microsoft.com/office/powerpoint/2010/main" val="2434354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8"/>
                                        </p:tgtEl>
                                        <p:attrNameLst>
                                          <p:attrName>style.visibility</p:attrName>
                                        </p:attrNameLst>
                                      </p:cBhvr>
                                      <p:to>
                                        <p:strVal val="visible"/>
                                      </p:to>
                                    </p:set>
                                    <p:animEffect transition="in" filter="fade">
                                      <p:cBhvr>
                                        <p:cTn id="7" dur="500"/>
                                        <p:tgtEl>
                                          <p:spTgt spid="4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36"/>
                                        </p:tgtEl>
                                        <p:attrNameLst>
                                          <p:attrName>style.visibility</p:attrName>
                                        </p:attrNameLst>
                                      </p:cBhvr>
                                      <p:to>
                                        <p:strVal val="visible"/>
                                      </p:to>
                                    </p:set>
                                    <p:animEffect transition="in" filter="fade">
                                      <p:cBhvr>
                                        <p:cTn id="10" dur="500"/>
                                        <p:tgtEl>
                                          <p:spTgt spid="43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30"/>
                                        </p:tgtEl>
                                        <p:attrNameLst>
                                          <p:attrName>style.visibility</p:attrName>
                                        </p:attrNameLst>
                                      </p:cBhvr>
                                      <p:to>
                                        <p:strVal val="visible"/>
                                      </p:to>
                                    </p:set>
                                    <p:animEffect transition="in" filter="fade">
                                      <p:cBhvr>
                                        <p:cTn id="15" dur="500"/>
                                        <p:tgtEl>
                                          <p:spTgt spid="43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31"/>
                                        </p:tgtEl>
                                        <p:attrNameLst>
                                          <p:attrName>style.visibility</p:attrName>
                                        </p:attrNameLst>
                                      </p:cBhvr>
                                      <p:to>
                                        <p:strVal val="visible"/>
                                      </p:to>
                                    </p:set>
                                    <p:animEffect transition="in" filter="fade">
                                      <p:cBhvr>
                                        <p:cTn id="21" dur="500"/>
                                        <p:tgtEl>
                                          <p:spTgt spid="43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32"/>
                                        </p:tgtEl>
                                        <p:attrNameLst>
                                          <p:attrName>style.visibility</p:attrName>
                                        </p:attrNameLst>
                                      </p:cBhvr>
                                      <p:to>
                                        <p:strVal val="visible"/>
                                      </p:to>
                                    </p:set>
                                    <p:animEffect transition="in" filter="fade">
                                      <p:cBhvr>
                                        <p:cTn id="24" dur="500"/>
                                        <p:tgtEl>
                                          <p:spTgt spid="43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34"/>
                                        </p:tgtEl>
                                        <p:attrNameLst>
                                          <p:attrName>style.visibility</p:attrName>
                                        </p:attrNameLst>
                                      </p:cBhvr>
                                      <p:to>
                                        <p:strVal val="visible"/>
                                      </p:to>
                                    </p:set>
                                    <p:animEffect transition="in" filter="fade">
                                      <p:cBhvr>
                                        <p:cTn id="27" dur="500"/>
                                        <p:tgtEl>
                                          <p:spTgt spid="43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33"/>
                                        </p:tgtEl>
                                        <p:attrNameLst>
                                          <p:attrName>style.visibility</p:attrName>
                                        </p:attrNameLst>
                                      </p:cBhvr>
                                      <p:to>
                                        <p:strVal val="visible"/>
                                      </p:to>
                                    </p:set>
                                    <p:animEffect transition="in" filter="fade">
                                      <p:cBhvr>
                                        <p:cTn id="30" dur="500"/>
                                        <p:tgtEl>
                                          <p:spTgt spid="43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35"/>
                                        </p:tgtEl>
                                        <p:attrNameLst>
                                          <p:attrName>style.visibility</p:attrName>
                                        </p:attrNameLst>
                                      </p:cBhvr>
                                      <p:to>
                                        <p:strVal val="visible"/>
                                      </p:to>
                                    </p:set>
                                    <p:animEffect transition="in" filter="fade">
                                      <p:cBhvr>
                                        <p:cTn id="35" dur="500"/>
                                        <p:tgtEl>
                                          <p:spTgt spid="435"/>
                                        </p:tgtEl>
                                      </p:cBhvr>
                                    </p:animEffect>
                                  </p:childTnLst>
                                </p:cTn>
                              </p:par>
                              <p:par>
                                <p:cTn id="36" presetID="10"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 grpId="0" animBg="1"/>
      <p:bldP spid="431" grpId="0" animBg="1"/>
      <p:bldP spid="432" grpId="0" animBg="1"/>
      <p:bldP spid="433" grpId="0" animBg="1"/>
      <p:bldP spid="428" grpId="0" animBg="1"/>
      <p:bldP spid="10" grpId="0"/>
      <p:bldP spid="434" grpId="0"/>
      <p:bldP spid="435" grpId="0"/>
      <p:bldP spid="43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 name="Freeform: Shape 308">
            <a:extLst>
              <a:ext uri="{FF2B5EF4-FFF2-40B4-BE49-F238E27FC236}">
                <a16:creationId xmlns:a16="http://schemas.microsoft.com/office/drawing/2014/main" id="{2D578532-29AC-4C6C-88F8-579E13D234EC}"/>
              </a:ext>
            </a:extLst>
          </p:cNvPr>
          <p:cNvSpPr/>
          <p:nvPr/>
        </p:nvSpPr>
        <p:spPr>
          <a:xfrm>
            <a:off x="902173" y="2398800"/>
            <a:ext cx="175905" cy="3095257"/>
          </a:xfrm>
          <a:custGeom>
            <a:avLst/>
            <a:gdLst>
              <a:gd name="connsiteX0" fmla="*/ 0 w 175905"/>
              <a:gd name="connsiteY0" fmla="*/ 0 h 3095257"/>
              <a:gd name="connsiteX1" fmla="*/ 175905 w 175905"/>
              <a:gd name="connsiteY1" fmla="*/ 0 h 3095257"/>
              <a:gd name="connsiteX2" fmla="*/ 175905 w 175905"/>
              <a:gd name="connsiteY2" fmla="*/ 3095257 h 3095257"/>
              <a:gd name="connsiteX3" fmla="*/ 0 w 175905"/>
              <a:gd name="connsiteY3" fmla="*/ 3095257 h 3095257"/>
            </a:gdLst>
            <a:ahLst/>
            <a:cxnLst>
              <a:cxn ang="0">
                <a:pos x="connsiteX0" y="connsiteY0"/>
              </a:cxn>
              <a:cxn ang="0">
                <a:pos x="connsiteX1" y="connsiteY1"/>
              </a:cxn>
              <a:cxn ang="0">
                <a:pos x="connsiteX2" y="connsiteY2"/>
              </a:cxn>
              <a:cxn ang="0">
                <a:pos x="connsiteX3" y="connsiteY3"/>
              </a:cxn>
            </a:cxnLst>
            <a:rect l="l" t="t" r="r" b="b"/>
            <a:pathLst>
              <a:path w="175905" h="3095257">
                <a:moveTo>
                  <a:pt x="0" y="0"/>
                </a:moveTo>
                <a:lnTo>
                  <a:pt x="175905" y="0"/>
                </a:lnTo>
                <a:lnTo>
                  <a:pt x="175905" y="3095257"/>
                </a:lnTo>
                <a:lnTo>
                  <a:pt x="0" y="3095257"/>
                </a:lnTo>
                <a:close/>
              </a:path>
            </a:pathLst>
          </a:custGeom>
          <a:solidFill>
            <a:srgbClr val="6E7888"/>
          </a:solidFill>
          <a:ln w="33798" cap="flat">
            <a:noFill/>
            <a:prstDash val="solid"/>
            <a:miter/>
          </a:ln>
        </p:spPr>
        <p:txBody>
          <a:bodyPr rtlCol="0" anchor="ctr"/>
          <a:lstStyle/>
          <a:p>
            <a:endParaRPr lang="en-US"/>
          </a:p>
        </p:txBody>
      </p:sp>
      <p:sp>
        <p:nvSpPr>
          <p:cNvPr id="310" name="Freeform: Shape 309">
            <a:extLst>
              <a:ext uri="{FF2B5EF4-FFF2-40B4-BE49-F238E27FC236}">
                <a16:creationId xmlns:a16="http://schemas.microsoft.com/office/drawing/2014/main" id="{B8502DE4-DC69-4D76-8A79-DEFDDD34A707}"/>
              </a:ext>
            </a:extLst>
          </p:cNvPr>
          <p:cNvSpPr/>
          <p:nvPr/>
        </p:nvSpPr>
        <p:spPr>
          <a:xfrm>
            <a:off x="8029722" y="2398800"/>
            <a:ext cx="175905" cy="3095257"/>
          </a:xfrm>
          <a:custGeom>
            <a:avLst/>
            <a:gdLst>
              <a:gd name="connsiteX0" fmla="*/ 0 w 175905"/>
              <a:gd name="connsiteY0" fmla="*/ 0 h 3095257"/>
              <a:gd name="connsiteX1" fmla="*/ 175905 w 175905"/>
              <a:gd name="connsiteY1" fmla="*/ 0 h 3095257"/>
              <a:gd name="connsiteX2" fmla="*/ 175905 w 175905"/>
              <a:gd name="connsiteY2" fmla="*/ 3095257 h 3095257"/>
              <a:gd name="connsiteX3" fmla="*/ 0 w 175905"/>
              <a:gd name="connsiteY3" fmla="*/ 3095257 h 3095257"/>
            </a:gdLst>
            <a:ahLst/>
            <a:cxnLst>
              <a:cxn ang="0">
                <a:pos x="connsiteX0" y="connsiteY0"/>
              </a:cxn>
              <a:cxn ang="0">
                <a:pos x="connsiteX1" y="connsiteY1"/>
              </a:cxn>
              <a:cxn ang="0">
                <a:pos x="connsiteX2" y="connsiteY2"/>
              </a:cxn>
              <a:cxn ang="0">
                <a:pos x="connsiteX3" y="connsiteY3"/>
              </a:cxn>
            </a:cxnLst>
            <a:rect l="l" t="t" r="r" b="b"/>
            <a:pathLst>
              <a:path w="175905" h="3095257">
                <a:moveTo>
                  <a:pt x="0" y="0"/>
                </a:moveTo>
                <a:lnTo>
                  <a:pt x="175905" y="0"/>
                </a:lnTo>
                <a:lnTo>
                  <a:pt x="175905" y="3095257"/>
                </a:lnTo>
                <a:lnTo>
                  <a:pt x="0" y="3095257"/>
                </a:lnTo>
                <a:close/>
              </a:path>
            </a:pathLst>
          </a:custGeom>
          <a:solidFill>
            <a:srgbClr val="6E7888"/>
          </a:solidFill>
          <a:ln w="33798" cap="flat">
            <a:noFill/>
            <a:prstDash val="solid"/>
            <a:miter/>
          </a:ln>
        </p:spPr>
        <p:txBody>
          <a:bodyPr rtlCol="0" anchor="ctr"/>
          <a:lstStyle/>
          <a:p>
            <a:endParaRPr lang="en-US"/>
          </a:p>
        </p:txBody>
      </p:sp>
      <p:grpSp>
        <p:nvGrpSpPr>
          <p:cNvPr id="311" name="Graphic 306">
            <a:extLst>
              <a:ext uri="{FF2B5EF4-FFF2-40B4-BE49-F238E27FC236}">
                <a16:creationId xmlns:a16="http://schemas.microsoft.com/office/drawing/2014/main" id="{A2191499-D2C9-4979-89DF-A18103E90BD8}"/>
              </a:ext>
            </a:extLst>
          </p:cNvPr>
          <p:cNvGrpSpPr/>
          <p:nvPr/>
        </p:nvGrpSpPr>
        <p:grpSpPr>
          <a:xfrm>
            <a:off x="973212" y="1690626"/>
            <a:ext cx="7157993" cy="847252"/>
            <a:chOff x="669493" y="1690626"/>
            <a:chExt cx="7157993" cy="847252"/>
          </a:xfrm>
          <a:solidFill>
            <a:srgbClr val="6E7888"/>
          </a:solidFill>
        </p:grpSpPr>
        <p:sp>
          <p:nvSpPr>
            <p:cNvPr id="312" name="Freeform: Shape 311">
              <a:extLst>
                <a:ext uri="{FF2B5EF4-FFF2-40B4-BE49-F238E27FC236}">
                  <a16:creationId xmlns:a16="http://schemas.microsoft.com/office/drawing/2014/main" id="{C677128B-AD3A-41B5-9E2F-BFA72867D436}"/>
                </a:ext>
              </a:extLst>
            </p:cNvPr>
            <p:cNvSpPr/>
            <p:nvPr/>
          </p:nvSpPr>
          <p:spPr>
            <a:xfrm>
              <a:off x="669493" y="1691796"/>
              <a:ext cx="1106173" cy="845698"/>
            </a:xfrm>
            <a:custGeom>
              <a:avLst/>
              <a:gdLst>
                <a:gd name="connsiteX0" fmla="*/ 1106174 w 1106173"/>
                <a:gd name="connsiteY0" fmla="*/ 794957 h 845698"/>
                <a:gd name="connsiteX1" fmla="*/ 1052049 w 1106173"/>
                <a:gd name="connsiteY1" fmla="*/ 845699 h 845698"/>
                <a:gd name="connsiteX2" fmla="*/ 0 w 1106173"/>
                <a:gd name="connsiteY2" fmla="*/ 47359 h 845698"/>
                <a:gd name="connsiteX3" fmla="*/ 54125 w 1106173"/>
                <a:gd name="connsiteY3" fmla="*/ 0 h 845698"/>
              </a:gdLst>
              <a:ahLst/>
              <a:cxnLst>
                <a:cxn ang="0">
                  <a:pos x="connsiteX0" y="connsiteY0"/>
                </a:cxn>
                <a:cxn ang="0">
                  <a:pos x="connsiteX1" y="connsiteY1"/>
                </a:cxn>
                <a:cxn ang="0">
                  <a:pos x="connsiteX2" y="connsiteY2"/>
                </a:cxn>
                <a:cxn ang="0">
                  <a:pos x="connsiteX3" y="connsiteY3"/>
                </a:cxn>
              </a:cxnLst>
              <a:rect l="l" t="t" r="r" b="b"/>
              <a:pathLst>
                <a:path w="1106173" h="845698">
                  <a:moveTo>
                    <a:pt x="1106174" y="794957"/>
                  </a:moveTo>
                  <a:lnTo>
                    <a:pt x="1052049" y="845699"/>
                  </a:lnTo>
                  <a:lnTo>
                    <a:pt x="0" y="47359"/>
                  </a:lnTo>
                  <a:lnTo>
                    <a:pt x="54125" y="0"/>
                  </a:lnTo>
                  <a:close/>
                </a:path>
              </a:pathLst>
            </a:custGeom>
            <a:solidFill>
              <a:srgbClr val="6E7888"/>
            </a:solidFill>
            <a:ln w="33798" cap="flat">
              <a:noFill/>
              <a:prstDash val="solid"/>
              <a:miter/>
            </a:ln>
          </p:spPr>
          <p:txBody>
            <a:bodyPr rtlCol="0" anchor="ctr"/>
            <a:lstStyle/>
            <a:p>
              <a:endParaRPr lang="en-US"/>
            </a:p>
          </p:txBody>
        </p:sp>
        <p:sp>
          <p:nvSpPr>
            <p:cNvPr id="313" name="Freeform: Shape 312">
              <a:extLst>
                <a:ext uri="{FF2B5EF4-FFF2-40B4-BE49-F238E27FC236}">
                  <a16:creationId xmlns:a16="http://schemas.microsoft.com/office/drawing/2014/main" id="{50AB151F-F102-49AE-9780-389315F2C44C}"/>
                </a:ext>
              </a:extLst>
            </p:cNvPr>
            <p:cNvSpPr/>
            <p:nvPr/>
          </p:nvSpPr>
          <p:spPr>
            <a:xfrm>
              <a:off x="669493" y="1691796"/>
              <a:ext cx="1106173" cy="845698"/>
            </a:xfrm>
            <a:custGeom>
              <a:avLst/>
              <a:gdLst>
                <a:gd name="connsiteX0" fmla="*/ 0 w 1106173"/>
                <a:gd name="connsiteY0" fmla="*/ 794957 h 845698"/>
                <a:gd name="connsiteX1" fmla="*/ 54125 w 1106173"/>
                <a:gd name="connsiteY1" fmla="*/ 845699 h 845698"/>
                <a:gd name="connsiteX2" fmla="*/ 1106174 w 1106173"/>
                <a:gd name="connsiteY2" fmla="*/ 47359 h 845698"/>
                <a:gd name="connsiteX3" fmla="*/ 1052049 w 1106173"/>
                <a:gd name="connsiteY3" fmla="*/ 0 h 845698"/>
              </a:gdLst>
              <a:ahLst/>
              <a:cxnLst>
                <a:cxn ang="0">
                  <a:pos x="connsiteX0" y="connsiteY0"/>
                </a:cxn>
                <a:cxn ang="0">
                  <a:pos x="connsiteX1" y="connsiteY1"/>
                </a:cxn>
                <a:cxn ang="0">
                  <a:pos x="connsiteX2" y="connsiteY2"/>
                </a:cxn>
                <a:cxn ang="0">
                  <a:pos x="connsiteX3" y="connsiteY3"/>
                </a:cxn>
              </a:cxnLst>
              <a:rect l="l" t="t" r="r" b="b"/>
              <a:pathLst>
                <a:path w="1106173" h="845698">
                  <a:moveTo>
                    <a:pt x="0" y="794957"/>
                  </a:moveTo>
                  <a:lnTo>
                    <a:pt x="54125" y="845699"/>
                  </a:lnTo>
                  <a:lnTo>
                    <a:pt x="1106174" y="47359"/>
                  </a:lnTo>
                  <a:lnTo>
                    <a:pt x="1052049" y="0"/>
                  </a:lnTo>
                  <a:close/>
                </a:path>
              </a:pathLst>
            </a:custGeom>
            <a:solidFill>
              <a:srgbClr val="6E7888"/>
            </a:solidFill>
            <a:ln w="33798" cap="flat">
              <a:noFill/>
              <a:prstDash val="solid"/>
              <a:miter/>
            </a:ln>
          </p:spPr>
          <p:txBody>
            <a:bodyPr rtlCol="0" anchor="ctr"/>
            <a:lstStyle/>
            <a:p>
              <a:endParaRPr lang="en-US"/>
            </a:p>
          </p:txBody>
        </p:sp>
        <p:sp>
          <p:nvSpPr>
            <p:cNvPr id="314" name="Freeform: Shape 313">
              <a:extLst>
                <a:ext uri="{FF2B5EF4-FFF2-40B4-BE49-F238E27FC236}">
                  <a16:creationId xmlns:a16="http://schemas.microsoft.com/office/drawing/2014/main" id="{25C388F3-FD9E-4EC9-8437-D1DD61BB55BE}"/>
                </a:ext>
              </a:extLst>
            </p:cNvPr>
            <p:cNvSpPr/>
            <p:nvPr/>
          </p:nvSpPr>
          <p:spPr>
            <a:xfrm rot="-8293594">
              <a:off x="2172057" y="1579081"/>
              <a:ext cx="71040" cy="1068984"/>
            </a:xfrm>
            <a:custGeom>
              <a:avLst/>
              <a:gdLst>
                <a:gd name="connsiteX0" fmla="*/ 0 w 71040"/>
                <a:gd name="connsiteY0" fmla="*/ 0 h 1068984"/>
                <a:gd name="connsiteX1" fmla="*/ 71040 w 71040"/>
                <a:gd name="connsiteY1" fmla="*/ 0 h 1068984"/>
                <a:gd name="connsiteX2" fmla="*/ 71040 w 71040"/>
                <a:gd name="connsiteY2" fmla="*/ 1068985 h 1068984"/>
                <a:gd name="connsiteX3" fmla="*/ 0 w 71040"/>
                <a:gd name="connsiteY3" fmla="*/ 1068985 h 1068984"/>
              </a:gdLst>
              <a:ahLst/>
              <a:cxnLst>
                <a:cxn ang="0">
                  <a:pos x="connsiteX0" y="connsiteY0"/>
                </a:cxn>
                <a:cxn ang="0">
                  <a:pos x="connsiteX1" y="connsiteY1"/>
                </a:cxn>
                <a:cxn ang="0">
                  <a:pos x="connsiteX2" y="connsiteY2"/>
                </a:cxn>
                <a:cxn ang="0">
                  <a:pos x="connsiteX3" y="connsiteY3"/>
                </a:cxn>
              </a:cxnLst>
              <a:rect l="l" t="t" r="r" b="b"/>
              <a:pathLst>
                <a:path w="71040" h="1068984">
                  <a:moveTo>
                    <a:pt x="0" y="0"/>
                  </a:moveTo>
                  <a:lnTo>
                    <a:pt x="71040" y="0"/>
                  </a:lnTo>
                  <a:lnTo>
                    <a:pt x="71040" y="1068985"/>
                  </a:lnTo>
                  <a:lnTo>
                    <a:pt x="0" y="1068985"/>
                  </a:lnTo>
                  <a:close/>
                </a:path>
              </a:pathLst>
            </a:custGeom>
            <a:solidFill>
              <a:srgbClr val="6E7888"/>
            </a:solidFill>
            <a:ln w="33799" cap="flat">
              <a:noFill/>
              <a:prstDash val="solid"/>
              <a:miter/>
            </a:ln>
          </p:spPr>
          <p:txBody>
            <a:bodyPr rtlCol="0" anchor="ctr"/>
            <a:lstStyle/>
            <a:p>
              <a:endParaRPr lang="en-US"/>
            </a:p>
          </p:txBody>
        </p:sp>
        <p:sp>
          <p:nvSpPr>
            <p:cNvPr id="315" name="Freeform: Shape 314">
              <a:extLst>
                <a:ext uri="{FF2B5EF4-FFF2-40B4-BE49-F238E27FC236}">
                  <a16:creationId xmlns:a16="http://schemas.microsoft.com/office/drawing/2014/main" id="{2552FDF8-CE16-4BA8-AB16-C66ADD891A0D}"/>
                </a:ext>
              </a:extLst>
            </p:cNvPr>
            <p:cNvSpPr/>
            <p:nvPr/>
          </p:nvSpPr>
          <p:spPr>
            <a:xfrm rot="-8293365">
              <a:off x="2988166" y="1579509"/>
              <a:ext cx="71034" cy="1068904"/>
            </a:xfrm>
            <a:custGeom>
              <a:avLst/>
              <a:gdLst>
                <a:gd name="connsiteX0" fmla="*/ 0 w 71034"/>
                <a:gd name="connsiteY0" fmla="*/ 0 h 1068904"/>
                <a:gd name="connsiteX1" fmla="*/ 71035 w 71034"/>
                <a:gd name="connsiteY1" fmla="*/ 0 h 1068904"/>
                <a:gd name="connsiteX2" fmla="*/ 71035 w 71034"/>
                <a:gd name="connsiteY2" fmla="*/ 1068905 h 1068904"/>
                <a:gd name="connsiteX3" fmla="*/ 0 w 71034"/>
                <a:gd name="connsiteY3" fmla="*/ 1068905 h 1068904"/>
              </a:gdLst>
              <a:ahLst/>
              <a:cxnLst>
                <a:cxn ang="0">
                  <a:pos x="connsiteX0" y="connsiteY0"/>
                </a:cxn>
                <a:cxn ang="0">
                  <a:pos x="connsiteX1" y="connsiteY1"/>
                </a:cxn>
                <a:cxn ang="0">
                  <a:pos x="connsiteX2" y="connsiteY2"/>
                </a:cxn>
                <a:cxn ang="0">
                  <a:pos x="connsiteX3" y="connsiteY3"/>
                </a:cxn>
              </a:cxnLst>
              <a:rect l="l" t="t" r="r" b="b"/>
              <a:pathLst>
                <a:path w="71034" h="1068904">
                  <a:moveTo>
                    <a:pt x="0" y="0"/>
                  </a:moveTo>
                  <a:lnTo>
                    <a:pt x="71035" y="0"/>
                  </a:lnTo>
                  <a:lnTo>
                    <a:pt x="71035" y="1068905"/>
                  </a:lnTo>
                  <a:lnTo>
                    <a:pt x="0" y="1068905"/>
                  </a:lnTo>
                  <a:close/>
                </a:path>
              </a:pathLst>
            </a:custGeom>
            <a:solidFill>
              <a:srgbClr val="6E7888"/>
            </a:solidFill>
            <a:ln w="33796"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AD45905D-CEDD-4636-A7C9-1D79DA690D2E}"/>
                </a:ext>
              </a:extLst>
            </p:cNvPr>
            <p:cNvSpPr/>
            <p:nvPr/>
          </p:nvSpPr>
          <p:spPr>
            <a:xfrm rot="-8293365">
              <a:off x="3804117" y="1579799"/>
              <a:ext cx="71034" cy="1068904"/>
            </a:xfrm>
            <a:custGeom>
              <a:avLst/>
              <a:gdLst>
                <a:gd name="connsiteX0" fmla="*/ 0 w 71034"/>
                <a:gd name="connsiteY0" fmla="*/ 0 h 1068904"/>
                <a:gd name="connsiteX1" fmla="*/ 71035 w 71034"/>
                <a:gd name="connsiteY1" fmla="*/ 0 h 1068904"/>
                <a:gd name="connsiteX2" fmla="*/ 71035 w 71034"/>
                <a:gd name="connsiteY2" fmla="*/ 1068905 h 1068904"/>
                <a:gd name="connsiteX3" fmla="*/ 0 w 71034"/>
                <a:gd name="connsiteY3" fmla="*/ 1068905 h 1068904"/>
              </a:gdLst>
              <a:ahLst/>
              <a:cxnLst>
                <a:cxn ang="0">
                  <a:pos x="connsiteX0" y="connsiteY0"/>
                </a:cxn>
                <a:cxn ang="0">
                  <a:pos x="connsiteX1" y="connsiteY1"/>
                </a:cxn>
                <a:cxn ang="0">
                  <a:pos x="connsiteX2" y="connsiteY2"/>
                </a:cxn>
                <a:cxn ang="0">
                  <a:pos x="connsiteX3" y="connsiteY3"/>
                </a:cxn>
              </a:cxnLst>
              <a:rect l="l" t="t" r="r" b="b"/>
              <a:pathLst>
                <a:path w="71034" h="1068904">
                  <a:moveTo>
                    <a:pt x="0" y="0"/>
                  </a:moveTo>
                  <a:lnTo>
                    <a:pt x="71035" y="0"/>
                  </a:lnTo>
                  <a:lnTo>
                    <a:pt x="71035" y="1068905"/>
                  </a:lnTo>
                  <a:lnTo>
                    <a:pt x="0" y="1068905"/>
                  </a:lnTo>
                  <a:close/>
                </a:path>
              </a:pathLst>
            </a:custGeom>
            <a:solidFill>
              <a:srgbClr val="6E7888"/>
            </a:solidFill>
            <a:ln w="33796"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FEC04678-729E-4C04-9934-73F0F6F731A0}"/>
                </a:ext>
              </a:extLst>
            </p:cNvPr>
            <p:cNvSpPr/>
            <p:nvPr/>
          </p:nvSpPr>
          <p:spPr>
            <a:xfrm rot="-8293594">
              <a:off x="4619808" y="1579762"/>
              <a:ext cx="71040" cy="1068984"/>
            </a:xfrm>
            <a:custGeom>
              <a:avLst/>
              <a:gdLst>
                <a:gd name="connsiteX0" fmla="*/ 0 w 71040"/>
                <a:gd name="connsiteY0" fmla="*/ 0 h 1068984"/>
                <a:gd name="connsiteX1" fmla="*/ 71041 w 71040"/>
                <a:gd name="connsiteY1" fmla="*/ 0 h 1068984"/>
                <a:gd name="connsiteX2" fmla="*/ 71041 w 71040"/>
                <a:gd name="connsiteY2" fmla="*/ 1068985 h 1068984"/>
                <a:gd name="connsiteX3" fmla="*/ 0 w 71040"/>
                <a:gd name="connsiteY3" fmla="*/ 1068985 h 1068984"/>
              </a:gdLst>
              <a:ahLst/>
              <a:cxnLst>
                <a:cxn ang="0">
                  <a:pos x="connsiteX0" y="connsiteY0"/>
                </a:cxn>
                <a:cxn ang="0">
                  <a:pos x="connsiteX1" y="connsiteY1"/>
                </a:cxn>
                <a:cxn ang="0">
                  <a:pos x="connsiteX2" y="connsiteY2"/>
                </a:cxn>
                <a:cxn ang="0">
                  <a:pos x="connsiteX3" y="connsiteY3"/>
                </a:cxn>
              </a:cxnLst>
              <a:rect l="l" t="t" r="r" b="b"/>
              <a:pathLst>
                <a:path w="71040" h="1068984">
                  <a:moveTo>
                    <a:pt x="0" y="0"/>
                  </a:moveTo>
                  <a:lnTo>
                    <a:pt x="71041" y="0"/>
                  </a:lnTo>
                  <a:lnTo>
                    <a:pt x="71041" y="1068985"/>
                  </a:lnTo>
                  <a:lnTo>
                    <a:pt x="0" y="1068985"/>
                  </a:lnTo>
                  <a:close/>
                </a:path>
              </a:pathLst>
            </a:custGeom>
            <a:solidFill>
              <a:srgbClr val="6E7888"/>
            </a:solidFill>
            <a:ln w="33799"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850640EF-FC97-49C5-895D-6BA3C16227D0}"/>
                </a:ext>
              </a:extLst>
            </p:cNvPr>
            <p:cNvSpPr/>
            <p:nvPr/>
          </p:nvSpPr>
          <p:spPr>
            <a:xfrm rot="-8293365">
              <a:off x="5436020" y="1580380"/>
              <a:ext cx="71034" cy="1068904"/>
            </a:xfrm>
            <a:custGeom>
              <a:avLst/>
              <a:gdLst>
                <a:gd name="connsiteX0" fmla="*/ 0 w 71034"/>
                <a:gd name="connsiteY0" fmla="*/ 0 h 1068904"/>
                <a:gd name="connsiteX1" fmla="*/ 71035 w 71034"/>
                <a:gd name="connsiteY1" fmla="*/ 0 h 1068904"/>
                <a:gd name="connsiteX2" fmla="*/ 71035 w 71034"/>
                <a:gd name="connsiteY2" fmla="*/ 1068905 h 1068904"/>
                <a:gd name="connsiteX3" fmla="*/ 0 w 71034"/>
                <a:gd name="connsiteY3" fmla="*/ 1068905 h 1068904"/>
              </a:gdLst>
              <a:ahLst/>
              <a:cxnLst>
                <a:cxn ang="0">
                  <a:pos x="connsiteX0" y="connsiteY0"/>
                </a:cxn>
                <a:cxn ang="0">
                  <a:pos x="connsiteX1" y="connsiteY1"/>
                </a:cxn>
                <a:cxn ang="0">
                  <a:pos x="connsiteX2" y="connsiteY2"/>
                </a:cxn>
                <a:cxn ang="0">
                  <a:pos x="connsiteX3" y="connsiteY3"/>
                </a:cxn>
              </a:cxnLst>
              <a:rect l="l" t="t" r="r" b="b"/>
              <a:pathLst>
                <a:path w="71034" h="1068904">
                  <a:moveTo>
                    <a:pt x="0" y="0"/>
                  </a:moveTo>
                  <a:lnTo>
                    <a:pt x="71035" y="0"/>
                  </a:lnTo>
                  <a:lnTo>
                    <a:pt x="71035" y="1068905"/>
                  </a:lnTo>
                  <a:lnTo>
                    <a:pt x="0" y="1068905"/>
                  </a:lnTo>
                  <a:close/>
                </a:path>
              </a:pathLst>
            </a:custGeom>
            <a:solidFill>
              <a:srgbClr val="6E7888"/>
            </a:solidFill>
            <a:ln w="33796"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EE06C1D2-8AA9-47BB-AE95-AED79338A14D}"/>
                </a:ext>
              </a:extLst>
            </p:cNvPr>
            <p:cNvSpPr/>
            <p:nvPr/>
          </p:nvSpPr>
          <p:spPr>
            <a:xfrm rot="-8293365">
              <a:off x="6251938" y="1580670"/>
              <a:ext cx="71034" cy="1068904"/>
            </a:xfrm>
            <a:custGeom>
              <a:avLst/>
              <a:gdLst>
                <a:gd name="connsiteX0" fmla="*/ 0 w 71034"/>
                <a:gd name="connsiteY0" fmla="*/ 0 h 1068904"/>
                <a:gd name="connsiteX1" fmla="*/ 71035 w 71034"/>
                <a:gd name="connsiteY1" fmla="*/ 0 h 1068904"/>
                <a:gd name="connsiteX2" fmla="*/ 71035 w 71034"/>
                <a:gd name="connsiteY2" fmla="*/ 1068905 h 1068904"/>
                <a:gd name="connsiteX3" fmla="*/ 0 w 71034"/>
                <a:gd name="connsiteY3" fmla="*/ 1068905 h 1068904"/>
              </a:gdLst>
              <a:ahLst/>
              <a:cxnLst>
                <a:cxn ang="0">
                  <a:pos x="connsiteX0" y="connsiteY0"/>
                </a:cxn>
                <a:cxn ang="0">
                  <a:pos x="connsiteX1" y="connsiteY1"/>
                </a:cxn>
                <a:cxn ang="0">
                  <a:pos x="connsiteX2" y="connsiteY2"/>
                </a:cxn>
                <a:cxn ang="0">
                  <a:pos x="connsiteX3" y="connsiteY3"/>
                </a:cxn>
              </a:cxnLst>
              <a:rect l="l" t="t" r="r" b="b"/>
              <a:pathLst>
                <a:path w="71034" h="1068904">
                  <a:moveTo>
                    <a:pt x="0" y="0"/>
                  </a:moveTo>
                  <a:lnTo>
                    <a:pt x="71035" y="0"/>
                  </a:lnTo>
                  <a:lnTo>
                    <a:pt x="71035" y="1068905"/>
                  </a:lnTo>
                  <a:lnTo>
                    <a:pt x="0" y="1068905"/>
                  </a:lnTo>
                  <a:close/>
                </a:path>
              </a:pathLst>
            </a:custGeom>
            <a:solidFill>
              <a:srgbClr val="6E7888"/>
            </a:solidFill>
            <a:ln w="33796"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FAA8B125-25E0-45E2-8E21-85F7679D79B4}"/>
                </a:ext>
              </a:extLst>
            </p:cNvPr>
            <p:cNvSpPr/>
            <p:nvPr/>
          </p:nvSpPr>
          <p:spPr>
            <a:xfrm rot="-8293594">
              <a:off x="7064861" y="1578413"/>
              <a:ext cx="71040" cy="1068984"/>
            </a:xfrm>
            <a:custGeom>
              <a:avLst/>
              <a:gdLst>
                <a:gd name="connsiteX0" fmla="*/ 0 w 71040"/>
                <a:gd name="connsiteY0" fmla="*/ 0 h 1068984"/>
                <a:gd name="connsiteX1" fmla="*/ 71040 w 71040"/>
                <a:gd name="connsiteY1" fmla="*/ 0 h 1068984"/>
                <a:gd name="connsiteX2" fmla="*/ 71040 w 71040"/>
                <a:gd name="connsiteY2" fmla="*/ 1068985 h 1068984"/>
                <a:gd name="connsiteX3" fmla="*/ 0 w 71040"/>
                <a:gd name="connsiteY3" fmla="*/ 1068985 h 1068984"/>
              </a:gdLst>
              <a:ahLst/>
              <a:cxnLst>
                <a:cxn ang="0">
                  <a:pos x="connsiteX0" y="connsiteY0"/>
                </a:cxn>
                <a:cxn ang="0">
                  <a:pos x="connsiteX1" y="connsiteY1"/>
                </a:cxn>
                <a:cxn ang="0">
                  <a:pos x="connsiteX2" y="connsiteY2"/>
                </a:cxn>
                <a:cxn ang="0">
                  <a:pos x="connsiteX3" y="connsiteY3"/>
                </a:cxn>
              </a:cxnLst>
              <a:rect l="l" t="t" r="r" b="b"/>
              <a:pathLst>
                <a:path w="71040" h="1068984">
                  <a:moveTo>
                    <a:pt x="0" y="0"/>
                  </a:moveTo>
                  <a:lnTo>
                    <a:pt x="71040" y="0"/>
                  </a:lnTo>
                  <a:lnTo>
                    <a:pt x="71040" y="1068985"/>
                  </a:lnTo>
                  <a:lnTo>
                    <a:pt x="0" y="1068985"/>
                  </a:lnTo>
                  <a:close/>
                </a:path>
              </a:pathLst>
            </a:custGeom>
            <a:solidFill>
              <a:srgbClr val="6E7888"/>
            </a:solidFill>
            <a:ln w="33799"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6F8576E4-C067-40BE-9A67-174460A642A7}"/>
                </a:ext>
              </a:extLst>
            </p:cNvPr>
            <p:cNvSpPr/>
            <p:nvPr/>
          </p:nvSpPr>
          <p:spPr>
            <a:xfrm rot="-2506406">
              <a:off x="2070561" y="1580253"/>
              <a:ext cx="71040" cy="1068984"/>
            </a:xfrm>
            <a:custGeom>
              <a:avLst/>
              <a:gdLst>
                <a:gd name="connsiteX0" fmla="*/ 0 w 71040"/>
                <a:gd name="connsiteY0" fmla="*/ 0 h 1068984"/>
                <a:gd name="connsiteX1" fmla="*/ 71040 w 71040"/>
                <a:gd name="connsiteY1" fmla="*/ 0 h 1068984"/>
                <a:gd name="connsiteX2" fmla="*/ 71040 w 71040"/>
                <a:gd name="connsiteY2" fmla="*/ 1068985 h 1068984"/>
                <a:gd name="connsiteX3" fmla="*/ 0 w 71040"/>
                <a:gd name="connsiteY3" fmla="*/ 1068985 h 1068984"/>
              </a:gdLst>
              <a:ahLst/>
              <a:cxnLst>
                <a:cxn ang="0">
                  <a:pos x="connsiteX0" y="connsiteY0"/>
                </a:cxn>
                <a:cxn ang="0">
                  <a:pos x="connsiteX1" y="connsiteY1"/>
                </a:cxn>
                <a:cxn ang="0">
                  <a:pos x="connsiteX2" y="connsiteY2"/>
                </a:cxn>
                <a:cxn ang="0">
                  <a:pos x="connsiteX3" y="connsiteY3"/>
                </a:cxn>
              </a:cxnLst>
              <a:rect l="l" t="t" r="r" b="b"/>
              <a:pathLst>
                <a:path w="71040" h="1068984">
                  <a:moveTo>
                    <a:pt x="0" y="0"/>
                  </a:moveTo>
                  <a:lnTo>
                    <a:pt x="71040" y="0"/>
                  </a:lnTo>
                  <a:lnTo>
                    <a:pt x="71040" y="1068985"/>
                  </a:lnTo>
                  <a:lnTo>
                    <a:pt x="0" y="1068985"/>
                  </a:lnTo>
                  <a:close/>
                </a:path>
              </a:pathLst>
            </a:custGeom>
            <a:solidFill>
              <a:srgbClr val="6E7888"/>
            </a:solidFill>
            <a:ln w="33799"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61179BBC-8478-4E3B-B67F-00583C4D9719}"/>
                </a:ext>
              </a:extLst>
            </p:cNvPr>
            <p:cNvSpPr/>
            <p:nvPr/>
          </p:nvSpPr>
          <p:spPr>
            <a:xfrm rot="-2506406">
              <a:off x="2784472" y="1580597"/>
              <a:ext cx="71040" cy="1068984"/>
            </a:xfrm>
            <a:custGeom>
              <a:avLst/>
              <a:gdLst>
                <a:gd name="connsiteX0" fmla="*/ 0 w 71040"/>
                <a:gd name="connsiteY0" fmla="*/ 0 h 1068984"/>
                <a:gd name="connsiteX1" fmla="*/ 71040 w 71040"/>
                <a:gd name="connsiteY1" fmla="*/ 0 h 1068984"/>
                <a:gd name="connsiteX2" fmla="*/ 71040 w 71040"/>
                <a:gd name="connsiteY2" fmla="*/ 1068985 h 1068984"/>
                <a:gd name="connsiteX3" fmla="*/ 0 w 71040"/>
                <a:gd name="connsiteY3" fmla="*/ 1068985 h 1068984"/>
              </a:gdLst>
              <a:ahLst/>
              <a:cxnLst>
                <a:cxn ang="0">
                  <a:pos x="connsiteX0" y="connsiteY0"/>
                </a:cxn>
                <a:cxn ang="0">
                  <a:pos x="connsiteX1" y="connsiteY1"/>
                </a:cxn>
                <a:cxn ang="0">
                  <a:pos x="connsiteX2" y="connsiteY2"/>
                </a:cxn>
                <a:cxn ang="0">
                  <a:pos x="connsiteX3" y="connsiteY3"/>
                </a:cxn>
              </a:cxnLst>
              <a:rect l="l" t="t" r="r" b="b"/>
              <a:pathLst>
                <a:path w="71040" h="1068984">
                  <a:moveTo>
                    <a:pt x="0" y="0"/>
                  </a:moveTo>
                  <a:lnTo>
                    <a:pt x="71040" y="0"/>
                  </a:lnTo>
                  <a:lnTo>
                    <a:pt x="71040" y="1068985"/>
                  </a:lnTo>
                  <a:lnTo>
                    <a:pt x="0" y="1068985"/>
                  </a:lnTo>
                  <a:close/>
                </a:path>
              </a:pathLst>
            </a:custGeom>
            <a:solidFill>
              <a:srgbClr val="6E7888"/>
            </a:solidFill>
            <a:ln w="33799"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34DA20B8-D0A2-4030-B62E-5FC60A69C0E1}"/>
                </a:ext>
              </a:extLst>
            </p:cNvPr>
            <p:cNvSpPr/>
            <p:nvPr/>
          </p:nvSpPr>
          <p:spPr>
            <a:xfrm rot="-2506406">
              <a:off x="3498458" y="1581107"/>
              <a:ext cx="71040" cy="1068984"/>
            </a:xfrm>
            <a:custGeom>
              <a:avLst/>
              <a:gdLst>
                <a:gd name="connsiteX0" fmla="*/ 0 w 71040"/>
                <a:gd name="connsiteY0" fmla="*/ 0 h 1068984"/>
                <a:gd name="connsiteX1" fmla="*/ 71040 w 71040"/>
                <a:gd name="connsiteY1" fmla="*/ 0 h 1068984"/>
                <a:gd name="connsiteX2" fmla="*/ 71040 w 71040"/>
                <a:gd name="connsiteY2" fmla="*/ 1068985 h 1068984"/>
                <a:gd name="connsiteX3" fmla="*/ 0 w 71040"/>
                <a:gd name="connsiteY3" fmla="*/ 1068985 h 1068984"/>
              </a:gdLst>
              <a:ahLst/>
              <a:cxnLst>
                <a:cxn ang="0">
                  <a:pos x="connsiteX0" y="connsiteY0"/>
                </a:cxn>
                <a:cxn ang="0">
                  <a:pos x="connsiteX1" y="connsiteY1"/>
                </a:cxn>
                <a:cxn ang="0">
                  <a:pos x="connsiteX2" y="connsiteY2"/>
                </a:cxn>
                <a:cxn ang="0">
                  <a:pos x="connsiteX3" y="connsiteY3"/>
                </a:cxn>
              </a:cxnLst>
              <a:rect l="l" t="t" r="r" b="b"/>
              <a:pathLst>
                <a:path w="71040" h="1068984">
                  <a:moveTo>
                    <a:pt x="0" y="0"/>
                  </a:moveTo>
                  <a:lnTo>
                    <a:pt x="71040" y="0"/>
                  </a:lnTo>
                  <a:lnTo>
                    <a:pt x="71040" y="1068985"/>
                  </a:lnTo>
                  <a:lnTo>
                    <a:pt x="0" y="1068985"/>
                  </a:lnTo>
                  <a:close/>
                </a:path>
              </a:pathLst>
            </a:custGeom>
            <a:solidFill>
              <a:srgbClr val="6E7888"/>
            </a:solidFill>
            <a:ln w="33799"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E19C1C95-2838-4ADB-A84B-22C68C3F8193}"/>
                </a:ext>
              </a:extLst>
            </p:cNvPr>
            <p:cNvSpPr/>
            <p:nvPr/>
          </p:nvSpPr>
          <p:spPr>
            <a:xfrm rot="-2506406">
              <a:off x="4214926" y="1579276"/>
              <a:ext cx="71040" cy="1068984"/>
            </a:xfrm>
            <a:custGeom>
              <a:avLst/>
              <a:gdLst>
                <a:gd name="connsiteX0" fmla="*/ 0 w 71040"/>
                <a:gd name="connsiteY0" fmla="*/ 0 h 1068984"/>
                <a:gd name="connsiteX1" fmla="*/ 71040 w 71040"/>
                <a:gd name="connsiteY1" fmla="*/ 0 h 1068984"/>
                <a:gd name="connsiteX2" fmla="*/ 71040 w 71040"/>
                <a:gd name="connsiteY2" fmla="*/ 1068985 h 1068984"/>
                <a:gd name="connsiteX3" fmla="*/ 0 w 71040"/>
                <a:gd name="connsiteY3" fmla="*/ 1068985 h 1068984"/>
              </a:gdLst>
              <a:ahLst/>
              <a:cxnLst>
                <a:cxn ang="0">
                  <a:pos x="connsiteX0" y="connsiteY0"/>
                </a:cxn>
                <a:cxn ang="0">
                  <a:pos x="connsiteX1" y="connsiteY1"/>
                </a:cxn>
                <a:cxn ang="0">
                  <a:pos x="connsiteX2" y="connsiteY2"/>
                </a:cxn>
                <a:cxn ang="0">
                  <a:pos x="connsiteX3" y="connsiteY3"/>
                </a:cxn>
              </a:cxnLst>
              <a:rect l="l" t="t" r="r" b="b"/>
              <a:pathLst>
                <a:path w="71040" h="1068984">
                  <a:moveTo>
                    <a:pt x="0" y="0"/>
                  </a:moveTo>
                  <a:lnTo>
                    <a:pt x="71040" y="0"/>
                  </a:lnTo>
                  <a:lnTo>
                    <a:pt x="71040" y="1068985"/>
                  </a:lnTo>
                  <a:lnTo>
                    <a:pt x="0" y="1068985"/>
                  </a:lnTo>
                  <a:close/>
                </a:path>
              </a:pathLst>
            </a:custGeom>
            <a:solidFill>
              <a:srgbClr val="6E7888"/>
            </a:solidFill>
            <a:ln w="33799" cap="flat">
              <a:noFill/>
              <a:prstDash val="solid"/>
              <a:miter/>
            </a:ln>
          </p:spPr>
          <p:txBody>
            <a:bodyPr rtlCol="0" anchor="ctr"/>
            <a:lstStyle/>
            <a:p>
              <a:endParaRPr lang="en-US"/>
            </a:p>
          </p:txBody>
        </p:sp>
        <p:sp>
          <p:nvSpPr>
            <p:cNvPr id="325" name="Freeform: Shape 324">
              <a:extLst>
                <a:ext uri="{FF2B5EF4-FFF2-40B4-BE49-F238E27FC236}">
                  <a16:creationId xmlns:a16="http://schemas.microsoft.com/office/drawing/2014/main" id="{BBB9EDAF-34BB-4353-B661-F4E1A1DBB307}"/>
                </a:ext>
              </a:extLst>
            </p:cNvPr>
            <p:cNvSpPr/>
            <p:nvPr/>
          </p:nvSpPr>
          <p:spPr>
            <a:xfrm rot="-2506635">
              <a:off x="4928547" y="1579914"/>
              <a:ext cx="71034" cy="1068904"/>
            </a:xfrm>
            <a:custGeom>
              <a:avLst/>
              <a:gdLst>
                <a:gd name="connsiteX0" fmla="*/ 0 w 71034"/>
                <a:gd name="connsiteY0" fmla="*/ 0 h 1068904"/>
                <a:gd name="connsiteX1" fmla="*/ 71035 w 71034"/>
                <a:gd name="connsiteY1" fmla="*/ 0 h 1068904"/>
                <a:gd name="connsiteX2" fmla="*/ 71035 w 71034"/>
                <a:gd name="connsiteY2" fmla="*/ 1068905 h 1068904"/>
                <a:gd name="connsiteX3" fmla="*/ 0 w 71034"/>
                <a:gd name="connsiteY3" fmla="*/ 1068905 h 1068904"/>
              </a:gdLst>
              <a:ahLst/>
              <a:cxnLst>
                <a:cxn ang="0">
                  <a:pos x="connsiteX0" y="connsiteY0"/>
                </a:cxn>
                <a:cxn ang="0">
                  <a:pos x="connsiteX1" y="connsiteY1"/>
                </a:cxn>
                <a:cxn ang="0">
                  <a:pos x="connsiteX2" y="connsiteY2"/>
                </a:cxn>
                <a:cxn ang="0">
                  <a:pos x="connsiteX3" y="connsiteY3"/>
                </a:cxn>
              </a:cxnLst>
              <a:rect l="l" t="t" r="r" b="b"/>
              <a:pathLst>
                <a:path w="71034" h="1068904">
                  <a:moveTo>
                    <a:pt x="0" y="0"/>
                  </a:moveTo>
                  <a:lnTo>
                    <a:pt x="71035" y="0"/>
                  </a:lnTo>
                  <a:lnTo>
                    <a:pt x="71035" y="1068905"/>
                  </a:lnTo>
                  <a:lnTo>
                    <a:pt x="0" y="1068905"/>
                  </a:lnTo>
                  <a:close/>
                </a:path>
              </a:pathLst>
            </a:custGeom>
            <a:solidFill>
              <a:srgbClr val="6E7888"/>
            </a:solidFill>
            <a:ln w="33796" cap="flat">
              <a:noFill/>
              <a:prstDash val="solid"/>
              <a:miter/>
            </a:ln>
          </p:spPr>
          <p:txBody>
            <a:bodyPr rtlCol="0" anchor="ctr"/>
            <a:lstStyle/>
            <a:p>
              <a:endParaRPr lang="en-US"/>
            </a:p>
          </p:txBody>
        </p:sp>
        <p:sp>
          <p:nvSpPr>
            <p:cNvPr id="326" name="Freeform: Shape 325">
              <a:extLst>
                <a:ext uri="{FF2B5EF4-FFF2-40B4-BE49-F238E27FC236}">
                  <a16:creationId xmlns:a16="http://schemas.microsoft.com/office/drawing/2014/main" id="{2DD7832E-3903-4AFB-ABFF-350E79AB3F7C}"/>
                </a:ext>
              </a:extLst>
            </p:cNvPr>
            <p:cNvSpPr/>
            <p:nvPr/>
          </p:nvSpPr>
          <p:spPr>
            <a:xfrm rot="-2506635">
              <a:off x="5642455" y="1580394"/>
              <a:ext cx="71034" cy="1068904"/>
            </a:xfrm>
            <a:custGeom>
              <a:avLst/>
              <a:gdLst>
                <a:gd name="connsiteX0" fmla="*/ 0 w 71034"/>
                <a:gd name="connsiteY0" fmla="*/ 0 h 1068904"/>
                <a:gd name="connsiteX1" fmla="*/ 71035 w 71034"/>
                <a:gd name="connsiteY1" fmla="*/ 0 h 1068904"/>
                <a:gd name="connsiteX2" fmla="*/ 71035 w 71034"/>
                <a:gd name="connsiteY2" fmla="*/ 1068905 h 1068904"/>
                <a:gd name="connsiteX3" fmla="*/ 0 w 71034"/>
                <a:gd name="connsiteY3" fmla="*/ 1068905 h 1068904"/>
              </a:gdLst>
              <a:ahLst/>
              <a:cxnLst>
                <a:cxn ang="0">
                  <a:pos x="connsiteX0" y="connsiteY0"/>
                </a:cxn>
                <a:cxn ang="0">
                  <a:pos x="connsiteX1" y="connsiteY1"/>
                </a:cxn>
                <a:cxn ang="0">
                  <a:pos x="connsiteX2" y="connsiteY2"/>
                </a:cxn>
                <a:cxn ang="0">
                  <a:pos x="connsiteX3" y="connsiteY3"/>
                </a:cxn>
              </a:cxnLst>
              <a:rect l="l" t="t" r="r" b="b"/>
              <a:pathLst>
                <a:path w="71034" h="1068904">
                  <a:moveTo>
                    <a:pt x="0" y="0"/>
                  </a:moveTo>
                  <a:lnTo>
                    <a:pt x="71035" y="0"/>
                  </a:lnTo>
                  <a:lnTo>
                    <a:pt x="71035" y="1068905"/>
                  </a:lnTo>
                  <a:lnTo>
                    <a:pt x="0" y="1068905"/>
                  </a:lnTo>
                  <a:close/>
                </a:path>
              </a:pathLst>
            </a:custGeom>
            <a:solidFill>
              <a:srgbClr val="6E7888"/>
            </a:solidFill>
            <a:ln w="33796" cap="flat">
              <a:noFill/>
              <a:prstDash val="solid"/>
              <a:miter/>
            </a:ln>
          </p:spPr>
          <p:txBody>
            <a:bodyPr rtlCol="0" anchor="ctr"/>
            <a:lstStyle/>
            <a:p>
              <a:endParaRPr lang="en-US"/>
            </a:p>
          </p:txBody>
        </p:sp>
        <p:sp>
          <p:nvSpPr>
            <p:cNvPr id="327" name="Freeform: Shape 326">
              <a:extLst>
                <a:ext uri="{FF2B5EF4-FFF2-40B4-BE49-F238E27FC236}">
                  <a16:creationId xmlns:a16="http://schemas.microsoft.com/office/drawing/2014/main" id="{20722E91-7532-4808-B687-B1C73D229EB2}"/>
                </a:ext>
              </a:extLst>
            </p:cNvPr>
            <p:cNvSpPr/>
            <p:nvPr/>
          </p:nvSpPr>
          <p:spPr>
            <a:xfrm rot="-2506635">
              <a:off x="6356359" y="1580840"/>
              <a:ext cx="71034" cy="1068904"/>
            </a:xfrm>
            <a:custGeom>
              <a:avLst/>
              <a:gdLst>
                <a:gd name="connsiteX0" fmla="*/ 0 w 71034"/>
                <a:gd name="connsiteY0" fmla="*/ 0 h 1068904"/>
                <a:gd name="connsiteX1" fmla="*/ 71035 w 71034"/>
                <a:gd name="connsiteY1" fmla="*/ 0 h 1068904"/>
                <a:gd name="connsiteX2" fmla="*/ 71035 w 71034"/>
                <a:gd name="connsiteY2" fmla="*/ 1068905 h 1068904"/>
                <a:gd name="connsiteX3" fmla="*/ 0 w 71034"/>
                <a:gd name="connsiteY3" fmla="*/ 1068905 h 1068904"/>
              </a:gdLst>
              <a:ahLst/>
              <a:cxnLst>
                <a:cxn ang="0">
                  <a:pos x="connsiteX0" y="connsiteY0"/>
                </a:cxn>
                <a:cxn ang="0">
                  <a:pos x="connsiteX1" y="connsiteY1"/>
                </a:cxn>
                <a:cxn ang="0">
                  <a:pos x="connsiteX2" y="connsiteY2"/>
                </a:cxn>
                <a:cxn ang="0">
                  <a:pos x="connsiteX3" y="connsiteY3"/>
                </a:cxn>
              </a:cxnLst>
              <a:rect l="l" t="t" r="r" b="b"/>
              <a:pathLst>
                <a:path w="71034" h="1068904">
                  <a:moveTo>
                    <a:pt x="0" y="0"/>
                  </a:moveTo>
                  <a:lnTo>
                    <a:pt x="71035" y="0"/>
                  </a:lnTo>
                  <a:lnTo>
                    <a:pt x="71035" y="1068905"/>
                  </a:lnTo>
                  <a:lnTo>
                    <a:pt x="0" y="1068905"/>
                  </a:lnTo>
                  <a:close/>
                </a:path>
              </a:pathLst>
            </a:custGeom>
            <a:solidFill>
              <a:srgbClr val="6E7888"/>
            </a:solidFill>
            <a:ln w="33796" cap="flat">
              <a:noFill/>
              <a:prstDash val="solid"/>
              <a:miter/>
            </a:ln>
          </p:spPr>
          <p:txBody>
            <a:bodyPr rtlCol="0" anchor="ctr"/>
            <a:lstStyle/>
            <a:p>
              <a:endParaRPr lang="en-US"/>
            </a:p>
          </p:txBody>
        </p:sp>
        <p:sp>
          <p:nvSpPr>
            <p:cNvPr id="328" name="Freeform: Shape 327">
              <a:extLst>
                <a:ext uri="{FF2B5EF4-FFF2-40B4-BE49-F238E27FC236}">
                  <a16:creationId xmlns:a16="http://schemas.microsoft.com/office/drawing/2014/main" id="{7284D971-22ED-4413-B2AB-9CFE99FCEA58}"/>
                </a:ext>
              </a:extLst>
            </p:cNvPr>
            <p:cNvSpPr/>
            <p:nvPr/>
          </p:nvSpPr>
          <p:spPr>
            <a:xfrm>
              <a:off x="6724695" y="1691796"/>
              <a:ext cx="1102791" cy="845698"/>
            </a:xfrm>
            <a:custGeom>
              <a:avLst/>
              <a:gdLst>
                <a:gd name="connsiteX0" fmla="*/ 1102791 w 1102791"/>
                <a:gd name="connsiteY0" fmla="*/ 794957 h 845698"/>
                <a:gd name="connsiteX1" fmla="*/ 1048666 w 1102791"/>
                <a:gd name="connsiteY1" fmla="*/ 845699 h 845698"/>
                <a:gd name="connsiteX2" fmla="*/ 0 w 1102791"/>
                <a:gd name="connsiteY2" fmla="*/ 47359 h 845698"/>
                <a:gd name="connsiteX3" fmla="*/ 54125 w 1102791"/>
                <a:gd name="connsiteY3" fmla="*/ 0 h 845698"/>
              </a:gdLst>
              <a:ahLst/>
              <a:cxnLst>
                <a:cxn ang="0">
                  <a:pos x="connsiteX0" y="connsiteY0"/>
                </a:cxn>
                <a:cxn ang="0">
                  <a:pos x="connsiteX1" y="connsiteY1"/>
                </a:cxn>
                <a:cxn ang="0">
                  <a:pos x="connsiteX2" y="connsiteY2"/>
                </a:cxn>
                <a:cxn ang="0">
                  <a:pos x="connsiteX3" y="connsiteY3"/>
                </a:cxn>
              </a:cxnLst>
              <a:rect l="l" t="t" r="r" b="b"/>
              <a:pathLst>
                <a:path w="1102791" h="845698">
                  <a:moveTo>
                    <a:pt x="1102791" y="794957"/>
                  </a:moveTo>
                  <a:lnTo>
                    <a:pt x="1048666" y="845699"/>
                  </a:lnTo>
                  <a:lnTo>
                    <a:pt x="0" y="47359"/>
                  </a:lnTo>
                  <a:lnTo>
                    <a:pt x="54125" y="0"/>
                  </a:lnTo>
                  <a:close/>
                </a:path>
              </a:pathLst>
            </a:custGeom>
            <a:solidFill>
              <a:srgbClr val="6E7888"/>
            </a:solidFill>
            <a:ln w="33798" cap="flat">
              <a:noFill/>
              <a:prstDash val="solid"/>
              <a:miter/>
            </a:ln>
          </p:spPr>
          <p:txBody>
            <a:bodyPr rtlCol="0" anchor="ctr"/>
            <a:lstStyle/>
            <a:p>
              <a:endParaRPr lang="en-US"/>
            </a:p>
          </p:txBody>
        </p:sp>
      </p:grpSp>
      <p:sp>
        <p:nvSpPr>
          <p:cNvPr id="329" name="Freeform: Shape 328">
            <a:extLst>
              <a:ext uri="{FF2B5EF4-FFF2-40B4-BE49-F238E27FC236}">
                <a16:creationId xmlns:a16="http://schemas.microsoft.com/office/drawing/2014/main" id="{07720FB9-1790-4545-B32D-4F312E3EFAB6}"/>
              </a:ext>
            </a:extLst>
          </p:cNvPr>
          <p:cNvSpPr/>
          <p:nvPr/>
        </p:nvSpPr>
        <p:spPr>
          <a:xfrm>
            <a:off x="848048" y="2162005"/>
            <a:ext cx="7408320" cy="118397"/>
          </a:xfrm>
          <a:custGeom>
            <a:avLst/>
            <a:gdLst>
              <a:gd name="connsiteX0" fmla="*/ 0 w 7408320"/>
              <a:gd name="connsiteY0" fmla="*/ 0 h 118397"/>
              <a:gd name="connsiteX1" fmla="*/ 7408321 w 7408320"/>
              <a:gd name="connsiteY1" fmla="*/ 0 h 118397"/>
              <a:gd name="connsiteX2" fmla="*/ 7408321 w 7408320"/>
              <a:gd name="connsiteY2" fmla="*/ 118398 h 118397"/>
              <a:gd name="connsiteX3" fmla="*/ 0 w 7408320"/>
              <a:gd name="connsiteY3" fmla="*/ 118398 h 118397"/>
            </a:gdLst>
            <a:ahLst/>
            <a:cxnLst>
              <a:cxn ang="0">
                <a:pos x="connsiteX0" y="connsiteY0"/>
              </a:cxn>
              <a:cxn ang="0">
                <a:pos x="connsiteX1" y="connsiteY1"/>
              </a:cxn>
              <a:cxn ang="0">
                <a:pos x="connsiteX2" y="connsiteY2"/>
              </a:cxn>
              <a:cxn ang="0">
                <a:pos x="connsiteX3" y="connsiteY3"/>
              </a:cxn>
            </a:cxnLst>
            <a:rect l="l" t="t" r="r" b="b"/>
            <a:pathLst>
              <a:path w="7408320" h="118397">
                <a:moveTo>
                  <a:pt x="0" y="0"/>
                </a:moveTo>
                <a:lnTo>
                  <a:pt x="7408321" y="0"/>
                </a:lnTo>
                <a:lnTo>
                  <a:pt x="7408321" y="118398"/>
                </a:lnTo>
                <a:lnTo>
                  <a:pt x="0" y="118398"/>
                </a:lnTo>
                <a:close/>
              </a:path>
            </a:pathLst>
          </a:custGeom>
          <a:solidFill>
            <a:srgbClr val="6E7888"/>
          </a:solidFill>
          <a:ln w="33798" cap="flat">
            <a:noFill/>
            <a:prstDash val="solid"/>
            <a:miter/>
          </a:ln>
        </p:spPr>
        <p:txBody>
          <a:bodyPr rtlCol="0" anchor="ctr"/>
          <a:lstStyle/>
          <a:p>
            <a:endParaRPr lang="en-US"/>
          </a:p>
        </p:txBody>
      </p:sp>
      <p:sp>
        <p:nvSpPr>
          <p:cNvPr id="330" name="Freeform: Shape 329">
            <a:extLst>
              <a:ext uri="{FF2B5EF4-FFF2-40B4-BE49-F238E27FC236}">
                <a16:creationId xmlns:a16="http://schemas.microsoft.com/office/drawing/2014/main" id="{C14EB8DA-0D3D-4374-A44D-12BB83E2EFC8}"/>
              </a:ext>
            </a:extLst>
          </p:cNvPr>
          <p:cNvSpPr/>
          <p:nvPr/>
        </p:nvSpPr>
        <p:spPr>
          <a:xfrm>
            <a:off x="350778" y="1613992"/>
            <a:ext cx="8402862" cy="179288"/>
          </a:xfrm>
          <a:custGeom>
            <a:avLst/>
            <a:gdLst>
              <a:gd name="connsiteX0" fmla="*/ 0 w 8402862"/>
              <a:gd name="connsiteY0" fmla="*/ 0 h 179288"/>
              <a:gd name="connsiteX1" fmla="*/ 8402862 w 8402862"/>
              <a:gd name="connsiteY1" fmla="*/ 0 h 179288"/>
              <a:gd name="connsiteX2" fmla="*/ 8402862 w 8402862"/>
              <a:gd name="connsiteY2" fmla="*/ 179288 h 179288"/>
              <a:gd name="connsiteX3" fmla="*/ 0 w 8402862"/>
              <a:gd name="connsiteY3" fmla="*/ 179288 h 179288"/>
            </a:gdLst>
            <a:ahLst/>
            <a:cxnLst>
              <a:cxn ang="0">
                <a:pos x="connsiteX0" y="connsiteY0"/>
              </a:cxn>
              <a:cxn ang="0">
                <a:pos x="connsiteX1" y="connsiteY1"/>
              </a:cxn>
              <a:cxn ang="0">
                <a:pos x="connsiteX2" y="connsiteY2"/>
              </a:cxn>
              <a:cxn ang="0">
                <a:pos x="connsiteX3" y="connsiteY3"/>
              </a:cxn>
            </a:cxnLst>
            <a:rect l="l" t="t" r="r" b="b"/>
            <a:pathLst>
              <a:path w="8402862" h="179288">
                <a:moveTo>
                  <a:pt x="0" y="0"/>
                </a:moveTo>
                <a:lnTo>
                  <a:pt x="8402862" y="0"/>
                </a:lnTo>
                <a:lnTo>
                  <a:pt x="8402862" y="179288"/>
                </a:lnTo>
                <a:lnTo>
                  <a:pt x="0" y="179288"/>
                </a:lnTo>
                <a:close/>
              </a:path>
            </a:pathLst>
          </a:custGeom>
          <a:solidFill>
            <a:srgbClr val="ABAFBD"/>
          </a:solidFill>
          <a:ln w="33798" cap="flat">
            <a:noFill/>
            <a:prstDash val="solid"/>
            <a:miter/>
          </a:ln>
        </p:spPr>
        <p:txBody>
          <a:bodyPr rtlCol="0" anchor="ctr"/>
          <a:lstStyle/>
          <a:p>
            <a:endParaRPr lang="en-US"/>
          </a:p>
        </p:txBody>
      </p:sp>
      <p:sp>
        <p:nvSpPr>
          <p:cNvPr id="331" name="Freeform: Shape 330">
            <a:extLst>
              <a:ext uri="{FF2B5EF4-FFF2-40B4-BE49-F238E27FC236}">
                <a16:creationId xmlns:a16="http://schemas.microsoft.com/office/drawing/2014/main" id="{CDA7D0DA-A061-4C19-B63E-9D1AE13331A1}"/>
              </a:ext>
            </a:extLst>
          </p:cNvPr>
          <p:cNvSpPr/>
          <p:nvPr/>
        </p:nvSpPr>
        <p:spPr>
          <a:xfrm>
            <a:off x="567276" y="2398800"/>
            <a:ext cx="7973247" cy="179288"/>
          </a:xfrm>
          <a:custGeom>
            <a:avLst/>
            <a:gdLst>
              <a:gd name="connsiteX0" fmla="*/ 0 w 7973247"/>
              <a:gd name="connsiteY0" fmla="*/ 0 h 179288"/>
              <a:gd name="connsiteX1" fmla="*/ 7973248 w 7973247"/>
              <a:gd name="connsiteY1" fmla="*/ 0 h 179288"/>
              <a:gd name="connsiteX2" fmla="*/ 7973248 w 7973247"/>
              <a:gd name="connsiteY2" fmla="*/ 179288 h 179288"/>
              <a:gd name="connsiteX3" fmla="*/ 0 w 7973247"/>
              <a:gd name="connsiteY3" fmla="*/ 179288 h 179288"/>
            </a:gdLst>
            <a:ahLst/>
            <a:cxnLst>
              <a:cxn ang="0">
                <a:pos x="connsiteX0" y="connsiteY0"/>
              </a:cxn>
              <a:cxn ang="0">
                <a:pos x="connsiteX1" y="connsiteY1"/>
              </a:cxn>
              <a:cxn ang="0">
                <a:pos x="connsiteX2" y="connsiteY2"/>
              </a:cxn>
              <a:cxn ang="0">
                <a:pos x="connsiteX3" y="connsiteY3"/>
              </a:cxn>
            </a:cxnLst>
            <a:rect l="l" t="t" r="r" b="b"/>
            <a:pathLst>
              <a:path w="7973247" h="179288">
                <a:moveTo>
                  <a:pt x="0" y="0"/>
                </a:moveTo>
                <a:lnTo>
                  <a:pt x="7973248" y="0"/>
                </a:lnTo>
                <a:lnTo>
                  <a:pt x="7973248" y="179288"/>
                </a:lnTo>
                <a:lnTo>
                  <a:pt x="0" y="179288"/>
                </a:lnTo>
                <a:close/>
              </a:path>
            </a:pathLst>
          </a:custGeom>
          <a:solidFill>
            <a:srgbClr val="ABAFBD"/>
          </a:solidFill>
          <a:ln w="33798" cap="flat">
            <a:noFill/>
            <a:prstDash val="solid"/>
            <a:miter/>
          </a:ln>
        </p:spPr>
        <p:txBody>
          <a:bodyPr rtlCol="0" anchor="ctr"/>
          <a:lstStyle/>
          <a:p>
            <a:endParaRPr lang="en-US"/>
          </a:p>
        </p:txBody>
      </p:sp>
      <p:sp>
        <p:nvSpPr>
          <p:cNvPr id="332" name="Freeform: Shape 331">
            <a:extLst>
              <a:ext uri="{FF2B5EF4-FFF2-40B4-BE49-F238E27FC236}">
                <a16:creationId xmlns:a16="http://schemas.microsoft.com/office/drawing/2014/main" id="{AF86EDB5-A1FA-4B75-975C-9D9B802E076D}"/>
              </a:ext>
            </a:extLst>
          </p:cNvPr>
          <p:cNvSpPr/>
          <p:nvPr/>
        </p:nvSpPr>
        <p:spPr>
          <a:xfrm>
            <a:off x="479324" y="2398800"/>
            <a:ext cx="175905" cy="3335435"/>
          </a:xfrm>
          <a:custGeom>
            <a:avLst/>
            <a:gdLst>
              <a:gd name="connsiteX0" fmla="*/ 0 w 175905"/>
              <a:gd name="connsiteY0" fmla="*/ 0 h 3335435"/>
              <a:gd name="connsiteX1" fmla="*/ 175905 w 175905"/>
              <a:gd name="connsiteY1" fmla="*/ 0 h 3335435"/>
              <a:gd name="connsiteX2" fmla="*/ 175905 w 175905"/>
              <a:gd name="connsiteY2" fmla="*/ 3335435 h 3335435"/>
              <a:gd name="connsiteX3" fmla="*/ 0 w 175905"/>
              <a:gd name="connsiteY3" fmla="*/ 3335435 h 3335435"/>
            </a:gdLst>
            <a:ahLst/>
            <a:cxnLst>
              <a:cxn ang="0">
                <a:pos x="connsiteX0" y="connsiteY0"/>
              </a:cxn>
              <a:cxn ang="0">
                <a:pos x="connsiteX1" y="connsiteY1"/>
              </a:cxn>
              <a:cxn ang="0">
                <a:pos x="connsiteX2" y="connsiteY2"/>
              </a:cxn>
              <a:cxn ang="0">
                <a:pos x="connsiteX3" y="connsiteY3"/>
              </a:cxn>
            </a:cxnLst>
            <a:rect l="l" t="t" r="r" b="b"/>
            <a:pathLst>
              <a:path w="175905" h="3335435">
                <a:moveTo>
                  <a:pt x="0" y="0"/>
                </a:moveTo>
                <a:lnTo>
                  <a:pt x="175905" y="0"/>
                </a:lnTo>
                <a:lnTo>
                  <a:pt x="175905" y="3335435"/>
                </a:lnTo>
                <a:lnTo>
                  <a:pt x="0" y="3335435"/>
                </a:lnTo>
                <a:close/>
              </a:path>
            </a:pathLst>
          </a:custGeom>
          <a:solidFill>
            <a:srgbClr val="ABAFBD"/>
          </a:solidFill>
          <a:ln w="33798" cap="flat">
            <a:noFill/>
            <a:prstDash val="solid"/>
            <a:miter/>
          </a:ln>
        </p:spPr>
        <p:txBody>
          <a:bodyPr rtlCol="0" anchor="ctr"/>
          <a:lstStyle/>
          <a:p>
            <a:endParaRPr lang="en-US"/>
          </a:p>
        </p:txBody>
      </p:sp>
      <p:sp>
        <p:nvSpPr>
          <p:cNvPr id="333" name="Freeform: Shape 332">
            <a:extLst>
              <a:ext uri="{FF2B5EF4-FFF2-40B4-BE49-F238E27FC236}">
                <a16:creationId xmlns:a16="http://schemas.microsoft.com/office/drawing/2014/main" id="{206CD74F-7A32-4E27-9B93-27B063188C7D}"/>
              </a:ext>
            </a:extLst>
          </p:cNvPr>
          <p:cNvSpPr/>
          <p:nvPr/>
        </p:nvSpPr>
        <p:spPr>
          <a:xfrm>
            <a:off x="8452571" y="2398800"/>
            <a:ext cx="175905" cy="3335435"/>
          </a:xfrm>
          <a:custGeom>
            <a:avLst/>
            <a:gdLst>
              <a:gd name="connsiteX0" fmla="*/ 0 w 175905"/>
              <a:gd name="connsiteY0" fmla="*/ 0 h 3335435"/>
              <a:gd name="connsiteX1" fmla="*/ 175905 w 175905"/>
              <a:gd name="connsiteY1" fmla="*/ 0 h 3335435"/>
              <a:gd name="connsiteX2" fmla="*/ 175905 w 175905"/>
              <a:gd name="connsiteY2" fmla="*/ 3335435 h 3335435"/>
              <a:gd name="connsiteX3" fmla="*/ 0 w 175905"/>
              <a:gd name="connsiteY3" fmla="*/ 3335435 h 3335435"/>
            </a:gdLst>
            <a:ahLst/>
            <a:cxnLst>
              <a:cxn ang="0">
                <a:pos x="connsiteX0" y="connsiteY0"/>
              </a:cxn>
              <a:cxn ang="0">
                <a:pos x="connsiteX1" y="connsiteY1"/>
              </a:cxn>
              <a:cxn ang="0">
                <a:pos x="connsiteX2" y="connsiteY2"/>
              </a:cxn>
              <a:cxn ang="0">
                <a:pos x="connsiteX3" y="connsiteY3"/>
              </a:cxn>
            </a:cxnLst>
            <a:rect l="l" t="t" r="r" b="b"/>
            <a:pathLst>
              <a:path w="175905" h="3335435">
                <a:moveTo>
                  <a:pt x="0" y="0"/>
                </a:moveTo>
                <a:lnTo>
                  <a:pt x="175905" y="0"/>
                </a:lnTo>
                <a:lnTo>
                  <a:pt x="175905" y="3335435"/>
                </a:lnTo>
                <a:lnTo>
                  <a:pt x="0" y="3335435"/>
                </a:lnTo>
                <a:close/>
              </a:path>
            </a:pathLst>
          </a:custGeom>
          <a:solidFill>
            <a:srgbClr val="ABAFBD"/>
          </a:solidFill>
          <a:ln w="33798" cap="flat">
            <a:noFill/>
            <a:prstDash val="solid"/>
            <a:miter/>
          </a:ln>
        </p:spPr>
        <p:txBody>
          <a:bodyPr rtlCol="0" anchor="ctr"/>
          <a:lstStyle/>
          <a:p>
            <a:endParaRPr lang="en-US"/>
          </a:p>
        </p:txBody>
      </p:sp>
      <p:grpSp>
        <p:nvGrpSpPr>
          <p:cNvPr id="334" name="Graphic 306">
            <a:extLst>
              <a:ext uri="{FF2B5EF4-FFF2-40B4-BE49-F238E27FC236}">
                <a16:creationId xmlns:a16="http://schemas.microsoft.com/office/drawing/2014/main" id="{A2191499-D2C9-4979-89DF-A18103E90BD8}"/>
              </a:ext>
            </a:extLst>
          </p:cNvPr>
          <p:cNvGrpSpPr/>
          <p:nvPr/>
        </p:nvGrpSpPr>
        <p:grpSpPr>
          <a:xfrm>
            <a:off x="783775" y="1668116"/>
            <a:ext cx="7536866" cy="818636"/>
            <a:chOff x="480056" y="1668116"/>
            <a:chExt cx="7536866" cy="818636"/>
          </a:xfrm>
          <a:solidFill>
            <a:srgbClr val="ABAFBD"/>
          </a:solidFill>
        </p:grpSpPr>
        <p:sp>
          <p:nvSpPr>
            <p:cNvPr id="335" name="Freeform: Shape 334">
              <a:extLst>
                <a:ext uri="{FF2B5EF4-FFF2-40B4-BE49-F238E27FC236}">
                  <a16:creationId xmlns:a16="http://schemas.microsoft.com/office/drawing/2014/main" id="{DEDFE3AE-3FAF-4F54-8351-DCF7327A38BB}"/>
                </a:ext>
              </a:extLst>
            </p:cNvPr>
            <p:cNvSpPr/>
            <p:nvPr/>
          </p:nvSpPr>
          <p:spPr>
            <a:xfrm>
              <a:off x="480056" y="1668116"/>
              <a:ext cx="175905" cy="818636"/>
            </a:xfrm>
            <a:custGeom>
              <a:avLst/>
              <a:gdLst>
                <a:gd name="connsiteX0" fmla="*/ 0 w 175905"/>
                <a:gd name="connsiteY0" fmla="*/ 0 h 818636"/>
                <a:gd name="connsiteX1" fmla="*/ 175905 w 175905"/>
                <a:gd name="connsiteY1" fmla="*/ 0 h 818636"/>
                <a:gd name="connsiteX2" fmla="*/ 175905 w 175905"/>
                <a:gd name="connsiteY2" fmla="*/ 818636 h 818636"/>
                <a:gd name="connsiteX3" fmla="*/ 0 w 175905"/>
                <a:gd name="connsiteY3" fmla="*/ 818636 h 818636"/>
              </a:gdLst>
              <a:ahLst/>
              <a:cxnLst>
                <a:cxn ang="0">
                  <a:pos x="connsiteX0" y="connsiteY0"/>
                </a:cxn>
                <a:cxn ang="0">
                  <a:pos x="connsiteX1" y="connsiteY1"/>
                </a:cxn>
                <a:cxn ang="0">
                  <a:pos x="connsiteX2" y="connsiteY2"/>
                </a:cxn>
                <a:cxn ang="0">
                  <a:pos x="connsiteX3" y="connsiteY3"/>
                </a:cxn>
              </a:cxnLst>
              <a:rect l="l" t="t" r="r" b="b"/>
              <a:pathLst>
                <a:path w="175905" h="818636">
                  <a:moveTo>
                    <a:pt x="0" y="0"/>
                  </a:moveTo>
                  <a:lnTo>
                    <a:pt x="175905" y="0"/>
                  </a:lnTo>
                  <a:lnTo>
                    <a:pt x="175905" y="818636"/>
                  </a:lnTo>
                  <a:lnTo>
                    <a:pt x="0" y="818636"/>
                  </a:lnTo>
                  <a:close/>
                </a:path>
              </a:pathLst>
            </a:custGeom>
            <a:solidFill>
              <a:srgbClr val="ABAFBD"/>
            </a:solidFill>
            <a:ln w="33798" cap="flat">
              <a:noFill/>
              <a:prstDash val="solid"/>
              <a:miter/>
            </a:ln>
          </p:spPr>
          <p:txBody>
            <a:bodyPr rtlCol="0" anchor="ctr"/>
            <a:lstStyle/>
            <a:p>
              <a:endParaRPr lang="en-US"/>
            </a:p>
          </p:txBody>
        </p:sp>
        <p:sp>
          <p:nvSpPr>
            <p:cNvPr id="336" name="Freeform: Shape 335">
              <a:extLst>
                <a:ext uri="{FF2B5EF4-FFF2-40B4-BE49-F238E27FC236}">
                  <a16:creationId xmlns:a16="http://schemas.microsoft.com/office/drawing/2014/main" id="{75B09BA1-0133-4DCE-84EA-F1F72FD59D27}"/>
                </a:ext>
              </a:extLst>
            </p:cNvPr>
            <p:cNvSpPr/>
            <p:nvPr/>
          </p:nvSpPr>
          <p:spPr>
            <a:xfrm>
              <a:off x="7841018" y="1668116"/>
              <a:ext cx="175905" cy="818636"/>
            </a:xfrm>
            <a:custGeom>
              <a:avLst/>
              <a:gdLst>
                <a:gd name="connsiteX0" fmla="*/ 0 w 175905"/>
                <a:gd name="connsiteY0" fmla="*/ 0 h 818636"/>
                <a:gd name="connsiteX1" fmla="*/ 175905 w 175905"/>
                <a:gd name="connsiteY1" fmla="*/ 0 h 818636"/>
                <a:gd name="connsiteX2" fmla="*/ 175905 w 175905"/>
                <a:gd name="connsiteY2" fmla="*/ 818636 h 818636"/>
                <a:gd name="connsiteX3" fmla="*/ 0 w 175905"/>
                <a:gd name="connsiteY3" fmla="*/ 818636 h 818636"/>
              </a:gdLst>
              <a:ahLst/>
              <a:cxnLst>
                <a:cxn ang="0">
                  <a:pos x="connsiteX0" y="connsiteY0"/>
                </a:cxn>
                <a:cxn ang="0">
                  <a:pos x="connsiteX1" y="connsiteY1"/>
                </a:cxn>
                <a:cxn ang="0">
                  <a:pos x="connsiteX2" y="connsiteY2"/>
                </a:cxn>
                <a:cxn ang="0">
                  <a:pos x="connsiteX3" y="connsiteY3"/>
                </a:cxn>
              </a:cxnLst>
              <a:rect l="l" t="t" r="r" b="b"/>
              <a:pathLst>
                <a:path w="175905" h="818636">
                  <a:moveTo>
                    <a:pt x="0" y="0"/>
                  </a:moveTo>
                  <a:lnTo>
                    <a:pt x="175905" y="0"/>
                  </a:lnTo>
                  <a:lnTo>
                    <a:pt x="175905" y="818636"/>
                  </a:lnTo>
                  <a:lnTo>
                    <a:pt x="0" y="818636"/>
                  </a:lnTo>
                  <a:close/>
                </a:path>
              </a:pathLst>
            </a:custGeom>
            <a:solidFill>
              <a:srgbClr val="ABAFBD"/>
            </a:solidFill>
            <a:ln w="33798" cap="flat">
              <a:noFill/>
              <a:prstDash val="solid"/>
              <a:miter/>
            </a:ln>
          </p:spPr>
          <p:txBody>
            <a:bodyPr rtlCol="0" anchor="ctr"/>
            <a:lstStyle/>
            <a:p>
              <a:endParaRPr lang="en-US"/>
            </a:p>
          </p:txBody>
        </p:sp>
      </p:grpSp>
      <p:grpSp>
        <p:nvGrpSpPr>
          <p:cNvPr id="337" name="Graphic 306">
            <a:extLst>
              <a:ext uri="{FF2B5EF4-FFF2-40B4-BE49-F238E27FC236}">
                <a16:creationId xmlns:a16="http://schemas.microsoft.com/office/drawing/2014/main" id="{A2191499-D2C9-4979-89DF-A18103E90BD8}"/>
              </a:ext>
            </a:extLst>
          </p:cNvPr>
          <p:cNvGrpSpPr/>
          <p:nvPr/>
        </p:nvGrpSpPr>
        <p:grpSpPr>
          <a:xfrm>
            <a:off x="2076991" y="701065"/>
            <a:ext cx="4990017" cy="2658450"/>
            <a:chOff x="1823026" y="1268947"/>
            <a:chExt cx="3970746" cy="2090567"/>
          </a:xfrm>
        </p:grpSpPr>
        <p:sp>
          <p:nvSpPr>
            <p:cNvPr id="338" name="Freeform: Shape 337">
              <a:extLst>
                <a:ext uri="{FF2B5EF4-FFF2-40B4-BE49-F238E27FC236}">
                  <a16:creationId xmlns:a16="http://schemas.microsoft.com/office/drawing/2014/main" id="{B5402C22-AE97-4602-9F19-EA6F125F11D7}"/>
                </a:ext>
              </a:extLst>
            </p:cNvPr>
            <p:cNvSpPr/>
            <p:nvPr/>
          </p:nvSpPr>
          <p:spPr>
            <a:xfrm>
              <a:off x="1823026" y="1268947"/>
              <a:ext cx="3970746" cy="2090567"/>
            </a:xfrm>
            <a:custGeom>
              <a:avLst/>
              <a:gdLst>
                <a:gd name="connsiteX0" fmla="*/ 2327363 w 2526947"/>
                <a:gd name="connsiteY0" fmla="*/ 2090567 h 2090567"/>
                <a:gd name="connsiteX1" fmla="*/ 199585 w 2526947"/>
                <a:gd name="connsiteY1" fmla="*/ 2090567 h 2090567"/>
                <a:gd name="connsiteX2" fmla="*/ 0 w 2526947"/>
                <a:gd name="connsiteY2" fmla="*/ 1890982 h 2090567"/>
                <a:gd name="connsiteX3" fmla="*/ 0 w 2526947"/>
                <a:gd name="connsiteY3" fmla="*/ 199585 h 2090567"/>
                <a:gd name="connsiteX4" fmla="*/ 199585 w 2526947"/>
                <a:gd name="connsiteY4" fmla="*/ 0 h 2090567"/>
                <a:gd name="connsiteX5" fmla="*/ 2327363 w 2526947"/>
                <a:gd name="connsiteY5" fmla="*/ 0 h 2090567"/>
                <a:gd name="connsiteX6" fmla="*/ 2526948 w 2526947"/>
                <a:gd name="connsiteY6" fmla="*/ 199585 h 2090567"/>
                <a:gd name="connsiteX7" fmla="*/ 2526948 w 2526947"/>
                <a:gd name="connsiteY7" fmla="*/ 1890982 h 2090567"/>
                <a:gd name="connsiteX8" fmla="*/ 2327363 w 2526947"/>
                <a:gd name="connsiteY8" fmla="*/ 2090567 h 209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7" h="2090567">
                  <a:moveTo>
                    <a:pt x="2327363" y="2090567"/>
                  </a:moveTo>
                  <a:lnTo>
                    <a:pt x="199585" y="2090567"/>
                  </a:lnTo>
                  <a:cubicBezTo>
                    <a:pt x="91335" y="2090567"/>
                    <a:pt x="0" y="2002614"/>
                    <a:pt x="0" y="1890982"/>
                  </a:cubicBezTo>
                  <a:lnTo>
                    <a:pt x="0" y="199585"/>
                  </a:lnTo>
                  <a:cubicBezTo>
                    <a:pt x="0" y="91335"/>
                    <a:pt x="87953" y="0"/>
                    <a:pt x="199585" y="0"/>
                  </a:cubicBezTo>
                  <a:lnTo>
                    <a:pt x="2327363" y="0"/>
                  </a:lnTo>
                  <a:cubicBezTo>
                    <a:pt x="2435612" y="0"/>
                    <a:pt x="2526948" y="87953"/>
                    <a:pt x="2526948" y="199585"/>
                  </a:cubicBezTo>
                  <a:lnTo>
                    <a:pt x="2526948" y="1890982"/>
                  </a:lnTo>
                  <a:cubicBezTo>
                    <a:pt x="2526948" y="2002614"/>
                    <a:pt x="2438995" y="2090567"/>
                    <a:pt x="2327363" y="2090567"/>
                  </a:cubicBezTo>
                  <a:close/>
                </a:path>
              </a:pathLst>
            </a:custGeom>
            <a:solidFill>
              <a:srgbClr val="E6E6DC"/>
            </a:solidFill>
            <a:ln w="33798" cap="flat">
              <a:noFill/>
              <a:prstDash val="solid"/>
              <a:miter/>
            </a:ln>
          </p:spPr>
          <p:txBody>
            <a:bodyPr rtlCol="0" anchor="ctr"/>
            <a:lstStyle/>
            <a:p>
              <a:endParaRPr lang="en-US"/>
            </a:p>
          </p:txBody>
        </p:sp>
        <p:sp>
          <p:nvSpPr>
            <p:cNvPr id="339" name="Freeform: Shape 338">
              <a:extLst>
                <a:ext uri="{FF2B5EF4-FFF2-40B4-BE49-F238E27FC236}">
                  <a16:creationId xmlns:a16="http://schemas.microsoft.com/office/drawing/2014/main" id="{914AC847-B55E-46B0-B217-57393673022B}"/>
                </a:ext>
              </a:extLst>
            </p:cNvPr>
            <p:cNvSpPr/>
            <p:nvPr/>
          </p:nvSpPr>
          <p:spPr>
            <a:xfrm>
              <a:off x="1924510" y="1356899"/>
              <a:ext cx="3784836" cy="1921427"/>
            </a:xfrm>
            <a:custGeom>
              <a:avLst/>
              <a:gdLst>
                <a:gd name="connsiteX0" fmla="*/ 2141309 w 2323979"/>
                <a:gd name="connsiteY0" fmla="*/ 1921427 h 1921427"/>
                <a:gd name="connsiteX1" fmla="*/ 182671 w 2323979"/>
                <a:gd name="connsiteY1" fmla="*/ 1921427 h 1921427"/>
                <a:gd name="connsiteX2" fmla="*/ 0 w 2323979"/>
                <a:gd name="connsiteY2" fmla="*/ 1738757 h 1921427"/>
                <a:gd name="connsiteX3" fmla="*/ 0 w 2323979"/>
                <a:gd name="connsiteY3" fmla="*/ 182671 h 1921427"/>
                <a:gd name="connsiteX4" fmla="*/ 182671 w 2323979"/>
                <a:gd name="connsiteY4" fmla="*/ 0 h 1921427"/>
                <a:gd name="connsiteX5" fmla="*/ 2141309 w 2323979"/>
                <a:gd name="connsiteY5" fmla="*/ 0 h 1921427"/>
                <a:gd name="connsiteX6" fmla="*/ 2323980 w 2323979"/>
                <a:gd name="connsiteY6" fmla="*/ 182671 h 1921427"/>
                <a:gd name="connsiteX7" fmla="*/ 2323980 w 2323979"/>
                <a:gd name="connsiteY7" fmla="*/ 1738757 h 1921427"/>
                <a:gd name="connsiteX8" fmla="*/ 2141309 w 2323979"/>
                <a:gd name="connsiteY8" fmla="*/ 1921427 h 1921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3979" h="1921427">
                  <a:moveTo>
                    <a:pt x="2141309" y="1921427"/>
                  </a:moveTo>
                  <a:lnTo>
                    <a:pt x="182671" y="1921427"/>
                  </a:lnTo>
                  <a:cubicBezTo>
                    <a:pt x="81187" y="1921427"/>
                    <a:pt x="0" y="1840240"/>
                    <a:pt x="0" y="1738757"/>
                  </a:cubicBezTo>
                  <a:lnTo>
                    <a:pt x="0" y="182671"/>
                  </a:lnTo>
                  <a:cubicBezTo>
                    <a:pt x="0" y="81187"/>
                    <a:pt x="81187" y="0"/>
                    <a:pt x="182671" y="0"/>
                  </a:cubicBezTo>
                  <a:lnTo>
                    <a:pt x="2141309" y="0"/>
                  </a:lnTo>
                  <a:cubicBezTo>
                    <a:pt x="2242793" y="0"/>
                    <a:pt x="2323980" y="81187"/>
                    <a:pt x="2323980" y="182671"/>
                  </a:cubicBezTo>
                  <a:lnTo>
                    <a:pt x="2323980" y="1738757"/>
                  </a:lnTo>
                  <a:cubicBezTo>
                    <a:pt x="2323980" y="1836858"/>
                    <a:pt x="2242793" y="1921427"/>
                    <a:pt x="2141309" y="1921427"/>
                  </a:cubicBezTo>
                  <a:close/>
                </a:path>
              </a:pathLst>
            </a:custGeom>
            <a:solidFill>
              <a:srgbClr val="007E66"/>
            </a:solidFill>
            <a:ln w="33798" cap="flat">
              <a:noFill/>
              <a:prstDash val="solid"/>
              <a:miter/>
            </a:ln>
          </p:spPr>
          <p:txBody>
            <a:bodyPr rtlCol="0" anchor="ctr"/>
            <a:lstStyle/>
            <a:p>
              <a:endParaRPr lang="en-US"/>
            </a:p>
          </p:txBody>
        </p:sp>
      </p:grpSp>
      <p:sp>
        <p:nvSpPr>
          <p:cNvPr id="356" name="TextBox 355">
            <a:extLst>
              <a:ext uri="{FF2B5EF4-FFF2-40B4-BE49-F238E27FC236}">
                <a16:creationId xmlns:a16="http://schemas.microsoft.com/office/drawing/2014/main" id="{3BB036D3-BFE9-480C-8578-F4DA402198FB}"/>
              </a:ext>
            </a:extLst>
          </p:cNvPr>
          <p:cNvSpPr txBox="1"/>
          <p:nvPr/>
        </p:nvSpPr>
        <p:spPr>
          <a:xfrm>
            <a:off x="2582545" y="1455519"/>
            <a:ext cx="3996793" cy="1077218"/>
          </a:xfrm>
          <a:prstGeom prst="rect">
            <a:avLst/>
          </a:prstGeom>
          <a:noFill/>
        </p:spPr>
        <p:txBody>
          <a:bodyPr wrap="square" rtlCol="0">
            <a:spAutoFit/>
          </a:bodyPr>
          <a:lstStyle/>
          <a:p>
            <a:pPr algn="ctr"/>
            <a:r>
              <a:rPr lang="en-US" sz="3200" b="1" dirty="0">
                <a:solidFill>
                  <a:schemeClr val="bg1"/>
                </a:solidFill>
                <a:latin typeface="+mj-lt"/>
                <a:cs typeface="Helvetica Neue Light"/>
              </a:rPr>
              <a:t>Attacks in Federated Learning</a:t>
            </a:r>
          </a:p>
        </p:txBody>
      </p:sp>
      <p:sp>
        <p:nvSpPr>
          <p:cNvPr id="357" name="Rectangle 356">
            <a:extLst>
              <a:ext uri="{FF2B5EF4-FFF2-40B4-BE49-F238E27FC236}">
                <a16:creationId xmlns:a16="http://schemas.microsoft.com/office/drawing/2014/main" id="{73ECBA82-6FDE-43A2-B9B2-7A276C3209E6}"/>
              </a:ext>
            </a:extLst>
          </p:cNvPr>
          <p:cNvSpPr/>
          <p:nvPr/>
        </p:nvSpPr>
        <p:spPr>
          <a:xfrm>
            <a:off x="544329" y="313416"/>
            <a:ext cx="418537" cy="87240"/>
          </a:xfrm>
          <a:prstGeom prst="rect">
            <a:avLst/>
          </a:prstGeom>
          <a:solidFill>
            <a:srgbClr val="EFF2F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36131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20A304DC-0766-41C4-8285-6D221EFED3BC}"/>
              </a:ext>
            </a:extLst>
          </p:cNvPr>
          <p:cNvSpPr txBox="1"/>
          <p:nvPr/>
        </p:nvSpPr>
        <p:spPr>
          <a:xfrm rot="5400000" flipH="1">
            <a:off x="2967069" y="-956350"/>
            <a:ext cx="4257172" cy="8096696"/>
          </a:xfrm>
          <a:prstGeom prst="round2SameRect">
            <a:avLst>
              <a:gd name="adj1" fmla="val 0"/>
              <a:gd name="adj2" fmla="val 2705"/>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indent="-457200" algn="ctr" eaLnBrk="0" hangingPunct="0">
              <a:spcBef>
                <a:spcPct val="20000"/>
              </a:spcBef>
              <a:buSzPct val="100000"/>
              <a:defRPr>
                <a:latin typeface="Calibri" panose="020F0502020204030204" pitchFamily="34" charset="0"/>
              </a:defRPr>
            </a:lvl1pPr>
            <a:lvl2pPr marL="342900" lvl="1" indent="-342900" algn="ctr" eaLnBrk="0" hangingPunct="0">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eaLnBrk="0" hangingPunct="0">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eaLnBrk="0" hangingPunct="0">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eaLnBrk="0" hangingPunct="0">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lvl="1" indent="0">
              <a:buNone/>
            </a:pPr>
            <a:endParaRPr lang="en-US" dirty="0">
              <a:sym typeface="Calibri" panose="020F0502020204030204" pitchFamily="34" charset="0"/>
            </a:endParaRPr>
          </a:p>
        </p:txBody>
      </p:sp>
      <p:sp>
        <p:nvSpPr>
          <p:cNvPr id="30" name="Title 29">
            <a:extLst>
              <a:ext uri="{FF2B5EF4-FFF2-40B4-BE49-F238E27FC236}">
                <a16:creationId xmlns:a16="http://schemas.microsoft.com/office/drawing/2014/main" id="{9A854AFB-1ED4-4F9E-A147-98813F9400F8}"/>
              </a:ext>
            </a:extLst>
          </p:cNvPr>
          <p:cNvSpPr>
            <a:spLocks noGrp="1"/>
          </p:cNvSpPr>
          <p:nvPr>
            <p:ph type="title"/>
          </p:nvPr>
        </p:nvSpPr>
        <p:spPr/>
        <p:txBody>
          <a:bodyPr/>
          <a:lstStyle/>
          <a:p>
            <a:r>
              <a:rPr lang="en-US" dirty="0"/>
              <a:t>Attacks in Federated Learning</a:t>
            </a:r>
            <a:br>
              <a:rPr lang="en-US" dirty="0"/>
            </a:br>
            <a:endParaRPr lang="en-US" dirty="0"/>
          </a:p>
        </p:txBody>
      </p:sp>
      <p:sp>
        <p:nvSpPr>
          <p:cNvPr id="35" name="Slide Number Placeholder 34">
            <a:extLst>
              <a:ext uri="{FF2B5EF4-FFF2-40B4-BE49-F238E27FC236}">
                <a16:creationId xmlns:a16="http://schemas.microsoft.com/office/drawing/2014/main" id="{C35E5ED5-2FC4-4229-B4DF-DFFDB6C84547}"/>
              </a:ext>
            </a:extLst>
          </p:cNvPr>
          <p:cNvSpPr>
            <a:spLocks noGrp="1"/>
          </p:cNvSpPr>
          <p:nvPr>
            <p:ph type="sldNum" sz="quarter" idx="12"/>
          </p:nvPr>
        </p:nvSpPr>
        <p:spPr/>
        <p:txBody>
          <a:bodyPr/>
          <a:lstStyle/>
          <a:p>
            <a:pPr>
              <a:defRPr/>
            </a:pPr>
            <a:fld id="{D3F604EC-95A9-A240-90B9-B51EF558DEAA}" type="slidenum">
              <a:rPr lang="en-US" smtClean="0"/>
              <a:pPr>
                <a:defRPr/>
              </a:pPr>
              <a:t>18</a:t>
            </a:fld>
            <a:endParaRPr lang="en-US" dirty="0"/>
          </a:p>
        </p:txBody>
      </p:sp>
      <p:sp>
        <p:nvSpPr>
          <p:cNvPr id="29" name="TextBox 28">
            <a:extLst>
              <a:ext uri="{FF2B5EF4-FFF2-40B4-BE49-F238E27FC236}">
                <a16:creationId xmlns:a16="http://schemas.microsoft.com/office/drawing/2014/main" id="{8262AF94-A56E-47DB-8E74-632B8ED5E6DF}"/>
              </a:ext>
            </a:extLst>
          </p:cNvPr>
          <p:cNvSpPr txBox="1"/>
          <p:nvPr/>
        </p:nvSpPr>
        <p:spPr>
          <a:xfrm rot="5400000" flipH="1">
            <a:off x="4179473" y="-2168753"/>
            <a:ext cx="1832362" cy="8096693"/>
          </a:xfrm>
          <a:prstGeom prst="round2SameRect">
            <a:avLst>
              <a:gd name="adj1" fmla="val 0"/>
              <a:gd name="adj2" fmla="val 5635"/>
            </a:avLst>
          </a:prstGeom>
          <a:solidFill>
            <a:srgbClr val="1935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indent="-457200" algn="ctr" eaLnBrk="0" hangingPunct="0">
              <a:spcBef>
                <a:spcPct val="20000"/>
              </a:spcBef>
              <a:buSzPct val="100000"/>
              <a:defRPr>
                <a:latin typeface="Calibri" panose="020F0502020204030204" pitchFamily="34" charset="0"/>
              </a:defRPr>
            </a:lvl1pPr>
            <a:lvl2pPr marL="342900" lvl="1" indent="-342900" algn="ctr" eaLnBrk="0" hangingPunct="0">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eaLnBrk="0" hangingPunct="0">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eaLnBrk="0" hangingPunct="0">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eaLnBrk="0" hangingPunct="0">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lvl="1" indent="0">
              <a:buNone/>
            </a:pPr>
            <a:endParaRPr lang="en-US" dirty="0">
              <a:sym typeface="Calibri" panose="020F0502020204030204" pitchFamily="34" charset="0"/>
            </a:endParaRPr>
          </a:p>
        </p:txBody>
      </p:sp>
      <p:sp>
        <p:nvSpPr>
          <p:cNvPr id="2" name="Rectangle: Rounded Corners 1">
            <a:extLst>
              <a:ext uri="{FF2B5EF4-FFF2-40B4-BE49-F238E27FC236}">
                <a16:creationId xmlns:a16="http://schemas.microsoft.com/office/drawing/2014/main" id="{6CC352AE-15FA-46BC-9FE7-77BE21880D87}"/>
              </a:ext>
            </a:extLst>
          </p:cNvPr>
          <p:cNvSpPr/>
          <p:nvPr/>
        </p:nvSpPr>
        <p:spPr>
          <a:xfrm>
            <a:off x="3849026" y="1185195"/>
            <a:ext cx="2530549" cy="319571"/>
          </a:xfrm>
          <a:prstGeom prst="round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t>Attacks in Federated Learning</a:t>
            </a:r>
          </a:p>
        </p:txBody>
      </p:sp>
      <p:sp>
        <p:nvSpPr>
          <p:cNvPr id="5" name="Rectangle: Rounded Corners 4">
            <a:extLst>
              <a:ext uri="{FF2B5EF4-FFF2-40B4-BE49-F238E27FC236}">
                <a16:creationId xmlns:a16="http://schemas.microsoft.com/office/drawing/2014/main" id="{2A0397F6-C53D-460D-8301-522FAB23F097}"/>
              </a:ext>
            </a:extLst>
          </p:cNvPr>
          <p:cNvSpPr/>
          <p:nvPr/>
        </p:nvSpPr>
        <p:spPr>
          <a:xfrm>
            <a:off x="4109427" y="3088218"/>
            <a:ext cx="1977975" cy="319571"/>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chemeClr val="tx1"/>
                </a:solidFill>
              </a:rPr>
              <a:t>Non-Robust Aggregation</a:t>
            </a:r>
          </a:p>
        </p:txBody>
      </p:sp>
      <p:sp>
        <p:nvSpPr>
          <p:cNvPr id="7" name="Rectangle: Rounded Corners 6">
            <a:extLst>
              <a:ext uri="{FF2B5EF4-FFF2-40B4-BE49-F238E27FC236}">
                <a16:creationId xmlns:a16="http://schemas.microsoft.com/office/drawing/2014/main" id="{C6C7F709-054E-4D78-85B0-E48F16CAF4D3}"/>
              </a:ext>
            </a:extLst>
          </p:cNvPr>
          <p:cNvSpPr/>
          <p:nvPr/>
        </p:nvSpPr>
        <p:spPr>
          <a:xfrm>
            <a:off x="4109426" y="3521689"/>
            <a:ext cx="1977975" cy="319571"/>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chemeClr val="tx1"/>
                </a:solidFill>
              </a:rPr>
              <a:t>Training Rules Manipulation</a:t>
            </a:r>
          </a:p>
        </p:txBody>
      </p:sp>
      <p:sp>
        <p:nvSpPr>
          <p:cNvPr id="19" name="Rectangle: Rounded Corners 18">
            <a:extLst>
              <a:ext uri="{FF2B5EF4-FFF2-40B4-BE49-F238E27FC236}">
                <a16:creationId xmlns:a16="http://schemas.microsoft.com/office/drawing/2014/main" id="{4ECEC3AF-2AD5-4C56-97C6-27DA4346B5D1}"/>
              </a:ext>
            </a:extLst>
          </p:cNvPr>
          <p:cNvSpPr/>
          <p:nvPr/>
        </p:nvSpPr>
        <p:spPr>
          <a:xfrm>
            <a:off x="6687795" y="3083537"/>
            <a:ext cx="1977975" cy="319571"/>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chemeClr val="tx1"/>
                </a:solidFill>
              </a:rPr>
              <a:t>Inference Attacks</a:t>
            </a:r>
          </a:p>
        </p:txBody>
      </p:sp>
      <p:sp>
        <p:nvSpPr>
          <p:cNvPr id="20" name="Rectangle: Rounded Corners 19">
            <a:extLst>
              <a:ext uri="{FF2B5EF4-FFF2-40B4-BE49-F238E27FC236}">
                <a16:creationId xmlns:a16="http://schemas.microsoft.com/office/drawing/2014/main" id="{87565A54-CED3-426E-B81E-F529A2945CF7}"/>
              </a:ext>
            </a:extLst>
          </p:cNvPr>
          <p:cNvSpPr/>
          <p:nvPr/>
        </p:nvSpPr>
        <p:spPr>
          <a:xfrm>
            <a:off x="6687794" y="3517008"/>
            <a:ext cx="1977975" cy="319571"/>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chemeClr val="tx1"/>
                </a:solidFill>
              </a:rPr>
              <a:t>GAN Reconstruction Attacks</a:t>
            </a:r>
          </a:p>
        </p:txBody>
      </p:sp>
      <p:sp>
        <p:nvSpPr>
          <p:cNvPr id="111" name="Rectangle: Rounded Corners 110">
            <a:extLst>
              <a:ext uri="{FF2B5EF4-FFF2-40B4-BE49-F238E27FC236}">
                <a16:creationId xmlns:a16="http://schemas.microsoft.com/office/drawing/2014/main" id="{AB6BD6E7-A505-41D3-A351-BF33A9D15E6E}"/>
              </a:ext>
            </a:extLst>
          </p:cNvPr>
          <p:cNvSpPr/>
          <p:nvPr/>
        </p:nvSpPr>
        <p:spPr>
          <a:xfrm>
            <a:off x="6687793" y="3950479"/>
            <a:ext cx="1977975" cy="319571"/>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solidFill>
                  <a:schemeClr val="tx1"/>
                </a:solidFill>
              </a:rPr>
              <a:t>Malicious Server</a:t>
            </a:r>
          </a:p>
        </p:txBody>
      </p:sp>
      <p:cxnSp>
        <p:nvCxnSpPr>
          <p:cNvPr id="116" name="Straight Connector 115">
            <a:extLst>
              <a:ext uri="{FF2B5EF4-FFF2-40B4-BE49-F238E27FC236}">
                <a16:creationId xmlns:a16="http://schemas.microsoft.com/office/drawing/2014/main" id="{0674DE79-42E9-4718-A9D1-CE0077C3BC6A}"/>
              </a:ext>
            </a:extLst>
          </p:cNvPr>
          <p:cNvCxnSpPr>
            <a:cxnSpLocks/>
          </p:cNvCxnSpPr>
          <p:nvPr/>
        </p:nvCxnSpPr>
        <p:spPr>
          <a:xfrm>
            <a:off x="5098412" y="2485170"/>
            <a:ext cx="5" cy="603048"/>
          </a:xfrm>
          <a:prstGeom prst="line">
            <a:avLst/>
          </a:prstGeom>
          <a:ln w="12700">
            <a:solidFill>
              <a:srgbClr val="92D050"/>
            </a:solidFill>
            <a:headEnd type="oval"/>
            <a:tailEnd type="triangle"/>
          </a:ln>
          <a:effectLst/>
        </p:spPr>
        <p:style>
          <a:lnRef idx="2">
            <a:schemeClr val="accent1"/>
          </a:lnRef>
          <a:fillRef idx="0">
            <a:schemeClr val="accent1"/>
          </a:fillRef>
          <a:effectRef idx="1">
            <a:schemeClr val="accent1"/>
          </a:effectRef>
          <a:fontRef idx="minor">
            <a:schemeClr val="tx1"/>
          </a:fontRef>
        </p:style>
      </p:cxnSp>
      <p:cxnSp>
        <p:nvCxnSpPr>
          <p:cNvPr id="118" name="Straight Connector 117">
            <a:extLst>
              <a:ext uri="{FF2B5EF4-FFF2-40B4-BE49-F238E27FC236}">
                <a16:creationId xmlns:a16="http://schemas.microsoft.com/office/drawing/2014/main" id="{588E6B74-CF86-4D02-BBD1-9D7AAC696E2C}"/>
              </a:ext>
            </a:extLst>
          </p:cNvPr>
          <p:cNvCxnSpPr>
            <a:cxnSpLocks/>
          </p:cNvCxnSpPr>
          <p:nvPr/>
        </p:nvCxnSpPr>
        <p:spPr>
          <a:xfrm>
            <a:off x="7676783" y="2480489"/>
            <a:ext cx="5" cy="603048"/>
          </a:xfrm>
          <a:prstGeom prst="line">
            <a:avLst/>
          </a:prstGeom>
          <a:ln w="12700">
            <a:solidFill>
              <a:srgbClr val="92D050"/>
            </a:solidFill>
            <a:headEnd type="oval"/>
            <a:tailEnd type="triangle"/>
          </a:ln>
          <a:effectLst/>
        </p:spPr>
        <p:style>
          <a:lnRef idx="2">
            <a:schemeClr val="accent1"/>
          </a:lnRef>
          <a:fillRef idx="0">
            <a:schemeClr val="accent1"/>
          </a:fillRef>
          <a:effectRef idx="1">
            <a:schemeClr val="accent1"/>
          </a:effectRef>
          <a:fontRef idx="minor">
            <a:schemeClr val="tx1"/>
          </a:fontRef>
        </p:style>
      </p:cxnSp>
      <p:sp>
        <p:nvSpPr>
          <p:cNvPr id="25" name="Rectangle: Rounded Corners 24">
            <a:extLst>
              <a:ext uri="{FF2B5EF4-FFF2-40B4-BE49-F238E27FC236}">
                <a16:creationId xmlns:a16="http://schemas.microsoft.com/office/drawing/2014/main" id="{32E94199-8BBB-499F-A3ED-65F36CD4A8FF}"/>
              </a:ext>
            </a:extLst>
          </p:cNvPr>
          <p:cNvSpPr/>
          <p:nvPr/>
        </p:nvSpPr>
        <p:spPr>
          <a:xfrm>
            <a:off x="6708825" y="4376746"/>
            <a:ext cx="1977975" cy="319571"/>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solidFill>
                  <a:schemeClr val="tx1"/>
                </a:solidFill>
              </a:rPr>
              <a:t>Free-Riding Attacks</a:t>
            </a:r>
          </a:p>
        </p:txBody>
      </p:sp>
      <p:grpSp>
        <p:nvGrpSpPr>
          <p:cNvPr id="6" name="Group 5">
            <a:extLst>
              <a:ext uri="{FF2B5EF4-FFF2-40B4-BE49-F238E27FC236}">
                <a16:creationId xmlns:a16="http://schemas.microsoft.com/office/drawing/2014/main" id="{24F98A9E-E6D0-40C0-8C63-633E48171820}"/>
              </a:ext>
            </a:extLst>
          </p:cNvPr>
          <p:cNvGrpSpPr/>
          <p:nvPr/>
        </p:nvGrpSpPr>
        <p:grpSpPr>
          <a:xfrm>
            <a:off x="1658524" y="1516062"/>
            <a:ext cx="7057199" cy="964427"/>
            <a:chOff x="1658524" y="1516062"/>
            <a:chExt cx="7057199" cy="964427"/>
          </a:xfrm>
        </p:grpSpPr>
        <p:grpSp>
          <p:nvGrpSpPr>
            <p:cNvPr id="93" name="Group 92">
              <a:extLst>
                <a:ext uri="{FF2B5EF4-FFF2-40B4-BE49-F238E27FC236}">
                  <a16:creationId xmlns:a16="http://schemas.microsoft.com/office/drawing/2014/main" id="{7F8DFA49-F3FC-4BB2-BA6B-FC85A2380BFB}"/>
                </a:ext>
              </a:extLst>
            </p:cNvPr>
            <p:cNvGrpSpPr/>
            <p:nvPr/>
          </p:nvGrpSpPr>
          <p:grpSpPr>
            <a:xfrm>
              <a:off x="2647507" y="1520876"/>
              <a:ext cx="1641409" cy="637372"/>
              <a:chOff x="4622205" y="2999680"/>
              <a:chExt cx="321556" cy="637372"/>
            </a:xfrm>
          </p:grpSpPr>
          <p:cxnSp>
            <p:nvCxnSpPr>
              <p:cNvPr id="94" name="Straight Connector 93">
                <a:extLst>
                  <a:ext uri="{FF2B5EF4-FFF2-40B4-BE49-F238E27FC236}">
                    <a16:creationId xmlns:a16="http://schemas.microsoft.com/office/drawing/2014/main" id="{98ED9337-D656-471F-8ED6-3FC379109422}"/>
                  </a:ext>
                </a:extLst>
              </p:cNvPr>
              <p:cNvCxnSpPr>
                <a:cxnSpLocks/>
              </p:cNvCxnSpPr>
              <p:nvPr/>
            </p:nvCxnSpPr>
            <p:spPr>
              <a:xfrm>
                <a:off x="4622206" y="3315697"/>
                <a:ext cx="0" cy="321355"/>
              </a:xfrm>
              <a:prstGeom prst="line">
                <a:avLst/>
              </a:prstGeom>
              <a:ln w="12700">
                <a:solidFill>
                  <a:srgbClr val="92D05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95" name="Straight Connector 94">
                <a:extLst>
                  <a:ext uri="{FF2B5EF4-FFF2-40B4-BE49-F238E27FC236}">
                    <a16:creationId xmlns:a16="http://schemas.microsoft.com/office/drawing/2014/main" id="{786C5A26-A3C3-4527-8481-311032425E61}"/>
                  </a:ext>
                </a:extLst>
              </p:cNvPr>
              <p:cNvCxnSpPr>
                <a:cxnSpLocks/>
              </p:cNvCxnSpPr>
              <p:nvPr/>
            </p:nvCxnSpPr>
            <p:spPr>
              <a:xfrm rot="5400000">
                <a:off x="4782883" y="3155020"/>
                <a:ext cx="0" cy="321355"/>
              </a:xfrm>
              <a:prstGeom prst="line">
                <a:avLst/>
              </a:prstGeom>
              <a:ln w="12700">
                <a:solidFill>
                  <a:srgbClr val="92D050"/>
                </a:solidFill>
              </a:ln>
              <a:effectLst/>
            </p:spPr>
            <p:style>
              <a:lnRef idx="2">
                <a:schemeClr val="accent1"/>
              </a:lnRef>
              <a:fillRef idx="0">
                <a:schemeClr val="accent1"/>
              </a:fillRef>
              <a:effectRef idx="1">
                <a:schemeClr val="accent1"/>
              </a:effectRef>
              <a:fontRef idx="minor">
                <a:schemeClr val="tx1"/>
              </a:fontRef>
            </p:style>
          </p:cxnSp>
          <p:cxnSp>
            <p:nvCxnSpPr>
              <p:cNvPr id="96" name="Straight Connector 95">
                <a:extLst>
                  <a:ext uri="{FF2B5EF4-FFF2-40B4-BE49-F238E27FC236}">
                    <a16:creationId xmlns:a16="http://schemas.microsoft.com/office/drawing/2014/main" id="{AF13023B-D110-4C7D-BED6-1A376985E8D9}"/>
                  </a:ext>
                </a:extLst>
              </p:cNvPr>
              <p:cNvCxnSpPr>
                <a:cxnSpLocks/>
              </p:cNvCxnSpPr>
              <p:nvPr/>
            </p:nvCxnSpPr>
            <p:spPr>
              <a:xfrm>
                <a:off x="4943761" y="2999680"/>
                <a:ext cx="0" cy="321355"/>
              </a:xfrm>
              <a:prstGeom prst="line">
                <a:avLst/>
              </a:prstGeom>
              <a:ln w="12700">
                <a:solidFill>
                  <a:srgbClr val="92D050"/>
                </a:solidFill>
                <a:headEnd type="oval"/>
              </a:ln>
              <a:effectLst/>
            </p:spPr>
            <p:style>
              <a:lnRef idx="2">
                <a:schemeClr val="accent1"/>
              </a:lnRef>
              <a:fillRef idx="0">
                <a:schemeClr val="accent1"/>
              </a:fillRef>
              <a:effectRef idx="1">
                <a:schemeClr val="accent1"/>
              </a:effectRef>
              <a:fontRef idx="minor">
                <a:schemeClr val="tx1"/>
              </a:fontRef>
            </p:style>
          </p:cxnSp>
        </p:grpSp>
        <p:sp>
          <p:nvSpPr>
            <p:cNvPr id="3" name="Rectangle: Rounded Corners 2">
              <a:extLst>
                <a:ext uri="{FF2B5EF4-FFF2-40B4-BE49-F238E27FC236}">
                  <a16:creationId xmlns:a16="http://schemas.microsoft.com/office/drawing/2014/main" id="{E2F97413-D861-4AFF-8E31-8FBE2C3290FA}"/>
                </a:ext>
              </a:extLst>
            </p:cNvPr>
            <p:cNvSpPr/>
            <p:nvPr/>
          </p:nvSpPr>
          <p:spPr>
            <a:xfrm>
              <a:off x="4156278" y="2148277"/>
              <a:ext cx="2163722" cy="319571"/>
            </a:xfrm>
            <a:prstGeom prst="round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t>Attacks Focused on Algorithms</a:t>
              </a:r>
            </a:p>
          </p:txBody>
        </p:sp>
        <p:grpSp>
          <p:nvGrpSpPr>
            <p:cNvPr id="98" name="Group 97">
              <a:extLst>
                <a:ext uri="{FF2B5EF4-FFF2-40B4-BE49-F238E27FC236}">
                  <a16:creationId xmlns:a16="http://schemas.microsoft.com/office/drawing/2014/main" id="{0C91EB5B-F8CD-4231-9F8B-227C78B76A68}"/>
                </a:ext>
              </a:extLst>
            </p:cNvPr>
            <p:cNvGrpSpPr/>
            <p:nvPr/>
          </p:nvGrpSpPr>
          <p:grpSpPr>
            <a:xfrm flipH="1">
              <a:off x="5929295" y="1518229"/>
              <a:ext cx="1710193" cy="637372"/>
              <a:chOff x="4611238" y="2999680"/>
              <a:chExt cx="332523" cy="637372"/>
            </a:xfrm>
          </p:grpSpPr>
          <p:cxnSp>
            <p:nvCxnSpPr>
              <p:cNvPr id="100" name="Straight Connector 99">
                <a:extLst>
                  <a:ext uri="{FF2B5EF4-FFF2-40B4-BE49-F238E27FC236}">
                    <a16:creationId xmlns:a16="http://schemas.microsoft.com/office/drawing/2014/main" id="{C0F5628E-5D85-4810-914A-41A0B01CB8BB}"/>
                  </a:ext>
                </a:extLst>
              </p:cNvPr>
              <p:cNvCxnSpPr>
                <a:cxnSpLocks/>
              </p:cNvCxnSpPr>
              <p:nvPr/>
            </p:nvCxnSpPr>
            <p:spPr>
              <a:xfrm>
                <a:off x="4611238" y="3315697"/>
                <a:ext cx="0" cy="321355"/>
              </a:xfrm>
              <a:prstGeom prst="line">
                <a:avLst/>
              </a:prstGeom>
              <a:ln w="12700">
                <a:solidFill>
                  <a:srgbClr val="92D05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01" name="Straight Connector 100">
                <a:extLst>
                  <a:ext uri="{FF2B5EF4-FFF2-40B4-BE49-F238E27FC236}">
                    <a16:creationId xmlns:a16="http://schemas.microsoft.com/office/drawing/2014/main" id="{AF195F08-8572-4999-A286-BEA6D5EA4825}"/>
                  </a:ext>
                </a:extLst>
              </p:cNvPr>
              <p:cNvCxnSpPr>
                <a:cxnSpLocks/>
              </p:cNvCxnSpPr>
              <p:nvPr/>
            </p:nvCxnSpPr>
            <p:spPr>
              <a:xfrm flipH="1" flipV="1">
                <a:off x="4611238" y="3315697"/>
                <a:ext cx="332323" cy="1"/>
              </a:xfrm>
              <a:prstGeom prst="line">
                <a:avLst/>
              </a:prstGeom>
              <a:ln w="12700">
                <a:solidFill>
                  <a:srgbClr val="92D050"/>
                </a:solidFill>
              </a:ln>
              <a:effectLst/>
            </p:spPr>
            <p:style>
              <a:lnRef idx="2">
                <a:schemeClr val="accent1"/>
              </a:lnRef>
              <a:fillRef idx="0">
                <a:schemeClr val="accent1"/>
              </a:fillRef>
              <a:effectRef idx="1">
                <a:schemeClr val="accent1"/>
              </a:effectRef>
              <a:fontRef idx="minor">
                <a:schemeClr val="tx1"/>
              </a:fontRef>
            </p:style>
          </p:cxnSp>
          <p:cxnSp>
            <p:nvCxnSpPr>
              <p:cNvPr id="102" name="Straight Connector 101">
                <a:extLst>
                  <a:ext uri="{FF2B5EF4-FFF2-40B4-BE49-F238E27FC236}">
                    <a16:creationId xmlns:a16="http://schemas.microsoft.com/office/drawing/2014/main" id="{9603F63D-4E70-42E6-816A-3C86619813A4}"/>
                  </a:ext>
                </a:extLst>
              </p:cNvPr>
              <p:cNvCxnSpPr>
                <a:cxnSpLocks/>
              </p:cNvCxnSpPr>
              <p:nvPr/>
            </p:nvCxnSpPr>
            <p:spPr>
              <a:xfrm>
                <a:off x="4943761" y="2999680"/>
                <a:ext cx="0" cy="321355"/>
              </a:xfrm>
              <a:prstGeom prst="line">
                <a:avLst/>
              </a:prstGeom>
              <a:ln w="12700">
                <a:solidFill>
                  <a:srgbClr val="92D050"/>
                </a:solidFill>
                <a:headEnd type="oval"/>
              </a:ln>
              <a:effectLst/>
            </p:spPr>
            <p:style>
              <a:lnRef idx="2">
                <a:schemeClr val="accent1"/>
              </a:lnRef>
              <a:fillRef idx="0">
                <a:schemeClr val="accent1"/>
              </a:fillRef>
              <a:effectRef idx="1">
                <a:schemeClr val="accent1"/>
              </a:effectRef>
              <a:fontRef idx="minor">
                <a:schemeClr val="tx1"/>
              </a:fontRef>
            </p:style>
          </p:cxnSp>
        </p:grpSp>
        <p:sp>
          <p:nvSpPr>
            <p:cNvPr id="4" name="Rectangle: Rounded Corners 3">
              <a:extLst>
                <a:ext uri="{FF2B5EF4-FFF2-40B4-BE49-F238E27FC236}">
                  <a16:creationId xmlns:a16="http://schemas.microsoft.com/office/drawing/2014/main" id="{00529392-F0EA-44A6-8F92-D58B2EC550E4}"/>
                </a:ext>
              </a:extLst>
            </p:cNvPr>
            <p:cNvSpPr/>
            <p:nvPr/>
          </p:nvSpPr>
          <p:spPr>
            <a:xfrm>
              <a:off x="6592103" y="2160918"/>
              <a:ext cx="2123620" cy="319571"/>
            </a:xfrm>
            <a:prstGeom prst="round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t>Attacks Focused on Federation</a:t>
              </a:r>
            </a:p>
          </p:txBody>
        </p:sp>
        <p:sp>
          <p:nvSpPr>
            <p:cNvPr id="26" name="Rectangle: Rounded Corners 25">
              <a:extLst>
                <a:ext uri="{FF2B5EF4-FFF2-40B4-BE49-F238E27FC236}">
                  <a16:creationId xmlns:a16="http://schemas.microsoft.com/office/drawing/2014/main" id="{B96F02AB-CE80-4134-AB05-54851CA2C920}"/>
                </a:ext>
              </a:extLst>
            </p:cNvPr>
            <p:cNvSpPr/>
            <p:nvPr/>
          </p:nvSpPr>
          <p:spPr>
            <a:xfrm>
              <a:off x="1658524" y="2149423"/>
              <a:ext cx="1977975" cy="319571"/>
            </a:xfrm>
            <a:prstGeom prst="round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t>Attacks Focused on Data</a:t>
              </a:r>
            </a:p>
          </p:txBody>
        </p:sp>
        <p:cxnSp>
          <p:nvCxnSpPr>
            <p:cNvPr id="27" name="Straight Connector 26">
              <a:extLst>
                <a:ext uri="{FF2B5EF4-FFF2-40B4-BE49-F238E27FC236}">
                  <a16:creationId xmlns:a16="http://schemas.microsoft.com/office/drawing/2014/main" id="{7C2068A0-E559-49A0-B50F-55921D320CC8}"/>
                </a:ext>
              </a:extLst>
            </p:cNvPr>
            <p:cNvCxnSpPr>
              <a:cxnSpLocks/>
            </p:cNvCxnSpPr>
            <p:nvPr/>
          </p:nvCxnSpPr>
          <p:spPr>
            <a:xfrm>
              <a:off x="5109039" y="1516062"/>
              <a:ext cx="5" cy="603048"/>
            </a:xfrm>
            <a:prstGeom prst="line">
              <a:avLst/>
            </a:prstGeom>
            <a:ln w="12700">
              <a:solidFill>
                <a:srgbClr val="92D050"/>
              </a:solidFill>
              <a:headEnd type="oval"/>
              <a:tailEnd type="triangle"/>
            </a:ln>
            <a:effectLst/>
          </p:spPr>
          <p:style>
            <a:lnRef idx="2">
              <a:schemeClr val="accent1"/>
            </a:lnRef>
            <a:fillRef idx="0">
              <a:schemeClr val="accent1"/>
            </a:fillRef>
            <a:effectRef idx="1">
              <a:schemeClr val="accent1"/>
            </a:effectRef>
            <a:fontRef idx="minor">
              <a:schemeClr val="tx1"/>
            </a:fontRef>
          </p:style>
        </p:cxnSp>
      </p:grpSp>
      <p:sp>
        <p:nvSpPr>
          <p:cNvPr id="31" name="Rectangle: Rounded Corners 30">
            <a:extLst>
              <a:ext uri="{FF2B5EF4-FFF2-40B4-BE49-F238E27FC236}">
                <a16:creationId xmlns:a16="http://schemas.microsoft.com/office/drawing/2014/main" id="{37DF62AD-1EF7-4EC4-8079-C424327D0F74}"/>
              </a:ext>
            </a:extLst>
          </p:cNvPr>
          <p:cNvSpPr/>
          <p:nvPr/>
        </p:nvSpPr>
        <p:spPr>
          <a:xfrm>
            <a:off x="4120056" y="3958854"/>
            <a:ext cx="1977975" cy="422573"/>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chemeClr val="tx1"/>
                </a:solidFill>
              </a:rPr>
              <a:t>Compromised Distributed Computation</a:t>
            </a:r>
          </a:p>
        </p:txBody>
      </p:sp>
      <p:sp>
        <p:nvSpPr>
          <p:cNvPr id="32" name="Rectangle: Rounded Corners 31">
            <a:extLst>
              <a:ext uri="{FF2B5EF4-FFF2-40B4-BE49-F238E27FC236}">
                <a16:creationId xmlns:a16="http://schemas.microsoft.com/office/drawing/2014/main" id="{8E8CDD76-B60C-4644-89C8-73AFE6A79841}"/>
              </a:ext>
            </a:extLst>
          </p:cNvPr>
          <p:cNvSpPr/>
          <p:nvPr/>
        </p:nvSpPr>
        <p:spPr>
          <a:xfrm>
            <a:off x="1640297" y="3087025"/>
            <a:ext cx="1977975" cy="319571"/>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chemeClr val="tx1"/>
                </a:solidFill>
              </a:rPr>
              <a:t>Poisoning Attacks</a:t>
            </a:r>
          </a:p>
        </p:txBody>
      </p:sp>
      <p:sp>
        <p:nvSpPr>
          <p:cNvPr id="33" name="Rectangle: Rounded Corners 32">
            <a:extLst>
              <a:ext uri="{FF2B5EF4-FFF2-40B4-BE49-F238E27FC236}">
                <a16:creationId xmlns:a16="http://schemas.microsoft.com/office/drawing/2014/main" id="{8EBFC9A0-0033-4466-9DC6-E39F417CAB31}"/>
              </a:ext>
            </a:extLst>
          </p:cNvPr>
          <p:cNvSpPr/>
          <p:nvPr/>
        </p:nvSpPr>
        <p:spPr>
          <a:xfrm>
            <a:off x="1640296" y="3520496"/>
            <a:ext cx="1977975" cy="319571"/>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chemeClr val="tx1"/>
                </a:solidFill>
              </a:rPr>
              <a:t>Backdoor Attacks</a:t>
            </a:r>
          </a:p>
        </p:txBody>
      </p:sp>
      <p:sp>
        <p:nvSpPr>
          <p:cNvPr id="34" name="Rectangle: Rounded Corners 33">
            <a:extLst>
              <a:ext uri="{FF2B5EF4-FFF2-40B4-BE49-F238E27FC236}">
                <a16:creationId xmlns:a16="http://schemas.microsoft.com/office/drawing/2014/main" id="{3C0001FD-8DC8-4198-AD0C-06718830675A}"/>
              </a:ext>
            </a:extLst>
          </p:cNvPr>
          <p:cNvSpPr/>
          <p:nvPr/>
        </p:nvSpPr>
        <p:spPr>
          <a:xfrm>
            <a:off x="1640295" y="3953967"/>
            <a:ext cx="1977975" cy="319571"/>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solidFill>
                  <a:schemeClr val="tx1"/>
                </a:solidFill>
              </a:rPr>
              <a:t>Evasion Attacks</a:t>
            </a:r>
          </a:p>
        </p:txBody>
      </p:sp>
      <p:cxnSp>
        <p:nvCxnSpPr>
          <p:cNvPr id="36" name="Straight Connector 35">
            <a:extLst>
              <a:ext uri="{FF2B5EF4-FFF2-40B4-BE49-F238E27FC236}">
                <a16:creationId xmlns:a16="http://schemas.microsoft.com/office/drawing/2014/main" id="{D21923FF-D1CB-44D0-A854-1A6A0AF69F7E}"/>
              </a:ext>
            </a:extLst>
          </p:cNvPr>
          <p:cNvCxnSpPr>
            <a:cxnSpLocks/>
          </p:cNvCxnSpPr>
          <p:nvPr/>
        </p:nvCxnSpPr>
        <p:spPr>
          <a:xfrm>
            <a:off x="2629285" y="2483977"/>
            <a:ext cx="5" cy="603048"/>
          </a:xfrm>
          <a:prstGeom prst="line">
            <a:avLst/>
          </a:prstGeom>
          <a:ln w="12700">
            <a:solidFill>
              <a:srgbClr val="92D050"/>
            </a:solidFill>
            <a:headEnd type="oval"/>
            <a:tailEnd type="triangle"/>
          </a:ln>
          <a:effectLst/>
        </p:spPr>
        <p:style>
          <a:lnRef idx="2">
            <a:schemeClr val="accent1"/>
          </a:lnRef>
          <a:fillRef idx="0">
            <a:schemeClr val="accent1"/>
          </a:fillRef>
          <a:effectRef idx="1">
            <a:schemeClr val="accent1"/>
          </a:effectRef>
          <a:fontRef idx="minor">
            <a:schemeClr val="tx1"/>
          </a:fontRef>
        </p:style>
      </p:cxnSp>
      <p:sp>
        <p:nvSpPr>
          <p:cNvPr id="38" name="Rectangle: Rounded Corners 37">
            <a:extLst>
              <a:ext uri="{FF2B5EF4-FFF2-40B4-BE49-F238E27FC236}">
                <a16:creationId xmlns:a16="http://schemas.microsoft.com/office/drawing/2014/main" id="{40B8B3F8-B394-4236-9DAD-51A3736E91D7}"/>
              </a:ext>
            </a:extLst>
          </p:cNvPr>
          <p:cNvSpPr/>
          <p:nvPr/>
        </p:nvSpPr>
        <p:spPr>
          <a:xfrm>
            <a:off x="6708825" y="4801036"/>
            <a:ext cx="1977975" cy="319571"/>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solidFill>
                  <a:schemeClr val="tx1"/>
                </a:solidFill>
              </a:rPr>
              <a:t>Man-in-the-Middle Attacks</a:t>
            </a:r>
          </a:p>
        </p:txBody>
      </p:sp>
    </p:spTree>
    <p:extLst>
      <p:ext uri="{BB962C8B-B14F-4D97-AF65-F5344CB8AC3E}">
        <p14:creationId xmlns:p14="http://schemas.microsoft.com/office/powerpoint/2010/main" val="146875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up)">
                                      <p:cBhvr>
                                        <p:cTn id="12" dur="500"/>
                                        <p:tgtEl>
                                          <p:spTgt spid="3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wipe(up)">
                                      <p:cBhvr>
                                        <p:cTn id="15" dur="500"/>
                                        <p:tgtEl>
                                          <p:spTgt spid="32"/>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wipe(up)">
                                      <p:cBhvr>
                                        <p:cTn id="18" dur="500"/>
                                        <p:tgtEl>
                                          <p:spTgt spid="33"/>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wipe(up)">
                                      <p:cBhvr>
                                        <p:cTn id="21" dur="500"/>
                                        <p:tgtEl>
                                          <p:spTgt spid="3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116"/>
                                        </p:tgtEl>
                                        <p:attrNameLst>
                                          <p:attrName>style.visibility</p:attrName>
                                        </p:attrNameLst>
                                      </p:cBhvr>
                                      <p:to>
                                        <p:strVal val="visible"/>
                                      </p:to>
                                    </p:set>
                                    <p:animEffect transition="in" filter="wipe(up)">
                                      <p:cBhvr>
                                        <p:cTn id="26" dur="500"/>
                                        <p:tgtEl>
                                          <p:spTgt spid="116"/>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up)">
                                      <p:cBhvr>
                                        <p:cTn id="29" dur="500"/>
                                        <p:tgtEl>
                                          <p:spTgt spid="5"/>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up)">
                                      <p:cBhvr>
                                        <p:cTn id="32" dur="500"/>
                                        <p:tgtEl>
                                          <p:spTgt spid="7"/>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wipe(up)">
                                      <p:cBhvr>
                                        <p:cTn id="35" dur="500"/>
                                        <p:tgtEl>
                                          <p:spTgt spid="3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118"/>
                                        </p:tgtEl>
                                        <p:attrNameLst>
                                          <p:attrName>style.visibility</p:attrName>
                                        </p:attrNameLst>
                                      </p:cBhvr>
                                      <p:to>
                                        <p:strVal val="visible"/>
                                      </p:to>
                                    </p:set>
                                    <p:animEffect transition="in" filter="wipe(up)">
                                      <p:cBhvr>
                                        <p:cTn id="40" dur="500"/>
                                        <p:tgtEl>
                                          <p:spTgt spid="118"/>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wipe(up)">
                                      <p:cBhvr>
                                        <p:cTn id="43" dur="500"/>
                                        <p:tgtEl>
                                          <p:spTgt spid="19"/>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wipe(up)">
                                      <p:cBhvr>
                                        <p:cTn id="46" dur="500"/>
                                        <p:tgtEl>
                                          <p:spTgt spid="20"/>
                                        </p:tgtEl>
                                      </p:cBhvr>
                                    </p:animEffect>
                                  </p:childTnLst>
                                </p:cTn>
                              </p:par>
                              <p:par>
                                <p:cTn id="47" presetID="22" presetClass="entr" presetSubtype="1" fill="hold" grpId="0" nodeType="withEffect">
                                  <p:stCondLst>
                                    <p:cond delay="0"/>
                                  </p:stCondLst>
                                  <p:childTnLst>
                                    <p:set>
                                      <p:cBhvr>
                                        <p:cTn id="48" dur="1" fill="hold">
                                          <p:stCondLst>
                                            <p:cond delay="0"/>
                                          </p:stCondLst>
                                        </p:cTn>
                                        <p:tgtEl>
                                          <p:spTgt spid="111"/>
                                        </p:tgtEl>
                                        <p:attrNameLst>
                                          <p:attrName>style.visibility</p:attrName>
                                        </p:attrNameLst>
                                      </p:cBhvr>
                                      <p:to>
                                        <p:strVal val="visible"/>
                                      </p:to>
                                    </p:set>
                                    <p:animEffect transition="in" filter="wipe(up)">
                                      <p:cBhvr>
                                        <p:cTn id="49" dur="500"/>
                                        <p:tgtEl>
                                          <p:spTgt spid="111"/>
                                        </p:tgtEl>
                                      </p:cBhvr>
                                    </p:animEffect>
                                  </p:childTnLst>
                                </p:cTn>
                              </p:par>
                              <p:par>
                                <p:cTn id="50" presetID="22" presetClass="entr" presetSubtype="1" fill="hold" grpId="0"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wipe(up)">
                                      <p:cBhvr>
                                        <p:cTn id="52" dur="500"/>
                                        <p:tgtEl>
                                          <p:spTgt spid="25"/>
                                        </p:tgtEl>
                                      </p:cBhvr>
                                    </p:animEffect>
                                  </p:childTnLst>
                                </p:cTn>
                              </p:par>
                              <p:par>
                                <p:cTn id="53" presetID="22" presetClass="entr" presetSubtype="1" fill="hold" grpId="0" nodeType="with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up)">
                                      <p:cBhvr>
                                        <p:cTn id="5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9" grpId="0" animBg="1"/>
      <p:bldP spid="20" grpId="0" animBg="1"/>
      <p:bldP spid="111" grpId="0" animBg="1"/>
      <p:bldP spid="25" grpId="0" animBg="1"/>
      <p:bldP spid="31" grpId="0" animBg="1"/>
      <p:bldP spid="32" grpId="0" animBg="1"/>
      <p:bldP spid="33" grpId="0" animBg="1"/>
      <p:bldP spid="34" grpId="0" animBg="1"/>
      <p:bldP spid="3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5E9EF">
            <a:alpha val="70000"/>
          </a:srgbClr>
        </a:solidFill>
        <a:effectLst/>
      </p:bgPr>
    </p:bg>
    <p:spTree>
      <p:nvGrpSpPr>
        <p:cNvPr id="1" name=""/>
        <p:cNvGrpSpPr/>
        <p:nvPr/>
      </p:nvGrpSpPr>
      <p:grpSpPr>
        <a:xfrm>
          <a:off x="0" y="0"/>
          <a:ext cx="0" cy="0"/>
          <a:chOff x="0" y="0"/>
          <a:chExt cx="0" cy="0"/>
        </a:xfrm>
      </p:grpSpPr>
      <p:sp>
        <p:nvSpPr>
          <p:cNvPr id="30" name="Title 29">
            <a:extLst>
              <a:ext uri="{FF2B5EF4-FFF2-40B4-BE49-F238E27FC236}">
                <a16:creationId xmlns:a16="http://schemas.microsoft.com/office/drawing/2014/main" id="{9A854AFB-1ED4-4F9E-A147-98813F9400F8}"/>
              </a:ext>
            </a:extLst>
          </p:cNvPr>
          <p:cNvSpPr>
            <a:spLocks noGrp="1"/>
          </p:cNvSpPr>
          <p:nvPr>
            <p:ph type="title"/>
          </p:nvPr>
        </p:nvSpPr>
        <p:spPr/>
        <p:txBody>
          <a:bodyPr/>
          <a:lstStyle/>
          <a:p>
            <a:r>
              <a:rPr lang="en-US" dirty="0"/>
              <a:t>Data Poisoning Attack</a:t>
            </a:r>
            <a:br>
              <a:rPr lang="en-US" dirty="0"/>
            </a:br>
            <a:br>
              <a:rPr lang="en-US" dirty="0"/>
            </a:br>
            <a:endParaRPr lang="en-US" dirty="0"/>
          </a:p>
        </p:txBody>
      </p:sp>
      <p:sp>
        <p:nvSpPr>
          <p:cNvPr id="35" name="Slide Number Placeholder 34">
            <a:extLst>
              <a:ext uri="{FF2B5EF4-FFF2-40B4-BE49-F238E27FC236}">
                <a16:creationId xmlns:a16="http://schemas.microsoft.com/office/drawing/2014/main" id="{C35E5ED5-2FC4-4229-B4DF-DFFDB6C84547}"/>
              </a:ext>
            </a:extLst>
          </p:cNvPr>
          <p:cNvSpPr>
            <a:spLocks noGrp="1"/>
          </p:cNvSpPr>
          <p:nvPr>
            <p:ph type="sldNum" sz="quarter" idx="12"/>
          </p:nvPr>
        </p:nvSpPr>
        <p:spPr/>
        <p:txBody>
          <a:bodyPr/>
          <a:lstStyle/>
          <a:p>
            <a:pPr>
              <a:defRPr/>
            </a:pPr>
            <a:fld id="{D3F604EC-95A9-A240-90B9-B51EF558DEAA}" type="slidenum">
              <a:rPr lang="en-US" smtClean="0"/>
              <a:pPr>
                <a:defRPr/>
              </a:pPr>
              <a:t>19</a:t>
            </a:fld>
            <a:endParaRPr lang="en-US" dirty="0"/>
          </a:p>
        </p:txBody>
      </p:sp>
      <p:pic>
        <p:nvPicPr>
          <p:cNvPr id="32" name="Graphic 31">
            <a:extLst>
              <a:ext uri="{FF2B5EF4-FFF2-40B4-BE49-F238E27FC236}">
                <a16:creationId xmlns:a16="http://schemas.microsoft.com/office/drawing/2014/main" id="{008A357E-E4CB-4478-AB87-3D31CFA1F33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30733" y="1138674"/>
            <a:ext cx="3003697" cy="3189684"/>
          </a:xfrm>
          <a:prstGeom prst="rect">
            <a:avLst/>
          </a:prstGeom>
        </p:spPr>
      </p:pic>
      <p:pic>
        <p:nvPicPr>
          <p:cNvPr id="34" name="Graphic 33">
            <a:extLst>
              <a:ext uri="{FF2B5EF4-FFF2-40B4-BE49-F238E27FC236}">
                <a16:creationId xmlns:a16="http://schemas.microsoft.com/office/drawing/2014/main" id="{74FC06F2-BC58-4F3A-B0D9-0937E333D3D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850950" y="3516216"/>
            <a:ext cx="432384" cy="838722"/>
          </a:xfrm>
          <a:prstGeom prst="rect">
            <a:avLst/>
          </a:prstGeom>
        </p:spPr>
      </p:pic>
      <p:pic>
        <p:nvPicPr>
          <p:cNvPr id="36" name="Graphic 35">
            <a:extLst>
              <a:ext uri="{FF2B5EF4-FFF2-40B4-BE49-F238E27FC236}">
                <a16:creationId xmlns:a16="http://schemas.microsoft.com/office/drawing/2014/main" id="{AF92239B-9D9F-49A8-AB6F-FEA19A34F9D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257494" y="4323042"/>
            <a:ext cx="1038225" cy="904875"/>
          </a:xfrm>
          <a:prstGeom prst="rect">
            <a:avLst/>
          </a:prstGeom>
        </p:spPr>
      </p:pic>
      <p:pic>
        <p:nvPicPr>
          <p:cNvPr id="38" name="Graphic 37">
            <a:extLst>
              <a:ext uri="{FF2B5EF4-FFF2-40B4-BE49-F238E27FC236}">
                <a16:creationId xmlns:a16="http://schemas.microsoft.com/office/drawing/2014/main" id="{06DA42F2-AD24-4B43-BF6C-7CBA210CD86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908888" y="4312414"/>
            <a:ext cx="1038225" cy="904875"/>
          </a:xfrm>
          <a:prstGeom prst="rect">
            <a:avLst/>
          </a:prstGeom>
        </p:spPr>
      </p:pic>
      <p:pic>
        <p:nvPicPr>
          <p:cNvPr id="40" name="Graphic 39">
            <a:extLst>
              <a:ext uri="{FF2B5EF4-FFF2-40B4-BE49-F238E27FC236}">
                <a16:creationId xmlns:a16="http://schemas.microsoft.com/office/drawing/2014/main" id="{E3674827-F6F4-4A77-9D6A-93A89E3984B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626020" y="4354938"/>
            <a:ext cx="1038225" cy="904875"/>
          </a:xfrm>
          <a:prstGeom prst="rect">
            <a:avLst/>
          </a:prstGeom>
        </p:spPr>
      </p:pic>
      <p:pic>
        <p:nvPicPr>
          <p:cNvPr id="42" name="Graphic 41">
            <a:extLst>
              <a:ext uri="{FF2B5EF4-FFF2-40B4-BE49-F238E27FC236}">
                <a16:creationId xmlns:a16="http://schemas.microsoft.com/office/drawing/2014/main" id="{DADBC1AF-5520-4D42-B0DF-D2A5A557121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656036" y="3110868"/>
            <a:ext cx="457200" cy="619125"/>
          </a:xfrm>
          <a:prstGeom prst="rect">
            <a:avLst/>
          </a:prstGeom>
        </p:spPr>
      </p:pic>
      <p:pic>
        <p:nvPicPr>
          <p:cNvPr id="44" name="Graphic 43">
            <a:extLst>
              <a:ext uri="{FF2B5EF4-FFF2-40B4-BE49-F238E27FC236}">
                <a16:creationId xmlns:a16="http://schemas.microsoft.com/office/drawing/2014/main" id="{96289A6B-6F9C-4C0B-B77B-6929C82A51AA}"/>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626020" y="4354938"/>
            <a:ext cx="1038225" cy="904875"/>
          </a:xfrm>
          <a:prstGeom prst="rect">
            <a:avLst/>
          </a:prstGeom>
        </p:spPr>
      </p:pic>
      <p:pic>
        <p:nvPicPr>
          <p:cNvPr id="46" name="Graphic 45">
            <a:extLst>
              <a:ext uri="{FF2B5EF4-FFF2-40B4-BE49-F238E27FC236}">
                <a16:creationId xmlns:a16="http://schemas.microsoft.com/office/drawing/2014/main" id="{0960C4AD-1436-414F-AB92-A10B061FCDBE}"/>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315824" y="4088408"/>
            <a:ext cx="771525" cy="276225"/>
          </a:xfrm>
          <a:prstGeom prst="rect">
            <a:avLst/>
          </a:prstGeom>
        </p:spPr>
      </p:pic>
      <p:pic>
        <p:nvPicPr>
          <p:cNvPr id="3" name="Graphic 2">
            <a:extLst>
              <a:ext uri="{FF2B5EF4-FFF2-40B4-BE49-F238E27FC236}">
                <a16:creationId xmlns:a16="http://schemas.microsoft.com/office/drawing/2014/main" id="{51ADD670-CAC3-41A4-BE15-9CC9C15FC0A1}"/>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6424394" y="950899"/>
            <a:ext cx="1447800" cy="723900"/>
          </a:xfrm>
          <a:prstGeom prst="rect">
            <a:avLst/>
          </a:prstGeom>
        </p:spPr>
      </p:pic>
      <p:pic>
        <p:nvPicPr>
          <p:cNvPr id="5" name="Graphic 4">
            <a:extLst>
              <a:ext uri="{FF2B5EF4-FFF2-40B4-BE49-F238E27FC236}">
                <a16:creationId xmlns:a16="http://schemas.microsoft.com/office/drawing/2014/main" id="{BC56F18C-B3C7-4111-8AC1-FC1E416F7166}"/>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7370745" y="1405038"/>
            <a:ext cx="1057275" cy="1095375"/>
          </a:xfrm>
          <a:prstGeom prst="rect">
            <a:avLst/>
          </a:prstGeom>
        </p:spPr>
      </p:pic>
      <p:sp>
        <p:nvSpPr>
          <p:cNvPr id="71" name="TextBox 70">
            <a:extLst>
              <a:ext uri="{FF2B5EF4-FFF2-40B4-BE49-F238E27FC236}">
                <a16:creationId xmlns:a16="http://schemas.microsoft.com/office/drawing/2014/main" id="{36F77B88-29F4-4446-B027-0067B90BB586}"/>
              </a:ext>
            </a:extLst>
          </p:cNvPr>
          <p:cNvSpPr txBox="1"/>
          <p:nvPr/>
        </p:nvSpPr>
        <p:spPr>
          <a:xfrm>
            <a:off x="5597546" y="5292431"/>
            <a:ext cx="1095172" cy="253916"/>
          </a:xfrm>
          <a:prstGeom prst="rect">
            <a:avLst/>
          </a:prstGeom>
          <a:noFill/>
        </p:spPr>
        <p:txBody>
          <a:bodyPr wrap="none" rtlCol="0">
            <a:spAutoFit/>
          </a:bodyPr>
          <a:lstStyle/>
          <a:p>
            <a:pPr algn="l"/>
            <a:r>
              <a:rPr lang="en-US" sz="1050" spc="0" baseline="0" dirty="0">
                <a:solidFill>
                  <a:srgbClr val="000000"/>
                </a:solidFill>
                <a:latin typeface="Arial"/>
                <a:cs typeface="Arial"/>
                <a:sym typeface="Arial"/>
                <a:rtl val="0"/>
              </a:rPr>
              <a:t>Flipping Labels</a:t>
            </a:r>
          </a:p>
        </p:txBody>
      </p:sp>
      <p:sp>
        <p:nvSpPr>
          <p:cNvPr id="80" name="Rectangle: Rounded Corners 79" descr="w">
            <a:extLst>
              <a:ext uri="{FF2B5EF4-FFF2-40B4-BE49-F238E27FC236}">
                <a16:creationId xmlns:a16="http://schemas.microsoft.com/office/drawing/2014/main" id="{D9FCC669-B39C-4C30-87D3-5433920DC5EA}"/>
              </a:ext>
            </a:extLst>
          </p:cNvPr>
          <p:cNvSpPr/>
          <p:nvPr/>
        </p:nvSpPr>
        <p:spPr>
          <a:xfrm>
            <a:off x="520883" y="1255877"/>
            <a:ext cx="3284296" cy="2679700"/>
          </a:xfrm>
          <a:prstGeom prst="roundRect">
            <a:avLst/>
          </a:prstGeom>
          <a:solidFill>
            <a:srgbClr val="448DF0">
              <a:alpha val="60000"/>
            </a:srgbClr>
          </a:solidFill>
          <a:ln>
            <a:noFill/>
          </a:ln>
          <a:effectLst>
            <a:outerShdw blurRad="50800" dist="38100" dir="10800000" algn="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dirty="0"/>
          </a:p>
          <a:p>
            <a:r>
              <a:rPr lang="en-US" dirty="0"/>
              <a:t>Manipulate client data by flipping labels or modifying specific features of the data.</a:t>
            </a:r>
          </a:p>
          <a:p>
            <a:endParaRPr lang="en-US" dirty="0"/>
          </a:p>
          <a:p>
            <a:r>
              <a:rPr lang="en-US" dirty="0"/>
              <a:t>Sources:</a:t>
            </a:r>
          </a:p>
          <a:p>
            <a:pPr marL="285750" indent="-285750">
              <a:buFont typeface="Wingdings" panose="05000000000000000000" pitchFamily="2" charset="2"/>
              <a:buChar char="§"/>
            </a:pPr>
            <a:r>
              <a:rPr lang="en-US" dirty="0"/>
              <a:t>Compromised Clients</a:t>
            </a:r>
          </a:p>
          <a:p>
            <a:endParaRPr lang="en-US" dirty="0"/>
          </a:p>
        </p:txBody>
      </p:sp>
    </p:spTree>
    <p:extLst>
      <p:ext uri="{BB962C8B-B14F-4D97-AF65-F5344CB8AC3E}">
        <p14:creationId xmlns:p14="http://schemas.microsoft.com/office/powerpoint/2010/main" val="3725505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cTn>
                              </p:par>
                              <p:par>
                                <p:cTn id="8" presetID="14" presetClass="entr" presetSubtype="10"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randombar(horizontal)">
                                      <p:cBhvr>
                                        <p:cTn id="10" dur="500"/>
                                        <p:tgtEl>
                                          <p:spTgt spid="40"/>
                                        </p:tgtEl>
                                      </p:cBhvr>
                                    </p:animEffect>
                                  </p:childTnLst>
                                </p:cTn>
                              </p:par>
                              <p:par>
                                <p:cTn id="11" presetID="14" presetClass="entr" presetSubtype="10"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randombar(horizontal)">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nodeType="click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fade">
                                      <p:cBhvr>
                                        <p:cTn id="18" dur="750"/>
                                        <p:tgtEl>
                                          <p:spTgt spid="42"/>
                                        </p:tgtEl>
                                      </p:cBhvr>
                                    </p:animEffect>
                                    <p:anim calcmode="lin" valueType="num">
                                      <p:cBhvr>
                                        <p:cTn id="19" dur="750" fill="hold"/>
                                        <p:tgtEl>
                                          <p:spTgt spid="42"/>
                                        </p:tgtEl>
                                        <p:attrNameLst>
                                          <p:attrName>ppt_x</p:attrName>
                                        </p:attrNameLst>
                                      </p:cBhvr>
                                      <p:tavLst>
                                        <p:tav tm="0">
                                          <p:val>
                                            <p:strVal val="#ppt_x"/>
                                          </p:val>
                                        </p:tav>
                                        <p:tav tm="100000">
                                          <p:val>
                                            <p:strVal val="#ppt_x"/>
                                          </p:val>
                                        </p:tav>
                                      </p:tavLst>
                                    </p:anim>
                                    <p:anim calcmode="lin" valueType="num">
                                      <p:cBhvr>
                                        <p:cTn id="20" dur="75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xit" presetSubtype="4" fill="hold" nodeType="clickEffect">
                                  <p:stCondLst>
                                    <p:cond delay="0"/>
                                  </p:stCondLst>
                                  <p:childTnLst>
                                    <p:animEffect transition="out" filter="wipe(down)">
                                      <p:cBhvr>
                                        <p:cTn id="24" dur="500"/>
                                        <p:tgtEl>
                                          <p:spTgt spid="40"/>
                                        </p:tgtEl>
                                      </p:cBhvr>
                                    </p:animEffect>
                                    <p:set>
                                      <p:cBhvr>
                                        <p:cTn id="25" dur="1" fill="hold">
                                          <p:stCondLst>
                                            <p:cond delay="499"/>
                                          </p:stCondLst>
                                        </p:cTn>
                                        <p:tgtEl>
                                          <p:spTgt spid="40"/>
                                        </p:tgtEl>
                                        <p:attrNameLst>
                                          <p:attrName>style.visibility</p:attrName>
                                        </p:attrNameLst>
                                      </p:cBhvr>
                                      <p:to>
                                        <p:strVal val="hidden"/>
                                      </p:to>
                                    </p:set>
                                  </p:childTnLst>
                                </p:cTn>
                              </p:par>
                              <p:par>
                                <p:cTn id="26" presetID="14" presetClass="entr" presetSubtype="10"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randombar(horizontal)">
                                      <p:cBhvr>
                                        <p:cTn id="28" dur="500"/>
                                        <p:tgtEl>
                                          <p:spTgt spid="4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71"/>
                                        </p:tgtEl>
                                        <p:attrNameLst>
                                          <p:attrName>style.visibility</p:attrName>
                                        </p:attrNameLst>
                                      </p:cBhvr>
                                      <p:to>
                                        <p:strVal val="visible"/>
                                      </p:to>
                                    </p:set>
                                    <p:animEffect transition="in" filter="fade">
                                      <p:cBhvr>
                                        <p:cTn id="31" dur="500"/>
                                        <p:tgtEl>
                                          <p:spTgt spid="7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fade">
                                      <p:cBhvr>
                                        <p:cTn id="36" dur="500"/>
                                        <p:tgtEl>
                                          <p:spTgt spid="4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wipe(left)">
                                      <p:cBhvr>
                                        <p:cTn id="41" dur="500"/>
                                        <p:tgtEl>
                                          <p:spTgt spid="3"/>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wipe(up)">
                                      <p:cBhvr>
                                        <p:cTn id="4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raphic 3">
            <a:extLst>
              <a:ext uri="{FF2B5EF4-FFF2-40B4-BE49-F238E27FC236}">
                <a16:creationId xmlns:a16="http://schemas.microsoft.com/office/drawing/2014/main" id="{0F3CC8C1-C494-4CB5-AB46-A21C76F24A16}"/>
              </a:ext>
            </a:extLst>
          </p:cNvPr>
          <p:cNvSpPr/>
          <p:nvPr/>
        </p:nvSpPr>
        <p:spPr>
          <a:xfrm>
            <a:off x="4840465" y="1398933"/>
            <a:ext cx="3284276" cy="3288042"/>
          </a:xfrm>
          <a:custGeom>
            <a:avLst/>
            <a:gdLst>
              <a:gd name="connsiteX0" fmla="*/ 2507500 w 2835860"/>
              <a:gd name="connsiteY0" fmla="*/ 2439980 h 2839112"/>
              <a:gd name="connsiteX1" fmla="*/ 2350338 w 2835860"/>
              <a:gd name="connsiteY1" fmla="*/ 2571425 h 2839112"/>
              <a:gd name="connsiteX2" fmla="*/ 1104468 w 2835860"/>
              <a:gd name="connsiteY2" fmla="*/ 2804788 h 2839112"/>
              <a:gd name="connsiteX3" fmla="*/ 281508 w 2835860"/>
              <a:gd name="connsiteY3" fmla="*/ 2380925 h 2839112"/>
              <a:gd name="connsiteX4" fmla="*/ 253885 w 2835860"/>
              <a:gd name="connsiteY4" fmla="*/ 678808 h 2839112"/>
              <a:gd name="connsiteX5" fmla="*/ 1223530 w 2835860"/>
              <a:gd name="connsiteY5" fmla="*/ 12058 h 2839112"/>
              <a:gd name="connsiteX6" fmla="*/ 2337955 w 2835860"/>
              <a:gd name="connsiteY6" fmla="*/ 322573 h 2839112"/>
              <a:gd name="connsiteX7" fmla="*/ 2507500 w 2835860"/>
              <a:gd name="connsiteY7" fmla="*/ 2439980 h 2839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5860" h="2839112">
                <a:moveTo>
                  <a:pt x="2507500" y="2439980"/>
                </a:moveTo>
                <a:cubicBezTo>
                  <a:pt x="2449398" y="2500940"/>
                  <a:pt x="2394153" y="2539993"/>
                  <a:pt x="2350338" y="2571425"/>
                </a:cubicBezTo>
                <a:cubicBezTo>
                  <a:pt x="1838845" y="2937185"/>
                  <a:pt x="1233055" y="2830505"/>
                  <a:pt x="1104468" y="2804788"/>
                </a:cubicBezTo>
                <a:cubicBezTo>
                  <a:pt x="914920" y="2766688"/>
                  <a:pt x="547255" y="2692393"/>
                  <a:pt x="281508" y="2380925"/>
                </a:cubicBezTo>
                <a:cubicBezTo>
                  <a:pt x="-120448" y="1909438"/>
                  <a:pt x="-57583" y="1168393"/>
                  <a:pt x="253885" y="678808"/>
                </a:cubicBezTo>
                <a:cubicBezTo>
                  <a:pt x="311035" y="589273"/>
                  <a:pt x="612025" y="92068"/>
                  <a:pt x="1223530" y="12058"/>
                </a:cubicBezTo>
                <a:cubicBezTo>
                  <a:pt x="1594053" y="-36520"/>
                  <a:pt x="2025535" y="60635"/>
                  <a:pt x="2337955" y="322573"/>
                </a:cubicBezTo>
                <a:cubicBezTo>
                  <a:pt x="2995180" y="870260"/>
                  <a:pt x="2948508" y="1977065"/>
                  <a:pt x="2507500" y="2439980"/>
                </a:cubicBezTo>
                <a:close/>
              </a:path>
            </a:pathLst>
          </a:custGeom>
          <a:solidFill>
            <a:srgbClr val="B37CFF">
              <a:alpha val="30000"/>
            </a:srgbClr>
          </a:solidFill>
          <a:ln w="9525" cap="flat">
            <a:noFill/>
            <a:prstDash val="solid"/>
            <a:miter/>
          </a:ln>
        </p:spPr>
        <p:txBody>
          <a:bodyPr rtlCol="0" anchor="ctr"/>
          <a:lstStyle/>
          <a:p>
            <a:endParaRPr lang="en-US"/>
          </a:p>
        </p:txBody>
      </p:sp>
      <p:grpSp>
        <p:nvGrpSpPr>
          <p:cNvPr id="473" name="Group 472">
            <a:extLst>
              <a:ext uri="{FF2B5EF4-FFF2-40B4-BE49-F238E27FC236}">
                <a16:creationId xmlns:a16="http://schemas.microsoft.com/office/drawing/2014/main" id="{11340F03-7397-4580-ADEA-46127859FFB3}"/>
              </a:ext>
            </a:extLst>
          </p:cNvPr>
          <p:cNvGrpSpPr/>
          <p:nvPr/>
        </p:nvGrpSpPr>
        <p:grpSpPr>
          <a:xfrm>
            <a:off x="4982285" y="1757283"/>
            <a:ext cx="3013337" cy="2622899"/>
            <a:chOff x="3587717" y="1942131"/>
            <a:chExt cx="3013337" cy="2622899"/>
          </a:xfrm>
        </p:grpSpPr>
        <p:grpSp>
          <p:nvGrpSpPr>
            <p:cNvPr id="474" name="Graphic 3">
              <a:extLst>
                <a:ext uri="{FF2B5EF4-FFF2-40B4-BE49-F238E27FC236}">
                  <a16:creationId xmlns:a16="http://schemas.microsoft.com/office/drawing/2014/main" id="{5E1757F7-AC81-47E5-B081-7597612662B8}"/>
                </a:ext>
              </a:extLst>
            </p:cNvPr>
            <p:cNvGrpSpPr/>
            <p:nvPr/>
          </p:nvGrpSpPr>
          <p:grpSpPr>
            <a:xfrm rot="10800000">
              <a:off x="5057571" y="1942131"/>
              <a:ext cx="336449" cy="1026997"/>
              <a:chOff x="4540567" y="1626870"/>
              <a:chExt cx="290512" cy="886777"/>
            </a:xfrm>
            <a:solidFill>
              <a:srgbClr val="EF497A"/>
            </a:solidFill>
          </p:grpSpPr>
          <p:sp>
            <p:nvSpPr>
              <p:cNvPr id="496" name="Graphic 3">
                <a:extLst>
                  <a:ext uri="{FF2B5EF4-FFF2-40B4-BE49-F238E27FC236}">
                    <a16:creationId xmlns:a16="http://schemas.microsoft.com/office/drawing/2014/main" id="{A46E7FB7-8F4C-47E2-8143-14D29CDA38BE}"/>
                  </a:ext>
                </a:extLst>
              </p:cNvPr>
              <p:cNvSpPr/>
              <p:nvPr/>
            </p:nvSpPr>
            <p:spPr>
              <a:xfrm>
                <a:off x="4566285" y="1626870"/>
                <a:ext cx="264794" cy="829627"/>
              </a:xfrm>
              <a:custGeom>
                <a:avLst/>
                <a:gdLst>
                  <a:gd name="connsiteX0" fmla="*/ 264795 w 264794"/>
                  <a:gd name="connsiteY0" fmla="*/ 0 h 829627"/>
                  <a:gd name="connsiteX1" fmla="*/ 0 w 264794"/>
                  <a:gd name="connsiteY1" fmla="*/ 829627 h 829627"/>
                </a:gdLst>
                <a:ahLst/>
                <a:cxnLst>
                  <a:cxn ang="0">
                    <a:pos x="connsiteX0" y="connsiteY0"/>
                  </a:cxn>
                  <a:cxn ang="0">
                    <a:pos x="connsiteX1" y="connsiteY1"/>
                  </a:cxn>
                </a:cxnLst>
                <a:rect l="l" t="t" r="r" b="b"/>
                <a:pathLst>
                  <a:path w="264794" h="829627">
                    <a:moveTo>
                      <a:pt x="264795" y="0"/>
                    </a:moveTo>
                    <a:lnTo>
                      <a:pt x="0" y="829627"/>
                    </a:lnTo>
                  </a:path>
                </a:pathLst>
              </a:custGeom>
              <a:ln w="14288" cap="flat">
                <a:solidFill>
                  <a:srgbClr val="EF497A"/>
                </a:solidFill>
                <a:prstDash val="solid"/>
                <a:miter/>
              </a:ln>
            </p:spPr>
            <p:txBody>
              <a:bodyPr rtlCol="0" anchor="ctr"/>
              <a:lstStyle/>
              <a:p>
                <a:endParaRPr lang="en-US"/>
              </a:p>
            </p:txBody>
          </p:sp>
          <p:sp>
            <p:nvSpPr>
              <p:cNvPr id="497" name="Graphic 3">
                <a:extLst>
                  <a:ext uri="{FF2B5EF4-FFF2-40B4-BE49-F238E27FC236}">
                    <a16:creationId xmlns:a16="http://schemas.microsoft.com/office/drawing/2014/main" id="{0D36582A-3B4B-4788-B54F-C8416CEEA99A}"/>
                  </a:ext>
                </a:extLst>
              </p:cNvPr>
              <p:cNvSpPr/>
              <p:nvPr/>
            </p:nvSpPr>
            <p:spPr>
              <a:xfrm>
                <a:off x="4540567" y="2422207"/>
                <a:ext cx="65722" cy="91439"/>
              </a:xfrm>
              <a:custGeom>
                <a:avLst/>
                <a:gdLst>
                  <a:gd name="connsiteX0" fmla="*/ 6667 w 65722"/>
                  <a:gd name="connsiteY0" fmla="*/ 91440 h 91439"/>
                  <a:gd name="connsiteX1" fmla="*/ 0 w 65722"/>
                  <a:gd name="connsiteY1" fmla="*/ 0 h 91439"/>
                  <a:gd name="connsiteX2" fmla="*/ 26670 w 65722"/>
                  <a:gd name="connsiteY2" fmla="*/ 29527 h 91439"/>
                  <a:gd name="connsiteX3" fmla="*/ 65723 w 65722"/>
                  <a:gd name="connsiteY3" fmla="*/ 20955 h 91439"/>
                </a:gdLst>
                <a:ahLst/>
                <a:cxnLst>
                  <a:cxn ang="0">
                    <a:pos x="connsiteX0" y="connsiteY0"/>
                  </a:cxn>
                  <a:cxn ang="0">
                    <a:pos x="connsiteX1" y="connsiteY1"/>
                  </a:cxn>
                  <a:cxn ang="0">
                    <a:pos x="connsiteX2" y="connsiteY2"/>
                  </a:cxn>
                  <a:cxn ang="0">
                    <a:pos x="connsiteX3" y="connsiteY3"/>
                  </a:cxn>
                </a:cxnLst>
                <a:rect l="l" t="t" r="r" b="b"/>
                <a:pathLst>
                  <a:path w="65722" h="91439">
                    <a:moveTo>
                      <a:pt x="6667" y="91440"/>
                    </a:moveTo>
                    <a:lnTo>
                      <a:pt x="0" y="0"/>
                    </a:lnTo>
                    <a:lnTo>
                      <a:pt x="26670" y="29527"/>
                    </a:lnTo>
                    <a:lnTo>
                      <a:pt x="65723" y="20955"/>
                    </a:lnTo>
                    <a:close/>
                  </a:path>
                </a:pathLst>
              </a:custGeom>
              <a:solidFill>
                <a:srgbClr val="EF497A"/>
              </a:solidFill>
              <a:ln w="9525" cap="flat">
                <a:noFill/>
                <a:prstDash val="solid"/>
                <a:miter/>
              </a:ln>
            </p:spPr>
            <p:txBody>
              <a:bodyPr rtlCol="0" anchor="ctr"/>
              <a:lstStyle/>
              <a:p>
                <a:endParaRPr lang="en-US"/>
              </a:p>
            </p:txBody>
          </p:sp>
        </p:grpSp>
        <p:grpSp>
          <p:nvGrpSpPr>
            <p:cNvPr id="475" name="Graphic 3">
              <a:extLst>
                <a:ext uri="{FF2B5EF4-FFF2-40B4-BE49-F238E27FC236}">
                  <a16:creationId xmlns:a16="http://schemas.microsoft.com/office/drawing/2014/main" id="{069C5CAA-6C2F-47DA-B00A-7DC8355FED57}"/>
                </a:ext>
              </a:extLst>
            </p:cNvPr>
            <p:cNvGrpSpPr/>
            <p:nvPr/>
          </p:nvGrpSpPr>
          <p:grpSpPr>
            <a:xfrm rot="10800000">
              <a:off x="5179983" y="2531212"/>
              <a:ext cx="1185846" cy="535835"/>
              <a:chOff x="4770120" y="2225992"/>
              <a:chExt cx="875347" cy="421004"/>
            </a:xfrm>
            <a:solidFill>
              <a:srgbClr val="EF497A"/>
            </a:solidFill>
          </p:grpSpPr>
          <p:sp>
            <p:nvSpPr>
              <p:cNvPr id="494" name="Graphic 3">
                <a:extLst>
                  <a:ext uri="{FF2B5EF4-FFF2-40B4-BE49-F238E27FC236}">
                    <a16:creationId xmlns:a16="http://schemas.microsoft.com/office/drawing/2014/main" id="{91979C5E-583C-4714-BD8D-936CD544184C}"/>
                  </a:ext>
                </a:extLst>
              </p:cNvPr>
              <p:cNvSpPr/>
              <p:nvPr/>
            </p:nvSpPr>
            <p:spPr>
              <a:xfrm>
                <a:off x="4824412" y="2225992"/>
                <a:ext cx="821054" cy="394334"/>
              </a:xfrm>
              <a:custGeom>
                <a:avLst/>
                <a:gdLst>
                  <a:gd name="connsiteX0" fmla="*/ 821055 w 821054"/>
                  <a:gd name="connsiteY0" fmla="*/ 0 h 394334"/>
                  <a:gd name="connsiteX1" fmla="*/ 0 w 821054"/>
                  <a:gd name="connsiteY1" fmla="*/ 394335 h 394334"/>
                </a:gdLst>
                <a:ahLst/>
                <a:cxnLst>
                  <a:cxn ang="0">
                    <a:pos x="connsiteX0" y="connsiteY0"/>
                  </a:cxn>
                  <a:cxn ang="0">
                    <a:pos x="connsiteX1" y="connsiteY1"/>
                  </a:cxn>
                </a:cxnLst>
                <a:rect l="l" t="t" r="r" b="b"/>
                <a:pathLst>
                  <a:path w="821054" h="394334">
                    <a:moveTo>
                      <a:pt x="821055" y="0"/>
                    </a:moveTo>
                    <a:lnTo>
                      <a:pt x="0" y="394335"/>
                    </a:lnTo>
                  </a:path>
                </a:pathLst>
              </a:custGeom>
              <a:ln w="14288" cap="flat">
                <a:solidFill>
                  <a:srgbClr val="EF497A"/>
                </a:solidFill>
                <a:prstDash val="solid"/>
                <a:miter/>
              </a:ln>
            </p:spPr>
            <p:txBody>
              <a:bodyPr rtlCol="0" anchor="ctr"/>
              <a:lstStyle/>
              <a:p>
                <a:endParaRPr lang="en-US"/>
              </a:p>
            </p:txBody>
          </p:sp>
          <p:sp>
            <p:nvSpPr>
              <p:cNvPr id="495" name="Graphic 3">
                <a:extLst>
                  <a:ext uri="{FF2B5EF4-FFF2-40B4-BE49-F238E27FC236}">
                    <a16:creationId xmlns:a16="http://schemas.microsoft.com/office/drawing/2014/main" id="{3F2B4F71-0896-4A90-A198-3FD35C3C8947}"/>
                  </a:ext>
                </a:extLst>
              </p:cNvPr>
              <p:cNvSpPr/>
              <p:nvPr/>
            </p:nvSpPr>
            <p:spPr>
              <a:xfrm>
                <a:off x="4770120" y="2578417"/>
                <a:ext cx="91439" cy="68579"/>
              </a:xfrm>
              <a:custGeom>
                <a:avLst/>
                <a:gdLst>
                  <a:gd name="connsiteX0" fmla="*/ 0 w 91439"/>
                  <a:gd name="connsiteY0" fmla="*/ 68580 h 68579"/>
                  <a:gd name="connsiteX1" fmla="*/ 60960 w 91439"/>
                  <a:gd name="connsiteY1" fmla="*/ 0 h 68579"/>
                  <a:gd name="connsiteX2" fmla="*/ 58102 w 91439"/>
                  <a:gd name="connsiteY2" fmla="*/ 40005 h 68579"/>
                  <a:gd name="connsiteX3" fmla="*/ 91440 w 91439"/>
                  <a:gd name="connsiteY3" fmla="*/ 62865 h 68579"/>
                </a:gdLst>
                <a:ahLst/>
                <a:cxnLst>
                  <a:cxn ang="0">
                    <a:pos x="connsiteX0" y="connsiteY0"/>
                  </a:cxn>
                  <a:cxn ang="0">
                    <a:pos x="connsiteX1" y="connsiteY1"/>
                  </a:cxn>
                  <a:cxn ang="0">
                    <a:pos x="connsiteX2" y="connsiteY2"/>
                  </a:cxn>
                  <a:cxn ang="0">
                    <a:pos x="connsiteX3" y="connsiteY3"/>
                  </a:cxn>
                </a:cxnLst>
                <a:rect l="l" t="t" r="r" b="b"/>
                <a:pathLst>
                  <a:path w="91439" h="68579">
                    <a:moveTo>
                      <a:pt x="0" y="68580"/>
                    </a:moveTo>
                    <a:lnTo>
                      <a:pt x="60960" y="0"/>
                    </a:lnTo>
                    <a:lnTo>
                      <a:pt x="58102" y="40005"/>
                    </a:lnTo>
                    <a:lnTo>
                      <a:pt x="91440" y="62865"/>
                    </a:lnTo>
                    <a:close/>
                  </a:path>
                </a:pathLst>
              </a:custGeom>
              <a:solidFill>
                <a:srgbClr val="EF497A"/>
              </a:solidFill>
              <a:ln w="9525" cap="flat">
                <a:noFill/>
                <a:prstDash val="solid"/>
                <a:miter/>
              </a:ln>
            </p:spPr>
            <p:txBody>
              <a:bodyPr rtlCol="0" anchor="ctr"/>
              <a:lstStyle/>
              <a:p>
                <a:endParaRPr lang="en-US"/>
              </a:p>
            </p:txBody>
          </p:sp>
        </p:grpSp>
        <p:grpSp>
          <p:nvGrpSpPr>
            <p:cNvPr id="476" name="Graphic 3">
              <a:extLst>
                <a:ext uri="{FF2B5EF4-FFF2-40B4-BE49-F238E27FC236}">
                  <a16:creationId xmlns:a16="http://schemas.microsoft.com/office/drawing/2014/main" id="{8C173673-1C41-4691-B552-84106631A08A}"/>
                </a:ext>
              </a:extLst>
            </p:cNvPr>
            <p:cNvGrpSpPr/>
            <p:nvPr/>
          </p:nvGrpSpPr>
          <p:grpSpPr>
            <a:xfrm rot="10800000">
              <a:off x="5233194" y="3219039"/>
              <a:ext cx="1367860" cy="254818"/>
              <a:chOff x="4785359" y="2827020"/>
              <a:chExt cx="1181100" cy="220027"/>
            </a:xfrm>
            <a:solidFill>
              <a:srgbClr val="EF497A"/>
            </a:solidFill>
          </p:grpSpPr>
          <p:sp>
            <p:nvSpPr>
              <p:cNvPr id="492" name="Graphic 3">
                <a:extLst>
                  <a:ext uri="{FF2B5EF4-FFF2-40B4-BE49-F238E27FC236}">
                    <a16:creationId xmlns:a16="http://schemas.microsoft.com/office/drawing/2014/main" id="{CD1EAC2F-4E52-493C-854D-234BCC5A3186}"/>
                  </a:ext>
                </a:extLst>
              </p:cNvPr>
              <p:cNvSpPr/>
              <p:nvPr/>
            </p:nvSpPr>
            <p:spPr>
              <a:xfrm>
                <a:off x="4845367" y="2857500"/>
                <a:ext cx="1121092" cy="189547"/>
              </a:xfrm>
              <a:custGeom>
                <a:avLst/>
                <a:gdLst>
                  <a:gd name="connsiteX0" fmla="*/ 1121093 w 1121092"/>
                  <a:gd name="connsiteY0" fmla="*/ 189547 h 189547"/>
                  <a:gd name="connsiteX1" fmla="*/ 0 w 1121092"/>
                  <a:gd name="connsiteY1" fmla="*/ 0 h 189547"/>
                </a:gdLst>
                <a:ahLst/>
                <a:cxnLst>
                  <a:cxn ang="0">
                    <a:pos x="connsiteX0" y="connsiteY0"/>
                  </a:cxn>
                  <a:cxn ang="0">
                    <a:pos x="connsiteX1" y="connsiteY1"/>
                  </a:cxn>
                </a:cxnLst>
                <a:rect l="l" t="t" r="r" b="b"/>
                <a:pathLst>
                  <a:path w="1121092" h="189547">
                    <a:moveTo>
                      <a:pt x="1121093" y="189547"/>
                    </a:moveTo>
                    <a:lnTo>
                      <a:pt x="0" y="0"/>
                    </a:lnTo>
                  </a:path>
                </a:pathLst>
              </a:custGeom>
              <a:ln w="14288" cap="flat">
                <a:solidFill>
                  <a:srgbClr val="EF497A"/>
                </a:solidFill>
                <a:prstDash val="solid"/>
                <a:miter/>
              </a:ln>
            </p:spPr>
            <p:txBody>
              <a:bodyPr rtlCol="0" anchor="ctr"/>
              <a:lstStyle/>
              <a:p>
                <a:endParaRPr lang="en-US"/>
              </a:p>
            </p:txBody>
          </p:sp>
          <p:sp>
            <p:nvSpPr>
              <p:cNvPr id="493" name="Graphic 3">
                <a:extLst>
                  <a:ext uri="{FF2B5EF4-FFF2-40B4-BE49-F238E27FC236}">
                    <a16:creationId xmlns:a16="http://schemas.microsoft.com/office/drawing/2014/main" id="{2790CFFF-BC66-42F9-AE24-06D56953A122}"/>
                  </a:ext>
                </a:extLst>
              </p:cNvPr>
              <p:cNvSpPr/>
              <p:nvPr/>
            </p:nvSpPr>
            <p:spPr>
              <a:xfrm>
                <a:off x="4785359" y="2827020"/>
                <a:ext cx="90487" cy="68579"/>
              </a:xfrm>
              <a:custGeom>
                <a:avLst/>
                <a:gdLst>
                  <a:gd name="connsiteX0" fmla="*/ 0 w 90487"/>
                  <a:gd name="connsiteY0" fmla="*/ 20002 h 68579"/>
                  <a:gd name="connsiteX1" fmla="*/ 90488 w 90487"/>
                  <a:gd name="connsiteY1" fmla="*/ 0 h 68579"/>
                  <a:gd name="connsiteX2" fmla="*/ 64770 w 90487"/>
                  <a:gd name="connsiteY2" fmla="*/ 31433 h 68579"/>
                  <a:gd name="connsiteX3" fmla="*/ 78105 w 90487"/>
                  <a:gd name="connsiteY3" fmla="*/ 68580 h 68579"/>
                </a:gdLst>
                <a:ahLst/>
                <a:cxnLst>
                  <a:cxn ang="0">
                    <a:pos x="connsiteX0" y="connsiteY0"/>
                  </a:cxn>
                  <a:cxn ang="0">
                    <a:pos x="connsiteX1" y="connsiteY1"/>
                  </a:cxn>
                  <a:cxn ang="0">
                    <a:pos x="connsiteX2" y="connsiteY2"/>
                  </a:cxn>
                  <a:cxn ang="0">
                    <a:pos x="connsiteX3" y="connsiteY3"/>
                  </a:cxn>
                </a:cxnLst>
                <a:rect l="l" t="t" r="r" b="b"/>
                <a:pathLst>
                  <a:path w="90487" h="68579">
                    <a:moveTo>
                      <a:pt x="0" y="20002"/>
                    </a:moveTo>
                    <a:lnTo>
                      <a:pt x="90488" y="0"/>
                    </a:lnTo>
                    <a:lnTo>
                      <a:pt x="64770" y="31433"/>
                    </a:lnTo>
                    <a:lnTo>
                      <a:pt x="78105" y="68580"/>
                    </a:lnTo>
                    <a:close/>
                  </a:path>
                </a:pathLst>
              </a:custGeom>
              <a:solidFill>
                <a:srgbClr val="EF497A"/>
              </a:solidFill>
              <a:ln w="9525" cap="flat">
                <a:noFill/>
                <a:prstDash val="solid"/>
                <a:miter/>
              </a:ln>
            </p:spPr>
            <p:txBody>
              <a:bodyPr rtlCol="0" anchor="ctr"/>
              <a:lstStyle/>
              <a:p>
                <a:endParaRPr lang="en-US"/>
              </a:p>
            </p:txBody>
          </p:sp>
        </p:grpSp>
        <p:grpSp>
          <p:nvGrpSpPr>
            <p:cNvPr id="477" name="Graphic 3">
              <a:extLst>
                <a:ext uri="{FF2B5EF4-FFF2-40B4-BE49-F238E27FC236}">
                  <a16:creationId xmlns:a16="http://schemas.microsoft.com/office/drawing/2014/main" id="{90957282-EF07-4AB5-870E-E2EAFFFB0062}"/>
                </a:ext>
              </a:extLst>
            </p:cNvPr>
            <p:cNvGrpSpPr/>
            <p:nvPr/>
          </p:nvGrpSpPr>
          <p:grpSpPr>
            <a:xfrm rot="10800000">
              <a:off x="5124862" y="3329345"/>
              <a:ext cx="1094287" cy="882493"/>
              <a:chOff x="4758690" y="3020377"/>
              <a:chExt cx="784859" cy="663892"/>
            </a:xfrm>
            <a:solidFill>
              <a:srgbClr val="EF497A"/>
            </a:solidFill>
          </p:grpSpPr>
          <p:sp>
            <p:nvSpPr>
              <p:cNvPr id="490" name="Graphic 3">
                <a:extLst>
                  <a:ext uri="{FF2B5EF4-FFF2-40B4-BE49-F238E27FC236}">
                    <a16:creationId xmlns:a16="http://schemas.microsoft.com/office/drawing/2014/main" id="{F1C1C9FB-DD4B-4FC2-ACD1-5A3622D349A7}"/>
                  </a:ext>
                </a:extLst>
              </p:cNvPr>
              <p:cNvSpPr/>
              <p:nvPr/>
            </p:nvSpPr>
            <p:spPr>
              <a:xfrm>
                <a:off x="4804410" y="3059430"/>
                <a:ext cx="739140" cy="624840"/>
              </a:xfrm>
              <a:custGeom>
                <a:avLst/>
                <a:gdLst>
                  <a:gd name="connsiteX0" fmla="*/ 739140 w 739140"/>
                  <a:gd name="connsiteY0" fmla="*/ 624840 h 624840"/>
                  <a:gd name="connsiteX1" fmla="*/ 0 w 739140"/>
                  <a:gd name="connsiteY1" fmla="*/ 0 h 624840"/>
                </a:gdLst>
                <a:ahLst/>
                <a:cxnLst>
                  <a:cxn ang="0">
                    <a:pos x="connsiteX0" y="connsiteY0"/>
                  </a:cxn>
                  <a:cxn ang="0">
                    <a:pos x="connsiteX1" y="connsiteY1"/>
                  </a:cxn>
                </a:cxnLst>
                <a:rect l="l" t="t" r="r" b="b"/>
                <a:pathLst>
                  <a:path w="739140" h="624840">
                    <a:moveTo>
                      <a:pt x="739140" y="624840"/>
                    </a:moveTo>
                    <a:lnTo>
                      <a:pt x="0" y="0"/>
                    </a:lnTo>
                  </a:path>
                </a:pathLst>
              </a:custGeom>
              <a:ln w="14288" cap="flat">
                <a:solidFill>
                  <a:srgbClr val="EF497A"/>
                </a:solidFill>
                <a:prstDash val="solid"/>
                <a:miter/>
              </a:ln>
            </p:spPr>
            <p:txBody>
              <a:bodyPr rtlCol="0" anchor="ctr"/>
              <a:lstStyle/>
              <a:p>
                <a:endParaRPr lang="en-US"/>
              </a:p>
            </p:txBody>
          </p:sp>
          <p:sp>
            <p:nvSpPr>
              <p:cNvPr id="491" name="Graphic 3">
                <a:extLst>
                  <a:ext uri="{FF2B5EF4-FFF2-40B4-BE49-F238E27FC236}">
                    <a16:creationId xmlns:a16="http://schemas.microsoft.com/office/drawing/2014/main" id="{5C1FCB95-8485-4B03-B085-5988CACEE167}"/>
                  </a:ext>
                </a:extLst>
              </p:cNvPr>
              <p:cNvSpPr/>
              <p:nvPr/>
            </p:nvSpPr>
            <p:spPr>
              <a:xfrm>
                <a:off x="4758690" y="3020377"/>
                <a:ext cx="87629" cy="80962"/>
              </a:xfrm>
              <a:custGeom>
                <a:avLst/>
                <a:gdLst>
                  <a:gd name="connsiteX0" fmla="*/ 0 w 87629"/>
                  <a:gd name="connsiteY0" fmla="*/ 0 h 80962"/>
                  <a:gd name="connsiteX1" fmla="*/ 87630 w 87629"/>
                  <a:gd name="connsiteY1" fmla="*/ 28575 h 80962"/>
                  <a:gd name="connsiteX2" fmla="*/ 49530 w 87629"/>
                  <a:gd name="connsiteY2" fmla="*/ 41910 h 80962"/>
                  <a:gd name="connsiteX3" fmla="*/ 41910 w 87629"/>
                  <a:gd name="connsiteY3" fmla="*/ 80963 h 80962"/>
                </a:gdLst>
                <a:ahLst/>
                <a:cxnLst>
                  <a:cxn ang="0">
                    <a:pos x="connsiteX0" y="connsiteY0"/>
                  </a:cxn>
                  <a:cxn ang="0">
                    <a:pos x="connsiteX1" y="connsiteY1"/>
                  </a:cxn>
                  <a:cxn ang="0">
                    <a:pos x="connsiteX2" y="connsiteY2"/>
                  </a:cxn>
                  <a:cxn ang="0">
                    <a:pos x="connsiteX3" y="connsiteY3"/>
                  </a:cxn>
                </a:cxnLst>
                <a:rect l="l" t="t" r="r" b="b"/>
                <a:pathLst>
                  <a:path w="87629" h="80962">
                    <a:moveTo>
                      <a:pt x="0" y="0"/>
                    </a:moveTo>
                    <a:lnTo>
                      <a:pt x="87630" y="28575"/>
                    </a:lnTo>
                    <a:lnTo>
                      <a:pt x="49530" y="41910"/>
                    </a:lnTo>
                    <a:lnTo>
                      <a:pt x="41910" y="80963"/>
                    </a:lnTo>
                    <a:close/>
                  </a:path>
                </a:pathLst>
              </a:custGeom>
              <a:solidFill>
                <a:srgbClr val="EF497A"/>
              </a:solidFill>
              <a:ln w="9525" cap="flat">
                <a:noFill/>
                <a:prstDash val="solid"/>
                <a:miter/>
              </a:ln>
            </p:spPr>
            <p:txBody>
              <a:bodyPr rtlCol="0" anchor="ctr"/>
              <a:lstStyle/>
              <a:p>
                <a:endParaRPr lang="en-US"/>
              </a:p>
            </p:txBody>
          </p:sp>
        </p:grpSp>
        <p:grpSp>
          <p:nvGrpSpPr>
            <p:cNvPr id="478" name="Graphic 3">
              <a:extLst>
                <a:ext uri="{FF2B5EF4-FFF2-40B4-BE49-F238E27FC236}">
                  <a16:creationId xmlns:a16="http://schemas.microsoft.com/office/drawing/2014/main" id="{E2205918-6562-49CE-B370-C114F8B95AAC}"/>
                </a:ext>
              </a:extLst>
            </p:cNvPr>
            <p:cNvGrpSpPr/>
            <p:nvPr/>
          </p:nvGrpSpPr>
          <p:grpSpPr>
            <a:xfrm rot="10800000">
              <a:off x="4831434" y="3458609"/>
              <a:ext cx="163261" cy="1106421"/>
              <a:chOff x="4345305" y="3113722"/>
              <a:chExt cx="140970" cy="955357"/>
            </a:xfrm>
            <a:solidFill>
              <a:srgbClr val="EF497A"/>
            </a:solidFill>
          </p:grpSpPr>
          <p:sp>
            <p:nvSpPr>
              <p:cNvPr id="488" name="Graphic 3">
                <a:extLst>
                  <a:ext uri="{FF2B5EF4-FFF2-40B4-BE49-F238E27FC236}">
                    <a16:creationId xmlns:a16="http://schemas.microsoft.com/office/drawing/2014/main" id="{F6A2952D-833A-4BA5-B8A1-8063F6E2C09C}"/>
                  </a:ext>
                </a:extLst>
              </p:cNvPr>
              <p:cNvSpPr/>
              <p:nvPr/>
            </p:nvSpPr>
            <p:spPr>
              <a:xfrm>
                <a:off x="4345305" y="3173730"/>
                <a:ext cx="109537" cy="895350"/>
              </a:xfrm>
              <a:custGeom>
                <a:avLst/>
                <a:gdLst>
                  <a:gd name="connsiteX0" fmla="*/ 0 w 109537"/>
                  <a:gd name="connsiteY0" fmla="*/ 895350 h 895350"/>
                  <a:gd name="connsiteX1" fmla="*/ 109537 w 109537"/>
                  <a:gd name="connsiteY1" fmla="*/ 0 h 895350"/>
                </a:gdLst>
                <a:ahLst/>
                <a:cxnLst>
                  <a:cxn ang="0">
                    <a:pos x="connsiteX0" y="connsiteY0"/>
                  </a:cxn>
                  <a:cxn ang="0">
                    <a:pos x="connsiteX1" y="connsiteY1"/>
                  </a:cxn>
                </a:cxnLst>
                <a:rect l="l" t="t" r="r" b="b"/>
                <a:pathLst>
                  <a:path w="109537" h="895350">
                    <a:moveTo>
                      <a:pt x="0" y="895350"/>
                    </a:moveTo>
                    <a:lnTo>
                      <a:pt x="109537" y="0"/>
                    </a:lnTo>
                  </a:path>
                </a:pathLst>
              </a:custGeom>
              <a:ln w="14288" cap="flat">
                <a:solidFill>
                  <a:srgbClr val="EF497A"/>
                </a:solidFill>
                <a:prstDash val="solid"/>
                <a:miter/>
              </a:ln>
            </p:spPr>
            <p:txBody>
              <a:bodyPr rtlCol="0" anchor="ctr"/>
              <a:lstStyle/>
              <a:p>
                <a:endParaRPr lang="en-US"/>
              </a:p>
            </p:txBody>
          </p:sp>
          <p:sp>
            <p:nvSpPr>
              <p:cNvPr id="489" name="Graphic 3">
                <a:extLst>
                  <a:ext uri="{FF2B5EF4-FFF2-40B4-BE49-F238E27FC236}">
                    <a16:creationId xmlns:a16="http://schemas.microsoft.com/office/drawing/2014/main" id="{01BB9468-3D85-46FE-9718-EFDB6C37F2E2}"/>
                  </a:ext>
                </a:extLst>
              </p:cNvPr>
              <p:cNvSpPr/>
              <p:nvPr/>
            </p:nvSpPr>
            <p:spPr>
              <a:xfrm>
                <a:off x="4416742" y="3113722"/>
                <a:ext cx="69532" cy="89535"/>
              </a:xfrm>
              <a:custGeom>
                <a:avLst/>
                <a:gdLst>
                  <a:gd name="connsiteX0" fmla="*/ 44767 w 69532"/>
                  <a:gd name="connsiteY0" fmla="*/ 0 h 89535"/>
                  <a:gd name="connsiteX1" fmla="*/ 69533 w 69532"/>
                  <a:gd name="connsiteY1" fmla="*/ 89535 h 89535"/>
                  <a:gd name="connsiteX2" fmla="*/ 37148 w 69532"/>
                  <a:gd name="connsiteY2" fmla="*/ 64770 h 89535"/>
                  <a:gd name="connsiteX3" fmla="*/ 0 w 69532"/>
                  <a:gd name="connsiteY3" fmla="*/ 80963 h 89535"/>
                </a:gdLst>
                <a:ahLst/>
                <a:cxnLst>
                  <a:cxn ang="0">
                    <a:pos x="connsiteX0" y="connsiteY0"/>
                  </a:cxn>
                  <a:cxn ang="0">
                    <a:pos x="connsiteX1" y="connsiteY1"/>
                  </a:cxn>
                  <a:cxn ang="0">
                    <a:pos x="connsiteX2" y="connsiteY2"/>
                  </a:cxn>
                  <a:cxn ang="0">
                    <a:pos x="connsiteX3" y="connsiteY3"/>
                  </a:cxn>
                </a:cxnLst>
                <a:rect l="l" t="t" r="r" b="b"/>
                <a:pathLst>
                  <a:path w="69532" h="89535">
                    <a:moveTo>
                      <a:pt x="44767" y="0"/>
                    </a:moveTo>
                    <a:lnTo>
                      <a:pt x="69533" y="89535"/>
                    </a:lnTo>
                    <a:lnTo>
                      <a:pt x="37148" y="64770"/>
                    </a:lnTo>
                    <a:lnTo>
                      <a:pt x="0" y="80963"/>
                    </a:lnTo>
                    <a:close/>
                  </a:path>
                </a:pathLst>
              </a:custGeom>
              <a:solidFill>
                <a:srgbClr val="EF497A"/>
              </a:solidFill>
              <a:ln w="9525" cap="flat">
                <a:noFill/>
                <a:prstDash val="solid"/>
                <a:miter/>
              </a:ln>
            </p:spPr>
            <p:txBody>
              <a:bodyPr rtlCol="0" anchor="ctr"/>
              <a:lstStyle/>
              <a:p>
                <a:endParaRPr lang="en-US"/>
              </a:p>
            </p:txBody>
          </p:sp>
        </p:grpSp>
        <p:grpSp>
          <p:nvGrpSpPr>
            <p:cNvPr id="479" name="Graphic 3">
              <a:extLst>
                <a:ext uri="{FF2B5EF4-FFF2-40B4-BE49-F238E27FC236}">
                  <a16:creationId xmlns:a16="http://schemas.microsoft.com/office/drawing/2014/main" id="{8A85EF9E-AABB-42DF-845D-DB1838293B9B}"/>
                </a:ext>
              </a:extLst>
            </p:cNvPr>
            <p:cNvGrpSpPr/>
            <p:nvPr/>
          </p:nvGrpSpPr>
          <p:grpSpPr>
            <a:xfrm rot="10800000">
              <a:off x="3888272" y="3376784"/>
              <a:ext cx="924408" cy="783209"/>
              <a:chOff x="3530917" y="2963227"/>
              <a:chExt cx="798195" cy="676274"/>
            </a:xfrm>
            <a:solidFill>
              <a:srgbClr val="EF497A"/>
            </a:solidFill>
          </p:grpSpPr>
          <p:sp>
            <p:nvSpPr>
              <p:cNvPr id="486" name="Graphic 3">
                <a:extLst>
                  <a:ext uri="{FF2B5EF4-FFF2-40B4-BE49-F238E27FC236}">
                    <a16:creationId xmlns:a16="http://schemas.microsoft.com/office/drawing/2014/main" id="{896F86F7-905A-4DE1-89A1-DCDD09B08BAC}"/>
                  </a:ext>
                </a:extLst>
              </p:cNvPr>
              <p:cNvSpPr/>
              <p:nvPr/>
            </p:nvSpPr>
            <p:spPr>
              <a:xfrm>
                <a:off x="3530917" y="3002280"/>
                <a:ext cx="751522" cy="637222"/>
              </a:xfrm>
              <a:custGeom>
                <a:avLst/>
                <a:gdLst>
                  <a:gd name="connsiteX0" fmla="*/ 0 w 751522"/>
                  <a:gd name="connsiteY0" fmla="*/ 637223 h 637222"/>
                  <a:gd name="connsiteX1" fmla="*/ 751523 w 751522"/>
                  <a:gd name="connsiteY1" fmla="*/ 0 h 637222"/>
                </a:gdLst>
                <a:ahLst/>
                <a:cxnLst>
                  <a:cxn ang="0">
                    <a:pos x="connsiteX0" y="connsiteY0"/>
                  </a:cxn>
                  <a:cxn ang="0">
                    <a:pos x="connsiteX1" y="connsiteY1"/>
                  </a:cxn>
                </a:cxnLst>
                <a:rect l="l" t="t" r="r" b="b"/>
                <a:pathLst>
                  <a:path w="751522" h="637222">
                    <a:moveTo>
                      <a:pt x="0" y="637223"/>
                    </a:moveTo>
                    <a:lnTo>
                      <a:pt x="751523" y="0"/>
                    </a:lnTo>
                  </a:path>
                </a:pathLst>
              </a:custGeom>
              <a:ln w="14288" cap="flat">
                <a:solidFill>
                  <a:srgbClr val="EF497A"/>
                </a:solidFill>
                <a:prstDash val="solid"/>
                <a:miter/>
              </a:ln>
            </p:spPr>
            <p:txBody>
              <a:bodyPr rtlCol="0" anchor="ctr"/>
              <a:lstStyle/>
              <a:p>
                <a:endParaRPr lang="en-US"/>
              </a:p>
            </p:txBody>
          </p:sp>
          <p:sp>
            <p:nvSpPr>
              <p:cNvPr id="487" name="Graphic 3">
                <a:extLst>
                  <a:ext uri="{FF2B5EF4-FFF2-40B4-BE49-F238E27FC236}">
                    <a16:creationId xmlns:a16="http://schemas.microsoft.com/office/drawing/2014/main" id="{A78EBFC1-1033-4CC6-9245-3E133EE1CC89}"/>
                  </a:ext>
                </a:extLst>
              </p:cNvPr>
              <p:cNvSpPr/>
              <p:nvPr/>
            </p:nvSpPr>
            <p:spPr>
              <a:xfrm>
                <a:off x="4241482" y="2963227"/>
                <a:ext cx="87629" cy="81914"/>
              </a:xfrm>
              <a:custGeom>
                <a:avLst/>
                <a:gdLst>
                  <a:gd name="connsiteX0" fmla="*/ 87630 w 87629"/>
                  <a:gd name="connsiteY0" fmla="*/ 0 h 81914"/>
                  <a:gd name="connsiteX1" fmla="*/ 44767 w 87629"/>
                  <a:gd name="connsiteY1" fmla="*/ 81915 h 81914"/>
                  <a:gd name="connsiteX2" fmla="*/ 38100 w 87629"/>
                  <a:gd name="connsiteY2" fmla="*/ 41910 h 81914"/>
                  <a:gd name="connsiteX3" fmla="*/ 0 w 87629"/>
                  <a:gd name="connsiteY3" fmla="*/ 28575 h 81914"/>
                </a:gdLst>
                <a:ahLst/>
                <a:cxnLst>
                  <a:cxn ang="0">
                    <a:pos x="connsiteX0" y="connsiteY0"/>
                  </a:cxn>
                  <a:cxn ang="0">
                    <a:pos x="connsiteX1" y="connsiteY1"/>
                  </a:cxn>
                  <a:cxn ang="0">
                    <a:pos x="connsiteX2" y="connsiteY2"/>
                  </a:cxn>
                  <a:cxn ang="0">
                    <a:pos x="connsiteX3" y="connsiteY3"/>
                  </a:cxn>
                </a:cxnLst>
                <a:rect l="l" t="t" r="r" b="b"/>
                <a:pathLst>
                  <a:path w="87629" h="81914">
                    <a:moveTo>
                      <a:pt x="87630" y="0"/>
                    </a:moveTo>
                    <a:lnTo>
                      <a:pt x="44767" y="81915"/>
                    </a:lnTo>
                    <a:lnTo>
                      <a:pt x="38100" y="41910"/>
                    </a:lnTo>
                    <a:lnTo>
                      <a:pt x="0" y="28575"/>
                    </a:lnTo>
                    <a:close/>
                  </a:path>
                </a:pathLst>
              </a:custGeom>
              <a:solidFill>
                <a:srgbClr val="EF497A"/>
              </a:solidFill>
              <a:ln w="9525" cap="flat">
                <a:noFill/>
                <a:prstDash val="solid"/>
                <a:miter/>
              </a:ln>
            </p:spPr>
            <p:txBody>
              <a:bodyPr rtlCol="0" anchor="ctr"/>
              <a:lstStyle/>
              <a:p>
                <a:endParaRPr lang="en-US"/>
              </a:p>
            </p:txBody>
          </p:sp>
        </p:grpSp>
        <p:grpSp>
          <p:nvGrpSpPr>
            <p:cNvPr id="480" name="Graphic 3">
              <a:extLst>
                <a:ext uri="{FF2B5EF4-FFF2-40B4-BE49-F238E27FC236}">
                  <a16:creationId xmlns:a16="http://schemas.microsoft.com/office/drawing/2014/main" id="{87DC5406-9900-4E19-B084-83DDAC9B89A5}"/>
                </a:ext>
              </a:extLst>
            </p:cNvPr>
            <p:cNvGrpSpPr/>
            <p:nvPr/>
          </p:nvGrpSpPr>
          <p:grpSpPr>
            <a:xfrm rot="10800000">
              <a:off x="3587717" y="3109830"/>
              <a:ext cx="1291744" cy="154435"/>
              <a:chOff x="3213735" y="2732722"/>
              <a:chExt cx="1115377" cy="133349"/>
            </a:xfrm>
            <a:solidFill>
              <a:srgbClr val="EF497A"/>
            </a:solidFill>
          </p:grpSpPr>
          <p:sp>
            <p:nvSpPr>
              <p:cNvPr id="484" name="Graphic 3">
                <a:extLst>
                  <a:ext uri="{FF2B5EF4-FFF2-40B4-BE49-F238E27FC236}">
                    <a16:creationId xmlns:a16="http://schemas.microsoft.com/office/drawing/2014/main" id="{5ABEDCC4-6E99-4F10-9C64-A0F60AD690EB}"/>
                  </a:ext>
                </a:extLst>
              </p:cNvPr>
              <p:cNvSpPr/>
              <p:nvPr/>
            </p:nvSpPr>
            <p:spPr>
              <a:xfrm>
                <a:off x="3213735" y="2732722"/>
                <a:ext cx="1054417" cy="100964"/>
              </a:xfrm>
              <a:custGeom>
                <a:avLst/>
                <a:gdLst>
                  <a:gd name="connsiteX0" fmla="*/ 0 w 1054417"/>
                  <a:gd name="connsiteY0" fmla="*/ 0 h 100964"/>
                  <a:gd name="connsiteX1" fmla="*/ 1054418 w 1054417"/>
                  <a:gd name="connsiteY1" fmla="*/ 100965 h 100964"/>
                </a:gdLst>
                <a:ahLst/>
                <a:cxnLst>
                  <a:cxn ang="0">
                    <a:pos x="connsiteX0" y="connsiteY0"/>
                  </a:cxn>
                  <a:cxn ang="0">
                    <a:pos x="connsiteX1" y="connsiteY1"/>
                  </a:cxn>
                </a:cxnLst>
                <a:rect l="l" t="t" r="r" b="b"/>
                <a:pathLst>
                  <a:path w="1054417" h="100964">
                    <a:moveTo>
                      <a:pt x="0" y="0"/>
                    </a:moveTo>
                    <a:lnTo>
                      <a:pt x="1054418" y="100965"/>
                    </a:lnTo>
                  </a:path>
                </a:pathLst>
              </a:custGeom>
              <a:ln w="14288" cap="flat">
                <a:solidFill>
                  <a:srgbClr val="EF497A"/>
                </a:solidFill>
                <a:prstDash val="solid"/>
                <a:miter/>
              </a:ln>
            </p:spPr>
            <p:txBody>
              <a:bodyPr rtlCol="0" anchor="ctr"/>
              <a:lstStyle/>
              <a:p>
                <a:endParaRPr lang="en-US"/>
              </a:p>
            </p:txBody>
          </p:sp>
          <p:sp>
            <p:nvSpPr>
              <p:cNvPr id="485" name="Graphic 3">
                <a:extLst>
                  <a:ext uri="{FF2B5EF4-FFF2-40B4-BE49-F238E27FC236}">
                    <a16:creationId xmlns:a16="http://schemas.microsoft.com/office/drawing/2014/main" id="{B571532E-0A22-4850-87B6-8D0CE70A2E32}"/>
                  </a:ext>
                </a:extLst>
              </p:cNvPr>
              <p:cNvSpPr/>
              <p:nvPr/>
            </p:nvSpPr>
            <p:spPr>
              <a:xfrm>
                <a:off x="4240529" y="2796540"/>
                <a:ext cx="88582" cy="69532"/>
              </a:xfrm>
              <a:custGeom>
                <a:avLst/>
                <a:gdLst>
                  <a:gd name="connsiteX0" fmla="*/ 88583 w 88582"/>
                  <a:gd name="connsiteY0" fmla="*/ 42863 h 69532"/>
                  <a:gd name="connsiteX1" fmla="*/ 0 w 88582"/>
                  <a:gd name="connsiteY1" fmla="*/ 69532 h 69532"/>
                  <a:gd name="connsiteX2" fmla="*/ 23813 w 88582"/>
                  <a:gd name="connsiteY2" fmla="*/ 36195 h 69532"/>
                  <a:gd name="connsiteX3" fmla="*/ 6667 w 88582"/>
                  <a:gd name="connsiteY3" fmla="*/ 0 h 69532"/>
                </a:gdLst>
                <a:ahLst/>
                <a:cxnLst>
                  <a:cxn ang="0">
                    <a:pos x="connsiteX0" y="connsiteY0"/>
                  </a:cxn>
                  <a:cxn ang="0">
                    <a:pos x="connsiteX1" y="connsiteY1"/>
                  </a:cxn>
                  <a:cxn ang="0">
                    <a:pos x="connsiteX2" y="connsiteY2"/>
                  </a:cxn>
                  <a:cxn ang="0">
                    <a:pos x="connsiteX3" y="connsiteY3"/>
                  </a:cxn>
                </a:cxnLst>
                <a:rect l="l" t="t" r="r" b="b"/>
                <a:pathLst>
                  <a:path w="88582" h="69532">
                    <a:moveTo>
                      <a:pt x="88583" y="42863"/>
                    </a:moveTo>
                    <a:lnTo>
                      <a:pt x="0" y="69532"/>
                    </a:lnTo>
                    <a:lnTo>
                      <a:pt x="23813" y="36195"/>
                    </a:lnTo>
                    <a:lnTo>
                      <a:pt x="6667" y="0"/>
                    </a:lnTo>
                    <a:close/>
                  </a:path>
                </a:pathLst>
              </a:custGeom>
              <a:solidFill>
                <a:srgbClr val="EF497A"/>
              </a:solidFill>
              <a:ln w="9525" cap="flat">
                <a:noFill/>
                <a:prstDash val="solid"/>
                <a:miter/>
              </a:ln>
            </p:spPr>
            <p:txBody>
              <a:bodyPr rtlCol="0" anchor="ctr"/>
              <a:lstStyle/>
              <a:p>
                <a:endParaRPr lang="en-US"/>
              </a:p>
            </p:txBody>
          </p:sp>
        </p:grpSp>
        <p:grpSp>
          <p:nvGrpSpPr>
            <p:cNvPr id="481" name="Graphic 3">
              <a:extLst>
                <a:ext uri="{FF2B5EF4-FFF2-40B4-BE49-F238E27FC236}">
                  <a16:creationId xmlns:a16="http://schemas.microsoft.com/office/drawing/2014/main" id="{2F3853F8-D039-4231-8EF4-E38DF0F881CC}"/>
                </a:ext>
              </a:extLst>
            </p:cNvPr>
            <p:cNvGrpSpPr/>
            <p:nvPr/>
          </p:nvGrpSpPr>
          <p:grpSpPr>
            <a:xfrm rot="10800000">
              <a:off x="4200323" y="2159639"/>
              <a:ext cx="661866" cy="705991"/>
              <a:chOff x="3747135" y="1894522"/>
              <a:chExt cx="571499" cy="609599"/>
            </a:xfrm>
            <a:solidFill>
              <a:srgbClr val="EF497A"/>
            </a:solidFill>
          </p:grpSpPr>
          <p:sp>
            <p:nvSpPr>
              <p:cNvPr id="482" name="Graphic 3">
                <a:extLst>
                  <a:ext uri="{FF2B5EF4-FFF2-40B4-BE49-F238E27FC236}">
                    <a16:creationId xmlns:a16="http://schemas.microsoft.com/office/drawing/2014/main" id="{B2714875-547F-4472-8087-72BB04BDA4B6}"/>
                  </a:ext>
                </a:extLst>
              </p:cNvPr>
              <p:cNvSpPr/>
              <p:nvPr/>
            </p:nvSpPr>
            <p:spPr>
              <a:xfrm>
                <a:off x="3747135" y="1894522"/>
                <a:ext cx="530542" cy="565785"/>
              </a:xfrm>
              <a:custGeom>
                <a:avLst/>
                <a:gdLst>
                  <a:gd name="connsiteX0" fmla="*/ 0 w 530542"/>
                  <a:gd name="connsiteY0" fmla="*/ 0 h 565785"/>
                  <a:gd name="connsiteX1" fmla="*/ 530543 w 530542"/>
                  <a:gd name="connsiteY1" fmla="*/ 565785 h 565785"/>
                </a:gdLst>
                <a:ahLst/>
                <a:cxnLst>
                  <a:cxn ang="0">
                    <a:pos x="connsiteX0" y="connsiteY0"/>
                  </a:cxn>
                  <a:cxn ang="0">
                    <a:pos x="connsiteX1" y="connsiteY1"/>
                  </a:cxn>
                </a:cxnLst>
                <a:rect l="l" t="t" r="r" b="b"/>
                <a:pathLst>
                  <a:path w="530542" h="565785">
                    <a:moveTo>
                      <a:pt x="0" y="0"/>
                    </a:moveTo>
                    <a:lnTo>
                      <a:pt x="530543" y="565785"/>
                    </a:lnTo>
                  </a:path>
                </a:pathLst>
              </a:custGeom>
              <a:ln w="14288" cap="flat">
                <a:solidFill>
                  <a:srgbClr val="EF497A"/>
                </a:solidFill>
                <a:prstDash val="solid"/>
                <a:miter/>
              </a:ln>
            </p:spPr>
            <p:txBody>
              <a:bodyPr rtlCol="0" anchor="ctr"/>
              <a:lstStyle/>
              <a:p>
                <a:endParaRPr lang="en-US"/>
              </a:p>
            </p:txBody>
          </p:sp>
          <p:sp>
            <p:nvSpPr>
              <p:cNvPr id="483" name="Graphic 3">
                <a:extLst>
                  <a:ext uri="{FF2B5EF4-FFF2-40B4-BE49-F238E27FC236}">
                    <a16:creationId xmlns:a16="http://schemas.microsoft.com/office/drawing/2014/main" id="{B219BA13-5AF8-4686-AF92-D43CBE49D2A0}"/>
                  </a:ext>
                </a:extLst>
              </p:cNvPr>
              <p:cNvSpPr/>
              <p:nvPr/>
            </p:nvSpPr>
            <p:spPr>
              <a:xfrm>
                <a:off x="4234815" y="2418397"/>
                <a:ext cx="83819" cy="85724"/>
              </a:xfrm>
              <a:custGeom>
                <a:avLst/>
                <a:gdLst>
                  <a:gd name="connsiteX0" fmla="*/ 83820 w 83819"/>
                  <a:gd name="connsiteY0" fmla="*/ 85725 h 85724"/>
                  <a:gd name="connsiteX1" fmla="*/ 0 w 83819"/>
                  <a:gd name="connsiteY1" fmla="*/ 47625 h 85724"/>
                  <a:gd name="connsiteX2" fmla="*/ 40005 w 83819"/>
                  <a:gd name="connsiteY2" fmla="*/ 38100 h 85724"/>
                  <a:gd name="connsiteX3" fmla="*/ 51435 w 83819"/>
                  <a:gd name="connsiteY3" fmla="*/ 0 h 85724"/>
                </a:gdLst>
                <a:ahLst/>
                <a:cxnLst>
                  <a:cxn ang="0">
                    <a:pos x="connsiteX0" y="connsiteY0"/>
                  </a:cxn>
                  <a:cxn ang="0">
                    <a:pos x="connsiteX1" y="connsiteY1"/>
                  </a:cxn>
                  <a:cxn ang="0">
                    <a:pos x="connsiteX2" y="connsiteY2"/>
                  </a:cxn>
                  <a:cxn ang="0">
                    <a:pos x="connsiteX3" y="connsiteY3"/>
                  </a:cxn>
                </a:cxnLst>
                <a:rect l="l" t="t" r="r" b="b"/>
                <a:pathLst>
                  <a:path w="83819" h="85724">
                    <a:moveTo>
                      <a:pt x="83820" y="85725"/>
                    </a:moveTo>
                    <a:lnTo>
                      <a:pt x="0" y="47625"/>
                    </a:lnTo>
                    <a:lnTo>
                      <a:pt x="40005" y="38100"/>
                    </a:lnTo>
                    <a:lnTo>
                      <a:pt x="51435" y="0"/>
                    </a:lnTo>
                    <a:close/>
                  </a:path>
                </a:pathLst>
              </a:custGeom>
              <a:solidFill>
                <a:srgbClr val="EF497A"/>
              </a:solidFill>
              <a:ln w="9525" cap="flat">
                <a:noFill/>
                <a:prstDash val="solid"/>
                <a:miter/>
              </a:ln>
            </p:spPr>
            <p:txBody>
              <a:bodyPr rtlCol="0" anchor="ctr"/>
              <a:lstStyle/>
              <a:p>
                <a:endParaRPr lang="en-US"/>
              </a:p>
            </p:txBody>
          </p:sp>
        </p:grpSp>
      </p:grpSp>
      <p:sp>
        <p:nvSpPr>
          <p:cNvPr id="30" name="Title 29">
            <a:extLst>
              <a:ext uri="{FF2B5EF4-FFF2-40B4-BE49-F238E27FC236}">
                <a16:creationId xmlns:a16="http://schemas.microsoft.com/office/drawing/2014/main" id="{9A854AFB-1ED4-4F9E-A147-98813F9400F8}"/>
              </a:ext>
            </a:extLst>
          </p:cNvPr>
          <p:cNvSpPr>
            <a:spLocks noGrp="1"/>
          </p:cNvSpPr>
          <p:nvPr>
            <p:ph type="title"/>
          </p:nvPr>
        </p:nvSpPr>
        <p:spPr/>
        <p:txBody>
          <a:bodyPr/>
          <a:lstStyle/>
          <a:p>
            <a:r>
              <a:rPr lang="en-US" dirty="0"/>
              <a:t>Traditional Perspective of</a:t>
            </a:r>
            <a:br>
              <a:rPr lang="en-US" dirty="0"/>
            </a:br>
            <a:r>
              <a:rPr lang="en-US" dirty="0"/>
              <a:t>Machine Learning</a:t>
            </a:r>
            <a:br>
              <a:rPr lang="en-US" dirty="0"/>
            </a:br>
            <a:endParaRPr lang="en-US" dirty="0"/>
          </a:p>
        </p:txBody>
      </p:sp>
      <p:sp>
        <p:nvSpPr>
          <p:cNvPr id="35" name="Slide Number Placeholder 34">
            <a:extLst>
              <a:ext uri="{FF2B5EF4-FFF2-40B4-BE49-F238E27FC236}">
                <a16:creationId xmlns:a16="http://schemas.microsoft.com/office/drawing/2014/main" id="{C35E5ED5-2FC4-4229-B4DF-DFFDB6C84547}"/>
              </a:ext>
            </a:extLst>
          </p:cNvPr>
          <p:cNvSpPr>
            <a:spLocks noGrp="1"/>
          </p:cNvSpPr>
          <p:nvPr>
            <p:ph type="sldNum" sz="quarter" idx="12"/>
          </p:nvPr>
        </p:nvSpPr>
        <p:spPr/>
        <p:txBody>
          <a:bodyPr/>
          <a:lstStyle/>
          <a:p>
            <a:pPr>
              <a:defRPr/>
            </a:pPr>
            <a:fld id="{D3F604EC-95A9-A240-90B9-B51EF558DEAA}" type="slidenum">
              <a:rPr lang="en-US" smtClean="0"/>
              <a:pPr>
                <a:defRPr/>
              </a:pPr>
              <a:t>2</a:t>
            </a:fld>
            <a:endParaRPr lang="en-US" dirty="0"/>
          </a:p>
        </p:txBody>
      </p:sp>
      <p:grpSp>
        <p:nvGrpSpPr>
          <p:cNvPr id="446" name="Group 445">
            <a:extLst>
              <a:ext uri="{FF2B5EF4-FFF2-40B4-BE49-F238E27FC236}">
                <a16:creationId xmlns:a16="http://schemas.microsoft.com/office/drawing/2014/main" id="{33AE5940-9EBE-4F2D-B769-DB0ACF31D0EE}"/>
              </a:ext>
            </a:extLst>
          </p:cNvPr>
          <p:cNvGrpSpPr/>
          <p:nvPr/>
        </p:nvGrpSpPr>
        <p:grpSpPr>
          <a:xfrm>
            <a:off x="4928214" y="1654480"/>
            <a:ext cx="3187995" cy="2828379"/>
            <a:chOff x="2995561" y="1668923"/>
            <a:chExt cx="3187995" cy="2828379"/>
          </a:xfrm>
        </p:grpSpPr>
        <p:grpSp>
          <p:nvGrpSpPr>
            <p:cNvPr id="6" name="Graphic 3">
              <a:extLst>
                <a:ext uri="{FF2B5EF4-FFF2-40B4-BE49-F238E27FC236}">
                  <a16:creationId xmlns:a16="http://schemas.microsoft.com/office/drawing/2014/main" id="{6F2F7E3C-85C0-485B-9B77-A1F1288F8261}"/>
                </a:ext>
              </a:extLst>
            </p:cNvPr>
            <p:cNvGrpSpPr/>
            <p:nvPr/>
          </p:nvGrpSpPr>
          <p:grpSpPr>
            <a:xfrm>
              <a:off x="4532196" y="1668923"/>
              <a:ext cx="336449" cy="1026997"/>
              <a:chOff x="4540567" y="1626870"/>
              <a:chExt cx="290512" cy="886777"/>
            </a:xfrm>
            <a:solidFill>
              <a:srgbClr val="EF497A"/>
            </a:solidFill>
          </p:grpSpPr>
          <p:sp>
            <p:nvSpPr>
              <p:cNvPr id="8" name="Graphic 3">
                <a:extLst>
                  <a:ext uri="{FF2B5EF4-FFF2-40B4-BE49-F238E27FC236}">
                    <a16:creationId xmlns:a16="http://schemas.microsoft.com/office/drawing/2014/main" id="{71CFE7E8-2125-40C7-89C2-48371459FC47}"/>
                  </a:ext>
                </a:extLst>
              </p:cNvPr>
              <p:cNvSpPr/>
              <p:nvPr/>
            </p:nvSpPr>
            <p:spPr>
              <a:xfrm>
                <a:off x="4566285" y="1626870"/>
                <a:ext cx="264794" cy="829627"/>
              </a:xfrm>
              <a:custGeom>
                <a:avLst/>
                <a:gdLst>
                  <a:gd name="connsiteX0" fmla="*/ 264795 w 264794"/>
                  <a:gd name="connsiteY0" fmla="*/ 0 h 829627"/>
                  <a:gd name="connsiteX1" fmla="*/ 0 w 264794"/>
                  <a:gd name="connsiteY1" fmla="*/ 829627 h 829627"/>
                </a:gdLst>
                <a:ahLst/>
                <a:cxnLst>
                  <a:cxn ang="0">
                    <a:pos x="connsiteX0" y="connsiteY0"/>
                  </a:cxn>
                  <a:cxn ang="0">
                    <a:pos x="connsiteX1" y="connsiteY1"/>
                  </a:cxn>
                </a:cxnLst>
                <a:rect l="l" t="t" r="r" b="b"/>
                <a:pathLst>
                  <a:path w="264794" h="829627">
                    <a:moveTo>
                      <a:pt x="264795" y="0"/>
                    </a:moveTo>
                    <a:lnTo>
                      <a:pt x="0" y="829627"/>
                    </a:lnTo>
                  </a:path>
                </a:pathLst>
              </a:custGeom>
              <a:ln w="14288" cap="flat">
                <a:solidFill>
                  <a:srgbClr val="EF497A"/>
                </a:solidFill>
                <a:prstDash val="solid"/>
                <a:miter/>
              </a:ln>
            </p:spPr>
            <p:txBody>
              <a:bodyPr rtlCol="0" anchor="ctr"/>
              <a:lstStyle/>
              <a:p>
                <a:endParaRPr lang="en-US"/>
              </a:p>
            </p:txBody>
          </p:sp>
          <p:sp>
            <p:nvSpPr>
              <p:cNvPr id="9" name="Graphic 3">
                <a:extLst>
                  <a:ext uri="{FF2B5EF4-FFF2-40B4-BE49-F238E27FC236}">
                    <a16:creationId xmlns:a16="http://schemas.microsoft.com/office/drawing/2014/main" id="{D2CC6D94-C4F0-495D-9D95-313D04FF1308}"/>
                  </a:ext>
                </a:extLst>
              </p:cNvPr>
              <p:cNvSpPr/>
              <p:nvPr/>
            </p:nvSpPr>
            <p:spPr>
              <a:xfrm>
                <a:off x="4540567" y="2422207"/>
                <a:ext cx="65722" cy="91439"/>
              </a:xfrm>
              <a:custGeom>
                <a:avLst/>
                <a:gdLst>
                  <a:gd name="connsiteX0" fmla="*/ 6667 w 65722"/>
                  <a:gd name="connsiteY0" fmla="*/ 91440 h 91439"/>
                  <a:gd name="connsiteX1" fmla="*/ 0 w 65722"/>
                  <a:gd name="connsiteY1" fmla="*/ 0 h 91439"/>
                  <a:gd name="connsiteX2" fmla="*/ 26670 w 65722"/>
                  <a:gd name="connsiteY2" fmla="*/ 29527 h 91439"/>
                  <a:gd name="connsiteX3" fmla="*/ 65723 w 65722"/>
                  <a:gd name="connsiteY3" fmla="*/ 20955 h 91439"/>
                </a:gdLst>
                <a:ahLst/>
                <a:cxnLst>
                  <a:cxn ang="0">
                    <a:pos x="connsiteX0" y="connsiteY0"/>
                  </a:cxn>
                  <a:cxn ang="0">
                    <a:pos x="connsiteX1" y="connsiteY1"/>
                  </a:cxn>
                  <a:cxn ang="0">
                    <a:pos x="connsiteX2" y="connsiteY2"/>
                  </a:cxn>
                  <a:cxn ang="0">
                    <a:pos x="connsiteX3" y="connsiteY3"/>
                  </a:cxn>
                </a:cxnLst>
                <a:rect l="l" t="t" r="r" b="b"/>
                <a:pathLst>
                  <a:path w="65722" h="91439">
                    <a:moveTo>
                      <a:pt x="6667" y="91440"/>
                    </a:moveTo>
                    <a:lnTo>
                      <a:pt x="0" y="0"/>
                    </a:lnTo>
                    <a:lnTo>
                      <a:pt x="26670" y="29527"/>
                    </a:lnTo>
                    <a:lnTo>
                      <a:pt x="65723" y="20955"/>
                    </a:lnTo>
                    <a:close/>
                  </a:path>
                </a:pathLst>
              </a:custGeom>
              <a:solidFill>
                <a:srgbClr val="EF497A"/>
              </a:solidFill>
              <a:ln w="9525" cap="flat">
                <a:noFill/>
                <a:prstDash val="solid"/>
                <a:miter/>
              </a:ln>
            </p:spPr>
            <p:txBody>
              <a:bodyPr rtlCol="0" anchor="ctr"/>
              <a:lstStyle/>
              <a:p>
                <a:endParaRPr lang="en-US"/>
              </a:p>
            </p:txBody>
          </p:sp>
        </p:grpSp>
        <p:grpSp>
          <p:nvGrpSpPr>
            <p:cNvPr id="10" name="Graphic 3">
              <a:extLst>
                <a:ext uri="{FF2B5EF4-FFF2-40B4-BE49-F238E27FC236}">
                  <a16:creationId xmlns:a16="http://schemas.microsoft.com/office/drawing/2014/main" id="{2FC98C23-2A36-4688-8C21-040AB7B1A464}"/>
                </a:ext>
              </a:extLst>
            </p:cNvPr>
            <p:cNvGrpSpPr/>
            <p:nvPr/>
          </p:nvGrpSpPr>
          <p:grpSpPr>
            <a:xfrm>
              <a:off x="4798047" y="2314520"/>
              <a:ext cx="1185846" cy="535835"/>
              <a:chOff x="4770120" y="2225992"/>
              <a:chExt cx="875347" cy="421004"/>
            </a:xfrm>
            <a:solidFill>
              <a:srgbClr val="EF497A"/>
            </a:solidFill>
          </p:grpSpPr>
          <p:sp>
            <p:nvSpPr>
              <p:cNvPr id="11" name="Graphic 3">
                <a:extLst>
                  <a:ext uri="{FF2B5EF4-FFF2-40B4-BE49-F238E27FC236}">
                    <a16:creationId xmlns:a16="http://schemas.microsoft.com/office/drawing/2014/main" id="{4CD1B8EC-14DE-417C-BDFF-691D427B71D3}"/>
                  </a:ext>
                </a:extLst>
              </p:cNvPr>
              <p:cNvSpPr/>
              <p:nvPr/>
            </p:nvSpPr>
            <p:spPr>
              <a:xfrm>
                <a:off x="4824412" y="2225992"/>
                <a:ext cx="821054" cy="394334"/>
              </a:xfrm>
              <a:custGeom>
                <a:avLst/>
                <a:gdLst>
                  <a:gd name="connsiteX0" fmla="*/ 821055 w 821054"/>
                  <a:gd name="connsiteY0" fmla="*/ 0 h 394334"/>
                  <a:gd name="connsiteX1" fmla="*/ 0 w 821054"/>
                  <a:gd name="connsiteY1" fmla="*/ 394335 h 394334"/>
                </a:gdLst>
                <a:ahLst/>
                <a:cxnLst>
                  <a:cxn ang="0">
                    <a:pos x="connsiteX0" y="connsiteY0"/>
                  </a:cxn>
                  <a:cxn ang="0">
                    <a:pos x="connsiteX1" y="connsiteY1"/>
                  </a:cxn>
                </a:cxnLst>
                <a:rect l="l" t="t" r="r" b="b"/>
                <a:pathLst>
                  <a:path w="821054" h="394334">
                    <a:moveTo>
                      <a:pt x="821055" y="0"/>
                    </a:moveTo>
                    <a:lnTo>
                      <a:pt x="0" y="394335"/>
                    </a:lnTo>
                  </a:path>
                </a:pathLst>
              </a:custGeom>
              <a:ln w="14288" cap="flat">
                <a:solidFill>
                  <a:srgbClr val="EF497A"/>
                </a:solidFill>
                <a:prstDash val="solid"/>
                <a:miter/>
              </a:ln>
            </p:spPr>
            <p:txBody>
              <a:bodyPr rtlCol="0" anchor="ctr"/>
              <a:lstStyle/>
              <a:p>
                <a:endParaRPr lang="en-US"/>
              </a:p>
            </p:txBody>
          </p:sp>
          <p:sp>
            <p:nvSpPr>
              <p:cNvPr id="13" name="Graphic 3">
                <a:extLst>
                  <a:ext uri="{FF2B5EF4-FFF2-40B4-BE49-F238E27FC236}">
                    <a16:creationId xmlns:a16="http://schemas.microsoft.com/office/drawing/2014/main" id="{C0229734-11E4-49A0-831F-B358B9C36E3C}"/>
                  </a:ext>
                </a:extLst>
              </p:cNvPr>
              <p:cNvSpPr/>
              <p:nvPr/>
            </p:nvSpPr>
            <p:spPr>
              <a:xfrm>
                <a:off x="4770120" y="2578417"/>
                <a:ext cx="91439" cy="68579"/>
              </a:xfrm>
              <a:custGeom>
                <a:avLst/>
                <a:gdLst>
                  <a:gd name="connsiteX0" fmla="*/ 0 w 91439"/>
                  <a:gd name="connsiteY0" fmla="*/ 68580 h 68579"/>
                  <a:gd name="connsiteX1" fmla="*/ 60960 w 91439"/>
                  <a:gd name="connsiteY1" fmla="*/ 0 h 68579"/>
                  <a:gd name="connsiteX2" fmla="*/ 58102 w 91439"/>
                  <a:gd name="connsiteY2" fmla="*/ 40005 h 68579"/>
                  <a:gd name="connsiteX3" fmla="*/ 91440 w 91439"/>
                  <a:gd name="connsiteY3" fmla="*/ 62865 h 68579"/>
                </a:gdLst>
                <a:ahLst/>
                <a:cxnLst>
                  <a:cxn ang="0">
                    <a:pos x="connsiteX0" y="connsiteY0"/>
                  </a:cxn>
                  <a:cxn ang="0">
                    <a:pos x="connsiteX1" y="connsiteY1"/>
                  </a:cxn>
                  <a:cxn ang="0">
                    <a:pos x="connsiteX2" y="connsiteY2"/>
                  </a:cxn>
                  <a:cxn ang="0">
                    <a:pos x="connsiteX3" y="connsiteY3"/>
                  </a:cxn>
                </a:cxnLst>
                <a:rect l="l" t="t" r="r" b="b"/>
                <a:pathLst>
                  <a:path w="91439" h="68579">
                    <a:moveTo>
                      <a:pt x="0" y="68580"/>
                    </a:moveTo>
                    <a:lnTo>
                      <a:pt x="60960" y="0"/>
                    </a:lnTo>
                    <a:lnTo>
                      <a:pt x="58102" y="40005"/>
                    </a:lnTo>
                    <a:lnTo>
                      <a:pt x="91440" y="62865"/>
                    </a:lnTo>
                    <a:close/>
                  </a:path>
                </a:pathLst>
              </a:custGeom>
              <a:solidFill>
                <a:srgbClr val="EF497A"/>
              </a:solidFill>
              <a:ln w="9525" cap="flat">
                <a:noFill/>
                <a:prstDash val="solid"/>
                <a:miter/>
              </a:ln>
            </p:spPr>
            <p:txBody>
              <a:bodyPr rtlCol="0" anchor="ctr"/>
              <a:lstStyle/>
              <a:p>
                <a:endParaRPr lang="en-US"/>
              </a:p>
            </p:txBody>
          </p:sp>
        </p:grpSp>
        <p:grpSp>
          <p:nvGrpSpPr>
            <p:cNvPr id="14" name="Graphic 3">
              <a:extLst>
                <a:ext uri="{FF2B5EF4-FFF2-40B4-BE49-F238E27FC236}">
                  <a16:creationId xmlns:a16="http://schemas.microsoft.com/office/drawing/2014/main" id="{CD5C9420-3182-4158-BD55-3C1A03B970ED}"/>
                </a:ext>
              </a:extLst>
            </p:cNvPr>
            <p:cNvGrpSpPr/>
            <p:nvPr/>
          </p:nvGrpSpPr>
          <p:grpSpPr>
            <a:xfrm>
              <a:off x="4815696" y="3058845"/>
              <a:ext cx="1367860" cy="254818"/>
              <a:chOff x="4785359" y="2827020"/>
              <a:chExt cx="1181100" cy="220027"/>
            </a:xfrm>
            <a:solidFill>
              <a:srgbClr val="EF497A"/>
            </a:solidFill>
          </p:grpSpPr>
          <p:sp>
            <p:nvSpPr>
              <p:cNvPr id="15" name="Graphic 3">
                <a:extLst>
                  <a:ext uri="{FF2B5EF4-FFF2-40B4-BE49-F238E27FC236}">
                    <a16:creationId xmlns:a16="http://schemas.microsoft.com/office/drawing/2014/main" id="{D167B474-8B65-431B-A779-E24A3FEC7279}"/>
                  </a:ext>
                </a:extLst>
              </p:cNvPr>
              <p:cNvSpPr/>
              <p:nvPr/>
            </p:nvSpPr>
            <p:spPr>
              <a:xfrm>
                <a:off x="4845367" y="2857500"/>
                <a:ext cx="1121092" cy="189547"/>
              </a:xfrm>
              <a:custGeom>
                <a:avLst/>
                <a:gdLst>
                  <a:gd name="connsiteX0" fmla="*/ 1121093 w 1121092"/>
                  <a:gd name="connsiteY0" fmla="*/ 189547 h 189547"/>
                  <a:gd name="connsiteX1" fmla="*/ 0 w 1121092"/>
                  <a:gd name="connsiteY1" fmla="*/ 0 h 189547"/>
                </a:gdLst>
                <a:ahLst/>
                <a:cxnLst>
                  <a:cxn ang="0">
                    <a:pos x="connsiteX0" y="connsiteY0"/>
                  </a:cxn>
                  <a:cxn ang="0">
                    <a:pos x="connsiteX1" y="connsiteY1"/>
                  </a:cxn>
                </a:cxnLst>
                <a:rect l="l" t="t" r="r" b="b"/>
                <a:pathLst>
                  <a:path w="1121092" h="189547">
                    <a:moveTo>
                      <a:pt x="1121093" y="189547"/>
                    </a:moveTo>
                    <a:lnTo>
                      <a:pt x="0" y="0"/>
                    </a:lnTo>
                  </a:path>
                </a:pathLst>
              </a:custGeom>
              <a:ln w="14288" cap="flat">
                <a:solidFill>
                  <a:srgbClr val="EF497A"/>
                </a:solidFill>
                <a:prstDash val="solid"/>
                <a:miter/>
              </a:ln>
            </p:spPr>
            <p:txBody>
              <a:bodyPr rtlCol="0" anchor="ctr"/>
              <a:lstStyle/>
              <a:p>
                <a:endParaRPr lang="en-US"/>
              </a:p>
            </p:txBody>
          </p:sp>
          <p:sp>
            <p:nvSpPr>
              <p:cNvPr id="17" name="Graphic 3">
                <a:extLst>
                  <a:ext uri="{FF2B5EF4-FFF2-40B4-BE49-F238E27FC236}">
                    <a16:creationId xmlns:a16="http://schemas.microsoft.com/office/drawing/2014/main" id="{B3DF842A-19A4-4B01-BED5-0E89D463F015}"/>
                  </a:ext>
                </a:extLst>
              </p:cNvPr>
              <p:cNvSpPr/>
              <p:nvPr/>
            </p:nvSpPr>
            <p:spPr>
              <a:xfrm>
                <a:off x="4785359" y="2827020"/>
                <a:ext cx="90487" cy="68579"/>
              </a:xfrm>
              <a:custGeom>
                <a:avLst/>
                <a:gdLst>
                  <a:gd name="connsiteX0" fmla="*/ 0 w 90487"/>
                  <a:gd name="connsiteY0" fmla="*/ 20002 h 68579"/>
                  <a:gd name="connsiteX1" fmla="*/ 90488 w 90487"/>
                  <a:gd name="connsiteY1" fmla="*/ 0 h 68579"/>
                  <a:gd name="connsiteX2" fmla="*/ 64770 w 90487"/>
                  <a:gd name="connsiteY2" fmla="*/ 31433 h 68579"/>
                  <a:gd name="connsiteX3" fmla="*/ 78105 w 90487"/>
                  <a:gd name="connsiteY3" fmla="*/ 68580 h 68579"/>
                </a:gdLst>
                <a:ahLst/>
                <a:cxnLst>
                  <a:cxn ang="0">
                    <a:pos x="connsiteX0" y="connsiteY0"/>
                  </a:cxn>
                  <a:cxn ang="0">
                    <a:pos x="connsiteX1" y="connsiteY1"/>
                  </a:cxn>
                  <a:cxn ang="0">
                    <a:pos x="connsiteX2" y="connsiteY2"/>
                  </a:cxn>
                  <a:cxn ang="0">
                    <a:pos x="connsiteX3" y="connsiteY3"/>
                  </a:cxn>
                </a:cxnLst>
                <a:rect l="l" t="t" r="r" b="b"/>
                <a:pathLst>
                  <a:path w="90487" h="68579">
                    <a:moveTo>
                      <a:pt x="0" y="20002"/>
                    </a:moveTo>
                    <a:lnTo>
                      <a:pt x="90488" y="0"/>
                    </a:lnTo>
                    <a:lnTo>
                      <a:pt x="64770" y="31433"/>
                    </a:lnTo>
                    <a:lnTo>
                      <a:pt x="78105" y="68580"/>
                    </a:lnTo>
                    <a:close/>
                  </a:path>
                </a:pathLst>
              </a:custGeom>
              <a:solidFill>
                <a:srgbClr val="EF497A"/>
              </a:solidFill>
              <a:ln w="9525" cap="flat">
                <a:noFill/>
                <a:prstDash val="solid"/>
                <a:miter/>
              </a:ln>
            </p:spPr>
            <p:txBody>
              <a:bodyPr rtlCol="0" anchor="ctr"/>
              <a:lstStyle/>
              <a:p>
                <a:endParaRPr lang="en-US"/>
              </a:p>
            </p:txBody>
          </p:sp>
        </p:grpSp>
        <p:grpSp>
          <p:nvGrpSpPr>
            <p:cNvPr id="19" name="Graphic 3">
              <a:extLst>
                <a:ext uri="{FF2B5EF4-FFF2-40B4-BE49-F238E27FC236}">
                  <a16:creationId xmlns:a16="http://schemas.microsoft.com/office/drawing/2014/main" id="{D4ABBC16-7E55-4A68-AD07-B47D6B646B9B}"/>
                </a:ext>
              </a:extLst>
            </p:cNvPr>
            <p:cNvGrpSpPr/>
            <p:nvPr/>
          </p:nvGrpSpPr>
          <p:grpSpPr>
            <a:xfrm>
              <a:off x="4784810" y="3282776"/>
              <a:ext cx="908964" cy="768869"/>
              <a:chOff x="4758690" y="3020377"/>
              <a:chExt cx="784859" cy="663892"/>
            </a:xfrm>
            <a:solidFill>
              <a:srgbClr val="EF497A"/>
            </a:solidFill>
          </p:grpSpPr>
          <p:sp>
            <p:nvSpPr>
              <p:cNvPr id="20" name="Graphic 3">
                <a:extLst>
                  <a:ext uri="{FF2B5EF4-FFF2-40B4-BE49-F238E27FC236}">
                    <a16:creationId xmlns:a16="http://schemas.microsoft.com/office/drawing/2014/main" id="{56FB7E67-A129-4338-9AB7-43F51A1365CB}"/>
                  </a:ext>
                </a:extLst>
              </p:cNvPr>
              <p:cNvSpPr/>
              <p:nvPr/>
            </p:nvSpPr>
            <p:spPr>
              <a:xfrm>
                <a:off x="4804410" y="3059430"/>
                <a:ext cx="739140" cy="624840"/>
              </a:xfrm>
              <a:custGeom>
                <a:avLst/>
                <a:gdLst>
                  <a:gd name="connsiteX0" fmla="*/ 739140 w 739140"/>
                  <a:gd name="connsiteY0" fmla="*/ 624840 h 624840"/>
                  <a:gd name="connsiteX1" fmla="*/ 0 w 739140"/>
                  <a:gd name="connsiteY1" fmla="*/ 0 h 624840"/>
                </a:gdLst>
                <a:ahLst/>
                <a:cxnLst>
                  <a:cxn ang="0">
                    <a:pos x="connsiteX0" y="connsiteY0"/>
                  </a:cxn>
                  <a:cxn ang="0">
                    <a:pos x="connsiteX1" y="connsiteY1"/>
                  </a:cxn>
                </a:cxnLst>
                <a:rect l="l" t="t" r="r" b="b"/>
                <a:pathLst>
                  <a:path w="739140" h="624840">
                    <a:moveTo>
                      <a:pt x="739140" y="624840"/>
                    </a:moveTo>
                    <a:lnTo>
                      <a:pt x="0" y="0"/>
                    </a:lnTo>
                  </a:path>
                </a:pathLst>
              </a:custGeom>
              <a:ln w="14288" cap="flat">
                <a:solidFill>
                  <a:srgbClr val="EF497A"/>
                </a:solidFill>
                <a:prstDash val="solid"/>
                <a:miter/>
              </a:ln>
            </p:spPr>
            <p:txBody>
              <a:bodyPr rtlCol="0" anchor="ctr"/>
              <a:lstStyle/>
              <a:p>
                <a:endParaRPr lang="en-US"/>
              </a:p>
            </p:txBody>
          </p:sp>
          <p:sp>
            <p:nvSpPr>
              <p:cNvPr id="21" name="Graphic 3">
                <a:extLst>
                  <a:ext uri="{FF2B5EF4-FFF2-40B4-BE49-F238E27FC236}">
                    <a16:creationId xmlns:a16="http://schemas.microsoft.com/office/drawing/2014/main" id="{DD0F59D8-40AA-45A5-8103-6E1C1FC3AF9C}"/>
                  </a:ext>
                </a:extLst>
              </p:cNvPr>
              <p:cNvSpPr/>
              <p:nvPr/>
            </p:nvSpPr>
            <p:spPr>
              <a:xfrm>
                <a:off x="4758690" y="3020377"/>
                <a:ext cx="87629" cy="80962"/>
              </a:xfrm>
              <a:custGeom>
                <a:avLst/>
                <a:gdLst>
                  <a:gd name="connsiteX0" fmla="*/ 0 w 87629"/>
                  <a:gd name="connsiteY0" fmla="*/ 0 h 80962"/>
                  <a:gd name="connsiteX1" fmla="*/ 87630 w 87629"/>
                  <a:gd name="connsiteY1" fmla="*/ 28575 h 80962"/>
                  <a:gd name="connsiteX2" fmla="*/ 49530 w 87629"/>
                  <a:gd name="connsiteY2" fmla="*/ 41910 h 80962"/>
                  <a:gd name="connsiteX3" fmla="*/ 41910 w 87629"/>
                  <a:gd name="connsiteY3" fmla="*/ 80963 h 80962"/>
                </a:gdLst>
                <a:ahLst/>
                <a:cxnLst>
                  <a:cxn ang="0">
                    <a:pos x="connsiteX0" y="connsiteY0"/>
                  </a:cxn>
                  <a:cxn ang="0">
                    <a:pos x="connsiteX1" y="connsiteY1"/>
                  </a:cxn>
                  <a:cxn ang="0">
                    <a:pos x="connsiteX2" y="connsiteY2"/>
                  </a:cxn>
                  <a:cxn ang="0">
                    <a:pos x="connsiteX3" y="connsiteY3"/>
                  </a:cxn>
                </a:cxnLst>
                <a:rect l="l" t="t" r="r" b="b"/>
                <a:pathLst>
                  <a:path w="87629" h="80962">
                    <a:moveTo>
                      <a:pt x="0" y="0"/>
                    </a:moveTo>
                    <a:lnTo>
                      <a:pt x="87630" y="28575"/>
                    </a:lnTo>
                    <a:lnTo>
                      <a:pt x="49530" y="41910"/>
                    </a:lnTo>
                    <a:lnTo>
                      <a:pt x="41910" y="80963"/>
                    </a:lnTo>
                    <a:close/>
                  </a:path>
                </a:pathLst>
              </a:custGeom>
              <a:solidFill>
                <a:srgbClr val="EF497A"/>
              </a:solidFill>
              <a:ln w="9525" cap="flat">
                <a:noFill/>
                <a:prstDash val="solid"/>
                <a:miter/>
              </a:ln>
            </p:spPr>
            <p:txBody>
              <a:bodyPr rtlCol="0" anchor="ctr"/>
              <a:lstStyle/>
              <a:p>
                <a:endParaRPr lang="en-US"/>
              </a:p>
            </p:txBody>
          </p:sp>
        </p:grpSp>
        <p:grpSp>
          <p:nvGrpSpPr>
            <p:cNvPr id="22" name="Graphic 3">
              <a:extLst>
                <a:ext uri="{FF2B5EF4-FFF2-40B4-BE49-F238E27FC236}">
                  <a16:creationId xmlns:a16="http://schemas.microsoft.com/office/drawing/2014/main" id="{330B6502-1EC4-4F3D-84AF-1AAFD76CDA4A}"/>
                </a:ext>
              </a:extLst>
            </p:cNvPr>
            <p:cNvGrpSpPr/>
            <p:nvPr/>
          </p:nvGrpSpPr>
          <p:grpSpPr>
            <a:xfrm>
              <a:off x="4306059" y="3390881"/>
              <a:ext cx="163261" cy="1106421"/>
              <a:chOff x="4345305" y="3113722"/>
              <a:chExt cx="140970" cy="955357"/>
            </a:xfrm>
            <a:solidFill>
              <a:srgbClr val="EF497A"/>
            </a:solidFill>
          </p:grpSpPr>
          <p:sp>
            <p:nvSpPr>
              <p:cNvPr id="23" name="Graphic 3">
                <a:extLst>
                  <a:ext uri="{FF2B5EF4-FFF2-40B4-BE49-F238E27FC236}">
                    <a16:creationId xmlns:a16="http://schemas.microsoft.com/office/drawing/2014/main" id="{16052CBB-7D39-4DE4-A68E-F7F5BF45D21E}"/>
                  </a:ext>
                </a:extLst>
              </p:cNvPr>
              <p:cNvSpPr/>
              <p:nvPr/>
            </p:nvSpPr>
            <p:spPr>
              <a:xfrm>
                <a:off x="4345305" y="3173730"/>
                <a:ext cx="109537" cy="895350"/>
              </a:xfrm>
              <a:custGeom>
                <a:avLst/>
                <a:gdLst>
                  <a:gd name="connsiteX0" fmla="*/ 0 w 109537"/>
                  <a:gd name="connsiteY0" fmla="*/ 895350 h 895350"/>
                  <a:gd name="connsiteX1" fmla="*/ 109537 w 109537"/>
                  <a:gd name="connsiteY1" fmla="*/ 0 h 895350"/>
                </a:gdLst>
                <a:ahLst/>
                <a:cxnLst>
                  <a:cxn ang="0">
                    <a:pos x="connsiteX0" y="connsiteY0"/>
                  </a:cxn>
                  <a:cxn ang="0">
                    <a:pos x="connsiteX1" y="connsiteY1"/>
                  </a:cxn>
                </a:cxnLst>
                <a:rect l="l" t="t" r="r" b="b"/>
                <a:pathLst>
                  <a:path w="109537" h="895350">
                    <a:moveTo>
                      <a:pt x="0" y="895350"/>
                    </a:moveTo>
                    <a:lnTo>
                      <a:pt x="109537" y="0"/>
                    </a:lnTo>
                  </a:path>
                </a:pathLst>
              </a:custGeom>
              <a:ln w="14288" cap="flat">
                <a:solidFill>
                  <a:srgbClr val="EF497A"/>
                </a:solidFill>
                <a:prstDash val="solid"/>
                <a:miter/>
              </a:ln>
            </p:spPr>
            <p:txBody>
              <a:bodyPr rtlCol="0" anchor="ctr"/>
              <a:lstStyle/>
              <a:p>
                <a:endParaRPr lang="en-US"/>
              </a:p>
            </p:txBody>
          </p:sp>
          <p:sp>
            <p:nvSpPr>
              <p:cNvPr id="25" name="Graphic 3">
                <a:extLst>
                  <a:ext uri="{FF2B5EF4-FFF2-40B4-BE49-F238E27FC236}">
                    <a16:creationId xmlns:a16="http://schemas.microsoft.com/office/drawing/2014/main" id="{21025CF6-C530-4A04-976E-3E2AADF323FF}"/>
                  </a:ext>
                </a:extLst>
              </p:cNvPr>
              <p:cNvSpPr/>
              <p:nvPr/>
            </p:nvSpPr>
            <p:spPr>
              <a:xfrm>
                <a:off x="4416742" y="3113722"/>
                <a:ext cx="69532" cy="89535"/>
              </a:xfrm>
              <a:custGeom>
                <a:avLst/>
                <a:gdLst>
                  <a:gd name="connsiteX0" fmla="*/ 44767 w 69532"/>
                  <a:gd name="connsiteY0" fmla="*/ 0 h 89535"/>
                  <a:gd name="connsiteX1" fmla="*/ 69533 w 69532"/>
                  <a:gd name="connsiteY1" fmla="*/ 89535 h 89535"/>
                  <a:gd name="connsiteX2" fmla="*/ 37148 w 69532"/>
                  <a:gd name="connsiteY2" fmla="*/ 64770 h 89535"/>
                  <a:gd name="connsiteX3" fmla="*/ 0 w 69532"/>
                  <a:gd name="connsiteY3" fmla="*/ 80963 h 89535"/>
                </a:gdLst>
                <a:ahLst/>
                <a:cxnLst>
                  <a:cxn ang="0">
                    <a:pos x="connsiteX0" y="connsiteY0"/>
                  </a:cxn>
                  <a:cxn ang="0">
                    <a:pos x="connsiteX1" y="connsiteY1"/>
                  </a:cxn>
                  <a:cxn ang="0">
                    <a:pos x="connsiteX2" y="connsiteY2"/>
                  </a:cxn>
                  <a:cxn ang="0">
                    <a:pos x="connsiteX3" y="connsiteY3"/>
                  </a:cxn>
                </a:cxnLst>
                <a:rect l="l" t="t" r="r" b="b"/>
                <a:pathLst>
                  <a:path w="69532" h="89535">
                    <a:moveTo>
                      <a:pt x="44767" y="0"/>
                    </a:moveTo>
                    <a:lnTo>
                      <a:pt x="69533" y="89535"/>
                    </a:lnTo>
                    <a:lnTo>
                      <a:pt x="37148" y="64770"/>
                    </a:lnTo>
                    <a:lnTo>
                      <a:pt x="0" y="80963"/>
                    </a:lnTo>
                    <a:close/>
                  </a:path>
                </a:pathLst>
              </a:custGeom>
              <a:solidFill>
                <a:srgbClr val="EF497A"/>
              </a:solidFill>
              <a:ln w="9525" cap="flat">
                <a:noFill/>
                <a:prstDash val="solid"/>
                <a:miter/>
              </a:ln>
            </p:spPr>
            <p:txBody>
              <a:bodyPr rtlCol="0" anchor="ctr"/>
              <a:lstStyle/>
              <a:p>
                <a:endParaRPr lang="en-US"/>
              </a:p>
            </p:txBody>
          </p:sp>
        </p:grpSp>
        <p:grpSp>
          <p:nvGrpSpPr>
            <p:cNvPr id="27" name="Graphic 3">
              <a:extLst>
                <a:ext uri="{FF2B5EF4-FFF2-40B4-BE49-F238E27FC236}">
                  <a16:creationId xmlns:a16="http://schemas.microsoft.com/office/drawing/2014/main" id="{6EBE8F07-84F3-4276-8650-D948A4C4C6B3}"/>
                </a:ext>
              </a:extLst>
            </p:cNvPr>
            <p:cNvGrpSpPr/>
            <p:nvPr/>
          </p:nvGrpSpPr>
          <p:grpSpPr>
            <a:xfrm>
              <a:off x="3362897" y="3216590"/>
              <a:ext cx="924408" cy="783209"/>
              <a:chOff x="3530917" y="2963227"/>
              <a:chExt cx="798195" cy="676274"/>
            </a:xfrm>
            <a:solidFill>
              <a:srgbClr val="EF497A"/>
            </a:solidFill>
          </p:grpSpPr>
          <p:sp>
            <p:nvSpPr>
              <p:cNvPr id="28" name="Graphic 3">
                <a:extLst>
                  <a:ext uri="{FF2B5EF4-FFF2-40B4-BE49-F238E27FC236}">
                    <a16:creationId xmlns:a16="http://schemas.microsoft.com/office/drawing/2014/main" id="{42C55AB6-18A8-4675-B06E-90FB9ABFB04D}"/>
                  </a:ext>
                </a:extLst>
              </p:cNvPr>
              <p:cNvSpPr/>
              <p:nvPr/>
            </p:nvSpPr>
            <p:spPr>
              <a:xfrm>
                <a:off x="3530917" y="3002280"/>
                <a:ext cx="751522" cy="637222"/>
              </a:xfrm>
              <a:custGeom>
                <a:avLst/>
                <a:gdLst>
                  <a:gd name="connsiteX0" fmla="*/ 0 w 751522"/>
                  <a:gd name="connsiteY0" fmla="*/ 637223 h 637222"/>
                  <a:gd name="connsiteX1" fmla="*/ 751523 w 751522"/>
                  <a:gd name="connsiteY1" fmla="*/ 0 h 637222"/>
                </a:gdLst>
                <a:ahLst/>
                <a:cxnLst>
                  <a:cxn ang="0">
                    <a:pos x="connsiteX0" y="connsiteY0"/>
                  </a:cxn>
                  <a:cxn ang="0">
                    <a:pos x="connsiteX1" y="connsiteY1"/>
                  </a:cxn>
                </a:cxnLst>
                <a:rect l="l" t="t" r="r" b="b"/>
                <a:pathLst>
                  <a:path w="751522" h="637222">
                    <a:moveTo>
                      <a:pt x="0" y="637223"/>
                    </a:moveTo>
                    <a:lnTo>
                      <a:pt x="751523" y="0"/>
                    </a:lnTo>
                  </a:path>
                </a:pathLst>
              </a:custGeom>
              <a:ln w="14288" cap="flat">
                <a:solidFill>
                  <a:srgbClr val="EF497A"/>
                </a:solidFill>
                <a:prstDash val="solid"/>
                <a:miter/>
              </a:ln>
            </p:spPr>
            <p:txBody>
              <a:bodyPr rtlCol="0" anchor="ctr"/>
              <a:lstStyle/>
              <a:p>
                <a:endParaRPr lang="en-US"/>
              </a:p>
            </p:txBody>
          </p:sp>
          <p:sp>
            <p:nvSpPr>
              <p:cNvPr id="29" name="Graphic 3">
                <a:extLst>
                  <a:ext uri="{FF2B5EF4-FFF2-40B4-BE49-F238E27FC236}">
                    <a16:creationId xmlns:a16="http://schemas.microsoft.com/office/drawing/2014/main" id="{1EF21BF0-E5D1-456A-8D7E-528AB6B3C460}"/>
                  </a:ext>
                </a:extLst>
              </p:cNvPr>
              <p:cNvSpPr/>
              <p:nvPr/>
            </p:nvSpPr>
            <p:spPr>
              <a:xfrm>
                <a:off x="4241482" y="2963227"/>
                <a:ext cx="87629" cy="81914"/>
              </a:xfrm>
              <a:custGeom>
                <a:avLst/>
                <a:gdLst>
                  <a:gd name="connsiteX0" fmla="*/ 87630 w 87629"/>
                  <a:gd name="connsiteY0" fmla="*/ 0 h 81914"/>
                  <a:gd name="connsiteX1" fmla="*/ 44767 w 87629"/>
                  <a:gd name="connsiteY1" fmla="*/ 81915 h 81914"/>
                  <a:gd name="connsiteX2" fmla="*/ 38100 w 87629"/>
                  <a:gd name="connsiteY2" fmla="*/ 41910 h 81914"/>
                  <a:gd name="connsiteX3" fmla="*/ 0 w 87629"/>
                  <a:gd name="connsiteY3" fmla="*/ 28575 h 81914"/>
                </a:gdLst>
                <a:ahLst/>
                <a:cxnLst>
                  <a:cxn ang="0">
                    <a:pos x="connsiteX0" y="connsiteY0"/>
                  </a:cxn>
                  <a:cxn ang="0">
                    <a:pos x="connsiteX1" y="connsiteY1"/>
                  </a:cxn>
                  <a:cxn ang="0">
                    <a:pos x="connsiteX2" y="connsiteY2"/>
                  </a:cxn>
                  <a:cxn ang="0">
                    <a:pos x="connsiteX3" y="connsiteY3"/>
                  </a:cxn>
                </a:cxnLst>
                <a:rect l="l" t="t" r="r" b="b"/>
                <a:pathLst>
                  <a:path w="87629" h="81914">
                    <a:moveTo>
                      <a:pt x="87630" y="0"/>
                    </a:moveTo>
                    <a:lnTo>
                      <a:pt x="44767" y="81915"/>
                    </a:lnTo>
                    <a:lnTo>
                      <a:pt x="38100" y="41910"/>
                    </a:lnTo>
                    <a:lnTo>
                      <a:pt x="0" y="28575"/>
                    </a:lnTo>
                    <a:close/>
                  </a:path>
                </a:pathLst>
              </a:custGeom>
              <a:solidFill>
                <a:srgbClr val="EF497A"/>
              </a:solidFill>
              <a:ln w="9525" cap="flat">
                <a:noFill/>
                <a:prstDash val="solid"/>
                <a:miter/>
              </a:ln>
            </p:spPr>
            <p:txBody>
              <a:bodyPr rtlCol="0" anchor="ctr"/>
              <a:lstStyle/>
              <a:p>
                <a:endParaRPr lang="en-US"/>
              </a:p>
            </p:txBody>
          </p:sp>
        </p:grpSp>
        <p:grpSp>
          <p:nvGrpSpPr>
            <p:cNvPr id="31" name="Graphic 3">
              <a:extLst>
                <a:ext uri="{FF2B5EF4-FFF2-40B4-BE49-F238E27FC236}">
                  <a16:creationId xmlns:a16="http://schemas.microsoft.com/office/drawing/2014/main" id="{AB056B52-0430-4D11-8AF3-278463F64F96}"/>
                </a:ext>
              </a:extLst>
            </p:cNvPr>
            <p:cNvGrpSpPr/>
            <p:nvPr/>
          </p:nvGrpSpPr>
          <p:grpSpPr>
            <a:xfrm>
              <a:off x="2995561" y="2949636"/>
              <a:ext cx="1291744" cy="154435"/>
              <a:chOff x="3213735" y="2732722"/>
              <a:chExt cx="1115377" cy="133349"/>
            </a:xfrm>
            <a:solidFill>
              <a:srgbClr val="EF497A"/>
            </a:solidFill>
          </p:grpSpPr>
          <p:sp>
            <p:nvSpPr>
              <p:cNvPr id="32" name="Graphic 3">
                <a:extLst>
                  <a:ext uri="{FF2B5EF4-FFF2-40B4-BE49-F238E27FC236}">
                    <a16:creationId xmlns:a16="http://schemas.microsoft.com/office/drawing/2014/main" id="{491AD90F-817B-4881-8636-80F02B76CB1A}"/>
                  </a:ext>
                </a:extLst>
              </p:cNvPr>
              <p:cNvSpPr/>
              <p:nvPr/>
            </p:nvSpPr>
            <p:spPr>
              <a:xfrm>
                <a:off x="3213735" y="2732722"/>
                <a:ext cx="1054417" cy="100964"/>
              </a:xfrm>
              <a:custGeom>
                <a:avLst/>
                <a:gdLst>
                  <a:gd name="connsiteX0" fmla="*/ 0 w 1054417"/>
                  <a:gd name="connsiteY0" fmla="*/ 0 h 100964"/>
                  <a:gd name="connsiteX1" fmla="*/ 1054418 w 1054417"/>
                  <a:gd name="connsiteY1" fmla="*/ 100965 h 100964"/>
                </a:gdLst>
                <a:ahLst/>
                <a:cxnLst>
                  <a:cxn ang="0">
                    <a:pos x="connsiteX0" y="connsiteY0"/>
                  </a:cxn>
                  <a:cxn ang="0">
                    <a:pos x="connsiteX1" y="connsiteY1"/>
                  </a:cxn>
                </a:cxnLst>
                <a:rect l="l" t="t" r="r" b="b"/>
                <a:pathLst>
                  <a:path w="1054417" h="100964">
                    <a:moveTo>
                      <a:pt x="0" y="0"/>
                    </a:moveTo>
                    <a:lnTo>
                      <a:pt x="1054418" y="100965"/>
                    </a:lnTo>
                  </a:path>
                </a:pathLst>
              </a:custGeom>
              <a:ln w="14288" cap="flat">
                <a:solidFill>
                  <a:srgbClr val="EF497A"/>
                </a:solidFill>
                <a:prstDash val="solid"/>
                <a:miter/>
              </a:ln>
            </p:spPr>
            <p:txBody>
              <a:bodyPr rtlCol="0" anchor="ctr"/>
              <a:lstStyle/>
              <a:p>
                <a:endParaRPr lang="en-US"/>
              </a:p>
            </p:txBody>
          </p:sp>
          <p:sp>
            <p:nvSpPr>
              <p:cNvPr id="34" name="Graphic 3">
                <a:extLst>
                  <a:ext uri="{FF2B5EF4-FFF2-40B4-BE49-F238E27FC236}">
                    <a16:creationId xmlns:a16="http://schemas.microsoft.com/office/drawing/2014/main" id="{7D6585EB-96D1-42B0-B60D-478E7781D312}"/>
                  </a:ext>
                </a:extLst>
              </p:cNvPr>
              <p:cNvSpPr/>
              <p:nvPr/>
            </p:nvSpPr>
            <p:spPr>
              <a:xfrm>
                <a:off x="4240529" y="2796540"/>
                <a:ext cx="88582" cy="69532"/>
              </a:xfrm>
              <a:custGeom>
                <a:avLst/>
                <a:gdLst>
                  <a:gd name="connsiteX0" fmla="*/ 88583 w 88582"/>
                  <a:gd name="connsiteY0" fmla="*/ 42863 h 69532"/>
                  <a:gd name="connsiteX1" fmla="*/ 0 w 88582"/>
                  <a:gd name="connsiteY1" fmla="*/ 69532 h 69532"/>
                  <a:gd name="connsiteX2" fmla="*/ 23813 w 88582"/>
                  <a:gd name="connsiteY2" fmla="*/ 36195 h 69532"/>
                  <a:gd name="connsiteX3" fmla="*/ 6667 w 88582"/>
                  <a:gd name="connsiteY3" fmla="*/ 0 h 69532"/>
                </a:gdLst>
                <a:ahLst/>
                <a:cxnLst>
                  <a:cxn ang="0">
                    <a:pos x="connsiteX0" y="connsiteY0"/>
                  </a:cxn>
                  <a:cxn ang="0">
                    <a:pos x="connsiteX1" y="connsiteY1"/>
                  </a:cxn>
                  <a:cxn ang="0">
                    <a:pos x="connsiteX2" y="connsiteY2"/>
                  </a:cxn>
                  <a:cxn ang="0">
                    <a:pos x="connsiteX3" y="connsiteY3"/>
                  </a:cxn>
                </a:cxnLst>
                <a:rect l="l" t="t" r="r" b="b"/>
                <a:pathLst>
                  <a:path w="88582" h="69532">
                    <a:moveTo>
                      <a:pt x="88583" y="42863"/>
                    </a:moveTo>
                    <a:lnTo>
                      <a:pt x="0" y="69532"/>
                    </a:lnTo>
                    <a:lnTo>
                      <a:pt x="23813" y="36195"/>
                    </a:lnTo>
                    <a:lnTo>
                      <a:pt x="6667" y="0"/>
                    </a:lnTo>
                    <a:close/>
                  </a:path>
                </a:pathLst>
              </a:custGeom>
              <a:solidFill>
                <a:srgbClr val="EF497A"/>
              </a:solidFill>
              <a:ln w="9525" cap="flat">
                <a:noFill/>
                <a:prstDash val="solid"/>
                <a:miter/>
              </a:ln>
            </p:spPr>
            <p:txBody>
              <a:bodyPr rtlCol="0" anchor="ctr"/>
              <a:lstStyle/>
              <a:p>
                <a:endParaRPr lang="en-US"/>
              </a:p>
            </p:txBody>
          </p:sp>
        </p:grpSp>
        <p:grpSp>
          <p:nvGrpSpPr>
            <p:cNvPr id="37" name="Graphic 3">
              <a:extLst>
                <a:ext uri="{FF2B5EF4-FFF2-40B4-BE49-F238E27FC236}">
                  <a16:creationId xmlns:a16="http://schemas.microsoft.com/office/drawing/2014/main" id="{61F924F9-3322-4EB5-AD61-47E05DC5FA27}"/>
                </a:ext>
              </a:extLst>
            </p:cNvPr>
            <p:cNvGrpSpPr/>
            <p:nvPr/>
          </p:nvGrpSpPr>
          <p:grpSpPr>
            <a:xfrm>
              <a:off x="3613304" y="1978897"/>
              <a:ext cx="661866" cy="705991"/>
              <a:chOff x="3747135" y="1894522"/>
              <a:chExt cx="571499" cy="609599"/>
            </a:xfrm>
            <a:solidFill>
              <a:srgbClr val="EF497A"/>
            </a:solidFill>
          </p:grpSpPr>
          <p:sp>
            <p:nvSpPr>
              <p:cNvPr id="38" name="Graphic 3">
                <a:extLst>
                  <a:ext uri="{FF2B5EF4-FFF2-40B4-BE49-F238E27FC236}">
                    <a16:creationId xmlns:a16="http://schemas.microsoft.com/office/drawing/2014/main" id="{77B26EC6-3A59-474C-9C10-B62929ADB3A2}"/>
                  </a:ext>
                </a:extLst>
              </p:cNvPr>
              <p:cNvSpPr/>
              <p:nvPr/>
            </p:nvSpPr>
            <p:spPr>
              <a:xfrm>
                <a:off x="3747135" y="1894522"/>
                <a:ext cx="530542" cy="565785"/>
              </a:xfrm>
              <a:custGeom>
                <a:avLst/>
                <a:gdLst>
                  <a:gd name="connsiteX0" fmla="*/ 0 w 530542"/>
                  <a:gd name="connsiteY0" fmla="*/ 0 h 565785"/>
                  <a:gd name="connsiteX1" fmla="*/ 530543 w 530542"/>
                  <a:gd name="connsiteY1" fmla="*/ 565785 h 565785"/>
                </a:gdLst>
                <a:ahLst/>
                <a:cxnLst>
                  <a:cxn ang="0">
                    <a:pos x="connsiteX0" y="connsiteY0"/>
                  </a:cxn>
                  <a:cxn ang="0">
                    <a:pos x="connsiteX1" y="connsiteY1"/>
                  </a:cxn>
                </a:cxnLst>
                <a:rect l="l" t="t" r="r" b="b"/>
                <a:pathLst>
                  <a:path w="530542" h="565785">
                    <a:moveTo>
                      <a:pt x="0" y="0"/>
                    </a:moveTo>
                    <a:lnTo>
                      <a:pt x="530543" y="565785"/>
                    </a:lnTo>
                  </a:path>
                </a:pathLst>
              </a:custGeom>
              <a:ln w="14288" cap="flat">
                <a:solidFill>
                  <a:srgbClr val="EF497A"/>
                </a:solidFill>
                <a:prstDash val="solid"/>
                <a:miter/>
              </a:ln>
            </p:spPr>
            <p:txBody>
              <a:bodyPr rtlCol="0" anchor="ctr"/>
              <a:lstStyle/>
              <a:p>
                <a:endParaRPr lang="en-US"/>
              </a:p>
            </p:txBody>
          </p:sp>
          <p:sp>
            <p:nvSpPr>
              <p:cNvPr id="39" name="Graphic 3">
                <a:extLst>
                  <a:ext uri="{FF2B5EF4-FFF2-40B4-BE49-F238E27FC236}">
                    <a16:creationId xmlns:a16="http://schemas.microsoft.com/office/drawing/2014/main" id="{F6293E5B-804D-4282-A4BB-E932FC4C5D60}"/>
                  </a:ext>
                </a:extLst>
              </p:cNvPr>
              <p:cNvSpPr/>
              <p:nvPr/>
            </p:nvSpPr>
            <p:spPr>
              <a:xfrm>
                <a:off x="4234815" y="2418397"/>
                <a:ext cx="83819" cy="85724"/>
              </a:xfrm>
              <a:custGeom>
                <a:avLst/>
                <a:gdLst>
                  <a:gd name="connsiteX0" fmla="*/ 83820 w 83819"/>
                  <a:gd name="connsiteY0" fmla="*/ 85725 h 85724"/>
                  <a:gd name="connsiteX1" fmla="*/ 0 w 83819"/>
                  <a:gd name="connsiteY1" fmla="*/ 47625 h 85724"/>
                  <a:gd name="connsiteX2" fmla="*/ 40005 w 83819"/>
                  <a:gd name="connsiteY2" fmla="*/ 38100 h 85724"/>
                  <a:gd name="connsiteX3" fmla="*/ 51435 w 83819"/>
                  <a:gd name="connsiteY3" fmla="*/ 0 h 85724"/>
                </a:gdLst>
                <a:ahLst/>
                <a:cxnLst>
                  <a:cxn ang="0">
                    <a:pos x="connsiteX0" y="connsiteY0"/>
                  </a:cxn>
                  <a:cxn ang="0">
                    <a:pos x="connsiteX1" y="connsiteY1"/>
                  </a:cxn>
                  <a:cxn ang="0">
                    <a:pos x="connsiteX2" y="connsiteY2"/>
                  </a:cxn>
                  <a:cxn ang="0">
                    <a:pos x="connsiteX3" y="connsiteY3"/>
                  </a:cxn>
                </a:cxnLst>
                <a:rect l="l" t="t" r="r" b="b"/>
                <a:pathLst>
                  <a:path w="83819" h="85724">
                    <a:moveTo>
                      <a:pt x="83820" y="85725"/>
                    </a:moveTo>
                    <a:lnTo>
                      <a:pt x="0" y="47625"/>
                    </a:lnTo>
                    <a:lnTo>
                      <a:pt x="40005" y="38100"/>
                    </a:lnTo>
                    <a:lnTo>
                      <a:pt x="51435" y="0"/>
                    </a:lnTo>
                    <a:close/>
                  </a:path>
                </a:pathLst>
              </a:custGeom>
              <a:solidFill>
                <a:srgbClr val="EF497A"/>
              </a:solidFill>
              <a:ln w="9525" cap="flat">
                <a:noFill/>
                <a:prstDash val="solid"/>
                <a:miter/>
              </a:ln>
            </p:spPr>
            <p:txBody>
              <a:bodyPr rtlCol="0" anchor="ctr"/>
              <a:lstStyle/>
              <a:p>
                <a:endParaRPr lang="en-US"/>
              </a:p>
            </p:txBody>
          </p:sp>
        </p:grpSp>
      </p:grpSp>
      <p:sp>
        <p:nvSpPr>
          <p:cNvPr id="41" name="Graphic 3">
            <a:extLst>
              <a:ext uri="{FF2B5EF4-FFF2-40B4-BE49-F238E27FC236}">
                <a16:creationId xmlns:a16="http://schemas.microsoft.com/office/drawing/2014/main" id="{A866EFFA-E6A2-4B6B-8542-8A3F1948ADE3}"/>
              </a:ext>
            </a:extLst>
          </p:cNvPr>
          <p:cNvSpPr/>
          <p:nvPr/>
        </p:nvSpPr>
        <p:spPr>
          <a:xfrm>
            <a:off x="6201206" y="2649488"/>
            <a:ext cx="222828" cy="730259"/>
          </a:xfrm>
          <a:custGeom>
            <a:avLst/>
            <a:gdLst>
              <a:gd name="connsiteX0" fmla="*/ 0 w 192404"/>
              <a:gd name="connsiteY0" fmla="*/ 30480 h 630554"/>
              <a:gd name="connsiteX1" fmla="*/ 0 w 192404"/>
              <a:gd name="connsiteY1" fmla="*/ 589597 h 630554"/>
              <a:gd name="connsiteX2" fmla="*/ 9525 w 192404"/>
              <a:gd name="connsiteY2" fmla="*/ 601980 h 630554"/>
              <a:gd name="connsiteX3" fmla="*/ 153352 w 192404"/>
              <a:gd name="connsiteY3" fmla="*/ 630555 h 630554"/>
              <a:gd name="connsiteX4" fmla="*/ 192405 w 192404"/>
              <a:gd name="connsiteY4" fmla="*/ 260985 h 630554"/>
              <a:gd name="connsiteX5" fmla="*/ 154305 w 192404"/>
              <a:gd name="connsiteY5" fmla="*/ 0 h 630554"/>
              <a:gd name="connsiteX6" fmla="*/ 10477 w 192404"/>
              <a:gd name="connsiteY6" fmla="*/ 19050 h 630554"/>
              <a:gd name="connsiteX7" fmla="*/ 0 w 192404"/>
              <a:gd name="connsiteY7" fmla="*/ 30480 h 630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2404" h="630554">
                <a:moveTo>
                  <a:pt x="0" y="30480"/>
                </a:moveTo>
                <a:lnTo>
                  <a:pt x="0" y="589597"/>
                </a:lnTo>
                <a:cubicBezTo>
                  <a:pt x="0" y="595313"/>
                  <a:pt x="3810" y="600075"/>
                  <a:pt x="9525" y="601980"/>
                </a:cubicBezTo>
                <a:lnTo>
                  <a:pt x="153352" y="630555"/>
                </a:lnTo>
                <a:lnTo>
                  <a:pt x="192405" y="260985"/>
                </a:lnTo>
                <a:lnTo>
                  <a:pt x="154305" y="0"/>
                </a:lnTo>
                <a:lnTo>
                  <a:pt x="10477" y="19050"/>
                </a:lnTo>
                <a:cubicBezTo>
                  <a:pt x="4763" y="19050"/>
                  <a:pt x="0" y="24765"/>
                  <a:pt x="0" y="30480"/>
                </a:cubicBezTo>
                <a:close/>
              </a:path>
            </a:pathLst>
          </a:custGeom>
          <a:solidFill>
            <a:srgbClr val="444B8C"/>
          </a:solidFill>
          <a:ln w="9525" cap="flat">
            <a:noFill/>
            <a:prstDash val="solid"/>
            <a:miter/>
          </a:ln>
        </p:spPr>
        <p:txBody>
          <a:bodyPr rtlCol="0" anchor="ctr"/>
          <a:lstStyle/>
          <a:p>
            <a:endParaRPr lang="en-US"/>
          </a:p>
        </p:txBody>
      </p:sp>
      <p:sp>
        <p:nvSpPr>
          <p:cNvPr id="42" name="Graphic 3">
            <a:extLst>
              <a:ext uri="{FF2B5EF4-FFF2-40B4-BE49-F238E27FC236}">
                <a16:creationId xmlns:a16="http://schemas.microsoft.com/office/drawing/2014/main" id="{7DD10DA2-56B2-436D-97F4-70AB3FBAFBFB}"/>
              </a:ext>
            </a:extLst>
          </p:cNvPr>
          <p:cNvSpPr/>
          <p:nvPr/>
        </p:nvSpPr>
        <p:spPr>
          <a:xfrm>
            <a:off x="6364467" y="2647282"/>
            <a:ext cx="350789" cy="733674"/>
          </a:xfrm>
          <a:custGeom>
            <a:avLst/>
            <a:gdLst>
              <a:gd name="connsiteX0" fmla="*/ 285750 w 302894"/>
              <a:gd name="connsiteY0" fmla="*/ 10477 h 633502"/>
              <a:gd name="connsiteX1" fmla="*/ 19050 w 302894"/>
              <a:gd name="connsiteY1" fmla="*/ 0 h 633502"/>
              <a:gd name="connsiteX2" fmla="*/ 0 w 302894"/>
              <a:gd name="connsiteY2" fmla="*/ 16192 h 633502"/>
              <a:gd name="connsiteX3" fmla="*/ 0 w 302894"/>
              <a:gd name="connsiteY3" fmla="*/ 618172 h 633502"/>
              <a:gd name="connsiteX4" fmla="*/ 19050 w 302894"/>
              <a:gd name="connsiteY4" fmla="*/ 633413 h 633502"/>
              <a:gd name="connsiteX5" fmla="*/ 285750 w 302894"/>
              <a:gd name="connsiteY5" fmla="*/ 618172 h 633502"/>
              <a:gd name="connsiteX6" fmla="*/ 302895 w 302894"/>
              <a:gd name="connsiteY6" fmla="*/ 601027 h 633502"/>
              <a:gd name="connsiteX7" fmla="*/ 302895 w 302894"/>
              <a:gd name="connsiteY7" fmla="*/ 26670 h 633502"/>
              <a:gd name="connsiteX8" fmla="*/ 285750 w 302894"/>
              <a:gd name="connsiteY8" fmla="*/ 10477 h 63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2894" h="633502">
                <a:moveTo>
                  <a:pt x="285750" y="10477"/>
                </a:moveTo>
                <a:lnTo>
                  <a:pt x="19050" y="0"/>
                </a:lnTo>
                <a:cubicBezTo>
                  <a:pt x="8572" y="0"/>
                  <a:pt x="0" y="6667"/>
                  <a:pt x="0" y="16192"/>
                </a:cubicBezTo>
                <a:lnTo>
                  <a:pt x="0" y="618172"/>
                </a:lnTo>
                <a:cubicBezTo>
                  <a:pt x="0" y="627697"/>
                  <a:pt x="8572" y="634365"/>
                  <a:pt x="19050" y="633413"/>
                </a:cubicBezTo>
                <a:lnTo>
                  <a:pt x="285750" y="618172"/>
                </a:lnTo>
                <a:cubicBezTo>
                  <a:pt x="295275" y="617220"/>
                  <a:pt x="302895" y="610552"/>
                  <a:pt x="302895" y="601027"/>
                </a:cubicBezTo>
                <a:lnTo>
                  <a:pt x="302895" y="26670"/>
                </a:lnTo>
                <a:cubicBezTo>
                  <a:pt x="302895" y="18097"/>
                  <a:pt x="295275" y="10477"/>
                  <a:pt x="285750" y="10477"/>
                </a:cubicBezTo>
                <a:close/>
              </a:path>
            </a:pathLst>
          </a:custGeom>
          <a:solidFill>
            <a:srgbClr val="444B8C"/>
          </a:solidFill>
          <a:ln w="9525" cap="flat">
            <a:noFill/>
            <a:prstDash val="solid"/>
            <a:miter/>
          </a:ln>
        </p:spPr>
        <p:txBody>
          <a:bodyPr rtlCol="0" anchor="ctr"/>
          <a:lstStyle/>
          <a:p>
            <a:endParaRPr lang="en-US"/>
          </a:p>
        </p:txBody>
      </p:sp>
      <p:grpSp>
        <p:nvGrpSpPr>
          <p:cNvPr id="43" name="Graphic 3">
            <a:extLst>
              <a:ext uri="{FF2B5EF4-FFF2-40B4-BE49-F238E27FC236}">
                <a16:creationId xmlns:a16="http://schemas.microsoft.com/office/drawing/2014/main" id="{6B404FED-71E5-456C-B051-268E0FFB69D2}"/>
              </a:ext>
            </a:extLst>
          </p:cNvPr>
          <p:cNvGrpSpPr/>
          <p:nvPr/>
        </p:nvGrpSpPr>
        <p:grpSpPr>
          <a:xfrm>
            <a:off x="6386529" y="2664930"/>
            <a:ext cx="309974" cy="84939"/>
            <a:chOff x="4472940" y="2499359"/>
            <a:chExt cx="267652" cy="73342"/>
          </a:xfrm>
        </p:grpSpPr>
        <p:sp>
          <p:nvSpPr>
            <p:cNvPr id="44" name="Graphic 3">
              <a:extLst>
                <a:ext uri="{FF2B5EF4-FFF2-40B4-BE49-F238E27FC236}">
                  <a16:creationId xmlns:a16="http://schemas.microsoft.com/office/drawing/2014/main" id="{45091410-1D34-4B19-A42B-6968DA2223C7}"/>
                </a:ext>
              </a:extLst>
            </p:cNvPr>
            <p:cNvSpPr/>
            <p:nvPr/>
          </p:nvSpPr>
          <p:spPr>
            <a:xfrm>
              <a:off x="4472940" y="2499359"/>
              <a:ext cx="267652" cy="73342"/>
            </a:xfrm>
            <a:custGeom>
              <a:avLst/>
              <a:gdLst>
                <a:gd name="connsiteX0" fmla="*/ 0 w 267652"/>
                <a:gd name="connsiteY0" fmla="*/ 54293 h 73342"/>
                <a:gd name="connsiteX1" fmla="*/ 0 w 267652"/>
                <a:gd name="connsiteY1" fmla="*/ 11430 h 73342"/>
                <a:gd name="connsiteX2" fmla="*/ 13335 w 267652"/>
                <a:gd name="connsiteY2" fmla="*/ 0 h 73342"/>
                <a:gd name="connsiteX3" fmla="*/ 255270 w 267652"/>
                <a:gd name="connsiteY3" fmla="*/ 9525 h 73342"/>
                <a:gd name="connsiteX4" fmla="*/ 267652 w 267652"/>
                <a:gd name="connsiteY4" fmla="*/ 20955 h 73342"/>
                <a:gd name="connsiteX5" fmla="*/ 267652 w 267652"/>
                <a:gd name="connsiteY5" fmla="*/ 61913 h 73342"/>
                <a:gd name="connsiteX6" fmla="*/ 255270 w 267652"/>
                <a:gd name="connsiteY6" fmla="*/ 73343 h 73342"/>
                <a:gd name="connsiteX7" fmla="*/ 13335 w 267652"/>
                <a:gd name="connsiteY7" fmla="*/ 66675 h 73342"/>
                <a:gd name="connsiteX8" fmla="*/ 0 w 267652"/>
                <a:gd name="connsiteY8" fmla="*/ 54293 h 73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652" h="73342">
                  <a:moveTo>
                    <a:pt x="0" y="54293"/>
                  </a:moveTo>
                  <a:lnTo>
                    <a:pt x="0" y="11430"/>
                  </a:lnTo>
                  <a:cubicBezTo>
                    <a:pt x="0" y="4763"/>
                    <a:pt x="5715" y="0"/>
                    <a:pt x="13335" y="0"/>
                  </a:cubicBezTo>
                  <a:lnTo>
                    <a:pt x="255270" y="9525"/>
                  </a:lnTo>
                  <a:cubicBezTo>
                    <a:pt x="261938" y="9525"/>
                    <a:pt x="267652" y="15240"/>
                    <a:pt x="267652" y="20955"/>
                  </a:cubicBezTo>
                  <a:lnTo>
                    <a:pt x="267652" y="61913"/>
                  </a:lnTo>
                  <a:cubicBezTo>
                    <a:pt x="267652" y="68580"/>
                    <a:pt x="261938" y="73343"/>
                    <a:pt x="255270" y="73343"/>
                  </a:cubicBezTo>
                  <a:lnTo>
                    <a:pt x="13335" y="66675"/>
                  </a:lnTo>
                  <a:cubicBezTo>
                    <a:pt x="5715" y="66675"/>
                    <a:pt x="0" y="60960"/>
                    <a:pt x="0" y="54293"/>
                  </a:cubicBezTo>
                  <a:close/>
                </a:path>
              </a:pathLst>
            </a:custGeom>
            <a:solidFill>
              <a:srgbClr val="AA80F9">
                <a:alpha val="74000"/>
              </a:srgbClr>
            </a:solidFill>
            <a:ln w="9525" cap="flat">
              <a:noFill/>
              <a:prstDash val="solid"/>
              <a:miter/>
            </a:ln>
          </p:spPr>
          <p:txBody>
            <a:bodyPr rtlCol="0" anchor="ctr"/>
            <a:lstStyle/>
            <a:p>
              <a:endParaRPr lang="en-US"/>
            </a:p>
          </p:txBody>
        </p:sp>
        <p:sp>
          <p:nvSpPr>
            <p:cNvPr id="45" name="Graphic 3">
              <a:extLst>
                <a:ext uri="{FF2B5EF4-FFF2-40B4-BE49-F238E27FC236}">
                  <a16:creationId xmlns:a16="http://schemas.microsoft.com/office/drawing/2014/main" id="{207D062D-039E-4D9E-A230-D18709838FE0}"/>
                </a:ext>
              </a:extLst>
            </p:cNvPr>
            <p:cNvSpPr/>
            <p:nvPr/>
          </p:nvSpPr>
          <p:spPr>
            <a:xfrm>
              <a:off x="4484370" y="2510603"/>
              <a:ext cx="13334" cy="10851"/>
            </a:xfrm>
            <a:custGeom>
              <a:avLst/>
              <a:gdLst>
                <a:gd name="connsiteX0" fmla="*/ 13335 w 13334"/>
                <a:gd name="connsiteY0" fmla="*/ 5902 h 10851"/>
                <a:gd name="connsiteX1" fmla="*/ 6667 w 13334"/>
                <a:gd name="connsiteY1" fmla="*/ 10664 h 10851"/>
                <a:gd name="connsiteX2" fmla="*/ 0 w 13334"/>
                <a:gd name="connsiteY2" fmla="*/ 4949 h 10851"/>
                <a:gd name="connsiteX3" fmla="*/ 6667 w 13334"/>
                <a:gd name="connsiteY3" fmla="*/ 187 h 10851"/>
                <a:gd name="connsiteX4" fmla="*/ 13335 w 13334"/>
                <a:gd name="connsiteY4" fmla="*/ 5902 h 10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4" h="10851">
                  <a:moveTo>
                    <a:pt x="13335" y="5902"/>
                  </a:moveTo>
                  <a:cubicBezTo>
                    <a:pt x="13335" y="8759"/>
                    <a:pt x="10477" y="11617"/>
                    <a:pt x="6667" y="10664"/>
                  </a:cubicBezTo>
                  <a:cubicBezTo>
                    <a:pt x="2858" y="10664"/>
                    <a:pt x="0" y="7807"/>
                    <a:pt x="0" y="4949"/>
                  </a:cubicBezTo>
                  <a:cubicBezTo>
                    <a:pt x="0" y="2092"/>
                    <a:pt x="2858" y="-766"/>
                    <a:pt x="6667" y="187"/>
                  </a:cubicBezTo>
                  <a:cubicBezTo>
                    <a:pt x="10477" y="187"/>
                    <a:pt x="13335" y="3044"/>
                    <a:pt x="13335" y="5902"/>
                  </a:cubicBezTo>
                  <a:close/>
                </a:path>
              </a:pathLst>
            </a:custGeom>
            <a:solidFill>
              <a:srgbClr val="FFFFFF">
                <a:alpha val="40000"/>
              </a:srgbClr>
            </a:solidFill>
            <a:ln w="9525" cap="flat">
              <a:noFill/>
              <a:prstDash val="solid"/>
              <a:miter/>
            </a:ln>
          </p:spPr>
          <p:txBody>
            <a:bodyPr rtlCol="0" anchor="ctr"/>
            <a:lstStyle/>
            <a:p>
              <a:endParaRPr lang="en-US"/>
            </a:p>
          </p:txBody>
        </p:sp>
        <p:sp>
          <p:nvSpPr>
            <p:cNvPr id="46" name="Graphic 3">
              <a:extLst>
                <a:ext uri="{FF2B5EF4-FFF2-40B4-BE49-F238E27FC236}">
                  <a16:creationId xmlns:a16="http://schemas.microsoft.com/office/drawing/2014/main" id="{5A7F7897-8889-4B87-84BE-7BBFA8310FC3}"/>
                </a:ext>
              </a:extLst>
            </p:cNvPr>
            <p:cNvSpPr/>
            <p:nvPr/>
          </p:nvSpPr>
          <p:spPr>
            <a:xfrm>
              <a:off x="4504372" y="2510603"/>
              <a:ext cx="13335" cy="10851"/>
            </a:xfrm>
            <a:custGeom>
              <a:avLst/>
              <a:gdLst>
                <a:gd name="connsiteX0" fmla="*/ 13335 w 13335"/>
                <a:gd name="connsiteY0" fmla="*/ 5902 h 10851"/>
                <a:gd name="connsiteX1" fmla="*/ 6668 w 13335"/>
                <a:gd name="connsiteY1" fmla="*/ 10664 h 10851"/>
                <a:gd name="connsiteX2" fmla="*/ 0 w 13335"/>
                <a:gd name="connsiteY2" fmla="*/ 4949 h 10851"/>
                <a:gd name="connsiteX3" fmla="*/ 6668 w 13335"/>
                <a:gd name="connsiteY3" fmla="*/ 187 h 10851"/>
                <a:gd name="connsiteX4" fmla="*/ 13335 w 13335"/>
                <a:gd name="connsiteY4" fmla="*/ 5902 h 10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 h="10851">
                  <a:moveTo>
                    <a:pt x="13335" y="5902"/>
                  </a:moveTo>
                  <a:cubicBezTo>
                    <a:pt x="13335" y="8759"/>
                    <a:pt x="10478" y="11617"/>
                    <a:pt x="6668" y="10664"/>
                  </a:cubicBezTo>
                  <a:cubicBezTo>
                    <a:pt x="2858" y="10664"/>
                    <a:pt x="0" y="7807"/>
                    <a:pt x="0" y="4949"/>
                  </a:cubicBezTo>
                  <a:cubicBezTo>
                    <a:pt x="0" y="2092"/>
                    <a:pt x="2858" y="-766"/>
                    <a:pt x="6668" y="187"/>
                  </a:cubicBezTo>
                  <a:cubicBezTo>
                    <a:pt x="10478" y="1139"/>
                    <a:pt x="13335" y="3044"/>
                    <a:pt x="13335" y="5902"/>
                  </a:cubicBezTo>
                  <a:close/>
                </a:path>
              </a:pathLst>
            </a:custGeom>
            <a:solidFill>
              <a:srgbClr val="FFFFFF">
                <a:alpha val="40000"/>
              </a:srgbClr>
            </a:solidFill>
            <a:ln w="9525" cap="flat">
              <a:noFill/>
              <a:prstDash val="solid"/>
              <a:miter/>
            </a:ln>
          </p:spPr>
          <p:txBody>
            <a:bodyPr rtlCol="0" anchor="ctr"/>
            <a:lstStyle/>
            <a:p>
              <a:endParaRPr lang="en-US"/>
            </a:p>
          </p:txBody>
        </p:sp>
        <p:sp>
          <p:nvSpPr>
            <p:cNvPr id="47" name="Graphic 3">
              <a:extLst>
                <a:ext uri="{FF2B5EF4-FFF2-40B4-BE49-F238E27FC236}">
                  <a16:creationId xmlns:a16="http://schemas.microsoft.com/office/drawing/2014/main" id="{9A823E28-316B-4FD0-AE78-3F8D9A58E7CA}"/>
                </a:ext>
              </a:extLst>
            </p:cNvPr>
            <p:cNvSpPr/>
            <p:nvPr/>
          </p:nvSpPr>
          <p:spPr>
            <a:xfrm>
              <a:off x="4525327" y="2511555"/>
              <a:ext cx="11429" cy="10851"/>
            </a:xfrm>
            <a:custGeom>
              <a:avLst/>
              <a:gdLst>
                <a:gd name="connsiteX0" fmla="*/ 11430 w 11429"/>
                <a:gd name="connsiteY0" fmla="*/ 5902 h 10851"/>
                <a:gd name="connsiteX1" fmla="*/ 5715 w 11429"/>
                <a:gd name="connsiteY1" fmla="*/ 10664 h 10851"/>
                <a:gd name="connsiteX2" fmla="*/ 0 w 11429"/>
                <a:gd name="connsiteY2" fmla="*/ 4949 h 10851"/>
                <a:gd name="connsiteX3" fmla="*/ 5715 w 11429"/>
                <a:gd name="connsiteY3" fmla="*/ 187 h 10851"/>
                <a:gd name="connsiteX4" fmla="*/ 11430 w 11429"/>
                <a:gd name="connsiteY4" fmla="*/ 5902 h 10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9" h="10851">
                  <a:moveTo>
                    <a:pt x="11430" y="5902"/>
                  </a:moveTo>
                  <a:cubicBezTo>
                    <a:pt x="11430" y="8759"/>
                    <a:pt x="8572" y="11617"/>
                    <a:pt x="5715" y="10664"/>
                  </a:cubicBezTo>
                  <a:cubicBezTo>
                    <a:pt x="1905" y="10664"/>
                    <a:pt x="0" y="7807"/>
                    <a:pt x="0" y="4949"/>
                  </a:cubicBezTo>
                  <a:cubicBezTo>
                    <a:pt x="0" y="2092"/>
                    <a:pt x="2857" y="-766"/>
                    <a:pt x="5715" y="187"/>
                  </a:cubicBezTo>
                  <a:cubicBezTo>
                    <a:pt x="8572" y="187"/>
                    <a:pt x="11430" y="3044"/>
                    <a:pt x="11430" y="5902"/>
                  </a:cubicBezTo>
                  <a:close/>
                </a:path>
              </a:pathLst>
            </a:custGeom>
            <a:solidFill>
              <a:srgbClr val="FFFFFF">
                <a:alpha val="40000"/>
              </a:srgbClr>
            </a:solidFill>
            <a:ln w="9525" cap="flat">
              <a:noFill/>
              <a:prstDash val="solid"/>
              <a:miter/>
            </a:ln>
          </p:spPr>
          <p:txBody>
            <a:bodyPr rtlCol="0" anchor="ctr"/>
            <a:lstStyle/>
            <a:p>
              <a:endParaRPr lang="en-US"/>
            </a:p>
          </p:txBody>
        </p:sp>
        <p:sp>
          <p:nvSpPr>
            <p:cNvPr id="48" name="Graphic 3">
              <a:extLst>
                <a:ext uri="{FF2B5EF4-FFF2-40B4-BE49-F238E27FC236}">
                  <a16:creationId xmlns:a16="http://schemas.microsoft.com/office/drawing/2014/main" id="{E6A4F4DF-84DD-48EF-BDB7-0B9FF54AB62E}"/>
                </a:ext>
              </a:extLst>
            </p:cNvPr>
            <p:cNvSpPr/>
            <p:nvPr/>
          </p:nvSpPr>
          <p:spPr>
            <a:xfrm>
              <a:off x="4549140" y="2512695"/>
              <a:ext cx="177164" cy="49529"/>
            </a:xfrm>
            <a:custGeom>
              <a:avLst/>
              <a:gdLst>
                <a:gd name="connsiteX0" fmla="*/ 177165 w 177164"/>
                <a:gd name="connsiteY0" fmla="*/ 49530 h 49529"/>
                <a:gd name="connsiteX1" fmla="*/ 0 w 177164"/>
                <a:gd name="connsiteY1" fmla="*/ 44767 h 49529"/>
                <a:gd name="connsiteX2" fmla="*/ 0 w 177164"/>
                <a:gd name="connsiteY2" fmla="*/ 0 h 49529"/>
                <a:gd name="connsiteX3" fmla="*/ 177165 w 177164"/>
                <a:gd name="connsiteY3" fmla="*/ 6667 h 49529"/>
              </a:gdLst>
              <a:ahLst/>
              <a:cxnLst>
                <a:cxn ang="0">
                  <a:pos x="connsiteX0" y="connsiteY0"/>
                </a:cxn>
                <a:cxn ang="0">
                  <a:pos x="connsiteX1" y="connsiteY1"/>
                </a:cxn>
                <a:cxn ang="0">
                  <a:pos x="connsiteX2" y="connsiteY2"/>
                </a:cxn>
                <a:cxn ang="0">
                  <a:pos x="connsiteX3" y="connsiteY3"/>
                </a:cxn>
              </a:cxnLst>
              <a:rect l="l" t="t" r="r" b="b"/>
              <a:pathLst>
                <a:path w="177164" h="49529">
                  <a:moveTo>
                    <a:pt x="177165" y="49530"/>
                  </a:moveTo>
                  <a:lnTo>
                    <a:pt x="0" y="44767"/>
                  </a:lnTo>
                  <a:lnTo>
                    <a:pt x="0" y="0"/>
                  </a:lnTo>
                  <a:lnTo>
                    <a:pt x="177165" y="6667"/>
                  </a:lnTo>
                  <a:close/>
                </a:path>
              </a:pathLst>
            </a:custGeom>
            <a:solidFill>
              <a:srgbClr val="444B8C"/>
            </a:solidFill>
            <a:ln w="9525" cap="flat">
              <a:noFill/>
              <a:prstDash val="solid"/>
              <a:miter/>
            </a:ln>
          </p:spPr>
          <p:txBody>
            <a:bodyPr rtlCol="0" anchor="ctr"/>
            <a:lstStyle/>
            <a:p>
              <a:endParaRPr lang="en-US"/>
            </a:p>
          </p:txBody>
        </p:sp>
        <p:grpSp>
          <p:nvGrpSpPr>
            <p:cNvPr id="49" name="Graphic 3">
              <a:extLst>
                <a:ext uri="{FF2B5EF4-FFF2-40B4-BE49-F238E27FC236}">
                  <a16:creationId xmlns:a16="http://schemas.microsoft.com/office/drawing/2014/main" id="{33B0942A-AA89-4FBE-86BC-655D2E780B9D}"/>
                </a:ext>
              </a:extLst>
            </p:cNvPr>
            <p:cNvGrpSpPr/>
            <p:nvPr/>
          </p:nvGrpSpPr>
          <p:grpSpPr>
            <a:xfrm>
              <a:off x="4561522" y="2518409"/>
              <a:ext cx="153352" cy="40957"/>
              <a:chOff x="4561522" y="2518409"/>
              <a:chExt cx="153352" cy="40957"/>
            </a:xfrm>
            <a:solidFill>
              <a:srgbClr val="FFFFFF"/>
            </a:solidFill>
          </p:grpSpPr>
          <p:sp>
            <p:nvSpPr>
              <p:cNvPr id="50" name="Graphic 3">
                <a:extLst>
                  <a:ext uri="{FF2B5EF4-FFF2-40B4-BE49-F238E27FC236}">
                    <a16:creationId xmlns:a16="http://schemas.microsoft.com/office/drawing/2014/main" id="{7E2721A2-2FC7-4443-9D6E-2DF89A4E2219}"/>
                  </a:ext>
                </a:extLst>
              </p:cNvPr>
              <p:cNvSpPr/>
              <p:nvPr/>
            </p:nvSpPr>
            <p:spPr>
              <a:xfrm>
                <a:off x="4561522" y="2518409"/>
                <a:ext cx="4762" cy="36195"/>
              </a:xfrm>
              <a:custGeom>
                <a:avLst/>
                <a:gdLst>
                  <a:gd name="connsiteX0" fmla="*/ 4763 w 4762"/>
                  <a:gd name="connsiteY0" fmla="*/ 36195 h 36195"/>
                  <a:gd name="connsiteX1" fmla="*/ 0 w 4762"/>
                  <a:gd name="connsiteY1" fmla="*/ 36195 h 36195"/>
                  <a:gd name="connsiteX2" fmla="*/ 0 w 4762"/>
                  <a:gd name="connsiteY2" fmla="*/ 0 h 36195"/>
                  <a:gd name="connsiteX3" fmla="*/ 4763 w 4762"/>
                  <a:gd name="connsiteY3" fmla="*/ 0 h 36195"/>
                </a:gdLst>
                <a:ahLst/>
                <a:cxnLst>
                  <a:cxn ang="0">
                    <a:pos x="connsiteX0" y="connsiteY0"/>
                  </a:cxn>
                  <a:cxn ang="0">
                    <a:pos x="connsiteX1" y="connsiteY1"/>
                  </a:cxn>
                  <a:cxn ang="0">
                    <a:pos x="connsiteX2" y="connsiteY2"/>
                  </a:cxn>
                  <a:cxn ang="0">
                    <a:pos x="connsiteX3" y="connsiteY3"/>
                  </a:cxn>
                </a:cxnLst>
                <a:rect l="l" t="t" r="r" b="b"/>
                <a:pathLst>
                  <a:path w="4762" h="36195">
                    <a:moveTo>
                      <a:pt x="4763" y="36195"/>
                    </a:moveTo>
                    <a:lnTo>
                      <a:pt x="0" y="36195"/>
                    </a:lnTo>
                    <a:lnTo>
                      <a:pt x="0" y="0"/>
                    </a:lnTo>
                    <a:lnTo>
                      <a:pt x="4763" y="0"/>
                    </a:lnTo>
                    <a:close/>
                  </a:path>
                </a:pathLst>
              </a:custGeom>
              <a:solidFill>
                <a:srgbClr val="FFFFFF"/>
              </a:solidFill>
              <a:ln w="9525" cap="flat">
                <a:noFill/>
                <a:prstDash val="solid"/>
                <a:miter/>
              </a:ln>
            </p:spPr>
            <p:txBody>
              <a:bodyPr rtlCol="0" anchor="ctr"/>
              <a:lstStyle/>
              <a:p>
                <a:endParaRPr lang="en-US"/>
              </a:p>
            </p:txBody>
          </p:sp>
          <p:sp>
            <p:nvSpPr>
              <p:cNvPr id="51" name="Graphic 3">
                <a:extLst>
                  <a:ext uri="{FF2B5EF4-FFF2-40B4-BE49-F238E27FC236}">
                    <a16:creationId xmlns:a16="http://schemas.microsoft.com/office/drawing/2014/main" id="{1BF1A86D-3B76-46DF-AC0F-3A999009C86D}"/>
                  </a:ext>
                </a:extLst>
              </p:cNvPr>
              <p:cNvSpPr/>
              <p:nvPr/>
            </p:nvSpPr>
            <p:spPr>
              <a:xfrm>
                <a:off x="4571047" y="2518409"/>
                <a:ext cx="4762" cy="36195"/>
              </a:xfrm>
              <a:custGeom>
                <a:avLst/>
                <a:gdLst>
                  <a:gd name="connsiteX0" fmla="*/ 4763 w 4762"/>
                  <a:gd name="connsiteY0" fmla="*/ 36195 h 36195"/>
                  <a:gd name="connsiteX1" fmla="*/ 0 w 4762"/>
                  <a:gd name="connsiteY1" fmla="*/ 36195 h 36195"/>
                  <a:gd name="connsiteX2" fmla="*/ 0 w 4762"/>
                  <a:gd name="connsiteY2" fmla="*/ 0 h 36195"/>
                  <a:gd name="connsiteX3" fmla="*/ 4763 w 4762"/>
                  <a:gd name="connsiteY3" fmla="*/ 953 h 36195"/>
                </a:gdLst>
                <a:ahLst/>
                <a:cxnLst>
                  <a:cxn ang="0">
                    <a:pos x="connsiteX0" y="connsiteY0"/>
                  </a:cxn>
                  <a:cxn ang="0">
                    <a:pos x="connsiteX1" y="connsiteY1"/>
                  </a:cxn>
                  <a:cxn ang="0">
                    <a:pos x="connsiteX2" y="connsiteY2"/>
                  </a:cxn>
                  <a:cxn ang="0">
                    <a:pos x="connsiteX3" y="connsiteY3"/>
                  </a:cxn>
                </a:cxnLst>
                <a:rect l="l" t="t" r="r" b="b"/>
                <a:pathLst>
                  <a:path w="4762" h="36195">
                    <a:moveTo>
                      <a:pt x="4763" y="36195"/>
                    </a:moveTo>
                    <a:lnTo>
                      <a:pt x="0" y="36195"/>
                    </a:lnTo>
                    <a:lnTo>
                      <a:pt x="0" y="0"/>
                    </a:lnTo>
                    <a:lnTo>
                      <a:pt x="4763" y="953"/>
                    </a:lnTo>
                    <a:close/>
                  </a:path>
                </a:pathLst>
              </a:custGeom>
              <a:solidFill>
                <a:srgbClr val="FFFFFF"/>
              </a:solidFill>
              <a:ln w="9525" cap="flat">
                <a:noFill/>
                <a:prstDash val="solid"/>
                <a:miter/>
              </a:ln>
            </p:spPr>
            <p:txBody>
              <a:bodyPr rtlCol="0" anchor="ctr"/>
              <a:lstStyle/>
              <a:p>
                <a:endParaRPr lang="en-US"/>
              </a:p>
            </p:txBody>
          </p:sp>
          <p:sp>
            <p:nvSpPr>
              <p:cNvPr id="52" name="Graphic 3">
                <a:extLst>
                  <a:ext uri="{FF2B5EF4-FFF2-40B4-BE49-F238E27FC236}">
                    <a16:creationId xmlns:a16="http://schemas.microsoft.com/office/drawing/2014/main" id="{0D6C233F-4D47-410B-8B35-F61B26763E0F}"/>
                  </a:ext>
                </a:extLst>
              </p:cNvPr>
              <p:cNvSpPr/>
              <p:nvPr/>
            </p:nvSpPr>
            <p:spPr>
              <a:xfrm>
                <a:off x="4580572" y="2519362"/>
                <a:ext cx="4762" cy="36195"/>
              </a:xfrm>
              <a:custGeom>
                <a:avLst/>
                <a:gdLst>
                  <a:gd name="connsiteX0" fmla="*/ 4763 w 4762"/>
                  <a:gd name="connsiteY0" fmla="*/ 36195 h 36195"/>
                  <a:gd name="connsiteX1" fmla="*/ 0 w 4762"/>
                  <a:gd name="connsiteY1" fmla="*/ 36195 h 36195"/>
                  <a:gd name="connsiteX2" fmla="*/ 0 w 4762"/>
                  <a:gd name="connsiteY2" fmla="*/ 0 h 36195"/>
                  <a:gd name="connsiteX3" fmla="*/ 4763 w 4762"/>
                  <a:gd name="connsiteY3" fmla="*/ 0 h 36195"/>
                </a:gdLst>
                <a:ahLst/>
                <a:cxnLst>
                  <a:cxn ang="0">
                    <a:pos x="connsiteX0" y="connsiteY0"/>
                  </a:cxn>
                  <a:cxn ang="0">
                    <a:pos x="connsiteX1" y="connsiteY1"/>
                  </a:cxn>
                  <a:cxn ang="0">
                    <a:pos x="connsiteX2" y="connsiteY2"/>
                  </a:cxn>
                  <a:cxn ang="0">
                    <a:pos x="connsiteX3" y="connsiteY3"/>
                  </a:cxn>
                </a:cxnLst>
                <a:rect l="l" t="t" r="r" b="b"/>
                <a:pathLst>
                  <a:path w="4762" h="36195">
                    <a:moveTo>
                      <a:pt x="4763" y="36195"/>
                    </a:moveTo>
                    <a:lnTo>
                      <a:pt x="0" y="36195"/>
                    </a:lnTo>
                    <a:lnTo>
                      <a:pt x="0" y="0"/>
                    </a:lnTo>
                    <a:lnTo>
                      <a:pt x="4763" y="0"/>
                    </a:lnTo>
                    <a:close/>
                  </a:path>
                </a:pathLst>
              </a:custGeom>
              <a:solidFill>
                <a:srgbClr val="FFFFFF"/>
              </a:solidFill>
              <a:ln w="9525" cap="flat">
                <a:noFill/>
                <a:prstDash val="solid"/>
                <a:miter/>
              </a:ln>
            </p:spPr>
            <p:txBody>
              <a:bodyPr rtlCol="0" anchor="ctr"/>
              <a:lstStyle/>
              <a:p>
                <a:endParaRPr lang="en-US"/>
              </a:p>
            </p:txBody>
          </p:sp>
          <p:sp>
            <p:nvSpPr>
              <p:cNvPr id="53" name="Graphic 3">
                <a:extLst>
                  <a:ext uri="{FF2B5EF4-FFF2-40B4-BE49-F238E27FC236}">
                    <a16:creationId xmlns:a16="http://schemas.microsoft.com/office/drawing/2014/main" id="{BC60525A-4567-41CC-BDB1-A72A90DF28CE}"/>
                  </a:ext>
                </a:extLst>
              </p:cNvPr>
              <p:cNvSpPr/>
              <p:nvPr/>
            </p:nvSpPr>
            <p:spPr>
              <a:xfrm>
                <a:off x="4590097" y="2519362"/>
                <a:ext cx="4762" cy="36195"/>
              </a:xfrm>
              <a:custGeom>
                <a:avLst/>
                <a:gdLst>
                  <a:gd name="connsiteX0" fmla="*/ 4763 w 4762"/>
                  <a:gd name="connsiteY0" fmla="*/ 36195 h 36195"/>
                  <a:gd name="connsiteX1" fmla="*/ 0 w 4762"/>
                  <a:gd name="connsiteY1" fmla="*/ 36195 h 36195"/>
                  <a:gd name="connsiteX2" fmla="*/ 0 w 4762"/>
                  <a:gd name="connsiteY2" fmla="*/ 0 h 36195"/>
                  <a:gd name="connsiteX3" fmla="*/ 4763 w 4762"/>
                  <a:gd name="connsiteY3" fmla="*/ 0 h 36195"/>
                </a:gdLst>
                <a:ahLst/>
                <a:cxnLst>
                  <a:cxn ang="0">
                    <a:pos x="connsiteX0" y="connsiteY0"/>
                  </a:cxn>
                  <a:cxn ang="0">
                    <a:pos x="connsiteX1" y="connsiteY1"/>
                  </a:cxn>
                  <a:cxn ang="0">
                    <a:pos x="connsiteX2" y="connsiteY2"/>
                  </a:cxn>
                  <a:cxn ang="0">
                    <a:pos x="connsiteX3" y="connsiteY3"/>
                  </a:cxn>
                </a:cxnLst>
                <a:rect l="l" t="t" r="r" b="b"/>
                <a:pathLst>
                  <a:path w="4762" h="36195">
                    <a:moveTo>
                      <a:pt x="4763" y="36195"/>
                    </a:moveTo>
                    <a:lnTo>
                      <a:pt x="0" y="36195"/>
                    </a:lnTo>
                    <a:lnTo>
                      <a:pt x="0" y="0"/>
                    </a:lnTo>
                    <a:lnTo>
                      <a:pt x="4763" y="0"/>
                    </a:lnTo>
                    <a:close/>
                  </a:path>
                </a:pathLst>
              </a:custGeom>
              <a:solidFill>
                <a:srgbClr val="FFFFFF"/>
              </a:solidFill>
              <a:ln w="9525" cap="flat">
                <a:noFill/>
                <a:prstDash val="solid"/>
                <a:miter/>
              </a:ln>
            </p:spPr>
            <p:txBody>
              <a:bodyPr rtlCol="0" anchor="ctr"/>
              <a:lstStyle/>
              <a:p>
                <a:endParaRPr lang="en-US"/>
              </a:p>
            </p:txBody>
          </p:sp>
          <p:sp>
            <p:nvSpPr>
              <p:cNvPr id="54" name="Graphic 3">
                <a:extLst>
                  <a:ext uri="{FF2B5EF4-FFF2-40B4-BE49-F238E27FC236}">
                    <a16:creationId xmlns:a16="http://schemas.microsoft.com/office/drawing/2014/main" id="{E2F9B770-0854-44EB-9A34-E39A3573C8C5}"/>
                  </a:ext>
                </a:extLst>
              </p:cNvPr>
              <p:cNvSpPr/>
              <p:nvPr/>
            </p:nvSpPr>
            <p:spPr>
              <a:xfrm>
                <a:off x="4598670" y="2519362"/>
                <a:ext cx="5714" cy="36195"/>
              </a:xfrm>
              <a:custGeom>
                <a:avLst/>
                <a:gdLst>
                  <a:gd name="connsiteX0" fmla="*/ 5715 w 5714"/>
                  <a:gd name="connsiteY0" fmla="*/ 36195 h 36195"/>
                  <a:gd name="connsiteX1" fmla="*/ 0 w 5714"/>
                  <a:gd name="connsiteY1" fmla="*/ 36195 h 36195"/>
                  <a:gd name="connsiteX2" fmla="*/ 0 w 5714"/>
                  <a:gd name="connsiteY2" fmla="*/ 0 h 36195"/>
                  <a:gd name="connsiteX3" fmla="*/ 5715 w 5714"/>
                  <a:gd name="connsiteY3" fmla="*/ 953 h 36195"/>
                </a:gdLst>
                <a:ahLst/>
                <a:cxnLst>
                  <a:cxn ang="0">
                    <a:pos x="connsiteX0" y="connsiteY0"/>
                  </a:cxn>
                  <a:cxn ang="0">
                    <a:pos x="connsiteX1" y="connsiteY1"/>
                  </a:cxn>
                  <a:cxn ang="0">
                    <a:pos x="connsiteX2" y="connsiteY2"/>
                  </a:cxn>
                  <a:cxn ang="0">
                    <a:pos x="connsiteX3" y="connsiteY3"/>
                  </a:cxn>
                </a:cxnLst>
                <a:rect l="l" t="t" r="r" b="b"/>
                <a:pathLst>
                  <a:path w="5714" h="36195">
                    <a:moveTo>
                      <a:pt x="5715" y="36195"/>
                    </a:moveTo>
                    <a:lnTo>
                      <a:pt x="0" y="36195"/>
                    </a:lnTo>
                    <a:lnTo>
                      <a:pt x="0" y="0"/>
                    </a:lnTo>
                    <a:lnTo>
                      <a:pt x="5715" y="953"/>
                    </a:lnTo>
                    <a:close/>
                  </a:path>
                </a:pathLst>
              </a:custGeom>
              <a:solidFill>
                <a:srgbClr val="FFFFFF"/>
              </a:solidFill>
              <a:ln w="9525" cap="flat">
                <a:noFill/>
                <a:prstDash val="solid"/>
                <a:miter/>
              </a:ln>
            </p:spPr>
            <p:txBody>
              <a:bodyPr rtlCol="0" anchor="ctr"/>
              <a:lstStyle/>
              <a:p>
                <a:endParaRPr lang="en-US"/>
              </a:p>
            </p:txBody>
          </p:sp>
          <p:sp>
            <p:nvSpPr>
              <p:cNvPr id="55" name="Graphic 3">
                <a:extLst>
                  <a:ext uri="{FF2B5EF4-FFF2-40B4-BE49-F238E27FC236}">
                    <a16:creationId xmlns:a16="http://schemas.microsoft.com/office/drawing/2014/main" id="{2901DAAE-2F51-4648-8B64-0DB9F4584CA6}"/>
                  </a:ext>
                </a:extLst>
              </p:cNvPr>
              <p:cNvSpPr/>
              <p:nvPr/>
            </p:nvSpPr>
            <p:spPr>
              <a:xfrm>
                <a:off x="4608195" y="2520315"/>
                <a:ext cx="5714" cy="36194"/>
              </a:xfrm>
              <a:custGeom>
                <a:avLst/>
                <a:gdLst>
                  <a:gd name="connsiteX0" fmla="*/ 5715 w 5714"/>
                  <a:gd name="connsiteY0" fmla="*/ 36195 h 36194"/>
                  <a:gd name="connsiteX1" fmla="*/ 0 w 5714"/>
                  <a:gd name="connsiteY1" fmla="*/ 35242 h 36194"/>
                  <a:gd name="connsiteX2" fmla="*/ 0 w 5714"/>
                  <a:gd name="connsiteY2" fmla="*/ 0 h 36194"/>
                  <a:gd name="connsiteX3" fmla="*/ 5715 w 5714"/>
                  <a:gd name="connsiteY3" fmla="*/ 0 h 36194"/>
                </a:gdLst>
                <a:ahLst/>
                <a:cxnLst>
                  <a:cxn ang="0">
                    <a:pos x="connsiteX0" y="connsiteY0"/>
                  </a:cxn>
                  <a:cxn ang="0">
                    <a:pos x="connsiteX1" y="connsiteY1"/>
                  </a:cxn>
                  <a:cxn ang="0">
                    <a:pos x="connsiteX2" y="connsiteY2"/>
                  </a:cxn>
                  <a:cxn ang="0">
                    <a:pos x="connsiteX3" y="connsiteY3"/>
                  </a:cxn>
                </a:cxnLst>
                <a:rect l="l" t="t" r="r" b="b"/>
                <a:pathLst>
                  <a:path w="5714" h="36194">
                    <a:moveTo>
                      <a:pt x="5715" y="36195"/>
                    </a:moveTo>
                    <a:lnTo>
                      <a:pt x="0" y="35242"/>
                    </a:lnTo>
                    <a:lnTo>
                      <a:pt x="0" y="0"/>
                    </a:lnTo>
                    <a:lnTo>
                      <a:pt x="5715" y="0"/>
                    </a:lnTo>
                    <a:close/>
                  </a:path>
                </a:pathLst>
              </a:custGeom>
              <a:solidFill>
                <a:srgbClr val="FFFFFF"/>
              </a:solidFill>
              <a:ln w="9525" cap="flat">
                <a:noFill/>
                <a:prstDash val="solid"/>
                <a:miter/>
              </a:ln>
            </p:spPr>
            <p:txBody>
              <a:bodyPr rtlCol="0" anchor="ctr"/>
              <a:lstStyle/>
              <a:p>
                <a:endParaRPr lang="en-US"/>
              </a:p>
            </p:txBody>
          </p:sp>
          <p:sp>
            <p:nvSpPr>
              <p:cNvPr id="56" name="Graphic 3">
                <a:extLst>
                  <a:ext uri="{FF2B5EF4-FFF2-40B4-BE49-F238E27FC236}">
                    <a16:creationId xmlns:a16="http://schemas.microsoft.com/office/drawing/2014/main" id="{FD2E962A-5553-4AAD-A649-B92BDF17A66B}"/>
                  </a:ext>
                </a:extLst>
              </p:cNvPr>
              <p:cNvSpPr/>
              <p:nvPr/>
            </p:nvSpPr>
            <p:spPr>
              <a:xfrm>
                <a:off x="4617720" y="2520315"/>
                <a:ext cx="5714" cy="36194"/>
              </a:xfrm>
              <a:custGeom>
                <a:avLst/>
                <a:gdLst>
                  <a:gd name="connsiteX0" fmla="*/ 5715 w 5714"/>
                  <a:gd name="connsiteY0" fmla="*/ 36195 h 36194"/>
                  <a:gd name="connsiteX1" fmla="*/ 0 w 5714"/>
                  <a:gd name="connsiteY1" fmla="*/ 36195 h 36194"/>
                  <a:gd name="connsiteX2" fmla="*/ 0 w 5714"/>
                  <a:gd name="connsiteY2" fmla="*/ 0 h 36194"/>
                  <a:gd name="connsiteX3" fmla="*/ 5715 w 5714"/>
                  <a:gd name="connsiteY3" fmla="*/ 0 h 36194"/>
                </a:gdLst>
                <a:ahLst/>
                <a:cxnLst>
                  <a:cxn ang="0">
                    <a:pos x="connsiteX0" y="connsiteY0"/>
                  </a:cxn>
                  <a:cxn ang="0">
                    <a:pos x="connsiteX1" y="connsiteY1"/>
                  </a:cxn>
                  <a:cxn ang="0">
                    <a:pos x="connsiteX2" y="connsiteY2"/>
                  </a:cxn>
                  <a:cxn ang="0">
                    <a:pos x="connsiteX3" y="connsiteY3"/>
                  </a:cxn>
                </a:cxnLst>
                <a:rect l="l" t="t" r="r" b="b"/>
                <a:pathLst>
                  <a:path w="5714" h="36194">
                    <a:moveTo>
                      <a:pt x="5715" y="36195"/>
                    </a:moveTo>
                    <a:lnTo>
                      <a:pt x="0" y="36195"/>
                    </a:lnTo>
                    <a:lnTo>
                      <a:pt x="0" y="0"/>
                    </a:lnTo>
                    <a:lnTo>
                      <a:pt x="5715" y="0"/>
                    </a:lnTo>
                    <a:close/>
                  </a:path>
                </a:pathLst>
              </a:custGeom>
              <a:solidFill>
                <a:srgbClr val="FFFFFF"/>
              </a:solidFill>
              <a:ln w="9525" cap="flat">
                <a:noFill/>
                <a:prstDash val="solid"/>
                <a:miter/>
              </a:ln>
            </p:spPr>
            <p:txBody>
              <a:bodyPr rtlCol="0" anchor="ctr"/>
              <a:lstStyle/>
              <a:p>
                <a:endParaRPr lang="en-US"/>
              </a:p>
            </p:txBody>
          </p:sp>
          <p:sp>
            <p:nvSpPr>
              <p:cNvPr id="57" name="Graphic 3">
                <a:extLst>
                  <a:ext uri="{FF2B5EF4-FFF2-40B4-BE49-F238E27FC236}">
                    <a16:creationId xmlns:a16="http://schemas.microsoft.com/office/drawing/2014/main" id="{7D33F833-343B-46B9-905E-0B7466337032}"/>
                  </a:ext>
                </a:extLst>
              </p:cNvPr>
              <p:cNvSpPr/>
              <p:nvPr/>
            </p:nvSpPr>
            <p:spPr>
              <a:xfrm>
                <a:off x="4627245" y="2520315"/>
                <a:ext cx="4762" cy="36194"/>
              </a:xfrm>
              <a:custGeom>
                <a:avLst/>
                <a:gdLst>
                  <a:gd name="connsiteX0" fmla="*/ 4763 w 4762"/>
                  <a:gd name="connsiteY0" fmla="*/ 36195 h 36194"/>
                  <a:gd name="connsiteX1" fmla="*/ 0 w 4762"/>
                  <a:gd name="connsiteY1" fmla="*/ 36195 h 36194"/>
                  <a:gd name="connsiteX2" fmla="*/ 0 w 4762"/>
                  <a:gd name="connsiteY2" fmla="*/ 0 h 36194"/>
                  <a:gd name="connsiteX3" fmla="*/ 4763 w 4762"/>
                  <a:gd name="connsiteY3" fmla="*/ 952 h 36194"/>
                </a:gdLst>
                <a:ahLst/>
                <a:cxnLst>
                  <a:cxn ang="0">
                    <a:pos x="connsiteX0" y="connsiteY0"/>
                  </a:cxn>
                  <a:cxn ang="0">
                    <a:pos x="connsiteX1" y="connsiteY1"/>
                  </a:cxn>
                  <a:cxn ang="0">
                    <a:pos x="connsiteX2" y="connsiteY2"/>
                  </a:cxn>
                  <a:cxn ang="0">
                    <a:pos x="connsiteX3" y="connsiteY3"/>
                  </a:cxn>
                </a:cxnLst>
                <a:rect l="l" t="t" r="r" b="b"/>
                <a:pathLst>
                  <a:path w="4762" h="36194">
                    <a:moveTo>
                      <a:pt x="4763" y="36195"/>
                    </a:moveTo>
                    <a:lnTo>
                      <a:pt x="0" y="36195"/>
                    </a:lnTo>
                    <a:lnTo>
                      <a:pt x="0" y="0"/>
                    </a:lnTo>
                    <a:lnTo>
                      <a:pt x="4763" y="952"/>
                    </a:lnTo>
                    <a:close/>
                  </a:path>
                </a:pathLst>
              </a:custGeom>
              <a:solidFill>
                <a:srgbClr val="FFFFFF"/>
              </a:solidFill>
              <a:ln w="9525" cap="flat">
                <a:noFill/>
                <a:prstDash val="solid"/>
                <a:miter/>
              </a:ln>
            </p:spPr>
            <p:txBody>
              <a:bodyPr rtlCol="0" anchor="ctr"/>
              <a:lstStyle/>
              <a:p>
                <a:endParaRPr lang="en-US"/>
              </a:p>
            </p:txBody>
          </p:sp>
          <p:sp>
            <p:nvSpPr>
              <p:cNvPr id="58" name="Graphic 3">
                <a:extLst>
                  <a:ext uri="{FF2B5EF4-FFF2-40B4-BE49-F238E27FC236}">
                    <a16:creationId xmlns:a16="http://schemas.microsoft.com/office/drawing/2014/main" id="{226E3CED-EEC7-4F69-B94D-E34A1F084D9D}"/>
                  </a:ext>
                </a:extLst>
              </p:cNvPr>
              <p:cNvSpPr/>
              <p:nvPr/>
            </p:nvSpPr>
            <p:spPr>
              <a:xfrm>
                <a:off x="4636770" y="2521267"/>
                <a:ext cx="4762" cy="35242"/>
              </a:xfrm>
              <a:custGeom>
                <a:avLst/>
                <a:gdLst>
                  <a:gd name="connsiteX0" fmla="*/ 4763 w 4762"/>
                  <a:gd name="connsiteY0" fmla="*/ 35242 h 35242"/>
                  <a:gd name="connsiteX1" fmla="*/ 0 w 4762"/>
                  <a:gd name="connsiteY1" fmla="*/ 35242 h 35242"/>
                  <a:gd name="connsiteX2" fmla="*/ 0 w 4762"/>
                  <a:gd name="connsiteY2" fmla="*/ 0 h 35242"/>
                  <a:gd name="connsiteX3" fmla="*/ 4763 w 4762"/>
                  <a:gd name="connsiteY3" fmla="*/ 0 h 35242"/>
                </a:gdLst>
                <a:ahLst/>
                <a:cxnLst>
                  <a:cxn ang="0">
                    <a:pos x="connsiteX0" y="connsiteY0"/>
                  </a:cxn>
                  <a:cxn ang="0">
                    <a:pos x="connsiteX1" y="connsiteY1"/>
                  </a:cxn>
                  <a:cxn ang="0">
                    <a:pos x="connsiteX2" y="connsiteY2"/>
                  </a:cxn>
                  <a:cxn ang="0">
                    <a:pos x="connsiteX3" y="connsiteY3"/>
                  </a:cxn>
                </a:cxnLst>
                <a:rect l="l" t="t" r="r" b="b"/>
                <a:pathLst>
                  <a:path w="4762" h="35242">
                    <a:moveTo>
                      <a:pt x="4763" y="35242"/>
                    </a:moveTo>
                    <a:lnTo>
                      <a:pt x="0" y="35242"/>
                    </a:lnTo>
                    <a:lnTo>
                      <a:pt x="0" y="0"/>
                    </a:lnTo>
                    <a:lnTo>
                      <a:pt x="4763" y="0"/>
                    </a:lnTo>
                    <a:close/>
                  </a:path>
                </a:pathLst>
              </a:custGeom>
              <a:solidFill>
                <a:srgbClr val="FFFFFF"/>
              </a:solidFill>
              <a:ln w="9525" cap="flat">
                <a:noFill/>
                <a:prstDash val="solid"/>
                <a:miter/>
              </a:ln>
            </p:spPr>
            <p:txBody>
              <a:bodyPr rtlCol="0" anchor="ctr"/>
              <a:lstStyle/>
              <a:p>
                <a:endParaRPr lang="en-US"/>
              </a:p>
            </p:txBody>
          </p:sp>
          <p:sp>
            <p:nvSpPr>
              <p:cNvPr id="59" name="Graphic 3">
                <a:extLst>
                  <a:ext uri="{FF2B5EF4-FFF2-40B4-BE49-F238E27FC236}">
                    <a16:creationId xmlns:a16="http://schemas.microsoft.com/office/drawing/2014/main" id="{7CCB811E-E12F-4DF9-B014-DA48E76134FB}"/>
                  </a:ext>
                </a:extLst>
              </p:cNvPr>
              <p:cNvSpPr/>
              <p:nvPr/>
            </p:nvSpPr>
            <p:spPr>
              <a:xfrm>
                <a:off x="4645342" y="2521267"/>
                <a:ext cx="5715" cy="36195"/>
              </a:xfrm>
              <a:custGeom>
                <a:avLst/>
                <a:gdLst>
                  <a:gd name="connsiteX0" fmla="*/ 5715 w 5715"/>
                  <a:gd name="connsiteY0" fmla="*/ 36195 h 36195"/>
                  <a:gd name="connsiteX1" fmla="*/ 0 w 5715"/>
                  <a:gd name="connsiteY1" fmla="*/ 36195 h 36195"/>
                  <a:gd name="connsiteX2" fmla="*/ 0 w 5715"/>
                  <a:gd name="connsiteY2" fmla="*/ 0 h 36195"/>
                  <a:gd name="connsiteX3" fmla="*/ 5715 w 5715"/>
                  <a:gd name="connsiteY3" fmla="*/ 0 h 36195"/>
                </a:gdLst>
                <a:ahLst/>
                <a:cxnLst>
                  <a:cxn ang="0">
                    <a:pos x="connsiteX0" y="connsiteY0"/>
                  </a:cxn>
                  <a:cxn ang="0">
                    <a:pos x="connsiteX1" y="connsiteY1"/>
                  </a:cxn>
                  <a:cxn ang="0">
                    <a:pos x="connsiteX2" y="connsiteY2"/>
                  </a:cxn>
                  <a:cxn ang="0">
                    <a:pos x="connsiteX3" y="connsiteY3"/>
                  </a:cxn>
                </a:cxnLst>
                <a:rect l="l" t="t" r="r" b="b"/>
                <a:pathLst>
                  <a:path w="5715" h="36195">
                    <a:moveTo>
                      <a:pt x="5715" y="36195"/>
                    </a:moveTo>
                    <a:lnTo>
                      <a:pt x="0" y="36195"/>
                    </a:lnTo>
                    <a:lnTo>
                      <a:pt x="0" y="0"/>
                    </a:lnTo>
                    <a:lnTo>
                      <a:pt x="5715" y="0"/>
                    </a:lnTo>
                    <a:close/>
                  </a:path>
                </a:pathLst>
              </a:custGeom>
              <a:solidFill>
                <a:srgbClr val="FFFFFF"/>
              </a:solidFill>
              <a:ln w="9525" cap="flat">
                <a:noFill/>
                <a:prstDash val="solid"/>
                <a:miter/>
              </a:ln>
            </p:spPr>
            <p:txBody>
              <a:bodyPr rtlCol="0" anchor="ctr"/>
              <a:lstStyle/>
              <a:p>
                <a:endParaRPr lang="en-US"/>
              </a:p>
            </p:txBody>
          </p:sp>
          <p:sp>
            <p:nvSpPr>
              <p:cNvPr id="60" name="Graphic 3">
                <a:extLst>
                  <a:ext uri="{FF2B5EF4-FFF2-40B4-BE49-F238E27FC236}">
                    <a16:creationId xmlns:a16="http://schemas.microsoft.com/office/drawing/2014/main" id="{8AAC7DC9-B97D-485A-B21F-668D9EAE2856}"/>
                  </a:ext>
                </a:extLst>
              </p:cNvPr>
              <p:cNvSpPr/>
              <p:nvPr/>
            </p:nvSpPr>
            <p:spPr>
              <a:xfrm>
                <a:off x="4654867" y="2522220"/>
                <a:ext cx="5715" cy="35242"/>
              </a:xfrm>
              <a:custGeom>
                <a:avLst/>
                <a:gdLst>
                  <a:gd name="connsiteX0" fmla="*/ 5715 w 5715"/>
                  <a:gd name="connsiteY0" fmla="*/ 35242 h 35242"/>
                  <a:gd name="connsiteX1" fmla="*/ 0 w 5715"/>
                  <a:gd name="connsiteY1" fmla="*/ 35242 h 35242"/>
                  <a:gd name="connsiteX2" fmla="*/ 0 w 5715"/>
                  <a:gd name="connsiteY2" fmla="*/ 0 h 35242"/>
                  <a:gd name="connsiteX3" fmla="*/ 5715 w 5715"/>
                  <a:gd name="connsiteY3" fmla="*/ 0 h 35242"/>
                </a:gdLst>
                <a:ahLst/>
                <a:cxnLst>
                  <a:cxn ang="0">
                    <a:pos x="connsiteX0" y="connsiteY0"/>
                  </a:cxn>
                  <a:cxn ang="0">
                    <a:pos x="connsiteX1" y="connsiteY1"/>
                  </a:cxn>
                  <a:cxn ang="0">
                    <a:pos x="connsiteX2" y="connsiteY2"/>
                  </a:cxn>
                  <a:cxn ang="0">
                    <a:pos x="connsiteX3" y="connsiteY3"/>
                  </a:cxn>
                </a:cxnLst>
                <a:rect l="l" t="t" r="r" b="b"/>
                <a:pathLst>
                  <a:path w="5715" h="35242">
                    <a:moveTo>
                      <a:pt x="5715" y="35242"/>
                    </a:moveTo>
                    <a:lnTo>
                      <a:pt x="0" y="35242"/>
                    </a:lnTo>
                    <a:lnTo>
                      <a:pt x="0" y="0"/>
                    </a:lnTo>
                    <a:lnTo>
                      <a:pt x="5715" y="0"/>
                    </a:lnTo>
                    <a:close/>
                  </a:path>
                </a:pathLst>
              </a:custGeom>
              <a:solidFill>
                <a:srgbClr val="FFFFFF"/>
              </a:solidFill>
              <a:ln w="9525" cap="flat">
                <a:noFill/>
                <a:prstDash val="solid"/>
                <a:miter/>
              </a:ln>
            </p:spPr>
            <p:txBody>
              <a:bodyPr rtlCol="0" anchor="ctr"/>
              <a:lstStyle/>
              <a:p>
                <a:endParaRPr lang="en-US"/>
              </a:p>
            </p:txBody>
          </p:sp>
          <p:sp>
            <p:nvSpPr>
              <p:cNvPr id="61" name="Graphic 3">
                <a:extLst>
                  <a:ext uri="{FF2B5EF4-FFF2-40B4-BE49-F238E27FC236}">
                    <a16:creationId xmlns:a16="http://schemas.microsoft.com/office/drawing/2014/main" id="{FC22E002-3445-403E-9FB1-D9406450A3A6}"/>
                  </a:ext>
                </a:extLst>
              </p:cNvPr>
              <p:cNvSpPr/>
              <p:nvPr/>
            </p:nvSpPr>
            <p:spPr>
              <a:xfrm>
                <a:off x="4664392" y="2522220"/>
                <a:ext cx="4762" cy="35242"/>
              </a:xfrm>
              <a:custGeom>
                <a:avLst/>
                <a:gdLst>
                  <a:gd name="connsiteX0" fmla="*/ 4763 w 4762"/>
                  <a:gd name="connsiteY0" fmla="*/ 35242 h 35242"/>
                  <a:gd name="connsiteX1" fmla="*/ 0 w 4762"/>
                  <a:gd name="connsiteY1" fmla="*/ 35242 h 35242"/>
                  <a:gd name="connsiteX2" fmla="*/ 0 w 4762"/>
                  <a:gd name="connsiteY2" fmla="*/ 0 h 35242"/>
                  <a:gd name="connsiteX3" fmla="*/ 4763 w 4762"/>
                  <a:gd name="connsiteY3" fmla="*/ 0 h 35242"/>
                </a:gdLst>
                <a:ahLst/>
                <a:cxnLst>
                  <a:cxn ang="0">
                    <a:pos x="connsiteX0" y="connsiteY0"/>
                  </a:cxn>
                  <a:cxn ang="0">
                    <a:pos x="connsiteX1" y="connsiteY1"/>
                  </a:cxn>
                  <a:cxn ang="0">
                    <a:pos x="connsiteX2" y="connsiteY2"/>
                  </a:cxn>
                  <a:cxn ang="0">
                    <a:pos x="connsiteX3" y="connsiteY3"/>
                  </a:cxn>
                </a:cxnLst>
                <a:rect l="l" t="t" r="r" b="b"/>
                <a:pathLst>
                  <a:path w="4762" h="35242">
                    <a:moveTo>
                      <a:pt x="4763" y="35242"/>
                    </a:moveTo>
                    <a:lnTo>
                      <a:pt x="0" y="35242"/>
                    </a:lnTo>
                    <a:lnTo>
                      <a:pt x="0" y="0"/>
                    </a:lnTo>
                    <a:lnTo>
                      <a:pt x="4763" y="0"/>
                    </a:lnTo>
                    <a:close/>
                  </a:path>
                </a:pathLst>
              </a:custGeom>
              <a:solidFill>
                <a:srgbClr val="FFFFFF"/>
              </a:solidFill>
              <a:ln w="9525" cap="flat">
                <a:noFill/>
                <a:prstDash val="solid"/>
                <a:miter/>
              </a:ln>
            </p:spPr>
            <p:txBody>
              <a:bodyPr rtlCol="0" anchor="ctr"/>
              <a:lstStyle/>
              <a:p>
                <a:endParaRPr lang="en-US"/>
              </a:p>
            </p:txBody>
          </p:sp>
          <p:sp>
            <p:nvSpPr>
              <p:cNvPr id="62" name="Graphic 3">
                <a:extLst>
                  <a:ext uri="{FF2B5EF4-FFF2-40B4-BE49-F238E27FC236}">
                    <a16:creationId xmlns:a16="http://schemas.microsoft.com/office/drawing/2014/main" id="{6FFCEBF3-AA49-4F6F-847F-27FADAA019BC}"/>
                  </a:ext>
                </a:extLst>
              </p:cNvPr>
              <p:cNvSpPr/>
              <p:nvPr/>
            </p:nvSpPr>
            <p:spPr>
              <a:xfrm>
                <a:off x="4673917" y="2522220"/>
                <a:ext cx="4762" cy="36195"/>
              </a:xfrm>
              <a:custGeom>
                <a:avLst/>
                <a:gdLst>
                  <a:gd name="connsiteX0" fmla="*/ 4763 w 4762"/>
                  <a:gd name="connsiteY0" fmla="*/ 36195 h 36195"/>
                  <a:gd name="connsiteX1" fmla="*/ 0 w 4762"/>
                  <a:gd name="connsiteY1" fmla="*/ 35242 h 36195"/>
                  <a:gd name="connsiteX2" fmla="*/ 0 w 4762"/>
                  <a:gd name="connsiteY2" fmla="*/ 0 h 36195"/>
                  <a:gd name="connsiteX3" fmla="*/ 4763 w 4762"/>
                  <a:gd name="connsiteY3" fmla="*/ 0 h 36195"/>
                </a:gdLst>
                <a:ahLst/>
                <a:cxnLst>
                  <a:cxn ang="0">
                    <a:pos x="connsiteX0" y="connsiteY0"/>
                  </a:cxn>
                  <a:cxn ang="0">
                    <a:pos x="connsiteX1" y="connsiteY1"/>
                  </a:cxn>
                  <a:cxn ang="0">
                    <a:pos x="connsiteX2" y="connsiteY2"/>
                  </a:cxn>
                  <a:cxn ang="0">
                    <a:pos x="connsiteX3" y="connsiteY3"/>
                  </a:cxn>
                </a:cxnLst>
                <a:rect l="l" t="t" r="r" b="b"/>
                <a:pathLst>
                  <a:path w="4762" h="36195">
                    <a:moveTo>
                      <a:pt x="4763" y="36195"/>
                    </a:moveTo>
                    <a:lnTo>
                      <a:pt x="0" y="35242"/>
                    </a:lnTo>
                    <a:lnTo>
                      <a:pt x="0" y="0"/>
                    </a:lnTo>
                    <a:lnTo>
                      <a:pt x="4763" y="0"/>
                    </a:lnTo>
                    <a:close/>
                  </a:path>
                </a:pathLst>
              </a:custGeom>
              <a:solidFill>
                <a:srgbClr val="FFFFFF"/>
              </a:solidFill>
              <a:ln w="9525" cap="flat">
                <a:noFill/>
                <a:prstDash val="solid"/>
                <a:miter/>
              </a:ln>
            </p:spPr>
            <p:txBody>
              <a:bodyPr rtlCol="0" anchor="ctr"/>
              <a:lstStyle/>
              <a:p>
                <a:endParaRPr lang="en-US"/>
              </a:p>
            </p:txBody>
          </p:sp>
          <p:sp>
            <p:nvSpPr>
              <p:cNvPr id="63" name="Graphic 3">
                <a:extLst>
                  <a:ext uri="{FF2B5EF4-FFF2-40B4-BE49-F238E27FC236}">
                    <a16:creationId xmlns:a16="http://schemas.microsoft.com/office/drawing/2014/main" id="{5F7BBA2E-E3EA-4166-AE80-928A4D7E5426}"/>
                  </a:ext>
                </a:extLst>
              </p:cNvPr>
              <p:cNvSpPr/>
              <p:nvPr/>
            </p:nvSpPr>
            <p:spPr>
              <a:xfrm>
                <a:off x="4682490" y="2523172"/>
                <a:ext cx="5714" cy="35242"/>
              </a:xfrm>
              <a:custGeom>
                <a:avLst/>
                <a:gdLst>
                  <a:gd name="connsiteX0" fmla="*/ 5715 w 5714"/>
                  <a:gd name="connsiteY0" fmla="*/ 35243 h 35242"/>
                  <a:gd name="connsiteX1" fmla="*/ 0 w 5714"/>
                  <a:gd name="connsiteY1" fmla="*/ 35243 h 35242"/>
                  <a:gd name="connsiteX2" fmla="*/ 0 w 5714"/>
                  <a:gd name="connsiteY2" fmla="*/ 0 h 35242"/>
                  <a:gd name="connsiteX3" fmla="*/ 5715 w 5714"/>
                  <a:gd name="connsiteY3" fmla="*/ 0 h 35242"/>
                </a:gdLst>
                <a:ahLst/>
                <a:cxnLst>
                  <a:cxn ang="0">
                    <a:pos x="connsiteX0" y="connsiteY0"/>
                  </a:cxn>
                  <a:cxn ang="0">
                    <a:pos x="connsiteX1" y="connsiteY1"/>
                  </a:cxn>
                  <a:cxn ang="0">
                    <a:pos x="connsiteX2" y="connsiteY2"/>
                  </a:cxn>
                  <a:cxn ang="0">
                    <a:pos x="connsiteX3" y="connsiteY3"/>
                  </a:cxn>
                </a:cxnLst>
                <a:rect l="l" t="t" r="r" b="b"/>
                <a:pathLst>
                  <a:path w="5714" h="35242">
                    <a:moveTo>
                      <a:pt x="5715" y="35243"/>
                    </a:moveTo>
                    <a:lnTo>
                      <a:pt x="0" y="35243"/>
                    </a:lnTo>
                    <a:lnTo>
                      <a:pt x="0" y="0"/>
                    </a:lnTo>
                    <a:lnTo>
                      <a:pt x="5715" y="0"/>
                    </a:lnTo>
                    <a:close/>
                  </a:path>
                </a:pathLst>
              </a:custGeom>
              <a:solidFill>
                <a:srgbClr val="FFFFFF"/>
              </a:solidFill>
              <a:ln w="9525" cap="flat">
                <a:noFill/>
                <a:prstDash val="solid"/>
                <a:miter/>
              </a:ln>
            </p:spPr>
            <p:txBody>
              <a:bodyPr rtlCol="0" anchor="ctr"/>
              <a:lstStyle/>
              <a:p>
                <a:endParaRPr lang="en-US"/>
              </a:p>
            </p:txBody>
          </p:sp>
          <p:sp>
            <p:nvSpPr>
              <p:cNvPr id="64" name="Graphic 3">
                <a:extLst>
                  <a:ext uri="{FF2B5EF4-FFF2-40B4-BE49-F238E27FC236}">
                    <a16:creationId xmlns:a16="http://schemas.microsoft.com/office/drawing/2014/main" id="{93AD71C4-81A0-48B1-A315-4ADF42BDDDD5}"/>
                  </a:ext>
                </a:extLst>
              </p:cNvPr>
              <p:cNvSpPr/>
              <p:nvPr/>
            </p:nvSpPr>
            <p:spPr>
              <a:xfrm>
                <a:off x="4692015" y="2523172"/>
                <a:ext cx="4762" cy="35242"/>
              </a:xfrm>
              <a:custGeom>
                <a:avLst/>
                <a:gdLst>
                  <a:gd name="connsiteX0" fmla="*/ 4763 w 4762"/>
                  <a:gd name="connsiteY0" fmla="*/ 35243 h 35242"/>
                  <a:gd name="connsiteX1" fmla="*/ 0 w 4762"/>
                  <a:gd name="connsiteY1" fmla="*/ 35243 h 35242"/>
                  <a:gd name="connsiteX2" fmla="*/ 0 w 4762"/>
                  <a:gd name="connsiteY2" fmla="*/ 0 h 35242"/>
                  <a:gd name="connsiteX3" fmla="*/ 4763 w 4762"/>
                  <a:gd name="connsiteY3" fmla="*/ 0 h 35242"/>
                </a:gdLst>
                <a:ahLst/>
                <a:cxnLst>
                  <a:cxn ang="0">
                    <a:pos x="connsiteX0" y="connsiteY0"/>
                  </a:cxn>
                  <a:cxn ang="0">
                    <a:pos x="connsiteX1" y="connsiteY1"/>
                  </a:cxn>
                  <a:cxn ang="0">
                    <a:pos x="connsiteX2" y="connsiteY2"/>
                  </a:cxn>
                  <a:cxn ang="0">
                    <a:pos x="connsiteX3" y="connsiteY3"/>
                  </a:cxn>
                </a:cxnLst>
                <a:rect l="l" t="t" r="r" b="b"/>
                <a:pathLst>
                  <a:path w="4762" h="35242">
                    <a:moveTo>
                      <a:pt x="4763" y="35243"/>
                    </a:moveTo>
                    <a:lnTo>
                      <a:pt x="0" y="35243"/>
                    </a:lnTo>
                    <a:lnTo>
                      <a:pt x="0" y="0"/>
                    </a:lnTo>
                    <a:lnTo>
                      <a:pt x="4763" y="0"/>
                    </a:lnTo>
                    <a:close/>
                  </a:path>
                </a:pathLst>
              </a:custGeom>
              <a:solidFill>
                <a:srgbClr val="FFFFFF"/>
              </a:solidFill>
              <a:ln w="9525" cap="flat">
                <a:noFill/>
                <a:prstDash val="solid"/>
                <a:miter/>
              </a:ln>
            </p:spPr>
            <p:txBody>
              <a:bodyPr rtlCol="0" anchor="ctr"/>
              <a:lstStyle/>
              <a:p>
                <a:endParaRPr lang="en-US"/>
              </a:p>
            </p:txBody>
          </p:sp>
          <p:sp>
            <p:nvSpPr>
              <p:cNvPr id="65" name="Graphic 3">
                <a:extLst>
                  <a:ext uri="{FF2B5EF4-FFF2-40B4-BE49-F238E27FC236}">
                    <a16:creationId xmlns:a16="http://schemas.microsoft.com/office/drawing/2014/main" id="{5B01A2E8-44E1-49F4-A30A-74BB268804A2}"/>
                  </a:ext>
                </a:extLst>
              </p:cNvPr>
              <p:cNvSpPr/>
              <p:nvPr/>
            </p:nvSpPr>
            <p:spPr>
              <a:xfrm>
                <a:off x="4700587" y="2523172"/>
                <a:ext cx="5715" cy="35242"/>
              </a:xfrm>
              <a:custGeom>
                <a:avLst/>
                <a:gdLst>
                  <a:gd name="connsiteX0" fmla="*/ 5715 w 5715"/>
                  <a:gd name="connsiteY0" fmla="*/ 35243 h 35242"/>
                  <a:gd name="connsiteX1" fmla="*/ 0 w 5715"/>
                  <a:gd name="connsiteY1" fmla="*/ 35243 h 35242"/>
                  <a:gd name="connsiteX2" fmla="*/ 0 w 5715"/>
                  <a:gd name="connsiteY2" fmla="*/ 0 h 35242"/>
                  <a:gd name="connsiteX3" fmla="*/ 5715 w 5715"/>
                  <a:gd name="connsiteY3" fmla="*/ 0 h 35242"/>
                </a:gdLst>
                <a:ahLst/>
                <a:cxnLst>
                  <a:cxn ang="0">
                    <a:pos x="connsiteX0" y="connsiteY0"/>
                  </a:cxn>
                  <a:cxn ang="0">
                    <a:pos x="connsiteX1" y="connsiteY1"/>
                  </a:cxn>
                  <a:cxn ang="0">
                    <a:pos x="connsiteX2" y="connsiteY2"/>
                  </a:cxn>
                  <a:cxn ang="0">
                    <a:pos x="connsiteX3" y="connsiteY3"/>
                  </a:cxn>
                </a:cxnLst>
                <a:rect l="l" t="t" r="r" b="b"/>
                <a:pathLst>
                  <a:path w="5715" h="35242">
                    <a:moveTo>
                      <a:pt x="5715" y="35243"/>
                    </a:moveTo>
                    <a:lnTo>
                      <a:pt x="0" y="35243"/>
                    </a:lnTo>
                    <a:lnTo>
                      <a:pt x="0" y="0"/>
                    </a:lnTo>
                    <a:lnTo>
                      <a:pt x="5715" y="0"/>
                    </a:lnTo>
                    <a:close/>
                  </a:path>
                </a:pathLst>
              </a:custGeom>
              <a:solidFill>
                <a:srgbClr val="FFFFFF"/>
              </a:solidFill>
              <a:ln w="9525" cap="flat">
                <a:noFill/>
                <a:prstDash val="solid"/>
                <a:miter/>
              </a:ln>
            </p:spPr>
            <p:txBody>
              <a:bodyPr rtlCol="0" anchor="ctr"/>
              <a:lstStyle/>
              <a:p>
                <a:endParaRPr lang="en-US"/>
              </a:p>
            </p:txBody>
          </p:sp>
          <p:sp>
            <p:nvSpPr>
              <p:cNvPr id="66" name="Graphic 3">
                <a:extLst>
                  <a:ext uri="{FF2B5EF4-FFF2-40B4-BE49-F238E27FC236}">
                    <a16:creationId xmlns:a16="http://schemas.microsoft.com/office/drawing/2014/main" id="{FB163F75-F9F9-4094-B519-614DB72F4601}"/>
                  </a:ext>
                </a:extLst>
              </p:cNvPr>
              <p:cNvSpPr/>
              <p:nvPr/>
            </p:nvSpPr>
            <p:spPr>
              <a:xfrm>
                <a:off x="4710112" y="2524125"/>
                <a:ext cx="4762" cy="35242"/>
              </a:xfrm>
              <a:custGeom>
                <a:avLst/>
                <a:gdLst>
                  <a:gd name="connsiteX0" fmla="*/ 4763 w 4762"/>
                  <a:gd name="connsiteY0" fmla="*/ 35242 h 35242"/>
                  <a:gd name="connsiteX1" fmla="*/ 0 w 4762"/>
                  <a:gd name="connsiteY1" fmla="*/ 35242 h 35242"/>
                  <a:gd name="connsiteX2" fmla="*/ 0 w 4762"/>
                  <a:gd name="connsiteY2" fmla="*/ 0 h 35242"/>
                  <a:gd name="connsiteX3" fmla="*/ 4763 w 4762"/>
                  <a:gd name="connsiteY3" fmla="*/ 0 h 35242"/>
                </a:gdLst>
                <a:ahLst/>
                <a:cxnLst>
                  <a:cxn ang="0">
                    <a:pos x="connsiteX0" y="connsiteY0"/>
                  </a:cxn>
                  <a:cxn ang="0">
                    <a:pos x="connsiteX1" y="connsiteY1"/>
                  </a:cxn>
                  <a:cxn ang="0">
                    <a:pos x="connsiteX2" y="connsiteY2"/>
                  </a:cxn>
                  <a:cxn ang="0">
                    <a:pos x="connsiteX3" y="connsiteY3"/>
                  </a:cxn>
                </a:cxnLst>
                <a:rect l="l" t="t" r="r" b="b"/>
                <a:pathLst>
                  <a:path w="4762" h="35242">
                    <a:moveTo>
                      <a:pt x="4763" y="35242"/>
                    </a:moveTo>
                    <a:lnTo>
                      <a:pt x="0" y="35242"/>
                    </a:lnTo>
                    <a:lnTo>
                      <a:pt x="0" y="0"/>
                    </a:lnTo>
                    <a:lnTo>
                      <a:pt x="4763" y="0"/>
                    </a:lnTo>
                    <a:close/>
                  </a:path>
                </a:pathLst>
              </a:custGeom>
              <a:solidFill>
                <a:srgbClr val="FFFFFF"/>
              </a:solidFill>
              <a:ln w="9525" cap="flat">
                <a:noFill/>
                <a:prstDash val="solid"/>
                <a:miter/>
              </a:ln>
            </p:spPr>
            <p:txBody>
              <a:bodyPr rtlCol="0" anchor="ctr"/>
              <a:lstStyle/>
              <a:p>
                <a:endParaRPr lang="en-US"/>
              </a:p>
            </p:txBody>
          </p:sp>
        </p:grpSp>
        <p:grpSp>
          <p:nvGrpSpPr>
            <p:cNvPr id="67" name="Graphic 3">
              <a:extLst>
                <a:ext uri="{FF2B5EF4-FFF2-40B4-BE49-F238E27FC236}">
                  <a16:creationId xmlns:a16="http://schemas.microsoft.com/office/drawing/2014/main" id="{FE69E35A-4D60-4A5F-97A6-6CD0824C8328}"/>
                </a:ext>
              </a:extLst>
            </p:cNvPr>
            <p:cNvGrpSpPr/>
            <p:nvPr/>
          </p:nvGrpSpPr>
          <p:grpSpPr>
            <a:xfrm>
              <a:off x="4561522" y="2524125"/>
              <a:ext cx="153352" cy="35242"/>
              <a:chOff x="4561522" y="2524125"/>
              <a:chExt cx="153352" cy="35242"/>
            </a:xfrm>
            <a:solidFill>
              <a:srgbClr val="FF9085"/>
            </a:solidFill>
          </p:grpSpPr>
          <p:sp>
            <p:nvSpPr>
              <p:cNvPr id="68" name="Graphic 3">
                <a:extLst>
                  <a:ext uri="{FF2B5EF4-FFF2-40B4-BE49-F238E27FC236}">
                    <a16:creationId xmlns:a16="http://schemas.microsoft.com/office/drawing/2014/main" id="{6B2ABFD8-0026-44B0-9B5A-1B385AE1E9AB}"/>
                  </a:ext>
                </a:extLst>
              </p:cNvPr>
              <p:cNvSpPr/>
              <p:nvPr/>
            </p:nvSpPr>
            <p:spPr>
              <a:xfrm>
                <a:off x="4561522" y="2524125"/>
                <a:ext cx="4762" cy="30479"/>
              </a:xfrm>
              <a:custGeom>
                <a:avLst/>
                <a:gdLst>
                  <a:gd name="connsiteX0" fmla="*/ 4763 w 4762"/>
                  <a:gd name="connsiteY0" fmla="*/ 30480 h 30479"/>
                  <a:gd name="connsiteX1" fmla="*/ 0 w 4762"/>
                  <a:gd name="connsiteY1" fmla="*/ 30480 h 30479"/>
                  <a:gd name="connsiteX2" fmla="*/ 0 w 4762"/>
                  <a:gd name="connsiteY2" fmla="*/ 0 h 30479"/>
                  <a:gd name="connsiteX3" fmla="*/ 4763 w 4762"/>
                  <a:gd name="connsiteY3" fmla="*/ 0 h 30479"/>
                </a:gdLst>
                <a:ahLst/>
                <a:cxnLst>
                  <a:cxn ang="0">
                    <a:pos x="connsiteX0" y="connsiteY0"/>
                  </a:cxn>
                  <a:cxn ang="0">
                    <a:pos x="connsiteX1" y="connsiteY1"/>
                  </a:cxn>
                  <a:cxn ang="0">
                    <a:pos x="connsiteX2" y="connsiteY2"/>
                  </a:cxn>
                  <a:cxn ang="0">
                    <a:pos x="connsiteX3" y="connsiteY3"/>
                  </a:cxn>
                </a:cxnLst>
                <a:rect l="l" t="t" r="r" b="b"/>
                <a:pathLst>
                  <a:path w="4762" h="30479">
                    <a:moveTo>
                      <a:pt x="4763" y="30480"/>
                    </a:moveTo>
                    <a:lnTo>
                      <a:pt x="0" y="30480"/>
                    </a:lnTo>
                    <a:lnTo>
                      <a:pt x="0" y="0"/>
                    </a:lnTo>
                    <a:lnTo>
                      <a:pt x="4763" y="0"/>
                    </a:lnTo>
                    <a:close/>
                  </a:path>
                </a:pathLst>
              </a:custGeom>
              <a:solidFill>
                <a:srgbClr val="FF9085"/>
              </a:solidFill>
              <a:ln w="9525" cap="flat">
                <a:noFill/>
                <a:prstDash val="solid"/>
                <a:miter/>
              </a:ln>
            </p:spPr>
            <p:txBody>
              <a:bodyPr rtlCol="0" anchor="ctr"/>
              <a:lstStyle/>
              <a:p>
                <a:endParaRPr lang="en-US"/>
              </a:p>
            </p:txBody>
          </p:sp>
          <p:sp>
            <p:nvSpPr>
              <p:cNvPr id="69" name="Graphic 3">
                <a:extLst>
                  <a:ext uri="{FF2B5EF4-FFF2-40B4-BE49-F238E27FC236}">
                    <a16:creationId xmlns:a16="http://schemas.microsoft.com/office/drawing/2014/main" id="{240B7F1E-7308-4C51-BB6F-4E6B5A8BBFD0}"/>
                  </a:ext>
                </a:extLst>
              </p:cNvPr>
              <p:cNvSpPr/>
              <p:nvPr/>
            </p:nvSpPr>
            <p:spPr>
              <a:xfrm>
                <a:off x="4571047" y="2550795"/>
                <a:ext cx="4762" cy="3809"/>
              </a:xfrm>
              <a:custGeom>
                <a:avLst/>
                <a:gdLst>
                  <a:gd name="connsiteX0" fmla="*/ 4763 w 4762"/>
                  <a:gd name="connsiteY0" fmla="*/ 3810 h 3809"/>
                  <a:gd name="connsiteX1" fmla="*/ 0 w 4762"/>
                  <a:gd name="connsiteY1" fmla="*/ 3810 h 3809"/>
                  <a:gd name="connsiteX2" fmla="*/ 0 w 4762"/>
                  <a:gd name="connsiteY2" fmla="*/ 0 h 3809"/>
                  <a:gd name="connsiteX3" fmla="*/ 4763 w 4762"/>
                  <a:gd name="connsiteY3" fmla="*/ 952 h 3809"/>
                </a:gdLst>
                <a:ahLst/>
                <a:cxnLst>
                  <a:cxn ang="0">
                    <a:pos x="connsiteX0" y="connsiteY0"/>
                  </a:cxn>
                  <a:cxn ang="0">
                    <a:pos x="connsiteX1" y="connsiteY1"/>
                  </a:cxn>
                  <a:cxn ang="0">
                    <a:pos x="connsiteX2" y="connsiteY2"/>
                  </a:cxn>
                  <a:cxn ang="0">
                    <a:pos x="connsiteX3" y="connsiteY3"/>
                  </a:cxn>
                </a:cxnLst>
                <a:rect l="l" t="t" r="r" b="b"/>
                <a:pathLst>
                  <a:path w="4762" h="3809">
                    <a:moveTo>
                      <a:pt x="4763" y="3810"/>
                    </a:moveTo>
                    <a:lnTo>
                      <a:pt x="0" y="3810"/>
                    </a:lnTo>
                    <a:lnTo>
                      <a:pt x="0" y="0"/>
                    </a:lnTo>
                    <a:lnTo>
                      <a:pt x="4763" y="952"/>
                    </a:lnTo>
                    <a:close/>
                  </a:path>
                </a:pathLst>
              </a:custGeom>
              <a:solidFill>
                <a:srgbClr val="FF9085"/>
              </a:solidFill>
              <a:ln w="9525" cap="flat">
                <a:noFill/>
                <a:prstDash val="solid"/>
                <a:miter/>
              </a:ln>
            </p:spPr>
            <p:txBody>
              <a:bodyPr rtlCol="0" anchor="ctr"/>
              <a:lstStyle/>
              <a:p>
                <a:endParaRPr lang="en-US"/>
              </a:p>
            </p:txBody>
          </p:sp>
          <p:sp>
            <p:nvSpPr>
              <p:cNvPr id="70" name="Graphic 3">
                <a:extLst>
                  <a:ext uri="{FF2B5EF4-FFF2-40B4-BE49-F238E27FC236}">
                    <a16:creationId xmlns:a16="http://schemas.microsoft.com/office/drawing/2014/main" id="{4FEDA0B6-359D-451F-AB01-E940858BC001}"/>
                  </a:ext>
                </a:extLst>
              </p:cNvPr>
              <p:cNvSpPr/>
              <p:nvPr/>
            </p:nvSpPr>
            <p:spPr>
              <a:xfrm>
                <a:off x="4580572" y="2534602"/>
                <a:ext cx="4762" cy="20954"/>
              </a:xfrm>
              <a:custGeom>
                <a:avLst/>
                <a:gdLst>
                  <a:gd name="connsiteX0" fmla="*/ 4763 w 4762"/>
                  <a:gd name="connsiteY0" fmla="*/ 20955 h 20954"/>
                  <a:gd name="connsiteX1" fmla="*/ 0 w 4762"/>
                  <a:gd name="connsiteY1" fmla="*/ 20955 h 20954"/>
                  <a:gd name="connsiteX2" fmla="*/ 0 w 4762"/>
                  <a:gd name="connsiteY2" fmla="*/ 0 h 20954"/>
                  <a:gd name="connsiteX3" fmla="*/ 4763 w 4762"/>
                  <a:gd name="connsiteY3" fmla="*/ 0 h 20954"/>
                </a:gdLst>
                <a:ahLst/>
                <a:cxnLst>
                  <a:cxn ang="0">
                    <a:pos x="connsiteX0" y="connsiteY0"/>
                  </a:cxn>
                  <a:cxn ang="0">
                    <a:pos x="connsiteX1" y="connsiteY1"/>
                  </a:cxn>
                  <a:cxn ang="0">
                    <a:pos x="connsiteX2" y="connsiteY2"/>
                  </a:cxn>
                  <a:cxn ang="0">
                    <a:pos x="connsiteX3" y="connsiteY3"/>
                  </a:cxn>
                </a:cxnLst>
                <a:rect l="l" t="t" r="r" b="b"/>
                <a:pathLst>
                  <a:path w="4762" h="20954">
                    <a:moveTo>
                      <a:pt x="4763" y="20955"/>
                    </a:moveTo>
                    <a:lnTo>
                      <a:pt x="0" y="20955"/>
                    </a:lnTo>
                    <a:lnTo>
                      <a:pt x="0" y="0"/>
                    </a:lnTo>
                    <a:lnTo>
                      <a:pt x="4763" y="0"/>
                    </a:lnTo>
                    <a:close/>
                  </a:path>
                </a:pathLst>
              </a:custGeom>
              <a:solidFill>
                <a:srgbClr val="FF9085"/>
              </a:solidFill>
              <a:ln w="9525" cap="flat">
                <a:noFill/>
                <a:prstDash val="solid"/>
                <a:miter/>
              </a:ln>
            </p:spPr>
            <p:txBody>
              <a:bodyPr rtlCol="0" anchor="ctr"/>
              <a:lstStyle/>
              <a:p>
                <a:endParaRPr lang="en-US"/>
              </a:p>
            </p:txBody>
          </p:sp>
          <p:sp>
            <p:nvSpPr>
              <p:cNvPr id="71" name="Graphic 3">
                <a:extLst>
                  <a:ext uri="{FF2B5EF4-FFF2-40B4-BE49-F238E27FC236}">
                    <a16:creationId xmlns:a16="http://schemas.microsoft.com/office/drawing/2014/main" id="{0DB92947-4FF9-475E-A742-D0387F430F70}"/>
                  </a:ext>
                </a:extLst>
              </p:cNvPr>
              <p:cNvSpPr/>
              <p:nvPr/>
            </p:nvSpPr>
            <p:spPr>
              <a:xfrm>
                <a:off x="4590097" y="2546032"/>
                <a:ext cx="4762" cy="9525"/>
              </a:xfrm>
              <a:custGeom>
                <a:avLst/>
                <a:gdLst>
                  <a:gd name="connsiteX0" fmla="*/ 4763 w 4762"/>
                  <a:gd name="connsiteY0" fmla="*/ 9525 h 9525"/>
                  <a:gd name="connsiteX1" fmla="*/ 0 w 4762"/>
                  <a:gd name="connsiteY1" fmla="*/ 9525 h 9525"/>
                  <a:gd name="connsiteX2" fmla="*/ 0 w 4762"/>
                  <a:gd name="connsiteY2" fmla="*/ 0 h 9525"/>
                  <a:gd name="connsiteX3" fmla="*/ 4763 w 4762"/>
                  <a:gd name="connsiteY3" fmla="*/ 952 h 9525"/>
                </a:gdLst>
                <a:ahLst/>
                <a:cxnLst>
                  <a:cxn ang="0">
                    <a:pos x="connsiteX0" y="connsiteY0"/>
                  </a:cxn>
                  <a:cxn ang="0">
                    <a:pos x="connsiteX1" y="connsiteY1"/>
                  </a:cxn>
                  <a:cxn ang="0">
                    <a:pos x="connsiteX2" y="connsiteY2"/>
                  </a:cxn>
                  <a:cxn ang="0">
                    <a:pos x="connsiteX3" y="connsiteY3"/>
                  </a:cxn>
                </a:cxnLst>
                <a:rect l="l" t="t" r="r" b="b"/>
                <a:pathLst>
                  <a:path w="4762" h="9525">
                    <a:moveTo>
                      <a:pt x="4763" y="9525"/>
                    </a:moveTo>
                    <a:lnTo>
                      <a:pt x="0" y="9525"/>
                    </a:lnTo>
                    <a:lnTo>
                      <a:pt x="0" y="0"/>
                    </a:lnTo>
                    <a:lnTo>
                      <a:pt x="4763" y="952"/>
                    </a:lnTo>
                    <a:close/>
                  </a:path>
                </a:pathLst>
              </a:custGeom>
              <a:solidFill>
                <a:srgbClr val="FF9085"/>
              </a:solidFill>
              <a:ln w="9525" cap="flat">
                <a:noFill/>
                <a:prstDash val="solid"/>
                <a:miter/>
              </a:ln>
            </p:spPr>
            <p:txBody>
              <a:bodyPr rtlCol="0" anchor="ctr"/>
              <a:lstStyle/>
              <a:p>
                <a:endParaRPr lang="en-US"/>
              </a:p>
            </p:txBody>
          </p:sp>
          <p:sp>
            <p:nvSpPr>
              <p:cNvPr id="72" name="Graphic 3">
                <a:extLst>
                  <a:ext uri="{FF2B5EF4-FFF2-40B4-BE49-F238E27FC236}">
                    <a16:creationId xmlns:a16="http://schemas.microsoft.com/office/drawing/2014/main" id="{0B5C41A9-1F72-4854-B1C2-68F6E4FEEF8C}"/>
                  </a:ext>
                </a:extLst>
              </p:cNvPr>
              <p:cNvSpPr/>
              <p:nvPr/>
            </p:nvSpPr>
            <p:spPr>
              <a:xfrm>
                <a:off x="4598670" y="2532697"/>
                <a:ext cx="5714" cy="22860"/>
              </a:xfrm>
              <a:custGeom>
                <a:avLst/>
                <a:gdLst>
                  <a:gd name="connsiteX0" fmla="*/ 5715 w 5714"/>
                  <a:gd name="connsiteY0" fmla="*/ 22860 h 22860"/>
                  <a:gd name="connsiteX1" fmla="*/ 0 w 5714"/>
                  <a:gd name="connsiteY1" fmla="*/ 22860 h 22860"/>
                  <a:gd name="connsiteX2" fmla="*/ 0 w 5714"/>
                  <a:gd name="connsiteY2" fmla="*/ 0 h 22860"/>
                  <a:gd name="connsiteX3" fmla="*/ 5715 w 5714"/>
                  <a:gd name="connsiteY3" fmla="*/ 0 h 22860"/>
                </a:gdLst>
                <a:ahLst/>
                <a:cxnLst>
                  <a:cxn ang="0">
                    <a:pos x="connsiteX0" y="connsiteY0"/>
                  </a:cxn>
                  <a:cxn ang="0">
                    <a:pos x="connsiteX1" y="connsiteY1"/>
                  </a:cxn>
                  <a:cxn ang="0">
                    <a:pos x="connsiteX2" y="connsiteY2"/>
                  </a:cxn>
                  <a:cxn ang="0">
                    <a:pos x="connsiteX3" y="connsiteY3"/>
                  </a:cxn>
                </a:cxnLst>
                <a:rect l="l" t="t" r="r" b="b"/>
                <a:pathLst>
                  <a:path w="5714" h="22860">
                    <a:moveTo>
                      <a:pt x="5715" y="22860"/>
                    </a:moveTo>
                    <a:lnTo>
                      <a:pt x="0" y="22860"/>
                    </a:lnTo>
                    <a:lnTo>
                      <a:pt x="0" y="0"/>
                    </a:lnTo>
                    <a:lnTo>
                      <a:pt x="5715" y="0"/>
                    </a:lnTo>
                    <a:close/>
                  </a:path>
                </a:pathLst>
              </a:custGeom>
              <a:solidFill>
                <a:srgbClr val="FF9085"/>
              </a:solidFill>
              <a:ln w="9525" cap="flat">
                <a:noFill/>
                <a:prstDash val="solid"/>
                <a:miter/>
              </a:ln>
            </p:spPr>
            <p:txBody>
              <a:bodyPr rtlCol="0" anchor="ctr"/>
              <a:lstStyle/>
              <a:p>
                <a:endParaRPr lang="en-US"/>
              </a:p>
            </p:txBody>
          </p:sp>
          <p:sp>
            <p:nvSpPr>
              <p:cNvPr id="73" name="Graphic 3">
                <a:extLst>
                  <a:ext uri="{FF2B5EF4-FFF2-40B4-BE49-F238E27FC236}">
                    <a16:creationId xmlns:a16="http://schemas.microsoft.com/office/drawing/2014/main" id="{B7016032-D8B5-4683-AB6C-32D2EC2177E6}"/>
                  </a:ext>
                </a:extLst>
              </p:cNvPr>
              <p:cNvSpPr/>
              <p:nvPr/>
            </p:nvSpPr>
            <p:spPr>
              <a:xfrm>
                <a:off x="4608195" y="2540317"/>
                <a:ext cx="5714" cy="16192"/>
              </a:xfrm>
              <a:custGeom>
                <a:avLst/>
                <a:gdLst>
                  <a:gd name="connsiteX0" fmla="*/ 5715 w 5714"/>
                  <a:gd name="connsiteY0" fmla="*/ 16192 h 16192"/>
                  <a:gd name="connsiteX1" fmla="*/ 0 w 5714"/>
                  <a:gd name="connsiteY1" fmla="*/ 15240 h 16192"/>
                  <a:gd name="connsiteX2" fmla="*/ 0 w 5714"/>
                  <a:gd name="connsiteY2" fmla="*/ 0 h 16192"/>
                  <a:gd name="connsiteX3" fmla="*/ 5715 w 5714"/>
                  <a:gd name="connsiteY3" fmla="*/ 0 h 16192"/>
                </a:gdLst>
                <a:ahLst/>
                <a:cxnLst>
                  <a:cxn ang="0">
                    <a:pos x="connsiteX0" y="connsiteY0"/>
                  </a:cxn>
                  <a:cxn ang="0">
                    <a:pos x="connsiteX1" y="connsiteY1"/>
                  </a:cxn>
                  <a:cxn ang="0">
                    <a:pos x="connsiteX2" y="connsiteY2"/>
                  </a:cxn>
                  <a:cxn ang="0">
                    <a:pos x="connsiteX3" y="connsiteY3"/>
                  </a:cxn>
                </a:cxnLst>
                <a:rect l="l" t="t" r="r" b="b"/>
                <a:pathLst>
                  <a:path w="5714" h="16192">
                    <a:moveTo>
                      <a:pt x="5715" y="16192"/>
                    </a:moveTo>
                    <a:lnTo>
                      <a:pt x="0" y="15240"/>
                    </a:lnTo>
                    <a:lnTo>
                      <a:pt x="0" y="0"/>
                    </a:lnTo>
                    <a:lnTo>
                      <a:pt x="5715" y="0"/>
                    </a:lnTo>
                    <a:close/>
                  </a:path>
                </a:pathLst>
              </a:custGeom>
              <a:solidFill>
                <a:srgbClr val="FF9085"/>
              </a:solidFill>
              <a:ln w="9525" cap="flat">
                <a:noFill/>
                <a:prstDash val="solid"/>
                <a:miter/>
              </a:ln>
            </p:spPr>
            <p:txBody>
              <a:bodyPr rtlCol="0" anchor="ctr"/>
              <a:lstStyle/>
              <a:p>
                <a:endParaRPr lang="en-US"/>
              </a:p>
            </p:txBody>
          </p:sp>
          <p:sp>
            <p:nvSpPr>
              <p:cNvPr id="74" name="Graphic 3">
                <a:extLst>
                  <a:ext uri="{FF2B5EF4-FFF2-40B4-BE49-F238E27FC236}">
                    <a16:creationId xmlns:a16="http://schemas.microsoft.com/office/drawing/2014/main" id="{A27D53FE-3171-4B5A-BF61-66B2C5E5C94B}"/>
                  </a:ext>
                </a:extLst>
              </p:cNvPr>
              <p:cNvSpPr/>
              <p:nvPr/>
            </p:nvSpPr>
            <p:spPr>
              <a:xfrm>
                <a:off x="4617720" y="2528887"/>
                <a:ext cx="5714" cy="27622"/>
              </a:xfrm>
              <a:custGeom>
                <a:avLst/>
                <a:gdLst>
                  <a:gd name="connsiteX0" fmla="*/ 5715 w 5714"/>
                  <a:gd name="connsiteY0" fmla="*/ 27622 h 27622"/>
                  <a:gd name="connsiteX1" fmla="*/ 0 w 5714"/>
                  <a:gd name="connsiteY1" fmla="*/ 27622 h 27622"/>
                  <a:gd name="connsiteX2" fmla="*/ 0 w 5714"/>
                  <a:gd name="connsiteY2" fmla="*/ 0 h 27622"/>
                  <a:gd name="connsiteX3" fmla="*/ 5715 w 5714"/>
                  <a:gd name="connsiteY3" fmla="*/ 0 h 27622"/>
                </a:gdLst>
                <a:ahLst/>
                <a:cxnLst>
                  <a:cxn ang="0">
                    <a:pos x="connsiteX0" y="connsiteY0"/>
                  </a:cxn>
                  <a:cxn ang="0">
                    <a:pos x="connsiteX1" y="connsiteY1"/>
                  </a:cxn>
                  <a:cxn ang="0">
                    <a:pos x="connsiteX2" y="connsiteY2"/>
                  </a:cxn>
                  <a:cxn ang="0">
                    <a:pos x="connsiteX3" y="connsiteY3"/>
                  </a:cxn>
                </a:cxnLst>
                <a:rect l="l" t="t" r="r" b="b"/>
                <a:pathLst>
                  <a:path w="5714" h="27622">
                    <a:moveTo>
                      <a:pt x="5715" y="27622"/>
                    </a:moveTo>
                    <a:lnTo>
                      <a:pt x="0" y="27622"/>
                    </a:lnTo>
                    <a:lnTo>
                      <a:pt x="0" y="0"/>
                    </a:lnTo>
                    <a:lnTo>
                      <a:pt x="5715" y="0"/>
                    </a:lnTo>
                    <a:close/>
                  </a:path>
                </a:pathLst>
              </a:custGeom>
              <a:solidFill>
                <a:srgbClr val="FF9085"/>
              </a:solidFill>
              <a:ln w="9525" cap="flat">
                <a:noFill/>
                <a:prstDash val="solid"/>
                <a:miter/>
              </a:ln>
            </p:spPr>
            <p:txBody>
              <a:bodyPr rtlCol="0" anchor="ctr"/>
              <a:lstStyle/>
              <a:p>
                <a:endParaRPr lang="en-US"/>
              </a:p>
            </p:txBody>
          </p:sp>
          <p:sp>
            <p:nvSpPr>
              <p:cNvPr id="75" name="Graphic 3">
                <a:extLst>
                  <a:ext uri="{FF2B5EF4-FFF2-40B4-BE49-F238E27FC236}">
                    <a16:creationId xmlns:a16="http://schemas.microsoft.com/office/drawing/2014/main" id="{85689DE1-0A61-47BA-B61E-84AE12421B27}"/>
                  </a:ext>
                </a:extLst>
              </p:cNvPr>
              <p:cNvSpPr/>
              <p:nvPr/>
            </p:nvSpPr>
            <p:spPr>
              <a:xfrm>
                <a:off x="4627245" y="2526029"/>
                <a:ext cx="4762" cy="30479"/>
              </a:xfrm>
              <a:custGeom>
                <a:avLst/>
                <a:gdLst>
                  <a:gd name="connsiteX0" fmla="*/ 4763 w 4762"/>
                  <a:gd name="connsiteY0" fmla="*/ 30480 h 30479"/>
                  <a:gd name="connsiteX1" fmla="*/ 0 w 4762"/>
                  <a:gd name="connsiteY1" fmla="*/ 30480 h 30479"/>
                  <a:gd name="connsiteX2" fmla="*/ 0 w 4762"/>
                  <a:gd name="connsiteY2" fmla="*/ 0 h 30479"/>
                  <a:gd name="connsiteX3" fmla="*/ 4763 w 4762"/>
                  <a:gd name="connsiteY3" fmla="*/ 0 h 30479"/>
                </a:gdLst>
                <a:ahLst/>
                <a:cxnLst>
                  <a:cxn ang="0">
                    <a:pos x="connsiteX0" y="connsiteY0"/>
                  </a:cxn>
                  <a:cxn ang="0">
                    <a:pos x="connsiteX1" y="connsiteY1"/>
                  </a:cxn>
                  <a:cxn ang="0">
                    <a:pos x="connsiteX2" y="connsiteY2"/>
                  </a:cxn>
                  <a:cxn ang="0">
                    <a:pos x="connsiteX3" y="connsiteY3"/>
                  </a:cxn>
                </a:cxnLst>
                <a:rect l="l" t="t" r="r" b="b"/>
                <a:pathLst>
                  <a:path w="4762" h="30479">
                    <a:moveTo>
                      <a:pt x="4763" y="30480"/>
                    </a:moveTo>
                    <a:lnTo>
                      <a:pt x="0" y="30480"/>
                    </a:lnTo>
                    <a:lnTo>
                      <a:pt x="0" y="0"/>
                    </a:lnTo>
                    <a:lnTo>
                      <a:pt x="4763" y="0"/>
                    </a:lnTo>
                    <a:close/>
                  </a:path>
                </a:pathLst>
              </a:custGeom>
              <a:solidFill>
                <a:srgbClr val="FF9085"/>
              </a:solidFill>
              <a:ln w="9525" cap="flat">
                <a:noFill/>
                <a:prstDash val="solid"/>
                <a:miter/>
              </a:ln>
            </p:spPr>
            <p:txBody>
              <a:bodyPr rtlCol="0" anchor="ctr"/>
              <a:lstStyle/>
              <a:p>
                <a:endParaRPr lang="en-US"/>
              </a:p>
            </p:txBody>
          </p:sp>
          <p:sp>
            <p:nvSpPr>
              <p:cNvPr id="76" name="Graphic 3">
                <a:extLst>
                  <a:ext uri="{FF2B5EF4-FFF2-40B4-BE49-F238E27FC236}">
                    <a16:creationId xmlns:a16="http://schemas.microsoft.com/office/drawing/2014/main" id="{0CEFB5E2-E80F-4517-857F-A58B250770FE}"/>
                  </a:ext>
                </a:extLst>
              </p:cNvPr>
              <p:cNvSpPr/>
              <p:nvPr/>
            </p:nvSpPr>
            <p:spPr>
              <a:xfrm>
                <a:off x="4636770" y="2541270"/>
                <a:ext cx="4762" cy="15239"/>
              </a:xfrm>
              <a:custGeom>
                <a:avLst/>
                <a:gdLst>
                  <a:gd name="connsiteX0" fmla="*/ 4763 w 4762"/>
                  <a:gd name="connsiteY0" fmla="*/ 15240 h 15239"/>
                  <a:gd name="connsiteX1" fmla="*/ 0 w 4762"/>
                  <a:gd name="connsiteY1" fmla="*/ 15240 h 15239"/>
                  <a:gd name="connsiteX2" fmla="*/ 0 w 4762"/>
                  <a:gd name="connsiteY2" fmla="*/ 0 h 15239"/>
                  <a:gd name="connsiteX3" fmla="*/ 4763 w 4762"/>
                  <a:gd name="connsiteY3" fmla="*/ 952 h 15239"/>
                </a:gdLst>
                <a:ahLst/>
                <a:cxnLst>
                  <a:cxn ang="0">
                    <a:pos x="connsiteX0" y="connsiteY0"/>
                  </a:cxn>
                  <a:cxn ang="0">
                    <a:pos x="connsiteX1" y="connsiteY1"/>
                  </a:cxn>
                  <a:cxn ang="0">
                    <a:pos x="connsiteX2" y="connsiteY2"/>
                  </a:cxn>
                  <a:cxn ang="0">
                    <a:pos x="connsiteX3" y="connsiteY3"/>
                  </a:cxn>
                </a:cxnLst>
                <a:rect l="l" t="t" r="r" b="b"/>
                <a:pathLst>
                  <a:path w="4762" h="15239">
                    <a:moveTo>
                      <a:pt x="4763" y="15240"/>
                    </a:moveTo>
                    <a:lnTo>
                      <a:pt x="0" y="15240"/>
                    </a:lnTo>
                    <a:lnTo>
                      <a:pt x="0" y="0"/>
                    </a:lnTo>
                    <a:lnTo>
                      <a:pt x="4763" y="952"/>
                    </a:lnTo>
                    <a:close/>
                  </a:path>
                </a:pathLst>
              </a:custGeom>
              <a:solidFill>
                <a:srgbClr val="FF9085"/>
              </a:solidFill>
              <a:ln w="9525" cap="flat">
                <a:noFill/>
                <a:prstDash val="solid"/>
                <a:miter/>
              </a:ln>
            </p:spPr>
            <p:txBody>
              <a:bodyPr rtlCol="0" anchor="ctr"/>
              <a:lstStyle/>
              <a:p>
                <a:endParaRPr lang="en-US"/>
              </a:p>
            </p:txBody>
          </p:sp>
          <p:sp>
            <p:nvSpPr>
              <p:cNvPr id="77" name="Graphic 3">
                <a:extLst>
                  <a:ext uri="{FF2B5EF4-FFF2-40B4-BE49-F238E27FC236}">
                    <a16:creationId xmlns:a16="http://schemas.microsoft.com/office/drawing/2014/main" id="{FD0DBBEB-C9CD-40CF-A5BC-04F91510D84C}"/>
                  </a:ext>
                </a:extLst>
              </p:cNvPr>
              <p:cNvSpPr/>
              <p:nvPr/>
            </p:nvSpPr>
            <p:spPr>
              <a:xfrm>
                <a:off x="4645342" y="2524125"/>
                <a:ext cx="5715" cy="33337"/>
              </a:xfrm>
              <a:custGeom>
                <a:avLst/>
                <a:gdLst>
                  <a:gd name="connsiteX0" fmla="*/ 5715 w 5715"/>
                  <a:gd name="connsiteY0" fmla="*/ 33338 h 33337"/>
                  <a:gd name="connsiteX1" fmla="*/ 0 w 5715"/>
                  <a:gd name="connsiteY1" fmla="*/ 33338 h 33337"/>
                  <a:gd name="connsiteX2" fmla="*/ 0 w 5715"/>
                  <a:gd name="connsiteY2" fmla="*/ 0 h 33337"/>
                  <a:gd name="connsiteX3" fmla="*/ 5715 w 5715"/>
                  <a:gd name="connsiteY3" fmla="*/ 0 h 33337"/>
                </a:gdLst>
                <a:ahLst/>
                <a:cxnLst>
                  <a:cxn ang="0">
                    <a:pos x="connsiteX0" y="connsiteY0"/>
                  </a:cxn>
                  <a:cxn ang="0">
                    <a:pos x="connsiteX1" y="connsiteY1"/>
                  </a:cxn>
                  <a:cxn ang="0">
                    <a:pos x="connsiteX2" y="connsiteY2"/>
                  </a:cxn>
                  <a:cxn ang="0">
                    <a:pos x="connsiteX3" y="connsiteY3"/>
                  </a:cxn>
                </a:cxnLst>
                <a:rect l="l" t="t" r="r" b="b"/>
                <a:pathLst>
                  <a:path w="5715" h="33337">
                    <a:moveTo>
                      <a:pt x="5715" y="33338"/>
                    </a:moveTo>
                    <a:lnTo>
                      <a:pt x="0" y="33338"/>
                    </a:lnTo>
                    <a:lnTo>
                      <a:pt x="0" y="0"/>
                    </a:lnTo>
                    <a:lnTo>
                      <a:pt x="5715" y="0"/>
                    </a:lnTo>
                    <a:close/>
                  </a:path>
                </a:pathLst>
              </a:custGeom>
              <a:solidFill>
                <a:srgbClr val="FF9085"/>
              </a:solidFill>
              <a:ln w="9525" cap="flat">
                <a:noFill/>
                <a:prstDash val="solid"/>
                <a:miter/>
              </a:ln>
            </p:spPr>
            <p:txBody>
              <a:bodyPr rtlCol="0" anchor="ctr"/>
              <a:lstStyle/>
              <a:p>
                <a:endParaRPr lang="en-US"/>
              </a:p>
            </p:txBody>
          </p:sp>
          <p:sp>
            <p:nvSpPr>
              <p:cNvPr id="78" name="Graphic 3">
                <a:extLst>
                  <a:ext uri="{FF2B5EF4-FFF2-40B4-BE49-F238E27FC236}">
                    <a16:creationId xmlns:a16="http://schemas.microsoft.com/office/drawing/2014/main" id="{847ACE09-2678-4185-8B54-40649403D01C}"/>
                  </a:ext>
                </a:extLst>
              </p:cNvPr>
              <p:cNvSpPr/>
              <p:nvPr/>
            </p:nvSpPr>
            <p:spPr>
              <a:xfrm>
                <a:off x="4654867" y="2528887"/>
                <a:ext cx="5715" cy="28575"/>
              </a:xfrm>
              <a:custGeom>
                <a:avLst/>
                <a:gdLst>
                  <a:gd name="connsiteX0" fmla="*/ 5715 w 5715"/>
                  <a:gd name="connsiteY0" fmla="*/ 28575 h 28575"/>
                  <a:gd name="connsiteX1" fmla="*/ 0 w 5715"/>
                  <a:gd name="connsiteY1" fmla="*/ 28575 h 28575"/>
                  <a:gd name="connsiteX2" fmla="*/ 0 w 5715"/>
                  <a:gd name="connsiteY2" fmla="*/ 0 h 28575"/>
                  <a:gd name="connsiteX3" fmla="*/ 5715 w 5715"/>
                  <a:gd name="connsiteY3" fmla="*/ 0 h 28575"/>
                </a:gdLst>
                <a:ahLst/>
                <a:cxnLst>
                  <a:cxn ang="0">
                    <a:pos x="connsiteX0" y="connsiteY0"/>
                  </a:cxn>
                  <a:cxn ang="0">
                    <a:pos x="connsiteX1" y="connsiteY1"/>
                  </a:cxn>
                  <a:cxn ang="0">
                    <a:pos x="connsiteX2" y="connsiteY2"/>
                  </a:cxn>
                  <a:cxn ang="0">
                    <a:pos x="connsiteX3" y="connsiteY3"/>
                  </a:cxn>
                </a:cxnLst>
                <a:rect l="l" t="t" r="r" b="b"/>
                <a:pathLst>
                  <a:path w="5715" h="28575">
                    <a:moveTo>
                      <a:pt x="5715" y="28575"/>
                    </a:moveTo>
                    <a:lnTo>
                      <a:pt x="0" y="28575"/>
                    </a:lnTo>
                    <a:lnTo>
                      <a:pt x="0" y="0"/>
                    </a:lnTo>
                    <a:lnTo>
                      <a:pt x="5715" y="0"/>
                    </a:lnTo>
                    <a:close/>
                  </a:path>
                </a:pathLst>
              </a:custGeom>
              <a:solidFill>
                <a:srgbClr val="FF9085"/>
              </a:solidFill>
              <a:ln w="9525" cap="flat">
                <a:noFill/>
                <a:prstDash val="solid"/>
                <a:miter/>
              </a:ln>
            </p:spPr>
            <p:txBody>
              <a:bodyPr rtlCol="0" anchor="ctr"/>
              <a:lstStyle/>
              <a:p>
                <a:endParaRPr lang="en-US"/>
              </a:p>
            </p:txBody>
          </p:sp>
          <p:sp>
            <p:nvSpPr>
              <p:cNvPr id="79" name="Graphic 3">
                <a:extLst>
                  <a:ext uri="{FF2B5EF4-FFF2-40B4-BE49-F238E27FC236}">
                    <a16:creationId xmlns:a16="http://schemas.microsoft.com/office/drawing/2014/main" id="{4D899A7D-6847-4AEE-9F51-42A27865B757}"/>
                  </a:ext>
                </a:extLst>
              </p:cNvPr>
              <p:cNvSpPr/>
              <p:nvPr/>
            </p:nvSpPr>
            <p:spPr>
              <a:xfrm>
                <a:off x="4664392" y="2549842"/>
                <a:ext cx="4762" cy="7620"/>
              </a:xfrm>
              <a:custGeom>
                <a:avLst/>
                <a:gdLst>
                  <a:gd name="connsiteX0" fmla="*/ 4763 w 4762"/>
                  <a:gd name="connsiteY0" fmla="*/ 7620 h 7620"/>
                  <a:gd name="connsiteX1" fmla="*/ 0 w 4762"/>
                  <a:gd name="connsiteY1" fmla="*/ 7620 h 7620"/>
                  <a:gd name="connsiteX2" fmla="*/ 0 w 4762"/>
                  <a:gd name="connsiteY2" fmla="*/ 0 h 7620"/>
                  <a:gd name="connsiteX3" fmla="*/ 4763 w 4762"/>
                  <a:gd name="connsiteY3" fmla="*/ 0 h 7620"/>
                </a:gdLst>
                <a:ahLst/>
                <a:cxnLst>
                  <a:cxn ang="0">
                    <a:pos x="connsiteX0" y="connsiteY0"/>
                  </a:cxn>
                  <a:cxn ang="0">
                    <a:pos x="connsiteX1" y="connsiteY1"/>
                  </a:cxn>
                  <a:cxn ang="0">
                    <a:pos x="connsiteX2" y="connsiteY2"/>
                  </a:cxn>
                  <a:cxn ang="0">
                    <a:pos x="connsiteX3" y="connsiteY3"/>
                  </a:cxn>
                </a:cxnLst>
                <a:rect l="l" t="t" r="r" b="b"/>
                <a:pathLst>
                  <a:path w="4762" h="7620">
                    <a:moveTo>
                      <a:pt x="4763" y="7620"/>
                    </a:moveTo>
                    <a:lnTo>
                      <a:pt x="0" y="7620"/>
                    </a:lnTo>
                    <a:lnTo>
                      <a:pt x="0" y="0"/>
                    </a:lnTo>
                    <a:lnTo>
                      <a:pt x="4763" y="0"/>
                    </a:lnTo>
                    <a:close/>
                  </a:path>
                </a:pathLst>
              </a:custGeom>
              <a:solidFill>
                <a:srgbClr val="FF9085"/>
              </a:solidFill>
              <a:ln w="9525" cap="flat">
                <a:noFill/>
                <a:prstDash val="solid"/>
                <a:miter/>
              </a:ln>
            </p:spPr>
            <p:txBody>
              <a:bodyPr rtlCol="0" anchor="ctr"/>
              <a:lstStyle/>
              <a:p>
                <a:endParaRPr lang="en-US"/>
              </a:p>
            </p:txBody>
          </p:sp>
          <p:sp>
            <p:nvSpPr>
              <p:cNvPr id="80" name="Graphic 3">
                <a:extLst>
                  <a:ext uri="{FF2B5EF4-FFF2-40B4-BE49-F238E27FC236}">
                    <a16:creationId xmlns:a16="http://schemas.microsoft.com/office/drawing/2014/main" id="{F2FC8E74-E00D-4CC6-8561-91FD30471C4C}"/>
                  </a:ext>
                </a:extLst>
              </p:cNvPr>
              <p:cNvSpPr/>
              <p:nvPr/>
            </p:nvSpPr>
            <p:spPr>
              <a:xfrm>
                <a:off x="4673917" y="2540317"/>
                <a:ext cx="4762" cy="18097"/>
              </a:xfrm>
              <a:custGeom>
                <a:avLst/>
                <a:gdLst>
                  <a:gd name="connsiteX0" fmla="*/ 4763 w 4762"/>
                  <a:gd name="connsiteY0" fmla="*/ 18098 h 18097"/>
                  <a:gd name="connsiteX1" fmla="*/ 0 w 4762"/>
                  <a:gd name="connsiteY1" fmla="*/ 17145 h 18097"/>
                  <a:gd name="connsiteX2" fmla="*/ 0 w 4762"/>
                  <a:gd name="connsiteY2" fmla="*/ 0 h 18097"/>
                  <a:gd name="connsiteX3" fmla="*/ 4763 w 4762"/>
                  <a:gd name="connsiteY3" fmla="*/ 0 h 18097"/>
                </a:gdLst>
                <a:ahLst/>
                <a:cxnLst>
                  <a:cxn ang="0">
                    <a:pos x="connsiteX0" y="connsiteY0"/>
                  </a:cxn>
                  <a:cxn ang="0">
                    <a:pos x="connsiteX1" y="connsiteY1"/>
                  </a:cxn>
                  <a:cxn ang="0">
                    <a:pos x="connsiteX2" y="connsiteY2"/>
                  </a:cxn>
                  <a:cxn ang="0">
                    <a:pos x="connsiteX3" y="connsiteY3"/>
                  </a:cxn>
                </a:cxnLst>
                <a:rect l="l" t="t" r="r" b="b"/>
                <a:pathLst>
                  <a:path w="4762" h="18097">
                    <a:moveTo>
                      <a:pt x="4763" y="18098"/>
                    </a:moveTo>
                    <a:lnTo>
                      <a:pt x="0" y="17145"/>
                    </a:lnTo>
                    <a:lnTo>
                      <a:pt x="0" y="0"/>
                    </a:lnTo>
                    <a:lnTo>
                      <a:pt x="4763" y="0"/>
                    </a:lnTo>
                    <a:close/>
                  </a:path>
                </a:pathLst>
              </a:custGeom>
              <a:solidFill>
                <a:srgbClr val="FF9085"/>
              </a:solidFill>
              <a:ln w="9525" cap="flat">
                <a:noFill/>
                <a:prstDash val="solid"/>
                <a:miter/>
              </a:ln>
            </p:spPr>
            <p:txBody>
              <a:bodyPr rtlCol="0" anchor="ctr"/>
              <a:lstStyle/>
              <a:p>
                <a:endParaRPr lang="en-US"/>
              </a:p>
            </p:txBody>
          </p:sp>
          <p:sp>
            <p:nvSpPr>
              <p:cNvPr id="81" name="Graphic 3">
                <a:extLst>
                  <a:ext uri="{FF2B5EF4-FFF2-40B4-BE49-F238E27FC236}">
                    <a16:creationId xmlns:a16="http://schemas.microsoft.com/office/drawing/2014/main" id="{AC23C3E0-E1A7-4B5B-857D-D50CC46FA79C}"/>
                  </a:ext>
                </a:extLst>
              </p:cNvPr>
              <p:cNvSpPr/>
              <p:nvPr/>
            </p:nvSpPr>
            <p:spPr>
              <a:xfrm>
                <a:off x="4682490" y="2532697"/>
                <a:ext cx="5714" cy="25717"/>
              </a:xfrm>
              <a:custGeom>
                <a:avLst/>
                <a:gdLst>
                  <a:gd name="connsiteX0" fmla="*/ 5715 w 5714"/>
                  <a:gd name="connsiteY0" fmla="*/ 25718 h 25717"/>
                  <a:gd name="connsiteX1" fmla="*/ 0 w 5714"/>
                  <a:gd name="connsiteY1" fmla="*/ 25718 h 25717"/>
                  <a:gd name="connsiteX2" fmla="*/ 0 w 5714"/>
                  <a:gd name="connsiteY2" fmla="*/ 0 h 25717"/>
                  <a:gd name="connsiteX3" fmla="*/ 5715 w 5714"/>
                  <a:gd name="connsiteY3" fmla="*/ 0 h 25717"/>
                </a:gdLst>
                <a:ahLst/>
                <a:cxnLst>
                  <a:cxn ang="0">
                    <a:pos x="connsiteX0" y="connsiteY0"/>
                  </a:cxn>
                  <a:cxn ang="0">
                    <a:pos x="connsiteX1" y="connsiteY1"/>
                  </a:cxn>
                  <a:cxn ang="0">
                    <a:pos x="connsiteX2" y="connsiteY2"/>
                  </a:cxn>
                  <a:cxn ang="0">
                    <a:pos x="connsiteX3" y="connsiteY3"/>
                  </a:cxn>
                </a:cxnLst>
                <a:rect l="l" t="t" r="r" b="b"/>
                <a:pathLst>
                  <a:path w="5714" h="25717">
                    <a:moveTo>
                      <a:pt x="5715" y="25718"/>
                    </a:moveTo>
                    <a:lnTo>
                      <a:pt x="0" y="25718"/>
                    </a:lnTo>
                    <a:lnTo>
                      <a:pt x="0" y="0"/>
                    </a:lnTo>
                    <a:lnTo>
                      <a:pt x="5715" y="0"/>
                    </a:lnTo>
                    <a:close/>
                  </a:path>
                </a:pathLst>
              </a:custGeom>
              <a:solidFill>
                <a:srgbClr val="FF9085"/>
              </a:solidFill>
              <a:ln w="9525" cap="flat">
                <a:noFill/>
                <a:prstDash val="solid"/>
                <a:miter/>
              </a:ln>
            </p:spPr>
            <p:txBody>
              <a:bodyPr rtlCol="0" anchor="ctr"/>
              <a:lstStyle/>
              <a:p>
                <a:endParaRPr lang="en-US"/>
              </a:p>
            </p:txBody>
          </p:sp>
          <p:sp>
            <p:nvSpPr>
              <p:cNvPr id="82" name="Graphic 3">
                <a:extLst>
                  <a:ext uri="{FF2B5EF4-FFF2-40B4-BE49-F238E27FC236}">
                    <a16:creationId xmlns:a16="http://schemas.microsoft.com/office/drawing/2014/main" id="{D8432C1A-E2B1-4AA2-9440-D1C751FFE066}"/>
                  </a:ext>
                </a:extLst>
              </p:cNvPr>
              <p:cNvSpPr/>
              <p:nvPr/>
            </p:nvSpPr>
            <p:spPr>
              <a:xfrm>
                <a:off x="4692015" y="2540317"/>
                <a:ext cx="4762" cy="18097"/>
              </a:xfrm>
              <a:custGeom>
                <a:avLst/>
                <a:gdLst>
                  <a:gd name="connsiteX0" fmla="*/ 4763 w 4762"/>
                  <a:gd name="connsiteY0" fmla="*/ 18098 h 18097"/>
                  <a:gd name="connsiteX1" fmla="*/ 0 w 4762"/>
                  <a:gd name="connsiteY1" fmla="*/ 18098 h 18097"/>
                  <a:gd name="connsiteX2" fmla="*/ 0 w 4762"/>
                  <a:gd name="connsiteY2" fmla="*/ 0 h 18097"/>
                  <a:gd name="connsiteX3" fmla="*/ 4763 w 4762"/>
                  <a:gd name="connsiteY3" fmla="*/ 0 h 18097"/>
                </a:gdLst>
                <a:ahLst/>
                <a:cxnLst>
                  <a:cxn ang="0">
                    <a:pos x="connsiteX0" y="connsiteY0"/>
                  </a:cxn>
                  <a:cxn ang="0">
                    <a:pos x="connsiteX1" y="connsiteY1"/>
                  </a:cxn>
                  <a:cxn ang="0">
                    <a:pos x="connsiteX2" y="connsiteY2"/>
                  </a:cxn>
                  <a:cxn ang="0">
                    <a:pos x="connsiteX3" y="connsiteY3"/>
                  </a:cxn>
                </a:cxnLst>
                <a:rect l="l" t="t" r="r" b="b"/>
                <a:pathLst>
                  <a:path w="4762" h="18097">
                    <a:moveTo>
                      <a:pt x="4763" y="18098"/>
                    </a:moveTo>
                    <a:lnTo>
                      <a:pt x="0" y="18098"/>
                    </a:lnTo>
                    <a:lnTo>
                      <a:pt x="0" y="0"/>
                    </a:lnTo>
                    <a:lnTo>
                      <a:pt x="4763" y="0"/>
                    </a:lnTo>
                    <a:close/>
                  </a:path>
                </a:pathLst>
              </a:custGeom>
              <a:solidFill>
                <a:srgbClr val="FF9085"/>
              </a:solidFill>
              <a:ln w="9525" cap="flat">
                <a:noFill/>
                <a:prstDash val="solid"/>
                <a:miter/>
              </a:ln>
            </p:spPr>
            <p:txBody>
              <a:bodyPr rtlCol="0" anchor="ctr"/>
              <a:lstStyle/>
              <a:p>
                <a:endParaRPr lang="en-US"/>
              </a:p>
            </p:txBody>
          </p:sp>
          <p:sp>
            <p:nvSpPr>
              <p:cNvPr id="83" name="Graphic 3">
                <a:extLst>
                  <a:ext uri="{FF2B5EF4-FFF2-40B4-BE49-F238E27FC236}">
                    <a16:creationId xmlns:a16="http://schemas.microsoft.com/office/drawing/2014/main" id="{7FABB168-3636-4195-A9D6-7FEA0CA09872}"/>
                  </a:ext>
                </a:extLst>
              </p:cNvPr>
              <p:cNvSpPr/>
              <p:nvPr/>
            </p:nvSpPr>
            <p:spPr>
              <a:xfrm>
                <a:off x="4700587" y="2529840"/>
                <a:ext cx="5715" cy="28575"/>
              </a:xfrm>
              <a:custGeom>
                <a:avLst/>
                <a:gdLst>
                  <a:gd name="connsiteX0" fmla="*/ 5715 w 5715"/>
                  <a:gd name="connsiteY0" fmla="*/ 28575 h 28575"/>
                  <a:gd name="connsiteX1" fmla="*/ 0 w 5715"/>
                  <a:gd name="connsiteY1" fmla="*/ 28575 h 28575"/>
                  <a:gd name="connsiteX2" fmla="*/ 0 w 5715"/>
                  <a:gd name="connsiteY2" fmla="*/ 0 h 28575"/>
                  <a:gd name="connsiteX3" fmla="*/ 5715 w 5715"/>
                  <a:gd name="connsiteY3" fmla="*/ 0 h 28575"/>
                </a:gdLst>
                <a:ahLst/>
                <a:cxnLst>
                  <a:cxn ang="0">
                    <a:pos x="connsiteX0" y="connsiteY0"/>
                  </a:cxn>
                  <a:cxn ang="0">
                    <a:pos x="connsiteX1" y="connsiteY1"/>
                  </a:cxn>
                  <a:cxn ang="0">
                    <a:pos x="connsiteX2" y="connsiteY2"/>
                  </a:cxn>
                  <a:cxn ang="0">
                    <a:pos x="connsiteX3" y="connsiteY3"/>
                  </a:cxn>
                </a:cxnLst>
                <a:rect l="l" t="t" r="r" b="b"/>
                <a:pathLst>
                  <a:path w="5715" h="28575">
                    <a:moveTo>
                      <a:pt x="5715" y="28575"/>
                    </a:moveTo>
                    <a:lnTo>
                      <a:pt x="0" y="28575"/>
                    </a:lnTo>
                    <a:lnTo>
                      <a:pt x="0" y="0"/>
                    </a:lnTo>
                    <a:lnTo>
                      <a:pt x="5715" y="0"/>
                    </a:lnTo>
                    <a:close/>
                  </a:path>
                </a:pathLst>
              </a:custGeom>
              <a:solidFill>
                <a:srgbClr val="FF9085"/>
              </a:solidFill>
              <a:ln w="9525" cap="flat">
                <a:noFill/>
                <a:prstDash val="solid"/>
                <a:miter/>
              </a:ln>
            </p:spPr>
            <p:txBody>
              <a:bodyPr rtlCol="0" anchor="ctr"/>
              <a:lstStyle/>
              <a:p>
                <a:endParaRPr lang="en-US"/>
              </a:p>
            </p:txBody>
          </p:sp>
          <p:sp>
            <p:nvSpPr>
              <p:cNvPr id="84" name="Graphic 3">
                <a:extLst>
                  <a:ext uri="{FF2B5EF4-FFF2-40B4-BE49-F238E27FC236}">
                    <a16:creationId xmlns:a16="http://schemas.microsoft.com/office/drawing/2014/main" id="{55000FA7-8519-4301-9597-9002D4349283}"/>
                  </a:ext>
                </a:extLst>
              </p:cNvPr>
              <p:cNvSpPr/>
              <p:nvPr/>
            </p:nvSpPr>
            <p:spPr>
              <a:xfrm>
                <a:off x="4710112" y="2526982"/>
                <a:ext cx="4762" cy="32384"/>
              </a:xfrm>
              <a:custGeom>
                <a:avLst/>
                <a:gdLst>
                  <a:gd name="connsiteX0" fmla="*/ 4763 w 4762"/>
                  <a:gd name="connsiteY0" fmla="*/ 32385 h 32384"/>
                  <a:gd name="connsiteX1" fmla="*/ 0 w 4762"/>
                  <a:gd name="connsiteY1" fmla="*/ 32385 h 32384"/>
                  <a:gd name="connsiteX2" fmla="*/ 0 w 4762"/>
                  <a:gd name="connsiteY2" fmla="*/ 0 h 32384"/>
                  <a:gd name="connsiteX3" fmla="*/ 4763 w 4762"/>
                  <a:gd name="connsiteY3" fmla="*/ 0 h 32384"/>
                </a:gdLst>
                <a:ahLst/>
                <a:cxnLst>
                  <a:cxn ang="0">
                    <a:pos x="connsiteX0" y="connsiteY0"/>
                  </a:cxn>
                  <a:cxn ang="0">
                    <a:pos x="connsiteX1" y="connsiteY1"/>
                  </a:cxn>
                  <a:cxn ang="0">
                    <a:pos x="connsiteX2" y="connsiteY2"/>
                  </a:cxn>
                  <a:cxn ang="0">
                    <a:pos x="connsiteX3" y="connsiteY3"/>
                  </a:cxn>
                </a:cxnLst>
                <a:rect l="l" t="t" r="r" b="b"/>
                <a:pathLst>
                  <a:path w="4762" h="32384">
                    <a:moveTo>
                      <a:pt x="4763" y="32385"/>
                    </a:moveTo>
                    <a:lnTo>
                      <a:pt x="0" y="32385"/>
                    </a:lnTo>
                    <a:lnTo>
                      <a:pt x="0" y="0"/>
                    </a:lnTo>
                    <a:lnTo>
                      <a:pt x="4763" y="0"/>
                    </a:lnTo>
                    <a:close/>
                  </a:path>
                </a:pathLst>
              </a:custGeom>
              <a:solidFill>
                <a:srgbClr val="FF9085"/>
              </a:solidFill>
              <a:ln w="9525" cap="flat">
                <a:noFill/>
                <a:prstDash val="solid"/>
                <a:miter/>
              </a:ln>
            </p:spPr>
            <p:txBody>
              <a:bodyPr rtlCol="0" anchor="ctr"/>
              <a:lstStyle/>
              <a:p>
                <a:endParaRPr lang="en-US"/>
              </a:p>
            </p:txBody>
          </p:sp>
        </p:grpSp>
      </p:grpSp>
      <p:grpSp>
        <p:nvGrpSpPr>
          <p:cNvPr id="85" name="Graphic 3">
            <a:extLst>
              <a:ext uri="{FF2B5EF4-FFF2-40B4-BE49-F238E27FC236}">
                <a16:creationId xmlns:a16="http://schemas.microsoft.com/office/drawing/2014/main" id="{5D2ECBCA-9423-46AE-920D-B5DFDC022B95}"/>
              </a:ext>
            </a:extLst>
          </p:cNvPr>
          <p:cNvGrpSpPr/>
          <p:nvPr/>
        </p:nvGrpSpPr>
        <p:grpSpPr>
          <a:xfrm>
            <a:off x="6386529" y="2748768"/>
            <a:ext cx="309974" cy="81629"/>
            <a:chOff x="4472940" y="2571750"/>
            <a:chExt cx="267652" cy="70484"/>
          </a:xfrm>
        </p:grpSpPr>
        <p:sp>
          <p:nvSpPr>
            <p:cNvPr id="86" name="Graphic 3">
              <a:extLst>
                <a:ext uri="{FF2B5EF4-FFF2-40B4-BE49-F238E27FC236}">
                  <a16:creationId xmlns:a16="http://schemas.microsoft.com/office/drawing/2014/main" id="{EA4082F8-FD32-48EE-AD3F-0ACE58EA2CF6}"/>
                </a:ext>
              </a:extLst>
            </p:cNvPr>
            <p:cNvSpPr/>
            <p:nvPr/>
          </p:nvSpPr>
          <p:spPr>
            <a:xfrm>
              <a:off x="4472940" y="2571750"/>
              <a:ext cx="267652" cy="70484"/>
            </a:xfrm>
            <a:custGeom>
              <a:avLst/>
              <a:gdLst>
                <a:gd name="connsiteX0" fmla="*/ 0 w 267652"/>
                <a:gd name="connsiteY0" fmla="*/ 54292 h 70484"/>
                <a:gd name="connsiteX1" fmla="*/ 0 w 267652"/>
                <a:gd name="connsiteY1" fmla="*/ 11430 h 70484"/>
                <a:gd name="connsiteX2" fmla="*/ 13335 w 267652"/>
                <a:gd name="connsiteY2" fmla="*/ 0 h 70484"/>
                <a:gd name="connsiteX3" fmla="*/ 255270 w 267652"/>
                <a:gd name="connsiteY3" fmla="*/ 6667 h 70484"/>
                <a:gd name="connsiteX4" fmla="*/ 267652 w 267652"/>
                <a:gd name="connsiteY4" fmla="*/ 18097 h 70484"/>
                <a:gd name="connsiteX5" fmla="*/ 267652 w 267652"/>
                <a:gd name="connsiteY5" fmla="*/ 59055 h 70484"/>
                <a:gd name="connsiteX6" fmla="*/ 255270 w 267652"/>
                <a:gd name="connsiteY6" fmla="*/ 70485 h 70484"/>
                <a:gd name="connsiteX7" fmla="*/ 13335 w 267652"/>
                <a:gd name="connsiteY7" fmla="*/ 66675 h 70484"/>
                <a:gd name="connsiteX8" fmla="*/ 0 w 267652"/>
                <a:gd name="connsiteY8" fmla="*/ 54292 h 70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652" h="70484">
                  <a:moveTo>
                    <a:pt x="0" y="54292"/>
                  </a:moveTo>
                  <a:lnTo>
                    <a:pt x="0" y="11430"/>
                  </a:lnTo>
                  <a:cubicBezTo>
                    <a:pt x="0" y="4763"/>
                    <a:pt x="5715" y="0"/>
                    <a:pt x="13335" y="0"/>
                  </a:cubicBezTo>
                  <a:lnTo>
                    <a:pt x="255270" y="6667"/>
                  </a:lnTo>
                  <a:cubicBezTo>
                    <a:pt x="261938" y="6667"/>
                    <a:pt x="267652" y="12383"/>
                    <a:pt x="267652" y="18097"/>
                  </a:cubicBezTo>
                  <a:lnTo>
                    <a:pt x="267652" y="59055"/>
                  </a:lnTo>
                  <a:cubicBezTo>
                    <a:pt x="267652" y="65722"/>
                    <a:pt x="261938" y="70485"/>
                    <a:pt x="255270" y="70485"/>
                  </a:cubicBezTo>
                  <a:lnTo>
                    <a:pt x="13335" y="66675"/>
                  </a:lnTo>
                  <a:cubicBezTo>
                    <a:pt x="5715" y="65722"/>
                    <a:pt x="0" y="60960"/>
                    <a:pt x="0" y="54292"/>
                  </a:cubicBezTo>
                  <a:close/>
                </a:path>
              </a:pathLst>
            </a:custGeom>
            <a:solidFill>
              <a:srgbClr val="AA80F9">
                <a:alpha val="74000"/>
              </a:srgbClr>
            </a:solidFill>
            <a:ln w="9525" cap="flat">
              <a:noFill/>
              <a:prstDash val="solid"/>
              <a:miter/>
            </a:ln>
          </p:spPr>
          <p:txBody>
            <a:bodyPr rtlCol="0" anchor="ctr"/>
            <a:lstStyle/>
            <a:p>
              <a:endParaRPr lang="en-US"/>
            </a:p>
          </p:txBody>
        </p:sp>
        <p:sp>
          <p:nvSpPr>
            <p:cNvPr id="87" name="Graphic 3">
              <a:extLst>
                <a:ext uri="{FF2B5EF4-FFF2-40B4-BE49-F238E27FC236}">
                  <a16:creationId xmlns:a16="http://schemas.microsoft.com/office/drawing/2014/main" id="{E6D7601B-057F-42EF-AF34-27E1A2C8CB00}"/>
                </a:ext>
              </a:extLst>
            </p:cNvPr>
            <p:cNvSpPr/>
            <p:nvPr/>
          </p:nvSpPr>
          <p:spPr>
            <a:xfrm>
              <a:off x="4484370" y="2582227"/>
              <a:ext cx="13334" cy="11429"/>
            </a:xfrm>
            <a:custGeom>
              <a:avLst/>
              <a:gdLst>
                <a:gd name="connsiteX0" fmla="*/ 13335 w 13334"/>
                <a:gd name="connsiteY0" fmla="*/ 5715 h 11429"/>
                <a:gd name="connsiteX1" fmla="*/ 6667 w 13334"/>
                <a:gd name="connsiteY1" fmla="*/ 11430 h 11429"/>
                <a:gd name="connsiteX2" fmla="*/ 0 w 13334"/>
                <a:gd name="connsiteY2" fmla="*/ 5715 h 11429"/>
                <a:gd name="connsiteX3" fmla="*/ 6667 w 13334"/>
                <a:gd name="connsiteY3" fmla="*/ 0 h 11429"/>
                <a:gd name="connsiteX4" fmla="*/ 13335 w 13334"/>
                <a:gd name="connsiteY4" fmla="*/ 5715 h 11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4" h="11429">
                  <a:moveTo>
                    <a:pt x="13335" y="5715"/>
                  </a:moveTo>
                  <a:cubicBezTo>
                    <a:pt x="13335" y="8572"/>
                    <a:pt x="10477" y="11430"/>
                    <a:pt x="6667" y="11430"/>
                  </a:cubicBezTo>
                  <a:cubicBezTo>
                    <a:pt x="2858" y="11430"/>
                    <a:pt x="0" y="8572"/>
                    <a:pt x="0" y="5715"/>
                  </a:cubicBezTo>
                  <a:cubicBezTo>
                    <a:pt x="0" y="2857"/>
                    <a:pt x="2858" y="0"/>
                    <a:pt x="6667" y="0"/>
                  </a:cubicBezTo>
                  <a:cubicBezTo>
                    <a:pt x="10477" y="0"/>
                    <a:pt x="13335" y="2857"/>
                    <a:pt x="13335" y="5715"/>
                  </a:cubicBezTo>
                  <a:close/>
                </a:path>
              </a:pathLst>
            </a:custGeom>
            <a:solidFill>
              <a:srgbClr val="FFFFFF">
                <a:alpha val="40000"/>
              </a:srgbClr>
            </a:solidFill>
            <a:ln w="9525" cap="flat">
              <a:noFill/>
              <a:prstDash val="solid"/>
              <a:miter/>
            </a:ln>
          </p:spPr>
          <p:txBody>
            <a:bodyPr rtlCol="0" anchor="ctr"/>
            <a:lstStyle/>
            <a:p>
              <a:endParaRPr lang="en-US"/>
            </a:p>
          </p:txBody>
        </p:sp>
        <p:sp>
          <p:nvSpPr>
            <p:cNvPr id="88" name="Graphic 3">
              <a:extLst>
                <a:ext uri="{FF2B5EF4-FFF2-40B4-BE49-F238E27FC236}">
                  <a16:creationId xmlns:a16="http://schemas.microsoft.com/office/drawing/2014/main" id="{73A4C61C-C421-4BA3-8784-15275760A07B}"/>
                </a:ext>
              </a:extLst>
            </p:cNvPr>
            <p:cNvSpPr/>
            <p:nvPr/>
          </p:nvSpPr>
          <p:spPr>
            <a:xfrm>
              <a:off x="4504372" y="2582227"/>
              <a:ext cx="13335" cy="11429"/>
            </a:xfrm>
            <a:custGeom>
              <a:avLst/>
              <a:gdLst>
                <a:gd name="connsiteX0" fmla="*/ 13335 w 13335"/>
                <a:gd name="connsiteY0" fmla="*/ 5715 h 11429"/>
                <a:gd name="connsiteX1" fmla="*/ 6668 w 13335"/>
                <a:gd name="connsiteY1" fmla="*/ 11430 h 11429"/>
                <a:gd name="connsiteX2" fmla="*/ 0 w 13335"/>
                <a:gd name="connsiteY2" fmla="*/ 5715 h 11429"/>
                <a:gd name="connsiteX3" fmla="*/ 6668 w 13335"/>
                <a:gd name="connsiteY3" fmla="*/ 0 h 11429"/>
                <a:gd name="connsiteX4" fmla="*/ 13335 w 13335"/>
                <a:gd name="connsiteY4" fmla="*/ 5715 h 11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 h="11429">
                  <a:moveTo>
                    <a:pt x="13335" y="5715"/>
                  </a:moveTo>
                  <a:cubicBezTo>
                    <a:pt x="13335" y="8572"/>
                    <a:pt x="10478" y="11430"/>
                    <a:pt x="6668" y="11430"/>
                  </a:cubicBezTo>
                  <a:cubicBezTo>
                    <a:pt x="2858" y="11430"/>
                    <a:pt x="0" y="8572"/>
                    <a:pt x="0" y="5715"/>
                  </a:cubicBezTo>
                  <a:cubicBezTo>
                    <a:pt x="0" y="2857"/>
                    <a:pt x="2858" y="0"/>
                    <a:pt x="6668" y="0"/>
                  </a:cubicBezTo>
                  <a:cubicBezTo>
                    <a:pt x="10478" y="952"/>
                    <a:pt x="13335" y="2857"/>
                    <a:pt x="13335" y="5715"/>
                  </a:cubicBezTo>
                  <a:close/>
                </a:path>
              </a:pathLst>
            </a:custGeom>
            <a:solidFill>
              <a:srgbClr val="FFFFFF">
                <a:alpha val="40000"/>
              </a:srgbClr>
            </a:solidFill>
            <a:ln w="9525" cap="flat">
              <a:noFill/>
              <a:prstDash val="solid"/>
              <a:miter/>
            </a:ln>
          </p:spPr>
          <p:txBody>
            <a:bodyPr rtlCol="0" anchor="ctr"/>
            <a:lstStyle/>
            <a:p>
              <a:endParaRPr lang="en-US"/>
            </a:p>
          </p:txBody>
        </p:sp>
        <p:sp>
          <p:nvSpPr>
            <p:cNvPr id="89" name="Graphic 3">
              <a:extLst>
                <a:ext uri="{FF2B5EF4-FFF2-40B4-BE49-F238E27FC236}">
                  <a16:creationId xmlns:a16="http://schemas.microsoft.com/office/drawing/2014/main" id="{C83BA656-AF27-453E-B7C8-DA444A1732A6}"/>
                </a:ext>
              </a:extLst>
            </p:cNvPr>
            <p:cNvSpPr/>
            <p:nvPr/>
          </p:nvSpPr>
          <p:spPr>
            <a:xfrm>
              <a:off x="4525327" y="2583179"/>
              <a:ext cx="11429" cy="11429"/>
            </a:xfrm>
            <a:custGeom>
              <a:avLst/>
              <a:gdLst>
                <a:gd name="connsiteX0" fmla="*/ 11430 w 11429"/>
                <a:gd name="connsiteY0" fmla="*/ 5715 h 11429"/>
                <a:gd name="connsiteX1" fmla="*/ 5715 w 11429"/>
                <a:gd name="connsiteY1" fmla="*/ 11430 h 11429"/>
                <a:gd name="connsiteX2" fmla="*/ 0 w 11429"/>
                <a:gd name="connsiteY2" fmla="*/ 5715 h 11429"/>
                <a:gd name="connsiteX3" fmla="*/ 5715 w 11429"/>
                <a:gd name="connsiteY3" fmla="*/ 0 h 11429"/>
                <a:gd name="connsiteX4" fmla="*/ 11430 w 11429"/>
                <a:gd name="connsiteY4" fmla="*/ 5715 h 11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9" h="11429">
                  <a:moveTo>
                    <a:pt x="11430" y="5715"/>
                  </a:moveTo>
                  <a:cubicBezTo>
                    <a:pt x="11430" y="8573"/>
                    <a:pt x="8572" y="11430"/>
                    <a:pt x="5715" y="11430"/>
                  </a:cubicBezTo>
                  <a:cubicBezTo>
                    <a:pt x="1905" y="11430"/>
                    <a:pt x="0" y="8573"/>
                    <a:pt x="0" y="5715"/>
                  </a:cubicBezTo>
                  <a:cubicBezTo>
                    <a:pt x="0" y="2858"/>
                    <a:pt x="2857" y="0"/>
                    <a:pt x="5715" y="0"/>
                  </a:cubicBezTo>
                  <a:cubicBezTo>
                    <a:pt x="8572" y="0"/>
                    <a:pt x="11430" y="2858"/>
                    <a:pt x="11430" y="5715"/>
                  </a:cubicBezTo>
                  <a:close/>
                </a:path>
              </a:pathLst>
            </a:custGeom>
            <a:solidFill>
              <a:srgbClr val="FFFFFF">
                <a:alpha val="40000"/>
              </a:srgbClr>
            </a:solidFill>
            <a:ln w="9525" cap="flat">
              <a:noFill/>
              <a:prstDash val="solid"/>
              <a:miter/>
            </a:ln>
          </p:spPr>
          <p:txBody>
            <a:bodyPr rtlCol="0" anchor="ctr"/>
            <a:lstStyle/>
            <a:p>
              <a:endParaRPr lang="en-US"/>
            </a:p>
          </p:txBody>
        </p:sp>
        <p:sp>
          <p:nvSpPr>
            <p:cNvPr id="90" name="Graphic 3">
              <a:extLst>
                <a:ext uri="{FF2B5EF4-FFF2-40B4-BE49-F238E27FC236}">
                  <a16:creationId xmlns:a16="http://schemas.microsoft.com/office/drawing/2014/main" id="{21721E6A-0D23-448F-8D66-17FDFBFE975D}"/>
                </a:ext>
              </a:extLst>
            </p:cNvPr>
            <p:cNvSpPr/>
            <p:nvPr/>
          </p:nvSpPr>
          <p:spPr>
            <a:xfrm>
              <a:off x="4549140" y="2584132"/>
              <a:ext cx="177164" cy="47625"/>
            </a:xfrm>
            <a:custGeom>
              <a:avLst/>
              <a:gdLst>
                <a:gd name="connsiteX0" fmla="*/ 177165 w 177164"/>
                <a:gd name="connsiteY0" fmla="*/ 47625 h 47625"/>
                <a:gd name="connsiteX1" fmla="*/ 0 w 177164"/>
                <a:gd name="connsiteY1" fmla="*/ 44767 h 47625"/>
                <a:gd name="connsiteX2" fmla="*/ 0 w 177164"/>
                <a:gd name="connsiteY2" fmla="*/ 0 h 47625"/>
                <a:gd name="connsiteX3" fmla="*/ 177165 w 177164"/>
                <a:gd name="connsiteY3" fmla="*/ 3810 h 47625"/>
              </a:gdLst>
              <a:ahLst/>
              <a:cxnLst>
                <a:cxn ang="0">
                  <a:pos x="connsiteX0" y="connsiteY0"/>
                </a:cxn>
                <a:cxn ang="0">
                  <a:pos x="connsiteX1" y="connsiteY1"/>
                </a:cxn>
                <a:cxn ang="0">
                  <a:pos x="connsiteX2" y="connsiteY2"/>
                </a:cxn>
                <a:cxn ang="0">
                  <a:pos x="connsiteX3" y="connsiteY3"/>
                </a:cxn>
              </a:cxnLst>
              <a:rect l="l" t="t" r="r" b="b"/>
              <a:pathLst>
                <a:path w="177164" h="47625">
                  <a:moveTo>
                    <a:pt x="177165" y="47625"/>
                  </a:moveTo>
                  <a:lnTo>
                    <a:pt x="0" y="44767"/>
                  </a:lnTo>
                  <a:lnTo>
                    <a:pt x="0" y="0"/>
                  </a:lnTo>
                  <a:lnTo>
                    <a:pt x="177165" y="3810"/>
                  </a:lnTo>
                  <a:close/>
                </a:path>
              </a:pathLst>
            </a:custGeom>
            <a:solidFill>
              <a:srgbClr val="444B8C"/>
            </a:solidFill>
            <a:ln w="9525" cap="flat">
              <a:noFill/>
              <a:prstDash val="solid"/>
              <a:miter/>
            </a:ln>
          </p:spPr>
          <p:txBody>
            <a:bodyPr rtlCol="0" anchor="ctr"/>
            <a:lstStyle/>
            <a:p>
              <a:endParaRPr lang="en-US"/>
            </a:p>
          </p:txBody>
        </p:sp>
        <p:grpSp>
          <p:nvGrpSpPr>
            <p:cNvPr id="91" name="Graphic 3">
              <a:extLst>
                <a:ext uri="{FF2B5EF4-FFF2-40B4-BE49-F238E27FC236}">
                  <a16:creationId xmlns:a16="http://schemas.microsoft.com/office/drawing/2014/main" id="{26F9C20C-EB61-4A04-9844-CAEF322BD0EE}"/>
                </a:ext>
              </a:extLst>
            </p:cNvPr>
            <p:cNvGrpSpPr/>
            <p:nvPr/>
          </p:nvGrpSpPr>
          <p:grpSpPr>
            <a:xfrm>
              <a:off x="4561522" y="2589847"/>
              <a:ext cx="153352" cy="38100"/>
              <a:chOff x="4561522" y="2589847"/>
              <a:chExt cx="153352" cy="38100"/>
            </a:xfrm>
            <a:solidFill>
              <a:srgbClr val="FFFFFF"/>
            </a:solidFill>
          </p:grpSpPr>
          <p:sp>
            <p:nvSpPr>
              <p:cNvPr id="92" name="Graphic 3">
                <a:extLst>
                  <a:ext uri="{FF2B5EF4-FFF2-40B4-BE49-F238E27FC236}">
                    <a16:creationId xmlns:a16="http://schemas.microsoft.com/office/drawing/2014/main" id="{A1F7A31C-8BD3-4BB6-B69A-0309CD45AFB8}"/>
                  </a:ext>
                </a:extLst>
              </p:cNvPr>
              <p:cNvSpPr/>
              <p:nvPr/>
            </p:nvSpPr>
            <p:spPr>
              <a:xfrm>
                <a:off x="4561522" y="2589847"/>
                <a:ext cx="4762" cy="36195"/>
              </a:xfrm>
              <a:custGeom>
                <a:avLst/>
                <a:gdLst>
                  <a:gd name="connsiteX0" fmla="*/ 4763 w 4762"/>
                  <a:gd name="connsiteY0" fmla="*/ 36195 h 36195"/>
                  <a:gd name="connsiteX1" fmla="*/ 0 w 4762"/>
                  <a:gd name="connsiteY1" fmla="*/ 35243 h 36195"/>
                  <a:gd name="connsiteX2" fmla="*/ 0 w 4762"/>
                  <a:gd name="connsiteY2" fmla="*/ 0 h 36195"/>
                  <a:gd name="connsiteX3" fmla="*/ 4763 w 4762"/>
                  <a:gd name="connsiteY3" fmla="*/ 0 h 36195"/>
                </a:gdLst>
                <a:ahLst/>
                <a:cxnLst>
                  <a:cxn ang="0">
                    <a:pos x="connsiteX0" y="connsiteY0"/>
                  </a:cxn>
                  <a:cxn ang="0">
                    <a:pos x="connsiteX1" y="connsiteY1"/>
                  </a:cxn>
                  <a:cxn ang="0">
                    <a:pos x="connsiteX2" y="connsiteY2"/>
                  </a:cxn>
                  <a:cxn ang="0">
                    <a:pos x="connsiteX3" y="connsiteY3"/>
                  </a:cxn>
                </a:cxnLst>
                <a:rect l="l" t="t" r="r" b="b"/>
                <a:pathLst>
                  <a:path w="4762" h="36195">
                    <a:moveTo>
                      <a:pt x="4763" y="36195"/>
                    </a:moveTo>
                    <a:lnTo>
                      <a:pt x="0" y="35243"/>
                    </a:lnTo>
                    <a:lnTo>
                      <a:pt x="0" y="0"/>
                    </a:lnTo>
                    <a:lnTo>
                      <a:pt x="4763" y="0"/>
                    </a:lnTo>
                    <a:close/>
                  </a:path>
                </a:pathLst>
              </a:custGeom>
              <a:solidFill>
                <a:srgbClr val="FFFFFF"/>
              </a:solidFill>
              <a:ln w="9525" cap="flat">
                <a:noFill/>
                <a:prstDash val="solid"/>
                <a:miter/>
              </a:ln>
            </p:spPr>
            <p:txBody>
              <a:bodyPr rtlCol="0" anchor="ctr"/>
              <a:lstStyle/>
              <a:p>
                <a:endParaRPr lang="en-US"/>
              </a:p>
            </p:txBody>
          </p:sp>
          <p:sp>
            <p:nvSpPr>
              <p:cNvPr id="93" name="Graphic 3">
                <a:extLst>
                  <a:ext uri="{FF2B5EF4-FFF2-40B4-BE49-F238E27FC236}">
                    <a16:creationId xmlns:a16="http://schemas.microsoft.com/office/drawing/2014/main" id="{EE712291-5EFA-4C84-9576-4A4E455357EC}"/>
                  </a:ext>
                </a:extLst>
              </p:cNvPr>
              <p:cNvSpPr/>
              <p:nvPr/>
            </p:nvSpPr>
            <p:spPr>
              <a:xfrm>
                <a:off x="4571047" y="2589847"/>
                <a:ext cx="4762" cy="36195"/>
              </a:xfrm>
              <a:custGeom>
                <a:avLst/>
                <a:gdLst>
                  <a:gd name="connsiteX0" fmla="*/ 4763 w 4762"/>
                  <a:gd name="connsiteY0" fmla="*/ 36195 h 36195"/>
                  <a:gd name="connsiteX1" fmla="*/ 0 w 4762"/>
                  <a:gd name="connsiteY1" fmla="*/ 36195 h 36195"/>
                  <a:gd name="connsiteX2" fmla="*/ 0 w 4762"/>
                  <a:gd name="connsiteY2" fmla="*/ 0 h 36195"/>
                  <a:gd name="connsiteX3" fmla="*/ 4763 w 4762"/>
                  <a:gd name="connsiteY3" fmla="*/ 0 h 36195"/>
                </a:gdLst>
                <a:ahLst/>
                <a:cxnLst>
                  <a:cxn ang="0">
                    <a:pos x="connsiteX0" y="connsiteY0"/>
                  </a:cxn>
                  <a:cxn ang="0">
                    <a:pos x="connsiteX1" y="connsiteY1"/>
                  </a:cxn>
                  <a:cxn ang="0">
                    <a:pos x="connsiteX2" y="connsiteY2"/>
                  </a:cxn>
                  <a:cxn ang="0">
                    <a:pos x="connsiteX3" y="connsiteY3"/>
                  </a:cxn>
                </a:cxnLst>
                <a:rect l="l" t="t" r="r" b="b"/>
                <a:pathLst>
                  <a:path w="4762" h="36195">
                    <a:moveTo>
                      <a:pt x="4763" y="36195"/>
                    </a:moveTo>
                    <a:lnTo>
                      <a:pt x="0" y="36195"/>
                    </a:lnTo>
                    <a:lnTo>
                      <a:pt x="0" y="0"/>
                    </a:lnTo>
                    <a:lnTo>
                      <a:pt x="4763" y="0"/>
                    </a:lnTo>
                    <a:close/>
                  </a:path>
                </a:pathLst>
              </a:custGeom>
              <a:solidFill>
                <a:srgbClr val="FFFFFF"/>
              </a:solidFill>
              <a:ln w="9525" cap="flat">
                <a:noFill/>
                <a:prstDash val="solid"/>
                <a:miter/>
              </a:ln>
            </p:spPr>
            <p:txBody>
              <a:bodyPr rtlCol="0" anchor="ctr"/>
              <a:lstStyle/>
              <a:p>
                <a:endParaRPr lang="en-US"/>
              </a:p>
            </p:txBody>
          </p:sp>
          <p:sp>
            <p:nvSpPr>
              <p:cNvPr id="94" name="Graphic 3">
                <a:extLst>
                  <a:ext uri="{FF2B5EF4-FFF2-40B4-BE49-F238E27FC236}">
                    <a16:creationId xmlns:a16="http://schemas.microsoft.com/office/drawing/2014/main" id="{A97C759A-C9FD-4DA3-9AEC-1D0632106C98}"/>
                  </a:ext>
                </a:extLst>
              </p:cNvPr>
              <p:cNvSpPr/>
              <p:nvPr/>
            </p:nvSpPr>
            <p:spPr>
              <a:xfrm>
                <a:off x="4580572" y="2589847"/>
                <a:ext cx="4762" cy="36195"/>
              </a:xfrm>
              <a:custGeom>
                <a:avLst/>
                <a:gdLst>
                  <a:gd name="connsiteX0" fmla="*/ 4763 w 4762"/>
                  <a:gd name="connsiteY0" fmla="*/ 36195 h 36195"/>
                  <a:gd name="connsiteX1" fmla="*/ 0 w 4762"/>
                  <a:gd name="connsiteY1" fmla="*/ 36195 h 36195"/>
                  <a:gd name="connsiteX2" fmla="*/ 0 w 4762"/>
                  <a:gd name="connsiteY2" fmla="*/ 0 h 36195"/>
                  <a:gd name="connsiteX3" fmla="*/ 4763 w 4762"/>
                  <a:gd name="connsiteY3" fmla="*/ 0 h 36195"/>
                </a:gdLst>
                <a:ahLst/>
                <a:cxnLst>
                  <a:cxn ang="0">
                    <a:pos x="connsiteX0" y="connsiteY0"/>
                  </a:cxn>
                  <a:cxn ang="0">
                    <a:pos x="connsiteX1" y="connsiteY1"/>
                  </a:cxn>
                  <a:cxn ang="0">
                    <a:pos x="connsiteX2" y="connsiteY2"/>
                  </a:cxn>
                  <a:cxn ang="0">
                    <a:pos x="connsiteX3" y="connsiteY3"/>
                  </a:cxn>
                </a:cxnLst>
                <a:rect l="l" t="t" r="r" b="b"/>
                <a:pathLst>
                  <a:path w="4762" h="36195">
                    <a:moveTo>
                      <a:pt x="4763" y="36195"/>
                    </a:moveTo>
                    <a:lnTo>
                      <a:pt x="0" y="36195"/>
                    </a:lnTo>
                    <a:lnTo>
                      <a:pt x="0" y="0"/>
                    </a:lnTo>
                    <a:lnTo>
                      <a:pt x="4763" y="0"/>
                    </a:lnTo>
                    <a:close/>
                  </a:path>
                </a:pathLst>
              </a:custGeom>
              <a:solidFill>
                <a:srgbClr val="FFFFFF"/>
              </a:solidFill>
              <a:ln w="9525" cap="flat">
                <a:noFill/>
                <a:prstDash val="solid"/>
                <a:miter/>
              </a:ln>
            </p:spPr>
            <p:txBody>
              <a:bodyPr rtlCol="0" anchor="ctr"/>
              <a:lstStyle/>
              <a:p>
                <a:endParaRPr lang="en-US"/>
              </a:p>
            </p:txBody>
          </p:sp>
          <p:sp>
            <p:nvSpPr>
              <p:cNvPr id="95" name="Graphic 3">
                <a:extLst>
                  <a:ext uri="{FF2B5EF4-FFF2-40B4-BE49-F238E27FC236}">
                    <a16:creationId xmlns:a16="http://schemas.microsoft.com/office/drawing/2014/main" id="{7BD0E4BD-A9B9-45D1-9F47-3F040D90CF3F}"/>
                  </a:ext>
                </a:extLst>
              </p:cNvPr>
              <p:cNvSpPr/>
              <p:nvPr/>
            </p:nvSpPr>
            <p:spPr>
              <a:xfrm>
                <a:off x="4590097" y="2589847"/>
                <a:ext cx="4762" cy="36195"/>
              </a:xfrm>
              <a:custGeom>
                <a:avLst/>
                <a:gdLst>
                  <a:gd name="connsiteX0" fmla="*/ 4763 w 4762"/>
                  <a:gd name="connsiteY0" fmla="*/ 36195 h 36195"/>
                  <a:gd name="connsiteX1" fmla="*/ 0 w 4762"/>
                  <a:gd name="connsiteY1" fmla="*/ 36195 h 36195"/>
                  <a:gd name="connsiteX2" fmla="*/ 0 w 4762"/>
                  <a:gd name="connsiteY2" fmla="*/ 0 h 36195"/>
                  <a:gd name="connsiteX3" fmla="*/ 4763 w 4762"/>
                  <a:gd name="connsiteY3" fmla="*/ 0 h 36195"/>
                </a:gdLst>
                <a:ahLst/>
                <a:cxnLst>
                  <a:cxn ang="0">
                    <a:pos x="connsiteX0" y="connsiteY0"/>
                  </a:cxn>
                  <a:cxn ang="0">
                    <a:pos x="connsiteX1" y="connsiteY1"/>
                  </a:cxn>
                  <a:cxn ang="0">
                    <a:pos x="connsiteX2" y="connsiteY2"/>
                  </a:cxn>
                  <a:cxn ang="0">
                    <a:pos x="connsiteX3" y="connsiteY3"/>
                  </a:cxn>
                </a:cxnLst>
                <a:rect l="l" t="t" r="r" b="b"/>
                <a:pathLst>
                  <a:path w="4762" h="36195">
                    <a:moveTo>
                      <a:pt x="4763" y="36195"/>
                    </a:moveTo>
                    <a:lnTo>
                      <a:pt x="0" y="36195"/>
                    </a:lnTo>
                    <a:lnTo>
                      <a:pt x="0" y="0"/>
                    </a:lnTo>
                    <a:lnTo>
                      <a:pt x="4763" y="0"/>
                    </a:lnTo>
                    <a:close/>
                  </a:path>
                </a:pathLst>
              </a:custGeom>
              <a:solidFill>
                <a:srgbClr val="FFFFFF"/>
              </a:solidFill>
              <a:ln w="9525" cap="flat">
                <a:noFill/>
                <a:prstDash val="solid"/>
                <a:miter/>
              </a:ln>
            </p:spPr>
            <p:txBody>
              <a:bodyPr rtlCol="0" anchor="ctr"/>
              <a:lstStyle/>
              <a:p>
                <a:endParaRPr lang="en-US"/>
              </a:p>
            </p:txBody>
          </p:sp>
          <p:sp>
            <p:nvSpPr>
              <p:cNvPr id="96" name="Graphic 3">
                <a:extLst>
                  <a:ext uri="{FF2B5EF4-FFF2-40B4-BE49-F238E27FC236}">
                    <a16:creationId xmlns:a16="http://schemas.microsoft.com/office/drawing/2014/main" id="{FE956377-CB49-45B6-AA78-3AF40D00C88F}"/>
                  </a:ext>
                </a:extLst>
              </p:cNvPr>
              <p:cNvSpPr/>
              <p:nvPr/>
            </p:nvSpPr>
            <p:spPr>
              <a:xfrm>
                <a:off x="4598670" y="2589847"/>
                <a:ext cx="5714" cy="36195"/>
              </a:xfrm>
              <a:custGeom>
                <a:avLst/>
                <a:gdLst>
                  <a:gd name="connsiteX0" fmla="*/ 5715 w 5714"/>
                  <a:gd name="connsiteY0" fmla="*/ 36195 h 36195"/>
                  <a:gd name="connsiteX1" fmla="*/ 0 w 5714"/>
                  <a:gd name="connsiteY1" fmla="*/ 36195 h 36195"/>
                  <a:gd name="connsiteX2" fmla="*/ 0 w 5714"/>
                  <a:gd name="connsiteY2" fmla="*/ 0 h 36195"/>
                  <a:gd name="connsiteX3" fmla="*/ 5715 w 5714"/>
                  <a:gd name="connsiteY3" fmla="*/ 953 h 36195"/>
                </a:gdLst>
                <a:ahLst/>
                <a:cxnLst>
                  <a:cxn ang="0">
                    <a:pos x="connsiteX0" y="connsiteY0"/>
                  </a:cxn>
                  <a:cxn ang="0">
                    <a:pos x="connsiteX1" y="connsiteY1"/>
                  </a:cxn>
                  <a:cxn ang="0">
                    <a:pos x="connsiteX2" y="connsiteY2"/>
                  </a:cxn>
                  <a:cxn ang="0">
                    <a:pos x="connsiteX3" y="connsiteY3"/>
                  </a:cxn>
                </a:cxnLst>
                <a:rect l="l" t="t" r="r" b="b"/>
                <a:pathLst>
                  <a:path w="5714" h="36195">
                    <a:moveTo>
                      <a:pt x="5715" y="36195"/>
                    </a:moveTo>
                    <a:lnTo>
                      <a:pt x="0" y="36195"/>
                    </a:lnTo>
                    <a:lnTo>
                      <a:pt x="0" y="0"/>
                    </a:lnTo>
                    <a:lnTo>
                      <a:pt x="5715" y="953"/>
                    </a:lnTo>
                    <a:close/>
                  </a:path>
                </a:pathLst>
              </a:custGeom>
              <a:solidFill>
                <a:srgbClr val="FFFFFF"/>
              </a:solidFill>
              <a:ln w="9525" cap="flat">
                <a:noFill/>
                <a:prstDash val="solid"/>
                <a:miter/>
              </a:ln>
            </p:spPr>
            <p:txBody>
              <a:bodyPr rtlCol="0" anchor="ctr"/>
              <a:lstStyle/>
              <a:p>
                <a:endParaRPr lang="en-US"/>
              </a:p>
            </p:txBody>
          </p:sp>
          <p:sp>
            <p:nvSpPr>
              <p:cNvPr id="97" name="Graphic 3">
                <a:extLst>
                  <a:ext uri="{FF2B5EF4-FFF2-40B4-BE49-F238E27FC236}">
                    <a16:creationId xmlns:a16="http://schemas.microsoft.com/office/drawing/2014/main" id="{06E1BCA2-8EC2-4E04-9500-6C599DD6B127}"/>
                  </a:ext>
                </a:extLst>
              </p:cNvPr>
              <p:cNvSpPr/>
              <p:nvPr/>
            </p:nvSpPr>
            <p:spPr>
              <a:xfrm>
                <a:off x="4608195" y="2590800"/>
                <a:ext cx="5714" cy="35242"/>
              </a:xfrm>
              <a:custGeom>
                <a:avLst/>
                <a:gdLst>
                  <a:gd name="connsiteX0" fmla="*/ 5715 w 5714"/>
                  <a:gd name="connsiteY0" fmla="*/ 35242 h 35242"/>
                  <a:gd name="connsiteX1" fmla="*/ 0 w 5714"/>
                  <a:gd name="connsiteY1" fmla="*/ 35242 h 35242"/>
                  <a:gd name="connsiteX2" fmla="*/ 0 w 5714"/>
                  <a:gd name="connsiteY2" fmla="*/ 0 h 35242"/>
                  <a:gd name="connsiteX3" fmla="*/ 5715 w 5714"/>
                  <a:gd name="connsiteY3" fmla="*/ 0 h 35242"/>
                </a:gdLst>
                <a:ahLst/>
                <a:cxnLst>
                  <a:cxn ang="0">
                    <a:pos x="connsiteX0" y="connsiteY0"/>
                  </a:cxn>
                  <a:cxn ang="0">
                    <a:pos x="connsiteX1" y="connsiteY1"/>
                  </a:cxn>
                  <a:cxn ang="0">
                    <a:pos x="connsiteX2" y="connsiteY2"/>
                  </a:cxn>
                  <a:cxn ang="0">
                    <a:pos x="connsiteX3" y="connsiteY3"/>
                  </a:cxn>
                </a:cxnLst>
                <a:rect l="l" t="t" r="r" b="b"/>
                <a:pathLst>
                  <a:path w="5714" h="35242">
                    <a:moveTo>
                      <a:pt x="5715" y="35242"/>
                    </a:moveTo>
                    <a:lnTo>
                      <a:pt x="0" y="35242"/>
                    </a:lnTo>
                    <a:lnTo>
                      <a:pt x="0" y="0"/>
                    </a:lnTo>
                    <a:lnTo>
                      <a:pt x="5715" y="0"/>
                    </a:lnTo>
                    <a:close/>
                  </a:path>
                </a:pathLst>
              </a:custGeom>
              <a:solidFill>
                <a:srgbClr val="FFFFFF"/>
              </a:solidFill>
              <a:ln w="9525" cap="flat">
                <a:noFill/>
                <a:prstDash val="solid"/>
                <a:miter/>
              </a:ln>
            </p:spPr>
            <p:txBody>
              <a:bodyPr rtlCol="0" anchor="ctr"/>
              <a:lstStyle/>
              <a:p>
                <a:endParaRPr lang="en-US"/>
              </a:p>
            </p:txBody>
          </p:sp>
          <p:sp>
            <p:nvSpPr>
              <p:cNvPr id="98" name="Graphic 3">
                <a:extLst>
                  <a:ext uri="{FF2B5EF4-FFF2-40B4-BE49-F238E27FC236}">
                    <a16:creationId xmlns:a16="http://schemas.microsoft.com/office/drawing/2014/main" id="{388A3CAC-D032-4F88-9BFC-571E55A22FB5}"/>
                  </a:ext>
                </a:extLst>
              </p:cNvPr>
              <p:cNvSpPr/>
              <p:nvPr/>
            </p:nvSpPr>
            <p:spPr>
              <a:xfrm>
                <a:off x="4617720" y="2590800"/>
                <a:ext cx="5714" cy="36195"/>
              </a:xfrm>
              <a:custGeom>
                <a:avLst/>
                <a:gdLst>
                  <a:gd name="connsiteX0" fmla="*/ 5715 w 5714"/>
                  <a:gd name="connsiteY0" fmla="*/ 36195 h 36195"/>
                  <a:gd name="connsiteX1" fmla="*/ 0 w 5714"/>
                  <a:gd name="connsiteY1" fmla="*/ 36195 h 36195"/>
                  <a:gd name="connsiteX2" fmla="*/ 0 w 5714"/>
                  <a:gd name="connsiteY2" fmla="*/ 0 h 36195"/>
                  <a:gd name="connsiteX3" fmla="*/ 5715 w 5714"/>
                  <a:gd name="connsiteY3" fmla="*/ 0 h 36195"/>
                </a:gdLst>
                <a:ahLst/>
                <a:cxnLst>
                  <a:cxn ang="0">
                    <a:pos x="connsiteX0" y="connsiteY0"/>
                  </a:cxn>
                  <a:cxn ang="0">
                    <a:pos x="connsiteX1" y="connsiteY1"/>
                  </a:cxn>
                  <a:cxn ang="0">
                    <a:pos x="connsiteX2" y="connsiteY2"/>
                  </a:cxn>
                  <a:cxn ang="0">
                    <a:pos x="connsiteX3" y="connsiteY3"/>
                  </a:cxn>
                </a:cxnLst>
                <a:rect l="l" t="t" r="r" b="b"/>
                <a:pathLst>
                  <a:path w="5714" h="36195">
                    <a:moveTo>
                      <a:pt x="5715" y="36195"/>
                    </a:moveTo>
                    <a:lnTo>
                      <a:pt x="0" y="36195"/>
                    </a:lnTo>
                    <a:lnTo>
                      <a:pt x="0" y="0"/>
                    </a:lnTo>
                    <a:lnTo>
                      <a:pt x="5715" y="0"/>
                    </a:lnTo>
                    <a:close/>
                  </a:path>
                </a:pathLst>
              </a:custGeom>
              <a:solidFill>
                <a:srgbClr val="FFFFFF"/>
              </a:solidFill>
              <a:ln w="9525" cap="flat">
                <a:noFill/>
                <a:prstDash val="solid"/>
                <a:miter/>
              </a:ln>
            </p:spPr>
            <p:txBody>
              <a:bodyPr rtlCol="0" anchor="ctr"/>
              <a:lstStyle/>
              <a:p>
                <a:endParaRPr lang="en-US"/>
              </a:p>
            </p:txBody>
          </p:sp>
          <p:sp>
            <p:nvSpPr>
              <p:cNvPr id="99" name="Graphic 3">
                <a:extLst>
                  <a:ext uri="{FF2B5EF4-FFF2-40B4-BE49-F238E27FC236}">
                    <a16:creationId xmlns:a16="http://schemas.microsoft.com/office/drawing/2014/main" id="{1D40B7D7-15A1-4CB1-89AB-028FE627D977}"/>
                  </a:ext>
                </a:extLst>
              </p:cNvPr>
              <p:cNvSpPr/>
              <p:nvPr/>
            </p:nvSpPr>
            <p:spPr>
              <a:xfrm>
                <a:off x="4627245" y="2590800"/>
                <a:ext cx="4762" cy="36195"/>
              </a:xfrm>
              <a:custGeom>
                <a:avLst/>
                <a:gdLst>
                  <a:gd name="connsiteX0" fmla="*/ 4763 w 4762"/>
                  <a:gd name="connsiteY0" fmla="*/ 36195 h 36195"/>
                  <a:gd name="connsiteX1" fmla="*/ 0 w 4762"/>
                  <a:gd name="connsiteY1" fmla="*/ 36195 h 36195"/>
                  <a:gd name="connsiteX2" fmla="*/ 0 w 4762"/>
                  <a:gd name="connsiteY2" fmla="*/ 0 h 36195"/>
                  <a:gd name="connsiteX3" fmla="*/ 4763 w 4762"/>
                  <a:gd name="connsiteY3" fmla="*/ 0 h 36195"/>
                </a:gdLst>
                <a:ahLst/>
                <a:cxnLst>
                  <a:cxn ang="0">
                    <a:pos x="connsiteX0" y="connsiteY0"/>
                  </a:cxn>
                  <a:cxn ang="0">
                    <a:pos x="connsiteX1" y="connsiteY1"/>
                  </a:cxn>
                  <a:cxn ang="0">
                    <a:pos x="connsiteX2" y="connsiteY2"/>
                  </a:cxn>
                  <a:cxn ang="0">
                    <a:pos x="connsiteX3" y="connsiteY3"/>
                  </a:cxn>
                </a:cxnLst>
                <a:rect l="l" t="t" r="r" b="b"/>
                <a:pathLst>
                  <a:path w="4762" h="36195">
                    <a:moveTo>
                      <a:pt x="4763" y="36195"/>
                    </a:moveTo>
                    <a:lnTo>
                      <a:pt x="0" y="36195"/>
                    </a:lnTo>
                    <a:lnTo>
                      <a:pt x="0" y="0"/>
                    </a:lnTo>
                    <a:lnTo>
                      <a:pt x="4763" y="0"/>
                    </a:lnTo>
                    <a:close/>
                  </a:path>
                </a:pathLst>
              </a:custGeom>
              <a:solidFill>
                <a:srgbClr val="FFFFFF"/>
              </a:solidFill>
              <a:ln w="9525" cap="flat">
                <a:noFill/>
                <a:prstDash val="solid"/>
                <a:miter/>
              </a:ln>
            </p:spPr>
            <p:txBody>
              <a:bodyPr rtlCol="0" anchor="ctr"/>
              <a:lstStyle/>
              <a:p>
                <a:endParaRPr lang="en-US"/>
              </a:p>
            </p:txBody>
          </p:sp>
          <p:sp>
            <p:nvSpPr>
              <p:cNvPr id="100" name="Graphic 3">
                <a:extLst>
                  <a:ext uri="{FF2B5EF4-FFF2-40B4-BE49-F238E27FC236}">
                    <a16:creationId xmlns:a16="http://schemas.microsoft.com/office/drawing/2014/main" id="{B348049C-3E08-4A73-AA1F-B2451955055D}"/>
                  </a:ext>
                </a:extLst>
              </p:cNvPr>
              <p:cNvSpPr/>
              <p:nvPr/>
            </p:nvSpPr>
            <p:spPr>
              <a:xfrm>
                <a:off x="4636770" y="2590800"/>
                <a:ext cx="4762" cy="36195"/>
              </a:xfrm>
              <a:custGeom>
                <a:avLst/>
                <a:gdLst>
                  <a:gd name="connsiteX0" fmla="*/ 4763 w 4762"/>
                  <a:gd name="connsiteY0" fmla="*/ 36195 h 36195"/>
                  <a:gd name="connsiteX1" fmla="*/ 0 w 4762"/>
                  <a:gd name="connsiteY1" fmla="*/ 36195 h 36195"/>
                  <a:gd name="connsiteX2" fmla="*/ 0 w 4762"/>
                  <a:gd name="connsiteY2" fmla="*/ 0 h 36195"/>
                  <a:gd name="connsiteX3" fmla="*/ 4763 w 4762"/>
                  <a:gd name="connsiteY3" fmla="*/ 953 h 36195"/>
                </a:gdLst>
                <a:ahLst/>
                <a:cxnLst>
                  <a:cxn ang="0">
                    <a:pos x="connsiteX0" y="connsiteY0"/>
                  </a:cxn>
                  <a:cxn ang="0">
                    <a:pos x="connsiteX1" y="connsiteY1"/>
                  </a:cxn>
                  <a:cxn ang="0">
                    <a:pos x="connsiteX2" y="connsiteY2"/>
                  </a:cxn>
                  <a:cxn ang="0">
                    <a:pos x="connsiteX3" y="connsiteY3"/>
                  </a:cxn>
                </a:cxnLst>
                <a:rect l="l" t="t" r="r" b="b"/>
                <a:pathLst>
                  <a:path w="4762" h="36195">
                    <a:moveTo>
                      <a:pt x="4763" y="36195"/>
                    </a:moveTo>
                    <a:lnTo>
                      <a:pt x="0" y="36195"/>
                    </a:lnTo>
                    <a:lnTo>
                      <a:pt x="0" y="0"/>
                    </a:lnTo>
                    <a:lnTo>
                      <a:pt x="4763" y="953"/>
                    </a:lnTo>
                    <a:close/>
                  </a:path>
                </a:pathLst>
              </a:custGeom>
              <a:solidFill>
                <a:srgbClr val="FFFFFF"/>
              </a:solidFill>
              <a:ln w="9525" cap="flat">
                <a:noFill/>
                <a:prstDash val="solid"/>
                <a:miter/>
              </a:ln>
            </p:spPr>
            <p:txBody>
              <a:bodyPr rtlCol="0" anchor="ctr"/>
              <a:lstStyle/>
              <a:p>
                <a:endParaRPr lang="en-US"/>
              </a:p>
            </p:txBody>
          </p:sp>
          <p:sp>
            <p:nvSpPr>
              <p:cNvPr id="101" name="Graphic 3">
                <a:extLst>
                  <a:ext uri="{FF2B5EF4-FFF2-40B4-BE49-F238E27FC236}">
                    <a16:creationId xmlns:a16="http://schemas.microsoft.com/office/drawing/2014/main" id="{F07781DB-5B63-4179-AECD-673A67398144}"/>
                  </a:ext>
                </a:extLst>
              </p:cNvPr>
              <p:cNvSpPr/>
              <p:nvPr/>
            </p:nvSpPr>
            <p:spPr>
              <a:xfrm>
                <a:off x="4645342" y="2591752"/>
                <a:ext cx="5715" cy="35242"/>
              </a:xfrm>
              <a:custGeom>
                <a:avLst/>
                <a:gdLst>
                  <a:gd name="connsiteX0" fmla="*/ 5715 w 5715"/>
                  <a:gd name="connsiteY0" fmla="*/ 35242 h 35242"/>
                  <a:gd name="connsiteX1" fmla="*/ 0 w 5715"/>
                  <a:gd name="connsiteY1" fmla="*/ 35242 h 35242"/>
                  <a:gd name="connsiteX2" fmla="*/ 0 w 5715"/>
                  <a:gd name="connsiteY2" fmla="*/ 0 h 35242"/>
                  <a:gd name="connsiteX3" fmla="*/ 5715 w 5715"/>
                  <a:gd name="connsiteY3" fmla="*/ 0 h 35242"/>
                </a:gdLst>
                <a:ahLst/>
                <a:cxnLst>
                  <a:cxn ang="0">
                    <a:pos x="connsiteX0" y="connsiteY0"/>
                  </a:cxn>
                  <a:cxn ang="0">
                    <a:pos x="connsiteX1" y="connsiteY1"/>
                  </a:cxn>
                  <a:cxn ang="0">
                    <a:pos x="connsiteX2" y="connsiteY2"/>
                  </a:cxn>
                  <a:cxn ang="0">
                    <a:pos x="connsiteX3" y="connsiteY3"/>
                  </a:cxn>
                </a:cxnLst>
                <a:rect l="l" t="t" r="r" b="b"/>
                <a:pathLst>
                  <a:path w="5715" h="35242">
                    <a:moveTo>
                      <a:pt x="5715" y="35242"/>
                    </a:moveTo>
                    <a:lnTo>
                      <a:pt x="0" y="35242"/>
                    </a:lnTo>
                    <a:lnTo>
                      <a:pt x="0" y="0"/>
                    </a:lnTo>
                    <a:lnTo>
                      <a:pt x="5715" y="0"/>
                    </a:lnTo>
                    <a:close/>
                  </a:path>
                </a:pathLst>
              </a:custGeom>
              <a:solidFill>
                <a:srgbClr val="FFFFFF"/>
              </a:solidFill>
              <a:ln w="9525" cap="flat">
                <a:noFill/>
                <a:prstDash val="solid"/>
                <a:miter/>
              </a:ln>
            </p:spPr>
            <p:txBody>
              <a:bodyPr rtlCol="0" anchor="ctr"/>
              <a:lstStyle/>
              <a:p>
                <a:endParaRPr lang="en-US"/>
              </a:p>
            </p:txBody>
          </p:sp>
          <p:sp>
            <p:nvSpPr>
              <p:cNvPr id="102" name="Graphic 3">
                <a:extLst>
                  <a:ext uri="{FF2B5EF4-FFF2-40B4-BE49-F238E27FC236}">
                    <a16:creationId xmlns:a16="http://schemas.microsoft.com/office/drawing/2014/main" id="{582ED9F4-E244-4898-993D-073FA21BCE2D}"/>
                  </a:ext>
                </a:extLst>
              </p:cNvPr>
              <p:cNvSpPr/>
              <p:nvPr/>
            </p:nvSpPr>
            <p:spPr>
              <a:xfrm>
                <a:off x="4654867" y="2591752"/>
                <a:ext cx="5715" cy="35242"/>
              </a:xfrm>
              <a:custGeom>
                <a:avLst/>
                <a:gdLst>
                  <a:gd name="connsiteX0" fmla="*/ 5715 w 5715"/>
                  <a:gd name="connsiteY0" fmla="*/ 35242 h 35242"/>
                  <a:gd name="connsiteX1" fmla="*/ 0 w 5715"/>
                  <a:gd name="connsiteY1" fmla="*/ 35242 h 35242"/>
                  <a:gd name="connsiteX2" fmla="*/ 0 w 5715"/>
                  <a:gd name="connsiteY2" fmla="*/ 0 h 35242"/>
                  <a:gd name="connsiteX3" fmla="*/ 5715 w 5715"/>
                  <a:gd name="connsiteY3" fmla="*/ 0 h 35242"/>
                </a:gdLst>
                <a:ahLst/>
                <a:cxnLst>
                  <a:cxn ang="0">
                    <a:pos x="connsiteX0" y="connsiteY0"/>
                  </a:cxn>
                  <a:cxn ang="0">
                    <a:pos x="connsiteX1" y="connsiteY1"/>
                  </a:cxn>
                  <a:cxn ang="0">
                    <a:pos x="connsiteX2" y="connsiteY2"/>
                  </a:cxn>
                  <a:cxn ang="0">
                    <a:pos x="connsiteX3" y="connsiteY3"/>
                  </a:cxn>
                </a:cxnLst>
                <a:rect l="l" t="t" r="r" b="b"/>
                <a:pathLst>
                  <a:path w="5715" h="35242">
                    <a:moveTo>
                      <a:pt x="5715" y="35242"/>
                    </a:moveTo>
                    <a:lnTo>
                      <a:pt x="0" y="35242"/>
                    </a:lnTo>
                    <a:lnTo>
                      <a:pt x="0" y="0"/>
                    </a:lnTo>
                    <a:lnTo>
                      <a:pt x="5715" y="0"/>
                    </a:lnTo>
                    <a:close/>
                  </a:path>
                </a:pathLst>
              </a:custGeom>
              <a:solidFill>
                <a:srgbClr val="FFFFFF"/>
              </a:solidFill>
              <a:ln w="9525" cap="flat">
                <a:noFill/>
                <a:prstDash val="solid"/>
                <a:miter/>
              </a:ln>
            </p:spPr>
            <p:txBody>
              <a:bodyPr rtlCol="0" anchor="ctr"/>
              <a:lstStyle/>
              <a:p>
                <a:endParaRPr lang="en-US"/>
              </a:p>
            </p:txBody>
          </p:sp>
          <p:sp>
            <p:nvSpPr>
              <p:cNvPr id="103" name="Graphic 3">
                <a:extLst>
                  <a:ext uri="{FF2B5EF4-FFF2-40B4-BE49-F238E27FC236}">
                    <a16:creationId xmlns:a16="http://schemas.microsoft.com/office/drawing/2014/main" id="{B21F6F9C-4180-4855-9581-CF34F29AB301}"/>
                  </a:ext>
                </a:extLst>
              </p:cNvPr>
              <p:cNvSpPr/>
              <p:nvPr/>
            </p:nvSpPr>
            <p:spPr>
              <a:xfrm>
                <a:off x="4664392" y="2591752"/>
                <a:ext cx="4762" cy="36194"/>
              </a:xfrm>
              <a:custGeom>
                <a:avLst/>
                <a:gdLst>
                  <a:gd name="connsiteX0" fmla="*/ 4763 w 4762"/>
                  <a:gd name="connsiteY0" fmla="*/ 36195 h 36194"/>
                  <a:gd name="connsiteX1" fmla="*/ 0 w 4762"/>
                  <a:gd name="connsiteY1" fmla="*/ 35242 h 36194"/>
                  <a:gd name="connsiteX2" fmla="*/ 0 w 4762"/>
                  <a:gd name="connsiteY2" fmla="*/ 0 h 36194"/>
                  <a:gd name="connsiteX3" fmla="*/ 4763 w 4762"/>
                  <a:gd name="connsiteY3" fmla="*/ 0 h 36194"/>
                </a:gdLst>
                <a:ahLst/>
                <a:cxnLst>
                  <a:cxn ang="0">
                    <a:pos x="connsiteX0" y="connsiteY0"/>
                  </a:cxn>
                  <a:cxn ang="0">
                    <a:pos x="connsiteX1" y="connsiteY1"/>
                  </a:cxn>
                  <a:cxn ang="0">
                    <a:pos x="connsiteX2" y="connsiteY2"/>
                  </a:cxn>
                  <a:cxn ang="0">
                    <a:pos x="connsiteX3" y="connsiteY3"/>
                  </a:cxn>
                </a:cxnLst>
                <a:rect l="l" t="t" r="r" b="b"/>
                <a:pathLst>
                  <a:path w="4762" h="36194">
                    <a:moveTo>
                      <a:pt x="4763" y="36195"/>
                    </a:moveTo>
                    <a:lnTo>
                      <a:pt x="0" y="35242"/>
                    </a:lnTo>
                    <a:lnTo>
                      <a:pt x="0" y="0"/>
                    </a:lnTo>
                    <a:lnTo>
                      <a:pt x="4763" y="0"/>
                    </a:lnTo>
                    <a:close/>
                  </a:path>
                </a:pathLst>
              </a:custGeom>
              <a:solidFill>
                <a:srgbClr val="FFFFFF"/>
              </a:solidFill>
              <a:ln w="9525" cap="flat">
                <a:noFill/>
                <a:prstDash val="solid"/>
                <a:miter/>
              </a:ln>
            </p:spPr>
            <p:txBody>
              <a:bodyPr rtlCol="0" anchor="ctr"/>
              <a:lstStyle/>
              <a:p>
                <a:endParaRPr lang="en-US"/>
              </a:p>
            </p:txBody>
          </p:sp>
          <p:sp>
            <p:nvSpPr>
              <p:cNvPr id="104" name="Graphic 3">
                <a:extLst>
                  <a:ext uri="{FF2B5EF4-FFF2-40B4-BE49-F238E27FC236}">
                    <a16:creationId xmlns:a16="http://schemas.microsoft.com/office/drawing/2014/main" id="{1E791CB8-F9C2-4112-8FD0-C2079649C10F}"/>
                  </a:ext>
                </a:extLst>
              </p:cNvPr>
              <p:cNvSpPr/>
              <p:nvPr/>
            </p:nvSpPr>
            <p:spPr>
              <a:xfrm>
                <a:off x="4673917" y="2591752"/>
                <a:ext cx="4762" cy="36194"/>
              </a:xfrm>
              <a:custGeom>
                <a:avLst/>
                <a:gdLst>
                  <a:gd name="connsiteX0" fmla="*/ 4763 w 4762"/>
                  <a:gd name="connsiteY0" fmla="*/ 36195 h 36194"/>
                  <a:gd name="connsiteX1" fmla="*/ 0 w 4762"/>
                  <a:gd name="connsiteY1" fmla="*/ 36195 h 36194"/>
                  <a:gd name="connsiteX2" fmla="*/ 0 w 4762"/>
                  <a:gd name="connsiteY2" fmla="*/ 0 h 36194"/>
                  <a:gd name="connsiteX3" fmla="*/ 4763 w 4762"/>
                  <a:gd name="connsiteY3" fmla="*/ 952 h 36194"/>
                </a:gdLst>
                <a:ahLst/>
                <a:cxnLst>
                  <a:cxn ang="0">
                    <a:pos x="connsiteX0" y="connsiteY0"/>
                  </a:cxn>
                  <a:cxn ang="0">
                    <a:pos x="connsiteX1" y="connsiteY1"/>
                  </a:cxn>
                  <a:cxn ang="0">
                    <a:pos x="connsiteX2" y="connsiteY2"/>
                  </a:cxn>
                  <a:cxn ang="0">
                    <a:pos x="connsiteX3" y="connsiteY3"/>
                  </a:cxn>
                </a:cxnLst>
                <a:rect l="l" t="t" r="r" b="b"/>
                <a:pathLst>
                  <a:path w="4762" h="36194">
                    <a:moveTo>
                      <a:pt x="4763" y="36195"/>
                    </a:moveTo>
                    <a:lnTo>
                      <a:pt x="0" y="36195"/>
                    </a:lnTo>
                    <a:lnTo>
                      <a:pt x="0" y="0"/>
                    </a:lnTo>
                    <a:lnTo>
                      <a:pt x="4763" y="952"/>
                    </a:lnTo>
                    <a:close/>
                  </a:path>
                </a:pathLst>
              </a:custGeom>
              <a:solidFill>
                <a:srgbClr val="FFFFFF"/>
              </a:solidFill>
              <a:ln w="9525" cap="flat">
                <a:noFill/>
                <a:prstDash val="solid"/>
                <a:miter/>
              </a:ln>
            </p:spPr>
            <p:txBody>
              <a:bodyPr rtlCol="0" anchor="ctr"/>
              <a:lstStyle/>
              <a:p>
                <a:endParaRPr lang="en-US"/>
              </a:p>
            </p:txBody>
          </p:sp>
          <p:sp>
            <p:nvSpPr>
              <p:cNvPr id="105" name="Graphic 3">
                <a:extLst>
                  <a:ext uri="{FF2B5EF4-FFF2-40B4-BE49-F238E27FC236}">
                    <a16:creationId xmlns:a16="http://schemas.microsoft.com/office/drawing/2014/main" id="{55D9772A-3190-43CB-9CBC-B1B4CDF96D16}"/>
                  </a:ext>
                </a:extLst>
              </p:cNvPr>
              <p:cNvSpPr/>
              <p:nvPr/>
            </p:nvSpPr>
            <p:spPr>
              <a:xfrm>
                <a:off x="4682490" y="2592704"/>
                <a:ext cx="5714" cy="35242"/>
              </a:xfrm>
              <a:custGeom>
                <a:avLst/>
                <a:gdLst>
                  <a:gd name="connsiteX0" fmla="*/ 5715 w 5714"/>
                  <a:gd name="connsiteY0" fmla="*/ 35242 h 35242"/>
                  <a:gd name="connsiteX1" fmla="*/ 0 w 5714"/>
                  <a:gd name="connsiteY1" fmla="*/ 35242 h 35242"/>
                  <a:gd name="connsiteX2" fmla="*/ 0 w 5714"/>
                  <a:gd name="connsiteY2" fmla="*/ 0 h 35242"/>
                  <a:gd name="connsiteX3" fmla="*/ 5715 w 5714"/>
                  <a:gd name="connsiteY3" fmla="*/ 0 h 35242"/>
                </a:gdLst>
                <a:ahLst/>
                <a:cxnLst>
                  <a:cxn ang="0">
                    <a:pos x="connsiteX0" y="connsiteY0"/>
                  </a:cxn>
                  <a:cxn ang="0">
                    <a:pos x="connsiteX1" y="connsiteY1"/>
                  </a:cxn>
                  <a:cxn ang="0">
                    <a:pos x="connsiteX2" y="connsiteY2"/>
                  </a:cxn>
                  <a:cxn ang="0">
                    <a:pos x="connsiteX3" y="connsiteY3"/>
                  </a:cxn>
                </a:cxnLst>
                <a:rect l="l" t="t" r="r" b="b"/>
                <a:pathLst>
                  <a:path w="5714" h="35242">
                    <a:moveTo>
                      <a:pt x="5715" y="35242"/>
                    </a:moveTo>
                    <a:lnTo>
                      <a:pt x="0" y="35242"/>
                    </a:lnTo>
                    <a:lnTo>
                      <a:pt x="0" y="0"/>
                    </a:lnTo>
                    <a:lnTo>
                      <a:pt x="5715" y="0"/>
                    </a:lnTo>
                    <a:close/>
                  </a:path>
                </a:pathLst>
              </a:custGeom>
              <a:solidFill>
                <a:srgbClr val="FFFFFF"/>
              </a:solidFill>
              <a:ln w="9525" cap="flat">
                <a:noFill/>
                <a:prstDash val="solid"/>
                <a:miter/>
              </a:ln>
            </p:spPr>
            <p:txBody>
              <a:bodyPr rtlCol="0" anchor="ctr"/>
              <a:lstStyle/>
              <a:p>
                <a:endParaRPr lang="en-US"/>
              </a:p>
            </p:txBody>
          </p:sp>
          <p:sp>
            <p:nvSpPr>
              <p:cNvPr id="106" name="Graphic 3">
                <a:extLst>
                  <a:ext uri="{FF2B5EF4-FFF2-40B4-BE49-F238E27FC236}">
                    <a16:creationId xmlns:a16="http://schemas.microsoft.com/office/drawing/2014/main" id="{91A0BB7A-3380-4D61-88C9-0954A9A91302}"/>
                  </a:ext>
                </a:extLst>
              </p:cNvPr>
              <p:cNvSpPr/>
              <p:nvPr/>
            </p:nvSpPr>
            <p:spPr>
              <a:xfrm>
                <a:off x="4692015" y="2592704"/>
                <a:ext cx="4762" cy="35242"/>
              </a:xfrm>
              <a:custGeom>
                <a:avLst/>
                <a:gdLst>
                  <a:gd name="connsiteX0" fmla="*/ 4763 w 4762"/>
                  <a:gd name="connsiteY0" fmla="*/ 35242 h 35242"/>
                  <a:gd name="connsiteX1" fmla="*/ 0 w 4762"/>
                  <a:gd name="connsiteY1" fmla="*/ 35242 h 35242"/>
                  <a:gd name="connsiteX2" fmla="*/ 0 w 4762"/>
                  <a:gd name="connsiteY2" fmla="*/ 0 h 35242"/>
                  <a:gd name="connsiteX3" fmla="*/ 4763 w 4762"/>
                  <a:gd name="connsiteY3" fmla="*/ 0 h 35242"/>
                </a:gdLst>
                <a:ahLst/>
                <a:cxnLst>
                  <a:cxn ang="0">
                    <a:pos x="connsiteX0" y="connsiteY0"/>
                  </a:cxn>
                  <a:cxn ang="0">
                    <a:pos x="connsiteX1" y="connsiteY1"/>
                  </a:cxn>
                  <a:cxn ang="0">
                    <a:pos x="connsiteX2" y="connsiteY2"/>
                  </a:cxn>
                  <a:cxn ang="0">
                    <a:pos x="connsiteX3" y="connsiteY3"/>
                  </a:cxn>
                </a:cxnLst>
                <a:rect l="l" t="t" r="r" b="b"/>
                <a:pathLst>
                  <a:path w="4762" h="35242">
                    <a:moveTo>
                      <a:pt x="4763" y="35242"/>
                    </a:moveTo>
                    <a:lnTo>
                      <a:pt x="0" y="35242"/>
                    </a:lnTo>
                    <a:lnTo>
                      <a:pt x="0" y="0"/>
                    </a:lnTo>
                    <a:lnTo>
                      <a:pt x="4763" y="0"/>
                    </a:lnTo>
                    <a:close/>
                  </a:path>
                </a:pathLst>
              </a:custGeom>
              <a:solidFill>
                <a:srgbClr val="FFFFFF"/>
              </a:solidFill>
              <a:ln w="9525" cap="flat">
                <a:noFill/>
                <a:prstDash val="solid"/>
                <a:miter/>
              </a:ln>
            </p:spPr>
            <p:txBody>
              <a:bodyPr rtlCol="0" anchor="ctr"/>
              <a:lstStyle/>
              <a:p>
                <a:endParaRPr lang="en-US"/>
              </a:p>
            </p:txBody>
          </p:sp>
          <p:sp>
            <p:nvSpPr>
              <p:cNvPr id="107" name="Graphic 3">
                <a:extLst>
                  <a:ext uri="{FF2B5EF4-FFF2-40B4-BE49-F238E27FC236}">
                    <a16:creationId xmlns:a16="http://schemas.microsoft.com/office/drawing/2014/main" id="{F93142DB-A07A-4314-87DE-D8AD9444905B}"/>
                  </a:ext>
                </a:extLst>
              </p:cNvPr>
              <p:cNvSpPr/>
              <p:nvPr/>
            </p:nvSpPr>
            <p:spPr>
              <a:xfrm>
                <a:off x="4700587" y="2592704"/>
                <a:ext cx="5715" cy="35242"/>
              </a:xfrm>
              <a:custGeom>
                <a:avLst/>
                <a:gdLst>
                  <a:gd name="connsiteX0" fmla="*/ 5715 w 5715"/>
                  <a:gd name="connsiteY0" fmla="*/ 35242 h 35242"/>
                  <a:gd name="connsiteX1" fmla="*/ 0 w 5715"/>
                  <a:gd name="connsiteY1" fmla="*/ 35242 h 35242"/>
                  <a:gd name="connsiteX2" fmla="*/ 0 w 5715"/>
                  <a:gd name="connsiteY2" fmla="*/ 0 h 35242"/>
                  <a:gd name="connsiteX3" fmla="*/ 5715 w 5715"/>
                  <a:gd name="connsiteY3" fmla="*/ 0 h 35242"/>
                </a:gdLst>
                <a:ahLst/>
                <a:cxnLst>
                  <a:cxn ang="0">
                    <a:pos x="connsiteX0" y="connsiteY0"/>
                  </a:cxn>
                  <a:cxn ang="0">
                    <a:pos x="connsiteX1" y="connsiteY1"/>
                  </a:cxn>
                  <a:cxn ang="0">
                    <a:pos x="connsiteX2" y="connsiteY2"/>
                  </a:cxn>
                  <a:cxn ang="0">
                    <a:pos x="connsiteX3" y="connsiteY3"/>
                  </a:cxn>
                </a:cxnLst>
                <a:rect l="l" t="t" r="r" b="b"/>
                <a:pathLst>
                  <a:path w="5715" h="35242">
                    <a:moveTo>
                      <a:pt x="5715" y="35242"/>
                    </a:moveTo>
                    <a:lnTo>
                      <a:pt x="0" y="35242"/>
                    </a:lnTo>
                    <a:lnTo>
                      <a:pt x="0" y="0"/>
                    </a:lnTo>
                    <a:lnTo>
                      <a:pt x="5715" y="0"/>
                    </a:lnTo>
                    <a:close/>
                  </a:path>
                </a:pathLst>
              </a:custGeom>
              <a:solidFill>
                <a:srgbClr val="FFFFFF"/>
              </a:solidFill>
              <a:ln w="9525" cap="flat">
                <a:noFill/>
                <a:prstDash val="solid"/>
                <a:miter/>
              </a:ln>
            </p:spPr>
            <p:txBody>
              <a:bodyPr rtlCol="0" anchor="ctr"/>
              <a:lstStyle/>
              <a:p>
                <a:endParaRPr lang="en-US"/>
              </a:p>
            </p:txBody>
          </p:sp>
          <p:sp>
            <p:nvSpPr>
              <p:cNvPr id="108" name="Graphic 3">
                <a:extLst>
                  <a:ext uri="{FF2B5EF4-FFF2-40B4-BE49-F238E27FC236}">
                    <a16:creationId xmlns:a16="http://schemas.microsoft.com/office/drawing/2014/main" id="{7A89989B-E102-4168-AF9D-F20C3BC4955A}"/>
                  </a:ext>
                </a:extLst>
              </p:cNvPr>
              <p:cNvSpPr/>
              <p:nvPr/>
            </p:nvSpPr>
            <p:spPr>
              <a:xfrm>
                <a:off x="4710112" y="2592704"/>
                <a:ext cx="4762" cy="35242"/>
              </a:xfrm>
              <a:custGeom>
                <a:avLst/>
                <a:gdLst>
                  <a:gd name="connsiteX0" fmla="*/ 4763 w 4762"/>
                  <a:gd name="connsiteY0" fmla="*/ 35242 h 35242"/>
                  <a:gd name="connsiteX1" fmla="*/ 0 w 4762"/>
                  <a:gd name="connsiteY1" fmla="*/ 35242 h 35242"/>
                  <a:gd name="connsiteX2" fmla="*/ 0 w 4762"/>
                  <a:gd name="connsiteY2" fmla="*/ 0 h 35242"/>
                  <a:gd name="connsiteX3" fmla="*/ 4763 w 4762"/>
                  <a:gd name="connsiteY3" fmla="*/ 0 h 35242"/>
                </a:gdLst>
                <a:ahLst/>
                <a:cxnLst>
                  <a:cxn ang="0">
                    <a:pos x="connsiteX0" y="connsiteY0"/>
                  </a:cxn>
                  <a:cxn ang="0">
                    <a:pos x="connsiteX1" y="connsiteY1"/>
                  </a:cxn>
                  <a:cxn ang="0">
                    <a:pos x="connsiteX2" y="connsiteY2"/>
                  </a:cxn>
                  <a:cxn ang="0">
                    <a:pos x="connsiteX3" y="connsiteY3"/>
                  </a:cxn>
                </a:cxnLst>
                <a:rect l="l" t="t" r="r" b="b"/>
                <a:pathLst>
                  <a:path w="4762" h="35242">
                    <a:moveTo>
                      <a:pt x="4763" y="35242"/>
                    </a:moveTo>
                    <a:lnTo>
                      <a:pt x="0" y="35242"/>
                    </a:lnTo>
                    <a:lnTo>
                      <a:pt x="0" y="0"/>
                    </a:lnTo>
                    <a:lnTo>
                      <a:pt x="4763" y="0"/>
                    </a:lnTo>
                    <a:close/>
                  </a:path>
                </a:pathLst>
              </a:custGeom>
              <a:solidFill>
                <a:srgbClr val="FFFFFF"/>
              </a:solidFill>
              <a:ln w="9525" cap="flat">
                <a:noFill/>
                <a:prstDash val="solid"/>
                <a:miter/>
              </a:ln>
            </p:spPr>
            <p:txBody>
              <a:bodyPr rtlCol="0" anchor="ctr"/>
              <a:lstStyle/>
              <a:p>
                <a:endParaRPr lang="en-US"/>
              </a:p>
            </p:txBody>
          </p:sp>
        </p:grpSp>
        <p:grpSp>
          <p:nvGrpSpPr>
            <p:cNvPr id="109" name="Graphic 3">
              <a:extLst>
                <a:ext uri="{FF2B5EF4-FFF2-40B4-BE49-F238E27FC236}">
                  <a16:creationId xmlns:a16="http://schemas.microsoft.com/office/drawing/2014/main" id="{EBD743AA-FD4E-42C6-AA6E-38CEF197A073}"/>
                </a:ext>
              </a:extLst>
            </p:cNvPr>
            <p:cNvGrpSpPr/>
            <p:nvPr/>
          </p:nvGrpSpPr>
          <p:grpSpPr>
            <a:xfrm>
              <a:off x="4561522" y="2593657"/>
              <a:ext cx="153352" cy="34289"/>
              <a:chOff x="4561522" y="2593657"/>
              <a:chExt cx="153352" cy="34289"/>
            </a:xfrm>
            <a:solidFill>
              <a:srgbClr val="FF9085"/>
            </a:solidFill>
          </p:grpSpPr>
          <p:sp>
            <p:nvSpPr>
              <p:cNvPr id="110" name="Graphic 3">
                <a:extLst>
                  <a:ext uri="{FF2B5EF4-FFF2-40B4-BE49-F238E27FC236}">
                    <a16:creationId xmlns:a16="http://schemas.microsoft.com/office/drawing/2014/main" id="{4999A104-09F3-46DA-A529-8A5553CDE01F}"/>
                  </a:ext>
                </a:extLst>
              </p:cNvPr>
              <p:cNvSpPr/>
              <p:nvPr/>
            </p:nvSpPr>
            <p:spPr>
              <a:xfrm>
                <a:off x="4561522" y="2594609"/>
                <a:ext cx="4762" cy="31432"/>
              </a:xfrm>
              <a:custGeom>
                <a:avLst/>
                <a:gdLst>
                  <a:gd name="connsiteX0" fmla="*/ 4763 w 4762"/>
                  <a:gd name="connsiteY0" fmla="*/ 31433 h 31432"/>
                  <a:gd name="connsiteX1" fmla="*/ 0 w 4762"/>
                  <a:gd name="connsiteY1" fmla="*/ 30480 h 31432"/>
                  <a:gd name="connsiteX2" fmla="*/ 0 w 4762"/>
                  <a:gd name="connsiteY2" fmla="*/ 0 h 31432"/>
                  <a:gd name="connsiteX3" fmla="*/ 4763 w 4762"/>
                  <a:gd name="connsiteY3" fmla="*/ 0 h 31432"/>
                </a:gdLst>
                <a:ahLst/>
                <a:cxnLst>
                  <a:cxn ang="0">
                    <a:pos x="connsiteX0" y="connsiteY0"/>
                  </a:cxn>
                  <a:cxn ang="0">
                    <a:pos x="connsiteX1" y="connsiteY1"/>
                  </a:cxn>
                  <a:cxn ang="0">
                    <a:pos x="connsiteX2" y="connsiteY2"/>
                  </a:cxn>
                  <a:cxn ang="0">
                    <a:pos x="connsiteX3" y="connsiteY3"/>
                  </a:cxn>
                </a:cxnLst>
                <a:rect l="l" t="t" r="r" b="b"/>
                <a:pathLst>
                  <a:path w="4762" h="31432">
                    <a:moveTo>
                      <a:pt x="4763" y="31433"/>
                    </a:moveTo>
                    <a:lnTo>
                      <a:pt x="0" y="30480"/>
                    </a:lnTo>
                    <a:lnTo>
                      <a:pt x="0" y="0"/>
                    </a:lnTo>
                    <a:lnTo>
                      <a:pt x="4763" y="0"/>
                    </a:lnTo>
                    <a:close/>
                  </a:path>
                </a:pathLst>
              </a:custGeom>
              <a:solidFill>
                <a:srgbClr val="FF9085"/>
              </a:solidFill>
              <a:ln w="9525" cap="flat">
                <a:noFill/>
                <a:prstDash val="solid"/>
                <a:miter/>
              </a:ln>
            </p:spPr>
            <p:txBody>
              <a:bodyPr rtlCol="0" anchor="ctr"/>
              <a:lstStyle/>
              <a:p>
                <a:endParaRPr lang="en-US"/>
              </a:p>
            </p:txBody>
          </p:sp>
          <p:sp>
            <p:nvSpPr>
              <p:cNvPr id="111" name="Graphic 3">
                <a:extLst>
                  <a:ext uri="{FF2B5EF4-FFF2-40B4-BE49-F238E27FC236}">
                    <a16:creationId xmlns:a16="http://schemas.microsoft.com/office/drawing/2014/main" id="{942ECEAF-72AF-49F1-9D01-AB6BD240B7D4}"/>
                  </a:ext>
                </a:extLst>
              </p:cNvPr>
              <p:cNvSpPr/>
              <p:nvPr/>
            </p:nvSpPr>
            <p:spPr>
              <a:xfrm>
                <a:off x="4571047" y="2622232"/>
                <a:ext cx="4762" cy="3809"/>
              </a:xfrm>
              <a:custGeom>
                <a:avLst/>
                <a:gdLst>
                  <a:gd name="connsiteX0" fmla="*/ 4763 w 4762"/>
                  <a:gd name="connsiteY0" fmla="*/ 3810 h 3809"/>
                  <a:gd name="connsiteX1" fmla="*/ 0 w 4762"/>
                  <a:gd name="connsiteY1" fmla="*/ 3810 h 3809"/>
                  <a:gd name="connsiteX2" fmla="*/ 0 w 4762"/>
                  <a:gd name="connsiteY2" fmla="*/ 0 h 3809"/>
                  <a:gd name="connsiteX3" fmla="*/ 4763 w 4762"/>
                  <a:gd name="connsiteY3" fmla="*/ 0 h 3809"/>
                </a:gdLst>
                <a:ahLst/>
                <a:cxnLst>
                  <a:cxn ang="0">
                    <a:pos x="connsiteX0" y="connsiteY0"/>
                  </a:cxn>
                  <a:cxn ang="0">
                    <a:pos x="connsiteX1" y="connsiteY1"/>
                  </a:cxn>
                  <a:cxn ang="0">
                    <a:pos x="connsiteX2" y="connsiteY2"/>
                  </a:cxn>
                  <a:cxn ang="0">
                    <a:pos x="connsiteX3" y="connsiteY3"/>
                  </a:cxn>
                </a:cxnLst>
                <a:rect l="l" t="t" r="r" b="b"/>
                <a:pathLst>
                  <a:path w="4762" h="3809">
                    <a:moveTo>
                      <a:pt x="4763" y="3810"/>
                    </a:moveTo>
                    <a:lnTo>
                      <a:pt x="0" y="3810"/>
                    </a:lnTo>
                    <a:lnTo>
                      <a:pt x="0" y="0"/>
                    </a:lnTo>
                    <a:lnTo>
                      <a:pt x="4763" y="0"/>
                    </a:lnTo>
                    <a:close/>
                  </a:path>
                </a:pathLst>
              </a:custGeom>
              <a:solidFill>
                <a:srgbClr val="FF9085"/>
              </a:solidFill>
              <a:ln w="9525" cap="flat">
                <a:noFill/>
                <a:prstDash val="solid"/>
                <a:miter/>
              </a:ln>
            </p:spPr>
            <p:txBody>
              <a:bodyPr rtlCol="0" anchor="ctr"/>
              <a:lstStyle/>
              <a:p>
                <a:endParaRPr lang="en-US"/>
              </a:p>
            </p:txBody>
          </p:sp>
          <p:sp>
            <p:nvSpPr>
              <p:cNvPr id="112" name="Graphic 3">
                <a:extLst>
                  <a:ext uri="{FF2B5EF4-FFF2-40B4-BE49-F238E27FC236}">
                    <a16:creationId xmlns:a16="http://schemas.microsoft.com/office/drawing/2014/main" id="{9D35B572-680B-4C22-AF18-CC76F6F79433}"/>
                  </a:ext>
                </a:extLst>
              </p:cNvPr>
              <p:cNvSpPr/>
              <p:nvPr/>
            </p:nvSpPr>
            <p:spPr>
              <a:xfrm>
                <a:off x="4580572" y="2605087"/>
                <a:ext cx="4762" cy="20954"/>
              </a:xfrm>
              <a:custGeom>
                <a:avLst/>
                <a:gdLst>
                  <a:gd name="connsiteX0" fmla="*/ 4763 w 4762"/>
                  <a:gd name="connsiteY0" fmla="*/ 20955 h 20954"/>
                  <a:gd name="connsiteX1" fmla="*/ 0 w 4762"/>
                  <a:gd name="connsiteY1" fmla="*/ 20955 h 20954"/>
                  <a:gd name="connsiteX2" fmla="*/ 0 w 4762"/>
                  <a:gd name="connsiteY2" fmla="*/ 0 h 20954"/>
                  <a:gd name="connsiteX3" fmla="*/ 4763 w 4762"/>
                  <a:gd name="connsiteY3" fmla="*/ 0 h 20954"/>
                </a:gdLst>
                <a:ahLst/>
                <a:cxnLst>
                  <a:cxn ang="0">
                    <a:pos x="connsiteX0" y="connsiteY0"/>
                  </a:cxn>
                  <a:cxn ang="0">
                    <a:pos x="connsiteX1" y="connsiteY1"/>
                  </a:cxn>
                  <a:cxn ang="0">
                    <a:pos x="connsiteX2" y="connsiteY2"/>
                  </a:cxn>
                  <a:cxn ang="0">
                    <a:pos x="connsiteX3" y="connsiteY3"/>
                  </a:cxn>
                </a:cxnLst>
                <a:rect l="l" t="t" r="r" b="b"/>
                <a:pathLst>
                  <a:path w="4762" h="20954">
                    <a:moveTo>
                      <a:pt x="4763" y="20955"/>
                    </a:moveTo>
                    <a:lnTo>
                      <a:pt x="0" y="20955"/>
                    </a:lnTo>
                    <a:lnTo>
                      <a:pt x="0" y="0"/>
                    </a:lnTo>
                    <a:lnTo>
                      <a:pt x="4763" y="0"/>
                    </a:lnTo>
                    <a:close/>
                  </a:path>
                </a:pathLst>
              </a:custGeom>
              <a:solidFill>
                <a:srgbClr val="FF9085"/>
              </a:solidFill>
              <a:ln w="9525" cap="flat">
                <a:noFill/>
                <a:prstDash val="solid"/>
                <a:miter/>
              </a:ln>
            </p:spPr>
            <p:txBody>
              <a:bodyPr rtlCol="0" anchor="ctr"/>
              <a:lstStyle/>
              <a:p>
                <a:endParaRPr lang="en-US"/>
              </a:p>
            </p:txBody>
          </p:sp>
          <p:sp>
            <p:nvSpPr>
              <p:cNvPr id="113" name="Graphic 3">
                <a:extLst>
                  <a:ext uri="{FF2B5EF4-FFF2-40B4-BE49-F238E27FC236}">
                    <a16:creationId xmlns:a16="http://schemas.microsoft.com/office/drawing/2014/main" id="{0F47C972-8F1B-40E1-A666-FF6ACE5458BB}"/>
                  </a:ext>
                </a:extLst>
              </p:cNvPr>
              <p:cNvSpPr/>
              <p:nvPr/>
            </p:nvSpPr>
            <p:spPr>
              <a:xfrm>
                <a:off x="4590097" y="2617470"/>
                <a:ext cx="4762" cy="8572"/>
              </a:xfrm>
              <a:custGeom>
                <a:avLst/>
                <a:gdLst>
                  <a:gd name="connsiteX0" fmla="*/ 4763 w 4762"/>
                  <a:gd name="connsiteY0" fmla="*/ 8572 h 8572"/>
                  <a:gd name="connsiteX1" fmla="*/ 0 w 4762"/>
                  <a:gd name="connsiteY1" fmla="*/ 8572 h 8572"/>
                  <a:gd name="connsiteX2" fmla="*/ 0 w 4762"/>
                  <a:gd name="connsiteY2" fmla="*/ 0 h 8572"/>
                  <a:gd name="connsiteX3" fmla="*/ 4763 w 4762"/>
                  <a:gd name="connsiteY3" fmla="*/ 0 h 8572"/>
                </a:gdLst>
                <a:ahLst/>
                <a:cxnLst>
                  <a:cxn ang="0">
                    <a:pos x="connsiteX0" y="connsiteY0"/>
                  </a:cxn>
                  <a:cxn ang="0">
                    <a:pos x="connsiteX1" y="connsiteY1"/>
                  </a:cxn>
                  <a:cxn ang="0">
                    <a:pos x="connsiteX2" y="connsiteY2"/>
                  </a:cxn>
                  <a:cxn ang="0">
                    <a:pos x="connsiteX3" y="connsiteY3"/>
                  </a:cxn>
                </a:cxnLst>
                <a:rect l="l" t="t" r="r" b="b"/>
                <a:pathLst>
                  <a:path w="4762" h="8572">
                    <a:moveTo>
                      <a:pt x="4763" y="8572"/>
                    </a:moveTo>
                    <a:lnTo>
                      <a:pt x="0" y="8572"/>
                    </a:lnTo>
                    <a:lnTo>
                      <a:pt x="0" y="0"/>
                    </a:lnTo>
                    <a:lnTo>
                      <a:pt x="4763" y="0"/>
                    </a:lnTo>
                    <a:close/>
                  </a:path>
                </a:pathLst>
              </a:custGeom>
              <a:solidFill>
                <a:srgbClr val="FF9085"/>
              </a:solidFill>
              <a:ln w="9525" cap="flat">
                <a:noFill/>
                <a:prstDash val="solid"/>
                <a:miter/>
              </a:ln>
            </p:spPr>
            <p:txBody>
              <a:bodyPr rtlCol="0" anchor="ctr"/>
              <a:lstStyle/>
              <a:p>
                <a:endParaRPr lang="en-US"/>
              </a:p>
            </p:txBody>
          </p:sp>
          <p:sp>
            <p:nvSpPr>
              <p:cNvPr id="114" name="Graphic 3">
                <a:extLst>
                  <a:ext uri="{FF2B5EF4-FFF2-40B4-BE49-F238E27FC236}">
                    <a16:creationId xmlns:a16="http://schemas.microsoft.com/office/drawing/2014/main" id="{2D33DB4E-3665-4560-B17B-3B3619EEDE60}"/>
                  </a:ext>
                </a:extLst>
              </p:cNvPr>
              <p:cNvSpPr/>
              <p:nvPr/>
            </p:nvSpPr>
            <p:spPr>
              <a:xfrm>
                <a:off x="4598670" y="2603182"/>
                <a:ext cx="5714" cy="22859"/>
              </a:xfrm>
              <a:custGeom>
                <a:avLst/>
                <a:gdLst>
                  <a:gd name="connsiteX0" fmla="*/ 5715 w 5714"/>
                  <a:gd name="connsiteY0" fmla="*/ 22860 h 22859"/>
                  <a:gd name="connsiteX1" fmla="*/ 0 w 5714"/>
                  <a:gd name="connsiteY1" fmla="*/ 22860 h 22859"/>
                  <a:gd name="connsiteX2" fmla="*/ 0 w 5714"/>
                  <a:gd name="connsiteY2" fmla="*/ 0 h 22859"/>
                  <a:gd name="connsiteX3" fmla="*/ 5715 w 5714"/>
                  <a:gd name="connsiteY3" fmla="*/ 0 h 22859"/>
                </a:gdLst>
                <a:ahLst/>
                <a:cxnLst>
                  <a:cxn ang="0">
                    <a:pos x="connsiteX0" y="connsiteY0"/>
                  </a:cxn>
                  <a:cxn ang="0">
                    <a:pos x="connsiteX1" y="connsiteY1"/>
                  </a:cxn>
                  <a:cxn ang="0">
                    <a:pos x="connsiteX2" y="connsiteY2"/>
                  </a:cxn>
                  <a:cxn ang="0">
                    <a:pos x="connsiteX3" y="connsiteY3"/>
                  </a:cxn>
                </a:cxnLst>
                <a:rect l="l" t="t" r="r" b="b"/>
                <a:pathLst>
                  <a:path w="5714" h="22859">
                    <a:moveTo>
                      <a:pt x="5715" y="22860"/>
                    </a:moveTo>
                    <a:lnTo>
                      <a:pt x="0" y="22860"/>
                    </a:lnTo>
                    <a:lnTo>
                      <a:pt x="0" y="0"/>
                    </a:lnTo>
                    <a:lnTo>
                      <a:pt x="5715" y="0"/>
                    </a:lnTo>
                    <a:close/>
                  </a:path>
                </a:pathLst>
              </a:custGeom>
              <a:solidFill>
                <a:srgbClr val="FF9085"/>
              </a:solidFill>
              <a:ln w="9525" cap="flat">
                <a:noFill/>
                <a:prstDash val="solid"/>
                <a:miter/>
              </a:ln>
            </p:spPr>
            <p:txBody>
              <a:bodyPr rtlCol="0" anchor="ctr"/>
              <a:lstStyle/>
              <a:p>
                <a:endParaRPr lang="en-US"/>
              </a:p>
            </p:txBody>
          </p:sp>
          <p:sp>
            <p:nvSpPr>
              <p:cNvPr id="115" name="Graphic 3">
                <a:extLst>
                  <a:ext uri="{FF2B5EF4-FFF2-40B4-BE49-F238E27FC236}">
                    <a16:creationId xmlns:a16="http://schemas.microsoft.com/office/drawing/2014/main" id="{C9C7971C-34CF-4656-A4A7-ED02D111F3F7}"/>
                  </a:ext>
                </a:extLst>
              </p:cNvPr>
              <p:cNvSpPr/>
              <p:nvPr/>
            </p:nvSpPr>
            <p:spPr>
              <a:xfrm>
                <a:off x="4608195" y="2610802"/>
                <a:ext cx="5714" cy="15239"/>
              </a:xfrm>
              <a:custGeom>
                <a:avLst/>
                <a:gdLst>
                  <a:gd name="connsiteX0" fmla="*/ 5715 w 5714"/>
                  <a:gd name="connsiteY0" fmla="*/ 15240 h 15239"/>
                  <a:gd name="connsiteX1" fmla="*/ 0 w 5714"/>
                  <a:gd name="connsiteY1" fmla="*/ 15240 h 15239"/>
                  <a:gd name="connsiteX2" fmla="*/ 0 w 5714"/>
                  <a:gd name="connsiteY2" fmla="*/ 0 h 15239"/>
                  <a:gd name="connsiteX3" fmla="*/ 5715 w 5714"/>
                  <a:gd name="connsiteY3" fmla="*/ 0 h 15239"/>
                </a:gdLst>
                <a:ahLst/>
                <a:cxnLst>
                  <a:cxn ang="0">
                    <a:pos x="connsiteX0" y="connsiteY0"/>
                  </a:cxn>
                  <a:cxn ang="0">
                    <a:pos x="connsiteX1" y="connsiteY1"/>
                  </a:cxn>
                  <a:cxn ang="0">
                    <a:pos x="connsiteX2" y="connsiteY2"/>
                  </a:cxn>
                  <a:cxn ang="0">
                    <a:pos x="connsiteX3" y="connsiteY3"/>
                  </a:cxn>
                </a:cxnLst>
                <a:rect l="l" t="t" r="r" b="b"/>
                <a:pathLst>
                  <a:path w="5714" h="15239">
                    <a:moveTo>
                      <a:pt x="5715" y="15240"/>
                    </a:moveTo>
                    <a:lnTo>
                      <a:pt x="0" y="15240"/>
                    </a:lnTo>
                    <a:lnTo>
                      <a:pt x="0" y="0"/>
                    </a:lnTo>
                    <a:lnTo>
                      <a:pt x="5715" y="0"/>
                    </a:lnTo>
                    <a:close/>
                  </a:path>
                </a:pathLst>
              </a:custGeom>
              <a:solidFill>
                <a:srgbClr val="FF9085"/>
              </a:solidFill>
              <a:ln w="9525" cap="flat">
                <a:noFill/>
                <a:prstDash val="solid"/>
                <a:miter/>
              </a:ln>
            </p:spPr>
            <p:txBody>
              <a:bodyPr rtlCol="0" anchor="ctr"/>
              <a:lstStyle/>
              <a:p>
                <a:endParaRPr lang="en-US"/>
              </a:p>
            </p:txBody>
          </p:sp>
          <p:sp>
            <p:nvSpPr>
              <p:cNvPr id="116" name="Graphic 3">
                <a:extLst>
                  <a:ext uri="{FF2B5EF4-FFF2-40B4-BE49-F238E27FC236}">
                    <a16:creationId xmlns:a16="http://schemas.microsoft.com/office/drawing/2014/main" id="{4865659C-A948-4A78-9228-8DE5BB368FD1}"/>
                  </a:ext>
                </a:extLst>
              </p:cNvPr>
              <p:cNvSpPr/>
              <p:nvPr/>
            </p:nvSpPr>
            <p:spPr>
              <a:xfrm>
                <a:off x="4617720" y="2599372"/>
                <a:ext cx="5714" cy="27622"/>
              </a:xfrm>
              <a:custGeom>
                <a:avLst/>
                <a:gdLst>
                  <a:gd name="connsiteX0" fmla="*/ 5715 w 5714"/>
                  <a:gd name="connsiteY0" fmla="*/ 27623 h 27622"/>
                  <a:gd name="connsiteX1" fmla="*/ 0 w 5714"/>
                  <a:gd name="connsiteY1" fmla="*/ 27623 h 27622"/>
                  <a:gd name="connsiteX2" fmla="*/ 0 w 5714"/>
                  <a:gd name="connsiteY2" fmla="*/ 0 h 27622"/>
                  <a:gd name="connsiteX3" fmla="*/ 5715 w 5714"/>
                  <a:gd name="connsiteY3" fmla="*/ 0 h 27622"/>
                </a:gdLst>
                <a:ahLst/>
                <a:cxnLst>
                  <a:cxn ang="0">
                    <a:pos x="connsiteX0" y="connsiteY0"/>
                  </a:cxn>
                  <a:cxn ang="0">
                    <a:pos x="connsiteX1" y="connsiteY1"/>
                  </a:cxn>
                  <a:cxn ang="0">
                    <a:pos x="connsiteX2" y="connsiteY2"/>
                  </a:cxn>
                  <a:cxn ang="0">
                    <a:pos x="connsiteX3" y="connsiteY3"/>
                  </a:cxn>
                </a:cxnLst>
                <a:rect l="l" t="t" r="r" b="b"/>
                <a:pathLst>
                  <a:path w="5714" h="27622">
                    <a:moveTo>
                      <a:pt x="5715" y="27623"/>
                    </a:moveTo>
                    <a:lnTo>
                      <a:pt x="0" y="27623"/>
                    </a:lnTo>
                    <a:lnTo>
                      <a:pt x="0" y="0"/>
                    </a:lnTo>
                    <a:lnTo>
                      <a:pt x="5715" y="0"/>
                    </a:lnTo>
                    <a:close/>
                  </a:path>
                </a:pathLst>
              </a:custGeom>
              <a:solidFill>
                <a:srgbClr val="FF9085"/>
              </a:solidFill>
              <a:ln w="9525" cap="flat">
                <a:noFill/>
                <a:prstDash val="solid"/>
                <a:miter/>
              </a:ln>
            </p:spPr>
            <p:txBody>
              <a:bodyPr rtlCol="0" anchor="ctr"/>
              <a:lstStyle/>
              <a:p>
                <a:endParaRPr lang="en-US"/>
              </a:p>
            </p:txBody>
          </p:sp>
          <p:sp>
            <p:nvSpPr>
              <p:cNvPr id="117" name="Graphic 3">
                <a:extLst>
                  <a:ext uri="{FF2B5EF4-FFF2-40B4-BE49-F238E27FC236}">
                    <a16:creationId xmlns:a16="http://schemas.microsoft.com/office/drawing/2014/main" id="{B340476A-8A93-4B63-93DF-8C8A98370D63}"/>
                  </a:ext>
                </a:extLst>
              </p:cNvPr>
              <p:cNvSpPr/>
              <p:nvPr/>
            </p:nvSpPr>
            <p:spPr>
              <a:xfrm>
                <a:off x="4627245" y="2596515"/>
                <a:ext cx="4762" cy="30479"/>
              </a:xfrm>
              <a:custGeom>
                <a:avLst/>
                <a:gdLst>
                  <a:gd name="connsiteX0" fmla="*/ 4763 w 4762"/>
                  <a:gd name="connsiteY0" fmla="*/ 30480 h 30479"/>
                  <a:gd name="connsiteX1" fmla="*/ 0 w 4762"/>
                  <a:gd name="connsiteY1" fmla="*/ 30480 h 30479"/>
                  <a:gd name="connsiteX2" fmla="*/ 0 w 4762"/>
                  <a:gd name="connsiteY2" fmla="*/ 0 h 30479"/>
                  <a:gd name="connsiteX3" fmla="*/ 4763 w 4762"/>
                  <a:gd name="connsiteY3" fmla="*/ 0 h 30479"/>
                </a:gdLst>
                <a:ahLst/>
                <a:cxnLst>
                  <a:cxn ang="0">
                    <a:pos x="connsiteX0" y="connsiteY0"/>
                  </a:cxn>
                  <a:cxn ang="0">
                    <a:pos x="connsiteX1" y="connsiteY1"/>
                  </a:cxn>
                  <a:cxn ang="0">
                    <a:pos x="connsiteX2" y="connsiteY2"/>
                  </a:cxn>
                  <a:cxn ang="0">
                    <a:pos x="connsiteX3" y="connsiteY3"/>
                  </a:cxn>
                </a:cxnLst>
                <a:rect l="l" t="t" r="r" b="b"/>
                <a:pathLst>
                  <a:path w="4762" h="30479">
                    <a:moveTo>
                      <a:pt x="4763" y="30480"/>
                    </a:moveTo>
                    <a:lnTo>
                      <a:pt x="0" y="30480"/>
                    </a:lnTo>
                    <a:lnTo>
                      <a:pt x="0" y="0"/>
                    </a:lnTo>
                    <a:lnTo>
                      <a:pt x="4763" y="0"/>
                    </a:lnTo>
                    <a:close/>
                  </a:path>
                </a:pathLst>
              </a:custGeom>
              <a:solidFill>
                <a:srgbClr val="FF9085"/>
              </a:solidFill>
              <a:ln w="9525" cap="flat">
                <a:noFill/>
                <a:prstDash val="solid"/>
                <a:miter/>
              </a:ln>
            </p:spPr>
            <p:txBody>
              <a:bodyPr rtlCol="0" anchor="ctr"/>
              <a:lstStyle/>
              <a:p>
                <a:endParaRPr lang="en-US"/>
              </a:p>
            </p:txBody>
          </p:sp>
          <p:sp>
            <p:nvSpPr>
              <p:cNvPr id="118" name="Graphic 3">
                <a:extLst>
                  <a:ext uri="{FF2B5EF4-FFF2-40B4-BE49-F238E27FC236}">
                    <a16:creationId xmlns:a16="http://schemas.microsoft.com/office/drawing/2014/main" id="{BE972666-92B9-4468-98B3-A6E7A1BB36CA}"/>
                  </a:ext>
                </a:extLst>
              </p:cNvPr>
              <p:cNvSpPr/>
              <p:nvPr/>
            </p:nvSpPr>
            <p:spPr>
              <a:xfrm>
                <a:off x="4636770" y="2611754"/>
                <a:ext cx="4762" cy="15240"/>
              </a:xfrm>
              <a:custGeom>
                <a:avLst/>
                <a:gdLst>
                  <a:gd name="connsiteX0" fmla="*/ 4763 w 4762"/>
                  <a:gd name="connsiteY0" fmla="*/ 15240 h 15240"/>
                  <a:gd name="connsiteX1" fmla="*/ 0 w 4762"/>
                  <a:gd name="connsiteY1" fmla="*/ 15240 h 15240"/>
                  <a:gd name="connsiteX2" fmla="*/ 0 w 4762"/>
                  <a:gd name="connsiteY2" fmla="*/ 0 h 15240"/>
                  <a:gd name="connsiteX3" fmla="*/ 4763 w 4762"/>
                  <a:gd name="connsiteY3" fmla="*/ 0 h 15240"/>
                </a:gdLst>
                <a:ahLst/>
                <a:cxnLst>
                  <a:cxn ang="0">
                    <a:pos x="connsiteX0" y="connsiteY0"/>
                  </a:cxn>
                  <a:cxn ang="0">
                    <a:pos x="connsiteX1" y="connsiteY1"/>
                  </a:cxn>
                  <a:cxn ang="0">
                    <a:pos x="connsiteX2" y="connsiteY2"/>
                  </a:cxn>
                  <a:cxn ang="0">
                    <a:pos x="connsiteX3" y="connsiteY3"/>
                  </a:cxn>
                </a:cxnLst>
                <a:rect l="l" t="t" r="r" b="b"/>
                <a:pathLst>
                  <a:path w="4762" h="15240">
                    <a:moveTo>
                      <a:pt x="4763" y="15240"/>
                    </a:moveTo>
                    <a:lnTo>
                      <a:pt x="0" y="15240"/>
                    </a:lnTo>
                    <a:lnTo>
                      <a:pt x="0" y="0"/>
                    </a:lnTo>
                    <a:lnTo>
                      <a:pt x="4763" y="0"/>
                    </a:lnTo>
                    <a:close/>
                  </a:path>
                </a:pathLst>
              </a:custGeom>
              <a:solidFill>
                <a:srgbClr val="FF9085"/>
              </a:solidFill>
              <a:ln w="9525" cap="flat">
                <a:noFill/>
                <a:prstDash val="solid"/>
                <a:miter/>
              </a:ln>
            </p:spPr>
            <p:txBody>
              <a:bodyPr rtlCol="0" anchor="ctr"/>
              <a:lstStyle/>
              <a:p>
                <a:endParaRPr lang="en-US"/>
              </a:p>
            </p:txBody>
          </p:sp>
          <p:sp>
            <p:nvSpPr>
              <p:cNvPr id="119" name="Graphic 3">
                <a:extLst>
                  <a:ext uri="{FF2B5EF4-FFF2-40B4-BE49-F238E27FC236}">
                    <a16:creationId xmlns:a16="http://schemas.microsoft.com/office/drawing/2014/main" id="{6DCB3C1E-19CA-44F9-9A49-6A7F73B3F4A0}"/>
                  </a:ext>
                </a:extLst>
              </p:cNvPr>
              <p:cNvSpPr/>
              <p:nvPr/>
            </p:nvSpPr>
            <p:spPr>
              <a:xfrm>
                <a:off x="4645342" y="2593657"/>
                <a:ext cx="5715" cy="33337"/>
              </a:xfrm>
              <a:custGeom>
                <a:avLst/>
                <a:gdLst>
                  <a:gd name="connsiteX0" fmla="*/ 5715 w 5715"/>
                  <a:gd name="connsiteY0" fmla="*/ 33338 h 33337"/>
                  <a:gd name="connsiteX1" fmla="*/ 0 w 5715"/>
                  <a:gd name="connsiteY1" fmla="*/ 33338 h 33337"/>
                  <a:gd name="connsiteX2" fmla="*/ 0 w 5715"/>
                  <a:gd name="connsiteY2" fmla="*/ 0 h 33337"/>
                  <a:gd name="connsiteX3" fmla="*/ 5715 w 5715"/>
                  <a:gd name="connsiteY3" fmla="*/ 0 h 33337"/>
                </a:gdLst>
                <a:ahLst/>
                <a:cxnLst>
                  <a:cxn ang="0">
                    <a:pos x="connsiteX0" y="connsiteY0"/>
                  </a:cxn>
                  <a:cxn ang="0">
                    <a:pos x="connsiteX1" y="connsiteY1"/>
                  </a:cxn>
                  <a:cxn ang="0">
                    <a:pos x="connsiteX2" y="connsiteY2"/>
                  </a:cxn>
                  <a:cxn ang="0">
                    <a:pos x="connsiteX3" y="connsiteY3"/>
                  </a:cxn>
                </a:cxnLst>
                <a:rect l="l" t="t" r="r" b="b"/>
                <a:pathLst>
                  <a:path w="5715" h="33337">
                    <a:moveTo>
                      <a:pt x="5715" y="33338"/>
                    </a:moveTo>
                    <a:lnTo>
                      <a:pt x="0" y="33338"/>
                    </a:lnTo>
                    <a:lnTo>
                      <a:pt x="0" y="0"/>
                    </a:lnTo>
                    <a:lnTo>
                      <a:pt x="5715" y="0"/>
                    </a:lnTo>
                    <a:close/>
                  </a:path>
                </a:pathLst>
              </a:custGeom>
              <a:solidFill>
                <a:srgbClr val="FF9085"/>
              </a:solidFill>
              <a:ln w="9525" cap="flat">
                <a:noFill/>
                <a:prstDash val="solid"/>
                <a:miter/>
              </a:ln>
            </p:spPr>
            <p:txBody>
              <a:bodyPr rtlCol="0" anchor="ctr"/>
              <a:lstStyle/>
              <a:p>
                <a:endParaRPr lang="en-US"/>
              </a:p>
            </p:txBody>
          </p:sp>
          <p:sp>
            <p:nvSpPr>
              <p:cNvPr id="120" name="Graphic 3">
                <a:extLst>
                  <a:ext uri="{FF2B5EF4-FFF2-40B4-BE49-F238E27FC236}">
                    <a16:creationId xmlns:a16="http://schemas.microsoft.com/office/drawing/2014/main" id="{57ED1271-D829-4097-9F54-F99217C07A9A}"/>
                  </a:ext>
                </a:extLst>
              </p:cNvPr>
              <p:cNvSpPr/>
              <p:nvPr/>
            </p:nvSpPr>
            <p:spPr>
              <a:xfrm>
                <a:off x="4654867" y="2599372"/>
                <a:ext cx="5715" cy="27622"/>
              </a:xfrm>
              <a:custGeom>
                <a:avLst/>
                <a:gdLst>
                  <a:gd name="connsiteX0" fmla="*/ 5715 w 5715"/>
                  <a:gd name="connsiteY0" fmla="*/ 27623 h 27622"/>
                  <a:gd name="connsiteX1" fmla="*/ 0 w 5715"/>
                  <a:gd name="connsiteY1" fmla="*/ 27623 h 27622"/>
                  <a:gd name="connsiteX2" fmla="*/ 0 w 5715"/>
                  <a:gd name="connsiteY2" fmla="*/ 0 h 27622"/>
                  <a:gd name="connsiteX3" fmla="*/ 5715 w 5715"/>
                  <a:gd name="connsiteY3" fmla="*/ 0 h 27622"/>
                </a:gdLst>
                <a:ahLst/>
                <a:cxnLst>
                  <a:cxn ang="0">
                    <a:pos x="connsiteX0" y="connsiteY0"/>
                  </a:cxn>
                  <a:cxn ang="0">
                    <a:pos x="connsiteX1" y="connsiteY1"/>
                  </a:cxn>
                  <a:cxn ang="0">
                    <a:pos x="connsiteX2" y="connsiteY2"/>
                  </a:cxn>
                  <a:cxn ang="0">
                    <a:pos x="connsiteX3" y="connsiteY3"/>
                  </a:cxn>
                </a:cxnLst>
                <a:rect l="l" t="t" r="r" b="b"/>
                <a:pathLst>
                  <a:path w="5715" h="27622">
                    <a:moveTo>
                      <a:pt x="5715" y="27623"/>
                    </a:moveTo>
                    <a:lnTo>
                      <a:pt x="0" y="27623"/>
                    </a:lnTo>
                    <a:lnTo>
                      <a:pt x="0" y="0"/>
                    </a:lnTo>
                    <a:lnTo>
                      <a:pt x="5715" y="0"/>
                    </a:lnTo>
                    <a:close/>
                  </a:path>
                </a:pathLst>
              </a:custGeom>
              <a:solidFill>
                <a:srgbClr val="FF9085"/>
              </a:solidFill>
              <a:ln w="9525" cap="flat">
                <a:noFill/>
                <a:prstDash val="solid"/>
                <a:miter/>
              </a:ln>
            </p:spPr>
            <p:txBody>
              <a:bodyPr rtlCol="0" anchor="ctr"/>
              <a:lstStyle/>
              <a:p>
                <a:endParaRPr lang="en-US"/>
              </a:p>
            </p:txBody>
          </p:sp>
          <p:sp>
            <p:nvSpPr>
              <p:cNvPr id="121" name="Graphic 3">
                <a:extLst>
                  <a:ext uri="{FF2B5EF4-FFF2-40B4-BE49-F238E27FC236}">
                    <a16:creationId xmlns:a16="http://schemas.microsoft.com/office/drawing/2014/main" id="{AEE18459-9786-4150-AEF2-99A7667C9427}"/>
                  </a:ext>
                </a:extLst>
              </p:cNvPr>
              <p:cNvSpPr/>
              <p:nvPr/>
            </p:nvSpPr>
            <p:spPr>
              <a:xfrm>
                <a:off x="4664392" y="2620327"/>
                <a:ext cx="4762" cy="7619"/>
              </a:xfrm>
              <a:custGeom>
                <a:avLst/>
                <a:gdLst>
                  <a:gd name="connsiteX0" fmla="*/ 4763 w 4762"/>
                  <a:gd name="connsiteY0" fmla="*/ 7620 h 7619"/>
                  <a:gd name="connsiteX1" fmla="*/ 0 w 4762"/>
                  <a:gd name="connsiteY1" fmla="*/ 6667 h 7619"/>
                  <a:gd name="connsiteX2" fmla="*/ 0 w 4762"/>
                  <a:gd name="connsiteY2" fmla="*/ 0 h 7619"/>
                  <a:gd name="connsiteX3" fmla="*/ 4763 w 4762"/>
                  <a:gd name="connsiteY3" fmla="*/ 0 h 7619"/>
                </a:gdLst>
                <a:ahLst/>
                <a:cxnLst>
                  <a:cxn ang="0">
                    <a:pos x="connsiteX0" y="connsiteY0"/>
                  </a:cxn>
                  <a:cxn ang="0">
                    <a:pos x="connsiteX1" y="connsiteY1"/>
                  </a:cxn>
                  <a:cxn ang="0">
                    <a:pos x="connsiteX2" y="connsiteY2"/>
                  </a:cxn>
                  <a:cxn ang="0">
                    <a:pos x="connsiteX3" y="connsiteY3"/>
                  </a:cxn>
                </a:cxnLst>
                <a:rect l="l" t="t" r="r" b="b"/>
                <a:pathLst>
                  <a:path w="4762" h="7619">
                    <a:moveTo>
                      <a:pt x="4763" y="7620"/>
                    </a:moveTo>
                    <a:lnTo>
                      <a:pt x="0" y="6667"/>
                    </a:lnTo>
                    <a:lnTo>
                      <a:pt x="0" y="0"/>
                    </a:lnTo>
                    <a:lnTo>
                      <a:pt x="4763" y="0"/>
                    </a:lnTo>
                    <a:close/>
                  </a:path>
                </a:pathLst>
              </a:custGeom>
              <a:solidFill>
                <a:srgbClr val="FF9085"/>
              </a:solidFill>
              <a:ln w="9525" cap="flat">
                <a:noFill/>
                <a:prstDash val="solid"/>
                <a:miter/>
              </a:ln>
            </p:spPr>
            <p:txBody>
              <a:bodyPr rtlCol="0" anchor="ctr"/>
              <a:lstStyle/>
              <a:p>
                <a:endParaRPr lang="en-US"/>
              </a:p>
            </p:txBody>
          </p:sp>
          <p:sp>
            <p:nvSpPr>
              <p:cNvPr id="122" name="Graphic 3">
                <a:extLst>
                  <a:ext uri="{FF2B5EF4-FFF2-40B4-BE49-F238E27FC236}">
                    <a16:creationId xmlns:a16="http://schemas.microsoft.com/office/drawing/2014/main" id="{2627EA74-00CF-4AD5-8D4C-938F82A03EC4}"/>
                  </a:ext>
                </a:extLst>
              </p:cNvPr>
              <p:cNvSpPr/>
              <p:nvPr/>
            </p:nvSpPr>
            <p:spPr>
              <a:xfrm>
                <a:off x="4673917" y="2609850"/>
                <a:ext cx="4762" cy="18097"/>
              </a:xfrm>
              <a:custGeom>
                <a:avLst/>
                <a:gdLst>
                  <a:gd name="connsiteX0" fmla="*/ 4763 w 4762"/>
                  <a:gd name="connsiteY0" fmla="*/ 18097 h 18097"/>
                  <a:gd name="connsiteX1" fmla="*/ 0 w 4762"/>
                  <a:gd name="connsiteY1" fmla="*/ 18097 h 18097"/>
                  <a:gd name="connsiteX2" fmla="*/ 0 w 4762"/>
                  <a:gd name="connsiteY2" fmla="*/ 0 h 18097"/>
                  <a:gd name="connsiteX3" fmla="*/ 4763 w 4762"/>
                  <a:gd name="connsiteY3" fmla="*/ 0 h 18097"/>
                </a:gdLst>
                <a:ahLst/>
                <a:cxnLst>
                  <a:cxn ang="0">
                    <a:pos x="connsiteX0" y="connsiteY0"/>
                  </a:cxn>
                  <a:cxn ang="0">
                    <a:pos x="connsiteX1" y="connsiteY1"/>
                  </a:cxn>
                  <a:cxn ang="0">
                    <a:pos x="connsiteX2" y="connsiteY2"/>
                  </a:cxn>
                  <a:cxn ang="0">
                    <a:pos x="connsiteX3" y="connsiteY3"/>
                  </a:cxn>
                </a:cxnLst>
                <a:rect l="l" t="t" r="r" b="b"/>
                <a:pathLst>
                  <a:path w="4762" h="18097">
                    <a:moveTo>
                      <a:pt x="4763" y="18097"/>
                    </a:moveTo>
                    <a:lnTo>
                      <a:pt x="0" y="18097"/>
                    </a:lnTo>
                    <a:lnTo>
                      <a:pt x="0" y="0"/>
                    </a:lnTo>
                    <a:lnTo>
                      <a:pt x="4763" y="0"/>
                    </a:lnTo>
                    <a:close/>
                  </a:path>
                </a:pathLst>
              </a:custGeom>
              <a:solidFill>
                <a:srgbClr val="FF9085"/>
              </a:solidFill>
              <a:ln w="9525" cap="flat">
                <a:noFill/>
                <a:prstDash val="solid"/>
                <a:miter/>
              </a:ln>
            </p:spPr>
            <p:txBody>
              <a:bodyPr rtlCol="0" anchor="ctr"/>
              <a:lstStyle/>
              <a:p>
                <a:endParaRPr lang="en-US"/>
              </a:p>
            </p:txBody>
          </p:sp>
          <p:sp>
            <p:nvSpPr>
              <p:cNvPr id="123" name="Graphic 3">
                <a:extLst>
                  <a:ext uri="{FF2B5EF4-FFF2-40B4-BE49-F238E27FC236}">
                    <a16:creationId xmlns:a16="http://schemas.microsoft.com/office/drawing/2014/main" id="{9808F4CD-F1CD-4460-AD44-0D5DEA1B8FF2}"/>
                  </a:ext>
                </a:extLst>
              </p:cNvPr>
              <p:cNvSpPr/>
              <p:nvPr/>
            </p:nvSpPr>
            <p:spPr>
              <a:xfrm>
                <a:off x="4682490" y="2602229"/>
                <a:ext cx="5714" cy="25717"/>
              </a:xfrm>
              <a:custGeom>
                <a:avLst/>
                <a:gdLst>
                  <a:gd name="connsiteX0" fmla="*/ 5715 w 5714"/>
                  <a:gd name="connsiteY0" fmla="*/ 25717 h 25717"/>
                  <a:gd name="connsiteX1" fmla="*/ 0 w 5714"/>
                  <a:gd name="connsiteY1" fmla="*/ 25717 h 25717"/>
                  <a:gd name="connsiteX2" fmla="*/ 0 w 5714"/>
                  <a:gd name="connsiteY2" fmla="*/ 0 h 25717"/>
                  <a:gd name="connsiteX3" fmla="*/ 5715 w 5714"/>
                  <a:gd name="connsiteY3" fmla="*/ 0 h 25717"/>
                </a:gdLst>
                <a:ahLst/>
                <a:cxnLst>
                  <a:cxn ang="0">
                    <a:pos x="connsiteX0" y="connsiteY0"/>
                  </a:cxn>
                  <a:cxn ang="0">
                    <a:pos x="connsiteX1" y="connsiteY1"/>
                  </a:cxn>
                  <a:cxn ang="0">
                    <a:pos x="connsiteX2" y="connsiteY2"/>
                  </a:cxn>
                  <a:cxn ang="0">
                    <a:pos x="connsiteX3" y="connsiteY3"/>
                  </a:cxn>
                </a:cxnLst>
                <a:rect l="l" t="t" r="r" b="b"/>
                <a:pathLst>
                  <a:path w="5714" h="25717">
                    <a:moveTo>
                      <a:pt x="5715" y="25717"/>
                    </a:moveTo>
                    <a:lnTo>
                      <a:pt x="0" y="25717"/>
                    </a:lnTo>
                    <a:lnTo>
                      <a:pt x="0" y="0"/>
                    </a:lnTo>
                    <a:lnTo>
                      <a:pt x="5715" y="0"/>
                    </a:lnTo>
                    <a:close/>
                  </a:path>
                </a:pathLst>
              </a:custGeom>
              <a:solidFill>
                <a:srgbClr val="FF9085"/>
              </a:solidFill>
              <a:ln w="9525" cap="flat">
                <a:noFill/>
                <a:prstDash val="solid"/>
                <a:miter/>
              </a:ln>
            </p:spPr>
            <p:txBody>
              <a:bodyPr rtlCol="0" anchor="ctr"/>
              <a:lstStyle/>
              <a:p>
                <a:endParaRPr lang="en-US"/>
              </a:p>
            </p:txBody>
          </p:sp>
          <p:sp>
            <p:nvSpPr>
              <p:cNvPr id="124" name="Graphic 3">
                <a:extLst>
                  <a:ext uri="{FF2B5EF4-FFF2-40B4-BE49-F238E27FC236}">
                    <a16:creationId xmlns:a16="http://schemas.microsoft.com/office/drawing/2014/main" id="{9D99720D-38DB-4174-81CD-CD3D0C15EE51}"/>
                  </a:ext>
                </a:extLst>
              </p:cNvPr>
              <p:cNvSpPr/>
              <p:nvPr/>
            </p:nvSpPr>
            <p:spPr>
              <a:xfrm>
                <a:off x="4692015" y="2608897"/>
                <a:ext cx="4762" cy="19050"/>
              </a:xfrm>
              <a:custGeom>
                <a:avLst/>
                <a:gdLst>
                  <a:gd name="connsiteX0" fmla="*/ 4763 w 4762"/>
                  <a:gd name="connsiteY0" fmla="*/ 19050 h 19050"/>
                  <a:gd name="connsiteX1" fmla="*/ 0 w 4762"/>
                  <a:gd name="connsiteY1" fmla="*/ 19050 h 19050"/>
                  <a:gd name="connsiteX2" fmla="*/ 0 w 4762"/>
                  <a:gd name="connsiteY2" fmla="*/ 0 h 19050"/>
                  <a:gd name="connsiteX3" fmla="*/ 4763 w 4762"/>
                  <a:gd name="connsiteY3" fmla="*/ 953 h 19050"/>
                </a:gdLst>
                <a:ahLst/>
                <a:cxnLst>
                  <a:cxn ang="0">
                    <a:pos x="connsiteX0" y="connsiteY0"/>
                  </a:cxn>
                  <a:cxn ang="0">
                    <a:pos x="connsiteX1" y="connsiteY1"/>
                  </a:cxn>
                  <a:cxn ang="0">
                    <a:pos x="connsiteX2" y="connsiteY2"/>
                  </a:cxn>
                  <a:cxn ang="0">
                    <a:pos x="connsiteX3" y="connsiteY3"/>
                  </a:cxn>
                </a:cxnLst>
                <a:rect l="l" t="t" r="r" b="b"/>
                <a:pathLst>
                  <a:path w="4762" h="19050">
                    <a:moveTo>
                      <a:pt x="4763" y="19050"/>
                    </a:moveTo>
                    <a:lnTo>
                      <a:pt x="0" y="19050"/>
                    </a:lnTo>
                    <a:lnTo>
                      <a:pt x="0" y="0"/>
                    </a:lnTo>
                    <a:lnTo>
                      <a:pt x="4763" y="953"/>
                    </a:lnTo>
                    <a:close/>
                  </a:path>
                </a:pathLst>
              </a:custGeom>
              <a:solidFill>
                <a:srgbClr val="FF9085"/>
              </a:solidFill>
              <a:ln w="9525" cap="flat">
                <a:noFill/>
                <a:prstDash val="solid"/>
                <a:miter/>
              </a:ln>
            </p:spPr>
            <p:txBody>
              <a:bodyPr rtlCol="0" anchor="ctr"/>
              <a:lstStyle/>
              <a:p>
                <a:endParaRPr lang="en-US"/>
              </a:p>
            </p:txBody>
          </p:sp>
          <p:sp>
            <p:nvSpPr>
              <p:cNvPr id="125" name="Graphic 3">
                <a:extLst>
                  <a:ext uri="{FF2B5EF4-FFF2-40B4-BE49-F238E27FC236}">
                    <a16:creationId xmlns:a16="http://schemas.microsoft.com/office/drawing/2014/main" id="{E0BA249D-A86C-4B5D-B372-715AEA95F604}"/>
                  </a:ext>
                </a:extLst>
              </p:cNvPr>
              <p:cNvSpPr/>
              <p:nvPr/>
            </p:nvSpPr>
            <p:spPr>
              <a:xfrm>
                <a:off x="4700587" y="2599372"/>
                <a:ext cx="5715" cy="28575"/>
              </a:xfrm>
              <a:custGeom>
                <a:avLst/>
                <a:gdLst>
                  <a:gd name="connsiteX0" fmla="*/ 5715 w 5715"/>
                  <a:gd name="connsiteY0" fmla="*/ 28575 h 28575"/>
                  <a:gd name="connsiteX1" fmla="*/ 0 w 5715"/>
                  <a:gd name="connsiteY1" fmla="*/ 28575 h 28575"/>
                  <a:gd name="connsiteX2" fmla="*/ 0 w 5715"/>
                  <a:gd name="connsiteY2" fmla="*/ 0 h 28575"/>
                  <a:gd name="connsiteX3" fmla="*/ 5715 w 5715"/>
                  <a:gd name="connsiteY3" fmla="*/ 0 h 28575"/>
                </a:gdLst>
                <a:ahLst/>
                <a:cxnLst>
                  <a:cxn ang="0">
                    <a:pos x="connsiteX0" y="connsiteY0"/>
                  </a:cxn>
                  <a:cxn ang="0">
                    <a:pos x="connsiteX1" y="connsiteY1"/>
                  </a:cxn>
                  <a:cxn ang="0">
                    <a:pos x="connsiteX2" y="connsiteY2"/>
                  </a:cxn>
                  <a:cxn ang="0">
                    <a:pos x="connsiteX3" y="connsiteY3"/>
                  </a:cxn>
                </a:cxnLst>
                <a:rect l="l" t="t" r="r" b="b"/>
                <a:pathLst>
                  <a:path w="5715" h="28575">
                    <a:moveTo>
                      <a:pt x="5715" y="28575"/>
                    </a:moveTo>
                    <a:lnTo>
                      <a:pt x="0" y="28575"/>
                    </a:lnTo>
                    <a:lnTo>
                      <a:pt x="0" y="0"/>
                    </a:lnTo>
                    <a:lnTo>
                      <a:pt x="5715" y="0"/>
                    </a:lnTo>
                    <a:close/>
                  </a:path>
                </a:pathLst>
              </a:custGeom>
              <a:solidFill>
                <a:srgbClr val="FF9085"/>
              </a:solidFill>
              <a:ln w="9525" cap="flat">
                <a:noFill/>
                <a:prstDash val="solid"/>
                <a:miter/>
              </a:ln>
            </p:spPr>
            <p:txBody>
              <a:bodyPr rtlCol="0" anchor="ctr"/>
              <a:lstStyle/>
              <a:p>
                <a:endParaRPr lang="en-US"/>
              </a:p>
            </p:txBody>
          </p:sp>
          <p:sp>
            <p:nvSpPr>
              <p:cNvPr id="126" name="Graphic 3">
                <a:extLst>
                  <a:ext uri="{FF2B5EF4-FFF2-40B4-BE49-F238E27FC236}">
                    <a16:creationId xmlns:a16="http://schemas.microsoft.com/office/drawing/2014/main" id="{5E91D294-0028-41EC-B5E7-CC8E104CC6E4}"/>
                  </a:ext>
                </a:extLst>
              </p:cNvPr>
              <p:cNvSpPr/>
              <p:nvPr/>
            </p:nvSpPr>
            <p:spPr>
              <a:xfrm>
                <a:off x="4710112" y="2596515"/>
                <a:ext cx="4762" cy="31432"/>
              </a:xfrm>
              <a:custGeom>
                <a:avLst/>
                <a:gdLst>
                  <a:gd name="connsiteX0" fmla="*/ 4763 w 4762"/>
                  <a:gd name="connsiteY0" fmla="*/ 31432 h 31432"/>
                  <a:gd name="connsiteX1" fmla="*/ 0 w 4762"/>
                  <a:gd name="connsiteY1" fmla="*/ 31432 h 31432"/>
                  <a:gd name="connsiteX2" fmla="*/ 0 w 4762"/>
                  <a:gd name="connsiteY2" fmla="*/ 0 h 31432"/>
                  <a:gd name="connsiteX3" fmla="*/ 4763 w 4762"/>
                  <a:gd name="connsiteY3" fmla="*/ 0 h 31432"/>
                </a:gdLst>
                <a:ahLst/>
                <a:cxnLst>
                  <a:cxn ang="0">
                    <a:pos x="connsiteX0" y="connsiteY0"/>
                  </a:cxn>
                  <a:cxn ang="0">
                    <a:pos x="connsiteX1" y="connsiteY1"/>
                  </a:cxn>
                  <a:cxn ang="0">
                    <a:pos x="connsiteX2" y="connsiteY2"/>
                  </a:cxn>
                  <a:cxn ang="0">
                    <a:pos x="connsiteX3" y="connsiteY3"/>
                  </a:cxn>
                </a:cxnLst>
                <a:rect l="l" t="t" r="r" b="b"/>
                <a:pathLst>
                  <a:path w="4762" h="31432">
                    <a:moveTo>
                      <a:pt x="4763" y="31432"/>
                    </a:moveTo>
                    <a:lnTo>
                      <a:pt x="0" y="31432"/>
                    </a:lnTo>
                    <a:lnTo>
                      <a:pt x="0" y="0"/>
                    </a:lnTo>
                    <a:lnTo>
                      <a:pt x="4763" y="0"/>
                    </a:lnTo>
                    <a:close/>
                  </a:path>
                </a:pathLst>
              </a:custGeom>
              <a:solidFill>
                <a:srgbClr val="FF9085"/>
              </a:solidFill>
              <a:ln w="9525" cap="flat">
                <a:noFill/>
                <a:prstDash val="solid"/>
                <a:miter/>
              </a:ln>
            </p:spPr>
            <p:txBody>
              <a:bodyPr rtlCol="0" anchor="ctr"/>
              <a:lstStyle/>
              <a:p>
                <a:endParaRPr lang="en-US"/>
              </a:p>
            </p:txBody>
          </p:sp>
        </p:grpSp>
      </p:grpSp>
      <p:grpSp>
        <p:nvGrpSpPr>
          <p:cNvPr id="127" name="Graphic 3">
            <a:extLst>
              <a:ext uri="{FF2B5EF4-FFF2-40B4-BE49-F238E27FC236}">
                <a16:creationId xmlns:a16="http://schemas.microsoft.com/office/drawing/2014/main" id="{7039F7F3-328F-4665-8523-907704A422E3}"/>
              </a:ext>
            </a:extLst>
          </p:cNvPr>
          <p:cNvGrpSpPr/>
          <p:nvPr/>
        </p:nvGrpSpPr>
        <p:grpSpPr>
          <a:xfrm>
            <a:off x="6386529" y="2831501"/>
            <a:ext cx="309974" cy="78320"/>
            <a:chOff x="4472940" y="2643187"/>
            <a:chExt cx="267652" cy="67627"/>
          </a:xfrm>
        </p:grpSpPr>
        <p:sp>
          <p:nvSpPr>
            <p:cNvPr id="128" name="Graphic 3">
              <a:extLst>
                <a:ext uri="{FF2B5EF4-FFF2-40B4-BE49-F238E27FC236}">
                  <a16:creationId xmlns:a16="http://schemas.microsoft.com/office/drawing/2014/main" id="{83338E42-8227-4DFB-91D4-C26D0BEC9398}"/>
                </a:ext>
              </a:extLst>
            </p:cNvPr>
            <p:cNvSpPr/>
            <p:nvPr/>
          </p:nvSpPr>
          <p:spPr>
            <a:xfrm>
              <a:off x="4472940" y="2643187"/>
              <a:ext cx="267652" cy="67627"/>
            </a:xfrm>
            <a:custGeom>
              <a:avLst/>
              <a:gdLst>
                <a:gd name="connsiteX0" fmla="*/ 0 w 267652"/>
                <a:gd name="connsiteY0" fmla="*/ 54292 h 67627"/>
                <a:gd name="connsiteX1" fmla="*/ 0 w 267652"/>
                <a:gd name="connsiteY1" fmla="*/ 11430 h 67627"/>
                <a:gd name="connsiteX2" fmla="*/ 13335 w 267652"/>
                <a:gd name="connsiteY2" fmla="*/ 0 h 67627"/>
                <a:gd name="connsiteX3" fmla="*/ 255270 w 267652"/>
                <a:gd name="connsiteY3" fmla="*/ 3810 h 67627"/>
                <a:gd name="connsiteX4" fmla="*/ 267652 w 267652"/>
                <a:gd name="connsiteY4" fmla="*/ 15240 h 67627"/>
                <a:gd name="connsiteX5" fmla="*/ 267652 w 267652"/>
                <a:gd name="connsiteY5" fmla="*/ 56197 h 67627"/>
                <a:gd name="connsiteX6" fmla="*/ 255270 w 267652"/>
                <a:gd name="connsiteY6" fmla="*/ 67628 h 67627"/>
                <a:gd name="connsiteX7" fmla="*/ 13335 w 267652"/>
                <a:gd name="connsiteY7" fmla="*/ 66675 h 67627"/>
                <a:gd name="connsiteX8" fmla="*/ 0 w 267652"/>
                <a:gd name="connsiteY8" fmla="*/ 54292 h 67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652" h="67627">
                  <a:moveTo>
                    <a:pt x="0" y="54292"/>
                  </a:moveTo>
                  <a:lnTo>
                    <a:pt x="0" y="11430"/>
                  </a:lnTo>
                  <a:cubicBezTo>
                    <a:pt x="0" y="4763"/>
                    <a:pt x="5715" y="0"/>
                    <a:pt x="13335" y="0"/>
                  </a:cubicBezTo>
                  <a:lnTo>
                    <a:pt x="255270" y="3810"/>
                  </a:lnTo>
                  <a:cubicBezTo>
                    <a:pt x="261938" y="3810"/>
                    <a:pt x="267652" y="9525"/>
                    <a:pt x="267652" y="15240"/>
                  </a:cubicBezTo>
                  <a:lnTo>
                    <a:pt x="267652" y="56197"/>
                  </a:lnTo>
                  <a:cubicBezTo>
                    <a:pt x="267652" y="62865"/>
                    <a:pt x="261938" y="67628"/>
                    <a:pt x="255270" y="67628"/>
                  </a:cubicBezTo>
                  <a:lnTo>
                    <a:pt x="13335" y="66675"/>
                  </a:lnTo>
                  <a:cubicBezTo>
                    <a:pt x="5715" y="66675"/>
                    <a:pt x="0" y="60960"/>
                    <a:pt x="0" y="54292"/>
                  </a:cubicBezTo>
                  <a:close/>
                </a:path>
              </a:pathLst>
            </a:custGeom>
            <a:solidFill>
              <a:srgbClr val="AA80F9">
                <a:alpha val="74000"/>
              </a:srgbClr>
            </a:solidFill>
            <a:ln w="9525" cap="flat">
              <a:noFill/>
              <a:prstDash val="solid"/>
              <a:miter/>
            </a:ln>
          </p:spPr>
          <p:txBody>
            <a:bodyPr rtlCol="0" anchor="ctr"/>
            <a:lstStyle/>
            <a:p>
              <a:endParaRPr lang="en-US"/>
            </a:p>
          </p:txBody>
        </p:sp>
        <p:sp>
          <p:nvSpPr>
            <p:cNvPr id="129" name="Graphic 3">
              <a:extLst>
                <a:ext uri="{FF2B5EF4-FFF2-40B4-BE49-F238E27FC236}">
                  <a16:creationId xmlns:a16="http://schemas.microsoft.com/office/drawing/2014/main" id="{21FA3531-D165-4919-B5F7-6DA2B84B0625}"/>
                </a:ext>
              </a:extLst>
            </p:cNvPr>
            <p:cNvSpPr/>
            <p:nvPr/>
          </p:nvSpPr>
          <p:spPr>
            <a:xfrm>
              <a:off x="4484370" y="2653665"/>
              <a:ext cx="13334" cy="11429"/>
            </a:xfrm>
            <a:custGeom>
              <a:avLst/>
              <a:gdLst>
                <a:gd name="connsiteX0" fmla="*/ 13335 w 13334"/>
                <a:gd name="connsiteY0" fmla="*/ 5715 h 11429"/>
                <a:gd name="connsiteX1" fmla="*/ 6667 w 13334"/>
                <a:gd name="connsiteY1" fmla="*/ 11430 h 11429"/>
                <a:gd name="connsiteX2" fmla="*/ 0 w 13334"/>
                <a:gd name="connsiteY2" fmla="*/ 5715 h 11429"/>
                <a:gd name="connsiteX3" fmla="*/ 6667 w 13334"/>
                <a:gd name="connsiteY3" fmla="*/ 0 h 11429"/>
                <a:gd name="connsiteX4" fmla="*/ 13335 w 13334"/>
                <a:gd name="connsiteY4" fmla="*/ 5715 h 11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4" h="11429">
                  <a:moveTo>
                    <a:pt x="13335" y="5715"/>
                  </a:moveTo>
                  <a:cubicBezTo>
                    <a:pt x="13335" y="8572"/>
                    <a:pt x="10477" y="11430"/>
                    <a:pt x="6667" y="11430"/>
                  </a:cubicBezTo>
                  <a:cubicBezTo>
                    <a:pt x="2858" y="11430"/>
                    <a:pt x="0" y="8572"/>
                    <a:pt x="0" y="5715"/>
                  </a:cubicBezTo>
                  <a:cubicBezTo>
                    <a:pt x="0" y="2857"/>
                    <a:pt x="2858" y="0"/>
                    <a:pt x="6667" y="0"/>
                  </a:cubicBezTo>
                  <a:cubicBezTo>
                    <a:pt x="10477" y="0"/>
                    <a:pt x="13335" y="2857"/>
                    <a:pt x="13335" y="5715"/>
                  </a:cubicBezTo>
                  <a:close/>
                </a:path>
              </a:pathLst>
            </a:custGeom>
            <a:solidFill>
              <a:srgbClr val="FFFFFF">
                <a:alpha val="40000"/>
              </a:srgbClr>
            </a:solidFill>
            <a:ln w="9525" cap="flat">
              <a:noFill/>
              <a:prstDash val="solid"/>
              <a:miter/>
            </a:ln>
          </p:spPr>
          <p:txBody>
            <a:bodyPr rtlCol="0" anchor="ctr"/>
            <a:lstStyle/>
            <a:p>
              <a:endParaRPr lang="en-US"/>
            </a:p>
          </p:txBody>
        </p:sp>
        <p:sp>
          <p:nvSpPr>
            <p:cNvPr id="130" name="Graphic 3">
              <a:extLst>
                <a:ext uri="{FF2B5EF4-FFF2-40B4-BE49-F238E27FC236}">
                  <a16:creationId xmlns:a16="http://schemas.microsoft.com/office/drawing/2014/main" id="{A894624B-967D-4D9B-8E31-6620590F7931}"/>
                </a:ext>
              </a:extLst>
            </p:cNvPr>
            <p:cNvSpPr/>
            <p:nvPr/>
          </p:nvSpPr>
          <p:spPr>
            <a:xfrm>
              <a:off x="4504372" y="2653665"/>
              <a:ext cx="13335" cy="11429"/>
            </a:xfrm>
            <a:custGeom>
              <a:avLst/>
              <a:gdLst>
                <a:gd name="connsiteX0" fmla="*/ 13335 w 13335"/>
                <a:gd name="connsiteY0" fmla="*/ 5715 h 11429"/>
                <a:gd name="connsiteX1" fmla="*/ 6668 w 13335"/>
                <a:gd name="connsiteY1" fmla="*/ 11430 h 11429"/>
                <a:gd name="connsiteX2" fmla="*/ 0 w 13335"/>
                <a:gd name="connsiteY2" fmla="*/ 5715 h 11429"/>
                <a:gd name="connsiteX3" fmla="*/ 6668 w 13335"/>
                <a:gd name="connsiteY3" fmla="*/ 0 h 11429"/>
                <a:gd name="connsiteX4" fmla="*/ 13335 w 13335"/>
                <a:gd name="connsiteY4" fmla="*/ 5715 h 11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 h="11429">
                  <a:moveTo>
                    <a:pt x="13335" y="5715"/>
                  </a:moveTo>
                  <a:cubicBezTo>
                    <a:pt x="13335" y="8572"/>
                    <a:pt x="10478" y="11430"/>
                    <a:pt x="6668" y="11430"/>
                  </a:cubicBezTo>
                  <a:cubicBezTo>
                    <a:pt x="2858" y="11430"/>
                    <a:pt x="0" y="8572"/>
                    <a:pt x="0" y="5715"/>
                  </a:cubicBezTo>
                  <a:cubicBezTo>
                    <a:pt x="0" y="2857"/>
                    <a:pt x="2858" y="0"/>
                    <a:pt x="6668" y="0"/>
                  </a:cubicBezTo>
                  <a:cubicBezTo>
                    <a:pt x="10478" y="952"/>
                    <a:pt x="13335" y="2857"/>
                    <a:pt x="13335" y="5715"/>
                  </a:cubicBezTo>
                  <a:close/>
                </a:path>
              </a:pathLst>
            </a:custGeom>
            <a:solidFill>
              <a:srgbClr val="FFFFFF">
                <a:alpha val="40000"/>
              </a:srgbClr>
            </a:solidFill>
            <a:ln w="9525" cap="flat">
              <a:noFill/>
              <a:prstDash val="solid"/>
              <a:miter/>
            </a:ln>
          </p:spPr>
          <p:txBody>
            <a:bodyPr rtlCol="0" anchor="ctr"/>
            <a:lstStyle/>
            <a:p>
              <a:endParaRPr lang="en-US"/>
            </a:p>
          </p:txBody>
        </p:sp>
        <p:sp>
          <p:nvSpPr>
            <p:cNvPr id="131" name="Graphic 3">
              <a:extLst>
                <a:ext uri="{FF2B5EF4-FFF2-40B4-BE49-F238E27FC236}">
                  <a16:creationId xmlns:a16="http://schemas.microsoft.com/office/drawing/2014/main" id="{2F6A029D-D229-4202-918F-434815096C80}"/>
                </a:ext>
              </a:extLst>
            </p:cNvPr>
            <p:cNvSpPr/>
            <p:nvPr/>
          </p:nvSpPr>
          <p:spPr>
            <a:xfrm>
              <a:off x="4525327" y="2654617"/>
              <a:ext cx="11429" cy="11429"/>
            </a:xfrm>
            <a:custGeom>
              <a:avLst/>
              <a:gdLst>
                <a:gd name="connsiteX0" fmla="*/ 11430 w 11429"/>
                <a:gd name="connsiteY0" fmla="*/ 5715 h 11429"/>
                <a:gd name="connsiteX1" fmla="*/ 5715 w 11429"/>
                <a:gd name="connsiteY1" fmla="*/ 11430 h 11429"/>
                <a:gd name="connsiteX2" fmla="*/ 0 w 11429"/>
                <a:gd name="connsiteY2" fmla="*/ 5715 h 11429"/>
                <a:gd name="connsiteX3" fmla="*/ 5715 w 11429"/>
                <a:gd name="connsiteY3" fmla="*/ 0 h 11429"/>
                <a:gd name="connsiteX4" fmla="*/ 11430 w 11429"/>
                <a:gd name="connsiteY4" fmla="*/ 5715 h 11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9" h="11429">
                  <a:moveTo>
                    <a:pt x="11430" y="5715"/>
                  </a:moveTo>
                  <a:cubicBezTo>
                    <a:pt x="11430" y="8573"/>
                    <a:pt x="8572" y="11430"/>
                    <a:pt x="5715" y="11430"/>
                  </a:cubicBezTo>
                  <a:cubicBezTo>
                    <a:pt x="1905" y="11430"/>
                    <a:pt x="0" y="8573"/>
                    <a:pt x="0" y="5715"/>
                  </a:cubicBezTo>
                  <a:cubicBezTo>
                    <a:pt x="0" y="2858"/>
                    <a:pt x="2857" y="0"/>
                    <a:pt x="5715" y="0"/>
                  </a:cubicBezTo>
                  <a:cubicBezTo>
                    <a:pt x="8572" y="0"/>
                    <a:pt x="11430" y="2858"/>
                    <a:pt x="11430" y="5715"/>
                  </a:cubicBezTo>
                  <a:close/>
                </a:path>
              </a:pathLst>
            </a:custGeom>
            <a:solidFill>
              <a:srgbClr val="FFFFFF">
                <a:alpha val="40000"/>
              </a:srgbClr>
            </a:solidFill>
            <a:ln w="9525" cap="flat">
              <a:noFill/>
              <a:prstDash val="solid"/>
              <a:miter/>
            </a:ln>
          </p:spPr>
          <p:txBody>
            <a:bodyPr rtlCol="0" anchor="ctr"/>
            <a:lstStyle/>
            <a:p>
              <a:endParaRPr lang="en-US"/>
            </a:p>
          </p:txBody>
        </p:sp>
        <p:sp>
          <p:nvSpPr>
            <p:cNvPr id="132" name="Graphic 3">
              <a:extLst>
                <a:ext uri="{FF2B5EF4-FFF2-40B4-BE49-F238E27FC236}">
                  <a16:creationId xmlns:a16="http://schemas.microsoft.com/office/drawing/2014/main" id="{38A7A519-BB8E-4FAF-A040-B237AA6565BE}"/>
                </a:ext>
              </a:extLst>
            </p:cNvPr>
            <p:cNvSpPr/>
            <p:nvPr/>
          </p:nvSpPr>
          <p:spPr>
            <a:xfrm>
              <a:off x="4549140" y="2654617"/>
              <a:ext cx="177164" cy="45720"/>
            </a:xfrm>
            <a:custGeom>
              <a:avLst/>
              <a:gdLst>
                <a:gd name="connsiteX0" fmla="*/ 177165 w 177164"/>
                <a:gd name="connsiteY0" fmla="*/ 45720 h 45720"/>
                <a:gd name="connsiteX1" fmla="*/ 0 w 177164"/>
                <a:gd name="connsiteY1" fmla="*/ 44767 h 45720"/>
                <a:gd name="connsiteX2" fmla="*/ 0 w 177164"/>
                <a:gd name="connsiteY2" fmla="*/ 0 h 45720"/>
                <a:gd name="connsiteX3" fmla="*/ 177165 w 177164"/>
                <a:gd name="connsiteY3" fmla="*/ 2858 h 45720"/>
              </a:gdLst>
              <a:ahLst/>
              <a:cxnLst>
                <a:cxn ang="0">
                  <a:pos x="connsiteX0" y="connsiteY0"/>
                </a:cxn>
                <a:cxn ang="0">
                  <a:pos x="connsiteX1" y="connsiteY1"/>
                </a:cxn>
                <a:cxn ang="0">
                  <a:pos x="connsiteX2" y="connsiteY2"/>
                </a:cxn>
                <a:cxn ang="0">
                  <a:pos x="connsiteX3" y="connsiteY3"/>
                </a:cxn>
              </a:cxnLst>
              <a:rect l="l" t="t" r="r" b="b"/>
              <a:pathLst>
                <a:path w="177164" h="45720">
                  <a:moveTo>
                    <a:pt x="177165" y="45720"/>
                  </a:moveTo>
                  <a:lnTo>
                    <a:pt x="0" y="44767"/>
                  </a:lnTo>
                  <a:lnTo>
                    <a:pt x="0" y="0"/>
                  </a:lnTo>
                  <a:lnTo>
                    <a:pt x="177165" y="2858"/>
                  </a:lnTo>
                  <a:close/>
                </a:path>
              </a:pathLst>
            </a:custGeom>
            <a:solidFill>
              <a:srgbClr val="444B8C"/>
            </a:solidFill>
            <a:ln w="9525" cap="flat">
              <a:noFill/>
              <a:prstDash val="solid"/>
              <a:miter/>
            </a:ln>
          </p:spPr>
          <p:txBody>
            <a:bodyPr rtlCol="0" anchor="ctr"/>
            <a:lstStyle/>
            <a:p>
              <a:endParaRPr lang="en-US"/>
            </a:p>
          </p:txBody>
        </p:sp>
        <p:grpSp>
          <p:nvGrpSpPr>
            <p:cNvPr id="133" name="Graphic 3">
              <a:extLst>
                <a:ext uri="{FF2B5EF4-FFF2-40B4-BE49-F238E27FC236}">
                  <a16:creationId xmlns:a16="http://schemas.microsoft.com/office/drawing/2014/main" id="{44245D96-D5A7-4573-85D7-2809133CA0B4}"/>
                </a:ext>
              </a:extLst>
            </p:cNvPr>
            <p:cNvGrpSpPr/>
            <p:nvPr/>
          </p:nvGrpSpPr>
          <p:grpSpPr>
            <a:xfrm>
              <a:off x="4561522" y="2660332"/>
              <a:ext cx="153352" cy="37147"/>
              <a:chOff x="4561522" y="2660332"/>
              <a:chExt cx="153352" cy="37147"/>
            </a:xfrm>
            <a:solidFill>
              <a:srgbClr val="FFFFFF"/>
            </a:solidFill>
          </p:grpSpPr>
          <p:sp>
            <p:nvSpPr>
              <p:cNvPr id="134" name="Graphic 3">
                <a:extLst>
                  <a:ext uri="{FF2B5EF4-FFF2-40B4-BE49-F238E27FC236}">
                    <a16:creationId xmlns:a16="http://schemas.microsoft.com/office/drawing/2014/main" id="{271D70EE-8110-4E90-A648-9F88DA74971A}"/>
                  </a:ext>
                </a:extLst>
              </p:cNvPr>
              <p:cNvSpPr/>
              <p:nvPr/>
            </p:nvSpPr>
            <p:spPr>
              <a:xfrm>
                <a:off x="4561522" y="2660332"/>
                <a:ext cx="4762" cy="36195"/>
              </a:xfrm>
              <a:custGeom>
                <a:avLst/>
                <a:gdLst>
                  <a:gd name="connsiteX0" fmla="*/ 4763 w 4762"/>
                  <a:gd name="connsiteY0" fmla="*/ 36195 h 36195"/>
                  <a:gd name="connsiteX1" fmla="*/ 0 w 4762"/>
                  <a:gd name="connsiteY1" fmla="*/ 36195 h 36195"/>
                  <a:gd name="connsiteX2" fmla="*/ 0 w 4762"/>
                  <a:gd name="connsiteY2" fmla="*/ 0 h 36195"/>
                  <a:gd name="connsiteX3" fmla="*/ 4763 w 4762"/>
                  <a:gd name="connsiteY3" fmla="*/ 0 h 36195"/>
                </a:gdLst>
                <a:ahLst/>
                <a:cxnLst>
                  <a:cxn ang="0">
                    <a:pos x="connsiteX0" y="connsiteY0"/>
                  </a:cxn>
                  <a:cxn ang="0">
                    <a:pos x="connsiteX1" y="connsiteY1"/>
                  </a:cxn>
                  <a:cxn ang="0">
                    <a:pos x="connsiteX2" y="connsiteY2"/>
                  </a:cxn>
                  <a:cxn ang="0">
                    <a:pos x="connsiteX3" y="connsiteY3"/>
                  </a:cxn>
                </a:cxnLst>
                <a:rect l="l" t="t" r="r" b="b"/>
                <a:pathLst>
                  <a:path w="4762" h="36195">
                    <a:moveTo>
                      <a:pt x="4763" y="36195"/>
                    </a:moveTo>
                    <a:lnTo>
                      <a:pt x="0" y="36195"/>
                    </a:lnTo>
                    <a:lnTo>
                      <a:pt x="0" y="0"/>
                    </a:lnTo>
                    <a:lnTo>
                      <a:pt x="4763" y="0"/>
                    </a:lnTo>
                    <a:close/>
                  </a:path>
                </a:pathLst>
              </a:custGeom>
              <a:solidFill>
                <a:srgbClr val="FFFFFF"/>
              </a:solidFill>
              <a:ln w="9525" cap="flat">
                <a:noFill/>
                <a:prstDash val="solid"/>
                <a:miter/>
              </a:ln>
            </p:spPr>
            <p:txBody>
              <a:bodyPr rtlCol="0" anchor="ctr"/>
              <a:lstStyle/>
              <a:p>
                <a:endParaRPr lang="en-US"/>
              </a:p>
            </p:txBody>
          </p:sp>
          <p:sp>
            <p:nvSpPr>
              <p:cNvPr id="135" name="Graphic 3">
                <a:extLst>
                  <a:ext uri="{FF2B5EF4-FFF2-40B4-BE49-F238E27FC236}">
                    <a16:creationId xmlns:a16="http://schemas.microsoft.com/office/drawing/2014/main" id="{44AFF486-8A27-4E09-B341-4547B76D416C}"/>
                  </a:ext>
                </a:extLst>
              </p:cNvPr>
              <p:cNvSpPr/>
              <p:nvPr/>
            </p:nvSpPr>
            <p:spPr>
              <a:xfrm>
                <a:off x="4571047" y="2660332"/>
                <a:ext cx="4762" cy="36195"/>
              </a:xfrm>
              <a:custGeom>
                <a:avLst/>
                <a:gdLst>
                  <a:gd name="connsiteX0" fmla="*/ 4763 w 4762"/>
                  <a:gd name="connsiteY0" fmla="*/ 36195 h 36195"/>
                  <a:gd name="connsiteX1" fmla="*/ 0 w 4762"/>
                  <a:gd name="connsiteY1" fmla="*/ 36195 h 36195"/>
                  <a:gd name="connsiteX2" fmla="*/ 0 w 4762"/>
                  <a:gd name="connsiteY2" fmla="*/ 0 h 36195"/>
                  <a:gd name="connsiteX3" fmla="*/ 4763 w 4762"/>
                  <a:gd name="connsiteY3" fmla="*/ 0 h 36195"/>
                </a:gdLst>
                <a:ahLst/>
                <a:cxnLst>
                  <a:cxn ang="0">
                    <a:pos x="connsiteX0" y="connsiteY0"/>
                  </a:cxn>
                  <a:cxn ang="0">
                    <a:pos x="connsiteX1" y="connsiteY1"/>
                  </a:cxn>
                  <a:cxn ang="0">
                    <a:pos x="connsiteX2" y="connsiteY2"/>
                  </a:cxn>
                  <a:cxn ang="0">
                    <a:pos x="connsiteX3" y="connsiteY3"/>
                  </a:cxn>
                </a:cxnLst>
                <a:rect l="l" t="t" r="r" b="b"/>
                <a:pathLst>
                  <a:path w="4762" h="36195">
                    <a:moveTo>
                      <a:pt x="4763" y="36195"/>
                    </a:moveTo>
                    <a:lnTo>
                      <a:pt x="0" y="36195"/>
                    </a:lnTo>
                    <a:lnTo>
                      <a:pt x="0" y="0"/>
                    </a:lnTo>
                    <a:lnTo>
                      <a:pt x="4763" y="0"/>
                    </a:lnTo>
                    <a:close/>
                  </a:path>
                </a:pathLst>
              </a:custGeom>
              <a:solidFill>
                <a:srgbClr val="FFFFFF"/>
              </a:solidFill>
              <a:ln w="9525" cap="flat">
                <a:noFill/>
                <a:prstDash val="solid"/>
                <a:miter/>
              </a:ln>
            </p:spPr>
            <p:txBody>
              <a:bodyPr rtlCol="0" anchor="ctr"/>
              <a:lstStyle/>
              <a:p>
                <a:endParaRPr lang="en-US"/>
              </a:p>
            </p:txBody>
          </p:sp>
          <p:sp>
            <p:nvSpPr>
              <p:cNvPr id="136" name="Graphic 3">
                <a:extLst>
                  <a:ext uri="{FF2B5EF4-FFF2-40B4-BE49-F238E27FC236}">
                    <a16:creationId xmlns:a16="http://schemas.microsoft.com/office/drawing/2014/main" id="{1AB99208-3F20-4156-9D6E-4D83B27E1888}"/>
                  </a:ext>
                </a:extLst>
              </p:cNvPr>
              <p:cNvSpPr/>
              <p:nvPr/>
            </p:nvSpPr>
            <p:spPr>
              <a:xfrm>
                <a:off x="4580572" y="2660332"/>
                <a:ext cx="4762" cy="36195"/>
              </a:xfrm>
              <a:custGeom>
                <a:avLst/>
                <a:gdLst>
                  <a:gd name="connsiteX0" fmla="*/ 4763 w 4762"/>
                  <a:gd name="connsiteY0" fmla="*/ 36195 h 36195"/>
                  <a:gd name="connsiteX1" fmla="*/ 0 w 4762"/>
                  <a:gd name="connsiteY1" fmla="*/ 36195 h 36195"/>
                  <a:gd name="connsiteX2" fmla="*/ 0 w 4762"/>
                  <a:gd name="connsiteY2" fmla="*/ 0 h 36195"/>
                  <a:gd name="connsiteX3" fmla="*/ 4763 w 4762"/>
                  <a:gd name="connsiteY3" fmla="*/ 0 h 36195"/>
                </a:gdLst>
                <a:ahLst/>
                <a:cxnLst>
                  <a:cxn ang="0">
                    <a:pos x="connsiteX0" y="connsiteY0"/>
                  </a:cxn>
                  <a:cxn ang="0">
                    <a:pos x="connsiteX1" y="connsiteY1"/>
                  </a:cxn>
                  <a:cxn ang="0">
                    <a:pos x="connsiteX2" y="connsiteY2"/>
                  </a:cxn>
                  <a:cxn ang="0">
                    <a:pos x="connsiteX3" y="connsiteY3"/>
                  </a:cxn>
                </a:cxnLst>
                <a:rect l="l" t="t" r="r" b="b"/>
                <a:pathLst>
                  <a:path w="4762" h="36195">
                    <a:moveTo>
                      <a:pt x="4763" y="36195"/>
                    </a:moveTo>
                    <a:lnTo>
                      <a:pt x="0" y="36195"/>
                    </a:lnTo>
                    <a:lnTo>
                      <a:pt x="0" y="0"/>
                    </a:lnTo>
                    <a:lnTo>
                      <a:pt x="4763" y="0"/>
                    </a:lnTo>
                    <a:close/>
                  </a:path>
                </a:pathLst>
              </a:custGeom>
              <a:solidFill>
                <a:srgbClr val="FFFFFF"/>
              </a:solidFill>
              <a:ln w="9525" cap="flat">
                <a:noFill/>
                <a:prstDash val="solid"/>
                <a:miter/>
              </a:ln>
            </p:spPr>
            <p:txBody>
              <a:bodyPr rtlCol="0" anchor="ctr"/>
              <a:lstStyle/>
              <a:p>
                <a:endParaRPr lang="en-US"/>
              </a:p>
            </p:txBody>
          </p:sp>
          <p:sp>
            <p:nvSpPr>
              <p:cNvPr id="137" name="Graphic 3">
                <a:extLst>
                  <a:ext uri="{FF2B5EF4-FFF2-40B4-BE49-F238E27FC236}">
                    <a16:creationId xmlns:a16="http://schemas.microsoft.com/office/drawing/2014/main" id="{5F4CB693-FD2B-40F4-A7EE-063A14C8AE8A}"/>
                  </a:ext>
                </a:extLst>
              </p:cNvPr>
              <p:cNvSpPr/>
              <p:nvPr/>
            </p:nvSpPr>
            <p:spPr>
              <a:xfrm>
                <a:off x="4590097" y="2660332"/>
                <a:ext cx="4762" cy="36195"/>
              </a:xfrm>
              <a:custGeom>
                <a:avLst/>
                <a:gdLst>
                  <a:gd name="connsiteX0" fmla="*/ 4763 w 4762"/>
                  <a:gd name="connsiteY0" fmla="*/ 36195 h 36195"/>
                  <a:gd name="connsiteX1" fmla="*/ 0 w 4762"/>
                  <a:gd name="connsiteY1" fmla="*/ 36195 h 36195"/>
                  <a:gd name="connsiteX2" fmla="*/ 0 w 4762"/>
                  <a:gd name="connsiteY2" fmla="*/ 0 h 36195"/>
                  <a:gd name="connsiteX3" fmla="*/ 4763 w 4762"/>
                  <a:gd name="connsiteY3" fmla="*/ 0 h 36195"/>
                </a:gdLst>
                <a:ahLst/>
                <a:cxnLst>
                  <a:cxn ang="0">
                    <a:pos x="connsiteX0" y="connsiteY0"/>
                  </a:cxn>
                  <a:cxn ang="0">
                    <a:pos x="connsiteX1" y="connsiteY1"/>
                  </a:cxn>
                  <a:cxn ang="0">
                    <a:pos x="connsiteX2" y="connsiteY2"/>
                  </a:cxn>
                  <a:cxn ang="0">
                    <a:pos x="connsiteX3" y="connsiteY3"/>
                  </a:cxn>
                </a:cxnLst>
                <a:rect l="l" t="t" r="r" b="b"/>
                <a:pathLst>
                  <a:path w="4762" h="36195">
                    <a:moveTo>
                      <a:pt x="4763" y="36195"/>
                    </a:moveTo>
                    <a:lnTo>
                      <a:pt x="0" y="36195"/>
                    </a:lnTo>
                    <a:lnTo>
                      <a:pt x="0" y="0"/>
                    </a:lnTo>
                    <a:lnTo>
                      <a:pt x="4763" y="0"/>
                    </a:lnTo>
                    <a:close/>
                  </a:path>
                </a:pathLst>
              </a:custGeom>
              <a:solidFill>
                <a:srgbClr val="FFFFFF"/>
              </a:solidFill>
              <a:ln w="9525" cap="flat">
                <a:noFill/>
                <a:prstDash val="solid"/>
                <a:miter/>
              </a:ln>
            </p:spPr>
            <p:txBody>
              <a:bodyPr rtlCol="0" anchor="ctr"/>
              <a:lstStyle/>
              <a:p>
                <a:endParaRPr lang="en-US"/>
              </a:p>
            </p:txBody>
          </p:sp>
          <p:sp>
            <p:nvSpPr>
              <p:cNvPr id="138" name="Graphic 3">
                <a:extLst>
                  <a:ext uri="{FF2B5EF4-FFF2-40B4-BE49-F238E27FC236}">
                    <a16:creationId xmlns:a16="http://schemas.microsoft.com/office/drawing/2014/main" id="{1BEC4F37-B2FA-48A1-A78F-D3D98F46EFC7}"/>
                  </a:ext>
                </a:extLst>
              </p:cNvPr>
              <p:cNvSpPr/>
              <p:nvPr/>
            </p:nvSpPr>
            <p:spPr>
              <a:xfrm>
                <a:off x="4598670" y="2661284"/>
                <a:ext cx="5714" cy="35242"/>
              </a:xfrm>
              <a:custGeom>
                <a:avLst/>
                <a:gdLst>
                  <a:gd name="connsiteX0" fmla="*/ 5715 w 5714"/>
                  <a:gd name="connsiteY0" fmla="*/ 35243 h 35242"/>
                  <a:gd name="connsiteX1" fmla="*/ 0 w 5714"/>
                  <a:gd name="connsiteY1" fmla="*/ 35243 h 35242"/>
                  <a:gd name="connsiteX2" fmla="*/ 0 w 5714"/>
                  <a:gd name="connsiteY2" fmla="*/ 0 h 35242"/>
                  <a:gd name="connsiteX3" fmla="*/ 5715 w 5714"/>
                  <a:gd name="connsiteY3" fmla="*/ 0 h 35242"/>
                </a:gdLst>
                <a:ahLst/>
                <a:cxnLst>
                  <a:cxn ang="0">
                    <a:pos x="connsiteX0" y="connsiteY0"/>
                  </a:cxn>
                  <a:cxn ang="0">
                    <a:pos x="connsiteX1" y="connsiteY1"/>
                  </a:cxn>
                  <a:cxn ang="0">
                    <a:pos x="connsiteX2" y="connsiteY2"/>
                  </a:cxn>
                  <a:cxn ang="0">
                    <a:pos x="connsiteX3" y="connsiteY3"/>
                  </a:cxn>
                </a:cxnLst>
                <a:rect l="l" t="t" r="r" b="b"/>
                <a:pathLst>
                  <a:path w="5714" h="35242">
                    <a:moveTo>
                      <a:pt x="5715" y="35243"/>
                    </a:moveTo>
                    <a:lnTo>
                      <a:pt x="0" y="35243"/>
                    </a:lnTo>
                    <a:lnTo>
                      <a:pt x="0" y="0"/>
                    </a:lnTo>
                    <a:lnTo>
                      <a:pt x="5715" y="0"/>
                    </a:lnTo>
                    <a:close/>
                  </a:path>
                </a:pathLst>
              </a:custGeom>
              <a:solidFill>
                <a:srgbClr val="FFFFFF"/>
              </a:solidFill>
              <a:ln w="9525" cap="flat">
                <a:noFill/>
                <a:prstDash val="solid"/>
                <a:miter/>
              </a:ln>
            </p:spPr>
            <p:txBody>
              <a:bodyPr rtlCol="0" anchor="ctr"/>
              <a:lstStyle/>
              <a:p>
                <a:endParaRPr lang="en-US"/>
              </a:p>
            </p:txBody>
          </p:sp>
          <p:sp>
            <p:nvSpPr>
              <p:cNvPr id="139" name="Graphic 3">
                <a:extLst>
                  <a:ext uri="{FF2B5EF4-FFF2-40B4-BE49-F238E27FC236}">
                    <a16:creationId xmlns:a16="http://schemas.microsoft.com/office/drawing/2014/main" id="{4E1E9E76-A1FA-4E63-9733-85BB6B42C807}"/>
                  </a:ext>
                </a:extLst>
              </p:cNvPr>
              <p:cNvSpPr/>
              <p:nvPr/>
            </p:nvSpPr>
            <p:spPr>
              <a:xfrm>
                <a:off x="4608195" y="2661284"/>
                <a:ext cx="5714" cy="35242"/>
              </a:xfrm>
              <a:custGeom>
                <a:avLst/>
                <a:gdLst>
                  <a:gd name="connsiteX0" fmla="*/ 5715 w 5714"/>
                  <a:gd name="connsiteY0" fmla="*/ 35243 h 35242"/>
                  <a:gd name="connsiteX1" fmla="*/ 0 w 5714"/>
                  <a:gd name="connsiteY1" fmla="*/ 35243 h 35242"/>
                  <a:gd name="connsiteX2" fmla="*/ 0 w 5714"/>
                  <a:gd name="connsiteY2" fmla="*/ 0 h 35242"/>
                  <a:gd name="connsiteX3" fmla="*/ 5715 w 5714"/>
                  <a:gd name="connsiteY3" fmla="*/ 0 h 35242"/>
                </a:gdLst>
                <a:ahLst/>
                <a:cxnLst>
                  <a:cxn ang="0">
                    <a:pos x="connsiteX0" y="connsiteY0"/>
                  </a:cxn>
                  <a:cxn ang="0">
                    <a:pos x="connsiteX1" y="connsiteY1"/>
                  </a:cxn>
                  <a:cxn ang="0">
                    <a:pos x="connsiteX2" y="connsiteY2"/>
                  </a:cxn>
                  <a:cxn ang="0">
                    <a:pos x="connsiteX3" y="connsiteY3"/>
                  </a:cxn>
                </a:cxnLst>
                <a:rect l="l" t="t" r="r" b="b"/>
                <a:pathLst>
                  <a:path w="5714" h="35242">
                    <a:moveTo>
                      <a:pt x="5715" y="35243"/>
                    </a:moveTo>
                    <a:lnTo>
                      <a:pt x="0" y="35243"/>
                    </a:lnTo>
                    <a:lnTo>
                      <a:pt x="0" y="0"/>
                    </a:lnTo>
                    <a:lnTo>
                      <a:pt x="5715" y="0"/>
                    </a:lnTo>
                    <a:close/>
                  </a:path>
                </a:pathLst>
              </a:custGeom>
              <a:solidFill>
                <a:srgbClr val="FFFFFF"/>
              </a:solidFill>
              <a:ln w="9525" cap="flat">
                <a:noFill/>
                <a:prstDash val="solid"/>
                <a:miter/>
              </a:ln>
            </p:spPr>
            <p:txBody>
              <a:bodyPr rtlCol="0" anchor="ctr"/>
              <a:lstStyle/>
              <a:p>
                <a:endParaRPr lang="en-US"/>
              </a:p>
            </p:txBody>
          </p:sp>
          <p:sp>
            <p:nvSpPr>
              <p:cNvPr id="140" name="Graphic 3">
                <a:extLst>
                  <a:ext uri="{FF2B5EF4-FFF2-40B4-BE49-F238E27FC236}">
                    <a16:creationId xmlns:a16="http://schemas.microsoft.com/office/drawing/2014/main" id="{95664DE0-98F7-4215-9716-7CA7EE49BC5D}"/>
                  </a:ext>
                </a:extLst>
              </p:cNvPr>
              <p:cNvSpPr/>
              <p:nvPr/>
            </p:nvSpPr>
            <p:spPr>
              <a:xfrm>
                <a:off x="4617720" y="2661284"/>
                <a:ext cx="5714" cy="35242"/>
              </a:xfrm>
              <a:custGeom>
                <a:avLst/>
                <a:gdLst>
                  <a:gd name="connsiteX0" fmla="*/ 5715 w 5714"/>
                  <a:gd name="connsiteY0" fmla="*/ 35243 h 35242"/>
                  <a:gd name="connsiteX1" fmla="*/ 0 w 5714"/>
                  <a:gd name="connsiteY1" fmla="*/ 35243 h 35242"/>
                  <a:gd name="connsiteX2" fmla="*/ 0 w 5714"/>
                  <a:gd name="connsiteY2" fmla="*/ 0 h 35242"/>
                  <a:gd name="connsiteX3" fmla="*/ 5715 w 5714"/>
                  <a:gd name="connsiteY3" fmla="*/ 0 h 35242"/>
                </a:gdLst>
                <a:ahLst/>
                <a:cxnLst>
                  <a:cxn ang="0">
                    <a:pos x="connsiteX0" y="connsiteY0"/>
                  </a:cxn>
                  <a:cxn ang="0">
                    <a:pos x="connsiteX1" y="connsiteY1"/>
                  </a:cxn>
                  <a:cxn ang="0">
                    <a:pos x="connsiteX2" y="connsiteY2"/>
                  </a:cxn>
                  <a:cxn ang="0">
                    <a:pos x="connsiteX3" y="connsiteY3"/>
                  </a:cxn>
                </a:cxnLst>
                <a:rect l="l" t="t" r="r" b="b"/>
                <a:pathLst>
                  <a:path w="5714" h="35242">
                    <a:moveTo>
                      <a:pt x="5715" y="35243"/>
                    </a:moveTo>
                    <a:lnTo>
                      <a:pt x="0" y="35243"/>
                    </a:lnTo>
                    <a:lnTo>
                      <a:pt x="0" y="0"/>
                    </a:lnTo>
                    <a:lnTo>
                      <a:pt x="5715" y="0"/>
                    </a:lnTo>
                    <a:close/>
                  </a:path>
                </a:pathLst>
              </a:custGeom>
              <a:solidFill>
                <a:srgbClr val="FFFFFF"/>
              </a:solidFill>
              <a:ln w="9525" cap="flat">
                <a:noFill/>
                <a:prstDash val="solid"/>
                <a:miter/>
              </a:ln>
            </p:spPr>
            <p:txBody>
              <a:bodyPr rtlCol="0" anchor="ctr"/>
              <a:lstStyle/>
              <a:p>
                <a:endParaRPr lang="en-US"/>
              </a:p>
            </p:txBody>
          </p:sp>
          <p:sp>
            <p:nvSpPr>
              <p:cNvPr id="141" name="Graphic 3">
                <a:extLst>
                  <a:ext uri="{FF2B5EF4-FFF2-40B4-BE49-F238E27FC236}">
                    <a16:creationId xmlns:a16="http://schemas.microsoft.com/office/drawing/2014/main" id="{671FE176-8178-489B-86CB-C1CE98321D9C}"/>
                  </a:ext>
                </a:extLst>
              </p:cNvPr>
              <p:cNvSpPr/>
              <p:nvPr/>
            </p:nvSpPr>
            <p:spPr>
              <a:xfrm>
                <a:off x="4627245" y="2661284"/>
                <a:ext cx="4762" cy="36195"/>
              </a:xfrm>
              <a:custGeom>
                <a:avLst/>
                <a:gdLst>
                  <a:gd name="connsiteX0" fmla="*/ 4763 w 4762"/>
                  <a:gd name="connsiteY0" fmla="*/ 36195 h 36195"/>
                  <a:gd name="connsiteX1" fmla="*/ 0 w 4762"/>
                  <a:gd name="connsiteY1" fmla="*/ 35243 h 36195"/>
                  <a:gd name="connsiteX2" fmla="*/ 0 w 4762"/>
                  <a:gd name="connsiteY2" fmla="*/ 0 h 36195"/>
                  <a:gd name="connsiteX3" fmla="*/ 4763 w 4762"/>
                  <a:gd name="connsiteY3" fmla="*/ 0 h 36195"/>
                </a:gdLst>
                <a:ahLst/>
                <a:cxnLst>
                  <a:cxn ang="0">
                    <a:pos x="connsiteX0" y="connsiteY0"/>
                  </a:cxn>
                  <a:cxn ang="0">
                    <a:pos x="connsiteX1" y="connsiteY1"/>
                  </a:cxn>
                  <a:cxn ang="0">
                    <a:pos x="connsiteX2" y="connsiteY2"/>
                  </a:cxn>
                  <a:cxn ang="0">
                    <a:pos x="connsiteX3" y="connsiteY3"/>
                  </a:cxn>
                </a:cxnLst>
                <a:rect l="l" t="t" r="r" b="b"/>
                <a:pathLst>
                  <a:path w="4762" h="36195">
                    <a:moveTo>
                      <a:pt x="4763" y="36195"/>
                    </a:moveTo>
                    <a:lnTo>
                      <a:pt x="0" y="35243"/>
                    </a:lnTo>
                    <a:lnTo>
                      <a:pt x="0" y="0"/>
                    </a:lnTo>
                    <a:lnTo>
                      <a:pt x="4763" y="0"/>
                    </a:lnTo>
                    <a:close/>
                  </a:path>
                </a:pathLst>
              </a:custGeom>
              <a:solidFill>
                <a:srgbClr val="FFFFFF"/>
              </a:solidFill>
              <a:ln w="9525" cap="flat">
                <a:noFill/>
                <a:prstDash val="solid"/>
                <a:miter/>
              </a:ln>
            </p:spPr>
            <p:txBody>
              <a:bodyPr rtlCol="0" anchor="ctr"/>
              <a:lstStyle/>
              <a:p>
                <a:endParaRPr lang="en-US"/>
              </a:p>
            </p:txBody>
          </p:sp>
          <p:sp>
            <p:nvSpPr>
              <p:cNvPr id="142" name="Graphic 3">
                <a:extLst>
                  <a:ext uri="{FF2B5EF4-FFF2-40B4-BE49-F238E27FC236}">
                    <a16:creationId xmlns:a16="http://schemas.microsoft.com/office/drawing/2014/main" id="{518752B6-9503-4BC8-B135-D0F9676DAA9F}"/>
                  </a:ext>
                </a:extLst>
              </p:cNvPr>
              <p:cNvSpPr/>
              <p:nvPr/>
            </p:nvSpPr>
            <p:spPr>
              <a:xfrm>
                <a:off x="4636770" y="2661284"/>
                <a:ext cx="4762" cy="36195"/>
              </a:xfrm>
              <a:custGeom>
                <a:avLst/>
                <a:gdLst>
                  <a:gd name="connsiteX0" fmla="*/ 4763 w 4762"/>
                  <a:gd name="connsiteY0" fmla="*/ 36195 h 36195"/>
                  <a:gd name="connsiteX1" fmla="*/ 0 w 4762"/>
                  <a:gd name="connsiteY1" fmla="*/ 36195 h 36195"/>
                  <a:gd name="connsiteX2" fmla="*/ 0 w 4762"/>
                  <a:gd name="connsiteY2" fmla="*/ 0 h 36195"/>
                  <a:gd name="connsiteX3" fmla="*/ 4763 w 4762"/>
                  <a:gd name="connsiteY3" fmla="*/ 0 h 36195"/>
                </a:gdLst>
                <a:ahLst/>
                <a:cxnLst>
                  <a:cxn ang="0">
                    <a:pos x="connsiteX0" y="connsiteY0"/>
                  </a:cxn>
                  <a:cxn ang="0">
                    <a:pos x="connsiteX1" y="connsiteY1"/>
                  </a:cxn>
                  <a:cxn ang="0">
                    <a:pos x="connsiteX2" y="connsiteY2"/>
                  </a:cxn>
                  <a:cxn ang="0">
                    <a:pos x="connsiteX3" y="connsiteY3"/>
                  </a:cxn>
                </a:cxnLst>
                <a:rect l="l" t="t" r="r" b="b"/>
                <a:pathLst>
                  <a:path w="4762" h="36195">
                    <a:moveTo>
                      <a:pt x="4763" y="36195"/>
                    </a:moveTo>
                    <a:lnTo>
                      <a:pt x="0" y="36195"/>
                    </a:lnTo>
                    <a:lnTo>
                      <a:pt x="0" y="0"/>
                    </a:lnTo>
                    <a:lnTo>
                      <a:pt x="4763" y="0"/>
                    </a:lnTo>
                    <a:close/>
                  </a:path>
                </a:pathLst>
              </a:custGeom>
              <a:solidFill>
                <a:srgbClr val="FFFFFF"/>
              </a:solidFill>
              <a:ln w="9525" cap="flat">
                <a:noFill/>
                <a:prstDash val="solid"/>
                <a:miter/>
              </a:ln>
            </p:spPr>
            <p:txBody>
              <a:bodyPr rtlCol="0" anchor="ctr"/>
              <a:lstStyle/>
              <a:p>
                <a:endParaRPr lang="en-US"/>
              </a:p>
            </p:txBody>
          </p:sp>
          <p:sp>
            <p:nvSpPr>
              <p:cNvPr id="143" name="Graphic 3">
                <a:extLst>
                  <a:ext uri="{FF2B5EF4-FFF2-40B4-BE49-F238E27FC236}">
                    <a16:creationId xmlns:a16="http://schemas.microsoft.com/office/drawing/2014/main" id="{661D9E26-30C8-4D83-B44A-1408F2571CB6}"/>
                  </a:ext>
                </a:extLst>
              </p:cNvPr>
              <p:cNvSpPr/>
              <p:nvPr/>
            </p:nvSpPr>
            <p:spPr>
              <a:xfrm>
                <a:off x="4645342" y="2661284"/>
                <a:ext cx="5715" cy="36195"/>
              </a:xfrm>
              <a:custGeom>
                <a:avLst/>
                <a:gdLst>
                  <a:gd name="connsiteX0" fmla="*/ 5715 w 5715"/>
                  <a:gd name="connsiteY0" fmla="*/ 36195 h 36195"/>
                  <a:gd name="connsiteX1" fmla="*/ 0 w 5715"/>
                  <a:gd name="connsiteY1" fmla="*/ 36195 h 36195"/>
                  <a:gd name="connsiteX2" fmla="*/ 0 w 5715"/>
                  <a:gd name="connsiteY2" fmla="*/ 0 h 36195"/>
                  <a:gd name="connsiteX3" fmla="*/ 5715 w 5715"/>
                  <a:gd name="connsiteY3" fmla="*/ 0 h 36195"/>
                </a:gdLst>
                <a:ahLst/>
                <a:cxnLst>
                  <a:cxn ang="0">
                    <a:pos x="connsiteX0" y="connsiteY0"/>
                  </a:cxn>
                  <a:cxn ang="0">
                    <a:pos x="connsiteX1" y="connsiteY1"/>
                  </a:cxn>
                  <a:cxn ang="0">
                    <a:pos x="connsiteX2" y="connsiteY2"/>
                  </a:cxn>
                  <a:cxn ang="0">
                    <a:pos x="connsiteX3" y="connsiteY3"/>
                  </a:cxn>
                </a:cxnLst>
                <a:rect l="l" t="t" r="r" b="b"/>
                <a:pathLst>
                  <a:path w="5715" h="36195">
                    <a:moveTo>
                      <a:pt x="5715" y="36195"/>
                    </a:moveTo>
                    <a:lnTo>
                      <a:pt x="0" y="36195"/>
                    </a:lnTo>
                    <a:lnTo>
                      <a:pt x="0" y="0"/>
                    </a:lnTo>
                    <a:lnTo>
                      <a:pt x="5715" y="0"/>
                    </a:lnTo>
                    <a:close/>
                  </a:path>
                </a:pathLst>
              </a:custGeom>
              <a:solidFill>
                <a:srgbClr val="FFFFFF"/>
              </a:solidFill>
              <a:ln w="9525" cap="flat">
                <a:noFill/>
                <a:prstDash val="solid"/>
                <a:miter/>
              </a:ln>
            </p:spPr>
            <p:txBody>
              <a:bodyPr rtlCol="0" anchor="ctr"/>
              <a:lstStyle/>
              <a:p>
                <a:endParaRPr lang="en-US"/>
              </a:p>
            </p:txBody>
          </p:sp>
          <p:sp>
            <p:nvSpPr>
              <p:cNvPr id="144" name="Graphic 3">
                <a:extLst>
                  <a:ext uri="{FF2B5EF4-FFF2-40B4-BE49-F238E27FC236}">
                    <a16:creationId xmlns:a16="http://schemas.microsoft.com/office/drawing/2014/main" id="{E307FD3F-6846-4F12-8917-411F5420BD4F}"/>
                  </a:ext>
                </a:extLst>
              </p:cNvPr>
              <p:cNvSpPr/>
              <p:nvPr/>
            </p:nvSpPr>
            <p:spPr>
              <a:xfrm>
                <a:off x="4654867" y="2661284"/>
                <a:ext cx="5715" cy="36195"/>
              </a:xfrm>
              <a:custGeom>
                <a:avLst/>
                <a:gdLst>
                  <a:gd name="connsiteX0" fmla="*/ 5715 w 5715"/>
                  <a:gd name="connsiteY0" fmla="*/ 36195 h 36195"/>
                  <a:gd name="connsiteX1" fmla="*/ 0 w 5715"/>
                  <a:gd name="connsiteY1" fmla="*/ 36195 h 36195"/>
                  <a:gd name="connsiteX2" fmla="*/ 0 w 5715"/>
                  <a:gd name="connsiteY2" fmla="*/ 0 h 36195"/>
                  <a:gd name="connsiteX3" fmla="*/ 5715 w 5715"/>
                  <a:gd name="connsiteY3" fmla="*/ 0 h 36195"/>
                </a:gdLst>
                <a:ahLst/>
                <a:cxnLst>
                  <a:cxn ang="0">
                    <a:pos x="connsiteX0" y="connsiteY0"/>
                  </a:cxn>
                  <a:cxn ang="0">
                    <a:pos x="connsiteX1" y="connsiteY1"/>
                  </a:cxn>
                  <a:cxn ang="0">
                    <a:pos x="connsiteX2" y="connsiteY2"/>
                  </a:cxn>
                  <a:cxn ang="0">
                    <a:pos x="connsiteX3" y="connsiteY3"/>
                  </a:cxn>
                </a:cxnLst>
                <a:rect l="l" t="t" r="r" b="b"/>
                <a:pathLst>
                  <a:path w="5715" h="36195">
                    <a:moveTo>
                      <a:pt x="5715" y="36195"/>
                    </a:moveTo>
                    <a:lnTo>
                      <a:pt x="0" y="36195"/>
                    </a:lnTo>
                    <a:lnTo>
                      <a:pt x="0" y="0"/>
                    </a:lnTo>
                    <a:lnTo>
                      <a:pt x="5715" y="0"/>
                    </a:lnTo>
                    <a:close/>
                  </a:path>
                </a:pathLst>
              </a:custGeom>
              <a:solidFill>
                <a:srgbClr val="FFFFFF"/>
              </a:solidFill>
              <a:ln w="9525" cap="flat">
                <a:noFill/>
                <a:prstDash val="solid"/>
                <a:miter/>
              </a:ln>
            </p:spPr>
            <p:txBody>
              <a:bodyPr rtlCol="0" anchor="ctr"/>
              <a:lstStyle/>
              <a:p>
                <a:endParaRPr lang="en-US"/>
              </a:p>
            </p:txBody>
          </p:sp>
          <p:sp>
            <p:nvSpPr>
              <p:cNvPr id="145" name="Graphic 3">
                <a:extLst>
                  <a:ext uri="{FF2B5EF4-FFF2-40B4-BE49-F238E27FC236}">
                    <a16:creationId xmlns:a16="http://schemas.microsoft.com/office/drawing/2014/main" id="{8BE78B07-FCE2-4A93-B29F-842EFE03E860}"/>
                  </a:ext>
                </a:extLst>
              </p:cNvPr>
              <p:cNvSpPr/>
              <p:nvPr/>
            </p:nvSpPr>
            <p:spPr>
              <a:xfrm>
                <a:off x="4664392" y="2661284"/>
                <a:ext cx="4762" cy="36195"/>
              </a:xfrm>
              <a:custGeom>
                <a:avLst/>
                <a:gdLst>
                  <a:gd name="connsiteX0" fmla="*/ 4763 w 4762"/>
                  <a:gd name="connsiteY0" fmla="*/ 36195 h 36195"/>
                  <a:gd name="connsiteX1" fmla="*/ 0 w 4762"/>
                  <a:gd name="connsiteY1" fmla="*/ 36195 h 36195"/>
                  <a:gd name="connsiteX2" fmla="*/ 0 w 4762"/>
                  <a:gd name="connsiteY2" fmla="*/ 0 h 36195"/>
                  <a:gd name="connsiteX3" fmla="*/ 4763 w 4762"/>
                  <a:gd name="connsiteY3" fmla="*/ 953 h 36195"/>
                </a:gdLst>
                <a:ahLst/>
                <a:cxnLst>
                  <a:cxn ang="0">
                    <a:pos x="connsiteX0" y="connsiteY0"/>
                  </a:cxn>
                  <a:cxn ang="0">
                    <a:pos x="connsiteX1" y="connsiteY1"/>
                  </a:cxn>
                  <a:cxn ang="0">
                    <a:pos x="connsiteX2" y="connsiteY2"/>
                  </a:cxn>
                  <a:cxn ang="0">
                    <a:pos x="connsiteX3" y="connsiteY3"/>
                  </a:cxn>
                </a:cxnLst>
                <a:rect l="l" t="t" r="r" b="b"/>
                <a:pathLst>
                  <a:path w="4762" h="36195">
                    <a:moveTo>
                      <a:pt x="4763" y="36195"/>
                    </a:moveTo>
                    <a:lnTo>
                      <a:pt x="0" y="36195"/>
                    </a:lnTo>
                    <a:lnTo>
                      <a:pt x="0" y="0"/>
                    </a:lnTo>
                    <a:lnTo>
                      <a:pt x="4763" y="953"/>
                    </a:lnTo>
                    <a:close/>
                  </a:path>
                </a:pathLst>
              </a:custGeom>
              <a:solidFill>
                <a:srgbClr val="FFFFFF"/>
              </a:solidFill>
              <a:ln w="9525" cap="flat">
                <a:noFill/>
                <a:prstDash val="solid"/>
                <a:miter/>
              </a:ln>
            </p:spPr>
            <p:txBody>
              <a:bodyPr rtlCol="0" anchor="ctr"/>
              <a:lstStyle/>
              <a:p>
                <a:endParaRPr lang="en-US"/>
              </a:p>
            </p:txBody>
          </p:sp>
          <p:sp>
            <p:nvSpPr>
              <p:cNvPr id="146" name="Graphic 3">
                <a:extLst>
                  <a:ext uri="{FF2B5EF4-FFF2-40B4-BE49-F238E27FC236}">
                    <a16:creationId xmlns:a16="http://schemas.microsoft.com/office/drawing/2014/main" id="{7DFD93F6-E503-40BE-8895-1CA9517EB5FE}"/>
                  </a:ext>
                </a:extLst>
              </p:cNvPr>
              <p:cNvSpPr/>
              <p:nvPr/>
            </p:nvSpPr>
            <p:spPr>
              <a:xfrm>
                <a:off x="4673917" y="2662237"/>
                <a:ext cx="4762" cy="35242"/>
              </a:xfrm>
              <a:custGeom>
                <a:avLst/>
                <a:gdLst>
                  <a:gd name="connsiteX0" fmla="*/ 4763 w 4762"/>
                  <a:gd name="connsiteY0" fmla="*/ 35242 h 35242"/>
                  <a:gd name="connsiteX1" fmla="*/ 0 w 4762"/>
                  <a:gd name="connsiteY1" fmla="*/ 35242 h 35242"/>
                  <a:gd name="connsiteX2" fmla="*/ 0 w 4762"/>
                  <a:gd name="connsiteY2" fmla="*/ 0 h 35242"/>
                  <a:gd name="connsiteX3" fmla="*/ 4763 w 4762"/>
                  <a:gd name="connsiteY3" fmla="*/ 0 h 35242"/>
                </a:gdLst>
                <a:ahLst/>
                <a:cxnLst>
                  <a:cxn ang="0">
                    <a:pos x="connsiteX0" y="connsiteY0"/>
                  </a:cxn>
                  <a:cxn ang="0">
                    <a:pos x="connsiteX1" y="connsiteY1"/>
                  </a:cxn>
                  <a:cxn ang="0">
                    <a:pos x="connsiteX2" y="connsiteY2"/>
                  </a:cxn>
                  <a:cxn ang="0">
                    <a:pos x="connsiteX3" y="connsiteY3"/>
                  </a:cxn>
                </a:cxnLst>
                <a:rect l="l" t="t" r="r" b="b"/>
                <a:pathLst>
                  <a:path w="4762" h="35242">
                    <a:moveTo>
                      <a:pt x="4763" y="35242"/>
                    </a:moveTo>
                    <a:lnTo>
                      <a:pt x="0" y="35242"/>
                    </a:lnTo>
                    <a:lnTo>
                      <a:pt x="0" y="0"/>
                    </a:lnTo>
                    <a:lnTo>
                      <a:pt x="4763" y="0"/>
                    </a:lnTo>
                    <a:close/>
                  </a:path>
                </a:pathLst>
              </a:custGeom>
              <a:solidFill>
                <a:srgbClr val="FFFFFF"/>
              </a:solidFill>
              <a:ln w="9525" cap="flat">
                <a:noFill/>
                <a:prstDash val="solid"/>
                <a:miter/>
              </a:ln>
            </p:spPr>
            <p:txBody>
              <a:bodyPr rtlCol="0" anchor="ctr"/>
              <a:lstStyle/>
              <a:p>
                <a:endParaRPr lang="en-US"/>
              </a:p>
            </p:txBody>
          </p:sp>
          <p:sp>
            <p:nvSpPr>
              <p:cNvPr id="147" name="Graphic 3">
                <a:extLst>
                  <a:ext uri="{FF2B5EF4-FFF2-40B4-BE49-F238E27FC236}">
                    <a16:creationId xmlns:a16="http://schemas.microsoft.com/office/drawing/2014/main" id="{6A78A07D-F7EF-4A83-AE9D-23125F4FCBAA}"/>
                  </a:ext>
                </a:extLst>
              </p:cNvPr>
              <p:cNvSpPr/>
              <p:nvPr/>
            </p:nvSpPr>
            <p:spPr>
              <a:xfrm>
                <a:off x="4682490" y="2662237"/>
                <a:ext cx="5714" cy="35242"/>
              </a:xfrm>
              <a:custGeom>
                <a:avLst/>
                <a:gdLst>
                  <a:gd name="connsiteX0" fmla="*/ 5715 w 5714"/>
                  <a:gd name="connsiteY0" fmla="*/ 35242 h 35242"/>
                  <a:gd name="connsiteX1" fmla="*/ 0 w 5714"/>
                  <a:gd name="connsiteY1" fmla="*/ 35242 h 35242"/>
                  <a:gd name="connsiteX2" fmla="*/ 0 w 5714"/>
                  <a:gd name="connsiteY2" fmla="*/ 0 h 35242"/>
                  <a:gd name="connsiteX3" fmla="*/ 5715 w 5714"/>
                  <a:gd name="connsiteY3" fmla="*/ 0 h 35242"/>
                </a:gdLst>
                <a:ahLst/>
                <a:cxnLst>
                  <a:cxn ang="0">
                    <a:pos x="connsiteX0" y="connsiteY0"/>
                  </a:cxn>
                  <a:cxn ang="0">
                    <a:pos x="connsiteX1" y="connsiteY1"/>
                  </a:cxn>
                  <a:cxn ang="0">
                    <a:pos x="connsiteX2" y="connsiteY2"/>
                  </a:cxn>
                  <a:cxn ang="0">
                    <a:pos x="connsiteX3" y="connsiteY3"/>
                  </a:cxn>
                </a:cxnLst>
                <a:rect l="l" t="t" r="r" b="b"/>
                <a:pathLst>
                  <a:path w="5714" h="35242">
                    <a:moveTo>
                      <a:pt x="5715" y="35242"/>
                    </a:moveTo>
                    <a:lnTo>
                      <a:pt x="0" y="35242"/>
                    </a:lnTo>
                    <a:lnTo>
                      <a:pt x="0" y="0"/>
                    </a:lnTo>
                    <a:lnTo>
                      <a:pt x="5715" y="0"/>
                    </a:lnTo>
                    <a:close/>
                  </a:path>
                </a:pathLst>
              </a:custGeom>
              <a:solidFill>
                <a:srgbClr val="FFFFFF"/>
              </a:solidFill>
              <a:ln w="9525" cap="flat">
                <a:noFill/>
                <a:prstDash val="solid"/>
                <a:miter/>
              </a:ln>
            </p:spPr>
            <p:txBody>
              <a:bodyPr rtlCol="0" anchor="ctr"/>
              <a:lstStyle/>
              <a:p>
                <a:endParaRPr lang="en-US"/>
              </a:p>
            </p:txBody>
          </p:sp>
          <p:sp>
            <p:nvSpPr>
              <p:cNvPr id="148" name="Graphic 3">
                <a:extLst>
                  <a:ext uri="{FF2B5EF4-FFF2-40B4-BE49-F238E27FC236}">
                    <a16:creationId xmlns:a16="http://schemas.microsoft.com/office/drawing/2014/main" id="{D84AAC62-4845-49C9-81CB-95E8A2543E70}"/>
                  </a:ext>
                </a:extLst>
              </p:cNvPr>
              <p:cNvSpPr/>
              <p:nvPr/>
            </p:nvSpPr>
            <p:spPr>
              <a:xfrm>
                <a:off x="4692015" y="2662237"/>
                <a:ext cx="4762" cy="35242"/>
              </a:xfrm>
              <a:custGeom>
                <a:avLst/>
                <a:gdLst>
                  <a:gd name="connsiteX0" fmla="*/ 4763 w 4762"/>
                  <a:gd name="connsiteY0" fmla="*/ 35242 h 35242"/>
                  <a:gd name="connsiteX1" fmla="*/ 0 w 4762"/>
                  <a:gd name="connsiteY1" fmla="*/ 35242 h 35242"/>
                  <a:gd name="connsiteX2" fmla="*/ 0 w 4762"/>
                  <a:gd name="connsiteY2" fmla="*/ 0 h 35242"/>
                  <a:gd name="connsiteX3" fmla="*/ 4763 w 4762"/>
                  <a:gd name="connsiteY3" fmla="*/ 0 h 35242"/>
                </a:gdLst>
                <a:ahLst/>
                <a:cxnLst>
                  <a:cxn ang="0">
                    <a:pos x="connsiteX0" y="connsiteY0"/>
                  </a:cxn>
                  <a:cxn ang="0">
                    <a:pos x="connsiteX1" y="connsiteY1"/>
                  </a:cxn>
                  <a:cxn ang="0">
                    <a:pos x="connsiteX2" y="connsiteY2"/>
                  </a:cxn>
                  <a:cxn ang="0">
                    <a:pos x="connsiteX3" y="connsiteY3"/>
                  </a:cxn>
                </a:cxnLst>
                <a:rect l="l" t="t" r="r" b="b"/>
                <a:pathLst>
                  <a:path w="4762" h="35242">
                    <a:moveTo>
                      <a:pt x="4763" y="35242"/>
                    </a:moveTo>
                    <a:lnTo>
                      <a:pt x="0" y="35242"/>
                    </a:lnTo>
                    <a:lnTo>
                      <a:pt x="0" y="0"/>
                    </a:lnTo>
                    <a:lnTo>
                      <a:pt x="4763" y="0"/>
                    </a:lnTo>
                    <a:close/>
                  </a:path>
                </a:pathLst>
              </a:custGeom>
              <a:solidFill>
                <a:srgbClr val="FFFFFF"/>
              </a:solidFill>
              <a:ln w="9525" cap="flat">
                <a:noFill/>
                <a:prstDash val="solid"/>
                <a:miter/>
              </a:ln>
            </p:spPr>
            <p:txBody>
              <a:bodyPr rtlCol="0" anchor="ctr"/>
              <a:lstStyle/>
              <a:p>
                <a:endParaRPr lang="en-US"/>
              </a:p>
            </p:txBody>
          </p:sp>
          <p:sp>
            <p:nvSpPr>
              <p:cNvPr id="149" name="Graphic 3">
                <a:extLst>
                  <a:ext uri="{FF2B5EF4-FFF2-40B4-BE49-F238E27FC236}">
                    <a16:creationId xmlns:a16="http://schemas.microsoft.com/office/drawing/2014/main" id="{83392ABA-4D1F-4606-B63B-8225DF82EA6C}"/>
                  </a:ext>
                </a:extLst>
              </p:cNvPr>
              <p:cNvSpPr/>
              <p:nvPr/>
            </p:nvSpPr>
            <p:spPr>
              <a:xfrm>
                <a:off x="4700587" y="2662237"/>
                <a:ext cx="5715" cy="35242"/>
              </a:xfrm>
              <a:custGeom>
                <a:avLst/>
                <a:gdLst>
                  <a:gd name="connsiteX0" fmla="*/ 5715 w 5715"/>
                  <a:gd name="connsiteY0" fmla="*/ 35242 h 35242"/>
                  <a:gd name="connsiteX1" fmla="*/ 0 w 5715"/>
                  <a:gd name="connsiteY1" fmla="*/ 35242 h 35242"/>
                  <a:gd name="connsiteX2" fmla="*/ 0 w 5715"/>
                  <a:gd name="connsiteY2" fmla="*/ 0 h 35242"/>
                  <a:gd name="connsiteX3" fmla="*/ 5715 w 5715"/>
                  <a:gd name="connsiteY3" fmla="*/ 0 h 35242"/>
                </a:gdLst>
                <a:ahLst/>
                <a:cxnLst>
                  <a:cxn ang="0">
                    <a:pos x="connsiteX0" y="connsiteY0"/>
                  </a:cxn>
                  <a:cxn ang="0">
                    <a:pos x="connsiteX1" y="connsiteY1"/>
                  </a:cxn>
                  <a:cxn ang="0">
                    <a:pos x="connsiteX2" y="connsiteY2"/>
                  </a:cxn>
                  <a:cxn ang="0">
                    <a:pos x="connsiteX3" y="connsiteY3"/>
                  </a:cxn>
                </a:cxnLst>
                <a:rect l="l" t="t" r="r" b="b"/>
                <a:pathLst>
                  <a:path w="5715" h="35242">
                    <a:moveTo>
                      <a:pt x="5715" y="35242"/>
                    </a:moveTo>
                    <a:lnTo>
                      <a:pt x="0" y="35242"/>
                    </a:lnTo>
                    <a:lnTo>
                      <a:pt x="0" y="0"/>
                    </a:lnTo>
                    <a:lnTo>
                      <a:pt x="5715" y="0"/>
                    </a:lnTo>
                    <a:close/>
                  </a:path>
                </a:pathLst>
              </a:custGeom>
              <a:solidFill>
                <a:srgbClr val="FFFFFF"/>
              </a:solidFill>
              <a:ln w="9525" cap="flat">
                <a:noFill/>
                <a:prstDash val="solid"/>
                <a:miter/>
              </a:ln>
            </p:spPr>
            <p:txBody>
              <a:bodyPr rtlCol="0" anchor="ctr"/>
              <a:lstStyle/>
              <a:p>
                <a:endParaRPr lang="en-US"/>
              </a:p>
            </p:txBody>
          </p:sp>
          <p:sp>
            <p:nvSpPr>
              <p:cNvPr id="150" name="Graphic 3">
                <a:extLst>
                  <a:ext uri="{FF2B5EF4-FFF2-40B4-BE49-F238E27FC236}">
                    <a16:creationId xmlns:a16="http://schemas.microsoft.com/office/drawing/2014/main" id="{7589EE54-AEAF-4F4F-B247-20C963412614}"/>
                  </a:ext>
                </a:extLst>
              </p:cNvPr>
              <p:cNvSpPr/>
              <p:nvPr/>
            </p:nvSpPr>
            <p:spPr>
              <a:xfrm>
                <a:off x="4710112" y="2662237"/>
                <a:ext cx="4762" cy="35242"/>
              </a:xfrm>
              <a:custGeom>
                <a:avLst/>
                <a:gdLst>
                  <a:gd name="connsiteX0" fmla="*/ 4763 w 4762"/>
                  <a:gd name="connsiteY0" fmla="*/ 35242 h 35242"/>
                  <a:gd name="connsiteX1" fmla="*/ 0 w 4762"/>
                  <a:gd name="connsiteY1" fmla="*/ 35242 h 35242"/>
                  <a:gd name="connsiteX2" fmla="*/ 0 w 4762"/>
                  <a:gd name="connsiteY2" fmla="*/ 0 h 35242"/>
                  <a:gd name="connsiteX3" fmla="*/ 4763 w 4762"/>
                  <a:gd name="connsiteY3" fmla="*/ 0 h 35242"/>
                </a:gdLst>
                <a:ahLst/>
                <a:cxnLst>
                  <a:cxn ang="0">
                    <a:pos x="connsiteX0" y="connsiteY0"/>
                  </a:cxn>
                  <a:cxn ang="0">
                    <a:pos x="connsiteX1" y="connsiteY1"/>
                  </a:cxn>
                  <a:cxn ang="0">
                    <a:pos x="connsiteX2" y="connsiteY2"/>
                  </a:cxn>
                  <a:cxn ang="0">
                    <a:pos x="connsiteX3" y="connsiteY3"/>
                  </a:cxn>
                </a:cxnLst>
                <a:rect l="l" t="t" r="r" b="b"/>
                <a:pathLst>
                  <a:path w="4762" h="35242">
                    <a:moveTo>
                      <a:pt x="4763" y="35242"/>
                    </a:moveTo>
                    <a:lnTo>
                      <a:pt x="0" y="35242"/>
                    </a:lnTo>
                    <a:lnTo>
                      <a:pt x="0" y="0"/>
                    </a:lnTo>
                    <a:lnTo>
                      <a:pt x="4763" y="0"/>
                    </a:lnTo>
                    <a:close/>
                  </a:path>
                </a:pathLst>
              </a:custGeom>
              <a:solidFill>
                <a:srgbClr val="FFFFFF"/>
              </a:solidFill>
              <a:ln w="9525" cap="flat">
                <a:noFill/>
                <a:prstDash val="solid"/>
                <a:miter/>
              </a:ln>
            </p:spPr>
            <p:txBody>
              <a:bodyPr rtlCol="0" anchor="ctr"/>
              <a:lstStyle/>
              <a:p>
                <a:endParaRPr lang="en-US"/>
              </a:p>
            </p:txBody>
          </p:sp>
        </p:grpSp>
        <p:grpSp>
          <p:nvGrpSpPr>
            <p:cNvPr id="151" name="Graphic 3">
              <a:extLst>
                <a:ext uri="{FF2B5EF4-FFF2-40B4-BE49-F238E27FC236}">
                  <a16:creationId xmlns:a16="http://schemas.microsoft.com/office/drawing/2014/main" id="{629D6055-6F0B-4B1C-928B-204350D109F2}"/>
                </a:ext>
              </a:extLst>
            </p:cNvPr>
            <p:cNvGrpSpPr/>
            <p:nvPr/>
          </p:nvGrpSpPr>
          <p:grpSpPr>
            <a:xfrm>
              <a:off x="4561522" y="2664142"/>
              <a:ext cx="153352" cy="33337"/>
              <a:chOff x="4561522" y="2664142"/>
              <a:chExt cx="153352" cy="33337"/>
            </a:xfrm>
            <a:solidFill>
              <a:srgbClr val="FF9085"/>
            </a:solidFill>
          </p:grpSpPr>
          <p:sp>
            <p:nvSpPr>
              <p:cNvPr id="152" name="Graphic 3">
                <a:extLst>
                  <a:ext uri="{FF2B5EF4-FFF2-40B4-BE49-F238E27FC236}">
                    <a16:creationId xmlns:a16="http://schemas.microsoft.com/office/drawing/2014/main" id="{B85C536A-38C8-41C0-A104-FCE164B909D6}"/>
                  </a:ext>
                </a:extLst>
              </p:cNvPr>
              <p:cNvSpPr/>
              <p:nvPr/>
            </p:nvSpPr>
            <p:spPr>
              <a:xfrm>
                <a:off x="4561522" y="2666047"/>
                <a:ext cx="4762" cy="30480"/>
              </a:xfrm>
              <a:custGeom>
                <a:avLst/>
                <a:gdLst>
                  <a:gd name="connsiteX0" fmla="*/ 4763 w 4762"/>
                  <a:gd name="connsiteY0" fmla="*/ 30480 h 30480"/>
                  <a:gd name="connsiteX1" fmla="*/ 0 w 4762"/>
                  <a:gd name="connsiteY1" fmla="*/ 30480 h 30480"/>
                  <a:gd name="connsiteX2" fmla="*/ 0 w 4762"/>
                  <a:gd name="connsiteY2" fmla="*/ 0 h 30480"/>
                  <a:gd name="connsiteX3" fmla="*/ 4763 w 4762"/>
                  <a:gd name="connsiteY3" fmla="*/ 0 h 30480"/>
                </a:gdLst>
                <a:ahLst/>
                <a:cxnLst>
                  <a:cxn ang="0">
                    <a:pos x="connsiteX0" y="connsiteY0"/>
                  </a:cxn>
                  <a:cxn ang="0">
                    <a:pos x="connsiteX1" y="connsiteY1"/>
                  </a:cxn>
                  <a:cxn ang="0">
                    <a:pos x="connsiteX2" y="connsiteY2"/>
                  </a:cxn>
                  <a:cxn ang="0">
                    <a:pos x="connsiteX3" y="connsiteY3"/>
                  </a:cxn>
                </a:cxnLst>
                <a:rect l="l" t="t" r="r" b="b"/>
                <a:pathLst>
                  <a:path w="4762" h="30480">
                    <a:moveTo>
                      <a:pt x="4763" y="30480"/>
                    </a:moveTo>
                    <a:lnTo>
                      <a:pt x="0" y="30480"/>
                    </a:lnTo>
                    <a:lnTo>
                      <a:pt x="0" y="0"/>
                    </a:lnTo>
                    <a:lnTo>
                      <a:pt x="4763" y="0"/>
                    </a:lnTo>
                    <a:close/>
                  </a:path>
                </a:pathLst>
              </a:custGeom>
              <a:solidFill>
                <a:srgbClr val="FF9085"/>
              </a:solidFill>
              <a:ln w="9525" cap="flat">
                <a:noFill/>
                <a:prstDash val="solid"/>
                <a:miter/>
              </a:ln>
            </p:spPr>
            <p:txBody>
              <a:bodyPr rtlCol="0" anchor="ctr"/>
              <a:lstStyle/>
              <a:p>
                <a:endParaRPr lang="en-US"/>
              </a:p>
            </p:txBody>
          </p:sp>
          <p:sp>
            <p:nvSpPr>
              <p:cNvPr id="153" name="Graphic 3">
                <a:extLst>
                  <a:ext uri="{FF2B5EF4-FFF2-40B4-BE49-F238E27FC236}">
                    <a16:creationId xmlns:a16="http://schemas.microsoft.com/office/drawing/2014/main" id="{630C01C4-5F16-42B7-89E9-2C23FD698466}"/>
                  </a:ext>
                </a:extLst>
              </p:cNvPr>
              <p:cNvSpPr/>
              <p:nvPr/>
            </p:nvSpPr>
            <p:spPr>
              <a:xfrm>
                <a:off x="4571047" y="2692717"/>
                <a:ext cx="5714" cy="3810"/>
              </a:xfrm>
              <a:custGeom>
                <a:avLst/>
                <a:gdLst>
                  <a:gd name="connsiteX0" fmla="*/ 0 w 5714"/>
                  <a:gd name="connsiteY0" fmla="*/ 0 h 3810"/>
                  <a:gd name="connsiteX1" fmla="*/ 5715 w 5714"/>
                  <a:gd name="connsiteY1" fmla="*/ 0 h 3810"/>
                  <a:gd name="connsiteX2" fmla="*/ 5715 w 5714"/>
                  <a:gd name="connsiteY2" fmla="*/ 3810 h 3810"/>
                  <a:gd name="connsiteX3" fmla="*/ 0 w 5714"/>
                  <a:gd name="connsiteY3" fmla="*/ 3810 h 3810"/>
                </a:gdLst>
                <a:ahLst/>
                <a:cxnLst>
                  <a:cxn ang="0">
                    <a:pos x="connsiteX0" y="connsiteY0"/>
                  </a:cxn>
                  <a:cxn ang="0">
                    <a:pos x="connsiteX1" y="connsiteY1"/>
                  </a:cxn>
                  <a:cxn ang="0">
                    <a:pos x="connsiteX2" y="connsiteY2"/>
                  </a:cxn>
                  <a:cxn ang="0">
                    <a:pos x="connsiteX3" y="connsiteY3"/>
                  </a:cxn>
                </a:cxnLst>
                <a:rect l="l" t="t" r="r" b="b"/>
                <a:pathLst>
                  <a:path w="5714" h="3810">
                    <a:moveTo>
                      <a:pt x="0" y="0"/>
                    </a:moveTo>
                    <a:lnTo>
                      <a:pt x="5715" y="0"/>
                    </a:lnTo>
                    <a:lnTo>
                      <a:pt x="5715" y="3810"/>
                    </a:lnTo>
                    <a:lnTo>
                      <a:pt x="0" y="3810"/>
                    </a:lnTo>
                    <a:close/>
                  </a:path>
                </a:pathLst>
              </a:custGeom>
              <a:solidFill>
                <a:srgbClr val="FF9085"/>
              </a:solidFill>
              <a:ln w="9525" cap="flat">
                <a:noFill/>
                <a:prstDash val="solid"/>
                <a:miter/>
              </a:ln>
            </p:spPr>
            <p:txBody>
              <a:bodyPr rtlCol="0" anchor="ctr"/>
              <a:lstStyle/>
              <a:p>
                <a:endParaRPr lang="en-US"/>
              </a:p>
            </p:txBody>
          </p:sp>
          <p:sp>
            <p:nvSpPr>
              <p:cNvPr id="154" name="Graphic 3">
                <a:extLst>
                  <a:ext uri="{FF2B5EF4-FFF2-40B4-BE49-F238E27FC236}">
                    <a16:creationId xmlns:a16="http://schemas.microsoft.com/office/drawing/2014/main" id="{946225BD-6835-4A48-A4A9-05738EF1E795}"/>
                  </a:ext>
                </a:extLst>
              </p:cNvPr>
              <p:cNvSpPr/>
              <p:nvPr/>
            </p:nvSpPr>
            <p:spPr>
              <a:xfrm>
                <a:off x="4580572" y="2675572"/>
                <a:ext cx="4762" cy="20955"/>
              </a:xfrm>
              <a:custGeom>
                <a:avLst/>
                <a:gdLst>
                  <a:gd name="connsiteX0" fmla="*/ 4763 w 4762"/>
                  <a:gd name="connsiteY0" fmla="*/ 20955 h 20955"/>
                  <a:gd name="connsiteX1" fmla="*/ 0 w 4762"/>
                  <a:gd name="connsiteY1" fmla="*/ 20955 h 20955"/>
                  <a:gd name="connsiteX2" fmla="*/ 0 w 4762"/>
                  <a:gd name="connsiteY2" fmla="*/ 0 h 20955"/>
                  <a:gd name="connsiteX3" fmla="*/ 4763 w 4762"/>
                  <a:gd name="connsiteY3" fmla="*/ 0 h 20955"/>
                </a:gdLst>
                <a:ahLst/>
                <a:cxnLst>
                  <a:cxn ang="0">
                    <a:pos x="connsiteX0" y="connsiteY0"/>
                  </a:cxn>
                  <a:cxn ang="0">
                    <a:pos x="connsiteX1" y="connsiteY1"/>
                  </a:cxn>
                  <a:cxn ang="0">
                    <a:pos x="connsiteX2" y="connsiteY2"/>
                  </a:cxn>
                  <a:cxn ang="0">
                    <a:pos x="connsiteX3" y="connsiteY3"/>
                  </a:cxn>
                </a:cxnLst>
                <a:rect l="l" t="t" r="r" b="b"/>
                <a:pathLst>
                  <a:path w="4762" h="20955">
                    <a:moveTo>
                      <a:pt x="4763" y="20955"/>
                    </a:moveTo>
                    <a:lnTo>
                      <a:pt x="0" y="20955"/>
                    </a:lnTo>
                    <a:lnTo>
                      <a:pt x="0" y="0"/>
                    </a:lnTo>
                    <a:lnTo>
                      <a:pt x="4763" y="0"/>
                    </a:lnTo>
                    <a:close/>
                  </a:path>
                </a:pathLst>
              </a:custGeom>
              <a:solidFill>
                <a:srgbClr val="FF9085"/>
              </a:solidFill>
              <a:ln w="9525" cap="flat">
                <a:noFill/>
                <a:prstDash val="solid"/>
                <a:miter/>
              </a:ln>
            </p:spPr>
            <p:txBody>
              <a:bodyPr rtlCol="0" anchor="ctr"/>
              <a:lstStyle/>
              <a:p>
                <a:endParaRPr lang="en-US"/>
              </a:p>
            </p:txBody>
          </p:sp>
          <p:sp>
            <p:nvSpPr>
              <p:cNvPr id="155" name="Graphic 3">
                <a:extLst>
                  <a:ext uri="{FF2B5EF4-FFF2-40B4-BE49-F238E27FC236}">
                    <a16:creationId xmlns:a16="http://schemas.microsoft.com/office/drawing/2014/main" id="{DAC1E0BA-3850-4D29-B793-BE0236251A58}"/>
                  </a:ext>
                </a:extLst>
              </p:cNvPr>
              <p:cNvSpPr/>
              <p:nvPr/>
            </p:nvSpPr>
            <p:spPr>
              <a:xfrm>
                <a:off x="4590097" y="2687954"/>
                <a:ext cx="4762" cy="8572"/>
              </a:xfrm>
              <a:custGeom>
                <a:avLst/>
                <a:gdLst>
                  <a:gd name="connsiteX0" fmla="*/ 4763 w 4762"/>
                  <a:gd name="connsiteY0" fmla="*/ 8573 h 8572"/>
                  <a:gd name="connsiteX1" fmla="*/ 0 w 4762"/>
                  <a:gd name="connsiteY1" fmla="*/ 8573 h 8572"/>
                  <a:gd name="connsiteX2" fmla="*/ 0 w 4762"/>
                  <a:gd name="connsiteY2" fmla="*/ 0 h 8572"/>
                  <a:gd name="connsiteX3" fmla="*/ 4763 w 4762"/>
                  <a:gd name="connsiteY3" fmla="*/ 0 h 8572"/>
                </a:gdLst>
                <a:ahLst/>
                <a:cxnLst>
                  <a:cxn ang="0">
                    <a:pos x="connsiteX0" y="connsiteY0"/>
                  </a:cxn>
                  <a:cxn ang="0">
                    <a:pos x="connsiteX1" y="connsiteY1"/>
                  </a:cxn>
                  <a:cxn ang="0">
                    <a:pos x="connsiteX2" y="connsiteY2"/>
                  </a:cxn>
                  <a:cxn ang="0">
                    <a:pos x="connsiteX3" y="connsiteY3"/>
                  </a:cxn>
                </a:cxnLst>
                <a:rect l="l" t="t" r="r" b="b"/>
                <a:pathLst>
                  <a:path w="4762" h="8572">
                    <a:moveTo>
                      <a:pt x="4763" y="8573"/>
                    </a:moveTo>
                    <a:lnTo>
                      <a:pt x="0" y="8573"/>
                    </a:lnTo>
                    <a:lnTo>
                      <a:pt x="0" y="0"/>
                    </a:lnTo>
                    <a:lnTo>
                      <a:pt x="4763" y="0"/>
                    </a:lnTo>
                    <a:close/>
                  </a:path>
                </a:pathLst>
              </a:custGeom>
              <a:solidFill>
                <a:srgbClr val="FF9085"/>
              </a:solidFill>
              <a:ln w="9525" cap="flat">
                <a:noFill/>
                <a:prstDash val="solid"/>
                <a:miter/>
              </a:ln>
            </p:spPr>
            <p:txBody>
              <a:bodyPr rtlCol="0" anchor="ctr"/>
              <a:lstStyle/>
              <a:p>
                <a:endParaRPr lang="en-US"/>
              </a:p>
            </p:txBody>
          </p:sp>
          <p:sp>
            <p:nvSpPr>
              <p:cNvPr id="156" name="Graphic 3">
                <a:extLst>
                  <a:ext uri="{FF2B5EF4-FFF2-40B4-BE49-F238E27FC236}">
                    <a16:creationId xmlns:a16="http://schemas.microsoft.com/office/drawing/2014/main" id="{756D3B32-F525-46B3-83AA-7ED5C7283A71}"/>
                  </a:ext>
                </a:extLst>
              </p:cNvPr>
              <p:cNvSpPr/>
              <p:nvPr/>
            </p:nvSpPr>
            <p:spPr>
              <a:xfrm>
                <a:off x="4598670" y="2673667"/>
                <a:ext cx="5714" cy="22860"/>
              </a:xfrm>
              <a:custGeom>
                <a:avLst/>
                <a:gdLst>
                  <a:gd name="connsiteX0" fmla="*/ 5715 w 5714"/>
                  <a:gd name="connsiteY0" fmla="*/ 22860 h 22860"/>
                  <a:gd name="connsiteX1" fmla="*/ 0 w 5714"/>
                  <a:gd name="connsiteY1" fmla="*/ 22860 h 22860"/>
                  <a:gd name="connsiteX2" fmla="*/ 0 w 5714"/>
                  <a:gd name="connsiteY2" fmla="*/ 0 h 22860"/>
                  <a:gd name="connsiteX3" fmla="*/ 5715 w 5714"/>
                  <a:gd name="connsiteY3" fmla="*/ 0 h 22860"/>
                </a:gdLst>
                <a:ahLst/>
                <a:cxnLst>
                  <a:cxn ang="0">
                    <a:pos x="connsiteX0" y="connsiteY0"/>
                  </a:cxn>
                  <a:cxn ang="0">
                    <a:pos x="connsiteX1" y="connsiteY1"/>
                  </a:cxn>
                  <a:cxn ang="0">
                    <a:pos x="connsiteX2" y="connsiteY2"/>
                  </a:cxn>
                  <a:cxn ang="0">
                    <a:pos x="connsiteX3" y="connsiteY3"/>
                  </a:cxn>
                </a:cxnLst>
                <a:rect l="l" t="t" r="r" b="b"/>
                <a:pathLst>
                  <a:path w="5714" h="22860">
                    <a:moveTo>
                      <a:pt x="5715" y="22860"/>
                    </a:moveTo>
                    <a:lnTo>
                      <a:pt x="0" y="22860"/>
                    </a:lnTo>
                    <a:lnTo>
                      <a:pt x="0" y="0"/>
                    </a:lnTo>
                    <a:lnTo>
                      <a:pt x="5715" y="0"/>
                    </a:lnTo>
                    <a:close/>
                  </a:path>
                </a:pathLst>
              </a:custGeom>
              <a:solidFill>
                <a:srgbClr val="FF9085"/>
              </a:solidFill>
              <a:ln w="9525" cap="flat">
                <a:noFill/>
                <a:prstDash val="solid"/>
                <a:miter/>
              </a:ln>
            </p:spPr>
            <p:txBody>
              <a:bodyPr rtlCol="0" anchor="ctr"/>
              <a:lstStyle/>
              <a:p>
                <a:endParaRPr lang="en-US"/>
              </a:p>
            </p:txBody>
          </p:sp>
          <p:sp>
            <p:nvSpPr>
              <p:cNvPr id="157" name="Graphic 3">
                <a:extLst>
                  <a:ext uri="{FF2B5EF4-FFF2-40B4-BE49-F238E27FC236}">
                    <a16:creationId xmlns:a16="http://schemas.microsoft.com/office/drawing/2014/main" id="{6819184D-0FD3-4714-9371-D5EFE9496233}"/>
                  </a:ext>
                </a:extLst>
              </p:cNvPr>
              <p:cNvSpPr/>
              <p:nvPr/>
            </p:nvSpPr>
            <p:spPr>
              <a:xfrm>
                <a:off x="4608195" y="2681287"/>
                <a:ext cx="5714" cy="15240"/>
              </a:xfrm>
              <a:custGeom>
                <a:avLst/>
                <a:gdLst>
                  <a:gd name="connsiteX0" fmla="*/ 5715 w 5714"/>
                  <a:gd name="connsiteY0" fmla="*/ 15240 h 15240"/>
                  <a:gd name="connsiteX1" fmla="*/ 0 w 5714"/>
                  <a:gd name="connsiteY1" fmla="*/ 15240 h 15240"/>
                  <a:gd name="connsiteX2" fmla="*/ 0 w 5714"/>
                  <a:gd name="connsiteY2" fmla="*/ 0 h 15240"/>
                  <a:gd name="connsiteX3" fmla="*/ 5715 w 5714"/>
                  <a:gd name="connsiteY3" fmla="*/ 0 h 15240"/>
                </a:gdLst>
                <a:ahLst/>
                <a:cxnLst>
                  <a:cxn ang="0">
                    <a:pos x="connsiteX0" y="connsiteY0"/>
                  </a:cxn>
                  <a:cxn ang="0">
                    <a:pos x="connsiteX1" y="connsiteY1"/>
                  </a:cxn>
                  <a:cxn ang="0">
                    <a:pos x="connsiteX2" y="connsiteY2"/>
                  </a:cxn>
                  <a:cxn ang="0">
                    <a:pos x="connsiteX3" y="connsiteY3"/>
                  </a:cxn>
                </a:cxnLst>
                <a:rect l="l" t="t" r="r" b="b"/>
                <a:pathLst>
                  <a:path w="5714" h="15240">
                    <a:moveTo>
                      <a:pt x="5715" y="15240"/>
                    </a:moveTo>
                    <a:lnTo>
                      <a:pt x="0" y="15240"/>
                    </a:lnTo>
                    <a:lnTo>
                      <a:pt x="0" y="0"/>
                    </a:lnTo>
                    <a:lnTo>
                      <a:pt x="5715" y="0"/>
                    </a:lnTo>
                    <a:close/>
                  </a:path>
                </a:pathLst>
              </a:custGeom>
              <a:solidFill>
                <a:srgbClr val="FF9085"/>
              </a:solidFill>
              <a:ln w="9525" cap="flat">
                <a:noFill/>
                <a:prstDash val="solid"/>
                <a:miter/>
              </a:ln>
            </p:spPr>
            <p:txBody>
              <a:bodyPr rtlCol="0" anchor="ctr"/>
              <a:lstStyle/>
              <a:p>
                <a:endParaRPr lang="en-US"/>
              </a:p>
            </p:txBody>
          </p:sp>
          <p:sp>
            <p:nvSpPr>
              <p:cNvPr id="158" name="Graphic 3">
                <a:extLst>
                  <a:ext uri="{FF2B5EF4-FFF2-40B4-BE49-F238E27FC236}">
                    <a16:creationId xmlns:a16="http://schemas.microsoft.com/office/drawing/2014/main" id="{79447538-0686-4E69-ABBA-4216C7AAB02E}"/>
                  </a:ext>
                </a:extLst>
              </p:cNvPr>
              <p:cNvSpPr/>
              <p:nvPr/>
            </p:nvSpPr>
            <p:spPr>
              <a:xfrm>
                <a:off x="4617720" y="2668904"/>
                <a:ext cx="5714" cy="27622"/>
              </a:xfrm>
              <a:custGeom>
                <a:avLst/>
                <a:gdLst>
                  <a:gd name="connsiteX0" fmla="*/ 5715 w 5714"/>
                  <a:gd name="connsiteY0" fmla="*/ 27623 h 27622"/>
                  <a:gd name="connsiteX1" fmla="*/ 0 w 5714"/>
                  <a:gd name="connsiteY1" fmla="*/ 27623 h 27622"/>
                  <a:gd name="connsiteX2" fmla="*/ 0 w 5714"/>
                  <a:gd name="connsiteY2" fmla="*/ 0 h 27622"/>
                  <a:gd name="connsiteX3" fmla="*/ 5715 w 5714"/>
                  <a:gd name="connsiteY3" fmla="*/ 0 h 27622"/>
                </a:gdLst>
                <a:ahLst/>
                <a:cxnLst>
                  <a:cxn ang="0">
                    <a:pos x="connsiteX0" y="connsiteY0"/>
                  </a:cxn>
                  <a:cxn ang="0">
                    <a:pos x="connsiteX1" y="connsiteY1"/>
                  </a:cxn>
                  <a:cxn ang="0">
                    <a:pos x="connsiteX2" y="connsiteY2"/>
                  </a:cxn>
                  <a:cxn ang="0">
                    <a:pos x="connsiteX3" y="connsiteY3"/>
                  </a:cxn>
                </a:cxnLst>
                <a:rect l="l" t="t" r="r" b="b"/>
                <a:pathLst>
                  <a:path w="5714" h="27622">
                    <a:moveTo>
                      <a:pt x="5715" y="27623"/>
                    </a:moveTo>
                    <a:lnTo>
                      <a:pt x="0" y="27623"/>
                    </a:lnTo>
                    <a:lnTo>
                      <a:pt x="0" y="0"/>
                    </a:lnTo>
                    <a:lnTo>
                      <a:pt x="5715" y="0"/>
                    </a:lnTo>
                    <a:close/>
                  </a:path>
                </a:pathLst>
              </a:custGeom>
              <a:solidFill>
                <a:srgbClr val="FF9085"/>
              </a:solidFill>
              <a:ln w="9525" cap="flat">
                <a:noFill/>
                <a:prstDash val="solid"/>
                <a:miter/>
              </a:ln>
            </p:spPr>
            <p:txBody>
              <a:bodyPr rtlCol="0" anchor="ctr"/>
              <a:lstStyle/>
              <a:p>
                <a:endParaRPr lang="en-US"/>
              </a:p>
            </p:txBody>
          </p:sp>
          <p:sp>
            <p:nvSpPr>
              <p:cNvPr id="159" name="Graphic 3">
                <a:extLst>
                  <a:ext uri="{FF2B5EF4-FFF2-40B4-BE49-F238E27FC236}">
                    <a16:creationId xmlns:a16="http://schemas.microsoft.com/office/drawing/2014/main" id="{668FAFA1-8D22-4A70-87AB-63ECBA939FC7}"/>
                  </a:ext>
                </a:extLst>
              </p:cNvPr>
              <p:cNvSpPr/>
              <p:nvPr/>
            </p:nvSpPr>
            <p:spPr>
              <a:xfrm>
                <a:off x="4627245" y="2667000"/>
                <a:ext cx="4762" cy="30479"/>
              </a:xfrm>
              <a:custGeom>
                <a:avLst/>
                <a:gdLst>
                  <a:gd name="connsiteX0" fmla="*/ 4763 w 4762"/>
                  <a:gd name="connsiteY0" fmla="*/ 30480 h 30479"/>
                  <a:gd name="connsiteX1" fmla="*/ 0 w 4762"/>
                  <a:gd name="connsiteY1" fmla="*/ 29528 h 30479"/>
                  <a:gd name="connsiteX2" fmla="*/ 0 w 4762"/>
                  <a:gd name="connsiteY2" fmla="*/ 0 h 30479"/>
                  <a:gd name="connsiteX3" fmla="*/ 4763 w 4762"/>
                  <a:gd name="connsiteY3" fmla="*/ 0 h 30479"/>
                </a:gdLst>
                <a:ahLst/>
                <a:cxnLst>
                  <a:cxn ang="0">
                    <a:pos x="connsiteX0" y="connsiteY0"/>
                  </a:cxn>
                  <a:cxn ang="0">
                    <a:pos x="connsiteX1" y="connsiteY1"/>
                  </a:cxn>
                  <a:cxn ang="0">
                    <a:pos x="connsiteX2" y="connsiteY2"/>
                  </a:cxn>
                  <a:cxn ang="0">
                    <a:pos x="connsiteX3" y="connsiteY3"/>
                  </a:cxn>
                </a:cxnLst>
                <a:rect l="l" t="t" r="r" b="b"/>
                <a:pathLst>
                  <a:path w="4762" h="30479">
                    <a:moveTo>
                      <a:pt x="4763" y="30480"/>
                    </a:moveTo>
                    <a:lnTo>
                      <a:pt x="0" y="29528"/>
                    </a:lnTo>
                    <a:lnTo>
                      <a:pt x="0" y="0"/>
                    </a:lnTo>
                    <a:lnTo>
                      <a:pt x="4763" y="0"/>
                    </a:lnTo>
                    <a:close/>
                  </a:path>
                </a:pathLst>
              </a:custGeom>
              <a:solidFill>
                <a:srgbClr val="FF9085"/>
              </a:solidFill>
              <a:ln w="9525" cap="flat">
                <a:noFill/>
                <a:prstDash val="solid"/>
                <a:miter/>
              </a:ln>
            </p:spPr>
            <p:txBody>
              <a:bodyPr rtlCol="0" anchor="ctr"/>
              <a:lstStyle/>
              <a:p>
                <a:endParaRPr lang="en-US"/>
              </a:p>
            </p:txBody>
          </p:sp>
          <p:sp>
            <p:nvSpPr>
              <p:cNvPr id="160" name="Graphic 3">
                <a:extLst>
                  <a:ext uri="{FF2B5EF4-FFF2-40B4-BE49-F238E27FC236}">
                    <a16:creationId xmlns:a16="http://schemas.microsoft.com/office/drawing/2014/main" id="{0A86C2DA-010A-4A22-91DE-297DF42AAB45}"/>
                  </a:ext>
                </a:extLst>
              </p:cNvPr>
              <p:cNvSpPr/>
              <p:nvPr/>
            </p:nvSpPr>
            <p:spPr>
              <a:xfrm>
                <a:off x="4636770" y="2682240"/>
                <a:ext cx="4762" cy="15239"/>
              </a:xfrm>
              <a:custGeom>
                <a:avLst/>
                <a:gdLst>
                  <a:gd name="connsiteX0" fmla="*/ 4763 w 4762"/>
                  <a:gd name="connsiteY0" fmla="*/ 15240 h 15239"/>
                  <a:gd name="connsiteX1" fmla="*/ 0 w 4762"/>
                  <a:gd name="connsiteY1" fmla="*/ 15240 h 15239"/>
                  <a:gd name="connsiteX2" fmla="*/ 0 w 4762"/>
                  <a:gd name="connsiteY2" fmla="*/ 0 h 15239"/>
                  <a:gd name="connsiteX3" fmla="*/ 4763 w 4762"/>
                  <a:gd name="connsiteY3" fmla="*/ 0 h 15239"/>
                </a:gdLst>
                <a:ahLst/>
                <a:cxnLst>
                  <a:cxn ang="0">
                    <a:pos x="connsiteX0" y="connsiteY0"/>
                  </a:cxn>
                  <a:cxn ang="0">
                    <a:pos x="connsiteX1" y="connsiteY1"/>
                  </a:cxn>
                  <a:cxn ang="0">
                    <a:pos x="connsiteX2" y="connsiteY2"/>
                  </a:cxn>
                  <a:cxn ang="0">
                    <a:pos x="connsiteX3" y="connsiteY3"/>
                  </a:cxn>
                </a:cxnLst>
                <a:rect l="l" t="t" r="r" b="b"/>
                <a:pathLst>
                  <a:path w="4762" h="15239">
                    <a:moveTo>
                      <a:pt x="4763" y="15240"/>
                    </a:moveTo>
                    <a:lnTo>
                      <a:pt x="0" y="15240"/>
                    </a:lnTo>
                    <a:lnTo>
                      <a:pt x="0" y="0"/>
                    </a:lnTo>
                    <a:lnTo>
                      <a:pt x="4763" y="0"/>
                    </a:lnTo>
                    <a:close/>
                  </a:path>
                </a:pathLst>
              </a:custGeom>
              <a:solidFill>
                <a:srgbClr val="FF9085"/>
              </a:solidFill>
              <a:ln w="9525" cap="flat">
                <a:noFill/>
                <a:prstDash val="solid"/>
                <a:miter/>
              </a:ln>
            </p:spPr>
            <p:txBody>
              <a:bodyPr rtlCol="0" anchor="ctr"/>
              <a:lstStyle/>
              <a:p>
                <a:endParaRPr lang="en-US"/>
              </a:p>
            </p:txBody>
          </p:sp>
          <p:sp>
            <p:nvSpPr>
              <p:cNvPr id="161" name="Graphic 3">
                <a:extLst>
                  <a:ext uri="{FF2B5EF4-FFF2-40B4-BE49-F238E27FC236}">
                    <a16:creationId xmlns:a16="http://schemas.microsoft.com/office/drawing/2014/main" id="{A1728576-20D4-4393-9CF2-881F8B2EAD78}"/>
                  </a:ext>
                </a:extLst>
              </p:cNvPr>
              <p:cNvSpPr/>
              <p:nvPr/>
            </p:nvSpPr>
            <p:spPr>
              <a:xfrm>
                <a:off x="4645342" y="2664142"/>
                <a:ext cx="5715" cy="33337"/>
              </a:xfrm>
              <a:custGeom>
                <a:avLst/>
                <a:gdLst>
                  <a:gd name="connsiteX0" fmla="*/ 5715 w 5715"/>
                  <a:gd name="connsiteY0" fmla="*/ 33338 h 33337"/>
                  <a:gd name="connsiteX1" fmla="*/ 0 w 5715"/>
                  <a:gd name="connsiteY1" fmla="*/ 33338 h 33337"/>
                  <a:gd name="connsiteX2" fmla="*/ 0 w 5715"/>
                  <a:gd name="connsiteY2" fmla="*/ 0 h 33337"/>
                  <a:gd name="connsiteX3" fmla="*/ 5715 w 5715"/>
                  <a:gd name="connsiteY3" fmla="*/ 0 h 33337"/>
                </a:gdLst>
                <a:ahLst/>
                <a:cxnLst>
                  <a:cxn ang="0">
                    <a:pos x="connsiteX0" y="connsiteY0"/>
                  </a:cxn>
                  <a:cxn ang="0">
                    <a:pos x="connsiteX1" y="connsiteY1"/>
                  </a:cxn>
                  <a:cxn ang="0">
                    <a:pos x="connsiteX2" y="connsiteY2"/>
                  </a:cxn>
                  <a:cxn ang="0">
                    <a:pos x="connsiteX3" y="connsiteY3"/>
                  </a:cxn>
                </a:cxnLst>
                <a:rect l="l" t="t" r="r" b="b"/>
                <a:pathLst>
                  <a:path w="5715" h="33337">
                    <a:moveTo>
                      <a:pt x="5715" y="33338"/>
                    </a:moveTo>
                    <a:lnTo>
                      <a:pt x="0" y="33338"/>
                    </a:lnTo>
                    <a:lnTo>
                      <a:pt x="0" y="0"/>
                    </a:lnTo>
                    <a:lnTo>
                      <a:pt x="5715" y="0"/>
                    </a:lnTo>
                    <a:close/>
                  </a:path>
                </a:pathLst>
              </a:custGeom>
              <a:solidFill>
                <a:srgbClr val="FF9085"/>
              </a:solidFill>
              <a:ln w="9525" cap="flat">
                <a:noFill/>
                <a:prstDash val="solid"/>
                <a:miter/>
              </a:ln>
            </p:spPr>
            <p:txBody>
              <a:bodyPr rtlCol="0" anchor="ctr"/>
              <a:lstStyle/>
              <a:p>
                <a:endParaRPr lang="en-US"/>
              </a:p>
            </p:txBody>
          </p:sp>
          <p:sp>
            <p:nvSpPr>
              <p:cNvPr id="162" name="Graphic 3">
                <a:extLst>
                  <a:ext uri="{FF2B5EF4-FFF2-40B4-BE49-F238E27FC236}">
                    <a16:creationId xmlns:a16="http://schemas.microsoft.com/office/drawing/2014/main" id="{30798584-7D16-48AB-BF58-6FCB943C9B8D}"/>
                  </a:ext>
                </a:extLst>
              </p:cNvPr>
              <p:cNvSpPr/>
              <p:nvPr/>
            </p:nvSpPr>
            <p:spPr>
              <a:xfrm>
                <a:off x="4654867" y="2668904"/>
                <a:ext cx="5715" cy="28575"/>
              </a:xfrm>
              <a:custGeom>
                <a:avLst/>
                <a:gdLst>
                  <a:gd name="connsiteX0" fmla="*/ 5715 w 5715"/>
                  <a:gd name="connsiteY0" fmla="*/ 28575 h 28575"/>
                  <a:gd name="connsiteX1" fmla="*/ 0 w 5715"/>
                  <a:gd name="connsiteY1" fmla="*/ 28575 h 28575"/>
                  <a:gd name="connsiteX2" fmla="*/ 0 w 5715"/>
                  <a:gd name="connsiteY2" fmla="*/ 0 h 28575"/>
                  <a:gd name="connsiteX3" fmla="*/ 5715 w 5715"/>
                  <a:gd name="connsiteY3" fmla="*/ 0 h 28575"/>
                </a:gdLst>
                <a:ahLst/>
                <a:cxnLst>
                  <a:cxn ang="0">
                    <a:pos x="connsiteX0" y="connsiteY0"/>
                  </a:cxn>
                  <a:cxn ang="0">
                    <a:pos x="connsiteX1" y="connsiteY1"/>
                  </a:cxn>
                  <a:cxn ang="0">
                    <a:pos x="connsiteX2" y="connsiteY2"/>
                  </a:cxn>
                  <a:cxn ang="0">
                    <a:pos x="connsiteX3" y="connsiteY3"/>
                  </a:cxn>
                </a:cxnLst>
                <a:rect l="l" t="t" r="r" b="b"/>
                <a:pathLst>
                  <a:path w="5715" h="28575">
                    <a:moveTo>
                      <a:pt x="5715" y="28575"/>
                    </a:moveTo>
                    <a:lnTo>
                      <a:pt x="0" y="28575"/>
                    </a:lnTo>
                    <a:lnTo>
                      <a:pt x="0" y="0"/>
                    </a:lnTo>
                    <a:lnTo>
                      <a:pt x="5715" y="0"/>
                    </a:lnTo>
                    <a:close/>
                  </a:path>
                </a:pathLst>
              </a:custGeom>
              <a:solidFill>
                <a:srgbClr val="FF9085"/>
              </a:solidFill>
              <a:ln w="9525" cap="flat">
                <a:noFill/>
                <a:prstDash val="solid"/>
                <a:miter/>
              </a:ln>
            </p:spPr>
            <p:txBody>
              <a:bodyPr rtlCol="0" anchor="ctr"/>
              <a:lstStyle/>
              <a:p>
                <a:endParaRPr lang="en-US"/>
              </a:p>
            </p:txBody>
          </p:sp>
          <p:sp>
            <p:nvSpPr>
              <p:cNvPr id="163" name="Graphic 3">
                <a:extLst>
                  <a:ext uri="{FF2B5EF4-FFF2-40B4-BE49-F238E27FC236}">
                    <a16:creationId xmlns:a16="http://schemas.microsoft.com/office/drawing/2014/main" id="{5AF68FB8-B4FE-4999-A0FB-B6C6D1650D7B}"/>
                  </a:ext>
                </a:extLst>
              </p:cNvPr>
              <p:cNvSpPr/>
              <p:nvPr/>
            </p:nvSpPr>
            <p:spPr>
              <a:xfrm>
                <a:off x="4664392" y="2689859"/>
                <a:ext cx="4762" cy="7620"/>
              </a:xfrm>
              <a:custGeom>
                <a:avLst/>
                <a:gdLst>
                  <a:gd name="connsiteX0" fmla="*/ 4763 w 4762"/>
                  <a:gd name="connsiteY0" fmla="*/ 7620 h 7620"/>
                  <a:gd name="connsiteX1" fmla="*/ 0 w 4762"/>
                  <a:gd name="connsiteY1" fmla="*/ 7620 h 7620"/>
                  <a:gd name="connsiteX2" fmla="*/ 0 w 4762"/>
                  <a:gd name="connsiteY2" fmla="*/ 0 h 7620"/>
                  <a:gd name="connsiteX3" fmla="*/ 4763 w 4762"/>
                  <a:gd name="connsiteY3" fmla="*/ 0 h 7620"/>
                </a:gdLst>
                <a:ahLst/>
                <a:cxnLst>
                  <a:cxn ang="0">
                    <a:pos x="connsiteX0" y="connsiteY0"/>
                  </a:cxn>
                  <a:cxn ang="0">
                    <a:pos x="connsiteX1" y="connsiteY1"/>
                  </a:cxn>
                  <a:cxn ang="0">
                    <a:pos x="connsiteX2" y="connsiteY2"/>
                  </a:cxn>
                  <a:cxn ang="0">
                    <a:pos x="connsiteX3" y="connsiteY3"/>
                  </a:cxn>
                </a:cxnLst>
                <a:rect l="l" t="t" r="r" b="b"/>
                <a:pathLst>
                  <a:path w="4762" h="7620">
                    <a:moveTo>
                      <a:pt x="4763" y="7620"/>
                    </a:moveTo>
                    <a:lnTo>
                      <a:pt x="0" y="7620"/>
                    </a:lnTo>
                    <a:lnTo>
                      <a:pt x="0" y="0"/>
                    </a:lnTo>
                    <a:lnTo>
                      <a:pt x="4763" y="0"/>
                    </a:lnTo>
                    <a:close/>
                  </a:path>
                </a:pathLst>
              </a:custGeom>
              <a:solidFill>
                <a:srgbClr val="FF9085"/>
              </a:solidFill>
              <a:ln w="9525" cap="flat">
                <a:noFill/>
                <a:prstDash val="solid"/>
                <a:miter/>
              </a:ln>
            </p:spPr>
            <p:txBody>
              <a:bodyPr rtlCol="0" anchor="ctr"/>
              <a:lstStyle/>
              <a:p>
                <a:endParaRPr lang="en-US"/>
              </a:p>
            </p:txBody>
          </p:sp>
          <p:sp>
            <p:nvSpPr>
              <p:cNvPr id="164" name="Graphic 3">
                <a:extLst>
                  <a:ext uri="{FF2B5EF4-FFF2-40B4-BE49-F238E27FC236}">
                    <a16:creationId xmlns:a16="http://schemas.microsoft.com/office/drawing/2014/main" id="{641EB64F-B5EE-444E-9598-076C16C01A22}"/>
                  </a:ext>
                </a:extLst>
              </p:cNvPr>
              <p:cNvSpPr/>
              <p:nvPr/>
            </p:nvSpPr>
            <p:spPr>
              <a:xfrm>
                <a:off x="4673917" y="2679382"/>
                <a:ext cx="4762" cy="18097"/>
              </a:xfrm>
              <a:custGeom>
                <a:avLst/>
                <a:gdLst>
                  <a:gd name="connsiteX0" fmla="*/ 4763 w 4762"/>
                  <a:gd name="connsiteY0" fmla="*/ 18097 h 18097"/>
                  <a:gd name="connsiteX1" fmla="*/ 0 w 4762"/>
                  <a:gd name="connsiteY1" fmla="*/ 18097 h 18097"/>
                  <a:gd name="connsiteX2" fmla="*/ 0 w 4762"/>
                  <a:gd name="connsiteY2" fmla="*/ 0 h 18097"/>
                  <a:gd name="connsiteX3" fmla="*/ 4763 w 4762"/>
                  <a:gd name="connsiteY3" fmla="*/ 0 h 18097"/>
                </a:gdLst>
                <a:ahLst/>
                <a:cxnLst>
                  <a:cxn ang="0">
                    <a:pos x="connsiteX0" y="connsiteY0"/>
                  </a:cxn>
                  <a:cxn ang="0">
                    <a:pos x="connsiteX1" y="connsiteY1"/>
                  </a:cxn>
                  <a:cxn ang="0">
                    <a:pos x="connsiteX2" y="connsiteY2"/>
                  </a:cxn>
                  <a:cxn ang="0">
                    <a:pos x="connsiteX3" y="connsiteY3"/>
                  </a:cxn>
                </a:cxnLst>
                <a:rect l="l" t="t" r="r" b="b"/>
                <a:pathLst>
                  <a:path w="4762" h="18097">
                    <a:moveTo>
                      <a:pt x="4763" y="18097"/>
                    </a:moveTo>
                    <a:lnTo>
                      <a:pt x="0" y="18097"/>
                    </a:lnTo>
                    <a:lnTo>
                      <a:pt x="0" y="0"/>
                    </a:lnTo>
                    <a:lnTo>
                      <a:pt x="4763" y="0"/>
                    </a:lnTo>
                    <a:close/>
                  </a:path>
                </a:pathLst>
              </a:custGeom>
              <a:solidFill>
                <a:srgbClr val="FF9085"/>
              </a:solidFill>
              <a:ln w="9525" cap="flat">
                <a:noFill/>
                <a:prstDash val="solid"/>
                <a:miter/>
              </a:ln>
            </p:spPr>
            <p:txBody>
              <a:bodyPr rtlCol="0" anchor="ctr"/>
              <a:lstStyle/>
              <a:p>
                <a:endParaRPr lang="en-US"/>
              </a:p>
            </p:txBody>
          </p:sp>
          <p:sp>
            <p:nvSpPr>
              <p:cNvPr id="165" name="Graphic 3">
                <a:extLst>
                  <a:ext uri="{FF2B5EF4-FFF2-40B4-BE49-F238E27FC236}">
                    <a16:creationId xmlns:a16="http://schemas.microsoft.com/office/drawing/2014/main" id="{015ABD64-62E3-4C7D-A026-06608C4FAD0D}"/>
                  </a:ext>
                </a:extLst>
              </p:cNvPr>
              <p:cNvSpPr/>
              <p:nvPr/>
            </p:nvSpPr>
            <p:spPr>
              <a:xfrm>
                <a:off x="4682490" y="2671762"/>
                <a:ext cx="5714" cy="25717"/>
              </a:xfrm>
              <a:custGeom>
                <a:avLst/>
                <a:gdLst>
                  <a:gd name="connsiteX0" fmla="*/ 5715 w 5714"/>
                  <a:gd name="connsiteY0" fmla="*/ 25717 h 25717"/>
                  <a:gd name="connsiteX1" fmla="*/ 0 w 5714"/>
                  <a:gd name="connsiteY1" fmla="*/ 25717 h 25717"/>
                  <a:gd name="connsiteX2" fmla="*/ 0 w 5714"/>
                  <a:gd name="connsiteY2" fmla="*/ 0 h 25717"/>
                  <a:gd name="connsiteX3" fmla="*/ 5715 w 5714"/>
                  <a:gd name="connsiteY3" fmla="*/ 0 h 25717"/>
                </a:gdLst>
                <a:ahLst/>
                <a:cxnLst>
                  <a:cxn ang="0">
                    <a:pos x="connsiteX0" y="connsiteY0"/>
                  </a:cxn>
                  <a:cxn ang="0">
                    <a:pos x="connsiteX1" y="connsiteY1"/>
                  </a:cxn>
                  <a:cxn ang="0">
                    <a:pos x="connsiteX2" y="connsiteY2"/>
                  </a:cxn>
                  <a:cxn ang="0">
                    <a:pos x="connsiteX3" y="connsiteY3"/>
                  </a:cxn>
                </a:cxnLst>
                <a:rect l="l" t="t" r="r" b="b"/>
                <a:pathLst>
                  <a:path w="5714" h="25717">
                    <a:moveTo>
                      <a:pt x="5715" y="25717"/>
                    </a:moveTo>
                    <a:lnTo>
                      <a:pt x="0" y="25717"/>
                    </a:lnTo>
                    <a:lnTo>
                      <a:pt x="0" y="0"/>
                    </a:lnTo>
                    <a:lnTo>
                      <a:pt x="5715" y="0"/>
                    </a:lnTo>
                    <a:close/>
                  </a:path>
                </a:pathLst>
              </a:custGeom>
              <a:solidFill>
                <a:srgbClr val="FF9085"/>
              </a:solidFill>
              <a:ln w="9525" cap="flat">
                <a:noFill/>
                <a:prstDash val="solid"/>
                <a:miter/>
              </a:ln>
            </p:spPr>
            <p:txBody>
              <a:bodyPr rtlCol="0" anchor="ctr"/>
              <a:lstStyle/>
              <a:p>
                <a:endParaRPr lang="en-US"/>
              </a:p>
            </p:txBody>
          </p:sp>
          <p:sp>
            <p:nvSpPr>
              <p:cNvPr id="166" name="Graphic 3">
                <a:extLst>
                  <a:ext uri="{FF2B5EF4-FFF2-40B4-BE49-F238E27FC236}">
                    <a16:creationId xmlns:a16="http://schemas.microsoft.com/office/drawing/2014/main" id="{0A2818EA-F514-4904-A681-7EB9F2797371}"/>
                  </a:ext>
                </a:extLst>
              </p:cNvPr>
              <p:cNvSpPr/>
              <p:nvPr/>
            </p:nvSpPr>
            <p:spPr>
              <a:xfrm>
                <a:off x="4692015" y="2678429"/>
                <a:ext cx="4762" cy="19050"/>
              </a:xfrm>
              <a:custGeom>
                <a:avLst/>
                <a:gdLst>
                  <a:gd name="connsiteX0" fmla="*/ 4763 w 4762"/>
                  <a:gd name="connsiteY0" fmla="*/ 19050 h 19050"/>
                  <a:gd name="connsiteX1" fmla="*/ 0 w 4762"/>
                  <a:gd name="connsiteY1" fmla="*/ 19050 h 19050"/>
                  <a:gd name="connsiteX2" fmla="*/ 0 w 4762"/>
                  <a:gd name="connsiteY2" fmla="*/ 0 h 19050"/>
                  <a:gd name="connsiteX3" fmla="*/ 4763 w 4762"/>
                  <a:gd name="connsiteY3" fmla="*/ 953 h 19050"/>
                </a:gdLst>
                <a:ahLst/>
                <a:cxnLst>
                  <a:cxn ang="0">
                    <a:pos x="connsiteX0" y="connsiteY0"/>
                  </a:cxn>
                  <a:cxn ang="0">
                    <a:pos x="connsiteX1" y="connsiteY1"/>
                  </a:cxn>
                  <a:cxn ang="0">
                    <a:pos x="connsiteX2" y="connsiteY2"/>
                  </a:cxn>
                  <a:cxn ang="0">
                    <a:pos x="connsiteX3" y="connsiteY3"/>
                  </a:cxn>
                </a:cxnLst>
                <a:rect l="l" t="t" r="r" b="b"/>
                <a:pathLst>
                  <a:path w="4762" h="19050">
                    <a:moveTo>
                      <a:pt x="4763" y="19050"/>
                    </a:moveTo>
                    <a:lnTo>
                      <a:pt x="0" y="19050"/>
                    </a:lnTo>
                    <a:lnTo>
                      <a:pt x="0" y="0"/>
                    </a:lnTo>
                    <a:lnTo>
                      <a:pt x="4763" y="953"/>
                    </a:lnTo>
                    <a:close/>
                  </a:path>
                </a:pathLst>
              </a:custGeom>
              <a:solidFill>
                <a:srgbClr val="FF9085"/>
              </a:solidFill>
              <a:ln w="9525" cap="flat">
                <a:noFill/>
                <a:prstDash val="solid"/>
                <a:miter/>
              </a:ln>
            </p:spPr>
            <p:txBody>
              <a:bodyPr rtlCol="0" anchor="ctr"/>
              <a:lstStyle/>
              <a:p>
                <a:endParaRPr lang="en-US"/>
              </a:p>
            </p:txBody>
          </p:sp>
          <p:sp>
            <p:nvSpPr>
              <p:cNvPr id="167" name="Graphic 3">
                <a:extLst>
                  <a:ext uri="{FF2B5EF4-FFF2-40B4-BE49-F238E27FC236}">
                    <a16:creationId xmlns:a16="http://schemas.microsoft.com/office/drawing/2014/main" id="{3E40D9BF-DF59-4544-B391-ED8F6551E838}"/>
                  </a:ext>
                </a:extLst>
              </p:cNvPr>
              <p:cNvSpPr/>
              <p:nvPr/>
            </p:nvSpPr>
            <p:spPr>
              <a:xfrm>
                <a:off x="4700587" y="2668904"/>
                <a:ext cx="5715" cy="28575"/>
              </a:xfrm>
              <a:custGeom>
                <a:avLst/>
                <a:gdLst>
                  <a:gd name="connsiteX0" fmla="*/ 5715 w 5715"/>
                  <a:gd name="connsiteY0" fmla="*/ 28575 h 28575"/>
                  <a:gd name="connsiteX1" fmla="*/ 0 w 5715"/>
                  <a:gd name="connsiteY1" fmla="*/ 28575 h 28575"/>
                  <a:gd name="connsiteX2" fmla="*/ 0 w 5715"/>
                  <a:gd name="connsiteY2" fmla="*/ 0 h 28575"/>
                  <a:gd name="connsiteX3" fmla="*/ 5715 w 5715"/>
                  <a:gd name="connsiteY3" fmla="*/ 0 h 28575"/>
                </a:gdLst>
                <a:ahLst/>
                <a:cxnLst>
                  <a:cxn ang="0">
                    <a:pos x="connsiteX0" y="connsiteY0"/>
                  </a:cxn>
                  <a:cxn ang="0">
                    <a:pos x="connsiteX1" y="connsiteY1"/>
                  </a:cxn>
                  <a:cxn ang="0">
                    <a:pos x="connsiteX2" y="connsiteY2"/>
                  </a:cxn>
                  <a:cxn ang="0">
                    <a:pos x="connsiteX3" y="connsiteY3"/>
                  </a:cxn>
                </a:cxnLst>
                <a:rect l="l" t="t" r="r" b="b"/>
                <a:pathLst>
                  <a:path w="5715" h="28575">
                    <a:moveTo>
                      <a:pt x="5715" y="28575"/>
                    </a:moveTo>
                    <a:lnTo>
                      <a:pt x="0" y="28575"/>
                    </a:lnTo>
                    <a:lnTo>
                      <a:pt x="0" y="0"/>
                    </a:lnTo>
                    <a:lnTo>
                      <a:pt x="5715" y="0"/>
                    </a:lnTo>
                    <a:close/>
                  </a:path>
                </a:pathLst>
              </a:custGeom>
              <a:solidFill>
                <a:srgbClr val="FF9085"/>
              </a:solidFill>
              <a:ln w="9525" cap="flat">
                <a:noFill/>
                <a:prstDash val="solid"/>
                <a:miter/>
              </a:ln>
            </p:spPr>
            <p:txBody>
              <a:bodyPr rtlCol="0" anchor="ctr"/>
              <a:lstStyle/>
              <a:p>
                <a:endParaRPr lang="en-US"/>
              </a:p>
            </p:txBody>
          </p:sp>
          <p:sp>
            <p:nvSpPr>
              <p:cNvPr id="168" name="Graphic 3">
                <a:extLst>
                  <a:ext uri="{FF2B5EF4-FFF2-40B4-BE49-F238E27FC236}">
                    <a16:creationId xmlns:a16="http://schemas.microsoft.com/office/drawing/2014/main" id="{ED2ACFE9-496E-4A18-9AB6-D423261FD635}"/>
                  </a:ext>
                </a:extLst>
              </p:cNvPr>
              <p:cNvSpPr/>
              <p:nvPr/>
            </p:nvSpPr>
            <p:spPr>
              <a:xfrm>
                <a:off x="4710112" y="2666047"/>
                <a:ext cx="4762" cy="31432"/>
              </a:xfrm>
              <a:custGeom>
                <a:avLst/>
                <a:gdLst>
                  <a:gd name="connsiteX0" fmla="*/ 4763 w 4762"/>
                  <a:gd name="connsiteY0" fmla="*/ 31433 h 31432"/>
                  <a:gd name="connsiteX1" fmla="*/ 0 w 4762"/>
                  <a:gd name="connsiteY1" fmla="*/ 31433 h 31432"/>
                  <a:gd name="connsiteX2" fmla="*/ 0 w 4762"/>
                  <a:gd name="connsiteY2" fmla="*/ 0 h 31432"/>
                  <a:gd name="connsiteX3" fmla="*/ 4763 w 4762"/>
                  <a:gd name="connsiteY3" fmla="*/ 0 h 31432"/>
                </a:gdLst>
                <a:ahLst/>
                <a:cxnLst>
                  <a:cxn ang="0">
                    <a:pos x="connsiteX0" y="connsiteY0"/>
                  </a:cxn>
                  <a:cxn ang="0">
                    <a:pos x="connsiteX1" y="connsiteY1"/>
                  </a:cxn>
                  <a:cxn ang="0">
                    <a:pos x="connsiteX2" y="connsiteY2"/>
                  </a:cxn>
                  <a:cxn ang="0">
                    <a:pos x="connsiteX3" y="connsiteY3"/>
                  </a:cxn>
                </a:cxnLst>
                <a:rect l="l" t="t" r="r" b="b"/>
                <a:pathLst>
                  <a:path w="4762" h="31432">
                    <a:moveTo>
                      <a:pt x="4763" y="31433"/>
                    </a:moveTo>
                    <a:lnTo>
                      <a:pt x="0" y="31433"/>
                    </a:lnTo>
                    <a:lnTo>
                      <a:pt x="0" y="0"/>
                    </a:lnTo>
                    <a:lnTo>
                      <a:pt x="4763" y="0"/>
                    </a:lnTo>
                    <a:close/>
                  </a:path>
                </a:pathLst>
              </a:custGeom>
              <a:solidFill>
                <a:srgbClr val="FF9085"/>
              </a:solidFill>
              <a:ln w="9525" cap="flat">
                <a:noFill/>
                <a:prstDash val="solid"/>
                <a:miter/>
              </a:ln>
            </p:spPr>
            <p:txBody>
              <a:bodyPr rtlCol="0" anchor="ctr"/>
              <a:lstStyle/>
              <a:p>
                <a:endParaRPr lang="en-US"/>
              </a:p>
            </p:txBody>
          </p:sp>
        </p:grpSp>
      </p:grpSp>
      <p:grpSp>
        <p:nvGrpSpPr>
          <p:cNvPr id="169" name="Graphic 3">
            <a:extLst>
              <a:ext uri="{FF2B5EF4-FFF2-40B4-BE49-F238E27FC236}">
                <a16:creationId xmlns:a16="http://schemas.microsoft.com/office/drawing/2014/main" id="{908F52BF-BF80-4A14-82E0-C9AC8C15892D}"/>
              </a:ext>
            </a:extLst>
          </p:cNvPr>
          <p:cNvGrpSpPr/>
          <p:nvPr/>
        </p:nvGrpSpPr>
        <p:grpSpPr>
          <a:xfrm>
            <a:off x="6386529" y="2915337"/>
            <a:ext cx="309974" cy="76114"/>
            <a:chOff x="4472940" y="2715577"/>
            <a:chExt cx="267652" cy="65722"/>
          </a:xfrm>
        </p:grpSpPr>
        <p:sp>
          <p:nvSpPr>
            <p:cNvPr id="170" name="Graphic 3">
              <a:extLst>
                <a:ext uri="{FF2B5EF4-FFF2-40B4-BE49-F238E27FC236}">
                  <a16:creationId xmlns:a16="http://schemas.microsoft.com/office/drawing/2014/main" id="{3669C2F4-E652-493E-9F59-CC310D356A4D}"/>
                </a:ext>
              </a:extLst>
            </p:cNvPr>
            <p:cNvSpPr/>
            <p:nvPr/>
          </p:nvSpPr>
          <p:spPr>
            <a:xfrm>
              <a:off x="4472940" y="2715577"/>
              <a:ext cx="267652" cy="65722"/>
            </a:xfrm>
            <a:custGeom>
              <a:avLst/>
              <a:gdLst>
                <a:gd name="connsiteX0" fmla="*/ 0 w 267652"/>
                <a:gd name="connsiteY0" fmla="*/ 54292 h 65722"/>
                <a:gd name="connsiteX1" fmla="*/ 0 w 267652"/>
                <a:gd name="connsiteY1" fmla="*/ 11430 h 65722"/>
                <a:gd name="connsiteX2" fmla="*/ 13335 w 267652"/>
                <a:gd name="connsiteY2" fmla="*/ 0 h 65722"/>
                <a:gd name="connsiteX3" fmla="*/ 255270 w 267652"/>
                <a:gd name="connsiteY3" fmla="*/ 952 h 65722"/>
                <a:gd name="connsiteX4" fmla="*/ 267652 w 267652"/>
                <a:gd name="connsiteY4" fmla="*/ 12382 h 65722"/>
                <a:gd name="connsiteX5" fmla="*/ 267652 w 267652"/>
                <a:gd name="connsiteY5" fmla="*/ 53340 h 65722"/>
                <a:gd name="connsiteX6" fmla="*/ 255270 w 267652"/>
                <a:gd name="connsiteY6" fmla="*/ 64770 h 65722"/>
                <a:gd name="connsiteX7" fmla="*/ 13335 w 267652"/>
                <a:gd name="connsiteY7" fmla="*/ 65722 h 65722"/>
                <a:gd name="connsiteX8" fmla="*/ 0 w 267652"/>
                <a:gd name="connsiteY8" fmla="*/ 54292 h 65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652" h="65722">
                  <a:moveTo>
                    <a:pt x="0" y="54292"/>
                  </a:moveTo>
                  <a:lnTo>
                    <a:pt x="0" y="11430"/>
                  </a:lnTo>
                  <a:cubicBezTo>
                    <a:pt x="0" y="4763"/>
                    <a:pt x="5715" y="0"/>
                    <a:pt x="13335" y="0"/>
                  </a:cubicBezTo>
                  <a:lnTo>
                    <a:pt x="255270" y="952"/>
                  </a:lnTo>
                  <a:cubicBezTo>
                    <a:pt x="261938" y="952"/>
                    <a:pt x="267652" y="5715"/>
                    <a:pt x="267652" y="12382"/>
                  </a:cubicBezTo>
                  <a:lnTo>
                    <a:pt x="267652" y="53340"/>
                  </a:lnTo>
                  <a:cubicBezTo>
                    <a:pt x="267652" y="60007"/>
                    <a:pt x="261938" y="64770"/>
                    <a:pt x="255270" y="64770"/>
                  </a:cubicBezTo>
                  <a:lnTo>
                    <a:pt x="13335" y="65722"/>
                  </a:lnTo>
                  <a:cubicBezTo>
                    <a:pt x="5715" y="65722"/>
                    <a:pt x="0" y="60960"/>
                    <a:pt x="0" y="54292"/>
                  </a:cubicBezTo>
                  <a:close/>
                </a:path>
              </a:pathLst>
            </a:custGeom>
            <a:solidFill>
              <a:srgbClr val="AA80F9">
                <a:alpha val="74000"/>
              </a:srgbClr>
            </a:solidFill>
            <a:ln w="9525" cap="flat">
              <a:noFill/>
              <a:prstDash val="solid"/>
              <a:miter/>
            </a:ln>
          </p:spPr>
          <p:txBody>
            <a:bodyPr rtlCol="0" anchor="ctr"/>
            <a:lstStyle/>
            <a:p>
              <a:endParaRPr lang="en-US"/>
            </a:p>
          </p:txBody>
        </p:sp>
        <p:sp>
          <p:nvSpPr>
            <p:cNvPr id="171" name="Graphic 3">
              <a:extLst>
                <a:ext uri="{FF2B5EF4-FFF2-40B4-BE49-F238E27FC236}">
                  <a16:creationId xmlns:a16="http://schemas.microsoft.com/office/drawing/2014/main" id="{015E1171-A80A-4FBB-82A5-427D9447ECA9}"/>
                </a:ext>
              </a:extLst>
            </p:cNvPr>
            <p:cNvSpPr/>
            <p:nvPr/>
          </p:nvSpPr>
          <p:spPr>
            <a:xfrm>
              <a:off x="4485322" y="2725102"/>
              <a:ext cx="13334" cy="11429"/>
            </a:xfrm>
            <a:custGeom>
              <a:avLst/>
              <a:gdLst>
                <a:gd name="connsiteX0" fmla="*/ 13335 w 13334"/>
                <a:gd name="connsiteY0" fmla="*/ 5715 h 11429"/>
                <a:gd name="connsiteX1" fmla="*/ 6668 w 13334"/>
                <a:gd name="connsiteY1" fmla="*/ 11430 h 11429"/>
                <a:gd name="connsiteX2" fmla="*/ 0 w 13334"/>
                <a:gd name="connsiteY2" fmla="*/ 5715 h 11429"/>
                <a:gd name="connsiteX3" fmla="*/ 6668 w 13334"/>
                <a:gd name="connsiteY3" fmla="*/ 0 h 11429"/>
                <a:gd name="connsiteX4" fmla="*/ 13335 w 13334"/>
                <a:gd name="connsiteY4" fmla="*/ 5715 h 11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4" h="11429">
                  <a:moveTo>
                    <a:pt x="13335" y="5715"/>
                  </a:moveTo>
                  <a:cubicBezTo>
                    <a:pt x="13335" y="8871"/>
                    <a:pt x="10350" y="11430"/>
                    <a:pt x="6668" y="11430"/>
                  </a:cubicBezTo>
                  <a:cubicBezTo>
                    <a:pt x="2985" y="11430"/>
                    <a:pt x="0" y="8871"/>
                    <a:pt x="0" y="5715"/>
                  </a:cubicBezTo>
                  <a:cubicBezTo>
                    <a:pt x="0" y="2559"/>
                    <a:pt x="2985" y="0"/>
                    <a:pt x="6668" y="0"/>
                  </a:cubicBezTo>
                  <a:cubicBezTo>
                    <a:pt x="10350" y="0"/>
                    <a:pt x="13335" y="2559"/>
                    <a:pt x="13335" y="5715"/>
                  </a:cubicBezTo>
                  <a:close/>
                </a:path>
              </a:pathLst>
            </a:custGeom>
            <a:solidFill>
              <a:srgbClr val="FFFFFF">
                <a:alpha val="40000"/>
              </a:srgbClr>
            </a:solidFill>
            <a:ln w="9525" cap="flat">
              <a:noFill/>
              <a:prstDash val="solid"/>
              <a:miter/>
            </a:ln>
          </p:spPr>
          <p:txBody>
            <a:bodyPr rtlCol="0" anchor="ctr"/>
            <a:lstStyle/>
            <a:p>
              <a:endParaRPr lang="en-US"/>
            </a:p>
          </p:txBody>
        </p:sp>
        <p:sp>
          <p:nvSpPr>
            <p:cNvPr id="172" name="Graphic 3">
              <a:extLst>
                <a:ext uri="{FF2B5EF4-FFF2-40B4-BE49-F238E27FC236}">
                  <a16:creationId xmlns:a16="http://schemas.microsoft.com/office/drawing/2014/main" id="{3F5F5D34-EB0C-4DA7-977C-69EBAC89AA47}"/>
                </a:ext>
              </a:extLst>
            </p:cNvPr>
            <p:cNvSpPr/>
            <p:nvPr/>
          </p:nvSpPr>
          <p:spPr>
            <a:xfrm>
              <a:off x="4504372" y="2725102"/>
              <a:ext cx="13334" cy="11429"/>
            </a:xfrm>
            <a:custGeom>
              <a:avLst/>
              <a:gdLst>
                <a:gd name="connsiteX0" fmla="*/ 13335 w 13334"/>
                <a:gd name="connsiteY0" fmla="*/ 5715 h 11429"/>
                <a:gd name="connsiteX1" fmla="*/ 6668 w 13334"/>
                <a:gd name="connsiteY1" fmla="*/ 11430 h 11429"/>
                <a:gd name="connsiteX2" fmla="*/ 0 w 13334"/>
                <a:gd name="connsiteY2" fmla="*/ 5715 h 11429"/>
                <a:gd name="connsiteX3" fmla="*/ 6668 w 13334"/>
                <a:gd name="connsiteY3" fmla="*/ 0 h 11429"/>
                <a:gd name="connsiteX4" fmla="*/ 13335 w 13334"/>
                <a:gd name="connsiteY4" fmla="*/ 5715 h 11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4" h="11429">
                  <a:moveTo>
                    <a:pt x="13335" y="5715"/>
                  </a:moveTo>
                  <a:cubicBezTo>
                    <a:pt x="13335" y="8871"/>
                    <a:pt x="10350" y="11430"/>
                    <a:pt x="6668" y="11430"/>
                  </a:cubicBezTo>
                  <a:cubicBezTo>
                    <a:pt x="2985" y="11430"/>
                    <a:pt x="0" y="8871"/>
                    <a:pt x="0" y="5715"/>
                  </a:cubicBezTo>
                  <a:cubicBezTo>
                    <a:pt x="0" y="2559"/>
                    <a:pt x="2985" y="0"/>
                    <a:pt x="6668" y="0"/>
                  </a:cubicBezTo>
                  <a:cubicBezTo>
                    <a:pt x="10350" y="0"/>
                    <a:pt x="13335" y="2559"/>
                    <a:pt x="13335" y="5715"/>
                  </a:cubicBezTo>
                  <a:close/>
                </a:path>
              </a:pathLst>
            </a:custGeom>
            <a:solidFill>
              <a:srgbClr val="FFFFFF">
                <a:alpha val="40000"/>
              </a:srgbClr>
            </a:solidFill>
            <a:ln w="9525" cap="flat">
              <a:noFill/>
              <a:prstDash val="solid"/>
              <a:miter/>
            </a:ln>
          </p:spPr>
          <p:txBody>
            <a:bodyPr rtlCol="0" anchor="ctr"/>
            <a:lstStyle/>
            <a:p>
              <a:endParaRPr lang="en-US"/>
            </a:p>
          </p:txBody>
        </p:sp>
        <p:sp>
          <p:nvSpPr>
            <p:cNvPr id="173" name="Graphic 3">
              <a:extLst>
                <a:ext uri="{FF2B5EF4-FFF2-40B4-BE49-F238E27FC236}">
                  <a16:creationId xmlns:a16="http://schemas.microsoft.com/office/drawing/2014/main" id="{91901121-99C4-4A75-AD77-8F9A26E1537A}"/>
                </a:ext>
              </a:extLst>
            </p:cNvPr>
            <p:cNvSpPr/>
            <p:nvPr/>
          </p:nvSpPr>
          <p:spPr>
            <a:xfrm>
              <a:off x="4525327" y="2725102"/>
              <a:ext cx="11429" cy="11429"/>
            </a:xfrm>
            <a:custGeom>
              <a:avLst/>
              <a:gdLst>
                <a:gd name="connsiteX0" fmla="*/ 11430 w 11429"/>
                <a:gd name="connsiteY0" fmla="*/ 5715 h 11429"/>
                <a:gd name="connsiteX1" fmla="*/ 5715 w 11429"/>
                <a:gd name="connsiteY1" fmla="*/ 11430 h 11429"/>
                <a:gd name="connsiteX2" fmla="*/ 0 w 11429"/>
                <a:gd name="connsiteY2" fmla="*/ 5715 h 11429"/>
                <a:gd name="connsiteX3" fmla="*/ 5715 w 11429"/>
                <a:gd name="connsiteY3" fmla="*/ 0 h 11429"/>
                <a:gd name="connsiteX4" fmla="*/ 11430 w 11429"/>
                <a:gd name="connsiteY4" fmla="*/ 5715 h 11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9" h="11429">
                  <a:moveTo>
                    <a:pt x="11430" y="5715"/>
                  </a:moveTo>
                  <a:cubicBezTo>
                    <a:pt x="11430" y="8871"/>
                    <a:pt x="8871" y="11430"/>
                    <a:pt x="5715" y="11430"/>
                  </a:cubicBezTo>
                  <a:cubicBezTo>
                    <a:pt x="2559" y="11430"/>
                    <a:pt x="0" y="8871"/>
                    <a:pt x="0" y="5715"/>
                  </a:cubicBezTo>
                  <a:cubicBezTo>
                    <a:pt x="0" y="2559"/>
                    <a:pt x="2559" y="0"/>
                    <a:pt x="5715" y="0"/>
                  </a:cubicBezTo>
                  <a:cubicBezTo>
                    <a:pt x="8871" y="0"/>
                    <a:pt x="11430" y="2559"/>
                    <a:pt x="11430" y="5715"/>
                  </a:cubicBezTo>
                  <a:close/>
                </a:path>
              </a:pathLst>
            </a:custGeom>
            <a:solidFill>
              <a:srgbClr val="FFFFFF">
                <a:alpha val="40000"/>
              </a:srgbClr>
            </a:solidFill>
            <a:ln w="9525" cap="flat">
              <a:noFill/>
              <a:prstDash val="solid"/>
              <a:miter/>
            </a:ln>
          </p:spPr>
          <p:txBody>
            <a:bodyPr rtlCol="0" anchor="ctr"/>
            <a:lstStyle/>
            <a:p>
              <a:endParaRPr lang="en-US"/>
            </a:p>
          </p:txBody>
        </p:sp>
        <p:sp>
          <p:nvSpPr>
            <p:cNvPr id="174" name="Graphic 3">
              <a:extLst>
                <a:ext uri="{FF2B5EF4-FFF2-40B4-BE49-F238E27FC236}">
                  <a16:creationId xmlns:a16="http://schemas.microsoft.com/office/drawing/2014/main" id="{010ACD0E-900B-4223-9943-188F6DED38A3}"/>
                </a:ext>
              </a:extLst>
            </p:cNvPr>
            <p:cNvSpPr/>
            <p:nvPr/>
          </p:nvSpPr>
          <p:spPr>
            <a:xfrm>
              <a:off x="4549140" y="2726054"/>
              <a:ext cx="177164" cy="44767"/>
            </a:xfrm>
            <a:custGeom>
              <a:avLst/>
              <a:gdLst>
                <a:gd name="connsiteX0" fmla="*/ 177165 w 177164"/>
                <a:gd name="connsiteY0" fmla="*/ 43815 h 44767"/>
                <a:gd name="connsiteX1" fmla="*/ 0 w 177164"/>
                <a:gd name="connsiteY1" fmla="*/ 44767 h 44767"/>
                <a:gd name="connsiteX2" fmla="*/ 0 w 177164"/>
                <a:gd name="connsiteY2" fmla="*/ 0 h 44767"/>
                <a:gd name="connsiteX3" fmla="*/ 177165 w 177164"/>
                <a:gd name="connsiteY3" fmla="*/ 0 h 44767"/>
              </a:gdLst>
              <a:ahLst/>
              <a:cxnLst>
                <a:cxn ang="0">
                  <a:pos x="connsiteX0" y="connsiteY0"/>
                </a:cxn>
                <a:cxn ang="0">
                  <a:pos x="connsiteX1" y="connsiteY1"/>
                </a:cxn>
                <a:cxn ang="0">
                  <a:pos x="connsiteX2" y="connsiteY2"/>
                </a:cxn>
                <a:cxn ang="0">
                  <a:pos x="connsiteX3" y="connsiteY3"/>
                </a:cxn>
              </a:cxnLst>
              <a:rect l="l" t="t" r="r" b="b"/>
              <a:pathLst>
                <a:path w="177164" h="44767">
                  <a:moveTo>
                    <a:pt x="177165" y="43815"/>
                  </a:moveTo>
                  <a:lnTo>
                    <a:pt x="0" y="44767"/>
                  </a:lnTo>
                  <a:lnTo>
                    <a:pt x="0" y="0"/>
                  </a:lnTo>
                  <a:lnTo>
                    <a:pt x="177165" y="0"/>
                  </a:lnTo>
                  <a:close/>
                </a:path>
              </a:pathLst>
            </a:custGeom>
            <a:solidFill>
              <a:srgbClr val="444B8C"/>
            </a:solidFill>
            <a:ln w="9525" cap="flat">
              <a:noFill/>
              <a:prstDash val="solid"/>
              <a:miter/>
            </a:ln>
          </p:spPr>
          <p:txBody>
            <a:bodyPr rtlCol="0" anchor="ctr"/>
            <a:lstStyle/>
            <a:p>
              <a:endParaRPr lang="en-US"/>
            </a:p>
          </p:txBody>
        </p:sp>
        <p:grpSp>
          <p:nvGrpSpPr>
            <p:cNvPr id="175" name="Graphic 3">
              <a:extLst>
                <a:ext uri="{FF2B5EF4-FFF2-40B4-BE49-F238E27FC236}">
                  <a16:creationId xmlns:a16="http://schemas.microsoft.com/office/drawing/2014/main" id="{1EFA22B7-7A99-4797-A7F4-80DB5C40DF40}"/>
                </a:ext>
              </a:extLst>
            </p:cNvPr>
            <p:cNvGrpSpPr/>
            <p:nvPr/>
          </p:nvGrpSpPr>
          <p:grpSpPr>
            <a:xfrm>
              <a:off x="4561522" y="2731770"/>
              <a:ext cx="153352" cy="36195"/>
              <a:chOff x="4561522" y="2731770"/>
              <a:chExt cx="153352" cy="36195"/>
            </a:xfrm>
            <a:solidFill>
              <a:srgbClr val="FFFFFF"/>
            </a:solidFill>
          </p:grpSpPr>
          <p:sp>
            <p:nvSpPr>
              <p:cNvPr id="176" name="Graphic 3">
                <a:extLst>
                  <a:ext uri="{FF2B5EF4-FFF2-40B4-BE49-F238E27FC236}">
                    <a16:creationId xmlns:a16="http://schemas.microsoft.com/office/drawing/2014/main" id="{73C1BEC4-9177-476B-9AE6-E90C00068A48}"/>
                  </a:ext>
                </a:extLst>
              </p:cNvPr>
              <p:cNvSpPr/>
              <p:nvPr/>
            </p:nvSpPr>
            <p:spPr>
              <a:xfrm>
                <a:off x="4561522" y="2731770"/>
                <a:ext cx="5714" cy="36195"/>
              </a:xfrm>
              <a:custGeom>
                <a:avLst/>
                <a:gdLst>
                  <a:gd name="connsiteX0" fmla="*/ 0 w 5714"/>
                  <a:gd name="connsiteY0" fmla="*/ 0 h 36195"/>
                  <a:gd name="connsiteX1" fmla="*/ 5715 w 5714"/>
                  <a:gd name="connsiteY1" fmla="*/ 0 h 36195"/>
                  <a:gd name="connsiteX2" fmla="*/ 5715 w 5714"/>
                  <a:gd name="connsiteY2" fmla="*/ 36195 h 36195"/>
                  <a:gd name="connsiteX3" fmla="*/ 0 w 5714"/>
                  <a:gd name="connsiteY3" fmla="*/ 36195 h 36195"/>
                </a:gdLst>
                <a:ahLst/>
                <a:cxnLst>
                  <a:cxn ang="0">
                    <a:pos x="connsiteX0" y="connsiteY0"/>
                  </a:cxn>
                  <a:cxn ang="0">
                    <a:pos x="connsiteX1" y="connsiteY1"/>
                  </a:cxn>
                  <a:cxn ang="0">
                    <a:pos x="connsiteX2" y="connsiteY2"/>
                  </a:cxn>
                  <a:cxn ang="0">
                    <a:pos x="connsiteX3" y="connsiteY3"/>
                  </a:cxn>
                </a:cxnLst>
                <a:rect l="l" t="t" r="r" b="b"/>
                <a:pathLst>
                  <a:path w="5714" h="36195">
                    <a:moveTo>
                      <a:pt x="0" y="0"/>
                    </a:moveTo>
                    <a:lnTo>
                      <a:pt x="5715" y="0"/>
                    </a:lnTo>
                    <a:lnTo>
                      <a:pt x="5715" y="36195"/>
                    </a:lnTo>
                    <a:lnTo>
                      <a:pt x="0" y="36195"/>
                    </a:lnTo>
                    <a:close/>
                  </a:path>
                </a:pathLst>
              </a:custGeom>
              <a:solidFill>
                <a:srgbClr val="FFFFFF"/>
              </a:solidFill>
              <a:ln w="9525" cap="flat">
                <a:noFill/>
                <a:prstDash val="solid"/>
                <a:miter/>
              </a:ln>
            </p:spPr>
            <p:txBody>
              <a:bodyPr rtlCol="0" anchor="ctr"/>
              <a:lstStyle/>
              <a:p>
                <a:endParaRPr lang="en-US"/>
              </a:p>
            </p:txBody>
          </p:sp>
          <p:sp>
            <p:nvSpPr>
              <p:cNvPr id="177" name="Graphic 3">
                <a:extLst>
                  <a:ext uri="{FF2B5EF4-FFF2-40B4-BE49-F238E27FC236}">
                    <a16:creationId xmlns:a16="http://schemas.microsoft.com/office/drawing/2014/main" id="{87D1DF79-517C-4A03-AC0E-B429AEE1E8FB}"/>
                  </a:ext>
                </a:extLst>
              </p:cNvPr>
              <p:cNvSpPr/>
              <p:nvPr/>
            </p:nvSpPr>
            <p:spPr>
              <a:xfrm>
                <a:off x="4571047" y="2731770"/>
                <a:ext cx="5714" cy="36195"/>
              </a:xfrm>
              <a:custGeom>
                <a:avLst/>
                <a:gdLst>
                  <a:gd name="connsiteX0" fmla="*/ 0 w 5714"/>
                  <a:gd name="connsiteY0" fmla="*/ 0 h 36195"/>
                  <a:gd name="connsiteX1" fmla="*/ 5715 w 5714"/>
                  <a:gd name="connsiteY1" fmla="*/ 0 h 36195"/>
                  <a:gd name="connsiteX2" fmla="*/ 5715 w 5714"/>
                  <a:gd name="connsiteY2" fmla="*/ 36195 h 36195"/>
                  <a:gd name="connsiteX3" fmla="*/ 0 w 5714"/>
                  <a:gd name="connsiteY3" fmla="*/ 36195 h 36195"/>
                </a:gdLst>
                <a:ahLst/>
                <a:cxnLst>
                  <a:cxn ang="0">
                    <a:pos x="connsiteX0" y="connsiteY0"/>
                  </a:cxn>
                  <a:cxn ang="0">
                    <a:pos x="connsiteX1" y="connsiteY1"/>
                  </a:cxn>
                  <a:cxn ang="0">
                    <a:pos x="connsiteX2" y="connsiteY2"/>
                  </a:cxn>
                  <a:cxn ang="0">
                    <a:pos x="connsiteX3" y="connsiteY3"/>
                  </a:cxn>
                </a:cxnLst>
                <a:rect l="l" t="t" r="r" b="b"/>
                <a:pathLst>
                  <a:path w="5714" h="36195">
                    <a:moveTo>
                      <a:pt x="0" y="0"/>
                    </a:moveTo>
                    <a:lnTo>
                      <a:pt x="5715" y="0"/>
                    </a:lnTo>
                    <a:lnTo>
                      <a:pt x="5715" y="36195"/>
                    </a:lnTo>
                    <a:lnTo>
                      <a:pt x="0" y="36195"/>
                    </a:lnTo>
                    <a:close/>
                  </a:path>
                </a:pathLst>
              </a:custGeom>
              <a:solidFill>
                <a:srgbClr val="FFFFFF"/>
              </a:solidFill>
              <a:ln w="9525" cap="flat">
                <a:noFill/>
                <a:prstDash val="solid"/>
                <a:miter/>
              </a:ln>
            </p:spPr>
            <p:txBody>
              <a:bodyPr rtlCol="0" anchor="ctr"/>
              <a:lstStyle/>
              <a:p>
                <a:endParaRPr lang="en-US"/>
              </a:p>
            </p:txBody>
          </p:sp>
          <p:sp>
            <p:nvSpPr>
              <p:cNvPr id="178" name="Graphic 3">
                <a:extLst>
                  <a:ext uri="{FF2B5EF4-FFF2-40B4-BE49-F238E27FC236}">
                    <a16:creationId xmlns:a16="http://schemas.microsoft.com/office/drawing/2014/main" id="{F6E487C9-B9D9-4D82-ADA8-A053B0A86036}"/>
                  </a:ext>
                </a:extLst>
              </p:cNvPr>
              <p:cNvSpPr/>
              <p:nvPr/>
            </p:nvSpPr>
            <p:spPr>
              <a:xfrm>
                <a:off x="4580572" y="2731770"/>
                <a:ext cx="5714" cy="36195"/>
              </a:xfrm>
              <a:custGeom>
                <a:avLst/>
                <a:gdLst>
                  <a:gd name="connsiteX0" fmla="*/ 0 w 5714"/>
                  <a:gd name="connsiteY0" fmla="*/ 0 h 36195"/>
                  <a:gd name="connsiteX1" fmla="*/ 5715 w 5714"/>
                  <a:gd name="connsiteY1" fmla="*/ 0 h 36195"/>
                  <a:gd name="connsiteX2" fmla="*/ 5715 w 5714"/>
                  <a:gd name="connsiteY2" fmla="*/ 36195 h 36195"/>
                  <a:gd name="connsiteX3" fmla="*/ 0 w 5714"/>
                  <a:gd name="connsiteY3" fmla="*/ 36195 h 36195"/>
                </a:gdLst>
                <a:ahLst/>
                <a:cxnLst>
                  <a:cxn ang="0">
                    <a:pos x="connsiteX0" y="connsiteY0"/>
                  </a:cxn>
                  <a:cxn ang="0">
                    <a:pos x="connsiteX1" y="connsiteY1"/>
                  </a:cxn>
                  <a:cxn ang="0">
                    <a:pos x="connsiteX2" y="connsiteY2"/>
                  </a:cxn>
                  <a:cxn ang="0">
                    <a:pos x="connsiteX3" y="connsiteY3"/>
                  </a:cxn>
                </a:cxnLst>
                <a:rect l="l" t="t" r="r" b="b"/>
                <a:pathLst>
                  <a:path w="5714" h="36195">
                    <a:moveTo>
                      <a:pt x="0" y="0"/>
                    </a:moveTo>
                    <a:lnTo>
                      <a:pt x="5715" y="0"/>
                    </a:lnTo>
                    <a:lnTo>
                      <a:pt x="5715" y="36195"/>
                    </a:lnTo>
                    <a:lnTo>
                      <a:pt x="0" y="36195"/>
                    </a:lnTo>
                    <a:close/>
                  </a:path>
                </a:pathLst>
              </a:custGeom>
              <a:solidFill>
                <a:srgbClr val="FFFFFF"/>
              </a:solidFill>
              <a:ln w="9525" cap="flat">
                <a:noFill/>
                <a:prstDash val="solid"/>
                <a:miter/>
              </a:ln>
            </p:spPr>
            <p:txBody>
              <a:bodyPr rtlCol="0" anchor="ctr"/>
              <a:lstStyle/>
              <a:p>
                <a:endParaRPr lang="en-US"/>
              </a:p>
            </p:txBody>
          </p:sp>
          <p:sp>
            <p:nvSpPr>
              <p:cNvPr id="179" name="Graphic 3">
                <a:extLst>
                  <a:ext uri="{FF2B5EF4-FFF2-40B4-BE49-F238E27FC236}">
                    <a16:creationId xmlns:a16="http://schemas.microsoft.com/office/drawing/2014/main" id="{53B05C51-1CC8-41D8-8316-0CA9D9FF00F4}"/>
                  </a:ext>
                </a:extLst>
              </p:cNvPr>
              <p:cNvSpPr/>
              <p:nvPr/>
            </p:nvSpPr>
            <p:spPr>
              <a:xfrm>
                <a:off x="4590097" y="2731770"/>
                <a:ext cx="5714" cy="36195"/>
              </a:xfrm>
              <a:custGeom>
                <a:avLst/>
                <a:gdLst>
                  <a:gd name="connsiteX0" fmla="*/ 0 w 5714"/>
                  <a:gd name="connsiteY0" fmla="*/ 0 h 36195"/>
                  <a:gd name="connsiteX1" fmla="*/ 5715 w 5714"/>
                  <a:gd name="connsiteY1" fmla="*/ 0 h 36195"/>
                  <a:gd name="connsiteX2" fmla="*/ 5715 w 5714"/>
                  <a:gd name="connsiteY2" fmla="*/ 36195 h 36195"/>
                  <a:gd name="connsiteX3" fmla="*/ 0 w 5714"/>
                  <a:gd name="connsiteY3" fmla="*/ 36195 h 36195"/>
                </a:gdLst>
                <a:ahLst/>
                <a:cxnLst>
                  <a:cxn ang="0">
                    <a:pos x="connsiteX0" y="connsiteY0"/>
                  </a:cxn>
                  <a:cxn ang="0">
                    <a:pos x="connsiteX1" y="connsiteY1"/>
                  </a:cxn>
                  <a:cxn ang="0">
                    <a:pos x="connsiteX2" y="connsiteY2"/>
                  </a:cxn>
                  <a:cxn ang="0">
                    <a:pos x="connsiteX3" y="connsiteY3"/>
                  </a:cxn>
                </a:cxnLst>
                <a:rect l="l" t="t" r="r" b="b"/>
                <a:pathLst>
                  <a:path w="5714" h="36195">
                    <a:moveTo>
                      <a:pt x="0" y="0"/>
                    </a:moveTo>
                    <a:lnTo>
                      <a:pt x="5715" y="0"/>
                    </a:lnTo>
                    <a:lnTo>
                      <a:pt x="5715" y="36195"/>
                    </a:lnTo>
                    <a:lnTo>
                      <a:pt x="0" y="36195"/>
                    </a:lnTo>
                    <a:close/>
                  </a:path>
                </a:pathLst>
              </a:custGeom>
              <a:solidFill>
                <a:srgbClr val="FFFFFF"/>
              </a:solidFill>
              <a:ln w="9525" cap="flat">
                <a:noFill/>
                <a:prstDash val="solid"/>
                <a:miter/>
              </a:ln>
            </p:spPr>
            <p:txBody>
              <a:bodyPr rtlCol="0" anchor="ctr"/>
              <a:lstStyle/>
              <a:p>
                <a:endParaRPr lang="en-US"/>
              </a:p>
            </p:txBody>
          </p:sp>
          <p:sp>
            <p:nvSpPr>
              <p:cNvPr id="180" name="Graphic 3">
                <a:extLst>
                  <a:ext uri="{FF2B5EF4-FFF2-40B4-BE49-F238E27FC236}">
                    <a16:creationId xmlns:a16="http://schemas.microsoft.com/office/drawing/2014/main" id="{9C26FCBD-AB8C-4155-B834-DE4654639569}"/>
                  </a:ext>
                </a:extLst>
              </p:cNvPr>
              <p:cNvSpPr/>
              <p:nvPr/>
            </p:nvSpPr>
            <p:spPr>
              <a:xfrm>
                <a:off x="4598670" y="2731770"/>
                <a:ext cx="5714" cy="36195"/>
              </a:xfrm>
              <a:custGeom>
                <a:avLst/>
                <a:gdLst>
                  <a:gd name="connsiteX0" fmla="*/ 0 w 5714"/>
                  <a:gd name="connsiteY0" fmla="*/ 0 h 36195"/>
                  <a:gd name="connsiteX1" fmla="*/ 5715 w 5714"/>
                  <a:gd name="connsiteY1" fmla="*/ 0 h 36195"/>
                  <a:gd name="connsiteX2" fmla="*/ 5715 w 5714"/>
                  <a:gd name="connsiteY2" fmla="*/ 36195 h 36195"/>
                  <a:gd name="connsiteX3" fmla="*/ 0 w 5714"/>
                  <a:gd name="connsiteY3" fmla="*/ 36195 h 36195"/>
                </a:gdLst>
                <a:ahLst/>
                <a:cxnLst>
                  <a:cxn ang="0">
                    <a:pos x="connsiteX0" y="connsiteY0"/>
                  </a:cxn>
                  <a:cxn ang="0">
                    <a:pos x="connsiteX1" y="connsiteY1"/>
                  </a:cxn>
                  <a:cxn ang="0">
                    <a:pos x="connsiteX2" y="connsiteY2"/>
                  </a:cxn>
                  <a:cxn ang="0">
                    <a:pos x="connsiteX3" y="connsiteY3"/>
                  </a:cxn>
                </a:cxnLst>
                <a:rect l="l" t="t" r="r" b="b"/>
                <a:pathLst>
                  <a:path w="5714" h="36195">
                    <a:moveTo>
                      <a:pt x="0" y="0"/>
                    </a:moveTo>
                    <a:lnTo>
                      <a:pt x="5715" y="0"/>
                    </a:lnTo>
                    <a:lnTo>
                      <a:pt x="5715" y="36195"/>
                    </a:lnTo>
                    <a:lnTo>
                      <a:pt x="0" y="36195"/>
                    </a:lnTo>
                    <a:close/>
                  </a:path>
                </a:pathLst>
              </a:custGeom>
              <a:solidFill>
                <a:srgbClr val="FFFFFF"/>
              </a:solidFill>
              <a:ln w="9525" cap="flat">
                <a:noFill/>
                <a:prstDash val="solid"/>
                <a:miter/>
              </a:ln>
            </p:spPr>
            <p:txBody>
              <a:bodyPr rtlCol="0" anchor="ctr"/>
              <a:lstStyle/>
              <a:p>
                <a:endParaRPr lang="en-US"/>
              </a:p>
            </p:txBody>
          </p:sp>
          <p:sp>
            <p:nvSpPr>
              <p:cNvPr id="181" name="Graphic 3">
                <a:extLst>
                  <a:ext uri="{FF2B5EF4-FFF2-40B4-BE49-F238E27FC236}">
                    <a16:creationId xmlns:a16="http://schemas.microsoft.com/office/drawing/2014/main" id="{D8CB60FC-AFC2-4ED5-AA35-E2043F233D67}"/>
                  </a:ext>
                </a:extLst>
              </p:cNvPr>
              <p:cNvSpPr/>
              <p:nvPr/>
            </p:nvSpPr>
            <p:spPr>
              <a:xfrm>
                <a:off x="4608195" y="2731770"/>
                <a:ext cx="5714" cy="36195"/>
              </a:xfrm>
              <a:custGeom>
                <a:avLst/>
                <a:gdLst>
                  <a:gd name="connsiteX0" fmla="*/ 0 w 5714"/>
                  <a:gd name="connsiteY0" fmla="*/ 0 h 36195"/>
                  <a:gd name="connsiteX1" fmla="*/ 5715 w 5714"/>
                  <a:gd name="connsiteY1" fmla="*/ 0 h 36195"/>
                  <a:gd name="connsiteX2" fmla="*/ 5715 w 5714"/>
                  <a:gd name="connsiteY2" fmla="*/ 36195 h 36195"/>
                  <a:gd name="connsiteX3" fmla="*/ 0 w 5714"/>
                  <a:gd name="connsiteY3" fmla="*/ 36195 h 36195"/>
                </a:gdLst>
                <a:ahLst/>
                <a:cxnLst>
                  <a:cxn ang="0">
                    <a:pos x="connsiteX0" y="connsiteY0"/>
                  </a:cxn>
                  <a:cxn ang="0">
                    <a:pos x="connsiteX1" y="connsiteY1"/>
                  </a:cxn>
                  <a:cxn ang="0">
                    <a:pos x="connsiteX2" y="connsiteY2"/>
                  </a:cxn>
                  <a:cxn ang="0">
                    <a:pos x="connsiteX3" y="connsiteY3"/>
                  </a:cxn>
                </a:cxnLst>
                <a:rect l="l" t="t" r="r" b="b"/>
                <a:pathLst>
                  <a:path w="5714" h="36195">
                    <a:moveTo>
                      <a:pt x="0" y="0"/>
                    </a:moveTo>
                    <a:lnTo>
                      <a:pt x="5715" y="0"/>
                    </a:lnTo>
                    <a:lnTo>
                      <a:pt x="5715" y="36195"/>
                    </a:lnTo>
                    <a:lnTo>
                      <a:pt x="0" y="36195"/>
                    </a:lnTo>
                    <a:close/>
                  </a:path>
                </a:pathLst>
              </a:custGeom>
              <a:solidFill>
                <a:srgbClr val="FFFFFF"/>
              </a:solidFill>
              <a:ln w="9525" cap="flat">
                <a:noFill/>
                <a:prstDash val="solid"/>
                <a:miter/>
              </a:ln>
            </p:spPr>
            <p:txBody>
              <a:bodyPr rtlCol="0" anchor="ctr"/>
              <a:lstStyle/>
              <a:p>
                <a:endParaRPr lang="en-US"/>
              </a:p>
            </p:txBody>
          </p:sp>
          <p:sp>
            <p:nvSpPr>
              <p:cNvPr id="182" name="Graphic 3">
                <a:extLst>
                  <a:ext uri="{FF2B5EF4-FFF2-40B4-BE49-F238E27FC236}">
                    <a16:creationId xmlns:a16="http://schemas.microsoft.com/office/drawing/2014/main" id="{A9786ACC-F85D-4F75-9CAA-79D4637D44E4}"/>
                  </a:ext>
                </a:extLst>
              </p:cNvPr>
              <p:cNvSpPr/>
              <p:nvPr/>
            </p:nvSpPr>
            <p:spPr>
              <a:xfrm>
                <a:off x="4617720" y="2731770"/>
                <a:ext cx="5714" cy="36195"/>
              </a:xfrm>
              <a:custGeom>
                <a:avLst/>
                <a:gdLst>
                  <a:gd name="connsiteX0" fmla="*/ 0 w 5714"/>
                  <a:gd name="connsiteY0" fmla="*/ 0 h 36195"/>
                  <a:gd name="connsiteX1" fmla="*/ 5715 w 5714"/>
                  <a:gd name="connsiteY1" fmla="*/ 0 h 36195"/>
                  <a:gd name="connsiteX2" fmla="*/ 5715 w 5714"/>
                  <a:gd name="connsiteY2" fmla="*/ 36195 h 36195"/>
                  <a:gd name="connsiteX3" fmla="*/ 0 w 5714"/>
                  <a:gd name="connsiteY3" fmla="*/ 36195 h 36195"/>
                </a:gdLst>
                <a:ahLst/>
                <a:cxnLst>
                  <a:cxn ang="0">
                    <a:pos x="connsiteX0" y="connsiteY0"/>
                  </a:cxn>
                  <a:cxn ang="0">
                    <a:pos x="connsiteX1" y="connsiteY1"/>
                  </a:cxn>
                  <a:cxn ang="0">
                    <a:pos x="connsiteX2" y="connsiteY2"/>
                  </a:cxn>
                  <a:cxn ang="0">
                    <a:pos x="connsiteX3" y="connsiteY3"/>
                  </a:cxn>
                </a:cxnLst>
                <a:rect l="l" t="t" r="r" b="b"/>
                <a:pathLst>
                  <a:path w="5714" h="36195">
                    <a:moveTo>
                      <a:pt x="0" y="0"/>
                    </a:moveTo>
                    <a:lnTo>
                      <a:pt x="5715" y="0"/>
                    </a:lnTo>
                    <a:lnTo>
                      <a:pt x="5715" y="36195"/>
                    </a:lnTo>
                    <a:lnTo>
                      <a:pt x="0" y="36195"/>
                    </a:lnTo>
                    <a:close/>
                  </a:path>
                </a:pathLst>
              </a:custGeom>
              <a:solidFill>
                <a:srgbClr val="FFFFFF"/>
              </a:solidFill>
              <a:ln w="9525" cap="flat">
                <a:noFill/>
                <a:prstDash val="solid"/>
                <a:miter/>
              </a:ln>
            </p:spPr>
            <p:txBody>
              <a:bodyPr rtlCol="0" anchor="ctr"/>
              <a:lstStyle/>
              <a:p>
                <a:endParaRPr lang="en-US"/>
              </a:p>
            </p:txBody>
          </p:sp>
          <p:sp>
            <p:nvSpPr>
              <p:cNvPr id="183" name="Graphic 3">
                <a:extLst>
                  <a:ext uri="{FF2B5EF4-FFF2-40B4-BE49-F238E27FC236}">
                    <a16:creationId xmlns:a16="http://schemas.microsoft.com/office/drawing/2014/main" id="{B91D7042-6175-467A-81CD-B4C347BC4F44}"/>
                  </a:ext>
                </a:extLst>
              </p:cNvPr>
              <p:cNvSpPr/>
              <p:nvPr/>
            </p:nvSpPr>
            <p:spPr>
              <a:xfrm>
                <a:off x="4627245" y="2731770"/>
                <a:ext cx="5714" cy="36195"/>
              </a:xfrm>
              <a:custGeom>
                <a:avLst/>
                <a:gdLst>
                  <a:gd name="connsiteX0" fmla="*/ 0 w 5714"/>
                  <a:gd name="connsiteY0" fmla="*/ 0 h 36195"/>
                  <a:gd name="connsiteX1" fmla="*/ 5715 w 5714"/>
                  <a:gd name="connsiteY1" fmla="*/ 0 h 36195"/>
                  <a:gd name="connsiteX2" fmla="*/ 5715 w 5714"/>
                  <a:gd name="connsiteY2" fmla="*/ 36195 h 36195"/>
                  <a:gd name="connsiteX3" fmla="*/ 0 w 5714"/>
                  <a:gd name="connsiteY3" fmla="*/ 36195 h 36195"/>
                </a:gdLst>
                <a:ahLst/>
                <a:cxnLst>
                  <a:cxn ang="0">
                    <a:pos x="connsiteX0" y="connsiteY0"/>
                  </a:cxn>
                  <a:cxn ang="0">
                    <a:pos x="connsiteX1" y="connsiteY1"/>
                  </a:cxn>
                  <a:cxn ang="0">
                    <a:pos x="connsiteX2" y="connsiteY2"/>
                  </a:cxn>
                  <a:cxn ang="0">
                    <a:pos x="connsiteX3" y="connsiteY3"/>
                  </a:cxn>
                </a:cxnLst>
                <a:rect l="l" t="t" r="r" b="b"/>
                <a:pathLst>
                  <a:path w="5714" h="36195">
                    <a:moveTo>
                      <a:pt x="0" y="0"/>
                    </a:moveTo>
                    <a:lnTo>
                      <a:pt x="5715" y="0"/>
                    </a:lnTo>
                    <a:lnTo>
                      <a:pt x="5715" y="36195"/>
                    </a:lnTo>
                    <a:lnTo>
                      <a:pt x="0" y="36195"/>
                    </a:lnTo>
                    <a:close/>
                  </a:path>
                </a:pathLst>
              </a:custGeom>
              <a:solidFill>
                <a:srgbClr val="FFFFFF"/>
              </a:solidFill>
              <a:ln w="9525" cap="flat">
                <a:noFill/>
                <a:prstDash val="solid"/>
                <a:miter/>
              </a:ln>
            </p:spPr>
            <p:txBody>
              <a:bodyPr rtlCol="0" anchor="ctr"/>
              <a:lstStyle/>
              <a:p>
                <a:endParaRPr lang="en-US"/>
              </a:p>
            </p:txBody>
          </p:sp>
          <p:sp>
            <p:nvSpPr>
              <p:cNvPr id="184" name="Graphic 3">
                <a:extLst>
                  <a:ext uri="{FF2B5EF4-FFF2-40B4-BE49-F238E27FC236}">
                    <a16:creationId xmlns:a16="http://schemas.microsoft.com/office/drawing/2014/main" id="{F59EA3AE-7942-4B2B-AB05-67DD42F323AB}"/>
                  </a:ext>
                </a:extLst>
              </p:cNvPr>
              <p:cNvSpPr/>
              <p:nvPr/>
            </p:nvSpPr>
            <p:spPr>
              <a:xfrm>
                <a:off x="4636770" y="2731770"/>
                <a:ext cx="4762" cy="35242"/>
              </a:xfrm>
              <a:custGeom>
                <a:avLst/>
                <a:gdLst>
                  <a:gd name="connsiteX0" fmla="*/ 0 w 4762"/>
                  <a:gd name="connsiteY0" fmla="*/ 0 h 35242"/>
                  <a:gd name="connsiteX1" fmla="*/ 4763 w 4762"/>
                  <a:gd name="connsiteY1" fmla="*/ 0 h 35242"/>
                  <a:gd name="connsiteX2" fmla="*/ 4763 w 4762"/>
                  <a:gd name="connsiteY2" fmla="*/ 35243 h 35242"/>
                  <a:gd name="connsiteX3" fmla="*/ 0 w 4762"/>
                  <a:gd name="connsiteY3" fmla="*/ 35243 h 35242"/>
                </a:gdLst>
                <a:ahLst/>
                <a:cxnLst>
                  <a:cxn ang="0">
                    <a:pos x="connsiteX0" y="connsiteY0"/>
                  </a:cxn>
                  <a:cxn ang="0">
                    <a:pos x="connsiteX1" y="connsiteY1"/>
                  </a:cxn>
                  <a:cxn ang="0">
                    <a:pos x="connsiteX2" y="connsiteY2"/>
                  </a:cxn>
                  <a:cxn ang="0">
                    <a:pos x="connsiteX3" y="connsiteY3"/>
                  </a:cxn>
                </a:cxnLst>
                <a:rect l="l" t="t" r="r" b="b"/>
                <a:pathLst>
                  <a:path w="4762" h="35242">
                    <a:moveTo>
                      <a:pt x="0" y="0"/>
                    </a:moveTo>
                    <a:lnTo>
                      <a:pt x="4763" y="0"/>
                    </a:lnTo>
                    <a:lnTo>
                      <a:pt x="4763" y="35243"/>
                    </a:lnTo>
                    <a:lnTo>
                      <a:pt x="0" y="35243"/>
                    </a:lnTo>
                    <a:close/>
                  </a:path>
                </a:pathLst>
              </a:custGeom>
              <a:solidFill>
                <a:srgbClr val="FFFFFF"/>
              </a:solidFill>
              <a:ln w="9525" cap="flat">
                <a:noFill/>
                <a:prstDash val="solid"/>
                <a:miter/>
              </a:ln>
            </p:spPr>
            <p:txBody>
              <a:bodyPr rtlCol="0" anchor="ctr"/>
              <a:lstStyle/>
              <a:p>
                <a:endParaRPr lang="en-US"/>
              </a:p>
            </p:txBody>
          </p:sp>
          <p:sp>
            <p:nvSpPr>
              <p:cNvPr id="185" name="Graphic 3">
                <a:extLst>
                  <a:ext uri="{FF2B5EF4-FFF2-40B4-BE49-F238E27FC236}">
                    <a16:creationId xmlns:a16="http://schemas.microsoft.com/office/drawing/2014/main" id="{E74C0A6C-E846-460F-9442-CC19BEEF759D}"/>
                  </a:ext>
                </a:extLst>
              </p:cNvPr>
              <p:cNvSpPr/>
              <p:nvPr/>
            </p:nvSpPr>
            <p:spPr>
              <a:xfrm>
                <a:off x="4645342" y="2731770"/>
                <a:ext cx="4762" cy="35242"/>
              </a:xfrm>
              <a:custGeom>
                <a:avLst/>
                <a:gdLst>
                  <a:gd name="connsiteX0" fmla="*/ 0 w 4762"/>
                  <a:gd name="connsiteY0" fmla="*/ 0 h 35242"/>
                  <a:gd name="connsiteX1" fmla="*/ 4762 w 4762"/>
                  <a:gd name="connsiteY1" fmla="*/ 0 h 35242"/>
                  <a:gd name="connsiteX2" fmla="*/ 4762 w 4762"/>
                  <a:gd name="connsiteY2" fmla="*/ 35243 h 35242"/>
                  <a:gd name="connsiteX3" fmla="*/ 0 w 4762"/>
                  <a:gd name="connsiteY3" fmla="*/ 35243 h 35242"/>
                </a:gdLst>
                <a:ahLst/>
                <a:cxnLst>
                  <a:cxn ang="0">
                    <a:pos x="connsiteX0" y="connsiteY0"/>
                  </a:cxn>
                  <a:cxn ang="0">
                    <a:pos x="connsiteX1" y="connsiteY1"/>
                  </a:cxn>
                  <a:cxn ang="0">
                    <a:pos x="connsiteX2" y="connsiteY2"/>
                  </a:cxn>
                  <a:cxn ang="0">
                    <a:pos x="connsiteX3" y="connsiteY3"/>
                  </a:cxn>
                </a:cxnLst>
                <a:rect l="l" t="t" r="r" b="b"/>
                <a:pathLst>
                  <a:path w="4762" h="35242">
                    <a:moveTo>
                      <a:pt x="0" y="0"/>
                    </a:moveTo>
                    <a:lnTo>
                      <a:pt x="4762" y="0"/>
                    </a:lnTo>
                    <a:lnTo>
                      <a:pt x="4762" y="35243"/>
                    </a:lnTo>
                    <a:lnTo>
                      <a:pt x="0" y="35243"/>
                    </a:lnTo>
                    <a:close/>
                  </a:path>
                </a:pathLst>
              </a:custGeom>
              <a:solidFill>
                <a:srgbClr val="FFFFFF"/>
              </a:solidFill>
              <a:ln w="9525" cap="flat">
                <a:noFill/>
                <a:prstDash val="solid"/>
                <a:miter/>
              </a:ln>
            </p:spPr>
            <p:txBody>
              <a:bodyPr rtlCol="0" anchor="ctr"/>
              <a:lstStyle/>
              <a:p>
                <a:endParaRPr lang="en-US"/>
              </a:p>
            </p:txBody>
          </p:sp>
          <p:sp>
            <p:nvSpPr>
              <p:cNvPr id="186" name="Graphic 3">
                <a:extLst>
                  <a:ext uri="{FF2B5EF4-FFF2-40B4-BE49-F238E27FC236}">
                    <a16:creationId xmlns:a16="http://schemas.microsoft.com/office/drawing/2014/main" id="{C3767B93-214E-4EFD-8E6A-4625D2DFED48}"/>
                  </a:ext>
                </a:extLst>
              </p:cNvPr>
              <p:cNvSpPr/>
              <p:nvPr/>
            </p:nvSpPr>
            <p:spPr>
              <a:xfrm>
                <a:off x="4654867" y="2731770"/>
                <a:ext cx="4762" cy="35242"/>
              </a:xfrm>
              <a:custGeom>
                <a:avLst/>
                <a:gdLst>
                  <a:gd name="connsiteX0" fmla="*/ 0 w 4762"/>
                  <a:gd name="connsiteY0" fmla="*/ 0 h 35242"/>
                  <a:gd name="connsiteX1" fmla="*/ 4762 w 4762"/>
                  <a:gd name="connsiteY1" fmla="*/ 0 h 35242"/>
                  <a:gd name="connsiteX2" fmla="*/ 4762 w 4762"/>
                  <a:gd name="connsiteY2" fmla="*/ 35243 h 35242"/>
                  <a:gd name="connsiteX3" fmla="*/ 0 w 4762"/>
                  <a:gd name="connsiteY3" fmla="*/ 35243 h 35242"/>
                </a:gdLst>
                <a:ahLst/>
                <a:cxnLst>
                  <a:cxn ang="0">
                    <a:pos x="connsiteX0" y="connsiteY0"/>
                  </a:cxn>
                  <a:cxn ang="0">
                    <a:pos x="connsiteX1" y="connsiteY1"/>
                  </a:cxn>
                  <a:cxn ang="0">
                    <a:pos x="connsiteX2" y="connsiteY2"/>
                  </a:cxn>
                  <a:cxn ang="0">
                    <a:pos x="connsiteX3" y="connsiteY3"/>
                  </a:cxn>
                </a:cxnLst>
                <a:rect l="l" t="t" r="r" b="b"/>
                <a:pathLst>
                  <a:path w="4762" h="35242">
                    <a:moveTo>
                      <a:pt x="0" y="0"/>
                    </a:moveTo>
                    <a:lnTo>
                      <a:pt x="4762" y="0"/>
                    </a:lnTo>
                    <a:lnTo>
                      <a:pt x="4762" y="35243"/>
                    </a:lnTo>
                    <a:lnTo>
                      <a:pt x="0" y="35243"/>
                    </a:lnTo>
                    <a:close/>
                  </a:path>
                </a:pathLst>
              </a:custGeom>
              <a:solidFill>
                <a:srgbClr val="FFFFFF"/>
              </a:solidFill>
              <a:ln w="9525" cap="flat">
                <a:noFill/>
                <a:prstDash val="solid"/>
                <a:miter/>
              </a:ln>
            </p:spPr>
            <p:txBody>
              <a:bodyPr rtlCol="0" anchor="ctr"/>
              <a:lstStyle/>
              <a:p>
                <a:endParaRPr lang="en-US"/>
              </a:p>
            </p:txBody>
          </p:sp>
          <p:sp>
            <p:nvSpPr>
              <p:cNvPr id="187" name="Graphic 3">
                <a:extLst>
                  <a:ext uri="{FF2B5EF4-FFF2-40B4-BE49-F238E27FC236}">
                    <a16:creationId xmlns:a16="http://schemas.microsoft.com/office/drawing/2014/main" id="{F61FCB48-D97A-48C3-9D4D-EE0125A74C06}"/>
                  </a:ext>
                </a:extLst>
              </p:cNvPr>
              <p:cNvSpPr/>
              <p:nvPr/>
            </p:nvSpPr>
            <p:spPr>
              <a:xfrm>
                <a:off x="4664392" y="2731770"/>
                <a:ext cx="4762" cy="35242"/>
              </a:xfrm>
              <a:custGeom>
                <a:avLst/>
                <a:gdLst>
                  <a:gd name="connsiteX0" fmla="*/ 0 w 4762"/>
                  <a:gd name="connsiteY0" fmla="*/ 0 h 35242"/>
                  <a:gd name="connsiteX1" fmla="*/ 4762 w 4762"/>
                  <a:gd name="connsiteY1" fmla="*/ 0 h 35242"/>
                  <a:gd name="connsiteX2" fmla="*/ 4762 w 4762"/>
                  <a:gd name="connsiteY2" fmla="*/ 35243 h 35242"/>
                  <a:gd name="connsiteX3" fmla="*/ 0 w 4762"/>
                  <a:gd name="connsiteY3" fmla="*/ 35243 h 35242"/>
                </a:gdLst>
                <a:ahLst/>
                <a:cxnLst>
                  <a:cxn ang="0">
                    <a:pos x="connsiteX0" y="connsiteY0"/>
                  </a:cxn>
                  <a:cxn ang="0">
                    <a:pos x="connsiteX1" y="connsiteY1"/>
                  </a:cxn>
                  <a:cxn ang="0">
                    <a:pos x="connsiteX2" y="connsiteY2"/>
                  </a:cxn>
                  <a:cxn ang="0">
                    <a:pos x="connsiteX3" y="connsiteY3"/>
                  </a:cxn>
                </a:cxnLst>
                <a:rect l="l" t="t" r="r" b="b"/>
                <a:pathLst>
                  <a:path w="4762" h="35242">
                    <a:moveTo>
                      <a:pt x="0" y="0"/>
                    </a:moveTo>
                    <a:lnTo>
                      <a:pt x="4762" y="0"/>
                    </a:lnTo>
                    <a:lnTo>
                      <a:pt x="4762" y="35243"/>
                    </a:lnTo>
                    <a:lnTo>
                      <a:pt x="0" y="35243"/>
                    </a:lnTo>
                    <a:close/>
                  </a:path>
                </a:pathLst>
              </a:custGeom>
              <a:solidFill>
                <a:srgbClr val="FFFFFF"/>
              </a:solidFill>
              <a:ln w="9525" cap="flat">
                <a:noFill/>
                <a:prstDash val="solid"/>
                <a:miter/>
              </a:ln>
            </p:spPr>
            <p:txBody>
              <a:bodyPr rtlCol="0" anchor="ctr"/>
              <a:lstStyle/>
              <a:p>
                <a:endParaRPr lang="en-US"/>
              </a:p>
            </p:txBody>
          </p:sp>
          <p:sp>
            <p:nvSpPr>
              <p:cNvPr id="188" name="Graphic 3">
                <a:extLst>
                  <a:ext uri="{FF2B5EF4-FFF2-40B4-BE49-F238E27FC236}">
                    <a16:creationId xmlns:a16="http://schemas.microsoft.com/office/drawing/2014/main" id="{EFC00638-64B8-4D08-A5FE-BBD8FF730794}"/>
                  </a:ext>
                </a:extLst>
              </p:cNvPr>
              <p:cNvSpPr/>
              <p:nvPr/>
            </p:nvSpPr>
            <p:spPr>
              <a:xfrm>
                <a:off x="4673917" y="2731770"/>
                <a:ext cx="4762" cy="35242"/>
              </a:xfrm>
              <a:custGeom>
                <a:avLst/>
                <a:gdLst>
                  <a:gd name="connsiteX0" fmla="*/ 0 w 4762"/>
                  <a:gd name="connsiteY0" fmla="*/ 0 h 35242"/>
                  <a:gd name="connsiteX1" fmla="*/ 4762 w 4762"/>
                  <a:gd name="connsiteY1" fmla="*/ 0 h 35242"/>
                  <a:gd name="connsiteX2" fmla="*/ 4762 w 4762"/>
                  <a:gd name="connsiteY2" fmla="*/ 35243 h 35242"/>
                  <a:gd name="connsiteX3" fmla="*/ 0 w 4762"/>
                  <a:gd name="connsiteY3" fmla="*/ 35243 h 35242"/>
                </a:gdLst>
                <a:ahLst/>
                <a:cxnLst>
                  <a:cxn ang="0">
                    <a:pos x="connsiteX0" y="connsiteY0"/>
                  </a:cxn>
                  <a:cxn ang="0">
                    <a:pos x="connsiteX1" y="connsiteY1"/>
                  </a:cxn>
                  <a:cxn ang="0">
                    <a:pos x="connsiteX2" y="connsiteY2"/>
                  </a:cxn>
                  <a:cxn ang="0">
                    <a:pos x="connsiteX3" y="connsiteY3"/>
                  </a:cxn>
                </a:cxnLst>
                <a:rect l="l" t="t" r="r" b="b"/>
                <a:pathLst>
                  <a:path w="4762" h="35242">
                    <a:moveTo>
                      <a:pt x="0" y="0"/>
                    </a:moveTo>
                    <a:lnTo>
                      <a:pt x="4762" y="0"/>
                    </a:lnTo>
                    <a:lnTo>
                      <a:pt x="4762" y="35243"/>
                    </a:lnTo>
                    <a:lnTo>
                      <a:pt x="0" y="35243"/>
                    </a:lnTo>
                    <a:close/>
                  </a:path>
                </a:pathLst>
              </a:custGeom>
              <a:solidFill>
                <a:srgbClr val="FFFFFF"/>
              </a:solidFill>
              <a:ln w="9525" cap="flat">
                <a:noFill/>
                <a:prstDash val="solid"/>
                <a:miter/>
              </a:ln>
            </p:spPr>
            <p:txBody>
              <a:bodyPr rtlCol="0" anchor="ctr"/>
              <a:lstStyle/>
              <a:p>
                <a:endParaRPr lang="en-US"/>
              </a:p>
            </p:txBody>
          </p:sp>
          <p:sp>
            <p:nvSpPr>
              <p:cNvPr id="189" name="Graphic 3">
                <a:extLst>
                  <a:ext uri="{FF2B5EF4-FFF2-40B4-BE49-F238E27FC236}">
                    <a16:creationId xmlns:a16="http://schemas.microsoft.com/office/drawing/2014/main" id="{BAA835EF-EFFD-46E0-95D6-DBF321914B38}"/>
                  </a:ext>
                </a:extLst>
              </p:cNvPr>
              <p:cNvSpPr/>
              <p:nvPr/>
            </p:nvSpPr>
            <p:spPr>
              <a:xfrm>
                <a:off x="4682490" y="2731770"/>
                <a:ext cx="4762" cy="35242"/>
              </a:xfrm>
              <a:custGeom>
                <a:avLst/>
                <a:gdLst>
                  <a:gd name="connsiteX0" fmla="*/ 0 w 4762"/>
                  <a:gd name="connsiteY0" fmla="*/ 0 h 35242"/>
                  <a:gd name="connsiteX1" fmla="*/ 4763 w 4762"/>
                  <a:gd name="connsiteY1" fmla="*/ 0 h 35242"/>
                  <a:gd name="connsiteX2" fmla="*/ 4763 w 4762"/>
                  <a:gd name="connsiteY2" fmla="*/ 35243 h 35242"/>
                  <a:gd name="connsiteX3" fmla="*/ 0 w 4762"/>
                  <a:gd name="connsiteY3" fmla="*/ 35243 h 35242"/>
                </a:gdLst>
                <a:ahLst/>
                <a:cxnLst>
                  <a:cxn ang="0">
                    <a:pos x="connsiteX0" y="connsiteY0"/>
                  </a:cxn>
                  <a:cxn ang="0">
                    <a:pos x="connsiteX1" y="connsiteY1"/>
                  </a:cxn>
                  <a:cxn ang="0">
                    <a:pos x="connsiteX2" y="connsiteY2"/>
                  </a:cxn>
                  <a:cxn ang="0">
                    <a:pos x="connsiteX3" y="connsiteY3"/>
                  </a:cxn>
                </a:cxnLst>
                <a:rect l="l" t="t" r="r" b="b"/>
                <a:pathLst>
                  <a:path w="4762" h="35242">
                    <a:moveTo>
                      <a:pt x="0" y="0"/>
                    </a:moveTo>
                    <a:lnTo>
                      <a:pt x="4763" y="0"/>
                    </a:lnTo>
                    <a:lnTo>
                      <a:pt x="4763" y="35243"/>
                    </a:lnTo>
                    <a:lnTo>
                      <a:pt x="0" y="35243"/>
                    </a:lnTo>
                    <a:close/>
                  </a:path>
                </a:pathLst>
              </a:custGeom>
              <a:solidFill>
                <a:srgbClr val="FFFFFF"/>
              </a:solidFill>
              <a:ln w="9525" cap="flat">
                <a:noFill/>
                <a:prstDash val="solid"/>
                <a:miter/>
              </a:ln>
            </p:spPr>
            <p:txBody>
              <a:bodyPr rtlCol="0" anchor="ctr"/>
              <a:lstStyle/>
              <a:p>
                <a:endParaRPr lang="en-US"/>
              </a:p>
            </p:txBody>
          </p:sp>
          <p:sp>
            <p:nvSpPr>
              <p:cNvPr id="190" name="Graphic 3">
                <a:extLst>
                  <a:ext uri="{FF2B5EF4-FFF2-40B4-BE49-F238E27FC236}">
                    <a16:creationId xmlns:a16="http://schemas.microsoft.com/office/drawing/2014/main" id="{168258D3-2320-4C7C-ABD9-BC85DFAEB056}"/>
                  </a:ext>
                </a:extLst>
              </p:cNvPr>
              <p:cNvSpPr/>
              <p:nvPr/>
            </p:nvSpPr>
            <p:spPr>
              <a:xfrm>
                <a:off x="4692015" y="2731770"/>
                <a:ext cx="4762" cy="35242"/>
              </a:xfrm>
              <a:custGeom>
                <a:avLst/>
                <a:gdLst>
                  <a:gd name="connsiteX0" fmla="*/ 0 w 4762"/>
                  <a:gd name="connsiteY0" fmla="*/ 0 h 35242"/>
                  <a:gd name="connsiteX1" fmla="*/ 4763 w 4762"/>
                  <a:gd name="connsiteY1" fmla="*/ 0 h 35242"/>
                  <a:gd name="connsiteX2" fmla="*/ 4763 w 4762"/>
                  <a:gd name="connsiteY2" fmla="*/ 35243 h 35242"/>
                  <a:gd name="connsiteX3" fmla="*/ 0 w 4762"/>
                  <a:gd name="connsiteY3" fmla="*/ 35243 h 35242"/>
                </a:gdLst>
                <a:ahLst/>
                <a:cxnLst>
                  <a:cxn ang="0">
                    <a:pos x="connsiteX0" y="connsiteY0"/>
                  </a:cxn>
                  <a:cxn ang="0">
                    <a:pos x="connsiteX1" y="connsiteY1"/>
                  </a:cxn>
                  <a:cxn ang="0">
                    <a:pos x="connsiteX2" y="connsiteY2"/>
                  </a:cxn>
                  <a:cxn ang="0">
                    <a:pos x="connsiteX3" y="connsiteY3"/>
                  </a:cxn>
                </a:cxnLst>
                <a:rect l="l" t="t" r="r" b="b"/>
                <a:pathLst>
                  <a:path w="4762" h="35242">
                    <a:moveTo>
                      <a:pt x="0" y="0"/>
                    </a:moveTo>
                    <a:lnTo>
                      <a:pt x="4763" y="0"/>
                    </a:lnTo>
                    <a:lnTo>
                      <a:pt x="4763" y="35243"/>
                    </a:lnTo>
                    <a:lnTo>
                      <a:pt x="0" y="35243"/>
                    </a:lnTo>
                    <a:close/>
                  </a:path>
                </a:pathLst>
              </a:custGeom>
              <a:solidFill>
                <a:srgbClr val="FFFFFF"/>
              </a:solidFill>
              <a:ln w="9525" cap="flat">
                <a:noFill/>
                <a:prstDash val="solid"/>
                <a:miter/>
              </a:ln>
            </p:spPr>
            <p:txBody>
              <a:bodyPr rtlCol="0" anchor="ctr"/>
              <a:lstStyle/>
              <a:p>
                <a:endParaRPr lang="en-US"/>
              </a:p>
            </p:txBody>
          </p:sp>
          <p:sp>
            <p:nvSpPr>
              <p:cNvPr id="191" name="Graphic 3">
                <a:extLst>
                  <a:ext uri="{FF2B5EF4-FFF2-40B4-BE49-F238E27FC236}">
                    <a16:creationId xmlns:a16="http://schemas.microsoft.com/office/drawing/2014/main" id="{D50E4A3C-83B1-4C8D-B8CA-EDBC6024BC19}"/>
                  </a:ext>
                </a:extLst>
              </p:cNvPr>
              <p:cNvSpPr/>
              <p:nvPr/>
            </p:nvSpPr>
            <p:spPr>
              <a:xfrm>
                <a:off x="4700587" y="2731770"/>
                <a:ext cx="4762" cy="35242"/>
              </a:xfrm>
              <a:custGeom>
                <a:avLst/>
                <a:gdLst>
                  <a:gd name="connsiteX0" fmla="*/ 0 w 4762"/>
                  <a:gd name="connsiteY0" fmla="*/ 0 h 35242"/>
                  <a:gd name="connsiteX1" fmla="*/ 4763 w 4762"/>
                  <a:gd name="connsiteY1" fmla="*/ 0 h 35242"/>
                  <a:gd name="connsiteX2" fmla="*/ 4763 w 4762"/>
                  <a:gd name="connsiteY2" fmla="*/ 35243 h 35242"/>
                  <a:gd name="connsiteX3" fmla="*/ 0 w 4762"/>
                  <a:gd name="connsiteY3" fmla="*/ 35243 h 35242"/>
                </a:gdLst>
                <a:ahLst/>
                <a:cxnLst>
                  <a:cxn ang="0">
                    <a:pos x="connsiteX0" y="connsiteY0"/>
                  </a:cxn>
                  <a:cxn ang="0">
                    <a:pos x="connsiteX1" y="connsiteY1"/>
                  </a:cxn>
                  <a:cxn ang="0">
                    <a:pos x="connsiteX2" y="connsiteY2"/>
                  </a:cxn>
                  <a:cxn ang="0">
                    <a:pos x="connsiteX3" y="connsiteY3"/>
                  </a:cxn>
                </a:cxnLst>
                <a:rect l="l" t="t" r="r" b="b"/>
                <a:pathLst>
                  <a:path w="4762" h="35242">
                    <a:moveTo>
                      <a:pt x="0" y="0"/>
                    </a:moveTo>
                    <a:lnTo>
                      <a:pt x="4763" y="0"/>
                    </a:lnTo>
                    <a:lnTo>
                      <a:pt x="4763" y="35243"/>
                    </a:lnTo>
                    <a:lnTo>
                      <a:pt x="0" y="35243"/>
                    </a:lnTo>
                    <a:close/>
                  </a:path>
                </a:pathLst>
              </a:custGeom>
              <a:solidFill>
                <a:srgbClr val="FFFFFF"/>
              </a:solidFill>
              <a:ln w="9525" cap="flat">
                <a:noFill/>
                <a:prstDash val="solid"/>
                <a:miter/>
              </a:ln>
            </p:spPr>
            <p:txBody>
              <a:bodyPr rtlCol="0" anchor="ctr"/>
              <a:lstStyle/>
              <a:p>
                <a:endParaRPr lang="en-US"/>
              </a:p>
            </p:txBody>
          </p:sp>
          <p:sp>
            <p:nvSpPr>
              <p:cNvPr id="192" name="Graphic 3">
                <a:extLst>
                  <a:ext uri="{FF2B5EF4-FFF2-40B4-BE49-F238E27FC236}">
                    <a16:creationId xmlns:a16="http://schemas.microsoft.com/office/drawing/2014/main" id="{106D954A-4DD6-41B2-9CE5-AFE3E40D8885}"/>
                  </a:ext>
                </a:extLst>
              </p:cNvPr>
              <p:cNvSpPr/>
              <p:nvPr/>
            </p:nvSpPr>
            <p:spPr>
              <a:xfrm>
                <a:off x="4710112" y="2731770"/>
                <a:ext cx="4762" cy="35242"/>
              </a:xfrm>
              <a:custGeom>
                <a:avLst/>
                <a:gdLst>
                  <a:gd name="connsiteX0" fmla="*/ 0 w 4762"/>
                  <a:gd name="connsiteY0" fmla="*/ 0 h 35242"/>
                  <a:gd name="connsiteX1" fmla="*/ 4763 w 4762"/>
                  <a:gd name="connsiteY1" fmla="*/ 0 h 35242"/>
                  <a:gd name="connsiteX2" fmla="*/ 4763 w 4762"/>
                  <a:gd name="connsiteY2" fmla="*/ 35243 h 35242"/>
                  <a:gd name="connsiteX3" fmla="*/ 0 w 4762"/>
                  <a:gd name="connsiteY3" fmla="*/ 35243 h 35242"/>
                </a:gdLst>
                <a:ahLst/>
                <a:cxnLst>
                  <a:cxn ang="0">
                    <a:pos x="connsiteX0" y="connsiteY0"/>
                  </a:cxn>
                  <a:cxn ang="0">
                    <a:pos x="connsiteX1" y="connsiteY1"/>
                  </a:cxn>
                  <a:cxn ang="0">
                    <a:pos x="connsiteX2" y="connsiteY2"/>
                  </a:cxn>
                  <a:cxn ang="0">
                    <a:pos x="connsiteX3" y="connsiteY3"/>
                  </a:cxn>
                </a:cxnLst>
                <a:rect l="l" t="t" r="r" b="b"/>
                <a:pathLst>
                  <a:path w="4762" h="35242">
                    <a:moveTo>
                      <a:pt x="0" y="0"/>
                    </a:moveTo>
                    <a:lnTo>
                      <a:pt x="4763" y="0"/>
                    </a:lnTo>
                    <a:lnTo>
                      <a:pt x="4763" y="35243"/>
                    </a:lnTo>
                    <a:lnTo>
                      <a:pt x="0" y="35243"/>
                    </a:lnTo>
                    <a:close/>
                  </a:path>
                </a:pathLst>
              </a:custGeom>
              <a:solidFill>
                <a:srgbClr val="FFFFFF"/>
              </a:solidFill>
              <a:ln w="9525" cap="flat">
                <a:noFill/>
                <a:prstDash val="solid"/>
                <a:miter/>
              </a:ln>
            </p:spPr>
            <p:txBody>
              <a:bodyPr rtlCol="0" anchor="ctr"/>
              <a:lstStyle/>
              <a:p>
                <a:endParaRPr lang="en-US"/>
              </a:p>
            </p:txBody>
          </p:sp>
        </p:grpSp>
        <p:grpSp>
          <p:nvGrpSpPr>
            <p:cNvPr id="193" name="Graphic 3">
              <a:extLst>
                <a:ext uri="{FF2B5EF4-FFF2-40B4-BE49-F238E27FC236}">
                  <a16:creationId xmlns:a16="http://schemas.microsoft.com/office/drawing/2014/main" id="{C66B1831-64FA-4D30-8C8E-D304F376B526}"/>
                </a:ext>
              </a:extLst>
            </p:cNvPr>
            <p:cNvGrpSpPr/>
            <p:nvPr/>
          </p:nvGrpSpPr>
          <p:grpSpPr>
            <a:xfrm>
              <a:off x="4561522" y="2733675"/>
              <a:ext cx="153352" cy="34289"/>
              <a:chOff x="4561522" y="2733675"/>
              <a:chExt cx="153352" cy="34289"/>
            </a:xfrm>
            <a:solidFill>
              <a:srgbClr val="FF9085"/>
            </a:solidFill>
          </p:grpSpPr>
          <p:sp>
            <p:nvSpPr>
              <p:cNvPr id="194" name="Graphic 3">
                <a:extLst>
                  <a:ext uri="{FF2B5EF4-FFF2-40B4-BE49-F238E27FC236}">
                    <a16:creationId xmlns:a16="http://schemas.microsoft.com/office/drawing/2014/main" id="{01E51B2B-D8E3-4F2B-B63E-88D65D1D8620}"/>
                  </a:ext>
                </a:extLst>
              </p:cNvPr>
              <p:cNvSpPr/>
              <p:nvPr/>
            </p:nvSpPr>
            <p:spPr>
              <a:xfrm>
                <a:off x="4561522" y="2736532"/>
                <a:ext cx="5714" cy="30479"/>
              </a:xfrm>
              <a:custGeom>
                <a:avLst/>
                <a:gdLst>
                  <a:gd name="connsiteX0" fmla="*/ 0 w 5714"/>
                  <a:gd name="connsiteY0" fmla="*/ 0 h 30479"/>
                  <a:gd name="connsiteX1" fmla="*/ 5715 w 5714"/>
                  <a:gd name="connsiteY1" fmla="*/ 0 h 30479"/>
                  <a:gd name="connsiteX2" fmla="*/ 5715 w 5714"/>
                  <a:gd name="connsiteY2" fmla="*/ 30480 h 30479"/>
                  <a:gd name="connsiteX3" fmla="*/ 0 w 5714"/>
                  <a:gd name="connsiteY3" fmla="*/ 30480 h 30479"/>
                </a:gdLst>
                <a:ahLst/>
                <a:cxnLst>
                  <a:cxn ang="0">
                    <a:pos x="connsiteX0" y="connsiteY0"/>
                  </a:cxn>
                  <a:cxn ang="0">
                    <a:pos x="connsiteX1" y="connsiteY1"/>
                  </a:cxn>
                  <a:cxn ang="0">
                    <a:pos x="connsiteX2" y="connsiteY2"/>
                  </a:cxn>
                  <a:cxn ang="0">
                    <a:pos x="connsiteX3" y="connsiteY3"/>
                  </a:cxn>
                </a:cxnLst>
                <a:rect l="l" t="t" r="r" b="b"/>
                <a:pathLst>
                  <a:path w="5714" h="30479">
                    <a:moveTo>
                      <a:pt x="0" y="0"/>
                    </a:moveTo>
                    <a:lnTo>
                      <a:pt x="5715" y="0"/>
                    </a:lnTo>
                    <a:lnTo>
                      <a:pt x="5715" y="30480"/>
                    </a:lnTo>
                    <a:lnTo>
                      <a:pt x="0" y="30480"/>
                    </a:lnTo>
                    <a:close/>
                  </a:path>
                </a:pathLst>
              </a:custGeom>
              <a:solidFill>
                <a:srgbClr val="FF9085"/>
              </a:solidFill>
              <a:ln w="9525" cap="flat">
                <a:noFill/>
                <a:prstDash val="solid"/>
                <a:miter/>
              </a:ln>
            </p:spPr>
            <p:txBody>
              <a:bodyPr rtlCol="0" anchor="ctr"/>
              <a:lstStyle/>
              <a:p>
                <a:endParaRPr lang="en-US"/>
              </a:p>
            </p:txBody>
          </p:sp>
          <p:sp>
            <p:nvSpPr>
              <p:cNvPr id="195" name="Graphic 3">
                <a:extLst>
                  <a:ext uri="{FF2B5EF4-FFF2-40B4-BE49-F238E27FC236}">
                    <a16:creationId xmlns:a16="http://schemas.microsoft.com/office/drawing/2014/main" id="{7B2CB281-F4A8-4F3E-AB5A-857BD2EE38AA}"/>
                  </a:ext>
                </a:extLst>
              </p:cNvPr>
              <p:cNvSpPr/>
              <p:nvPr/>
            </p:nvSpPr>
            <p:spPr>
              <a:xfrm>
                <a:off x="4571047" y="2764155"/>
                <a:ext cx="5714" cy="3810"/>
              </a:xfrm>
              <a:custGeom>
                <a:avLst/>
                <a:gdLst>
                  <a:gd name="connsiteX0" fmla="*/ 0 w 5714"/>
                  <a:gd name="connsiteY0" fmla="*/ 0 h 3810"/>
                  <a:gd name="connsiteX1" fmla="*/ 5715 w 5714"/>
                  <a:gd name="connsiteY1" fmla="*/ 0 h 3810"/>
                  <a:gd name="connsiteX2" fmla="*/ 5715 w 5714"/>
                  <a:gd name="connsiteY2" fmla="*/ 3810 h 3810"/>
                  <a:gd name="connsiteX3" fmla="*/ 0 w 5714"/>
                  <a:gd name="connsiteY3" fmla="*/ 3810 h 3810"/>
                </a:gdLst>
                <a:ahLst/>
                <a:cxnLst>
                  <a:cxn ang="0">
                    <a:pos x="connsiteX0" y="connsiteY0"/>
                  </a:cxn>
                  <a:cxn ang="0">
                    <a:pos x="connsiteX1" y="connsiteY1"/>
                  </a:cxn>
                  <a:cxn ang="0">
                    <a:pos x="connsiteX2" y="connsiteY2"/>
                  </a:cxn>
                  <a:cxn ang="0">
                    <a:pos x="connsiteX3" y="connsiteY3"/>
                  </a:cxn>
                </a:cxnLst>
                <a:rect l="l" t="t" r="r" b="b"/>
                <a:pathLst>
                  <a:path w="5714" h="3810">
                    <a:moveTo>
                      <a:pt x="0" y="0"/>
                    </a:moveTo>
                    <a:lnTo>
                      <a:pt x="5715" y="0"/>
                    </a:lnTo>
                    <a:lnTo>
                      <a:pt x="5715" y="3810"/>
                    </a:lnTo>
                    <a:lnTo>
                      <a:pt x="0" y="3810"/>
                    </a:lnTo>
                    <a:close/>
                  </a:path>
                </a:pathLst>
              </a:custGeom>
              <a:solidFill>
                <a:srgbClr val="FF9085"/>
              </a:solidFill>
              <a:ln w="9525" cap="flat">
                <a:noFill/>
                <a:prstDash val="solid"/>
                <a:miter/>
              </a:ln>
            </p:spPr>
            <p:txBody>
              <a:bodyPr rtlCol="0" anchor="ctr"/>
              <a:lstStyle/>
              <a:p>
                <a:endParaRPr lang="en-US"/>
              </a:p>
            </p:txBody>
          </p:sp>
          <p:sp>
            <p:nvSpPr>
              <p:cNvPr id="196" name="Graphic 3">
                <a:extLst>
                  <a:ext uri="{FF2B5EF4-FFF2-40B4-BE49-F238E27FC236}">
                    <a16:creationId xmlns:a16="http://schemas.microsoft.com/office/drawing/2014/main" id="{01167B0D-8A07-4799-A743-4A0248943072}"/>
                  </a:ext>
                </a:extLst>
              </p:cNvPr>
              <p:cNvSpPr/>
              <p:nvPr/>
            </p:nvSpPr>
            <p:spPr>
              <a:xfrm>
                <a:off x="4580572" y="2746057"/>
                <a:ext cx="5714" cy="20954"/>
              </a:xfrm>
              <a:custGeom>
                <a:avLst/>
                <a:gdLst>
                  <a:gd name="connsiteX0" fmla="*/ 0 w 5714"/>
                  <a:gd name="connsiteY0" fmla="*/ 0 h 20954"/>
                  <a:gd name="connsiteX1" fmla="*/ 5715 w 5714"/>
                  <a:gd name="connsiteY1" fmla="*/ 0 h 20954"/>
                  <a:gd name="connsiteX2" fmla="*/ 5715 w 5714"/>
                  <a:gd name="connsiteY2" fmla="*/ 20955 h 20954"/>
                  <a:gd name="connsiteX3" fmla="*/ 0 w 5714"/>
                  <a:gd name="connsiteY3" fmla="*/ 20955 h 20954"/>
                </a:gdLst>
                <a:ahLst/>
                <a:cxnLst>
                  <a:cxn ang="0">
                    <a:pos x="connsiteX0" y="connsiteY0"/>
                  </a:cxn>
                  <a:cxn ang="0">
                    <a:pos x="connsiteX1" y="connsiteY1"/>
                  </a:cxn>
                  <a:cxn ang="0">
                    <a:pos x="connsiteX2" y="connsiteY2"/>
                  </a:cxn>
                  <a:cxn ang="0">
                    <a:pos x="connsiteX3" y="connsiteY3"/>
                  </a:cxn>
                </a:cxnLst>
                <a:rect l="l" t="t" r="r" b="b"/>
                <a:pathLst>
                  <a:path w="5714" h="20954">
                    <a:moveTo>
                      <a:pt x="0" y="0"/>
                    </a:moveTo>
                    <a:lnTo>
                      <a:pt x="5715" y="0"/>
                    </a:lnTo>
                    <a:lnTo>
                      <a:pt x="5715" y="20955"/>
                    </a:lnTo>
                    <a:lnTo>
                      <a:pt x="0" y="20955"/>
                    </a:lnTo>
                    <a:close/>
                  </a:path>
                </a:pathLst>
              </a:custGeom>
              <a:solidFill>
                <a:srgbClr val="FF9085"/>
              </a:solidFill>
              <a:ln w="9525" cap="flat">
                <a:noFill/>
                <a:prstDash val="solid"/>
                <a:miter/>
              </a:ln>
            </p:spPr>
            <p:txBody>
              <a:bodyPr rtlCol="0" anchor="ctr"/>
              <a:lstStyle/>
              <a:p>
                <a:endParaRPr lang="en-US"/>
              </a:p>
            </p:txBody>
          </p:sp>
          <p:sp>
            <p:nvSpPr>
              <p:cNvPr id="197" name="Graphic 3">
                <a:extLst>
                  <a:ext uri="{FF2B5EF4-FFF2-40B4-BE49-F238E27FC236}">
                    <a16:creationId xmlns:a16="http://schemas.microsoft.com/office/drawing/2014/main" id="{E66506A7-2BE5-4503-BD0B-403C8E033F5F}"/>
                  </a:ext>
                </a:extLst>
              </p:cNvPr>
              <p:cNvSpPr/>
              <p:nvPr/>
            </p:nvSpPr>
            <p:spPr>
              <a:xfrm>
                <a:off x="4590097" y="2758440"/>
                <a:ext cx="5714" cy="9525"/>
              </a:xfrm>
              <a:custGeom>
                <a:avLst/>
                <a:gdLst>
                  <a:gd name="connsiteX0" fmla="*/ 0 w 5714"/>
                  <a:gd name="connsiteY0" fmla="*/ 0 h 9525"/>
                  <a:gd name="connsiteX1" fmla="*/ 5715 w 5714"/>
                  <a:gd name="connsiteY1" fmla="*/ 0 h 9525"/>
                  <a:gd name="connsiteX2" fmla="*/ 5715 w 5714"/>
                  <a:gd name="connsiteY2" fmla="*/ 9525 h 9525"/>
                  <a:gd name="connsiteX3" fmla="*/ 0 w 5714"/>
                  <a:gd name="connsiteY3" fmla="*/ 9525 h 9525"/>
                </a:gdLst>
                <a:ahLst/>
                <a:cxnLst>
                  <a:cxn ang="0">
                    <a:pos x="connsiteX0" y="connsiteY0"/>
                  </a:cxn>
                  <a:cxn ang="0">
                    <a:pos x="connsiteX1" y="connsiteY1"/>
                  </a:cxn>
                  <a:cxn ang="0">
                    <a:pos x="connsiteX2" y="connsiteY2"/>
                  </a:cxn>
                  <a:cxn ang="0">
                    <a:pos x="connsiteX3" y="connsiteY3"/>
                  </a:cxn>
                </a:cxnLst>
                <a:rect l="l" t="t" r="r" b="b"/>
                <a:pathLst>
                  <a:path w="5714" h="9525">
                    <a:moveTo>
                      <a:pt x="0" y="0"/>
                    </a:moveTo>
                    <a:lnTo>
                      <a:pt x="5715" y="0"/>
                    </a:lnTo>
                    <a:lnTo>
                      <a:pt x="5715" y="9525"/>
                    </a:lnTo>
                    <a:lnTo>
                      <a:pt x="0" y="9525"/>
                    </a:lnTo>
                    <a:close/>
                  </a:path>
                </a:pathLst>
              </a:custGeom>
              <a:solidFill>
                <a:srgbClr val="FF9085"/>
              </a:solidFill>
              <a:ln w="9525" cap="flat">
                <a:noFill/>
                <a:prstDash val="solid"/>
                <a:miter/>
              </a:ln>
            </p:spPr>
            <p:txBody>
              <a:bodyPr rtlCol="0" anchor="ctr"/>
              <a:lstStyle/>
              <a:p>
                <a:endParaRPr lang="en-US"/>
              </a:p>
            </p:txBody>
          </p:sp>
          <p:sp>
            <p:nvSpPr>
              <p:cNvPr id="198" name="Graphic 3">
                <a:extLst>
                  <a:ext uri="{FF2B5EF4-FFF2-40B4-BE49-F238E27FC236}">
                    <a16:creationId xmlns:a16="http://schemas.microsoft.com/office/drawing/2014/main" id="{B256FBD2-8C0D-4B97-B708-408107D52DE7}"/>
                  </a:ext>
                </a:extLst>
              </p:cNvPr>
              <p:cNvSpPr/>
              <p:nvPr/>
            </p:nvSpPr>
            <p:spPr>
              <a:xfrm>
                <a:off x="4598670" y="2744152"/>
                <a:ext cx="5714" cy="22860"/>
              </a:xfrm>
              <a:custGeom>
                <a:avLst/>
                <a:gdLst>
                  <a:gd name="connsiteX0" fmla="*/ 0 w 5714"/>
                  <a:gd name="connsiteY0" fmla="*/ 0 h 22860"/>
                  <a:gd name="connsiteX1" fmla="*/ 5715 w 5714"/>
                  <a:gd name="connsiteY1" fmla="*/ 0 h 22860"/>
                  <a:gd name="connsiteX2" fmla="*/ 5715 w 5714"/>
                  <a:gd name="connsiteY2" fmla="*/ 22860 h 22860"/>
                  <a:gd name="connsiteX3" fmla="*/ 0 w 5714"/>
                  <a:gd name="connsiteY3" fmla="*/ 22860 h 22860"/>
                </a:gdLst>
                <a:ahLst/>
                <a:cxnLst>
                  <a:cxn ang="0">
                    <a:pos x="connsiteX0" y="connsiteY0"/>
                  </a:cxn>
                  <a:cxn ang="0">
                    <a:pos x="connsiteX1" y="connsiteY1"/>
                  </a:cxn>
                  <a:cxn ang="0">
                    <a:pos x="connsiteX2" y="connsiteY2"/>
                  </a:cxn>
                  <a:cxn ang="0">
                    <a:pos x="connsiteX3" y="connsiteY3"/>
                  </a:cxn>
                </a:cxnLst>
                <a:rect l="l" t="t" r="r" b="b"/>
                <a:pathLst>
                  <a:path w="5714" h="22860">
                    <a:moveTo>
                      <a:pt x="0" y="0"/>
                    </a:moveTo>
                    <a:lnTo>
                      <a:pt x="5715" y="0"/>
                    </a:lnTo>
                    <a:lnTo>
                      <a:pt x="5715" y="22860"/>
                    </a:lnTo>
                    <a:lnTo>
                      <a:pt x="0" y="22860"/>
                    </a:lnTo>
                    <a:close/>
                  </a:path>
                </a:pathLst>
              </a:custGeom>
              <a:solidFill>
                <a:srgbClr val="FF9085"/>
              </a:solidFill>
              <a:ln w="9525" cap="flat">
                <a:noFill/>
                <a:prstDash val="solid"/>
                <a:miter/>
              </a:ln>
            </p:spPr>
            <p:txBody>
              <a:bodyPr rtlCol="0" anchor="ctr"/>
              <a:lstStyle/>
              <a:p>
                <a:endParaRPr lang="en-US"/>
              </a:p>
            </p:txBody>
          </p:sp>
          <p:sp>
            <p:nvSpPr>
              <p:cNvPr id="199" name="Graphic 3">
                <a:extLst>
                  <a:ext uri="{FF2B5EF4-FFF2-40B4-BE49-F238E27FC236}">
                    <a16:creationId xmlns:a16="http://schemas.microsoft.com/office/drawing/2014/main" id="{349F03BB-B077-49C4-A4CD-E6411CD9C07B}"/>
                  </a:ext>
                </a:extLst>
              </p:cNvPr>
              <p:cNvSpPr/>
              <p:nvPr/>
            </p:nvSpPr>
            <p:spPr>
              <a:xfrm>
                <a:off x="4608195" y="2751772"/>
                <a:ext cx="5714" cy="16192"/>
              </a:xfrm>
              <a:custGeom>
                <a:avLst/>
                <a:gdLst>
                  <a:gd name="connsiteX0" fmla="*/ 0 w 5714"/>
                  <a:gd name="connsiteY0" fmla="*/ 0 h 16192"/>
                  <a:gd name="connsiteX1" fmla="*/ 5715 w 5714"/>
                  <a:gd name="connsiteY1" fmla="*/ 0 h 16192"/>
                  <a:gd name="connsiteX2" fmla="*/ 5715 w 5714"/>
                  <a:gd name="connsiteY2" fmla="*/ 16192 h 16192"/>
                  <a:gd name="connsiteX3" fmla="*/ 0 w 5714"/>
                  <a:gd name="connsiteY3" fmla="*/ 16192 h 16192"/>
                </a:gdLst>
                <a:ahLst/>
                <a:cxnLst>
                  <a:cxn ang="0">
                    <a:pos x="connsiteX0" y="connsiteY0"/>
                  </a:cxn>
                  <a:cxn ang="0">
                    <a:pos x="connsiteX1" y="connsiteY1"/>
                  </a:cxn>
                  <a:cxn ang="0">
                    <a:pos x="connsiteX2" y="connsiteY2"/>
                  </a:cxn>
                  <a:cxn ang="0">
                    <a:pos x="connsiteX3" y="connsiteY3"/>
                  </a:cxn>
                </a:cxnLst>
                <a:rect l="l" t="t" r="r" b="b"/>
                <a:pathLst>
                  <a:path w="5714" h="16192">
                    <a:moveTo>
                      <a:pt x="0" y="0"/>
                    </a:moveTo>
                    <a:lnTo>
                      <a:pt x="5715" y="0"/>
                    </a:lnTo>
                    <a:lnTo>
                      <a:pt x="5715" y="16192"/>
                    </a:lnTo>
                    <a:lnTo>
                      <a:pt x="0" y="16192"/>
                    </a:lnTo>
                    <a:close/>
                  </a:path>
                </a:pathLst>
              </a:custGeom>
              <a:solidFill>
                <a:srgbClr val="FF9085"/>
              </a:solidFill>
              <a:ln w="9525" cap="flat">
                <a:noFill/>
                <a:prstDash val="solid"/>
                <a:miter/>
              </a:ln>
            </p:spPr>
            <p:txBody>
              <a:bodyPr rtlCol="0" anchor="ctr"/>
              <a:lstStyle/>
              <a:p>
                <a:endParaRPr lang="en-US"/>
              </a:p>
            </p:txBody>
          </p:sp>
          <p:sp>
            <p:nvSpPr>
              <p:cNvPr id="200" name="Graphic 3">
                <a:extLst>
                  <a:ext uri="{FF2B5EF4-FFF2-40B4-BE49-F238E27FC236}">
                    <a16:creationId xmlns:a16="http://schemas.microsoft.com/office/drawing/2014/main" id="{8F5B8A7B-95F7-4C21-950C-39CE27746998}"/>
                  </a:ext>
                </a:extLst>
              </p:cNvPr>
              <p:cNvSpPr/>
              <p:nvPr/>
            </p:nvSpPr>
            <p:spPr>
              <a:xfrm>
                <a:off x="4617720" y="2739390"/>
                <a:ext cx="5714" cy="27622"/>
              </a:xfrm>
              <a:custGeom>
                <a:avLst/>
                <a:gdLst>
                  <a:gd name="connsiteX0" fmla="*/ 0 w 5714"/>
                  <a:gd name="connsiteY0" fmla="*/ 0 h 27622"/>
                  <a:gd name="connsiteX1" fmla="*/ 5715 w 5714"/>
                  <a:gd name="connsiteY1" fmla="*/ 0 h 27622"/>
                  <a:gd name="connsiteX2" fmla="*/ 5715 w 5714"/>
                  <a:gd name="connsiteY2" fmla="*/ 27623 h 27622"/>
                  <a:gd name="connsiteX3" fmla="*/ 0 w 5714"/>
                  <a:gd name="connsiteY3" fmla="*/ 27623 h 27622"/>
                </a:gdLst>
                <a:ahLst/>
                <a:cxnLst>
                  <a:cxn ang="0">
                    <a:pos x="connsiteX0" y="connsiteY0"/>
                  </a:cxn>
                  <a:cxn ang="0">
                    <a:pos x="connsiteX1" y="connsiteY1"/>
                  </a:cxn>
                  <a:cxn ang="0">
                    <a:pos x="connsiteX2" y="connsiteY2"/>
                  </a:cxn>
                  <a:cxn ang="0">
                    <a:pos x="connsiteX3" y="connsiteY3"/>
                  </a:cxn>
                </a:cxnLst>
                <a:rect l="l" t="t" r="r" b="b"/>
                <a:pathLst>
                  <a:path w="5714" h="27622">
                    <a:moveTo>
                      <a:pt x="0" y="0"/>
                    </a:moveTo>
                    <a:lnTo>
                      <a:pt x="5715" y="0"/>
                    </a:lnTo>
                    <a:lnTo>
                      <a:pt x="5715" y="27623"/>
                    </a:lnTo>
                    <a:lnTo>
                      <a:pt x="0" y="27623"/>
                    </a:lnTo>
                    <a:close/>
                  </a:path>
                </a:pathLst>
              </a:custGeom>
              <a:solidFill>
                <a:srgbClr val="FF9085"/>
              </a:solidFill>
              <a:ln w="9525" cap="flat">
                <a:noFill/>
                <a:prstDash val="solid"/>
                <a:miter/>
              </a:ln>
            </p:spPr>
            <p:txBody>
              <a:bodyPr rtlCol="0" anchor="ctr"/>
              <a:lstStyle/>
              <a:p>
                <a:endParaRPr lang="en-US"/>
              </a:p>
            </p:txBody>
          </p:sp>
          <p:sp>
            <p:nvSpPr>
              <p:cNvPr id="201" name="Graphic 3">
                <a:extLst>
                  <a:ext uri="{FF2B5EF4-FFF2-40B4-BE49-F238E27FC236}">
                    <a16:creationId xmlns:a16="http://schemas.microsoft.com/office/drawing/2014/main" id="{916C4257-3470-405A-966C-7F059F3BEAF6}"/>
                  </a:ext>
                </a:extLst>
              </p:cNvPr>
              <p:cNvSpPr/>
              <p:nvPr/>
            </p:nvSpPr>
            <p:spPr>
              <a:xfrm>
                <a:off x="4627245" y="2736532"/>
                <a:ext cx="5714" cy="30479"/>
              </a:xfrm>
              <a:custGeom>
                <a:avLst/>
                <a:gdLst>
                  <a:gd name="connsiteX0" fmla="*/ 0 w 5714"/>
                  <a:gd name="connsiteY0" fmla="*/ 0 h 30479"/>
                  <a:gd name="connsiteX1" fmla="*/ 5715 w 5714"/>
                  <a:gd name="connsiteY1" fmla="*/ 0 h 30479"/>
                  <a:gd name="connsiteX2" fmla="*/ 5715 w 5714"/>
                  <a:gd name="connsiteY2" fmla="*/ 30480 h 30479"/>
                  <a:gd name="connsiteX3" fmla="*/ 0 w 5714"/>
                  <a:gd name="connsiteY3" fmla="*/ 30480 h 30479"/>
                </a:gdLst>
                <a:ahLst/>
                <a:cxnLst>
                  <a:cxn ang="0">
                    <a:pos x="connsiteX0" y="connsiteY0"/>
                  </a:cxn>
                  <a:cxn ang="0">
                    <a:pos x="connsiteX1" y="connsiteY1"/>
                  </a:cxn>
                  <a:cxn ang="0">
                    <a:pos x="connsiteX2" y="connsiteY2"/>
                  </a:cxn>
                  <a:cxn ang="0">
                    <a:pos x="connsiteX3" y="connsiteY3"/>
                  </a:cxn>
                </a:cxnLst>
                <a:rect l="l" t="t" r="r" b="b"/>
                <a:pathLst>
                  <a:path w="5714" h="30479">
                    <a:moveTo>
                      <a:pt x="0" y="0"/>
                    </a:moveTo>
                    <a:lnTo>
                      <a:pt x="5715" y="0"/>
                    </a:lnTo>
                    <a:lnTo>
                      <a:pt x="5715" y="30480"/>
                    </a:lnTo>
                    <a:lnTo>
                      <a:pt x="0" y="30480"/>
                    </a:lnTo>
                    <a:close/>
                  </a:path>
                </a:pathLst>
              </a:custGeom>
              <a:solidFill>
                <a:srgbClr val="FF9085"/>
              </a:solidFill>
              <a:ln w="9525" cap="flat">
                <a:noFill/>
                <a:prstDash val="solid"/>
                <a:miter/>
              </a:ln>
            </p:spPr>
            <p:txBody>
              <a:bodyPr rtlCol="0" anchor="ctr"/>
              <a:lstStyle/>
              <a:p>
                <a:endParaRPr lang="en-US"/>
              </a:p>
            </p:txBody>
          </p:sp>
          <p:sp>
            <p:nvSpPr>
              <p:cNvPr id="202" name="Graphic 3">
                <a:extLst>
                  <a:ext uri="{FF2B5EF4-FFF2-40B4-BE49-F238E27FC236}">
                    <a16:creationId xmlns:a16="http://schemas.microsoft.com/office/drawing/2014/main" id="{934F5597-5DB0-4288-A749-51DD07B00831}"/>
                  </a:ext>
                </a:extLst>
              </p:cNvPr>
              <p:cNvSpPr/>
              <p:nvPr/>
            </p:nvSpPr>
            <p:spPr>
              <a:xfrm>
                <a:off x="4636770" y="2751772"/>
                <a:ext cx="4762" cy="15239"/>
              </a:xfrm>
              <a:custGeom>
                <a:avLst/>
                <a:gdLst>
                  <a:gd name="connsiteX0" fmla="*/ 0 w 4762"/>
                  <a:gd name="connsiteY0" fmla="*/ 0 h 15239"/>
                  <a:gd name="connsiteX1" fmla="*/ 4763 w 4762"/>
                  <a:gd name="connsiteY1" fmla="*/ 0 h 15239"/>
                  <a:gd name="connsiteX2" fmla="*/ 4763 w 4762"/>
                  <a:gd name="connsiteY2" fmla="*/ 15240 h 15239"/>
                  <a:gd name="connsiteX3" fmla="*/ 0 w 4762"/>
                  <a:gd name="connsiteY3" fmla="*/ 15240 h 15239"/>
                </a:gdLst>
                <a:ahLst/>
                <a:cxnLst>
                  <a:cxn ang="0">
                    <a:pos x="connsiteX0" y="connsiteY0"/>
                  </a:cxn>
                  <a:cxn ang="0">
                    <a:pos x="connsiteX1" y="connsiteY1"/>
                  </a:cxn>
                  <a:cxn ang="0">
                    <a:pos x="connsiteX2" y="connsiteY2"/>
                  </a:cxn>
                  <a:cxn ang="0">
                    <a:pos x="connsiteX3" y="connsiteY3"/>
                  </a:cxn>
                </a:cxnLst>
                <a:rect l="l" t="t" r="r" b="b"/>
                <a:pathLst>
                  <a:path w="4762" h="15239">
                    <a:moveTo>
                      <a:pt x="0" y="0"/>
                    </a:moveTo>
                    <a:lnTo>
                      <a:pt x="4763" y="0"/>
                    </a:lnTo>
                    <a:lnTo>
                      <a:pt x="4763" y="15240"/>
                    </a:lnTo>
                    <a:lnTo>
                      <a:pt x="0" y="15240"/>
                    </a:lnTo>
                    <a:close/>
                  </a:path>
                </a:pathLst>
              </a:custGeom>
              <a:solidFill>
                <a:srgbClr val="FF9085"/>
              </a:solidFill>
              <a:ln w="9525" cap="flat">
                <a:noFill/>
                <a:prstDash val="solid"/>
                <a:miter/>
              </a:ln>
            </p:spPr>
            <p:txBody>
              <a:bodyPr rtlCol="0" anchor="ctr"/>
              <a:lstStyle/>
              <a:p>
                <a:endParaRPr lang="en-US"/>
              </a:p>
            </p:txBody>
          </p:sp>
          <p:sp>
            <p:nvSpPr>
              <p:cNvPr id="203" name="Graphic 3">
                <a:extLst>
                  <a:ext uri="{FF2B5EF4-FFF2-40B4-BE49-F238E27FC236}">
                    <a16:creationId xmlns:a16="http://schemas.microsoft.com/office/drawing/2014/main" id="{3897F15C-DB63-40A5-A499-4223A556AB7B}"/>
                  </a:ext>
                </a:extLst>
              </p:cNvPr>
              <p:cNvSpPr/>
              <p:nvPr/>
            </p:nvSpPr>
            <p:spPr>
              <a:xfrm>
                <a:off x="4645342" y="2733675"/>
                <a:ext cx="4762" cy="33337"/>
              </a:xfrm>
              <a:custGeom>
                <a:avLst/>
                <a:gdLst>
                  <a:gd name="connsiteX0" fmla="*/ 0 w 4762"/>
                  <a:gd name="connsiteY0" fmla="*/ 0 h 33337"/>
                  <a:gd name="connsiteX1" fmla="*/ 4762 w 4762"/>
                  <a:gd name="connsiteY1" fmla="*/ 0 h 33337"/>
                  <a:gd name="connsiteX2" fmla="*/ 4762 w 4762"/>
                  <a:gd name="connsiteY2" fmla="*/ 33338 h 33337"/>
                  <a:gd name="connsiteX3" fmla="*/ 0 w 4762"/>
                  <a:gd name="connsiteY3" fmla="*/ 33338 h 33337"/>
                </a:gdLst>
                <a:ahLst/>
                <a:cxnLst>
                  <a:cxn ang="0">
                    <a:pos x="connsiteX0" y="connsiteY0"/>
                  </a:cxn>
                  <a:cxn ang="0">
                    <a:pos x="connsiteX1" y="connsiteY1"/>
                  </a:cxn>
                  <a:cxn ang="0">
                    <a:pos x="connsiteX2" y="connsiteY2"/>
                  </a:cxn>
                  <a:cxn ang="0">
                    <a:pos x="connsiteX3" y="connsiteY3"/>
                  </a:cxn>
                </a:cxnLst>
                <a:rect l="l" t="t" r="r" b="b"/>
                <a:pathLst>
                  <a:path w="4762" h="33337">
                    <a:moveTo>
                      <a:pt x="0" y="0"/>
                    </a:moveTo>
                    <a:lnTo>
                      <a:pt x="4762" y="0"/>
                    </a:lnTo>
                    <a:lnTo>
                      <a:pt x="4762" y="33338"/>
                    </a:lnTo>
                    <a:lnTo>
                      <a:pt x="0" y="33338"/>
                    </a:lnTo>
                    <a:close/>
                  </a:path>
                </a:pathLst>
              </a:custGeom>
              <a:solidFill>
                <a:srgbClr val="FF9085"/>
              </a:solidFill>
              <a:ln w="9525" cap="flat">
                <a:noFill/>
                <a:prstDash val="solid"/>
                <a:miter/>
              </a:ln>
            </p:spPr>
            <p:txBody>
              <a:bodyPr rtlCol="0" anchor="ctr"/>
              <a:lstStyle/>
              <a:p>
                <a:endParaRPr lang="en-US"/>
              </a:p>
            </p:txBody>
          </p:sp>
          <p:sp>
            <p:nvSpPr>
              <p:cNvPr id="204" name="Graphic 3">
                <a:extLst>
                  <a:ext uri="{FF2B5EF4-FFF2-40B4-BE49-F238E27FC236}">
                    <a16:creationId xmlns:a16="http://schemas.microsoft.com/office/drawing/2014/main" id="{A62A77B8-6254-4116-83E4-CA5CB48583DF}"/>
                  </a:ext>
                </a:extLst>
              </p:cNvPr>
              <p:cNvSpPr/>
              <p:nvPr/>
            </p:nvSpPr>
            <p:spPr>
              <a:xfrm>
                <a:off x="4654867" y="2738437"/>
                <a:ext cx="4762" cy="28575"/>
              </a:xfrm>
              <a:custGeom>
                <a:avLst/>
                <a:gdLst>
                  <a:gd name="connsiteX0" fmla="*/ 0 w 4762"/>
                  <a:gd name="connsiteY0" fmla="*/ 0 h 28575"/>
                  <a:gd name="connsiteX1" fmla="*/ 4762 w 4762"/>
                  <a:gd name="connsiteY1" fmla="*/ 0 h 28575"/>
                  <a:gd name="connsiteX2" fmla="*/ 4762 w 4762"/>
                  <a:gd name="connsiteY2" fmla="*/ 28575 h 28575"/>
                  <a:gd name="connsiteX3" fmla="*/ 0 w 4762"/>
                  <a:gd name="connsiteY3" fmla="*/ 28575 h 28575"/>
                </a:gdLst>
                <a:ahLst/>
                <a:cxnLst>
                  <a:cxn ang="0">
                    <a:pos x="connsiteX0" y="connsiteY0"/>
                  </a:cxn>
                  <a:cxn ang="0">
                    <a:pos x="connsiteX1" y="connsiteY1"/>
                  </a:cxn>
                  <a:cxn ang="0">
                    <a:pos x="connsiteX2" y="connsiteY2"/>
                  </a:cxn>
                  <a:cxn ang="0">
                    <a:pos x="connsiteX3" y="connsiteY3"/>
                  </a:cxn>
                </a:cxnLst>
                <a:rect l="l" t="t" r="r" b="b"/>
                <a:pathLst>
                  <a:path w="4762" h="28575">
                    <a:moveTo>
                      <a:pt x="0" y="0"/>
                    </a:moveTo>
                    <a:lnTo>
                      <a:pt x="4762" y="0"/>
                    </a:lnTo>
                    <a:lnTo>
                      <a:pt x="4762" y="28575"/>
                    </a:lnTo>
                    <a:lnTo>
                      <a:pt x="0" y="28575"/>
                    </a:lnTo>
                    <a:close/>
                  </a:path>
                </a:pathLst>
              </a:custGeom>
              <a:solidFill>
                <a:srgbClr val="FF9085"/>
              </a:solidFill>
              <a:ln w="9525" cap="flat">
                <a:noFill/>
                <a:prstDash val="solid"/>
                <a:miter/>
              </a:ln>
            </p:spPr>
            <p:txBody>
              <a:bodyPr rtlCol="0" anchor="ctr"/>
              <a:lstStyle/>
              <a:p>
                <a:endParaRPr lang="en-US"/>
              </a:p>
            </p:txBody>
          </p:sp>
          <p:sp>
            <p:nvSpPr>
              <p:cNvPr id="205" name="Graphic 3">
                <a:extLst>
                  <a:ext uri="{FF2B5EF4-FFF2-40B4-BE49-F238E27FC236}">
                    <a16:creationId xmlns:a16="http://schemas.microsoft.com/office/drawing/2014/main" id="{FAFA6EE0-BF68-4710-BFF5-DB509FEE4DE5}"/>
                  </a:ext>
                </a:extLst>
              </p:cNvPr>
              <p:cNvSpPr/>
              <p:nvPr/>
            </p:nvSpPr>
            <p:spPr>
              <a:xfrm>
                <a:off x="4664392" y="2759392"/>
                <a:ext cx="4762" cy="7620"/>
              </a:xfrm>
              <a:custGeom>
                <a:avLst/>
                <a:gdLst>
                  <a:gd name="connsiteX0" fmla="*/ 0 w 4762"/>
                  <a:gd name="connsiteY0" fmla="*/ 0 h 7620"/>
                  <a:gd name="connsiteX1" fmla="*/ 4762 w 4762"/>
                  <a:gd name="connsiteY1" fmla="*/ 0 h 7620"/>
                  <a:gd name="connsiteX2" fmla="*/ 4762 w 4762"/>
                  <a:gd name="connsiteY2" fmla="*/ 7620 h 7620"/>
                  <a:gd name="connsiteX3" fmla="*/ 0 w 4762"/>
                  <a:gd name="connsiteY3" fmla="*/ 7620 h 7620"/>
                </a:gdLst>
                <a:ahLst/>
                <a:cxnLst>
                  <a:cxn ang="0">
                    <a:pos x="connsiteX0" y="connsiteY0"/>
                  </a:cxn>
                  <a:cxn ang="0">
                    <a:pos x="connsiteX1" y="connsiteY1"/>
                  </a:cxn>
                  <a:cxn ang="0">
                    <a:pos x="connsiteX2" y="connsiteY2"/>
                  </a:cxn>
                  <a:cxn ang="0">
                    <a:pos x="connsiteX3" y="connsiteY3"/>
                  </a:cxn>
                </a:cxnLst>
                <a:rect l="l" t="t" r="r" b="b"/>
                <a:pathLst>
                  <a:path w="4762" h="7620">
                    <a:moveTo>
                      <a:pt x="0" y="0"/>
                    </a:moveTo>
                    <a:lnTo>
                      <a:pt x="4762" y="0"/>
                    </a:lnTo>
                    <a:lnTo>
                      <a:pt x="4762" y="7620"/>
                    </a:lnTo>
                    <a:lnTo>
                      <a:pt x="0" y="7620"/>
                    </a:lnTo>
                    <a:close/>
                  </a:path>
                </a:pathLst>
              </a:custGeom>
              <a:solidFill>
                <a:srgbClr val="FF9085"/>
              </a:solidFill>
              <a:ln w="9525" cap="flat">
                <a:noFill/>
                <a:prstDash val="solid"/>
                <a:miter/>
              </a:ln>
            </p:spPr>
            <p:txBody>
              <a:bodyPr rtlCol="0" anchor="ctr"/>
              <a:lstStyle/>
              <a:p>
                <a:endParaRPr lang="en-US"/>
              </a:p>
            </p:txBody>
          </p:sp>
          <p:sp>
            <p:nvSpPr>
              <p:cNvPr id="206" name="Graphic 3">
                <a:extLst>
                  <a:ext uri="{FF2B5EF4-FFF2-40B4-BE49-F238E27FC236}">
                    <a16:creationId xmlns:a16="http://schemas.microsoft.com/office/drawing/2014/main" id="{4CB668E4-84CC-429B-A44E-C2B3EB80A3AE}"/>
                  </a:ext>
                </a:extLst>
              </p:cNvPr>
              <p:cNvSpPr/>
              <p:nvPr/>
            </p:nvSpPr>
            <p:spPr>
              <a:xfrm>
                <a:off x="4673917" y="2748915"/>
                <a:ext cx="4762" cy="18097"/>
              </a:xfrm>
              <a:custGeom>
                <a:avLst/>
                <a:gdLst>
                  <a:gd name="connsiteX0" fmla="*/ 0 w 4762"/>
                  <a:gd name="connsiteY0" fmla="*/ 0 h 18097"/>
                  <a:gd name="connsiteX1" fmla="*/ 4762 w 4762"/>
                  <a:gd name="connsiteY1" fmla="*/ 0 h 18097"/>
                  <a:gd name="connsiteX2" fmla="*/ 4762 w 4762"/>
                  <a:gd name="connsiteY2" fmla="*/ 18098 h 18097"/>
                  <a:gd name="connsiteX3" fmla="*/ 0 w 4762"/>
                  <a:gd name="connsiteY3" fmla="*/ 18098 h 18097"/>
                </a:gdLst>
                <a:ahLst/>
                <a:cxnLst>
                  <a:cxn ang="0">
                    <a:pos x="connsiteX0" y="connsiteY0"/>
                  </a:cxn>
                  <a:cxn ang="0">
                    <a:pos x="connsiteX1" y="connsiteY1"/>
                  </a:cxn>
                  <a:cxn ang="0">
                    <a:pos x="connsiteX2" y="connsiteY2"/>
                  </a:cxn>
                  <a:cxn ang="0">
                    <a:pos x="connsiteX3" y="connsiteY3"/>
                  </a:cxn>
                </a:cxnLst>
                <a:rect l="l" t="t" r="r" b="b"/>
                <a:pathLst>
                  <a:path w="4762" h="18097">
                    <a:moveTo>
                      <a:pt x="0" y="0"/>
                    </a:moveTo>
                    <a:lnTo>
                      <a:pt x="4762" y="0"/>
                    </a:lnTo>
                    <a:lnTo>
                      <a:pt x="4762" y="18098"/>
                    </a:lnTo>
                    <a:lnTo>
                      <a:pt x="0" y="18098"/>
                    </a:lnTo>
                    <a:close/>
                  </a:path>
                </a:pathLst>
              </a:custGeom>
              <a:solidFill>
                <a:srgbClr val="FF9085"/>
              </a:solidFill>
              <a:ln w="9525" cap="flat">
                <a:noFill/>
                <a:prstDash val="solid"/>
                <a:miter/>
              </a:ln>
            </p:spPr>
            <p:txBody>
              <a:bodyPr rtlCol="0" anchor="ctr"/>
              <a:lstStyle/>
              <a:p>
                <a:endParaRPr lang="en-US"/>
              </a:p>
            </p:txBody>
          </p:sp>
          <p:sp>
            <p:nvSpPr>
              <p:cNvPr id="207" name="Graphic 3">
                <a:extLst>
                  <a:ext uri="{FF2B5EF4-FFF2-40B4-BE49-F238E27FC236}">
                    <a16:creationId xmlns:a16="http://schemas.microsoft.com/office/drawing/2014/main" id="{EB208223-AB0E-4910-BA5B-700F5C04CB23}"/>
                  </a:ext>
                </a:extLst>
              </p:cNvPr>
              <p:cNvSpPr/>
              <p:nvPr/>
            </p:nvSpPr>
            <p:spPr>
              <a:xfrm>
                <a:off x="4682490" y="2741295"/>
                <a:ext cx="4762" cy="25717"/>
              </a:xfrm>
              <a:custGeom>
                <a:avLst/>
                <a:gdLst>
                  <a:gd name="connsiteX0" fmla="*/ 0 w 4762"/>
                  <a:gd name="connsiteY0" fmla="*/ 0 h 25717"/>
                  <a:gd name="connsiteX1" fmla="*/ 4763 w 4762"/>
                  <a:gd name="connsiteY1" fmla="*/ 0 h 25717"/>
                  <a:gd name="connsiteX2" fmla="*/ 4763 w 4762"/>
                  <a:gd name="connsiteY2" fmla="*/ 25718 h 25717"/>
                  <a:gd name="connsiteX3" fmla="*/ 0 w 4762"/>
                  <a:gd name="connsiteY3" fmla="*/ 25718 h 25717"/>
                </a:gdLst>
                <a:ahLst/>
                <a:cxnLst>
                  <a:cxn ang="0">
                    <a:pos x="connsiteX0" y="connsiteY0"/>
                  </a:cxn>
                  <a:cxn ang="0">
                    <a:pos x="connsiteX1" y="connsiteY1"/>
                  </a:cxn>
                  <a:cxn ang="0">
                    <a:pos x="connsiteX2" y="connsiteY2"/>
                  </a:cxn>
                  <a:cxn ang="0">
                    <a:pos x="connsiteX3" y="connsiteY3"/>
                  </a:cxn>
                </a:cxnLst>
                <a:rect l="l" t="t" r="r" b="b"/>
                <a:pathLst>
                  <a:path w="4762" h="25717">
                    <a:moveTo>
                      <a:pt x="0" y="0"/>
                    </a:moveTo>
                    <a:lnTo>
                      <a:pt x="4763" y="0"/>
                    </a:lnTo>
                    <a:lnTo>
                      <a:pt x="4763" y="25718"/>
                    </a:lnTo>
                    <a:lnTo>
                      <a:pt x="0" y="25718"/>
                    </a:lnTo>
                    <a:close/>
                  </a:path>
                </a:pathLst>
              </a:custGeom>
              <a:solidFill>
                <a:srgbClr val="FF9085"/>
              </a:solidFill>
              <a:ln w="9525" cap="flat">
                <a:noFill/>
                <a:prstDash val="solid"/>
                <a:miter/>
              </a:ln>
            </p:spPr>
            <p:txBody>
              <a:bodyPr rtlCol="0" anchor="ctr"/>
              <a:lstStyle/>
              <a:p>
                <a:endParaRPr lang="en-US"/>
              </a:p>
            </p:txBody>
          </p:sp>
          <p:sp>
            <p:nvSpPr>
              <p:cNvPr id="208" name="Graphic 3">
                <a:extLst>
                  <a:ext uri="{FF2B5EF4-FFF2-40B4-BE49-F238E27FC236}">
                    <a16:creationId xmlns:a16="http://schemas.microsoft.com/office/drawing/2014/main" id="{6A131F9B-5992-4972-AD87-17F40B26B567}"/>
                  </a:ext>
                </a:extLst>
              </p:cNvPr>
              <p:cNvSpPr/>
              <p:nvPr/>
            </p:nvSpPr>
            <p:spPr>
              <a:xfrm>
                <a:off x="4692015" y="2747962"/>
                <a:ext cx="4762" cy="19050"/>
              </a:xfrm>
              <a:custGeom>
                <a:avLst/>
                <a:gdLst>
                  <a:gd name="connsiteX0" fmla="*/ 0 w 4762"/>
                  <a:gd name="connsiteY0" fmla="*/ 0 h 19050"/>
                  <a:gd name="connsiteX1" fmla="*/ 4763 w 4762"/>
                  <a:gd name="connsiteY1" fmla="*/ 0 h 19050"/>
                  <a:gd name="connsiteX2" fmla="*/ 4763 w 4762"/>
                  <a:gd name="connsiteY2" fmla="*/ 19050 h 19050"/>
                  <a:gd name="connsiteX3" fmla="*/ 0 w 4762"/>
                  <a:gd name="connsiteY3" fmla="*/ 19050 h 19050"/>
                </a:gdLst>
                <a:ahLst/>
                <a:cxnLst>
                  <a:cxn ang="0">
                    <a:pos x="connsiteX0" y="connsiteY0"/>
                  </a:cxn>
                  <a:cxn ang="0">
                    <a:pos x="connsiteX1" y="connsiteY1"/>
                  </a:cxn>
                  <a:cxn ang="0">
                    <a:pos x="connsiteX2" y="connsiteY2"/>
                  </a:cxn>
                  <a:cxn ang="0">
                    <a:pos x="connsiteX3" y="connsiteY3"/>
                  </a:cxn>
                </a:cxnLst>
                <a:rect l="l" t="t" r="r" b="b"/>
                <a:pathLst>
                  <a:path w="4762" h="19050">
                    <a:moveTo>
                      <a:pt x="0" y="0"/>
                    </a:moveTo>
                    <a:lnTo>
                      <a:pt x="4763" y="0"/>
                    </a:lnTo>
                    <a:lnTo>
                      <a:pt x="4763" y="19050"/>
                    </a:lnTo>
                    <a:lnTo>
                      <a:pt x="0" y="19050"/>
                    </a:lnTo>
                    <a:close/>
                  </a:path>
                </a:pathLst>
              </a:custGeom>
              <a:solidFill>
                <a:srgbClr val="FF9085"/>
              </a:solidFill>
              <a:ln w="9525" cap="flat">
                <a:noFill/>
                <a:prstDash val="solid"/>
                <a:miter/>
              </a:ln>
            </p:spPr>
            <p:txBody>
              <a:bodyPr rtlCol="0" anchor="ctr"/>
              <a:lstStyle/>
              <a:p>
                <a:endParaRPr lang="en-US"/>
              </a:p>
            </p:txBody>
          </p:sp>
          <p:sp>
            <p:nvSpPr>
              <p:cNvPr id="209" name="Graphic 3">
                <a:extLst>
                  <a:ext uri="{FF2B5EF4-FFF2-40B4-BE49-F238E27FC236}">
                    <a16:creationId xmlns:a16="http://schemas.microsoft.com/office/drawing/2014/main" id="{5C144A23-473F-45E9-9960-9BEFF2F99EBB}"/>
                  </a:ext>
                </a:extLst>
              </p:cNvPr>
              <p:cNvSpPr/>
              <p:nvPr/>
            </p:nvSpPr>
            <p:spPr>
              <a:xfrm>
                <a:off x="4700587" y="2738437"/>
                <a:ext cx="4762" cy="28575"/>
              </a:xfrm>
              <a:custGeom>
                <a:avLst/>
                <a:gdLst>
                  <a:gd name="connsiteX0" fmla="*/ 0 w 4762"/>
                  <a:gd name="connsiteY0" fmla="*/ 0 h 28575"/>
                  <a:gd name="connsiteX1" fmla="*/ 4763 w 4762"/>
                  <a:gd name="connsiteY1" fmla="*/ 0 h 28575"/>
                  <a:gd name="connsiteX2" fmla="*/ 4763 w 4762"/>
                  <a:gd name="connsiteY2" fmla="*/ 28575 h 28575"/>
                  <a:gd name="connsiteX3" fmla="*/ 0 w 4762"/>
                  <a:gd name="connsiteY3" fmla="*/ 28575 h 28575"/>
                </a:gdLst>
                <a:ahLst/>
                <a:cxnLst>
                  <a:cxn ang="0">
                    <a:pos x="connsiteX0" y="connsiteY0"/>
                  </a:cxn>
                  <a:cxn ang="0">
                    <a:pos x="connsiteX1" y="connsiteY1"/>
                  </a:cxn>
                  <a:cxn ang="0">
                    <a:pos x="connsiteX2" y="connsiteY2"/>
                  </a:cxn>
                  <a:cxn ang="0">
                    <a:pos x="connsiteX3" y="connsiteY3"/>
                  </a:cxn>
                </a:cxnLst>
                <a:rect l="l" t="t" r="r" b="b"/>
                <a:pathLst>
                  <a:path w="4762" h="28575">
                    <a:moveTo>
                      <a:pt x="0" y="0"/>
                    </a:moveTo>
                    <a:lnTo>
                      <a:pt x="4763" y="0"/>
                    </a:lnTo>
                    <a:lnTo>
                      <a:pt x="4763" y="28575"/>
                    </a:lnTo>
                    <a:lnTo>
                      <a:pt x="0" y="28575"/>
                    </a:lnTo>
                    <a:close/>
                  </a:path>
                </a:pathLst>
              </a:custGeom>
              <a:solidFill>
                <a:srgbClr val="FF9085"/>
              </a:solidFill>
              <a:ln w="9525" cap="flat">
                <a:noFill/>
                <a:prstDash val="solid"/>
                <a:miter/>
              </a:ln>
            </p:spPr>
            <p:txBody>
              <a:bodyPr rtlCol="0" anchor="ctr"/>
              <a:lstStyle/>
              <a:p>
                <a:endParaRPr lang="en-US"/>
              </a:p>
            </p:txBody>
          </p:sp>
          <p:sp>
            <p:nvSpPr>
              <p:cNvPr id="210" name="Graphic 3">
                <a:extLst>
                  <a:ext uri="{FF2B5EF4-FFF2-40B4-BE49-F238E27FC236}">
                    <a16:creationId xmlns:a16="http://schemas.microsoft.com/office/drawing/2014/main" id="{E36A7CBA-4F5B-4A9C-96F1-BDAD21B6F6C8}"/>
                  </a:ext>
                </a:extLst>
              </p:cNvPr>
              <p:cNvSpPr/>
              <p:nvPr/>
            </p:nvSpPr>
            <p:spPr>
              <a:xfrm>
                <a:off x="4710112" y="2734627"/>
                <a:ext cx="4762" cy="32385"/>
              </a:xfrm>
              <a:custGeom>
                <a:avLst/>
                <a:gdLst>
                  <a:gd name="connsiteX0" fmla="*/ 0 w 4762"/>
                  <a:gd name="connsiteY0" fmla="*/ 0 h 32385"/>
                  <a:gd name="connsiteX1" fmla="*/ 4763 w 4762"/>
                  <a:gd name="connsiteY1" fmla="*/ 0 h 32385"/>
                  <a:gd name="connsiteX2" fmla="*/ 4763 w 4762"/>
                  <a:gd name="connsiteY2" fmla="*/ 32385 h 32385"/>
                  <a:gd name="connsiteX3" fmla="*/ 0 w 4762"/>
                  <a:gd name="connsiteY3" fmla="*/ 32385 h 32385"/>
                </a:gdLst>
                <a:ahLst/>
                <a:cxnLst>
                  <a:cxn ang="0">
                    <a:pos x="connsiteX0" y="connsiteY0"/>
                  </a:cxn>
                  <a:cxn ang="0">
                    <a:pos x="connsiteX1" y="connsiteY1"/>
                  </a:cxn>
                  <a:cxn ang="0">
                    <a:pos x="connsiteX2" y="connsiteY2"/>
                  </a:cxn>
                  <a:cxn ang="0">
                    <a:pos x="connsiteX3" y="connsiteY3"/>
                  </a:cxn>
                </a:cxnLst>
                <a:rect l="l" t="t" r="r" b="b"/>
                <a:pathLst>
                  <a:path w="4762" h="32385">
                    <a:moveTo>
                      <a:pt x="0" y="0"/>
                    </a:moveTo>
                    <a:lnTo>
                      <a:pt x="4763" y="0"/>
                    </a:lnTo>
                    <a:lnTo>
                      <a:pt x="4763" y="32385"/>
                    </a:lnTo>
                    <a:lnTo>
                      <a:pt x="0" y="32385"/>
                    </a:lnTo>
                    <a:close/>
                  </a:path>
                </a:pathLst>
              </a:custGeom>
              <a:solidFill>
                <a:srgbClr val="FF9085"/>
              </a:solidFill>
              <a:ln w="9525" cap="flat">
                <a:noFill/>
                <a:prstDash val="solid"/>
                <a:miter/>
              </a:ln>
            </p:spPr>
            <p:txBody>
              <a:bodyPr rtlCol="0" anchor="ctr"/>
              <a:lstStyle/>
              <a:p>
                <a:endParaRPr lang="en-US"/>
              </a:p>
            </p:txBody>
          </p:sp>
        </p:grpSp>
      </p:grpSp>
      <p:grpSp>
        <p:nvGrpSpPr>
          <p:cNvPr id="211" name="Graphic 3">
            <a:extLst>
              <a:ext uri="{FF2B5EF4-FFF2-40B4-BE49-F238E27FC236}">
                <a16:creationId xmlns:a16="http://schemas.microsoft.com/office/drawing/2014/main" id="{2CE25E1F-74C1-48BA-B5EB-D4714EBD5B7D}"/>
              </a:ext>
            </a:extLst>
          </p:cNvPr>
          <p:cNvGrpSpPr/>
          <p:nvPr/>
        </p:nvGrpSpPr>
        <p:grpSpPr>
          <a:xfrm>
            <a:off x="6386529" y="2995864"/>
            <a:ext cx="309974" cy="78441"/>
            <a:chOff x="4472940" y="2785109"/>
            <a:chExt cx="267652" cy="67731"/>
          </a:xfrm>
        </p:grpSpPr>
        <p:sp>
          <p:nvSpPr>
            <p:cNvPr id="212" name="Graphic 3">
              <a:extLst>
                <a:ext uri="{FF2B5EF4-FFF2-40B4-BE49-F238E27FC236}">
                  <a16:creationId xmlns:a16="http://schemas.microsoft.com/office/drawing/2014/main" id="{5C4C1412-D6DD-4859-A93F-F14693604020}"/>
                </a:ext>
              </a:extLst>
            </p:cNvPr>
            <p:cNvSpPr/>
            <p:nvPr/>
          </p:nvSpPr>
          <p:spPr>
            <a:xfrm>
              <a:off x="4472940" y="2785109"/>
              <a:ext cx="267652" cy="67731"/>
            </a:xfrm>
            <a:custGeom>
              <a:avLst/>
              <a:gdLst>
                <a:gd name="connsiteX0" fmla="*/ 0 w 267652"/>
                <a:gd name="connsiteY0" fmla="*/ 56198 h 67731"/>
                <a:gd name="connsiteX1" fmla="*/ 0 w 267652"/>
                <a:gd name="connsiteY1" fmla="*/ 13335 h 67731"/>
                <a:gd name="connsiteX2" fmla="*/ 13335 w 267652"/>
                <a:gd name="connsiteY2" fmla="*/ 1905 h 67731"/>
                <a:gd name="connsiteX3" fmla="*/ 255270 w 267652"/>
                <a:gd name="connsiteY3" fmla="*/ 0 h 67731"/>
                <a:gd name="connsiteX4" fmla="*/ 267652 w 267652"/>
                <a:gd name="connsiteY4" fmla="*/ 11430 h 67731"/>
                <a:gd name="connsiteX5" fmla="*/ 267652 w 267652"/>
                <a:gd name="connsiteY5" fmla="*/ 52388 h 67731"/>
                <a:gd name="connsiteX6" fmla="*/ 255270 w 267652"/>
                <a:gd name="connsiteY6" fmla="*/ 63818 h 67731"/>
                <a:gd name="connsiteX7" fmla="*/ 13335 w 267652"/>
                <a:gd name="connsiteY7" fmla="*/ 67628 h 67731"/>
                <a:gd name="connsiteX8" fmla="*/ 0 w 267652"/>
                <a:gd name="connsiteY8" fmla="*/ 56198 h 67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652" h="67731">
                  <a:moveTo>
                    <a:pt x="0" y="56198"/>
                  </a:moveTo>
                  <a:lnTo>
                    <a:pt x="0" y="13335"/>
                  </a:lnTo>
                  <a:cubicBezTo>
                    <a:pt x="0" y="6668"/>
                    <a:pt x="5715" y="1905"/>
                    <a:pt x="13335" y="1905"/>
                  </a:cubicBezTo>
                  <a:lnTo>
                    <a:pt x="255270" y="0"/>
                  </a:lnTo>
                  <a:cubicBezTo>
                    <a:pt x="261938" y="0"/>
                    <a:pt x="267652" y="4763"/>
                    <a:pt x="267652" y="11430"/>
                  </a:cubicBezTo>
                  <a:lnTo>
                    <a:pt x="267652" y="52388"/>
                  </a:lnTo>
                  <a:cubicBezTo>
                    <a:pt x="267652" y="59055"/>
                    <a:pt x="261938" y="63818"/>
                    <a:pt x="255270" y="63818"/>
                  </a:cubicBezTo>
                  <a:lnTo>
                    <a:pt x="13335" y="67628"/>
                  </a:lnTo>
                  <a:cubicBezTo>
                    <a:pt x="5715" y="68580"/>
                    <a:pt x="0" y="62865"/>
                    <a:pt x="0" y="56198"/>
                  </a:cubicBezTo>
                  <a:close/>
                </a:path>
              </a:pathLst>
            </a:custGeom>
            <a:solidFill>
              <a:srgbClr val="AA80F9">
                <a:alpha val="74000"/>
              </a:srgbClr>
            </a:solidFill>
            <a:ln w="9525" cap="flat">
              <a:noFill/>
              <a:prstDash val="solid"/>
              <a:miter/>
            </a:ln>
          </p:spPr>
          <p:txBody>
            <a:bodyPr rtlCol="0" anchor="ctr"/>
            <a:lstStyle/>
            <a:p>
              <a:endParaRPr lang="en-US"/>
            </a:p>
          </p:txBody>
        </p:sp>
        <p:sp>
          <p:nvSpPr>
            <p:cNvPr id="213" name="Graphic 3">
              <a:extLst>
                <a:ext uri="{FF2B5EF4-FFF2-40B4-BE49-F238E27FC236}">
                  <a16:creationId xmlns:a16="http://schemas.microsoft.com/office/drawing/2014/main" id="{0DC7B580-EDB8-4492-B69E-C857B92CA891}"/>
                </a:ext>
              </a:extLst>
            </p:cNvPr>
            <p:cNvSpPr/>
            <p:nvPr/>
          </p:nvSpPr>
          <p:spPr>
            <a:xfrm>
              <a:off x="4484370" y="2797492"/>
              <a:ext cx="13334" cy="11429"/>
            </a:xfrm>
            <a:custGeom>
              <a:avLst/>
              <a:gdLst>
                <a:gd name="connsiteX0" fmla="*/ 13335 w 13334"/>
                <a:gd name="connsiteY0" fmla="*/ 5715 h 11429"/>
                <a:gd name="connsiteX1" fmla="*/ 6667 w 13334"/>
                <a:gd name="connsiteY1" fmla="*/ 11430 h 11429"/>
                <a:gd name="connsiteX2" fmla="*/ 0 w 13334"/>
                <a:gd name="connsiteY2" fmla="*/ 5715 h 11429"/>
                <a:gd name="connsiteX3" fmla="*/ 6667 w 13334"/>
                <a:gd name="connsiteY3" fmla="*/ 0 h 11429"/>
                <a:gd name="connsiteX4" fmla="*/ 13335 w 13334"/>
                <a:gd name="connsiteY4" fmla="*/ 5715 h 11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4" h="11429">
                  <a:moveTo>
                    <a:pt x="13335" y="5715"/>
                  </a:moveTo>
                  <a:cubicBezTo>
                    <a:pt x="13335" y="8573"/>
                    <a:pt x="10477" y="11430"/>
                    <a:pt x="6667" y="11430"/>
                  </a:cubicBezTo>
                  <a:cubicBezTo>
                    <a:pt x="2858" y="11430"/>
                    <a:pt x="0" y="9525"/>
                    <a:pt x="0" y="5715"/>
                  </a:cubicBezTo>
                  <a:cubicBezTo>
                    <a:pt x="0" y="1905"/>
                    <a:pt x="2858" y="0"/>
                    <a:pt x="6667" y="0"/>
                  </a:cubicBezTo>
                  <a:cubicBezTo>
                    <a:pt x="10477" y="0"/>
                    <a:pt x="13335" y="1905"/>
                    <a:pt x="13335" y="5715"/>
                  </a:cubicBezTo>
                  <a:close/>
                </a:path>
              </a:pathLst>
            </a:custGeom>
            <a:solidFill>
              <a:srgbClr val="FFFFFF">
                <a:alpha val="40000"/>
              </a:srgbClr>
            </a:solidFill>
            <a:ln w="9525" cap="flat">
              <a:noFill/>
              <a:prstDash val="solid"/>
              <a:miter/>
            </a:ln>
          </p:spPr>
          <p:txBody>
            <a:bodyPr rtlCol="0" anchor="ctr"/>
            <a:lstStyle/>
            <a:p>
              <a:endParaRPr lang="en-US"/>
            </a:p>
          </p:txBody>
        </p:sp>
        <p:sp>
          <p:nvSpPr>
            <p:cNvPr id="214" name="Graphic 3">
              <a:extLst>
                <a:ext uri="{FF2B5EF4-FFF2-40B4-BE49-F238E27FC236}">
                  <a16:creationId xmlns:a16="http://schemas.microsoft.com/office/drawing/2014/main" id="{5CA1C260-E47E-4C7F-8A35-0B7DAC086E7E}"/>
                </a:ext>
              </a:extLst>
            </p:cNvPr>
            <p:cNvSpPr/>
            <p:nvPr/>
          </p:nvSpPr>
          <p:spPr>
            <a:xfrm>
              <a:off x="4504372" y="2796540"/>
              <a:ext cx="13335" cy="11429"/>
            </a:xfrm>
            <a:custGeom>
              <a:avLst/>
              <a:gdLst>
                <a:gd name="connsiteX0" fmla="*/ 13335 w 13335"/>
                <a:gd name="connsiteY0" fmla="*/ 5715 h 11429"/>
                <a:gd name="connsiteX1" fmla="*/ 6668 w 13335"/>
                <a:gd name="connsiteY1" fmla="*/ 11430 h 11429"/>
                <a:gd name="connsiteX2" fmla="*/ 0 w 13335"/>
                <a:gd name="connsiteY2" fmla="*/ 5715 h 11429"/>
                <a:gd name="connsiteX3" fmla="*/ 6668 w 13335"/>
                <a:gd name="connsiteY3" fmla="*/ 0 h 11429"/>
                <a:gd name="connsiteX4" fmla="*/ 13335 w 13335"/>
                <a:gd name="connsiteY4" fmla="*/ 5715 h 11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 h="11429">
                  <a:moveTo>
                    <a:pt x="13335" y="5715"/>
                  </a:moveTo>
                  <a:cubicBezTo>
                    <a:pt x="13335" y="8572"/>
                    <a:pt x="10478" y="11430"/>
                    <a:pt x="6668" y="11430"/>
                  </a:cubicBezTo>
                  <a:cubicBezTo>
                    <a:pt x="2858" y="11430"/>
                    <a:pt x="0" y="9525"/>
                    <a:pt x="0" y="5715"/>
                  </a:cubicBezTo>
                  <a:cubicBezTo>
                    <a:pt x="0" y="2857"/>
                    <a:pt x="2858" y="0"/>
                    <a:pt x="6668" y="0"/>
                  </a:cubicBezTo>
                  <a:cubicBezTo>
                    <a:pt x="10478" y="952"/>
                    <a:pt x="13335" y="2857"/>
                    <a:pt x="13335" y="5715"/>
                  </a:cubicBezTo>
                  <a:close/>
                </a:path>
              </a:pathLst>
            </a:custGeom>
            <a:solidFill>
              <a:srgbClr val="FFFFFF">
                <a:alpha val="40000"/>
              </a:srgbClr>
            </a:solidFill>
            <a:ln w="9525" cap="flat">
              <a:noFill/>
              <a:prstDash val="solid"/>
              <a:miter/>
            </a:ln>
          </p:spPr>
          <p:txBody>
            <a:bodyPr rtlCol="0" anchor="ctr"/>
            <a:lstStyle/>
            <a:p>
              <a:endParaRPr lang="en-US"/>
            </a:p>
          </p:txBody>
        </p:sp>
        <p:sp>
          <p:nvSpPr>
            <p:cNvPr id="215" name="Graphic 3">
              <a:extLst>
                <a:ext uri="{FF2B5EF4-FFF2-40B4-BE49-F238E27FC236}">
                  <a16:creationId xmlns:a16="http://schemas.microsoft.com/office/drawing/2014/main" id="{2C53B87B-3C76-477C-AAAC-FF86BDEF7BFC}"/>
                </a:ext>
              </a:extLst>
            </p:cNvPr>
            <p:cNvSpPr/>
            <p:nvPr/>
          </p:nvSpPr>
          <p:spPr>
            <a:xfrm>
              <a:off x="4525327" y="2796540"/>
              <a:ext cx="11429" cy="11429"/>
            </a:xfrm>
            <a:custGeom>
              <a:avLst/>
              <a:gdLst>
                <a:gd name="connsiteX0" fmla="*/ 11430 w 11429"/>
                <a:gd name="connsiteY0" fmla="*/ 5715 h 11429"/>
                <a:gd name="connsiteX1" fmla="*/ 5715 w 11429"/>
                <a:gd name="connsiteY1" fmla="*/ 11430 h 11429"/>
                <a:gd name="connsiteX2" fmla="*/ 0 w 11429"/>
                <a:gd name="connsiteY2" fmla="*/ 5715 h 11429"/>
                <a:gd name="connsiteX3" fmla="*/ 5715 w 11429"/>
                <a:gd name="connsiteY3" fmla="*/ 0 h 11429"/>
                <a:gd name="connsiteX4" fmla="*/ 11430 w 11429"/>
                <a:gd name="connsiteY4" fmla="*/ 5715 h 11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9" h="11429">
                  <a:moveTo>
                    <a:pt x="11430" y="5715"/>
                  </a:moveTo>
                  <a:cubicBezTo>
                    <a:pt x="11430" y="8572"/>
                    <a:pt x="8572" y="11430"/>
                    <a:pt x="5715" y="11430"/>
                  </a:cubicBezTo>
                  <a:cubicBezTo>
                    <a:pt x="1905" y="11430"/>
                    <a:pt x="0" y="9525"/>
                    <a:pt x="0" y="5715"/>
                  </a:cubicBezTo>
                  <a:cubicBezTo>
                    <a:pt x="0" y="1905"/>
                    <a:pt x="2857" y="0"/>
                    <a:pt x="5715" y="0"/>
                  </a:cubicBezTo>
                  <a:cubicBezTo>
                    <a:pt x="8572" y="952"/>
                    <a:pt x="11430" y="2857"/>
                    <a:pt x="11430" y="5715"/>
                  </a:cubicBezTo>
                  <a:close/>
                </a:path>
              </a:pathLst>
            </a:custGeom>
            <a:solidFill>
              <a:srgbClr val="FFFFFF">
                <a:alpha val="40000"/>
              </a:srgbClr>
            </a:solidFill>
            <a:ln w="9525" cap="flat">
              <a:noFill/>
              <a:prstDash val="solid"/>
              <a:miter/>
            </a:ln>
          </p:spPr>
          <p:txBody>
            <a:bodyPr rtlCol="0" anchor="ctr"/>
            <a:lstStyle/>
            <a:p>
              <a:endParaRPr lang="en-US"/>
            </a:p>
          </p:txBody>
        </p:sp>
        <p:sp>
          <p:nvSpPr>
            <p:cNvPr id="216" name="Graphic 3">
              <a:extLst>
                <a:ext uri="{FF2B5EF4-FFF2-40B4-BE49-F238E27FC236}">
                  <a16:creationId xmlns:a16="http://schemas.microsoft.com/office/drawing/2014/main" id="{D59BC8C3-10F3-4D69-95B1-E608F061E1EF}"/>
                </a:ext>
              </a:extLst>
            </p:cNvPr>
            <p:cNvSpPr/>
            <p:nvPr/>
          </p:nvSpPr>
          <p:spPr>
            <a:xfrm>
              <a:off x="4549140" y="2795587"/>
              <a:ext cx="177164" cy="45720"/>
            </a:xfrm>
            <a:custGeom>
              <a:avLst/>
              <a:gdLst>
                <a:gd name="connsiteX0" fmla="*/ 177165 w 177164"/>
                <a:gd name="connsiteY0" fmla="*/ 43815 h 45720"/>
                <a:gd name="connsiteX1" fmla="*/ 0 w 177164"/>
                <a:gd name="connsiteY1" fmla="*/ 45720 h 45720"/>
                <a:gd name="connsiteX2" fmla="*/ 0 w 177164"/>
                <a:gd name="connsiteY2" fmla="*/ 953 h 45720"/>
                <a:gd name="connsiteX3" fmla="*/ 177165 w 177164"/>
                <a:gd name="connsiteY3" fmla="*/ 0 h 45720"/>
              </a:gdLst>
              <a:ahLst/>
              <a:cxnLst>
                <a:cxn ang="0">
                  <a:pos x="connsiteX0" y="connsiteY0"/>
                </a:cxn>
                <a:cxn ang="0">
                  <a:pos x="connsiteX1" y="connsiteY1"/>
                </a:cxn>
                <a:cxn ang="0">
                  <a:pos x="connsiteX2" y="connsiteY2"/>
                </a:cxn>
                <a:cxn ang="0">
                  <a:pos x="connsiteX3" y="connsiteY3"/>
                </a:cxn>
              </a:cxnLst>
              <a:rect l="l" t="t" r="r" b="b"/>
              <a:pathLst>
                <a:path w="177164" h="45720">
                  <a:moveTo>
                    <a:pt x="177165" y="43815"/>
                  </a:moveTo>
                  <a:lnTo>
                    <a:pt x="0" y="45720"/>
                  </a:lnTo>
                  <a:lnTo>
                    <a:pt x="0" y="953"/>
                  </a:lnTo>
                  <a:lnTo>
                    <a:pt x="177165" y="0"/>
                  </a:lnTo>
                  <a:close/>
                </a:path>
              </a:pathLst>
            </a:custGeom>
            <a:solidFill>
              <a:srgbClr val="444B8C"/>
            </a:solidFill>
            <a:ln w="9525" cap="flat">
              <a:noFill/>
              <a:prstDash val="solid"/>
              <a:miter/>
            </a:ln>
          </p:spPr>
          <p:txBody>
            <a:bodyPr rtlCol="0" anchor="ctr"/>
            <a:lstStyle/>
            <a:p>
              <a:endParaRPr lang="en-US"/>
            </a:p>
          </p:txBody>
        </p:sp>
        <p:grpSp>
          <p:nvGrpSpPr>
            <p:cNvPr id="217" name="Graphic 3">
              <a:extLst>
                <a:ext uri="{FF2B5EF4-FFF2-40B4-BE49-F238E27FC236}">
                  <a16:creationId xmlns:a16="http://schemas.microsoft.com/office/drawing/2014/main" id="{EB902F12-DA0D-4F2B-B720-683AEE637B62}"/>
                </a:ext>
              </a:extLst>
            </p:cNvPr>
            <p:cNvGrpSpPr/>
            <p:nvPr/>
          </p:nvGrpSpPr>
          <p:grpSpPr>
            <a:xfrm>
              <a:off x="4561522" y="2801302"/>
              <a:ext cx="153352" cy="37147"/>
              <a:chOff x="4561522" y="2801302"/>
              <a:chExt cx="153352" cy="37147"/>
            </a:xfrm>
            <a:solidFill>
              <a:srgbClr val="FFFFFF"/>
            </a:solidFill>
          </p:grpSpPr>
          <p:sp>
            <p:nvSpPr>
              <p:cNvPr id="218" name="Graphic 3">
                <a:extLst>
                  <a:ext uri="{FF2B5EF4-FFF2-40B4-BE49-F238E27FC236}">
                    <a16:creationId xmlns:a16="http://schemas.microsoft.com/office/drawing/2014/main" id="{C9F86608-E347-4F27-8DE1-17C51330DC5D}"/>
                  </a:ext>
                </a:extLst>
              </p:cNvPr>
              <p:cNvSpPr/>
              <p:nvPr/>
            </p:nvSpPr>
            <p:spPr>
              <a:xfrm>
                <a:off x="4561522" y="2802254"/>
                <a:ext cx="4762" cy="36195"/>
              </a:xfrm>
              <a:custGeom>
                <a:avLst/>
                <a:gdLst>
                  <a:gd name="connsiteX0" fmla="*/ 4763 w 4762"/>
                  <a:gd name="connsiteY0" fmla="*/ 36195 h 36195"/>
                  <a:gd name="connsiteX1" fmla="*/ 0 w 4762"/>
                  <a:gd name="connsiteY1" fmla="*/ 36195 h 36195"/>
                  <a:gd name="connsiteX2" fmla="*/ 0 w 4762"/>
                  <a:gd name="connsiteY2" fmla="*/ 0 h 36195"/>
                  <a:gd name="connsiteX3" fmla="*/ 4763 w 4762"/>
                  <a:gd name="connsiteY3" fmla="*/ 0 h 36195"/>
                </a:gdLst>
                <a:ahLst/>
                <a:cxnLst>
                  <a:cxn ang="0">
                    <a:pos x="connsiteX0" y="connsiteY0"/>
                  </a:cxn>
                  <a:cxn ang="0">
                    <a:pos x="connsiteX1" y="connsiteY1"/>
                  </a:cxn>
                  <a:cxn ang="0">
                    <a:pos x="connsiteX2" y="connsiteY2"/>
                  </a:cxn>
                  <a:cxn ang="0">
                    <a:pos x="connsiteX3" y="connsiteY3"/>
                  </a:cxn>
                </a:cxnLst>
                <a:rect l="l" t="t" r="r" b="b"/>
                <a:pathLst>
                  <a:path w="4762" h="36195">
                    <a:moveTo>
                      <a:pt x="4763" y="36195"/>
                    </a:moveTo>
                    <a:lnTo>
                      <a:pt x="0" y="36195"/>
                    </a:lnTo>
                    <a:lnTo>
                      <a:pt x="0" y="0"/>
                    </a:lnTo>
                    <a:lnTo>
                      <a:pt x="4763" y="0"/>
                    </a:lnTo>
                    <a:close/>
                  </a:path>
                </a:pathLst>
              </a:custGeom>
              <a:solidFill>
                <a:srgbClr val="FFFFFF"/>
              </a:solidFill>
              <a:ln w="9525" cap="flat">
                <a:noFill/>
                <a:prstDash val="solid"/>
                <a:miter/>
              </a:ln>
            </p:spPr>
            <p:txBody>
              <a:bodyPr rtlCol="0" anchor="ctr"/>
              <a:lstStyle/>
              <a:p>
                <a:endParaRPr lang="en-US"/>
              </a:p>
            </p:txBody>
          </p:sp>
          <p:sp>
            <p:nvSpPr>
              <p:cNvPr id="219" name="Graphic 3">
                <a:extLst>
                  <a:ext uri="{FF2B5EF4-FFF2-40B4-BE49-F238E27FC236}">
                    <a16:creationId xmlns:a16="http://schemas.microsoft.com/office/drawing/2014/main" id="{0448BCD0-1032-4FA9-B10F-0F83EF13633E}"/>
                  </a:ext>
                </a:extLst>
              </p:cNvPr>
              <p:cNvSpPr/>
              <p:nvPr/>
            </p:nvSpPr>
            <p:spPr>
              <a:xfrm>
                <a:off x="4571047" y="2802254"/>
                <a:ext cx="4762" cy="36195"/>
              </a:xfrm>
              <a:custGeom>
                <a:avLst/>
                <a:gdLst>
                  <a:gd name="connsiteX0" fmla="*/ 4763 w 4762"/>
                  <a:gd name="connsiteY0" fmla="*/ 36195 h 36195"/>
                  <a:gd name="connsiteX1" fmla="*/ 0 w 4762"/>
                  <a:gd name="connsiteY1" fmla="*/ 36195 h 36195"/>
                  <a:gd name="connsiteX2" fmla="*/ 0 w 4762"/>
                  <a:gd name="connsiteY2" fmla="*/ 0 h 36195"/>
                  <a:gd name="connsiteX3" fmla="*/ 4763 w 4762"/>
                  <a:gd name="connsiteY3" fmla="*/ 0 h 36195"/>
                </a:gdLst>
                <a:ahLst/>
                <a:cxnLst>
                  <a:cxn ang="0">
                    <a:pos x="connsiteX0" y="connsiteY0"/>
                  </a:cxn>
                  <a:cxn ang="0">
                    <a:pos x="connsiteX1" y="connsiteY1"/>
                  </a:cxn>
                  <a:cxn ang="0">
                    <a:pos x="connsiteX2" y="connsiteY2"/>
                  </a:cxn>
                  <a:cxn ang="0">
                    <a:pos x="connsiteX3" y="connsiteY3"/>
                  </a:cxn>
                </a:cxnLst>
                <a:rect l="l" t="t" r="r" b="b"/>
                <a:pathLst>
                  <a:path w="4762" h="36195">
                    <a:moveTo>
                      <a:pt x="4763" y="36195"/>
                    </a:moveTo>
                    <a:lnTo>
                      <a:pt x="0" y="36195"/>
                    </a:lnTo>
                    <a:lnTo>
                      <a:pt x="0" y="0"/>
                    </a:lnTo>
                    <a:lnTo>
                      <a:pt x="4763" y="0"/>
                    </a:lnTo>
                    <a:close/>
                  </a:path>
                </a:pathLst>
              </a:custGeom>
              <a:solidFill>
                <a:srgbClr val="FFFFFF"/>
              </a:solidFill>
              <a:ln w="9525" cap="flat">
                <a:noFill/>
                <a:prstDash val="solid"/>
                <a:miter/>
              </a:ln>
            </p:spPr>
            <p:txBody>
              <a:bodyPr rtlCol="0" anchor="ctr"/>
              <a:lstStyle/>
              <a:p>
                <a:endParaRPr lang="en-US"/>
              </a:p>
            </p:txBody>
          </p:sp>
          <p:sp>
            <p:nvSpPr>
              <p:cNvPr id="220" name="Graphic 3">
                <a:extLst>
                  <a:ext uri="{FF2B5EF4-FFF2-40B4-BE49-F238E27FC236}">
                    <a16:creationId xmlns:a16="http://schemas.microsoft.com/office/drawing/2014/main" id="{C03027A2-139B-4A66-BB7D-B89691610B71}"/>
                  </a:ext>
                </a:extLst>
              </p:cNvPr>
              <p:cNvSpPr/>
              <p:nvPr/>
            </p:nvSpPr>
            <p:spPr>
              <a:xfrm>
                <a:off x="4580572" y="2802254"/>
                <a:ext cx="4762" cy="36195"/>
              </a:xfrm>
              <a:custGeom>
                <a:avLst/>
                <a:gdLst>
                  <a:gd name="connsiteX0" fmla="*/ 4763 w 4762"/>
                  <a:gd name="connsiteY0" fmla="*/ 36195 h 36195"/>
                  <a:gd name="connsiteX1" fmla="*/ 0 w 4762"/>
                  <a:gd name="connsiteY1" fmla="*/ 36195 h 36195"/>
                  <a:gd name="connsiteX2" fmla="*/ 0 w 4762"/>
                  <a:gd name="connsiteY2" fmla="*/ 0 h 36195"/>
                  <a:gd name="connsiteX3" fmla="*/ 4763 w 4762"/>
                  <a:gd name="connsiteY3" fmla="*/ 0 h 36195"/>
                </a:gdLst>
                <a:ahLst/>
                <a:cxnLst>
                  <a:cxn ang="0">
                    <a:pos x="connsiteX0" y="connsiteY0"/>
                  </a:cxn>
                  <a:cxn ang="0">
                    <a:pos x="connsiteX1" y="connsiteY1"/>
                  </a:cxn>
                  <a:cxn ang="0">
                    <a:pos x="connsiteX2" y="connsiteY2"/>
                  </a:cxn>
                  <a:cxn ang="0">
                    <a:pos x="connsiteX3" y="connsiteY3"/>
                  </a:cxn>
                </a:cxnLst>
                <a:rect l="l" t="t" r="r" b="b"/>
                <a:pathLst>
                  <a:path w="4762" h="36195">
                    <a:moveTo>
                      <a:pt x="4763" y="36195"/>
                    </a:moveTo>
                    <a:lnTo>
                      <a:pt x="0" y="36195"/>
                    </a:lnTo>
                    <a:lnTo>
                      <a:pt x="0" y="0"/>
                    </a:lnTo>
                    <a:lnTo>
                      <a:pt x="4763" y="0"/>
                    </a:lnTo>
                    <a:close/>
                  </a:path>
                </a:pathLst>
              </a:custGeom>
              <a:solidFill>
                <a:srgbClr val="FFFFFF"/>
              </a:solidFill>
              <a:ln w="9525" cap="flat">
                <a:noFill/>
                <a:prstDash val="solid"/>
                <a:miter/>
              </a:ln>
            </p:spPr>
            <p:txBody>
              <a:bodyPr rtlCol="0" anchor="ctr"/>
              <a:lstStyle/>
              <a:p>
                <a:endParaRPr lang="en-US"/>
              </a:p>
            </p:txBody>
          </p:sp>
          <p:sp>
            <p:nvSpPr>
              <p:cNvPr id="221" name="Graphic 3">
                <a:extLst>
                  <a:ext uri="{FF2B5EF4-FFF2-40B4-BE49-F238E27FC236}">
                    <a16:creationId xmlns:a16="http://schemas.microsoft.com/office/drawing/2014/main" id="{1EC63B31-AB8B-46C3-AA4E-F4080EB86EAC}"/>
                  </a:ext>
                </a:extLst>
              </p:cNvPr>
              <p:cNvSpPr/>
              <p:nvPr/>
            </p:nvSpPr>
            <p:spPr>
              <a:xfrm>
                <a:off x="4590097" y="2802254"/>
                <a:ext cx="4762" cy="36195"/>
              </a:xfrm>
              <a:custGeom>
                <a:avLst/>
                <a:gdLst>
                  <a:gd name="connsiteX0" fmla="*/ 4763 w 4762"/>
                  <a:gd name="connsiteY0" fmla="*/ 35242 h 36195"/>
                  <a:gd name="connsiteX1" fmla="*/ 0 w 4762"/>
                  <a:gd name="connsiteY1" fmla="*/ 36195 h 36195"/>
                  <a:gd name="connsiteX2" fmla="*/ 0 w 4762"/>
                  <a:gd name="connsiteY2" fmla="*/ 0 h 36195"/>
                  <a:gd name="connsiteX3" fmla="*/ 4763 w 4762"/>
                  <a:gd name="connsiteY3" fmla="*/ 0 h 36195"/>
                </a:gdLst>
                <a:ahLst/>
                <a:cxnLst>
                  <a:cxn ang="0">
                    <a:pos x="connsiteX0" y="connsiteY0"/>
                  </a:cxn>
                  <a:cxn ang="0">
                    <a:pos x="connsiteX1" y="connsiteY1"/>
                  </a:cxn>
                  <a:cxn ang="0">
                    <a:pos x="connsiteX2" y="connsiteY2"/>
                  </a:cxn>
                  <a:cxn ang="0">
                    <a:pos x="connsiteX3" y="connsiteY3"/>
                  </a:cxn>
                </a:cxnLst>
                <a:rect l="l" t="t" r="r" b="b"/>
                <a:pathLst>
                  <a:path w="4762" h="36195">
                    <a:moveTo>
                      <a:pt x="4763" y="35242"/>
                    </a:moveTo>
                    <a:lnTo>
                      <a:pt x="0" y="36195"/>
                    </a:lnTo>
                    <a:lnTo>
                      <a:pt x="0" y="0"/>
                    </a:lnTo>
                    <a:lnTo>
                      <a:pt x="4763" y="0"/>
                    </a:lnTo>
                    <a:close/>
                  </a:path>
                </a:pathLst>
              </a:custGeom>
              <a:solidFill>
                <a:srgbClr val="FFFFFF"/>
              </a:solidFill>
              <a:ln w="9525" cap="flat">
                <a:noFill/>
                <a:prstDash val="solid"/>
                <a:miter/>
              </a:ln>
            </p:spPr>
            <p:txBody>
              <a:bodyPr rtlCol="0" anchor="ctr"/>
              <a:lstStyle/>
              <a:p>
                <a:endParaRPr lang="en-US"/>
              </a:p>
            </p:txBody>
          </p:sp>
          <p:sp>
            <p:nvSpPr>
              <p:cNvPr id="222" name="Graphic 3">
                <a:extLst>
                  <a:ext uri="{FF2B5EF4-FFF2-40B4-BE49-F238E27FC236}">
                    <a16:creationId xmlns:a16="http://schemas.microsoft.com/office/drawing/2014/main" id="{D8630447-A643-4B55-85F2-FCA9C0B31444}"/>
                  </a:ext>
                </a:extLst>
              </p:cNvPr>
              <p:cNvSpPr/>
              <p:nvPr/>
            </p:nvSpPr>
            <p:spPr>
              <a:xfrm>
                <a:off x="4598670" y="2802254"/>
                <a:ext cx="5714" cy="35242"/>
              </a:xfrm>
              <a:custGeom>
                <a:avLst/>
                <a:gdLst>
                  <a:gd name="connsiteX0" fmla="*/ 5715 w 5714"/>
                  <a:gd name="connsiteY0" fmla="*/ 35242 h 35242"/>
                  <a:gd name="connsiteX1" fmla="*/ 0 w 5714"/>
                  <a:gd name="connsiteY1" fmla="*/ 35242 h 35242"/>
                  <a:gd name="connsiteX2" fmla="*/ 0 w 5714"/>
                  <a:gd name="connsiteY2" fmla="*/ 0 h 35242"/>
                  <a:gd name="connsiteX3" fmla="*/ 5715 w 5714"/>
                  <a:gd name="connsiteY3" fmla="*/ 0 h 35242"/>
                </a:gdLst>
                <a:ahLst/>
                <a:cxnLst>
                  <a:cxn ang="0">
                    <a:pos x="connsiteX0" y="connsiteY0"/>
                  </a:cxn>
                  <a:cxn ang="0">
                    <a:pos x="connsiteX1" y="connsiteY1"/>
                  </a:cxn>
                  <a:cxn ang="0">
                    <a:pos x="connsiteX2" y="connsiteY2"/>
                  </a:cxn>
                  <a:cxn ang="0">
                    <a:pos x="connsiteX3" y="connsiteY3"/>
                  </a:cxn>
                </a:cxnLst>
                <a:rect l="l" t="t" r="r" b="b"/>
                <a:pathLst>
                  <a:path w="5714" h="35242">
                    <a:moveTo>
                      <a:pt x="5715" y="35242"/>
                    </a:moveTo>
                    <a:lnTo>
                      <a:pt x="0" y="35242"/>
                    </a:lnTo>
                    <a:lnTo>
                      <a:pt x="0" y="0"/>
                    </a:lnTo>
                    <a:lnTo>
                      <a:pt x="5715" y="0"/>
                    </a:lnTo>
                    <a:close/>
                  </a:path>
                </a:pathLst>
              </a:custGeom>
              <a:solidFill>
                <a:srgbClr val="FFFFFF"/>
              </a:solidFill>
              <a:ln w="9525" cap="flat">
                <a:noFill/>
                <a:prstDash val="solid"/>
                <a:miter/>
              </a:ln>
            </p:spPr>
            <p:txBody>
              <a:bodyPr rtlCol="0" anchor="ctr"/>
              <a:lstStyle/>
              <a:p>
                <a:endParaRPr lang="en-US"/>
              </a:p>
            </p:txBody>
          </p:sp>
          <p:sp>
            <p:nvSpPr>
              <p:cNvPr id="223" name="Graphic 3">
                <a:extLst>
                  <a:ext uri="{FF2B5EF4-FFF2-40B4-BE49-F238E27FC236}">
                    <a16:creationId xmlns:a16="http://schemas.microsoft.com/office/drawing/2014/main" id="{F19B461D-716F-45C5-B64D-C7DD49B05900}"/>
                  </a:ext>
                </a:extLst>
              </p:cNvPr>
              <p:cNvSpPr/>
              <p:nvPr/>
            </p:nvSpPr>
            <p:spPr>
              <a:xfrm>
                <a:off x="4608195" y="2802254"/>
                <a:ext cx="5714" cy="35242"/>
              </a:xfrm>
              <a:custGeom>
                <a:avLst/>
                <a:gdLst>
                  <a:gd name="connsiteX0" fmla="*/ 5715 w 5714"/>
                  <a:gd name="connsiteY0" fmla="*/ 35242 h 35242"/>
                  <a:gd name="connsiteX1" fmla="*/ 0 w 5714"/>
                  <a:gd name="connsiteY1" fmla="*/ 35242 h 35242"/>
                  <a:gd name="connsiteX2" fmla="*/ 0 w 5714"/>
                  <a:gd name="connsiteY2" fmla="*/ 0 h 35242"/>
                  <a:gd name="connsiteX3" fmla="*/ 5715 w 5714"/>
                  <a:gd name="connsiteY3" fmla="*/ 0 h 35242"/>
                </a:gdLst>
                <a:ahLst/>
                <a:cxnLst>
                  <a:cxn ang="0">
                    <a:pos x="connsiteX0" y="connsiteY0"/>
                  </a:cxn>
                  <a:cxn ang="0">
                    <a:pos x="connsiteX1" y="connsiteY1"/>
                  </a:cxn>
                  <a:cxn ang="0">
                    <a:pos x="connsiteX2" y="connsiteY2"/>
                  </a:cxn>
                  <a:cxn ang="0">
                    <a:pos x="connsiteX3" y="connsiteY3"/>
                  </a:cxn>
                </a:cxnLst>
                <a:rect l="l" t="t" r="r" b="b"/>
                <a:pathLst>
                  <a:path w="5714" h="35242">
                    <a:moveTo>
                      <a:pt x="5715" y="35242"/>
                    </a:moveTo>
                    <a:lnTo>
                      <a:pt x="0" y="35242"/>
                    </a:lnTo>
                    <a:lnTo>
                      <a:pt x="0" y="0"/>
                    </a:lnTo>
                    <a:lnTo>
                      <a:pt x="5715" y="0"/>
                    </a:lnTo>
                    <a:close/>
                  </a:path>
                </a:pathLst>
              </a:custGeom>
              <a:solidFill>
                <a:srgbClr val="FFFFFF"/>
              </a:solidFill>
              <a:ln w="9525" cap="flat">
                <a:noFill/>
                <a:prstDash val="solid"/>
                <a:miter/>
              </a:ln>
            </p:spPr>
            <p:txBody>
              <a:bodyPr rtlCol="0" anchor="ctr"/>
              <a:lstStyle/>
              <a:p>
                <a:endParaRPr lang="en-US"/>
              </a:p>
            </p:txBody>
          </p:sp>
          <p:sp>
            <p:nvSpPr>
              <p:cNvPr id="224" name="Graphic 3">
                <a:extLst>
                  <a:ext uri="{FF2B5EF4-FFF2-40B4-BE49-F238E27FC236}">
                    <a16:creationId xmlns:a16="http://schemas.microsoft.com/office/drawing/2014/main" id="{7679B7F0-8FD4-49B8-B4A2-443053F1E5E8}"/>
                  </a:ext>
                </a:extLst>
              </p:cNvPr>
              <p:cNvSpPr/>
              <p:nvPr/>
            </p:nvSpPr>
            <p:spPr>
              <a:xfrm>
                <a:off x="4617720" y="2801302"/>
                <a:ext cx="5714" cy="36194"/>
              </a:xfrm>
              <a:custGeom>
                <a:avLst/>
                <a:gdLst>
                  <a:gd name="connsiteX0" fmla="*/ 5715 w 5714"/>
                  <a:gd name="connsiteY0" fmla="*/ 36195 h 36194"/>
                  <a:gd name="connsiteX1" fmla="*/ 0 w 5714"/>
                  <a:gd name="connsiteY1" fmla="*/ 36195 h 36194"/>
                  <a:gd name="connsiteX2" fmla="*/ 0 w 5714"/>
                  <a:gd name="connsiteY2" fmla="*/ 0 h 36194"/>
                  <a:gd name="connsiteX3" fmla="*/ 5715 w 5714"/>
                  <a:gd name="connsiteY3" fmla="*/ 0 h 36194"/>
                </a:gdLst>
                <a:ahLst/>
                <a:cxnLst>
                  <a:cxn ang="0">
                    <a:pos x="connsiteX0" y="connsiteY0"/>
                  </a:cxn>
                  <a:cxn ang="0">
                    <a:pos x="connsiteX1" y="connsiteY1"/>
                  </a:cxn>
                  <a:cxn ang="0">
                    <a:pos x="connsiteX2" y="connsiteY2"/>
                  </a:cxn>
                  <a:cxn ang="0">
                    <a:pos x="connsiteX3" y="connsiteY3"/>
                  </a:cxn>
                </a:cxnLst>
                <a:rect l="l" t="t" r="r" b="b"/>
                <a:pathLst>
                  <a:path w="5714" h="36194">
                    <a:moveTo>
                      <a:pt x="5715" y="36195"/>
                    </a:moveTo>
                    <a:lnTo>
                      <a:pt x="0" y="36195"/>
                    </a:lnTo>
                    <a:lnTo>
                      <a:pt x="0" y="0"/>
                    </a:lnTo>
                    <a:lnTo>
                      <a:pt x="5715" y="0"/>
                    </a:lnTo>
                    <a:close/>
                  </a:path>
                </a:pathLst>
              </a:custGeom>
              <a:solidFill>
                <a:srgbClr val="FFFFFF"/>
              </a:solidFill>
              <a:ln w="9525" cap="flat">
                <a:noFill/>
                <a:prstDash val="solid"/>
                <a:miter/>
              </a:ln>
            </p:spPr>
            <p:txBody>
              <a:bodyPr rtlCol="0" anchor="ctr"/>
              <a:lstStyle/>
              <a:p>
                <a:endParaRPr lang="en-US"/>
              </a:p>
            </p:txBody>
          </p:sp>
          <p:sp>
            <p:nvSpPr>
              <p:cNvPr id="225" name="Graphic 3">
                <a:extLst>
                  <a:ext uri="{FF2B5EF4-FFF2-40B4-BE49-F238E27FC236}">
                    <a16:creationId xmlns:a16="http://schemas.microsoft.com/office/drawing/2014/main" id="{BF935F00-86D6-477A-BF09-D11D7E9B7DA3}"/>
                  </a:ext>
                </a:extLst>
              </p:cNvPr>
              <p:cNvSpPr/>
              <p:nvPr/>
            </p:nvSpPr>
            <p:spPr>
              <a:xfrm>
                <a:off x="4627245" y="2801302"/>
                <a:ext cx="4762" cy="36194"/>
              </a:xfrm>
              <a:custGeom>
                <a:avLst/>
                <a:gdLst>
                  <a:gd name="connsiteX0" fmla="*/ 4763 w 4762"/>
                  <a:gd name="connsiteY0" fmla="*/ 36195 h 36194"/>
                  <a:gd name="connsiteX1" fmla="*/ 0 w 4762"/>
                  <a:gd name="connsiteY1" fmla="*/ 36195 h 36194"/>
                  <a:gd name="connsiteX2" fmla="*/ 0 w 4762"/>
                  <a:gd name="connsiteY2" fmla="*/ 0 h 36194"/>
                  <a:gd name="connsiteX3" fmla="*/ 4763 w 4762"/>
                  <a:gd name="connsiteY3" fmla="*/ 0 h 36194"/>
                </a:gdLst>
                <a:ahLst/>
                <a:cxnLst>
                  <a:cxn ang="0">
                    <a:pos x="connsiteX0" y="connsiteY0"/>
                  </a:cxn>
                  <a:cxn ang="0">
                    <a:pos x="connsiteX1" y="connsiteY1"/>
                  </a:cxn>
                  <a:cxn ang="0">
                    <a:pos x="connsiteX2" y="connsiteY2"/>
                  </a:cxn>
                  <a:cxn ang="0">
                    <a:pos x="connsiteX3" y="connsiteY3"/>
                  </a:cxn>
                </a:cxnLst>
                <a:rect l="l" t="t" r="r" b="b"/>
                <a:pathLst>
                  <a:path w="4762" h="36194">
                    <a:moveTo>
                      <a:pt x="4763" y="36195"/>
                    </a:moveTo>
                    <a:lnTo>
                      <a:pt x="0" y="36195"/>
                    </a:lnTo>
                    <a:lnTo>
                      <a:pt x="0" y="0"/>
                    </a:lnTo>
                    <a:lnTo>
                      <a:pt x="4763" y="0"/>
                    </a:lnTo>
                    <a:close/>
                  </a:path>
                </a:pathLst>
              </a:custGeom>
              <a:solidFill>
                <a:srgbClr val="FFFFFF"/>
              </a:solidFill>
              <a:ln w="9525" cap="flat">
                <a:noFill/>
                <a:prstDash val="solid"/>
                <a:miter/>
              </a:ln>
            </p:spPr>
            <p:txBody>
              <a:bodyPr rtlCol="0" anchor="ctr"/>
              <a:lstStyle/>
              <a:p>
                <a:endParaRPr lang="en-US"/>
              </a:p>
            </p:txBody>
          </p:sp>
          <p:sp>
            <p:nvSpPr>
              <p:cNvPr id="226" name="Graphic 3">
                <a:extLst>
                  <a:ext uri="{FF2B5EF4-FFF2-40B4-BE49-F238E27FC236}">
                    <a16:creationId xmlns:a16="http://schemas.microsoft.com/office/drawing/2014/main" id="{BA0BCD66-EF37-4624-884D-E1D067EA99F4}"/>
                  </a:ext>
                </a:extLst>
              </p:cNvPr>
              <p:cNvSpPr/>
              <p:nvPr/>
            </p:nvSpPr>
            <p:spPr>
              <a:xfrm>
                <a:off x="4636770" y="2801302"/>
                <a:ext cx="4762" cy="36194"/>
              </a:xfrm>
              <a:custGeom>
                <a:avLst/>
                <a:gdLst>
                  <a:gd name="connsiteX0" fmla="*/ 4763 w 4762"/>
                  <a:gd name="connsiteY0" fmla="*/ 36195 h 36194"/>
                  <a:gd name="connsiteX1" fmla="*/ 0 w 4762"/>
                  <a:gd name="connsiteY1" fmla="*/ 36195 h 36194"/>
                  <a:gd name="connsiteX2" fmla="*/ 0 w 4762"/>
                  <a:gd name="connsiteY2" fmla="*/ 0 h 36194"/>
                  <a:gd name="connsiteX3" fmla="*/ 4763 w 4762"/>
                  <a:gd name="connsiteY3" fmla="*/ 0 h 36194"/>
                </a:gdLst>
                <a:ahLst/>
                <a:cxnLst>
                  <a:cxn ang="0">
                    <a:pos x="connsiteX0" y="connsiteY0"/>
                  </a:cxn>
                  <a:cxn ang="0">
                    <a:pos x="connsiteX1" y="connsiteY1"/>
                  </a:cxn>
                  <a:cxn ang="0">
                    <a:pos x="connsiteX2" y="connsiteY2"/>
                  </a:cxn>
                  <a:cxn ang="0">
                    <a:pos x="connsiteX3" y="connsiteY3"/>
                  </a:cxn>
                </a:cxnLst>
                <a:rect l="l" t="t" r="r" b="b"/>
                <a:pathLst>
                  <a:path w="4762" h="36194">
                    <a:moveTo>
                      <a:pt x="4763" y="36195"/>
                    </a:moveTo>
                    <a:lnTo>
                      <a:pt x="0" y="36195"/>
                    </a:lnTo>
                    <a:lnTo>
                      <a:pt x="0" y="0"/>
                    </a:lnTo>
                    <a:lnTo>
                      <a:pt x="4763" y="0"/>
                    </a:lnTo>
                    <a:close/>
                  </a:path>
                </a:pathLst>
              </a:custGeom>
              <a:solidFill>
                <a:srgbClr val="FFFFFF"/>
              </a:solidFill>
              <a:ln w="9525" cap="flat">
                <a:noFill/>
                <a:prstDash val="solid"/>
                <a:miter/>
              </a:ln>
            </p:spPr>
            <p:txBody>
              <a:bodyPr rtlCol="0" anchor="ctr"/>
              <a:lstStyle/>
              <a:p>
                <a:endParaRPr lang="en-US"/>
              </a:p>
            </p:txBody>
          </p:sp>
          <p:sp>
            <p:nvSpPr>
              <p:cNvPr id="227" name="Graphic 3">
                <a:extLst>
                  <a:ext uri="{FF2B5EF4-FFF2-40B4-BE49-F238E27FC236}">
                    <a16:creationId xmlns:a16="http://schemas.microsoft.com/office/drawing/2014/main" id="{27854D1D-4828-4948-ADAD-7818A3D346F8}"/>
                  </a:ext>
                </a:extLst>
              </p:cNvPr>
              <p:cNvSpPr/>
              <p:nvPr/>
            </p:nvSpPr>
            <p:spPr>
              <a:xfrm>
                <a:off x="4645342" y="2801302"/>
                <a:ext cx="5715" cy="36194"/>
              </a:xfrm>
              <a:custGeom>
                <a:avLst/>
                <a:gdLst>
                  <a:gd name="connsiteX0" fmla="*/ 5715 w 5715"/>
                  <a:gd name="connsiteY0" fmla="*/ 36195 h 36194"/>
                  <a:gd name="connsiteX1" fmla="*/ 0 w 5715"/>
                  <a:gd name="connsiteY1" fmla="*/ 36195 h 36194"/>
                  <a:gd name="connsiteX2" fmla="*/ 0 w 5715"/>
                  <a:gd name="connsiteY2" fmla="*/ 0 h 36194"/>
                  <a:gd name="connsiteX3" fmla="*/ 5715 w 5715"/>
                  <a:gd name="connsiteY3" fmla="*/ 0 h 36194"/>
                </a:gdLst>
                <a:ahLst/>
                <a:cxnLst>
                  <a:cxn ang="0">
                    <a:pos x="connsiteX0" y="connsiteY0"/>
                  </a:cxn>
                  <a:cxn ang="0">
                    <a:pos x="connsiteX1" y="connsiteY1"/>
                  </a:cxn>
                  <a:cxn ang="0">
                    <a:pos x="connsiteX2" y="connsiteY2"/>
                  </a:cxn>
                  <a:cxn ang="0">
                    <a:pos x="connsiteX3" y="connsiteY3"/>
                  </a:cxn>
                </a:cxnLst>
                <a:rect l="l" t="t" r="r" b="b"/>
                <a:pathLst>
                  <a:path w="5715" h="36194">
                    <a:moveTo>
                      <a:pt x="5715" y="36195"/>
                    </a:moveTo>
                    <a:lnTo>
                      <a:pt x="0" y="36195"/>
                    </a:lnTo>
                    <a:lnTo>
                      <a:pt x="0" y="0"/>
                    </a:lnTo>
                    <a:lnTo>
                      <a:pt x="5715" y="0"/>
                    </a:lnTo>
                    <a:close/>
                  </a:path>
                </a:pathLst>
              </a:custGeom>
              <a:solidFill>
                <a:srgbClr val="FFFFFF"/>
              </a:solidFill>
              <a:ln w="9525" cap="flat">
                <a:noFill/>
                <a:prstDash val="solid"/>
                <a:miter/>
              </a:ln>
            </p:spPr>
            <p:txBody>
              <a:bodyPr rtlCol="0" anchor="ctr"/>
              <a:lstStyle/>
              <a:p>
                <a:endParaRPr lang="en-US"/>
              </a:p>
            </p:txBody>
          </p:sp>
          <p:sp>
            <p:nvSpPr>
              <p:cNvPr id="228" name="Graphic 3">
                <a:extLst>
                  <a:ext uri="{FF2B5EF4-FFF2-40B4-BE49-F238E27FC236}">
                    <a16:creationId xmlns:a16="http://schemas.microsoft.com/office/drawing/2014/main" id="{4E7D80C0-95B0-4DD2-90B5-D75B0A980A40}"/>
                  </a:ext>
                </a:extLst>
              </p:cNvPr>
              <p:cNvSpPr/>
              <p:nvPr/>
            </p:nvSpPr>
            <p:spPr>
              <a:xfrm>
                <a:off x="4654867" y="2801302"/>
                <a:ext cx="5715" cy="36194"/>
              </a:xfrm>
              <a:custGeom>
                <a:avLst/>
                <a:gdLst>
                  <a:gd name="connsiteX0" fmla="*/ 5715 w 5715"/>
                  <a:gd name="connsiteY0" fmla="*/ 35242 h 36194"/>
                  <a:gd name="connsiteX1" fmla="*/ 0 w 5715"/>
                  <a:gd name="connsiteY1" fmla="*/ 36195 h 36194"/>
                  <a:gd name="connsiteX2" fmla="*/ 0 w 5715"/>
                  <a:gd name="connsiteY2" fmla="*/ 0 h 36194"/>
                  <a:gd name="connsiteX3" fmla="*/ 5715 w 5715"/>
                  <a:gd name="connsiteY3" fmla="*/ 0 h 36194"/>
                </a:gdLst>
                <a:ahLst/>
                <a:cxnLst>
                  <a:cxn ang="0">
                    <a:pos x="connsiteX0" y="connsiteY0"/>
                  </a:cxn>
                  <a:cxn ang="0">
                    <a:pos x="connsiteX1" y="connsiteY1"/>
                  </a:cxn>
                  <a:cxn ang="0">
                    <a:pos x="connsiteX2" y="connsiteY2"/>
                  </a:cxn>
                  <a:cxn ang="0">
                    <a:pos x="connsiteX3" y="connsiteY3"/>
                  </a:cxn>
                </a:cxnLst>
                <a:rect l="l" t="t" r="r" b="b"/>
                <a:pathLst>
                  <a:path w="5715" h="36194">
                    <a:moveTo>
                      <a:pt x="5715" y="35242"/>
                    </a:moveTo>
                    <a:lnTo>
                      <a:pt x="0" y="36195"/>
                    </a:lnTo>
                    <a:lnTo>
                      <a:pt x="0" y="0"/>
                    </a:lnTo>
                    <a:lnTo>
                      <a:pt x="5715" y="0"/>
                    </a:lnTo>
                    <a:close/>
                  </a:path>
                </a:pathLst>
              </a:custGeom>
              <a:solidFill>
                <a:srgbClr val="FFFFFF"/>
              </a:solidFill>
              <a:ln w="9525" cap="flat">
                <a:noFill/>
                <a:prstDash val="solid"/>
                <a:miter/>
              </a:ln>
            </p:spPr>
            <p:txBody>
              <a:bodyPr rtlCol="0" anchor="ctr"/>
              <a:lstStyle/>
              <a:p>
                <a:endParaRPr lang="en-US"/>
              </a:p>
            </p:txBody>
          </p:sp>
          <p:sp>
            <p:nvSpPr>
              <p:cNvPr id="229" name="Graphic 3">
                <a:extLst>
                  <a:ext uri="{FF2B5EF4-FFF2-40B4-BE49-F238E27FC236}">
                    <a16:creationId xmlns:a16="http://schemas.microsoft.com/office/drawing/2014/main" id="{108297E7-7051-484D-A2EE-6FE780E81D36}"/>
                  </a:ext>
                </a:extLst>
              </p:cNvPr>
              <p:cNvSpPr/>
              <p:nvPr/>
            </p:nvSpPr>
            <p:spPr>
              <a:xfrm>
                <a:off x="4664392" y="2801302"/>
                <a:ext cx="4762" cy="35242"/>
              </a:xfrm>
              <a:custGeom>
                <a:avLst/>
                <a:gdLst>
                  <a:gd name="connsiteX0" fmla="*/ 4763 w 4762"/>
                  <a:gd name="connsiteY0" fmla="*/ 35242 h 35242"/>
                  <a:gd name="connsiteX1" fmla="*/ 0 w 4762"/>
                  <a:gd name="connsiteY1" fmla="*/ 35242 h 35242"/>
                  <a:gd name="connsiteX2" fmla="*/ 0 w 4762"/>
                  <a:gd name="connsiteY2" fmla="*/ 0 h 35242"/>
                  <a:gd name="connsiteX3" fmla="*/ 4763 w 4762"/>
                  <a:gd name="connsiteY3" fmla="*/ 0 h 35242"/>
                </a:gdLst>
                <a:ahLst/>
                <a:cxnLst>
                  <a:cxn ang="0">
                    <a:pos x="connsiteX0" y="connsiteY0"/>
                  </a:cxn>
                  <a:cxn ang="0">
                    <a:pos x="connsiteX1" y="connsiteY1"/>
                  </a:cxn>
                  <a:cxn ang="0">
                    <a:pos x="connsiteX2" y="connsiteY2"/>
                  </a:cxn>
                  <a:cxn ang="0">
                    <a:pos x="connsiteX3" y="connsiteY3"/>
                  </a:cxn>
                </a:cxnLst>
                <a:rect l="l" t="t" r="r" b="b"/>
                <a:pathLst>
                  <a:path w="4762" h="35242">
                    <a:moveTo>
                      <a:pt x="4763" y="35242"/>
                    </a:moveTo>
                    <a:lnTo>
                      <a:pt x="0" y="35242"/>
                    </a:lnTo>
                    <a:lnTo>
                      <a:pt x="0" y="0"/>
                    </a:lnTo>
                    <a:lnTo>
                      <a:pt x="4763" y="0"/>
                    </a:lnTo>
                    <a:close/>
                  </a:path>
                </a:pathLst>
              </a:custGeom>
              <a:solidFill>
                <a:srgbClr val="FFFFFF"/>
              </a:solidFill>
              <a:ln w="9525" cap="flat">
                <a:noFill/>
                <a:prstDash val="solid"/>
                <a:miter/>
              </a:ln>
            </p:spPr>
            <p:txBody>
              <a:bodyPr rtlCol="0" anchor="ctr"/>
              <a:lstStyle/>
              <a:p>
                <a:endParaRPr lang="en-US"/>
              </a:p>
            </p:txBody>
          </p:sp>
          <p:sp>
            <p:nvSpPr>
              <p:cNvPr id="230" name="Graphic 3">
                <a:extLst>
                  <a:ext uri="{FF2B5EF4-FFF2-40B4-BE49-F238E27FC236}">
                    <a16:creationId xmlns:a16="http://schemas.microsoft.com/office/drawing/2014/main" id="{DDB38548-5A82-4E2E-89EB-B33FBEC593FF}"/>
                  </a:ext>
                </a:extLst>
              </p:cNvPr>
              <p:cNvSpPr/>
              <p:nvPr/>
            </p:nvSpPr>
            <p:spPr>
              <a:xfrm>
                <a:off x="4673917" y="2801302"/>
                <a:ext cx="4762" cy="35242"/>
              </a:xfrm>
              <a:custGeom>
                <a:avLst/>
                <a:gdLst>
                  <a:gd name="connsiteX0" fmla="*/ 4763 w 4762"/>
                  <a:gd name="connsiteY0" fmla="*/ 35242 h 35242"/>
                  <a:gd name="connsiteX1" fmla="*/ 0 w 4762"/>
                  <a:gd name="connsiteY1" fmla="*/ 35242 h 35242"/>
                  <a:gd name="connsiteX2" fmla="*/ 0 w 4762"/>
                  <a:gd name="connsiteY2" fmla="*/ 0 h 35242"/>
                  <a:gd name="connsiteX3" fmla="*/ 4763 w 4762"/>
                  <a:gd name="connsiteY3" fmla="*/ 0 h 35242"/>
                </a:gdLst>
                <a:ahLst/>
                <a:cxnLst>
                  <a:cxn ang="0">
                    <a:pos x="connsiteX0" y="connsiteY0"/>
                  </a:cxn>
                  <a:cxn ang="0">
                    <a:pos x="connsiteX1" y="connsiteY1"/>
                  </a:cxn>
                  <a:cxn ang="0">
                    <a:pos x="connsiteX2" y="connsiteY2"/>
                  </a:cxn>
                  <a:cxn ang="0">
                    <a:pos x="connsiteX3" y="connsiteY3"/>
                  </a:cxn>
                </a:cxnLst>
                <a:rect l="l" t="t" r="r" b="b"/>
                <a:pathLst>
                  <a:path w="4762" h="35242">
                    <a:moveTo>
                      <a:pt x="4763" y="35242"/>
                    </a:moveTo>
                    <a:lnTo>
                      <a:pt x="0" y="35242"/>
                    </a:lnTo>
                    <a:lnTo>
                      <a:pt x="0" y="0"/>
                    </a:lnTo>
                    <a:lnTo>
                      <a:pt x="4763" y="0"/>
                    </a:lnTo>
                    <a:close/>
                  </a:path>
                </a:pathLst>
              </a:custGeom>
              <a:solidFill>
                <a:srgbClr val="FFFFFF"/>
              </a:solidFill>
              <a:ln w="9525" cap="flat">
                <a:noFill/>
                <a:prstDash val="solid"/>
                <a:miter/>
              </a:ln>
            </p:spPr>
            <p:txBody>
              <a:bodyPr rtlCol="0" anchor="ctr"/>
              <a:lstStyle/>
              <a:p>
                <a:endParaRPr lang="en-US"/>
              </a:p>
            </p:txBody>
          </p:sp>
          <p:sp>
            <p:nvSpPr>
              <p:cNvPr id="231" name="Graphic 3">
                <a:extLst>
                  <a:ext uri="{FF2B5EF4-FFF2-40B4-BE49-F238E27FC236}">
                    <a16:creationId xmlns:a16="http://schemas.microsoft.com/office/drawing/2014/main" id="{15C1E91E-D323-4005-9B70-1F3D2F8D66FF}"/>
                  </a:ext>
                </a:extLst>
              </p:cNvPr>
              <p:cNvSpPr/>
              <p:nvPr/>
            </p:nvSpPr>
            <p:spPr>
              <a:xfrm>
                <a:off x="4682490" y="2801302"/>
                <a:ext cx="5714" cy="35242"/>
              </a:xfrm>
              <a:custGeom>
                <a:avLst/>
                <a:gdLst>
                  <a:gd name="connsiteX0" fmla="*/ 5715 w 5714"/>
                  <a:gd name="connsiteY0" fmla="*/ 35242 h 35242"/>
                  <a:gd name="connsiteX1" fmla="*/ 0 w 5714"/>
                  <a:gd name="connsiteY1" fmla="*/ 35242 h 35242"/>
                  <a:gd name="connsiteX2" fmla="*/ 0 w 5714"/>
                  <a:gd name="connsiteY2" fmla="*/ 0 h 35242"/>
                  <a:gd name="connsiteX3" fmla="*/ 5715 w 5714"/>
                  <a:gd name="connsiteY3" fmla="*/ 0 h 35242"/>
                </a:gdLst>
                <a:ahLst/>
                <a:cxnLst>
                  <a:cxn ang="0">
                    <a:pos x="connsiteX0" y="connsiteY0"/>
                  </a:cxn>
                  <a:cxn ang="0">
                    <a:pos x="connsiteX1" y="connsiteY1"/>
                  </a:cxn>
                  <a:cxn ang="0">
                    <a:pos x="connsiteX2" y="connsiteY2"/>
                  </a:cxn>
                  <a:cxn ang="0">
                    <a:pos x="connsiteX3" y="connsiteY3"/>
                  </a:cxn>
                </a:cxnLst>
                <a:rect l="l" t="t" r="r" b="b"/>
                <a:pathLst>
                  <a:path w="5714" h="35242">
                    <a:moveTo>
                      <a:pt x="5715" y="35242"/>
                    </a:moveTo>
                    <a:lnTo>
                      <a:pt x="0" y="35242"/>
                    </a:lnTo>
                    <a:lnTo>
                      <a:pt x="0" y="0"/>
                    </a:lnTo>
                    <a:lnTo>
                      <a:pt x="5715" y="0"/>
                    </a:lnTo>
                    <a:close/>
                  </a:path>
                </a:pathLst>
              </a:custGeom>
              <a:solidFill>
                <a:srgbClr val="FFFFFF"/>
              </a:solidFill>
              <a:ln w="9525" cap="flat">
                <a:noFill/>
                <a:prstDash val="solid"/>
                <a:miter/>
              </a:ln>
            </p:spPr>
            <p:txBody>
              <a:bodyPr rtlCol="0" anchor="ctr"/>
              <a:lstStyle/>
              <a:p>
                <a:endParaRPr lang="en-US"/>
              </a:p>
            </p:txBody>
          </p:sp>
          <p:sp>
            <p:nvSpPr>
              <p:cNvPr id="232" name="Graphic 3">
                <a:extLst>
                  <a:ext uri="{FF2B5EF4-FFF2-40B4-BE49-F238E27FC236}">
                    <a16:creationId xmlns:a16="http://schemas.microsoft.com/office/drawing/2014/main" id="{94194E84-5878-4DC1-8C38-F674119B1C83}"/>
                  </a:ext>
                </a:extLst>
              </p:cNvPr>
              <p:cNvSpPr/>
              <p:nvPr/>
            </p:nvSpPr>
            <p:spPr>
              <a:xfrm>
                <a:off x="4692015" y="2801302"/>
                <a:ext cx="4762" cy="35242"/>
              </a:xfrm>
              <a:custGeom>
                <a:avLst/>
                <a:gdLst>
                  <a:gd name="connsiteX0" fmla="*/ 4763 w 4762"/>
                  <a:gd name="connsiteY0" fmla="*/ 35242 h 35242"/>
                  <a:gd name="connsiteX1" fmla="*/ 0 w 4762"/>
                  <a:gd name="connsiteY1" fmla="*/ 35242 h 35242"/>
                  <a:gd name="connsiteX2" fmla="*/ 0 w 4762"/>
                  <a:gd name="connsiteY2" fmla="*/ 0 h 35242"/>
                  <a:gd name="connsiteX3" fmla="*/ 4763 w 4762"/>
                  <a:gd name="connsiteY3" fmla="*/ 0 h 35242"/>
                </a:gdLst>
                <a:ahLst/>
                <a:cxnLst>
                  <a:cxn ang="0">
                    <a:pos x="connsiteX0" y="connsiteY0"/>
                  </a:cxn>
                  <a:cxn ang="0">
                    <a:pos x="connsiteX1" y="connsiteY1"/>
                  </a:cxn>
                  <a:cxn ang="0">
                    <a:pos x="connsiteX2" y="connsiteY2"/>
                  </a:cxn>
                  <a:cxn ang="0">
                    <a:pos x="connsiteX3" y="connsiteY3"/>
                  </a:cxn>
                </a:cxnLst>
                <a:rect l="l" t="t" r="r" b="b"/>
                <a:pathLst>
                  <a:path w="4762" h="35242">
                    <a:moveTo>
                      <a:pt x="4763" y="35242"/>
                    </a:moveTo>
                    <a:lnTo>
                      <a:pt x="0" y="35242"/>
                    </a:lnTo>
                    <a:lnTo>
                      <a:pt x="0" y="0"/>
                    </a:lnTo>
                    <a:lnTo>
                      <a:pt x="4763" y="0"/>
                    </a:lnTo>
                    <a:close/>
                  </a:path>
                </a:pathLst>
              </a:custGeom>
              <a:solidFill>
                <a:srgbClr val="FFFFFF"/>
              </a:solidFill>
              <a:ln w="9525" cap="flat">
                <a:noFill/>
                <a:prstDash val="solid"/>
                <a:miter/>
              </a:ln>
            </p:spPr>
            <p:txBody>
              <a:bodyPr rtlCol="0" anchor="ctr"/>
              <a:lstStyle/>
              <a:p>
                <a:endParaRPr lang="en-US"/>
              </a:p>
            </p:txBody>
          </p:sp>
          <p:sp>
            <p:nvSpPr>
              <p:cNvPr id="233" name="Graphic 3">
                <a:extLst>
                  <a:ext uri="{FF2B5EF4-FFF2-40B4-BE49-F238E27FC236}">
                    <a16:creationId xmlns:a16="http://schemas.microsoft.com/office/drawing/2014/main" id="{C2BD7655-A48F-4560-90B9-B1F78AB798A5}"/>
                  </a:ext>
                </a:extLst>
              </p:cNvPr>
              <p:cNvSpPr/>
              <p:nvPr/>
            </p:nvSpPr>
            <p:spPr>
              <a:xfrm>
                <a:off x="4700587" y="2801302"/>
                <a:ext cx="5715" cy="35242"/>
              </a:xfrm>
              <a:custGeom>
                <a:avLst/>
                <a:gdLst>
                  <a:gd name="connsiteX0" fmla="*/ 5715 w 5715"/>
                  <a:gd name="connsiteY0" fmla="*/ 35242 h 35242"/>
                  <a:gd name="connsiteX1" fmla="*/ 0 w 5715"/>
                  <a:gd name="connsiteY1" fmla="*/ 35242 h 35242"/>
                  <a:gd name="connsiteX2" fmla="*/ 0 w 5715"/>
                  <a:gd name="connsiteY2" fmla="*/ 0 h 35242"/>
                  <a:gd name="connsiteX3" fmla="*/ 5715 w 5715"/>
                  <a:gd name="connsiteY3" fmla="*/ 0 h 35242"/>
                </a:gdLst>
                <a:ahLst/>
                <a:cxnLst>
                  <a:cxn ang="0">
                    <a:pos x="connsiteX0" y="connsiteY0"/>
                  </a:cxn>
                  <a:cxn ang="0">
                    <a:pos x="connsiteX1" y="connsiteY1"/>
                  </a:cxn>
                  <a:cxn ang="0">
                    <a:pos x="connsiteX2" y="connsiteY2"/>
                  </a:cxn>
                  <a:cxn ang="0">
                    <a:pos x="connsiteX3" y="connsiteY3"/>
                  </a:cxn>
                </a:cxnLst>
                <a:rect l="l" t="t" r="r" b="b"/>
                <a:pathLst>
                  <a:path w="5715" h="35242">
                    <a:moveTo>
                      <a:pt x="5715" y="35242"/>
                    </a:moveTo>
                    <a:lnTo>
                      <a:pt x="0" y="35242"/>
                    </a:lnTo>
                    <a:lnTo>
                      <a:pt x="0" y="0"/>
                    </a:lnTo>
                    <a:lnTo>
                      <a:pt x="5715" y="0"/>
                    </a:lnTo>
                    <a:close/>
                  </a:path>
                </a:pathLst>
              </a:custGeom>
              <a:solidFill>
                <a:srgbClr val="FFFFFF"/>
              </a:solidFill>
              <a:ln w="9525" cap="flat">
                <a:noFill/>
                <a:prstDash val="solid"/>
                <a:miter/>
              </a:ln>
            </p:spPr>
            <p:txBody>
              <a:bodyPr rtlCol="0" anchor="ctr"/>
              <a:lstStyle/>
              <a:p>
                <a:endParaRPr lang="en-US"/>
              </a:p>
            </p:txBody>
          </p:sp>
          <p:sp>
            <p:nvSpPr>
              <p:cNvPr id="234" name="Graphic 3">
                <a:extLst>
                  <a:ext uri="{FF2B5EF4-FFF2-40B4-BE49-F238E27FC236}">
                    <a16:creationId xmlns:a16="http://schemas.microsoft.com/office/drawing/2014/main" id="{27B2D791-9A4A-4D1D-B546-6C9BCF7A9AB1}"/>
                  </a:ext>
                </a:extLst>
              </p:cNvPr>
              <p:cNvSpPr/>
              <p:nvPr/>
            </p:nvSpPr>
            <p:spPr>
              <a:xfrm>
                <a:off x="4710112" y="2801302"/>
                <a:ext cx="4762" cy="35242"/>
              </a:xfrm>
              <a:custGeom>
                <a:avLst/>
                <a:gdLst>
                  <a:gd name="connsiteX0" fmla="*/ 4763 w 4762"/>
                  <a:gd name="connsiteY0" fmla="*/ 35242 h 35242"/>
                  <a:gd name="connsiteX1" fmla="*/ 0 w 4762"/>
                  <a:gd name="connsiteY1" fmla="*/ 35242 h 35242"/>
                  <a:gd name="connsiteX2" fmla="*/ 0 w 4762"/>
                  <a:gd name="connsiteY2" fmla="*/ 0 h 35242"/>
                  <a:gd name="connsiteX3" fmla="*/ 4763 w 4762"/>
                  <a:gd name="connsiteY3" fmla="*/ 0 h 35242"/>
                </a:gdLst>
                <a:ahLst/>
                <a:cxnLst>
                  <a:cxn ang="0">
                    <a:pos x="connsiteX0" y="connsiteY0"/>
                  </a:cxn>
                  <a:cxn ang="0">
                    <a:pos x="connsiteX1" y="connsiteY1"/>
                  </a:cxn>
                  <a:cxn ang="0">
                    <a:pos x="connsiteX2" y="connsiteY2"/>
                  </a:cxn>
                  <a:cxn ang="0">
                    <a:pos x="connsiteX3" y="connsiteY3"/>
                  </a:cxn>
                </a:cxnLst>
                <a:rect l="l" t="t" r="r" b="b"/>
                <a:pathLst>
                  <a:path w="4762" h="35242">
                    <a:moveTo>
                      <a:pt x="4763" y="35242"/>
                    </a:moveTo>
                    <a:lnTo>
                      <a:pt x="0" y="35242"/>
                    </a:lnTo>
                    <a:lnTo>
                      <a:pt x="0" y="0"/>
                    </a:lnTo>
                    <a:lnTo>
                      <a:pt x="4763" y="0"/>
                    </a:lnTo>
                    <a:close/>
                  </a:path>
                </a:pathLst>
              </a:custGeom>
              <a:solidFill>
                <a:srgbClr val="FFFFFF"/>
              </a:solidFill>
              <a:ln w="9525" cap="flat">
                <a:noFill/>
                <a:prstDash val="solid"/>
                <a:miter/>
              </a:ln>
            </p:spPr>
            <p:txBody>
              <a:bodyPr rtlCol="0" anchor="ctr"/>
              <a:lstStyle/>
              <a:p>
                <a:endParaRPr lang="en-US"/>
              </a:p>
            </p:txBody>
          </p:sp>
        </p:grpSp>
        <p:grpSp>
          <p:nvGrpSpPr>
            <p:cNvPr id="235" name="Graphic 3">
              <a:extLst>
                <a:ext uri="{FF2B5EF4-FFF2-40B4-BE49-F238E27FC236}">
                  <a16:creationId xmlns:a16="http://schemas.microsoft.com/office/drawing/2014/main" id="{7C143DE9-FBFA-42FA-BED9-8128B0B08D73}"/>
                </a:ext>
              </a:extLst>
            </p:cNvPr>
            <p:cNvGrpSpPr/>
            <p:nvPr/>
          </p:nvGrpSpPr>
          <p:grpSpPr>
            <a:xfrm>
              <a:off x="4561522" y="2804159"/>
              <a:ext cx="153352" cy="34290"/>
              <a:chOff x="4561522" y="2804159"/>
              <a:chExt cx="153352" cy="34290"/>
            </a:xfrm>
            <a:solidFill>
              <a:srgbClr val="FF9085"/>
            </a:solidFill>
          </p:grpSpPr>
          <p:sp>
            <p:nvSpPr>
              <p:cNvPr id="236" name="Graphic 3">
                <a:extLst>
                  <a:ext uri="{FF2B5EF4-FFF2-40B4-BE49-F238E27FC236}">
                    <a16:creationId xmlns:a16="http://schemas.microsoft.com/office/drawing/2014/main" id="{556BD024-1882-48B9-98E5-AA4BE0D52E9D}"/>
                  </a:ext>
                </a:extLst>
              </p:cNvPr>
              <p:cNvSpPr/>
              <p:nvPr/>
            </p:nvSpPr>
            <p:spPr>
              <a:xfrm>
                <a:off x="4561522" y="2807970"/>
                <a:ext cx="4762" cy="30479"/>
              </a:xfrm>
              <a:custGeom>
                <a:avLst/>
                <a:gdLst>
                  <a:gd name="connsiteX0" fmla="*/ 4763 w 4762"/>
                  <a:gd name="connsiteY0" fmla="*/ 30480 h 30479"/>
                  <a:gd name="connsiteX1" fmla="*/ 0 w 4762"/>
                  <a:gd name="connsiteY1" fmla="*/ 30480 h 30479"/>
                  <a:gd name="connsiteX2" fmla="*/ 0 w 4762"/>
                  <a:gd name="connsiteY2" fmla="*/ 0 h 30479"/>
                  <a:gd name="connsiteX3" fmla="*/ 4763 w 4762"/>
                  <a:gd name="connsiteY3" fmla="*/ 0 h 30479"/>
                </a:gdLst>
                <a:ahLst/>
                <a:cxnLst>
                  <a:cxn ang="0">
                    <a:pos x="connsiteX0" y="connsiteY0"/>
                  </a:cxn>
                  <a:cxn ang="0">
                    <a:pos x="connsiteX1" y="connsiteY1"/>
                  </a:cxn>
                  <a:cxn ang="0">
                    <a:pos x="connsiteX2" y="connsiteY2"/>
                  </a:cxn>
                  <a:cxn ang="0">
                    <a:pos x="connsiteX3" y="connsiteY3"/>
                  </a:cxn>
                </a:cxnLst>
                <a:rect l="l" t="t" r="r" b="b"/>
                <a:pathLst>
                  <a:path w="4762" h="30479">
                    <a:moveTo>
                      <a:pt x="4763" y="30480"/>
                    </a:moveTo>
                    <a:lnTo>
                      <a:pt x="0" y="30480"/>
                    </a:lnTo>
                    <a:lnTo>
                      <a:pt x="0" y="0"/>
                    </a:lnTo>
                    <a:lnTo>
                      <a:pt x="4763" y="0"/>
                    </a:lnTo>
                    <a:close/>
                  </a:path>
                </a:pathLst>
              </a:custGeom>
              <a:solidFill>
                <a:srgbClr val="FF9085"/>
              </a:solidFill>
              <a:ln w="9525" cap="flat">
                <a:noFill/>
                <a:prstDash val="solid"/>
                <a:miter/>
              </a:ln>
            </p:spPr>
            <p:txBody>
              <a:bodyPr rtlCol="0" anchor="ctr"/>
              <a:lstStyle/>
              <a:p>
                <a:endParaRPr lang="en-US"/>
              </a:p>
            </p:txBody>
          </p:sp>
          <p:sp>
            <p:nvSpPr>
              <p:cNvPr id="237" name="Graphic 3">
                <a:extLst>
                  <a:ext uri="{FF2B5EF4-FFF2-40B4-BE49-F238E27FC236}">
                    <a16:creationId xmlns:a16="http://schemas.microsoft.com/office/drawing/2014/main" id="{0DFAD30E-EC34-491D-BC10-3758919C6B1A}"/>
                  </a:ext>
                </a:extLst>
              </p:cNvPr>
              <p:cNvSpPr/>
              <p:nvPr/>
            </p:nvSpPr>
            <p:spPr>
              <a:xfrm>
                <a:off x="4571047" y="2834640"/>
                <a:ext cx="4762" cy="3809"/>
              </a:xfrm>
              <a:custGeom>
                <a:avLst/>
                <a:gdLst>
                  <a:gd name="connsiteX0" fmla="*/ 4763 w 4762"/>
                  <a:gd name="connsiteY0" fmla="*/ 3810 h 3809"/>
                  <a:gd name="connsiteX1" fmla="*/ 0 w 4762"/>
                  <a:gd name="connsiteY1" fmla="*/ 3810 h 3809"/>
                  <a:gd name="connsiteX2" fmla="*/ 0 w 4762"/>
                  <a:gd name="connsiteY2" fmla="*/ 0 h 3809"/>
                  <a:gd name="connsiteX3" fmla="*/ 4763 w 4762"/>
                  <a:gd name="connsiteY3" fmla="*/ 0 h 3809"/>
                </a:gdLst>
                <a:ahLst/>
                <a:cxnLst>
                  <a:cxn ang="0">
                    <a:pos x="connsiteX0" y="connsiteY0"/>
                  </a:cxn>
                  <a:cxn ang="0">
                    <a:pos x="connsiteX1" y="connsiteY1"/>
                  </a:cxn>
                  <a:cxn ang="0">
                    <a:pos x="connsiteX2" y="connsiteY2"/>
                  </a:cxn>
                  <a:cxn ang="0">
                    <a:pos x="connsiteX3" y="connsiteY3"/>
                  </a:cxn>
                </a:cxnLst>
                <a:rect l="l" t="t" r="r" b="b"/>
                <a:pathLst>
                  <a:path w="4762" h="3809">
                    <a:moveTo>
                      <a:pt x="4763" y="3810"/>
                    </a:moveTo>
                    <a:lnTo>
                      <a:pt x="0" y="3810"/>
                    </a:lnTo>
                    <a:lnTo>
                      <a:pt x="0" y="0"/>
                    </a:lnTo>
                    <a:lnTo>
                      <a:pt x="4763" y="0"/>
                    </a:lnTo>
                    <a:close/>
                  </a:path>
                </a:pathLst>
              </a:custGeom>
              <a:solidFill>
                <a:srgbClr val="FF9085"/>
              </a:solidFill>
              <a:ln w="9525" cap="flat">
                <a:noFill/>
                <a:prstDash val="solid"/>
                <a:miter/>
              </a:ln>
            </p:spPr>
            <p:txBody>
              <a:bodyPr rtlCol="0" anchor="ctr"/>
              <a:lstStyle/>
              <a:p>
                <a:endParaRPr lang="en-US"/>
              </a:p>
            </p:txBody>
          </p:sp>
          <p:sp>
            <p:nvSpPr>
              <p:cNvPr id="238" name="Graphic 3">
                <a:extLst>
                  <a:ext uri="{FF2B5EF4-FFF2-40B4-BE49-F238E27FC236}">
                    <a16:creationId xmlns:a16="http://schemas.microsoft.com/office/drawing/2014/main" id="{5BAA617B-26B1-4C69-B0C9-A00235D535DB}"/>
                  </a:ext>
                </a:extLst>
              </p:cNvPr>
              <p:cNvSpPr/>
              <p:nvPr/>
            </p:nvSpPr>
            <p:spPr>
              <a:xfrm>
                <a:off x="4580572" y="2817495"/>
                <a:ext cx="4762" cy="20954"/>
              </a:xfrm>
              <a:custGeom>
                <a:avLst/>
                <a:gdLst>
                  <a:gd name="connsiteX0" fmla="*/ 4763 w 4762"/>
                  <a:gd name="connsiteY0" fmla="*/ 20955 h 20954"/>
                  <a:gd name="connsiteX1" fmla="*/ 0 w 4762"/>
                  <a:gd name="connsiteY1" fmla="*/ 20955 h 20954"/>
                  <a:gd name="connsiteX2" fmla="*/ 0 w 4762"/>
                  <a:gd name="connsiteY2" fmla="*/ 0 h 20954"/>
                  <a:gd name="connsiteX3" fmla="*/ 4763 w 4762"/>
                  <a:gd name="connsiteY3" fmla="*/ 0 h 20954"/>
                </a:gdLst>
                <a:ahLst/>
                <a:cxnLst>
                  <a:cxn ang="0">
                    <a:pos x="connsiteX0" y="connsiteY0"/>
                  </a:cxn>
                  <a:cxn ang="0">
                    <a:pos x="connsiteX1" y="connsiteY1"/>
                  </a:cxn>
                  <a:cxn ang="0">
                    <a:pos x="connsiteX2" y="connsiteY2"/>
                  </a:cxn>
                  <a:cxn ang="0">
                    <a:pos x="connsiteX3" y="connsiteY3"/>
                  </a:cxn>
                </a:cxnLst>
                <a:rect l="l" t="t" r="r" b="b"/>
                <a:pathLst>
                  <a:path w="4762" h="20954">
                    <a:moveTo>
                      <a:pt x="4763" y="20955"/>
                    </a:moveTo>
                    <a:lnTo>
                      <a:pt x="0" y="20955"/>
                    </a:lnTo>
                    <a:lnTo>
                      <a:pt x="0" y="0"/>
                    </a:lnTo>
                    <a:lnTo>
                      <a:pt x="4763" y="0"/>
                    </a:lnTo>
                    <a:close/>
                  </a:path>
                </a:pathLst>
              </a:custGeom>
              <a:solidFill>
                <a:srgbClr val="FF9085"/>
              </a:solidFill>
              <a:ln w="9525" cap="flat">
                <a:noFill/>
                <a:prstDash val="solid"/>
                <a:miter/>
              </a:ln>
            </p:spPr>
            <p:txBody>
              <a:bodyPr rtlCol="0" anchor="ctr"/>
              <a:lstStyle/>
              <a:p>
                <a:endParaRPr lang="en-US"/>
              </a:p>
            </p:txBody>
          </p:sp>
          <p:sp>
            <p:nvSpPr>
              <p:cNvPr id="239" name="Graphic 3">
                <a:extLst>
                  <a:ext uri="{FF2B5EF4-FFF2-40B4-BE49-F238E27FC236}">
                    <a16:creationId xmlns:a16="http://schemas.microsoft.com/office/drawing/2014/main" id="{708B6963-E6E6-4A93-8EFE-6EE279C2914C}"/>
                  </a:ext>
                </a:extLst>
              </p:cNvPr>
              <p:cNvSpPr/>
              <p:nvPr/>
            </p:nvSpPr>
            <p:spPr>
              <a:xfrm>
                <a:off x="4590097" y="2828925"/>
                <a:ext cx="4762" cy="9525"/>
              </a:xfrm>
              <a:custGeom>
                <a:avLst/>
                <a:gdLst>
                  <a:gd name="connsiteX0" fmla="*/ 4763 w 4762"/>
                  <a:gd name="connsiteY0" fmla="*/ 8572 h 9525"/>
                  <a:gd name="connsiteX1" fmla="*/ 0 w 4762"/>
                  <a:gd name="connsiteY1" fmla="*/ 9525 h 9525"/>
                  <a:gd name="connsiteX2" fmla="*/ 0 w 4762"/>
                  <a:gd name="connsiteY2" fmla="*/ 0 h 9525"/>
                  <a:gd name="connsiteX3" fmla="*/ 4763 w 4762"/>
                  <a:gd name="connsiteY3" fmla="*/ 0 h 9525"/>
                </a:gdLst>
                <a:ahLst/>
                <a:cxnLst>
                  <a:cxn ang="0">
                    <a:pos x="connsiteX0" y="connsiteY0"/>
                  </a:cxn>
                  <a:cxn ang="0">
                    <a:pos x="connsiteX1" y="connsiteY1"/>
                  </a:cxn>
                  <a:cxn ang="0">
                    <a:pos x="connsiteX2" y="connsiteY2"/>
                  </a:cxn>
                  <a:cxn ang="0">
                    <a:pos x="connsiteX3" y="connsiteY3"/>
                  </a:cxn>
                </a:cxnLst>
                <a:rect l="l" t="t" r="r" b="b"/>
                <a:pathLst>
                  <a:path w="4762" h="9525">
                    <a:moveTo>
                      <a:pt x="4763" y="8572"/>
                    </a:moveTo>
                    <a:lnTo>
                      <a:pt x="0" y="9525"/>
                    </a:lnTo>
                    <a:lnTo>
                      <a:pt x="0" y="0"/>
                    </a:lnTo>
                    <a:lnTo>
                      <a:pt x="4763" y="0"/>
                    </a:lnTo>
                    <a:close/>
                  </a:path>
                </a:pathLst>
              </a:custGeom>
              <a:solidFill>
                <a:srgbClr val="FF9085"/>
              </a:solidFill>
              <a:ln w="9525" cap="flat">
                <a:noFill/>
                <a:prstDash val="solid"/>
                <a:miter/>
              </a:ln>
            </p:spPr>
            <p:txBody>
              <a:bodyPr rtlCol="0" anchor="ctr"/>
              <a:lstStyle/>
              <a:p>
                <a:endParaRPr lang="en-US"/>
              </a:p>
            </p:txBody>
          </p:sp>
          <p:sp>
            <p:nvSpPr>
              <p:cNvPr id="240" name="Graphic 3">
                <a:extLst>
                  <a:ext uri="{FF2B5EF4-FFF2-40B4-BE49-F238E27FC236}">
                    <a16:creationId xmlns:a16="http://schemas.microsoft.com/office/drawing/2014/main" id="{D1E9E9DC-2206-45FE-8B4D-0C1ED5E26ADB}"/>
                  </a:ext>
                </a:extLst>
              </p:cNvPr>
              <p:cNvSpPr/>
              <p:nvPr/>
            </p:nvSpPr>
            <p:spPr>
              <a:xfrm>
                <a:off x="4598670" y="2814637"/>
                <a:ext cx="5714" cy="22859"/>
              </a:xfrm>
              <a:custGeom>
                <a:avLst/>
                <a:gdLst>
                  <a:gd name="connsiteX0" fmla="*/ 5715 w 5714"/>
                  <a:gd name="connsiteY0" fmla="*/ 22860 h 22859"/>
                  <a:gd name="connsiteX1" fmla="*/ 0 w 5714"/>
                  <a:gd name="connsiteY1" fmla="*/ 22860 h 22859"/>
                  <a:gd name="connsiteX2" fmla="*/ 0 w 5714"/>
                  <a:gd name="connsiteY2" fmla="*/ 0 h 22859"/>
                  <a:gd name="connsiteX3" fmla="*/ 5715 w 5714"/>
                  <a:gd name="connsiteY3" fmla="*/ 0 h 22859"/>
                </a:gdLst>
                <a:ahLst/>
                <a:cxnLst>
                  <a:cxn ang="0">
                    <a:pos x="connsiteX0" y="connsiteY0"/>
                  </a:cxn>
                  <a:cxn ang="0">
                    <a:pos x="connsiteX1" y="connsiteY1"/>
                  </a:cxn>
                  <a:cxn ang="0">
                    <a:pos x="connsiteX2" y="connsiteY2"/>
                  </a:cxn>
                  <a:cxn ang="0">
                    <a:pos x="connsiteX3" y="connsiteY3"/>
                  </a:cxn>
                </a:cxnLst>
                <a:rect l="l" t="t" r="r" b="b"/>
                <a:pathLst>
                  <a:path w="5714" h="22859">
                    <a:moveTo>
                      <a:pt x="5715" y="22860"/>
                    </a:moveTo>
                    <a:lnTo>
                      <a:pt x="0" y="22860"/>
                    </a:lnTo>
                    <a:lnTo>
                      <a:pt x="0" y="0"/>
                    </a:lnTo>
                    <a:lnTo>
                      <a:pt x="5715" y="0"/>
                    </a:lnTo>
                    <a:close/>
                  </a:path>
                </a:pathLst>
              </a:custGeom>
              <a:solidFill>
                <a:srgbClr val="FF9085"/>
              </a:solidFill>
              <a:ln w="9525" cap="flat">
                <a:noFill/>
                <a:prstDash val="solid"/>
                <a:miter/>
              </a:ln>
            </p:spPr>
            <p:txBody>
              <a:bodyPr rtlCol="0" anchor="ctr"/>
              <a:lstStyle/>
              <a:p>
                <a:endParaRPr lang="en-US"/>
              </a:p>
            </p:txBody>
          </p:sp>
          <p:sp>
            <p:nvSpPr>
              <p:cNvPr id="241" name="Graphic 3">
                <a:extLst>
                  <a:ext uri="{FF2B5EF4-FFF2-40B4-BE49-F238E27FC236}">
                    <a16:creationId xmlns:a16="http://schemas.microsoft.com/office/drawing/2014/main" id="{B28A3715-DDAE-4361-9B2D-288D0FB85A55}"/>
                  </a:ext>
                </a:extLst>
              </p:cNvPr>
              <p:cNvSpPr/>
              <p:nvPr/>
            </p:nvSpPr>
            <p:spPr>
              <a:xfrm>
                <a:off x="4608195" y="2821304"/>
                <a:ext cx="5714" cy="16192"/>
              </a:xfrm>
              <a:custGeom>
                <a:avLst/>
                <a:gdLst>
                  <a:gd name="connsiteX0" fmla="*/ 5715 w 5714"/>
                  <a:gd name="connsiteY0" fmla="*/ 16192 h 16192"/>
                  <a:gd name="connsiteX1" fmla="*/ 0 w 5714"/>
                  <a:gd name="connsiteY1" fmla="*/ 16192 h 16192"/>
                  <a:gd name="connsiteX2" fmla="*/ 0 w 5714"/>
                  <a:gd name="connsiteY2" fmla="*/ 0 h 16192"/>
                  <a:gd name="connsiteX3" fmla="*/ 5715 w 5714"/>
                  <a:gd name="connsiteY3" fmla="*/ 0 h 16192"/>
                </a:gdLst>
                <a:ahLst/>
                <a:cxnLst>
                  <a:cxn ang="0">
                    <a:pos x="connsiteX0" y="connsiteY0"/>
                  </a:cxn>
                  <a:cxn ang="0">
                    <a:pos x="connsiteX1" y="connsiteY1"/>
                  </a:cxn>
                  <a:cxn ang="0">
                    <a:pos x="connsiteX2" y="connsiteY2"/>
                  </a:cxn>
                  <a:cxn ang="0">
                    <a:pos x="connsiteX3" y="connsiteY3"/>
                  </a:cxn>
                </a:cxnLst>
                <a:rect l="l" t="t" r="r" b="b"/>
                <a:pathLst>
                  <a:path w="5714" h="16192">
                    <a:moveTo>
                      <a:pt x="5715" y="16192"/>
                    </a:moveTo>
                    <a:lnTo>
                      <a:pt x="0" y="16192"/>
                    </a:lnTo>
                    <a:lnTo>
                      <a:pt x="0" y="0"/>
                    </a:lnTo>
                    <a:lnTo>
                      <a:pt x="5715" y="0"/>
                    </a:lnTo>
                    <a:close/>
                  </a:path>
                </a:pathLst>
              </a:custGeom>
              <a:solidFill>
                <a:srgbClr val="FF9085"/>
              </a:solidFill>
              <a:ln w="9525" cap="flat">
                <a:noFill/>
                <a:prstDash val="solid"/>
                <a:miter/>
              </a:ln>
            </p:spPr>
            <p:txBody>
              <a:bodyPr rtlCol="0" anchor="ctr"/>
              <a:lstStyle/>
              <a:p>
                <a:endParaRPr lang="en-US"/>
              </a:p>
            </p:txBody>
          </p:sp>
          <p:sp>
            <p:nvSpPr>
              <p:cNvPr id="242" name="Graphic 3">
                <a:extLst>
                  <a:ext uri="{FF2B5EF4-FFF2-40B4-BE49-F238E27FC236}">
                    <a16:creationId xmlns:a16="http://schemas.microsoft.com/office/drawing/2014/main" id="{CCA3DDE3-4D6F-4613-AD16-745D81DD9ADA}"/>
                  </a:ext>
                </a:extLst>
              </p:cNvPr>
              <p:cNvSpPr/>
              <p:nvPr/>
            </p:nvSpPr>
            <p:spPr>
              <a:xfrm>
                <a:off x="4617720" y="2809875"/>
                <a:ext cx="5714" cy="27622"/>
              </a:xfrm>
              <a:custGeom>
                <a:avLst/>
                <a:gdLst>
                  <a:gd name="connsiteX0" fmla="*/ 5715 w 5714"/>
                  <a:gd name="connsiteY0" fmla="*/ 27622 h 27622"/>
                  <a:gd name="connsiteX1" fmla="*/ 0 w 5714"/>
                  <a:gd name="connsiteY1" fmla="*/ 27622 h 27622"/>
                  <a:gd name="connsiteX2" fmla="*/ 0 w 5714"/>
                  <a:gd name="connsiteY2" fmla="*/ 0 h 27622"/>
                  <a:gd name="connsiteX3" fmla="*/ 5715 w 5714"/>
                  <a:gd name="connsiteY3" fmla="*/ 0 h 27622"/>
                </a:gdLst>
                <a:ahLst/>
                <a:cxnLst>
                  <a:cxn ang="0">
                    <a:pos x="connsiteX0" y="connsiteY0"/>
                  </a:cxn>
                  <a:cxn ang="0">
                    <a:pos x="connsiteX1" y="connsiteY1"/>
                  </a:cxn>
                  <a:cxn ang="0">
                    <a:pos x="connsiteX2" y="connsiteY2"/>
                  </a:cxn>
                  <a:cxn ang="0">
                    <a:pos x="connsiteX3" y="connsiteY3"/>
                  </a:cxn>
                </a:cxnLst>
                <a:rect l="l" t="t" r="r" b="b"/>
                <a:pathLst>
                  <a:path w="5714" h="27622">
                    <a:moveTo>
                      <a:pt x="5715" y="27622"/>
                    </a:moveTo>
                    <a:lnTo>
                      <a:pt x="0" y="27622"/>
                    </a:lnTo>
                    <a:lnTo>
                      <a:pt x="0" y="0"/>
                    </a:lnTo>
                    <a:lnTo>
                      <a:pt x="5715" y="0"/>
                    </a:lnTo>
                    <a:close/>
                  </a:path>
                </a:pathLst>
              </a:custGeom>
              <a:solidFill>
                <a:srgbClr val="FF9085"/>
              </a:solidFill>
              <a:ln w="9525" cap="flat">
                <a:noFill/>
                <a:prstDash val="solid"/>
                <a:miter/>
              </a:ln>
            </p:spPr>
            <p:txBody>
              <a:bodyPr rtlCol="0" anchor="ctr"/>
              <a:lstStyle/>
              <a:p>
                <a:endParaRPr lang="en-US"/>
              </a:p>
            </p:txBody>
          </p:sp>
          <p:sp>
            <p:nvSpPr>
              <p:cNvPr id="243" name="Graphic 3">
                <a:extLst>
                  <a:ext uri="{FF2B5EF4-FFF2-40B4-BE49-F238E27FC236}">
                    <a16:creationId xmlns:a16="http://schemas.microsoft.com/office/drawing/2014/main" id="{978D64A1-717B-426A-91CC-E3308841EADB}"/>
                  </a:ext>
                </a:extLst>
              </p:cNvPr>
              <p:cNvSpPr/>
              <p:nvPr/>
            </p:nvSpPr>
            <p:spPr>
              <a:xfrm>
                <a:off x="4627245" y="2807017"/>
                <a:ext cx="4762" cy="30479"/>
              </a:xfrm>
              <a:custGeom>
                <a:avLst/>
                <a:gdLst>
                  <a:gd name="connsiteX0" fmla="*/ 4763 w 4762"/>
                  <a:gd name="connsiteY0" fmla="*/ 30480 h 30479"/>
                  <a:gd name="connsiteX1" fmla="*/ 0 w 4762"/>
                  <a:gd name="connsiteY1" fmla="*/ 30480 h 30479"/>
                  <a:gd name="connsiteX2" fmla="*/ 0 w 4762"/>
                  <a:gd name="connsiteY2" fmla="*/ 0 h 30479"/>
                  <a:gd name="connsiteX3" fmla="*/ 4763 w 4762"/>
                  <a:gd name="connsiteY3" fmla="*/ 0 h 30479"/>
                </a:gdLst>
                <a:ahLst/>
                <a:cxnLst>
                  <a:cxn ang="0">
                    <a:pos x="connsiteX0" y="connsiteY0"/>
                  </a:cxn>
                  <a:cxn ang="0">
                    <a:pos x="connsiteX1" y="connsiteY1"/>
                  </a:cxn>
                  <a:cxn ang="0">
                    <a:pos x="connsiteX2" y="connsiteY2"/>
                  </a:cxn>
                  <a:cxn ang="0">
                    <a:pos x="connsiteX3" y="connsiteY3"/>
                  </a:cxn>
                </a:cxnLst>
                <a:rect l="l" t="t" r="r" b="b"/>
                <a:pathLst>
                  <a:path w="4762" h="30479">
                    <a:moveTo>
                      <a:pt x="4763" y="30480"/>
                    </a:moveTo>
                    <a:lnTo>
                      <a:pt x="0" y="30480"/>
                    </a:lnTo>
                    <a:lnTo>
                      <a:pt x="0" y="0"/>
                    </a:lnTo>
                    <a:lnTo>
                      <a:pt x="4763" y="0"/>
                    </a:lnTo>
                    <a:close/>
                  </a:path>
                </a:pathLst>
              </a:custGeom>
              <a:solidFill>
                <a:srgbClr val="FF9085"/>
              </a:solidFill>
              <a:ln w="9525" cap="flat">
                <a:noFill/>
                <a:prstDash val="solid"/>
                <a:miter/>
              </a:ln>
            </p:spPr>
            <p:txBody>
              <a:bodyPr rtlCol="0" anchor="ctr"/>
              <a:lstStyle/>
              <a:p>
                <a:endParaRPr lang="en-US"/>
              </a:p>
            </p:txBody>
          </p:sp>
          <p:sp>
            <p:nvSpPr>
              <p:cNvPr id="244" name="Graphic 3">
                <a:extLst>
                  <a:ext uri="{FF2B5EF4-FFF2-40B4-BE49-F238E27FC236}">
                    <a16:creationId xmlns:a16="http://schemas.microsoft.com/office/drawing/2014/main" id="{0E6D65F1-F003-4AA8-95F9-69362567782D}"/>
                  </a:ext>
                </a:extLst>
              </p:cNvPr>
              <p:cNvSpPr/>
              <p:nvPr/>
            </p:nvSpPr>
            <p:spPr>
              <a:xfrm>
                <a:off x="4636770" y="2822257"/>
                <a:ext cx="4762" cy="15239"/>
              </a:xfrm>
              <a:custGeom>
                <a:avLst/>
                <a:gdLst>
                  <a:gd name="connsiteX0" fmla="*/ 4763 w 4762"/>
                  <a:gd name="connsiteY0" fmla="*/ 15240 h 15239"/>
                  <a:gd name="connsiteX1" fmla="*/ 0 w 4762"/>
                  <a:gd name="connsiteY1" fmla="*/ 15240 h 15239"/>
                  <a:gd name="connsiteX2" fmla="*/ 0 w 4762"/>
                  <a:gd name="connsiteY2" fmla="*/ 0 h 15239"/>
                  <a:gd name="connsiteX3" fmla="*/ 4763 w 4762"/>
                  <a:gd name="connsiteY3" fmla="*/ 0 h 15239"/>
                </a:gdLst>
                <a:ahLst/>
                <a:cxnLst>
                  <a:cxn ang="0">
                    <a:pos x="connsiteX0" y="connsiteY0"/>
                  </a:cxn>
                  <a:cxn ang="0">
                    <a:pos x="connsiteX1" y="connsiteY1"/>
                  </a:cxn>
                  <a:cxn ang="0">
                    <a:pos x="connsiteX2" y="connsiteY2"/>
                  </a:cxn>
                  <a:cxn ang="0">
                    <a:pos x="connsiteX3" y="connsiteY3"/>
                  </a:cxn>
                </a:cxnLst>
                <a:rect l="l" t="t" r="r" b="b"/>
                <a:pathLst>
                  <a:path w="4762" h="15239">
                    <a:moveTo>
                      <a:pt x="4763" y="15240"/>
                    </a:moveTo>
                    <a:lnTo>
                      <a:pt x="0" y="15240"/>
                    </a:lnTo>
                    <a:lnTo>
                      <a:pt x="0" y="0"/>
                    </a:lnTo>
                    <a:lnTo>
                      <a:pt x="4763" y="0"/>
                    </a:lnTo>
                    <a:close/>
                  </a:path>
                </a:pathLst>
              </a:custGeom>
              <a:solidFill>
                <a:srgbClr val="FF9085"/>
              </a:solidFill>
              <a:ln w="9525" cap="flat">
                <a:noFill/>
                <a:prstDash val="solid"/>
                <a:miter/>
              </a:ln>
            </p:spPr>
            <p:txBody>
              <a:bodyPr rtlCol="0" anchor="ctr"/>
              <a:lstStyle/>
              <a:p>
                <a:endParaRPr lang="en-US"/>
              </a:p>
            </p:txBody>
          </p:sp>
          <p:sp>
            <p:nvSpPr>
              <p:cNvPr id="245" name="Graphic 3">
                <a:extLst>
                  <a:ext uri="{FF2B5EF4-FFF2-40B4-BE49-F238E27FC236}">
                    <a16:creationId xmlns:a16="http://schemas.microsoft.com/office/drawing/2014/main" id="{81554EA8-1939-463E-9FE8-C093F7879F7D}"/>
                  </a:ext>
                </a:extLst>
              </p:cNvPr>
              <p:cNvSpPr/>
              <p:nvPr/>
            </p:nvSpPr>
            <p:spPr>
              <a:xfrm>
                <a:off x="4645342" y="2804159"/>
                <a:ext cx="5715" cy="33337"/>
              </a:xfrm>
              <a:custGeom>
                <a:avLst/>
                <a:gdLst>
                  <a:gd name="connsiteX0" fmla="*/ 5715 w 5715"/>
                  <a:gd name="connsiteY0" fmla="*/ 33338 h 33337"/>
                  <a:gd name="connsiteX1" fmla="*/ 0 w 5715"/>
                  <a:gd name="connsiteY1" fmla="*/ 33338 h 33337"/>
                  <a:gd name="connsiteX2" fmla="*/ 0 w 5715"/>
                  <a:gd name="connsiteY2" fmla="*/ 0 h 33337"/>
                  <a:gd name="connsiteX3" fmla="*/ 5715 w 5715"/>
                  <a:gd name="connsiteY3" fmla="*/ 0 h 33337"/>
                </a:gdLst>
                <a:ahLst/>
                <a:cxnLst>
                  <a:cxn ang="0">
                    <a:pos x="connsiteX0" y="connsiteY0"/>
                  </a:cxn>
                  <a:cxn ang="0">
                    <a:pos x="connsiteX1" y="connsiteY1"/>
                  </a:cxn>
                  <a:cxn ang="0">
                    <a:pos x="connsiteX2" y="connsiteY2"/>
                  </a:cxn>
                  <a:cxn ang="0">
                    <a:pos x="connsiteX3" y="connsiteY3"/>
                  </a:cxn>
                </a:cxnLst>
                <a:rect l="l" t="t" r="r" b="b"/>
                <a:pathLst>
                  <a:path w="5715" h="33337">
                    <a:moveTo>
                      <a:pt x="5715" y="33338"/>
                    </a:moveTo>
                    <a:lnTo>
                      <a:pt x="0" y="33338"/>
                    </a:lnTo>
                    <a:lnTo>
                      <a:pt x="0" y="0"/>
                    </a:lnTo>
                    <a:lnTo>
                      <a:pt x="5715" y="0"/>
                    </a:lnTo>
                    <a:close/>
                  </a:path>
                </a:pathLst>
              </a:custGeom>
              <a:solidFill>
                <a:srgbClr val="FF9085"/>
              </a:solidFill>
              <a:ln w="9525" cap="flat">
                <a:noFill/>
                <a:prstDash val="solid"/>
                <a:miter/>
              </a:ln>
            </p:spPr>
            <p:txBody>
              <a:bodyPr rtlCol="0" anchor="ctr"/>
              <a:lstStyle/>
              <a:p>
                <a:endParaRPr lang="en-US"/>
              </a:p>
            </p:txBody>
          </p:sp>
          <p:sp>
            <p:nvSpPr>
              <p:cNvPr id="246" name="Graphic 3">
                <a:extLst>
                  <a:ext uri="{FF2B5EF4-FFF2-40B4-BE49-F238E27FC236}">
                    <a16:creationId xmlns:a16="http://schemas.microsoft.com/office/drawing/2014/main" id="{91D06F8F-29B7-4445-8114-88620BFFCB2A}"/>
                  </a:ext>
                </a:extLst>
              </p:cNvPr>
              <p:cNvSpPr/>
              <p:nvPr/>
            </p:nvSpPr>
            <p:spPr>
              <a:xfrm>
                <a:off x="4654867" y="2808922"/>
                <a:ext cx="5715" cy="28575"/>
              </a:xfrm>
              <a:custGeom>
                <a:avLst/>
                <a:gdLst>
                  <a:gd name="connsiteX0" fmla="*/ 5715 w 5715"/>
                  <a:gd name="connsiteY0" fmla="*/ 27623 h 28575"/>
                  <a:gd name="connsiteX1" fmla="*/ 0 w 5715"/>
                  <a:gd name="connsiteY1" fmla="*/ 28575 h 28575"/>
                  <a:gd name="connsiteX2" fmla="*/ 0 w 5715"/>
                  <a:gd name="connsiteY2" fmla="*/ 0 h 28575"/>
                  <a:gd name="connsiteX3" fmla="*/ 5715 w 5715"/>
                  <a:gd name="connsiteY3" fmla="*/ 0 h 28575"/>
                </a:gdLst>
                <a:ahLst/>
                <a:cxnLst>
                  <a:cxn ang="0">
                    <a:pos x="connsiteX0" y="connsiteY0"/>
                  </a:cxn>
                  <a:cxn ang="0">
                    <a:pos x="connsiteX1" y="connsiteY1"/>
                  </a:cxn>
                  <a:cxn ang="0">
                    <a:pos x="connsiteX2" y="connsiteY2"/>
                  </a:cxn>
                  <a:cxn ang="0">
                    <a:pos x="connsiteX3" y="connsiteY3"/>
                  </a:cxn>
                </a:cxnLst>
                <a:rect l="l" t="t" r="r" b="b"/>
                <a:pathLst>
                  <a:path w="5715" h="28575">
                    <a:moveTo>
                      <a:pt x="5715" y="27623"/>
                    </a:moveTo>
                    <a:lnTo>
                      <a:pt x="0" y="28575"/>
                    </a:lnTo>
                    <a:lnTo>
                      <a:pt x="0" y="0"/>
                    </a:lnTo>
                    <a:lnTo>
                      <a:pt x="5715" y="0"/>
                    </a:lnTo>
                    <a:close/>
                  </a:path>
                </a:pathLst>
              </a:custGeom>
              <a:solidFill>
                <a:srgbClr val="FF9085"/>
              </a:solidFill>
              <a:ln w="9525" cap="flat">
                <a:noFill/>
                <a:prstDash val="solid"/>
                <a:miter/>
              </a:ln>
            </p:spPr>
            <p:txBody>
              <a:bodyPr rtlCol="0" anchor="ctr"/>
              <a:lstStyle/>
              <a:p>
                <a:endParaRPr lang="en-US"/>
              </a:p>
            </p:txBody>
          </p:sp>
          <p:sp>
            <p:nvSpPr>
              <p:cNvPr id="247" name="Graphic 3">
                <a:extLst>
                  <a:ext uri="{FF2B5EF4-FFF2-40B4-BE49-F238E27FC236}">
                    <a16:creationId xmlns:a16="http://schemas.microsoft.com/office/drawing/2014/main" id="{0BA053E7-99E5-476A-8E86-27F80E169F7D}"/>
                  </a:ext>
                </a:extLst>
              </p:cNvPr>
              <p:cNvSpPr/>
              <p:nvPr/>
            </p:nvSpPr>
            <p:spPr>
              <a:xfrm>
                <a:off x="4664392" y="2828925"/>
                <a:ext cx="4762" cy="7620"/>
              </a:xfrm>
              <a:custGeom>
                <a:avLst/>
                <a:gdLst>
                  <a:gd name="connsiteX0" fmla="*/ 4763 w 4762"/>
                  <a:gd name="connsiteY0" fmla="*/ 7620 h 7620"/>
                  <a:gd name="connsiteX1" fmla="*/ 0 w 4762"/>
                  <a:gd name="connsiteY1" fmla="*/ 7620 h 7620"/>
                  <a:gd name="connsiteX2" fmla="*/ 0 w 4762"/>
                  <a:gd name="connsiteY2" fmla="*/ 0 h 7620"/>
                  <a:gd name="connsiteX3" fmla="*/ 4763 w 4762"/>
                  <a:gd name="connsiteY3" fmla="*/ 0 h 7620"/>
                </a:gdLst>
                <a:ahLst/>
                <a:cxnLst>
                  <a:cxn ang="0">
                    <a:pos x="connsiteX0" y="connsiteY0"/>
                  </a:cxn>
                  <a:cxn ang="0">
                    <a:pos x="connsiteX1" y="connsiteY1"/>
                  </a:cxn>
                  <a:cxn ang="0">
                    <a:pos x="connsiteX2" y="connsiteY2"/>
                  </a:cxn>
                  <a:cxn ang="0">
                    <a:pos x="connsiteX3" y="connsiteY3"/>
                  </a:cxn>
                </a:cxnLst>
                <a:rect l="l" t="t" r="r" b="b"/>
                <a:pathLst>
                  <a:path w="4762" h="7620">
                    <a:moveTo>
                      <a:pt x="4763" y="7620"/>
                    </a:moveTo>
                    <a:lnTo>
                      <a:pt x="0" y="7620"/>
                    </a:lnTo>
                    <a:lnTo>
                      <a:pt x="0" y="0"/>
                    </a:lnTo>
                    <a:lnTo>
                      <a:pt x="4763" y="0"/>
                    </a:lnTo>
                    <a:close/>
                  </a:path>
                </a:pathLst>
              </a:custGeom>
              <a:solidFill>
                <a:srgbClr val="FF9085"/>
              </a:solidFill>
              <a:ln w="9525" cap="flat">
                <a:noFill/>
                <a:prstDash val="solid"/>
                <a:miter/>
              </a:ln>
            </p:spPr>
            <p:txBody>
              <a:bodyPr rtlCol="0" anchor="ctr"/>
              <a:lstStyle/>
              <a:p>
                <a:endParaRPr lang="en-US"/>
              </a:p>
            </p:txBody>
          </p:sp>
          <p:sp>
            <p:nvSpPr>
              <p:cNvPr id="248" name="Graphic 3">
                <a:extLst>
                  <a:ext uri="{FF2B5EF4-FFF2-40B4-BE49-F238E27FC236}">
                    <a16:creationId xmlns:a16="http://schemas.microsoft.com/office/drawing/2014/main" id="{72624328-D153-4EEB-B651-5C185C7C7296}"/>
                  </a:ext>
                </a:extLst>
              </p:cNvPr>
              <p:cNvSpPr/>
              <p:nvPr/>
            </p:nvSpPr>
            <p:spPr>
              <a:xfrm>
                <a:off x="4673917" y="2819400"/>
                <a:ext cx="4762" cy="17145"/>
              </a:xfrm>
              <a:custGeom>
                <a:avLst/>
                <a:gdLst>
                  <a:gd name="connsiteX0" fmla="*/ 4763 w 4762"/>
                  <a:gd name="connsiteY0" fmla="*/ 17145 h 17145"/>
                  <a:gd name="connsiteX1" fmla="*/ 0 w 4762"/>
                  <a:gd name="connsiteY1" fmla="*/ 17145 h 17145"/>
                  <a:gd name="connsiteX2" fmla="*/ 0 w 4762"/>
                  <a:gd name="connsiteY2" fmla="*/ 0 h 17145"/>
                  <a:gd name="connsiteX3" fmla="*/ 4763 w 4762"/>
                  <a:gd name="connsiteY3" fmla="*/ 0 h 17145"/>
                </a:gdLst>
                <a:ahLst/>
                <a:cxnLst>
                  <a:cxn ang="0">
                    <a:pos x="connsiteX0" y="connsiteY0"/>
                  </a:cxn>
                  <a:cxn ang="0">
                    <a:pos x="connsiteX1" y="connsiteY1"/>
                  </a:cxn>
                  <a:cxn ang="0">
                    <a:pos x="connsiteX2" y="connsiteY2"/>
                  </a:cxn>
                  <a:cxn ang="0">
                    <a:pos x="connsiteX3" y="connsiteY3"/>
                  </a:cxn>
                </a:cxnLst>
                <a:rect l="l" t="t" r="r" b="b"/>
                <a:pathLst>
                  <a:path w="4762" h="17145">
                    <a:moveTo>
                      <a:pt x="4763" y="17145"/>
                    </a:moveTo>
                    <a:lnTo>
                      <a:pt x="0" y="17145"/>
                    </a:lnTo>
                    <a:lnTo>
                      <a:pt x="0" y="0"/>
                    </a:lnTo>
                    <a:lnTo>
                      <a:pt x="4763" y="0"/>
                    </a:lnTo>
                    <a:close/>
                  </a:path>
                </a:pathLst>
              </a:custGeom>
              <a:solidFill>
                <a:srgbClr val="FF9085"/>
              </a:solidFill>
              <a:ln w="9525" cap="flat">
                <a:noFill/>
                <a:prstDash val="solid"/>
                <a:miter/>
              </a:ln>
            </p:spPr>
            <p:txBody>
              <a:bodyPr rtlCol="0" anchor="ctr"/>
              <a:lstStyle/>
              <a:p>
                <a:endParaRPr lang="en-US"/>
              </a:p>
            </p:txBody>
          </p:sp>
          <p:sp>
            <p:nvSpPr>
              <p:cNvPr id="249" name="Graphic 3">
                <a:extLst>
                  <a:ext uri="{FF2B5EF4-FFF2-40B4-BE49-F238E27FC236}">
                    <a16:creationId xmlns:a16="http://schemas.microsoft.com/office/drawing/2014/main" id="{FC4281C6-51A5-45D7-89A8-717971FDFFC3}"/>
                  </a:ext>
                </a:extLst>
              </p:cNvPr>
              <p:cNvSpPr/>
              <p:nvPr/>
            </p:nvSpPr>
            <p:spPr>
              <a:xfrm>
                <a:off x="4682490" y="2810827"/>
                <a:ext cx="5714" cy="25717"/>
              </a:xfrm>
              <a:custGeom>
                <a:avLst/>
                <a:gdLst>
                  <a:gd name="connsiteX0" fmla="*/ 5715 w 5714"/>
                  <a:gd name="connsiteY0" fmla="*/ 25717 h 25717"/>
                  <a:gd name="connsiteX1" fmla="*/ 0 w 5714"/>
                  <a:gd name="connsiteY1" fmla="*/ 25717 h 25717"/>
                  <a:gd name="connsiteX2" fmla="*/ 0 w 5714"/>
                  <a:gd name="connsiteY2" fmla="*/ 0 h 25717"/>
                  <a:gd name="connsiteX3" fmla="*/ 5715 w 5714"/>
                  <a:gd name="connsiteY3" fmla="*/ 0 h 25717"/>
                </a:gdLst>
                <a:ahLst/>
                <a:cxnLst>
                  <a:cxn ang="0">
                    <a:pos x="connsiteX0" y="connsiteY0"/>
                  </a:cxn>
                  <a:cxn ang="0">
                    <a:pos x="connsiteX1" y="connsiteY1"/>
                  </a:cxn>
                  <a:cxn ang="0">
                    <a:pos x="connsiteX2" y="connsiteY2"/>
                  </a:cxn>
                  <a:cxn ang="0">
                    <a:pos x="connsiteX3" y="connsiteY3"/>
                  </a:cxn>
                </a:cxnLst>
                <a:rect l="l" t="t" r="r" b="b"/>
                <a:pathLst>
                  <a:path w="5714" h="25717">
                    <a:moveTo>
                      <a:pt x="5715" y="25717"/>
                    </a:moveTo>
                    <a:lnTo>
                      <a:pt x="0" y="25717"/>
                    </a:lnTo>
                    <a:lnTo>
                      <a:pt x="0" y="0"/>
                    </a:lnTo>
                    <a:lnTo>
                      <a:pt x="5715" y="0"/>
                    </a:lnTo>
                    <a:close/>
                  </a:path>
                </a:pathLst>
              </a:custGeom>
              <a:solidFill>
                <a:srgbClr val="FF9085"/>
              </a:solidFill>
              <a:ln w="9525" cap="flat">
                <a:noFill/>
                <a:prstDash val="solid"/>
                <a:miter/>
              </a:ln>
            </p:spPr>
            <p:txBody>
              <a:bodyPr rtlCol="0" anchor="ctr"/>
              <a:lstStyle/>
              <a:p>
                <a:endParaRPr lang="en-US"/>
              </a:p>
            </p:txBody>
          </p:sp>
          <p:sp>
            <p:nvSpPr>
              <p:cNvPr id="250" name="Graphic 3">
                <a:extLst>
                  <a:ext uri="{FF2B5EF4-FFF2-40B4-BE49-F238E27FC236}">
                    <a16:creationId xmlns:a16="http://schemas.microsoft.com/office/drawing/2014/main" id="{012FD84F-23BE-47C5-BD50-50B56A44944A}"/>
                  </a:ext>
                </a:extLst>
              </p:cNvPr>
              <p:cNvSpPr/>
              <p:nvPr/>
            </p:nvSpPr>
            <p:spPr>
              <a:xfrm>
                <a:off x="4692015" y="2817495"/>
                <a:ext cx="4762" cy="19050"/>
              </a:xfrm>
              <a:custGeom>
                <a:avLst/>
                <a:gdLst>
                  <a:gd name="connsiteX0" fmla="*/ 4763 w 4762"/>
                  <a:gd name="connsiteY0" fmla="*/ 19050 h 19050"/>
                  <a:gd name="connsiteX1" fmla="*/ 0 w 4762"/>
                  <a:gd name="connsiteY1" fmla="*/ 19050 h 19050"/>
                  <a:gd name="connsiteX2" fmla="*/ 0 w 4762"/>
                  <a:gd name="connsiteY2" fmla="*/ 0 h 19050"/>
                  <a:gd name="connsiteX3" fmla="*/ 4763 w 4762"/>
                  <a:gd name="connsiteY3" fmla="*/ 0 h 19050"/>
                </a:gdLst>
                <a:ahLst/>
                <a:cxnLst>
                  <a:cxn ang="0">
                    <a:pos x="connsiteX0" y="connsiteY0"/>
                  </a:cxn>
                  <a:cxn ang="0">
                    <a:pos x="connsiteX1" y="connsiteY1"/>
                  </a:cxn>
                  <a:cxn ang="0">
                    <a:pos x="connsiteX2" y="connsiteY2"/>
                  </a:cxn>
                  <a:cxn ang="0">
                    <a:pos x="connsiteX3" y="connsiteY3"/>
                  </a:cxn>
                </a:cxnLst>
                <a:rect l="l" t="t" r="r" b="b"/>
                <a:pathLst>
                  <a:path w="4762" h="19050">
                    <a:moveTo>
                      <a:pt x="4763" y="19050"/>
                    </a:moveTo>
                    <a:lnTo>
                      <a:pt x="0" y="19050"/>
                    </a:lnTo>
                    <a:lnTo>
                      <a:pt x="0" y="0"/>
                    </a:lnTo>
                    <a:lnTo>
                      <a:pt x="4763" y="0"/>
                    </a:lnTo>
                    <a:close/>
                  </a:path>
                </a:pathLst>
              </a:custGeom>
              <a:solidFill>
                <a:srgbClr val="FF9085"/>
              </a:solidFill>
              <a:ln w="9525" cap="flat">
                <a:noFill/>
                <a:prstDash val="solid"/>
                <a:miter/>
              </a:ln>
            </p:spPr>
            <p:txBody>
              <a:bodyPr rtlCol="0" anchor="ctr"/>
              <a:lstStyle/>
              <a:p>
                <a:endParaRPr lang="en-US"/>
              </a:p>
            </p:txBody>
          </p:sp>
          <p:sp>
            <p:nvSpPr>
              <p:cNvPr id="251" name="Graphic 3">
                <a:extLst>
                  <a:ext uri="{FF2B5EF4-FFF2-40B4-BE49-F238E27FC236}">
                    <a16:creationId xmlns:a16="http://schemas.microsoft.com/office/drawing/2014/main" id="{82C67711-7A62-44CF-ACA0-2ADD4104A2AC}"/>
                  </a:ext>
                </a:extLst>
              </p:cNvPr>
              <p:cNvSpPr/>
              <p:nvPr/>
            </p:nvSpPr>
            <p:spPr>
              <a:xfrm>
                <a:off x="4700587" y="2807970"/>
                <a:ext cx="5715" cy="28575"/>
              </a:xfrm>
              <a:custGeom>
                <a:avLst/>
                <a:gdLst>
                  <a:gd name="connsiteX0" fmla="*/ 5715 w 5715"/>
                  <a:gd name="connsiteY0" fmla="*/ 28575 h 28575"/>
                  <a:gd name="connsiteX1" fmla="*/ 0 w 5715"/>
                  <a:gd name="connsiteY1" fmla="*/ 28575 h 28575"/>
                  <a:gd name="connsiteX2" fmla="*/ 0 w 5715"/>
                  <a:gd name="connsiteY2" fmla="*/ 0 h 28575"/>
                  <a:gd name="connsiteX3" fmla="*/ 5715 w 5715"/>
                  <a:gd name="connsiteY3" fmla="*/ 0 h 28575"/>
                </a:gdLst>
                <a:ahLst/>
                <a:cxnLst>
                  <a:cxn ang="0">
                    <a:pos x="connsiteX0" y="connsiteY0"/>
                  </a:cxn>
                  <a:cxn ang="0">
                    <a:pos x="connsiteX1" y="connsiteY1"/>
                  </a:cxn>
                  <a:cxn ang="0">
                    <a:pos x="connsiteX2" y="connsiteY2"/>
                  </a:cxn>
                  <a:cxn ang="0">
                    <a:pos x="connsiteX3" y="connsiteY3"/>
                  </a:cxn>
                </a:cxnLst>
                <a:rect l="l" t="t" r="r" b="b"/>
                <a:pathLst>
                  <a:path w="5715" h="28575">
                    <a:moveTo>
                      <a:pt x="5715" y="28575"/>
                    </a:moveTo>
                    <a:lnTo>
                      <a:pt x="0" y="28575"/>
                    </a:lnTo>
                    <a:lnTo>
                      <a:pt x="0" y="0"/>
                    </a:lnTo>
                    <a:lnTo>
                      <a:pt x="5715" y="0"/>
                    </a:lnTo>
                    <a:close/>
                  </a:path>
                </a:pathLst>
              </a:custGeom>
              <a:solidFill>
                <a:srgbClr val="FF9085"/>
              </a:solidFill>
              <a:ln w="9525" cap="flat">
                <a:noFill/>
                <a:prstDash val="solid"/>
                <a:miter/>
              </a:ln>
            </p:spPr>
            <p:txBody>
              <a:bodyPr rtlCol="0" anchor="ctr"/>
              <a:lstStyle/>
              <a:p>
                <a:endParaRPr lang="en-US"/>
              </a:p>
            </p:txBody>
          </p:sp>
          <p:sp>
            <p:nvSpPr>
              <p:cNvPr id="252" name="Graphic 3">
                <a:extLst>
                  <a:ext uri="{FF2B5EF4-FFF2-40B4-BE49-F238E27FC236}">
                    <a16:creationId xmlns:a16="http://schemas.microsoft.com/office/drawing/2014/main" id="{F26A3E8F-30EF-4AFF-85B7-6C9AD7851832}"/>
                  </a:ext>
                </a:extLst>
              </p:cNvPr>
              <p:cNvSpPr/>
              <p:nvPr/>
            </p:nvSpPr>
            <p:spPr>
              <a:xfrm>
                <a:off x="4710112" y="2804159"/>
                <a:ext cx="4762" cy="32385"/>
              </a:xfrm>
              <a:custGeom>
                <a:avLst/>
                <a:gdLst>
                  <a:gd name="connsiteX0" fmla="*/ 4763 w 4762"/>
                  <a:gd name="connsiteY0" fmla="*/ 32385 h 32385"/>
                  <a:gd name="connsiteX1" fmla="*/ 0 w 4762"/>
                  <a:gd name="connsiteY1" fmla="*/ 32385 h 32385"/>
                  <a:gd name="connsiteX2" fmla="*/ 0 w 4762"/>
                  <a:gd name="connsiteY2" fmla="*/ 0 h 32385"/>
                  <a:gd name="connsiteX3" fmla="*/ 4763 w 4762"/>
                  <a:gd name="connsiteY3" fmla="*/ 0 h 32385"/>
                </a:gdLst>
                <a:ahLst/>
                <a:cxnLst>
                  <a:cxn ang="0">
                    <a:pos x="connsiteX0" y="connsiteY0"/>
                  </a:cxn>
                  <a:cxn ang="0">
                    <a:pos x="connsiteX1" y="connsiteY1"/>
                  </a:cxn>
                  <a:cxn ang="0">
                    <a:pos x="connsiteX2" y="connsiteY2"/>
                  </a:cxn>
                  <a:cxn ang="0">
                    <a:pos x="connsiteX3" y="connsiteY3"/>
                  </a:cxn>
                </a:cxnLst>
                <a:rect l="l" t="t" r="r" b="b"/>
                <a:pathLst>
                  <a:path w="4762" h="32385">
                    <a:moveTo>
                      <a:pt x="4763" y="32385"/>
                    </a:moveTo>
                    <a:lnTo>
                      <a:pt x="0" y="32385"/>
                    </a:lnTo>
                    <a:lnTo>
                      <a:pt x="0" y="0"/>
                    </a:lnTo>
                    <a:lnTo>
                      <a:pt x="4763" y="0"/>
                    </a:lnTo>
                    <a:close/>
                  </a:path>
                </a:pathLst>
              </a:custGeom>
              <a:solidFill>
                <a:srgbClr val="FF9085"/>
              </a:solidFill>
              <a:ln w="9525" cap="flat">
                <a:noFill/>
                <a:prstDash val="solid"/>
                <a:miter/>
              </a:ln>
            </p:spPr>
            <p:txBody>
              <a:bodyPr rtlCol="0" anchor="ctr"/>
              <a:lstStyle/>
              <a:p>
                <a:endParaRPr lang="en-US"/>
              </a:p>
            </p:txBody>
          </p:sp>
        </p:grpSp>
      </p:grpSp>
      <p:grpSp>
        <p:nvGrpSpPr>
          <p:cNvPr id="253" name="Graphic 3">
            <a:extLst>
              <a:ext uri="{FF2B5EF4-FFF2-40B4-BE49-F238E27FC236}">
                <a16:creationId xmlns:a16="http://schemas.microsoft.com/office/drawing/2014/main" id="{8D9CBD03-CAD5-48A7-BFDD-E7B86A0F5EB6}"/>
              </a:ext>
            </a:extLst>
          </p:cNvPr>
          <p:cNvGrpSpPr/>
          <p:nvPr/>
        </p:nvGrpSpPr>
        <p:grpSpPr>
          <a:xfrm>
            <a:off x="6386529" y="3076392"/>
            <a:ext cx="309974" cy="81630"/>
            <a:chOff x="4472940" y="2854642"/>
            <a:chExt cx="267652" cy="70485"/>
          </a:xfrm>
        </p:grpSpPr>
        <p:sp>
          <p:nvSpPr>
            <p:cNvPr id="254" name="Graphic 3">
              <a:extLst>
                <a:ext uri="{FF2B5EF4-FFF2-40B4-BE49-F238E27FC236}">
                  <a16:creationId xmlns:a16="http://schemas.microsoft.com/office/drawing/2014/main" id="{9212908D-0D22-4E9E-B681-4DC3090DB34D}"/>
                </a:ext>
              </a:extLst>
            </p:cNvPr>
            <p:cNvSpPr/>
            <p:nvPr/>
          </p:nvSpPr>
          <p:spPr>
            <a:xfrm>
              <a:off x="4472940" y="2854642"/>
              <a:ext cx="267652" cy="70485"/>
            </a:xfrm>
            <a:custGeom>
              <a:avLst/>
              <a:gdLst>
                <a:gd name="connsiteX0" fmla="*/ 0 w 267652"/>
                <a:gd name="connsiteY0" fmla="*/ 59055 h 70485"/>
                <a:gd name="connsiteX1" fmla="*/ 0 w 267652"/>
                <a:gd name="connsiteY1" fmla="*/ 16192 h 70485"/>
                <a:gd name="connsiteX2" fmla="*/ 13335 w 267652"/>
                <a:gd name="connsiteY2" fmla="*/ 3810 h 70485"/>
                <a:gd name="connsiteX3" fmla="*/ 255270 w 267652"/>
                <a:gd name="connsiteY3" fmla="*/ 0 h 70485"/>
                <a:gd name="connsiteX4" fmla="*/ 267652 w 267652"/>
                <a:gd name="connsiteY4" fmla="*/ 11430 h 70485"/>
                <a:gd name="connsiteX5" fmla="*/ 267652 w 267652"/>
                <a:gd name="connsiteY5" fmla="*/ 52388 h 70485"/>
                <a:gd name="connsiteX6" fmla="*/ 255270 w 267652"/>
                <a:gd name="connsiteY6" fmla="*/ 63817 h 70485"/>
                <a:gd name="connsiteX7" fmla="*/ 13335 w 267652"/>
                <a:gd name="connsiteY7" fmla="*/ 70485 h 70485"/>
                <a:gd name="connsiteX8" fmla="*/ 0 w 267652"/>
                <a:gd name="connsiteY8" fmla="*/ 59055 h 7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652" h="70485">
                  <a:moveTo>
                    <a:pt x="0" y="59055"/>
                  </a:moveTo>
                  <a:lnTo>
                    <a:pt x="0" y="16192"/>
                  </a:lnTo>
                  <a:cubicBezTo>
                    <a:pt x="0" y="9525"/>
                    <a:pt x="5715" y="3810"/>
                    <a:pt x="13335" y="3810"/>
                  </a:cubicBezTo>
                  <a:lnTo>
                    <a:pt x="255270" y="0"/>
                  </a:lnTo>
                  <a:cubicBezTo>
                    <a:pt x="261938" y="0"/>
                    <a:pt x="267652" y="4763"/>
                    <a:pt x="267652" y="11430"/>
                  </a:cubicBezTo>
                  <a:lnTo>
                    <a:pt x="267652" y="52388"/>
                  </a:lnTo>
                  <a:cubicBezTo>
                    <a:pt x="267652" y="59055"/>
                    <a:pt x="261938" y="63817"/>
                    <a:pt x="255270" y="63817"/>
                  </a:cubicBezTo>
                  <a:lnTo>
                    <a:pt x="13335" y="70485"/>
                  </a:lnTo>
                  <a:cubicBezTo>
                    <a:pt x="5715" y="70485"/>
                    <a:pt x="0" y="65723"/>
                    <a:pt x="0" y="59055"/>
                  </a:cubicBezTo>
                  <a:close/>
                </a:path>
              </a:pathLst>
            </a:custGeom>
            <a:solidFill>
              <a:srgbClr val="AA80F9">
                <a:alpha val="74000"/>
              </a:srgbClr>
            </a:solidFill>
            <a:ln w="9525" cap="flat">
              <a:noFill/>
              <a:prstDash val="solid"/>
              <a:miter/>
            </a:ln>
          </p:spPr>
          <p:txBody>
            <a:bodyPr rtlCol="0" anchor="ctr"/>
            <a:lstStyle/>
            <a:p>
              <a:endParaRPr lang="en-US"/>
            </a:p>
          </p:txBody>
        </p:sp>
        <p:sp>
          <p:nvSpPr>
            <p:cNvPr id="255" name="Graphic 3">
              <a:extLst>
                <a:ext uri="{FF2B5EF4-FFF2-40B4-BE49-F238E27FC236}">
                  <a16:creationId xmlns:a16="http://schemas.microsoft.com/office/drawing/2014/main" id="{72C59CDE-661B-4CDB-B905-C59FE49F45BB}"/>
                </a:ext>
              </a:extLst>
            </p:cNvPr>
            <p:cNvSpPr/>
            <p:nvPr/>
          </p:nvSpPr>
          <p:spPr>
            <a:xfrm>
              <a:off x="4484370" y="2868929"/>
              <a:ext cx="13334" cy="11429"/>
            </a:xfrm>
            <a:custGeom>
              <a:avLst/>
              <a:gdLst>
                <a:gd name="connsiteX0" fmla="*/ 13335 w 13334"/>
                <a:gd name="connsiteY0" fmla="*/ 5715 h 11429"/>
                <a:gd name="connsiteX1" fmla="*/ 6667 w 13334"/>
                <a:gd name="connsiteY1" fmla="*/ 11430 h 11429"/>
                <a:gd name="connsiteX2" fmla="*/ 0 w 13334"/>
                <a:gd name="connsiteY2" fmla="*/ 5715 h 11429"/>
                <a:gd name="connsiteX3" fmla="*/ 6667 w 13334"/>
                <a:gd name="connsiteY3" fmla="*/ 0 h 11429"/>
                <a:gd name="connsiteX4" fmla="*/ 13335 w 13334"/>
                <a:gd name="connsiteY4" fmla="*/ 5715 h 11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4" h="11429">
                  <a:moveTo>
                    <a:pt x="13335" y="5715"/>
                  </a:moveTo>
                  <a:cubicBezTo>
                    <a:pt x="13335" y="8573"/>
                    <a:pt x="10477" y="11430"/>
                    <a:pt x="6667" y="11430"/>
                  </a:cubicBezTo>
                  <a:cubicBezTo>
                    <a:pt x="2858" y="11430"/>
                    <a:pt x="0" y="9525"/>
                    <a:pt x="0" y="5715"/>
                  </a:cubicBezTo>
                  <a:cubicBezTo>
                    <a:pt x="0" y="2858"/>
                    <a:pt x="2858" y="0"/>
                    <a:pt x="6667" y="0"/>
                  </a:cubicBezTo>
                  <a:cubicBezTo>
                    <a:pt x="10477" y="0"/>
                    <a:pt x="13335" y="2858"/>
                    <a:pt x="13335" y="5715"/>
                  </a:cubicBezTo>
                  <a:close/>
                </a:path>
              </a:pathLst>
            </a:custGeom>
            <a:solidFill>
              <a:srgbClr val="FFFFFF">
                <a:alpha val="40000"/>
              </a:srgbClr>
            </a:solidFill>
            <a:ln w="9525" cap="flat">
              <a:noFill/>
              <a:prstDash val="solid"/>
              <a:miter/>
            </a:ln>
          </p:spPr>
          <p:txBody>
            <a:bodyPr rtlCol="0" anchor="ctr"/>
            <a:lstStyle/>
            <a:p>
              <a:endParaRPr lang="en-US"/>
            </a:p>
          </p:txBody>
        </p:sp>
        <p:sp>
          <p:nvSpPr>
            <p:cNvPr id="256" name="Graphic 3">
              <a:extLst>
                <a:ext uri="{FF2B5EF4-FFF2-40B4-BE49-F238E27FC236}">
                  <a16:creationId xmlns:a16="http://schemas.microsoft.com/office/drawing/2014/main" id="{9C49DA2F-1804-48CE-90F6-4F8EBC497BCD}"/>
                </a:ext>
              </a:extLst>
            </p:cNvPr>
            <p:cNvSpPr/>
            <p:nvPr/>
          </p:nvSpPr>
          <p:spPr>
            <a:xfrm>
              <a:off x="4504372" y="2867977"/>
              <a:ext cx="13335" cy="11429"/>
            </a:xfrm>
            <a:custGeom>
              <a:avLst/>
              <a:gdLst>
                <a:gd name="connsiteX0" fmla="*/ 13335 w 13335"/>
                <a:gd name="connsiteY0" fmla="*/ 5715 h 11429"/>
                <a:gd name="connsiteX1" fmla="*/ 6668 w 13335"/>
                <a:gd name="connsiteY1" fmla="*/ 11430 h 11429"/>
                <a:gd name="connsiteX2" fmla="*/ 0 w 13335"/>
                <a:gd name="connsiteY2" fmla="*/ 5715 h 11429"/>
                <a:gd name="connsiteX3" fmla="*/ 6668 w 13335"/>
                <a:gd name="connsiteY3" fmla="*/ 0 h 11429"/>
                <a:gd name="connsiteX4" fmla="*/ 13335 w 13335"/>
                <a:gd name="connsiteY4" fmla="*/ 5715 h 11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 h="11429">
                  <a:moveTo>
                    <a:pt x="13335" y="5715"/>
                  </a:moveTo>
                  <a:cubicBezTo>
                    <a:pt x="13335" y="8572"/>
                    <a:pt x="10478" y="11430"/>
                    <a:pt x="6668" y="11430"/>
                  </a:cubicBezTo>
                  <a:cubicBezTo>
                    <a:pt x="2858" y="11430"/>
                    <a:pt x="0" y="9525"/>
                    <a:pt x="0" y="5715"/>
                  </a:cubicBezTo>
                  <a:cubicBezTo>
                    <a:pt x="0" y="2857"/>
                    <a:pt x="2858" y="0"/>
                    <a:pt x="6668" y="0"/>
                  </a:cubicBezTo>
                  <a:cubicBezTo>
                    <a:pt x="10478" y="952"/>
                    <a:pt x="13335" y="2857"/>
                    <a:pt x="13335" y="5715"/>
                  </a:cubicBezTo>
                  <a:close/>
                </a:path>
              </a:pathLst>
            </a:custGeom>
            <a:solidFill>
              <a:srgbClr val="FFFFFF">
                <a:alpha val="40000"/>
              </a:srgbClr>
            </a:solidFill>
            <a:ln w="9525" cap="flat">
              <a:noFill/>
              <a:prstDash val="solid"/>
              <a:miter/>
            </a:ln>
          </p:spPr>
          <p:txBody>
            <a:bodyPr rtlCol="0" anchor="ctr"/>
            <a:lstStyle/>
            <a:p>
              <a:endParaRPr lang="en-US"/>
            </a:p>
          </p:txBody>
        </p:sp>
        <p:sp>
          <p:nvSpPr>
            <p:cNvPr id="257" name="Graphic 3">
              <a:extLst>
                <a:ext uri="{FF2B5EF4-FFF2-40B4-BE49-F238E27FC236}">
                  <a16:creationId xmlns:a16="http://schemas.microsoft.com/office/drawing/2014/main" id="{A09DED4A-B83E-4BD6-BD5E-8F15DE2ECA43}"/>
                </a:ext>
              </a:extLst>
            </p:cNvPr>
            <p:cNvSpPr/>
            <p:nvPr/>
          </p:nvSpPr>
          <p:spPr>
            <a:xfrm>
              <a:off x="4525327" y="2867977"/>
              <a:ext cx="11429" cy="11429"/>
            </a:xfrm>
            <a:custGeom>
              <a:avLst/>
              <a:gdLst>
                <a:gd name="connsiteX0" fmla="*/ 11430 w 11429"/>
                <a:gd name="connsiteY0" fmla="*/ 5715 h 11429"/>
                <a:gd name="connsiteX1" fmla="*/ 5715 w 11429"/>
                <a:gd name="connsiteY1" fmla="*/ 11430 h 11429"/>
                <a:gd name="connsiteX2" fmla="*/ 0 w 11429"/>
                <a:gd name="connsiteY2" fmla="*/ 5715 h 11429"/>
                <a:gd name="connsiteX3" fmla="*/ 5715 w 11429"/>
                <a:gd name="connsiteY3" fmla="*/ 0 h 11429"/>
                <a:gd name="connsiteX4" fmla="*/ 11430 w 11429"/>
                <a:gd name="connsiteY4" fmla="*/ 5715 h 11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9" h="11429">
                  <a:moveTo>
                    <a:pt x="11430" y="5715"/>
                  </a:moveTo>
                  <a:cubicBezTo>
                    <a:pt x="11430" y="8572"/>
                    <a:pt x="8572" y="11430"/>
                    <a:pt x="5715" y="11430"/>
                  </a:cubicBezTo>
                  <a:cubicBezTo>
                    <a:pt x="1905" y="11430"/>
                    <a:pt x="0" y="9525"/>
                    <a:pt x="0" y="5715"/>
                  </a:cubicBezTo>
                  <a:cubicBezTo>
                    <a:pt x="0" y="1905"/>
                    <a:pt x="2857" y="0"/>
                    <a:pt x="5715" y="0"/>
                  </a:cubicBezTo>
                  <a:cubicBezTo>
                    <a:pt x="8572" y="0"/>
                    <a:pt x="11430" y="2857"/>
                    <a:pt x="11430" y="5715"/>
                  </a:cubicBezTo>
                  <a:close/>
                </a:path>
              </a:pathLst>
            </a:custGeom>
            <a:solidFill>
              <a:srgbClr val="FFFFFF">
                <a:alpha val="40000"/>
              </a:srgbClr>
            </a:solidFill>
            <a:ln w="9525" cap="flat">
              <a:noFill/>
              <a:prstDash val="solid"/>
              <a:miter/>
            </a:ln>
          </p:spPr>
          <p:txBody>
            <a:bodyPr rtlCol="0" anchor="ctr"/>
            <a:lstStyle/>
            <a:p>
              <a:endParaRPr lang="en-US"/>
            </a:p>
          </p:txBody>
        </p:sp>
        <p:sp>
          <p:nvSpPr>
            <p:cNvPr id="258" name="Graphic 3">
              <a:extLst>
                <a:ext uri="{FF2B5EF4-FFF2-40B4-BE49-F238E27FC236}">
                  <a16:creationId xmlns:a16="http://schemas.microsoft.com/office/drawing/2014/main" id="{177D7612-AC6B-492F-BF85-3DC2FE7A2579}"/>
                </a:ext>
              </a:extLst>
            </p:cNvPr>
            <p:cNvSpPr/>
            <p:nvPr/>
          </p:nvSpPr>
          <p:spPr>
            <a:xfrm>
              <a:off x="4549140" y="2865120"/>
              <a:ext cx="177164" cy="47625"/>
            </a:xfrm>
            <a:custGeom>
              <a:avLst/>
              <a:gdLst>
                <a:gd name="connsiteX0" fmla="*/ 177165 w 177164"/>
                <a:gd name="connsiteY0" fmla="*/ 42863 h 47625"/>
                <a:gd name="connsiteX1" fmla="*/ 0 w 177164"/>
                <a:gd name="connsiteY1" fmla="*/ 47625 h 47625"/>
                <a:gd name="connsiteX2" fmla="*/ 0 w 177164"/>
                <a:gd name="connsiteY2" fmla="*/ 2858 h 47625"/>
                <a:gd name="connsiteX3" fmla="*/ 177165 w 177164"/>
                <a:gd name="connsiteY3" fmla="*/ 0 h 47625"/>
              </a:gdLst>
              <a:ahLst/>
              <a:cxnLst>
                <a:cxn ang="0">
                  <a:pos x="connsiteX0" y="connsiteY0"/>
                </a:cxn>
                <a:cxn ang="0">
                  <a:pos x="connsiteX1" y="connsiteY1"/>
                </a:cxn>
                <a:cxn ang="0">
                  <a:pos x="connsiteX2" y="connsiteY2"/>
                </a:cxn>
                <a:cxn ang="0">
                  <a:pos x="connsiteX3" y="connsiteY3"/>
                </a:cxn>
              </a:cxnLst>
              <a:rect l="l" t="t" r="r" b="b"/>
              <a:pathLst>
                <a:path w="177164" h="47625">
                  <a:moveTo>
                    <a:pt x="177165" y="42863"/>
                  </a:moveTo>
                  <a:lnTo>
                    <a:pt x="0" y="47625"/>
                  </a:lnTo>
                  <a:lnTo>
                    <a:pt x="0" y="2858"/>
                  </a:lnTo>
                  <a:lnTo>
                    <a:pt x="177165" y="0"/>
                  </a:lnTo>
                  <a:close/>
                </a:path>
              </a:pathLst>
            </a:custGeom>
            <a:solidFill>
              <a:srgbClr val="444B8C"/>
            </a:solidFill>
            <a:ln w="9525" cap="flat">
              <a:noFill/>
              <a:prstDash val="solid"/>
              <a:miter/>
            </a:ln>
          </p:spPr>
          <p:txBody>
            <a:bodyPr rtlCol="0" anchor="ctr"/>
            <a:lstStyle/>
            <a:p>
              <a:endParaRPr lang="en-US"/>
            </a:p>
          </p:txBody>
        </p:sp>
        <p:grpSp>
          <p:nvGrpSpPr>
            <p:cNvPr id="259" name="Graphic 3">
              <a:extLst>
                <a:ext uri="{FF2B5EF4-FFF2-40B4-BE49-F238E27FC236}">
                  <a16:creationId xmlns:a16="http://schemas.microsoft.com/office/drawing/2014/main" id="{3B916626-223A-4717-8FCE-5104F4C39719}"/>
                </a:ext>
              </a:extLst>
            </p:cNvPr>
            <p:cNvGrpSpPr/>
            <p:nvPr/>
          </p:nvGrpSpPr>
          <p:grpSpPr>
            <a:xfrm>
              <a:off x="4561522" y="2869882"/>
              <a:ext cx="153352" cy="39052"/>
              <a:chOff x="4561522" y="2869882"/>
              <a:chExt cx="153352" cy="39052"/>
            </a:xfrm>
            <a:solidFill>
              <a:srgbClr val="FFFFFF"/>
            </a:solidFill>
          </p:grpSpPr>
          <p:sp>
            <p:nvSpPr>
              <p:cNvPr id="260" name="Graphic 3">
                <a:extLst>
                  <a:ext uri="{FF2B5EF4-FFF2-40B4-BE49-F238E27FC236}">
                    <a16:creationId xmlns:a16="http://schemas.microsoft.com/office/drawing/2014/main" id="{0C9F485C-3BE3-40B3-8291-27CED65B5FCC}"/>
                  </a:ext>
                </a:extLst>
              </p:cNvPr>
              <p:cNvSpPr/>
              <p:nvPr/>
            </p:nvSpPr>
            <p:spPr>
              <a:xfrm>
                <a:off x="4561522" y="2872740"/>
                <a:ext cx="4762" cy="36194"/>
              </a:xfrm>
              <a:custGeom>
                <a:avLst/>
                <a:gdLst>
                  <a:gd name="connsiteX0" fmla="*/ 4763 w 4762"/>
                  <a:gd name="connsiteY0" fmla="*/ 36195 h 36194"/>
                  <a:gd name="connsiteX1" fmla="*/ 0 w 4762"/>
                  <a:gd name="connsiteY1" fmla="*/ 36195 h 36194"/>
                  <a:gd name="connsiteX2" fmla="*/ 0 w 4762"/>
                  <a:gd name="connsiteY2" fmla="*/ 952 h 36194"/>
                  <a:gd name="connsiteX3" fmla="*/ 4763 w 4762"/>
                  <a:gd name="connsiteY3" fmla="*/ 0 h 36194"/>
                </a:gdLst>
                <a:ahLst/>
                <a:cxnLst>
                  <a:cxn ang="0">
                    <a:pos x="connsiteX0" y="connsiteY0"/>
                  </a:cxn>
                  <a:cxn ang="0">
                    <a:pos x="connsiteX1" y="connsiteY1"/>
                  </a:cxn>
                  <a:cxn ang="0">
                    <a:pos x="connsiteX2" y="connsiteY2"/>
                  </a:cxn>
                  <a:cxn ang="0">
                    <a:pos x="connsiteX3" y="connsiteY3"/>
                  </a:cxn>
                </a:cxnLst>
                <a:rect l="l" t="t" r="r" b="b"/>
                <a:pathLst>
                  <a:path w="4762" h="36194">
                    <a:moveTo>
                      <a:pt x="4763" y="36195"/>
                    </a:moveTo>
                    <a:lnTo>
                      <a:pt x="0" y="36195"/>
                    </a:lnTo>
                    <a:lnTo>
                      <a:pt x="0" y="952"/>
                    </a:lnTo>
                    <a:lnTo>
                      <a:pt x="4763" y="0"/>
                    </a:lnTo>
                    <a:close/>
                  </a:path>
                </a:pathLst>
              </a:custGeom>
              <a:solidFill>
                <a:srgbClr val="FFFFFF"/>
              </a:solidFill>
              <a:ln w="9525" cap="flat">
                <a:noFill/>
                <a:prstDash val="solid"/>
                <a:miter/>
              </a:ln>
            </p:spPr>
            <p:txBody>
              <a:bodyPr rtlCol="0" anchor="ctr"/>
              <a:lstStyle/>
              <a:p>
                <a:endParaRPr lang="en-US"/>
              </a:p>
            </p:txBody>
          </p:sp>
          <p:sp>
            <p:nvSpPr>
              <p:cNvPr id="261" name="Graphic 3">
                <a:extLst>
                  <a:ext uri="{FF2B5EF4-FFF2-40B4-BE49-F238E27FC236}">
                    <a16:creationId xmlns:a16="http://schemas.microsoft.com/office/drawing/2014/main" id="{3AD446BD-F94D-45B2-BAA0-A4D968B0EF28}"/>
                  </a:ext>
                </a:extLst>
              </p:cNvPr>
              <p:cNvSpPr/>
              <p:nvPr/>
            </p:nvSpPr>
            <p:spPr>
              <a:xfrm>
                <a:off x="4571047" y="2872740"/>
                <a:ext cx="4762" cy="36194"/>
              </a:xfrm>
              <a:custGeom>
                <a:avLst/>
                <a:gdLst>
                  <a:gd name="connsiteX0" fmla="*/ 4763 w 4762"/>
                  <a:gd name="connsiteY0" fmla="*/ 36195 h 36194"/>
                  <a:gd name="connsiteX1" fmla="*/ 0 w 4762"/>
                  <a:gd name="connsiteY1" fmla="*/ 36195 h 36194"/>
                  <a:gd name="connsiteX2" fmla="*/ 0 w 4762"/>
                  <a:gd name="connsiteY2" fmla="*/ 0 h 36194"/>
                  <a:gd name="connsiteX3" fmla="*/ 4763 w 4762"/>
                  <a:gd name="connsiteY3" fmla="*/ 0 h 36194"/>
                </a:gdLst>
                <a:ahLst/>
                <a:cxnLst>
                  <a:cxn ang="0">
                    <a:pos x="connsiteX0" y="connsiteY0"/>
                  </a:cxn>
                  <a:cxn ang="0">
                    <a:pos x="connsiteX1" y="connsiteY1"/>
                  </a:cxn>
                  <a:cxn ang="0">
                    <a:pos x="connsiteX2" y="connsiteY2"/>
                  </a:cxn>
                  <a:cxn ang="0">
                    <a:pos x="connsiteX3" y="connsiteY3"/>
                  </a:cxn>
                </a:cxnLst>
                <a:rect l="l" t="t" r="r" b="b"/>
                <a:pathLst>
                  <a:path w="4762" h="36194">
                    <a:moveTo>
                      <a:pt x="4763" y="36195"/>
                    </a:moveTo>
                    <a:lnTo>
                      <a:pt x="0" y="36195"/>
                    </a:lnTo>
                    <a:lnTo>
                      <a:pt x="0" y="0"/>
                    </a:lnTo>
                    <a:lnTo>
                      <a:pt x="4763" y="0"/>
                    </a:lnTo>
                    <a:close/>
                  </a:path>
                </a:pathLst>
              </a:custGeom>
              <a:solidFill>
                <a:srgbClr val="FFFFFF"/>
              </a:solidFill>
              <a:ln w="9525" cap="flat">
                <a:noFill/>
                <a:prstDash val="solid"/>
                <a:miter/>
              </a:ln>
            </p:spPr>
            <p:txBody>
              <a:bodyPr rtlCol="0" anchor="ctr"/>
              <a:lstStyle/>
              <a:p>
                <a:endParaRPr lang="en-US"/>
              </a:p>
            </p:txBody>
          </p:sp>
          <p:sp>
            <p:nvSpPr>
              <p:cNvPr id="262" name="Graphic 3">
                <a:extLst>
                  <a:ext uri="{FF2B5EF4-FFF2-40B4-BE49-F238E27FC236}">
                    <a16:creationId xmlns:a16="http://schemas.microsoft.com/office/drawing/2014/main" id="{DF6BC17B-A422-4B67-8F7C-2EDA897FB4BF}"/>
                  </a:ext>
                </a:extLst>
              </p:cNvPr>
              <p:cNvSpPr/>
              <p:nvPr/>
            </p:nvSpPr>
            <p:spPr>
              <a:xfrm>
                <a:off x="4580572" y="2872740"/>
                <a:ext cx="4762" cy="36194"/>
              </a:xfrm>
              <a:custGeom>
                <a:avLst/>
                <a:gdLst>
                  <a:gd name="connsiteX0" fmla="*/ 4763 w 4762"/>
                  <a:gd name="connsiteY0" fmla="*/ 36195 h 36194"/>
                  <a:gd name="connsiteX1" fmla="*/ 0 w 4762"/>
                  <a:gd name="connsiteY1" fmla="*/ 36195 h 36194"/>
                  <a:gd name="connsiteX2" fmla="*/ 0 w 4762"/>
                  <a:gd name="connsiteY2" fmla="*/ 0 h 36194"/>
                  <a:gd name="connsiteX3" fmla="*/ 4763 w 4762"/>
                  <a:gd name="connsiteY3" fmla="*/ 0 h 36194"/>
                </a:gdLst>
                <a:ahLst/>
                <a:cxnLst>
                  <a:cxn ang="0">
                    <a:pos x="connsiteX0" y="connsiteY0"/>
                  </a:cxn>
                  <a:cxn ang="0">
                    <a:pos x="connsiteX1" y="connsiteY1"/>
                  </a:cxn>
                  <a:cxn ang="0">
                    <a:pos x="connsiteX2" y="connsiteY2"/>
                  </a:cxn>
                  <a:cxn ang="0">
                    <a:pos x="connsiteX3" y="connsiteY3"/>
                  </a:cxn>
                </a:cxnLst>
                <a:rect l="l" t="t" r="r" b="b"/>
                <a:pathLst>
                  <a:path w="4762" h="36194">
                    <a:moveTo>
                      <a:pt x="4763" y="36195"/>
                    </a:moveTo>
                    <a:lnTo>
                      <a:pt x="0" y="36195"/>
                    </a:lnTo>
                    <a:lnTo>
                      <a:pt x="0" y="0"/>
                    </a:lnTo>
                    <a:lnTo>
                      <a:pt x="4763" y="0"/>
                    </a:lnTo>
                    <a:close/>
                  </a:path>
                </a:pathLst>
              </a:custGeom>
              <a:solidFill>
                <a:srgbClr val="FFFFFF"/>
              </a:solidFill>
              <a:ln w="9525" cap="flat">
                <a:noFill/>
                <a:prstDash val="solid"/>
                <a:miter/>
              </a:ln>
            </p:spPr>
            <p:txBody>
              <a:bodyPr rtlCol="0" anchor="ctr"/>
              <a:lstStyle/>
              <a:p>
                <a:endParaRPr lang="en-US"/>
              </a:p>
            </p:txBody>
          </p:sp>
          <p:sp>
            <p:nvSpPr>
              <p:cNvPr id="263" name="Graphic 3">
                <a:extLst>
                  <a:ext uri="{FF2B5EF4-FFF2-40B4-BE49-F238E27FC236}">
                    <a16:creationId xmlns:a16="http://schemas.microsoft.com/office/drawing/2014/main" id="{114B1FE3-3E25-47DE-B04B-CCC021235021}"/>
                  </a:ext>
                </a:extLst>
              </p:cNvPr>
              <p:cNvSpPr/>
              <p:nvPr/>
            </p:nvSpPr>
            <p:spPr>
              <a:xfrm>
                <a:off x="4590097" y="2872740"/>
                <a:ext cx="4762" cy="36194"/>
              </a:xfrm>
              <a:custGeom>
                <a:avLst/>
                <a:gdLst>
                  <a:gd name="connsiteX0" fmla="*/ 4763 w 4762"/>
                  <a:gd name="connsiteY0" fmla="*/ 36195 h 36194"/>
                  <a:gd name="connsiteX1" fmla="*/ 0 w 4762"/>
                  <a:gd name="connsiteY1" fmla="*/ 36195 h 36194"/>
                  <a:gd name="connsiteX2" fmla="*/ 0 w 4762"/>
                  <a:gd name="connsiteY2" fmla="*/ 0 h 36194"/>
                  <a:gd name="connsiteX3" fmla="*/ 4763 w 4762"/>
                  <a:gd name="connsiteY3" fmla="*/ 0 h 36194"/>
                </a:gdLst>
                <a:ahLst/>
                <a:cxnLst>
                  <a:cxn ang="0">
                    <a:pos x="connsiteX0" y="connsiteY0"/>
                  </a:cxn>
                  <a:cxn ang="0">
                    <a:pos x="connsiteX1" y="connsiteY1"/>
                  </a:cxn>
                  <a:cxn ang="0">
                    <a:pos x="connsiteX2" y="connsiteY2"/>
                  </a:cxn>
                  <a:cxn ang="0">
                    <a:pos x="connsiteX3" y="connsiteY3"/>
                  </a:cxn>
                </a:cxnLst>
                <a:rect l="l" t="t" r="r" b="b"/>
                <a:pathLst>
                  <a:path w="4762" h="36194">
                    <a:moveTo>
                      <a:pt x="4763" y="36195"/>
                    </a:moveTo>
                    <a:lnTo>
                      <a:pt x="0" y="36195"/>
                    </a:lnTo>
                    <a:lnTo>
                      <a:pt x="0" y="0"/>
                    </a:lnTo>
                    <a:lnTo>
                      <a:pt x="4763" y="0"/>
                    </a:lnTo>
                    <a:close/>
                  </a:path>
                </a:pathLst>
              </a:custGeom>
              <a:solidFill>
                <a:srgbClr val="FFFFFF"/>
              </a:solidFill>
              <a:ln w="9525" cap="flat">
                <a:noFill/>
                <a:prstDash val="solid"/>
                <a:miter/>
              </a:ln>
            </p:spPr>
            <p:txBody>
              <a:bodyPr rtlCol="0" anchor="ctr"/>
              <a:lstStyle/>
              <a:p>
                <a:endParaRPr lang="en-US"/>
              </a:p>
            </p:txBody>
          </p:sp>
          <p:sp>
            <p:nvSpPr>
              <p:cNvPr id="264" name="Graphic 3">
                <a:extLst>
                  <a:ext uri="{FF2B5EF4-FFF2-40B4-BE49-F238E27FC236}">
                    <a16:creationId xmlns:a16="http://schemas.microsoft.com/office/drawing/2014/main" id="{C4A6670F-D63D-4EA7-A43D-C0321B6667CF}"/>
                  </a:ext>
                </a:extLst>
              </p:cNvPr>
              <p:cNvSpPr/>
              <p:nvPr/>
            </p:nvSpPr>
            <p:spPr>
              <a:xfrm>
                <a:off x="4598670" y="2872740"/>
                <a:ext cx="5714" cy="35242"/>
              </a:xfrm>
              <a:custGeom>
                <a:avLst/>
                <a:gdLst>
                  <a:gd name="connsiteX0" fmla="*/ 5715 w 5714"/>
                  <a:gd name="connsiteY0" fmla="*/ 35242 h 35242"/>
                  <a:gd name="connsiteX1" fmla="*/ 0 w 5714"/>
                  <a:gd name="connsiteY1" fmla="*/ 35242 h 35242"/>
                  <a:gd name="connsiteX2" fmla="*/ 0 w 5714"/>
                  <a:gd name="connsiteY2" fmla="*/ 0 h 35242"/>
                  <a:gd name="connsiteX3" fmla="*/ 5715 w 5714"/>
                  <a:gd name="connsiteY3" fmla="*/ 0 h 35242"/>
                </a:gdLst>
                <a:ahLst/>
                <a:cxnLst>
                  <a:cxn ang="0">
                    <a:pos x="connsiteX0" y="connsiteY0"/>
                  </a:cxn>
                  <a:cxn ang="0">
                    <a:pos x="connsiteX1" y="connsiteY1"/>
                  </a:cxn>
                  <a:cxn ang="0">
                    <a:pos x="connsiteX2" y="connsiteY2"/>
                  </a:cxn>
                  <a:cxn ang="0">
                    <a:pos x="connsiteX3" y="connsiteY3"/>
                  </a:cxn>
                </a:cxnLst>
                <a:rect l="l" t="t" r="r" b="b"/>
                <a:pathLst>
                  <a:path w="5714" h="35242">
                    <a:moveTo>
                      <a:pt x="5715" y="35242"/>
                    </a:moveTo>
                    <a:lnTo>
                      <a:pt x="0" y="35242"/>
                    </a:lnTo>
                    <a:lnTo>
                      <a:pt x="0" y="0"/>
                    </a:lnTo>
                    <a:lnTo>
                      <a:pt x="5715" y="0"/>
                    </a:lnTo>
                    <a:close/>
                  </a:path>
                </a:pathLst>
              </a:custGeom>
              <a:solidFill>
                <a:srgbClr val="FFFFFF"/>
              </a:solidFill>
              <a:ln w="9525" cap="flat">
                <a:noFill/>
                <a:prstDash val="solid"/>
                <a:miter/>
              </a:ln>
            </p:spPr>
            <p:txBody>
              <a:bodyPr rtlCol="0" anchor="ctr"/>
              <a:lstStyle/>
              <a:p>
                <a:endParaRPr lang="en-US"/>
              </a:p>
            </p:txBody>
          </p:sp>
          <p:sp>
            <p:nvSpPr>
              <p:cNvPr id="265" name="Graphic 3">
                <a:extLst>
                  <a:ext uri="{FF2B5EF4-FFF2-40B4-BE49-F238E27FC236}">
                    <a16:creationId xmlns:a16="http://schemas.microsoft.com/office/drawing/2014/main" id="{80DD152E-3649-4E98-B3F4-AFA44B043602}"/>
                  </a:ext>
                </a:extLst>
              </p:cNvPr>
              <p:cNvSpPr/>
              <p:nvPr/>
            </p:nvSpPr>
            <p:spPr>
              <a:xfrm>
                <a:off x="4608195" y="2871787"/>
                <a:ext cx="5714" cy="36195"/>
              </a:xfrm>
              <a:custGeom>
                <a:avLst/>
                <a:gdLst>
                  <a:gd name="connsiteX0" fmla="*/ 5715 w 5714"/>
                  <a:gd name="connsiteY0" fmla="*/ 36195 h 36195"/>
                  <a:gd name="connsiteX1" fmla="*/ 0 w 5714"/>
                  <a:gd name="connsiteY1" fmla="*/ 36195 h 36195"/>
                  <a:gd name="connsiteX2" fmla="*/ 0 w 5714"/>
                  <a:gd name="connsiteY2" fmla="*/ 953 h 36195"/>
                  <a:gd name="connsiteX3" fmla="*/ 5715 w 5714"/>
                  <a:gd name="connsiteY3" fmla="*/ 0 h 36195"/>
                </a:gdLst>
                <a:ahLst/>
                <a:cxnLst>
                  <a:cxn ang="0">
                    <a:pos x="connsiteX0" y="connsiteY0"/>
                  </a:cxn>
                  <a:cxn ang="0">
                    <a:pos x="connsiteX1" y="connsiteY1"/>
                  </a:cxn>
                  <a:cxn ang="0">
                    <a:pos x="connsiteX2" y="connsiteY2"/>
                  </a:cxn>
                  <a:cxn ang="0">
                    <a:pos x="connsiteX3" y="connsiteY3"/>
                  </a:cxn>
                </a:cxnLst>
                <a:rect l="l" t="t" r="r" b="b"/>
                <a:pathLst>
                  <a:path w="5714" h="36195">
                    <a:moveTo>
                      <a:pt x="5715" y="36195"/>
                    </a:moveTo>
                    <a:lnTo>
                      <a:pt x="0" y="36195"/>
                    </a:lnTo>
                    <a:lnTo>
                      <a:pt x="0" y="953"/>
                    </a:lnTo>
                    <a:lnTo>
                      <a:pt x="5715" y="0"/>
                    </a:lnTo>
                    <a:close/>
                  </a:path>
                </a:pathLst>
              </a:custGeom>
              <a:solidFill>
                <a:srgbClr val="FFFFFF"/>
              </a:solidFill>
              <a:ln w="9525" cap="flat">
                <a:noFill/>
                <a:prstDash val="solid"/>
                <a:miter/>
              </a:ln>
            </p:spPr>
            <p:txBody>
              <a:bodyPr rtlCol="0" anchor="ctr"/>
              <a:lstStyle/>
              <a:p>
                <a:endParaRPr lang="en-US"/>
              </a:p>
            </p:txBody>
          </p:sp>
          <p:sp>
            <p:nvSpPr>
              <p:cNvPr id="266" name="Graphic 3">
                <a:extLst>
                  <a:ext uri="{FF2B5EF4-FFF2-40B4-BE49-F238E27FC236}">
                    <a16:creationId xmlns:a16="http://schemas.microsoft.com/office/drawing/2014/main" id="{87DFD333-276A-4AA0-900C-907C5E276827}"/>
                  </a:ext>
                </a:extLst>
              </p:cNvPr>
              <p:cNvSpPr/>
              <p:nvPr/>
            </p:nvSpPr>
            <p:spPr>
              <a:xfrm>
                <a:off x="4617720" y="2871787"/>
                <a:ext cx="5714" cy="36195"/>
              </a:xfrm>
              <a:custGeom>
                <a:avLst/>
                <a:gdLst>
                  <a:gd name="connsiteX0" fmla="*/ 5715 w 5714"/>
                  <a:gd name="connsiteY0" fmla="*/ 36195 h 36195"/>
                  <a:gd name="connsiteX1" fmla="*/ 0 w 5714"/>
                  <a:gd name="connsiteY1" fmla="*/ 36195 h 36195"/>
                  <a:gd name="connsiteX2" fmla="*/ 0 w 5714"/>
                  <a:gd name="connsiteY2" fmla="*/ 0 h 36195"/>
                  <a:gd name="connsiteX3" fmla="*/ 5715 w 5714"/>
                  <a:gd name="connsiteY3" fmla="*/ 0 h 36195"/>
                </a:gdLst>
                <a:ahLst/>
                <a:cxnLst>
                  <a:cxn ang="0">
                    <a:pos x="connsiteX0" y="connsiteY0"/>
                  </a:cxn>
                  <a:cxn ang="0">
                    <a:pos x="connsiteX1" y="connsiteY1"/>
                  </a:cxn>
                  <a:cxn ang="0">
                    <a:pos x="connsiteX2" y="connsiteY2"/>
                  </a:cxn>
                  <a:cxn ang="0">
                    <a:pos x="connsiteX3" y="connsiteY3"/>
                  </a:cxn>
                </a:cxnLst>
                <a:rect l="l" t="t" r="r" b="b"/>
                <a:pathLst>
                  <a:path w="5714" h="36195">
                    <a:moveTo>
                      <a:pt x="5715" y="36195"/>
                    </a:moveTo>
                    <a:lnTo>
                      <a:pt x="0" y="36195"/>
                    </a:lnTo>
                    <a:lnTo>
                      <a:pt x="0" y="0"/>
                    </a:lnTo>
                    <a:lnTo>
                      <a:pt x="5715" y="0"/>
                    </a:lnTo>
                    <a:close/>
                  </a:path>
                </a:pathLst>
              </a:custGeom>
              <a:solidFill>
                <a:srgbClr val="FFFFFF"/>
              </a:solidFill>
              <a:ln w="9525" cap="flat">
                <a:noFill/>
                <a:prstDash val="solid"/>
                <a:miter/>
              </a:ln>
            </p:spPr>
            <p:txBody>
              <a:bodyPr rtlCol="0" anchor="ctr"/>
              <a:lstStyle/>
              <a:p>
                <a:endParaRPr lang="en-US"/>
              </a:p>
            </p:txBody>
          </p:sp>
          <p:sp>
            <p:nvSpPr>
              <p:cNvPr id="267" name="Graphic 3">
                <a:extLst>
                  <a:ext uri="{FF2B5EF4-FFF2-40B4-BE49-F238E27FC236}">
                    <a16:creationId xmlns:a16="http://schemas.microsoft.com/office/drawing/2014/main" id="{90B44506-2819-4DDB-BDBA-08E2464C5CCF}"/>
                  </a:ext>
                </a:extLst>
              </p:cNvPr>
              <p:cNvSpPr/>
              <p:nvPr/>
            </p:nvSpPr>
            <p:spPr>
              <a:xfrm>
                <a:off x="4627245" y="2871787"/>
                <a:ext cx="4762" cy="36195"/>
              </a:xfrm>
              <a:custGeom>
                <a:avLst/>
                <a:gdLst>
                  <a:gd name="connsiteX0" fmla="*/ 4763 w 4762"/>
                  <a:gd name="connsiteY0" fmla="*/ 36195 h 36195"/>
                  <a:gd name="connsiteX1" fmla="*/ 0 w 4762"/>
                  <a:gd name="connsiteY1" fmla="*/ 36195 h 36195"/>
                  <a:gd name="connsiteX2" fmla="*/ 0 w 4762"/>
                  <a:gd name="connsiteY2" fmla="*/ 0 h 36195"/>
                  <a:gd name="connsiteX3" fmla="*/ 4763 w 4762"/>
                  <a:gd name="connsiteY3" fmla="*/ 0 h 36195"/>
                </a:gdLst>
                <a:ahLst/>
                <a:cxnLst>
                  <a:cxn ang="0">
                    <a:pos x="connsiteX0" y="connsiteY0"/>
                  </a:cxn>
                  <a:cxn ang="0">
                    <a:pos x="connsiteX1" y="connsiteY1"/>
                  </a:cxn>
                  <a:cxn ang="0">
                    <a:pos x="connsiteX2" y="connsiteY2"/>
                  </a:cxn>
                  <a:cxn ang="0">
                    <a:pos x="connsiteX3" y="connsiteY3"/>
                  </a:cxn>
                </a:cxnLst>
                <a:rect l="l" t="t" r="r" b="b"/>
                <a:pathLst>
                  <a:path w="4762" h="36195">
                    <a:moveTo>
                      <a:pt x="4763" y="36195"/>
                    </a:moveTo>
                    <a:lnTo>
                      <a:pt x="0" y="36195"/>
                    </a:lnTo>
                    <a:lnTo>
                      <a:pt x="0" y="0"/>
                    </a:lnTo>
                    <a:lnTo>
                      <a:pt x="4763" y="0"/>
                    </a:lnTo>
                    <a:close/>
                  </a:path>
                </a:pathLst>
              </a:custGeom>
              <a:solidFill>
                <a:srgbClr val="FFFFFF"/>
              </a:solidFill>
              <a:ln w="9525" cap="flat">
                <a:noFill/>
                <a:prstDash val="solid"/>
                <a:miter/>
              </a:ln>
            </p:spPr>
            <p:txBody>
              <a:bodyPr rtlCol="0" anchor="ctr"/>
              <a:lstStyle/>
              <a:p>
                <a:endParaRPr lang="en-US"/>
              </a:p>
            </p:txBody>
          </p:sp>
          <p:sp>
            <p:nvSpPr>
              <p:cNvPr id="268" name="Graphic 3">
                <a:extLst>
                  <a:ext uri="{FF2B5EF4-FFF2-40B4-BE49-F238E27FC236}">
                    <a16:creationId xmlns:a16="http://schemas.microsoft.com/office/drawing/2014/main" id="{F4741624-D2E4-4BE8-8A2C-884931A071EA}"/>
                  </a:ext>
                </a:extLst>
              </p:cNvPr>
              <p:cNvSpPr/>
              <p:nvPr/>
            </p:nvSpPr>
            <p:spPr>
              <a:xfrm>
                <a:off x="4636770" y="2871787"/>
                <a:ext cx="4762" cy="35242"/>
              </a:xfrm>
              <a:custGeom>
                <a:avLst/>
                <a:gdLst>
                  <a:gd name="connsiteX0" fmla="*/ 4763 w 4762"/>
                  <a:gd name="connsiteY0" fmla="*/ 35242 h 35242"/>
                  <a:gd name="connsiteX1" fmla="*/ 0 w 4762"/>
                  <a:gd name="connsiteY1" fmla="*/ 35242 h 35242"/>
                  <a:gd name="connsiteX2" fmla="*/ 0 w 4762"/>
                  <a:gd name="connsiteY2" fmla="*/ 0 h 35242"/>
                  <a:gd name="connsiteX3" fmla="*/ 4763 w 4762"/>
                  <a:gd name="connsiteY3" fmla="*/ 0 h 35242"/>
                </a:gdLst>
                <a:ahLst/>
                <a:cxnLst>
                  <a:cxn ang="0">
                    <a:pos x="connsiteX0" y="connsiteY0"/>
                  </a:cxn>
                  <a:cxn ang="0">
                    <a:pos x="connsiteX1" y="connsiteY1"/>
                  </a:cxn>
                  <a:cxn ang="0">
                    <a:pos x="connsiteX2" y="connsiteY2"/>
                  </a:cxn>
                  <a:cxn ang="0">
                    <a:pos x="connsiteX3" y="connsiteY3"/>
                  </a:cxn>
                </a:cxnLst>
                <a:rect l="l" t="t" r="r" b="b"/>
                <a:pathLst>
                  <a:path w="4762" h="35242">
                    <a:moveTo>
                      <a:pt x="4763" y="35242"/>
                    </a:moveTo>
                    <a:lnTo>
                      <a:pt x="0" y="35242"/>
                    </a:lnTo>
                    <a:lnTo>
                      <a:pt x="0" y="0"/>
                    </a:lnTo>
                    <a:lnTo>
                      <a:pt x="4763" y="0"/>
                    </a:lnTo>
                    <a:close/>
                  </a:path>
                </a:pathLst>
              </a:custGeom>
              <a:solidFill>
                <a:srgbClr val="FFFFFF"/>
              </a:solidFill>
              <a:ln w="9525" cap="flat">
                <a:noFill/>
                <a:prstDash val="solid"/>
                <a:miter/>
              </a:ln>
            </p:spPr>
            <p:txBody>
              <a:bodyPr rtlCol="0" anchor="ctr"/>
              <a:lstStyle/>
              <a:p>
                <a:endParaRPr lang="en-US"/>
              </a:p>
            </p:txBody>
          </p:sp>
          <p:sp>
            <p:nvSpPr>
              <p:cNvPr id="269" name="Graphic 3">
                <a:extLst>
                  <a:ext uri="{FF2B5EF4-FFF2-40B4-BE49-F238E27FC236}">
                    <a16:creationId xmlns:a16="http://schemas.microsoft.com/office/drawing/2014/main" id="{88016FB6-FE33-41B1-8E40-DEF14D328109}"/>
                  </a:ext>
                </a:extLst>
              </p:cNvPr>
              <p:cNvSpPr/>
              <p:nvPr/>
            </p:nvSpPr>
            <p:spPr>
              <a:xfrm>
                <a:off x="4645342" y="2871787"/>
                <a:ext cx="5715" cy="35242"/>
              </a:xfrm>
              <a:custGeom>
                <a:avLst/>
                <a:gdLst>
                  <a:gd name="connsiteX0" fmla="*/ 5715 w 5715"/>
                  <a:gd name="connsiteY0" fmla="*/ 35242 h 35242"/>
                  <a:gd name="connsiteX1" fmla="*/ 0 w 5715"/>
                  <a:gd name="connsiteY1" fmla="*/ 35242 h 35242"/>
                  <a:gd name="connsiteX2" fmla="*/ 0 w 5715"/>
                  <a:gd name="connsiteY2" fmla="*/ 0 h 35242"/>
                  <a:gd name="connsiteX3" fmla="*/ 5715 w 5715"/>
                  <a:gd name="connsiteY3" fmla="*/ 0 h 35242"/>
                </a:gdLst>
                <a:ahLst/>
                <a:cxnLst>
                  <a:cxn ang="0">
                    <a:pos x="connsiteX0" y="connsiteY0"/>
                  </a:cxn>
                  <a:cxn ang="0">
                    <a:pos x="connsiteX1" y="connsiteY1"/>
                  </a:cxn>
                  <a:cxn ang="0">
                    <a:pos x="connsiteX2" y="connsiteY2"/>
                  </a:cxn>
                  <a:cxn ang="0">
                    <a:pos x="connsiteX3" y="connsiteY3"/>
                  </a:cxn>
                </a:cxnLst>
                <a:rect l="l" t="t" r="r" b="b"/>
                <a:pathLst>
                  <a:path w="5715" h="35242">
                    <a:moveTo>
                      <a:pt x="5715" y="35242"/>
                    </a:moveTo>
                    <a:lnTo>
                      <a:pt x="0" y="35242"/>
                    </a:lnTo>
                    <a:lnTo>
                      <a:pt x="0" y="0"/>
                    </a:lnTo>
                    <a:lnTo>
                      <a:pt x="5715" y="0"/>
                    </a:lnTo>
                    <a:close/>
                  </a:path>
                </a:pathLst>
              </a:custGeom>
              <a:solidFill>
                <a:srgbClr val="FFFFFF"/>
              </a:solidFill>
              <a:ln w="9525" cap="flat">
                <a:noFill/>
                <a:prstDash val="solid"/>
                <a:miter/>
              </a:ln>
            </p:spPr>
            <p:txBody>
              <a:bodyPr rtlCol="0" anchor="ctr"/>
              <a:lstStyle/>
              <a:p>
                <a:endParaRPr lang="en-US"/>
              </a:p>
            </p:txBody>
          </p:sp>
          <p:sp>
            <p:nvSpPr>
              <p:cNvPr id="270" name="Graphic 3">
                <a:extLst>
                  <a:ext uri="{FF2B5EF4-FFF2-40B4-BE49-F238E27FC236}">
                    <a16:creationId xmlns:a16="http://schemas.microsoft.com/office/drawing/2014/main" id="{52A894F7-F6CA-4D3B-B42F-113071F5C62B}"/>
                  </a:ext>
                </a:extLst>
              </p:cNvPr>
              <p:cNvSpPr/>
              <p:nvPr/>
            </p:nvSpPr>
            <p:spPr>
              <a:xfrm>
                <a:off x="4654867" y="2870834"/>
                <a:ext cx="5715" cy="36195"/>
              </a:xfrm>
              <a:custGeom>
                <a:avLst/>
                <a:gdLst>
                  <a:gd name="connsiteX0" fmla="*/ 5715 w 5715"/>
                  <a:gd name="connsiteY0" fmla="*/ 36195 h 36195"/>
                  <a:gd name="connsiteX1" fmla="*/ 0 w 5715"/>
                  <a:gd name="connsiteY1" fmla="*/ 36195 h 36195"/>
                  <a:gd name="connsiteX2" fmla="*/ 0 w 5715"/>
                  <a:gd name="connsiteY2" fmla="*/ 953 h 36195"/>
                  <a:gd name="connsiteX3" fmla="*/ 5715 w 5715"/>
                  <a:gd name="connsiteY3" fmla="*/ 0 h 36195"/>
                </a:gdLst>
                <a:ahLst/>
                <a:cxnLst>
                  <a:cxn ang="0">
                    <a:pos x="connsiteX0" y="connsiteY0"/>
                  </a:cxn>
                  <a:cxn ang="0">
                    <a:pos x="connsiteX1" y="connsiteY1"/>
                  </a:cxn>
                  <a:cxn ang="0">
                    <a:pos x="connsiteX2" y="connsiteY2"/>
                  </a:cxn>
                  <a:cxn ang="0">
                    <a:pos x="connsiteX3" y="connsiteY3"/>
                  </a:cxn>
                </a:cxnLst>
                <a:rect l="l" t="t" r="r" b="b"/>
                <a:pathLst>
                  <a:path w="5715" h="36195">
                    <a:moveTo>
                      <a:pt x="5715" y="36195"/>
                    </a:moveTo>
                    <a:lnTo>
                      <a:pt x="0" y="36195"/>
                    </a:lnTo>
                    <a:lnTo>
                      <a:pt x="0" y="953"/>
                    </a:lnTo>
                    <a:lnTo>
                      <a:pt x="5715" y="0"/>
                    </a:lnTo>
                    <a:close/>
                  </a:path>
                </a:pathLst>
              </a:custGeom>
              <a:solidFill>
                <a:srgbClr val="FFFFFF"/>
              </a:solidFill>
              <a:ln w="9525" cap="flat">
                <a:noFill/>
                <a:prstDash val="solid"/>
                <a:miter/>
              </a:ln>
            </p:spPr>
            <p:txBody>
              <a:bodyPr rtlCol="0" anchor="ctr"/>
              <a:lstStyle/>
              <a:p>
                <a:endParaRPr lang="en-US"/>
              </a:p>
            </p:txBody>
          </p:sp>
          <p:sp>
            <p:nvSpPr>
              <p:cNvPr id="271" name="Graphic 3">
                <a:extLst>
                  <a:ext uri="{FF2B5EF4-FFF2-40B4-BE49-F238E27FC236}">
                    <a16:creationId xmlns:a16="http://schemas.microsoft.com/office/drawing/2014/main" id="{C1DB0904-CA9C-4601-B099-04568980545B}"/>
                  </a:ext>
                </a:extLst>
              </p:cNvPr>
              <p:cNvSpPr/>
              <p:nvPr/>
            </p:nvSpPr>
            <p:spPr>
              <a:xfrm>
                <a:off x="4664392" y="2870834"/>
                <a:ext cx="4762" cy="36195"/>
              </a:xfrm>
              <a:custGeom>
                <a:avLst/>
                <a:gdLst>
                  <a:gd name="connsiteX0" fmla="*/ 4763 w 4762"/>
                  <a:gd name="connsiteY0" fmla="*/ 36195 h 36195"/>
                  <a:gd name="connsiteX1" fmla="*/ 0 w 4762"/>
                  <a:gd name="connsiteY1" fmla="*/ 36195 h 36195"/>
                  <a:gd name="connsiteX2" fmla="*/ 0 w 4762"/>
                  <a:gd name="connsiteY2" fmla="*/ 0 h 36195"/>
                  <a:gd name="connsiteX3" fmla="*/ 4763 w 4762"/>
                  <a:gd name="connsiteY3" fmla="*/ 0 h 36195"/>
                </a:gdLst>
                <a:ahLst/>
                <a:cxnLst>
                  <a:cxn ang="0">
                    <a:pos x="connsiteX0" y="connsiteY0"/>
                  </a:cxn>
                  <a:cxn ang="0">
                    <a:pos x="connsiteX1" y="connsiteY1"/>
                  </a:cxn>
                  <a:cxn ang="0">
                    <a:pos x="connsiteX2" y="connsiteY2"/>
                  </a:cxn>
                  <a:cxn ang="0">
                    <a:pos x="connsiteX3" y="connsiteY3"/>
                  </a:cxn>
                </a:cxnLst>
                <a:rect l="l" t="t" r="r" b="b"/>
                <a:pathLst>
                  <a:path w="4762" h="36195">
                    <a:moveTo>
                      <a:pt x="4763" y="36195"/>
                    </a:moveTo>
                    <a:lnTo>
                      <a:pt x="0" y="36195"/>
                    </a:lnTo>
                    <a:lnTo>
                      <a:pt x="0" y="0"/>
                    </a:lnTo>
                    <a:lnTo>
                      <a:pt x="4763" y="0"/>
                    </a:lnTo>
                    <a:close/>
                  </a:path>
                </a:pathLst>
              </a:custGeom>
              <a:solidFill>
                <a:srgbClr val="FFFFFF"/>
              </a:solidFill>
              <a:ln w="9525" cap="flat">
                <a:noFill/>
                <a:prstDash val="solid"/>
                <a:miter/>
              </a:ln>
            </p:spPr>
            <p:txBody>
              <a:bodyPr rtlCol="0" anchor="ctr"/>
              <a:lstStyle/>
              <a:p>
                <a:endParaRPr lang="en-US"/>
              </a:p>
            </p:txBody>
          </p:sp>
          <p:sp>
            <p:nvSpPr>
              <p:cNvPr id="272" name="Graphic 3">
                <a:extLst>
                  <a:ext uri="{FF2B5EF4-FFF2-40B4-BE49-F238E27FC236}">
                    <a16:creationId xmlns:a16="http://schemas.microsoft.com/office/drawing/2014/main" id="{A8910251-E60C-47E2-8260-074AC996ACAF}"/>
                  </a:ext>
                </a:extLst>
              </p:cNvPr>
              <p:cNvSpPr/>
              <p:nvPr/>
            </p:nvSpPr>
            <p:spPr>
              <a:xfrm>
                <a:off x="4673917" y="2870834"/>
                <a:ext cx="4762" cy="35242"/>
              </a:xfrm>
              <a:custGeom>
                <a:avLst/>
                <a:gdLst>
                  <a:gd name="connsiteX0" fmla="*/ 4763 w 4762"/>
                  <a:gd name="connsiteY0" fmla="*/ 35243 h 35242"/>
                  <a:gd name="connsiteX1" fmla="*/ 0 w 4762"/>
                  <a:gd name="connsiteY1" fmla="*/ 35243 h 35242"/>
                  <a:gd name="connsiteX2" fmla="*/ 0 w 4762"/>
                  <a:gd name="connsiteY2" fmla="*/ 0 h 35242"/>
                  <a:gd name="connsiteX3" fmla="*/ 4763 w 4762"/>
                  <a:gd name="connsiteY3" fmla="*/ 0 h 35242"/>
                </a:gdLst>
                <a:ahLst/>
                <a:cxnLst>
                  <a:cxn ang="0">
                    <a:pos x="connsiteX0" y="connsiteY0"/>
                  </a:cxn>
                  <a:cxn ang="0">
                    <a:pos x="connsiteX1" y="connsiteY1"/>
                  </a:cxn>
                  <a:cxn ang="0">
                    <a:pos x="connsiteX2" y="connsiteY2"/>
                  </a:cxn>
                  <a:cxn ang="0">
                    <a:pos x="connsiteX3" y="connsiteY3"/>
                  </a:cxn>
                </a:cxnLst>
                <a:rect l="l" t="t" r="r" b="b"/>
                <a:pathLst>
                  <a:path w="4762" h="35242">
                    <a:moveTo>
                      <a:pt x="4763" y="35243"/>
                    </a:moveTo>
                    <a:lnTo>
                      <a:pt x="0" y="35243"/>
                    </a:lnTo>
                    <a:lnTo>
                      <a:pt x="0" y="0"/>
                    </a:lnTo>
                    <a:lnTo>
                      <a:pt x="4763" y="0"/>
                    </a:lnTo>
                    <a:close/>
                  </a:path>
                </a:pathLst>
              </a:custGeom>
              <a:solidFill>
                <a:srgbClr val="FFFFFF"/>
              </a:solidFill>
              <a:ln w="9525" cap="flat">
                <a:noFill/>
                <a:prstDash val="solid"/>
                <a:miter/>
              </a:ln>
            </p:spPr>
            <p:txBody>
              <a:bodyPr rtlCol="0" anchor="ctr"/>
              <a:lstStyle/>
              <a:p>
                <a:endParaRPr lang="en-US"/>
              </a:p>
            </p:txBody>
          </p:sp>
          <p:sp>
            <p:nvSpPr>
              <p:cNvPr id="273" name="Graphic 3">
                <a:extLst>
                  <a:ext uri="{FF2B5EF4-FFF2-40B4-BE49-F238E27FC236}">
                    <a16:creationId xmlns:a16="http://schemas.microsoft.com/office/drawing/2014/main" id="{FB9702E1-65E2-4574-B9DA-9B57AD58B547}"/>
                  </a:ext>
                </a:extLst>
              </p:cNvPr>
              <p:cNvSpPr/>
              <p:nvPr/>
            </p:nvSpPr>
            <p:spPr>
              <a:xfrm>
                <a:off x="4682490" y="2870834"/>
                <a:ext cx="5714" cy="35242"/>
              </a:xfrm>
              <a:custGeom>
                <a:avLst/>
                <a:gdLst>
                  <a:gd name="connsiteX0" fmla="*/ 5715 w 5714"/>
                  <a:gd name="connsiteY0" fmla="*/ 35243 h 35242"/>
                  <a:gd name="connsiteX1" fmla="*/ 0 w 5714"/>
                  <a:gd name="connsiteY1" fmla="*/ 35243 h 35242"/>
                  <a:gd name="connsiteX2" fmla="*/ 0 w 5714"/>
                  <a:gd name="connsiteY2" fmla="*/ 0 h 35242"/>
                  <a:gd name="connsiteX3" fmla="*/ 5715 w 5714"/>
                  <a:gd name="connsiteY3" fmla="*/ 0 h 35242"/>
                </a:gdLst>
                <a:ahLst/>
                <a:cxnLst>
                  <a:cxn ang="0">
                    <a:pos x="connsiteX0" y="connsiteY0"/>
                  </a:cxn>
                  <a:cxn ang="0">
                    <a:pos x="connsiteX1" y="connsiteY1"/>
                  </a:cxn>
                  <a:cxn ang="0">
                    <a:pos x="connsiteX2" y="connsiteY2"/>
                  </a:cxn>
                  <a:cxn ang="0">
                    <a:pos x="connsiteX3" y="connsiteY3"/>
                  </a:cxn>
                </a:cxnLst>
                <a:rect l="l" t="t" r="r" b="b"/>
                <a:pathLst>
                  <a:path w="5714" h="35242">
                    <a:moveTo>
                      <a:pt x="5715" y="35243"/>
                    </a:moveTo>
                    <a:lnTo>
                      <a:pt x="0" y="35243"/>
                    </a:lnTo>
                    <a:lnTo>
                      <a:pt x="0" y="0"/>
                    </a:lnTo>
                    <a:lnTo>
                      <a:pt x="5715" y="0"/>
                    </a:lnTo>
                    <a:close/>
                  </a:path>
                </a:pathLst>
              </a:custGeom>
              <a:solidFill>
                <a:srgbClr val="FFFFFF"/>
              </a:solidFill>
              <a:ln w="9525" cap="flat">
                <a:noFill/>
                <a:prstDash val="solid"/>
                <a:miter/>
              </a:ln>
            </p:spPr>
            <p:txBody>
              <a:bodyPr rtlCol="0" anchor="ctr"/>
              <a:lstStyle/>
              <a:p>
                <a:endParaRPr lang="en-US"/>
              </a:p>
            </p:txBody>
          </p:sp>
          <p:sp>
            <p:nvSpPr>
              <p:cNvPr id="274" name="Graphic 3">
                <a:extLst>
                  <a:ext uri="{FF2B5EF4-FFF2-40B4-BE49-F238E27FC236}">
                    <a16:creationId xmlns:a16="http://schemas.microsoft.com/office/drawing/2014/main" id="{B3B15B6A-2054-46BA-8B38-EDB54E612155}"/>
                  </a:ext>
                </a:extLst>
              </p:cNvPr>
              <p:cNvSpPr/>
              <p:nvPr/>
            </p:nvSpPr>
            <p:spPr>
              <a:xfrm>
                <a:off x="4692015" y="2870834"/>
                <a:ext cx="4762" cy="35242"/>
              </a:xfrm>
              <a:custGeom>
                <a:avLst/>
                <a:gdLst>
                  <a:gd name="connsiteX0" fmla="*/ 4763 w 4762"/>
                  <a:gd name="connsiteY0" fmla="*/ 35243 h 35242"/>
                  <a:gd name="connsiteX1" fmla="*/ 0 w 4762"/>
                  <a:gd name="connsiteY1" fmla="*/ 35243 h 35242"/>
                  <a:gd name="connsiteX2" fmla="*/ 0 w 4762"/>
                  <a:gd name="connsiteY2" fmla="*/ 0 h 35242"/>
                  <a:gd name="connsiteX3" fmla="*/ 4763 w 4762"/>
                  <a:gd name="connsiteY3" fmla="*/ 0 h 35242"/>
                </a:gdLst>
                <a:ahLst/>
                <a:cxnLst>
                  <a:cxn ang="0">
                    <a:pos x="connsiteX0" y="connsiteY0"/>
                  </a:cxn>
                  <a:cxn ang="0">
                    <a:pos x="connsiteX1" y="connsiteY1"/>
                  </a:cxn>
                  <a:cxn ang="0">
                    <a:pos x="connsiteX2" y="connsiteY2"/>
                  </a:cxn>
                  <a:cxn ang="0">
                    <a:pos x="connsiteX3" y="connsiteY3"/>
                  </a:cxn>
                </a:cxnLst>
                <a:rect l="l" t="t" r="r" b="b"/>
                <a:pathLst>
                  <a:path w="4762" h="35242">
                    <a:moveTo>
                      <a:pt x="4763" y="35243"/>
                    </a:moveTo>
                    <a:lnTo>
                      <a:pt x="0" y="35243"/>
                    </a:lnTo>
                    <a:lnTo>
                      <a:pt x="0" y="0"/>
                    </a:lnTo>
                    <a:lnTo>
                      <a:pt x="4763" y="0"/>
                    </a:lnTo>
                    <a:close/>
                  </a:path>
                </a:pathLst>
              </a:custGeom>
              <a:solidFill>
                <a:srgbClr val="FFFFFF"/>
              </a:solidFill>
              <a:ln w="9525" cap="flat">
                <a:noFill/>
                <a:prstDash val="solid"/>
                <a:miter/>
              </a:ln>
            </p:spPr>
            <p:txBody>
              <a:bodyPr rtlCol="0" anchor="ctr"/>
              <a:lstStyle/>
              <a:p>
                <a:endParaRPr lang="en-US"/>
              </a:p>
            </p:txBody>
          </p:sp>
          <p:sp>
            <p:nvSpPr>
              <p:cNvPr id="275" name="Graphic 3">
                <a:extLst>
                  <a:ext uri="{FF2B5EF4-FFF2-40B4-BE49-F238E27FC236}">
                    <a16:creationId xmlns:a16="http://schemas.microsoft.com/office/drawing/2014/main" id="{3F8D192E-E324-43B7-98DB-B20FA18D0F89}"/>
                  </a:ext>
                </a:extLst>
              </p:cNvPr>
              <p:cNvSpPr/>
              <p:nvPr/>
            </p:nvSpPr>
            <p:spPr>
              <a:xfrm>
                <a:off x="4700587" y="2869882"/>
                <a:ext cx="5715" cy="36195"/>
              </a:xfrm>
              <a:custGeom>
                <a:avLst/>
                <a:gdLst>
                  <a:gd name="connsiteX0" fmla="*/ 5715 w 5715"/>
                  <a:gd name="connsiteY0" fmla="*/ 36195 h 36195"/>
                  <a:gd name="connsiteX1" fmla="*/ 0 w 5715"/>
                  <a:gd name="connsiteY1" fmla="*/ 36195 h 36195"/>
                  <a:gd name="connsiteX2" fmla="*/ 0 w 5715"/>
                  <a:gd name="connsiteY2" fmla="*/ 952 h 36195"/>
                  <a:gd name="connsiteX3" fmla="*/ 5715 w 5715"/>
                  <a:gd name="connsiteY3" fmla="*/ 0 h 36195"/>
                </a:gdLst>
                <a:ahLst/>
                <a:cxnLst>
                  <a:cxn ang="0">
                    <a:pos x="connsiteX0" y="connsiteY0"/>
                  </a:cxn>
                  <a:cxn ang="0">
                    <a:pos x="connsiteX1" y="connsiteY1"/>
                  </a:cxn>
                  <a:cxn ang="0">
                    <a:pos x="connsiteX2" y="connsiteY2"/>
                  </a:cxn>
                  <a:cxn ang="0">
                    <a:pos x="connsiteX3" y="connsiteY3"/>
                  </a:cxn>
                </a:cxnLst>
                <a:rect l="l" t="t" r="r" b="b"/>
                <a:pathLst>
                  <a:path w="5715" h="36195">
                    <a:moveTo>
                      <a:pt x="5715" y="36195"/>
                    </a:moveTo>
                    <a:lnTo>
                      <a:pt x="0" y="36195"/>
                    </a:lnTo>
                    <a:lnTo>
                      <a:pt x="0" y="952"/>
                    </a:lnTo>
                    <a:lnTo>
                      <a:pt x="5715" y="0"/>
                    </a:lnTo>
                    <a:close/>
                  </a:path>
                </a:pathLst>
              </a:custGeom>
              <a:solidFill>
                <a:srgbClr val="FFFFFF"/>
              </a:solidFill>
              <a:ln w="9525" cap="flat">
                <a:noFill/>
                <a:prstDash val="solid"/>
                <a:miter/>
              </a:ln>
            </p:spPr>
            <p:txBody>
              <a:bodyPr rtlCol="0" anchor="ctr"/>
              <a:lstStyle/>
              <a:p>
                <a:endParaRPr lang="en-US"/>
              </a:p>
            </p:txBody>
          </p:sp>
          <p:sp>
            <p:nvSpPr>
              <p:cNvPr id="276" name="Graphic 3">
                <a:extLst>
                  <a:ext uri="{FF2B5EF4-FFF2-40B4-BE49-F238E27FC236}">
                    <a16:creationId xmlns:a16="http://schemas.microsoft.com/office/drawing/2014/main" id="{8EB75BD7-2602-4A47-BCA5-8BFDA38950C5}"/>
                  </a:ext>
                </a:extLst>
              </p:cNvPr>
              <p:cNvSpPr/>
              <p:nvPr/>
            </p:nvSpPr>
            <p:spPr>
              <a:xfrm>
                <a:off x="4710112" y="2869882"/>
                <a:ext cx="4762" cy="35242"/>
              </a:xfrm>
              <a:custGeom>
                <a:avLst/>
                <a:gdLst>
                  <a:gd name="connsiteX0" fmla="*/ 4763 w 4762"/>
                  <a:gd name="connsiteY0" fmla="*/ 35242 h 35242"/>
                  <a:gd name="connsiteX1" fmla="*/ 0 w 4762"/>
                  <a:gd name="connsiteY1" fmla="*/ 35242 h 35242"/>
                  <a:gd name="connsiteX2" fmla="*/ 0 w 4762"/>
                  <a:gd name="connsiteY2" fmla="*/ 0 h 35242"/>
                  <a:gd name="connsiteX3" fmla="*/ 4763 w 4762"/>
                  <a:gd name="connsiteY3" fmla="*/ 0 h 35242"/>
                </a:gdLst>
                <a:ahLst/>
                <a:cxnLst>
                  <a:cxn ang="0">
                    <a:pos x="connsiteX0" y="connsiteY0"/>
                  </a:cxn>
                  <a:cxn ang="0">
                    <a:pos x="connsiteX1" y="connsiteY1"/>
                  </a:cxn>
                  <a:cxn ang="0">
                    <a:pos x="connsiteX2" y="connsiteY2"/>
                  </a:cxn>
                  <a:cxn ang="0">
                    <a:pos x="connsiteX3" y="connsiteY3"/>
                  </a:cxn>
                </a:cxnLst>
                <a:rect l="l" t="t" r="r" b="b"/>
                <a:pathLst>
                  <a:path w="4762" h="35242">
                    <a:moveTo>
                      <a:pt x="4763" y="35242"/>
                    </a:moveTo>
                    <a:lnTo>
                      <a:pt x="0" y="35242"/>
                    </a:lnTo>
                    <a:lnTo>
                      <a:pt x="0" y="0"/>
                    </a:lnTo>
                    <a:lnTo>
                      <a:pt x="4763" y="0"/>
                    </a:lnTo>
                    <a:close/>
                  </a:path>
                </a:pathLst>
              </a:custGeom>
              <a:solidFill>
                <a:srgbClr val="FFFFFF"/>
              </a:solidFill>
              <a:ln w="9525" cap="flat">
                <a:noFill/>
                <a:prstDash val="solid"/>
                <a:miter/>
              </a:ln>
            </p:spPr>
            <p:txBody>
              <a:bodyPr rtlCol="0" anchor="ctr"/>
              <a:lstStyle/>
              <a:p>
                <a:endParaRPr lang="en-US"/>
              </a:p>
            </p:txBody>
          </p:sp>
        </p:grpSp>
        <p:grpSp>
          <p:nvGrpSpPr>
            <p:cNvPr id="277" name="Graphic 3">
              <a:extLst>
                <a:ext uri="{FF2B5EF4-FFF2-40B4-BE49-F238E27FC236}">
                  <a16:creationId xmlns:a16="http://schemas.microsoft.com/office/drawing/2014/main" id="{D6819B5D-435C-480B-8B87-C08BF10023A6}"/>
                </a:ext>
              </a:extLst>
            </p:cNvPr>
            <p:cNvGrpSpPr/>
            <p:nvPr/>
          </p:nvGrpSpPr>
          <p:grpSpPr>
            <a:xfrm>
              <a:off x="4561522" y="2873692"/>
              <a:ext cx="153352" cy="35242"/>
              <a:chOff x="4561522" y="2873692"/>
              <a:chExt cx="153352" cy="35242"/>
            </a:xfrm>
            <a:solidFill>
              <a:srgbClr val="FF9085"/>
            </a:solidFill>
          </p:grpSpPr>
          <p:sp>
            <p:nvSpPr>
              <p:cNvPr id="278" name="Graphic 3">
                <a:extLst>
                  <a:ext uri="{FF2B5EF4-FFF2-40B4-BE49-F238E27FC236}">
                    <a16:creationId xmlns:a16="http://schemas.microsoft.com/office/drawing/2014/main" id="{1AD55591-CBA5-45CE-A51D-E72993E9F083}"/>
                  </a:ext>
                </a:extLst>
              </p:cNvPr>
              <p:cNvSpPr/>
              <p:nvPr/>
            </p:nvSpPr>
            <p:spPr>
              <a:xfrm>
                <a:off x="4561522" y="2878454"/>
                <a:ext cx="4762" cy="30479"/>
              </a:xfrm>
              <a:custGeom>
                <a:avLst/>
                <a:gdLst>
                  <a:gd name="connsiteX0" fmla="*/ 4763 w 4762"/>
                  <a:gd name="connsiteY0" fmla="*/ 30480 h 30479"/>
                  <a:gd name="connsiteX1" fmla="*/ 0 w 4762"/>
                  <a:gd name="connsiteY1" fmla="*/ 30480 h 30479"/>
                  <a:gd name="connsiteX2" fmla="*/ 0 w 4762"/>
                  <a:gd name="connsiteY2" fmla="*/ 0 h 30479"/>
                  <a:gd name="connsiteX3" fmla="*/ 4763 w 4762"/>
                  <a:gd name="connsiteY3" fmla="*/ 0 h 30479"/>
                </a:gdLst>
                <a:ahLst/>
                <a:cxnLst>
                  <a:cxn ang="0">
                    <a:pos x="connsiteX0" y="connsiteY0"/>
                  </a:cxn>
                  <a:cxn ang="0">
                    <a:pos x="connsiteX1" y="connsiteY1"/>
                  </a:cxn>
                  <a:cxn ang="0">
                    <a:pos x="connsiteX2" y="connsiteY2"/>
                  </a:cxn>
                  <a:cxn ang="0">
                    <a:pos x="connsiteX3" y="connsiteY3"/>
                  </a:cxn>
                </a:cxnLst>
                <a:rect l="l" t="t" r="r" b="b"/>
                <a:pathLst>
                  <a:path w="4762" h="30479">
                    <a:moveTo>
                      <a:pt x="4763" y="30480"/>
                    </a:moveTo>
                    <a:lnTo>
                      <a:pt x="0" y="30480"/>
                    </a:lnTo>
                    <a:lnTo>
                      <a:pt x="0" y="0"/>
                    </a:lnTo>
                    <a:lnTo>
                      <a:pt x="4763" y="0"/>
                    </a:lnTo>
                    <a:close/>
                  </a:path>
                </a:pathLst>
              </a:custGeom>
              <a:solidFill>
                <a:srgbClr val="FF9085"/>
              </a:solidFill>
              <a:ln w="9525" cap="flat">
                <a:noFill/>
                <a:prstDash val="solid"/>
                <a:miter/>
              </a:ln>
            </p:spPr>
            <p:txBody>
              <a:bodyPr rtlCol="0" anchor="ctr"/>
              <a:lstStyle/>
              <a:p>
                <a:endParaRPr lang="en-US"/>
              </a:p>
            </p:txBody>
          </p:sp>
          <p:sp>
            <p:nvSpPr>
              <p:cNvPr id="279" name="Graphic 3">
                <a:extLst>
                  <a:ext uri="{FF2B5EF4-FFF2-40B4-BE49-F238E27FC236}">
                    <a16:creationId xmlns:a16="http://schemas.microsoft.com/office/drawing/2014/main" id="{D5CA6B82-17D0-402D-B85D-0E62F2A37012}"/>
                  </a:ext>
                </a:extLst>
              </p:cNvPr>
              <p:cNvSpPr/>
              <p:nvPr/>
            </p:nvSpPr>
            <p:spPr>
              <a:xfrm>
                <a:off x="4571047" y="2905125"/>
                <a:ext cx="4762" cy="3809"/>
              </a:xfrm>
              <a:custGeom>
                <a:avLst/>
                <a:gdLst>
                  <a:gd name="connsiteX0" fmla="*/ 4763 w 4762"/>
                  <a:gd name="connsiteY0" fmla="*/ 3810 h 3809"/>
                  <a:gd name="connsiteX1" fmla="*/ 0 w 4762"/>
                  <a:gd name="connsiteY1" fmla="*/ 3810 h 3809"/>
                  <a:gd name="connsiteX2" fmla="*/ 0 w 4762"/>
                  <a:gd name="connsiteY2" fmla="*/ 0 h 3809"/>
                  <a:gd name="connsiteX3" fmla="*/ 4763 w 4762"/>
                  <a:gd name="connsiteY3" fmla="*/ 0 h 3809"/>
                </a:gdLst>
                <a:ahLst/>
                <a:cxnLst>
                  <a:cxn ang="0">
                    <a:pos x="connsiteX0" y="connsiteY0"/>
                  </a:cxn>
                  <a:cxn ang="0">
                    <a:pos x="connsiteX1" y="connsiteY1"/>
                  </a:cxn>
                  <a:cxn ang="0">
                    <a:pos x="connsiteX2" y="connsiteY2"/>
                  </a:cxn>
                  <a:cxn ang="0">
                    <a:pos x="connsiteX3" y="connsiteY3"/>
                  </a:cxn>
                </a:cxnLst>
                <a:rect l="l" t="t" r="r" b="b"/>
                <a:pathLst>
                  <a:path w="4762" h="3809">
                    <a:moveTo>
                      <a:pt x="4763" y="3810"/>
                    </a:moveTo>
                    <a:lnTo>
                      <a:pt x="0" y="3810"/>
                    </a:lnTo>
                    <a:lnTo>
                      <a:pt x="0" y="0"/>
                    </a:lnTo>
                    <a:lnTo>
                      <a:pt x="4763" y="0"/>
                    </a:lnTo>
                    <a:close/>
                  </a:path>
                </a:pathLst>
              </a:custGeom>
              <a:solidFill>
                <a:srgbClr val="FF9085"/>
              </a:solidFill>
              <a:ln w="9525" cap="flat">
                <a:noFill/>
                <a:prstDash val="solid"/>
                <a:miter/>
              </a:ln>
            </p:spPr>
            <p:txBody>
              <a:bodyPr rtlCol="0" anchor="ctr"/>
              <a:lstStyle/>
              <a:p>
                <a:endParaRPr lang="en-US"/>
              </a:p>
            </p:txBody>
          </p:sp>
          <p:sp>
            <p:nvSpPr>
              <p:cNvPr id="280" name="Graphic 3">
                <a:extLst>
                  <a:ext uri="{FF2B5EF4-FFF2-40B4-BE49-F238E27FC236}">
                    <a16:creationId xmlns:a16="http://schemas.microsoft.com/office/drawing/2014/main" id="{E3F3D3BC-8C15-46A2-9257-930A003AC01F}"/>
                  </a:ext>
                </a:extLst>
              </p:cNvPr>
              <p:cNvSpPr/>
              <p:nvPr/>
            </p:nvSpPr>
            <p:spPr>
              <a:xfrm>
                <a:off x="4580572" y="2887979"/>
                <a:ext cx="4762" cy="20954"/>
              </a:xfrm>
              <a:custGeom>
                <a:avLst/>
                <a:gdLst>
                  <a:gd name="connsiteX0" fmla="*/ 4763 w 4762"/>
                  <a:gd name="connsiteY0" fmla="*/ 20955 h 20954"/>
                  <a:gd name="connsiteX1" fmla="*/ 0 w 4762"/>
                  <a:gd name="connsiteY1" fmla="*/ 20955 h 20954"/>
                  <a:gd name="connsiteX2" fmla="*/ 0 w 4762"/>
                  <a:gd name="connsiteY2" fmla="*/ 0 h 20954"/>
                  <a:gd name="connsiteX3" fmla="*/ 4763 w 4762"/>
                  <a:gd name="connsiteY3" fmla="*/ 0 h 20954"/>
                </a:gdLst>
                <a:ahLst/>
                <a:cxnLst>
                  <a:cxn ang="0">
                    <a:pos x="connsiteX0" y="connsiteY0"/>
                  </a:cxn>
                  <a:cxn ang="0">
                    <a:pos x="connsiteX1" y="connsiteY1"/>
                  </a:cxn>
                  <a:cxn ang="0">
                    <a:pos x="connsiteX2" y="connsiteY2"/>
                  </a:cxn>
                  <a:cxn ang="0">
                    <a:pos x="connsiteX3" y="connsiteY3"/>
                  </a:cxn>
                </a:cxnLst>
                <a:rect l="l" t="t" r="r" b="b"/>
                <a:pathLst>
                  <a:path w="4762" h="20954">
                    <a:moveTo>
                      <a:pt x="4763" y="20955"/>
                    </a:moveTo>
                    <a:lnTo>
                      <a:pt x="0" y="20955"/>
                    </a:lnTo>
                    <a:lnTo>
                      <a:pt x="0" y="0"/>
                    </a:lnTo>
                    <a:lnTo>
                      <a:pt x="4763" y="0"/>
                    </a:lnTo>
                    <a:close/>
                  </a:path>
                </a:pathLst>
              </a:custGeom>
              <a:solidFill>
                <a:srgbClr val="FF9085"/>
              </a:solidFill>
              <a:ln w="9525" cap="flat">
                <a:noFill/>
                <a:prstDash val="solid"/>
                <a:miter/>
              </a:ln>
            </p:spPr>
            <p:txBody>
              <a:bodyPr rtlCol="0" anchor="ctr"/>
              <a:lstStyle/>
              <a:p>
                <a:endParaRPr lang="en-US"/>
              </a:p>
            </p:txBody>
          </p:sp>
          <p:sp>
            <p:nvSpPr>
              <p:cNvPr id="281" name="Graphic 3">
                <a:extLst>
                  <a:ext uri="{FF2B5EF4-FFF2-40B4-BE49-F238E27FC236}">
                    <a16:creationId xmlns:a16="http://schemas.microsoft.com/office/drawing/2014/main" id="{1CEEA56C-F862-41DC-926A-9F687C354062}"/>
                  </a:ext>
                </a:extLst>
              </p:cNvPr>
              <p:cNvSpPr/>
              <p:nvPr/>
            </p:nvSpPr>
            <p:spPr>
              <a:xfrm>
                <a:off x="4590097" y="2899409"/>
                <a:ext cx="4762" cy="9525"/>
              </a:xfrm>
              <a:custGeom>
                <a:avLst/>
                <a:gdLst>
                  <a:gd name="connsiteX0" fmla="*/ 4763 w 4762"/>
                  <a:gd name="connsiteY0" fmla="*/ 9525 h 9525"/>
                  <a:gd name="connsiteX1" fmla="*/ 0 w 4762"/>
                  <a:gd name="connsiteY1" fmla="*/ 9525 h 9525"/>
                  <a:gd name="connsiteX2" fmla="*/ 0 w 4762"/>
                  <a:gd name="connsiteY2" fmla="*/ 0 h 9525"/>
                  <a:gd name="connsiteX3" fmla="*/ 4763 w 4762"/>
                  <a:gd name="connsiteY3" fmla="*/ 0 h 9525"/>
                </a:gdLst>
                <a:ahLst/>
                <a:cxnLst>
                  <a:cxn ang="0">
                    <a:pos x="connsiteX0" y="connsiteY0"/>
                  </a:cxn>
                  <a:cxn ang="0">
                    <a:pos x="connsiteX1" y="connsiteY1"/>
                  </a:cxn>
                  <a:cxn ang="0">
                    <a:pos x="connsiteX2" y="connsiteY2"/>
                  </a:cxn>
                  <a:cxn ang="0">
                    <a:pos x="connsiteX3" y="connsiteY3"/>
                  </a:cxn>
                </a:cxnLst>
                <a:rect l="l" t="t" r="r" b="b"/>
                <a:pathLst>
                  <a:path w="4762" h="9525">
                    <a:moveTo>
                      <a:pt x="4763" y="9525"/>
                    </a:moveTo>
                    <a:lnTo>
                      <a:pt x="0" y="9525"/>
                    </a:lnTo>
                    <a:lnTo>
                      <a:pt x="0" y="0"/>
                    </a:lnTo>
                    <a:lnTo>
                      <a:pt x="4763" y="0"/>
                    </a:lnTo>
                    <a:close/>
                  </a:path>
                </a:pathLst>
              </a:custGeom>
              <a:solidFill>
                <a:srgbClr val="FF9085"/>
              </a:solidFill>
              <a:ln w="9525" cap="flat">
                <a:noFill/>
                <a:prstDash val="solid"/>
                <a:miter/>
              </a:ln>
            </p:spPr>
            <p:txBody>
              <a:bodyPr rtlCol="0" anchor="ctr"/>
              <a:lstStyle/>
              <a:p>
                <a:endParaRPr lang="en-US"/>
              </a:p>
            </p:txBody>
          </p:sp>
          <p:sp>
            <p:nvSpPr>
              <p:cNvPr id="282" name="Graphic 3">
                <a:extLst>
                  <a:ext uri="{FF2B5EF4-FFF2-40B4-BE49-F238E27FC236}">
                    <a16:creationId xmlns:a16="http://schemas.microsoft.com/office/drawing/2014/main" id="{D4E4D910-4F24-4F9E-8993-171FF838F8D6}"/>
                  </a:ext>
                </a:extLst>
              </p:cNvPr>
              <p:cNvSpPr/>
              <p:nvPr/>
            </p:nvSpPr>
            <p:spPr>
              <a:xfrm>
                <a:off x="4598670" y="2885122"/>
                <a:ext cx="5714" cy="22860"/>
              </a:xfrm>
              <a:custGeom>
                <a:avLst/>
                <a:gdLst>
                  <a:gd name="connsiteX0" fmla="*/ 5715 w 5714"/>
                  <a:gd name="connsiteY0" fmla="*/ 22860 h 22860"/>
                  <a:gd name="connsiteX1" fmla="*/ 0 w 5714"/>
                  <a:gd name="connsiteY1" fmla="*/ 22860 h 22860"/>
                  <a:gd name="connsiteX2" fmla="*/ 0 w 5714"/>
                  <a:gd name="connsiteY2" fmla="*/ 0 h 22860"/>
                  <a:gd name="connsiteX3" fmla="*/ 5715 w 5714"/>
                  <a:gd name="connsiteY3" fmla="*/ 0 h 22860"/>
                </a:gdLst>
                <a:ahLst/>
                <a:cxnLst>
                  <a:cxn ang="0">
                    <a:pos x="connsiteX0" y="connsiteY0"/>
                  </a:cxn>
                  <a:cxn ang="0">
                    <a:pos x="connsiteX1" y="connsiteY1"/>
                  </a:cxn>
                  <a:cxn ang="0">
                    <a:pos x="connsiteX2" y="connsiteY2"/>
                  </a:cxn>
                  <a:cxn ang="0">
                    <a:pos x="connsiteX3" y="connsiteY3"/>
                  </a:cxn>
                </a:cxnLst>
                <a:rect l="l" t="t" r="r" b="b"/>
                <a:pathLst>
                  <a:path w="5714" h="22860">
                    <a:moveTo>
                      <a:pt x="5715" y="22860"/>
                    </a:moveTo>
                    <a:lnTo>
                      <a:pt x="0" y="22860"/>
                    </a:lnTo>
                    <a:lnTo>
                      <a:pt x="0" y="0"/>
                    </a:lnTo>
                    <a:lnTo>
                      <a:pt x="5715" y="0"/>
                    </a:lnTo>
                    <a:close/>
                  </a:path>
                </a:pathLst>
              </a:custGeom>
              <a:solidFill>
                <a:srgbClr val="FF9085"/>
              </a:solidFill>
              <a:ln w="9525" cap="flat">
                <a:noFill/>
                <a:prstDash val="solid"/>
                <a:miter/>
              </a:ln>
            </p:spPr>
            <p:txBody>
              <a:bodyPr rtlCol="0" anchor="ctr"/>
              <a:lstStyle/>
              <a:p>
                <a:endParaRPr lang="en-US"/>
              </a:p>
            </p:txBody>
          </p:sp>
          <p:sp>
            <p:nvSpPr>
              <p:cNvPr id="283" name="Graphic 3">
                <a:extLst>
                  <a:ext uri="{FF2B5EF4-FFF2-40B4-BE49-F238E27FC236}">
                    <a16:creationId xmlns:a16="http://schemas.microsoft.com/office/drawing/2014/main" id="{C694BEB5-C23D-4866-B80C-8025DD58055A}"/>
                  </a:ext>
                </a:extLst>
              </p:cNvPr>
              <p:cNvSpPr/>
              <p:nvPr/>
            </p:nvSpPr>
            <p:spPr>
              <a:xfrm>
                <a:off x="4608195" y="2891790"/>
                <a:ext cx="5714" cy="16192"/>
              </a:xfrm>
              <a:custGeom>
                <a:avLst/>
                <a:gdLst>
                  <a:gd name="connsiteX0" fmla="*/ 5715 w 5714"/>
                  <a:gd name="connsiteY0" fmla="*/ 16192 h 16192"/>
                  <a:gd name="connsiteX1" fmla="*/ 0 w 5714"/>
                  <a:gd name="connsiteY1" fmla="*/ 16192 h 16192"/>
                  <a:gd name="connsiteX2" fmla="*/ 0 w 5714"/>
                  <a:gd name="connsiteY2" fmla="*/ 0 h 16192"/>
                  <a:gd name="connsiteX3" fmla="*/ 5715 w 5714"/>
                  <a:gd name="connsiteY3" fmla="*/ 0 h 16192"/>
                </a:gdLst>
                <a:ahLst/>
                <a:cxnLst>
                  <a:cxn ang="0">
                    <a:pos x="connsiteX0" y="connsiteY0"/>
                  </a:cxn>
                  <a:cxn ang="0">
                    <a:pos x="connsiteX1" y="connsiteY1"/>
                  </a:cxn>
                  <a:cxn ang="0">
                    <a:pos x="connsiteX2" y="connsiteY2"/>
                  </a:cxn>
                  <a:cxn ang="0">
                    <a:pos x="connsiteX3" y="connsiteY3"/>
                  </a:cxn>
                </a:cxnLst>
                <a:rect l="l" t="t" r="r" b="b"/>
                <a:pathLst>
                  <a:path w="5714" h="16192">
                    <a:moveTo>
                      <a:pt x="5715" y="16192"/>
                    </a:moveTo>
                    <a:lnTo>
                      <a:pt x="0" y="16192"/>
                    </a:lnTo>
                    <a:lnTo>
                      <a:pt x="0" y="0"/>
                    </a:lnTo>
                    <a:lnTo>
                      <a:pt x="5715" y="0"/>
                    </a:lnTo>
                    <a:close/>
                  </a:path>
                </a:pathLst>
              </a:custGeom>
              <a:solidFill>
                <a:srgbClr val="FF9085"/>
              </a:solidFill>
              <a:ln w="9525" cap="flat">
                <a:noFill/>
                <a:prstDash val="solid"/>
                <a:miter/>
              </a:ln>
            </p:spPr>
            <p:txBody>
              <a:bodyPr rtlCol="0" anchor="ctr"/>
              <a:lstStyle/>
              <a:p>
                <a:endParaRPr lang="en-US"/>
              </a:p>
            </p:txBody>
          </p:sp>
          <p:sp>
            <p:nvSpPr>
              <p:cNvPr id="284" name="Graphic 3">
                <a:extLst>
                  <a:ext uri="{FF2B5EF4-FFF2-40B4-BE49-F238E27FC236}">
                    <a16:creationId xmlns:a16="http://schemas.microsoft.com/office/drawing/2014/main" id="{ECFDD613-E9A9-4FEE-8CDF-8AF8EA8C85F8}"/>
                  </a:ext>
                </a:extLst>
              </p:cNvPr>
              <p:cNvSpPr/>
              <p:nvPr/>
            </p:nvSpPr>
            <p:spPr>
              <a:xfrm>
                <a:off x="4617720" y="2880359"/>
                <a:ext cx="5714" cy="27622"/>
              </a:xfrm>
              <a:custGeom>
                <a:avLst/>
                <a:gdLst>
                  <a:gd name="connsiteX0" fmla="*/ 5715 w 5714"/>
                  <a:gd name="connsiteY0" fmla="*/ 27623 h 27622"/>
                  <a:gd name="connsiteX1" fmla="*/ 0 w 5714"/>
                  <a:gd name="connsiteY1" fmla="*/ 27623 h 27622"/>
                  <a:gd name="connsiteX2" fmla="*/ 0 w 5714"/>
                  <a:gd name="connsiteY2" fmla="*/ 0 h 27622"/>
                  <a:gd name="connsiteX3" fmla="*/ 5715 w 5714"/>
                  <a:gd name="connsiteY3" fmla="*/ 0 h 27622"/>
                </a:gdLst>
                <a:ahLst/>
                <a:cxnLst>
                  <a:cxn ang="0">
                    <a:pos x="connsiteX0" y="connsiteY0"/>
                  </a:cxn>
                  <a:cxn ang="0">
                    <a:pos x="connsiteX1" y="connsiteY1"/>
                  </a:cxn>
                  <a:cxn ang="0">
                    <a:pos x="connsiteX2" y="connsiteY2"/>
                  </a:cxn>
                  <a:cxn ang="0">
                    <a:pos x="connsiteX3" y="connsiteY3"/>
                  </a:cxn>
                </a:cxnLst>
                <a:rect l="l" t="t" r="r" b="b"/>
                <a:pathLst>
                  <a:path w="5714" h="27622">
                    <a:moveTo>
                      <a:pt x="5715" y="27623"/>
                    </a:moveTo>
                    <a:lnTo>
                      <a:pt x="0" y="27623"/>
                    </a:lnTo>
                    <a:lnTo>
                      <a:pt x="0" y="0"/>
                    </a:lnTo>
                    <a:lnTo>
                      <a:pt x="5715" y="0"/>
                    </a:lnTo>
                    <a:close/>
                  </a:path>
                </a:pathLst>
              </a:custGeom>
              <a:solidFill>
                <a:srgbClr val="FF9085"/>
              </a:solidFill>
              <a:ln w="9525" cap="flat">
                <a:noFill/>
                <a:prstDash val="solid"/>
                <a:miter/>
              </a:ln>
            </p:spPr>
            <p:txBody>
              <a:bodyPr rtlCol="0" anchor="ctr"/>
              <a:lstStyle/>
              <a:p>
                <a:endParaRPr lang="en-US"/>
              </a:p>
            </p:txBody>
          </p:sp>
          <p:sp>
            <p:nvSpPr>
              <p:cNvPr id="285" name="Graphic 3">
                <a:extLst>
                  <a:ext uri="{FF2B5EF4-FFF2-40B4-BE49-F238E27FC236}">
                    <a16:creationId xmlns:a16="http://schemas.microsoft.com/office/drawing/2014/main" id="{C91B01C6-7F6B-42E5-9F90-E1EA764F51AE}"/>
                  </a:ext>
                </a:extLst>
              </p:cNvPr>
              <p:cNvSpPr/>
              <p:nvPr/>
            </p:nvSpPr>
            <p:spPr>
              <a:xfrm>
                <a:off x="4627245" y="2877502"/>
                <a:ext cx="4762" cy="30479"/>
              </a:xfrm>
              <a:custGeom>
                <a:avLst/>
                <a:gdLst>
                  <a:gd name="connsiteX0" fmla="*/ 4763 w 4762"/>
                  <a:gd name="connsiteY0" fmla="*/ 30480 h 30479"/>
                  <a:gd name="connsiteX1" fmla="*/ 0 w 4762"/>
                  <a:gd name="connsiteY1" fmla="*/ 30480 h 30479"/>
                  <a:gd name="connsiteX2" fmla="*/ 0 w 4762"/>
                  <a:gd name="connsiteY2" fmla="*/ 0 h 30479"/>
                  <a:gd name="connsiteX3" fmla="*/ 4763 w 4762"/>
                  <a:gd name="connsiteY3" fmla="*/ 0 h 30479"/>
                </a:gdLst>
                <a:ahLst/>
                <a:cxnLst>
                  <a:cxn ang="0">
                    <a:pos x="connsiteX0" y="connsiteY0"/>
                  </a:cxn>
                  <a:cxn ang="0">
                    <a:pos x="connsiteX1" y="connsiteY1"/>
                  </a:cxn>
                  <a:cxn ang="0">
                    <a:pos x="connsiteX2" y="connsiteY2"/>
                  </a:cxn>
                  <a:cxn ang="0">
                    <a:pos x="connsiteX3" y="connsiteY3"/>
                  </a:cxn>
                </a:cxnLst>
                <a:rect l="l" t="t" r="r" b="b"/>
                <a:pathLst>
                  <a:path w="4762" h="30479">
                    <a:moveTo>
                      <a:pt x="4763" y="30480"/>
                    </a:moveTo>
                    <a:lnTo>
                      <a:pt x="0" y="30480"/>
                    </a:lnTo>
                    <a:lnTo>
                      <a:pt x="0" y="0"/>
                    </a:lnTo>
                    <a:lnTo>
                      <a:pt x="4763" y="0"/>
                    </a:lnTo>
                    <a:close/>
                  </a:path>
                </a:pathLst>
              </a:custGeom>
              <a:solidFill>
                <a:srgbClr val="FF9085"/>
              </a:solidFill>
              <a:ln w="9525" cap="flat">
                <a:noFill/>
                <a:prstDash val="solid"/>
                <a:miter/>
              </a:ln>
            </p:spPr>
            <p:txBody>
              <a:bodyPr rtlCol="0" anchor="ctr"/>
              <a:lstStyle/>
              <a:p>
                <a:endParaRPr lang="en-US"/>
              </a:p>
            </p:txBody>
          </p:sp>
          <p:sp>
            <p:nvSpPr>
              <p:cNvPr id="286" name="Graphic 3">
                <a:extLst>
                  <a:ext uri="{FF2B5EF4-FFF2-40B4-BE49-F238E27FC236}">
                    <a16:creationId xmlns:a16="http://schemas.microsoft.com/office/drawing/2014/main" id="{A876D6C5-7993-41F1-AF3F-2CDD01EE0027}"/>
                  </a:ext>
                </a:extLst>
              </p:cNvPr>
              <p:cNvSpPr/>
              <p:nvPr/>
            </p:nvSpPr>
            <p:spPr>
              <a:xfrm>
                <a:off x="4636770" y="2891790"/>
                <a:ext cx="4762" cy="15239"/>
              </a:xfrm>
              <a:custGeom>
                <a:avLst/>
                <a:gdLst>
                  <a:gd name="connsiteX0" fmla="*/ 4763 w 4762"/>
                  <a:gd name="connsiteY0" fmla="*/ 15240 h 15239"/>
                  <a:gd name="connsiteX1" fmla="*/ 0 w 4762"/>
                  <a:gd name="connsiteY1" fmla="*/ 15240 h 15239"/>
                  <a:gd name="connsiteX2" fmla="*/ 0 w 4762"/>
                  <a:gd name="connsiteY2" fmla="*/ 0 h 15239"/>
                  <a:gd name="connsiteX3" fmla="*/ 4763 w 4762"/>
                  <a:gd name="connsiteY3" fmla="*/ 0 h 15239"/>
                </a:gdLst>
                <a:ahLst/>
                <a:cxnLst>
                  <a:cxn ang="0">
                    <a:pos x="connsiteX0" y="connsiteY0"/>
                  </a:cxn>
                  <a:cxn ang="0">
                    <a:pos x="connsiteX1" y="connsiteY1"/>
                  </a:cxn>
                  <a:cxn ang="0">
                    <a:pos x="connsiteX2" y="connsiteY2"/>
                  </a:cxn>
                  <a:cxn ang="0">
                    <a:pos x="connsiteX3" y="connsiteY3"/>
                  </a:cxn>
                </a:cxnLst>
                <a:rect l="l" t="t" r="r" b="b"/>
                <a:pathLst>
                  <a:path w="4762" h="15239">
                    <a:moveTo>
                      <a:pt x="4763" y="15240"/>
                    </a:moveTo>
                    <a:lnTo>
                      <a:pt x="0" y="15240"/>
                    </a:lnTo>
                    <a:lnTo>
                      <a:pt x="0" y="0"/>
                    </a:lnTo>
                    <a:lnTo>
                      <a:pt x="4763" y="0"/>
                    </a:lnTo>
                    <a:close/>
                  </a:path>
                </a:pathLst>
              </a:custGeom>
              <a:solidFill>
                <a:srgbClr val="FF9085"/>
              </a:solidFill>
              <a:ln w="9525" cap="flat">
                <a:noFill/>
                <a:prstDash val="solid"/>
                <a:miter/>
              </a:ln>
            </p:spPr>
            <p:txBody>
              <a:bodyPr rtlCol="0" anchor="ctr"/>
              <a:lstStyle/>
              <a:p>
                <a:endParaRPr lang="en-US"/>
              </a:p>
            </p:txBody>
          </p:sp>
          <p:sp>
            <p:nvSpPr>
              <p:cNvPr id="287" name="Graphic 3">
                <a:extLst>
                  <a:ext uri="{FF2B5EF4-FFF2-40B4-BE49-F238E27FC236}">
                    <a16:creationId xmlns:a16="http://schemas.microsoft.com/office/drawing/2014/main" id="{D8CA1453-AFB4-48B6-BB85-9BE3EEB57BB9}"/>
                  </a:ext>
                </a:extLst>
              </p:cNvPr>
              <p:cNvSpPr/>
              <p:nvPr/>
            </p:nvSpPr>
            <p:spPr>
              <a:xfrm>
                <a:off x="4645342" y="2873692"/>
                <a:ext cx="5715" cy="33337"/>
              </a:xfrm>
              <a:custGeom>
                <a:avLst/>
                <a:gdLst>
                  <a:gd name="connsiteX0" fmla="*/ 5715 w 5715"/>
                  <a:gd name="connsiteY0" fmla="*/ 33338 h 33337"/>
                  <a:gd name="connsiteX1" fmla="*/ 0 w 5715"/>
                  <a:gd name="connsiteY1" fmla="*/ 33338 h 33337"/>
                  <a:gd name="connsiteX2" fmla="*/ 0 w 5715"/>
                  <a:gd name="connsiteY2" fmla="*/ 0 h 33337"/>
                  <a:gd name="connsiteX3" fmla="*/ 5715 w 5715"/>
                  <a:gd name="connsiteY3" fmla="*/ 0 h 33337"/>
                </a:gdLst>
                <a:ahLst/>
                <a:cxnLst>
                  <a:cxn ang="0">
                    <a:pos x="connsiteX0" y="connsiteY0"/>
                  </a:cxn>
                  <a:cxn ang="0">
                    <a:pos x="connsiteX1" y="connsiteY1"/>
                  </a:cxn>
                  <a:cxn ang="0">
                    <a:pos x="connsiteX2" y="connsiteY2"/>
                  </a:cxn>
                  <a:cxn ang="0">
                    <a:pos x="connsiteX3" y="connsiteY3"/>
                  </a:cxn>
                </a:cxnLst>
                <a:rect l="l" t="t" r="r" b="b"/>
                <a:pathLst>
                  <a:path w="5715" h="33337">
                    <a:moveTo>
                      <a:pt x="5715" y="33338"/>
                    </a:moveTo>
                    <a:lnTo>
                      <a:pt x="0" y="33338"/>
                    </a:lnTo>
                    <a:lnTo>
                      <a:pt x="0" y="0"/>
                    </a:lnTo>
                    <a:lnTo>
                      <a:pt x="5715" y="0"/>
                    </a:lnTo>
                    <a:close/>
                  </a:path>
                </a:pathLst>
              </a:custGeom>
              <a:solidFill>
                <a:srgbClr val="FF9085"/>
              </a:solidFill>
              <a:ln w="9525" cap="flat">
                <a:noFill/>
                <a:prstDash val="solid"/>
                <a:miter/>
              </a:ln>
            </p:spPr>
            <p:txBody>
              <a:bodyPr rtlCol="0" anchor="ctr"/>
              <a:lstStyle/>
              <a:p>
                <a:endParaRPr lang="en-US"/>
              </a:p>
            </p:txBody>
          </p:sp>
          <p:sp>
            <p:nvSpPr>
              <p:cNvPr id="288" name="Graphic 3">
                <a:extLst>
                  <a:ext uri="{FF2B5EF4-FFF2-40B4-BE49-F238E27FC236}">
                    <a16:creationId xmlns:a16="http://schemas.microsoft.com/office/drawing/2014/main" id="{D670173B-1C4D-409B-822A-7FFDF59DC71B}"/>
                  </a:ext>
                </a:extLst>
              </p:cNvPr>
              <p:cNvSpPr/>
              <p:nvPr/>
            </p:nvSpPr>
            <p:spPr>
              <a:xfrm>
                <a:off x="4654867" y="2878454"/>
                <a:ext cx="5715" cy="28575"/>
              </a:xfrm>
              <a:custGeom>
                <a:avLst/>
                <a:gdLst>
                  <a:gd name="connsiteX0" fmla="*/ 5715 w 5715"/>
                  <a:gd name="connsiteY0" fmla="*/ 28575 h 28575"/>
                  <a:gd name="connsiteX1" fmla="*/ 0 w 5715"/>
                  <a:gd name="connsiteY1" fmla="*/ 28575 h 28575"/>
                  <a:gd name="connsiteX2" fmla="*/ 0 w 5715"/>
                  <a:gd name="connsiteY2" fmla="*/ 0 h 28575"/>
                  <a:gd name="connsiteX3" fmla="*/ 5715 w 5715"/>
                  <a:gd name="connsiteY3" fmla="*/ 0 h 28575"/>
                </a:gdLst>
                <a:ahLst/>
                <a:cxnLst>
                  <a:cxn ang="0">
                    <a:pos x="connsiteX0" y="connsiteY0"/>
                  </a:cxn>
                  <a:cxn ang="0">
                    <a:pos x="connsiteX1" y="connsiteY1"/>
                  </a:cxn>
                  <a:cxn ang="0">
                    <a:pos x="connsiteX2" y="connsiteY2"/>
                  </a:cxn>
                  <a:cxn ang="0">
                    <a:pos x="connsiteX3" y="connsiteY3"/>
                  </a:cxn>
                </a:cxnLst>
                <a:rect l="l" t="t" r="r" b="b"/>
                <a:pathLst>
                  <a:path w="5715" h="28575">
                    <a:moveTo>
                      <a:pt x="5715" y="28575"/>
                    </a:moveTo>
                    <a:lnTo>
                      <a:pt x="0" y="28575"/>
                    </a:lnTo>
                    <a:lnTo>
                      <a:pt x="0" y="0"/>
                    </a:lnTo>
                    <a:lnTo>
                      <a:pt x="5715" y="0"/>
                    </a:lnTo>
                    <a:close/>
                  </a:path>
                </a:pathLst>
              </a:custGeom>
              <a:solidFill>
                <a:srgbClr val="FF9085"/>
              </a:solidFill>
              <a:ln w="9525" cap="flat">
                <a:noFill/>
                <a:prstDash val="solid"/>
                <a:miter/>
              </a:ln>
            </p:spPr>
            <p:txBody>
              <a:bodyPr rtlCol="0" anchor="ctr"/>
              <a:lstStyle/>
              <a:p>
                <a:endParaRPr lang="en-US"/>
              </a:p>
            </p:txBody>
          </p:sp>
          <p:sp>
            <p:nvSpPr>
              <p:cNvPr id="289" name="Graphic 3">
                <a:extLst>
                  <a:ext uri="{FF2B5EF4-FFF2-40B4-BE49-F238E27FC236}">
                    <a16:creationId xmlns:a16="http://schemas.microsoft.com/office/drawing/2014/main" id="{32C469DB-E781-41E2-868D-ACA93F16FB22}"/>
                  </a:ext>
                </a:extLst>
              </p:cNvPr>
              <p:cNvSpPr/>
              <p:nvPr/>
            </p:nvSpPr>
            <p:spPr>
              <a:xfrm>
                <a:off x="4664392" y="2899409"/>
                <a:ext cx="4762" cy="7620"/>
              </a:xfrm>
              <a:custGeom>
                <a:avLst/>
                <a:gdLst>
                  <a:gd name="connsiteX0" fmla="*/ 4763 w 4762"/>
                  <a:gd name="connsiteY0" fmla="*/ 7620 h 7620"/>
                  <a:gd name="connsiteX1" fmla="*/ 0 w 4762"/>
                  <a:gd name="connsiteY1" fmla="*/ 7620 h 7620"/>
                  <a:gd name="connsiteX2" fmla="*/ 0 w 4762"/>
                  <a:gd name="connsiteY2" fmla="*/ 0 h 7620"/>
                  <a:gd name="connsiteX3" fmla="*/ 4763 w 4762"/>
                  <a:gd name="connsiteY3" fmla="*/ 0 h 7620"/>
                </a:gdLst>
                <a:ahLst/>
                <a:cxnLst>
                  <a:cxn ang="0">
                    <a:pos x="connsiteX0" y="connsiteY0"/>
                  </a:cxn>
                  <a:cxn ang="0">
                    <a:pos x="connsiteX1" y="connsiteY1"/>
                  </a:cxn>
                  <a:cxn ang="0">
                    <a:pos x="connsiteX2" y="connsiteY2"/>
                  </a:cxn>
                  <a:cxn ang="0">
                    <a:pos x="connsiteX3" y="connsiteY3"/>
                  </a:cxn>
                </a:cxnLst>
                <a:rect l="l" t="t" r="r" b="b"/>
                <a:pathLst>
                  <a:path w="4762" h="7620">
                    <a:moveTo>
                      <a:pt x="4763" y="7620"/>
                    </a:moveTo>
                    <a:lnTo>
                      <a:pt x="0" y="7620"/>
                    </a:lnTo>
                    <a:lnTo>
                      <a:pt x="0" y="0"/>
                    </a:lnTo>
                    <a:lnTo>
                      <a:pt x="4763" y="0"/>
                    </a:lnTo>
                    <a:close/>
                  </a:path>
                </a:pathLst>
              </a:custGeom>
              <a:solidFill>
                <a:srgbClr val="FF9085"/>
              </a:solidFill>
              <a:ln w="9525" cap="flat">
                <a:noFill/>
                <a:prstDash val="solid"/>
                <a:miter/>
              </a:ln>
            </p:spPr>
            <p:txBody>
              <a:bodyPr rtlCol="0" anchor="ctr"/>
              <a:lstStyle/>
              <a:p>
                <a:endParaRPr lang="en-US"/>
              </a:p>
            </p:txBody>
          </p:sp>
          <p:sp>
            <p:nvSpPr>
              <p:cNvPr id="290" name="Graphic 3">
                <a:extLst>
                  <a:ext uri="{FF2B5EF4-FFF2-40B4-BE49-F238E27FC236}">
                    <a16:creationId xmlns:a16="http://schemas.microsoft.com/office/drawing/2014/main" id="{5E68A618-3683-4D32-8049-A05F3FA98AD0}"/>
                  </a:ext>
                </a:extLst>
              </p:cNvPr>
              <p:cNvSpPr/>
              <p:nvPr/>
            </p:nvSpPr>
            <p:spPr>
              <a:xfrm>
                <a:off x="4673917" y="2888932"/>
                <a:ext cx="4762" cy="17145"/>
              </a:xfrm>
              <a:custGeom>
                <a:avLst/>
                <a:gdLst>
                  <a:gd name="connsiteX0" fmla="*/ 4763 w 4762"/>
                  <a:gd name="connsiteY0" fmla="*/ 17145 h 17145"/>
                  <a:gd name="connsiteX1" fmla="*/ 0 w 4762"/>
                  <a:gd name="connsiteY1" fmla="*/ 17145 h 17145"/>
                  <a:gd name="connsiteX2" fmla="*/ 0 w 4762"/>
                  <a:gd name="connsiteY2" fmla="*/ 0 h 17145"/>
                  <a:gd name="connsiteX3" fmla="*/ 4763 w 4762"/>
                  <a:gd name="connsiteY3" fmla="*/ 0 h 17145"/>
                </a:gdLst>
                <a:ahLst/>
                <a:cxnLst>
                  <a:cxn ang="0">
                    <a:pos x="connsiteX0" y="connsiteY0"/>
                  </a:cxn>
                  <a:cxn ang="0">
                    <a:pos x="connsiteX1" y="connsiteY1"/>
                  </a:cxn>
                  <a:cxn ang="0">
                    <a:pos x="connsiteX2" y="connsiteY2"/>
                  </a:cxn>
                  <a:cxn ang="0">
                    <a:pos x="connsiteX3" y="connsiteY3"/>
                  </a:cxn>
                </a:cxnLst>
                <a:rect l="l" t="t" r="r" b="b"/>
                <a:pathLst>
                  <a:path w="4762" h="17145">
                    <a:moveTo>
                      <a:pt x="4763" y="17145"/>
                    </a:moveTo>
                    <a:lnTo>
                      <a:pt x="0" y="17145"/>
                    </a:lnTo>
                    <a:lnTo>
                      <a:pt x="0" y="0"/>
                    </a:lnTo>
                    <a:lnTo>
                      <a:pt x="4763" y="0"/>
                    </a:lnTo>
                    <a:close/>
                  </a:path>
                </a:pathLst>
              </a:custGeom>
              <a:solidFill>
                <a:srgbClr val="FF9085"/>
              </a:solidFill>
              <a:ln w="9525" cap="flat">
                <a:noFill/>
                <a:prstDash val="solid"/>
                <a:miter/>
              </a:ln>
            </p:spPr>
            <p:txBody>
              <a:bodyPr rtlCol="0" anchor="ctr"/>
              <a:lstStyle/>
              <a:p>
                <a:endParaRPr lang="en-US"/>
              </a:p>
            </p:txBody>
          </p:sp>
          <p:sp>
            <p:nvSpPr>
              <p:cNvPr id="291" name="Graphic 3">
                <a:extLst>
                  <a:ext uri="{FF2B5EF4-FFF2-40B4-BE49-F238E27FC236}">
                    <a16:creationId xmlns:a16="http://schemas.microsoft.com/office/drawing/2014/main" id="{106331B2-4B6D-4A51-8F3D-30D3B4EDF15D}"/>
                  </a:ext>
                </a:extLst>
              </p:cNvPr>
              <p:cNvSpPr/>
              <p:nvPr/>
            </p:nvSpPr>
            <p:spPr>
              <a:xfrm>
                <a:off x="4682490" y="2880359"/>
                <a:ext cx="5714" cy="25717"/>
              </a:xfrm>
              <a:custGeom>
                <a:avLst/>
                <a:gdLst>
                  <a:gd name="connsiteX0" fmla="*/ 5715 w 5714"/>
                  <a:gd name="connsiteY0" fmla="*/ 25718 h 25717"/>
                  <a:gd name="connsiteX1" fmla="*/ 0 w 5714"/>
                  <a:gd name="connsiteY1" fmla="*/ 25718 h 25717"/>
                  <a:gd name="connsiteX2" fmla="*/ 0 w 5714"/>
                  <a:gd name="connsiteY2" fmla="*/ 0 h 25717"/>
                  <a:gd name="connsiteX3" fmla="*/ 5715 w 5714"/>
                  <a:gd name="connsiteY3" fmla="*/ 0 h 25717"/>
                </a:gdLst>
                <a:ahLst/>
                <a:cxnLst>
                  <a:cxn ang="0">
                    <a:pos x="connsiteX0" y="connsiteY0"/>
                  </a:cxn>
                  <a:cxn ang="0">
                    <a:pos x="connsiteX1" y="connsiteY1"/>
                  </a:cxn>
                  <a:cxn ang="0">
                    <a:pos x="connsiteX2" y="connsiteY2"/>
                  </a:cxn>
                  <a:cxn ang="0">
                    <a:pos x="connsiteX3" y="connsiteY3"/>
                  </a:cxn>
                </a:cxnLst>
                <a:rect l="l" t="t" r="r" b="b"/>
                <a:pathLst>
                  <a:path w="5714" h="25717">
                    <a:moveTo>
                      <a:pt x="5715" y="25718"/>
                    </a:moveTo>
                    <a:lnTo>
                      <a:pt x="0" y="25718"/>
                    </a:lnTo>
                    <a:lnTo>
                      <a:pt x="0" y="0"/>
                    </a:lnTo>
                    <a:lnTo>
                      <a:pt x="5715" y="0"/>
                    </a:lnTo>
                    <a:close/>
                  </a:path>
                </a:pathLst>
              </a:custGeom>
              <a:solidFill>
                <a:srgbClr val="FF9085"/>
              </a:solidFill>
              <a:ln w="9525" cap="flat">
                <a:noFill/>
                <a:prstDash val="solid"/>
                <a:miter/>
              </a:ln>
            </p:spPr>
            <p:txBody>
              <a:bodyPr rtlCol="0" anchor="ctr"/>
              <a:lstStyle/>
              <a:p>
                <a:endParaRPr lang="en-US"/>
              </a:p>
            </p:txBody>
          </p:sp>
          <p:sp>
            <p:nvSpPr>
              <p:cNvPr id="292" name="Graphic 3">
                <a:extLst>
                  <a:ext uri="{FF2B5EF4-FFF2-40B4-BE49-F238E27FC236}">
                    <a16:creationId xmlns:a16="http://schemas.microsoft.com/office/drawing/2014/main" id="{553C2BBD-3F51-47E3-882C-8C12B0ED6C1C}"/>
                  </a:ext>
                </a:extLst>
              </p:cNvPr>
              <p:cNvSpPr/>
              <p:nvPr/>
            </p:nvSpPr>
            <p:spPr>
              <a:xfrm>
                <a:off x="4692015" y="2887027"/>
                <a:ext cx="4762" cy="19050"/>
              </a:xfrm>
              <a:custGeom>
                <a:avLst/>
                <a:gdLst>
                  <a:gd name="connsiteX0" fmla="*/ 4763 w 4762"/>
                  <a:gd name="connsiteY0" fmla="*/ 19050 h 19050"/>
                  <a:gd name="connsiteX1" fmla="*/ 0 w 4762"/>
                  <a:gd name="connsiteY1" fmla="*/ 19050 h 19050"/>
                  <a:gd name="connsiteX2" fmla="*/ 0 w 4762"/>
                  <a:gd name="connsiteY2" fmla="*/ 0 h 19050"/>
                  <a:gd name="connsiteX3" fmla="*/ 4763 w 4762"/>
                  <a:gd name="connsiteY3" fmla="*/ 0 h 19050"/>
                </a:gdLst>
                <a:ahLst/>
                <a:cxnLst>
                  <a:cxn ang="0">
                    <a:pos x="connsiteX0" y="connsiteY0"/>
                  </a:cxn>
                  <a:cxn ang="0">
                    <a:pos x="connsiteX1" y="connsiteY1"/>
                  </a:cxn>
                  <a:cxn ang="0">
                    <a:pos x="connsiteX2" y="connsiteY2"/>
                  </a:cxn>
                  <a:cxn ang="0">
                    <a:pos x="connsiteX3" y="connsiteY3"/>
                  </a:cxn>
                </a:cxnLst>
                <a:rect l="l" t="t" r="r" b="b"/>
                <a:pathLst>
                  <a:path w="4762" h="19050">
                    <a:moveTo>
                      <a:pt x="4763" y="19050"/>
                    </a:moveTo>
                    <a:lnTo>
                      <a:pt x="0" y="19050"/>
                    </a:lnTo>
                    <a:lnTo>
                      <a:pt x="0" y="0"/>
                    </a:lnTo>
                    <a:lnTo>
                      <a:pt x="4763" y="0"/>
                    </a:lnTo>
                    <a:close/>
                  </a:path>
                </a:pathLst>
              </a:custGeom>
              <a:solidFill>
                <a:srgbClr val="FF9085"/>
              </a:solidFill>
              <a:ln w="9525" cap="flat">
                <a:noFill/>
                <a:prstDash val="solid"/>
                <a:miter/>
              </a:ln>
            </p:spPr>
            <p:txBody>
              <a:bodyPr rtlCol="0" anchor="ctr"/>
              <a:lstStyle/>
              <a:p>
                <a:endParaRPr lang="en-US"/>
              </a:p>
            </p:txBody>
          </p:sp>
          <p:sp>
            <p:nvSpPr>
              <p:cNvPr id="293" name="Graphic 3">
                <a:extLst>
                  <a:ext uri="{FF2B5EF4-FFF2-40B4-BE49-F238E27FC236}">
                    <a16:creationId xmlns:a16="http://schemas.microsoft.com/office/drawing/2014/main" id="{16F8DAA0-0FE6-49F2-9B25-E93BCBFFEE96}"/>
                  </a:ext>
                </a:extLst>
              </p:cNvPr>
              <p:cNvSpPr/>
              <p:nvPr/>
            </p:nvSpPr>
            <p:spPr>
              <a:xfrm>
                <a:off x="4700587" y="2876550"/>
                <a:ext cx="5715" cy="29527"/>
              </a:xfrm>
              <a:custGeom>
                <a:avLst/>
                <a:gdLst>
                  <a:gd name="connsiteX0" fmla="*/ 5715 w 5715"/>
                  <a:gd name="connsiteY0" fmla="*/ 29528 h 29527"/>
                  <a:gd name="connsiteX1" fmla="*/ 0 w 5715"/>
                  <a:gd name="connsiteY1" fmla="*/ 29528 h 29527"/>
                  <a:gd name="connsiteX2" fmla="*/ 0 w 5715"/>
                  <a:gd name="connsiteY2" fmla="*/ 0 h 29527"/>
                  <a:gd name="connsiteX3" fmla="*/ 5715 w 5715"/>
                  <a:gd name="connsiteY3" fmla="*/ 0 h 29527"/>
                </a:gdLst>
                <a:ahLst/>
                <a:cxnLst>
                  <a:cxn ang="0">
                    <a:pos x="connsiteX0" y="connsiteY0"/>
                  </a:cxn>
                  <a:cxn ang="0">
                    <a:pos x="connsiteX1" y="connsiteY1"/>
                  </a:cxn>
                  <a:cxn ang="0">
                    <a:pos x="connsiteX2" y="connsiteY2"/>
                  </a:cxn>
                  <a:cxn ang="0">
                    <a:pos x="connsiteX3" y="connsiteY3"/>
                  </a:cxn>
                </a:cxnLst>
                <a:rect l="l" t="t" r="r" b="b"/>
                <a:pathLst>
                  <a:path w="5715" h="29527">
                    <a:moveTo>
                      <a:pt x="5715" y="29528"/>
                    </a:moveTo>
                    <a:lnTo>
                      <a:pt x="0" y="29528"/>
                    </a:lnTo>
                    <a:lnTo>
                      <a:pt x="0" y="0"/>
                    </a:lnTo>
                    <a:lnTo>
                      <a:pt x="5715" y="0"/>
                    </a:lnTo>
                    <a:close/>
                  </a:path>
                </a:pathLst>
              </a:custGeom>
              <a:solidFill>
                <a:srgbClr val="FF9085"/>
              </a:solidFill>
              <a:ln w="9525" cap="flat">
                <a:noFill/>
                <a:prstDash val="solid"/>
                <a:miter/>
              </a:ln>
            </p:spPr>
            <p:txBody>
              <a:bodyPr rtlCol="0" anchor="ctr"/>
              <a:lstStyle/>
              <a:p>
                <a:endParaRPr lang="en-US"/>
              </a:p>
            </p:txBody>
          </p:sp>
          <p:sp>
            <p:nvSpPr>
              <p:cNvPr id="294" name="Graphic 3">
                <a:extLst>
                  <a:ext uri="{FF2B5EF4-FFF2-40B4-BE49-F238E27FC236}">
                    <a16:creationId xmlns:a16="http://schemas.microsoft.com/office/drawing/2014/main" id="{B30B285C-8A94-49BC-B945-D49A93224BC8}"/>
                  </a:ext>
                </a:extLst>
              </p:cNvPr>
              <p:cNvSpPr/>
              <p:nvPr/>
            </p:nvSpPr>
            <p:spPr>
              <a:xfrm>
                <a:off x="4710112" y="2873692"/>
                <a:ext cx="4762" cy="31432"/>
              </a:xfrm>
              <a:custGeom>
                <a:avLst/>
                <a:gdLst>
                  <a:gd name="connsiteX0" fmla="*/ 4763 w 4762"/>
                  <a:gd name="connsiteY0" fmla="*/ 31433 h 31432"/>
                  <a:gd name="connsiteX1" fmla="*/ 0 w 4762"/>
                  <a:gd name="connsiteY1" fmla="*/ 31433 h 31432"/>
                  <a:gd name="connsiteX2" fmla="*/ 0 w 4762"/>
                  <a:gd name="connsiteY2" fmla="*/ 0 h 31432"/>
                  <a:gd name="connsiteX3" fmla="*/ 4763 w 4762"/>
                  <a:gd name="connsiteY3" fmla="*/ 0 h 31432"/>
                </a:gdLst>
                <a:ahLst/>
                <a:cxnLst>
                  <a:cxn ang="0">
                    <a:pos x="connsiteX0" y="connsiteY0"/>
                  </a:cxn>
                  <a:cxn ang="0">
                    <a:pos x="connsiteX1" y="connsiteY1"/>
                  </a:cxn>
                  <a:cxn ang="0">
                    <a:pos x="connsiteX2" y="connsiteY2"/>
                  </a:cxn>
                  <a:cxn ang="0">
                    <a:pos x="connsiteX3" y="connsiteY3"/>
                  </a:cxn>
                </a:cxnLst>
                <a:rect l="l" t="t" r="r" b="b"/>
                <a:pathLst>
                  <a:path w="4762" h="31432">
                    <a:moveTo>
                      <a:pt x="4763" y="31433"/>
                    </a:moveTo>
                    <a:lnTo>
                      <a:pt x="0" y="31433"/>
                    </a:lnTo>
                    <a:lnTo>
                      <a:pt x="0" y="0"/>
                    </a:lnTo>
                    <a:lnTo>
                      <a:pt x="4763" y="0"/>
                    </a:lnTo>
                    <a:close/>
                  </a:path>
                </a:pathLst>
              </a:custGeom>
              <a:solidFill>
                <a:srgbClr val="FF9085"/>
              </a:solidFill>
              <a:ln w="9525" cap="flat">
                <a:noFill/>
                <a:prstDash val="solid"/>
                <a:miter/>
              </a:ln>
            </p:spPr>
            <p:txBody>
              <a:bodyPr rtlCol="0" anchor="ctr"/>
              <a:lstStyle/>
              <a:p>
                <a:endParaRPr lang="en-US"/>
              </a:p>
            </p:txBody>
          </p:sp>
        </p:grpSp>
      </p:grpSp>
      <p:grpSp>
        <p:nvGrpSpPr>
          <p:cNvPr id="295" name="Graphic 3">
            <a:extLst>
              <a:ext uri="{FF2B5EF4-FFF2-40B4-BE49-F238E27FC236}">
                <a16:creationId xmlns:a16="http://schemas.microsoft.com/office/drawing/2014/main" id="{ADB2B91F-DD0B-439B-A61B-ECC5E33B8D21}"/>
              </a:ext>
            </a:extLst>
          </p:cNvPr>
          <p:cNvGrpSpPr/>
          <p:nvPr/>
        </p:nvGrpSpPr>
        <p:grpSpPr>
          <a:xfrm>
            <a:off x="6386529" y="3156920"/>
            <a:ext cx="309974" cy="84939"/>
            <a:chOff x="4472940" y="2924175"/>
            <a:chExt cx="267652" cy="73342"/>
          </a:xfrm>
        </p:grpSpPr>
        <p:sp>
          <p:nvSpPr>
            <p:cNvPr id="296" name="Graphic 3">
              <a:extLst>
                <a:ext uri="{FF2B5EF4-FFF2-40B4-BE49-F238E27FC236}">
                  <a16:creationId xmlns:a16="http://schemas.microsoft.com/office/drawing/2014/main" id="{F20C791B-0E47-470A-9EEB-0EB6F838B892}"/>
                </a:ext>
              </a:extLst>
            </p:cNvPr>
            <p:cNvSpPr/>
            <p:nvPr/>
          </p:nvSpPr>
          <p:spPr>
            <a:xfrm>
              <a:off x="4472940" y="2924175"/>
              <a:ext cx="267652" cy="73342"/>
            </a:xfrm>
            <a:custGeom>
              <a:avLst/>
              <a:gdLst>
                <a:gd name="connsiteX0" fmla="*/ 0 w 267652"/>
                <a:gd name="connsiteY0" fmla="*/ 61913 h 73342"/>
                <a:gd name="connsiteX1" fmla="*/ 0 w 267652"/>
                <a:gd name="connsiteY1" fmla="*/ 19050 h 73342"/>
                <a:gd name="connsiteX2" fmla="*/ 13335 w 267652"/>
                <a:gd name="connsiteY2" fmla="*/ 6667 h 73342"/>
                <a:gd name="connsiteX3" fmla="*/ 255270 w 267652"/>
                <a:gd name="connsiteY3" fmla="*/ 0 h 73342"/>
                <a:gd name="connsiteX4" fmla="*/ 267652 w 267652"/>
                <a:gd name="connsiteY4" fmla="*/ 11430 h 73342"/>
                <a:gd name="connsiteX5" fmla="*/ 267652 w 267652"/>
                <a:gd name="connsiteY5" fmla="*/ 52388 h 73342"/>
                <a:gd name="connsiteX6" fmla="*/ 255270 w 267652"/>
                <a:gd name="connsiteY6" fmla="*/ 63817 h 73342"/>
                <a:gd name="connsiteX7" fmla="*/ 13335 w 267652"/>
                <a:gd name="connsiteY7" fmla="*/ 73342 h 73342"/>
                <a:gd name="connsiteX8" fmla="*/ 0 w 267652"/>
                <a:gd name="connsiteY8" fmla="*/ 61913 h 73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652" h="73342">
                  <a:moveTo>
                    <a:pt x="0" y="61913"/>
                  </a:moveTo>
                  <a:lnTo>
                    <a:pt x="0" y="19050"/>
                  </a:lnTo>
                  <a:cubicBezTo>
                    <a:pt x="0" y="12383"/>
                    <a:pt x="5715" y="6667"/>
                    <a:pt x="13335" y="6667"/>
                  </a:cubicBezTo>
                  <a:lnTo>
                    <a:pt x="255270" y="0"/>
                  </a:lnTo>
                  <a:cubicBezTo>
                    <a:pt x="261938" y="0"/>
                    <a:pt x="267652" y="4763"/>
                    <a:pt x="267652" y="11430"/>
                  </a:cubicBezTo>
                  <a:lnTo>
                    <a:pt x="267652" y="52388"/>
                  </a:lnTo>
                  <a:cubicBezTo>
                    <a:pt x="267652" y="59055"/>
                    <a:pt x="261938" y="63817"/>
                    <a:pt x="255270" y="63817"/>
                  </a:cubicBezTo>
                  <a:lnTo>
                    <a:pt x="13335" y="73342"/>
                  </a:lnTo>
                  <a:cubicBezTo>
                    <a:pt x="5715" y="73342"/>
                    <a:pt x="0" y="67628"/>
                    <a:pt x="0" y="61913"/>
                  </a:cubicBezTo>
                  <a:close/>
                </a:path>
              </a:pathLst>
            </a:custGeom>
            <a:solidFill>
              <a:srgbClr val="AA80F9">
                <a:alpha val="74000"/>
              </a:srgbClr>
            </a:solidFill>
            <a:ln w="9525" cap="flat">
              <a:noFill/>
              <a:prstDash val="solid"/>
              <a:miter/>
            </a:ln>
          </p:spPr>
          <p:txBody>
            <a:bodyPr rtlCol="0" anchor="ctr"/>
            <a:lstStyle/>
            <a:p>
              <a:endParaRPr lang="en-US"/>
            </a:p>
          </p:txBody>
        </p:sp>
        <p:sp>
          <p:nvSpPr>
            <p:cNvPr id="297" name="Graphic 3">
              <a:extLst>
                <a:ext uri="{FF2B5EF4-FFF2-40B4-BE49-F238E27FC236}">
                  <a16:creationId xmlns:a16="http://schemas.microsoft.com/office/drawing/2014/main" id="{298CD2A1-EBEF-4159-A8FB-B2598E5301B8}"/>
                </a:ext>
              </a:extLst>
            </p:cNvPr>
            <p:cNvSpPr/>
            <p:nvPr/>
          </p:nvSpPr>
          <p:spPr>
            <a:xfrm>
              <a:off x="4484370" y="2940367"/>
              <a:ext cx="13334" cy="11429"/>
            </a:xfrm>
            <a:custGeom>
              <a:avLst/>
              <a:gdLst>
                <a:gd name="connsiteX0" fmla="*/ 13335 w 13334"/>
                <a:gd name="connsiteY0" fmla="*/ 5715 h 11429"/>
                <a:gd name="connsiteX1" fmla="*/ 6667 w 13334"/>
                <a:gd name="connsiteY1" fmla="*/ 11430 h 11429"/>
                <a:gd name="connsiteX2" fmla="*/ 0 w 13334"/>
                <a:gd name="connsiteY2" fmla="*/ 5715 h 11429"/>
                <a:gd name="connsiteX3" fmla="*/ 6667 w 13334"/>
                <a:gd name="connsiteY3" fmla="*/ 0 h 11429"/>
                <a:gd name="connsiteX4" fmla="*/ 13335 w 13334"/>
                <a:gd name="connsiteY4" fmla="*/ 5715 h 11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4" h="11429">
                  <a:moveTo>
                    <a:pt x="13335" y="5715"/>
                  </a:moveTo>
                  <a:cubicBezTo>
                    <a:pt x="13335" y="8573"/>
                    <a:pt x="10477" y="11430"/>
                    <a:pt x="6667" y="11430"/>
                  </a:cubicBezTo>
                  <a:cubicBezTo>
                    <a:pt x="2858" y="11430"/>
                    <a:pt x="0" y="9525"/>
                    <a:pt x="0" y="5715"/>
                  </a:cubicBezTo>
                  <a:cubicBezTo>
                    <a:pt x="0" y="2858"/>
                    <a:pt x="2858" y="0"/>
                    <a:pt x="6667" y="0"/>
                  </a:cubicBezTo>
                  <a:cubicBezTo>
                    <a:pt x="10477" y="0"/>
                    <a:pt x="13335" y="2858"/>
                    <a:pt x="13335" y="5715"/>
                  </a:cubicBezTo>
                  <a:close/>
                </a:path>
              </a:pathLst>
            </a:custGeom>
            <a:solidFill>
              <a:srgbClr val="FFFFFF">
                <a:alpha val="40000"/>
              </a:srgbClr>
            </a:solidFill>
            <a:ln w="9525" cap="flat">
              <a:noFill/>
              <a:prstDash val="solid"/>
              <a:miter/>
            </a:ln>
          </p:spPr>
          <p:txBody>
            <a:bodyPr rtlCol="0" anchor="ctr"/>
            <a:lstStyle/>
            <a:p>
              <a:endParaRPr lang="en-US"/>
            </a:p>
          </p:txBody>
        </p:sp>
        <p:sp>
          <p:nvSpPr>
            <p:cNvPr id="298" name="Graphic 3">
              <a:extLst>
                <a:ext uri="{FF2B5EF4-FFF2-40B4-BE49-F238E27FC236}">
                  <a16:creationId xmlns:a16="http://schemas.microsoft.com/office/drawing/2014/main" id="{F1630367-2F9B-4A9D-ABE6-BC3A660EB6CD}"/>
                </a:ext>
              </a:extLst>
            </p:cNvPr>
            <p:cNvSpPr/>
            <p:nvPr/>
          </p:nvSpPr>
          <p:spPr>
            <a:xfrm>
              <a:off x="4504372" y="2940367"/>
              <a:ext cx="13335" cy="10477"/>
            </a:xfrm>
            <a:custGeom>
              <a:avLst/>
              <a:gdLst>
                <a:gd name="connsiteX0" fmla="*/ 13335 w 13335"/>
                <a:gd name="connsiteY0" fmla="*/ 4763 h 10477"/>
                <a:gd name="connsiteX1" fmla="*/ 6668 w 13335"/>
                <a:gd name="connsiteY1" fmla="*/ 10478 h 10477"/>
                <a:gd name="connsiteX2" fmla="*/ 0 w 13335"/>
                <a:gd name="connsiteY2" fmla="*/ 5715 h 10477"/>
                <a:gd name="connsiteX3" fmla="*/ 6668 w 13335"/>
                <a:gd name="connsiteY3" fmla="*/ 0 h 10477"/>
                <a:gd name="connsiteX4" fmla="*/ 13335 w 13335"/>
                <a:gd name="connsiteY4" fmla="*/ 4763 h 10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 h="10477">
                  <a:moveTo>
                    <a:pt x="13335" y="4763"/>
                  </a:moveTo>
                  <a:cubicBezTo>
                    <a:pt x="13335" y="7620"/>
                    <a:pt x="10478" y="10478"/>
                    <a:pt x="6668" y="10478"/>
                  </a:cubicBezTo>
                  <a:cubicBezTo>
                    <a:pt x="2858" y="10478"/>
                    <a:pt x="0" y="8573"/>
                    <a:pt x="0" y="5715"/>
                  </a:cubicBezTo>
                  <a:cubicBezTo>
                    <a:pt x="0" y="2858"/>
                    <a:pt x="2858" y="0"/>
                    <a:pt x="6668" y="0"/>
                  </a:cubicBezTo>
                  <a:cubicBezTo>
                    <a:pt x="10478" y="0"/>
                    <a:pt x="13335" y="1905"/>
                    <a:pt x="13335" y="4763"/>
                  </a:cubicBezTo>
                  <a:close/>
                </a:path>
              </a:pathLst>
            </a:custGeom>
            <a:solidFill>
              <a:srgbClr val="FFFFFF">
                <a:alpha val="40000"/>
              </a:srgbClr>
            </a:solidFill>
            <a:ln w="9525" cap="flat">
              <a:noFill/>
              <a:prstDash val="solid"/>
              <a:miter/>
            </a:ln>
          </p:spPr>
          <p:txBody>
            <a:bodyPr rtlCol="0" anchor="ctr"/>
            <a:lstStyle/>
            <a:p>
              <a:endParaRPr lang="en-US"/>
            </a:p>
          </p:txBody>
        </p:sp>
        <p:sp>
          <p:nvSpPr>
            <p:cNvPr id="299" name="Graphic 3">
              <a:extLst>
                <a:ext uri="{FF2B5EF4-FFF2-40B4-BE49-F238E27FC236}">
                  <a16:creationId xmlns:a16="http://schemas.microsoft.com/office/drawing/2014/main" id="{5B4F3B16-765E-43C6-96CE-9387F7DD5A6D}"/>
                </a:ext>
              </a:extLst>
            </p:cNvPr>
            <p:cNvSpPr/>
            <p:nvPr/>
          </p:nvSpPr>
          <p:spPr>
            <a:xfrm>
              <a:off x="4525327" y="2940180"/>
              <a:ext cx="11429" cy="10664"/>
            </a:xfrm>
            <a:custGeom>
              <a:avLst/>
              <a:gdLst>
                <a:gd name="connsiteX0" fmla="*/ 11430 w 11429"/>
                <a:gd name="connsiteY0" fmla="*/ 4949 h 10664"/>
                <a:gd name="connsiteX1" fmla="*/ 5715 w 11429"/>
                <a:gd name="connsiteY1" fmla="*/ 10664 h 10664"/>
                <a:gd name="connsiteX2" fmla="*/ 0 w 11429"/>
                <a:gd name="connsiteY2" fmla="*/ 5902 h 10664"/>
                <a:gd name="connsiteX3" fmla="*/ 5715 w 11429"/>
                <a:gd name="connsiteY3" fmla="*/ 187 h 10664"/>
                <a:gd name="connsiteX4" fmla="*/ 11430 w 11429"/>
                <a:gd name="connsiteY4" fmla="*/ 4949 h 10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9" h="10664">
                  <a:moveTo>
                    <a:pt x="11430" y="4949"/>
                  </a:moveTo>
                  <a:cubicBezTo>
                    <a:pt x="11430" y="7807"/>
                    <a:pt x="8572" y="10664"/>
                    <a:pt x="5715" y="10664"/>
                  </a:cubicBezTo>
                  <a:cubicBezTo>
                    <a:pt x="1905" y="10664"/>
                    <a:pt x="0" y="8759"/>
                    <a:pt x="0" y="5902"/>
                  </a:cubicBezTo>
                  <a:cubicBezTo>
                    <a:pt x="0" y="3044"/>
                    <a:pt x="2857" y="187"/>
                    <a:pt x="5715" y="187"/>
                  </a:cubicBezTo>
                  <a:cubicBezTo>
                    <a:pt x="8572" y="-766"/>
                    <a:pt x="11430" y="2092"/>
                    <a:pt x="11430" y="4949"/>
                  </a:cubicBezTo>
                  <a:close/>
                </a:path>
              </a:pathLst>
            </a:custGeom>
            <a:solidFill>
              <a:srgbClr val="FFFFFF">
                <a:alpha val="40000"/>
              </a:srgbClr>
            </a:solidFill>
            <a:ln w="9525" cap="flat">
              <a:noFill/>
              <a:prstDash val="solid"/>
              <a:miter/>
            </a:ln>
          </p:spPr>
          <p:txBody>
            <a:bodyPr rtlCol="0" anchor="ctr"/>
            <a:lstStyle/>
            <a:p>
              <a:endParaRPr lang="en-US"/>
            </a:p>
          </p:txBody>
        </p:sp>
        <p:sp>
          <p:nvSpPr>
            <p:cNvPr id="300" name="Graphic 3">
              <a:extLst>
                <a:ext uri="{FF2B5EF4-FFF2-40B4-BE49-F238E27FC236}">
                  <a16:creationId xmlns:a16="http://schemas.microsoft.com/office/drawing/2014/main" id="{9D456C03-AF85-4F9F-9DF6-F636A314863B}"/>
                </a:ext>
              </a:extLst>
            </p:cNvPr>
            <p:cNvSpPr/>
            <p:nvPr/>
          </p:nvSpPr>
          <p:spPr>
            <a:xfrm>
              <a:off x="4549140" y="2933700"/>
              <a:ext cx="177164" cy="50482"/>
            </a:xfrm>
            <a:custGeom>
              <a:avLst/>
              <a:gdLst>
                <a:gd name="connsiteX0" fmla="*/ 177165 w 177164"/>
                <a:gd name="connsiteY0" fmla="*/ 43815 h 50482"/>
                <a:gd name="connsiteX1" fmla="*/ 0 w 177164"/>
                <a:gd name="connsiteY1" fmla="*/ 50483 h 50482"/>
                <a:gd name="connsiteX2" fmla="*/ 0 w 177164"/>
                <a:gd name="connsiteY2" fmla="*/ 5715 h 50482"/>
                <a:gd name="connsiteX3" fmla="*/ 177165 w 177164"/>
                <a:gd name="connsiteY3" fmla="*/ 0 h 50482"/>
              </a:gdLst>
              <a:ahLst/>
              <a:cxnLst>
                <a:cxn ang="0">
                  <a:pos x="connsiteX0" y="connsiteY0"/>
                </a:cxn>
                <a:cxn ang="0">
                  <a:pos x="connsiteX1" y="connsiteY1"/>
                </a:cxn>
                <a:cxn ang="0">
                  <a:pos x="connsiteX2" y="connsiteY2"/>
                </a:cxn>
                <a:cxn ang="0">
                  <a:pos x="connsiteX3" y="connsiteY3"/>
                </a:cxn>
              </a:cxnLst>
              <a:rect l="l" t="t" r="r" b="b"/>
              <a:pathLst>
                <a:path w="177164" h="50482">
                  <a:moveTo>
                    <a:pt x="177165" y="43815"/>
                  </a:moveTo>
                  <a:lnTo>
                    <a:pt x="0" y="50483"/>
                  </a:lnTo>
                  <a:lnTo>
                    <a:pt x="0" y="5715"/>
                  </a:lnTo>
                  <a:lnTo>
                    <a:pt x="177165" y="0"/>
                  </a:lnTo>
                  <a:close/>
                </a:path>
              </a:pathLst>
            </a:custGeom>
            <a:solidFill>
              <a:srgbClr val="444B8C"/>
            </a:solidFill>
            <a:ln w="9525" cap="flat">
              <a:noFill/>
              <a:prstDash val="solid"/>
              <a:miter/>
            </a:ln>
          </p:spPr>
          <p:txBody>
            <a:bodyPr rtlCol="0" anchor="ctr"/>
            <a:lstStyle/>
            <a:p>
              <a:endParaRPr lang="en-US"/>
            </a:p>
          </p:txBody>
        </p:sp>
        <p:grpSp>
          <p:nvGrpSpPr>
            <p:cNvPr id="301" name="Graphic 3">
              <a:extLst>
                <a:ext uri="{FF2B5EF4-FFF2-40B4-BE49-F238E27FC236}">
                  <a16:creationId xmlns:a16="http://schemas.microsoft.com/office/drawing/2014/main" id="{BAA34802-5010-477D-8F10-AB674184CCFA}"/>
                </a:ext>
              </a:extLst>
            </p:cNvPr>
            <p:cNvGrpSpPr/>
            <p:nvPr/>
          </p:nvGrpSpPr>
          <p:grpSpPr>
            <a:xfrm>
              <a:off x="4561522" y="2939415"/>
              <a:ext cx="153352" cy="40957"/>
              <a:chOff x="4561522" y="2939415"/>
              <a:chExt cx="153352" cy="40957"/>
            </a:xfrm>
            <a:solidFill>
              <a:srgbClr val="FFFFFF"/>
            </a:solidFill>
          </p:grpSpPr>
          <p:sp>
            <p:nvSpPr>
              <p:cNvPr id="302" name="Graphic 3">
                <a:extLst>
                  <a:ext uri="{FF2B5EF4-FFF2-40B4-BE49-F238E27FC236}">
                    <a16:creationId xmlns:a16="http://schemas.microsoft.com/office/drawing/2014/main" id="{E0B8B609-C155-4AA6-B055-DEDB633128C6}"/>
                  </a:ext>
                </a:extLst>
              </p:cNvPr>
              <p:cNvSpPr/>
              <p:nvPr/>
            </p:nvSpPr>
            <p:spPr>
              <a:xfrm>
                <a:off x="4561522" y="2944177"/>
                <a:ext cx="4762" cy="36194"/>
              </a:xfrm>
              <a:custGeom>
                <a:avLst/>
                <a:gdLst>
                  <a:gd name="connsiteX0" fmla="*/ 4763 w 4762"/>
                  <a:gd name="connsiteY0" fmla="*/ 36195 h 36194"/>
                  <a:gd name="connsiteX1" fmla="*/ 0 w 4762"/>
                  <a:gd name="connsiteY1" fmla="*/ 36195 h 36194"/>
                  <a:gd name="connsiteX2" fmla="*/ 0 w 4762"/>
                  <a:gd name="connsiteY2" fmla="*/ 0 h 36194"/>
                  <a:gd name="connsiteX3" fmla="*/ 4763 w 4762"/>
                  <a:gd name="connsiteY3" fmla="*/ 0 h 36194"/>
                </a:gdLst>
                <a:ahLst/>
                <a:cxnLst>
                  <a:cxn ang="0">
                    <a:pos x="connsiteX0" y="connsiteY0"/>
                  </a:cxn>
                  <a:cxn ang="0">
                    <a:pos x="connsiteX1" y="connsiteY1"/>
                  </a:cxn>
                  <a:cxn ang="0">
                    <a:pos x="connsiteX2" y="connsiteY2"/>
                  </a:cxn>
                  <a:cxn ang="0">
                    <a:pos x="connsiteX3" y="connsiteY3"/>
                  </a:cxn>
                </a:cxnLst>
                <a:rect l="l" t="t" r="r" b="b"/>
                <a:pathLst>
                  <a:path w="4762" h="36194">
                    <a:moveTo>
                      <a:pt x="4763" y="36195"/>
                    </a:moveTo>
                    <a:lnTo>
                      <a:pt x="0" y="36195"/>
                    </a:lnTo>
                    <a:lnTo>
                      <a:pt x="0" y="0"/>
                    </a:lnTo>
                    <a:lnTo>
                      <a:pt x="4763" y="0"/>
                    </a:lnTo>
                    <a:close/>
                  </a:path>
                </a:pathLst>
              </a:custGeom>
              <a:solidFill>
                <a:srgbClr val="FFFFFF"/>
              </a:solidFill>
              <a:ln w="9525" cap="flat">
                <a:noFill/>
                <a:prstDash val="solid"/>
                <a:miter/>
              </a:ln>
            </p:spPr>
            <p:txBody>
              <a:bodyPr rtlCol="0" anchor="ctr"/>
              <a:lstStyle/>
              <a:p>
                <a:endParaRPr lang="en-US"/>
              </a:p>
            </p:txBody>
          </p:sp>
          <p:sp>
            <p:nvSpPr>
              <p:cNvPr id="303" name="Graphic 3">
                <a:extLst>
                  <a:ext uri="{FF2B5EF4-FFF2-40B4-BE49-F238E27FC236}">
                    <a16:creationId xmlns:a16="http://schemas.microsoft.com/office/drawing/2014/main" id="{E2367456-A96C-4224-ACBD-FB2BC3BF13F1}"/>
                  </a:ext>
                </a:extLst>
              </p:cNvPr>
              <p:cNvSpPr/>
              <p:nvPr/>
            </p:nvSpPr>
            <p:spPr>
              <a:xfrm>
                <a:off x="4571047" y="2944177"/>
                <a:ext cx="4762" cy="36194"/>
              </a:xfrm>
              <a:custGeom>
                <a:avLst/>
                <a:gdLst>
                  <a:gd name="connsiteX0" fmla="*/ 4763 w 4762"/>
                  <a:gd name="connsiteY0" fmla="*/ 35242 h 36194"/>
                  <a:gd name="connsiteX1" fmla="*/ 0 w 4762"/>
                  <a:gd name="connsiteY1" fmla="*/ 36195 h 36194"/>
                  <a:gd name="connsiteX2" fmla="*/ 0 w 4762"/>
                  <a:gd name="connsiteY2" fmla="*/ 0 h 36194"/>
                  <a:gd name="connsiteX3" fmla="*/ 4763 w 4762"/>
                  <a:gd name="connsiteY3" fmla="*/ 0 h 36194"/>
                </a:gdLst>
                <a:ahLst/>
                <a:cxnLst>
                  <a:cxn ang="0">
                    <a:pos x="connsiteX0" y="connsiteY0"/>
                  </a:cxn>
                  <a:cxn ang="0">
                    <a:pos x="connsiteX1" y="connsiteY1"/>
                  </a:cxn>
                  <a:cxn ang="0">
                    <a:pos x="connsiteX2" y="connsiteY2"/>
                  </a:cxn>
                  <a:cxn ang="0">
                    <a:pos x="connsiteX3" y="connsiteY3"/>
                  </a:cxn>
                </a:cxnLst>
                <a:rect l="l" t="t" r="r" b="b"/>
                <a:pathLst>
                  <a:path w="4762" h="36194">
                    <a:moveTo>
                      <a:pt x="4763" y="35242"/>
                    </a:moveTo>
                    <a:lnTo>
                      <a:pt x="0" y="36195"/>
                    </a:lnTo>
                    <a:lnTo>
                      <a:pt x="0" y="0"/>
                    </a:lnTo>
                    <a:lnTo>
                      <a:pt x="4763" y="0"/>
                    </a:lnTo>
                    <a:close/>
                  </a:path>
                </a:pathLst>
              </a:custGeom>
              <a:solidFill>
                <a:srgbClr val="FFFFFF"/>
              </a:solidFill>
              <a:ln w="9525" cap="flat">
                <a:noFill/>
                <a:prstDash val="solid"/>
                <a:miter/>
              </a:ln>
            </p:spPr>
            <p:txBody>
              <a:bodyPr rtlCol="0" anchor="ctr"/>
              <a:lstStyle/>
              <a:p>
                <a:endParaRPr lang="en-US"/>
              </a:p>
            </p:txBody>
          </p:sp>
          <p:sp>
            <p:nvSpPr>
              <p:cNvPr id="304" name="Graphic 3">
                <a:extLst>
                  <a:ext uri="{FF2B5EF4-FFF2-40B4-BE49-F238E27FC236}">
                    <a16:creationId xmlns:a16="http://schemas.microsoft.com/office/drawing/2014/main" id="{2E29E3C4-CEA4-4F09-8548-74BDE0ADA57E}"/>
                  </a:ext>
                </a:extLst>
              </p:cNvPr>
              <p:cNvSpPr/>
              <p:nvPr/>
            </p:nvSpPr>
            <p:spPr>
              <a:xfrm>
                <a:off x="4580572" y="2943225"/>
                <a:ext cx="4762" cy="36195"/>
              </a:xfrm>
              <a:custGeom>
                <a:avLst/>
                <a:gdLst>
                  <a:gd name="connsiteX0" fmla="*/ 4763 w 4762"/>
                  <a:gd name="connsiteY0" fmla="*/ 36195 h 36195"/>
                  <a:gd name="connsiteX1" fmla="*/ 0 w 4762"/>
                  <a:gd name="connsiteY1" fmla="*/ 36195 h 36195"/>
                  <a:gd name="connsiteX2" fmla="*/ 0 w 4762"/>
                  <a:gd name="connsiteY2" fmla="*/ 0 h 36195"/>
                  <a:gd name="connsiteX3" fmla="*/ 4763 w 4762"/>
                  <a:gd name="connsiteY3" fmla="*/ 0 h 36195"/>
                </a:gdLst>
                <a:ahLst/>
                <a:cxnLst>
                  <a:cxn ang="0">
                    <a:pos x="connsiteX0" y="connsiteY0"/>
                  </a:cxn>
                  <a:cxn ang="0">
                    <a:pos x="connsiteX1" y="connsiteY1"/>
                  </a:cxn>
                  <a:cxn ang="0">
                    <a:pos x="connsiteX2" y="connsiteY2"/>
                  </a:cxn>
                  <a:cxn ang="0">
                    <a:pos x="connsiteX3" y="connsiteY3"/>
                  </a:cxn>
                </a:cxnLst>
                <a:rect l="l" t="t" r="r" b="b"/>
                <a:pathLst>
                  <a:path w="4762" h="36195">
                    <a:moveTo>
                      <a:pt x="4763" y="36195"/>
                    </a:moveTo>
                    <a:lnTo>
                      <a:pt x="0" y="36195"/>
                    </a:lnTo>
                    <a:lnTo>
                      <a:pt x="0" y="0"/>
                    </a:lnTo>
                    <a:lnTo>
                      <a:pt x="4763" y="0"/>
                    </a:lnTo>
                    <a:close/>
                  </a:path>
                </a:pathLst>
              </a:custGeom>
              <a:solidFill>
                <a:srgbClr val="FFFFFF"/>
              </a:solidFill>
              <a:ln w="9525" cap="flat">
                <a:noFill/>
                <a:prstDash val="solid"/>
                <a:miter/>
              </a:ln>
            </p:spPr>
            <p:txBody>
              <a:bodyPr rtlCol="0" anchor="ctr"/>
              <a:lstStyle/>
              <a:p>
                <a:endParaRPr lang="en-US"/>
              </a:p>
            </p:txBody>
          </p:sp>
          <p:sp>
            <p:nvSpPr>
              <p:cNvPr id="305" name="Graphic 3">
                <a:extLst>
                  <a:ext uri="{FF2B5EF4-FFF2-40B4-BE49-F238E27FC236}">
                    <a16:creationId xmlns:a16="http://schemas.microsoft.com/office/drawing/2014/main" id="{64A3C26E-077D-4CD0-AFA8-5CD95CC67F48}"/>
                  </a:ext>
                </a:extLst>
              </p:cNvPr>
              <p:cNvSpPr/>
              <p:nvPr/>
            </p:nvSpPr>
            <p:spPr>
              <a:xfrm>
                <a:off x="4590097" y="2943225"/>
                <a:ext cx="4762" cy="36195"/>
              </a:xfrm>
              <a:custGeom>
                <a:avLst/>
                <a:gdLst>
                  <a:gd name="connsiteX0" fmla="*/ 4763 w 4762"/>
                  <a:gd name="connsiteY0" fmla="*/ 36195 h 36195"/>
                  <a:gd name="connsiteX1" fmla="*/ 0 w 4762"/>
                  <a:gd name="connsiteY1" fmla="*/ 36195 h 36195"/>
                  <a:gd name="connsiteX2" fmla="*/ 0 w 4762"/>
                  <a:gd name="connsiteY2" fmla="*/ 0 h 36195"/>
                  <a:gd name="connsiteX3" fmla="*/ 4763 w 4762"/>
                  <a:gd name="connsiteY3" fmla="*/ 0 h 36195"/>
                </a:gdLst>
                <a:ahLst/>
                <a:cxnLst>
                  <a:cxn ang="0">
                    <a:pos x="connsiteX0" y="connsiteY0"/>
                  </a:cxn>
                  <a:cxn ang="0">
                    <a:pos x="connsiteX1" y="connsiteY1"/>
                  </a:cxn>
                  <a:cxn ang="0">
                    <a:pos x="connsiteX2" y="connsiteY2"/>
                  </a:cxn>
                  <a:cxn ang="0">
                    <a:pos x="connsiteX3" y="connsiteY3"/>
                  </a:cxn>
                </a:cxnLst>
                <a:rect l="l" t="t" r="r" b="b"/>
                <a:pathLst>
                  <a:path w="4762" h="36195">
                    <a:moveTo>
                      <a:pt x="4763" y="36195"/>
                    </a:moveTo>
                    <a:lnTo>
                      <a:pt x="0" y="36195"/>
                    </a:lnTo>
                    <a:lnTo>
                      <a:pt x="0" y="0"/>
                    </a:lnTo>
                    <a:lnTo>
                      <a:pt x="4763" y="0"/>
                    </a:lnTo>
                    <a:close/>
                  </a:path>
                </a:pathLst>
              </a:custGeom>
              <a:solidFill>
                <a:srgbClr val="FFFFFF"/>
              </a:solidFill>
              <a:ln w="9525" cap="flat">
                <a:noFill/>
                <a:prstDash val="solid"/>
                <a:miter/>
              </a:ln>
            </p:spPr>
            <p:txBody>
              <a:bodyPr rtlCol="0" anchor="ctr"/>
              <a:lstStyle/>
              <a:p>
                <a:endParaRPr lang="en-US"/>
              </a:p>
            </p:txBody>
          </p:sp>
          <p:sp>
            <p:nvSpPr>
              <p:cNvPr id="306" name="Graphic 3">
                <a:extLst>
                  <a:ext uri="{FF2B5EF4-FFF2-40B4-BE49-F238E27FC236}">
                    <a16:creationId xmlns:a16="http://schemas.microsoft.com/office/drawing/2014/main" id="{78A1C4E9-20C9-42EE-8547-0D532233F57B}"/>
                  </a:ext>
                </a:extLst>
              </p:cNvPr>
              <p:cNvSpPr/>
              <p:nvPr/>
            </p:nvSpPr>
            <p:spPr>
              <a:xfrm>
                <a:off x="4598670" y="2943225"/>
                <a:ext cx="5714" cy="35242"/>
              </a:xfrm>
              <a:custGeom>
                <a:avLst/>
                <a:gdLst>
                  <a:gd name="connsiteX0" fmla="*/ 5715 w 5714"/>
                  <a:gd name="connsiteY0" fmla="*/ 35242 h 35242"/>
                  <a:gd name="connsiteX1" fmla="*/ 0 w 5714"/>
                  <a:gd name="connsiteY1" fmla="*/ 35242 h 35242"/>
                  <a:gd name="connsiteX2" fmla="*/ 0 w 5714"/>
                  <a:gd name="connsiteY2" fmla="*/ 0 h 35242"/>
                  <a:gd name="connsiteX3" fmla="*/ 5715 w 5714"/>
                  <a:gd name="connsiteY3" fmla="*/ 0 h 35242"/>
                </a:gdLst>
                <a:ahLst/>
                <a:cxnLst>
                  <a:cxn ang="0">
                    <a:pos x="connsiteX0" y="connsiteY0"/>
                  </a:cxn>
                  <a:cxn ang="0">
                    <a:pos x="connsiteX1" y="connsiteY1"/>
                  </a:cxn>
                  <a:cxn ang="0">
                    <a:pos x="connsiteX2" y="connsiteY2"/>
                  </a:cxn>
                  <a:cxn ang="0">
                    <a:pos x="connsiteX3" y="connsiteY3"/>
                  </a:cxn>
                </a:cxnLst>
                <a:rect l="l" t="t" r="r" b="b"/>
                <a:pathLst>
                  <a:path w="5714" h="35242">
                    <a:moveTo>
                      <a:pt x="5715" y="35242"/>
                    </a:moveTo>
                    <a:lnTo>
                      <a:pt x="0" y="35242"/>
                    </a:lnTo>
                    <a:lnTo>
                      <a:pt x="0" y="0"/>
                    </a:lnTo>
                    <a:lnTo>
                      <a:pt x="5715" y="0"/>
                    </a:lnTo>
                    <a:close/>
                  </a:path>
                </a:pathLst>
              </a:custGeom>
              <a:solidFill>
                <a:srgbClr val="FFFFFF"/>
              </a:solidFill>
              <a:ln w="9525" cap="flat">
                <a:noFill/>
                <a:prstDash val="solid"/>
                <a:miter/>
              </a:ln>
            </p:spPr>
            <p:txBody>
              <a:bodyPr rtlCol="0" anchor="ctr"/>
              <a:lstStyle/>
              <a:p>
                <a:endParaRPr lang="en-US"/>
              </a:p>
            </p:txBody>
          </p:sp>
          <p:sp>
            <p:nvSpPr>
              <p:cNvPr id="307" name="Graphic 3">
                <a:extLst>
                  <a:ext uri="{FF2B5EF4-FFF2-40B4-BE49-F238E27FC236}">
                    <a16:creationId xmlns:a16="http://schemas.microsoft.com/office/drawing/2014/main" id="{C24288BA-7C3F-4FDC-8B2E-1ABE391C5410}"/>
                  </a:ext>
                </a:extLst>
              </p:cNvPr>
              <p:cNvSpPr/>
              <p:nvPr/>
            </p:nvSpPr>
            <p:spPr>
              <a:xfrm>
                <a:off x="4608195" y="2942272"/>
                <a:ext cx="5714" cy="36195"/>
              </a:xfrm>
              <a:custGeom>
                <a:avLst/>
                <a:gdLst>
                  <a:gd name="connsiteX0" fmla="*/ 5715 w 5714"/>
                  <a:gd name="connsiteY0" fmla="*/ 36195 h 36195"/>
                  <a:gd name="connsiteX1" fmla="*/ 0 w 5714"/>
                  <a:gd name="connsiteY1" fmla="*/ 36195 h 36195"/>
                  <a:gd name="connsiteX2" fmla="*/ 0 w 5714"/>
                  <a:gd name="connsiteY2" fmla="*/ 0 h 36195"/>
                  <a:gd name="connsiteX3" fmla="*/ 5715 w 5714"/>
                  <a:gd name="connsiteY3" fmla="*/ 0 h 36195"/>
                </a:gdLst>
                <a:ahLst/>
                <a:cxnLst>
                  <a:cxn ang="0">
                    <a:pos x="connsiteX0" y="connsiteY0"/>
                  </a:cxn>
                  <a:cxn ang="0">
                    <a:pos x="connsiteX1" y="connsiteY1"/>
                  </a:cxn>
                  <a:cxn ang="0">
                    <a:pos x="connsiteX2" y="connsiteY2"/>
                  </a:cxn>
                  <a:cxn ang="0">
                    <a:pos x="connsiteX3" y="connsiteY3"/>
                  </a:cxn>
                </a:cxnLst>
                <a:rect l="l" t="t" r="r" b="b"/>
                <a:pathLst>
                  <a:path w="5714" h="36195">
                    <a:moveTo>
                      <a:pt x="5715" y="36195"/>
                    </a:moveTo>
                    <a:lnTo>
                      <a:pt x="0" y="36195"/>
                    </a:lnTo>
                    <a:lnTo>
                      <a:pt x="0" y="0"/>
                    </a:lnTo>
                    <a:lnTo>
                      <a:pt x="5715" y="0"/>
                    </a:lnTo>
                    <a:close/>
                  </a:path>
                </a:pathLst>
              </a:custGeom>
              <a:solidFill>
                <a:srgbClr val="FFFFFF"/>
              </a:solidFill>
              <a:ln w="9525" cap="flat">
                <a:noFill/>
                <a:prstDash val="solid"/>
                <a:miter/>
              </a:ln>
            </p:spPr>
            <p:txBody>
              <a:bodyPr rtlCol="0" anchor="ctr"/>
              <a:lstStyle/>
              <a:p>
                <a:endParaRPr lang="en-US"/>
              </a:p>
            </p:txBody>
          </p:sp>
          <p:sp>
            <p:nvSpPr>
              <p:cNvPr id="308" name="Graphic 3">
                <a:extLst>
                  <a:ext uri="{FF2B5EF4-FFF2-40B4-BE49-F238E27FC236}">
                    <a16:creationId xmlns:a16="http://schemas.microsoft.com/office/drawing/2014/main" id="{87D53312-2065-4A95-A6DB-C82A887F26A6}"/>
                  </a:ext>
                </a:extLst>
              </p:cNvPr>
              <p:cNvSpPr/>
              <p:nvPr/>
            </p:nvSpPr>
            <p:spPr>
              <a:xfrm>
                <a:off x="4617720" y="2942272"/>
                <a:ext cx="5714" cy="36195"/>
              </a:xfrm>
              <a:custGeom>
                <a:avLst/>
                <a:gdLst>
                  <a:gd name="connsiteX0" fmla="*/ 5715 w 5714"/>
                  <a:gd name="connsiteY0" fmla="*/ 36195 h 36195"/>
                  <a:gd name="connsiteX1" fmla="*/ 0 w 5714"/>
                  <a:gd name="connsiteY1" fmla="*/ 36195 h 36195"/>
                  <a:gd name="connsiteX2" fmla="*/ 0 w 5714"/>
                  <a:gd name="connsiteY2" fmla="*/ 0 h 36195"/>
                  <a:gd name="connsiteX3" fmla="*/ 5715 w 5714"/>
                  <a:gd name="connsiteY3" fmla="*/ 0 h 36195"/>
                </a:gdLst>
                <a:ahLst/>
                <a:cxnLst>
                  <a:cxn ang="0">
                    <a:pos x="connsiteX0" y="connsiteY0"/>
                  </a:cxn>
                  <a:cxn ang="0">
                    <a:pos x="connsiteX1" y="connsiteY1"/>
                  </a:cxn>
                  <a:cxn ang="0">
                    <a:pos x="connsiteX2" y="connsiteY2"/>
                  </a:cxn>
                  <a:cxn ang="0">
                    <a:pos x="connsiteX3" y="connsiteY3"/>
                  </a:cxn>
                </a:cxnLst>
                <a:rect l="l" t="t" r="r" b="b"/>
                <a:pathLst>
                  <a:path w="5714" h="36195">
                    <a:moveTo>
                      <a:pt x="5715" y="36195"/>
                    </a:moveTo>
                    <a:lnTo>
                      <a:pt x="0" y="36195"/>
                    </a:lnTo>
                    <a:lnTo>
                      <a:pt x="0" y="0"/>
                    </a:lnTo>
                    <a:lnTo>
                      <a:pt x="5715" y="0"/>
                    </a:lnTo>
                    <a:close/>
                  </a:path>
                </a:pathLst>
              </a:custGeom>
              <a:solidFill>
                <a:srgbClr val="FFFFFF"/>
              </a:solidFill>
              <a:ln w="9525" cap="flat">
                <a:noFill/>
                <a:prstDash val="solid"/>
                <a:miter/>
              </a:ln>
            </p:spPr>
            <p:txBody>
              <a:bodyPr rtlCol="0" anchor="ctr"/>
              <a:lstStyle/>
              <a:p>
                <a:endParaRPr lang="en-US"/>
              </a:p>
            </p:txBody>
          </p:sp>
          <p:sp>
            <p:nvSpPr>
              <p:cNvPr id="309" name="Graphic 3">
                <a:extLst>
                  <a:ext uri="{FF2B5EF4-FFF2-40B4-BE49-F238E27FC236}">
                    <a16:creationId xmlns:a16="http://schemas.microsoft.com/office/drawing/2014/main" id="{0495FB37-4E0D-4FCE-975C-D1CCCCCDC7E6}"/>
                  </a:ext>
                </a:extLst>
              </p:cNvPr>
              <p:cNvSpPr/>
              <p:nvPr/>
            </p:nvSpPr>
            <p:spPr>
              <a:xfrm>
                <a:off x="4627245" y="2942272"/>
                <a:ext cx="4762" cy="35242"/>
              </a:xfrm>
              <a:custGeom>
                <a:avLst/>
                <a:gdLst>
                  <a:gd name="connsiteX0" fmla="*/ 4763 w 4762"/>
                  <a:gd name="connsiteY0" fmla="*/ 35243 h 35242"/>
                  <a:gd name="connsiteX1" fmla="*/ 0 w 4762"/>
                  <a:gd name="connsiteY1" fmla="*/ 35243 h 35242"/>
                  <a:gd name="connsiteX2" fmla="*/ 0 w 4762"/>
                  <a:gd name="connsiteY2" fmla="*/ 0 h 35242"/>
                  <a:gd name="connsiteX3" fmla="*/ 4763 w 4762"/>
                  <a:gd name="connsiteY3" fmla="*/ 0 h 35242"/>
                </a:gdLst>
                <a:ahLst/>
                <a:cxnLst>
                  <a:cxn ang="0">
                    <a:pos x="connsiteX0" y="connsiteY0"/>
                  </a:cxn>
                  <a:cxn ang="0">
                    <a:pos x="connsiteX1" y="connsiteY1"/>
                  </a:cxn>
                  <a:cxn ang="0">
                    <a:pos x="connsiteX2" y="connsiteY2"/>
                  </a:cxn>
                  <a:cxn ang="0">
                    <a:pos x="connsiteX3" y="connsiteY3"/>
                  </a:cxn>
                </a:cxnLst>
                <a:rect l="l" t="t" r="r" b="b"/>
                <a:pathLst>
                  <a:path w="4762" h="35242">
                    <a:moveTo>
                      <a:pt x="4763" y="35243"/>
                    </a:moveTo>
                    <a:lnTo>
                      <a:pt x="0" y="35243"/>
                    </a:lnTo>
                    <a:lnTo>
                      <a:pt x="0" y="0"/>
                    </a:lnTo>
                    <a:lnTo>
                      <a:pt x="4763" y="0"/>
                    </a:lnTo>
                    <a:close/>
                  </a:path>
                </a:pathLst>
              </a:custGeom>
              <a:solidFill>
                <a:srgbClr val="FFFFFF"/>
              </a:solidFill>
              <a:ln w="9525" cap="flat">
                <a:noFill/>
                <a:prstDash val="solid"/>
                <a:miter/>
              </a:ln>
            </p:spPr>
            <p:txBody>
              <a:bodyPr rtlCol="0" anchor="ctr"/>
              <a:lstStyle/>
              <a:p>
                <a:endParaRPr lang="en-US"/>
              </a:p>
            </p:txBody>
          </p:sp>
          <p:sp>
            <p:nvSpPr>
              <p:cNvPr id="310" name="Graphic 3">
                <a:extLst>
                  <a:ext uri="{FF2B5EF4-FFF2-40B4-BE49-F238E27FC236}">
                    <a16:creationId xmlns:a16="http://schemas.microsoft.com/office/drawing/2014/main" id="{15A7FAC5-B834-43B9-BE19-C3DC946D7F1E}"/>
                  </a:ext>
                </a:extLst>
              </p:cNvPr>
              <p:cNvSpPr/>
              <p:nvPr/>
            </p:nvSpPr>
            <p:spPr>
              <a:xfrm>
                <a:off x="4636770" y="2941320"/>
                <a:ext cx="4762" cy="36195"/>
              </a:xfrm>
              <a:custGeom>
                <a:avLst/>
                <a:gdLst>
                  <a:gd name="connsiteX0" fmla="*/ 4763 w 4762"/>
                  <a:gd name="connsiteY0" fmla="*/ 36195 h 36195"/>
                  <a:gd name="connsiteX1" fmla="*/ 0 w 4762"/>
                  <a:gd name="connsiteY1" fmla="*/ 36195 h 36195"/>
                  <a:gd name="connsiteX2" fmla="*/ 0 w 4762"/>
                  <a:gd name="connsiteY2" fmla="*/ 952 h 36195"/>
                  <a:gd name="connsiteX3" fmla="*/ 4763 w 4762"/>
                  <a:gd name="connsiteY3" fmla="*/ 0 h 36195"/>
                </a:gdLst>
                <a:ahLst/>
                <a:cxnLst>
                  <a:cxn ang="0">
                    <a:pos x="connsiteX0" y="connsiteY0"/>
                  </a:cxn>
                  <a:cxn ang="0">
                    <a:pos x="connsiteX1" y="connsiteY1"/>
                  </a:cxn>
                  <a:cxn ang="0">
                    <a:pos x="connsiteX2" y="connsiteY2"/>
                  </a:cxn>
                  <a:cxn ang="0">
                    <a:pos x="connsiteX3" y="connsiteY3"/>
                  </a:cxn>
                </a:cxnLst>
                <a:rect l="l" t="t" r="r" b="b"/>
                <a:pathLst>
                  <a:path w="4762" h="36195">
                    <a:moveTo>
                      <a:pt x="4763" y="36195"/>
                    </a:moveTo>
                    <a:lnTo>
                      <a:pt x="0" y="36195"/>
                    </a:lnTo>
                    <a:lnTo>
                      <a:pt x="0" y="952"/>
                    </a:lnTo>
                    <a:lnTo>
                      <a:pt x="4763" y="0"/>
                    </a:lnTo>
                    <a:close/>
                  </a:path>
                </a:pathLst>
              </a:custGeom>
              <a:solidFill>
                <a:srgbClr val="FFFFFF"/>
              </a:solidFill>
              <a:ln w="9525" cap="flat">
                <a:noFill/>
                <a:prstDash val="solid"/>
                <a:miter/>
              </a:ln>
            </p:spPr>
            <p:txBody>
              <a:bodyPr rtlCol="0" anchor="ctr"/>
              <a:lstStyle/>
              <a:p>
                <a:endParaRPr lang="en-US"/>
              </a:p>
            </p:txBody>
          </p:sp>
          <p:sp>
            <p:nvSpPr>
              <p:cNvPr id="311" name="Graphic 3">
                <a:extLst>
                  <a:ext uri="{FF2B5EF4-FFF2-40B4-BE49-F238E27FC236}">
                    <a16:creationId xmlns:a16="http://schemas.microsoft.com/office/drawing/2014/main" id="{0F57FD31-1F64-4D1B-B552-4A85B8E8779B}"/>
                  </a:ext>
                </a:extLst>
              </p:cNvPr>
              <p:cNvSpPr/>
              <p:nvPr/>
            </p:nvSpPr>
            <p:spPr>
              <a:xfrm>
                <a:off x="4645342" y="2941320"/>
                <a:ext cx="5715" cy="36195"/>
              </a:xfrm>
              <a:custGeom>
                <a:avLst/>
                <a:gdLst>
                  <a:gd name="connsiteX0" fmla="*/ 5715 w 5715"/>
                  <a:gd name="connsiteY0" fmla="*/ 35242 h 36195"/>
                  <a:gd name="connsiteX1" fmla="*/ 0 w 5715"/>
                  <a:gd name="connsiteY1" fmla="*/ 36195 h 36195"/>
                  <a:gd name="connsiteX2" fmla="*/ 0 w 5715"/>
                  <a:gd name="connsiteY2" fmla="*/ 0 h 36195"/>
                  <a:gd name="connsiteX3" fmla="*/ 5715 w 5715"/>
                  <a:gd name="connsiteY3" fmla="*/ 0 h 36195"/>
                </a:gdLst>
                <a:ahLst/>
                <a:cxnLst>
                  <a:cxn ang="0">
                    <a:pos x="connsiteX0" y="connsiteY0"/>
                  </a:cxn>
                  <a:cxn ang="0">
                    <a:pos x="connsiteX1" y="connsiteY1"/>
                  </a:cxn>
                  <a:cxn ang="0">
                    <a:pos x="connsiteX2" y="connsiteY2"/>
                  </a:cxn>
                  <a:cxn ang="0">
                    <a:pos x="connsiteX3" y="connsiteY3"/>
                  </a:cxn>
                </a:cxnLst>
                <a:rect l="l" t="t" r="r" b="b"/>
                <a:pathLst>
                  <a:path w="5715" h="36195">
                    <a:moveTo>
                      <a:pt x="5715" y="35242"/>
                    </a:moveTo>
                    <a:lnTo>
                      <a:pt x="0" y="36195"/>
                    </a:lnTo>
                    <a:lnTo>
                      <a:pt x="0" y="0"/>
                    </a:lnTo>
                    <a:lnTo>
                      <a:pt x="5715" y="0"/>
                    </a:lnTo>
                    <a:close/>
                  </a:path>
                </a:pathLst>
              </a:custGeom>
              <a:solidFill>
                <a:srgbClr val="FFFFFF"/>
              </a:solidFill>
              <a:ln w="9525" cap="flat">
                <a:noFill/>
                <a:prstDash val="solid"/>
                <a:miter/>
              </a:ln>
            </p:spPr>
            <p:txBody>
              <a:bodyPr rtlCol="0" anchor="ctr"/>
              <a:lstStyle/>
              <a:p>
                <a:endParaRPr lang="en-US"/>
              </a:p>
            </p:txBody>
          </p:sp>
          <p:sp>
            <p:nvSpPr>
              <p:cNvPr id="312" name="Graphic 3">
                <a:extLst>
                  <a:ext uri="{FF2B5EF4-FFF2-40B4-BE49-F238E27FC236}">
                    <a16:creationId xmlns:a16="http://schemas.microsoft.com/office/drawing/2014/main" id="{FAAF50E4-D6EB-483D-BFA8-40146CA5BBB8}"/>
                  </a:ext>
                </a:extLst>
              </p:cNvPr>
              <p:cNvSpPr/>
              <p:nvPr/>
            </p:nvSpPr>
            <p:spPr>
              <a:xfrm>
                <a:off x="4654867" y="2941320"/>
                <a:ext cx="5715" cy="35242"/>
              </a:xfrm>
              <a:custGeom>
                <a:avLst/>
                <a:gdLst>
                  <a:gd name="connsiteX0" fmla="*/ 5715 w 5715"/>
                  <a:gd name="connsiteY0" fmla="*/ 35242 h 35242"/>
                  <a:gd name="connsiteX1" fmla="*/ 0 w 5715"/>
                  <a:gd name="connsiteY1" fmla="*/ 35242 h 35242"/>
                  <a:gd name="connsiteX2" fmla="*/ 0 w 5715"/>
                  <a:gd name="connsiteY2" fmla="*/ 0 h 35242"/>
                  <a:gd name="connsiteX3" fmla="*/ 5715 w 5715"/>
                  <a:gd name="connsiteY3" fmla="*/ 0 h 35242"/>
                </a:gdLst>
                <a:ahLst/>
                <a:cxnLst>
                  <a:cxn ang="0">
                    <a:pos x="connsiteX0" y="connsiteY0"/>
                  </a:cxn>
                  <a:cxn ang="0">
                    <a:pos x="connsiteX1" y="connsiteY1"/>
                  </a:cxn>
                  <a:cxn ang="0">
                    <a:pos x="connsiteX2" y="connsiteY2"/>
                  </a:cxn>
                  <a:cxn ang="0">
                    <a:pos x="connsiteX3" y="connsiteY3"/>
                  </a:cxn>
                </a:cxnLst>
                <a:rect l="l" t="t" r="r" b="b"/>
                <a:pathLst>
                  <a:path w="5715" h="35242">
                    <a:moveTo>
                      <a:pt x="5715" y="35242"/>
                    </a:moveTo>
                    <a:lnTo>
                      <a:pt x="0" y="35242"/>
                    </a:lnTo>
                    <a:lnTo>
                      <a:pt x="0" y="0"/>
                    </a:lnTo>
                    <a:lnTo>
                      <a:pt x="5715" y="0"/>
                    </a:lnTo>
                    <a:close/>
                  </a:path>
                </a:pathLst>
              </a:custGeom>
              <a:solidFill>
                <a:srgbClr val="FFFFFF"/>
              </a:solidFill>
              <a:ln w="9525" cap="flat">
                <a:noFill/>
                <a:prstDash val="solid"/>
                <a:miter/>
              </a:ln>
            </p:spPr>
            <p:txBody>
              <a:bodyPr rtlCol="0" anchor="ctr"/>
              <a:lstStyle/>
              <a:p>
                <a:endParaRPr lang="en-US"/>
              </a:p>
            </p:txBody>
          </p:sp>
          <p:sp>
            <p:nvSpPr>
              <p:cNvPr id="313" name="Graphic 3">
                <a:extLst>
                  <a:ext uri="{FF2B5EF4-FFF2-40B4-BE49-F238E27FC236}">
                    <a16:creationId xmlns:a16="http://schemas.microsoft.com/office/drawing/2014/main" id="{5604DE8C-1ABA-4058-A130-12030AA26D3C}"/>
                  </a:ext>
                </a:extLst>
              </p:cNvPr>
              <p:cNvSpPr/>
              <p:nvPr/>
            </p:nvSpPr>
            <p:spPr>
              <a:xfrm>
                <a:off x="4664392" y="2940367"/>
                <a:ext cx="4762" cy="36195"/>
              </a:xfrm>
              <a:custGeom>
                <a:avLst/>
                <a:gdLst>
                  <a:gd name="connsiteX0" fmla="*/ 4763 w 4762"/>
                  <a:gd name="connsiteY0" fmla="*/ 36195 h 36195"/>
                  <a:gd name="connsiteX1" fmla="*/ 0 w 4762"/>
                  <a:gd name="connsiteY1" fmla="*/ 36195 h 36195"/>
                  <a:gd name="connsiteX2" fmla="*/ 0 w 4762"/>
                  <a:gd name="connsiteY2" fmla="*/ 953 h 36195"/>
                  <a:gd name="connsiteX3" fmla="*/ 4763 w 4762"/>
                  <a:gd name="connsiteY3" fmla="*/ 0 h 36195"/>
                </a:gdLst>
                <a:ahLst/>
                <a:cxnLst>
                  <a:cxn ang="0">
                    <a:pos x="connsiteX0" y="connsiteY0"/>
                  </a:cxn>
                  <a:cxn ang="0">
                    <a:pos x="connsiteX1" y="connsiteY1"/>
                  </a:cxn>
                  <a:cxn ang="0">
                    <a:pos x="connsiteX2" y="connsiteY2"/>
                  </a:cxn>
                  <a:cxn ang="0">
                    <a:pos x="connsiteX3" y="connsiteY3"/>
                  </a:cxn>
                </a:cxnLst>
                <a:rect l="l" t="t" r="r" b="b"/>
                <a:pathLst>
                  <a:path w="4762" h="36195">
                    <a:moveTo>
                      <a:pt x="4763" y="36195"/>
                    </a:moveTo>
                    <a:lnTo>
                      <a:pt x="0" y="36195"/>
                    </a:lnTo>
                    <a:lnTo>
                      <a:pt x="0" y="953"/>
                    </a:lnTo>
                    <a:lnTo>
                      <a:pt x="4763" y="0"/>
                    </a:lnTo>
                    <a:close/>
                  </a:path>
                </a:pathLst>
              </a:custGeom>
              <a:solidFill>
                <a:srgbClr val="FFFFFF"/>
              </a:solidFill>
              <a:ln w="9525" cap="flat">
                <a:noFill/>
                <a:prstDash val="solid"/>
                <a:miter/>
              </a:ln>
            </p:spPr>
            <p:txBody>
              <a:bodyPr rtlCol="0" anchor="ctr"/>
              <a:lstStyle/>
              <a:p>
                <a:endParaRPr lang="en-US"/>
              </a:p>
            </p:txBody>
          </p:sp>
          <p:sp>
            <p:nvSpPr>
              <p:cNvPr id="314" name="Graphic 3">
                <a:extLst>
                  <a:ext uri="{FF2B5EF4-FFF2-40B4-BE49-F238E27FC236}">
                    <a16:creationId xmlns:a16="http://schemas.microsoft.com/office/drawing/2014/main" id="{C9E40387-DA5F-43EC-9D1B-7B7E94F97C1A}"/>
                  </a:ext>
                </a:extLst>
              </p:cNvPr>
              <p:cNvSpPr/>
              <p:nvPr/>
            </p:nvSpPr>
            <p:spPr>
              <a:xfrm>
                <a:off x="4673917" y="2940367"/>
                <a:ext cx="4762" cy="36195"/>
              </a:xfrm>
              <a:custGeom>
                <a:avLst/>
                <a:gdLst>
                  <a:gd name="connsiteX0" fmla="*/ 4763 w 4762"/>
                  <a:gd name="connsiteY0" fmla="*/ 35242 h 36195"/>
                  <a:gd name="connsiteX1" fmla="*/ 0 w 4762"/>
                  <a:gd name="connsiteY1" fmla="*/ 36195 h 36195"/>
                  <a:gd name="connsiteX2" fmla="*/ 0 w 4762"/>
                  <a:gd name="connsiteY2" fmla="*/ 0 h 36195"/>
                  <a:gd name="connsiteX3" fmla="*/ 4763 w 4762"/>
                  <a:gd name="connsiteY3" fmla="*/ 0 h 36195"/>
                </a:gdLst>
                <a:ahLst/>
                <a:cxnLst>
                  <a:cxn ang="0">
                    <a:pos x="connsiteX0" y="connsiteY0"/>
                  </a:cxn>
                  <a:cxn ang="0">
                    <a:pos x="connsiteX1" y="connsiteY1"/>
                  </a:cxn>
                  <a:cxn ang="0">
                    <a:pos x="connsiteX2" y="connsiteY2"/>
                  </a:cxn>
                  <a:cxn ang="0">
                    <a:pos x="connsiteX3" y="connsiteY3"/>
                  </a:cxn>
                </a:cxnLst>
                <a:rect l="l" t="t" r="r" b="b"/>
                <a:pathLst>
                  <a:path w="4762" h="36195">
                    <a:moveTo>
                      <a:pt x="4763" y="35242"/>
                    </a:moveTo>
                    <a:lnTo>
                      <a:pt x="0" y="36195"/>
                    </a:lnTo>
                    <a:lnTo>
                      <a:pt x="0" y="0"/>
                    </a:lnTo>
                    <a:lnTo>
                      <a:pt x="4763" y="0"/>
                    </a:lnTo>
                    <a:close/>
                  </a:path>
                </a:pathLst>
              </a:custGeom>
              <a:solidFill>
                <a:srgbClr val="FFFFFF"/>
              </a:solidFill>
              <a:ln w="9525" cap="flat">
                <a:noFill/>
                <a:prstDash val="solid"/>
                <a:miter/>
              </a:ln>
            </p:spPr>
            <p:txBody>
              <a:bodyPr rtlCol="0" anchor="ctr"/>
              <a:lstStyle/>
              <a:p>
                <a:endParaRPr lang="en-US"/>
              </a:p>
            </p:txBody>
          </p:sp>
          <p:sp>
            <p:nvSpPr>
              <p:cNvPr id="315" name="Graphic 3">
                <a:extLst>
                  <a:ext uri="{FF2B5EF4-FFF2-40B4-BE49-F238E27FC236}">
                    <a16:creationId xmlns:a16="http://schemas.microsoft.com/office/drawing/2014/main" id="{CC9BDC0C-8869-4D71-A277-549449FF60ED}"/>
                  </a:ext>
                </a:extLst>
              </p:cNvPr>
              <p:cNvSpPr/>
              <p:nvPr/>
            </p:nvSpPr>
            <p:spPr>
              <a:xfrm>
                <a:off x="4682490" y="2940367"/>
                <a:ext cx="5714" cy="35242"/>
              </a:xfrm>
              <a:custGeom>
                <a:avLst/>
                <a:gdLst>
                  <a:gd name="connsiteX0" fmla="*/ 5715 w 5714"/>
                  <a:gd name="connsiteY0" fmla="*/ 35242 h 35242"/>
                  <a:gd name="connsiteX1" fmla="*/ 0 w 5714"/>
                  <a:gd name="connsiteY1" fmla="*/ 35242 h 35242"/>
                  <a:gd name="connsiteX2" fmla="*/ 0 w 5714"/>
                  <a:gd name="connsiteY2" fmla="*/ 0 h 35242"/>
                  <a:gd name="connsiteX3" fmla="*/ 5715 w 5714"/>
                  <a:gd name="connsiteY3" fmla="*/ 0 h 35242"/>
                </a:gdLst>
                <a:ahLst/>
                <a:cxnLst>
                  <a:cxn ang="0">
                    <a:pos x="connsiteX0" y="connsiteY0"/>
                  </a:cxn>
                  <a:cxn ang="0">
                    <a:pos x="connsiteX1" y="connsiteY1"/>
                  </a:cxn>
                  <a:cxn ang="0">
                    <a:pos x="connsiteX2" y="connsiteY2"/>
                  </a:cxn>
                  <a:cxn ang="0">
                    <a:pos x="connsiteX3" y="connsiteY3"/>
                  </a:cxn>
                </a:cxnLst>
                <a:rect l="l" t="t" r="r" b="b"/>
                <a:pathLst>
                  <a:path w="5714" h="35242">
                    <a:moveTo>
                      <a:pt x="5715" y="35242"/>
                    </a:moveTo>
                    <a:lnTo>
                      <a:pt x="0" y="35242"/>
                    </a:lnTo>
                    <a:lnTo>
                      <a:pt x="0" y="0"/>
                    </a:lnTo>
                    <a:lnTo>
                      <a:pt x="5715" y="0"/>
                    </a:lnTo>
                    <a:close/>
                  </a:path>
                </a:pathLst>
              </a:custGeom>
              <a:solidFill>
                <a:srgbClr val="FFFFFF"/>
              </a:solidFill>
              <a:ln w="9525" cap="flat">
                <a:noFill/>
                <a:prstDash val="solid"/>
                <a:miter/>
              </a:ln>
            </p:spPr>
            <p:txBody>
              <a:bodyPr rtlCol="0" anchor="ctr"/>
              <a:lstStyle/>
              <a:p>
                <a:endParaRPr lang="en-US"/>
              </a:p>
            </p:txBody>
          </p:sp>
          <p:sp>
            <p:nvSpPr>
              <p:cNvPr id="316" name="Graphic 3">
                <a:extLst>
                  <a:ext uri="{FF2B5EF4-FFF2-40B4-BE49-F238E27FC236}">
                    <a16:creationId xmlns:a16="http://schemas.microsoft.com/office/drawing/2014/main" id="{83097C7C-4347-4165-A77A-3AB8C37EBD01}"/>
                  </a:ext>
                </a:extLst>
              </p:cNvPr>
              <p:cNvSpPr/>
              <p:nvPr/>
            </p:nvSpPr>
            <p:spPr>
              <a:xfrm>
                <a:off x="4692015" y="2940367"/>
                <a:ext cx="4762" cy="35242"/>
              </a:xfrm>
              <a:custGeom>
                <a:avLst/>
                <a:gdLst>
                  <a:gd name="connsiteX0" fmla="*/ 4763 w 4762"/>
                  <a:gd name="connsiteY0" fmla="*/ 35242 h 35242"/>
                  <a:gd name="connsiteX1" fmla="*/ 0 w 4762"/>
                  <a:gd name="connsiteY1" fmla="*/ 35242 h 35242"/>
                  <a:gd name="connsiteX2" fmla="*/ 0 w 4762"/>
                  <a:gd name="connsiteY2" fmla="*/ 0 h 35242"/>
                  <a:gd name="connsiteX3" fmla="*/ 4763 w 4762"/>
                  <a:gd name="connsiteY3" fmla="*/ 0 h 35242"/>
                </a:gdLst>
                <a:ahLst/>
                <a:cxnLst>
                  <a:cxn ang="0">
                    <a:pos x="connsiteX0" y="connsiteY0"/>
                  </a:cxn>
                  <a:cxn ang="0">
                    <a:pos x="connsiteX1" y="connsiteY1"/>
                  </a:cxn>
                  <a:cxn ang="0">
                    <a:pos x="connsiteX2" y="connsiteY2"/>
                  </a:cxn>
                  <a:cxn ang="0">
                    <a:pos x="connsiteX3" y="connsiteY3"/>
                  </a:cxn>
                </a:cxnLst>
                <a:rect l="l" t="t" r="r" b="b"/>
                <a:pathLst>
                  <a:path w="4762" h="35242">
                    <a:moveTo>
                      <a:pt x="4763" y="35242"/>
                    </a:moveTo>
                    <a:lnTo>
                      <a:pt x="0" y="35242"/>
                    </a:lnTo>
                    <a:lnTo>
                      <a:pt x="0" y="0"/>
                    </a:lnTo>
                    <a:lnTo>
                      <a:pt x="4763" y="0"/>
                    </a:lnTo>
                    <a:close/>
                  </a:path>
                </a:pathLst>
              </a:custGeom>
              <a:solidFill>
                <a:srgbClr val="FFFFFF"/>
              </a:solidFill>
              <a:ln w="9525" cap="flat">
                <a:noFill/>
                <a:prstDash val="solid"/>
                <a:miter/>
              </a:ln>
            </p:spPr>
            <p:txBody>
              <a:bodyPr rtlCol="0" anchor="ctr"/>
              <a:lstStyle/>
              <a:p>
                <a:endParaRPr lang="en-US"/>
              </a:p>
            </p:txBody>
          </p:sp>
          <p:sp>
            <p:nvSpPr>
              <p:cNvPr id="317" name="Graphic 3">
                <a:extLst>
                  <a:ext uri="{FF2B5EF4-FFF2-40B4-BE49-F238E27FC236}">
                    <a16:creationId xmlns:a16="http://schemas.microsoft.com/office/drawing/2014/main" id="{8AA5CEED-CE43-4236-9695-DCEB66B695F7}"/>
                  </a:ext>
                </a:extLst>
              </p:cNvPr>
              <p:cNvSpPr/>
              <p:nvPr/>
            </p:nvSpPr>
            <p:spPr>
              <a:xfrm>
                <a:off x="4700587" y="2939415"/>
                <a:ext cx="5715" cy="36194"/>
              </a:xfrm>
              <a:custGeom>
                <a:avLst/>
                <a:gdLst>
                  <a:gd name="connsiteX0" fmla="*/ 5715 w 5715"/>
                  <a:gd name="connsiteY0" fmla="*/ 35242 h 36194"/>
                  <a:gd name="connsiteX1" fmla="*/ 0 w 5715"/>
                  <a:gd name="connsiteY1" fmla="*/ 36195 h 36194"/>
                  <a:gd name="connsiteX2" fmla="*/ 0 w 5715"/>
                  <a:gd name="connsiteY2" fmla="*/ 0 h 36194"/>
                  <a:gd name="connsiteX3" fmla="*/ 5715 w 5715"/>
                  <a:gd name="connsiteY3" fmla="*/ 0 h 36194"/>
                </a:gdLst>
                <a:ahLst/>
                <a:cxnLst>
                  <a:cxn ang="0">
                    <a:pos x="connsiteX0" y="connsiteY0"/>
                  </a:cxn>
                  <a:cxn ang="0">
                    <a:pos x="connsiteX1" y="connsiteY1"/>
                  </a:cxn>
                  <a:cxn ang="0">
                    <a:pos x="connsiteX2" y="connsiteY2"/>
                  </a:cxn>
                  <a:cxn ang="0">
                    <a:pos x="connsiteX3" y="connsiteY3"/>
                  </a:cxn>
                </a:cxnLst>
                <a:rect l="l" t="t" r="r" b="b"/>
                <a:pathLst>
                  <a:path w="5715" h="36194">
                    <a:moveTo>
                      <a:pt x="5715" y="35242"/>
                    </a:moveTo>
                    <a:lnTo>
                      <a:pt x="0" y="36195"/>
                    </a:lnTo>
                    <a:lnTo>
                      <a:pt x="0" y="0"/>
                    </a:lnTo>
                    <a:lnTo>
                      <a:pt x="5715" y="0"/>
                    </a:lnTo>
                    <a:close/>
                  </a:path>
                </a:pathLst>
              </a:custGeom>
              <a:solidFill>
                <a:srgbClr val="FFFFFF"/>
              </a:solidFill>
              <a:ln w="9525" cap="flat">
                <a:noFill/>
                <a:prstDash val="solid"/>
                <a:miter/>
              </a:ln>
            </p:spPr>
            <p:txBody>
              <a:bodyPr rtlCol="0" anchor="ctr"/>
              <a:lstStyle/>
              <a:p>
                <a:endParaRPr lang="en-US"/>
              </a:p>
            </p:txBody>
          </p:sp>
          <p:sp>
            <p:nvSpPr>
              <p:cNvPr id="318" name="Graphic 3">
                <a:extLst>
                  <a:ext uri="{FF2B5EF4-FFF2-40B4-BE49-F238E27FC236}">
                    <a16:creationId xmlns:a16="http://schemas.microsoft.com/office/drawing/2014/main" id="{5FB19C95-D9B7-4819-9B3E-4ADC291C8697}"/>
                  </a:ext>
                </a:extLst>
              </p:cNvPr>
              <p:cNvSpPr/>
              <p:nvPr/>
            </p:nvSpPr>
            <p:spPr>
              <a:xfrm>
                <a:off x="4710112" y="2939415"/>
                <a:ext cx="4762" cy="35242"/>
              </a:xfrm>
              <a:custGeom>
                <a:avLst/>
                <a:gdLst>
                  <a:gd name="connsiteX0" fmla="*/ 4763 w 4762"/>
                  <a:gd name="connsiteY0" fmla="*/ 35242 h 35242"/>
                  <a:gd name="connsiteX1" fmla="*/ 0 w 4762"/>
                  <a:gd name="connsiteY1" fmla="*/ 35242 h 35242"/>
                  <a:gd name="connsiteX2" fmla="*/ 0 w 4762"/>
                  <a:gd name="connsiteY2" fmla="*/ 0 h 35242"/>
                  <a:gd name="connsiteX3" fmla="*/ 4763 w 4762"/>
                  <a:gd name="connsiteY3" fmla="*/ 0 h 35242"/>
                </a:gdLst>
                <a:ahLst/>
                <a:cxnLst>
                  <a:cxn ang="0">
                    <a:pos x="connsiteX0" y="connsiteY0"/>
                  </a:cxn>
                  <a:cxn ang="0">
                    <a:pos x="connsiteX1" y="connsiteY1"/>
                  </a:cxn>
                  <a:cxn ang="0">
                    <a:pos x="connsiteX2" y="connsiteY2"/>
                  </a:cxn>
                  <a:cxn ang="0">
                    <a:pos x="connsiteX3" y="connsiteY3"/>
                  </a:cxn>
                </a:cxnLst>
                <a:rect l="l" t="t" r="r" b="b"/>
                <a:pathLst>
                  <a:path w="4762" h="35242">
                    <a:moveTo>
                      <a:pt x="4763" y="35242"/>
                    </a:moveTo>
                    <a:lnTo>
                      <a:pt x="0" y="35242"/>
                    </a:lnTo>
                    <a:lnTo>
                      <a:pt x="0" y="0"/>
                    </a:lnTo>
                    <a:lnTo>
                      <a:pt x="4763" y="0"/>
                    </a:lnTo>
                    <a:close/>
                  </a:path>
                </a:pathLst>
              </a:custGeom>
              <a:solidFill>
                <a:srgbClr val="FFFFFF"/>
              </a:solidFill>
              <a:ln w="9525" cap="flat">
                <a:noFill/>
                <a:prstDash val="solid"/>
                <a:miter/>
              </a:ln>
            </p:spPr>
            <p:txBody>
              <a:bodyPr rtlCol="0" anchor="ctr"/>
              <a:lstStyle/>
              <a:p>
                <a:endParaRPr lang="en-US"/>
              </a:p>
            </p:txBody>
          </p:sp>
        </p:grpSp>
        <p:grpSp>
          <p:nvGrpSpPr>
            <p:cNvPr id="319" name="Graphic 3">
              <a:extLst>
                <a:ext uri="{FF2B5EF4-FFF2-40B4-BE49-F238E27FC236}">
                  <a16:creationId xmlns:a16="http://schemas.microsoft.com/office/drawing/2014/main" id="{A3B71658-0ACE-49AF-A226-E0F6B036974D}"/>
                </a:ext>
              </a:extLst>
            </p:cNvPr>
            <p:cNvGrpSpPr/>
            <p:nvPr/>
          </p:nvGrpSpPr>
          <p:grpSpPr>
            <a:xfrm>
              <a:off x="4561522" y="2942272"/>
              <a:ext cx="153352" cy="38100"/>
              <a:chOff x="4561522" y="2942272"/>
              <a:chExt cx="153352" cy="38100"/>
            </a:xfrm>
            <a:solidFill>
              <a:srgbClr val="FF9085"/>
            </a:solidFill>
          </p:grpSpPr>
          <p:sp>
            <p:nvSpPr>
              <p:cNvPr id="320" name="Graphic 3">
                <a:extLst>
                  <a:ext uri="{FF2B5EF4-FFF2-40B4-BE49-F238E27FC236}">
                    <a16:creationId xmlns:a16="http://schemas.microsoft.com/office/drawing/2014/main" id="{75E17348-37C3-4DD6-9ADF-31A6939490B1}"/>
                  </a:ext>
                </a:extLst>
              </p:cNvPr>
              <p:cNvSpPr/>
              <p:nvPr/>
            </p:nvSpPr>
            <p:spPr>
              <a:xfrm>
                <a:off x="4561522" y="2948940"/>
                <a:ext cx="4762" cy="31432"/>
              </a:xfrm>
              <a:custGeom>
                <a:avLst/>
                <a:gdLst>
                  <a:gd name="connsiteX0" fmla="*/ 4763 w 4762"/>
                  <a:gd name="connsiteY0" fmla="*/ 31432 h 31432"/>
                  <a:gd name="connsiteX1" fmla="*/ 0 w 4762"/>
                  <a:gd name="connsiteY1" fmla="*/ 31432 h 31432"/>
                  <a:gd name="connsiteX2" fmla="*/ 0 w 4762"/>
                  <a:gd name="connsiteY2" fmla="*/ 952 h 31432"/>
                  <a:gd name="connsiteX3" fmla="*/ 4763 w 4762"/>
                  <a:gd name="connsiteY3" fmla="*/ 0 h 31432"/>
                </a:gdLst>
                <a:ahLst/>
                <a:cxnLst>
                  <a:cxn ang="0">
                    <a:pos x="connsiteX0" y="connsiteY0"/>
                  </a:cxn>
                  <a:cxn ang="0">
                    <a:pos x="connsiteX1" y="connsiteY1"/>
                  </a:cxn>
                  <a:cxn ang="0">
                    <a:pos x="connsiteX2" y="connsiteY2"/>
                  </a:cxn>
                  <a:cxn ang="0">
                    <a:pos x="connsiteX3" y="connsiteY3"/>
                  </a:cxn>
                </a:cxnLst>
                <a:rect l="l" t="t" r="r" b="b"/>
                <a:pathLst>
                  <a:path w="4762" h="31432">
                    <a:moveTo>
                      <a:pt x="4763" y="31432"/>
                    </a:moveTo>
                    <a:lnTo>
                      <a:pt x="0" y="31432"/>
                    </a:lnTo>
                    <a:lnTo>
                      <a:pt x="0" y="952"/>
                    </a:lnTo>
                    <a:lnTo>
                      <a:pt x="4763" y="0"/>
                    </a:lnTo>
                    <a:close/>
                  </a:path>
                </a:pathLst>
              </a:custGeom>
              <a:solidFill>
                <a:srgbClr val="FF9085"/>
              </a:solidFill>
              <a:ln w="9525" cap="flat">
                <a:noFill/>
                <a:prstDash val="solid"/>
                <a:miter/>
              </a:ln>
            </p:spPr>
            <p:txBody>
              <a:bodyPr rtlCol="0" anchor="ctr"/>
              <a:lstStyle/>
              <a:p>
                <a:endParaRPr lang="en-US"/>
              </a:p>
            </p:txBody>
          </p:sp>
          <p:sp>
            <p:nvSpPr>
              <p:cNvPr id="321" name="Graphic 3">
                <a:extLst>
                  <a:ext uri="{FF2B5EF4-FFF2-40B4-BE49-F238E27FC236}">
                    <a16:creationId xmlns:a16="http://schemas.microsoft.com/office/drawing/2014/main" id="{3D4D05C9-417B-489A-BCBB-7841D4332FF5}"/>
                  </a:ext>
                </a:extLst>
              </p:cNvPr>
              <p:cNvSpPr/>
              <p:nvPr/>
            </p:nvSpPr>
            <p:spPr>
              <a:xfrm>
                <a:off x="4571047" y="2975609"/>
                <a:ext cx="4762" cy="4762"/>
              </a:xfrm>
              <a:custGeom>
                <a:avLst/>
                <a:gdLst>
                  <a:gd name="connsiteX0" fmla="*/ 4763 w 4762"/>
                  <a:gd name="connsiteY0" fmla="*/ 3810 h 4762"/>
                  <a:gd name="connsiteX1" fmla="*/ 0 w 4762"/>
                  <a:gd name="connsiteY1" fmla="*/ 4763 h 4762"/>
                  <a:gd name="connsiteX2" fmla="*/ 0 w 4762"/>
                  <a:gd name="connsiteY2" fmla="*/ 953 h 4762"/>
                  <a:gd name="connsiteX3" fmla="*/ 4763 w 4762"/>
                  <a:gd name="connsiteY3" fmla="*/ 0 h 4762"/>
                </a:gdLst>
                <a:ahLst/>
                <a:cxnLst>
                  <a:cxn ang="0">
                    <a:pos x="connsiteX0" y="connsiteY0"/>
                  </a:cxn>
                  <a:cxn ang="0">
                    <a:pos x="connsiteX1" y="connsiteY1"/>
                  </a:cxn>
                  <a:cxn ang="0">
                    <a:pos x="connsiteX2" y="connsiteY2"/>
                  </a:cxn>
                  <a:cxn ang="0">
                    <a:pos x="connsiteX3" y="connsiteY3"/>
                  </a:cxn>
                </a:cxnLst>
                <a:rect l="l" t="t" r="r" b="b"/>
                <a:pathLst>
                  <a:path w="4762" h="4762">
                    <a:moveTo>
                      <a:pt x="4763" y="3810"/>
                    </a:moveTo>
                    <a:lnTo>
                      <a:pt x="0" y="4763"/>
                    </a:lnTo>
                    <a:lnTo>
                      <a:pt x="0" y="953"/>
                    </a:lnTo>
                    <a:lnTo>
                      <a:pt x="4763" y="0"/>
                    </a:lnTo>
                    <a:close/>
                  </a:path>
                </a:pathLst>
              </a:custGeom>
              <a:solidFill>
                <a:srgbClr val="FF9085"/>
              </a:solidFill>
              <a:ln w="9525" cap="flat">
                <a:noFill/>
                <a:prstDash val="solid"/>
                <a:miter/>
              </a:ln>
            </p:spPr>
            <p:txBody>
              <a:bodyPr rtlCol="0" anchor="ctr"/>
              <a:lstStyle/>
              <a:p>
                <a:endParaRPr lang="en-US"/>
              </a:p>
            </p:txBody>
          </p:sp>
          <p:sp>
            <p:nvSpPr>
              <p:cNvPr id="322" name="Graphic 3">
                <a:extLst>
                  <a:ext uri="{FF2B5EF4-FFF2-40B4-BE49-F238E27FC236}">
                    <a16:creationId xmlns:a16="http://schemas.microsoft.com/office/drawing/2014/main" id="{36010827-9C45-47B8-AE55-5FB10C94DE07}"/>
                  </a:ext>
                </a:extLst>
              </p:cNvPr>
              <p:cNvSpPr/>
              <p:nvPr/>
            </p:nvSpPr>
            <p:spPr>
              <a:xfrm>
                <a:off x="4580572" y="2958465"/>
                <a:ext cx="4762" cy="20954"/>
              </a:xfrm>
              <a:custGeom>
                <a:avLst/>
                <a:gdLst>
                  <a:gd name="connsiteX0" fmla="*/ 4763 w 4762"/>
                  <a:gd name="connsiteY0" fmla="*/ 20955 h 20954"/>
                  <a:gd name="connsiteX1" fmla="*/ 0 w 4762"/>
                  <a:gd name="connsiteY1" fmla="*/ 20955 h 20954"/>
                  <a:gd name="connsiteX2" fmla="*/ 0 w 4762"/>
                  <a:gd name="connsiteY2" fmla="*/ 0 h 20954"/>
                  <a:gd name="connsiteX3" fmla="*/ 4763 w 4762"/>
                  <a:gd name="connsiteY3" fmla="*/ 0 h 20954"/>
                </a:gdLst>
                <a:ahLst/>
                <a:cxnLst>
                  <a:cxn ang="0">
                    <a:pos x="connsiteX0" y="connsiteY0"/>
                  </a:cxn>
                  <a:cxn ang="0">
                    <a:pos x="connsiteX1" y="connsiteY1"/>
                  </a:cxn>
                  <a:cxn ang="0">
                    <a:pos x="connsiteX2" y="connsiteY2"/>
                  </a:cxn>
                  <a:cxn ang="0">
                    <a:pos x="connsiteX3" y="connsiteY3"/>
                  </a:cxn>
                </a:cxnLst>
                <a:rect l="l" t="t" r="r" b="b"/>
                <a:pathLst>
                  <a:path w="4762" h="20954">
                    <a:moveTo>
                      <a:pt x="4763" y="20955"/>
                    </a:moveTo>
                    <a:lnTo>
                      <a:pt x="0" y="20955"/>
                    </a:lnTo>
                    <a:lnTo>
                      <a:pt x="0" y="0"/>
                    </a:lnTo>
                    <a:lnTo>
                      <a:pt x="4763" y="0"/>
                    </a:lnTo>
                    <a:close/>
                  </a:path>
                </a:pathLst>
              </a:custGeom>
              <a:solidFill>
                <a:srgbClr val="FF9085"/>
              </a:solidFill>
              <a:ln w="9525" cap="flat">
                <a:noFill/>
                <a:prstDash val="solid"/>
                <a:miter/>
              </a:ln>
            </p:spPr>
            <p:txBody>
              <a:bodyPr rtlCol="0" anchor="ctr"/>
              <a:lstStyle/>
              <a:p>
                <a:endParaRPr lang="en-US"/>
              </a:p>
            </p:txBody>
          </p:sp>
          <p:sp>
            <p:nvSpPr>
              <p:cNvPr id="323" name="Graphic 3">
                <a:extLst>
                  <a:ext uri="{FF2B5EF4-FFF2-40B4-BE49-F238E27FC236}">
                    <a16:creationId xmlns:a16="http://schemas.microsoft.com/office/drawing/2014/main" id="{6C2CDA06-4324-42F5-A6A5-489973DC9C70}"/>
                  </a:ext>
                </a:extLst>
              </p:cNvPr>
              <p:cNvSpPr/>
              <p:nvPr/>
            </p:nvSpPr>
            <p:spPr>
              <a:xfrm>
                <a:off x="4590097" y="2969895"/>
                <a:ext cx="4762" cy="9525"/>
              </a:xfrm>
              <a:custGeom>
                <a:avLst/>
                <a:gdLst>
                  <a:gd name="connsiteX0" fmla="*/ 4763 w 4762"/>
                  <a:gd name="connsiteY0" fmla="*/ 9525 h 9525"/>
                  <a:gd name="connsiteX1" fmla="*/ 0 w 4762"/>
                  <a:gd name="connsiteY1" fmla="*/ 9525 h 9525"/>
                  <a:gd name="connsiteX2" fmla="*/ 0 w 4762"/>
                  <a:gd name="connsiteY2" fmla="*/ 0 h 9525"/>
                  <a:gd name="connsiteX3" fmla="*/ 4763 w 4762"/>
                  <a:gd name="connsiteY3" fmla="*/ 0 h 9525"/>
                </a:gdLst>
                <a:ahLst/>
                <a:cxnLst>
                  <a:cxn ang="0">
                    <a:pos x="connsiteX0" y="connsiteY0"/>
                  </a:cxn>
                  <a:cxn ang="0">
                    <a:pos x="connsiteX1" y="connsiteY1"/>
                  </a:cxn>
                  <a:cxn ang="0">
                    <a:pos x="connsiteX2" y="connsiteY2"/>
                  </a:cxn>
                  <a:cxn ang="0">
                    <a:pos x="connsiteX3" y="connsiteY3"/>
                  </a:cxn>
                </a:cxnLst>
                <a:rect l="l" t="t" r="r" b="b"/>
                <a:pathLst>
                  <a:path w="4762" h="9525">
                    <a:moveTo>
                      <a:pt x="4763" y="9525"/>
                    </a:moveTo>
                    <a:lnTo>
                      <a:pt x="0" y="9525"/>
                    </a:lnTo>
                    <a:lnTo>
                      <a:pt x="0" y="0"/>
                    </a:lnTo>
                    <a:lnTo>
                      <a:pt x="4763" y="0"/>
                    </a:lnTo>
                    <a:close/>
                  </a:path>
                </a:pathLst>
              </a:custGeom>
              <a:solidFill>
                <a:srgbClr val="FF9085"/>
              </a:solidFill>
              <a:ln w="9525" cap="flat">
                <a:noFill/>
                <a:prstDash val="solid"/>
                <a:miter/>
              </a:ln>
            </p:spPr>
            <p:txBody>
              <a:bodyPr rtlCol="0" anchor="ctr"/>
              <a:lstStyle/>
              <a:p>
                <a:endParaRPr lang="en-US"/>
              </a:p>
            </p:txBody>
          </p:sp>
          <p:sp>
            <p:nvSpPr>
              <p:cNvPr id="324" name="Graphic 3">
                <a:extLst>
                  <a:ext uri="{FF2B5EF4-FFF2-40B4-BE49-F238E27FC236}">
                    <a16:creationId xmlns:a16="http://schemas.microsoft.com/office/drawing/2014/main" id="{8FC23C28-AA99-4A7C-B9E4-39C50F6B092C}"/>
                  </a:ext>
                </a:extLst>
              </p:cNvPr>
              <p:cNvSpPr/>
              <p:nvPr/>
            </p:nvSpPr>
            <p:spPr>
              <a:xfrm>
                <a:off x="4598670" y="2955607"/>
                <a:ext cx="5714" cy="22859"/>
              </a:xfrm>
              <a:custGeom>
                <a:avLst/>
                <a:gdLst>
                  <a:gd name="connsiteX0" fmla="*/ 5715 w 5714"/>
                  <a:gd name="connsiteY0" fmla="*/ 22860 h 22859"/>
                  <a:gd name="connsiteX1" fmla="*/ 0 w 5714"/>
                  <a:gd name="connsiteY1" fmla="*/ 22860 h 22859"/>
                  <a:gd name="connsiteX2" fmla="*/ 0 w 5714"/>
                  <a:gd name="connsiteY2" fmla="*/ 0 h 22859"/>
                  <a:gd name="connsiteX3" fmla="*/ 5715 w 5714"/>
                  <a:gd name="connsiteY3" fmla="*/ 0 h 22859"/>
                </a:gdLst>
                <a:ahLst/>
                <a:cxnLst>
                  <a:cxn ang="0">
                    <a:pos x="connsiteX0" y="connsiteY0"/>
                  </a:cxn>
                  <a:cxn ang="0">
                    <a:pos x="connsiteX1" y="connsiteY1"/>
                  </a:cxn>
                  <a:cxn ang="0">
                    <a:pos x="connsiteX2" y="connsiteY2"/>
                  </a:cxn>
                  <a:cxn ang="0">
                    <a:pos x="connsiteX3" y="connsiteY3"/>
                  </a:cxn>
                </a:cxnLst>
                <a:rect l="l" t="t" r="r" b="b"/>
                <a:pathLst>
                  <a:path w="5714" h="22859">
                    <a:moveTo>
                      <a:pt x="5715" y="22860"/>
                    </a:moveTo>
                    <a:lnTo>
                      <a:pt x="0" y="22860"/>
                    </a:lnTo>
                    <a:lnTo>
                      <a:pt x="0" y="0"/>
                    </a:lnTo>
                    <a:lnTo>
                      <a:pt x="5715" y="0"/>
                    </a:lnTo>
                    <a:close/>
                  </a:path>
                </a:pathLst>
              </a:custGeom>
              <a:solidFill>
                <a:srgbClr val="FF9085"/>
              </a:solidFill>
              <a:ln w="9525" cap="flat">
                <a:noFill/>
                <a:prstDash val="solid"/>
                <a:miter/>
              </a:ln>
            </p:spPr>
            <p:txBody>
              <a:bodyPr rtlCol="0" anchor="ctr"/>
              <a:lstStyle/>
              <a:p>
                <a:endParaRPr lang="en-US"/>
              </a:p>
            </p:txBody>
          </p:sp>
          <p:sp>
            <p:nvSpPr>
              <p:cNvPr id="325" name="Graphic 3">
                <a:extLst>
                  <a:ext uri="{FF2B5EF4-FFF2-40B4-BE49-F238E27FC236}">
                    <a16:creationId xmlns:a16="http://schemas.microsoft.com/office/drawing/2014/main" id="{311E9C17-DD15-4C51-B265-3A870675AB32}"/>
                  </a:ext>
                </a:extLst>
              </p:cNvPr>
              <p:cNvSpPr/>
              <p:nvPr/>
            </p:nvSpPr>
            <p:spPr>
              <a:xfrm>
                <a:off x="4608195" y="2962275"/>
                <a:ext cx="5714" cy="16192"/>
              </a:xfrm>
              <a:custGeom>
                <a:avLst/>
                <a:gdLst>
                  <a:gd name="connsiteX0" fmla="*/ 5715 w 5714"/>
                  <a:gd name="connsiteY0" fmla="*/ 16192 h 16192"/>
                  <a:gd name="connsiteX1" fmla="*/ 0 w 5714"/>
                  <a:gd name="connsiteY1" fmla="*/ 16192 h 16192"/>
                  <a:gd name="connsiteX2" fmla="*/ 0 w 5714"/>
                  <a:gd name="connsiteY2" fmla="*/ 0 h 16192"/>
                  <a:gd name="connsiteX3" fmla="*/ 5715 w 5714"/>
                  <a:gd name="connsiteY3" fmla="*/ 0 h 16192"/>
                </a:gdLst>
                <a:ahLst/>
                <a:cxnLst>
                  <a:cxn ang="0">
                    <a:pos x="connsiteX0" y="connsiteY0"/>
                  </a:cxn>
                  <a:cxn ang="0">
                    <a:pos x="connsiteX1" y="connsiteY1"/>
                  </a:cxn>
                  <a:cxn ang="0">
                    <a:pos x="connsiteX2" y="connsiteY2"/>
                  </a:cxn>
                  <a:cxn ang="0">
                    <a:pos x="connsiteX3" y="connsiteY3"/>
                  </a:cxn>
                </a:cxnLst>
                <a:rect l="l" t="t" r="r" b="b"/>
                <a:pathLst>
                  <a:path w="5714" h="16192">
                    <a:moveTo>
                      <a:pt x="5715" y="16192"/>
                    </a:moveTo>
                    <a:lnTo>
                      <a:pt x="0" y="16192"/>
                    </a:lnTo>
                    <a:lnTo>
                      <a:pt x="0" y="0"/>
                    </a:lnTo>
                    <a:lnTo>
                      <a:pt x="5715" y="0"/>
                    </a:lnTo>
                    <a:close/>
                  </a:path>
                </a:pathLst>
              </a:custGeom>
              <a:solidFill>
                <a:srgbClr val="FF9085"/>
              </a:solidFill>
              <a:ln w="9525" cap="flat">
                <a:noFill/>
                <a:prstDash val="solid"/>
                <a:miter/>
              </a:ln>
            </p:spPr>
            <p:txBody>
              <a:bodyPr rtlCol="0" anchor="ctr"/>
              <a:lstStyle/>
              <a:p>
                <a:endParaRPr lang="en-US"/>
              </a:p>
            </p:txBody>
          </p:sp>
          <p:sp>
            <p:nvSpPr>
              <p:cNvPr id="326" name="Graphic 3">
                <a:extLst>
                  <a:ext uri="{FF2B5EF4-FFF2-40B4-BE49-F238E27FC236}">
                    <a16:creationId xmlns:a16="http://schemas.microsoft.com/office/drawing/2014/main" id="{604F8344-34D5-4539-9FDF-EE84B51DC9CC}"/>
                  </a:ext>
                </a:extLst>
              </p:cNvPr>
              <p:cNvSpPr/>
              <p:nvPr/>
            </p:nvSpPr>
            <p:spPr>
              <a:xfrm>
                <a:off x="4617720" y="2950845"/>
                <a:ext cx="5714" cy="27622"/>
              </a:xfrm>
              <a:custGeom>
                <a:avLst/>
                <a:gdLst>
                  <a:gd name="connsiteX0" fmla="*/ 5715 w 5714"/>
                  <a:gd name="connsiteY0" fmla="*/ 27622 h 27622"/>
                  <a:gd name="connsiteX1" fmla="*/ 0 w 5714"/>
                  <a:gd name="connsiteY1" fmla="*/ 27622 h 27622"/>
                  <a:gd name="connsiteX2" fmla="*/ 0 w 5714"/>
                  <a:gd name="connsiteY2" fmla="*/ 0 h 27622"/>
                  <a:gd name="connsiteX3" fmla="*/ 5715 w 5714"/>
                  <a:gd name="connsiteY3" fmla="*/ 0 h 27622"/>
                </a:gdLst>
                <a:ahLst/>
                <a:cxnLst>
                  <a:cxn ang="0">
                    <a:pos x="connsiteX0" y="connsiteY0"/>
                  </a:cxn>
                  <a:cxn ang="0">
                    <a:pos x="connsiteX1" y="connsiteY1"/>
                  </a:cxn>
                  <a:cxn ang="0">
                    <a:pos x="connsiteX2" y="connsiteY2"/>
                  </a:cxn>
                  <a:cxn ang="0">
                    <a:pos x="connsiteX3" y="connsiteY3"/>
                  </a:cxn>
                </a:cxnLst>
                <a:rect l="l" t="t" r="r" b="b"/>
                <a:pathLst>
                  <a:path w="5714" h="27622">
                    <a:moveTo>
                      <a:pt x="5715" y="27622"/>
                    </a:moveTo>
                    <a:lnTo>
                      <a:pt x="0" y="27622"/>
                    </a:lnTo>
                    <a:lnTo>
                      <a:pt x="0" y="0"/>
                    </a:lnTo>
                    <a:lnTo>
                      <a:pt x="5715" y="0"/>
                    </a:lnTo>
                    <a:close/>
                  </a:path>
                </a:pathLst>
              </a:custGeom>
              <a:solidFill>
                <a:srgbClr val="FF9085"/>
              </a:solidFill>
              <a:ln w="9525" cap="flat">
                <a:noFill/>
                <a:prstDash val="solid"/>
                <a:miter/>
              </a:ln>
            </p:spPr>
            <p:txBody>
              <a:bodyPr rtlCol="0" anchor="ctr"/>
              <a:lstStyle/>
              <a:p>
                <a:endParaRPr lang="en-US"/>
              </a:p>
            </p:txBody>
          </p:sp>
          <p:sp>
            <p:nvSpPr>
              <p:cNvPr id="327" name="Graphic 3">
                <a:extLst>
                  <a:ext uri="{FF2B5EF4-FFF2-40B4-BE49-F238E27FC236}">
                    <a16:creationId xmlns:a16="http://schemas.microsoft.com/office/drawing/2014/main" id="{8ADE87A7-E8A0-4100-96DF-004D6D0AFE70}"/>
                  </a:ext>
                </a:extLst>
              </p:cNvPr>
              <p:cNvSpPr/>
              <p:nvPr/>
            </p:nvSpPr>
            <p:spPr>
              <a:xfrm>
                <a:off x="4627245" y="2947034"/>
                <a:ext cx="4762" cy="30480"/>
              </a:xfrm>
              <a:custGeom>
                <a:avLst/>
                <a:gdLst>
                  <a:gd name="connsiteX0" fmla="*/ 4763 w 4762"/>
                  <a:gd name="connsiteY0" fmla="*/ 30480 h 30480"/>
                  <a:gd name="connsiteX1" fmla="*/ 0 w 4762"/>
                  <a:gd name="connsiteY1" fmla="*/ 30480 h 30480"/>
                  <a:gd name="connsiteX2" fmla="*/ 0 w 4762"/>
                  <a:gd name="connsiteY2" fmla="*/ 0 h 30480"/>
                  <a:gd name="connsiteX3" fmla="*/ 4763 w 4762"/>
                  <a:gd name="connsiteY3" fmla="*/ 0 h 30480"/>
                </a:gdLst>
                <a:ahLst/>
                <a:cxnLst>
                  <a:cxn ang="0">
                    <a:pos x="connsiteX0" y="connsiteY0"/>
                  </a:cxn>
                  <a:cxn ang="0">
                    <a:pos x="connsiteX1" y="connsiteY1"/>
                  </a:cxn>
                  <a:cxn ang="0">
                    <a:pos x="connsiteX2" y="connsiteY2"/>
                  </a:cxn>
                  <a:cxn ang="0">
                    <a:pos x="connsiteX3" y="connsiteY3"/>
                  </a:cxn>
                </a:cxnLst>
                <a:rect l="l" t="t" r="r" b="b"/>
                <a:pathLst>
                  <a:path w="4762" h="30480">
                    <a:moveTo>
                      <a:pt x="4763" y="30480"/>
                    </a:moveTo>
                    <a:lnTo>
                      <a:pt x="0" y="30480"/>
                    </a:lnTo>
                    <a:lnTo>
                      <a:pt x="0" y="0"/>
                    </a:lnTo>
                    <a:lnTo>
                      <a:pt x="4763" y="0"/>
                    </a:lnTo>
                    <a:close/>
                  </a:path>
                </a:pathLst>
              </a:custGeom>
              <a:solidFill>
                <a:srgbClr val="FF9085"/>
              </a:solidFill>
              <a:ln w="9525" cap="flat">
                <a:noFill/>
                <a:prstDash val="solid"/>
                <a:miter/>
              </a:ln>
            </p:spPr>
            <p:txBody>
              <a:bodyPr rtlCol="0" anchor="ctr"/>
              <a:lstStyle/>
              <a:p>
                <a:endParaRPr lang="en-US"/>
              </a:p>
            </p:txBody>
          </p:sp>
          <p:sp>
            <p:nvSpPr>
              <p:cNvPr id="328" name="Graphic 3">
                <a:extLst>
                  <a:ext uri="{FF2B5EF4-FFF2-40B4-BE49-F238E27FC236}">
                    <a16:creationId xmlns:a16="http://schemas.microsoft.com/office/drawing/2014/main" id="{4627BAAB-1AFB-4FA4-9F2C-AEDDBE0D4B07}"/>
                  </a:ext>
                </a:extLst>
              </p:cNvPr>
              <p:cNvSpPr/>
              <p:nvPr/>
            </p:nvSpPr>
            <p:spPr>
              <a:xfrm>
                <a:off x="4636770" y="2962275"/>
                <a:ext cx="4762" cy="15240"/>
              </a:xfrm>
              <a:custGeom>
                <a:avLst/>
                <a:gdLst>
                  <a:gd name="connsiteX0" fmla="*/ 4763 w 4762"/>
                  <a:gd name="connsiteY0" fmla="*/ 15240 h 15240"/>
                  <a:gd name="connsiteX1" fmla="*/ 0 w 4762"/>
                  <a:gd name="connsiteY1" fmla="*/ 15240 h 15240"/>
                  <a:gd name="connsiteX2" fmla="*/ 0 w 4762"/>
                  <a:gd name="connsiteY2" fmla="*/ 0 h 15240"/>
                  <a:gd name="connsiteX3" fmla="*/ 4763 w 4762"/>
                  <a:gd name="connsiteY3" fmla="*/ 0 h 15240"/>
                </a:gdLst>
                <a:ahLst/>
                <a:cxnLst>
                  <a:cxn ang="0">
                    <a:pos x="connsiteX0" y="connsiteY0"/>
                  </a:cxn>
                  <a:cxn ang="0">
                    <a:pos x="connsiteX1" y="connsiteY1"/>
                  </a:cxn>
                  <a:cxn ang="0">
                    <a:pos x="connsiteX2" y="connsiteY2"/>
                  </a:cxn>
                  <a:cxn ang="0">
                    <a:pos x="connsiteX3" y="connsiteY3"/>
                  </a:cxn>
                </a:cxnLst>
                <a:rect l="l" t="t" r="r" b="b"/>
                <a:pathLst>
                  <a:path w="4762" h="15240">
                    <a:moveTo>
                      <a:pt x="4763" y="15240"/>
                    </a:moveTo>
                    <a:lnTo>
                      <a:pt x="0" y="15240"/>
                    </a:lnTo>
                    <a:lnTo>
                      <a:pt x="0" y="0"/>
                    </a:lnTo>
                    <a:lnTo>
                      <a:pt x="4763" y="0"/>
                    </a:lnTo>
                    <a:close/>
                  </a:path>
                </a:pathLst>
              </a:custGeom>
              <a:solidFill>
                <a:srgbClr val="FF9085"/>
              </a:solidFill>
              <a:ln w="9525" cap="flat">
                <a:noFill/>
                <a:prstDash val="solid"/>
                <a:miter/>
              </a:ln>
            </p:spPr>
            <p:txBody>
              <a:bodyPr rtlCol="0" anchor="ctr"/>
              <a:lstStyle/>
              <a:p>
                <a:endParaRPr lang="en-US"/>
              </a:p>
            </p:txBody>
          </p:sp>
          <p:sp>
            <p:nvSpPr>
              <p:cNvPr id="329" name="Graphic 3">
                <a:extLst>
                  <a:ext uri="{FF2B5EF4-FFF2-40B4-BE49-F238E27FC236}">
                    <a16:creationId xmlns:a16="http://schemas.microsoft.com/office/drawing/2014/main" id="{17AB22C0-8F60-40FC-B3C4-9C9849B34C73}"/>
                  </a:ext>
                </a:extLst>
              </p:cNvPr>
              <p:cNvSpPr/>
              <p:nvPr/>
            </p:nvSpPr>
            <p:spPr>
              <a:xfrm>
                <a:off x="4645342" y="2944177"/>
                <a:ext cx="5715" cy="33337"/>
              </a:xfrm>
              <a:custGeom>
                <a:avLst/>
                <a:gdLst>
                  <a:gd name="connsiteX0" fmla="*/ 5715 w 5715"/>
                  <a:gd name="connsiteY0" fmla="*/ 32385 h 33337"/>
                  <a:gd name="connsiteX1" fmla="*/ 0 w 5715"/>
                  <a:gd name="connsiteY1" fmla="*/ 33338 h 33337"/>
                  <a:gd name="connsiteX2" fmla="*/ 0 w 5715"/>
                  <a:gd name="connsiteY2" fmla="*/ 0 h 33337"/>
                  <a:gd name="connsiteX3" fmla="*/ 5715 w 5715"/>
                  <a:gd name="connsiteY3" fmla="*/ 0 h 33337"/>
                </a:gdLst>
                <a:ahLst/>
                <a:cxnLst>
                  <a:cxn ang="0">
                    <a:pos x="connsiteX0" y="connsiteY0"/>
                  </a:cxn>
                  <a:cxn ang="0">
                    <a:pos x="connsiteX1" y="connsiteY1"/>
                  </a:cxn>
                  <a:cxn ang="0">
                    <a:pos x="connsiteX2" y="connsiteY2"/>
                  </a:cxn>
                  <a:cxn ang="0">
                    <a:pos x="connsiteX3" y="connsiteY3"/>
                  </a:cxn>
                </a:cxnLst>
                <a:rect l="l" t="t" r="r" b="b"/>
                <a:pathLst>
                  <a:path w="5715" h="33337">
                    <a:moveTo>
                      <a:pt x="5715" y="32385"/>
                    </a:moveTo>
                    <a:lnTo>
                      <a:pt x="0" y="33338"/>
                    </a:lnTo>
                    <a:lnTo>
                      <a:pt x="0" y="0"/>
                    </a:lnTo>
                    <a:lnTo>
                      <a:pt x="5715" y="0"/>
                    </a:lnTo>
                    <a:close/>
                  </a:path>
                </a:pathLst>
              </a:custGeom>
              <a:solidFill>
                <a:srgbClr val="FF9085"/>
              </a:solidFill>
              <a:ln w="9525" cap="flat">
                <a:noFill/>
                <a:prstDash val="solid"/>
                <a:miter/>
              </a:ln>
            </p:spPr>
            <p:txBody>
              <a:bodyPr rtlCol="0" anchor="ctr"/>
              <a:lstStyle/>
              <a:p>
                <a:endParaRPr lang="en-US"/>
              </a:p>
            </p:txBody>
          </p:sp>
          <p:sp>
            <p:nvSpPr>
              <p:cNvPr id="330" name="Graphic 3">
                <a:extLst>
                  <a:ext uri="{FF2B5EF4-FFF2-40B4-BE49-F238E27FC236}">
                    <a16:creationId xmlns:a16="http://schemas.microsoft.com/office/drawing/2014/main" id="{4221C43C-5025-4E29-A7B0-6991FA5B116C}"/>
                  </a:ext>
                </a:extLst>
              </p:cNvPr>
              <p:cNvSpPr/>
              <p:nvPr/>
            </p:nvSpPr>
            <p:spPr>
              <a:xfrm>
                <a:off x="4654867" y="2947987"/>
                <a:ext cx="5715" cy="28575"/>
              </a:xfrm>
              <a:custGeom>
                <a:avLst/>
                <a:gdLst>
                  <a:gd name="connsiteX0" fmla="*/ 5715 w 5715"/>
                  <a:gd name="connsiteY0" fmla="*/ 28575 h 28575"/>
                  <a:gd name="connsiteX1" fmla="*/ 0 w 5715"/>
                  <a:gd name="connsiteY1" fmla="*/ 28575 h 28575"/>
                  <a:gd name="connsiteX2" fmla="*/ 0 w 5715"/>
                  <a:gd name="connsiteY2" fmla="*/ 953 h 28575"/>
                  <a:gd name="connsiteX3" fmla="*/ 5715 w 5715"/>
                  <a:gd name="connsiteY3" fmla="*/ 0 h 28575"/>
                </a:gdLst>
                <a:ahLst/>
                <a:cxnLst>
                  <a:cxn ang="0">
                    <a:pos x="connsiteX0" y="connsiteY0"/>
                  </a:cxn>
                  <a:cxn ang="0">
                    <a:pos x="connsiteX1" y="connsiteY1"/>
                  </a:cxn>
                  <a:cxn ang="0">
                    <a:pos x="connsiteX2" y="connsiteY2"/>
                  </a:cxn>
                  <a:cxn ang="0">
                    <a:pos x="connsiteX3" y="connsiteY3"/>
                  </a:cxn>
                </a:cxnLst>
                <a:rect l="l" t="t" r="r" b="b"/>
                <a:pathLst>
                  <a:path w="5715" h="28575">
                    <a:moveTo>
                      <a:pt x="5715" y="28575"/>
                    </a:moveTo>
                    <a:lnTo>
                      <a:pt x="0" y="28575"/>
                    </a:lnTo>
                    <a:lnTo>
                      <a:pt x="0" y="953"/>
                    </a:lnTo>
                    <a:lnTo>
                      <a:pt x="5715" y="0"/>
                    </a:lnTo>
                    <a:close/>
                  </a:path>
                </a:pathLst>
              </a:custGeom>
              <a:solidFill>
                <a:srgbClr val="FF9085"/>
              </a:solidFill>
              <a:ln w="9525" cap="flat">
                <a:noFill/>
                <a:prstDash val="solid"/>
                <a:miter/>
              </a:ln>
            </p:spPr>
            <p:txBody>
              <a:bodyPr rtlCol="0" anchor="ctr"/>
              <a:lstStyle/>
              <a:p>
                <a:endParaRPr lang="en-US"/>
              </a:p>
            </p:txBody>
          </p:sp>
          <p:sp>
            <p:nvSpPr>
              <p:cNvPr id="331" name="Graphic 3">
                <a:extLst>
                  <a:ext uri="{FF2B5EF4-FFF2-40B4-BE49-F238E27FC236}">
                    <a16:creationId xmlns:a16="http://schemas.microsoft.com/office/drawing/2014/main" id="{FCEA62AD-5EA8-4E10-8218-44294FD02D04}"/>
                  </a:ext>
                </a:extLst>
              </p:cNvPr>
              <p:cNvSpPr/>
              <p:nvPr/>
            </p:nvSpPr>
            <p:spPr>
              <a:xfrm>
                <a:off x="4664392" y="2968942"/>
                <a:ext cx="4762" cy="7620"/>
              </a:xfrm>
              <a:custGeom>
                <a:avLst/>
                <a:gdLst>
                  <a:gd name="connsiteX0" fmla="*/ 4763 w 4762"/>
                  <a:gd name="connsiteY0" fmla="*/ 7620 h 7620"/>
                  <a:gd name="connsiteX1" fmla="*/ 0 w 4762"/>
                  <a:gd name="connsiteY1" fmla="*/ 7620 h 7620"/>
                  <a:gd name="connsiteX2" fmla="*/ 0 w 4762"/>
                  <a:gd name="connsiteY2" fmla="*/ 0 h 7620"/>
                  <a:gd name="connsiteX3" fmla="*/ 4763 w 4762"/>
                  <a:gd name="connsiteY3" fmla="*/ 0 h 7620"/>
                </a:gdLst>
                <a:ahLst/>
                <a:cxnLst>
                  <a:cxn ang="0">
                    <a:pos x="connsiteX0" y="connsiteY0"/>
                  </a:cxn>
                  <a:cxn ang="0">
                    <a:pos x="connsiteX1" y="connsiteY1"/>
                  </a:cxn>
                  <a:cxn ang="0">
                    <a:pos x="connsiteX2" y="connsiteY2"/>
                  </a:cxn>
                  <a:cxn ang="0">
                    <a:pos x="connsiteX3" y="connsiteY3"/>
                  </a:cxn>
                </a:cxnLst>
                <a:rect l="l" t="t" r="r" b="b"/>
                <a:pathLst>
                  <a:path w="4762" h="7620">
                    <a:moveTo>
                      <a:pt x="4763" y="7620"/>
                    </a:moveTo>
                    <a:lnTo>
                      <a:pt x="0" y="7620"/>
                    </a:lnTo>
                    <a:lnTo>
                      <a:pt x="0" y="0"/>
                    </a:lnTo>
                    <a:lnTo>
                      <a:pt x="4763" y="0"/>
                    </a:lnTo>
                    <a:close/>
                  </a:path>
                </a:pathLst>
              </a:custGeom>
              <a:solidFill>
                <a:srgbClr val="FF9085"/>
              </a:solidFill>
              <a:ln w="9525" cap="flat">
                <a:noFill/>
                <a:prstDash val="solid"/>
                <a:miter/>
              </a:ln>
            </p:spPr>
            <p:txBody>
              <a:bodyPr rtlCol="0" anchor="ctr"/>
              <a:lstStyle/>
              <a:p>
                <a:endParaRPr lang="en-US"/>
              </a:p>
            </p:txBody>
          </p:sp>
          <p:sp>
            <p:nvSpPr>
              <p:cNvPr id="332" name="Graphic 3">
                <a:extLst>
                  <a:ext uri="{FF2B5EF4-FFF2-40B4-BE49-F238E27FC236}">
                    <a16:creationId xmlns:a16="http://schemas.microsoft.com/office/drawing/2014/main" id="{3B176116-6BC4-4625-B22E-C29BCB5CFE14}"/>
                  </a:ext>
                </a:extLst>
              </p:cNvPr>
              <p:cNvSpPr/>
              <p:nvPr/>
            </p:nvSpPr>
            <p:spPr>
              <a:xfrm>
                <a:off x="4673917" y="2958465"/>
                <a:ext cx="4762" cy="18097"/>
              </a:xfrm>
              <a:custGeom>
                <a:avLst/>
                <a:gdLst>
                  <a:gd name="connsiteX0" fmla="*/ 4763 w 4762"/>
                  <a:gd name="connsiteY0" fmla="*/ 17145 h 18097"/>
                  <a:gd name="connsiteX1" fmla="*/ 0 w 4762"/>
                  <a:gd name="connsiteY1" fmla="*/ 18097 h 18097"/>
                  <a:gd name="connsiteX2" fmla="*/ 0 w 4762"/>
                  <a:gd name="connsiteY2" fmla="*/ 0 h 18097"/>
                  <a:gd name="connsiteX3" fmla="*/ 4763 w 4762"/>
                  <a:gd name="connsiteY3" fmla="*/ 0 h 18097"/>
                </a:gdLst>
                <a:ahLst/>
                <a:cxnLst>
                  <a:cxn ang="0">
                    <a:pos x="connsiteX0" y="connsiteY0"/>
                  </a:cxn>
                  <a:cxn ang="0">
                    <a:pos x="connsiteX1" y="connsiteY1"/>
                  </a:cxn>
                  <a:cxn ang="0">
                    <a:pos x="connsiteX2" y="connsiteY2"/>
                  </a:cxn>
                  <a:cxn ang="0">
                    <a:pos x="connsiteX3" y="connsiteY3"/>
                  </a:cxn>
                </a:cxnLst>
                <a:rect l="l" t="t" r="r" b="b"/>
                <a:pathLst>
                  <a:path w="4762" h="18097">
                    <a:moveTo>
                      <a:pt x="4763" y="17145"/>
                    </a:moveTo>
                    <a:lnTo>
                      <a:pt x="0" y="18097"/>
                    </a:lnTo>
                    <a:lnTo>
                      <a:pt x="0" y="0"/>
                    </a:lnTo>
                    <a:lnTo>
                      <a:pt x="4763" y="0"/>
                    </a:lnTo>
                    <a:close/>
                  </a:path>
                </a:pathLst>
              </a:custGeom>
              <a:solidFill>
                <a:srgbClr val="FF9085"/>
              </a:solidFill>
              <a:ln w="9525" cap="flat">
                <a:noFill/>
                <a:prstDash val="solid"/>
                <a:miter/>
              </a:ln>
            </p:spPr>
            <p:txBody>
              <a:bodyPr rtlCol="0" anchor="ctr"/>
              <a:lstStyle/>
              <a:p>
                <a:endParaRPr lang="en-US"/>
              </a:p>
            </p:txBody>
          </p:sp>
          <p:sp>
            <p:nvSpPr>
              <p:cNvPr id="333" name="Graphic 3">
                <a:extLst>
                  <a:ext uri="{FF2B5EF4-FFF2-40B4-BE49-F238E27FC236}">
                    <a16:creationId xmlns:a16="http://schemas.microsoft.com/office/drawing/2014/main" id="{90FF635C-E4C2-461E-B14B-5AD3D06143E7}"/>
                  </a:ext>
                </a:extLst>
              </p:cNvPr>
              <p:cNvSpPr/>
              <p:nvPr/>
            </p:nvSpPr>
            <p:spPr>
              <a:xfrm>
                <a:off x="4682490" y="2949892"/>
                <a:ext cx="5714" cy="25717"/>
              </a:xfrm>
              <a:custGeom>
                <a:avLst/>
                <a:gdLst>
                  <a:gd name="connsiteX0" fmla="*/ 5715 w 5714"/>
                  <a:gd name="connsiteY0" fmla="*/ 25717 h 25717"/>
                  <a:gd name="connsiteX1" fmla="*/ 0 w 5714"/>
                  <a:gd name="connsiteY1" fmla="*/ 25717 h 25717"/>
                  <a:gd name="connsiteX2" fmla="*/ 0 w 5714"/>
                  <a:gd name="connsiteY2" fmla="*/ 0 h 25717"/>
                  <a:gd name="connsiteX3" fmla="*/ 5715 w 5714"/>
                  <a:gd name="connsiteY3" fmla="*/ 0 h 25717"/>
                </a:gdLst>
                <a:ahLst/>
                <a:cxnLst>
                  <a:cxn ang="0">
                    <a:pos x="connsiteX0" y="connsiteY0"/>
                  </a:cxn>
                  <a:cxn ang="0">
                    <a:pos x="connsiteX1" y="connsiteY1"/>
                  </a:cxn>
                  <a:cxn ang="0">
                    <a:pos x="connsiteX2" y="connsiteY2"/>
                  </a:cxn>
                  <a:cxn ang="0">
                    <a:pos x="connsiteX3" y="connsiteY3"/>
                  </a:cxn>
                </a:cxnLst>
                <a:rect l="l" t="t" r="r" b="b"/>
                <a:pathLst>
                  <a:path w="5714" h="25717">
                    <a:moveTo>
                      <a:pt x="5715" y="25717"/>
                    </a:moveTo>
                    <a:lnTo>
                      <a:pt x="0" y="25717"/>
                    </a:lnTo>
                    <a:lnTo>
                      <a:pt x="0" y="0"/>
                    </a:lnTo>
                    <a:lnTo>
                      <a:pt x="5715" y="0"/>
                    </a:lnTo>
                    <a:close/>
                  </a:path>
                </a:pathLst>
              </a:custGeom>
              <a:solidFill>
                <a:srgbClr val="FF9085"/>
              </a:solidFill>
              <a:ln w="9525" cap="flat">
                <a:noFill/>
                <a:prstDash val="solid"/>
                <a:miter/>
              </a:ln>
            </p:spPr>
            <p:txBody>
              <a:bodyPr rtlCol="0" anchor="ctr"/>
              <a:lstStyle/>
              <a:p>
                <a:endParaRPr lang="en-US"/>
              </a:p>
            </p:txBody>
          </p:sp>
          <p:sp>
            <p:nvSpPr>
              <p:cNvPr id="334" name="Graphic 3">
                <a:extLst>
                  <a:ext uri="{FF2B5EF4-FFF2-40B4-BE49-F238E27FC236}">
                    <a16:creationId xmlns:a16="http://schemas.microsoft.com/office/drawing/2014/main" id="{9DB4AB47-3BD8-4407-95C6-27997E01EFBC}"/>
                  </a:ext>
                </a:extLst>
              </p:cNvPr>
              <p:cNvSpPr/>
              <p:nvPr/>
            </p:nvSpPr>
            <p:spPr>
              <a:xfrm>
                <a:off x="4692015" y="2956559"/>
                <a:ext cx="4762" cy="19050"/>
              </a:xfrm>
              <a:custGeom>
                <a:avLst/>
                <a:gdLst>
                  <a:gd name="connsiteX0" fmla="*/ 4763 w 4762"/>
                  <a:gd name="connsiteY0" fmla="*/ 19050 h 19050"/>
                  <a:gd name="connsiteX1" fmla="*/ 0 w 4762"/>
                  <a:gd name="connsiteY1" fmla="*/ 19050 h 19050"/>
                  <a:gd name="connsiteX2" fmla="*/ 0 w 4762"/>
                  <a:gd name="connsiteY2" fmla="*/ 0 h 19050"/>
                  <a:gd name="connsiteX3" fmla="*/ 4763 w 4762"/>
                  <a:gd name="connsiteY3" fmla="*/ 0 h 19050"/>
                </a:gdLst>
                <a:ahLst/>
                <a:cxnLst>
                  <a:cxn ang="0">
                    <a:pos x="connsiteX0" y="connsiteY0"/>
                  </a:cxn>
                  <a:cxn ang="0">
                    <a:pos x="connsiteX1" y="connsiteY1"/>
                  </a:cxn>
                  <a:cxn ang="0">
                    <a:pos x="connsiteX2" y="connsiteY2"/>
                  </a:cxn>
                  <a:cxn ang="0">
                    <a:pos x="connsiteX3" y="connsiteY3"/>
                  </a:cxn>
                </a:cxnLst>
                <a:rect l="l" t="t" r="r" b="b"/>
                <a:pathLst>
                  <a:path w="4762" h="19050">
                    <a:moveTo>
                      <a:pt x="4763" y="19050"/>
                    </a:moveTo>
                    <a:lnTo>
                      <a:pt x="0" y="19050"/>
                    </a:lnTo>
                    <a:lnTo>
                      <a:pt x="0" y="0"/>
                    </a:lnTo>
                    <a:lnTo>
                      <a:pt x="4763" y="0"/>
                    </a:lnTo>
                    <a:close/>
                  </a:path>
                </a:pathLst>
              </a:custGeom>
              <a:solidFill>
                <a:srgbClr val="FF9085"/>
              </a:solidFill>
              <a:ln w="9525" cap="flat">
                <a:noFill/>
                <a:prstDash val="solid"/>
                <a:miter/>
              </a:ln>
            </p:spPr>
            <p:txBody>
              <a:bodyPr rtlCol="0" anchor="ctr"/>
              <a:lstStyle/>
              <a:p>
                <a:endParaRPr lang="en-US"/>
              </a:p>
            </p:txBody>
          </p:sp>
          <p:sp>
            <p:nvSpPr>
              <p:cNvPr id="335" name="Graphic 3">
                <a:extLst>
                  <a:ext uri="{FF2B5EF4-FFF2-40B4-BE49-F238E27FC236}">
                    <a16:creationId xmlns:a16="http://schemas.microsoft.com/office/drawing/2014/main" id="{632C2C84-5D21-4672-9A2D-F4C456A310EB}"/>
                  </a:ext>
                </a:extLst>
              </p:cNvPr>
              <p:cNvSpPr/>
              <p:nvPr/>
            </p:nvSpPr>
            <p:spPr>
              <a:xfrm>
                <a:off x="4700587" y="2946082"/>
                <a:ext cx="5715" cy="29527"/>
              </a:xfrm>
              <a:custGeom>
                <a:avLst/>
                <a:gdLst>
                  <a:gd name="connsiteX0" fmla="*/ 5715 w 5715"/>
                  <a:gd name="connsiteY0" fmla="*/ 28575 h 29527"/>
                  <a:gd name="connsiteX1" fmla="*/ 0 w 5715"/>
                  <a:gd name="connsiteY1" fmla="*/ 29527 h 29527"/>
                  <a:gd name="connsiteX2" fmla="*/ 0 w 5715"/>
                  <a:gd name="connsiteY2" fmla="*/ 0 h 29527"/>
                  <a:gd name="connsiteX3" fmla="*/ 5715 w 5715"/>
                  <a:gd name="connsiteY3" fmla="*/ 0 h 29527"/>
                </a:gdLst>
                <a:ahLst/>
                <a:cxnLst>
                  <a:cxn ang="0">
                    <a:pos x="connsiteX0" y="connsiteY0"/>
                  </a:cxn>
                  <a:cxn ang="0">
                    <a:pos x="connsiteX1" y="connsiteY1"/>
                  </a:cxn>
                  <a:cxn ang="0">
                    <a:pos x="connsiteX2" y="connsiteY2"/>
                  </a:cxn>
                  <a:cxn ang="0">
                    <a:pos x="connsiteX3" y="connsiteY3"/>
                  </a:cxn>
                </a:cxnLst>
                <a:rect l="l" t="t" r="r" b="b"/>
                <a:pathLst>
                  <a:path w="5715" h="29527">
                    <a:moveTo>
                      <a:pt x="5715" y="28575"/>
                    </a:moveTo>
                    <a:lnTo>
                      <a:pt x="0" y="29527"/>
                    </a:lnTo>
                    <a:lnTo>
                      <a:pt x="0" y="0"/>
                    </a:lnTo>
                    <a:lnTo>
                      <a:pt x="5715" y="0"/>
                    </a:lnTo>
                    <a:close/>
                  </a:path>
                </a:pathLst>
              </a:custGeom>
              <a:solidFill>
                <a:srgbClr val="FF9085"/>
              </a:solidFill>
              <a:ln w="9525" cap="flat">
                <a:noFill/>
                <a:prstDash val="solid"/>
                <a:miter/>
              </a:ln>
            </p:spPr>
            <p:txBody>
              <a:bodyPr rtlCol="0" anchor="ctr"/>
              <a:lstStyle/>
              <a:p>
                <a:endParaRPr lang="en-US"/>
              </a:p>
            </p:txBody>
          </p:sp>
          <p:sp>
            <p:nvSpPr>
              <p:cNvPr id="336" name="Graphic 3">
                <a:extLst>
                  <a:ext uri="{FF2B5EF4-FFF2-40B4-BE49-F238E27FC236}">
                    <a16:creationId xmlns:a16="http://schemas.microsoft.com/office/drawing/2014/main" id="{29BCDF8F-6EC9-413D-A013-C585650CA863}"/>
                  </a:ext>
                </a:extLst>
              </p:cNvPr>
              <p:cNvSpPr/>
              <p:nvPr/>
            </p:nvSpPr>
            <p:spPr>
              <a:xfrm>
                <a:off x="4710112" y="2942272"/>
                <a:ext cx="4762" cy="32385"/>
              </a:xfrm>
              <a:custGeom>
                <a:avLst/>
                <a:gdLst>
                  <a:gd name="connsiteX0" fmla="*/ 4763 w 4762"/>
                  <a:gd name="connsiteY0" fmla="*/ 32385 h 32385"/>
                  <a:gd name="connsiteX1" fmla="*/ 0 w 4762"/>
                  <a:gd name="connsiteY1" fmla="*/ 32385 h 32385"/>
                  <a:gd name="connsiteX2" fmla="*/ 0 w 4762"/>
                  <a:gd name="connsiteY2" fmla="*/ 953 h 32385"/>
                  <a:gd name="connsiteX3" fmla="*/ 4763 w 4762"/>
                  <a:gd name="connsiteY3" fmla="*/ 0 h 32385"/>
                </a:gdLst>
                <a:ahLst/>
                <a:cxnLst>
                  <a:cxn ang="0">
                    <a:pos x="connsiteX0" y="connsiteY0"/>
                  </a:cxn>
                  <a:cxn ang="0">
                    <a:pos x="connsiteX1" y="connsiteY1"/>
                  </a:cxn>
                  <a:cxn ang="0">
                    <a:pos x="connsiteX2" y="connsiteY2"/>
                  </a:cxn>
                  <a:cxn ang="0">
                    <a:pos x="connsiteX3" y="connsiteY3"/>
                  </a:cxn>
                </a:cxnLst>
                <a:rect l="l" t="t" r="r" b="b"/>
                <a:pathLst>
                  <a:path w="4762" h="32385">
                    <a:moveTo>
                      <a:pt x="4763" y="32385"/>
                    </a:moveTo>
                    <a:lnTo>
                      <a:pt x="0" y="32385"/>
                    </a:lnTo>
                    <a:lnTo>
                      <a:pt x="0" y="953"/>
                    </a:lnTo>
                    <a:lnTo>
                      <a:pt x="4763" y="0"/>
                    </a:lnTo>
                    <a:close/>
                  </a:path>
                </a:pathLst>
              </a:custGeom>
              <a:solidFill>
                <a:srgbClr val="FF9085"/>
              </a:solidFill>
              <a:ln w="9525" cap="flat">
                <a:noFill/>
                <a:prstDash val="solid"/>
                <a:miter/>
              </a:ln>
            </p:spPr>
            <p:txBody>
              <a:bodyPr rtlCol="0" anchor="ctr"/>
              <a:lstStyle/>
              <a:p>
                <a:endParaRPr lang="en-US"/>
              </a:p>
            </p:txBody>
          </p:sp>
        </p:grpSp>
      </p:grpSp>
      <p:grpSp>
        <p:nvGrpSpPr>
          <p:cNvPr id="337" name="Graphic 3">
            <a:extLst>
              <a:ext uri="{FF2B5EF4-FFF2-40B4-BE49-F238E27FC236}">
                <a16:creationId xmlns:a16="http://schemas.microsoft.com/office/drawing/2014/main" id="{9FAF5CCE-6779-4F01-BFDF-8DF75AB83B69}"/>
              </a:ext>
            </a:extLst>
          </p:cNvPr>
          <p:cNvGrpSpPr/>
          <p:nvPr/>
        </p:nvGrpSpPr>
        <p:grpSpPr>
          <a:xfrm>
            <a:off x="6386529" y="3236343"/>
            <a:ext cx="309974" cy="88249"/>
            <a:chOff x="4472940" y="2992754"/>
            <a:chExt cx="267652" cy="76200"/>
          </a:xfrm>
        </p:grpSpPr>
        <p:sp>
          <p:nvSpPr>
            <p:cNvPr id="338" name="Graphic 3">
              <a:extLst>
                <a:ext uri="{FF2B5EF4-FFF2-40B4-BE49-F238E27FC236}">
                  <a16:creationId xmlns:a16="http://schemas.microsoft.com/office/drawing/2014/main" id="{5DA339D8-1BED-4B12-AD21-61DC320736F7}"/>
                </a:ext>
              </a:extLst>
            </p:cNvPr>
            <p:cNvSpPr/>
            <p:nvPr/>
          </p:nvSpPr>
          <p:spPr>
            <a:xfrm>
              <a:off x="4472940" y="2992754"/>
              <a:ext cx="267652" cy="76200"/>
            </a:xfrm>
            <a:custGeom>
              <a:avLst/>
              <a:gdLst>
                <a:gd name="connsiteX0" fmla="*/ 0 w 267652"/>
                <a:gd name="connsiteY0" fmla="*/ 64770 h 76200"/>
                <a:gd name="connsiteX1" fmla="*/ 0 w 267652"/>
                <a:gd name="connsiteY1" fmla="*/ 21908 h 76200"/>
                <a:gd name="connsiteX2" fmla="*/ 13335 w 267652"/>
                <a:gd name="connsiteY2" fmla="*/ 9525 h 76200"/>
                <a:gd name="connsiteX3" fmla="*/ 255270 w 267652"/>
                <a:gd name="connsiteY3" fmla="*/ 0 h 76200"/>
                <a:gd name="connsiteX4" fmla="*/ 267652 w 267652"/>
                <a:gd name="connsiteY4" fmla="*/ 10478 h 76200"/>
                <a:gd name="connsiteX5" fmla="*/ 267652 w 267652"/>
                <a:gd name="connsiteY5" fmla="*/ 51435 h 76200"/>
                <a:gd name="connsiteX6" fmla="*/ 255270 w 267652"/>
                <a:gd name="connsiteY6" fmla="*/ 63817 h 76200"/>
                <a:gd name="connsiteX7" fmla="*/ 13335 w 267652"/>
                <a:gd name="connsiteY7" fmla="*/ 76200 h 76200"/>
                <a:gd name="connsiteX8" fmla="*/ 0 w 267652"/>
                <a:gd name="connsiteY8" fmla="*/ 6477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652" h="76200">
                  <a:moveTo>
                    <a:pt x="0" y="64770"/>
                  </a:moveTo>
                  <a:lnTo>
                    <a:pt x="0" y="21908"/>
                  </a:lnTo>
                  <a:cubicBezTo>
                    <a:pt x="0" y="15240"/>
                    <a:pt x="5715" y="9525"/>
                    <a:pt x="13335" y="9525"/>
                  </a:cubicBezTo>
                  <a:lnTo>
                    <a:pt x="255270" y="0"/>
                  </a:lnTo>
                  <a:cubicBezTo>
                    <a:pt x="261938" y="0"/>
                    <a:pt x="267652" y="4763"/>
                    <a:pt x="267652" y="10478"/>
                  </a:cubicBezTo>
                  <a:lnTo>
                    <a:pt x="267652" y="51435"/>
                  </a:lnTo>
                  <a:cubicBezTo>
                    <a:pt x="267652" y="58103"/>
                    <a:pt x="261938" y="62865"/>
                    <a:pt x="255270" y="63817"/>
                  </a:cubicBezTo>
                  <a:lnTo>
                    <a:pt x="13335" y="76200"/>
                  </a:lnTo>
                  <a:cubicBezTo>
                    <a:pt x="5715" y="76200"/>
                    <a:pt x="0" y="71438"/>
                    <a:pt x="0" y="64770"/>
                  </a:cubicBezTo>
                  <a:close/>
                </a:path>
              </a:pathLst>
            </a:custGeom>
            <a:solidFill>
              <a:srgbClr val="AA80F9">
                <a:alpha val="74000"/>
              </a:srgbClr>
            </a:solidFill>
            <a:ln w="9525" cap="flat">
              <a:noFill/>
              <a:prstDash val="solid"/>
              <a:miter/>
            </a:ln>
          </p:spPr>
          <p:txBody>
            <a:bodyPr rtlCol="0" anchor="ctr"/>
            <a:lstStyle/>
            <a:p>
              <a:endParaRPr lang="en-US"/>
            </a:p>
          </p:txBody>
        </p:sp>
        <p:sp>
          <p:nvSpPr>
            <p:cNvPr id="339" name="Graphic 3">
              <a:extLst>
                <a:ext uri="{FF2B5EF4-FFF2-40B4-BE49-F238E27FC236}">
                  <a16:creationId xmlns:a16="http://schemas.microsoft.com/office/drawing/2014/main" id="{E5DC9630-161B-4E5C-AED9-DF756DC8ACDE}"/>
                </a:ext>
              </a:extLst>
            </p:cNvPr>
            <p:cNvSpPr/>
            <p:nvPr/>
          </p:nvSpPr>
          <p:spPr>
            <a:xfrm>
              <a:off x="4484370" y="3012757"/>
              <a:ext cx="13334" cy="10477"/>
            </a:xfrm>
            <a:custGeom>
              <a:avLst/>
              <a:gdLst>
                <a:gd name="connsiteX0" fmla="*/ 13335 w 13334"/>
                <a:gd name="connsiteY0" fmla="*/ 4763 h 10477"/>
                <a:gd name="connsiteX1" fmla="*/ 6667 w 13334"/>
                <a:gd name="connsiteY1" fmla="*/ 10477 h 10477"/>
                <a:gd name="connsiteX2" fmla="*/ 0 w 13334"/>
                <a:gd name="connsiteY2" fmla="*/ 5715 h 10477"/>
                <a:gd name="connsiteX3" fmla="*/ 6667 w 13334"/>
                <a:gd name="connsiteY3" fmla="*/ 0 h 10477"/>
                <a:gd name="connsiteX4" fmla="*/ 13335 w 13334"/>
                <a:gd name="connsiteY4" fmla="*/ 4763 h 10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4" h="10477">
                  <a:moveTo>
                    <a:pt x="13335" y="4763"/>
                  </a:moveTo>
                  <a:cubicBezTo>
                    <a:pt x="13335" y="7620"/>
                    <a:pt x="10477" y="10477"/>
                    <a:pt x="6667" y="10477"/>
                  </a:cubicBezTo>
                  <a:cubicBezTo>
                    <a:pt x="2858" y="10477"/>
                    <a:pt x="0" y="8572"/>
                    <a:pt x="0" y="5715"/>
                  </a:cubicBezTo>
                  <a:cubicBezTo>
                    <a:pt x="0" y="2858"/>
                    <a:pt x="2858" y="0"/>
                    <a:pt x="6667" y="0"/>
                  </a:cubicBezTo>
                  <a:cubicBezTo>
                    <a:pt x="10477" y="0"/>
                    <a:pt x="13335" y="1905"/>
                    <a:pt x="13335" y="4763"/>
                  </a:cubicBezTo>
                  <a:close/>
                </a:path>
              </a:pathLst>
            </a:custGeom>
            <a:solidFill>
              <a:srgbClr val="FFFFFF">
                <a:alpha val="40000"/>
              </a:srgbClr>
            </a:solidFill>
            <a:ln w="9525" cap="flat">
              <a:noFill/>
              <a:prstDash val="solid"/>
              <a:miter/>
            </a:ln>
          </p:spPr>
          <p:txBody>
            <a:bodyPr rtlCol="0" anchor="ctr"/>
            <a:lstStyle/>
            <a:p>
              <a:endParaRPr lang="en-US"/>
            </a:p>
          </p:txBody>
        </p:sp>
        <p:sp>
          <p:nvSpPr>
            <p:cNvPr id="340" name="Graphic 3">
              <a:extLst>
                <a:ext uri="{FF2B5EF4-FFF2-40B4-BE49-F238E27FC236}">
                  <a16:creationId xmlns:a16="http://schemas.microsoft.com/office/drawing/2014/main" id="{307FFFEF-4022-485B-B105-6F9ECA385E0D}"/>
                </a:ext>
              </a:extLst>
            </p:cNvPr>
            <p:cNvSpPr/>
            <p:nvPr/>
          </p:nvSpPr>
          <p:spPr>
            <a:xfrm>
              <a:off x="4504372" y="3011804"/>
              <a:ext cx="13335" cy="10477"/>
            </a:xfrm>
            <a:custGeom>
              <a:avLst/>
              <a:gdLst>
                <a:gd name="connsiteX0" fmla="*/ 13335 w 13335"/>
                <a:gd name="connsiteY0" fmla="*/ 4763 h 10477"/>
                <a:gd name="connsiteX1" fmla="*/ 6668 w 13335"/>
                <a:gd name="connsiteY1" fmla="*/ 10478 h 10477"/>
                <a:gd name="connsiteX2" fmla="*/ 0 w 13335"/>
                <a:gd name="connsiteY2" fmla="*/ 5715 h 10477"/>
                <a:gd name="connsiteX3" fmla="*/ 6668 w 13335"/>
                <a:gd name="connsiteY3" fmla="*/ 0 h 10477"/>
                <a:gd name="connsiteX4" fmla="*/ 13335 w 13335"/>
                <a:gd name="connsiteY4" fmla="*/ 4763 h 10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 h="10477">
                  <a:moveTo>
                    <a:pt x="13335" y="4763"/>
                  </a:moveTo>
                  <a:cubicBezTo>
                    <a:pt x="13335" y="7620"/>
                    <a:pt x="10478" y="10478"/>
                    <a:pt x="6668" y="10478"/>
                  </a:cubicBezTo>
                  <a:cubicBezTo>
                    <a:pt x="2858" y="10478"/>
                    <a:pt x="0" y="8573"/>
                    <a:pt x="0" y="5715"/>
                  </a:cubicBezTo>
                  <a:cubicBezTo>
                    <a:pt x="0" y="2858"/>
                    <a:pt x="2858" y="0"/>
                    <a:pt x="6668" y="0"/>
                  </a:cubicBezTo>
                  <a:cubicBezTo>
                    <a:pt x="10478" y="0"/>
                    <a:pt x="13335" y="1905"/>
                    <a:pt x="13335" y="4763"/>
                  </a:cubicBezTo>
                  <a:close/>
                </a:path>
              </a:pathLst>
            </a:custGeom>
            <a:solidFill>
              <a:srgbClr val="FFFFFF">
                <a:alpha val="40000"/>
              </a:srgbClr>
            </a:solidFill>
            <a:ln w="9525" cap="flat">
              <a:noFill/>
              <a:prstDash val="solid"/>
              <a:miter/>
            </a:ln>
          </p:spPr>
          <p:txBody>
            <a:bodyPr rtlCol="0" anchor="ctr"/>
            <a:lstStyle/>
            <a:p>
              <a:endParaRPr lang="en-US"/>
            </a:p>
          </p:txBody>
        </p:sp>
        <p:sp>
          <p:nvSpPr>
            <p:cNvPr id="341" name="Graphic 3">
              <a:extLst>
                <a:ext uri="{FF2B5EF4-FFF2-40B4-BE49-F238E27FC236}">
                  <a16:creationId xmlns:a16="http://schemas.microsoft.com/office/drawing/2014/main" id="{5DE2A4DB-030C-4A8D-AFF4-3C1CF5CC7B29}"/>
                </a:ext>
              </a:extLst>
            </p:cNvPr>
            <p:cNvSpPr/>
            <p:nvPr/>
          </p:nvSpPr>
          <p:spPr>
            <a:xfrm>
              <a:off x="4525327" y="3011562"/>
              <a:ext cx="11429" cy="10720"/>
            </a:xfrm>
            <a:custGeom>
              <a:avLst/>
              <a:gdLst>
                <a:gd name="connsiteX0" fmla="*/ 11430 w 11429"/>
                <a:gd name="connsiteY0" fmla="*/ 5005 h 10720"/>
                <a:gd name="connsiteX1" fmla="*/ 5715 w 11429"/>
                <a:gd name="connsiteY1" fmla="*/ 10720 h 10720"/>
                <a:gd name="connsiteX2" fmla="*/ 0 w 11429"/>
                <a:gd name="connsiteY2" fmla="*/ 5958 h 10720"/>
                <a:gd name="connsiteX3" fmla="*/ 5715 w 11429"/>
                <a:gd name="connsiteY3" fmla="*/ 243 h 10720"/>
                <a:gd name="connsiteX4" fmla="*/ 11430 w 11429"/>
                <a:gd name="connsiteY4" fmla="*/ 5005 h 10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9" h="10720">
                  <a:moveTo>
                    <a:pt x="11430" y="5005"/>
                  </a:moveTo>
                  <a:cubicBezTo>
                    <a:pt x="11430" y="7863"/>
                    <a:pt x="8572" y="10720"/>
                    <a:pt x="5715" y="10720"/>
                  </a:cubicBezTo>
                  <a:cubicBezTo>
                    <a:pt x="1905" y="10720"/>
                    <a:pt x="0" y="8815"/>
                    <a:pt x="0" y="5958"/>
                  </a:cubicBezTo>
                  <a:cubicBezTo>
                    <a:pt x="0" y="3100"/>
                    <a:pt x="2857" y="243"/>
                    <a:pt x="5715" y="243"/>
                  </a:cubicBezTo>
                  <a:cubicBezTo>
                    <a:pt x="8572" y="-710"/>
                    <a:pt x="11430" y="1195"/>
                    <a:pt x="11430" y="5005"/>
                  </a:cubicBezTo>
                  <a:close/>
                </a:path>
              </a:pathLst>
            </a:custGeom>
            <a:solidFill>
              <a:srgbClr val="FFFFFF">
                <a:alpha val="40000"/>
              </a:srgbClr>
            </a:solidFill>
            <a:ln w="9525" cap="flat">
              <a:noFill/>
              <a:prstDash val="solid"/>
              <a:miter/>
            </a:ln>
          </p:spPr>
          <p:txBody>
            <a:bodyPr rtlCol="0" anchor="ctr"/>
            <a:lstStyle/>
            <a:p>
              <a:endParaRPr lang="en-US"/>
            </a:p>
          </p:txBody>
        </p:sp>
        <p:sp>
          <p:nvSpPr>
            <p:cNvPr id="342" name="Graphic 3">
              <a:extLst>
                <a:ext uri="{FF2B5EF4-FFF2-40B4-BE49-F238E27FC236}">
                  <a16:creationId xmlns:a16="http://schemas.microsoft.com/office/drawing/2014/main" id="{D8DFC7D0-E9C2-4855-80D5-D9ED892DB92A}"/>
                </a:ext>
              </a:extLst>
            </p:cNvPr>
            <p:cNvSpPr/>
            <p:nvPr/>
          </p:nvSpPr>
          <p:spPr>
            <a:xfrm>
              <a:off x="4549140" y="3003232"/>
              <a:ext cx="177164" cy="51434"/>
            </a:xfrm>
            <a:custGeom>
              <a:avLst/>
              <a:gdLst>
                <a:gd name="connsiteX0" fmla="*/ 177165 w 177164"/>
                <a:gd name="connsiteY0" fmla="*/ 42863 h 51434"/>
                <a:gd name="connsiteX1" fmla="*/ 0 w 177164"/>
                <a:gd name="connsiteY1" fmla="*/ 51435 h 51434"/>
                <a:gd name="connsiteX2" fmla="*/ 0 w 177164"/>
                <a:gd name="connsiteY2" fmla="*/ 6667 h 51434"/>
                <a:gd name="connsiteX3" fmla="*/ 177165 w 177164"/>
                <a:gd name="connsiteY3" fmla="*/ 0 h 51434"/>
              </a:gdLst>
              <a:ahLst/>
              <a:cxnLst>
                <a:cxn ang="0">
                  <a:pos x="connsiteX0" y="connsiteY0"/>
                </a:cxn>
                <a:cxn ang="0">
                  <a:pos x="connsiteX1" y="connsiteY1"/>
                </a:cxn>
                <a:cxn ang="0">
                  <a:pos x="connsiteX2" y="connsiteY2"/>
                </a:cxn>
                <a:cxn ang="0">
                  <a:pos x="connsiteX3" y="connsiteY3"/>
                </a:cxn>
              </a:cxnLst>
              <a:rect l="l" t="t" r="r" b="b"/>
              <a:pathLst>
                <a:path w="177164" h="51434">
                  <a:moveTo>
                    <a:pt x="177165" y="42863"/>
                  </a:moveTo>
                  <a:lnTo>
                    <a:pt x="0" y="51435"/>
                  </a:lnTo>
                  <a:lnTo>
                    <a:pt x="0" y="6667"/>
                  </a:lnTo>
                  <a:lnTo>
                    <a:pt x="177165" y="0"/>
                  </a:lnTo>
                  <a:close/>
                </a:path>
              </a:pathLst>
            </a:custGeom>
            <a:solidFill>
              <a:srgbClr val="444B8C"/>
            </a:solidFill>
            <a:ln w="9525" cap="flat">
              <a:noFill/>
              <a:prstDash val="solid"/>
              <a:miter/>
            </a:ln>
          </p:spPr>
          <p:txBody>
            <a:bodyPr rtlCol="0" anchor="ctr"/>
            <a:lstStyle/>
            <a:p>
              <a:endParaRPr lang="en-US"/>
            </a:p>
          </p:txBody>
        </p:sp>
        <p:grpSp>
          <p:nvGrpSpPr>
            <p:cNvPr id="343" name="Graphic 3">
              <a:extLst>
                <a:ext uri="{FF2B5EF4-FFF2-40B4-BE49-F238E27FC236}">
                  <a16:creationId xmlns:a16="http://schemas.microsoft.com/office/drawing/2014/main" id="{3B71DF54-F254-4F8C-8F58-75B353CB0FE4}"/>
                </a:ext>
              </a:extLst>
            </p:cNvPr>
            <p:cNvGrpSpPr/>
            <p:nvPr/>
          </p:nvGrpSpPr>
          <p:grpSpPr>
            <a:xfrm>
              <a:off x="4561522" y="3008947"/>
              <a:ext cx="153352" cy="41910"/>
              <a:chOff x="4561522" y="3008947"/>
              <a:chExt cx="153352" cy="41910"/>
            </a:xfrm>
            <a:solidFill>
              <a:srgbClr val="FFFFFF"/>
            </a:solidFill>
          </p:grpSpPr>
          <p:sp>
            <p:nvSpPr>
              <p:cNvPr id="344" name="Graphic 3">
                <a:extLst>
                  <a:ext uri="{FF2B5EF4-FFF2-40B4-BE49-F238E27FC236}">
                    <a16:creationId xmlns:a16="http://schemas.microsoft.com/office/drawing/2014/main" id="{51659E66-0674-41AA-AB3B-7736A3992918}"/>
                  </a:ext>
                </a:extLst>
              </p:cNvPr>
              <p:cNvSpPr/>
              <p:nvPr/>
            </p:nvSpPr>
            <p:spPr>
              <a:xfrm>
                <a:off x="4561522" y="3014662"/>
                <a:ext cx="4762" cy="36195"/>
              </a:xfrm>
              <a:custGeom>
                <a:avLst/>
                <a:gdLst>
                  <a:gd name="connsiteX0" fmla="*/ 4763 w 4762"/>
                  <a:gd name="connsiteY0" fmla="*/ 36195 h 36195"/>
                  <a:gd name="connsiteX1" fmla="*/ 0 w 4762"/>
                  <a:gd name="connsiteY1" fmla="*/ 36195 h 36195"/>
                  <a:gd name="connsiteX2" fmla="*/ 0 w 4762"/>
                  <a:gd name="connsiteY2" fmla="*/ 953 h 36195"/>
                  <a:gd name="connsiteX3" fmla="*/ 4763 w 4762"/>
                  <a:gd name="connsiteY3" fmla="*/ 0 h 36195"/>
                </a:gdLst>
                <a:ahLst/>
                <a:cxnLst>
                  <a:cxn ang="0">
                    <a:pos x="connsiteX0" y="connsiteY0"/>
                  </a:cxn>
                  <a:cxn ang="0">
                    <a:pos x="connsiteX1" y="connsiteY1"/>
                  </a:cxn>
                  <a:cxn ang="0">
                    <a:pos x="connsiteX2" y="connsiteY2"/>
                  </a:cxn>
                  <a:cxn ang="0">
                    <a:pos x="connsiteX3" y="connsiteY3"/>
                  </a:cxn>
                </a:cxnLst>
                <a:rect l="l" t="t" r="r" b="b"/>
                <a:pathLst>
                  <a:path w="4762" h="36195">
                    <a:moveTo>
                      <a:pt x="4763" y="36195"/>
                    </a:moveTo>
                    <a:lnTo>
                      <a:pt x="0" y="36195"/>
                    </a:lnTo>
                    <a:lnTo>
                      <a:pt x="0" y="953"/>
                    </a:lnTo>
                    <a:lnTo>
                      <a:pt x="4763" y="0"/>
                    </a:lnTo>
                    <a:close/>
                  </a:path>
                </a:pathLst>
              </a:custGeom>
              <a:solidFill>
                <a:srgbClr val="FFFFFF"/>
              </a:solidFill>
              <a:ln w="9525" cap="flat">
                <a:noFill/>
                <a:prstDash val="solid"/>
                <a:miter/>
              </a:ln>
            </p:spPr>
            <p:txBody>
              <a:bodyPr rtlCol="0" anchor="ctr"/>
              <a:lstStyle/>
              <a:p>
                <a:endParaRPr lang="en-US"/>
              </a:p>
            </p:txBody>
          </p:sp>
          <p:sp>
            <p:nvSpPr>
              <p:cNvPr id="345" name="Graphic 3">
                <a:extLst>
                  <a:ext uri="{FF2B5EF4-FFF2-40B4-BE49-F238E27FC236}">
                    <a16:creationId xmlns:a16="http://schemas.microsoft.com/office/drawing/2014/main" id="{0A557A05-3B57-45E6-AD38-8C92B6497244}"/>
                  </a:ext>
                </a:extLst>
              </p:cNvPr>
              <p:cNvSpPr/>
              <p:nvPr/>
            </p:nvSpPr>
            <p:spPr>
              <a:xfrm>
                <a:off x="4571047" y="3014662"/>
                <a:ext cx="4762" cy="36195"/>
              </a:xfrm>
              <a:custGeom>
                <a:avLst/>
                <a:gdLst>
                  <a:gd name="connsiteX0" fmla="*/ 4763 w 4762"/>
                  <a:gd name="connsiteY0" fmla="*/ 36195 h 36195"/>
                  <a:gd name="connsiteX1" fmla="*/ 0 w 4762"/>
                  <a:gd name="connsiteY1" fmla="*/ 36195 h 36195"/>
                  <a:gd name="connsiteX2" fmla="*/ 0 w 4762"/>
                  <a:gd name="connsiteY2" fmla="*/ 0 h 36195"/>
                  <a:gd name="connsiteX3" fmla="*/ 4763 w 4762"/>
                  <a:gd name="connsiteY3" fmla="*/ 0 h 36195"/>
                </a:gdLst>
                <a:ahLst/>
                <a:cxnLst>
                  <a:cxn ang="0">
                    <a:pos x="connsiteX0" y="connsiteY0"/>
                  </a:cxn>
                  <a:cxn ang="0">
                    <a:pos x="connsiteX1" y="connsiteY1"/>
                  </a:cxn>
                  <a:cxn ang="0">
                    <a:pos x="connsiteX2" y="connsiteY2"/>
                  </a:cxn>
                  <a:cxn ang="0">
                    <a:pos x="connsiteX3" y="connsiteY3"/>
                  </a:cxn>
                </a:cxnLst>
                <a:rect l="l" t="t" r="r" b="b"/>
                <a:pathLst>
                  <a:path w="4762" h="36195">
                    <a:moveTo>
                      <a:pt x="4763" y="36195"/>
                    </a:moveTo>
                    <a:lnTo>
                      <a:pt x="0" y="36195"/>
                    </a:lnTo>
                    <a:lnTo>
                      <a:pt x="0" y="0"/>
                    </a:lnTo>
                    <a:lnTo>
                      <a:pt x="4763" y="0"/>
                    </a:lnTo>
                    <a:close/>
                  </a:path>
                </a:pathLst>
              </a:custGeom>
              <a:solidFill>
                <a:srgbClr val="FFFFFF"/>
              </a:solidFill>
              <a:ln w="9525" cap="flat">
                <a:noFill/>
                <a:prstDash val="solid"/>
                <a:miter/>
              </a:ln>
            </p:spPr>
            <p:txBody>
              <a:bodyPr rtlCol="0" anchor="ctr"/>
              <a:lstStyle/>
              <a:p>
                <a:endParaRPr lang="en-US"/>
              </a:p>
            </p:txBody>
          </p:sp>
          <p:sp>
            <p:nvSpPr>
              <p:cNvPr id="346" name="Graphic 3">
                <a:extLst>
                  <a:ext uri="{FF2B5EF4-FFF2-40B4-BE49-F238E27FC236}">
                    <a16:creationId xmlns:a16="http://schemas.microsoft.com/office/drawing/2014/main" id="{AE03ADD1-EBF5-41F2-AA48-2E2DE21C391A}"/>
                  </a:ext>
                </a:extLst>
              </p:cNvPr>
              <p:cNvSpPr/>
              <p:nvPr/>
            </p:nvSpPr>
            <p:spPr>
              <a:xfrm>
                <a:off x="4580572" y="3013709"/>
                <a:ext cx="4762" cy="36195"/>
              </a:xfrm>
              <a:custGeom>
                <a:avLst/>
                <a:gdLst>
                  <a:gd name="connsiteX0" fmla="*/ 4763 w 4762"/>
                  <a:gd name="connsiteY0" fmla="*/ 36195 h 36195"/>
                  <a:gd name="connsiteX1" fmla="*/ 0 w 4762"/>
                  <a:gd name="connsiteY1" fmla="*/ 36195 h 36195"/>
                  <a:gd name="connsiteX2" fmla="*/ 0 w 4762"/>
                  <a:gd name="connsiteY2" fmla="*/ 953 h 36195"/>
                  <a:gd name="connsiteX3" fmla="*/ 4763 w 4762"/>
                  <a:gd name="connsiteY3" fmla="*/ 0 h 36195"/>
                </a:gdLst>
                <a:ahLst/>
                <a:cxnLst>
                  <a:cxn ang="0">
                    <a:pos x="connsiteX0" y="connsiteY0"/>
                  </a:cxn>
                  <a:cxn ang="0">
                    <a:pos x="connsiteX1" y="connsiteY1"/>
                  </a:cxn>
                  <a:cxn ang="0">
                    <a:pos x="connsiteX2" y="connsiteY2"/>
                  </a:cxn>
                  <a:cxn ang="0">
                    <a:pos x="connsiteX3" y="connsiteY3"/>
                  </a:cxn>
                </a:cxnLst>
                <a:rect l="l" t="t" r="r" b="b"/>
                <a:pathLst>
                  <a:path w="4762" h="36195">
                    <a:moveTo>
                      <a:pt x="4763" y="36195"/>
                    </a:moveTo>
                    <a:lnTo>
                      <a:pt x="0" y="36195"/>
                    </a:lnTo>
                    <a:lnTo>
                      <a:pt x="0" y="953"/>
                    </a:lnTo>
                    <a:lnTo>
                      <a:pt x="4763" y="0"/>
                    </a:lnTo>
                    <a:close/>
                  </a:path>
                </a:pathLst>
              </a:custGeom>
              <a:solidFill>
                <a:srgbClr val="FFFFFF"/>
              </a:solidFill>
              <a:ln w="9525" cap="flat">
                <a:noFill/>
                <a:prstDash val="solid"/>
                <a:miter/>
              </a:ln>
            </p:spPr>
            <p:txBody>
              <a:bodyPr rtlCol="0" anchor="ctr"/>
              <a:lstStyle/>
              <a:p>
                <a:endParaRPr lang="en-US"/>
              </a:p>
            </p:txBody>
          </p:sp>
          <p:sp>
            <p:nvSpPr>
              <p:cNvPr id="347" name="Graphic 3">
                <a:extLst>
                  <a:ext uri="{FF2B5EF4-FFF2-40B4-BE49-F238E27FC236}">
                    <a16:creationId xmlns:a16="http://schemas.microsoft.com/office/drawing/2014/main" id="{E949E7C1-CF9B-48EB-A6EA-6C642072A6A3}"/>
                  </a:ext>
                </a:extLst>
              </p:cNvPr>
              <p:cNvSpPr/>
              <p:nvPr/>
            </p:nvSpPr>
            <p:spPr>
              <a:xfrm>
                <a:off x="4590097" y="3013709"/>
                <a:ext cx="4762" cy="36195"/>
              </a:xfrm>
              <a:custGeom>
                <a:avLst/>
                <a:gdLst>
                  <a:gd name="connsiteX0" fmla="*/ 4763 w 4762"/>
                  <a:gd name="connsiteY0" fmla="*/ 36195 h 36195"/>
                  <a:gd name="connsiteX1" fmla="*/ 0 w 4762"/>
                  <a:gd name="connsiteY1" fmla="*/ 36195 h 36195"/>
                  <a:gd name="connsiteX2" fmla="*/ 0 w 4762"/>
                  <a:gd name="connsiteY2" fmla="*/ 0 h 36195"/>
                  <a:gd name="connsiteX3" fmla="*/ 4763 w 4762"/>
                  <a:gd name="connsiteY3" fmla="*/ 0 h 36195"/>
                </a:gdLst>
                <a:ahLst/>
                <a:cxnLst>
                  <a:cxn ang="0">
                    <a:pos x="connsiteX0" y="connsiteY0"/>
                  </a:cxn>
                  <a:cxn ang="0">
                    <a:pos x="connsiteX1" y="connsiteY1"/>
                  </a:cxn>
                  <a:cxn ang="0">
                    <a:pos x="connsiteX2" y="connsiteY2"/>
                  </a:cxn>
                  <a:cxn ang="0">
                    <a:pos x="connsiteX3" y="connsiteY3"/>
                  </a:cxn>
                </a:cxnLst>
                <a:rect l="l" t="t" r="r" b="b"/>
                <a:pathLst>
                  <a:path w="4762" h="36195">
                    <a:moveTo>
                      <a:pt x="4763" y="36195"/>
                    </a:moveTo>
                    <a:lnTo>
                      <a:pt x="0" y="36195"/>
                    </a:lnTo>
                    <a:lnTo>
                      <a:pt x="0" y="0"/>
                    </a:lnTo>
                    <a:lnTo>
                      <a:pt x="4763" y="0"/>
                    </a:lnTo>
                    <a:close/>
                  </a:path>
                </a:pathLst>
              </a:custGeom>
              <a:solidFill>
                <a:srgbClr val="FFFFFF"/>
              </a:solidFill>
              <a:ln w="9525" cap="flat">
                <a:noFill/>
                <a:prstDash val="solid"/>
                <a:miter/>
              </a:ln>
            </p:spPr>
            <p:txBody>
              <a:bodyPr rtlCol="0" anchor="ctr"/>
              <a:lstStyle/>
              <a:p>
                <a:endParaRPr lang="en-US"/>
              </a:p>
            </p:txBody>
          </p:sp>
          <p:sp>
            <p:nvSpPr>
              <p:cNvPr id="348" name="Graphic 3">
                <a:extLst>
                  <a:ext uri="{FF2B5EF4-FFF2-40B4-BE49-F238E27FC236}">
                    <a16:creationId xmlns:a16="http://schemas.microsoft.com/office/drawing/2014/main" id="{994DCE2D-FC45-413F-93C2-83F6F2D0728B}"/>
                  </a:ext>
                </a:extLst>
              </p:cNvPr>
              <p:cNvSpPr/>
              <p:nvPr/>
            </p:nvSpPr>
            <p:spPr>
              <a:xfrm>
                <a:off x="4598670" y="3013709"/>
                <a:ext cx="5714" cy="36195"/>
              </a:xfrm>
              <a:custGeom>
                <a:avLst/>
                <a:gdLst>
                  <a:gd name="connsiteX0" fmla="*/ 5715 w 5714"/>
                  <a:gd name="connsiteY0" fmla="*/ 35243 h 36195"/>
                  <a:gd name="connsiteX1" fmla="*/ 0 w 5714"/>
                  <a:gd name="connsiteY1" fmla="*/ 36195 h 36195"/>
                  <a:gd name="connsiteX2" fmla="*/ 0 w 5714"/>
                  <a:gd name="connsiteY2" fmla="*/ 0 h 36195"/>
                  <a:gd name="connsiteX3" fmla="*/ 5715 w 5714"/>
                  <a:gd name="connsiteY3" fmla="*/ 0 h 36195"/>
                </a:gdLst>
                <a:ahLst/>
                <a:cxnLst>
                  <a:cxn ang="0">
                    <a:pos x="connsiteX0" y="connsiteY0"/>
                  </a:cxn>
                  <a:cxn ang="0">
                    <a:pos x="connsiteX1" y="connsiteY1"/>
                  </a:cxn>
                  <a:cxn ang="0">
                    <a:pos x="connsiteX2" y="connsiteY2"/>
                  </a:cxn>
                  <a:cxn ang="0">
                    <a:pos x="connsiteX3" y="connsiteY3"/>
                  </a:cxn>
                </a:cxnLst>
                <a:rect l="l" t="t" r="r" b="b"/>
                <a:pathLst>
                  <a:path w="5714" h="36195">
                    <a:moveTo>
                      <a:pt x="5715" y="35243"/>
                    </a:moveTo>
                    <a:lnTo>
                      <a:pt x="0" y="36195"/>
                    </a:lnTo>
                    <a:lnTo>
                      <a:pt x="0" y="0"/>
                    </a:lnTo>
                    <a:lnTo>
                      <a:pt x="5715" y="0"/>
                    </a:lnTo>
                    <a:close/>
                  </a:path>
                </a:pathLst>
              </a:custGeom>
              <a:solidFill>
                <a:srgbClr val="FFFFFF"/>
              </a:solidFill>
              <a:ln w="9525" cap="flat">
                <a:noFill/>
                <a:prstDash val="solid"/>
                <a:miter/>
              </a:ln>
            </p:spPr>
            <p:txBody>
              <a:bodyPr rtlCol="0" anchor="ctr"/>
              <a:lstStyle/>
              <a:p>
                <a:endParaRPr lang="en-US"/>
              </a:p>
            </p:txBody>
          </p:sp>
          <p:sp>
            <p:nvSpPr>
              <p:cNvPr id="349" name="Graphic 3">
                <a:extLst>
                  <a:ext uri="{FF2B5EF4-FFF2-40B4-BE49-F238E27FC236}">
                    <a16:creationId xmlns:a16="http://schemas.microsoft.com/office/drawing/2014/main" id="{740C3FE5-1F77-401F-9C34-BC20754791A7}"/>
                  </a:ext>
                </a:extLst>
              </p:cNvPr>
              <p:cNvSpPr/>
              <p:nvPr/>
            </p:nvSpPr>
            <p:spPr>
              <a:xfrm>
                <a:off x="4608195" y="3012757"/>
                <a:ext cx="5714" cy="36195"/>
              </a:xfrm>
              <a:custGeom>
                <a:avLst/>
                <a:gdLst>
                  <a:gd name="connsiteX0" fmla="*/ 5715 w 5714"/>
                  <a:gd name="connsiteY0" fmla="*/ 36195 h 36195"/>
                  <a:gd name="connsiteX1" fmla="*/ 0 w 5714"/>
                  <a:gd name="connsiteY1" fmla="*/ 36195 h 36195"/>
                  <a:gd name="connsiteX2" fmla="*/ 0 w 5714"/>
                  <a:gd name="connsiteY2" fmla="*/ 0 h 36195"/>
                  <a:gd name="connsiteX3" fmla="*/ 5715 w 5714"/>
                  <a:gd name="connsiteY3" fmla="*/ 0 h 36195"/>
                </a:gdLst>
                <a:ahLst/>
                <a:cxnLst>
                  <a:cxn ang="0">
                    <a:pos x="connsiteX0" y="connsiteY0"/>
                  </a:cxn>
                  <a:cxn ang="0">
                    <a:pos x="connsiteX1" y="connsiteY1"/>
                  </a:cxn>
                  <a:cxn ang="0">
                    <a:pos x="connsiteX2" y="connsiteY2"/>
                  </a:cxn>
                  <a:cxn ang="0">
                    <a:pos x="connsiteX3" y="connsiteY3"/>
                  </a:cxn>
                </a:cxnLst>
                <a:rect l="l" t="t" r="r" b="b"/>
                <a:pathLst>
                  <a:path w="5714" h="36195">
                    <a:moveTo>
                      <a:pt x="5715" y="36195"/>
                    </a:moveTo>
                    <a:lnTo>
                      <a:pt x="0" y="36195"/>
                    </a:lnTo>
                    <a:lnTo>
                      <a:pt x="0" y="0"/>
                    </a:lnTo>
                    <a:lnTo>
                      <a:pt x="5715" y="0"/>
                    </a:lnTo>
                    <a:close/>
                  </a:path>
                </a:pathLst>
              </a:custGeom>
              <a:solidFill>
                <a:srgbClr val="FFFFFF"/>
              </a:solidFill>
              <a:ln w="9525" cap="flat">
                <a:noFill/>
                <a:prstDash val="solid"/>
                <a:miter/>
              </a:ln>
            </p:spPr>
            <p:txBody>
              <a:bodyPr rtlCol="0" anchor="ctr"/>
              <a:lstStyle/>
              <a:p>
                <a:endParaRPr lang="en-US"/>
              </a:p>
            </p:txBody>
          </p:sp>
          <p:sp>
            <p:nvSpPr>
              <p:cNvPr id="350" name="Graphic 3">
                <a:extLst>
                  <a:ext uri="{FF2B5EF4-FFF2-40B4-BE49-F238E27FC236}">
                    <a16:creationId xmlns:a16="http://schemas.microsoft.com/office/drawing/2014/main" id="{265EDAEA-3F5E-45F7-8A5F-4C3E2269051C}"/>
                  </a:ext>
                </a:extLst>
              </p:cNvPr>
              <p:cNvSpPr/>
              <p:nvPr/>
            </p:nvSpPr>
            <p:spPr>
              <a:xfrm>
                <a:off x="4617720" y="3012757"/>
                <a:ext cx="5714" cy="36195"/>
              </a:xfrm>
              <a:custGeom>
                <a:avLst/>
                <a:gdLst>
                  <a:gd name="connsiteX0" fmla="*/ 5715 w 5714"/>
                  <a:gd name="connsiteY0" fmla="*/ 35242 h 36195"/>
                  <a:gd name="connsiteX1" fmla="*/ 0 w 5714"/>
                  <a:gd name="connsiteY1" fmla="*/ 36195 h 36195"/>
                  <a:gd name="connsiteX2" fmla="*/ 0 w 5714"/>
                  <a:gd name="connsiteY2" fmla="*/ 0 h 36195"/>
                  <a:gd name="connsiteX3" fmla="*/ 5715 w 5714"/>
                  <a:gd name="connsiteY3" fmla="*/ 0 h 36195"/>
                </a:gdLst>
                <a:ahLst/>
                <a:cxnLst>
                  <a:cxn ang="0">
                    <a:pos x="connsiteX0" y="connsiteY0"/>
                  </a:cxn>
                  <a:cxn ang="0">
                    <a:pos x="connsiteX1" y="connsiteY1"/>
                  </a:cxn>
                  <a:cxn ang="0">
                    <a:pos x="connsiteX2" y="connsiteY2"/>
                  </a:cxn>
                  <a:cxn ang="0">
                    <a:pos x="connsiteX3" y="connsiteY3"/>
                  </a:cxn>
                </a:cxnLst>
                <a:rect l="l" t="t" r="r" b="b"/>
                <a:pathLst>
                  <a:path w="5714" h="36195">
                    <a:moveTo>
                      <a:pt x="5715" y="35242"/>
                    </a:moveTo>
                    <a:lnTo>
                      <a:pt x="0" y="36195"/>
                    </a:lnTo>
                    <a:lnTo>
                      <a:pt x="0" y="0"/>
                    </a:lnTo>
                    <a:lnTo>
                      <a:pt x="5715" y="0"/>
                    </a:lnTo>
                    <a:close/>
                  </a:path>
                </a:pathLst>
              </a:custGeom>
              <a:solidFill>
                <a:srgbClr val="FFFFFF"/>
              </a:solidFill>
              <a:ln w="9525" cap="flat">
                <a:noFill/>
                <a:prstDash val="solid"/>
                <a:miter/>
              </a:ln>
            </p:spPr>
            <p:txBody>
              <a:bodyPr rtlCol="0" anchor="ctr"/>
              <a:lstStyle/>
              <a:p>
                <a:endParaRPr lang="en-US"/>
              </a:p>
            </p:txBody>
          </p:sp>
          <p:sp>
            <p:nvSpPr>
              <p:cNvPr id="351" name="Graphic 3">
                <a:extLst>
                  <a:ext uri="{FF2B5EF4-FFF2-40B4-BE49-F238E27FC236}">
                    <a16:creationId xmlns:a16="http://schemas.microsoft.com/office/drawing/2014/main" id="{F92C2C24-3AF6-4D34-BA27-DBF5E1603AEB}"/>
                  </a:ext>
                </a:extLst>
              </p:cNvPr>
              <p:cNvSpPr/>
              <p:nvPr/>
            </p:nvSpPr>
            <p:spPr>
              <a:xfrm>
                <a:off x="4627245" y="3011804"/>
                <a:ext cx="4762" cy="36195"/>
              </a:xfrm>
              <a:custGeom>
                <a:avLst/>
                <a:gdLst>
                  <a:gd name="connsiteX0" fmla="*/ 4763 w 4762"/>
                  <a:gd name="connsiteY0" fmla="*/ 36195 h 36195"/>
                  <a:gd name="connsiteX1" fmla="*/ 0 w 4762"/>
                  <a:gd name="connsiteY1" fmla="*/ 36195 h 36195"/>
                  <a:gd name="connsiteX2" fmla="*/ 0 w 4762"/>
                  <a:gd name="connsiteY2" fmla="*/ 953 h 36195"/>
                  <a:gd name="connsiteX3" fmla="*/ 4763 w 4762"/>
                  <a:gd name="connsiteY3" fmla="*/ 0 h 36195"/>
                </a:gdLst>
                <a:ahLst/>
                <a:cxnLst>
                  <a:cxn ang="0">
                    <a:pos x="connsiteX0" y="connsiteY0"/>
                  </a:cxn>
                  <a:cxn ang="0">
                    <a:pos x="connsiteX1" y="connsiteY1"/>
                  </a:cxn>
                  <a:cxn ang="0">
                    <a:pos x="connsiteX2" y="connsiteY2"/>
                  </a:cxn>
                  <a:cxn ang="0">
                    <a:pos x="connsiteX3" y="connsiteY3"/>
                  </a:cxn>
                </a:cxnLst>
                <a:rect l="l" t="t" r="r" b="b"/>
                <a:pathLst>
                  <a:path w="4762" h="36195">
                    <a:moveTo>
                      <a:pt x="4763" y="36195"/>
                    </a:moveTo>
                    <a:lnTo>
                      <a:pt x="0" y="36195"/>
                    </a:lnTo>
                    <a:lnTo>
                      <a:pt x="0" y="953"/>
                    </a:lnTo>
                    <a:lnTo>
                      <a:pt x="4763" y="0"/>
                    </a:lnTo>
                    <a:close/>
                  </a:path>
                </a:pathLst>
              </a:custGeom>
              <a:solidFill>
                <a:srgbClr val="FFFFFF"/>
              </a:solidFill>
              <a:ln w="9525" cap="flat">
                <a:noFill/>
                <a:prstDash val="solid"/>
                <a:miter/>
              </a:ln>
            </p:spPr>
            <p:txBody>
              <a:bodyPr rtlCol="0" anchor="ctr"/>
              <a:lstStyle/>
              <a:p>
                <a:endParaRPr lang="en-US"/>
              </a:p>
            </p:txBody>
          </p:sp>
          <p:sp>
            <p:nvSpPr>
              <p:cNvPr id="352" name="Graphic 3">
                <a:extLst>
                  <a:ext uri="{FF2B5EF4-FFF2-40B4-BE49-F238E27FC236}">
                    <a16:creationId xmlns:a16="http://schemas.microsoft.com/office/drawing/2014/main" id="{799D56C8-D9E2-4323-BD54-A941CE0F3AFB}"/>
                  </a:ext>
                </a:extLst>
              </p:cNvPr>
              <p:cNvSpPr/>
              <p:nvPr/>
            </p:nvSpPr>
            <p:spPr>
              <a:xfrm>
                <a:off x="4636770" y="3011804"/>
                <a:ext cx="4762" cy="36195"/>
              </a:xfrm>
              <a:custGeom>
                <a:avLst/>
                <a:gdLst>
                  <a:gd name="connsiteX0" fmla="*/ 4763 w 4762"/>
                  <a:gd name="connsiteY0" fmla="*/ 35242 h 36195"/>
                  <a:gd name="connsiteX1" fmla="*/ 0 w 4762"/>
                  <a:gd name="connsiteY1" fmla="*/ 36195 h 36195"/>
                  <a:gd name="connsiteX2" fmla="*/ 0 w 4762"/>
                  <a:gd name="connsiteY2" fmla="*/ 0 h 36195"/>
                  <a:gd name="connsiteX3" fmla="*/ 4763 w 4762"/>
                  <a:gd name="connsiteY3" fmla="*/ 0 h 36195"/>
                </a:gdLst>
                <a:ahLst/>
                <a:cxnLst>
                  <a:cxn ang="0">
                    <a:pos x="connsiteX0" y="connsiteY0"/>
                  </a:cxn>
                  <a:cxn ang="0">
                    <a:pos x="connsiteX1" y="connsiteY1"/>
                  </a:cxn>
                  <a:cxn ang="0">
                    <a:pos x="connsiteX2" y="connsiteY2"/>
                  </a:cxn>
                  <a:cxn ang="0">
                    <a:pos x="connsiteX3" y="connsiteY3"/>
                  </a:cxn>
                </a:cxnLst>
                <a:rect l="l" t="t" r="r" b="b"/>
                <a:pathLst>
                  <a:path w="4762" h="36195">
                    <a:moveTo>
                      <a:pt x="4763" y="35242"/>
                    </a:moveTo>
                    <a:lnTo>
                      <a:pt x="0" y="36195"/>
                    </a:lnTo>
                    <a:lnTo>
                      <a:pt x="0" y="0"/>
                    </a:lnTo>
                    <a:lnTo>
                      <a:pt x="4763" y="0"/>
                    </a:lnTo>
                    <a:close/>
                  </a:path>
                </a:pathLst>
              </a:custGeom>
              <a:solidFill>
                <a:srgbClr val="FFFFFF"/>
              </a:solidFill>
              <a:ln w="9525" cap="flat">
                <a:noFill/>
                <a:prstDash val="solid"/>
                <a:miter/>
              </a:ln>
            </p:spPr>
            <p:txBody>
              <a:bodyPr rtlCol="0" anchor="ctr"/>
              <a:lstStyle/>
              <a:p>
                <a:endParaRPr lang="en-US"/>
              </a:p>
            </p:txBody>
          </p:sp>
          <p:sp>
            <p:nvSpPr>
              <p:cNvPr id="353" name="Graphic 3">
                <a:extLst>
                  <a:ext uri="{FF2B5EF4-FFF2-40B4-BE49-F238E27FC236}">
                    <a16:creationId xmlns:a16="http://schemas.microsoft.com/office/drawing/2014/main" id="{C4FAA106-FDD9-4EE9-8E00-97B5BA0AD8E0}"/>
                  </a:ext>
                </a:extLst>
              </p:cNvPr>
              <p:cNvSpPr/>
              <p:nvPr/>
            </p:nvSpPr>
            <p:spPr>
              <a:xfrm>
                <a:off x="4645342" y="3011804"/>
                <a:ext cx="5715" cy="35242"/>
              </a:xfrm>
              <a:custGeom>
                <a:avLst/>
                <a:gdLst>
                  <a:gd name="connsiteX0" fmla="*/ 5715 w 5715"/>
                  <a:gd name="connsiteY0" fmla="*/ 35242 h 35242"/>
                  <a:gd name="connsiteX1" fmla="*/ 0 w 5715"/>
                  <a:gd name="connsiteY1" fmla="*/ 35242 h 35242"/>
                  <a:gd name="connsiteX2" fmla="*/ 0 w 5715"/>
                  <a:gd name="connsiteY2" fmla="*/ 0 h 35242"/>
                  <a:gd name="connsiteX3" fmla="*/ 5715 w 5715"/>
                  <a:gd name="connsiteY3" fmla="*/ 0 h 35242"/>
                </a:gdLst>
                <a:ahLst/>
                <a:cxnLst>
                  <a:cxn ang="0">
                    <a:pos x="connsiteX0" y="connsiteY0"/>
                  </a:cxn>
                  <a:cxn ang="0">
                    <a:pos x="connsiteX1" y="connsiteY1"/>
                  </a:cxn>
                  <a:cxn ang="0">
                    <a:pos x="connsiteX2" y="connsiteY2"/>
                  </a:cxn>
                  <a:cxn ang="0">
                    <a:pos x="connsiteX3" y="connsiteY3"/>
                  </a:cxn>
                </a:cxnLst>
                <a:rect l="l" t="t" r="r" b="b"/>
                <a:pathLst>
                  <a:path w="5715" h="35242">
                    <a:moveTo>
                      <a:pt x="5715" y="35242"/>
                    </a:moveTo>
                    <a:lnTo>
                      <a:pt x="0" y="35242"/>
                    </a:lnTo>
                    <a:lnTo>
                      <a:pt x="0" y="0"/>
                    </a:lnTo>
                    <a:lnTo>
                      <a:pt x="5715" y="0"/>
                    </a:lnTo>
                    <a:close/>
                  </a:path>
                </a:pathLst>
              </a:custGeom>
              <a:solidFill>
                <a:srgbClr val="FFFFFF"/>
              </a:solidFill>
              <a:ln w="9525" cap="flat">
                <a:noFill/>
                <a:prstDash val="solid"/>
                <a:miter/>
              </a:ln>
            </p:spPr>
            <p:txBody>
              <a:bodyPr rtlCol="0" anchor="ctr"/>
              <a:lstStyle/>
              <a:p>
                <a:endParaRPr lang="en-US"/>
              </a:p>
            </p:txBody>
          </p:sp>
          <p:sp>
            <p:nvSpPr>
              <p:cNvPr id="354" name="Graphic 3">
                <a:extLst>
                  <a:ext uri="{FF2B5EF4-FFF2-40B4-BE49-F238E27FC236}">
                    <a16:creationId xmlns:a16="http://schemas.microsoft.com/office/drawing/2014/main" id="{92CFEE09-C195-4060-AB23-29E5C161E514}"/>
                  </a:ext>
                </a:extLst>
              </p:cNvPr>
              <p:cNvSpPr/>
              <p:nvPr/>
            </p:nvSpPr>
            <p:spPr>
              <a:xfrm>
                <a:off x="4654867" y="3010852"/>
                <a:ext cx="5715" cy="36194"/>
              </a:xfrm>
              <a:custGeom>
                <a:avLst/>
                <a:gdLst>
                  <a:gd name="connsiteX0" fmla="*/ 5715 w 5715"/>
                  <a:gd name="connsiteY0" fmla="*/ 35242 h 36194"/>
                  <a:gd name="connsiteX1" fmla="*/ 0 w 5715"/>
                  <a:gd name="connsiteY1" fmla="*/ 36195 h 36194"/>
                  <a:gd name="connsiteX2" fmla="*/ 0 w 5715"/>
                  <a:gd name="connsiteY2" fmla="*/ 0 h 36194"/>
                  <a:gd name="connsiteX3" fmla="*/ 5715 w 5715"/>
                  <a:gd name="connsiteY3" fmla="*/ 0 h 36194"/>
                </a:gdLst>
                <a:ahLst/>
                <a:cxnLst>
                  <a:cxn ang="0">
                    <a:pos x="connsiteX0" y="connsiteY0"/>
                  </a:cxn>
                  <a:cxn ang="0">
                    <a:pos x="connsiteX1" y="connsiteY1"/>
                  </a:cxn>
                  <a:cxn ang="0">
                    <a:pos x="connsiteX2" y="connsiteY2"/>
                  </a:cxn>
                  <a:cxn ang="0">
                    <a:pos x="connsiteX3" y="connsiteY3"/>
                  </a:cxn>
                </a:cxnLst>
                <a:rect l="l" t="t" r="r" b="b"/>
                <a:pathLst>
                  <a:path w="5715" h="36194">
                    <a:moveTo>
                      <a:pt x="5715" y="35242"/>
                    </a:moveTo>
                    <a:lnTo>
                      <a:pt x="0" y="36195"/>
                    </a:lnTo>
                    <a:lnTo>
                      <a:pt x="0" y="0"/>
                    </a:lnTo>
                    <a:lnTo>
                      <a:pt x="5715" y="0"/>
                    </a:lnTo>
                    <a:close/>
                  </a:path>
                </a:pathLst>
              </a:custGeom>
              <a:solidFill>
                <a:srgbClr val="FFFFFF"/>
              </a:solidFill>
              <a:ln w="9525" cap="flat">
                <a:noFill/>
                <a:prstDash val="solid"/>
                <a:miter/>
              </a:ln>
            </p:spPr>
            <p:txBody>
              <a:bodyPr rtlCol="0" anchor="ctr"/>
              <a:lstStyle/>
              <a:p>
                <a:endParaRPr lang="en-US"/>
              </a:p>
            </p:txBody>
          </p:sp>
          <p:sp>
            <p:nvSpPr>
              <p:cNvPr id="355" name="Graphic 3">
                <a:extLst>
                  <a:ext uri="{FF2B5EF4-FFF2-40B4-BE49-F238E27FC236}">
                    <a16:creationId xmlns:a16="http://schemas.microsoft.com/office/drawing/2014/main" id="{71CA2879-7D2F-4982-AA62-E9A807A80553}"/>
                  </a:ext>
                </a:extLst>
              </p:cNvPr>
              <p:cNvSpPr/>
              <p:nvPr/>
            </p:nvSpPr>
            <p:spPr>
              <a:xfrm>
                <a:off x="4664392" y="3010852"/>
                <a:ext cx="4762" cy="35242"/>
              </a:xfrm>
              <a:custGeom>
                <a:avLst/>
                <a:gdLst>
                  <a:gd name="connsiteX0" fmla="*/ 4763 w 4762"/>
                  <a:gd name="connsiteY0" fmla="*/ 35242 h 35242"/>
                  <a:gd name="connsiteX1" fmla="*/ 0 w 4762"/>
                  <a:gd name="connsiteY1" fmla="*/ 35242 h 35242"/>
                  <a:gd name="connsiteX2" fmla="*/ 0 w 4762"/>
                  <a:gd name="connsiteY2" fmla="*/ 0 h 35242"/>
                  <a:gd name="connsiteX3" fmla="*/ 4763 w 4762"/>
                  <a:gd name="connsiteY3" fmla="*/ 0 h 35242"/>
                </a:gdLst>
                <a:ahLst/>
                <a:cxnLst>
                  <a:cxn ang="0">
                    <a:pos x="connsiteX0" y="connsiteY0"/>
                  </a:cxn>
                  <a:cxn ang="0">
                    <a:pos x="connsiteX1" y="connsiteY1"/>
                  </a:cxn>
                  <a:cxn ang="0">
                    <a:pos x="connsiteX2" y="connsiteY2"/>
                  </a:cxn>
                  <a:cxn ang="0">
                    <a:pos x="connsiteX3" y="connsiteY3"/>
                  </a:cxn>
                </a:cxnLst>
                <a:rect l="l" t="t" r="r" b="b"/>
                <a:pathLst>
                  <a:path w="4762" h="35242">
                    <a:moveTo>
                      <a:pt x="4763" y="35242"/>
                    </a:moveTo>
                    <a:lnTo>
                      <a:pt x="0" y="35242"/>
                    </a:lnTo>
                    <a:lnTo>
                      <a:pt x="0" y="0"/>
                    </a:lnTo>
                    <a:lnTo>
                      <a:pt x="4763" y="0"/>
                    </a:lnTo>
                    <a:close/>
                  </a:path>
                </a:pathLst>
              </a:custGeom>
              <a:solidFill>
                <a:srgbClr val="FFFFFF"/>
              </a:solidFill>
              <a:ln w="9525" cap="flat">
                <a:noFill/>
                <a:prstDash val="solid"/>
                <a:miter/>
              </a:ln>
            </p:spPr>
            <p:txBody>
              <a:bodyPr rtlCol="0" anchor="ctr"/>
              <a:lstStyle/>
              <a:p>
                <a:endParaRPr lang="en-US"/>
              </a:p>
            </p:txBody>
          </p:sp>
          <p:sp>
            <p:nvSpPr>
              <p:cNvPr id="356" name="Graphic 3">
                <a:extLst>
                  <a:ext uri="{FF2B5EF4-FFF2-40B4-BE49-F238E27FC236}">
                    <a16:creationId xmlns:a16="http://schemas.microsoft.com/office/drawing/2014/main" id="{4639EFBD-FA2C-4EB4-9FD1-87B48DF0027C}"/>
                  </a:ext>
                </a:extLst>
              </p:cNvPr>
              <p:cNvSpPr/>
              <p:nvPr/>
            </p:nvSpPr>
            <p:spPr>
              <a:xfrm>
                <a:off x="4673917" y="3009900"/>
                <a:ext cx="4762" cy="36195"/>
              </a:xfrm>
              <a:custGeom>
                <a:avLst/>
                <a:gdLst>
                  <a:gd name="connsiteX0" fmla="*/ 4763 w 4762"/>
                  <a:gd name="connsiteY0" fmla="*/ 36195 h 36195"/>
                  <a:gd name="connsiteX1" fmla="*/ 0 w 4762"/>
                  <a:gd name="connsiteY1" fmla="*/ 36195 h 36195"/>
                  <a:gd name="connsiteX2" fmla="*/ 0 w 4762"/>
                  <a:gd name="connsiteY2" fmla="*/ 953 h 36195"/>
                  <a:gd name="connsiteX3" fmla="*/ 4763 w 4762"/>
                  <a:gd name="connsiteY3" fmla="*/ 0 h 36195"/>
                </a:gdLst>
                <a:ahLst/>
                <a:cxnLst>
                  <a:cxn ang="0">
                    <a:pos x="connsiteX0" y="connsiteY0"/>
                  </a:cxn>
                  <a:cxn ang="0">
                    <a:pos x="connsiteX1" y="connsiteY1"/>
                  </a:cxn>
                  <a:cxn ang="0">
                    <a:pos x="connsiteX2" y="connsiteY2"/>
                  </a:cxn>
                  <a:cxn ang="0">
                    <a:pos x="connsiteX3" y="connsiteY3"/>
                  </a:cxn>
                </a:cxnLst>
                <a:rect l="l" t="t" r="r" b="b"/>
                <a:pathLst>
                  <a:path w="4762" h="36195">
                    <a:moveTo>
                      <a:pt x="4763" y="36195"/>
                    </a:moveTo>
                    <a:lnTo>
                      <a:pt x="0" y="36195"/>
                    </a:lnTo>
                    <a:lnTo>
                      <a:pt x="0" y="953"/>
                    </a:lnTo>
                    <a:lnTo>
                      <a:pt x="4763" y="0"/>
                    </a:lnTo>
                    <a:close/>
                  </a:path>
                </a:pathLst>
              </a:custGeom>
              <a:solidFill>
                <a:srgbClr val="FFFFFF"/>
              </a:solidFill>
              <a:ln w="9525" cap="flat">
                <a:noFill/>
                <a:prstDash val="solid"/>
                <a:miter/>
              </a:ln>
            </p:spPr>
            <p:txBody>
              <a:bodyPr rtlCol="0" anchor="ctr"/>
              <a:lstStyle/>
              <a:p>
                <a:endParaRPr lang="en-US"/>
              </a:p>
            </p:txBody>
          </p:sp>
          <p:sp>
            <p:nvSpPr>
              <p:cNvPr id="357" name="Graphic 3">
                <a:extLst>
                  <a:ext uri="{FF2B5EF4-FFF2-40B4-BE49-F238E27FC236}">
                    <a16:creationId xmlns:a16="http://schemas.microsoft.com/office/drawing/2014/main" id="{DC05273B-1E95-4ACD-B9FC-FF9DFED8DF1B}"/>
                  </a:ext>
                </a:extLst>
              </p:cNvPr>
              <p:cNvSpPr/>
              <p:nvPr/>
            </p:nvSpPr>
            <p:spPr>
              <a:xfrm>
                <a:off x="4682490" y="3009900"/>
                <a:ext cx="5714" cy="35242"/>
              </a:xfrm>
              <a:custGeom>
                <a:avLst/>
                <a:gdLst>
                  <a:gd name="connsiteX0" fmla="*/ 5715 w 5714"/>
                  <a:gd name="connsiteY0" fmla="*/ 35242 h 35242"/>
                  <a:gd name="connsiteX1" fmla="*/ 0 w 5714"/>
                  <a:gd name="connsiteY1" fmla="*/ 35242 h 35242"/>
                  <a:gd name="connsiteX2" fmla="*/ 0 w 5714"/>
                  <a:gd name="connsiteY2" fmla="*/ 0 h 35242"/>
                  <a:gd name="connsiteX3" fmla="*/ 5715 w 5714"/>
                  <a:gd name="connsiteY3" fmla="*/ 0 h 35242"/>
                </a:gdLst>
                <a:ahLst/>
                <a:cxnLst>
                  <a:cxn ang="0">
                    <a:pos x="connsiteX0" y="connsiteY0"/>
                  </a:cxn>
                  <a:cxn ang="0">
                    <a:pos x="connsiteX1" y="connsiteY1"/>
                  </a:cxn>
                  <a:cxn ang="0">
                    <a:pos x="connsiteX2" y="connsiteY2"/>
                  </a:cxn>
                  <a:cxn ang="0">
                    <a:pos x="connsiteX3" y="connsiteY3"/>
                  </a:cxn>
                </a:cxnLst>
                <a:rect l="l" t="t" r="r" b="b"/>
                <a:pathLst>
                  <a:path w="5714" h="35242">
                    <a:moveTo>
                      <a:pt x="5715" y="35242"/>
                    </a:moveTo>
                    <a:lnTo>
                      <a:pt x="0" y="35242"/>
                    </a:lnTo>
                    <a:lnTo>
                      <a:pt x="0" y="0"/>
                    </a:lnTo>
                    <a:lnTo>
                      <a:pt x="5715" y="0"/>
                    </a:lnTo>
                    <a:close/>
                  </a:path>
                </a:pathLst>
              </a:custGeom>
              <a:solidFill>
                <a:srgbClr val="FFFFFF"/>
              </a:solidFill>
              <a:ln w="9525" cap="flat">
                <a:noFill/>
                <a:prstDash val="solid"/>
                <a:miter/>
              </a:ln>
            </p:spPr>
            <p:txBody>
              <a:bodyPr rtlCol="0" anchor="ctr"/>
              <a:lstStyle/>
              <a:p>
                <a:endParaRPr lang="en-US"/>
              </a:p>
            </p:txBody>
          </p:sp>
          <p:sp>
            <p:nvSpPr>
              <p:cNvPr id="358" name="Graphic 3">
                <a:extLst>
                  <a:ext uri="{FF2B5EF4-FFF2-40B4-BE49-F238E27FC236}">
                    <a16:creationId xmlns:a16="http://schemas.microsoft.com/office/drawing/2014/main" id="{8AC9A873-3BF7-4731-83D8-6416D9017D4A}"/>
                  </a:ext>
                </a:extLst>
              </p:cNvPr>
              <p:cNvSpPr/>
              <p:nvPr/>
            </p:nvSpPr>
            <p:spPr>
              <a:xfrm>
                <a:off x="4692015" y="3008947"/>
                <a:ext cx="4762" cy="36195"/>
              </a:xfrm>
              <a:custGeom>
                <a:avLst/>
                <a:gdLst>
                  <a:gd name="connsiteX0" fmla="*/ 4763 w 4762"/>
                  <a:gd name="connsiteY0" fmla="*/ 36195 h 36195"/>
                  <a:gd name="connsiteX1" fmla="*/ 0 w 4762"/>
                  <a:gd name="connsiteY1" fmla="*/ 36195 h 36195"/>
                  <a:gd name="connsiteX2" fmla="*/ 0 w 4762"/>
                  <a:gd name="connsiteY2" fmla="*/ 953 h 36195"/>
                  <a:gd name="connsiteX3" fmla="*/ 4763 w 4762"/>
                  <a:gd name="connsiteY3" fmla="*/ 0 h 36195"/>
                </a:gdLst>
                <a:ahLst/>
                <a:cxnLst>
                  <a:cxn ang="0">
                    <a:pos x="connsiteX0" y="connsiteY0"/>
                  </a:cxn>
                  <a:cxn ang="0">
                    <a:pos x="connsiteX1" y="connsiteY1"/>
                  </a:cxn>
                  <a:cxn ang="0">
                    <a:pos x="connsiteX2" y="connsiteY2"/>
                  </a:cxn>
                  <a:cxn ang="0">
                    <a:pos x="connsiteX3" y="connsiteY3"/>
                  </a:cxn>
                </a:cxnLst>
                <a:rect l="l" t="t" r="r" b="b"/>
                <a:pathLst>
                  <a:path w="4762" h="36195">
                    <a:moveTo>
                      <a:pt x="4763" y="36195"/>
                    </a:moveTo>
                    <a:lnTo>
                      <a:pt x="0" y="36195"/>
                    </a:lnTo>
                    <a:lnTo>
                      <a:pt x="0" y="953"/>
                    </a:lnTo>
                    <a:lnTo>
                      <a:pt x="4763" y="0"/>
                    </a:lnTo>
                    <a:close/>
                  </a:path>
                </a:pathLst>
              </a:custGeom>
              <a:solidFill>
                <a:srgbClr val="FFFFFF"/>
              </a:solidFill>
              <a:ln w="9525" cap="flat">
                <a:noFill/>
                <a:prstDash val="solid"/>
                <a:miter/>
              </a:ln>
            </p:spPr>
            <p:txBody>
              <a:bodyPr rtlCol="0" anchor="ctr"/>
              <a:lstStyle/>
              <a:p>
                <a:endParaRPr lang="en-US"/>
              </a:p>
            </p:txBody>
          </p:sp>
          <p:sp>
            <p:nvSpPr>
              <p:cNvPr id="359" name="Graphic 3">
                <a:extLst>
                  <a:ext uri="{FF2B5EF4-FFF2-40B4-BE49-F238E27FC236}">
                    <a16:creationId xmlns:a16="http://schemas.microsoft.com/office/drawing/2014/main" id="{841D15BD-EB28-47A0-BBFB-03439BCAEB31}"/>
                  </a:ext>
                </a:extLst>
              </p:cNvPr>
              <p:cNvSpPr/>
              <p:nvPr/>
            </p:nvSpPr>
            <p:spPr>
              <a:xfrm>
                <a:off x="4700587" y="3008947"/>
                <a:ext cx="5715" cy="35242"/>
              </a:xfrm>
              <a:custGeom>
                <a:avLst/>
                <a:gdLst>
                  <a:gd name="connsiteX0" fmla="*/ 5715 w 5715"/>
                  <a:gd name="connsiteY0" fmla="*/ 35243 h 35242"/>
                  <a:gd name="connsiteX1" fmla="*/ 0 w 5715"/>
                  <a:gd name="connsiteY1" fmla="*/ 35243 h 35242"/>
                  <a:gd name="connsiteX2" fmla="*/ 0 w 5715"/>
                  <a:gd name="connsiteY2" fmla="*/ 0 h 35242"/>
                  <a:gd name="connsiteX3" fmla="*/ 5715 w 5715"/>
                  <a:gd name="connsiteY3" fmla="*/ 0 h 35242"/>
                </a:gdLst>
                <a:ahLst/>
                <a:cxnLst>
                  <a:cxn ang="0">
                    <a:pos x="connsiteX0" y="connsiteY0"/>
                  </a:cxn>
                  <a:cxn ang="0">
                    <a:pos x="connsiteX1" y="connsiteY1"/>
                  </a:cxn>
                  <a:cxn ang="0">
                    <a:pos x="connsiteX2" y="connsiteY2"/>
                  </a:cxn>
                  <a:cxn ang="0">
                    <a:pos x="connsiteX3" y="connsiteY3"/>
                  </a:cxn>
                </a:cxnLst>
                <a:rect l="l" t="t" r="r" b="b"/>
                <a:pathLst>
                  <a:path w="5715" h="35242">
                    <a:moveTo>
                      <a:pt x="5715" y="35243"/>
                    </a:moveTo>
                    <a:lnTo>
                      <a:pt x="0" y="35243"/>
                    </a:lnTo>
                    <a:lnTo>
                      <a:pt x="0" y="0"/>
                    </a:lnTo>
                    <a:lnTo>
                      <a:pt x="5715" y="0"/>
                    </a:lnTo>
                    <a:close/>
                  </a:path>
                </a:pathLst>
              </a:custGeom>
              <a:solidFill>
                <a:srgbClr val="FFFFFF"/>
              </a:solidFill>
              <a:ln w="9525" cap="flat">
                <a:noFill/>
                <a:prstDash val="solid"/>
                <a:miter/>
              </a:ln>
            </p:spPr>
            <p:txBody>
              <a:bodyPr rtlCol="0" anchor="ctr"/>
              <a:lstStyle/>
              <a:p>
                <a:endParaRPr lang="en-US"/>
              </a:p>
            </p:txBody>
          </p:sp>
          <p:sp>
            <p:nvSpPr>
              <p:cNvPr id="360" name="Graphic 3">
                <a:extLst>
                  <a:ext uri="{FF2B5EF4-FFF2-40B4-BE49-F238E27FC236}">
                    <a16:creationId xmlns:a16="http://schemas.microsoft.com/office/drawing/2014/main" id="{697314A4-4102-4099-818E-EEADE5DB0253}"/>
                  </a:ext>
                </a:extLst>
              </p:cNvPr>
              <p:cNvSpPr/>
              <p:nvPr/>
            </p:nvSpPr>
            <p:spPr>
              <a:xfrm>
                <a:off x="4710112" y="3008947"/>
                <a:ext cx="4762" cy="35242"/>
              </a:xfrm>
              <a:custGeom>
                <a:avLst/>
                <a:gdLst>
                  <a:gd name="connsiteX0" fmla="*/ 4763 w 4762"/>
                  <a:gd name="connsiteY0" fmla="*/ 35243 h 35242"/>
                  <a:gd name="connsiteX1" fmla="*/ 0 w 4762"/>
                  <a:gd name="connsiteY1" fmla="*/ 35243 h 35242"/>
                  <a:gd name="connsiteX2" fmla="*/ 0 w 4762"/>
                  <a:gd name="connsiteY2" fmla="*/ 0 h 35242"/>
                  <a:gd name="connsiteX3" fmla="*/ 4763 w 4762"/>
                  <a:gd name="connsiteY3" fmla="*/ 0 h 35242"/>
                </a:gdLst>
                <a:ahLst/>
                <a:cxnLst>
                  <a:cxn ang="0">
                    <a:pos x="connsiteX0" y="connsiteY0"/>
                  </a:cxn>
                  <a:cxn ang="0">
                    <a:pos x="connsiteX1" y="connsiteY1"/>
                  </a:cxn>
                  <a:cxn ang="0">
                    <a:pos x="connsiteX2" y="connsiteY2"/>
                  </a:cxn>
                  <a:cxn ang="0">
                    <a:pos x="connsiteX3" y="connsiteY3"/>
                  </a:cxn>
                </a:cxnLst>
                <a:rect l="l" t="t" r="r" b="b"/>
                <a:pathLst>
                  <a:path w="4762" h="35242">
                    <a:moveTo>
                      <a:pt x="4763" y="35243"/>
                    </a:moveTo>
                    <a:lnTo>
                      <a:pt x="0" y="35243"/>
                    </a:lnTo>
                    <a:lnTo>
                      <a:pt x="0" y="0"/>
                    </a:lnTo>
                    <a:lnTo>
                      <a:pt x="4763" y="0"/>
                    </a:lnTo>
                    <a:close/>
                  </a:path>
                </a:pathLst>
              </a:custGeom>
              <a:solidFill>
                <a:srgbClr val="FFFFFF"/>
              </a:solidFill>
              <a:ln w="9525" cap="flat">
                <a:noFill/>
                <a:prstDash val="solid"/>
                <a:miter/>
              </a:ln>
            </p:spPr>
            <p:txBody>
              <a:bodyPr rtlCol="0" anchor="ctr"/>
              <a:lstStyle/>
              <a:p>
                <a:endParaRPr lang="en-US"/>
              </a:p>
            </p:txBody>
          </p:sp>
        </p:grpSp>
        <p:grpSp>
          <p:nvGrpSpPr>
            <p:cNvPr id="361" name="Graphic 3">
              <a:extLst>
                <a:ext uri="{FF2B5EF4-FFF2-40B4-BE49-F238E27FC236}">
                  <a16:creationId xmlns:a16="http://schemas.microsoft.com/office/drawing/2014/main" id="{3C36B9E7-251F-4E8D-9E13-5DA60C4D1399}"/>
                </a:ext>
              </a:extLst>
            </p:cNvPr>
            <p:cNvGrpSpPr/>
            <p:nvPr/>
          </p:nvGrpSpPr>
          <p:grpSpPr>
            <a:xfrm>
              <a:off x="4561522" y="3011804"/>
              <a:ext cx="153352" cy="39052"/>
              <a:chOff x="4561522" y="3011804"/>
              <a:chExt cx="153352" cy="39052"/>
            </a:xfrm>
            <a:solidFill>
              <a:srgbClr val="FF9085"/>
            </a:solidFill>
          </p:grpSpPr>
          <p:sp>
            <p:nvSpPr>
              <p:cNvPr id="362" name="Graphic 3">
                <a:extLst>
                  <a:ext uri="{FF2B5EF4-FFF2-40B4-BE49-F238E27FC236}">
                    <a16:creationId xmlns:a16="http://schemas.microsoft.com/office/drawing/2014/main" id="{CFABF7B8-2D38-4191-A2BE-9F54F1AED201}"/>
                  </a:ext>
                </a:extLst>
              </p:cNvPr>
              <p:cNvSpPr/>
              <p:nvPr/>
            </p:nvSpPr>
            <p:spPr>
              <a:xfrm>
                <a:off x="4561522" y="3020377"/>
                <a:ext cx="4762" cy="30479"/>
              </a:xfrm>
              <a:custGeom>
                <a:avLst/>
                <a:gdLst>
                  <a:gd name="connsiteX0" fmla="*/ 4763 w 4762"/>
                  <a:gd name="connsiteY0" fmla="*/ 30480 h 30479"/>
                  <a:gd name="connsiteX1" fmla="*/ 0 w 4762"/>
                  <a:gd name="connsiteY1" fmla="*/ 30480 h 30479"/>
                  <a:gd name="connsiteX2" fmla="*/ 0 w 4762"/>
                  <a:gd name="connsiteY2" fmla="*/ 0 h 30479"/>
                  <a:gd name="connsiteX3" fmla="*/ 4763 w 4762"/>
                  <a:gd name="connsiteY3" fmla="*/ 0 h 30479"/>
                </a:gdLst>
                <a:ahLst/>
                <a:cxnLst>
                  <a:cxn ang="0">
                    <a:pos x="connsiteX0" y="connsiteY0"/>
                  </a:cxn>
                  <a:cxn ang="0">
                    <a:pos x="connsiteX1" y="connsiteY1"/>
                  </a:cxn>
                  <a:cxn ang="0">
                    <a:pos x="connsiteX2" y="connsiteY2"/>
                  </a:cxn>
                  <a:cxn ang="0">
                    <a:pos x="connsiteX3" y="connsiteY3"/>
                  </a:cxn>
                </a:cxnLst>
                <a:rect l="l" t="t" r="r" b="b"/>
                <a:pathLst>
                  <a:path w="4762" h="30479">
                    <a:moveTo>
                      <a:pt x="4763" y="30480"/>
                    </a:moveTo>
                    <a:lnTo>
                      <a:pt x="0" y="30480"/>
                    </a:lnTo>
                    <a:lnTo>
                      <a:pt x="0" y="0"/>
                    </a:lnTo>
                    <a:lnTo>
                      <a:pt x="4763" y="0"/>
                    </a:lnTo>
                    <a:close/>
                  </a:path>
                </a:pathLst>
              </a:custGeom>
              <a:solidFill>
                <a:srgbClr val="FF9085"/>
              </a:solidFill>
              <a:ln w="9525" cap="flat">
                <a:noFill/>
                <a:prstDash val="solid"/>
                <a:miter/>
              </a:ln>
            </p:spPr>
            <p:txBody>
              <a:bodyPr rtlCol="0" anchor="ctr"/>
              <a:lstStyle/>
              <a:p>
                <a:endParaRPr lang="en-US"/>
              </a:p>
            </p:txBody>
          </p:sp>
          <p:sp>
            <p:nvSpPr>
              <p:cNvPr id="363" name="Graphic 3">
                <a:extLst>
                  <a:ext uri="{FF2B5EF4-FFF2-40B4-BE49-F238E27FC236}">
                    <a16:creationId xmlns:a16="http://schemas.microsoft.com/office/drawing/2014/main" id="{1377D2A8-D3C8-4A33-A9A3-34B0D86FA969}"/>
                  </a:ext>
                </a:extLst>
              </p:cNvPr>
              <p:cNvSpPr/>
              <p:nvPr/>
            </p:nvSpPr>
            <p:spPr>
              <a:xfrm>
                <a:off x="4571047" y="3047047"/>
                <a:ext cx="4762" cy="3810"/>
              </a:xfrm>
              <a:custGeom>
                <a:avLst/>
                <a:gdLst>
                  <a:gd name="connsiteX0" fmla="*/ 4763 w 4762"/>
                  <a:gd name="connsiteY0" fmla="*/ 3810 h 3810"/>
                  <a:gd name="connsiteX1" fmla="*/ 0 w 4762"/>
                  <a:gd name="connsiteY1" fmla="*/ 3810 h 3810"/>
                  <a:gd name="connsiteX2" fmla="*/ 0 w 4762"/>
                  <a:gd name="connsiteY2" fmla="*/ 0 h 3810"/>
                  <a:gd name="connsiteX3" fmla="*/ 4763 w 4762"/>
                  <a:gd name="connsiteY3" fmla="*/ 0 h 3810"/>
                </a:gdLst>
                <a:ahLst/>
                <a:cxnLst>
                  <a:cxn ang="0">
                    <a:pos x="connsiteX0" y="connsiteY0"/>
                  </a:cxn>
                  <a:cxn ang="0">
                    <a:pos x="connsiteX1" y="connsiteY1"/>
                  </a:cxn>
                  <a:cxn ang="0">
                    <a:pos x="connsiteX2" y="connsiteY2"/>
                  </a:cxn>
                  <a:cxn ang="0">
                    <a:pos x="connsiteX3" y="connsiteY3"/>
                  </a:cxn>
                </a:cxnLst>
                <a:rect l="l" t="t" r="r" b="b"/>
                <a:pathLst>
                  <a:path w="4762" h="3810">
                    <a:moveTo>
                      <a:pt x="4763" y="3810"/>
                    </a:moveTo>
                    <a:lnTo>
                      <a:pt x="0" y="3810"/>
                    </a:lnTo>
                    <a:lnTo>
                      <a:pt x="0" y="0"/>
                    </a:lnTo>
                    <a:lnTo>
                      <a:pt x="4763" y="0"/>
                    </a:lnTo>
                    <a:close/>
                  </a:path>
                </a:pathLst>
              </a:custGeom>
              <a:solidFill>
                <a:srgbClr val="FF9085"/>
              </a:solidFill>
              <a:ln w="9525" cap="flat">
                <a:noFill/>
                <a:prstDash val="solid"/>
                <a:miter/>
              </a:ln>
            </p:spPr>
            <p:txBody>
              <a:bodyPr rtlCol="0" anchor="ctr"/>
              <a:lstStyle/>
              <a:p>
                <a:endParaRPr lang="en-US"/>
              </a:p>
            </p:txBody>
          </p:sp>
          <p:sp>
            <p:nvSpPr>
              <p:cNvPr id="364" name="Graphic 3">
                <a:extLst>
                  <a:ext uri="{FF2B5EF4-FFF2-40B4-BE49-F238E27FC236}">
                    <a16:creationId xmlns:a16="http://schemas.microsoft.com/office/drawing/2014/main" id="{190C9952-07F6-481C-86D0-2619ED0CC35D}"/>
                  </a:ext>
                </a:extLst>
              </p:cNvPr>
              <p:cNvSpPr/>
              <p:nvPr/>
            </p:nvSpPr>
            <p:spPr>
              <a:xfrm>
                <a:off x="4580572" y="3028950"/>
                <a:ext cx="4762" cy="20954"/>
              </a:xfrm>
              <a:custGeom>
                <a:avLst/>
                <a:gdLst>
                  <a:gd name="connsiteX0" fmla="*/ 4763 w 4762"/>
                  <a:gd name="connsiteY0" fmla="*/ 20955 h 20954"/>
                  <a:gd name="connsiteX1" fmla="*/ 0 w 4762"/>
                  <a:gd name="connsiteY1" fmla="*/ 20955 h 20954"/>
                  <a:gd name="connsiteX2" fmla="*/ 0 w 4762"/>
                  <a:gd name="connsiteY2" fmla="*/ 0 h 20954"/>
                  <a:gd name="connsiteX3" fmla="*/ 4763 w 4762"/>
                  <a:gd name="connsiteY3" fmla="*/ 0 h 20954"/>
                </a:gdLst>
                <a:ahLst/>
                <a:cxnLst>
                  <a:cxn ang="0">
                    <a:pos x="connsiteX0" y="connsiteY0"/>
                  </a:cxn>
                  <a:cxn ang="0">
                    <a:pos x="connsiteX1" y="connsiteY1"/>
                  </a:cxn>
                  <a:cxn ang="0">
                    <a:pos x="connsiteX2" y="connsiteY2"/>
                  </a:cxn>
                  <a:cxn ang="0">
                    <a:pos x="connsiteX3" y="connsiteY3"/>
                  </a:cxn>
                </a:cxnLst>
                <a:rect l="l" t="t" r="r" b="b"/>
                <a:pathLst>
                  <a:path w="4762" h="20954">
                    <a:moveTo>
                      <a:pt x="4763" y="20955"/>
                    </a:moveTo>
                    <a:lnTo>
                      <a:pt x="0" y="20955"/>
                    </a:lnTo>
                    <a:lnTo>
                      <a:pt x="0" y="0"/>
                    </a:lnTo>
                    <a:lnTo>
                      <a:pt x="4763" y="0"/>
                    </a:lnTo>
                    <a:close/>
                  </a:path>
                </a:pathLst>
              </a:custGeom>
              <a:solidFill>
                <a:srgbClr val="FF9085"/>
              </a:solidFill>
              <a:ln w="9525" cap="flat">
                <a:noFill/>
                <a:prstDash val="solid"/>
                <a:miter/>
              </a:ln>
            </p:spPr>
            <p:txBody>
              <a:bodyPr rtlCol="0" anchor="ctr"/>
              <a:lstStyle/>
              <a:p>
                <a:endParaRPr lang="en-US"/>
              </a:p>
            </p:txBody>
          </p:sp>
          <p:sp>
            <p:nvSpPr>
              <p:cNvPr id="365" name="Graphic 3">
                <a:extLst>
                  <a:ext uri="{FF2B5EF4-FFF2-40B4-BE49-F238E27FC236}">
                    <a16:creationId xmlns:a16="http://schemas.microsoft.com/office/drawing/2014/main" id="{51BA1996-10D0-4C3A-BA29-C91A229AF247}"/>
                  </a:ext>
                </a:extLst>
              </p:cNvPr>
              <p:cNvSpPr/>
              <p:nvPr/>
            </p:nvSpPr>
            <p:spPr>
              <a:xfrm>
                <a:off x="4590097" y="3040379"/>
                <a:ext cx="4762" cy="9525"/>
              </a:xfrm>
              <a:custGeom>
                <a:avLst/>
                <a:gdLst>
                  <a:gd name="connsiteX0" fmla="*/ 4763 w 4762"/>
                  <a:gd name="connsiteY0" fmla="*/ 9525 h 9525"/>
                  <a:gd name="connsiteX1" fmla="*/ 0 w 4762"/>
                  <a:gd name="connsiteY1" fmla="*/ 9525 h 9525"/>
                  <a:gd name="connsiteX2" fmla="*/ 0 w 4762"/>
                  <a:gd name="connsiteY2" fmla="*/ 953 h 9525"/>
                  <a:gd name="connsiteX3" fmla="*/ 4763 w 4762"/>
                  <a:gd name="connsiteY3" fmla="*/ 0 h 9525"/>
                </a:gdLst>
                <a:ahLst/>
                <a:cxnLst>
                  <a:cxn ang="0">
                    <a:pos x="connsiteX0" y="connsiteY0"/>
                  </a:cxn>
                  <a:cxn ang="0">
                    <a:pos x="connsiteX1" y="connsiteY1"/>
                  </a:cxn>
                  <a:cxn ang="0">
                    <a:pos x="connsiteX2" y="connsiteY2"/>
                  </a:cxn>
                  <a:cxn ang="0">
                    <a:pos x="connsiteX3" y="connsiteY3"/>
                  </a:cxn>
                </a:cxnLst>
                <a:rect l="l" t="t" r="r" b="b"/>
                <a:pathLst>
                  <a:path w="4762" h="9525">
                    <a:moveTo>
                      <a:pt x="4763" y="9525"/>
                    </a:moveTo>
                    <a:lnTo>
                      <a:pt x="0" y="9525"/>
                    </a:lnTo>
                    <a:lnTo>
                      <a:pt x="0" y="953"/>
                    </a:lnTo>
                    <a:lnTo>
                      <a:pt x="4763" y="0"/>
                    </a:lnTo>
                    <a:close/>
                  </a:path>
                </a:pathLst>
              </a:custGeom>
              <a:solidFill>
                <a:srgbClr val="FF9085"/>
              </a:solidFill>
              <a:ln w="9525" cap="flat">
                <a:noFill/>
                <a:prstDash val="solid"/>
                <a:miter/>
              </a:ln>
            </p:spPr>
            <p:txBody>
              <a:bodyPr rtlCol="0" anchor="ctr"/>
              <a:lstStyle/>
              <a:p>
                <a:endParaRPr lang="en-US"/>
              </a:p>
            </p:txBody>
          </p:sp>
          <p:sp>
            <p:nvSpPr>
              <p:cNvPr id="366" name="Graphic 3">
                <a:extLst>
                  <a:ext uri="{FF2B5EF4-FFF2-40B4-BE49-F238E27FC236}">
                    <a16:creationId xmlns:a16="http://schemas.microsoft.com/office/drawing/2014/main" id="{D2343715-2B7A-460A-9F6B-1E5EEA696FC4}"/>
                  </a:ext>
                </a:extLst>
              </p:cNvPr>
              <p:cNvSpPr/>
              <p:nvPr/>
            </p:nvSpPr>
            <p:spPr>
              <a:xfrm>
                <a:off x="4598670" y="3026092"/>
                <a:ext cx="5714" cy="23812"/>
              </a:xfrm>
              <a:custGeom>
                <a:avLst/>
                <a:gdLst>
                  <a:gd name="connsiteX0" fmla="*/ 5715 w 5714"/>
                  <a:gd name="connsiteY0" fmla="*/ 22860 h 23812"/>
                  <a:gd name="connsiteX1" fmla="*/ 0 w 5714"/>
                  <a:gd name="connsiteY1" fmla="*/ 23813 h 23812"/>
                  <a:gd name="connsiteX2" fmla="*/ 0 w 5714"/>
                  <a:gd name="connsiteY2" fmla="*/ 0 h 23812"/>
                  <a:gd name="connsiteX3" fmla="*/ 5715 w 5714"/>
                  <a:gd name="connsiteY3" fmla="*/ 0 h 23812"/>
                </a:gdLst>
                <a:ahLst/>
                <a:cxnLst>
                  <a:cxn ang="0">
                    <a:pos x="connsiteX0" y="connsiteY0"/>
                  </a:cxn>
                  <a:cxn ang="0">
                    <a:pos x="connsiteX1" y="connsiteY1"/>
                  </a:cxn>
                  <a:cxn ang="0">
                    <a:pos x="connsiteX2" y="connsiteY2"/>
                  </a:cxn>
                  <a:cxn ang="0">
                    <a:pos x="connsiteX3" y="connsiteY3"/>
                  </a:cxn>
                </a:cxnLst>
                <a:rect l="l" t="t" r="r" b="b"/>
                <a:pathLst>
                  <a:path w="5714" h="23812">
                    <a:moveTo>
                      <a:pt x="5715" y="22860"/>
                    </a:moveTo>
                    <a:lnTo>
                      <a:pt x="0" y="23813"/>
                    </a:lnTo>
                    <a:lnTo>
                      <a:pt x="0" y="0"/>
                    </a:lnTo>
                    <a:lnTo>
                      <a:pt x="5715" y="0"/>
                    </a:lnTo>
                    <a:close/>
                  </a:path>
                </a:pathLst>
              </a:custGeom>
              <a:solidFill>
                <a:srgbClr val="FF9085"/>
              </a:solidFill>
              <a:ln w="9525" cap="flat">
                <a:noFill/>
                <a:prstDash val="solid"/>
                <a:miter/>
              </a:ln>
            </p:spPr>
            <p:txBody>
              <a:bodyPr rtlCol="0" anchor="ctr"/>
              <a:lstStyle/>
              <a:p>
                <a:endParaRPr lang="en-US"/>
              </a:p>
            </p:txBody>
          </p:sp>
          <p:sp>
            <p:nvSpPr>
              <p:cNvPr id="367" name="Graphic 3">
                <a:extLst>
                  <a:ext uri="{FF2B5EF4-FFF2-40B4-BE49-F238E27FC236}">
                    <a16:creationId xmlns:a16="http://schemas.microsoft.com/office/drawing/2014/main" id="{E51BEF49-D28E-45BF-8E95-EC9A17B41A4B}"/>
                  </a:ext>
                </a:extLst>
              </p:cNvPr>
              <p:cNvSpPr/>
              <p:nvPr/>
            </p:nvSpPr>
            <p:spPr>
              <a:xfrm>
                <a:off x="4608195" y="3032759"/>
                <a:ext cx="5714" cy="16192"/>
              </a:xfrm>
              <a:custGeom>
                <a:avLst/>
                <a:gdLst>
                  <a:gd name="connsiteX0" fmla="*/ 5715 w 5714"/>
                  <a:gd name="connsiteY0" fmla="*/ 16193 h 16192"/>
                  <a:gd name="connsiteX1" fmla="*/ 0 w 5714"/>
                  <a:gd name="connsiteY1" fmla="*/ 16193 h 16192"/>
                  <a:gd name="connsiteX2" fmla="*/ 0 w 5714"/>
                  <a:gd name="connsiteY2" fmla="*/ 0 h 16192"/>
                  <a:gd name="connsiteX3" fmla="*/ 5715 w 5714"/>
                  <a:gd name="connsiteY3" fmla="*/ 0 h 16192"/>
                </a:gdLst>
                <a:ahLst/>
                <a:cxnLst>
                  <a:cxn ang="0">
                    <a:pos x="connsiteX0" y="connsiteY0"/>
                  </a:cxn>
                  <a:cxn ang="0">
                    <a:pos x="connsiteX1" y="connsiteY1"/>
                  </a:cxn>
                  <a:cxn ang="0">
                    <a:pos x="connsiteX2" y="connsiteY2"/>
                  </a:cxn>
                  <a:cxn ang="0">
                    <a:pos x="connsiteX3" y="connsiteY3"/>
                  </a:cxn>
                </a:cxnLst>
                <a:rect l="l" t="t" r="r" b="b"/>
                <a:pathLst>
                  <a:path w="5714" h="16192">
                    <a:moveTo>
                      <a:pt x="5715" y="16193"/>
                    </a:moveTo>
                    <a:lnTo>
                      <a:pt x="0" y="16193"/>
                    </a:lnTo>
                    <a:lnTo>
                      <a:pt x="0" y="0"/>
                    </a:lnTo>
                    <a:lnTo>
                      <a:pt x="5715" y="0"/>
                    </a:lnTo>
                    <a:close/>
                  </a:path>
                </a:pathLst>
              </a:custGeom>
              <a:solidFill>
                <a:srgbClr val="FF9085"/>
              </a:solidFill>
              <a:ln w="9525" cap="flat">
                <a:noFill/>
                <a:prstDash val="solid"/>
                <a:miter/>
              </a:ln>
            </p:spPr>
            <p:txBody>
              <a:bodyPr rtlCol="0" anchor="ctr"/>
              <a:lstStyle/>
              <a:p>
                <a:endParaRPr lang="en-US"/>
              </a:p>
            </p:txBody>
          </p:sp>
          <p:sp>
            <p:nvSpPr>
              <p:cNvPr id="368" name="Graphic 3">
                <a:extLst>
                  <a:ext uri="{FF2B5EF4-FFF2-40B4-BE49-F238E27FC236}">
                    <a16:creationId xmlns:a16="http://schemas.microsoft.com/office/drawing/2014/main" id="{FDD231FB-7D09-43D0-AF91-3D9738B7EC96}"/>
                  </a:ext>
                </a:extLst>
              </p:cNvPr>
              <p:cNvSpPr/>
              <p:nvPr/>
            </p:nvSpPr>
            <p:spPr>
              <a:xfrm>
                <a:off x="4617720" y="3020377"/>
                <a:ext cx="5714" cy="28575"/>
              </a:xfrm>
              <a:custGeom>
                <a:avLst/>
                <a:gdLst>
                  <a:gd name="connsiteX0" fmla="*/ 5715 w 5714"/>
                  <a:gd name="connsiteY0" fmla="*/ 27622 h 28575"/>
                  <a:gd name="connsiteX1" fmla="*/ 0 w 5714"/>
                  <a:gd name="connsiteY1" fmla="*/ 28575 h 28575"/>
                  <a:gd name="connsiteX2" fmla="*/ 0 w 5714"/>
                  <a:gd name="connsiteY2" fmla="*/ 952 h 28575"/>
                  <a:gd name="connsiteX3" fmla="*/ 5715 w 5714"/>
                  <a:gd name="connsiteY3" fmla="*/ 0 h 28575"/>
                </a:gdLst>
                <a:ahLst/>
                <a:cxnLst>
                  <a:cxn ang="0">
                    <a:pos x="connsiteX0" y="connsiteY0"/>
                  </a:cxn>
                  <a:cxn ang="0">
                    <a:pos x="connsiteX1" y="connsiteY1"/>
                  </a:cxn>
                  <a:cxn ang="0">
                    <a:pos x="connsiteX2" y="connsiteY2"/>
                  </a:cxn>
                  <a:cxn ang="0">
                    <a:pos x="connsiteX3" y="connsiteY3"/>
                  </a:cxn>
                </a:cxnLst>
                <a:rect l="l" t="t" r="r" b="b"/>
                <a:pathLst>
                  <a:path w="5714" h="28575">
                    <a:moveTo>
                      <a:pt x="5715" y="27622"/>
                    </a:moveTo>
                    <a:lnTo>
                      <a:pt x="0" y="28575"/>
                    </a:lnTo>
                    <a:lnTo>
                      <a:pt x="0" y="952"/>
                    </a:lnTo>
                    <a:lnTo>
                      <a:pt x="5715" y="0"/>
                    </a:lnTo>
                    <a:close/>
                  </a:path>
                </a:pathLst>
              </a:custGeom>
              <a:solidFill>
                <a:srgbClr val="FF9085"/>
              </a:solidFill>
              <a:ln w="9525" cap="flat">
                <a:noFill/>
                <a:prstDash val="solid"/>
                <a:miter/>
              </a:ln>
            </p:spPr>
            <p:txBody>
              <a:bodyPr rtlCol="0" anchor="ctr"/>
              <a:lstStyle/>
              <a:p>
                <a:endParaRPr lang="en-US"/>
              </a:p>
            </p:txBody>
          </p:sp>
          <p:sp>
            <p:nvSpPr>
              <p:cNvPr id="369" name="Graphic 3">
                <a:extLst>
                  <a:ext uri="{FF2B5EF4-FFF2-40B4-BE49-F238E27FC236}">
                    <a16:creationId xmlns:a16="http://schemas.microsoft.com/office/drawing/2014/main" id="{060B31AD-5987-4726-BAB8-6410193E66B0}"/>
                  </a:ext>
                </a:extLst>
              </p:cNvPr>
              <p:cNvSpPr/>
              <p:nvPr/>
            </p:nvSpPr>
            <p:spPr>
              <a:xfrm>
                <a:off x="4627245" y="3017520"/>
                <a:ext cx="4762" cy="30479"/>
              </a:xfrm>
              <a:custGeom>
                <a:avLst/>
                <a:gdLst>
                  <a:gd name="connsiteX0" fmla="*/ 4763 w 4762"/>
                  <a:gd name="connsiteY0" fmla="*/ 30480 h 30479"/>
                  <a:gd name="connsiteX1" fmla="*/ 0 w 4762"/>
                  <a:gd name="connsiteY1" fmla="*/ 30480 h 30479"/>
                  <a:gd name="connsiteX2" fmla="*/ 0 w 4762"/>
                  <a:gd name="connsiteY2" fmla="*/ 0 h 30479"/>
                  <a:gd name="connsiteX3" fmla="*/ 4763 w 4762"/>
                  <a:gd name="connsiteY3" fmla="*/ 0 h 30479"/>
                </a:gdLst>
                <a:ahLst/>
                <a:cxnLst>
                  <a:cxn ang="0">
                    <a:pos x="connsiteX0" y="connsiteY0"/>
                  </a:cxn>
                  <a:cxn ang="0">
                    <a:pos x="connsiteX1" y="connsiteY1"/>
                  </a:cxn>
                  <a:cxn ang="0">
                    <a:pos x="connsiteX2" y="connsiteY2"/>
                  </a:cxn>
                  <a:cxn ang="0">
                    <a:pos x="connsiteX3" y="connsiteY3"/>
                  </a:cxn>
                </a:cxnLst>
                <a:rect l="l" t="t" r="r" b="b"/>
                <a:pathLst>
                  <a:path w="4762" h="30479">
                    <a:moveTo>
                      <a:pt x="4763" y="30480"/>
                    </a:moveTo>
                    <a:lnTo>
                      <a:pt x="0" y="30480"/>
                    </a:lnTo>
                    <a:lnTo>
                      <a:pt x="0" y="0"/>
                    </a:lnTo>
                    <a:lnTo>
                      <a:pt x="4763" y="0"/>
                    </a:lnTo>
                    <a:close/>
                  </a:path>
                </a:pathLst>
              </a:custGeom>
              <a:solidFill>
                <a:srgbClr val="FF9085"/>
              </a:solidFill>
              <a:ln w="9525" cap="flat">
                <a:noFill/>
                <a:prstDash val="solid"/>
                <a:miter/>
              </a:ln>
            </p:spPr>
            <p:txBody>
              <a:bodyPr rtlCol="0" anchor="ctr"/>
              <a:lstStyle/>
              <a:p>
                <a:endParaRPr lang="en-US"/>
              </a:p>
            </p:txBody>
          </p:sp>
          <p:sp>
            <p:nvSpPr>
              <p:cNvPr id="370" name="Graphic 3">
                <a:extLst>
                  <a:ext uri="{FF2B5EF4-FFF2-40B4-BE49-F238E27FC236}">
                    <a16:creationId xmlns:a16="http://schemas.microsoft.com/office/drawing/2014/main" id="{14E49135-DA52-43A5-9378-C952A485DFC4}"/>
                  </a:ext>
                </a:extLst>
              </p:cNvPr>
              <p:cNvSpPr/>
              <p:nvPr/>
            </p:nvSpPr>
            <p:spPr>
              <a:xfrm>
                <a:off x="4636770" y="3031807"/>
                <a:ext cx="4762" cy="16192"/>
              </a:xfrm>
              <a:custGeom>
                <a:avLst/>
                <a:gdLst>
                  <a:gd name="connsiteX0" fmla="*/ 4763 w 4762"/>
                  <a:gd name="connsiteY0" fmla="*/ 15240 h 16192"/>
                  <a:gd name="connsiteX1" fmla="*/ 0 w 4762"/>
                  <a:gd name="connsiteY1" fmla="*/ 16192 h 16192"/>
                  <a:gd name="connsiteX2" fmla="*/ 0 w 4762"/>
                  <a:gd name="connsiteY2" fmla="*/ 952 h 16192"/>
                  <a:gd name="connsiteX3" fmla="*/ 4763 w 4762"/>
                  <a:gd name="connsiteY3" fmla="*/ 0 h 16192"/>
                </a:gdLst>
                <a:ahLst/>
                <a:cxnLst>
                  <a:cxn ang="0">
                    <a:pos x="connsiteX0" y="connsiteY0"/>
                  </a:cxn>
                  <a:cxn ang="0">
                    <a:pos x="connsiteX1" y="connsiteY1"/>
                  </a:cxn>
                  <a:cxn ang="0">
                    <a:pos x="connsiteX2" y="connsiteY2"/>
                  </a:cxn>
                  <a:cxn ang="0">
                    <a:pos x="connsiteX3" y="connsiteY3"/>
                  </a:cxn>
                </a:cxnLst>
                <a:rect l="l" t="t" r="r" b="b"/>
                <a:pathLst>
                  <a:path w="4762" h="16192">
                    <a:moveTo>
                      <a:pt x="4763" y="15240"/>
                    </a:moveTo>
                    <a:lnTo>
                      <a:pt x="0" y="16192"/>
                    </a:lnTo>
                    <a:lnTo>
                      <a:pt x="0" y="952"/>
                    </a:lnTo>
                    <a:lnTo>
                      <a:pt x="4763" y="0"/>
                    </a:lnTo>
                    <a:close/>
                  </a:path>
                </a:pathLst>
              </a:custGeom>
              <a:solidFill>
                <a:srgbClr val="FF9085"/>
              </a:solidFill>
              <a:ln w="9525" cap="flat">
                <a:noFill/>
                <a:prstDash val="solid"/>
                <a:miter/>
              </a:ln>
            </p:spPr>
            <p:txBody>
              <a:bodyPr rtlCol="0" anchor="ctr"/>
              <a:lstStyle/>
              <a:p>
                <a:endParaRPr lang="en-US"/>
              </a:p>
            </p:txBody>
          </p:sp>
          <p:sp>
            <p:nvSpPr>
              <p:cNvPr id="371" name="Graphic 3">
                <a:extLst>
                  <a:ext uri="{FF2B5EF4-FFF2-40B4-BE49-F238E27FC236}">
                    <a16:creationId xmlns:a16="http://schemas.microsoft.com/office/drawing/2014/main" id="{A1DD5A28-5514-404E-A512-FC6C4E06926D}"/>
                  </a:ext>
                </a:extLst>
              </p:cNvPr>
              <p:cNvSpPr/>
              <p:nvPr/>
            </p:nvSpPr>
            <p:spPr>
              <a:xfrm>
                <a:off x="4645342" y="3013709"/>
                <a:ext cx="5715" cy="33337"/>
              </a:xfrm>
              <a:custGeom>
                <a:avLst/>
                <a:gdLst>
                  <a:gd name="connsiteX0" fmla="*/ 5715 w 5715"/>
                  <a:gd name="connsiteY0" fmla="*/ 33338 h 33337"/>
                  <a:gd name="connsiteX1" fmla="*/ 0 w 5715"/>
                  <a:gd name="connsiteY1" fmla="*/ 33338 h 33337"/>
                  <a:gd name="connsiteX2" fmla="*/ 0 w 5715"/>
                  <a:gd name="connsiteY2" fmla="*/ 0 h 33337"/>
                  <a:gd name="connsiteX3" fmla="*/ 5715 w 5715"/>
                  <a:gd name="connsiteY3" fmla="*/ 0 h 33337"/>
                </a:gdLst>
                <a:ahLst/>
                <a:cxnLst>
                  <a:cxn ang="0">
                    <a:pos x="connsiteX0" y="connsiteY0"/>
                  </a:cxn>
                  <a:cxn ang="0">
                    <a:pos x="connsiteX1" y="connsiteY1"/>
                  </a:cxn>
                  <a:cxn ang="0">
                    <a:pos x="connsiteX2" y="connsiteY2"/>
                  </a:cxn>
                  <a:cxn ang="0">
                    <a:pos x="connsiteX3" y="connsiteY3"/>
                  </a:cxn>
                </a:cxnLst>
                <a:rect l="l" t="t" r="r" b="b"/>
                <a:pathLst>
                  <a:path w="5715" h="33337">
                    <a:moveTo>
                      <a:pt x="5715" y="33338"/>
                    </a:moveTo>
                    <a:lnTo>
                      <a:pt x="0" y="33338"/>
                    </a:lnTo>
                    <a:lnTo>
                      <a:pt x="0" y="0"/>
                    </a:lnTo>
                    <a:lnTo>
                      <a:pt x="5715" y="0"/>
                    </a:lnTo>
                    <a:close/>
                  </a:path>
                </a:pathLst>
              </a:custGeom>
              <a:solidFill>
                <a:srgbClr val="FF9085"/>
              </a:solidFill>
              <a:ln w="9525" cap="flat">
                <a:noFill/>
                <a:prstDash val="solid"/>
                <a:miter/>
              </a:ln>
            </p:spPr>
            <p:txBody>
              <a:bodyPr rtlCol="0" anchor="ctr"/>
              <a:lstStyle/>
              <a:p>
                <a:endParaRPr lang="en-US"/>
              </a:p>
            </p:txBody>
          </p:sp>
          <p:sp>
            <p:nvSpPr>
              <p:cNvPr id="372" name="Graphic 3">
                <a:extLst>
                  <a:ext uri="{FF2B5EF4-FFF2-40B4-BE49-F238E27FC236}">
                    <a16:creationId xmlns:a16="http://schemas.microsoft.com/office/drawing/2014/main" id="{27B39FA4-410D-41E2-99A5-DCD14FA28D2E}"/>
                  </a:ext>
                </a:extLst>
              </p:cNvPr>
              <p:cNvSpPr/>
              <p:nvPr/>
            </p:nvSpPr>
            <p:spPr>
              <a:xfrm>
                <a:off x="4654867" y="3018472"/>
                <a:ext cx="5715" cy="28575"/>
              </a:xfrm>
              <a:custGeom>
                <a:avLst/>
                <a:gdLst>
                  <a:gd name="connsiteX0" fmla="*/ 5715 w 5715"/>
                  <a:gd name="connsiteY0" fmla="*/ 27623 h 28575"/>
                  <a:gd name="connsiteX1" fmla="*/ 0 w 5715"/>
                  <a:gd name="connsiteY1" fmla="*/ 28575 h 28575"/>
                  <a:gd name="connsiteX2" fmla="*/ 0 w 5715"/>
                  <a:gd name="connsiteY2" fmla="*/ 0 h 28575"/>
                  <a:gd name="connsiteX3" fmla="*/ 5715 w 5715"/>
                  <a:gd name="connsiteY3" fmla="*/ 0 h 28575"/>
                </a:gdLst>
                <a:ahLst/>
                <a:cxnLst>
                  <a:cxn ang="0">
                    <a:pos x="connsiteX0" y="connsiteY0"/>
                  </a:cxn>
                  <a:cxn ang="0">
                    <a:pos x="connsiteX1" y="connsiteY1"/>
                  </a:cxn>
                  <a:cxn ang="0">
                    <a:pos x="connsiteX2" y="connsiteY2"/>
                  </a:cxn>
                  <a:cxn ang="0">
                    <a:pos x="connsiteX3" y="connsiteY3"/>
                  </a:cxn>
                </a:cxnLst>
                <a:rect l="l" t="t" r="r" b="b"/>
                <a:pathLst>
                  <a:path w="5715" h="28575">
                    <a:moveTo>
                      <a:pt x="5715" y="27623"/>
                    </a:moveTo>
                    <a:lnTo>
                      <a:pt x="0" y="28575"/>
                    </a:lnTo>
                    <a:lnTo>
                      <a:pt x="0" y="0"/>
                    </a:lnTo>
                    <a:lnTo>
                      <a:pt x="5715" y="0"/>
                    </a:lnTo>
                    <a:close/>
                  </a:path>
                </a:pathLst>
              </a:custGeom>
              <a:solidFill>
                <a:srgbClr val="FF9085"/>
              </a:solidFill>
              <a:ln w="9525" cap="flat">
                <a:noFill/>
                <a:prstDash val="solid"/>
                <a:miter/>
              </a:ln>
            </p:spPr>
            <p:txBody>
              <a:bodyPr rtlCol="0" anchor="ctr"/>
              <a:lstStyle/>
              <a:p>
                <a:endParaRPr lang="en-US"/>
              </a:p>
            </p:txBody>
          </p:sp>
          <p:sp>
            <p:nvSpPr>
              <p:cNvPr id="373" name="Graphic 3">
                <a:extLst>
                  <a:ext uri="{FF2B5EF4-FFF2-40B4-BE49-F238E27FC236}">
                    <a16:creationId xmlns:a16="http://schemas.microsoft.com/office/drawing/2014/main" id="{D049F621-4A3A-4F86-9F86-91AA0B8BC41B}"/>
                  </a:ext>
                </a:extLst>
              </p:cNvPr>
              <p:cNvSpPr/>
              <p:nvPr/>
            </p:nvSpPr>
            <p:spPr>
              <a:xfrm>
                <a:off x="4664392" y="3038475"/>
                <a:ext cx="4762" cy="7620"/>
              </a:xfrm>
              <a:custGeom>
                <a:avLst/>
                <a:gdLst>
                  <a:gd name="connsiteX0" fmla="*/ 4763 w 4762"/>
                  <a:gd name="connsiteY0" fmla="*/ 7620 h 7620"/>
                  <a:gd name="connsiteX1" fmla="*/ 0 w 4762"/>
                  <a:gd name="connsiteY1" fmla="*/ 7620 h 7620"/>
                  <a:gd name="connsiteX2" fmla="*/ 0 w 4762"/>
                  <a:gd name="connsiteY2" fmla="*/ 0 h 7620"/>
                  <a:gd name="connsiteX3" fmla="*/ 4763 w 4762"/>
                  <a:gd name="connsiteY3" fmla="*/ 0 h 7620"/>
                </a:gdLst>
                <a:ahLst/>
                <a:cxnLst>
                  <a:cxn ang="0">
                    <a:pos x="connsiteX0" y="connsiteY0"/>
                  </a:cxn>
                  <a:cxn ang="0">
                    <a:pos x="connsiteX1" y="connsiteY1"/>
                  </a:cxn>
                  <a:cxn ang="0">
                    <a:pos x="connsiteX2" y="connsiteY2"/>
                  </a:cxn>
                  <a:cxn ang="0">
                    <a:pos x="connsiteX3" y="connsiteY3"/>
                  </a:cxn>
                </a:cxnLst>
                <a:rect l="l" t="t" r="r" b="b"/>
                <a:pathLst>
                  <a:path w="4762" h="7620">
                    <a:moveTo>
                      <a:pt x="4763" y="7620"/>
                    </a:moveTo>
                    <a:lnTo>
                      <a:pt x="0" y="7620"/>
                    </a:lnTo>
                    <a:lnTo>
                      <a:pt x="0" y="0"/>
                    </a:lnTo>
                    <a:lnTo>
                      <a:pt x="4763" y="0"/>
                    </a:lnTo>
                    <a:close/>
                  </a:path>
                </a:pathLst>
              </a:custGeom>
              <a:solidFill>
                <a:srgbClr val="FF9085"/>
              </a:solidFill>
              <a:ln w="9525" cap="flat">
                <a:noFill/>
                <a:prstDash val="solid"/>
                <a:miter/>
              </a:ln>
            </p:spPr>
            <p:txBody>
              <a:bodyPr rtlCol="0" anchor="ctr"/>
              <a:lstStyle/>
              <a:p>
                <a:endParaRPr lang="en-US"/>
              </a:p>
            </p:txBody>
          </p:sp>
          <p:sp>
            <p:nvSpPr>
              <p:cNvPr id="374" name="Graphic 3">
                <a:extLst>
                  <a:ext uri="{FF2B5EF4-FFF2-40B4-BE49-F238E27FC236}">
                    <a16:creationId xmlns:a16="http://schemas.microsoft.com/office/drawing/2014/main" id="{68D49B88-7CFC-4D2D-A960-30FFEA760CD6}"/>
                  </a:ext>
                </a:extLst>
              </p:cNvPr>
              <p:cNvSpPr/>
              <p:nvPr/>
            </p:nvSpPr>
            <p:spPr>
              <a:xfrm>
                <a:off x="4673917" y="3027997"/>
                <a:ext cx="4762" cy="18097"/>
              </a:xfrm>
              <a:custGeom>
                <a:avLst/>
                <a:gdLst>
                  <a:gd name="connsiteX0" fmla="*/ 4763 w 4762"/>
                  <a:gd name="connsiteY0" fmla="*/ 18098 h 18097"/>
                  <a:gd name="connsiteX1" fmla="*/ 0 w 4762"/>
                  <a:gd name="connsiteY1" fmla="*/ 18098 h 18097"/>
                  <a:gd name="connsiteX2" fmla="*/ 0 w 4762"/>
                  <a:gd name="connsiteY2" fmla="*/ 0 h 18097"/>
                  <a:gd name="connsiteX3" fmla="*/ 4763 w 4762"/>
                  <a:gd name="connsiteY3" fmla="*/ 0 h 18097"/>
                </a:gdLst>
                <a:ahLst/>
                <a:cxnLst>
                  <a:cxn ang="0">
                    <a:pos x="connsiteX0" y="connsiteY0"/>
                  </a:cxn>
                  <a:cxn ang="0">
                    <a:pos x="connsiteX1" y="connsiteY1"/>
                  </a:cxn>
                  <a:cxn ang="0">
                    <a:pos x="connsiteX2" y="connsiteY2"/>
                  </a:cxn>
                  <a:cxn ang="0">
                    <a:pos x="connsiteX3" y="connsiteY3"/>
                  </a:cxn>
                </a:cxnLst>
                <a:rect l="l" t="t" r="r" b="b"/>
                <a:pathLst>
                  <a:path w="4762" h="18097">
                    <a:moveTo>
                      <a:pt x="4763" y="18098"/>
                    </a:moveTo>
                    <a:lnTo>
                      <a:pt x="0" y="18098"/>
                    </a:lnTo>
                    <a:lnTo>
                      <a:pt x="0" y="0"/>
                    </a:lnTo>
                    <a:lnTo>
                      <a:pt x="4763" y="0"/>
                    </a:lnTo>
                    <a:close/>
                  </a:path>
                </a:pathLst>
              </a:custGeom>
              <a:solidFill>
                <a:srgbClr val="FF9085"/>
              </a:solidFill>
              <a:ln w="9525" cap="flat">
                <a:noFill/>
                <a:prstDash val="solid"/>
                <a:miter/>
              </a:ln>
            </p:spPr>
            <p:txBody>
              <a:bodyPr rtlCol="0" anchor="ctr"/>
              <a:lstStyle/>
              <a:p>
                <a:endParaRPr lang="en-US"/>
              </a:p>
            </p:txBody>
          </p:sp>
          <p:sp>
            <p:nvSpPr>
              <p:cNvPr id="375" name="Graphic 3">
                <a:extLst>
                  <a:ext uri="{FF2B5EF4-FFF2-40B4-BE49-F238E27FC236}">
                    <a16:creationId xmlns:a16="http://schemas.microsoft.com/office/drawing/2014/main" id="{8E562723-5445-46E2-851C-2A06204C97E7}"/>
                  </a:ext>
                </a:extLst>
              </p:cNvPr>
              <p:cNvSpPr/>
              <p:nvPr/>
            </p:nvSpPr>
            <p:spPr>
              <a:xfrm>
                <a:off x="4682490" y="3019425"/>
                <a:ext cx="5714" cy="25717"/>
              </a:xfrm>
              <a:custGeom>
                <a:avLst/>
                <a:gdLst>
                  <a:gd name="connsiteX0" fmla="*/ 5715 w 5714"/>
                  <a:gd name="connsiteY0" fmla="*/ 25717 h 25717"/>
                  <a:gd name="connsiteX1" fmla="*/ 0 w 5714"/>
                  <a:gd name="connsiteY1" fmla="*/ 25717 h 25717"/>
                  <a:gd name="connsiteX2" fmla="*/ 0 w 5714"/>
                  <a:gd name="connsiteY2" fmla="*/ 953 h 25717"/>
                  <a:gd name="connsiteX3" fmla="*/ 5715 w 5714"/>
                  <a:gd name="connsiteY3" fmla="*/ 0 h 25717"/>
                </a:gdLst>
                <a:ahLst/>
                <a:cxnLst>
                  <a:cxn ang="0">
                    <a:pos x="connsiteX0" y="connsiteY0"/>
                  </a:cxn>
                  <a:cxn ang="0">
                    <a:pos x="connsiteX1" y="connsiteY1"/>
                  </a:cxn>
                  <a:cxn ang="0">
                    <a:pos x="connsiteX2" y="connsiteY2"/>
                  </a:cxn>
                  <a:cxn ang="0">
                    <a:pos x="connsiteX3" y="connsiteY3"/>
                  </a:cxn>
                </a:cxnLst>
                <a:rect l="l" t="t" r="r" b="b"/>
                <a:pathLst>
                  <a:path w="5714" h="25717">
                    <a:moveTo>
                      <a:pt x="5715" y="25717"/>
                    </a:moveTo>
                    <a:lnTo>
                      <a:pt x="0" y="25717"/>
                    </a:lnTo>
                    <a:lnTo>
                      <a:pt x="0" y="953"/>
                    </a:lnTo>
                    <a:lnTo>
                      <a:pt x="5715" y="0"/>
                    </a:lnTo>
                    <a:close/>
                  </a:path>
                </a:pathLst>
              </a:custGeom>
              <a:solidFill>
                <a:srgbClr val="FF9085"/>
              </a:solidFill>
              <a:ln w="9525" cap="flat">
                <a:noFill/>
                <a:prstDash val="solid"/>
                <a:miter/>
              </a:ln>
            </p:spPr>
            <p:txBody>
              <a:bodyPr rtlCol="0" anchor="ctr"/>
              <a:lstStyle/>
              <a:p>
                <a:endParaRPr lang="en-US"/>
              </a:p>
            </p:txBody>
          </p:sp>
          <p:sp>
            <p:nvSpPr>
              <p:cNvPr id="376" name="Graphic 3">
                <a:extLst>
                  <a:ext uri="{FF2B5EF4-FFF2-40B4-BE49-F238E27FC236}">
                    <a16:creationId xmlns:a16="http://schemas.microsoft.com/office/drawing/2014/main" id="{8BB0137D-853D-4B9F-9017-DF4EF1AFD417}"/>
                  </a:ext>
                </a:extLst>
              </p:cNvPr>
              <p:cNvSpPr/>
              <p:nvPr/>
            </p:nvSpPr>
            <p:spPr>
              <a:xfrm>
                <a:off x="4692015" y="3026092"/>
                <a:ext cx="4762" cy="19050"/>
              </a:xfrm>
              <a:custGeom>
                <a:avLst/>
                <a:gdLst>
                  <a:gd name="connsiteX0" fmla="*/ 4763 w 4762"/>
                  <a:gd name="connsiteY0" fmla="*/ 19050 h 19050"/>
                  <a:gd name="connsiteX1" fmla="*/ 0 w 4762"/>
                  <a:gd name="connsiteY1" fmla="*/ 19050 h 19050"/>
                  <a:gd name="connsiteX2" fmla="*/ 0 w 4762"/>
                  <a:gd name="connsiteY2" fmla="*/ 0 h 19050"/>
                  <a:gd name="connsiteX3" fmla="*/ 4763 w 4762"/>
                  <a:gd name="connsiteY3" fmla="*/ 0 h 19050"/>
                </a:gdLst>
                <a:ahLst/>
                <a:cxnLst>
                  <a:cxn ang="0">
                    <a:pos x="connsiteX0" y="connsiteY0"/>
                  </a:cxn>
                  <a:cxn ang="0">
                    <a:pos x="connsiteX1" y="connsiteY1"/>
                  </a:cxn>
                  <a:cxn ang="0">
                    <a:pos x="connsiteX2" y="connsiteY2"/>
                  </a:cxn>
                  <a:cxn ang="0">
                    <a:pos x="connsiteX3" y="connsiteY3"/>
                  </a:cxn>
                </a:cxnLst>
                <a:rect l="l" t="t" r="r" b="b"/>
                <a:pathLst>
                  <a:path w="4762" h="19050">
                    <a:moveTo>
                      <a:pt x="4763" y="19050"/>
                    </a:moveTo>
                    <a:lnTo>
                      <a:pt x="0" y="19050"/>
                    </a:lnTo>
                    <a:lnTo>
                      <a:pt x="0" y="0"/>
                    </a:lnTo>
                    <a:lnTo>
                      <a:pt x="4763" y="0"/>
                    </a:lnTo>
                    <a:close/>
                  </a:path>
                </a:pathLst>
              </a:custGeom>
              <a:solidFill>
                <a:srgbClr val="FF9085"/>
              </a:solidFill>
              <a:ln w="9525" cap="flat">
                <a:noFill/>
                <a:prstDash val="solid"/>
                <a:miter/>
              </a:ln>
            </p:spPr>
            <p:txBody>
              <a:bodyPr rtlCol="0" anchor="ctr"/>
              <a:lstStyle/>
              <a:p>
                <a:endParaRPr lang="en-US"/>
              </a:p>
            </p:txBody>
          </p:sp>
          <p:sp>
            <p:nvSpPr>
              <p:cNvPr id="377" name="Graphic 3">
                <a:extLst>
                  <a:ext uri="{FF2B5EF4-FFF2-40B4-BE49-F238E27FC236}">
                    <a16:creationId xmlns:a16="http://schemas.microsoft.com/office/drawing/2014/main" id="{6F4E319A-2647-4358-94C8-46CA81D7C4D6}"/>
                  </a:ext>
                </a:extLst>
              </p:cNvPr>
              <p:cNvSpPr/>
              <p:nvPr/>
            </p:nvSpPr>
            <p:spPr>
              <a:xfrm>
                <a:off x="4700587" y="3015615"/>
                <a:ext cx="5715" cy="28575"/>
              </a:xfrm>
              <a:custGeom>
                <a:avLst/>
                <a:gdLst>
                  <a:gd name="connsiteX0" fmla="*/ 5715 w 5715"/>
                  <a:gd name="connsiteY0" fmla="*/ 28575 h 28575"/>
                  <a:gd name="connsiteX1" fmla="*/ 0 w 5715"/>
                  <a:gd name="connsiteY1" fmla="*/ 28575 h 28575"/>
                  <a:gd name="connsiteX2" fmla="*/ 0 w 5715"/>
                  <a:gd name="connsiteY2" fmla="*/ 0 h 28575"/>
                  <a:gd name="connsiteX3" fmla="*/ 5715 w 5715"/>
                  <a:gd name="connsiteY3" fmla="*/ 0 h 28575"/>
                </a:gdLst>
                <a:ahLst/>
                <a:cxnLst>
                  <a:cxn ang="0">
                    <a:pos x="connsiteX0" y="connsiteY0"/>
                  </a:cxn>
                  <a:cxn ang="0">
                    <a:pos x="connsiteX1" y="connsiteY1"/>
                  </a:cxn>
                  <a:cxn ang="0">
                    <a:pos x="connsiteX2" y="connsiteY2"/>
                  </a:cxn>
                  <a:cxn ang="0">
                    <a:pos x="connsiteX3" y="connsiteY3"/>
                  </a:cxn>
                </a:cxnLst>
                <a:rect l="l" t="t" r="r" b="b"/>
                <a:pathLst>
                  <a:path w="5715" h="28575">
                    <a:moveTo>
                      <a:pt x="5715" y="28575"/>
                    </a:moveTo>
                    <a:lnTo>
                      <a:pt x="0" y="28575"/>
                    </a:lnTo>
                    <a:lnTo>
                      <a:pt x="0" y="0"/>
                    </a:lnTo>
                    <a:lnTo>
                      <a:pt x="5715" y="0"/>
                    </a:lnTo>
                    <a:close/>
                  </a:path>
                </a:pathLst>
              </a:custGeom>
              <a:solidFill>
                <a:srgbClr val="FF9085"/>
              </a:solidFill>
              <a:ln w="9525" cap="flat">
                <a:noFill/>
                <a:prstDash val="solid"/>
                <a:miter/>
              </a:ln>
            </p:spPr>
            <p:txBody>
              <a:bodyPr rtlCol="0" anchor="ctr"/>
              <a:lstStyle/>
              <a:p>
                <a:endParaRPr lang="en-US"/>
              </a:p>
            </p:txBody>
          </p:sp>
          <p:sp>
            <p:nvSpPr>
              <p:cNvPr id="378" name="Graphic 3">
                <a:extLst>
                  <a:ext uri="{FF2B5EF4-FFF2-40B4-BE49-F238E27FC236}">
                    <a16:creationId xmlns:a16="http://schemas.microsoft.com/office/drawing/2014/main" id="{9AE0B1BD-800E-40AF-9FA6-6FBD7707C00F}"/>
                  </a:ext>
                </a:extLst>
              </p:cNvPr>
              <p:cNvSpPr/>
              <p:nvPr/>
            </p:nvSpPr>
            <p:spPr>
              <a:xfrm>
                <a:off x="4710112" y="3011804"/>
                <a:ext cx="4762" cy="32385"/>
              </a:xfrm>
              <a:custGeom>
                <a:avLst/>
                <a:gdLst>
                  <a:gd name="connsiteX0" fmla="*/ 4763 w 4762"/>
                  <a:gd name="connsiteY0" fmla="*/ 32385 h 32385"/>
                  <a:gd name="connsiteX1" fmla="*/ 0 w 4762"/>
                  <a:gd name="connsiteY1" fmla="*/ 32385 h 32385"/>
                  <a:gd name="connsiteX2" fmla="*/ 0 w 4762"/>
                  <a:gd name="connsiteY2" fmla="*/ 0 h 32385"/>
                  <a:gd name="connsiteX3" fmla="*/ 4763 w 4762"/>
                  <a:gd name="connsiteY3" fmla="*/ 0 h 32385"/>
                </a:gdLst>
                <a:ahLst/>
                <a:cxnLst>
                  <a:cxn ang="0">
                    <a:pos x="connsiteX0" y="connsiteY0"/>
                  </a:cxn>
                  <a:cxn ang="0">
                    <a:pos x="connsiteX1" y="connsiteY1"/>
                  </a:cxn>
                  <a:cxn ang="0">
                    <a:pos x="connsiteX2" y="connsiteY2"/>
                  </a:cxn>
                  <a:cxn ang="0">
                    <a:pos x="connsiteX3" y="connsiteY3"/>
                  </a:cxn>
                </a:cxnLst>
                <a:rect l="l" t="t" r="r" b="b"/>
                <a:pathLst>
                  <a:path w="4762" h="32385">
                    <a:moveTo>
                      <a:pt x="4763" y="32385"/>
                    </a:moveTo>
                    <a:lnTo>
                      <a:pt x="0" y="32385"/>
                    </a:lnTo>
                    <a:lnTo>
                      <a:pt x="0" y="0"/>
                    </a:lnTo>
                    <a:lnTo>
                      <a:pt x="4763" y="0"/>
                    </a:lnTo>
                    <a:close/>
                  </a:path>
                </a:pathLst>
              </a:custGeom>
              <a:solidFill>
                <a:srgbClr val="FF9085"/>
              </a:solidFill>
              <a:ln w="9525" cap="flat">
                <a:noFill/>
                <a:prstDash val="solid"/>
                <a:miter/>
              </a:ln>
            </p:spPr>
            <p:txBody>
              <a:bodyPr rtlCol="0" anchor="ctr"/>
              <a:lstStyle/>
              <a:p>
                <a:endParaRPr lang="en-US"/>
              </a:p>
            </p:txBody>
          </p:sp>
        </p:grpSp>
      </p:grpSp>
      <p:grpSp>
        <p:nvGrpSpPr>
          <p:cNvPr id="380" name="Graphic 3">
            <a:extLst>
              <a:ext uri="{FF2B5EF4-FFF2-40B4-BE49-F238E27FC236}">
                <a16:creationId xmlns:a16="http://schemas.microsoft.com/office/drawing/2014/main" id="{9EAEB0A2-0B9B-4A1E-B915-5FB793C43016}"/>
              </a:ext>
            </a:extLst>
          </p:cNvPr>
          <p:cNvGrpSpPr/>
          <p:nvPr/>
        </p:nvGrpSpPr>
        <p:grpSpPr>
          <a:xfrm>
            <a:off x="4692148" y="2614188"/>
            <a:ext cx="302252" cy="586855"/>
            <a:chOff x="3009900" y="2455545"/>
            <a:chExt cx="260984" cy="506729"/>
          </a:xfrm>
        </p:grpSpPr>
        <p:grpSp>
          <p:nvGrpSpPr>
            <p:cNvPr id="381" name="Graphic 3">
              <a:extLst>
                <a:ext uri="{FF2B5EF4-FFF2-40B4-BE49-F238E27FC236}">
                  <a16:creationId xmlns:a16="http://schemas.microsoft.com/office/drawing/2014/main" id="{3862046E-2D8C-49A9-9E59-F63FA82D1E48}"/>
                </a:ext>
              </a:extLst>
            </p:cNvPr>
            <p:cNvGrpSpPr/>
            <p:nvPr/>
          </p:nvGrpSpPr>
          <p:grpSpPr>
            <a:xfrm>
              <a:off x="3009900" y="2455545"/>
              <a:ext cx="260984" cy="506729"/>
              <a:chOff x="3009900" y="2455545"/>
              <a:chExt cx="260984" cy="506729"/>
            </a:xfrm>
          </p:grpSpPr>
          <p:grpSp>
            <p:nvGrpSpPr>
              <p:cNvPr id="382" name="Graphic 3">
                <a:extLst>
                  <a:ext uri="{FF2B5EF4-FFF2-40B4-BE49-F238E27FC236}">
                    <a16:creationId xmlns:a16="http://schemas.microsoft.com/office/drawing/2014/main" id="{D2E54FE9-6F72-4774-92AE-AE3561A6BB1A}"/>
                  </a:ext>
                </a:extLst>
              </p:cNvPr>
              <p:cNvGrpSpPr/>
              <p:nvPr/>
            </p:nvGrpSpPr>
            <p:grpSpPr>
              <a:xfrm>
                <a:off x="3009900" y="2455545"/>
                <a:ext cx="260984" cy="506729"/>
                <a:chOff x="3009900" y="2455545"/>
                <a:chExt cx="260984" cy="506729"/>
              </a:xfrm>
            </p:grpSpPr>
            <p:sp>
              <p:nvSpPr>
                <p:cNvPr id="383" name="Graphic 3">
                  <a:extLst>
                    <a:ext uri="{FF2B5EF4-FFF2-40B4-BE49-F238E27FC236}">
                      <a16:creationId xmlns:a16="http://schemas.microsoft.com/office/drawing/2014/main" id="{9A9CF585-A4E9-47D9-8BED-EB71AC729650}"/>
                    </a:ext>
                  </a:extLst>
                </p:cNvPr>
                <p:cNvSpPr/>
                <p:nvPr/>
              </p:nvSpPr>
              <p:spPr>
                <a:xfrm>
                  <a:off x="3009900" y="2458402"/>
                  <a:ext cx="254317" cy="503872"/>
                </a:xfrm>
                <a:custGeom>
                  <a:avLst/>
                  <a:gdLst>
                    <a:gd name="connsiteX0" fmla="*/ 254318 w 254317"/>
                    <a:gd name="connsiteY0" fmla="*/ 10477 h 503872"/>
                    <a:gd name="connsiteX1" fmla="*/ 254318 w 254317"/>
                    <a:gd name="connsiteY1" fmla="*/ 475297 h 503872"/>
                    <a:gd name="connsiteX2" fmla="*/ 241935 w 254317"/>
                    <a:gd name="connsiteY2" fmla="*/ 484822 h 503872"/>
                    <a:gd name="connsiteX3" fmla="*/ 16193 w 254317"/>
                    <a:gd name="connsiteY3" fmla="*/ 503872 h 503872"/>
                    <a:gd name="connsiteX4" fmla="*/ 12383 w 254317"/>
                    <a:gd name="connsiteY4" fmla="*/ 503872 h 503872"/>
                    <a:gd name="connsiteX5" fmla="*/ 0 w 254317"/>
                    <a:gd name="connsiteY5" fmla="*/ 491490 h 503872"/>
                    <a:gd name="connsiteX6" fmla="*/ 0 w 254317"/>
                    <a:gd name="connsiteY6" fmla="*/ 13335 h 503872"/>
                    <a:gd name="connsiteX7" fmla="*/ 12383 w 254317"/>
                    <a:gd name="connsiteY7" fmla="*/ 0 h 503872"/>
                    <a:gd name="connsiteX8" fmla="*/ 17145 w 254317"/>
                    <a:gd name="connsiteY8" fmla="*/ 0 h 503872"/>
                    <a:gd name="connsiteX9" fmla="*/ 243840 w 254317"/>
                    <a:gd name="connsiteY9" fmla="*/ 7620 h 503872"/>
                    <a:gd name="connsiteX10" fmla="*/ 254318 w 254317"/>
                    <a:gd name="connsiteY10" fmla="*/ 10477 h 503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4317" h="503872">
                      <a:moveTo>
                        <a:pt x="254318" y="10477"/>
                      </a:moveTo>
                      <a:lnTo>
                        <a:pt x="254318" y="475297"/>
                      </a:lnTo>
                      <a:cubicBezTo>
                        <a:pt x="254318" y="481965"/>
                        <a:pt x="248603" y="483870"/>
                        <a:pt x="241935" y="484822"/>
                      </a:cubicBezTo>
                      <a:lnTo>
                        <a:pt x="16193" y="503872"/>
                      </a:lnTo>
                      <a:lnTo>
                        <a:pt x="12383" y="503872"/>
                      </a:lnTo>
                      <a:cubicBezTo>
                        <a:pt x="5715" y="503872"/>
                        <a:pt x="0" y="499110"/>
                        <a:pt x="0" y="491490"/>
                      </a:cubicBezTo>
                      <a:lnTo>
                        <a:pt x="0" y="13335"/>
                      </a:lnTo>
                      <a:cubicBezTo>
                        <a:pt x="0" y="5715"/>
                        <a:pt x="5715" y="0"/>
                        <a:pt x="12383" y="0"/>
                      </a:cubicBezTo>
                      <a:lnTo>
                        <a:pt x="17145" y="0"/>
                      </a:lnTo>
                      <a:lnTo>
                        <a:pt x="243840" y="7620"/>
                      </a:lnTo>
                      <a:cubicBezTo>
                        <a:pt x="250508" y="8572"/>
                        <a:pt x="254318" y="3810"/>
                        <a:pt x="254318" y="10477"/>
                      </a:cubicBezTo>
                      <a:close/>
                    </a:path>
                  </a:pathLst>
                </a:custGeom>
                <a:solidFill>
                  <a:srgbClr val="444B8C"/>
                </a:solidFill>
                <a:ln w="9525" cap="flat">
                  <a:noFill/>
                  <a:prstDash val="solid"/>
                  <a:miter/>
                </a:ln>
              </p:spPr>
              <p:txBody>
                <a:bodyPr rtlCol="0" anchor="ctr"/>
                <a:lstStyle/>
                <a:p>
                  <a:endParaRPr lang="en-US"/>
                </a:p>
              </p:txBody>
            </p:sp>
            <p:sp>
              <p:nvSpPr>
                <p:cNvPr id="384" name="Graphic 3">
                  <a:extLst>
                    <a:ext uri="{FF2B5EF4-FFF2-40B4-BE49-F238E27FC236}">
                      <a16:creationId xmlns:a16="http://schemas.microsoft.com/office/drawing/2014/main" id="{5766213A-A3A6-431B-9552-5B3C93CE104A}"/>
                    </a:ext>
                  </a:extLst>
                </p:cNvPr>
                <p:cNvSpPr/>
                <p:nvPr/>
              </p:nvSpPr>
              <p:spPr>
                <a:xfrm>
                  <a:off x="3017520" y="2455545"/>
                  <a:ext cx="253364" cy="506729"/>
                </a:xfrm>
                <a:custGeom>
                  <a:avLst/>
                  <a:gdLst>
                    <a:gd name="connsiteX0" fmla="*/ 253365 w 253364"/>
                    <a:gd name="connsiteY0" fmla="*/ 13335 h 506729"/>
                    <a:gd name="connsiteX1" fmla="*/ 253365 w 253364"/>
                    <a:gd name="connsiteY1" fmla="*/ 478155 h 506729"/>
                    <a:gd name="connsiteX2" fmla="*/ 240983 w 253364"/>
                    <a:gd name="connsiteY2" fmla="*/ 491490 h 506729"/>
                    <a:gd name="connsiteX3" fmla="*/ 12382 w 253364"/>
                    <a:gd name="connsiteY3" fmla="*/ 506730 h 506729"/>
                    <a:gd name="connsiteX4" fmla="*/ 0 w 253364"/>
                    <a:gd name="connsiteY4" fmla="*/ 494347 h 506729"/>
                    <a:gd name="connsiteX5" fmla="*/ 0 w 253364"/>
                    <a:gd name="connsiteY5" fmla="*/ 16192 h 506729"/>
                    <a:gd name="connsiteX6" fmla="*/ 12382 w 253364"/>
                    <a:gd name="connsiteY6" fmla="*/ 2858 h 506729"/>
                    <a:gd name="connsiteX7" fmla="*/ 241935 w 253364"/>
                    <a:gd name="connsiteY7" fmla="*/ 0 h 506729"/>
                    <a:gd name="connsiteX8" fmla="*/ 253365 w 253364"/>
                    <a:gd name="connsiteY8" fmla="*/ 13335 h 506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364" h="506729">
                      <a:moveTo>
                        <a:pt x="253365" y="13335"/>
                      </a:moveTo>
                      <a:lnTo>
                        <a:pt x="253365" y="478155"/>
                      </a:lnTo>
                      <a:cubicBezTo>
                        <a:pt x="253365" y="484822"/>
                        <a:pt x="247650" y="491490"/>
                        <a:pt x="240983" y="491490"/>
                      </a:cubicBezTo>
                      <a:lnTo>
                        <a:pt x="12382" y="506730"/>
                      </a:lnTo>
                      <a:cubicBezTo>
                        <a:pt x="5715" y="506730"/>
                        <a:pt x="0" y="501967"/>
                        <a:pt x="0" y="494347"/>
                      </a:cubicBezTo>
                      <a:lnTo>
                        <a:pt x="0" y="16192"/>
                      </a:lnTo>
                      <a:cubicBezTo>
                        <a:pt x="0" y="8572"/>
                        <a:pt x="5715" y="2858"/>
                        <a:pt x="12382" y="2858"/>
                      </a:cubicBezTo>
                      <a:lnTo>
                        <a:pt x="241935" y="0"/>
                      </a:lnTo>
                      <a:cubicBezTo>
                        <a:pt x="248603" y="952"/>
                        <a:pt x="253365" y="6667"/>
                        <a:pt x="253365" y="13335"/>
                      </a:cubicBezTo>
                      <a:close/>
                    </a:path>
                  </a:pathLst>
                </a:custGeom>
                <a:solidFill>
                  <a:srgbClr val="444B8C"/>
                </a:solidFill>
                <a:ln w="9525" cap="flat">
                  <a:noFill/>
                  <a:prstDash val="solid"/>
                  <a:miter/>
                </a:ln>
              </p:spPr>
              <p:txBody>
                <a:bodyPr rtlCol="0" anchor="ctr"/>
                <a:lstStyle/>
                <a:p>
                  <a:endParaRPr lang="en-US"/>
                </a:p>
              </p:txBody>
            </p:sp>
            <p:sp>
              <p:nvSpPr>
                <p:cNvPr id="385" name="Graphic 3">
                  <a:extLst>
                    <a:ext uri="{FF2B5EF4-FFF2-40B4-BE49-F238E27FC236}">
                      <a16:creationId xmlns:a16="http://schemas.microsoft.com/office/drawing/2014/main" id="{0861B9E7-2649-4D29-B0B5-32C67E09A559}"/>
                    </a:ext>
                  </a:extLst>
                </p:cNvPr>
                <p:cNvSpPr/>
                <p:nvPr/>
              </p:nvSpPr>
              <p:spPr>
                <a:xfrm>
                  <a:off x="3024187" y="2483167"/>
                  <a:ext cx="239077" cy="468629"/>
                </a:xfrm>
                <a:custGeom>
                  <a:avLst/>
                  <a:gdLst>
                    <a:gd name="connsiteX0" fmla="*/ 239078 w 239077"/>
                    <a:gd name="connsiteY0" fmla="*/ 11430 h 468629"/>
                    <a:gd name="connsiteX1" fmla="*/ 239078 w 239077"/>
                    <a:gd name="connsiteY1" fmla="*/ 441960 h 468629"/>
                    <a:gd name="connsiteX2" fmla="*/ 227648 w 239077"/>
                    <a:gd name="connsiteY2" fmla="*/ 454342 h 468629"/>
                    <a:gd name="connsiteX3" fmla="*/ 11430 w 239077"/>
                    <a:gd name="connsiteY3" fmla="*/ 468630 h 468629"/>
                    <a:gd name="connsiteX4" fmla="*/ 0 w 239077"/>
                    <a:gd name="connsiteY4" fmla="*/ 457200 h 468629"/>
                    <a:gd name="connsiteX5" fmla="*/ 0 w 239077"/>
                    <a:gd name="connsiteY5" fmla="*/ 15240 h 468629"/>
                    <a:gd name="connsiteX6" fmla="*/ 11430 w 239077"/>
                    <a:gd name="connsiteY6" fmla="*/ 2858 h 468629"/>
                    <a:gd name="connsiteX7" fmla="*/ 227648 w 239077"/>
                    <a:gd name="connsiteY7" fmla="*/ 0 h 468629"/>
                    <a:gd name="connsiteX8" fmla="*/ 239078 w 239077"/>
                    <a:gd name="connsiteY8" fmla="*/ 11430 h 468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9077" h="468629">
                      <a:moveTo>
                        <a:pt x="239078" y="11430"/>
                      </a:moveTo>
                      <a:lnTo>
                        <a:pt x="239078" y="441960"/>
                      </a:lnTo>
                      <a:cubicBezTo>
                        <a:pt x="239078" y="448628"/>
                        <a:pt x="234315" y="454342"/>
                        <a:pt x="227648" y="454342"/>
                      </a:cubicBezTo>
                      <a:lnTo>
                        <a:pt x="11430" y="468630"/>
                      </a:lnTo>
                      <a:cubicBezTo>
                        <a:pt x="4763" y="468630"/>
                        <a:pt x="0" y="463867"/>
                        <a:pt x="0" y="457200"/>
                      </a:cubicBezTo>
                      <a:lnTo>
                        <a:pt x="0" y="15240"/>
                      </a:lnTo>
                      <a:cubicBezTo>
                        <a:pt x="0" y="8573"/>
                        <a:pt x="5715" y="2858"/>
                        <a:pt x="11430" y="2858"/>
                      </a:cubicBezTo>
                      <a:lnTo>
                        <a:pt x="227648" y="0"/>
                      </a:lnTo>
                      <a:cubicBezTo>
                        <a:pt x="234315" y="0"/>
                        <a:pt x="239078" y="4763"/>
                        <a:pt x="239078" y="11430"/>
                      </a:cubicBezTo>
                      <a:close/>
                    </a:path>
                  </a:pathLst>
                </a:custGeom>
                <a:solidFill>
                  <a:srgbClr val="D8DEE8"/>
                </a:solidFill>
                <a:ln w="9525" cap="flat">
                  <a:noFill/>
                  <a:prstDash val="solid"/>
                  <a:miter/>
                </a:ln>
              </p:spPr>
              <p:txBody>
                <a:bodyPr rtlCol="0" anchor="ctr"/>
                <a:lstStyle/>
                <a:p>
                  <a:endParaRPr lang="en-US"/>
                </a:p>
              </p:txBody>
            </p:sp>
          </p:grpSp>
          <p:sp>
            <p:nvSpPr>
              <p:cNvPr id="386" name="Graphic 3">
                <a:extLst>
                  <a:ext uri="{FF2B5EF4-FFF2-40B4-BE49-F238E27FC236}">
                    <a16:creationId xmlns:a16="http://schemas.microsoft.com/office/drawing/2014/main" id="{0196499C-8CCC-4FAE-9B0B-1D56CE07CB8E}"/>
                  </a:ext>
                </a:extLst>
              </p:cNvPr>
              <p:cNvSpPr/>
              <p:nvPr/>
            </p:nvSpPr>
            <p:spPr>
              <a:xfrm>
                <a:off x="3142297" y="2466975"/>
                <a:ext cx="7620" cy="9525"/>
              </a:xfrm>
              <a:custGeom>
                <a:avLst/>
                <a:gdLst>
                  <a:gd name="connsiteX0" fmla="*/ 7620 w 7620"/>
                  <a:gd name="connsiteY0" fmla="*/ 4763 h 9525"/>
                  <a:gd name="connsiteX1" fmla="*/ 3810 w 7620"/>
                  <a:gd name="connsiteY1" fmla="*/ 9525 h 9525"/>
                  <a:gd name="connsiteX2" fmla="*/ 0 w 7620"/>
                  <a:gd name="connsiteY2" fmla="*/ 4763 h 9525"/>
                  <a:gd name="connsiteX3" fmla="*/ 3810 w 7620"/>
                  <a:gd name="connsiteY3" fmla="*/ 0 h 9525"/>
                  <a:gd name="connsiteX4" fmla="*/ 7620 w 7620"/>
                  <a:gd name="connsiteY4" fmla="*/ 4763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 h="9525">
                    <a:moveTo>
                      <a:pt x="7620" y="4763"/>
                    </a:moveTo>
                    <a:cubicBezTo>
                      <a:pt x="7620" y="7620"/>
                      <a:pt x="5715" y="9525"/>
                      <a:pt x="3810" y="9525"/>
                    </a:cubicBezTo>
                    <a:cubicBezTo>
                      <a:pt x="1905" y="9525"/>
                      <a:pt x="0" y="7620"/>
                      <a:pt x="0" y="4763"/>
                    </a:cubicBezTo>
                    <a:cubicBezTo>
                      <a:pt x="0" y="1905"/>
                      <a:pt x="1905" y="0"/>
                      <a:pt x="3810" y="0"/>
                    </a:cubicBezTo>
                    <a:cubicBezTo>
                      <a:pt x="5715" y="0"/>
                      <a:pt x="7620" y="1905"/>
                      <a:pt x="7620" y="4763"/>
                    </a:cubicBezTo>
                    <a:close/>
                  </a:path>
                </a:pathLst>
              </a:custGeom>
              <a:solidFill>
                <a:srgbClr val="DE8BDF"/>
              </a:solidFill>
              <a:ln w="9525" cap="flat">
                <a:noFill/>
                <a:prstDash val="solid"/>
                <a:miter/>
              </a:ln>
            </p:spPr>
            <p:txBody>
              <a:bodyPr rtlCol="0" anchor="ctr"/>
              <a:lstStyle/>
              <a:p>
                <a:endParaRPr lang="en-US"/>
              </a:p>
            </p:txBody>
          </p:sp>
        </p:grpSp>
        <p:sp>
          <p:nvSpPr>
            <p:cNvPr id="387" name="Graphic 3">
              <a:extLst>
                <a:ext uri="{FF2B5EF4-FFF2-40B4-BE49-F238E27FC236}">
                  <a16:creationId xmlns:a16="http://schemas.microsoft.com/office/drawing/2014/main" id="{5AE306EA-6501-483F-A265-5C92A8344EA8}"/>
                </a:ext>
              </a:extLst>
            </p:cNvPr>
            <p:cNvSpPr/>
            <p:nvPr/>
          </p:nvSpPr>
          <p:spPr>
            <a:xfrm>
              <a:off x="3133725" y="2456497"/>
              <a:ext cx="137159" cy="497205"/>
            </a:xfrm>
            <a:custGeom>
              <a:avLst/>
              <a:gdLst>
                <a:gd name="connsiteX0" fmla="*/ 137160 w 137159"/>
                <a:gd name="connsiteY0" fmla="*/ 12383 h 497205"/>
                <a:gd name="connsiteX1" fmla="*/ 124778 w 137159"/>
                <a:gd name="connsiteY1" fmla="*/ 0 h 497205"/>
                <a:gd name="connsiteX2" fmla="*/ 0 w 137159"/>
                <a:gd name="connsiteY2" fmla="*/ 953 h 497205"/>
                <a:gd name="connsiteX3" fmla="*/ 58103 w 137159"/>
                <a:gd name="connsiteY3" fmla="*/ 120015 h 497205"/>
                <a:gd name="connsiteX4" fmla="*/ 4763 w 137159"/>
                <a:gd name="connsiteY4" fmla="*/ 329565 h 497205"/>
                <a:gd name="connsiteX5" fmla="*/ 19050 w 137159"/>
                <a:gd name="connsiteY5" fmla="*/ 411480 h 497205"/>
                <a:gd name="connsiteX6" fmla="*/ 16192 w 137159"/>
                <a:gd name="connsiteY6" fmla="*/ 497205 h 497205"/>
                <a:gd name="connsiteX7" fmla="*/ 124778 w 137159"/>
                <a:gd name="connsiteY7" fmla="*/ 490538 h 497205"/>
                <a:gd name="connsiteX8" fmla="*/ 137160 w 137159"/>
                <a:gd name="connsiteY8" fmla="*/ 477203 h 497205"/>
                <a:gd name="connsiteX9" fmla="*/ 137160 w 137159"/>
                <a:gd name="connsiteY9" fmla="*/ 12383 h 497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59" h="497205">
                  <a:moveTo>
                    <a:pt x="137160" y="12383"/>
                  </a:moveTo>
                  <a:cubicBezTo>
                    <a:pt x="137160" y="5715"/>
                    <a:pt x="131445" y="0"/>
                    <a:pt x="124778" y="0"/>
                  </a:cubicBezTo>
                  <a:lnTo>
                    <a:pt x="0" y="953"/>
                  </a:lnTo>
                  <a:cubicBezTo>
                    <a:pt x="46672" y="49530"/>
                    <a:pt x="57150" y="90488"/>
                    <a:pt x="58103" y="120015"/>
                  </a:cubicBezTo>
                  <a:cubicBezTo>
                    <a:pt x="61913" y="201930"/>
                    <a:pt x="-7620" y="240983"/>
                    <a:pt x="4763" y="329565"/>
                  </a:cubicBezTo>
                  <a:cubicBezTo>
                    <a:pt x="8572" y="354330"/>
                    <a:pt x="16192" y="369570"/>
                    <a:pt x="19050" y="411480"/>
                  </a:cubicBezTo>
                  <a:cubicBezTo>
                    <a:pt x="21908" y="447675"/>
                    <a:pt x="19050" y="478155"/>
                    <a:pt x="16192" y="497205"/>
                  </a:cubicBezTo>
                  <a:lnTo>
                    <a:pt x="124778" y="490538"/>
                  </a:lnTo>
                  <a:cubicBezTo>
                    <a:pt x="131445" y="490538"/>
                    <a:pt x="137160" y="483870"/>
                    <a:pt x="137160" y="477203"/>
                  </a:cubicBezTo>
                  <a:lnTo>
                    <a:pt x="137160" y="12383"/>
                  </a:lnTo>
                  <a:close/>
                </a:path>
              </a:pathLst>
            </a:custGeom>
            <a:solidFill>
              <a:srgbClr val="D8DEE8">
                <a:alpha val="40000"/>
              </a:srgbClr>
            </a:solidFill>
            <a:ln w="9525" cap="flat">
              <a:noFill/>
              <a:prstDash val="solid"/>
              <a:miter/>
            </a:ln>
          </p:spPr>
          <p:txBody>
            <a:bodyPr rtlCol="0" anchor="ctr"/>
            <a:lstStyle/>
            <a:p>
              <a:endParaRPr lang="en-US"/>
            </a:p>
          </p:txBody>
        </p:sp>
      </p:grpSp>
      <p:grpSp>
        <p:nvGrpSpPr>
          <p:cNvPr id="388" name="Graphic 3">
            <a:extLst>
              <a:ext uri="{FF2B5EF4-FFF2-40B4-BE49-F238E27FC236}">
                <a16:creationId xmlns:a16="http://schemas.microsoft.com/office/drawing/2014/main" id="{E3EA6EDB-FED0-4A9A-B4FD-AB186E0C775A}"/>
              </a:ext>
            </a:extLst>
          </p:cNvPr>
          <p:cNvGrpSpPr/>
          <p:nvPr/>
        </p:nvGrpSpPr>
        <p:grpSpPr>
          <a:xfrm>
            <a:off x="4996607" y="3861808"/>
            <a:ext cx="302252" cy="586856"/>
            <a:chOff x="3272790" y="3532822"/>
            <a:chExt cx="260984" cy="506730"/>
          </a:xfrm>
        </p:grpSpPr>
        <p:grpSp>
          <p:nvGrpSpPr>
            <p:cNvPr id="389" name="Graphic 3">
              <a:extLst>
                <a:ext uri="{FF2B5EF4-FFF2-40B4-BE49-F238E27FC236}">
                  <a16:creationId xmlns:a16="http://schemas.microsoft.com/office/drawing/2014/main" id="{C22C45E7-8B6D-486C-B49D-E64C5E106CA0}"/>
                </a:ext>
              </a:extLst>
            </p:cNvPr>
            <p:cNvGrpSpPr/>
            <p:nvPr/>
          </p:nvGrpSpPr>
          <p:grpSpPr>
            <a:xfrm>
              <a:off x="3272790" y="3532822"/>
              <a:ext cx="260984" cy="506730"/>
              <a:chOff x="3272790" y="3532822"/>
              <a:chExt cx="260984" cy="506730"/>
            </a:xfrm>
          </p:grpSpPr>
          <p:grpSp>
            <p:nvGrpSpPr>
              <p:cNvPr id="390" name="Graphic 3">
                <a:extLst>
                  <a:ext uri="{FF2B5EF4-FFF2-40B4-BE49-F238E27FC236}">
                    <a16:creationId xmlns:a16="http://schemas.microsoft.com/office/drawing/2014/main" id="{08771FD8-E7B7-4016-964F-294D4646224E}"/>
                  </a:ext>
                </a:extLst>
              </p:cNvPr>
              <p:cNvGrpSpPr/>
              <p:nvPr/>
            </p:nvGrpSpPr>
            <p:grpSpPr>
              <a:xfrm>
                <a:off x="3272790" y="3532822"/>
                <a:ext cx="260984" cy="506730"/>
                <a:chOff x="3272790" y="3532822"/>
                <a:chExt cx="260984" cy="506730"/>
              </a:xfrm>
            </p:grpSpPr>
            <p:sp>
              <p:nvSpPr>
                <p:cNvPr id="391" name="Graphic 3">
                  <a:extLst>
                    <a:ext uri="{FF2B5EF4-FFF2-40B4-BE49-F238E27FC236}">
                      <a16:creationId xmlns:a16="http://schemas.microsoft.com/office/drawing/2014/main" id="{94D01B45-769A-4E9B-AB90-7DAB3595C425}"/>
                    </a:ext>
                  </a:extLst>
                </p:cNvPr>
                <p:cNvSpPr/>
                <p:nvPr/>
              </p:nvSpPr>
              <p:spPr>
                <a:xfrm>
                  <a:off x="3272790" y="3535679"/>
                  <a:ext cx="254317" cy="503872"/>
                </a:xfrm>
                <a:custGeom>
                  <a:avLst/>
                  <a:gdLst>
                    <a:gd name="connsiteX0" fmla="*/ 254317 w 254317"/>
                    <a:gd name="connsiteY0" fmla="*/ 10478 h 503872"/>
                    <a:gd name="connsiteX1" fmla="*/ 254317 w 254317"/>
                    <a:gd name="connsiteY1" fmla="*/ 475298 h 503872"/>
                    <a:gd name="connsiteX2" fmla="*/ 241935 w 254317"/>
                    <a:gd name="connsiteY2" fmla="*/ 484823 h 503872"/>
                    <a:gd name="connsiteX3" fmla="*/ 16192 w 254317"/>
                    <a:gd name="connsiteY3" fmla="*/ 503873 h 503872"/>
                    <a:gd name="connsiteX4" fmla="*/ 12382 w 254317"/>
                    <a:gd name="connsiteY4" fmla="*/ 503873 h 503872"/>
                    <a:gd name="connsiteX5" fmla="*/ 0 w 254317"/>
                    <a:gd name="connsiteY5" fmla="*/ 491490 h 503872"/>
                    <a:gd name="connsiteX6" fmla="*/ 0 w 254317"/>
                    <a:gd name="connsiteY6" fmla="*/ 13335 h 503872"/>
                    <a:gd name="connsiteX7" fmla="*/ 12382 w 254317"/>
                    <a:gd name="connsiteY7" fmla="*/ 0 h 503872"/>
                    <a:gd name="connsiteX8" fmla="*/ 17145 w 254317"/>
                    <a:gd name="connsiteY8" fmla="*/ 0 h 503872"/>
                    <a:gd name="connsiteX9" fmla="*/ 243840 w 254317"/>
                    <a:gd name="connsiteY9" fmla="*/ 7620 h 503872"/>
                    <a:gd name="connsiteX10" fmla="*/ 254317 w 254317"/>
                    <a:gd name="connsiteY10" fmla="*/ 10478 h 503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4317" h="503872">
                      <a:moveTo>
                        <a:pt x="254317" y="10478"/>
                      </a:moveTo>
                      <a:lnTo>
                        <a:pt x="254317" y="475298"/>
                      </a:lnTo>
                      <a:cubicBezTo>
                        <a:pt x="254317" y="481965"/>
                        <a:pt x="248603" y="483870"/>
                        <a:pt x="241935" y="484823"/>
                      </a:cubicBezTo>
                      <a:lnTo>
                        <a:pt x="16192" y="503873"/>
                      </a:lnTo>
                      <a:lnTo>
                        <a:pt x="12382" y="503873"/>
                      </a:lnTo>
                      <a:cubicBezTo>
                        <a:pt x="5715" y="503873"/>
                        <a:pt x="0" y="499110"/>
                        <a:pt x="0" y="491490"/>
                      </a:cubicBezTo>
                      <a:lnTo>
                        <a:pt x="0" y="13335"/>
                      </a:lnTo>
                      <a:cubicBezTo>
                        <a:pt x="0" y="5715"/>
                        <a:pt x="5715" y="0"/>
                        <a:pt x="12382" y="0"/>
                      </a:cubicBezTo>
                      <a:lnTo>
                        <a:pt x="17145" y="0"/>
                      </a:lnTo>
                      <a:lnTo>
                        <a:pt x="243840" y="7620"/>
                      </a:lnTo>
                      <a:cubicBezTo>
                        <a:pt x="250508" y="8573"/>
                        <a:pt x="254317" y="3810"/>
                        <a:pt x="254317" y="10478"/>
                      </a:cubicBezTo>
                      <a:close/>
                    </a:path>
                  </a:pathLst>
                </a:custGeom>
                <a:solidFill>
                  <a:srgbClr val="444B8C"/>
                </a:solidFill>
                <a:ln w="9525" cap="flat">
                  <a:noFill/>
                  <a:prstDash val="solid"/>
                  <a:miter/>
                </a:ln>
              </p:spPr>
              <p:txBody>
                <a:bodyPr rtlCol="0" anchor="ctr"/>
                <a:lstStyle/>
                <a:p>
                  <a:endParaRPr lang="en-US"/>
                </a:p>
              </p:txBody>
            </p:sp>
            <p:sp>
              <p:nvSpPr>
                <p:cNvPr id="392" name="Graphic 3">
                  <a:extLst>
                    <a:ext uri="{FF2B5EF4-FFF2-40B4-BE49-F238E27FC236}">
                      <a16:creationId xmlns:a16="http://schemas.microsoft.com/office/drawing/2014/main" id="{54C879DF-EC7D-47E0-B432-CD22BB0BDF5D}"/>
                    </a:ext>
                  </a:extLst>
                </p:cNvPr>
                <p:cNvSpPr/>
                <p:nvPr/>
              </p:nvSpPr>
              <p:spPr>
                <a:xfrm>
                  <a:off x="3279457" y="3532822"/>
                  <a:ext cx="254317" cy="506730"/>
                </a:xfrm>
                <a:custGeom>
                  <a:avLst/>
                  <a:gdLst>
                    <a:gd name="connsiteX0" fmla="*/ 254318 w 254317"/>
                    <a:gd name="connsiteY0" fmla="*/ 13335 h 506730"/>
                    <a:gd name="connsiteX1" fmla="*/ 254318 w 254317"/>
                    <a:gd name="connsiteY1" fmla="*/ 478155 h 506730"/>
                    <a:gd name="connsiteX2" fmla="*/ 241935 w 254317"/>
                    <a:gd name="connsiteY2" fmla="*/ 491490 h 506730"/>
                    <a:gd name="connsiteX3" fmla="*/ 12383 w 254317"/>
                    <a:gd name="connsiteY3" fmla="*/ 506730 h 506730"/>
                    <a:gd name="connsiteX4" fmla="*/ 0 w 254317"/>
                    <a:gd name="connsiteY4" fmla="*/ 494347 h 506730"/>
                    <a:gd name="connsiteX5" fmla="*/ 0 w 254317"/>
                    <a:gd name="connsiteY5" fmla="*/ 16193 h 506730"/>
                    <a:gd name="connsiteX6" fmla="*/ 12383 w 254317"/>
                    <a:gd name="connsiteY6" fmla="*/ 2858 h 506730"/>
                    <a:gd name="connsiteX7" fmla="*/ 241935 w 254317"/>
                    <a:gd name="connsiteY7" fmla="*/ 0 h 506730"/>
                    <a:gd name="connsiteX8" fmla="*/ 254318 w 254317"/>
                    <a:gd name="connsiteY8" fmla="*/ 13335 h 506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317" h="506730">
                      <a:moveTo>
                        <a:pt x="254318" y="13335"/>
                      </a:moveTo>
                      <a:lnTo>
                        <a:pt x="254318" y="478155"/>
                      </a:lnTo>
                      <a:cubicBezTo>
                        <a:pt x="254318" y="484822"/>
                        <a:pt x="248603" y="491490"/>
                        <a:pt x="241935" y="491490"/>
                      </a:cubicBezTo>
                      <a:lnTo>
                        <a:pt x="12383" y="506730"/>
                      </a:lnTo>
                      <a:cubicBezTo>
                        <a:pt x="5715" y="506730"/>
                        <a:pt x="0" y="501968"/>
                        <a:pt x="0" y="494347"/>
                      </a:cubicBezTo>
                      <a:lnTo>
                        <a:pt x="0" y="16193"/>
                      </a:lnTo>
                      <a:cubicBezTo>
                        <a:pt x="0" y="8573"/>
                        <a:pt x="5715" y="2858"/>
                        <a:pt x="12383" y="2858"/>
                      </a:cubicBezTo>
                      <a:lnTo>
                        <a:pt x="241935" y="0"/>
                      </a:lnTo>
                      <a:cubicBezTo>
                        <a:pt x="249555" y="953"/>
                        <a:pt x="254318" y="6668"/>
                        <a:pt x="254318" y="13335"/>
                      </a:cubicBezTo>
                      <a:close/>
                    </a:path>
                  </a:pathLst>
                </a:custGeom>
                <a:solidFill>
                  <a:srgbClr val="444B8C"/>
                </a:solidFill>
                <a:ln w="9525" cap="flat">
                  <a:noFill/>
                  <a:prstDash val="solid"/>
                  <a:miter/>
                </a:ln>
              </p:spPr>
              <p:txBody>
                <a:bodyPr rtlCol="0" anchor="ctr"/>
                <a:lstStyle/>
                <a:p>
                  <a:endParaRPr lang="en-US"/>
                </a:p>
              </p:txBody>
            </p:sp>
            <p:sp>
              <p:nvSpPr>
                <p:cNvPr id="393" name="Graphic 3">
                  <a:extLst>
                    <a:ext uri="{FF2B5EF4-FFF2-40B4-BE49-F238E27FC236}">
                      <a16:creationId xmlns:a16="http://schemas.microsoft.com/office/drawing/2014/main" id="{9E71FAD8-77D8-478D-8E73-208920D8D794}"/>
                    </a:ext>
                  </a:extLst>
                </p:cNvPr>
                <p:cNvSpPr/>
                <p:nvPr/>
              </p:nvSpPr>
              <p:spPr>
                <a:xfrm>
                  <a:off x="3288030" y="3560445"/>
                  <a:ext cx="239077" cy="468629"/>
                </a:xfrm>
                <a:custGeom>
                  <a:avLst/>
                  <a:gdLst>
                    <a:gd name="connsiteX0" fmla="*/ 239077 w 239077"/>
                    <a:gd name="connsiteY0" fmla="*/ 11430 h 468629"/>
                    <a:gd name="connsiteX1" fmla="*/ 239077 w 239077"/>
                    <a:gd name="connsiteY1" fmla="*/ 441960 h 468629"/>
                    <a:gd name="connsiteX2" fmla="*/ 227647 w 239077"/>
                    <a:gd name="connsiteY2" fmla="*/ 454342 h 468629"/>
                    <a:gd name="connsiteX3" fmla="*/ 11430 w 239077"/>
                    <a:gd name="connsiteY3" fmla="*/ 468630 h 468629"/>
                    <a:gd name="connsiteX4" fmla="*/ 0 w 239077"/>
                    <a:gd name="connsiteY4" fmla="*/ 457200 h 468629"/>
                    <a:gd name="connsiteX5" fmla="*/ 0 w 239077"/>
                    <a:gd name="connsiteY5" fmla="*/ 15240 h 468629"/>
                    <a:gd name="connsiteX6" fmla="*/ 11430 w 239077"/>
                    <a:gd name="connsiteY6" fmla="*/ 2858 h 468629"/>
                    <a:gd name="connsiteX7" fmla="*/ 227647 w 239077"/>
                    <a:gd name="connsiteY7" fmla="*/ 0 h 468629"/>
                    <a:gd name="connsiteX8" fmla="*/ 239077 w 239077"/>
                    <a:gd name="connsiteY8" fmla="*/ 11430 h 468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9077" h="468629">
                      <a:moveTo>
                        <a:pt x="239077" y="11430"/>
                      </a:moveTo>
                      <a:lnTo>
                        <a:pt x="239077" y="441960"/>
                      </a:lnTo>
                      <a:cubicBezTo>
                        <a:pt x="239077" y="448627"/>
                        <a:pt x="234315" y="454342"/>
                        <a:pt x="227647" y="454342"/>
                      </a:cubicBezTo>
                      <a:lnTo>
                        <a:pt x="11430" y="468630"/>
                      </a:lnTo>
                      <a:cubicBezTo>
                        <a:pt x="4763" y="468630"/>
                        <a:pt x="0" y="463867"/>
                        <a:pt x="0" y="457200"/>
                      </a:cubicBezTo>
                      <a:lnTo>
                        <a:pt x="0" y="15240"/>
                      </a:lnTo>
                      <a:cubicBezTo>
                        <a:pt x="0" y="8572"/>
                        <a:pt x="5715" y="2858"/>
                        <a:pt x="11430" y="2858"/>
                      </a:cubicBezTo>
                      <a:lnTo>
                        <a:pt x="227647" y="0"/>
                      </a:lnTo>
                      <a:cubicBezTo>
                        <a:pt x="233363" y="0"/>
                        <a:pt x="239077" y="4763"/>
                        <a:pt x="239077" y="11430"/>
                      </a:cubicBezTo>
                      <a:close/>
                    </a:path>
                  </a:pathLst>
                </a:custGeom>
                <a:solidFill>
                  <a:srgbClr val="D8DEE8"/>
                </a:solidFill>
                <a:ln w="9525" cap="flat">
                  <a:noFill/>
                  <a:prstDash val="solid"/>
                  <a:miter/>
                </a:ln>
              </p:spPr>
              <p:txBody>
                <a:bodyPr rtlCol="0" anchor="ctr"/>
                <a:lstStyle/>
                <a:p>
                  <a:endParaRPr lang="en-US"/>
                </a:p>
              </p:txBody>
            </p:sp>
          </p:grpSp>
          <p:sp>
            <p:nvSpPr>
              <p:cNvPr id="394" name="Graphic 3">
                <a:extLst>
                  <a:ext uri="{FF2B5EF4-FFF2-40B4-BE49-F238E27FC236}">
                    <a16:creationId xmlns:a16="http://schemas.microsoft.com/office/drawing/2014/main" id="{426B0ADE-46C8-416C-8B2E-E432C0E5FCEC}"/>
                  </a:ext>
                </a:extLst>
              </p:cNvPr>
              <p:cNvSpPr/>
              <p:nvPr/>
            </p:nvSpPr>
            <p:spPr>
              <a:xfrm>
                <a:off x="3405187" y="3544252"/>
                <a:ext cx="7619" cy="9525"/>
              </a:xfrm>
              <a:custGeom>
                <a:avLst/>
                <a:gdLst>
                  <a:gd name="connsiteX0" fmla="*/ 7620 w 7619"/>
                  <a:gd name="connsiteY0" fmla="*/ 4763 h 9525"/>
                  <a:gd name="connsiteX1" fmla="*/ 3810 w 7619"/>
                  <a:gd name="connsiteY1" fmla="*/ 9525 h 9525"/>
                  <a:gd name="connsiteX2" fmla="*/ 0 w 7619"/>
                  <a:gd name="connsiteY2" fmla="*/ 4763 h 9525"/>
                  <a:gd name="connsiteX3" fmla="*/ 3810 w 7619"/>
                  <a:gd name="connsiteY3" fmla="*/ 0 h 9525"/>
                  <a:gd name="connsiteX4" fmla="*/ 7620 w 7619"/>
                  <a:gd name="connsiteY4" fmla="*/ 4763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9" h="9525">
                    <a:moveTo>
                      <a:pt x="7620" y="4763"/>
                    </a:moveTo>
                    <a:cubicBezTo>
                      <a:pt x="7620" y="7620"/>
                      <a:pt x="5715" y="9525"/>
                      <a:pt x="3810" y="9525"/>
                    </a:cubicBezTo>
                    <a:cubicBezTo>
                      <a:pt x="1905" y="9525"/>
                      <a:pt x="0" y="7620"/>
                      <a:pt x="0" y="4763"/>
                    </a:cubicBezTo>
                    <a:cubicBezTo>
                      <a:pt x="0" y="1905"/>
                      <a:pt x="1905" y="0"/>
                      <a:pt x="3810" y="0"/>
                    </a:cubicBezTo>
                    <a:cubicBezTo>
                      <a:pt x="5715" y="952"/>
                      <a:pt x="7620" y="2857"/>
                      <a:pt x="7620" y="4763"/>
                    </a:cubicBezTo>
                    <a:close/>
                  </a:path>
                </a:pathLst>
              </a:custGeom>
              <a:solidFill>
                <a:srgbClr val="DE8BDF"/>
              </a:solidFill>
              <a:ln w="9525" cap="flat">
                <a:noFill/>
                <a:prstDash val="solid"/>
                <a:miter/>
              </a:ln>
            </p:spPr>
            <p:txBody>
              <a:bodyPr rtlCol="0" anchor="ctr"/>
              <a:lstStyle/>
              <a:p>
                <a:endParaRPr lang="en-US"/>
              </a:p>
            </p:txBody>
          </p:sp>
        </p:grpSp>
        <p:sp>
          <p:nvSpPr>
            <p:cNvPr id="395" name="Graphic 3">
              <a:extLst>
                <a:ext uri="{FF2B5EF4-FFF2-40B4-BE49-F238E27FC236}">
                  <a16:creationId xmlns:a16="http://schemas.microsoft.com/office/drawing/2014/main" id="{D03C47A6-54B4-4EFE-85B2-0CE6A4D99EF8}"/>
                </a:ext>
              </a:extLst>
            </p:cNvPr>
            <p:cNvSpPr/>
            <p:nvPr/>
          </p:nvSpPr>
          <p:spPr>
            <a:xfrm>
              <a:off x="3395662" y="3533775"/>
              <a:ext cx="138112" cy="497205"/>
            </a:xfrm>
            <a:custGeom>
              <a:avLst/>
              <a:gdLst>
                <a:gd name="connsiteX0" fmla="*/ 138113 w 138112"/>
                <a:gd name="connsiteY0" fmla="*/ 12383 h 497205"/>
                <a:gd name="connsiteX1" fmla="*/ 125730 w 138112"/>
                <a:gd name="connsiteY1" fmla="*/ 0 h 497205"/>
                <a:gd name="connsiteX2" fmla="*/ 0 w 138112"/>
                <a:gd name="connsiteY2" fmla="*/ 953 h 497205"/>
                <a:gd name="connsiteX3" fmla="*/ 58102 w 138112"/>
                <a:gd name="connsiteY3" fmla="*/ 120015 h 497205"/>
                <a:gd name="connsiteX4" fmla="*/ 4763 w 138112"/>
                <a:gd name="connsiteY4" fmla="*/ 329565 h 497205"/>
                <a:gd name="connsiteX5" fmla="*/ 19050 w 138112"/>
                <a:gd name="connsiteY5" fmla="*/ 411480 h 497205"/>
                <a:gd name="connsiteX6" fmla="*/ 16193 w 138112"/>
                <a:gd name="connsiteY6" fmla="*/ 497205 h 497205"/>
                <a:gd name="connsiteX7" fmla="*/ 124777 w 138112"/>
                <a:gd name="connsiteY7" fmla="*/ 490538 h 497205"/>
                <a:gd name="connsiteX8" fmla="*/ 137160 w 138112"/>
                <a:gd name="connsiteY8" fmla="*/ 477203 h 497205"/>
                <a:gd name="connsiteX9" fmla="*/ 137160 w 138112"/>
                <a:gd name="connsiteY9" fmla="*/ 12383 h 497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8112" h="497205">
                  <a:moveTo>
                    <a:pt x="138113" y="12383"/>
                  </a:moveTo>
                  <a:cubicBezTo>
                    <a:pt x="138113" y="5715"/>
                    <a:pt x="132398" y="0"/>
                    <a:pt x="125730" y="0"/>
                  </a:cubicBezTo>
                  <a:lnTo>
                    <a:pt x="0" y="953"/>
                  </a:lnTo>
                  <a:cubicBezTo>
                    <a:pt x="46673" y="49530"/>
                    <a:pt x="57150" y="90488"/>
                    <a:pt x="58102" y="120015"/>
                  </a:cubicBezTo>
                  <a:cubicBezTo>
                    <a:pt x="61913" y="201930"/>
                    <a:pt x="-7620" y="240982"/>
                    <a:pt x="4763" y="329565"/>
                  </a:cubicBezTo>
                  <a:cubicBezTo>
                    <a:pt x="8573" y="354330"/>
                    <a:pt x="16193" y="369570"/>
                    <a:pt x="19050" y="411480"/>
                  </a:cubicBezTo>
                  <a:cubicBezTo>
                    <a:pt x="21907" y="447675"/>
                    <a:pt x="19050" y="478155"/>
                    <a:pt x="16193" y="497205"/>
                  </a:cubicBezTo>
                  <a:lnTo>
                    <a:pt x="124777" y="490538"/>
                  </a:lnTo>
                  <a:cubicBezTo>
                    <a:pt x="131445" y="490538"/>
                    <a:pt x="137160" y="483870"/>
                    <a:pt x="137160" y="477203"/>
                  </a:cubicBezTo>
                  <a:lnTo>
                    <a:pt x="137160" y="12383"/>
                  </a:lnTo>
                  <a:close/>
                </a:path>
              </a:pathLst>
            </a:custGeom>
            <a:solidFill>
              <a:srgbClr val="D8DEE8">
                <a:alpha val="40000"/>
              </a:srgbClr>
            </a:solidFill>
            <a:ln w="9525" cap="flat">
              <a:noFill/>
              <a:prstDash val="solid"/>
              <a:miter/>
            </a:ln>
          </p:spPr>
          <p:txBody>
            <a:bodyPr rtlCol="0" anchor="ctr"/>
            <a:lstStyle/>
            <a:p>
              <a:endParaRPr lang="en-US"/>
            </a:p>
          </p:txBody>
        </p:sp>
      </p:grpSp>
      <p:grpSp>
        <p:nvGrpSpPr>
          <p:cNvPr id="396" name="Graphic 3">
            <a:extLst>
              <a:ext uri="{FF2B5EF4-FFF2-40B4-BE49-F238E27FC236}">
                <a16:creationId xmlns:a16="http://schemas.microsoft.com/office/drawing/2014/main" id="{06DCA3A6-AA5B-45A6-8A39-F78BA92722FC}"/>
              </a:ext>
            </a:extLst>
          </p:cNvPr>
          <p:cNvGrpSpPr/>
          <p:nvPr/>
        </p:nvGrpSpPr>
        <p:grpSpPr>
          <a:xfrm>
            <a:off x="6099718" y="4391302"/>
            <a:ext cx="302253" cy="586856"/>
            <a:chOff x="4225289" y="3990022"/>
            <a:chExt cx="260985" cy="506730"/>
          </a:xfrm>
        </p:grpSpPr>
        <p:grpSp>
          <p:nvGrpSpPr>
            <p:cNvPr id="397" name="Graphic 3">
              <a:extLst>
                <a:ext uri="{FF2B5EF4-FFF2-40B4-BE49-F238E27FC236}">
                  <a16:creationId xmlns:a16="http://schemas.microsoft.com/office/drawing/2014/main" id="{034684B9-0325-47F0-AD4E-909F3068B8F2}"/>
                </a:ext>
              </a:extLst>
            </p:cNvPr>
            <p:cNvGrpSpPr/>
            <p:nvPr/>
          </p:nvGrpSpPr>
          <p:grpSpPr>
            <a:xfrm>
              <a:off x="4225289" y="3990022"/>
              <a:ext cx="260985" cy="506730"/>
              <a:chOff x="4225289" y="3990022"/>
              <a:chExt cx="260985" cy="506730"/>
            </a:xfrm>
          </p:grpSpPr>
          <p:grpSp>
            <p:nvGrpSpPr>
              <p:cNvPr id="398" name="Graphic 3">
                <a:extLst>
                  <a:ext uri="{FF2B5EF4-FFF2-40B4-BE49-F238E27FC236}">
                    <a16:creationId xmlns:a16="http://schemas.microsoft.com/office/drawing/2014/main" id="{9A8F23DE-EB74-4F1D-B0D5-B06884A64CC5}"/>
                  </a:ext>
                </a:extLst>
              </p:cNvPr>
              <p:cNvGrpSpPr/>
              <p:nvPr/>
            </p:nvGrpSpPr>
            <p:grpSpPr>
              <a:xfrm>
                <a:off x="4225289" y="3990022"/>
                <a:ext cx="260985" cy="506730"/>
                <a:chOff x="4225289" y="3990022"/>
                <a:chExt cx="260985" cy="506730"/>
              </a:xfrm>
            </p:grpSpPr>
            <p:sp>
              <p:nvSpPr>
                <p:cNvPr id="399" name="Graphic 3">
                  <a:extLst>
                    <a:ext uri="{FF2B5EF4-FFF2-40B4-BE49-F238E27FC236}">
                      <a16:creationId xmlns:a16="http://schemas.microsoft.com/office/drawing/2014/main" id="{6D3C2B1F-F09C-4DB4-B5CA-67A5B073C2AC}"/>
                    </a:ext>
                  </a:extLst>
                </p:cNvPr>
                <p:cNvSpPr/>
                <p:nvPr/>
              </p:nvSpPr>
              <p:spPr>
                <a:xfrm>
                  <a:off x="4225289" y="3992880"/>
                  <a:ext cx="254317" cy="503872"/>
                </a:xfrm>
                <a:custGeom>
                  <a:avLst/>
                  <a:gdLst>
                    <a:gd name="connsiteX0" fmla="*/ 254318 w 254317"/>
                    <a:gd name="connsiteY0" fmla="*/ 10477 h 503872"/>
                    <a:gd name="connsiteX1" fmla="*/ 254318 w 254317"/>
                    <a:gd name="connsiteY1" fmla="*/ 475297 h 503872"/>
                    <a:gd name="connsiteX2" fmla="*/ 241935 w 254317"/>
                    <a:gd name="connsiteY2" fmla="*/ 484822 h 503872"/>
                    <a:gd name="connsiteX3" fmla="*/ 16193 w 254317"/>
                    <a:gd name="connsiteY3" fmla="*/ 503872 h 503872"/>
                    <a:gd name="connsiteX4" fmla="*/ 12382 w 254317"/>
                    <a:gd name="connsiteY4" fmla="*/ 503872 h 503872"/>
                    <a:gd name="connsiteX5" fmla="*/ 0 w 254317"/>
                    <a:gd name="connsiteY5" fmla="*/ 491490 h 503872"/>
                    <a:gd name="connsiteX6" fmla="*/ 0 w 254317"/>
                    <a:gd name="connsiteY6" fmla="*/ 13335 h 503872"/>
                    <a:gd name="connsiteX7" fmla="*/ 12382 w 254317"/>
                    <a:gd name="connsiteY7" fmla="*/ 0 h 503872"/>
                    <a:gd name="connsiteX8" fmla="*/ 17145 w 254317"/>
                    <a:gd name="connsiteY8" fmla="*/ 0 h 503872"/>
                    <a:gd name="connsiteX9" fmla="*/ 243840 w 254317"/>
                    <a:gd name="connsiteY9" fmla="*/ 7620 h 503872"/>
                    <a:gd name="connsiteX10" fmla="*/ 254318 w 254317"/>
                    <a:gd name="connsiteY10" fmla="*/ 10477 h 503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4317" h="503872">
                      <a:moveTo>
                        <a:pt x="254318" y="10477"/>
                      </a:moveTo>
                      <a:lnTo>
                        <a:pt x="254318" y="475297"/>
                      </a:lnTo>
                      <a:cubicBezTo>
                        <a:pt x="254318" y="481965"/>
                        <a:pt x="248602" y="483870"/>
                        <a:pt x="241935" y="484822"/>
                      </a:cubicBezTo>
                      <a:lnTo>
                        <a:pt x="16193" y="503872"/>
                      </a:lnTo>
                      <a:lnTo>
                        <a:pt x="12382" y="503872"/>
                      </a:lnTo>
                      <a:cubicBezTo>
                        <a:pt x="5715" y="503872"/>
                        <a:pt x="0" y="499110"/>
                        <a:pt x="0" y="491490"/>
                      </a:cubicBezTo>
                      <a:lnTo>
                        <a:pt x="0" y="13335"/>
                      </a:lnTo>
                      <a:cubicBezTo>
                        <a:pt x="0" y="5715"/>
                        <a:pt x="5715" y="0"/>
                        <a:pt x="12382" y="0"/>
                      </a:cubicBezTo>
                      <a:lnTo>
                        <a:pt x="17145" y="0"/>
                      </a:lnTo>
                      <a:lnTo>
                        <a:pt x="243840" y="7620"/>
                      </a:lnTo>
                      <a:cubicBezTo>
                        <a:pt x="250507" y="8572"/>
                        <a:pt x="254318" y="3810"/>
                        <a:pt x="254318" y="10477"/>
                      </a:cubicBezTo>
                      <a:close/>
                    </a:path>
                  </a:pathLst>
                </a:custGeom>
                <a:solidFill>
                  <a:srgbClr val="444B8C"/>
                </a:solidFill>
                <a:ln w="9525" cap="flat">
                  <a:noFill/>
                  <a:prstDash val="solid"/>
                  <a:miter/>
                </a:ln>
              </p:spPr>
              <p:txBody>
                <a:bodyPr rtlCol="0" anchor="ctr"/>
                <a:lstStyle/>
                <a:p>
                  <a:endParaRPr lang="en-US"/>
                </a:p>
              </p:txBody>
            </p:sp>
            <p:sp>
              <p:nvSpPr>
                <p:cNvPr id="400" name="Graphic 3">
                  <a:extLst>
                    <a:ext uri="{FF2B5EF4-FFF2-40B4-BE49-F238E27FC236}">
                      <a16:creationId xmlns:a16="http://schemas.microsoft.com/office/drawing/2014/main" id="{B4543413-3D44-4B9F-91B7-2817FF1FCB3B}"/>
                    </a:ext>
                  </a:extLst>
                </p:cNvPr>
                <p:cNvSpPr/>
                <p:nvPr/>
              </p:nvSpPr>
              <p:spPr>
                <a:xfrm>
                  <a:off x="4231957" y="3990022"/>
                  <a:ext cx="254317" cy="506730"/>
                </a:xfrm>
                <a:custGeom>
                  <a:avLst/>
                  <a:gdLst>
                    <a:gd name="connsiteX0" fmla="*/ 254317 w 254317"/>
                    <a:gd name="connsiteY0" fmla="*/ 13335 h 506730"/>
                    <a:gd name="connsiteX1" fmla="*/ 254317 w 254317"/>
                    <a:gd name="connsiteY1" fmla="*/ 478155 h 506730"/>
                    <a:gd name="connsiteX2" fmla="*/ 241935 w 254317"/>
                    <a:gd name="connsiteY2" fmla="*/ 491490 h 506730"/>
                    <a:gd name="connsiteX3" fmla="*/ 12383 w 254317"/>
                    <a:gd name="connsiteY3" fmla="*/ 506730 h 506730"/>
                    <a:gd name="connsiteX4" fmla="*/ 0 w 254317"/>
                    <a:gd name="connsiteY4" fmla="*/ 494347 h 506730"/>
                    <a:gd name="connsiteX5" fmla="*/ 0 w 254317"/>
                    <a:gd name="connsiteY5" fmla="*/ 16193 h 506730"/>
                    <a:gd name="connsiteX6" fmla="*/ 12383 w 254317"/>
                    <a:gd name="connsiteY6" fmla="*/ 2858 h 506730"/>
                    <a:gd name="connsiteX7" fmla="*/ 241935 w 254317"/>
                    <a:gd name="connsiteY7" fmla="*/ 0 h 506730"/>
                    <a:gd name="connsiteX8" fmla="*/ 254317 w 254317"/>
                    <a:gd name="connsiteY8" fmla="*/ 13335 h 506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317" h="506730">
                      <a:moveTo>
                        <a:pt x="254317" y="13335"/>
                      </a:moveTo>
                      <a:lnTo>
                        <a:pt x="254317" y="478155"/>
                      </a:lnTo>
                      <a:cubicBezTo>
                        <a:pt x="254317" y="484822"/>
                        <a:pt x="248602" y="491490"/>
                        <a:pt x="241935" y="491490"/>
                      </a:cubicBezTo>
                      <a:lnTo>
                        <a:pt x="12383" y="506730"/>
                      </a:lnTo>
                      <a:cubicBezTo>
                        <a:pt x="5715" y="506730"/>
                        <a:pt x="0" y="501968"/>
                        <a:pt x="0" y="494347"/>
                      </a:cubicBezTo>
                      <a:lnTo>
                        <a:pt x="0" y="16193"/>
                      </a:lnTo>
                      <a:cubicBezTo>
                        <a:pt x="0" y="8572"/>
                        <a:pt x="5715" y="2858"/>
                        <a:pt x="12383" y="2858"/>
                      </a:cubicBezTo>
                      <a:lnTo>
                        <a:pt x="241935" y="0"/>
                      </a:lnTo>
                      <a:cubicBezTo>
                        <a:pt x="249555" y="953"/>
                        <a:pt x="254317" y="6668"/>
                        <a:pt x="254317" y="13335"/>
                      </a:cubicBezTo>
                      <a:close/>
                    </a:path>
                  </a:pathLst>
                </a:custGeom>
                <a:solidFill>
                  <a:srgbClr val="444B8C"/>
                </a:solidFill>
                <a:ln w="9525" cap="flat">
                  <a:noFill/>
                  <a:prstDash val="solid"/>
                  <a:miter/>
                </a:ln>
              </p:spPr>
              <p:txBody>
                <a:bodyPr rtlCol="0" anchor="ctr"/>
                <a:lstStyle/>
                <a:p>
                  <a:endParaRPr lang="en-US"/>
                </a:p>
              </p:txBody>
            </p:sp>
            <p:sp>
              <p:nvSpPr>
                <p:cNvPr id="401" name="Graphic 3">
                  <a:extLst>
                    <a:ext uri="{FF2B5EF4-FFF2-40B4-BE49-F238E27FC236}">
                      <a16:creationId xmlns:a16="http://schemas.microsoft.com/office/drawing/2014/main" id="{D52D2315-828E-4A6C-A097-A98779D4FA47}"/>
                    </a:ext>
                  </a:extLst>
                </p:cNvPr>
                <p:cNvSpPr/>
                <p:nvPr/>
              </p:nvSpPr>
              <p:spPr>
                <a:xfrm>
                  <a:off x="4240529" y="4017644"/>
                  <a:ext cx="239077" cy="468630"/>
                </a:xfrm>
                <a:custGeom>
                  <a:avLst/>
                  <a:gdLst>
                    <a:gd name="connsiteX0" fmla="*/ 239078 w 239077"/>
                    <a:gd name="connsiteY0" fmla="*/ 11430 h 468630"/>
                    <a:gd name="connsiteX1" fmla="*/ 239078 w 239077"/>
                    <a:gd name="connsiteY1" fmla="*/ 441960 h 468630"/>
                    <a:gd name="connsiteX2" fmla="*/ 227648 w 239077"/>
                    <a:gd name="connsiteY2" fmla="*/ 454343 h 468630"/>
                    <a:gd name="connsiteX3" fmla="*/ 11430 w 239077"/>
                    <a:gd name="connsiteY3" fmla="*/ 468630 h 468630"/>
                    <a:gd name="connsiteX4" fmla="*/ 0 w 239077"/>
                    <a:gd name="connsiteY4" fmla="*/ 457200 h 468630"/>
                    <a:gd name="connsiteX5" fmla="*/ 0 w 239077"/>
                    <a:gd name="connsiteY5" fmla="*/ 15240 h 468630"/>
                    <a:gd name="connsiteX6" fmla="*/ 11430 w 239077"/>
                    <a:gd name="connsiteY6" fmla="*/ 2858 h 468630"/>
                    <a:gd name="connsiteX7" fmla="*/ 227648 w 239077"/>
                    <a:gd name="connsiteY7" fmla="*/ 0 h 468630"/>
                    <a:gd name="connsiteX8" fmla="*/ 239078 w 239077"/>
                    <a:gd name="connsiteY8" fmla="*/ 11430 h 468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9077" h="468630">
                      <a:moveTo>
                        <a:pt x="239078" y="11430"/>
                      </a:moveTo>
                      <a:lnTo>
                        <a:pt x="239078" y="441960"/>
                      </a:lnTo>
                      <a:cubicBezTo>
                        <a:pt x="239078" y="448628"/>
                        <a:pt x="234315" y="454343"/>
                        <a:pt x="227648" y="454343"/>
                      </a:cubicBezTo>
                      <a:lnTo>
                        <a:pt x="11430" y="468630"/>
                      </a:lnTo>
                      <a:cubicBezTo>
                        <a:pt x="4763" y="468630"/>
                        <a:pt x="0" y="463868"/>
                        <a:pt x="0" y="457200"/>
                      </a:cubicBezTo>
                      <a:lnTo>
                        <a:pt x="0" y="15240"/>
                      </a:lnTo>
                      <a:cubicBezTo>
                        <a:pt x="0" y="8573"/>
                        <a:pt x="5715" y="2858"/>
                        <a:pt x="11430" y="2858"/>
                      </a:cubicBezTo>
                      <a:lnTo>
                        <a:pt x="227648" y="0"/>
                      </a:lnTo>
                      <a:cubicBezTo>
                        <a:pt x="233363" y="0"/>
                        <a:pt x="239078" y="4763"/>
                        <a:pt x="239078" y="11430"/>
                      </a:cubicBezTo>
                      <a:close/>
                    </a:path>
                  </a:pathLst>
                </a:custGeom>
                <a:solidFill>
                  <a:srgbClr val="D8DEE8"/>
                </a:solidFill>
                <a:ln w="9525" cap="flat">
                  <a:noFill/>
                  <a:prstDash val="solid"/>
                  <a:miter/>
                </a:ln>
              </p:spPr>
              <p:txBody>
                <a:bodyPr rtlCol="0" anchor="ctr"/>
                <a:lstStyle/>
                <a:p>
                  <a:endParaRPr lang="en-US"/>
                </a:p>
              </p:txBody>
            </p:sp>
          </p:grpSp>
          <p:sp>
            <p:nvSpPr>
              <p:cNvPr id="402" name="Graphic 3">
                <a:extLst>
                  <a:ext uri="{FF2B5EF4-FFF2-40B4-BE49-F238E27FC236}">
                    <a16:creationId xmlns:a16="http://schemas.microsoft.com/office/drawing/2014/main" id="{8152A0B4-922C-4F2E-82F7-AA8D575DC497}"/>
                  </a:ext>
                </a:extLst>
              </p:cNvPr>
              <p:cNvSpPr/>
              <p:nvPr/>
            </p:nvSpPr>
            <p:spPr>
              <a:xfrm>
                <a:off x="4357687" y="4001452"/>
                <a:ext cx="7620" cy="9525"/>
              </a:xfrm>
              <a:custGeom>
                <a:avLst/>
                <a:gdLst>
                  <a:gd name="connsiteX0" fmla="*/ 7620 w 7620"/>
                  <a:gd name="connsiteY0" fmla="*/ 4763 h 9525"/>
                  <a:gd name="connsiteX1" fmla="*/ 3810 w 7620"/>
                  <a:gd name="connsiteY1" fmla="*/ 9525 h 9525"/>
                  <a:gd name="connsiteX2" fmla="*/ 0 w 7620"/>
                  <a:gd name="connsiteY2" fmla="*/ 4763 h 9525"/>
                  <a:gd name="connsiteX3" fmla="*/ 3810 w 7620"/>
                  <a:gd name="connsiteY3" fmla="*/ 0 h 9525"/>
                  <a:gd name="connsiteX4" fmla="*/ 7620 w 7620"/>
                  <a:gd name="connsiteY4" fmla="*/ 4763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 h="9525">
                    <a:moveTo>
                      <a:pt x="7620" y="4763"/>
                    </a:moveTo>
                    <a:cubicBezTo>
                      <a:pt x="7620" y="7620"/>
                      <a:pt x="5715" y="9525"/>
                      <a:pt x="3810" y="9525"/>
                    </a:cubicBezTo>
                    <a:cubicBezTo>
                      <a:pt x="1905" y="9525"/>
                      <a:pt x="0" y="7620"/>
                      <a:pt x="0" y="4763"/>
                    </a:cubicBezTo>
                    <a:cubicBezTo>
                      <a:pt x="0" y="1905"/>
                      <a:pt x="1905" y="0"/>
                      <a:pt x="3810" y="0"/>
                    </a:cubicBezTo>
                    <a:cubicBezTo>
                      <a:pt x="5715" y="953"/>
                      <a:pt x="7620" y="2857"/>
                      <a:pt x="7620" y="4763"/>
                    </a:cubicBezTo>
                    <a:close/>
                  </a:path>
                </a:pathLst>
              </a:custGeom>
              <a:solidFill>
                <a:srgbClr val="DE8BDF"/>
              </a:solidFill>
              <a:ln w="9525" cap="flat">
                <a:noFill/>
                <a:prstDash val="solid"/>
                <a:miter/>
              </a:ln>
            </p:spPr>
            <p:txBody>
              <a:bodyPr rtlCol="0" anchor="ctr"/>
              <a:lstStyle/>
              <a:p>
                <a:endParaRPr lang="en-US"/>
              </a:p>
            </p:txBody>
          </p:sp>
        </p:grpSp>
        <p:sp>
          <p:nvSpPr>
            <p:cNvPr id="403" name="Graphic 3">
              <a:extLst>
                <a:ext uri="{FF2B5EF4-FFF2-40B4-BE49-F238E27FC236}">
                  <a16:creationId xmlns:a16="http://schemas.microsoft.com/office/drawing/2014/main" id="{6E5E10CC-5CDA-4E0A-B3A8-091F29D117CC}"/>
                </a:ext>
              </a:extLst>
            </p:cNvPr>
            <p:cNvSpPr/>
            <p:nvPr/>
          </p:nvSpPr>
          <p:spPr>
            <a:xfrm>
              <a:off x="4348162" y="3990975"/>
              <a:ext cx="138112" cy="497205"/>
            </a:xfrm>
            <a:custGeom>
              <a:avLst/>
              <a:gdLst>
                <a:gd name="connsiteX0" fmla="*/ 138113 w 138112"/>
                <a:gd name="connsiteY0" fmla="*/ 12382 h 497205"/>
                <a:gd name="connsiteX1" fmla="*/ 125730 w 138112"/>
                <a:gd name="connsiteY1" fmla="*/ 0 h 497205"/>
                <a:gd name="connsiteX2" fmla="*/ 0 w 138112"/>
                <a:gd name="connsiteY2" fmla="*/ 953 h 497205"/>
                <a:gd name="connsiteX3" fmla="*/ 58103 w 138112"/>
                <a:gd name="connsiteY3" fmla="*/ 120015 h 497205"/>
                <a:gd name="connsiteX4" fmla="*/ 4763 w 138112"/>
                <a:gd name="connsiteY4" fmla="*/ 329565 h 497205"/>
                <a:gd name="connsiteX5" fmla="*/ 19050 w 138112"/>
                <a:gd name="connsiteY5" fmla="*/ 411480 h 497205"/>
                <a:gd name="connsiteX6" fmla="*/ 16192 w 138112"/>
                <a:gd name="connsiteY6" fmla="*/ 497205 h 497205"/>
                <a:gd name="connsiteX7" fmla="*/ 124778 w 138112"/>
                <a:gd name="connsiteY7" fmla="*/ 490538 h 497205"/>
                <a:gd name="connsiteX8" fmla="*/ 137160 w 138112"/>
                <a:gd name="connsiteY8" fmla="*/ 477203 h 497205"/>
                <a:gd name="connsiteX9" fmla="*/ 137160 w 138112"/>
                <a:gd name="connsiteY9" fmla="*/ 12382 h 497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8112" h="497205">
                  <a:moveTo>
                    <a:pt x="138113" y="12382"/>
                  </a:moveTo>
                  <a:cubicBezTo>
                    <a:pt x="138113" y="5715"/>
                    <a:pt x="132397" y="0"/>
                    <a:pt x="125730" y="0"/>
                  </a:cubicBezTo>
                  <a:lnTo>
                    <a:pt x="0" y="953"/>
                  </a:lnTo>
                  <a:cubicBezTo>
                    <a:pt x="46672" y="49530"/>
                    <a:pt x="57150" y="90488"/>
                    <a:pt x="58103" y="120015"/>
                  </a:cubicBezTo>
                  <a:cubicBezTo>
                    <a:pt x="61913" y="201930"/>
                    <a:pt x="-7620" y="240982"/>
                    <a:pt x="4763" y="329565"/>
                  </a:cubicBezTo>
                  <a:cubicBezTo>
                    <a:pt x="8572" y="354330"/>
                    <a:pt x="16192" y="369570"/>
                    <a:pt x="19050" y="411480"/>
                  </a:cubicBezTo>
                  <a:cubicBezTo>
                    <a:pt x="21908" y="447675"/>
                    <a:pt x="19050" y="478155"/>
                    <a:pt x="16192" y="497205"/>
                  </a:cubicBezTo>
                  <a:lnTo>
                    <a:pt x="124778" y="490538"/>
                  </a:lnTo>
                  <a:cubicBezTo>
                    <a:pt x="131445" y="490538"/>
                    <a:pt x="137160" y="483870"/>
                    <a:pt x="137160" y="477203"/>
                  </a:cubicBezTo>
                  <a:lnTo>
                    <a:pt x="137160" y="12382"/>
                  </a:lnTo>
                  <a:close/>
                </a:path>
              </a:pathLst>
            </a:custGeom>
            <a:solidFill>
              <a:srgbClr val="D8DEE8">
                <a:alpha val="40000"/>
              </a:srgbClr>
            </a:solidFill>
            <a:ln w="9525" cap="flat">
              <a:noFill/>
              <a:prstDash val="solid"/>
              <a:miter/>
            </a:ln>
          </p:spPr>
          <p:txBody>
            <a:bodyPr rtlCol="0" anchor="ctr"/>
            <a:lstStyle/>
            <a:p>
              <a:endParaRPr lang="en-US"/>
            </a:p>
          </p:txBody>
        </p:sp>
      </p:grpSp>
      <p:grpSp>
        <p:nvGrpSpPr>
          <p:cNvPr id="404" name="Graphic 3">
            <a:extLst>
              <a:ext uri="{FF2B5EF4-FFF2-40B4-BE49-F238E27FC236}">
                <a16:creationId xmlns:a16="http://schemas.microsoft.com/office/drawing/2014/main" id="{D672BF4E-6C06-4DC1-85EB-55224B1CBCD4}"/>
              </a:ext>
            </a:extLst>
          </p:cNvPr>
          <p:cNvGrpSpPr/>
          <p:nvPr/>
        </p:nvGrpSpPr>
        <p:grpSpPr>
          <a:xfrm>
            <a:off x="7622015" y="3872839"/>
            <a:ext cx="302252" cy="586856"/>
            <a:chOff x="5539740" y="3542347"/>
            <a:chExt cx="260984" cy="506730"/>
          </a:xfrm>
        </p:grpSpPr>
        <p:grpSp>
          <p:nvGrpSpPr>
            <p:cNvPr id="405" name="Graphic 3">
              <a:extLst>
                <a:ext uri="{FF2B5EF4-FFF2-40B4-BE49-F238E27FC236}">
                  <a16:creationId xmlns:a16="http://schemas.microsoft.com/office/drawing/2014/main" id="{AE448B17-E270-40FF-9922-01B551761629}"/>
                </a:ext>
              </a:extLst>
            </p:cNvPr>
            <p:cNvGrpSpPr/>
            <p:nvPr/>
          </p:nvGrpSpPr>
          <p:grpSpPr>
            <a:xfrm>
              <a:off x="5539740" y="3542347"/>
              <a:ext cx="260984" cy="506730"/>
              <a:chOff x="5539740" y="3542347"/>
              <a:chExt cx="260984" cy="506730"/>
            </a:xfrm>
          </p:grpSpPr>
          <p:grpSp>
            <p:nvGrpSpPr>
              <p:cNvPr id="406" name="Graphic 3">
                <a:extLst>
                  <a:ext uri="{FF2B5EF4-FFF2-40B4-BE49-F238E27FC236}">
                    <a16:creationId xmlns:a16="http://schemas.microsoft.com/office/drawing/2014/main" id="{B292B070-8538-4C1E-9C0D-B762F55841D1}"/>
                  </a:ext>
                </a:extLst>
              </p:cNvPr>
              <p:cNvGrpSpPr/>
              <p:nvPr/>
            </p:nvGrpSpPr>
            <p:grpSpPr>
              <a:xfrm>
                <a:off x="5539740" y="3542347"/>
                <a:ext cx="260984" cy="506730"/>
                <a:chOff x="5539740" y="3542347"/>
                <a:chExt cx="260984" cy="506730"/>
              </a:xfrm>
            </p:grpSpPr>
            <p:sp>
              <p:nvSpPr>
                <p:cNvPr id="407" name="Graphic 3">
                  <a:extLst>
                    <a:ext uri="{FF2B5EF4-FFF2-40B4-BE49-F238E27FC236}">
                      <a16:creationId xmlns:a16="http://schemas.microsoft.com/office/drawing/2014/main" id="{FB42FE59-7419-42A8-927C-720326996F46}"/>
                    </a:ext>
                  </a:extLst>
                </p:cNvPr>
                <p:cNvSpPr/>
                <p:nvPr/>
              </p:nvSpPr>
              <p:spPr>
                <a:xfrm>
                  <a:off x="5539740" y="3545204"/>
                  <a:ext cx="254317" cy="503872"/>
                </a:xfrm>
                <a:custGeom>
                  <a:avLst/>
                  <a:gdLst>
                    <a:gd name="connsiteX0" fmla="*/ 254317 w 254317"/>
                    <a:gd name="connsiteY0" fmla="*/ 10478 h 503872"/>
                    <a:gd name="connsiteX1" fmla="*/ 254317 w 254317"/>
                    <a:gd name="connsiteY1" fmla="*/ 475298 h 503872"/>
                    <a:gd name="connsiteX2" fmla="*/ 241935 w 254317"/>
                    <a:gd name="connsiteY2" fmla="*/ 484823 h 503872"/>
                    <a:gd name="connsiteX3" fmla="*/ 16192 w 254317"/>
                    <a:gd name="connsiteY3" fmla="*/ 503873 h 503872"/>
                    <a:gd name="connsiteX4" fmla="*/ 12382 w 254317"/>
                    <a:gd name="connsiteY4" fmla="*/ 503873 h 503872"/>
                    <a:gd name="connsiteX5" fmla="*/ 0 w 254317"/>
                    <a:gd name="connsiteY5" fmla="*/ 491490 h 503872"/>
                    <a:gd name="connsiteX6" fmla="*/ 0 w 254317"/>
                    <a:gd name="connsiteY6" fmla="*/ 13335 h 503872"/>
                    <a:gd name="connsiteX7" fmla="*/ 12382 w 254317"/>
                    <a:gd name="connsiteY7" fmla="*/ 0 h 503872"/>
                    <a:gd name="connsiteX8" fmla="*/ 17145 w 254317"/>
                    <a:gd name="connsiteY8" fmla="*/ 0 h 503872"/>
                    <a:gd name="connsiteX9" fmla="*/ 243840 w 254317"/>
                    <a:gd name="connsiteY9" fmla="*/ 7620 h 503872"/>
                    <a:gd name="connsiteX10" fmla="*/ 254317 w 254317"/>
                    <a:gd name="connsiteY10" fmla="*/ 10478 h 503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4317" h="503872">
                      <a:moveTo>
                        <a:pt x="254317" y="10478"/>
                      </a:moveTo>
                      <a:lnTo>
                        <a:pt x="254317" y="475298"/>
                      </a:lnTo>
                      <a:cubicBezTo>
                        <a:pt x="254317" y="481965"/>
                        <a:pt x="248603" y="483870"/>
                        <a:pt x="241935" y="484823"/>
                      </a:cubicBezTo>
                      <a:lnTo>
                        <a:pt x="16192" y="503873"/>
                      </a:lnTo>
                      <a:lnTo>
                        <a:pt x="12382" y="503873"/>
                      </a:lnTo>
                      <a:cubicBezTo>
                        <a:pt x="5715" y="503873"/>
                        <a:pt x="0" y="499110"/>
                        <a:pt x="0" y="491490"/>
                      </a:cubicBezTo>
                      <a:lnTo>
                        <a:pt x="0" y="13335"/>
                      </a:lnTo>
                      <a:cubicBezTo>
                        <a:pt x="0" y="5715"/>
                        <a:pt x="5715" y="0"/>
                        <a:pt x="12382" y="0"/>
                      </a:cubicBezTo>
                      <a:lnTo>
                        <a:pt x="17145" y="0"/>
                      </a:lnTo>
                      <a:lnTo>
                        <a:pt x="243840" y="7620"/>
                      </a:lnTo>
                      <a:cubicBezTo>
                        <a:pt x="250507" y="8573"/>
                        <a:pt x="254317" y="3810"/>
                        <a:pt x="254317" y="10478"/>
                      </a:cubicBezTo>
                      <a:close/>
                    </a:path>
                  </a:pathLst>
                </a:custGeom>
                <a:solidFill>
                  <a:srgbClr val="444B8C"/>
                </a:solidFill>
                <a:ln w="9525" cap="flat">
                  <a:noFill/>
                  <a:prstDash val="solid"/>
                  <a:miter/>
                </a:ln>
              </p:spPr>
              <p:txBody>
                <a:bodyPr rtlCol="0" anchor="ctr"/>
                <a:lstStyle/>
                <a:p>
                  <a:endParaRPr lang="en-US"/>
                </a:p>
              </p:txBody>
            </p:sp>
            <p:sp>
              <p:nvSpPr>
                <p:cNvPr id="408" name="Graphic 3">
                  <a:extLst>
                    <a:ext uri="{FF2B5EF4-FFF2-40B4-BE49-F238E27FC236}">
                      <a16:creationId xmlns:a16="http://schemas.microsoft.com/office/drawing/2014/main" id="{2BF2AC10-7E00-431F-A7B2-7556211BD185}"/>
                    </a:ext>
                  </a:extLst>
                </p:cNvPr>
                <p:cNvSpPr/>
                <p:nvPr/>
              </p:nvSpPr>
              <p:spPr>
                <a:xfrm>
                  <a:off x="5546407" y="3542347"/>
                  <a:ext cx="254317" cy="506730"/>
                </a:xfrm>
                <a:custGeom>
                  <a:avLst/>
                  <a:gdLst>
                    <a:gd name="connsiteX0" fmla="*/ 254318 w 254317"/>
                    <a:gd name="connsiteY0" fmla="*/ 13335 h 506730"/>
                    <a:gd name="connsiteX1" fmla="*/ 254318 w 254317"/>
                    <a:gd name="connsiteY1" fmla="*/ 478155 h 506730"/>
                    <a:gd name="connsiteX2" fmla="*/ 241935 w 254317"/>
                    <a:gd name="connsiteY2" fmla="*/ 491490 h 506730"/>
                    <a:gd name="connsiteX3" fmla="*/ 12383 w 254317"/>
                    <a:gd name="connsiteY3" fmla="*/ 506730 h 506730"/>
                    <a:gd name="connsiteX4" fmla="*/ 0 w 254317"/>
                    <a:gd name="connsiteY4" fmla="*/ 494347 h 506730"/>
                    <a:gd name="connsiteX5" fmla="*/ 0 w 254317"/>
                    <a:gd name="connsiteY5" fmla="*/ 16193 h 506730"/>
                    <a:gd name="connsiteX6" fmla="*/ 12383 w 254317"/>
                    <a:gd name="connsiteY6" fmla="*/ 2858 h 506730"/>
                    <a:gd name="connsiteX7" fmla="*/ 241935 w 254317"/>
                    <a:gd name="connsiteY7" fmla="*/ 0 h 506730"/>
                    <a:gd name="connsiteX8" fmla="*/ 254318 w 254317"/>
                    <a:gd name="connsiteY8" fmla="*/ 13335 h 506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317" h="506730">
                      <a:moveTo>
                        <a:pt x="254318" y="13335"/>
                      </a:moveTo>
                      <a:lnTo>
                        <a:pt x="254318" y="478155"/>
                      </a:lnTo>
                      <a:cubicBezTo>
                        <a:pt x="254318" y="484822"/>
                        <a:pt x="248603" y="491490"/>
                        <a:pt x="241935" y="491490"/>
                      </a:cubicBezTo>
                      <a:lnTo>
                        <a:pt x="12383" y="506730"/>
                      </a:lnTo>
                      <a:cubicBezTo>
                        <a:pt x="5715" y="506730"/>
                        <a:pt x="0" y="501968"/>
                        <a:pt x="0" y="494347"/>
                      </a:cubicBezTo>
                      <a:lnTo>
                        <a:pt x="0" y="16193"/>
                      </a:lnTo>
                      <a:cubicBezTo>
                        <a:pt x="0" y="8573"/>
                        <a:pt x="5715" y="2858"/>
                        <a:pt x="12383" y="2858"/>
                      </a:cubicBezTo>
                      <a:lnTo>
                        <a:pt x="241935" y="0"/>
                      </a:lnTo>
                      <a:cubicBezTo>
                        <a:pt x="249555" y="953"/>
                        <a:pt x="254318" y="6668"/>
                        <a:pt x="254318" y="13335"/>
                      </a:cubicBezTo>
                      <a:close/>
                    </a:path>
                  </a:pathLst>
                </a:custGeom>
                <a:solidFill>
                  <a:srgbClr val="444B8C"/>
                </a:solidFill>
                <a:ln w="9525" cap="flat">
                  <a:noFill/>
                  <a:prstDash val="solid"/>
                  <a:miter/>
                </a:ln>
              </p:spPr>
              <p:txBody>
                <a:bodyPr rtlCol="0" anchor="ctr"/>
                <a:lstStyle/>
                <a:p>
                  <a:endParaRPr lang="en-US"/>
                </a:p>
              </p:txBody>
            </p:sp>
            <p:sp>
              <p:nvSpPr>
                <p:cNvPr id="409" name="Graphic 3">
                  <a:extLst>
                    <a:ext uri="{FF2B5EF4-FFF2-40B4-BE49-F238E27FC236}">
                      <a16:creationId xmlns:a16="http://schemas.microsoft.com/office/drawing/2014/main" id="{04FDC049-8E21-4582-BEC7-652BB2FB3C85}"/>
                    </a:ext>
                  </a:extLst>
                </p:cNvPr>
                <p:cNvSpPr/>
                <p:nvPr/>
              </p:nvSpPr>
              <p:spPr>
                <a:xfrm>
                  <a:off x="5554980" y="3569970"/>
                  <a:ext cx="239077" cy="468629"/>
                </a:xfrm>
                <a:custGeom>
                  <a:avLst/>
                  <a:gdLst>
                    <a:gd name="connsiteX0" fmla="*/ 239077 w 239077"/>
                    <a:gd name="connsiteY0" fmla="*/ 11430 h 468629"/>
                    <a:gd name="connsiteX1" fmla="*/ 239077 w 239077"/>
                    <a:gd name="connsiteY1" fmla="*/ 441960 h 468629"/>
                    <a:gd name="connsiteX2" fmla="*/ 227647 w 239077"/>
                    <a:gd name="connsiteY2" fmla="*/ 454342 h 468629"/>
                    <a:gd name="connsiteX3" fmla="*/ 11430 w 239077"/>
                    <a:gd name="connsiteY3" fmla="*/ 468630 h 468629"/>
                    <a:gd name="connsiteX4" fmla="*/ 0 w 239077"/>
                    <a:gd name="connsiteY4" fmla="*/ 457200 h 468629"/>
                    <a:gd name="connsiteX5" fmla="*/ 0 w 239077"/>
                    <a:gd name="connsiteY5" fmla="*/ 15240 h 468629"/>
                    <a:gd name="connsiteX6" fmla="*/ 11430 w 239077"/>
                    <a:gd name="connsiteY6" fmla="*/ 2858 h 468629"/>
                    <a:gd name="connsiteX7" fmla="*/ 227647 w 239077"/>
                    <a:gd name="connsiteY7" fmla="*/ 0 h 468629"/>
                    <a:gd name="connsiteX8" fmla="*/ 239077 w 239077"/>
                    <a:gd name="connsiteY8" fmla="*/ 11430 h 468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9077" h="468629">
                      <a:moveTo>
                        <a:pt x="239077" y="11430"/>
                      </a:moveTo>
                      <a:lnTo>
                        <a:pt x="239077" y="441960"/>
                      </a:lnTo>
                      <a:cubicBezTo>
                        <a:pt x="239077" y="448627"/>
                        <a:pt x="234315" y="454342"/>
                        <a:pt x="227647" y="454342"/>
                      </a:cubicBezTo>
                      <a:lnTo>
                        <a:pt x="11430" y="468630"/>
                      </a:lnTo>
                      <a:cubicBezTo>
                        <a:pt x="4763" y="468630"/>
                        <a:pt x="0" y="463867"/>
                        <a:pt x="0" y="457200"/>
                      </a:cubicBezTo>
                      <a:lnTo>
                        <a:pt x="0" y="15240"/>
                      </a:lnTo>
                      <a:cubicBezTo>
                        <a:pt x="0" y="8572"/>
                        <a:pt x="5715" y="2858"/>
                        <a:pt x="11430" y="2858"/>
                      </a:cubicBezTo>
                      <a:lnTo>
                        <a:pt x="227647" y="0"/>
                      </a:lnTo>
                      <a:cubicBezTo>
                        <a:pt x="233363" y="0"/>
                        <a:pt x="239077" y="4763"/>
                        <a:pt x="239077" y="11430"/>
                      </a:cubicBezTo>
                      <a:close/>
                    </a:path>
                  </a:pathLst>
                </a:custGeom>
                <a:solidFill>
                  <a:srgbClr val="D8DEE8"/>
                </a:solidFill>
                <a:ln w="9525" cap="flat">
                  <a:noFill/>
                  <a:prstDash val="solid"/>
                  <a:miter/>
                </a:ln>
              </p:spPr>
              <p:txBody>
                <a:bodyPr rtlCol="0" anchor="ctr"/>
                <a:lstStyle/>
                <a:p>
                  <a:endParaRPr lang="en-US"/>
                </a:p>
              </p:txBody>
            </p:sp>
          </p:grpSp>
          <p:sp>
            <p:nvSpPr>
              <p:cNvPr id="410" name="Graphic 3">
                <a:extLst>
                  <a:ext uri="{FF2B5EF4-FFF2-40B4-BE49-F238E27FC236}">
                    <a16:creationId xmlns:a16="http://schemas.microsoft.com/office/drawing/2014/main" id="{DFB3DB55-1B26-4023-9E0D-0DC919EF7993}"/>
                  </a:ext>
                </a:extLst>
              </p:cNvPr>
              <p:cNvSpPr/>
              <p:nvPr/>
            </p:nvSpPr>
            <p:spPr>
              <a:xfrm>
                <a:off x="5672137" y="3553777"/>
                <a:ext cx="7619" cy="9525"/>
              </a:xfrm>
              <a:custGeom>
                <a:avLst/>
                <a:gdLst>
                  <a:gd name="connsiteX0" fmla="*/ 7620 w 7619"/>
                  <a:gd name="connsiteY0" fmla="*/ 4763 h 9525"/>
                  <a:gd name="connsiteX1" fmla="*/ 3810 w 7619"/>
                  <a:gd name="connsiteY1" fmla="*/ 9525 h 9525"/>
                  <a:gd name="connsiteX2" fmla="*/ 0 w 7619"/>
                  <a:gd name="connsiteY2" fmla="*/ 4763 h 9525"/>
                  <a:gd name="connsiteX3" fmla="*/ 3810 w 7619"/>
                  <a:gd name="connsiteY3" fmla="*/ 0 h 9525"/>
                  <a:gd name="connsiteX4" fmla="*/ 7620 w 7619"/>
                  <a:gd name="connsiteY4" fmla="*/ 4763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9" h="9525">
                    <a:moveTo>
                      <a:pt x="7620" y="4763"/>
                    </a:moveTo>
                    <a:cubicBezTo>
                      <a:pt x="7620" y="7620"/>
                      <a:pt x="5715" y="9525"/>
                      <a:pt x="3810" y="9525"/>
                    </a:cubicBezTo>
                    <a:cubicBezTo>
                      <a:pt x="1905" y="9525"/>
                      <a:pt x="0" y="7620"/>
                      <a:pt x="0" y="4763"/>
                    </a:cubicBezTo>
                    <a:cubicBezTo>
                      <a:pt x="0" y="1905"/>
                      <a:pt x="1905" y="0"/>
                      <a:pt x="3810" y="0"/>
                    </a:cubicBezTo>
                    <a:cubicBezTo>
                      <a:pt x="5715" y="952"/>
                      <a:pt x="7620" y="2857"/>
                      <a:pt x="7620" y="4763"/>
                    </a:cubicBezTo>
                    <a:close/>
                  </a:path>
                </a:pathLst>
              </a:custGeom>
              <a:solidFill>
                <a:srgbClr val="DE8BDF"/>
              </a:solidFill>
              <a:ln w="9525" cap="flat">
                <a:noFill/>
                <a:prstDash val="solid"/>
                <a:miter/>
              </a:ln>
            </p:spPr>
            <p:txBody>
              <a:bodyPr rtlCol="0" anchor="ctr"/>
              <a:lstStyle/>
              <a:p>
                <a:endParaRPr lang="en-US"/>
              </a:p>
            </p:txBody>
          </p:sp>
        </p:grpSp>
        <p:sp>
          <p:nvSpPr>
            <p:cNvPr id="411" name="Graphic 3">
              <a:extLst>
                <a:ext uri="{FF2B5EF4-FFF2-40B4-BE49-F238E27FC236}">
                  <a16:creationId xmlns:a16="http://schemas.microsoft.com/office/drawing/2014/main" id="{7E29FF40-4B83-4F69-91F2-2146050AB6FC}"/>
                </a:ext>
              </a:extLst>
            </p:cNvPr>
            <p:cNvSpPr/>
            <p:nvPr/>
          </p:nvSpPr>
          <p:spPr>
            <a:xfrm>
              <a:off x="5662612" y="3543300"/>
              <a:ext cx="138112" cy="497205"/>
            </a:xfrm>
            <a:custGeom>
              <a:avLst/>
              <a:gdLst>
                <a:gd name="connsiteX0" fmla="*/ 138113 w 138112"/>
                <a:gd name="connsiteY0" fmla="*/ 12383 h 497205"/>
                <a:gd name="connsiteX1" fmla="*/ 125730 w 138112"/>
                <a:gd name="connsiteY1" fmla="*/ 0 h 497205"/>
                <a:gd name="connsiteX2" fmla="*/ 0 w 138112"/>
                <a:gd name="connsiteY2" fmla="*/ 953 h 497205"/>
                <a:gd name="connsiteX3" fmla="*/ 58103 w 138112"/>
                <a:gd name="connsiteY3" fmla="*/ 120015 h 497205"/>
                <a:gd name="connsiteX4" fmla="*/ 4763 w 138112"/>
                <a:gd name="connsiteY4" fmla="*/ 329565 h 497205"/>
                <a:gd name="connsiteX5" fmla="*/ 19050 w 138112"/>
                <a:gd name="connsiteY5" fmla="*/ 411480 h 497205"/>
                <a:gd name="connsiteX6" fmla="*/ 16193 w 138112"/>
                <a:gd name="connsiteY6" fmla="*/ 497205 h 497205"/>
                <a:gd name="connsiteX7" fmla="*/ 124778 w 138112"/>
                <a:gd name="connsiteY7" fmla="*/ 490538 h 497205"/>
                <a:gd name="connsiteX8" fmla="*/ 137160 w 138112"/>
                <a:gd name="connsiteY8" fmla="*/ 477203 h 497205"/>
                <a:gd name="connsiteX9" fmla="*/ 137160 w 138112"/>
                <a:gd name="connsiteY9" fmla="*/ 12383 h 497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8112" h="497205">
                  <a:moveTo>
                    <a:pt x="138113" y="12383"/>
                  </a:moveTo>
                  <a:cubicBezTo>
                    <a:pt x="138113" y="5715"/>
                    <a:pt x="132397" y="0"/>
                    <a:pt x="125730" y="0"/>
                  </a:cubicBezTo>
                  <a:lnTo>
                    <a:pt x="0" y="953"/>
                  </a:lnTo>
                  <a:cubicBezTo>
                    <a:pt x="46672" y="49530"/>
                    <a:pt x="57150" y="90488"/>
                    <a:pt x="58103" y="120015"/>
                  </a:cubicBezTo>
                  <a:cubicBezTo>
                    <a:pt x="61913" y="201930"/>
                    <a:pt x="-7620" y="240982"/>
                    <a:pt x="4763" y="329565"/>
                  </a:cubicBezTo>
                  <a:cubicBezTo>
                    <a:pt x="8572" y="354330"/>
                    <a:pt x="16193" y="369570"/>
                    <a:pt x="19050" y="411480"/>
                  </a:cubicBezTo>
                  <a:cubicBezTo>
                    <a:pt x="21907" y="447675"/>
                    <a:pt x="19050" y="478155"/>
                    <a:pt x="16193" y="497205"/>
                  </a:cubicBezTo>
                  <a:lnTo>
                    <a:pt x="124778" y="490538"/>
                  </a:lnTo>
                  <a:cubicBezTo>
                    <a:pt x="131445" y="490538"/>
                    <a:pt x="137160" y="483870"/>
                    <a:pt x="137160" y="477203"/>
                  </a:cubicBezTo>
                  <a:lnTo>
                    <a:pt x="137160" y="12383"/>
                  </a:lnTo>
                  <a:close/>
                </a:path>
              </a:pathLst>
            </a:custGeom>
            <a:solidFill>
              <a:srgbClr val="D8DEE8">
                <a:alpha val="40000"/>
              </a:srgbClr>
            </a:solidFill>
            <a:ln w="9525" cap="flat">
              <a:noFill/>
              <a:prstDash val="solid"/>
              <a:miter/>
            </a:ln>
          </p:spPr>
          <p:txBody>
            <a:bodyPr rtlCol="0" anchor="ctr"/>
            <a:lstStyle/>
            <a:p>
              <a:endParaRPr lang="en-US"/>
            </a:p>
          </p:txBody>
        </p:sp>
      </p:grpSp>
      <p:grpSp>
        <p:nvGrpSpPr>
          <p:cNvPr id="412" name="Graphic 3">
            <a:extLst>
              <a:ext uri="{FF2B5EF4-FFF2-40B4-BE49-F238E27FC236}">
                <a16:creationId xmlns:a16="http://schemas.microsoft.com/office/drawing/2014/main" id="{72F9C6D2-A109-4CC7-97A7-79FFA28BDB13}"/>
              </a:ext>
            </a:extLst>
          </p:cNvPr>
          <p:cNvGrpSpPr/>
          <p:nvPr/>
        </p:nvGrpSpPr>
        <p:grpSpPr>
          <a:xfrm>
            <a:off x="8008104" y="2946225"/>
            <a:ext cx="302252" cy="586856"/>
            <a:chOff x="5873115" y="2742247"/>
            <a:chExt cx="260984" cy="506730"/>
          </a:xfrm>
        </p:grpSpPr>
        <p:grpSp>
          <p:nvGrpSpPr>
            <p:cNvPr id="413" name="Graphic 3">
              <a:extLst>
                <a:ext uri="{FF2B5EF4-FFF2-40B4-BE49-F238E27FC236}">
                  <a16:creationId xmlns:a16="http://schemas.microsoft.com/office/drawing/2014/main" id="{8FD2499C-5C93-40A2-87B8-1A727DA62DB4}"/>
                </a:ext>
              </a:extLst>
            </p:cNvPr>
            <p:cNvGrpSpPr/>
            <p:nvPr/>
          </p:nvGrpSpPr>
          <p:grpSpPr>
            <a:xfrm>
              <a:off x="5873115" y="2742247"/>
              <a:ext cx="260984" cy="506730"/>
              <a:chOff x="5873115" y="2742247"/>
              <a:chExt cx="260984" cy="506730"/>
            </a:xfrm>
          </p:grpSpPr>
          <p:grpSp>
            <p:nvGrpSpPr>
              <p:cNvPr id="414" name="Graphic 3">
                <a:extLst>
                  <a:ext uri="{FF2B5EF4-FFF2-40B4-BE49-F238E27FC236}">
                    <a16:creationId xmlns:a16="http://schemas.microsoft.com/office/drawing/2014/main" id="{E3EDFB18-AF24-48FA-B5A5-EB82E93419E9}"/>
                  </a:ext>
                </a:extLst>
              </p:cNvPr>
              <p:cNvGrpSpPr/>
              <p:nvPr/>
            </p:nvGrpSpPr>
            <p:grpSpPr>
              <a:xfrm>
                <a:off x="5873115" y="2742247"/>
                <a:ext cx="260984" cy="506730"/>
                <a:chOff x="5873115" y="2742247"/>
                <a:chExt cx="260984" cy="506730"/>
              </a:xfrm>
            </p:grpSpPr>
            <p:sp>
              <p:nvSpPr>
                <p:cNvPr id="415" name="Graphic 3">
                  <a:extLst>
                    <a:ext uri="{FF2B5EF4-FFF2-40B4-BE49-F238E27FC236}">
                      <a16:creationId xmlns:a16="http://schemas.microsoft.com/office/drawing/2014/main" id="{8325CBAB-7501-4F68-B3E8-E1EB24C5696D}"/>
                    </a:ext>
                  </a:extLst>
                </p:cNvPr>
                <p:cNvSpPr/>
                <p:nvPr/>
              </p:nvSpPr>
              <p:spPr>
                <a:xfrm>
                  <a:off x="5873115" y="2745104"/>
                  <a:ext cx="254317" cy="503872"/>
                </a:xfrm>
                <a:custGeom>
                  <a:avLst/>
                  <a:gdLst>
                    <a:gd name="connsiteX0" fmla="*/ 254317 w 254317"/>
                    <a:gd name="connsiteY0" fmla="*/ 10478 h 503872"/>
                    <a:gd name="connsiteX1" fmla="*/ 254317 w 254317"/>
                    <a:gd name="connsiteY1" fmla="*/ 475298 h 503872"/>
                    <a:gd name="connsiteX2" fmla="*/ 241935 w 254317"/>
                    <a:gd name="connsiteY2" fmla="*/ 484823 h 503872"/>
                    <a:gd name="connsiteX3" fmla="*/ 16192 w 254317"/>
                    <a:gd name="connsiteY3" fmla="*/ 503873 h 503872"/>
                    <a:gd name="connsiteX4" fmla="*/ 12382 w 254317"/>
                    <a:gd name="connsiteY4" fmla="*/ 503873 h 503872"/>
                    <a:gd name="connsiteX5" fmla="*/ 0 w 254317"/>
                    <a:gd name="connsiteY5" fmla="*/ 491490 h 503872"/>
                    <a:gd name="connsiteX6" fmla="*/ 0 w 254317"/>
                    <a:gd name="connsiteY6" fmla="*/ 13335 h 503872"/>
                    <a:gd name="connsiteX7" fmla="*/ 12382 w 254317"/>
                    <a:gd name="connsiteY7" fmla="*/ 0 h 503872"/>
                    <a:gd name="connsiteX8" fmla="*/ 17145 w 254317"/>
                    <a:gd name="connsiteY8" fmla="*/ 0 h 503872"/>
                    <a:gd name="connsiteX9" fmla="*/ 243840 w 254317"/>
                    <a:gd name="connsiteY9" fmla="*/ 7620 h 503872"/>
                    <a:gd name="connsiteX10" fmla="*/ 254317 w 254317"/>
                    <a:gd name="connsiteY10" fmla="*/ 10478 h 503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4317" h="503872">
                      <a:moveTo>
                        <a:pt x="254317" y="10478"/>
                      </a:moveTo>
                      <a:lnTo>
                        <a:pt x="254317" y="475298"/>
                      </a:lnTo>
                      <a:cubicBezTo>
                        <a:pt x="254317" y="481965"/>
                        <a:pt x="248603" y="483870"/>
                        <a:pt x="241935" y="484823"/>
                      </a:cubicBezTo>
                      <a:lnTo>
                        <a:pt x="16192" y="503873"/>
                      </a:lnTo>
                      <a:lnTo>
                        <a:pt x="12382" y="503873"/>
                      </a:lnTo>
                      <a:cubicBezTo>
                        <a:pt x="5715" y="503873"/>
                        <a:pt x="0" y="499110"/>
                        <a:pt x="0" y="491490"/>
                      </a:cubicBezTo>
                      <a:lnTo>
                        <a:pt x="0" y="13335"/>
                      </a:lnTo>
                      <a:cubicBezTo>
                        <a:pt x="0" y="5715"/>
                        <a:pt x="5715" y="0"/>
                        <a:pt x="12382" y="0"/>
                      </a:cubicBezTo>
                      <a:lnTo>
                        <a:pt x="17145" y="0"/>
                      </a:lnTo>
                      <a:lnTo>
                        <a:pt x="243840" y="7620"/>
                      </a:lnTo>
                      <a:cubicBezTo>
                        <a:pt x="250507" y="8573"/>
                        <a:pt x="254317" y="3810"/>
                        <a:pt x="254317" y="10478"/>
                      </a:cubicBezTo>
                      <a:close/>
                    </a:path>
                  </a:pathLst>
                </a:custGeom>
                <a:solidFill>
                  <a:srgbClr val="444B8C"/>
                </a:solidFill>
                <a:ln w="9525" cap="flat">
                  <a:noFill/>
                  <a:prstDash val="solid"/>
                  <a:miter/>
                </a:ln>
              </p:spPr>
              <p:txBody>
                <a:bodyPr rtlCol="0" anchor="ctr"/>
                <a:lstStyle/>
                <a:p>
                  <a:endParaRPr lang="en-US"/>
                </a:p>
              </p:txBody>
            </p:sp>
            <p:sp>
              <p:nvSpPr>
                <p:cNvPr id="416" name="Graphic 3">
                  <a:extLst>
                    <a:ext uri="{FF2B5EF4-FFF2-40B4-BE49-F238E27FC236}">
                      <a16:creationId xmlns:a16="http://schemas.microsoft.com/office/drawing/2014/main" id="{C886DF1E-5D86-4FC1-9FED-3F7E3A1009B5}"/>
                    </a:ext>
                  </a:extLst>
                </p:cNvPr>
                <p:cNvSpPr/>
                <p:nvPr/>
              </p:nvSpPr>
              <p:spPr>
                <a:xfrm>
                  <a:off x="5879782" y="2742247"/>
                  <a:ext cx="254317" cy="506730"/>
                </a:xfrm>
                <a:custGeom>
                  <a:avLst/>
                  <a:gdLst>
                    <a:gd name="connsiteX0" fmla="*/ 254318 w 254317"/>
                    <a:gd name="connsiteY0" fmla="*/ 13335 h 506730"/>
                    <a:gd name="connsiteX1" fmla="*/ 254318 w 254317"/>
                    <a:gd name="connsiteY1" fmla="*/ 478155 h 506730"/>
                    <a:gd name="connsiteX2" fmla="*/ 241935 w 254317"/>
                    <a:gd name="connsiteY2" fmla="*/ 491490 h 506730"/>
                    <a:gd name="connsiteX3" fmla="*/ 12383 w 254317"/>
                    <a:gd name="connsiteY3" fmla="*/ 506730 h 506730"/>
                    <a:gd name="connsiteX4" fmla="*/ 0 w 254317"/>
                    <a:gd name="connsiteY4" fmla="*/ 494348 h 506730"/>
                    <a:gd name="connsiteX5" fmla="*/ 0 w 254317"/>
                    <a:gd name="connsiteY5" fmla="*/ 16193 h 506730"/>
                    <a:gd name="connsiteX6" fmla="*/ 12383 w 254317"/>
                    <a:gd name="connsiteY6" fmla="*/ 2858 h 506730"/>
                    <a:gd name="connsiteX7" fmla="*/ 241935 w 254317"/>
                    <a:gd name="connsiteY7" fmla="*/ 0 h 506730"/>
                    <a:gd name="connsiteX8" fmla="*/ 254318 w 254317"/>
                    <a:gd name="connsiteY8" fmla="*/ 13335 h 506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317" h="506730">
                      <a:moveTo>
                        <a:pt x="254318" y="13335"/>
                      </a:moveTo>
                      <a:lnTo>
                        <a:pt x="254318" y="478155"/>
                      </a:lnTo>
                      <a:cubicBezTo>
                        <a:pt x="254318" y="484823"/>
                        <a:pt x="248603" y="491490"/>
                        <a:pt x="241935" y="491490"/>
                      </a:cubicBezTo>
                      <a:lnTo>
                        <a:pt x="12383" y="506730"/>
                      </a:lnTo>
                      <a:cubicBezTo>
                        <a:pt x="5715" y="506730"/>
                        <a:pt x="0" y="501968"/>
                        <a:pt x="0" y="494348"/>
                      </a:cubicBezTo>
                      <a:lnTo>
                        <a:pt x="0" y="16193"/>
                      </a:lnTo>
                      <a:cubicBezTo>
                        <a:pt x="0" y="8573"/>
                        <a:pt x="5715" y="2858"/>
                        <a:pt x="12383" y="2858"/>
                      </a:cubicBezTo>
                      <a:lnTo>
                        <a:pt x="241935" y="0"/>
                      </a:lnTo>
                      <a:cubicBezTo>
                        <a:pt x="249555" y="953"/>
                        <a:pt x="254318" y="6668"/>
                        <a:pt x="254318" y="13335"/>
                      </a:cubicBezTo>
                      <a:close/>
                    </a:path>
                  </a:pathLst>
                </a:custGeom>
                <a:solidFill>
                  <a:srgbClr val="444B8C"/>
                </a:solidFill>
                <a:ln w="9525" cap="flat">
                  <a:noFill/>
                  <a:prstDash val="solid"/>
                  <a:miter/>
                </a:ln>
              </p:spPr>
              <p:txBody>
                <a:bodyPr rtlCol="0" anchor="ctr"/>
                <a:lstStyle/>
                <a:p>
                  <a:endParaRPr lang="en-US"/>
                </a:p>
              </p:txBody>
            </p:sp>
            <p:sp>
              <p:nvSpPr>
                <p:cNvPr id="417" name="Graphic 3">
                  <a:extLst>
                    <a:ext uri="{FF2B5EF4-FFF2-40B4-BE49-F238E27FC236}">
                      <a16:creationId xmlns:a16="http://schemas.microsoft.com/office/drawing/2014/main" id="{0473E2B8-CABE-4DBC-9526-D2C31CD12EF6}"/>
                    </a:ext>
                  </a:extLst>
                </p:cNvPr>
                <p:cNvSpPr/>
                <p:nvPr/>
              </p:nvSpPr>
              <p:spPr>
                <a:xfrm>
                  <a:off x="5888355" y="2769870"/>
                  <a:ext cx="239077" cy="468629"/>
                </a:xfrm>
                <a:custGeom>
                  <a:avLst/>
                  <a:gdLst>
                    <a:gd name="connsiteX0" fmla="*/ 239077 w 239077"/>
                    <a:gd name="connsiteY0" fmla="*/ 11430 h 468629"/>
                    <a:gd name="connsiteX1" fmla="*/ 239077 w 239077"/>
                    <a:gd name="connsiteY1" fmla="*/ 441960 h 468629"/>
                    <a:gd name="connsiteX2" fmla="*/ 227647 w 239077"/>
                    <a:gd name="connsiteY2" fmla="*/ 454342 h 468629"/>
                    <a:gd name="connsiteX3" fmla="*/ 11430 w 239077"/>
                    <a:gd name="connsiteY3" fmla="*/ 468630 h 468629"/>
                    <a:gd name="connsiteX4" fmla="*/ 0 w 239077"/>
                    <a:gd name="connsiteY4" fmla="*/ 457200 h 468629"/>
                    <a:gd name="connsiteX5" fmla="*/ 0 w 239077"/>
                    <a:gd name="connsiteY5" fmla="*/ 15240 h 468629"/>
                    <a:gd name="connsiteX6" fmla="*/ 11430 w 239077"/>
                    <a:gd name="connsiteY6" fmla="*/ 2858 h 468629"/>
                    <a:gd name="connsiteX7" fmla="*/ 227647 w 239077"/>
                    <a:gd name="connsiteY7" fmla="*/ 0 h 468629"/>
                    <a:gd name="connsiteX8" fmla="*/ 239077 w 239077"/>
                    <a:gd name="connsiteY8" fmla="*/ 11430 h 468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9077" h="468629">
                      <a:moveTo>
                        <a:pt x="239077" y="11430"/>
                      </a:moveTo>
                      <a:lnTo>
                        <a:pt x="239077" y="441960"/>
                      </a:lnTo>
                      <a:cubicBezTo>
                        <a:pt x="239077" y="448627"/>
                        <a:pt x="234315" y="454342"/>
                        <a:pt x="227647" y="454342"/>
                      </a:cubicBezTo>
                      <a:lnTo>
                        <a:pt x="11430" y="468630"/>
                      </a:lnTo>
                      <a:cubicBezTo>
                        <a:pt x="4763" y="468630"/>
                        <a:pt x="0" y="463867"/>
                        <a:pt x="0" y="457200"/>
                      </a:cubicBezTo>
                      <a:lnTo>
                        <a:pt x="0" y="15240"/>
                      </a:lnTo>
                      <a:cubicBezTo>
                        <a:pt x="0" y="8572"/>
                        <a:pt x="5715" y="2858"/>
                        <a:pt x="11430" y="2858"/>
                      </a:cubicBezTo>
                      <a:lnTo>
                        <a:pt x="227647" y="0"/>
                      </a:lnTo>
                      <a:cubicBezTo>
                        <a:pt x="233363" y="0"/>
                        <a:pt x="239077" y="4763"/>
                        <a:pt x="239077" y="11430"/>
                      </a:cubicBezTo>
                      <a:close/>
                    </a:path>
                  </a:pathLst>
                </a:custGeom>
                <a:solidFill>
                  <a:srgbClr val="D8DEE8"/>
                </a:solidFill>
                <a:ln w="9525" cap="flat">
                  <a:noFill/>
                  <a:prstDash val="solid"/>
                  <a:miter/>
                </a:ln>
              </p:spPr>
              <p:txBody>
                <a:bodyPr rtlCol="0" anchor="ctr"/>
                <a:lstStyle/>
                <a:p>
                  <a:endParaRPr lang="en-US"/>
                </a:p>
              </p:txBody>
            </p:sp>
          </p:grpSp>
          <p:sp>
            <p:nvSpPr>
              <p:cNvPr id="418" name="Graphic 3">
                <a:extLst>
                  <a:ext uri="{FF2B5EF4-FFF2-40B4-BE49-F238E27FC236}">
                    <a16:creationId xmlns:a16="http://schemas.microsoft.com/office/drawing/2014/main" id="{A4BB8D63-EDE7-487D-8D96-33A9EA4E5D15}"/>
                  </a:ext>
                </a:extLst>
              </p:cNvPr>
              <p:cNvSpPr/>
              <p:nvPr/>
            </p:nvSpPr>
            <p:spPr>
              <a:xfrm>
                <a:off x="6005512" y="2753677"/>
                <a:ext cx="7619" cy="9525"/>
              </a:xfrm>
              <a:custGeom>
                <a:avLst/>
                <a:gdLst>
                  <a:gd name="connsiteX0" fmla="*/ 7620 w 7619"/>
                  <a:gd name="connsiteY0" fmla="*/ 4763 h 9525"/>
                  <a:gd name="connsiteX1" fmla="*/ 3810 w 7619"/>
                  <a:gd name="connsiteY1" fmla="*/ 9525 h 9525"/>
                  <a:gd name="connsiteX2" fmla="*/ 0 w 7619"/>
                  <a:gd name="connsiteY2" fmla="*/ 4763 h 9525"/>
                  <a:gd name="connsiteX3" fmla="*/ 3810 w 7619"/>
                  <a:gd name="connsiteY3" fmla="*/ 0 h 9525"/>
                  <a:gd name="connsiteX4" fmla="*/ 7620 w 7619"/>
                  <a:gd name="connsiteY4" fmla="*/ 4763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9" h="9525">
                    <a:moveTo>
                      <a:pt x="7620" y="4763"/>
                    </a:moveTo>
                    <a:cubicBezTo>
                      <a:pt x="7620" y="7620"/>
                      <a:pt x="5715" y="9525"/>
                      <a:pt x="3810" y="9525"/>
                    </a:cubicBezTo>
                    <a:cubicBezTo>
                      <a:pt x="1905" y="9525"/>
                      <a:pt x="0" y="7620"/>
                      <a:pt x="0" y="4763"/>
                    </a:cubicBezTo>
                    <a:cubicBezTo>
                      <a:pt x="0" y="1905"/>
                      <a:pt x="1905" y="0"/>
                      <a:pt x="3810" y="0"/>
                    </a:cubicBezTo>
                    <a:cubicBezTo>
                      <a:pt x="5715" y="952"/>
                      <a:pt x="7620" y="2857"/>
                      <a:pt x="7620" y="4763"/>
                    </a:cubicBezTo>
                    <a:close/>
                  </a:path>
                </a:pathLst>
              </a:custGeom>
              <a:solidFill>
                <a:srgbClr val="DE8BDF"/>
              </a:solidFill>
              <a:ln w="9525" cap="flat">
                <a:noFill/>
                <a:prstDash val="solid"/>
                <a:miter/>
              </a:ln>
            </p:spPr>
            <p:txBody>
              <a:bodyPr rtlCol="0" anchor="ctr"/>
              <a:lstStyle/>
              <a:p>
                <a:endParaRPr lang="en-US"/>
              </a:p>
            </p:txBody>
          </p:sp>
        </p:grpSp>
        <p:sp>
          <p:nvSpPr>
            <p:cNvPr id="419" name="Graphic 3">
              <a:extLst>
                <a:ext uri="{FF2B5EF4-FFF2-40B4-BE49-F238E27FC236}">
                  <a16:creationId xmlns:a16="http://schemas.microsoft.com/office/drawing/2014/main" id="{C52AE3CF-C911-430F-89C3-C24D735C59E6}"/>
                </a:ext>
              </a:extLst>
            </p:cNvPr>
            <p:cNvSpPr/>
            <p:nvPr/>
          </p:nvSpPr>
          <p:spPr>
            <a:xfrm>
              <a:off x="5995987" y="2743200"/>
              <a:ext cx="138112" cy="497204"/>
            </a:xfrm>
            <a:custGeom>
              <a:avLst/>
              <a:gdLst>
                <a:gd name="connsiteX0" fmla="*/ 138113 w 138112"/>
                <a:gd name="connsiteY0" fmla="*/ 12383 h 497204"/>
                <a:gd name="connsiteX1" fmla="*/ 125730 w 138112"/>
                <a:gd name="connsiteY1" fmla="*/ 0 h 497204"/>
                <a:gd name="connsiteX2" fmla="*/ 0 w 138112"/>
                <a:gd name="connsiteY2" fmla="*/ 953 h 497204"/>
                <a:gd name="connsiteX3" fmla="*/ 58103 w 138112"/>
                <a:gd name="connsiteY3" fmla="*/ 120015 h 497204"/>
                <a:gd name="connsiteX4" fmla="*/ 4763 w 138112"/>
                <a:gd name="connsiteY4" fmla="*/ 329565 h 497204"/>
                <a:gd name="connsiteX5" fmla="*/ 19050 w 138112"/>
                <a:gd name="connsiteY5" fmla="*/ 411480 h 497204"/>
                <a:gd name="connsiteX6" fmla="*/ 16193 w 138112"/>
                <a:gd name="connsiteY6" fmla="*/ 497205 h 497204"/>
                <a:gd name="connsiteX7" fmla="*/ 124778 w 138112"/>
                <a:gd name="connsiteY7" fmla="*/ 490538 h 497204"/>
                <a:gd name="connsiteX8" fmla="*/ 137160 w 138112"/>
                <a:gd name="connsiteY8" fmla="*/ 477203 h 497204"/>
                <a:gd name="connsiteX9" fmla="*/ 137160 w 138112"/>
                <a:gd name="connsiteY9" fmla="*/ 12383 h 49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8112" h="497204">
                  <a:moveTo>
                    <a:pt x="138113" y="12383"/>
                  </a:moveTo>
                  <a:cubicBezTo>
                    <a:pt x="138113" y="5715"/>
                    <a:pt x="132397" y="0"/>
                    <a:pt x="125730" y="0"/>
                  </a:cubicBezTo>
                  <a:lnTo>
                    <a:pt x="0" y="953"/>
                  </a:lnTo>
                  <a:cubicBezTo>
                    <a:pt x="46672" y="49530"/>
                    <a:pt x="57150" y="90488"/>
                    <a:pt x="58103" y="120015"/>
                  </a:cubicBezTo>
                  <a:cubicBezTo>
                    <a:pt x="61913" y="201930"/>
                    <a:pt x="-7620" y="240983"/>
                    <a:pt x="4763" y="329565"/>
                  </a:cubicBezTo>
                  <a:cubicBezTo>
                    <a:pt x="8572" y="354330"/>
                    <a:pt x="16193" y="369570"/>
                    <a:pt x="19050" y="411480"/>
                  </a:cubicBezTo>
                  <a:cubicBezTo>
                    <a:pt x="21907" y="447675"/>
                    <a:pt x="19050" y="478155"/>
                    <a:pt x="16193" y="497205"/>
                  </a:cubicBezTo>
                  <a:lnTo>
                    <a:pt x="124778" y="490538"/>
                  </a:lnTo>
                  <a:cubicBezTo>
                    <a:pt x="131445" y="490538"/>
                    <a:pt x="137160" y="483870"/>
                    <a:pt x="137160" y="477203"/>
                  </a:cubicBezTo>
                  <a:lnTo>
                    <a:pt x="137160" y="12383"/>
                  </a:lnTo>
                  <a:close/>
                </a:path>
              </a:pathLst>
            </a:custGeom>
            <a:solidFill>
              <a:srgbClr val="D8DEE8">
                <a:alpha val="40000"/>
              </a:srgbClr>
            </a:solidFill>
            <a:ln w="9525" cap="flat">
              <a:noFill/>
              <a:prstDash val="solid"/>
              <a:miter/>
            </a:ln>
          </p:spPr>
          <p:txBody>
            <a:bodyPr rtlCol="0" anchor="ctr"/>
            <a:lstStyle/>
            <a:p>
              <a:endParaRPr lang="en-US"/>
            </a:p>
          </p:txBody>
        </p:sp>
      </p:grpSp>
      <p:grpSp>
        <p:nvGrpSpPr>
          <p:cNvPr id="420" name="Graphic 3">
            <a:extLst>
              <a:ext uri="{FF2B5EF4-FFF2-40B4-BE49-F238E27FC236}">
                <a16:creationId xmlns:a16="http://schemas.microsoft.com/office/drawing/2014/main" id="{FE298BA1-F7C6-4F5F-A421-C4A12538090D}"/>
              </a:ext>
            </a:extLst>
          </p:cNvPr>
          <p:cNvGrpSpPr/>
          <p:nvPr/>
        </p:nvGrpSpPr>
        <p:grpSpPr>
          <a:xfrm>
            <a:off x="7765420" y="1942392"/>
            <a:ext cx="302252" cy="586855"/>
            <a:chOff x="5663565" y="1875472"/>
            <a:chExt cx="260984" cy="506729"/>
          </a:xfrm>
        </p:grpSpPr>
        <p:grpSp>
          <p:nvGrpSpPr>
            <p:cNvPr id="421" name="Graphic 3">
              <a:extLst>
                <a:ext uri="{FF2B5EF4-FFF2-40B4-BE49-F238E27FC236}">
                  <a16:creationId xmlns:a16="http://schemas.microsoft.com/office/drawing/2014/main" id="{3CB35703-B31C-4B10-A41C-3FD47C03D119}"/>
                </a:ext>
              </a:extLst>
            </p:cNvPr>
            <p:cNvGrpSpPr/>
            <p:nvPr/>
          </p:nvGrpSpPr>
          <p:grpSpPr>
            <a:xfrm>
              <a:off x="5663565" y="1875472"/>
              <a:ext cx="260984" cy="506729"/>
              <a:chOff x="5663565" y="1875472"/>
              <a:chExt cx="260984" cy="506729"/>
            </a:xfrm>
          </p:grpSpPr>
          <p:grpSp>
            <p:nvGrpSpPr>
              <p:cNvPr id="422" name="Graphic 3">
                <a:extLst>
                  <a:ext uri="{FF2B5EF4-FFF2-40B4-BE49-F238E27FC236}">
                    <a16:creationId xmlns:a16="http://schemas.microsoft.com/office/drawing/2014/main" id="{323003D5-E00F-4300-995B-6B2F954750DA}"/>
                  </a:ext>
                </a:extLst>
              </p:cNvPr>
              <p:cNvGrpSpPr/>
              <p:nvPr/>
            </p:nvGrpSpPr>
            <p:grpSpPr>
              <a:xfrm>
                <a:off x="5663565" y="1875472"/>
                <a:ext cx="260984" cy="506729"/>
                <a:chOff x="5663565" y="1875472"/>
                <a:chExt cx="260984" cy="506729"/>
              </a:xfrm>
            </p:grpSpPr>
            <p:sp>
              <p:nvSpPr>
                <p:cNvPr id="423" name="Graphic 3">
                  <a:extLst>
                    <a:ext uri="{FF2B5EF4-FFF2-40B4-BE49-F238E27FC236}">
                      <a16:creationId xmlns:a16="http://schemas.microsoft.com/office/drawing/2014/main" id="{C25ED983-04F9-4271-B0EB-E4E3E9302173}"/>
                    </a:ext>
                  </a:extLst>
                </p:cNvPr>
                <p:cNvSpPr/>
                <p:nvPr/>
              </p:nvSpPr>
              <p:spPr>
                <a:xfrm>
                  <a:off x="5663565" y="1879282"/>
                  <a:ext cx="254317" cy="502919"/>
                </a:xfrm>
                <a:custGeom>
                  <a:avLst/>
                  <a:gdLst>
                    <a:gd name="connsiteX0" fmla="*/ 254317 w 254317"/>
                    <a:gd name="connsiteY0" fmla="*/ 9525 h 502919"/>
                    <a:gd name="connsiteX1" fmla="*/ 254317 w 254317"/>
                    <a:gd name="connsiteY1" fmla="*/ 474345 h 502919"/>
                    <a:gd name="connsiteX2" fmla="*/ 241935 w 254317"/>
                    <a:gd name="connsiteY2" fmla="*/ 483870 h 502919"/>
                    <a:gd name="connsiteX3" fmla="*/ 16192 w 254317"/>
                    <a:gd name="connsiteY3" fmla="*/ 502920 h 502919"/>
                    <a:gd name="connsiteX4" fmla="*/ 12382 w 254317"/>
                    <a:gd name="connsiteY4" fmla="*/ 502920 h 502919"/>
                    <a:gd name="connsiteX5" fmla="*/ 0 w 254317"/>
                    <a:gd name="connsiteY5" fmla="*/ 490538 h 502919"/>
                    <a:gd name="connsiteX6" fmla="*/ 0 w 254317"/>
                    <a:gd name="connsiteY6" fmla="*/ 13335 h 502919"/>
                    <a:gd name="connsiteX7" fmla="*/ 12382 w 254317"/>
                    <a:gd name="connsiteY7" fmla="*/ 0 h 502919"/>
                    <a:gd name="connsiteX8" fmla="*/ 17145 w 254317"/>
                    <a:gd name="connsiteY8" fmla="*/ 0 h 502919"/>
                    <a:gd name="connsiteX9" fmla="*/ 243840 w 254317"/>
                    <a:gd name="connsiteY9" fmla="*/ 7620 h 502919"/>
                    <a:gd name="connsiteX10" fmla="*/ 254317 w 254317"/>
                    <a:gd name="connsiteY10" fmla="*/ 9525 h 50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4317" h="502919">
                      <a:moveTo>
                        <a:pt x="254317" y="9525"/>
                      </a:moveTo>
                      <a:lnTo>
                        <a:pt x="254317" y="474345"/>
                      </a:lnTo>
                      <a:cubicBezTo>
                        <a:pt x="254317" y="481013"/>
                        <a:pt x="248603" y="482917"/>
                        <a:pt x="241935" y="483870"/>
                      </a:cubicBezTo>
                      <a:lnTo>
                        <a:pt x="16192" y="502920"/>
                      </a:lnTo>
                      <a:lnTo>
                        <a:pt x="12382" y="502920"/>
                      </a:lnTo>
                      <a:cubicBezTo>
                        <a:pt x="5715" y="502920"/>
                        <a:pt x="0" y="498157"/>
                        <a:pt x="0" y="490538"/>
                      </a:cubicBezTo>
                      <a:lnTo>
                        <a:pt x="0" y="13335"/>
                      </a:lnTo>
                      <a:cubicBezTo>
                        <a:pt x="0" y="5715"/>
                        <a:pt x="5715" y="0"/>
                        <a:pt x="12382" y="0"/>
                      </a:cubicBezTo>
                      <a:lnTo>
                        <a:pt x="17145" y="0"/>
                      </a:lnTo>
                      <a:lnTo>
                        <a:pt x="243840" y="7620"/>
                      </a:lnTo>
                      <a:cubicBezTo>
                        <a:pt x="250507" y="7620"/>
                        <a:pt x="254317" y="2857"/>
                        <a:pt x="254317" y="9525"/>
                      </a:cubicBezTo>
                      <a:close/>
                    </a:path>
                  </a:pathLst>
                </a:custGeom>
                <a:solidFill>
                  <a:srgbClr val="444B8C"/>
                </a:solidFill>
                <a:ln w="9525" cap="flat">
                  <a:noFill/>
                  <a:prstDash val="solid"/>
                  <a:miter/>
                </a:ln>
              </p:spPr>
              <p:txBody>
                <a:bodyPr rtlCol="0" anchor="ctr"/>
                <a:lstStyle/>
                <a:p>
                  <a:endParaRPr lang="en-US"/>
                </a:p>
              </p:txBody>
            </p:sp>
            <p:sp>
              <p:nvSpPr>
                <p:cNvPr id="424" name="Graphic 3">
                  <a:extLst>
                    <a:ext uri="{FF2B5EF4-FFF2-40B4-BE49-F238E27FC236}">
                      <a16:creationId xmlns:a16="http://schemas.microsoft.com/office/drawing/2014/main" id="{B7339EF1-A760-496F-B949-4E69ECAC9A7D}"/>
                    </a:ext>
                  </a:extLst>
                </p:cNvPr>
                <p:cNvSpPr/>
                <p:nvPr/>
              </p:nvSpPr>
              <p:spPr>
                <a:xfrm>
                  <a:off x="5670232" y="1875472"/>
                  <a:ext cx="254317" cy="506729"/>
                </a:xfrm>
                <a:custGeom>
                  <a:avLst/>
                  <a:gdLst>
                    <a:gd name="connsiteX0" fmla="*/ 254318 w 254317"/>
                    <a:gd name="connsiteY0" fmla="*/ 13335 h 506729"/>
                    <a:gd name="connsiteX1" fmla="*/ 254318 w 254317"/>
                    <a:gd name="connsiteY1" fmla="*/ 478155 h 506729"/>
                    <a:gd name="connsiteX2" fmla="*/ 241935 w 254317"/>
                    <a:gd name="connsiteY2" fmla="*/ 491490 h 506729"/>
                    <a:gd name="connsiteX3" fmla="*/ 12383 w 254317"/>
                    <a:gd name="connsiteY3" fmla="*/ 506730 h 506729"/>
                    <a:gd name="connsiteX4" fmla="*/ 0 w 254317"/>
                    <a:gd name="connsiteY4" fmla="*/ 494348 h 506729"/>
                    <a:gd name="connsiteX5" fmla="*/ 0 w 254317"/>
                    <a:gd name="connsiteY5" fmla="*/ 16192 h 506729"/>
                    <a:gd name="connsiteX6" fmla="*/ 12383 w 254317"/>
                    <a:gd name="connsiteY6" fmla="*/ 2857 h 506729"/>
                    <a:gd name="connsiteX7" fmla="*/ 241935 w 254317"/>
                    <a:gd name="connsiteY7" fmla="*/ 0 h 506729"/>
                    <a:gd name="connsiteX8" fmla="*/ 254318 w 254317"/>
                    <a:gd name="connsiteY8" fmla="*/ 13335 h 506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317" h="506729">
                      <a:moveTo>
                        <a:pt x="254318" y="13335"/>
                      </a:moveTo>
                      <a:lnTo>
                        <a:pt x="254318" y="478155"/>
                      </a:lnTo>
                      <a:cubicBezTo>
                        <a:pt x="254318" y="484823"/>
                        <a:pt x="248603" y="491490"/>
                        <a:pt x="241935" y="491490"/>
                      </a:cubicBezTo>
                      <a:lnTo>
                        <a:pt x="12383" y="506730"/>
                      </a:lnTo>
                      <a:cubicBezTo>
                        <a:pt x="5715" y="506730"/>
                        <a:pt x="0" y="501967"/>
                        <a:pt x="0" y="494348"/>
                      </a:cubicBezTo>
                      <a:lnTo>
                        <a:pt x="0" y="16192"/>
                      </a:lnTo>
                      <a:cubicBezTo>
                        <a:pt x="0" y="8573"/>
                        <a:pt x="5715" y="2857"/>
                        <a:pt x="12383" y="2857"/>
                      </a:cubicBezTo>
                      <a:lnTo>
                        <a:pt x="241935" y="0"/>
                      </a:lnTo>
                      <a:cubicBezTo>
                        <a:pt x="249555" y="952"/>
                        <a:pt x="254318" y="6667"/>
                        <a:pt x="254318" y="13335"/>
                      </a:cubicBezTo>
                      <a:close/>
                    </a:path>
                  </a:pathLst>
                </a:custGeom>
                <a:solidFill>
                  <a:srgbClr val="444B8C"/>
                </a:solidFill>
                <a:ln w="9525" cap="flat">
                  <a:noFill/>
                  <a:prstDash val="solid"/>
                  <a:miter/>
                </a:ln>
              </p:spPr>
              <p:txBody>
                <a:bodyPr rtlCol="0" anchor="ctr"/>
                <a:lstStyle/>
                <a:p>
                  <a:endParaRPr lang="en-US"/>
                </a:p>
              </p:txBody>
            </p:sp>
            <p:sp>
              <p:nvSpPr>
                <p:cNvPr id="425" name="Graphic 3">
                  <a:extLst>
                    <a:ext uri="{FF2B5EF4-FFF2-40B4-BE49-F238E27FC236}">
                      <a16:creationId xmlns:a16="http://schemas.microsoft.com/office/drawing/2014/main" id="{7C8F2C3F-DAF5-45EE-950A-4250EC45A1F8}"/>
                    </a:ext>
                  </a:extLst>
                </p:cNvPr>
                <p:cNvSpPr/>
                <p:nvPr/>
              </p:nvSpPr>
              <p:spPr>
                <a:xfrm>
                  <a:off x="5678805" y="1903095"/>
                  <a:ext cx="239077" cy="468629"/>
                </a:xfrm>
                <a:custGeom>
                  <a:avLst/>
                  <a:gdLst>
                    <a:gd name="connsiteX0" fmla="*/ 239077 w 239077"/>
                    <a:gd name="connsiteY0" fmla="*/ 11430 h 468629"/>
                    <a:gd name="connsiteX1" fmla="*/ 239077 w 239077"/>
                    <a:gd name="connsiteY1" fmla="*/ 441960 h 468629"/>
                    <a:gd name="connsiteX2" fmla="*/ 227647 w 239077"/>
                    <a:gd name="connsiteY2" fmla="*/ 454342 h 468629"/>
                    <a:gd name="connsiteX3" fmla="*/ 11430 w 239077"/>
                    <a:gd name="connsiteY3" fmla="*/ 468630 h 468629"/>
                    <a:gd name="connsiteX4" fmla="*/ 0 w 239077"/>
                    <a:gd name="connsiteY4" fmla="*/ 457200 h 468629"/>
                    <a:gd name="connsiteX5" fmla="*/ 0 w 239077"/>
                    <a:gd name="connsiteY5" fmla="*/ 15240 h 468629"/>
                    <a:gd name="connsiteX6" fmla="*/ 11430 w 239077"/>
                    <a:gd name="connsiteY6" fmla="*/ 2857 h 468629"/>
                    <a:gd name="connsiteX7" fmla="*/ 227647 w 239077"/>
                    <a:gd name="connsiteY7" fmla="*/ 0 h 468629"/>
                    <a:gd name="connsiteX8" fmla="*/ 239077 w 239077"/>
                    <a:gd name="connsiteY8" fmla="*/ 11430 h 468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9077" h="468629">
                      <a:moveTo>
                        <a:pt x="239077" y="11430"/>
                      </a:moveTo>
                      <a:lnTo>
                        <a:pt x="239077" y="441960"/>
                      </a:lnTo>
                      <a:cubicBezTo>
                        <a:pt x="239077" y="448628"/>
                        <a:pt x="234315" y="454342"/>
                        <a:pt x="227647" y="454342"/>
                      </a:cubicBezTo>
                      <a:lnTo>
                        <a:pt x="11430" y="468630"/>
                      </a:lnTo>
                      <a:cubicBezTo>
                        <a:pt x="4763" y="468630"/>
                        <a:pt x="0" y="463867"/>
                        <a:pt x="0" y="457200"/>
                      </a:cubicBezTo>
                      <a:lnTo>
                        <a:pt x="0" y="15240"/>
                      </a:lnTo>
                      <a:cubicBezTo>
                        <a:pt x="0" y="8572"/>
                        <a:pt x="5715" y="2857"/>
                        <a:pt x="11430" y="2857"/>
                      </a:cubicBezTo>
                      <a:lnTo>
                        <a:pt x="227647" y="0"/>
                      </a:lnTo>
                      <a:cubicBezTo>
                        <a:pt x="233363" y="0"/>
                        <a:pt x="239077" y="4763"/>
                        <a:pt x="239077" y="11430"/>
                      </a:cubicBezTo>
                      <a:close/>
                    </a:path>
                  </a:pathLst>
                </a:custGeom>
                <a:solidFill>
                  <a:srgbClr val="D8DEE8"/>
                </a:solidFill>
                <a:ln w="9525" cap="flat">
                  <a:noFill/>
                  <a:prstDash val="solid"/>
                  <a:miter/>
                </a:ln>
              </p:spPr>
              <p:txBody>
                <a:bodyPr rtlCol="0" anchor="ctr"/>
                <a:lstStyle/>
                <a:p>
                  <a:endParaRPr lang="en-US"/>
                </a:p>
              </p:txBody>
            </p:sp>
          </p:grpSp>
          <p:sp>
            <p:nvSpPr>
              <p:cNvPr id="426" name="Graphic 3">
                <a:extLst>
                  <a:ext uri="{FF2B5EF4-FFF2-40B4-BE49-F238E27FC236}">
                    <a16:creationId xmlns:a16="http://schemas.microsoft.com/office/drawing/2014/main" id="{0E329A47-318B-4EBA-A198-952B94A5D676}"/>
                  </a:ext>
                </a:extLst>
              </p:cNvPr>
              <p:cNvSpPr/>
              <p:nvPr/>
            </p:nvSpPr>
            <p:spPr>
              <a:xfrm>
                <a:off x="5795962" y="1886902"/>
                <a:ext cx="7619" cy="9525"/>
              </a:xfrm>
              <a:custGeom>
                <a:avLst/>
                <a:gdLst>
                  <a:gd name="connsiteX0" fmla="*/ 7620 w 7619"/>
                  <a:gd name="connsiteY0" fmla="*/ 4763 h 9525"/>
                  <a:gd name="connsiteX1" fmla="*/ 3810 w 7619"/>
                  <a:gd name="connsiteY1" fmla="*/ 9525 h 9525"/>
                  <a:gd name="connsiteX2" fmla="*/ 0 w 7619"/>
                  <a:gd name="connsiteY2" fmla="*/ 4763 h 9525"/>
                  <a:gd name="connsiteX3" fmla="*/ 3810 w 7619"/>
                  <a:gd name="connsiteY3" fmla="*/ 0 h 9525"/>
                  <a:gd name="connsiteX4" fmla="*/ 7620 w 7619"/>
                  <a:gd name="connsiteY4" fmla="*/ 4763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9" h="9525">
                    <a:moveTo>
                      <a:pt x="7620" y="4763"/>
                    </a:moveTo>
                    <a:cubicBezTo>
                      <a:pt x="7620" y="7620"/>
                      <a:pt x="5715" y="9525"/>
                      <a:pt x="3810" y="9525"/>
                    </a:cubicBezTo>
                    <a:cubicBezTo>
                      <a:pt x="1905" y="9525"/>
                      <a:pt x="0" y="7620"/>
                      <a:pt x="0" y="4763"/>
                    </a:cubicBezTo>
                    <a:cubicBezTo>
                      <a:pt x="0" y="1905"/>
                      <a:pt x="1905" y="0"/>
                      <a:pt x="3810" y="0"/>
                    </a:cubicBezTo>
                    <a:cubicBezTo>
                      <a:pt x="5715" y="952"/>
                      <a:pt x="7620" y="2858"/>
                      <a:pt x="7620" y="4763"/>
                    </a:cubicBezTo>
                    <a:close/>
                  </a:path>
                </a:pathLst>
              </a:custGeom>
              <a:solidFill>
                <a:srgbClr val="DE8BDF"/>
              </a:solidFill>
              <a:ln w="9525" cap="flat">
                <a:noFill/>
                <a:prstDash val="solid"/>
                <a:miter/>
              </a:ln>
            </p:spPr>
            <p:txBody>
              <a:bodyPr rtlCol="0" anchor="ctr"/>
              <a:lstStyle/>
              <a:p>
                <a:endParaRPr lang="en-US"/>
              </a:p>
            </p:txBody>
          </p:sp>
        </p:grpSp>
        <p:sp>
          <p:nvSpPr>
            <p:cNvPr id="427" name="Graphic 3">
              <a:extLst>
                <a:ext uri="{FF2B5EF4-FFF2-40B4-BE49-F238E27FC236}">
                  <a16:creationId xmlns:a16="http://schemas.microsoft.com/office/drawing/2014/main" id="{00438245-54D0-48F9-9EEE-CEA96702C09E}"/>
                </a:ext>
              </a:extLst>
            </p:cNvPr>
            <p:cNvSpPr/>
            <p:nvPr/>
          </p:nvSpPr>
          <p:spPr>
            <a:xfrm>
              <a:off x="5786437" y="1876425"/>
              <a:ext cx="138112" cy="497204"/>
            </a:xfrm>
            <a:custGeom>
              <a:avLst/>
              <a:gdLst>
                <a:gd name="connsiteX0" fmla="*/ 138113 w 138112"/>
                <a:gd name="connsiteY0" fmla="*/ 12383 h 497204"/>
                <a:gd name="connsiteX1" fmla="*/ 125730 w 138112"/>
                <a:gd name="connsiteY1" fmla="*/ 0 h 497204"/>
                <a:gd name="connsiteX2" fmla="*/ 0 w 138112"/>
                <a:gd name="connsiteY2" fmla="*/ 952 h 497204"/>
                <a:gd name="connsiteX3" fmla="*/ 58103 w 138112"/>
                <a:gd name="connsiteY3" fmla="*/ 120015 h 497204"/>
                <a:gd name="connsiteX4" fmla="*/ 4763 w 138112"/>
                <a:gd name="connsiteY4" fmla="*/ 329565 h 497204"/>
                <a:gd name="connsiteX5" fmla="*/ 19050 w 138112"/>
                <a:gd name="connsiteY5" fmla="*/ 411480 h 497204"/>
                <a:gd name="connsiteX6" fmla="*/ 16193 w 138112"/>
                <a:gd name="connsiteY6" fmla="*/ 497205 h 497204"/>
                <a:gd name="connsiteX7" fmla="*/ 124778 w 138112"/>
                <a:gd name="connsiteY7" fmla="*/ 490538 h 497204"/>
                <a:gd name="connsiteX8" fmla="*/ 137160 w 138112"/>
                <a:gd name="connsiteY8" fmla="*/ 477203 h 497204"/>
                <a:gd name="connsiteX9" fmla="*/ 137160 w 138112"/>
                <a:gd name="connsiteY9" fmla="*/ 12383 h 49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8112" h="497204">
                  <a:moveTo>
                    <a:pt x="138113" y="12383"/>
                  </a:moveTo>
                  <a:cubicBezTo>
                    <a:pt x="138113" y="5715"/>
                    <a:pt x="132397" y="0"/>
                    <a:pt x="125730" y="0"/>
                  </a:cubicBezTo>
                  <a:lnTo>
                    <a:pt x="0" y="952"/>
                  </a:lnTo>
                  <a:cubicBezTo>
                    <a:pt x="46672" y="49530"/>
                    <a:pt x="57150" y="90488"/>
                    <a:pt x="58103" y="120015"/>
                  </a:cubicBezTo>
                  <a:cubicBezTo>
                    <a:pt x="61913" y="201930"/>
                    <a:pt x="-7620" y="240983"/>
                    <a:pt x="4763" y="329565"/>
                  </a:cubicBezTo>
                  <a:cubicBezTo>
                    <a:pt x="8572" y="354330"/>
                    <a:pt x="16193" y="369570"/>
                    <a:pt x="19050" y="411480"/>
                  </a:cubicBezTo>
                  <a:cubicBezTo>
                    <a:pt x="21907" y="447675"/>
                    <a:pt x="19050" y="478155"/>
                    <a:pt x="16193" y="497205"/>
                  </a:cubicBezTo>
                  <a:lnTo>
                    <a:pt x="124778" y="490538"/>
                  </a:lnTo>
                  <a:cubicBezTo>
                    <a:pt x="131445" y="490538"/>
                    <a:pt x="137160" y="483870"/>
                    <a:pt x="137160" y="477203"/>
                  </a:cubicBezTo>
                  <a:lnTo>
                    <a:pt x="137160" y="12383"/>
                  </a:lnTo>
                  <a:close/>
                </a:path>
              </a:pathLst>
            </a:custGeom>
            <a:solidFill>
              <a:srgbClr val="D8DEE8">
                <a:alpha val="40000"/>
              </a:srgbClr>
            </a:solidFill>
            <a:ln w="9525" cap="flat">
              <a:noFill/>
              <a:prstDash val="solid"/>
              <a:miter/>
            </a:ln>
          </p:spPr>
          <p:txBody>
            <a:bodyPr rtlCol="0" anchor="ctr"/>
            <a:lstStyle/>
            <a:p>
              <a:endParaRPr lang="en-US"/>
            </a:p>
          </p:txBody>
        </p:sp>
      </p:grpSp>
      <p:grpSp>
        <p:nvGrpSpPr>
          <p:cNvPr id="428" name="Graphic 3">
            <a:extLst>
              <a:ext uri="{FF2B5EF4-FFF2-40B4-BE49-F238E27FC236}">
                <a16:creationId xmlns:a16="http://schemas.microsoft.com/office/drawing/2014/main" id="{BCE55025-5F85-4E6D-91FB-F3243F8133FC}"/>
              </a:ext>
            </a:extLst>
          </p:cNvPr>
          <p:cNvGrpSpPr/>
          <p:nvPr/>
        </p:nvGrpSpPr>
        <p:grpSpPr>
          <a:xfrm>
            <a:off x="6717463" y="1182348"/>
            <a:ext cx="302252" cy="585752"/>
            <a:chOff x="4758690" y="1219200"/>
            <a:chExt cx="260984" cy="505777"/>
          </a:xfrm>
        </p:grpSpPr>
        <p:grpSp>
          <p:nvGrpSpPr>
            <p:cNvPr id="429" name="Graphic 3">
              <a:extLst>
                <a:ext uri="{FF2B5EF4-FFF2-40B4-BE49-F238E27FC236}">
                  <a16:creationId xmlns:a16="http://schemas.microsoft.com/office/drawing/2014/main" id="{FA5DDB6A-44F2-495E-8501-CC7525E39815}"/>
                </a:ext>
              </a:extLst>
            </p:cNvPr>
            <p:cNvGrpSpPr/>
            <p:nvPr/>
          </p:nvGrpSpPr>
          <p:grpSpPr>
            <a:xfrm>
              <a:off x="4758690" y="1219200"/>
              <a:ext cx="260984" cy="505777"/>
              <a:chOff x="4758690" y="1219200"/>
              <a:chExt cx="260984" cy="505777"/>
            </a:xfrm>
          </p:grpSpPr>
          <p:grpSp>
            <p:nvGrpSpPr>
              <p:cNvPr id="430" name="Graphic 3">
                <a:extLst>
                  <a:ext uri="{FF2B5EF4-FFF2-40B4-BE49-F238E27FC236}">
                    <a16:creationId xmlns:a16="http://schemas.microsoft.com/office/drawing/2014/main" id="{D9E54DF8-542F-41DB-8BDC-B77FA595A61A}"/>
                  </a:ext>
                </a:extLst>
              </p:cNvPr>
              <p:cNvGrpSpPr/>
              <p:nvPr/>
            </p:nvGrpSpPr>
            <p:grpSpPr>
              <a:xfrm>
                <a:off x="4758690" y="1219200"/>
                <a:ext cx="260984" cy="505777"/>
                <a:chOff x="4758690" y="1219200"/>
                <a:chExt cx="260984" cy="505777"/>
              </a:xfrm>
            </p:grpSpPr>
            <p:sp>
              <p:nvSpPr>
                <p:cNvPr id="431" name="Graphic 3">
                  <a:extLst>
                    <a:ext uri="{FF2B5EF4-FFF2-40B4-BE49-F238E27FC236}">
                      <a16:creationId xmlns:a16="http://schemas.microsoft.com/office/drawing/2014/main" id="{474B24FC-A516-4BB3-91F2-2CE2B443C8D8}"/>
                    </a:ext>
                  </a:extLst>
                </p:cNvPr>
                <p:cNvSpPr/>
                <p:nvPr/>
              </p:nvSpPr>
              <p:spPr>
                <a:xfrm>
                  <a:off x="4758690" y="1222057"/>
                  <a:ext cx="254317" cy="502919"/>
                </a:xfrm>
                <a:custGeom>
                  <a:avLst/>
                  <a:gdLst>
                    <a:gd name="connsiteX0" fmla="*/ 254317 w 254317"/>
                    <a:gd name="connsiteY0" fmla="*/ 9525 h 502919"/>
                    <a:gd name="connsiteX1" fmla="*/ 254317 w 254317"/>
                    <a:gd name="connsiteY1" fmla="*/ 474345 h 502919"/>
                    <a:gd name="connsiteX2" fmla="*/ 241935 w 254317"/>
                    <a:gd name="connsiteY2" fmla="*/ 483870 h 502919"/>
                    <a:gd name="connsiteX3" fmla="*/ 16192 w 254317"/>
                    <a:gd name="connsiteY3" fmla="*/ 502920 h 502919"/>
                    <a:gd name="connsiteX4" fmla="*/ 12382 w 254317"/>
                    <a:gd name="connsiteY4" fmla="*/ 502920 h 502919"/>
                    <a:gd name="connsiteX5" fmla="*/ 0 w 254317"/>
                    <a:gd name="connsiteY5" fmla="*/ 490538 h 502919"/>
                    <a:gd name="connsiteX6" fmla="*/ 0 w 254317"/>
                    <a:gd name="connsiteY6" fmla="*/ 13335 h 502919"/>
                    <a:gd name="connsiteX7" fmla="*/ 12382 w 254317"/>
                    <a:gd name="connsiteY7" fmla="*/ 0 h 502919"/>
                    <a:gd name="connsiteX8" fmla="*/ 17145 w 254317"/>
                    <a:gd name="connsiteY8" fmla="*/ 0 h 502919"/>
                    <a:gd name="connsiteX9" fmla="*/ 243840 w 254317"/>
                    <a:gd name="connsiteY9" fmla="*/ 7620 h 502919"/>
                    <a:gd name="connsiteX10" fmla="*/ 254317 w 254317"/>
                    <a:gd name="connsiteY10" fmla="*/ 9525 h 50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4317" h="502919">
                      <a:moveTo>
                        <a:pt x="254317" y="9525"/>
                      </a:moveTo>
                      <a:lnTo>
                        <a:pt x="254317" y="474345"/>
                      </a:lnTo>
                      <a:cubicBezTo>
                        <a:pt x="254317" y="481013"/>
                        <a:pt x="248602" y="482918"/>
                        <a:pt x="241935" y="483870"/>
                      </a:cubicBezTo>
                      <a:lnTo>
                        <a:pt x="16192" y="502920"/>
                      </a:lnTo>
                      <a:lnTo>
                        <a:pt x="12382" y="502920"/>
                      </a:lnTo>
                      <a:cubicBezTo>
                        <a:pt x="5715" y="502920"/>
                        <a:pt x="0" y="498158"/>
                        <a:pt x="0" y="490538"/>
                      </a:cubicBezTo>
                      <a:lnTo>
                        <a:pt x="0" y="13335"/>
                      </a:lnTo>
                      <a:cubicBezTo>
                        <a:pt x="0" y="5715"/>
                        <a:pt x="5715" y="0"/>
                        <a:pt x="12382" y="0"/>
                      </a:cubicBezTo>
                      <a:lnTo>
                        <a:pt x="17145" y="0"/>
                      </a:lnTo>
                      <a:lnTo>
                        <a:pt x="243840" y="7620"/>
                      </a:lnTo>
                      <a:cubicBezTo>
                        <a:pt x="250507" y="7620"/>
                        <a:pt x="254317" y="2858"/>
                        <a:pt x="254317" y="9525"/>
                      </a:cubicBezTo>
                      <a:close/>
                    </a:path>
                  </a:pathLst>
                </a:custGeom>
                <a:solidFill>
                  <a:srgbClr val="444B8C"/>
                </a:solidFill>
                <a:ln w="9525" cap="flat">
                  <a:noFill/>
                  <a:prstDash val="solid"/>
                  <a:miter/>
                </a:ln>
              </p:spPr>
              <p:txBody>
                <a:bodyPr rtlCol="0" anchor="ctr"/>
                <a:lstStyle/>
                <a:p>
                  <a:endParaRPr lang="en-US"/>
                </a:p>
              </p:txBody>
            </p:sp>
            <p:sp>
              <p:nvSpPr>
                <p:cNvPr id="432" name="Graphic 3">
                  <a:extLst>
                    <a:ext uri="{FF2B5EF4-FFF2-40B4-BE49-F238E27FC236}">
                      <a16:creationId xmlns:a16="http://schemas.microsoft.com/office/drawing/2014/main" id="{933E74B1-F194-466F-94E8-C28D9129FC10}"/>
                    </a:ext>
                  </a:extLst>
                </p:cNvPr>
                <p:cNvSpPr/>
                <p:nvPr/>
              </p:nvSpPr>
              <p:spPr>
                <a:xfrm>
                  <a:off x="4765357" y="1219200"/>
                  <a:ext cx="254317" cy="505777"/>
                </a:xfrm>
                <a:custGeom>
                  <a:avLst/>
                  <a:gdLst>
                    <a:gd name="connsiteX0" fmla="*/ 254317 w 254317"/>
                    <a:gd name="connsiteY0" fmla="*/ 12383 h 505777"/>
                    <a:gd name="connsiteX1" fmla="*/ 254317 w 254317"/>
                    <a:gd name="connsiteY1" fmla="*/ 477203 h 505777"/>
                    <a:gd name="connsiteX2" fmla="*/ 241935 w 254317"/>
                    <a:gd name="connsiteY2" fmla="*/ 490538 h 505777"/>
                    <a:gd name="connsiteX3" fmla="*/ 12383 w 254317"/>
                    <a:gd name="connsiteY3" fmla="*/ 505778 h 505777"/>
                    <a:gd name="connsiteX4" fmla="*/ 0 w 254317"/>
                    <a:gd name="connsiteY4" fmla="*/ 493395 h 505777"/>
                    <a:gd name="connsiteX5" fmla="*/ 0 w 254317"/>
                    <a:gd name="connsiteY5" fmla="*/ 15240 h 505777"/>
                    <a:gd name="connsiteX6" fmla="*/ 12383 w 254317"/>
                    <a:gd name="connsiteY6" fmla="*/ 1905 h 505777"/>
                    <a:gd name="connsiteX7" fmla="*/ 242888 w 254317"/>
                    <a:gd name="connsiteY7" fmla="*/ 0 h 505777"/>
                    <a:gd name="connsiteX8" fmla="*/ 254317 w 254317"/>
                    <a:gd name="connsiteY8" fmla="*/ 12383 h 50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317" h="505777">
                      <a:moveTo>
                        <a:pt x="254317" y="12383"/>
                      </a:moveTo>
                      <a:lnTo>
                        <a:pt x="254317" y="477203"/>
                      </a:lnTo>
                      <a:cubicBezTo>
                        <a:pt x="254317" y="483870"/>
                        <a:pt x="248602" y="490538"/>
                        <a:pt x="241935" y="490538"/>
                      </a:cubicBezTo>
                      <a:lnTo>
                        <a:pt x="12383" y="505778"/>
                      </a:lnTo>
                      <a:cubicBezTo>
                        <a:pt x="5715" y="505778"/>
                        <a:pt x="0" y="501015"/>
                        <a:pt x="0" y="493395"/>
                      </a:cubicBezTo>
                      <a:lnTo>
                        <a:pt x="0" y="15240"/>
                      </a:lnTo>
                      <a:cubicBezTo>
                        <a:pt x="0" y="7620"/>
                        <a:pt x="5715" y="1905"/>
                        <a:pt x="12383" y="1905"/>
                      </a:cubicBezTo>
                      <a:lnTo>
                        <a:pt x="242888" y="0"/>
                      </a:lnTo>
                      <a:cubicBezTo>
                        <a:pt x="249555" y="0"/>
                        <a:pt x="254317" y="5715"/>
                        <a:pt x="254317" y="12383"/>
                      </a:cubicBezTo>
                      <a:close/>
                    </a:path>
                  </a:pathLst>
                </a:custGeom>
                <a:solidFill>
                  <a:srgbClr val="444B8C"/>
                </a:solidFill>
                <a:ln w="9525" cap="flat">
                  <a:noFill/>
                  <a:prstDash val="solid"/>
                  <a:miter/>
                </a:ln>
              </p:spPr>
              <p:txBody>
                <a:bodyPr rtlCol="0" anchor="ctr"/>
                <a:lstStyle/>
                <a:p>
                  <a:endParaRPr lang="en-US"/>
                </a:p>
              </p:txBody>
            </p:sp>
            <p:sp>
              <p:nvSpPr>
                <p:cNvPr id="433" name="Graphic 3">
                  <a:extLst>
                    <a:ext uri="{FF2B5EF4-FFF2-40B4-BE49-F238E27FC236}">
                      <a16:creationId xmlns:a16="http://schemas.microsoft.com/office/drawing/2014/main" id="{94BBECE5-DF89-4E72-87E0-DCB015CDA2C8}"/>
                    </a:ext>
                  </a:extLst>
                </p:cNvPr>
                <p:cNvSpPr/>
                <p:nvPr/>
              </p:nvSpPr>
              <p:spPr>
                <a:xfrm>
                  <a:off x="4773929" y="1245869"/>
                  <a:ext cx="239077" cy="468630"/>
                </a:xfrm>
                <a:custGeom>
                  <a:avLst/>
                  <a:gdLst>
                    <a:gd name="connsiteX0" fmla="*/ 239078 w 239077"/>
                    <a:gd name="connsiteY0" fmla="*/ 11430 h 468630"/>
                    <a:gd name="connsiteX1" fmla="*/ 239078 w 239077"/>
                    <a:gd name="connsiteY1" fmla="*/ 441960 h 468630"/>
                    <a:gd name="connsiteX2" fmla="*/ 227648 w 239077"/>
                    <a:gd name="connsiteY2" fmla="*/ 454343 h 468630"/>
                    <a:gd name="connsiteX3" fmla="*/ 11430 w 239077"/>
                    <a:gd name="connsiteY3" fmla="*/ 468630 h 468630"/>
                    <a:gd name="connsiteX4" fmla="*/ 0 w 239077"/>
                    <a:gd name="connsiteY4" fmla="*/ 457200 h 468630"/>
                    <a:gd name="connsiteX5" fmla="*/ 0 w 239077"/>
                    <a:gd name="connsiteY5" fmla="*/ 15240 h 468630"/>
                    <a:gd name="connsiteX6" fmla="*/ 11430 w 239077"/>
                    <a:gd name="connsiteY6" fmla="*/ 2857 h 468630"/>
                    <a:gd name="connsiteX7" fmla="*/ 227648 w 239077"/>
                    <a:gd name="connsiteY7" fmla="*/ 0 h 468630"/>
                    <a:gd name="connsiteX8" fmla="*/ 239078 w 239077"/>
                    <a:gd name="connsiteY8" fmla="*/ 11430 h 468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9077" h="468630">
                      <a:moveTo>
                        <a:pt x="239078" y="11430"/>
                      </a:moveTo>
                      <a:lnTo>
                        <a:pt x="239078" y="441960"/>
                      </a:lnTo>
                      <a:cubicBezTo>
                        <a:pt x="239078" y="448628"/>
                        <a:pt x="234315" y="454343"/>
                        <a:pt x="227648" y="454343"/>
                      </a:cubicBezTo>
                      <a:lnTo>
                        <a:pt x="11430" y="468630"/>
                      </a:lnTo>
                      <a:cubicBezTo>
                        <a:pt x="4763" y="468630"/>
                        <a:pt x="0" y="463868"/>
                        <a:pt x="0" y="457200"/>
                      </a:cubicBezTo>
                      <a:lnTo>
                        <a:pt x="0" y="15240"/>
                      </a:lnTo>
                      <a:cubicBezTo>
                        <a:pt x="0" y="8573"/>
                        <a:pt x="5715" y="2857"/>
                        <a:pt x="11430" y="2857"/>
                      </a:cubicBezTo>
                      <a:lnTo>
                        <a:pt x="227648" y="0"/>
                      </a:lnTo>
                      <a:cubicBezTo>
                        <a:pt x="233363" y="0"/>
                        <a:pt x="239078" y="4763"/>
                        <a:pt x="239078" y="11430"/>
                      </a:cubicBezTo>
                      <a:close/>
                    </a:path>
                  </a:pathLst>
                </a:custGeom>
                <a:solidFill>
                  <a:srgbClr val="D8DEE8"/>
                </a:solidFill>
                <a:ln w="9525" cap="flat">
                  <a:noFill/>
                  <a:prstDash val="solid"/>
                  <a:miter/>
                </a:ln>
              </p:spPr>
              <p:txBody>
                <a:bodyPr rtlCol="0" anchor="ctr"/>
                <a:lstStyle/>
                <a:p>
                  <a:endParaRPr lang="en-US"/>
                </a:p>
              </p:txBody>
            </p:sp>
          </p:grpSp>
          <p:sp>
            <p:nvSpPr>
              <p:cNvPr id="434" name="Graphic 3">
                <a:extLst>
                  <a:ext uri="{FF2B5EF4-FFF2-40B4-BE49-F238E27FC236}">
                    <a16:creationId xmlns:a16="http://schemas.microsoft.com/office/drawing/2014/main" id="{8D742CB4-FA6E-473C-822B-70C27FA7ADAF}"/>
                  </a:ext>
                </a:extLst>
              </p:cNvPr>
              <p:cNvSpPr/>
              <p:nvPr/>
            </p:nvSpPr>
            <p:spPr>
              <a:xfrm>
                <a:off x="4891087" y="1229677"/>
                <a:ext cx="7620" cy="9524"/>
              </a:xfrm>
              <a:custGeom>
                <a:avLst/>
                <a:gdLst>
                  <a:gd name="connsiteX0" fmla="*/ 7620 w 7620"/>
                  <a:gd name="connsiteY0" fmla="*/ 4763 h 9524"/>
                  <a:gd name="connsiteX1" fmla="*/ 3810 w 7620"/>
                  <a:gd name="connsiteY1" fmla="*/ 9525 h 9524"/>
                  <a:gd name="connsiteX2" fmla="*/ 0 w 7620"/>
                  <a:gd name="connsiteY2" fmla="*/ 4763 h 9524"/>
                  <a:gd name="connsiteX3" fmla="*/ 3810 w 7620"/>
                  <a:gd name="connsiteY3" fmla="*/ 0 h 9524"/>
                  <a:gd name="connsiteX4" fmla="*/ 7620 w 7620"/>
                  <a:gd name="connsiteY4" fmla="*/ 4763 h 9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 h="9524">
                    <a:moveTo>
                      <a:pt x="7620" y="4763"/>
                    </a:moveTo>
                    <a:cubicBezTo>
                      <a:pt x="7620" y="7620"/>
                      <a:pt x="5715" y="9525"/>
                      <a:pt x="3810" y="9525"/>
                    </a:cubicBezTo>
                    <a:cubicBezTo>
                      <a:pt x="1905" y="9525"/>
                      <a:pt x="0" y="7620"/>
                      <a:pt x="0" y="4763"/>
                    </a:cubicBezTo>
                    <a:cubicBezTo>
                      <a:pt x="0" y="1905"/>
                      <a:pt x="1905" y="0"/>
                      <a:pt x="3810" y="0"/>
                    </a:cubicBezTo>
                    <a:cubicBezTo>
                      <a:pt x="5715" y="953"/>
                      <a:pt x="7620" y="2857"/>
                      <a:pt x="7620" y="4763"/>
                    </a:cubicBezTo>
                    <a:close/>
                  </a:path>
                </a:pathLst>
              </a:custGeom>
              <a:solidFill>
                <a:srgbClr val="DE8BDF"/>
              </a:solidFill>
              <a:ln w="9525" cap="flat">
                <a:noFill/>
                <a:prstDash val="solid"/>
                <a:miter/>
              </a:ln>
            </p:spPr>
            <p:txBody>
              <a:bodyPr rtlCol="0" anchor="ctr"/>
              <a:lstStyle/>
              <a:p>
                <a:endParaRPr lang="en-US"/>
              </a:p>
            </p:txBody>
          </p:sp>
        </p:grpSp>
        <p:sp>
          <p:nvSpPr>
            <p:cNvPr id="435" name="Graphic 3">
              <a:extLst>
                <a:ext uri="{FF2B5EF4-FFF2-40B4-BE49-F238E27FC236}">
                  <a16:creationId xmlns:a16="http://schemas.microsoft.com/office/drawing/2014/main" id="{EE2E023E-6D7B-4CF2-8072-34415C08BC36}"/>
                </a:ext>
              </a:extLst>
            </p:cNvPr>
            <p:cNvSpPr/>
            <p:nvPr/>
          </p:nvSpPr>
          <p:spPr>
            <a:xfrm>
              <a:off x="4881562" y="1219200"/>
              <a:ext cx="138112" cy="497205"/>
            </a:xfrm>
            <a:custGeom>
              <a:avLst/>
              <a:gdLst>
                <a:gd name="connsiteX0" fmla="*/ 138113 w 138112"/>
                <a:gd name="connsiteY0" fmla="*/ 12383 h 497205"/>
                <a:gd name="connsiteX1" fmla="*/ 125730 w 138112"/>
                <a:gd name="connsiteY1" fmla="*/ 0 h 497205"/>
                <a:gd name="connsiteX2" fmla="*/ 0 w 138112"/>
                <a:gd name="connsiteY2" fmla="*/ 953 h 497205"/>
                <a:gd name="connsiteX3" fmla="*/ 58103 w 138112"/>
                <a:gd name="connsiteY3" fmla="*/ 120015 h 497205"/>
                <a:gd name="connsiteX4" fmla="*/ 4763 w 138112"/>
                <a:gd name="connsiteY4" fmla="*/ 329565 h 497205"/>
                <a:gd name="connsiteX5" fmla="*/ 19050 w 138112"/>
                <a:gd name="connsiteY5" fmla="*/ 411480 h 497205"/>
                <a:gd name="connsiteX6" fmla="*/ 16192 w 138112"/>
                <a:gd name="connsiteY6" fmla="*/ 497205 h 497205"/>
                <a:gd name="connsiteX7" fmla="*/ 124778 w 138112"/>
                <a:gd name="connsiteY7" fmla="*/ 490538 h 497205"/>
                <a:gd name="connsiteX8" fmla="*/ 137160 w 138112"/>
                <a:gd name="connsiteY8" fmla="*/ 477203 h 497205"/>
                <a:gd name="connsiteX9" fmla="*/ 137160 w 138112"/>
                <a:gd name="connsiteY9" fmla="*/ 12383 h 497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8112" h="497205">
                  <a:moveTo>
                    <a:pt x="138113" y="12383"/>
                  </a:moveTo>
                  <a:cubicBezTo>
                    <a:pt x="138113" y="5715"/>
                    <a:pt x="132397" y="0"/>
                    <a:pt x="125730" y="0"/>
                  </a:cubicBezTo>
                  <a:lnTo>
                    <a:pt x="0" y="953"/>
                  </a:lnTo>
                  <a:cubicBezTo>
                    <a:pt x="46672" y="49530"/>
                    <a:pt x="57150" y="90488"/>
                    <a:pt x="58103" y="120015"/>
                  </a:cubicBezTo>
                  <a:cubicBezTo>
                    <a:pt x="61913" y="201930"/>
                    <a:pt x="-7620" y="240983"/>
                    <a:pt x="4763" y="329565"/>
                  </a:cubicBezTo>
                  <a:cubicBezTo>
                    <a:pt x="8572" y="354330"/>
                    <a:pt x="16192" y="369570"/>
                    <a:pt x="19050" y="411480"/>
                  </a:cubicBezTo>
                  <a:cubicBezTo>
                    <a:pt x="21908" y="447675"/>
                    <a:pt x="19050" y="478155"/>
                    <a:pt x="16192" y="497205"/>
                  </a:cubicBezTo>
                  <a:lnTo>
                    <a:pt x="124778" y="490538"/>
                  </a:lnTo>
                  <a:cubicBezTo>
                    <a:pt x="131445" y="490538"/>
                    <a:pt x="137160" y="483870"/>
                    <a:pt x="137160" y="477203"/>
                  </a:cubicBezTo>
                  <a:lnTo>
                    <a:pt x="137160" y="12383"/>
                  </a:lnTo>
                  <a:close/>
                </a:path>
              </a:pathLst>
            </a:custGeom>
            <a:solidFill>
              <a:srgbClr val="D8DEE8">
                <a:alpha val="40000"/>
              </a:srgbClr>
            </a:solidFill>
            <a:ln w="9525" cap="flat">
              <a:noFill/>
              <a:prstDash val="solid"/>
              <a:miter/>
            </a:ln>
          </p:spPr>
          <p:txBody>
            <a:bodyPr rtlCol="0" anchor="ctr"/>
            <a:lstStyle/>
            <a:p>
              <a:endParaRPr lang="en-US"/>
            </a:p>
          </p:txBody>
        </p:sp>
      </p:grpSp>
      <p:grpSp>
        <p:nvGrpSpPr>
          <p:cNvPr id="436" name="Graphic 3">
            <a:extLst>
              <a:ext uri="{FF2B5EF4-FFF2-40B4-BE49-F238E27FC236}">
                <a16:creationId xmlns:a16="http://schemas.microsoft.com/office/drawing/2014/main" id="{4C52D5B6-8276-4260-B918-92EEFA4673F7}"/>
              </a:ext>
            </a:extLst>
          </p:cNvPr>
          <p:cNvGrpSpPr/>
          <p:nvPr/>
        </p:nvGrpSpPr>
        <p:grpSpPr>
          <a:xfrm>
            <a:off x="5294446" y="1480188"/>
            <a:ext cx="302253" cy="585752"/>
            <a:chOff x="3529964" y="1476375"/>
            <a:chExt cx="260985" cy="505777"/>
          </a:xfrm>
        </p:grpSpPr>
        <p:grpSp>
          <p:nvGrpSpPr>
            <p:cNvPr id="437" name="Graphic 3">
              <a:extLst>
                <a:ext uri="{FF2B5EF4-FFF2-40B4-BE49-F238E27FC236}">
                  <a16:creationId xmlns:a16="http://schemas.microsoft.com/office/drawing/2014/main" id="{52A817DE-06C4-484D-853C-D9C5CABAFE69}"/>
                </a:ext>
              </a:extLst>
            </p:cNvPr>
            <p:cNvGrpSpPr/>
            <p:nvPr/>
          </p:nvGrpSpPr>
          <p:grpSpPr>
            <a:xfrm>
              <a:off x="3529964" y="1476375"/>
              <a:ext cx="260985" cy="505777"/>
              <a:chOff x="3529964" y="1476375"/>
              <a:chExt cx="260985" cy="505777"/>
            </a:xfrm>
          </p:grpSpPr>
          <p:grpSp>
            <p:nvGrpSpPr>
              <p:cNvPr id="438" name="Graphic 3">
                <a:extLst>
                  <a:ext uri="{FF2B5EF4-FFF2-40B4-BE49-F238E27FC236}">
                    <a16:creationId xmlns:a16="http://schemas.microsoft.com/office/drawing/2014/main" id="{F128C56F-44D4-4A21-BBE5-A11125845B29}"/>
                  </a:ext>
                </a:extLst>
              </p:cNvPr>
              <p:cNvGrpSpPr/>
              <p:nvPr/>
            </p:nvGrpSpPr>
            <p:grpSpPr>
              <a:xfrm>
                <a:off x="3529964" y="1476375"/>
                <a:ext cx="260985" cy="505777"/>
                <a:chOff x="3529964" y="1476375"/>
                <a:chExt cx="260985" cy="505777"/>
              </a:xfrm>
            </p:grpSpPr>
            <p:sp>
              <p:nvSpPr>
                <p:cNvPr id="439" name="Graphic 3">
                  <a:extLst>
                    <a:ext uri="{FF2B5EF4-FFF2-40B4-BE49-F238E27FC236}">
                      <a16:creationId xmlns:a16="http://schemas.microsoft.com/office/drawing/2014/main" id="{01771CAC-A3E2-489D-981C-30A3E66B7AA3}"/>
                    </a:ext>
                  </a:extLst>
                </p:cNvPr>
                <p:cNvSpPr/>
                <p:nvPr/>
              </p:nvSpPr>
              <p:spPr>
                <a:xfrm>
                  <a:off x="3529964" y="1479232"/>
                  <a:ext cx="254317" cy="502919"/>
                </a:xfrm>
                <a:custGeom>
                  <a:avLst/>
                  <a:gdLst>
                    <a:gd name="connsiteX0" fmla="*/ 254318 w 254317"/>
                    <a:gd name="connsiteY0" fmla="*/ 9525 h 502919"/>
                    <a:gd name="connsiteX1" fmla="*/ 254318 w 254317"/>
                    <a:gd name="connsiteY1" fmla="*/ 474345 h 502919"/>
                    <a:gd name="connsiteX2" fmla="*/ 241935 w 254317"/>
                    <a:gd name="connsiteY2" fmla="*/ 483870 h 502919"/>
                    <a:gd name="connsiteX3" fmla="*/ 16193 w 254317"/>
                    <a:gd name="connsiteY3" fmla="*/ 502920 h 502919"/>
                    <a:gd name="connsiteX4" fmla="*/ 12383 w 254317"/>
                    <a:gd name="connsiteY4" fmla="*/ 502920 h 502919"/>
                    <a:gd name="connsiteX5" fmla="*/ 0 w 254317"/>
                    <a:gd name="connsiteY5" fmla="*/ 490538 h 502919"/>
                    <a:gd name="connsiteX6" fmla="*/ 0 w 254317"/>
                    <a:gd name="connsiteY6" fmla="*/ 13335 h 502919"/>
                    <a:gd name="connsiteX7" fmla="*/ 12383 w 254317"/>
                    <a:gd name="connsiteY7" fmla="*/ 0 h 502919"/>
                    <a:gd name="connsiteX8" fmla="*/ 17145 w 254317"/>
                    <a:gd name="connsiteY8" fmla="*/ 0 h 502919"/>
                    <a:gd name="connsiteX9" fmla="*/ 243840 w 254317"/>
                    <a:gd name="connsiteY9" fmla="*/ 7620 h 502919"/>
                    <a:gd name="connsiteX10" fmla="*/ 254318 w 254317"/>
                    <a:gd name="connsiteY10" fmla="*/ 9525 h 50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4317" h="502919">
                      <a:moveTo>
                        <a:pt x="254318" y="9525"/>
                      </a:moveTo>
                      <a:lnTo>
                        <a:pt x="254318" y="474345"/>
                      </a:lnTo>
                      <a:cubicBezTo>
                        <a:pt x="254318" y="481013"/>
                        <a:pt x="248602" y="482918"/>
                        <a:pt x="241935" y="483870"/>
                      </a:cubicBezTo>
                      <a:lnTo>
                        <a:pt x="16193" y="502920"/>
                      </a:lnTo>
                      <a:lnTo>
                        <a:pt x="12383" y="502920"/>
                      </a:lnTo>
                      <a:cubicBezTo>
                        <a:pt x="5715" y="502920"/>
                        <a:pt x="0" y="498158"/>
                        <a:pt x="0" y="490538"/>
                      </a:cubicBezTo>
                      <a:lnTo>
                        <a:pt x="0" y="13335"/>
                      </a:lnTo>
                      <a:cubicBezTo>
                        <a:pt x="0" y="5715"/>
                        <a:pt x="5715" y="0"/>
                        <a:pt x="12383" y="0"/>
                      </a:cubicBezTo>
                      <a:lnTo>
                        <a:pt x="17145" y="0"/>
                      </a:lnTo>
                      <a:lnTo>
                        <a:pt x="243840" y="7620"/>
                      </a:lnTo>
                      <a:cubicBezTo>
                        <a:pt x="250508" y="7620"/>
                        <a:pt x="254318" y="2858"/>
                        <a:pt x="254318" y="9525"/>
                      </a:cubicBezTo>
                      <a:close/>
                    </a:path>
                  </a:pathLst>
                </a:custGeom>
                <a:solidFill>
                  <a:srgbClr val="444B8C"/>
                </a:solidFill>
                <a:ln w="9525" cap="flat">
                  <a:noFill/>
                  <a:prstDash val="solid"/>
                  <a:miter/>
                </a:ln>
              </p:spPr>
              <p:txBody>
                <a:bodyPr rtlCol="0" anchor="ctr"/>
                <a:lstStyle/>
                <a:p>
                  <a:endParaRPr lang="en-US"/>
                </a:p>
              </p:txBody>
            </p:sp>
            <p:sp>
              <p:nvSpPr>
                <p:cNvPr id="440" name="Graphic 3">
                  <a:extLst>
                    <a:ext uri="{FF2B5EF4-FFF2-40B4-BE49-F238E27FC236}">
                      <a16:creationId xmlns:a16="http://schemas.microsoft.com/office/drawing/2014/main" id="{7226CDEF-E3D4-4576-9624-0FC02C693796}"/>
                    </a:ext>
                  </a:extLst>
                </p:cNvPr>
                <p:cNvSpPr/>
                <p:nvPr/>
              </p:nvSpPr>
              <p:spPr>
                <a:xfrm>
                  <a:off x="3536632" y="1476375"/>
                  <a:ext cx="254317" cy="505777"/>
                </a:xfrm>
                <a:custGeom>
                  <a:avLst/>
                  <a:gdLst>
                    <a:gd name="connsiteX0" fmla="*/ 254318 w 254317"/>
                    <a:gd name="connsiteY0" fmla="*/ 12382 h 505777"/>
                    <a:gd name="connsiteX1" fmla="*/ 254318 w 254317"/>
                    <a:gd name="connsiteY1" fmla="*/ 477203 h 505777"/>
                    <a:gd name="connsiteX2" fmla="*/ 241935 w 254317"/>
                    <a:gd name="connsiteY2" fmla="*/ 490538 h 505777"/>
                    <a:gd name="connsiteX3" fmla="*/ 12382 w 254317"/>
                    <a:gd name="connsiteY3" fmla="*/ 505778 h 505777"/>
                    <a:gd name="connsiteX4" fmla="*/ 0 w 254317"/>
                    <a:gd name="connsiteY4" fmla="*/ 493395 h 505777"/>
                    <a:gd name="connsiteX5" fmla="*/ 0 w 254317"/>
                    <a:gd name="connsiteY5" fmla="*/ 15240 h 505777"/>
                    <a:gd name="connsiteX6" fmla="*/ 12382 w 254317"/>
                    <a:gd name="connsiteY6" fmla="*/ 1905 h 505777"/>
                    <a:gd name="connsiteX7" fmla="*/ 242888 w 254317"/>
                    <a:gd name="connsiteY7" fmla="*/ 0 h 505777"/>
                    <a:gd name="connsiteX8" fmla="*/ 254318 w 254317"/>
                    <a:gd name="connsiteY8" fmla="*/ 12382 h 50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317" h="505777">
                      <a:moveTo>
                        <a:pt x="254318" y="12382"/>
                      </a:moveTo>
                      <a:lnTo>
                        <a:pt x="254318" y="477203"/>
                      </a:lnTo>
                      <a:cubicBezTo>
                        <a:pt x="254318" y="483870"/>
                        <a:pt x="248603" y="490538"/>
                        <a:pt x="241935" y="490538"/>
                      </a:cubicBezTo>
                      <a:lnTo>
                        <a:pt x="12382" y="505778"/>
                      </a:lnTo>
                      <a:cubicBezTo>
                        <a:pt x="5715" y="505778"/>
                        <a:pt x="0" y="501015"/>
                        <a:pt x="0" y="493395"/>
                      </a:cubicBezTo>
                      <a:lnTo>
                        <a:pt x="0" y="15240"/>
                      </a:lnTo>
                      <a:cubicBezTo>
                        <a:pt x="0" y="7620"/>
                        <a:pt x="5715" y="1905"/>
                        <a:pt x="12382" y="1905"/>
                      </a:cubicBezTo>
                      <a:lnTo>
                        <a:pt x="242888" y="0"/>
                      </a:lnTo>
                      <a:cubicBezTo>
                        <a:pt x="249555" y="0"/>
                        <a:pt x="254318" y="5715"/>
                        <a:pt x="254318" y="12382"/>
                      </a:cubicBezTo>
                      <a:close/>
                    </a:path>
                  </a:pathLst>
                </a:custGeom>
                <a:solidFill>
                  <a:srgbClr val="444B8C"/>
                </a:solidFill>
                <a:ln w="9525" cap="flat">
                  <a:noFill/>
                  <a:prstDash val="solid"/>
                  <a:miter/>
                </a:ln>
              </p:spPr>
              <p:txBody>
                <a:bodyPr rtlCol="0" anchor="ctr"/>
                <a:lstStyle/>
                <a:p>
                  <a:endParaRPr lang="en-US"/>
                </a:p>
              </p:txBody>
            </p:sp>
            <p:sp>
              <p:nvSpPr>
                <p:cNvPr id="441" name="Graphic 3">
                  <a:extLst>
                    <a:ext uri="{FF2B5EF4-FFF2-40B4-BE49-F238E27FC236}">
                      <a16:creationId xmlns:a16="http://schemas.microsoft.com/office/drawing/2014/main" id="{EAAE130F-1C96-40A0-9FC3-3FC08328F4E4}"/>
                    </a:ext>
                  </a:extLst>
                </p:cNvPr>
                <p:cNvSpPr/>
                <p:nvPr/>
              </p:nvSpPr>
              <p:spPr>
                <a:xfrm>
                  <a:off x="3545205" y="1503044"/>
                  <a:ext cx="239077" cy="468630"/>
                </a:xfrm>
                <a:custGeom>
                  <a:avLst/>
                  <a:gdLst>
                    <a:gd name="connsiteX0" fmla="*/ 239078 w 239077"/>
                    <a:gd name="connsiteY0" fmla="*/ 11430 h 468630"/>
                    <a:gd name="connsiteX1" fmla="*/ 239078 w 239077"/>
                    <a:gd name="connsiteY1" fmla="*/ 441960 h 468630"/>
                    <a:gd name="connsiteX2" fmla="*/ 227647 w 239077"/>
                    <a:gd name="connsiteY2" fmla="*/ 454343 h 468630"/>
                    <a:gd name="connsiteX3" fmla="*/ 11430 w 239077"/>
                    <a:gd name="connsiteY3" fmla="*/ 468630 h 468630"/>
                    <a:gd name="connsiteX4" fmla="*/ 0 w 239077"/>
                    <a:gd name="connsiteY4" fmla="*/ 457200 h 468630"/>
                    <a:gd name="connsiteX5" fmla="*/ 0 w 239077"/>
                    <a:gd name="connsiteY5" fmla="*/ 15240 h 468630"/>
                    <a:gd name="connsiteX6" fmla="*/ 11430 w 239077"/>
                    <a:gd name="connsiteY6" fmla="*/ 2858 h 468630"/>
                    <a:gd name="connsiteX7" fmla="*/ 227647 w 239077"/>
                    <a:gd name="connsiteY7" fmla="*/ 0 h 468630"/>
                    <a:gd name="connsiteX8" fmla="*/ 239078 w 239077"/>
                    <a:gd name="connsiteY8" fmla="*/ 11430 h 468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9077" h="468630">
                      <a:moveTo>
                        <a:pt x="239078" y="11430"/>
                      </a:moveTo>
                      <a:lnTo>
                        <a:pt x="239078" y="441960"/>
                      </a:lnTo>
                      <a:cubicBezTo>
                        <a:pt x="239078" y="448628"/>
                        <a:pt x="234315" y="454343"/>
                        <a:pt x="227647" y="454343"/>
                      </a:cubicBezTo>
                      <a:lnTo>
                        <a:pt x="11430" y="468630"/>
                      </a:lnTo>
                      <a:cubicBezTo>
                        <a:pt x="4763" y="468630"/>
                        <a:pt x="0" y="463868"/>
                        <a:pt x="0" y="457200"/>
                      </a:cubicBezTo>
                      <a:lnTo>
                        <a:pt x="0" y="15240"/>
                      </a:lnTo>
                      <a:cubicBezTo>
                        <a:pt x="0" y="8573"/>
                        <a:pt x="5715" y="2858"/>
                        <a:pt x="11430" y="2858"/>
                      </a:cubicBezTo>
                      <a:lnTo>
                        <a:pt x="227647" y="0"/>
                      </a:lnTo>
                      <a:cubicBezTo>
                        <a:pt x="233362" y="0"/>
                        <a:pt x="239078" y="4763"/>
                        <a:pt x="239078" y="11430"/>
                      </a:cubicBezTo>
                      <a:close/>
                    </a:path>
                  </a:pathLst>
                </a:custGeom>
                <a:solidFill>
                  <a:srgbClr val="D8DEE8"/>
                </a:solidFill>
                <a:ln w="9525" cap="flat">
                  <a:noFill/>
                  <a:prstDash val="solid"/>
                  <a:miter/>
                </a:ln>
              </p:spPr>
              <p:txBody>
                <a:bodyPr rtlCol="0" anchor="ctr"/>
                <a:lstStyle/>
                <a:p>
                  <a:endParaRPr lang="en-US"/>
                </a:p>
              </p:txBody>
            </p:sp>
          </p:grpSp>
          <p:sp>
            <p:nvSpPr>
              <p:cNvPr id="442" name="Graphic 3">
                <a:extLst>
                  <a:ext uri="{FF2B5EF4-FFF2-40B4-BE49-F238E27FC236}">
                    <a16:creationId xmlns:a16="http://schemas.microsoft.com/office/drawing/2014/main" id="{2089AC44-6270-4A23-97D4-6D7972975066}"/>
                  </a:ext>
                </a:extLst>
              </p:cNvPr>
              <p:cNvSpPr/>
              <p:nvPr/>
            </p:nvSpPr>
            <p:spPr>
              <a:xfrm>
                <a:off x="3662362" y="1486852"/>
                <a:ext cx="7620" cy="9525"/>
              </a:xfrm>
              <a:custGeom>
                <a:avLst/>
                <a:gdLst>
                  <a:gd name="connsiteX0" fmla="*/ 7620 w 7620"/>
                  <a:gd name="connsiteY0" fmla="*/ 4763 h 9525"/>
                  <a:gd name="connsiteX1" fmla="*/ 3810 w 7620"/>
                  <a:gd name="connsiteY1" fmla="*/ 9525 h 9525"/>
                  <a:gd name="connsiteX2" fmla="*/ 0 w 7620"/>
                  <a:gd name="connsiteY2" fmla="*/ 4763 h 9525"/>
                  <a:gd name="connsiteX3" fmla="*/ 3810 w 7620"/>
                  <a:gd name="connsiteY3" fmla="*/ 0 h 9525"/>
                  <a:gd name="connsiteX4" fmla="*/ 7620 w 7620"/>
                  <a:gd name="connsiteY4" fmla="*/ 4763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 h="9525">
                    <a:moveTo>
                      <a:pt x="7620" y="4763"/>
                    </a:moveTo>
                    <a:cubicBezTo>
                      <a:pt x="7620" y="7620"/>
                      <a:pt x="5715" y="9525"/>
                      <a:pt x="3810" y="9525"/>
                    </a:cubicBezTo>
                    <a:cubicBezTo>
                      <a:pt x="1905" y="9525"/>
                      <a:pt x="0" y="7620"/>
                      <a:pt x="0" y="4763"/>
                    </a:cubicBezTo>
                    <a:cubicBezTo>
                      <a:pt x="0" y="1905"/>
                      <a:pt x="1905" y="0"/>
                      <a:pt x="3810" y="0"/>
                    </a:cubicBezTo>
                    <a:cubicBezTo>
                      <a:pt x="5715" y="953"/>
                      <a:pt x="7620" y="2857"/>
                      <a:pt x="7620" y="4763"/>
                    </a:cubicBezTo>
                    <a:close/>
                  </a:path>
                </a:pathLst>
              </a:custGeom>
              <a:solidFill>
                <a:srgbClr val="DE8BDF"/>
              </a:solidFill>
              <a:ln w="9525" cap="flat">
                <a:noFill/>
                <a:prstDash val="solid"/>
                <a:miter/>
              </a:ln>
            </p:spPr>
            <p:txBody>
              <a:bodyPr rtlCol="0" anchor="ctr"/>
              <a:lstStyle/>
              <a:p>
                <a:endParaRPr lang="en-US"/>
              </a:p>
            </p:txBody>
          </p:sp>
        </p:grpSp>
        <p:sp>
          <p:nvSpPr>
            <p:cNvPr id="443" name="Graphic 3">
              <a:extLst>
                <a:ext uri="{FF2B5EF4-FFF2-40B4-BE49-F238E27FC236}">
                  <a16:creationId xmlns:a16="http://schemas.microsoft.com/office/drawing/2014/main" id="{D7004854-A973-4074-86CC-2307C7486CB0}"/>
                </a:ext>
              </a:extLst>
            </p:cNvPr>
            <p:cNvSpPr/>
            <p:nvPr/>
          </p:nvSpPr>
          <p:spPr>
            <a:xfrm>
              <a:off x="3652837" y="1476375"/>
              <a:ext cx="138112" cy="497204"/>
            </a:xfrm>
            <a:custGeom>
              <a:avLst/>
              <a:gdLst>
                <a:gd name="connsiteX0" fmla="*/ 138113 w 138112"/>
                <a:gd name="connsiteY0" fmla="*/ 12382 h 497204"/>
                <a:gd name="connsiteX1" fmla="*/ 125730 w 138112"/>
                <a:gd name="connsiteY1" fmla="*/ 0 h 497204"/>
                <a:gd name="connsiteX2" fmla="*/ 0 w 138112"/>
                <a:gd name="connsiteY2" fmla="*/ 953 h 497204"/>
                <a:gd name="connsiteX3" fmla="*/ 58102 w 138112"/>
                <a:gd name="connsiteY3" fmla="*/ 120015 h 497204"/>
                <a:gd name="connsiteX4" fmla="*/ 4763 w 138112"/>
                <a:gd name="connsiteY4" fmla="*/ 329565 h 497204"/>
                <a:gd name="connsiteX5" fmla="*/ 19050 w 138112"/>
                <a:gd name="connsiteY5" fmla="*/ 411480 h 497204"/>
                <a:gd name="connsiteX6" fmla="*/ 16192 w 138112"/>
                <a:gd name="connsiteY6" fmla="*/ 497205 h 497204"/>
                <a:gd name="connsiteX7" fmla="*/ 124777 w 138112"/>
                <a:gd name="connsiteY7" fmla="*/ 490538 h 497204"/>
                <a:gd name="connsiteX8" fmla="*/ 137160 w 138112"/>
                <a:gd name="connsiteY8" fmla="*/ 477203 h 497204"/>
                <a:gd name="connsiteX9" fmla="*/ 137160 w 138112"/>
                <a:gd name="connsiteY9" fmla="*/ 12382 h 49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8112" h="497204">
                  <a:moveTo>
                    <a:pt x="138113" y="12382"/>
                  </a:moveTo>
                  <a:cubicBezTo>
                    <a:pt x="138113" y="5715"/>
                    <a:pt x="132398" y="0"/>
                    <a:pt x="125730" y="0"/>
                  </a:cubicBezTo>
                  <a:lnTo>
                    <a:pt x="0" y="953"/>
                  </a:lnTo>
                  <a:cubicBezTo>
                    <a:pt x="46673" y="49530"/>
                    <a:pt x="57150" y="90488"/>
                    <a:pt x="58102" y="120015"/>
                  </a:cubicBezTo>
                  <a:cubicBezTo>
                    <a:pt x="61913" y="201930"/>
                    <a:pt x="-7620" y="240983"/>
                    <a:pt x="4763" y="329565"/>
                  </a:cubicBezTo>
                  <a:cubicBezTo>
                    <a:pt x="8573" y="354330"/>
                    <a:pt x="16192" y="369570"/>
                    <a:pt x="19050" y="411480"/>
                  </a:cubicBezTo>
                  <a:cubicBezTo>
                    <a:pt x="21908" y="447675"/>
                    <a:pt x="19050" y="478155"/>
                    <a:pt x="16192" y="497205"/>
                  </a:cubicBezTo>
                  <a:lnTo>
                    <a:pt x="124777" y="490538"/>
                  </a:lnTo>
                  <a:cubicBezTo>
                    <a:pt x="131445" y="490538"/>
                    <a:pt x="137160" y="483870"/>
                    <a:pt x="137160" y="477203"/>
                  </a:cubicBezTo>
                  <a:lnTo>
                    <a:pt x="137160" y="12382"/>
                  </a:lnTo>
                  <a:close/>
                </a:path>
              </a:pathLst>
            </a:custGeom>
            <a:solidFill>
              <a:srgbClr val="D8DEE8">
                <a:alpha val="40000"/>
              </a:srgbClr>
            </a:solidFill>
            <a:ln w="9525" cap="flat">
              <a:noFill/>
              <a:prstDash val="solid"/>
              <a:miter/>
            </a:ln>
          </p:spPr>
          <p:txBody>
            <a:bodyPr rtlCol="0" anchor="ctr"/>
            <a:lstStyle/>
            <a:p>
              <a:endParaRPr lang="en-US"/>
            </a:p>
          </p:txBody>
        </p:sp>
      </p:grpSp>
      <p:grpSp>
        <p:nvGrpSpPr>
          <p:cNvPr id="455" name="Group 454">
            <a:extLst>
              <a:ext uri="{FF2B5EF4-FFF2-40B4-BE49-F238E27FC236}">
                <a16:creationId xmlns:a16="http://schemas.microsoft.com/office/drawing/2014/main" id="{A02A5F27-8784-4A01-84B5-F0DB42139C48}"/>
              </a:ext>
            </a:extLst>
          </p:cNvPr>
          <p:cNvGrpSpPr/>
          <p:nvPr/>
        </p:nvGrpSpPr>
        <p:grpSpPr>
          <a:xfrm>
            <a:off x="565004" y="1582384"/>
            <a:ext cx="2340982" cy="400110"/>
            <a:chOff x="558012" y="1321692"/>
            <a:chExt cx="2340982" cy="400110"/>
          </a:xfrm>
        </p:grpSpPr>
        <p:grpSp>
          <p:nvGrpSpPr>
            <p:cNvPr id="449" name="Graphic 447">
              <a:extLst>
                <a:ext uri="{FF2B5EF4-FFF2-40B4-BE49-F238E27FC236}">
                  <a16:creationId xmlns:a16="http://schemas.microsoft.com/office/drawing/2014/main" id="{D696397E-4B63-41C2-BC7B-2A49634438C1}"/>
                </a:ext>
              </a:extLst>
            </p:cNvPr>
            <p:cNvGrpSpPr/>
            <p:nvPr/>
          </p:nvGrpSpPr>
          <p:grpSpPr>
            <a:xfrm>
              <a:off x="558012" y="1345032"/>
              <a:ext cx="518160" cy="367664"/>
              <a:chOff x="771093" y="1398933"/>
              <a:chExt cx="518160" cy="367664"/>
            </a:xfrm>
          </p:grpSpPr>
          <p:sp>
            <p:nvSpPr>
              <p:cNvPr id="450" name="Graphic 447">
                <a:extLst>
                  <a:ext uri="{FF2B5EF4-FFF2-40B4-BE49-F238E27FC236}">
                    <a16:creationId xmlns:a16="http://schemas.microsoft.com/office/drawing/2014/main" id="{759ED670-084D-462A-AEFE-3A457560B4A6}"/>
                  </a:ext>
                </a:extLst>
              </p:cNvPr>
              <p:cNvSpPr/>
              <p:nvPr/>
            </p:nvSpPr>
            <p:spPr>
              <a:xfrm>
                <a:off x="771093" y="1398933"/>
                <a:ext cx="518160" cy="367664"/>
              </a:xfrm>
              <a:custGeom>
                <a:avLst/>
                <a:gdLst>
                  <a:gd name="connsiteX0" fmla="*/ 494348 w 518160"/>
                  <a:gd name="connsiteY0" fmla="*/ 367665 h 367664"/>
                  <a:gd name="connsiteX1" fmla="*/ 518160 w 518160"/>
                  <a:gd name="connsiteY1" fmla="*/ 260033 h 367664"/>
                  <a:gd name="connsiteX2" fmla="*/ 259080 w 518160"/>
                  <a:gd name="connsiteY2" fmla="*/ 0 h 367664"/>
                  <a:gd name="connsiteX3" fmla="*/ 0 w 518160"/>
                  <a:gd name="connsiteY3" fmla="*/ 259080 h 367664"/>
                  <a:gd name="connsiteX4" fmla="*/ 23813 w 518160"/>
                  <a:gd name="connsiteY4" fmla="*/ 366713 h 367664"/>
                  <a:gd name="connsiteX5" fmla="*/ 494348 w 518160"/>
                  <a:gd name="connsiteY5" fmla="*/ 366713 h 367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8160" h="367664">
                    <a:moveTo>
                      <a:pt x="494348" y="367665"/>
                    </a:moveTo>
                    <a:cubicBezTo>
                      <a:pt x="509588" y="334328"/>
                      <a:pt x="518160" y="298133"/>
                      <a:pt x="518160" y="260033"/>
                    </a:cubicBezTo>
                    <a:cubicBezTo>
                      <a:pt x="518160" y="116205"/>
                      <a:pt x="401955" y="0"/>
                      <a:pt x="259080" y="0"/>
                    </a:cubicBezTo>
                    <a:cubicBezTo>
                      <a:pt x="116205" y="0"/>
                      <a:pt x="0" y="116205"/>
                      <a:pt x="0" y="259080"/>
                    </a:cubicBezTo>
                    <a:cubicBezTo>
                      <a:pt x="0" y="297180"/>
                      <a:pt x="8572" y="334328"/>
                      <a:pt x="23813" y="366713"/>
                    </a:cubicBezTo>
                    <a:lnTo>
                      <a:pt x="494348" y="366713"/>
                    </a:lnTo>
                    <a:close/>
                  </a:path>
                </a:pathLst>
              </a:custGeom>
              <a:solidFill>
                <a:srgbClr val="FF1A00"/>
              </a:solidFill>
              <a:ln w="9525" cap="flat">
                <a:noFill/>
                <a:prstDash val="solid"/>
                <a:miter/>
              </a:ln>
            </p:spPr>
            <p:txBody>
              <a:bodyPr rtlCol="0" anchor="ctr"/>
              <a:lstStyle/>
              <a:p>
                <a:endParaRPr lang="en-US"/>
              </a:p>
            </p:txBody>
          </p:sp>
          <p:sp>
            <p:nvSpPr>
              <p:cNvPr id="452" name="Graphic 447">
                <a:extLst>
                  <a:ext uri="{FF2B5EF4-FFF2-40B4-BE49-F238E27FC236}">
                    <a16:creationId xmlns:a16="http://schemas.microsoft.com/office/drawing/2014/main" id="{72D6FD33-D414-49E9-8475-22757626AED7}"/>
                  </a:ext>
                </a:extLst>
              </p:cNvPr>
              <p:cNvSpPr/>
              <p:nvPr/>
            </p:nvSpPr>
            <p:spPr>
              <a:xfrm>
                <a:off x="1002551" y="1551333"/>
                <a:ext cx="55244" cy="136207"/>
              </a:xfrm>
              <a:custGeom>
                <a:avLst/>
                <a:gdLst>
                  <a:gd name="connsiteX0" fmla="*/ 0 w 55244"/>
                  <a:gd name="connsiteY0" fmla="*/ 0 h 136207"/>
                  <a:gd name="connsiteX1" fmla="*/ 55245 w 55244"/>
                  <a:gd name="connsiteY1" fmla="*/ 0 h 136207"/>
                  <a:gd name="connsiteX2" fmla="*/ 55245 w 55244"/>
                  <a:gd name="connsiteY2" fmla="*/ 136208 h 136207"/>
                  <a:gd name="connsiteX3" fmla="*/ 25718 w 55244"/>
                  <a:gd name="connsiteY3" fmla="*/ 136208 h 136207"/>
                  <a:gd name="connsiteX4" fmla="*/ 25718 w 55244"/>
                  <a:gd name="connsiteY4" fmla="*/ 25718 h 136207"/>
                  <a:gd name="connsiteX5" fmla="*/ 0 w 55244"/>
                  <a:gd name="connsiteY5" fmla="*/ 25718 h 136207"/>
                  <a:gd name="connsiteX6" fmla="*/ 0 w 55244"/>
                  <a:gd name="connsiteY6" fmla="*/ 0 h 13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44" h="136207">
                    <a:moveTo>
                      <a:pt x="0" y="0"/>
                    </a:moveTo>
                    <a:lnTo>
                      <a:pt x="55245" y="0"/>
                    </a:lnTo>
                    <a:lnTo>
                      <a:pt x="55245" y="136208"/>
                    </a:lnTo>
                    <a:lnTo>
                      <a:pt x="25718" y="136208"/>
                    </a:lnTo>
                    <a:lnTo>
                      <a:pt x="25718" y="25718"/>
                    </a:lnTo>
                    <a:lnTo>
                      <a:pt x="0" y="25718"/>
                    </a:lnTo>
                    <a:lnTo>
                      <a:pt x="0" y="0"/>
                    </a:lnTo>
                    <a:close/>
                  </a:path>
                </a:pathLst>
              </a:custGeom>
              <a:solidFill>
                <a:srgbClr val="FFFFFF"/>
              </a:solidFill>
              <a:ln w="9525" cap="flat">
                <a:noFill/>
                <a:prstDash val="solid"/>
                <a:miter/>
              </a:ln>
            </p:spPr>
            <p:txBody>
              <a:bodyPr rtlCol="0" anchor="ctr"/>
              <a:lstStyle/>
              <a:p>
                <a:endParaRPr lang="en-US"/>
              </a:p>
            </p:txBody>
          </p:sp>
        </p:grpSp>
        <p:sp>
          <p:nvSpPr>
            <p:cNvPr id="454" name="TextBox 453">
              <a:extLst>
                <a:ext uri="{FF2B5EF4-FFF2-40B4-BE49-F238E27FC236}">
                  <a16:creationId xmlns:a16="http://schemas.microsoft.com/office/drawing/2014/main" id="{F92BDDA8-8AFC-40F1-A5EB-2AC0BB5DAEF9}"/>
                </a:ext>
              </a:extLst>
            </p:cNvPr>
            <p:cNvSpPr txBox="1"/>
            <p:nvPr/>
          </p:nvSpPr>
          <p:spPr>
            <a:xfrm>
              <a:off x="1200823" y="1321692"/>
              <a:ext cx="1698171" cy="400110"/>
            </a:xfrm>
            <a:prstGeom prst="rect">
              <a:avLst/>
            </a:prstGeom>
            <a:noFill/>
          </p:spPr>
          <p:txBody>
            <a:bodyPr wrap="square">
              <a:spAutoFit/>
            </a:bodyPr>
            <a:lstStyle/>
            <a:p>
              <a:r>
                <a:rPr lang="en-US" sz="2000" dirty="0">
                  <a:solidFill>
                    <a:srgbClr val="FF0000"/>
                  </a:solidFill>
                  <a:latin typeface="+mj-lt"/>
                </a:rPr>
                <a:t>Collect Data </a:t>
              </a:r>
              <a:endParaRPr lang="en-US" sz="2000" dirty="0">
                <a:solidFill>
                  <a:srgbClr val="FF0000"/>
                </a:solidFill>
              </a:endParaRPr>
            </a:p>
          </p:txBody>
        </p:sp>
      </p:grpSp>
      <p:pic>
        <p:nvPicPr>
          <p:cNvPr id="457" name="Graphic 456">
            <a:extLst>
              <a:ext uri="{FF2B5EF4-FFF2-40B4-BE49-F238E27FC236}">
                <a16:creationId xmlns:a16="http://schemas.microsoft.com/office/drawing/2014/main" id="{E9A4E70A-AD46-4851-84D1-4E8896F8C90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24838" y="2255256"/>
            <a:ext cx="734667" cy="684348"/>
          </a:xfrm>
          <a:prstGeom prst="rect">
            <a:avLst/>
          </a:prstGeom>
        </p:spPr>
      </p:pic>
      <p:grpSp>
        <p:nvGrpSpPr>
          <p:cNvPr id="470" name="Group 469">
            <a:extLst>
              <a:ext uri="{FF2B5EF4-FFF2-40B4-BE49-F238E27FC236}">
                <a16:creationId xmlns:a16="http://schemas.microsoft.com/office/drawing/2014/main" id="{F937E9D0-36DE-44C1-9C56-773C78424ABE}"/>
              </a:ext>
            </a:extLst>
          </p:cNvPr>
          <p:cNvGrpSpPr/>
          <p:nvPr/>
        </p:nvGrpSpPr>
        <p:grpSpPr>
          <a:xfrm>
            <a:off x="526627" y="2336950"/>
            <a:ext cx="2347974" cy="400110"/>
            <a:chOff x="551020" y="1962900"/>
            <a:chExt cx="2347974" cy="400110"/>
          </a:xfrm>
        </p:grpSpPr>
        <p:grpSp>
          <p:nvGrpSpPr>
            <p:cNvPr id="469" name="Group 468">
              <a:extLst>
                <a:ext uri="{FF2B5EF4-FFF2-40B4-BE49-F238E27FC236}">
                  <a16:creationId xmlns:a16="http://schemas.microsoft.com/office/drawing/2014/main" id="{806C4D5D-F751-4442-9839-4CBEB8FF7BCD}"/>
                </a:ext>
              </a:extLst>
            </p:cNvPr>
            <p:cNvGrpSpPr/>
            <p:nvPr/>
          </p:nvGrpSpPr>
          <p:grpSpPr>
            <a:xfrm>
              <a:off x="551020" y="1962900"/>
              <a:ext cx="2347974" cy="400110"/>
              <a:chOff x="551020" y="1962900"/>
              <a:chExt cx="2347974" cy="400110"/>
            </a:xfrm>
          </p:grpSpPr>
          <p:sp>
            <p:nvSpPr>
              <p:cNvPr id="460" name="TextBox 459">
                <a:extLst>
                  <a:ext uri="{FF2B5EF4-FFF2-40B4-BE49-F238E27FC236}">
                    <a16:creationId xmlns:a16="http://schemas.microsoft.com/office/drawing/2014/main" id="{2A0B818B-54C6-4460-BD19-8229F5559389}"/>
                  </a:ext>
                </a:extLst>
              </p:cNvPr>
              <p:cNvSpPr txBox="1"/>
              <p:nvPr/>
            </p:nvSpPr>
            <p:spPr>
              <a:xfrm>
                <a:off x="1200823" y="1962900"/>
                <a:ext cx="1698171" cy="400110"/>
              </a:xfrm>
              <a:prstGeom prst="rect">
                <a:avLst/>
              </a:prstGeom>
              <a:noFill/>
            </p:spPr>
            <p:txBody>
              <a:bodyPr wrap="square">
                <a:spAutoFit/>
              </a:bodyPr>
              <a:lstStyle/>
              <a:p>
                <a:r>
                  <a:rPr lang="en-US" sz="2000" dirty="0">
                    <a:solidFill>
                      <a:srgbClr val="178D18"/>
                    </a:solidFill>
                    <a:latin typeface="+mj-lt"/>
                  </a:rPr>
                  <a:t>Training</a:t>
                </a:r>
                <a:endParaRPr lang="en-US" sz="2000" dirty="0">
                  <a:solidFill>
                    <a:srgbClr val="178D18"/>
                  </a:solidFill>
                </a:endParaRPr>
              </a:p>
            </p:txBody>
          </p:sp>
          <p:sp>
            <p:nvSpPr>
              <p:cNvPr id="466" name="Graphic 463">
                <a:extLst>
                  <a:ext uri="{FF2B5EF4-FFF2-40B4-BE49-F238E27FC236}">
                    <a16:creationId xmlns:a16="http://schemas.microsoft.com/office/drawing/2014/main" id="{73B984D6-527E-4B7D-9658-0CBCED3B0B06}"/>
                  </a:ext>
                </a:extLst>
              </p:cNvPr>
              <p:cNvSpPr/>
              <p:nvPr/>
            </p:nvSpPr>
            <p:spPr>
              <a:xfrm>
                <a:off x="551020" y="1983219"/>
                <a:ext cx="518160" cy="367664"/>
              </a:xfrm>
              <a:custGeom>
                <a:avLst/>
                <a:gdLst>
                  <a:gd name="connsiteX0" fmla="*/ 494348 w 518160"/>
                  <a:gd name="connsiteY0" fmla="*/ 367665 h 367664"/>
                  <a:gd name="connsiteX1" fmla="*/ 518160 w 518160"/>
                  <a:gd name="connsiteY1" fmla="*/ 260033 h 367664"/>
                  <a:gd name="connsiteX2" fmla="*/ 259080 w 518160"/>
                  <a:gd name="connsiteY2" fmla="*/ 0 h 367664"/>
                  <a:gd name="connsiteX3" fmla="*/ 0 w 518160"/>
                  <a:gd name="connsiteY3" fmla="*/ 259080 h 367664"/>
                  <a:gd name="connsiteX4" fmla="*/ 23813 w 518160"/>
                  <a:gd name="connsiteY4" fmla="*/ 366713 h 367664"/>
                  <a:gd name="connsiteX5" fmla="*/ 494348 w 518160"/>
                  <a:gd name="connsiteY5" fmla="*/ 366713 h 367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8160" h="367664">
                    <a:moveTo>
                      <a:pt x="494348" y="367665"/>
                    </a:moveTo>
                    <a:cubicBezTo>
                      <a:pt x="509588" y="334328"/>
                      <a:pt x="518160" y="298133"/>
                      <a:pt x="518160" y="260033"/>
                    </a:cubicBezTo>
                    <a:cubicBezTo>
                      <a:pt x="518160" y="116205"/>
                      <a:pt x="401955" y="0"/>
                      <a:pt x="259080" y="0"/>
                    </a:cubicBezTo>
                    <a:cubicBezTo>
                      <a:pt x="116205" y="0"/>
                      <a:pt x="0" y="116205"/>
                      <a:pt x="0" y="259080"/>
                    </a:cubicBezTo>
                    <a:cubicBezTo>
                      <a:pt x="0" y="297180"/>
                      <a:pt x="8572" y="334328"/>
                      <a:pt x="23813" y="366713"/>
                    </a:cubicBezTo>
                    <a:lnTo>
                      <a:pt x="494348" y="366713"/>
                    </a:lnTo>
                    <a:close/>
                  </a:path>
                </a:pathLst>
              </a:custGeom>
              <a:solidFill>
                <a:srgbClr val="008200">
                  <a:alpha val="90000"/>
                </a:srgbClr>
              </a:solidFill>
              <a:ln w="9525" cap="flat">
                <a:noFill/>
                <a:prstDash val="solid"/>
                <a:miter/>
              </a:ln>
            </p:spPr>
            <p:txBody>
              <a:bodyPr rtlCol="0" anchor="ctr"/>
              <a:lstStyle/>
              <a:p>
                <a:endParaRPr lang="en-US"/>
              </a:p>
            </p:txBody>
          </p:sp>
        </p:grpSp>
        <p:sp>
          <p:nvSpPr>
            <p:cNvPr id="468" name="Graphic 463">
              <a:extLst>
                <a:ext uri="{FF2B5EF4-FFF2-40B4-BE49-F238E27FC236}">
                  <a16:creationId xmlns:a16="http://schemas.microsoft.com/office/drawing/2014/main" id="{EDFD3A54-285D-4B0A-83A9-D41324A5ADEC}"/>
                </a:ext>
              </a:extLst>
            </p:cNvPr>
            <p:cNvSpPr/>
            <p:nvPr/>
          </p:nvSpPr>
          <p:spPr>
            <a:xfrm>
              <a:off x="759617" y="2131809"/>
              <a:ext cx="97155" cy="140017"/>
            </a:xfrm>
            <a:custGeom>
              <a:avLst/>
              <a:gdLst>
                <a:gd name="connsiteX0" fmla="*/ 60960 w 97155"/>
                <a:gd name="connsiteY0" fmla="*/ 57150 h 140017"/>
                <a:gd name="connsiteX1" fmla="*/ 65723 w 97155"/>
                <a:gd name="connsiteY1" fmla="*/ 42863 h 140017"/>
                <a:gd name="connsiteX2" fmla="*/ 60960 w 97155"/>
                <a:gd name="connsiteY2" fmla="*/ 31432 h 140017"/>
                <a:gd name="connsiteX3" fmla="*/ 49530 w 97155"/>
                <a:gd name="connsiteY3" fmla="*/ 26670 h 140017"/>
                <a:gd name="connsiteX4" fmla="*/ 24765 w 97155"/>
                <a:gd name="connsiteY4" fmla="*/ 44767 h 140017"/>
                <a:gd name="connsiteX5" fmla="*/ 0 w 97155"/>
                <a:gd name="connsiteY5" fmla="*/ 30480 h 140017"/>
                <a:gd name="connsiteX6" fmla="*/ 20955 w 97155"/>
                <a:gd name="connsiteY6" fmla="*/ 7620 h 140017"/>
                <a:gd name="connsiteX7" fmla="*/ 49530 w 97155"/>
                <a:gd name="connsiteY7" fmla="*/ 0 h 140017"/>
                <a:gd name="connsiteX8" fmla="*/ 80963 w 97155"/>
                <a:gd name="connsiteY8" fmla="*/ 11430 h 140017"/>
                <a:gd name="connsiteX9" fmla="*/ 94298 w 97155"/>
                <a:gd name="connsiteY9" fmla="*/ 41910 h 140017"/>
                <a:gd name="connsiteX10" fmla="*/ 88582 w 97155"/>
                <a:gd name="connsiteY10" fmla="*/ 61913 h 140017"/>
                <a:gd name="connsiteX11" fmla="*/ 68580 w 97155"/>
                <a:gd name="connsiteY11" fmla="*/ 86678 h 140017"/>
                <a:gd name="connsiteX12" fmla="*/ 43815 w 97155"/>
                <a:gd name="connsiteY12" fmla="*/ 112395 h 140017"/>
                <a:gd name="connsiteX13" fmla="*/ 97155 w 97155"/>
                <a:gd name="connsiteY13" fmla="*/ 112395 h 140017"/>
                <a:gd name="connsiteX14" fmla="*/ 97155 w 97155"/>
                <a:gd name="connsiteY14" fmla="*/ 140017 h 140017"/>
                <a:gd name="connsiteX15" fmla="*/ 3810 w 97155"/>
                <a:gd name="connsiteY15" fmla="*/ 140017 h 140017"/>
                <a:gd name="connsiteX16" fmla="*/ 3810 w 97155"/>
                <a:gd name="connsiteY16" fmla="*/ 117157 h 140017"/>
                <a:gd name="connsiteX17" fmla="*/ 43815 w 97155"/>
                <a:gd name="connsiteY17" fmla="*/ 76200 h 140017"/>
                <a:gd name="connsiteX18" fmla="*/ 60960 w 97155"/>
                <a:gd name="connsiteY18" fmla="*/ 57150 h 140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7155" h="140017">
                  <a:moveTo>
                    <a:pt x="60960" y="57150"/>
                  </a:moveTo>
                  <a:cubicBezTo>
                    <a:pt x="64770" y="52388"/>
                    <a:pt x="65723" y="47625"/>
                    <a:pt x="65723" y="42863"/>
                  </a:cubicBezTo>
                  <a:cubicBezTo>
                    <a:pt x="65723" y="38100"/>
                    <a:pt x="63818" y="34290"/>
                    <a:pt x="60960" y="31432"/>
                  </a:cubicBezTo>
                  <a:cubicBezTo>
                    <a:pt x="58103" y="28575"/>
                    <a:pt x="54293" y="26670"/>
                    <a:pt x="49530" y="26670"/>
                  </a:cubicBezTo>
                  <a:cubicBezTo>
                    <a:pt x="40957" y="26670"/>
                    <a:pt x="32385" y="32385"/>
                    <a:pt x="24765" y="44767"/>
                  </a:cubicBezTo>
                  <a:lnTo>
                    <a:pt x="0" y="30480"/>
                  </a:lnTo>
                  <a:cubicBezTo>
                    <a:pt x="6668" y="20955"/>
                    <a:pt x="13335" y="13335"/>
                    <a:pt x="20955" y="7620"/>
                  </a:cubicBezTo>
                  <a:cubicBezTo>
                    <a:pt x="28575" y="2857"/>
                    <a:pt x="38100" y="0"/>
                    <a:pt x="49530" y="0"/>
                  </a:cubicBezTo>
                  <a:cubicBezTo>
                    <a:pt x="60960" y="0"/>
                    <a:pt x="71438" y="3810"/>
                    <a:pt x="80963" y="11430"/>
                  </a:cubicBezTo>
                  <a:cubicBezTo>
                    <a:pt x="89535" y="19050"/>
                    <a:pt x="94298" y="29528"/>
                    <a:pt x="94298" y="41910"/>
                  </a:cubicBezTo>
                  <a:cubicBezTo>
                    <a:pt x="94298" y="48578"/>
                    <a:pt x="92393" y="55245"/>
                    <a:pt x="88582" y="61913"/>
                  </a:cubicBezTo>
                  <a:cubicBezTo>
                    <a:pt x="84773" y="68580"/>
                    <a:pt x="78105" y="76200"/>
                    <a:pt x="68580" y="86678"/>
                  </a:cubicBezTo>
                  <a:lnTo>
                    <a:pt x="43815" y="112395"/>
                  </a:lnTo>
                  <a:lnTo>
                    <a:pt x="97155" y="112395"/>
                  </a:lnTo>
                  <a:lnTo>
                    <a:pt x="97155" y="140017"/>
                  </a:lnTo>
                  <a:lnTo>
                    <a:pt x="3810" y="140017"/>
                  </a:lnTo>
                  <a:lnTo>
                    <a:pt x="3810" y="117157"/>
                  </a:lnTo>
                  <a:lnTo>
                    <a:pt x="43815" y="76200"/>
                  </a:lnTo>
                  <a:cubicBezTo>
                    <a:pt x="51435" y="68580"/>
                    <a:pt x="57150" y="61913"/>
                    <a:pt x="60960" y="57150"/>
                  </a:cubicBezTo>
                  <a:close/>
                </a:path>
              </a:pathLst>
            </a:custGeom>
            <a:solidFill>
              <a:srgbClr val="FFFFFF"/>
            </a:solidFill>
            <a:ln w="9525" cap="flat">
              <a:noFill/>
              <a:prstDash val="solid"/>
              <a:miter/>
            </a:ln>
          </p:spPr>
          <p:txBody>
            <a:bodyPr rtlCol="0" anchor="ctr"/>
            <a:lstStyle/>
            <a:p>
              <a:endParaRPr lang="en-US"/>
            </a:p>
          </p:txBody>
        </p:sp>
      </p:grpSp>
      <p:grpSp>
        <p:nvGrpSpPr>
          <p:cNvPr id="505" name="Group 504">
            <a:extLst>
              <a:ext uri="{FF2B5EF4-FFF2-40B4-BE49-F238E27FC236}">
                <a16:creationId xmlns:a16="http://schemas.microsoft.com/office/drawing/2014/main" id="{CDFF7134-45E2-483A-A9CF-2ED46EC187A7}"/>
              </a:ext>
            </a:extLst>
          </p:cNvPr>
          <p:cNvGrpSpPr/>
          <p:nvPr/>
        </p:nvGrpSpPr>
        <p:grpSpPr>
          <a:xfrm>
            <a:off x="535695" y="3102866"/>
            <a:ext cx="3548770" cy="400110"/>
            <a:chOff x="526627" y="2746166"/>
            <a:chExt cx="3548770" cy="400110"/>
          </a:xfrm>
        </p:grpSpPr>
        <p:grpSp>
          <p:nvGrpSpPr>
            <p:cNvPr id="500" name="Graphic 498">
              <a:extLst>
                <a:ext uri="{FF2B5EF4-FFF2-40B4-BE49-F238E27FC236}">
                  <a16:creationId xmlns:a16="http://schemas.microsoft.com/office/drawing/2014/main" id="{1723DA0F-24A7-43FB-85C8-0183FEE19A7C}"/>
                </a:ext>
              </a:extLst>
            </p:cNvPr>
            <p:cNvGrpSpPr/>
            <p:nvPr/>
          </p:nvGrpSpPr>
          <p:grpSpPr>
            <a:xfrm>
              <a:off x="526627" y="2752465"/>
              <a:ext cx="518160" cy="367664"/>
              <a:chOff x="1811894" y="3105072"/>
              <a:chExt cx="518160" cy="367664"/>
            </a:xfrm>
          </p:grpSpPr>
          <p:sp>
            <p:nvSpPr>
              <p:cNvPr id="501" name="Graphic 498">
                <a:extLst>
                  <a:ext uri="{FF2B5EF4-FFF2-40B4-BE49-F238E27FC236}">
                    <a16:creationId xmlns:a16="http://schemas.microsoft.com/office/drawing/2014/main" id="{9F0E2E7B-69E5-48B1-A5D0-2BDBADD7411F}"/>
                  </a:ext>
                </a:extLst>
              </p:cNvPr>
              <p:cNvSpPr/>
              <p:nvPr/>
            </p:nvSpPr>
            <p:spPr>
              <a:xfrm>
                <a:off x="1811894" y="3105072"/>
                <a:ext cx="518160" cy="367664"/>
              </a:xfrm>
              <a:custGeom>
                <a:avLst/>
                <a:gdLst>
                  <a:gd name="connsiteX0" fmla="*/ 494348 w 518160"/>
                  <a:gd name="connsiteY0" fmla="*/ 367665 h 367664"/>
                  <a:gd name="connsiteX1" fmla="*/ 518160 w 518160"/>
                  <a:gd name="connsiteY1" fmla="*/ 260033 h 367664"/>
                  <a:gd name="connsiteX2" fmla="*/ 259080 w 518160"/>
                  <a:gd name="connsiteY2" fmla="*/ 0 h 367664"/>
                  <a:gd name="connsiteX3" fmla="*/ 0 w 518160"/>
                  <a:gd name="connsiteY3" fmla="*/ 259080 h 367664"/>
                  <a:gd name="connsiteX4" fmla="*/ 23813 w 518160"/>
                  <a:gd name="connsiteY4" fmla="*/ 366713 h 367664"/>
                  <a:gd name="connsiteX5" fmla="*/ 494348 w 518160"/>
                  <a:gd name="connsiteY5" fmla="*/ 366713 h 367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8160" h="367664">
                    <a:moveTo>
                      <a:pt x="494348" y="367665"/>
                    </a:moveTo>
                    <a:cubicBezTo>
                      <a:pt x="509588" y="334328"/>
                      <a:pt x="518160" y="298133"/>
                      <a:pt x="518160" y="260033"/>
                    </a:cubicBezTo>
                    <a:cubicBezTo>
                      <a:pt x="518160" y="116205"/>
                      <a:pt x="401955" y="0"/>
                      <a:pt x="259080" y="0"/>
                    </a:cubicBezTo>
                    <a:cubicBezTo>
                      <a:pt x="116205" y="0"/>
                      <a:pt x="0" y="116205"/>
                      <a:pt x="0" y="259080"/>
                    </a:cubicBezTo>
                    <a:cubicBezTo>
                      <a:pt x="0" y="297180"/>
                      <a:pt x="8572" y="334328"/>
                      <a:pt x="23813" y="366713"/>
                    </a:cubicBezTo>
                    <a:lnTo>
                      <a:pt x="494348" y="366713"/>
                    </a:lnTo>
                    <a:close/>
                  </a:path>
                </a:pathLst>
              </a:custGeom>
              <a:solidFill>
                <a:srgbClr val="00B0F0"/>
              </a:solidFill>
              <a:ln w="9525" cap="flat">
                <a:noFill/>
                <a:prstDash val="solid"/>
                <a:miter/>
              </a:ln>
            </p:spPr>
            <p:txBody>
              <a:bodyPr rtlCol="0" anchor="ctr"/>
              <a:lstStyle/>
              <a:p>
                <a:endParaRPr lang="en-US"/>
              </a:p>
            </p:txBody>
          </p:sp>
          <p:sp>
            <p:nvSpPr>
              <p:cNvPr id="503" name="Graphic 498">
                <a:extLst>
                  <a:ext uri="{FF2B5EF4-FFF2-40B4-BE49-F238E27FC236}">
                    <a16:creationId xmlns:a16="http://schemas.microsoft.com/office/drawing/2014/main" id="{D37EE088-2C7F-44CA-8E7B-1A518F59F048}"/>
                  </a:ext>
                </a:extLst>
              </p:cNvPr>
              <p:cNvSpPr/>
              <p:nvPr/>
            </p:nvSpPr>
            <p:spPr>
              <a:xfrm>
                <a:off x="2022397" y="3257472"/>
                <a:ext cx="97155" cy="137159"/>
              </a:xfrm>
              <a:custGeom>
                <a:avLst/>
                <a:gdLst>
                  <a:gd name="connsiteX0" fmla="*/ 7620 w 97155"/>
                  <a:gd name="connsiteY0" fmla="*/ 25718 h 137159"/>
                  <a:gd name="connsiteX1" fmla="*/ 7620 w 97155"/>
                  <a:gd name="connsiteY1" fmla="*/ 0 h 137159"/>
                  <a:gd name="connsiteX2" fmla="*/ 90488 w 97155"/>
                  <a:gd name="connsiteY2" fmla="*/ 0 h 137159"/>
                  <a:gd name="connsiteX3" fmla="*/ 90488 w 97155"/>
                  <a:gd name="connsiteY3" fmla="*/ 20955 h 137159"/>
                  <a:gd name="connsiteX4" fmla="*/ 62865 w 97155"/>
                  <a:gd name="connsiteY4" fmla="*/ 52388 h 137159"/>
                  <a:gd name="connsiteX5" fmla="*/ 88582 w 97155"/>
                  <a:gd name="connsiteY5" fmla="*/ 65723 h 137159"/>
                  <a:gd name="connsiteX6" fmla="*/ 97155 w 97155"/>
                  <a:gd name="connsiteY6" fmla="*/ 91440 h 137159"/>
                  <a:gd name="connsiteX7" fmla="*/ 82868 w 97155"/>
                  <a:gd name="connsiteY7" fmla="*/ 124778 h 137159"/>
                  <a:gd name="connsiteX8" fmla="*/ 45720 w 97155"/>
                  <a:gd name="connsiteY8" fmla="*/ 137160 h 137159"/>
                  <a:gd name="connsiteX9" fmla="*/ 0 w 97155"/>
                  <a:gd name="connsiteY9" fmla="*/ 120968 h 137159"/>
                  <a:gd name="connsiteX10" fmla="*/ 12382 w 97155"/>
                  <a:gd name="connsiteY10" fmla="*/ 97155 h 137159"/>
                  <a:gd name="connsiteX11" fmla="*/ 46673 w 97155"/>
                  <a:gd name="connsiteY11" fmla="*/ 110490 h 137159"/>
                  <a:gd name="connsiteX12" fmla="*/ 61913 w 97155"/>
                  <a:gd name="connsiteY12" fmla="*/ 105728 h 137159"/>
                  <a:gd name="connsiteX13" fmla="*/ 67627 w 97155"/>
                  <a:gd name="connsiteY13" fmla="*/ 92393 h 137159"/>
                  <a:gd name="connsiteX14" fmla="*/ 60960 w 97155"/>
                  <a:gd name="connsiteY14" fmla="*/ 79057 h 137159"/>
                  <a:gd name="connsiteX15" fmla="*/ 41910 w 97155"/>
                  <a:gd name="connsiteY15" fmla="*/ 74295 h 137159"/>
                  <a:gd name="connsiteX16" fmla="*/ 23813 w 97155"/>
                  <a:gd name="connsiteY16" fmla="*/ 78105 h 137159"/>
                  <a:gd name="connsiteX17" fmla="*/ 23813 w 97155"/>
                  <a:gd name="connsiteY17" fmla="*/ 57150 h 137159"/>
                  <a:gd name="connsiteX18" fmla="*/ 49530 w 97155"/>
                  <a:gd name="connsiteY18" fmla="*/ 26670 h 137159"/>
                  <a:gd name="connsiteX19" fmla="*/ 7620 w 97155"/>
                  <a:gd name="connsiteY19" fmla="*/ 26670 h 13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7155" h="137159">
                    <a:moveTo>
                      <a:pt x="7620" y="25718"/>
                    </a:moveTo>
                    <a:lnTo>
                      <a:pt x="7620" y="0"/>
                    </a:lnTo>
                    <a:lnTo>
                      <a:pt x="90488" y="0"/>
                    </a:lnTo>
                    <a:lnTo>
                      <a:pt x="90488" y="20955"/>
                    </a:lnTo>
                    <a:lnTo>
                      <a:pt x="62865" y="52388"/>
                    </a:lnTo>
                    <a:cubicBezTo>
                      <a:pt x="73343" y="54293"/>
                      <a:pt x="81915" y="59055"/>
                      <a:pt x="88582" y="65723"/>
                    </a:cubicBezTo>
                    <a:cubicBezTo>
                      <a:pt x="94298" y="73343"/>
                      <a:pt x="97155" y="81915"/>
                      <a:pt x="97155" y="91440"/>
                    </a:cubicBezTo>
                    <a:cubicBezTo>
                      <a:pt x="97155" y="105728"/>
                      <a:pt x="92393" y="117157"/>
                      <a:pt x="82868" y="124778"/>
                    </a:cubicBezTo>
                    <a:cubicBezTo>
                      <a:pt x="73343" y="133350"/>
                      <a:pt x="60960" y="137160"/>
                      <a:pt x="45720" y="137160"/>
                    </a:cubicBezTo>
                    <a:cubicBezTo>
                      <a:pt x="30480" y="137160"/>
                      <a:pt x="15240" y="131445"/>
                      <a:pt x="0" y="120968"/>
                    </a:cubicBezTo>
                    <a:lnTo>
                      <a:pt x="12382" y="97155"/>
                    </a:lnTo>
                    <a:cubicBezTo>
                      <a:pt x="24765" y="106680"/>
                      <a:pt x="37148" y="110490"/>
                      <a:pt x="46673" y="110490"/>
                    </a:cubicBezTo>
                    <a:cubicBezTo>
                      <a:pt x="52388" y="110490"/>
                      <a:pt x="58102" y="108585"/>
                      <a:pt x="61913" y="105728"/>
                    </a:cubicBezTo>
                    <a:cubicBezTo>
                      <a:pt x="65723" y="102870"/>
                      <a:pt x="67627" y="98107"/>
                      <a:pt x="67627" y="92393"/>
                    </a:cubicBezTo>
                    <a:cubicBezTo>
                      <a:pt x="67627" y="86678"/>
                      <a:pt x="65723" y="81915"/>
                      <a:pt x="60960" y="79057"/>
                    </a:cubicBezTo>
                    <a:cubicBezTo>
                      <a:pt x="56198" y="76200"/>
                      <a:pt x="50482" y="74295"/>
                      <a:pt x="41910" y="74295"/>
                    </a:cubicBezTo>
                    <a:cubicBezTo>
                      <a:pt x="38100" y="74295"/>
                      <a:pt x="31432" y="75248"/>
                      <a:pt x="23813" y="78105"/>
                    </a:cubicBezTo>
                    <a:lnTo>
                      <a:pt x="23813" y="57150"/>
                    </a:lnTo>
                    <a:lnTo>
                      <a:pt x="49530" y="26670"/>
                    </a:lnTo>
                    <a:lnTo>
                      <a:pt x="7620" y="26670"/>
                    </a:lnTo>
                    <a:close/>
                  </a:path>
                </a:pathLst>
              </a:custGeom>
              <a:solidFill>
                <a:srgbClr val="FFFFFF"/>
              </a:solidFill>
              <a:ln w="9525" cap="flat">
                <a:noFill/>
                <a:prstDash val="solid"/>
                <a:miter/>
              </a:ln>
            </p:spPr>
            <p:txBody>
              <a:bodyPr rtlCol="0" anchor="ctr"/>
              <a:lstStyle/>
              <a:p>
                <a:endParaRPr lang="en-US"/>
              </a:p>
            </p:txBody>
          </p:sp>
        </p:grpSp>
        <p:sp>
          <p:nvSpPr>
            <p:cNvPr id="504" name="TextBox 503">
              <a:extLst>
                <a:ext uri="{FF2B5EF4-FFF2-40B4-BE49-F238E27FC236}">
                  <a16:creationId xmlns:a16="http://schemas.microsoft.com/office/drawing/2014/main" id="{AC7CDC03-145B-4452-8A4A-B44C9ECCE0D4}"/>
                </a:ext>
              </a:extLst>
            </p:cNvPr>
            <p:cNvSpPr txBox="1"/>
            <p:nvPr/>
          </p:nvSpPr>
          <p:spPr>
            <a:xfrm>
              <a:off x="1207815" y="2746166"/>
              <a:ext cx="2867582" cy="400110"/>
            </a:xfrm>
            <a:prstGeom prst="rect">
              <a:avLst/>
            </a:prstGeom>
            <a:noFill/>
          </p:spPr>
          <p:txBody>
            <a:bodyPr wrap="square">
              <a:spAutoFit/>
            </a:bodyPr>
            <a:lstStyle/>
            <a:p>
              <a:r>
                <a:rPr lang="en-US" sz="2000" dirty="0">
                  <a:solidFill>
                    <a:srgbClr val="00B0F0"/>
                  </a:solidFill>
                  <a:latin typeface="+mj-lt"/>
                </a:rPr>
                <a:t>Serve Clients Requests</a:t>
              </a:r>
            </a:p>
          </p:txBody>
        </p:sp>
      </p:grpSp>
    </p:spTree>
    <p:extLst>
      <p:ext uri="{BB962C8B-B14F-4D97-AF65-F5344CB8AC3E}">
        <p14:creationId xmlns:p14="http://schemas.microsoft.com/office/powerpoint/2010/main" val="2220664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46"/>
                                        </p:tgtEl>
                                        <p:attrNameLst>
                                          <p:attrName>style.visibility</p:attrName>
                                        </p:attrNameLst>
                                      </p:cBhvr>
                                      <p:to>
                                        <p:strVal val="visible"/>
                                      </p:to>
                                    </p:set>
                                    <p:animEffect transition="in" filter="barn(inVertical)">
                                      <p:cBhvr>
                                        <p:cTn id="7" dur="500"/>
                                        <p:tgtEl>
                                          <p:spTgt spid="446"/>
                                        </p:tgtEl>
                                      </p:cBhvr>
                                    </p:animEffect>
                                  </p:childTnLst>
                                </p:cTn>
                              </p:par>
                              <p:par>
                                <p:cTn id="8" presetID="14" presetClass="entr" presetSubtype="10" fill="hold" nodeType="withEffect">
                                  <p:stCondLst>
                                    <p:cond delay="0"/>
                                  </p:stCondLst>
                                  <p:childTnLst>
                                    <p:set>
                                      <p:cBhvr>
                                        <p:cTn id="9" dur="1" fill="hold">
                                          <p:stCondLst>
                                            <p:cond delay="0"/>
                                          </p:stCondLst>
                                        </p:cTn>
                                        <p:tgtEl>
                                          <p:spTgt spid="455"/>
                                        </p:tgtEl>
                                        <p:attrNameLst>
                                          <p:attrName>style.visibility</p:attrName>
                                        </p:attrNameLst>
                                      </p:cBhvr>
                                      <p:to>
                                        <p:strVal val="visible"/>
                                      </p:to>
                                    </p:set>
                                    <p:animEffect transition="in" filter="randombar(horizontal)">
                                      <p:cBhvr>
                                        <p:cTn id="10" dur="500"/>
                                        <p:tgtEl>
                                          <p:spTgt spid="455"/>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446"/>
                                        </p:tgtEl>
                                        <p:attrNameLst>
                                          <p:attrName>style.visibility</p:attrName>
                                        </p:attrNameLst>
                                      </p:cBhvr>
                                      <p:to>
                                        <p:strVal val="hidden"/>
                                      </p:to>
                                    </p:set>
                                  </p:childTnLst>
                                </p:cTn>
                              </p:par>
                              <p:par>
                                <p:cTn id="15" presetID="45" presetClass="entr" presetSubtype="0" fill="hold" nodeType="withEffect">
                                  <p:stCondLst>
                                    <p:cond delay="0"/>
                                  </p:stCondLst>
                                  <p:childTnLst>
                                    <p:set>
                                      <p:cBhvr>
                                        <p:cTn id="16" dur="1" fill="hold">
                                          <p:stCondLst>
                                            <p:cond delay="0"/>
                                          </p:stCondLst>
                                        </p:cTn>
                                        <p:tgtEl>
                                          <p:spTgt spid="457"/>
                                        </p:tgtEl>
                                        <p:attrNameLst>
                                          <p:attrName>style.visibility</p:attrName>
                                        </p:attrNameLst>
                                      </p:cBhvr>
                                      <p:to>
                                        <p:strVal val="visible"/>
                                      </p:to>
                                    </p:set>
                                    <p:animEffect transition="in" filter="fade">
                                      <p:cBhvr>
                                        <p:cTn id="17" dur="2000"/>
                                        <p:tgtEl>
                                          <p:spTgt spid="457"/>
                                        </p:tgtEl>
                                      </p:cBhvr>
                                    </p:animEffect>
                                    <p:anim calcmode="lin" valueType="num">
                                      <p:cBhvr>
                                        <p:cTn id="18" dur="2000" fill="hold"/>
                                        <p:tgtEl>
                                          <p:spTgt spid="457"/>
                                        </p:tgtEl>
                                        <p:attrNameLst>
                                          <p:attrName>ppt_w</p:attrName>
                                        </p:attrNameLst>
                                      </p:cBhvr>
                                      <p:tavLst>
                                        <p:tav tm="0" fmla="#ppt_w*sin(2.5*pi*$)">
                                          <p:val>
                                            <p:fltVal val="0"/>
                                          </p:val>
                                        </p:tav>
                                        <p:tav tm="100000">
                                          <p:val>
                                            <p:fltVal val="1"/>
                                          </p:val>
                                        </p:tav>
                                      </p:tavLst>
                                    </p:anim>
                                    <p:anim calcmode="lin" valueType="num">
                                      <p:cBhvr>
                                        <p:cTn id="19" dur="2000" fill="hold"/>
                                        <p:tgtEl>
                                          <p:spTgt spid="457"/>
                                        </p:tgtEl>
                                        <p:attrNameLst>
                                          <p:attrName>ppt_h</p:attrName>
                                        </p:attrNameLst>
                                      </p:cBhvr>
                                      <p:tavLst>
                                        <p:tav tm="0">
                                          <p:val>
                                            <p:strVal val="#ppt_h"/>
                                          </p:val>
                                        </p:tav>
                                        <p:tav tm="100000">
                                          <p:val>
                                            <p:strVal val="#ppt_h"/>
                                          </p:val>
                                        </p:tav>
                                      </p:tavLst>
                                    </p:anim>
                                  </p:childTnLst>
                                </p:cTn>
                              </p:par>
                              <p:par>
                                <p:cTn id="20" presetID="14" presetClass="entr" presetSubtype="10" fill="hold" nodeType="withEffect">
                                  <p:stCondLst>
                                    <p:cond delay="0"/>
                                  </p:stCondLst>
                                  <p:childTnLst>
                                    <p:set>
                                      <p:cBhvr>
                                        <p:cTn id="21" dur="1" fill="hold">
                                          <p:stCondLst>
                                            <p:cond delay="0"/>
                                          </p:stCondLst>
                                        </p:cTn>
                                        <p:tgtEl>
                                          <p:spTgt spid="470"/>
                                        </p:tgtEl>
                                        <p:attrNameLst>
                                          <p:attrName>style.visibility</p:attrName>
                                        </p:attrNameLst>
                                      </p:cBhvr>
                                      <p:to>
                                        <p:strVal val="visible"/>
                                      </p:to>
                                    </p:set>
                                    <p:animEffect transition="in" filter="randombar(horizontal)">
                                      <p:cBhvr>
                                        <p:cTn id="22" dur="500"/>
                                        <p:tgtEl>
                                          <p:spTgt spid="470"/>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457"/>
                                        </p:tgtEl>
                                        <p:attrNameLst>
                                          <p:attrName>style.visibility</p:attrName>
                                        </p:attrNameLst>
                                      </p:cBhvr>
                                      <p:to>
                                        <p:strVal val="hidden"/>
                                      </p:to>
                                    </p:set>
                                  </p:childTnLst>
                                </p:cTn>
                              </p:par>
                              <p:par>
                                <p:cTn id="27" presetID="16" presetClass="entr" presetSubtype="37" fill="hold" nodeType="withEffect">
                                  <p:stCondLst>
                                    <p:cond delay="0"/>
                                  </p:stCondLst>
                                  <p:childTnLst>
                                    <p:set>
                                      <p:cBhvr>
                                        <p:cTn id="28" dur="1" fill="hold">
                                          <p:stCondLst>
                                            <p:cond delay="0"/>
                                          </p:stCondLst>
                                        </p:cTn>
                                        <p:tgtEl>
                                          <p:spTgt spid="473"/>
                                        </p:tgtEl>
                                        <p:attrNameLst>
                                          <p:attrName>style.visibility</p:attrName>
                                        </p:attrNameLst>
                                      </p:cBhvr>
                                      <p:to>
                                        <p:strVal val="visible"/>
                                      </p:to>
                                    </p:set>
                                    <p:animEffect transition="in" filter="barn(outVertical)">
                                      <p:cBhvr>
                                        <p:cTn id="29" dur="500"/>
                                        <p:tgtEl>
                                          <p:spTgt spid="473"/>
                                        </p:tgtEl>
                                      </p:cBhvr>
                                    </p:animEffect>
                                  </p:childTnLst>
                                </p:cTn>
                              </p:par>
                              <p:par>
                                <p:cTn id="30" presetID="14" presetClass="entr" presetSubtype="10" fill="hold" nodeType="withEffect">
                                  <p:stCondLst>
                                    <p:cond delay="0"/>
                                  </p:stCondLst>
                                  <p:childTnLst>
                                    <p:set>
                                      <p:cBhvr>
                                        <p:cTn id="31" dur="1" fill="hold">
                                          <p:stCondLst>
                                            <p:cond delay="0"/>
                                          </p:stCondLst>
                                        </p:cTn>
                                        <p:tgtEl>
                                          <p:spTgt spid="505"/>
                                        </p:tgtEl>
                                        <p:attrNameLst>
                                          <p:attrName>style.visibility</p:attrName>
                                        </p:attrNameLst>
                                      </p:cBhvr>
                                      <p:to>
                                        <p:strVal val="visible"/>
                                      </p:to>
                                    </p:set>
                                    <p:animEffect transition="in" filter="randombar(horizontal)">
                                      <p:cBhvr>
                                        <p:cTn id="32" dur="500"/>
                                        <p:tgtEl>
                                          <p:spTgt spid="5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29">
            <a:extLst>
              <a:ext uri="{FF2B5EF4-FFF2-40B4-BE49-F238E27FC236}">
                <a16:creationId xmlns:a16="http://schemas.microsoft.com/office/drawing/2014/main" id="{9A854AFB-1ED4-4F9E-A147-98813F9400F8}"/>
              </a:ext>
            </a:extLst>
          </p:cNvPr>
          <p:cNvSpPr>
            <a:spLocks noGrp="1"/>
          </p:cNvSpPr>
          <p:nvPr>
            <p:ph type="title"/>
          </p:nvPr>
        </p:nvSpPr>
        <p:spPr/>
        <p:txBody>
          <a:bodyPr/>
          <a:lstStyle/>
          <a:p>
            <a:r>
              <a:rPr lang="en-US" dirty="0"/>
              <a:t>Backdoor Attack</a:t>
            </a:r>
            <a:br>
              <a:rPr lang="en-US" dirty="0"/>
            </a:br>
            <a:endParaRPr lang="en-US" dirty="0"/>
          </a:p>
        </p:txBody>
      </p:sp>
      <p:sp>
        <p:nvSpPr>
          <p:cNvPr id="35" name="Slide Number Placeholder 34">
            <a:extLst>
              <a:ext uri="{FF2B5EF4-FFF2-40B4-BE49-F238E27FC236}">
                <a16:creationId xmlns:a16="http://schemas.microsoft.com/office/drawing/2014/main" id="{C35E5ED5-2FC4-4229-B4DF-DFFDB6C84547}"/>
              </a:ext>
            </a:extLst>
          </p:cNvPr>
          <p:cNvSpPr>
            <a:spLocks noGrp="1"/>
          </p:cNvSpPr>
          <p:nvPr>
            <p:ph type="sldNum" sz="quarter" idx="12"/>
          </p:nvPr>
        </p:nvSpPr>
        <p:spPr/>
        <p:txBody>
          <a:bodyPr/>
          <a:lstStyle/>
          <a:p>
            <a:pPr>
              <a:defRPr/>
            </a:pPr>
            <a:fld id="{D3F604EC-95A9-A240-90B9-B51EF558DEAA}" type="slidenum">
              <a:rPr lang="en-US" smtClean="0"/>
              <a:pPr>
                <a:defRPr/>
              </a:pPr>
              <a:t>20</a:t>
            </a:fld>
            <a:endParaRPr lang="en-US" dirty="0"/>
          </a:p>
        </p:txBody>
      </p:sp>
      <p:grpSp>
        <p:nvGrpSpPr>
          <p:cNvPr id="4" name="Graphic 2">
            <a:extLst>
              <a:ext uri="{FF2B5EF4-FFF2-40B4-BE49-F238E27FC236}">
                <a16:creationId xmlns:a16="http://schemas.microsoft.com/office/drawing/2014/main" id="{12906F5F-D0A5-402A-B834-57A255ACE2B4}"/>
              </a:ext>
            </a:extLst>
          </p:cNvPr>
          <p:cNvGrpSpPr/>
          <p:nvPr/>
        </p:nvGrpSpPr>
        <p:grpSpPr>
          <a:xfrm>
            <a:off x="4250494" y="1699728"/>
            <a:ext cx="3300504" cy="1960163"/>
            <a:chOff x="3109117" y="1832830"/>
            <a:chExt cx="3300504" cy="1960163"/>
          </a:xfrm>
        </p:grpSpPr>
        <p:grpSp>
          <p:nvGrpSpPr>
            <p:cNvPr id="5" name="Graphic 2">
              <a:extLst>
                <a:ext uri="{FF2B5EF4-FFF2-40B4-BE49-F238E27FC236}">
                  <a16:creationId xmlns:a16="http://schemas.microsoft.com/office/drawing/2014/main" id="{224C5309-42D9-4C07-9BC1-10EA56B09274}"/>
                </a:ext>
              </a:extLst>
            </p:cNvPr>
            <p:cNvGrpSpPr/>
            <p:nvPr/>
          </p:nvGrpSpPr>
          <p:grpSpPr>
            <a:xfrm>
              <a:off x="3659126" y="1840602"/>
              <a:ext cx="1089601" cy="442356"/>
              <a:chOff x="3659126" y="1840602"/>
              <a:chExt cx="1089601" cy="442356"/>
            </a:xfrm>
          </p:grpSpPr>
          <p:sp>
            <p:nvSpPr>
              <p:cNvPr id="6" name="Graphic 2">
                <a:extLst>
                  <a:ext uri="{FF2B5EF4-FFF2-40B4-BE49-F238E27FC236}">
                    <a16:creationId xmlns:a16="http://schemas.microsoft.com/office/drawing/2014/main" id="{86843FBE-EFFD-484C-A0DC-2F8C457AF771}"/>
                  </a:ext>
                </a:extLst>
              </p:cNvPr>
              <p:cNvSpPr/>
              <p:nvPr/>
            </p:nvSpPr>
            <p:spPr>
              <a:xfrm>
                <a:off x="3659126" y="1840602"/>
                <a:ext cx="896011" cy="63909"/>
              </a:xfrm>
              <a:custGeom>
                <a:avLst/>
                <a:gdLst>
                  <a:gd name="connsiteX0" fmla="*/ 864037 w 896011"/>
                  <a:gd name="connsiteY0" fmla="*/ 63910 h 63909"/>
                  <a:gd name="connsiteX1" fmla="*/ 31955 w 896011"/>
                  <a:gd name="connsiteY1" fmla="*/ 63910 h 63909"/>
                  <a:gd name="connsiteX2" fmla="*/ 0 w 896011"/>
                  <a:gd name="connsiteY2" fmla="*/ 31955 h 63909"/>
                  <a:gd name="connsiteX3" fmla="*/ 0 w 896011"/>
                  <a:gd name="connsiteY3" fmla="*/ 31955 h 63909"/>
                  <a:gd name="connsiteX4" fmla="*/ 31955 w 896011"/>
                  <a:gd name="connsiteY4" fmla="*/ 0 h 63909"/>
                  <a:gd name="connsiteX5" fmla="*/ 864037 w 896011"/>
                  <a:gd name="connsiteY5" fmla="*/ 0 h 63909"/>
                  <a:gd name="connsiteX6" fmla="*/ 895992 w 896011"/>
                  <a:gd name="connsiteY6" fmla="*/ 31955 h 63909"/>
                  <a:gd name="connsiteX7" fmla="*/ 895992 w 896011"/>
                  <a:gd name="connsiteY7" fmla="*/ 31955 h 63909"/>
                  <a:gd name="connsiteX8" fmla="*/ 864037 w 896011"/>
                  <a:gd name="connsiteY8" fmla="*/ 63910 h 63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6011" h="63909">
                    <a:moveTo>
                      <a:pt x="864037" y="63910"/>
                    </a:moveTo>
                    <a:lnTo>
                      <a:pt x="31955" y="63910"/>
                    </a:lnTo>
                    <a:cubicBezTo>
                      <a:pt x="14411" y="63910"/>
                      <a:pt x="0" y="49499"/>
                      <a:pt x="0" y="31955"/>
                    </a:cubicBezTo>
                    <a:lnTo>
                      <a:pt x="0" y="31955"/>
                    </a:lnTo>
                    <a:cubicBezTo>
                      <a:pt x="0" y="14411"/>
                      <a:pt x="14411" y="0"/>
                      <a:pt x="31955" y="0"/>
                    </a:cubicBezTo>
                    <a:lnTo>
                      <a:pt x="864037" y="0"/>
                    </a:lnTo>
                    <a:cubicBezTo>
                      <a:pt x="881581" y="0"/>
                      <a:pt x="895992" y="14411"/>
                      <a:pt x="895992" y="31955"/>
                    </a:cubicBezTo>
                    <a:lnTo>
                      <a:pt x="895992" y="31955"/>
                    </a:lnTo>
                    <a:cubicBezTo>
                      <a:pt x="896619" y="49499"/>
                      <a:pt x="882208" y="63910"/>
                      <a:pt x="864037" y="63910"/>
                    </a:cubicBezTo>
                    <a:close/>
                  </a:path>
                </a:pathLst>
              </a:custGeom>
              <a:solidFill>
                <a:srgbClr val="5AB6FF">
                  <a:alpha val="20000"/>
                </a:srgbClr>
              </a:solidFill>
              <a:ln w="6263" cap="flat">
                <a:noFill/>
                <a:prstDash val="solid"/>
                <a:miter/>
              </a:ln>
            </p:spPr>
            <p:txBody>
              <a:bodyPr rtlCol="0" anchor="ctr"/>
              <a:lstStyle/>
              <a:p>
                <a:endParaRPr lang="en-US"/>
              </a:p>
            </p:txBody>
          </p:sp>
          <p:sp>
            <p:nvSpPr>
              <p:cNvPr id="7" name="Graphic 2">
                <a:extLst>
                  <a:ext uri="{FF2B5EF4-FFF2-40B4-BE49-F238E27FC236}">
                    <a16:creationId xmlns:a16="http://schemas.microsoft.com/office/drawing/2014/main" id="{FA2EC129-F889-4DAD-B225-60EB72EC85B7}"/>
                  </a:ext>
                </a:extLst>
              </p:cNvPr>
              <p:cNvSpPr/>
              <p:nvPr/>
            </p:nvSpPr>
            <p:spPr>
              <a:xfrm>
                <a:off x="3759377" y="1966542"/>
                <a:ext cx="895992" cy="63910"/>
              </a:xfrm>
              <a:custGeom>
                <a:avLst/>
                <a:gdLst>
                  <a:gd name="connsiteX0" fmla="*/ 864037 w 895992"/>
                  <a:gd name="connsiteY0" fmla="*/ 63910 h 63910"/>
                  <a:gd name="connsiteX1" fmla="*/ 31955 w 895992"/>
                  <a:gd name="connsiteY1" fmla="*/ 63910 h 63910"/>
                  <a:gd name="connsiteX2" fmla="*/ 0 w 895992"/>
                  <a:gd name="connsiteY2" fmla="*/ 31955 h 63910"/>
                  <a:gd name="connsiteX3" fmla="*/ 0 w 895992"/>
                  <a:gd name="connsiteY3" fmla="*/ 31955 h 63910"/>
                  <a:gd name="connsiteX4" fmla="*/ 31955 w 895992"/>
                  <a:gd name="connsiteY4" fmla="*/ 0 h 63910"/>
                  <a:gd name="connsiteX5" fmla="*/ 864037 w 895992"/>
                  <a:gd name="connsiteY5" fmla="*/ 0 h 63910"/>
                  <a:gd name="connsiteX6" fmla="*/ 895992 w 895992"/>
                  <a:gd name="connsiteY6" fmla="*/ 31955 h 63910"/>
                  <a:gd name="connsiteX7" fmla="*/ 895992 w 895992"/>
                  <a:gd name="connsiteY7" fmla="*/ 31955 h 63910"/>
                  <a:gd name="connsiteX8" fmla="*/ 864037 w 895992"/>
                  <a:gd name="connsiteY8" fmla="*/ 63910 h 63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5992" h="63910">
                    <a:moveTo>
                      <a:pt x="864037" y="63910"/>
                    </a:moveTo>
                    <a:lnTo>
                      <a:pt x="31955" y="63910"/>
                    </a:lnTo>
                    <a:cubicBezTo>
                      <a:pt x="14411" y="63910"/>
                      <a:pt x="0" y="49499"/>
                      <a:pt x="0" y="31955"/>
                    </a:cubicBezTo>
                    <a:lnTo>
                      <a:pt x="0" y="31955"/>
                    </a:lnTo>
                    <a:cubicBezTo>
                      <a:pt x="0" y="14411"/>
                      <a:pt x="14411" y="0"/>
                      <a:pt x="31955" y="0"/>
                    </a:cubicBezTo>
                    <a:lnTo>
                      <a:pt x="864037" y="0"/>
                    </a:lnTo>
                    <a:cubicBezTo>
                      <a:pt x="881581" y="0"/>
                      <a:pt x="895992" y="14411"/>
                      <a:pt x="895992" y="31955"/>
                    </a:cubicBezTo>
                    <a:lnTo>
                      <a:pt x="895992" y="31955"/>
                    </a:lnTo>
                    <a:cubicBezTo>
                      <a:pt x="895992" y="49499"/>
                      <a:pt x="881581" y="63910"/>
                      <a:pt x="864037" y="63910"/>
                    </a:cubicBezTo>
                    <a:close/>
                  </a:path>
                </a:pathLst>
              </a:custGeom>
              <a:solidFill>
                <a:srgbClr val="5AB6FF">
                  <a:alpha val="53000"/>
                </a:srgbClr>
              </a:solidFill>
              <a:ln w="6263" cap="flat">
                <a:noFill/>
                <a:prstDash val="solid"/>
                <a:miter/>
              </a:ln>
            </p:spPr>
            <p:txBody>
              <a:bodyPr rtlCol="0" anchor="ctr"/>
              <a:lstStyle/>
              <a:p>
                <a:endParaRPr lang="en-US"/>
              </a:p>
            </p:txBody>
          </p:sp>
          <p:sp>
            <p:nvSpPr>
              <p:cNvPr id="8" name="Graphic 2">
                <a:extLst>
                  <a:ext uri="{FF2B5EF4-FFF2-40B4-BE49-F238E27FC236}">
                    <a16:creationId xmlns:a16="http://schemas.microsoft.com/office/drawing/2014/main" id="{A925656F-B798-4E17-AA95-D0807247A998}"/>
                  </a:ext>
                </a:extLst>
              </p:cNvPr>
              <p:cNvSpPr/>
              <p:nvPr/>
            </p:nvSpPr>
            <p:spPr>
              <a:xfrm>
                <a:off x="3758751" y="2219049"/>
                <a:ext cx="659795" cy="63909"/>
              </a:xfrm>
              <a:custGeom>
                <a:avLst/>
                <a:gdLst>
                  <a:gd name="connsiteX0" fmla="*/ 627821 w 659795"/>
                  <a:gd name="connsiteY0" fmla="*/ 63910 h 63909"/>
                  <a:gd name="connsiteX1" fmla="*/ 31955 w 659795"/>
                  <a:gd name="connsiteY1" fmla="*/ 63910 h 63909"/>
                  <a:gd name="connsiteX2" fmla="*/ 0 w 659795"/>
                  <a:gd name="connsiteY2" fmla="*/ 31955 h 63909"/>
                  <a:gd name="connsiteX3" fmla="*/ 0 w 659795"/>
                  <a:gd name="connsiteY3" fmla="*/ 31955 h 63909"/>
                  <a:gd name="connsiteX4" fmla="*/ 31955 w 659795"/>
                  <a:gd name="connsiteY4" fmla="*/ 0 h 63909"/>
                  <a:gd name="connsiteX5" fmla="*/ 627821 w 659795"/>
                  <a:gd name="connsiteY5" fmla="*/ 0 h 63909"/>
                  <a:gd name="connsiteX6" fmla="*/ 659776 w 659795"/>
                  <a:gd name="connsiteY6" fmla="*/ 31955 h 63909"/>
                  <a:gd name="connsiteX7" fmla="*/ 659776 w 659795"/>
                  <a:gd name="connsiteY7" fmla="*/ 31955 h 63909"/>
                  <a:gd name="connsiteX8" fmla="*/ 627821 w 659795"/>
                  <a:gd name="connsiteY8" fmla="*/ 63910 h 63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9795" h="63909">
                    <a:moveTo>
                      <a:pt x="627821" y="63910"/>
                    </a:moveTo>
                    <a:lnTo>
                      <a:pt x="31955" y="63910"/>
                    </a:lnTo>
                    <a:cubicBezTo>
                      <a:pt x="14411" y="63910"/>
                      <a:pt x="0" y="49499"/>
                      <a:pt x="0" y="31955"/>
                    </a:cubicBezTo>
                    <a:lnTo>
                      <a:pt x="0" y="31955"/>
                    </a:lnTo>
                    <a:cubicBezTo>
                      <a:pt x="0" y="14411"/>
                      <a:pt x="14411" y="0"/>
                      <a:pt x="31955" y="0"/>
                    </a:cubicBezTo>
                    <a:lnTo>
                      <a:pt x="627821" y="0"/>
                    </a:lnTo>
                    <a:cubicBezTo>
                      <a:pt x="645365" y="0"/>
                      <a:pt x="659776" y="14411"/>
                      <a:pt x="659776" y="31955"/>
                    </a:cubicBezTo>
                    <a:lnTo>
                      <a:pt x="659776" y="31955"/>
                    </a:lnTo>
                    <a:cubicBezTo>
                      <a:pt x="660403" y="49499"/>
                      <a:pt x="645992" y="63910"/>
                      <a:pt x="627821" y="63910"/>
                    </a:cubicBezTo>
                    <a:close/>
                  </a:path>
                </a:pathLst>
              </a:custGeom>
              <a:solidFill>
                <a:srgbClr val="5AB6FF">
                  <a:alpha val="53000"/>
                </a:srgbClr>
              </a:solidFill>
              <a:ln w="6263" cap="flat">
                <a:noFill/>
                <a:prstDash val="solid"/>
                <a:miter/>
              </a:ln>
            </p:spPr>
            <p:txBody>
              <a:bodyPr rtlCol="0" anchor="ctr"/>
              <a:lstStyle/>
              <a:p>
                <a:endParaRPr lang="en-US"/>
              </a:p>
            </p:txBody>
          </p:sp>
          <p:sp>
            <p:nvSpPr>
              <p:cNvPr id="9" name="Graphic 2">
                <a:extLst>
                  <a:ext uri="{FF2B5EF4-FFF2-40B4-BE49-F238E27FC236}">
                    <a16:creationId xmlns:a16="http://schemas.microsoft.com/office/drawing/2014/main" id="{A6642DD5-DA9C-4007-B12C-70B6A1788899}"/>
                  </a:ext>
                </a:extLst>
              </p:cNvPr>
              <p:cNvSpPr/>
              <p:nvPr/>
            </p:nvSpPr>
            <p:spPr>
              <a:xfrm>
                <a:off x="3852736" y="2093109"/>
                <a:ext cx="895992" cy="63909"/>
              </a:xfrm>
              <a:custGeom>
                <a:avLst/>
                <a:gdLst>
                  <a:gd name="connsiteX0" fmla="*/ 864037 w 895992"/>
                  <a:gd name="connsiteY0" fmla="*/ 63910 h 63909"/>
                  <a:gd name="connsiteX1" fmla="*/ 31955 w 895992"/>
                  <a:gd name="connsiteY1" fmla="*/ 63910 h 63909"/>
                  <a:gd name="connsiteX2" fmla="*/ 0 w 895992"/>
                  <a:gd name="connsiteY2" fmla="*/ 31955 h 63909"/>
                  <a:gd name="connsiteX3" fmla="*/ 0 w 895992"/>
                  <a:gd name="connsiteY3" fmla="*/ 31955 h 63909"/>
                  <a:gd name="connsiteX4" fmla="*/ 31955 w 895992"/>
                  <a:gd name="connsiteY4" fmla="*/ 0 h 63909"/>
                  <a:gd name="connsiteX5" fmla="*/ 864037 w 895992"/>
                  <a:gd name="connsiteY5" fmla="*/ 0 h 63909"/>
                  <a:gd name="connsiteX6" fmla="*/ 895992 w 895992"/>
                  <a:gd name="connsiteY6" fmla="*/ 31955 h 63909"/>
                  <a:gd name="connsiteX7" fmla="*/ 895992 w 895992"/>
                  <a:gd name="connsiteY7" fmla="*/ 31955 h 63909"/>
                  <a:gd name="connsiteX8" fmla="*/ 864037 w 895992"/>
                  <a:gd name="connsiteY8" fmla="*/ 63910 h 63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5992" h="63909">
                    <a:moveTo>
                      <a:pt x="864037" y="63910"/>
                    </a:moveTo>
                    <a:lnTo>
                      <a:pt x="31955" y="63910"/>
                    </a:lnTo>
                    <a:cubicBezTo>
                      <a:pt x="14411" y="63910"/>
                      <a:pt x="0" y="49499"/>
                      <a:pt x="0" y="31955"/>
                    </a:cubicBezTo>
                    <a:lnTo>
                      <a:pt x="0" y="31955"/>
                    </a:lnTo>
                    <a:cubicBezTo>
                      <a:pt x="0" y="14411"/>
                      <a:pt x="14411" y="0"/>
                      <a:pt x="31955" y="0"/>
                    </a:cubicBezTo>
                    <a:lnTo>
                      <a:pt x="864037" y="0"/>
                    </a:lnTo>
                    <a:cubicBezTo>
                      <a:pt x="881581" y="0"/>
                      <a:pt x="895992" y="14411"/>
                      <a:pt x="895992" y="31955"/>
                    </a:cubicBezTo>
                    <a:lnTo>
                      <a:pt x="895992" y="31955"/>
                    </a:lnTo>
                    <a:cubicBezTo>
                      <a:pt x="895992" y="49499"/>
                      <a:pt x="881581" y="63910"/>
                      <a:pt x="864037" y="63910"/>
                    </a:cubicBezTo>
                    <a:close/>
                  </a:path>
                </a:pathLst>
              </a:custGeom>
              <a:solidFill>
                <a:srgbClr val="5AB6FF">
                  <a:alpha val="20000"/>
                </a:srgbClr>
              </a:solidFill>
              <a:ln w="6263"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A91AAAE5-E960-4D75-84B2-960754E02512}"/>
                </a:ext>
              </a:extLst>
            </p:cNvPr>
            <p:cNvGrpSpPr/>
            <p:nvPr/>
          </p:nvGrpSpPr>
          <p:grpSpPr>
            <a:xfrm>
              <a:off x="3109117" y="1832830"/>
              <a:ext cx="3300504" cy="1960163"/>
              <a:chOff x="3109117" y="1832830"/>
              <a:chExt cx="3300504" cy="1960163"/>
            </a:xfrm>
            <a:solidFill>
              <a:srgbClr val="5AB6FF"/>
            </a:solidFill>
          </p:grpSpPr>
          <p:sp>
            <p:nvSpPr>
              <p:cNvPr id="11" name="Graphic 2">
                <a:extLst>
                  <a:ext uri="{FF2B5EF4-FFF2-40B4-BE49-F238E27FC236}">
                    <a16:creationId xmlns:a16="http://schemas.microsoft.com/office/drawing/2014/main" id="{8DEEF5EE-03A0-4875-A238-1B38BF49A9C7}"/>
                  </a:ext>
                </a:extLst>
              </p:cNvPr>
              <p:cNvSpPr/>
              <p:nvPr/>
            </p:nvSpPr>
            <p:spPr>
              <a:xfrm>
                <a:off x="3109117" y="1832830"/>
                <a:ext cx="3300504" cy="1960163"/>
              </a:xfrm>
              <a:custGeom>
                <a:avLst/>
                <a:gdLst>
                  <a:gd name="connsiteX0" fmla="*/ 2642747 w 3300504"/>
                  <a:gd name="connsiteY0" fmla="*/ 852386 h 1960163"/>
                  <a:gd name="connsiteX1" fmla="*/ 2622070 w 3300504"/>
                  <a:gd name="connsiteY1" fmla="*/ 831709 h 1960163"/>
                  <a:gd name="connsiteX2" fmla="*/ 2076956 w 3300504"/>
                  <a:gd name="connsiteY2" fmla="*/ 20303 h 1960163"/>
                  <a:gd name="connsiteX3" fmla="*/ 1254899 w 3300504"/>
                  <a:gd name="connsiteY3" fmla="*/ 460154 h 1960163"/>
                  <a:gd name="connsiteX4" fmla="*/ 422816 w 3300504"/>
                  <a:gd name="connsiteY4" fmla="*/ 909404 h 1960163"/>
                  <a:gd name="connsiteX5" fmla="*/ 155898 w 3300504"/>
                  <a:gd name="connsiteY5" fmla="*/ 1865546 h 1960163"/>
                  <a:gd name="connsiteX6" fmla="*/ 325072 w 3300504"/>
                  <a:gd name="connsiteY6" fmla="*/ 1935722 h 1960163"/>
                  <a:gd name="connsiteX7" fmla="*/ 3065680 w 3300504"/>
                  <a:gd name="connsiteY7" fmla="*/ 1960158 h 1960163"/>
                  <a:gd name="connsiteX8" fmla="*/ 3240492 w 3300504"/>
                  <a:gd name="connsiteY8" fmla="*/ 1831085 h 1960163"/>
                  <a:gd name="connsiteX9" fmla="*/ 2642747 w 3300504"/>
                  <a:gd name="connsiteY9" fmla="*/ 852386 h 1960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0504" h="1960163">
                    <a:moveTo>
                      <a:pt x="2642747" y="852386"/>
                    </a:moveTo>
                    <a:cubicBezTo>
                      <a:pt x="2631468" y="852386"/>
                      <a:pt x="2622070" y="842987"/>
                      <a:pt x="2622070" y="831709"/>
                    </a:cubicBezTo>
                    <a:cubicBezTo>
                      <a:pt x="2620190" y="715794"/>
                      <a:pt x="2583849" y="140604"/>
                      <a:pt x="2076956" y="20303"/>
                    </a:cubicBezTo>
                    <a:cubicBezTo>
                      <a:pt x="1513045" y="-113782"/>
                      <a:pt x="1254899" y="460154"/>
                      <a:pt x="1254899" y="460154"/>
                    </a:cubicBezTo>
                    <a:cubicBezTo>
                      <a:pt x="1254899" y="460154"/>
                      <a:pt x="556902" y="192610"/>
                      <a:pt x="422816" y="909404"/>
                    </a:cubicBezTo>
                    <a:cubicBezTo>
                      <a:pt x="-14528" y="1014667"/>
                      <a:pt x="-128563" y="1586097"/>
                      <a:pt x="155898" y="1865546"/>
                    </a:cubicBezTo>
                    <a:cubicBezTo>
                      <a:pt x="201011" y="1910033"/>
                      <a:pt x="261788" y="1935095"/>
                      <a:pt x="325072" y="1935722"/>
                    </a:cubicBezTo>
                    <a:lnTo>
                      <a:pt x="3065680" y="1960158"/>
                    </a:lnTo>
                    <a:cubicBezTo>
                      <a:pt x="3145881" y="1960785"/>
                      <a:pt x="3217309" y="1908153"/>
                      <a:pt x="3240492" y="1831085"/>
                    </a:cubicBezTo>
                    <a:cubicBezTo>
                      <a:pt x="3326332" y="1541611"/>
                      <a:pt x="3438488" y="870556"/>
                      <a:pt x="2642747" y="852386"/>
                    </a:cubicBezTo>
                    <a:close/>
                  </a:path>
                </a:pathLst>
              </a:custGeom>
              <a:solidFill>
                <a:srgbClr val="5AB6FF"/>
              </a:solidFill>
              <a:ln w="6263" cap="flat">
                <a:noFill/>
                <a:prstDash val="solid"/>
                <a:miter/>
              </a:ln>
            </p:spPr>
            <p:txBody>
              <a:bodyPr rtlCol="0" anchor="ctr"/>
              <a:lstStyle/>
              <a:p>
                <a:endParaRPr lang="en-US"/>
              </a:p>
            </p:txBody>
          </p:sp>
          <p:sp>
            <p:nvSpPr>
              <p:cNvPr id="12" name="Graphic 2">
                <a:extLst>
                  <a:ext uri="{FF2B5EF4-FFF2-40B4-BE49-F238E27FC236}">
                    <a16:creationId xmlns:a16="http://schemas.microsoft.com/office/drawing/2014/main" id="{035D17DF-1DFF-45F5-B36E-E16306A661CF}"/>
                  </a:ext>
                </a:extLst>
              </p:cNvPr>
              <p:cNvSpPr/>
              <p:nvPr/>
            </p:nvSpPr>
            <p:spPr>
              <a:xfrm>
                <a:off x="3189656" y="1901200"/>
                <a:ext cx="3120886" cy="1831643"/>
              </a:xfrm>
              <a:custGeom>
                <a:avLst/>
                <a:gdLst>
                  <a:gd name="connsiteX0" fmla="*/ 2499550 w 3120886"/>
                  <a:gd name="connsiteY0" fmla="*/ 795921 h 1831643"/>
                  <a:gd name="connsiteX1" fmla="*/ 2478874 w 3120886"/>
                  <a:gd name="connsiteY1" fmla="*/ 775244 h 1831643"/>
                  <a:gd name="connsiteX2" fmla="*/ 1963835 w 3120886"/>
                  <a:gd name="connsiteY2" fmla="*/ 18977 h 1831643"/>
                  <a:gd name="connsiteX3" fmla="*/ 1186264 w 3120886"/>
                  <a:gd name="connsiteY3" fmla="*/ 430005 h 1831643"/>
                  <a:gd name="connsiteX4" fmla="*/ 399921 w 3120886"/>
                  <a:gd name="connsiteY4" fmla="*/ 849806 h 1831643"/>
                  <a:gd name="connsiteX5" fmla="*/ 139896 w 3120886"/>
                  <a:gd name="connsiteY5" fmla="*/ 1735146 h 1831643"/>
                  <a:gd name="connsiteX6" fmla="*/ 312202 w 3120886"/>
                  <a:gd name="connsiteY6" fmla="*/ 1808455 h 1831643"/>
                  <a:gd name="connsiteX7" fmla="*/ 2892409 w 3120886"/>
                  <a:gd name="connsiteY7" fmla="*/ 1831638 h 1831643"/>
                  <a:gd name="connsiteX8" fmla="*/ 3067221 w 3120886"/>
                  <a:gd name="connsiteY8" fmla="*/ 1701938 h 1831643"/>
                  <a:gd name="connsiteX9" fmla="*/ 2499550 w 3120886"/>
                  <a:gd name="connsiteY9" fmla="*/ 795921 h 1831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20886" h="1831643">
                    <a:moveTo>
                      <a:pt x="2499550" y="795921"/>
                    </a:moveTo>
                    <a:cubicBezTo>
                      <a:pt x="2488272" y="795921"/>
                      <a:pt x="2478874" y="786522"/>
                      <a:pt x="2478874" y="775244"/>
                    </a:cubicBezTo>
                    <a:cubicBezTo>
                      <a:pt x="2476368" y="664342"/>
                      <a:pt x="2440653" y="130506"/>
                      <a:pt x="1963835" y="18977"/>
                    </a:cubicBezTo>
                    <a:cubicBezTo>
                      <a:pt x="1430626" y="-106337"/>
                      <a:pt x="1186264" y="430005"/>
                      <a:pt x="1186264" y="430005"/>
                    </a:cubicBezTo>
                    <a:cubicBezTo>
                      <a:pt x="1186264" y="430005"/>
                      <a:pt x="526488" y="180005"/>
                      <a:pt x="399921" y="849806"/>
                    </a:cubicBezTo>
                    <a:cubicBezTo>
                      <a:pt x="-9854" y="946924"/>
                      <a:pt x="-119504" y="1471361"/>
                      <a:pt x="139896" y="1735146"/>
                    </a:cubicBezTo>
                    <a:cubicBezTo>
                      <a:pt x="185635" y="1781512"/>
                      <a:pt x="247039" y="1807828"/>
                      <a:pt x="312202" y="1808455"/>
                    </a:cubicBezTo>
                    <a:lnTo>
                      <a:pt x="2892409" y="1831638"/>
                    </a:lnTo>
                    <a:cubicBezTo>
                      <a:pt x="2973236" y="1832264"/>
                      <a:pt x="3044664" y="1779633"/>
                      <a:pt x="3067221" y="1701938"/>
                    </a:cubicBezTo>
                    <a:cubicBezTo>
                      <a:pt x="3147422" y="1426248"/>
                      <a:pt x="3242660" y="814091"/>
                      <a:pt x="2499550" y="795921"/>
                    </a:cubicBezTo>
                    <a:close/>
                  </a:path>
                </a:pathLst>
              </a:custGeom>
              <a:solidFill>
                <a:srgbClr val="5AB6FF"/>
              </a:solidFill>
              <a:ln w="6263"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37C77C77-9F2C-4DB4-8739-480220700C07}"/>
                </a:ext>
              </a:extLst>
            </p:cNvPr>
            <p:cNvGrpSpPr/>
            <p:nvPr/>
          </p:nvGrpSpPr>
          <p:grpSpPr>
            <a:xfrm>
              <a:off x="5441712" y="3290481"/>
              <a:ext cx="842733" cy="342732"/>
              <a:chOff x="5441712" y="3290481"/>
              <a:chExt cx="842733" cy="342732"/>
            </a:xfrm>
          </p:grpSpPr>
          <p:sp>
            <p:nvSpPr>
              <p:cNvPr id="14" name="Graphic 2">
                <a:extLst>
                  <a:ext uri="{FF2B5EF4-FFF2-40B4-BE49-F238E27FC236}">
                    <a16:creationId xmlns:a16="http://schemas.microsoft.com/office/drawing/2014/main" id="{EB8C913D-8CB5-4E84-8977-511333B11C1F}"/>
                  </a:ext>
                </a:extLst>
              </p:cNvPr>
              <p:cNvSpPr/>
              <p:nvPr/>
            </p:nvSpPr>
            <p:spPr>
              <a:xfrm>
                <a:off x="5441712" y="3290481"/>
                <a:ext cx="692984" cy="50125"/>
              </a:xfrm>
              <a:custGeom>
                <a:avLst/>
                <a:gdLst>
                  <a:gd name="connsiteX0" fmla="*/ 667922 w 692984"/>
                  <a:gd name="connsiteY0" fmla="*/ 50125 h 50125"/>
                  <a:gd name="connsiteX1" fmla="*/ 25063 w 692984"/>
                  <a:gd name="connsiteY1" fmla="*/ 50125 h 50125"/>
                  <a:gd name="connsiteX2" fmla="*/ 0 w 692984"/>
                  <a:gd name="connsiteY2" fmla="*/ 25063 h 50125"/>
                  <a:gd name="connsiteX3" fmla="*/ 0 w 692984"/>
                  <a:gd name="connsiteY3" fmla="*/ 25063 h 50125"/>
                  <a:gd name="connsiteX4" fmla="*/ 25063 w 692984"/>
                  <a:gd name="connsiteY4" fmla="*/ 0 h 50125"/>
                  <a:gd name="connsiteX5" fmla="*/ 667922 w 692984"/>
                  <a:gd name="connsiteY5" fmla="*/ 0 h 50125"/>
                  <a:gd name="connsiteX6" fmla="*/ 692984 w 692984"/>
                  <a:gd name="connsiteY6" fmla="*/ 25063 h 50125"/>
                  <a:gd name="connsiteX7" fmla="*/ 692984 w 692984"/>
                  <a:gd name="connsiteY7" fmla="*/ 25063 h 50125"/>
                  <a:gd name="connsiteX8" fmla="*/ 667922 w 692984"/>
                  <a:gd name="connsiteY8" fmla="*/ 50125 h 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2984" h="50125">
                    <a:moveTo>
                      <a:pt x="667922" y="50125"/>
                    </a:moveTo>
                    <a:lnTo>
                      <a:pt x="25063" y="50125"/>
                    </a:lnTo>
                    <a:cubicBezTo>
                      <a:pt x="11279" y="50125"/>
                      <a:pt x="0" y="38847"/>
                      <a:pt x="0" y="25063"/>
                    </a:cubicBezTo>
                    <a:lnTo>
                      <a:pt x="0" y="25063"/>
                    </a:lnTo>
                    <a:cubicBezTo>
                      <a:pt x="0" y="11278"/>
                      <a:pt x="11279" y="0"/>
                      <a:pt x="25063" y="0"/>
                    </a:cubicBezTo>
                    <a:lnTo>
                      <a:pt x="667922" y="0"/>
                    </a:lnTo>
                    <a:cubicBezTo>
                      <a:pt x="681706" y="0"/>
                      <a:pt x="692984" y="11278"/>
                      <a:pt x="692984" y="25063"/>
                    </a:cubicBezTo>
                    <a:lnTo>
                      <a:pt x="692984" y="25063"/>
                    </a:lnTo>
                    <a:cubicBezTo>
                      <a:pt x="692984" y="38847"/>
                      <a:pt x="681706" y="50125"/>
                      <a:pt x="667922" y="50125"/>
                    </a:cubicBezTo>
                    <a:close/>
                  </a:path>
                </a:pathLst>
              </a:custGeom>
              <a:solidFill>
                <a:srgbClr val="FFFFFF">
                  <a:alpha val="20000"/>
                </a:srgbClr>
              </a:solidFill>
              <a:ln w="6263" cap="flat">
                <a:noFill/>
                <a:prstDash val="solid"/>
                <a:miter/>
              </a:ln>
            </p:spPr>
            <p:txBody>
              <a:bodyPr rtlCol="0" anchor="ctr"/>
              <a:lstStyle/>
              <a:p>
                <a:endParaRPr lang="en-US"/>
              </a:p>
            </p:txBody>
          </p:sp>
          <p:sp>
            <p:nvSpPr>
              <p:cNvPr id="15" name="Graphic 2">
                <a:extLst>
                  <a:ext uri="{FF2B5EF4-FFF2-40B4-BE49-F238E27FC236}">
                    <a16:creationId xmlns:a16="http://schemas.microsoft.com/office/drawing/2014/main" id="{01FA1BA3-AFAB-45E4-A355-A384ED5DD7E4}"/>
                  </a:ext>
                </a:extLst>
              </p:cNvPr>
              <p:cNvSpPr/>
              <p:nvPr/>
            </p:nvSpPr>
            <p:spPr>
              <a:xfrm>
                <a:off x="5519407" y="3388225"/>
                <a:ext cx="692983" cy="50125"/>
              </a:xfrm>
              <a:custGeom>
                <a:avLst/>
                <a:gdLst>
                  <a:gd name="connsiteX0" fmla="*/ 667921 w 692983"/>
                  <a:gd name="connsiteY0" fmla="*/ 50125 h 50125"/>
                  <a:gd name="connsiteX1" fmla="*/ 25063 w 692983"/>
                  <a:gd name="connsiteY1" fmla="*/ 50125 h 50125"/>
                  <a:gd name="connsiteX2" fmla="*/ 0 w 692983"/>
                  <a:gd name="connsiteY2" fmla="*/ 25063 h 50125"/>
                  <a:gd name="connsiteX3" fmla="*/ 0 w 692983"/>
                  <a:gd name="connsiteY3" fmla="*/ 25063 h 50125"/>
                  <a:gd name="connsiteX4" fmla="*/ 25063 w 692983"/>
                  <a:gd name="connsiteY4" fmla="*/ 0 h 50125"/>
                  <a:gd name="connsiteX5" fmla="*/ 667921 w 692983"/>
                  <a:gd name="connsiteY5" fmla="*/ 0 h 50125"/>
                  <a:gd name="connsiteX6" fmla="*/ 692984 w 692983"/>
                  <a:gd name="connsiteY6" fmla="*/ 25063 h 50125"/>
                  <a:gd name="connsiteX7" fmla="*/ 692984 w 692983"/>
                  <a:gd name="connsiteY7" fmla="*/ 25063 h 50125"/>
                  <a:gd name="connsiteX8" fmla="*/ 667921 w 692983"/>
                  <a:gd name="connsiteY8" fmla="*/ 50125 h 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2983" h="50125">
                    <a:moveTo>
                      <a:pt x="667921" y="50125"/>
                    </a:moveTo>
                    <a:lnTo>
                      <a:pt x="25063" y="50125"/>
                    </a:lnTo>
                    <a:cubicBezTo>
                      <a:pt x="11278" y="50125"/>
                      <a:pt x="0" y="38847"/>
                      <a:pt x="0" y="25063"/>
                    </a:cubicBezTo>
                    <a:lnTo>
                      <a:pt x="0" y="25063"/>
                    </a:lnTo>
                    <a:cubicBezTo>
                      <a:pt x="0" y="11278"/>
                      <a:pt x="11278" y="0"/>
                      <a:pt x="25063" y="0"/>
                    </a:cubicBezTo>
                    <a:lnTo>
                      <a:pt x="667921" y="0"/>
                    </a:lnTo>
                    <a:cubicBezTo>
                      <a:pt x="681706" y="0"/>
                      <a:pt x="692984" y="11278"/>
                      <a:pt x="692984" y="25063"/>
                    </a:cubicBezTo>
                    <a:lnTo>
                      <a:pt x="692984" y="25063"/>
                    </a:lnTo>
                    <a:cubicBezTo>
                      <a:pt x="692358" y="38847"/>
                      <a:pt x="681706" y="50125"/>
                      <a:pt x="667921" y="50125"/>
                    </a:cubicBezTo>
                    <a:close/>
                  </a:path>
                </a:pathLst>
              </a:custGeom>
              <a:solidFill>
                <a:srgbClr val="FFFFFF">
                  <a:alpha val="53000"/>
                </a:srgbClr>
              </a:solidFill>
              <a:ln w="6263" cap="flat">
                <a:noFill/>
                <a:prstDash val="solid"/>
                <a:miter/>
              </a:ln>
            </p:spPr>
            <p:txBody>
              <a:bodyPr rtlCol="0" anchor="ctr"/>
              <a:lstStyle/>
              <a:p>
                <a:endParaRPr lang="en-US"/>
              </a:p>
            </p:txBody>
          </p:sp>
          <p:sp>
            <p:nvSpPr>
              <p:cNvPr id="16" name="Graphic 2">
                <a:extLst>
                  <a:ext uri="{FF2B5EF4-FFF2-40B4-BE49-F238E27FC236}">
                    <a16:creationId xmlns:a16="http://schemas.microsoft.com/office/drawing/2014/main" id="{E1340CA1-BB56-40F5-8B51-FB93B99E1310}"/>
                  </a:ext>
                </a:extLst>
              </p:cNvPr>
              <p:cNvSpPr/>
              <p:nvPr/>
            </p:nvSpPr>
            <p:spPr>
              <a:xfrm>
                <a:off x="5519407" y="3583088"/>
                <a:ext cx="510026" cy="50125"/>
              </a:xfrm>
              <a:custGeom>
                <a:avLst/>
                <a:gdLst>
                  <a:gd name="connsiteX0" fmla="*/ 484964 w 510026"/>
                  <a:gd name="connsiteY0" fmla="*/ 50125 h 50125"/>
                  <a:gd name="connsiteX1" fmla="*/ 25063 w 510026"/>
                  <a:gd name="connsiteY1" fmla="*/ 50125 h 50125"/>
                  <a:gd name="connsiteX2" fmla="*/ 0 w 510026"/>
                  <a:gd name="connsiteY2" fmla="*/ 25063 h 50125"/>
                  <a:gd name="connsiteX3" fmla="*/ 0 w 510026"/>
                  <a:gd name="connsiteY3" fmla="*/ 25063 h 50125"/>
                  <a:gd name="connsiteX4" fmla="*/ 25063 w 510026"/>
                  <a:gd name="connsiteY4" fmla="*/ 0 h 50125"/>
                  <a:gd name="connsiteX5" fmla="*/ 484964 w 510026"/>
                  <a:gd name="connsiteY5" fmla="*/ 0 h 50125"/>
                  <a:gd name="connsiteX6" fmla="*/ 510026 w 510026"/>
                  <a:gd name="connsiteY6" fmla="*/ 25063 h 50125"/>
                  <a:gd name="connsiteX7" fmla="*/ 510026 w 510026"/>
                  <a:gd name="connsiteY7" fmla="*/ 25063 h 50125"/>
                  <a:gd name="connsiteX8" fmla="*/ 484964 w 510026"/>
                  <a:gd name="connsiteY8" fmla="*/ 50125 h 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0026" h="50125">
                    <a:moveTo>
                      <a:pt x="484964" y="50125"/>
                    </a:moveTo>
                    <a:lnTo>
                      <a:pt x="25063" y="50125"/>
                    </a:lnTo>
                    <a:cubicBezTo>
                      <a:pt x="11278" y="50125"/>
                      <a:pt x="0" y="38847"/>
                      <a:pt x="0" y="25063"/>
                    </a:cubicBezTo>
                    <a:lnTo>
                      <a:pt x="0" y="25063"/>
                    </a:lnTo>
                    <a:cubicBezTo>
                      <a:pt x="0" y="11278"/>
                      <a:pt x="11278" y="0"/>
                      <a:pt x="25063" y="0"/>
                    </a:cubicBezTo>
                    <a:lnTo>
                      <a:pt x="484964" y="0"/>
                    </a:lnTo>
                    <a:cubicBezTo>
                      <a:pt x="498748" y="0"/>
                      <a:pt x="510026" y="11278"/>
                      <a:pt x="510026" y="25063"/>
                    </a:cubicBezTo>
                    <a:lnTo>
                      <a:pt x="510026" y="25063"/>
                    </a:lnTo>
                    <a:cubicBezTo>
                      <a:pt x="510026" y="38847"/>
                      <a:pt x="498748" y="50125"/>
                      <a:pt x="484964" y="50125"/>
                    </a:cubicBezTo>
                    <a:close/>
                  </a:path>
                </a:pathLst>
              </a:custGeom>
              <a:solidFill>
                <a:srgbClr val="FFFFFF">
                  <a:alpha val="53000"/>
                </a:srgbClr>
              </a:solidFill>
              <a:ln w="6263" cap="flat">
                <a:noFill/>
                <a:prstDash val="solid"/>
                <a:miter/>
              </a:ln>
            </p:spPr>
            <p:txBody>
              <a:bodyPr rtlCol="0" anchor="ctr"/>
              <a:lstStyle/>
              <a:p>
                <a:endParaRPr lang="en-US"/>
              </a:p>
            </p:txBody>
          </p:sp>
          <p:sp>
            <p:nvSpPr>
              <p:cNvPr id="17" name="Graphic 2">
                <a:extLst>
                  <a:ext uri="{FF2B5EF4-FFF2-40B4-BE49-F238E27FC236}">
                    <a16:creationId xmlns:a16="http://schemas.microsoft.com/office/drawing/2014/main" id="{62E485E7-141F-4D09-9FD9-425709C6A99F}"/>
                  </a:ext>
                </a:extLst>
              </p:cNvPr>
              <p:cNvSpPr/>
              <p:nvPr/>
            </p:nvSpPr>
            <p:spPr>
              <a:xfrm>
                <a:off x="5591462" y="3485343"/>
                <a:ext cx="692983" cy="50125"/>
              </a:xfrm>
              <a:custGeom>
                <a:avLst/>
                <a:gdLst>
                  <a:gd name="connsiteX0" fmla="*/ 667921 w 692983"/>
                  <a:gd name="connsiteY0" fmla="*/ 50125 h 50125"/>
                  <a:gd name="connsiteX1" fmla="*/ 25063 w 692983"/>
                  <a:gd name="connsiteY1" fmla="*/ 50125 h 50125"/>
                  <a:gd name="connsiteX2" fmla="*/ 0 w 692983"/>
                  <a:gd name="connsiteY2" fmla="*/ 25063 h 50125"/>
                  <a:gd name="connsiteX3" fmla="*/ 0 w 692983"/>
                  <a:gd name="connsiteY3" fmla="*/ 25063 h 50125"/>
                  <a:gd name="connsiteX4" fmla="*/ 25063 w 692983"/>
                  <a:gd name="connsiteY4" fmla="*/ 0 h 50125"/>
                  <a:gd name="connsiteX5" fmla="*/ 667921 w 692983"/>
                  <a:gd name="connsiteY5" fmla="*/ 0 h 50125"/>
                  <a:gd name="connsiteX6" fmla="*/ 692984 w 692983"/>
                  <a:gd name="connsiteY6" fmla="*/ 25063 h 50125"/>
                  <a:gd name="connsiteX7" fmla="*/ 692984 w 692983"/>
                  <a:gd name="connsiteY7" fmla="*/ 25063 h 50125"/>
                  <a:gd name="connsiteX8" fmla="*/ 667921 w 692983"/>
                  <a:gd name="connsiteY8" fmla="*/ 50125 h 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2983" h="50125">
                    <a:moveTo>
                      <a:pt x="667921" y="50125"/>
                    </a:moveTo>
                    <a:lnTo>
                      <a:pt x="25063" y="50125"/>
                    </a:lnTo>
                    <a:cubicBezTo>
                      <a:pt x="11278" y="50125"/>
                      <a:pt x="0" y="38847"/>
                      <a:pt x="0" y="25063"/>
                    </a:cubicBezTo>
                    <a:lnTo>
                      <a:pt x="0" y="25063"/>
                    </a:lnTo>
                    <a:cubicBezTo>
                      <a:pt x="0" y="11278"/>
                      <a:pt x="11278" y="0"/>
                      <a:pt x="25063" y="0"/>
                    </a:cubicBezTo>
                    <a:lnTo>
                      <a:pt x="667921" y="0"/>
                    </a:lnTo>
                    <a:cubicBezTo>
                      <a:pt x="681706" y="0"/>
                      <a:pt x="692984" y="11278"/>
                      <a:pt x="692984" y="25063"/>
                    </a:cubicBezTo>
                    <a:lnTo>
                      <a:pt x="692984" y="25063"/>
                    </a:lnTo>
                    <a:cubicBezTo>
                      <a:pt x="692984" y="39474"/>
                      <a:pt x="681706" y="50125"/>
                      <a:pt x="667921" y="50125"/>
                    </a:cubicBezTo>
                    <a:close/>
                  </a:path>
                </a:pathLst>
              </a:custGeom>
              <a:solidFill>
                <a:srgbClr val="FFFFFF">
                  <a:alpha val="20000"/>
                </a:srgbClr>
              </a:solidFill>
              <a:ln w="6263" cap="flat">
                <a:noFill/>
                <a:prstDash val="solid"/>
                <a:miter/>
              </a:ln>
            </p:spPr>
            <p:txBody>
              <a:bodyPr rtlCol="0" anchor="ctr"/>
              <a:lstStyle/>
              <a:p>
                <a:endParaRPr lang="en-US"/>
              </a:p>
            </p:txBody>
          </p:sp>
        </p:grpSp>
      </p:grpSp>
      <p:sp>
        <p:nvSpPr>
          <p:cNvPr id="21" name="Graphic 2">
            <a:extLst>
              <a:ext uri="{FF2B5EF4-FFF2-40B4-BE49-F238E27FC236}">
                <a16:creationId xmlns:a16="http://schemas.microsoft.com/office/drawing/2014/main" id="{B4D76B8B-4D51-47FB-8C10-D600C1270063}"/>
              </a:ext>
            </a:extLst>
          </p:cNvPr>
          <p:cNvSpPr/>
          <p:nvPr/>
        </p:nvSpPr>
        <p:spPr>
          <a:xfrm>
            <a:off x="5600631" y="2516400"/>
            <a:ext cx="259399" cy="852132"/>
          </a:xfrm>
          <a:custGeom>
            <a:avLst/>
            <a:gdLst>
              <a:gd name="connsiteX0" fmla="*/ 0 w 259399"/>
              <a:gd name="connsiteY0" fmla="*/ 41354 h 852132"/>
              <a:gd name="connsiteX1" fmla="*/ 0 w 259399"/>
              <a:gd name="connsiteY1" fmla="*/ 796368 h 852132"/>
              <a:gd name="connsiteX2" fmla="*/ 13158 w 259399"/>
              <a:gd name="connsiteY2" fmla="*/ 812659 h 852132"/>
              <a:gd name="connsiteX3" fmla="*/ 206767 w 259399"/>
              <a:gd name="connsiteY3" fmla="*/ 852133 h 852132"/>
              <a:gd name="connsiteX4" fmla="*/ 259399 w 259399"/>
              <a:gd name="connsiteY4" fmla="*/ 352131 h 852132"/>
              <a:gd name="connsiteX5" fmla="*/ 208021 w 259399"/>
              <a:gd name="connsiteY5" fmla="*/ 0 h 852132"/>
              <a:gd name="connsiteX6" fmla="*/ 13785 w 259399"/>
              <a:gd name="connsiteY6" fmla="*/ 25689 h 852132"/>
              <a:gd name="connsiteX7" fmla="*/ 0 w 259399"/>
              <a:gd name="connsiteY7" fmla="*/ 41354 h 852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399" h="852132">
                <a:moveTo>
                  <a:pt x="0" y="41354"/>
                </a:moveTo>
                <a:lnTo>
                  <a:pt x="0" y="796368"/>
                </a:lnTo>
                <a:cubicBezTo>
                  <a:pt x="0" y="804513"/>
                  <a:pt x="5639" y="810779"/>
                  <a:pt x="13158" y="812659"/>
                </a:cubicBezTo>
                <a:lnTo>
                  <a:pt x="206767" y="852133"/>
                </a:lnTo>
                <a:lnTo>
                  <a:pt x="259399" y="352131"/>
                </a:lnTo>
                <a:lnTo>
                  <a:pt x="208021" y="0"/>
                </a:lnTo>
                <a:lnTo>
                  <a:pt x="13785" y="25689"/>
                </a:lnTo>
                <a:cubicBezTo>
                  <a:pt x="6266" y="26316"/>
                  <a:pt x="0" y="33208"/>
                  <a:pt x="0" y="41354"/>
                </a:cubicBezTo>
                <a:close/>
              </a:path>
            </a:pathLst>
          </a:custGeom>
          <a:solidFill>
            <a:srgbClr val="444B8C"/>
          </a:solidFill>
          <a:ln w="6263" cap="flat">
            <a:noFill/>
            <a:prstDash val="solid"/>
            <a:miter/>
          </a:ln>
        </p:spPr>
        <p:txBody>
          <a:bodyPr rtlCol="0" anchor="ctr"/>
          <a:lstStyle/>
          <a:p>
            <a:endParaRPr lang="en-US"/>
          </a:p>
        </p:txBody>
      </p:sp>
      <p:sp>
        <p:nvSpPr>
          <p:cNvPr id="22" name="Graphic 2">
            <a:extLst>
              <a:ext uri="{FF2B5EF4-FFF2-40B4-BE49-F238E27FC236}">
                <a16:creationId xmlns:a16="http://schemas.microsoft.com/office/drawing/2014/main" id="{A3A2464C-1870-415A-B200-F83D9ABC2462}"/>
              </a:ext>
            </a:extLst>
          </p:cNvPr>
          <p:cNvSpPr/>
          <p:nvPr/>
        </p:nvSpPr>
        <p:spPr>
          <a:xfrm>
            <a:off x="5792360" y="2513237"/>
            <a:ext cx="409148" cy="855407"/>
          </a:xfrm>
          <a:custGeom>
            <a:avLst/>
            <a:gdLst>
              <a:gd name="connsiteX0" fmla="*/ 385339 w 409148"/>
              <a:gd name="connsiteY0" fmla="*/ 14441 h 855407"/>
              <a:gd name="connsiteX1" fmla="*/ 25689 w 409148"/>
              <a:gd name="connsiteY1" fmla="*/ 30 h 855407"/>
              <a:gd name="connsiteX2" fmla="*/ 0 w 409148"/>
              <a:gd name="connsiteY2" fmla="*/ 21333 h 855407"/>
              <a:gd name="connsiteX3" fmla="*/ 0 w 409148"/>
              <a:gd name="connsiteY3" fmla="*/ 834618 h 855407"/>
              <a:gd name="connsiteX4" fmla="*/ 25689 w 409148"/>
              <a:gd name="connsiteY4" fmla="*/ 855295 h 855407"/>
              <a:gd name="connsiteX5" fmla="*/ 385339 w 409148"/>
              <a:gd name="connsiteY5" fmla="*/ 834618 h 855407"/>
              <a:gd name="connsiteX6" fmla="*/ 409149 w 409148"/>
              <a:gd name="connsiteY6" fmla="*/ 812062 h 855407"/>
              <a:gd name="connsiteX7" fmla="*/ 409149 w 409148"/>
              <a:gd name="connsiteY7" fmla="*/ 36997 h 855407"/>
              <a:gd name="connsiteX8" fmla="*/ 385339 w 409148"/>
              <a:gd name="connsiteY8" fmla="*/ 14441 h 855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9148" h="855407">
                <a:moveTo>
                  <a:pt x="385339" y="14441"/>
                </a:moveTo>
                <a:lnTo>
                  <a:pt x="25689" y="30"/>
                </a:lnTo>
                <a:cubicBezTo>
                  <a:pt x="11278" y="-597"/>
                  <a:pt x="0" y="8802"/>
                  <a:pt x="0" y="21333"/>
                </a:cubicBezTo>
                <a:lnTo>
                  <a:pt x="0" y="834618"/>
                </a:lnTo>
                <a:cubicBezTo>
                  <a:pt x="0" y="847150"/>
                  <a:pt x="11278" y="856548"/>
                  <a:pt x="25689" y="855295"/>
                </a:cubicBezTo>
                <a:lnTo>
                  <a:pt x="385339" y="834618"/>
                </a:lnTo>
                <a:cubicBezTo>
                  <a:pt x="398497" y="833992"/>
                  <a:pt x="409149" y="823967"/>
                  <a:pt x="409149" y="812062"/>
                </a:cubicBezTo>
                <a:lnTo>
                  <a:pt x="409149" y="36997"/>
                </a:lnTo>
                <a:cubicBezTo>
                  <a:pt x="408522" y="25092"/>
                  <a:pt x="397871" y="15067"/>
                  <a:pt x="385339" y="14441"/>
                </a:cubicBezTo>
                <a:close/>
              </a:path>
            </a:pathLst>
          </a:custGeom>
          <a:solidFill>
            <a:srgbClr val="444B8C"/>
          </a:solidFill>
          <a:ln w="6263" cap="flat">
            <a:noFill/>
            <a:prstDash val="solid"/>
            <a:miter/>
          </a:ln>
        </p:spPr>
        <p:txBody>
          <a:bodyPr rtlCol="0" anchor="ctr"/>
          <a:lstStyle/>
          <a:p>
            <a:endParaRPr lang="en-US"/>
          </a:p>
        </p:txBody>
      </p:sp>
      <p:grpSp>
        <p:nvGrpSpPr>
          <p:cNvPr id="23" name="Graphic 2">
            <a:extLst>
              <a:ext uri="{FF2B5EF4-FFF2-40B4-BE49-F238E27FC236}">
                <a16:creationId xmlns:a16="http://schemas.microsoft.com/office/drawing/2014/main" id="{64D5561D-DED2-4E20-B66A-E6AD2A834498}"/>
              </a:ext>
            </a:extLst>
          </p:cNvPr>
          <p:cNvGrpSpPr/>
          <p:nvPr/>
        </p:nvGrpSpPr>
        <p:grpSpPr>
          <a:xfrm>
            <a:off x="5816797" y="2535784"/>
            <a:ext cx="361529" cy="98410"/>
            <a:chOff x="4675420" y="2668886"/>
            <a:chExt cx="361529" cy="98410"/>
          </a:xfrm>
        </p:grpSpPr>
        <p:sp>
          <p:nvSpPr>
            <p:cNvPr id="24" name="Graphic 2">
              <a:extLst>
                <a:ext uri="{FF2B5EF4-FFF2-40B4-BE49-F238E27FC236}">
                  <a16:creationId xmlns:a16="http://schemas.microsoft.com/office/drawing/2014/main" id="{E22770D9-FB13-4E00-BB99-279339F63D1E}"/>
                </a:ext>
              </a:extLst>
            </p:cNvPr>
            <p:cNvSpPr/>
            <p:nvPr/>
          </p:nvSpPr>
          <p:spPr>
            <a:xfrm>
              <a:off x="4675420" y="2668886"/>
              <a:ext cx="361529" cy="98410"/>
            </a:xfrm>
            <a:custGeom>
              <a:avLst/>
              <a:gdLst>
                <a:gd name="connsiteX0" fmla="*/ 0 w 361529"/>
                <a:gd name="connsiteY0" fmla="*/ 72722 h 98410"/>
                <a:gd name="connsiteX1" fmla="*/ 0 w 361529"/>
                <a:gd name="connsiteY1" fmla="*/ 15077 h 98410"/>
                <a:gd name="connsiteX2" fmla="*/ 18171 w 361529"/>
                <a:gd name="connsiteY2" fmla="*/ 40 h 98410"/>
                <a:gd name="connsiteX3" fmla="*/ 344612 w 361529"/>
                <a:gd name="connsiteY3" fmla="*/ 12571 h 98410"/>
                <a:gd name="connsiteX4" fmla="*/ 361530 w 361529"/>
                <a:gd name="connsiteY4" fmla="*/ 28235 h 98410"/>
                <a:gd name="connsiteX5" fmla="*/ 361530 w 361529"/>
                <a:gd name="connsiteY5" fmla="*/ 83373 h 98410"/>
                <a:gd name="connsiteX6" fmla="*/ 344612 w 361529"/>
                <a:gd name="connsiteY6" fmla="*/ 98411 h 98410"/>
                <a:gd name="connsiteX7" fmla="*/ 18171 w 361529"/>
                <a:gd name="connsiteY7" fmla="*/ 89639 h 98410"/>
                <a:gd name="connsiteX8" fmla="*/ 0 w 361529"/>
                <a:gd name="connsiteY8" fmla="*/ 72722 h 9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529" h="98410">
                  <a:moveTo>
                    <a:pt x="0" y="72722"/>
                  </a:moveTo>
                  <a:lnTo>
                    <a:pt x="0" y="15077"/>
                  </a:lnTo>
                  <a:cubicBezTo>
                    <a:pt x="0" y="6305"/>
                    <a:pt x="8145" y="-587"/>
                    <a:pt x="18171" y="40"/>
                  </a:cubicBezTo>
                  <a:lnTo>
                    <a:pt x="344612" y="12571"/>
                  </a:lnTo>
                  <a:cubicBezTo>
                    <a:pt x="354011" y="13198"/>
                    <a:pt x="361530" y="20090"/>
                    <a:pt x="361530" y="28235"/>
                  </a:cubicBezTo>
                  <a:lnTo>
                    <a:pt x="361530" y="83373"/>
                  </a:lnTo>
                  <a:cubicBezTo>
                    <a:pt x="361530" y="91519"/>
                    <a:pt x="354011" y="98411"/>
                    <a:pt x="344612" y="98411"/>
                  </a:cubicBezTo>
                  <a:lnTo>
                    <a:pt x="18171" y="89639"/>
                  </a:lnTo>
                  <a:cubicBezTo>
                    <a:pt x="8145" y="89012"/>
                    <a:pt x="0" y="81493"/>
                    <a:pt x="0" y="72722"/>
                  </a:cubicBezTo>
                  <a:close/>
                </a:path>
              </a:pathLst>
            </a:custGeom>
            <a:solidFill>
              <a:srgbClr val="AA80F9">
                <a:alpha val="74000"/>
              </a:srgbClr>
            </a:solidFill>
            <a:ln w="6263" cap="flat">
              <a:noFill/>
              <a:prstDash val="solid"/>
              <a:miter/>
            </a:ln>
          </p:spPr>
          <p:txBody>
            <a:bodyPr rtlCol="0" anchor="ctr"/>
            <a:lstStyle/>
            <a:p>
              <a:endParaRPr lang="en-US"/>
            </a:p>
          </p:txBody>
        </p:sp>
        <p:sp>
          <p:nvSpPr>
            <p:cNvPr id="25" name="Graphic 2">
              <a:extLst>
                <a:ext uri="{FF2B5EF4-FFF2-40B4-BE49-F238E27FC236}">
                  <a16:creationId xmlns:a16="http://schemas.microsoft.com/office/drawing/2014/main" id="{76821EB5-DD35-4A68-A08E-4BEE0C51FBE6}"/>
                </a:ext>
              </a:extLst>
            </p:cNvPr>
            <p:cNvSpPr/>
            <p:nvPr/>
          </p:nvSpPr>
          <p:spPr>
            <a:xfrm>
              <a:off x="4692964" y="2683267"/>
              <a:ext cx="16290" cy="14548"/>
            </a:xfrm>
            <a:custGeom>
              <a:avLst/>
              <a:gdLst>
                <a:gd name="connsiteX0" fmla="*/ 16291 w 16290"/>
                <a:gd name="connsiteY0" fmla="*/ 7588 h 14548"/>
                <a:gd name="connsiteX1" fmla="*/ 8145 w 16290"/>
                <a:gd name="connsiteY1" fmla="*/ 14480 h 14548"/>
                <a:gd name="connsiteX2" fmla="*/ 0 w 16290"/>
                <a:gd name="connsiteY2" fmla="*/ 6961 h 14548"/>
                <a:gd name="connsiteX3" fmla="*/ 8145 w 16290"/>
                <a:gd name="connsiteY3" fmla="*/ 69 h 14548"/>
                <a:gd name="connsiteX4" fmla="*/ 16291 w 16290"/>
                <a:gd name="connsiteY4" fmla="*/ 7588 h 14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90" h="14548">
                  <a:moveTo>
                    <a:pt x="16291" y="7588"/>
                  </a:moveTo>
                  <a:cubicBezTo>
                    <a:pt x="16291" y="11347"/>
                    <a:pt x="12531" y="15107"/>
                    <a:pt x="8145" y="14480"/>
                  </a:cubicBezTo>
                  <a:cubicBezTo>
                    <a:pt x="3759" y="14480"/>
                    <a:pt x="0" y="10721"/>
                    <a:pt x="0" y="6961"/>
                  </a:cubicBezTo>
                  <a:cubicBezTo>
                    <a:pt x="0" y="3202"/>
                    <a:pt x="3759" y="-558"/>
                    <a:pt x="8145" y="69"/>
                  </a:cubicBezTo>
                  <a:cubicBezTo>
                    <a:pt x="12531" y="69"/>
                    <a:pt x="16291" y="3202"/>
                    <a:pt x="16291" y="7588"/>
                  </a:cubicBezTo>
                  <a:close/>
                </a:path>
              </a:pathLst>
            </a:custGeom>
            <a:solidFill>
              <a:srgbClr val="FFFFFF">
                <a:alpha val="40000"/>
              </a:srgbClr>
            </a:solidFill>
            <a:ln w="6263" cap="flat">
              <a:noFill/>
              <a:prstDash val="solid"/>
              <a:miter/>
            </a:ln>
          </p:spPr>
          <p:txBody>
            <a:bodyPr rtlCol="0" anchor="ctr"/>
            <a:lstStyle/>
            <a:p>
              <a:endParaRPr lang="en-US"/>
            </a:p>
          </p:txBody>
        </p:sp>
        <p:sp>
          <p:nvSpPr>
            <p:cNvPr id="26" name="Graphic 2">
              <a:extLst>
                <a:ext uri="{FF2B5EF4-FFF2-40B4-BE49-F238E27FC236}">
                  <a16:creationId xmlns:a16="http://schemas.microsoft.com/office/drawing/2014/main" id="{73B54C03-D6D3-44BD-B8CA-C0292D83CB24}"/>
                </a:ext>
              </a:extLst>
            </p:cNvPr>
            <p:cNvSpPr/>
            <p:nvPr/>
          </p:nvSpPr>
          <p:spPr>
            <a:xfrm>
              <a:off x="4719906" y="2683894"/>
              <a:ext cx="16290" cy="14480"/>
            </a:xfrm>
            <a:custGeom>
              <a:avLst/>
              <a:gdLst>
                <a:gd name="connsiteX0" fmla="*/ 16291 w 16290"/>
                <a:gd name="connsiteY0" fmla="*/ 7588 h 14480"/>
                <a:gd name="connsiteX1" fmla="*/ 8145 w 16290"/>
                <a:gd name="connsiteY1" fmla="*/ 14480 h 14480"/>
                <a:gd name="connsiteX2" fmla="*/ 0 w 16290"/>
                <a:gd name="connsiteY2" fmla="*/ 6961 h 14480"/>
                <a:gd name="connsiteX3" fmla="*/ 8145 w 16290"/>
                <a:gd name="connsiteY3" fmla="*/ 69 h 14480"/>
                <a:gd name="connsiteX4" fmla="*/ 16291 w 16290"/>
                <a:gd name="connsiteY4" fmla="*/ 7588 h 14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90" h="14480">
                  <a:moveTo>
                    <a:pt x="16291" y="7588"/>
                  </a:moveTo>
                  <a:cubicBezTo>
                    <a:pt x="16291" y="11347"/>
                    <a:pt x="12531" y="14480"/>
                    <a:pt x="8145" y="14480"/>
                  </a:cubicBezTo>
                  <a:cubicBezTo>
                    <a:pt x="3759" y="14480"/>
                    <a:pt x="0" y="10721"/>
                    <a:pt x="0" y="6961"/>
                  </a:cubicBezTo>
                  <a:cubicBezTo>
                    <a:pt x="0" y="3202"/>
                    <a:pt x="3759" y="-558"/>
                    <a:pt x="8145" y="69"/>
                  </a:cubicBezTo>
                  <a:cubicBezTo>
                    <a:pt x="12531" y="69"/>
                    <a:pt x="16291" y="3828"/>
                    <a:pt x="16291" y="7588"/>
                  </a:cubicBezTo>
                  <a:close/>
                </a:path>
              </a:pathLst>
            </a:custGeom>
            <a:solidFill>
              <a:srgbClr val="FFFFFF">
                <a:alpha val="40000"/>
              </a:srgbClr>
            </a:solidFill>
            <a:ln w="6263" cap="flat">
              <a:noFill/>
              <a:prstDash val="solid"/>
              <a:miter/>
            </a:ln>
          </p:spPr>
          <p:txBody>
            <a:bodyPr rtlCol="0" anchor="ctr"/>
            <a:lstStyle/>
            <a:p>
              <a:endParaRPr lang="en-US"/>
            </a:p>
          </p:txBody>
        </p:sp>
        <p:sp>
          <p:nvSpPr>
            <p:cNvPr id="27" name="Graphic 2">
              <a:extLst>
                <a:ext uri="{FF2B5EF4-FFF2-40B4-BE49-F238E27FC236}">
                  <a16:creationId xmlns:a16="http://schemas.microsoft.com/office/drawing/2014/main" id="{FAD0A36F-D0E0-4787-8FA0-47A232DD7C7C}"/>
                </a:ext>
              </a:extLst>
            </p:cNvPr>
            <p:cNvSpPr/>
            <p:nvPr/>
          </p:nvSpPr>
          <p:spPr>
            <a:xfrm>
              <a:off x="4746222" y="2685216"/>
              <a:ext cx="16290" cy="14410"/>
            </a:xfrm>
            <a:custGeom>
              <a:avLst/>
              <a:gdLst>
                <a:gd name="connsiteX0" fmla="*/ 16291 w 16290"/>
                <a:gd name="connsiteY0" fmla="*/ 7519 h 14410"/>
                <a:gd name="connsiteX1" fmla="*/ 8145 w 16290"/>
                <a:gd name="connsiteY1" fmla="*/ 14411 h 14410"/>
                <a:gd name="connsiteX2" fmla="*/ 0 w 16290"/>
                <a:gd name="connsiteY2" fmla="*/ 6892 h 14410"/>
                <a:gd name="connsiteX3" fmla="*/ 8145 w 16290"/>
                <a:gd name="connsiteY3" fmla="*/ 0 h 14410"/>
                <a:gd name="connsiteX4" fmla="*/ 16291 w 16290"/>
                <a:gd name="connsiteY4" fmla="*/ 7519 h 14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90" h="14410">
                  <a:moveTo>
                    <a:pt x="16291" y="7519"/>
                  </a:moveTo>
                  <a:cubicBezTo>
                    <a:pt x="16291" y="11278"/>
                    <a:pt x="12531" y="14411"/>
                    <a:pt x="8145" y="14411"/>
                  </a:cubicBezTo>
                  <a:cubicBezTo>
                    <a:pt x="3759" y="14411"/>
                    <a:pt x="0" y="10652"/>
                    <a:pt x="0" y="6892"/>
                  </a:cubicBezTo>
                  <a:cubicBezTo>
                    <a:pt x="0" y="3133"/>
                    <a:pt x="3759" y="0"/>
                    <a:pt x="8145" y="0"/>
                  </a:cubicBezTo>
                  <a:cubicBezTo>
                    <a:pt x="12531" y="0"/>
                    <a:pt x="16291" y="3133"/>
                    <a:pt x="16291" y="7519"/>
                  </a:cubicBezTo>
                  <a:close/>
                </a:path>
              </a:pathLst>
            </a:custGeom>
            <a:solidFill>
              <a:srgbClr val="FFFFFF">
                <a:alpha val="40000"/>
              </a:srgbClr>
            </a:solidFill>
            <a:ln w="6263" cap="flat">
              <a:noFill/>
              <a:prstDash val="solid"/>
              <a:miter/>
            </a:ln>
          </p:spPr>
          <p:txBody>
            <a:bodyPr rtlCol="0" anchor="ctr"/>
            <a:lstStyle/>
            <a:p>
              <a:endParaRPr lang="en-US"/>
            </a:p>
          </p:txBody>
        </p:sp>
        <p:sp>
          <p:nvSpPr>
            <p:cNvPr id="28" name="Graphic 2">
              <a:extLst>
                <a:ext uri="{FF2B5EF4-FFF2-40B4-BE49-F238E27FC236}">
                  <a16:creationId xmlns:a16="http://schemas.microsoft.com/office/drawing/2014/main" id="{F9BE0F56-EF82-48D1-BE24-BB60AC79D479}"/>
                </a:ext>
              </a:extLst>
            </p:cNvPr>
            <p:cNvSpPr/>
            <p:nvPr/>
          </p:nvSpPr>
          <p:spPr>
            <a:xfrm>
              <a:off x="4778803" y="2685843"/>
              <a:ext cx="239349" cy="67042"/>
            </a:xfrm>
            <a:custGeom>
              <a:avLst/>
              <a:gdLst>
                <a:gd name="connsiteX0" fmla="*/ 239349 w 239349"/>
                <a:gd name="connsiteY0" fmla="*/ 67043 h 67042"/>
                <a:gd name="connsiteX1" fmla="*/ 0 w 239349"/>
                <a:gd name="connsiteY1" fmla="*/ 60150 h 67042"/>
                <a:gd name="connsiteX2" fmla="*/ 0 w 239349"/>
                <a:gd name="connsiteY2" fmla="*/ 0 h 67042"/>
                <a:gd name="connsiteX3" fmla="*/ 239349 w 239349"/>
                <a:gd name="connsiteY3" fmla="*/ 8772 h 67042"/>
              </a:gdLst>
              <a:ahLst/>
              <a:cxnLst>
                <a:cxn ang="0">
                  <a:pos x="connsiteX0" y="connsiteY0"/>
                </a:cxn>
                <a:cxn ang="0">
                  <a:pos x="connsiteX1" y="connsiteY1"/>
                </a:cxn>
                <a:cxn ang="0">
                  <a:pos x="connsiteX2" y="connsiteY2"/>
                </a:cxn>
                <a:cxn ang="0">
                  <a:pos x="connsiteX3" y="connsiteY3"/>
                </a:cxn>
              </a:cxnLst>
              <a:rect l="l" t="t" r="r" b="b"/>
              <a:pathLst>
                <a:path w="239349" h="67042">
                  <a:moveTo>
                    <a:pt x="239349" y="67043"/>
                  </a:moveTo>
                  <a:lnTo>
                    <a:pt x="0" y="60150"/>
                  </a:lnTo>
                  <a:lnTo>
                    <a:pt x="0" y="0"/>
                  </a:lnTo>
                  <a:lnTo>
                    <a:pt x="239349" y="8772"/>
                  </a:lnTo>
                  <a:close/>
                </a:path>
              </a:pathLst>
            </a:custGeom>
            <a:solidFill>
              <a:srgbClr val="444B8C"/>
            </a:solidFill>
            <a:ln w="6263" cap="flat">
              <a:noFill/>
              <a:prstDash val="solid"/>
              <a:miter/>
            </a:ln>
          </p:spPr>
          <p:txBody>
            <a:bodyPr rtlCol="0" anchor="ctr"/>
            <a:lstStyle/>
            <a:p>
              <a:endParaRPr lang="en-US"/>
            </a:p>
          </p:txBody>
        </p:sp>
        <p:grpSp>
          <p:nvGrpSpPr>
            <p:cNvPr id="29" name="Graphic 2">
              <a:extLst>
                <a:ext uri="{FF2B5EF4-FFF2-40B4-BE49-F238E27FC236}">
                  <a16:creationId xmlns:a16="http://schemas.microsoft.com/office/drawing/2014/main" id="{2ABE279B-5C96-462A-ADDE-CDD706EA301B}"/>
                </a:ext>
              </a:extLst>
            </p:cNvPr>
            <p:cNvGrpSpPr/>
            <p:nvPr/>
          </p:nvGrpSpPr>
          <p:grpSpPr>
            <a:xfrm>
              <a:off x="4795094" y="2693361"/>
              <a:ext cx="208020" cy="55138"/>
              <a:chOff x="4795094" y="2693361"/>
              <a:chExt cx="208020" cy="55138"/>
            </a:xfrm>
            <a:solidFill>
              <a:srgbClr val="FFFFFF"/>
            </a:solidFill>
          </p:grpSpPr>
          <p:sp>
            <p:nvSpPr>
              <p:cNvPr id="31" name="Graphic 2">
                <a:extLst>
                  <a:ext uri="{FF2B5EF4-FFF2-40B4-BE49-F238E27FC236}">
                    <a16:creationId xmlns:a16="http://schemas.microsoft.com/office/drawing/2014/main" id="{180B90DA-2596-4D09-A998-DDF2E03446B7}"/>
                  </a:ext>
                </a:extLst>
              </p:cNvPr>
              <p:cNvSpPr/>
              <p:nvPr/>
            </p:nvSpPr>
            <p:spPr>
              <a:xfrm>
                <a:off x="4795094" y="2693361"/>
                <a:ext cx="7518" cy="49498"/>
              </a:xfrm>
              <a:custGeom>
                <a:avLst/>
                <a:gdLst>
                  <a:gd name="connsiteX0" fmla="*/ 7519 w 7518"/>
                  <a:gd name="connsiteY0" fmla="*/ 49499 h 49498"/>
                  <a:gd name="connsiteX1" fmla="*/ 0 w 7518"/>
                  <a:gd name="connsiteY1" fmla="*/ 48872 h 49498"/>
                  <a:gd name="connsiteX2" fmla="*/ 0 w 7518"/>
                  <a:gd name="connsiteY2" fmla="*/ 0 h 49498"/>
                  <a:gd name="connsiteX3" fmla="*/ 7519 w 7518"/>
                  <a:gd name="connsiteY3" fmla="*/ 627 h 49498"/>
                </a:gdLst>
                <a:ahLst/>
                <a:cxnLst>
                  <a:cxn ang="0">
                    <a:pos x="connsiteX0" y="connsiteY0"/>
                  </a:cxn>
                  <a:cxn ang="0">
                    <a:pos x="connsiteX1" y="connsiteY1"/>
                  </a:cxn>
                  <a:cxn ang="0">
                    <a:pos x="connsiteX2" y="connsiteY2"/>
                  </a:cxn>
                  <a:cxn ang="0">
                    <a:pos x="connsiteX3" y="connsiteY3"/>
                  </a:cxn>
                </a:cxnLst>
                <a:rect l="l" t="t" r="r" b="b"/>
                <a:pathLst>
                  <a:path w="7518" h="49498">
                    <a:moveTo>
                      <a:pt x="7519" y="49499"/>
                    </a:moveTo>
                    <a:lnTo>
                      <a:pt x="0" y="48872"/>
                    </a:lnTo>
                    <a:lnTo>
                      <a:pt x="0" y="0"/>
                    </a:lnTo>
                    <a:lnTo>
                      <a:pt x="7519" y="627"/>
                    </a:lnTo>
                    <a:close/>
                  </a:path>
                </a:pathLst>
              </a:custGeom>
              <a:solidFill>
                <a:srgbClr val="FFFFFF"/>
              </a:solidFill>
              <a:ln w="6263" cap="flat">
                <a:noFill/>
                <a:prstDash val="solid"/>
                <a:miter/>
              </a:ln>
            </p:spPr>
            <p:txBody>
              <a:bodyPr rtlCol="0" anchor="ctr"/>
              <a:lstStyle/>
              <a:p>
                <a:endParaRPr lang="en-US"/>
              </a:p>
            </p:txBody>
          </p:sp>
          <p:sp>
            <p:nvSpPr>
              <p:cNvPr id="32" name="Graphic 2">
                <a:extLst>
                  <a:ext uri="{FF2B5EF4-FFF2-40B4-BE49-F238E27FC236}">
                    <a16:creationId xmlns:a16="http://schemas.microsoft.com/office/drawing/2014/main" id="{3C599318-2F14-47E5-AE4C-4533CA0769BE}"/>
                  </a:ext>
                </a:extLst>
              </p:cNvPr>
              <p:cNvSpPr/>
              <p:nvPr/>
            </p:nvSpPr>
            <p:spPr>
              <a:xfrm>
                <a:off x="4808252" y="2693988"/>
                <a:ext cx="6892" cy="48872"/>
              </a:xfrm>
              <a:custGeom>
                <a:avLst/>
                <a:gdLst>
                  <a:gd name="connsiteX0" fmla="*/ 6892 w 6892"/>
                  <a:gd name="connsiteY0" fmla="*/ 48872 h 48872"/>
                  <a:gd name="connsiteX1" fmla="*/ 0 w 6892"/>
                  <a:gd name="connsiteY1" fmla="*/ 48872 h 48872"/>
                  <a:gd name="connsiteX2" fmla="*/ 0 w 6892"/>
                  <a:gd name="connsiteY2" fmla="*/ 0 h 48872"/>
                  <a:gd name="connsiteX3" fmla="*/ 6892 w 6892"/>
                  <a:gd name="connsiteY3" fmla="*/ 0 h 48872"/>
                </a:gdLst>
                <a:ahLst/>
                <a:cxnLst>
                  <a:cxn ang="0">
                    <a:pos x="connsiteX0" y="connsiteY0"/>
                  </a:cxn>
                  <a:cxn ang="0">
                    <a:pos x="connsiteX1" y="connsiteY1"/>
                  </a:cxn>
                  <a:cxn ang="0">
                    <a:pos x="connsiteX2" y="connsiteY2"/>
                  </a:cxn>
                  <a:cxn ang="0">
                    <a:pos x="connsiteX3" y="connsiteY3"/>
                  </a:cxn>
                </a:cxnLst>
                <a:rect l="l" t="t" r="r" b="b"/>
                <a:pathLst>
                  <a:path w="6892" h="48872">
                    <a:moveTo>
                      <a:pt x="6892" y="48872"/>
                    </a:moveTo>
                    <a:lnTo>
                      <a:pt x="0" y="48872"/>
                    </a:lnTo>
                    <a:lnTo>
                      <a:pt x="0" y="0"/>
                    </a:lnTo>
                    <a:lnTo>
                      <a:pt x="6892" y="0"/>
                    </a:lnTo>
                    <a:close/>
                  </a:path>
                </a:pathLst>
              </a:custGeom>
              <a:solidFill>
                <a:srgbClr val="FFFFFF"/>
              </a:solidFill>
              <a:ln w="6263" cap="flat">
                <a:noFill/>
                <a:prstDash val="solid"/>
                <a:miter/>
              </a:ln>
            </p:spPr>
            <p:txBody>
              <a:bodyPr rtlCol="0" anchor="ctr"/>
              <a:lstStyle/>
              <a:p>
                <a:endParaRPr lang="en-US"/>
              </a:p>
            </p:txBody>
          </p:sp>
          <p:sp>
            <p:nvSpPr>
              <p:cNvPr id="33" name="Graphic 2">
                <a:extLst>
                  <a:ext uri="{FF2B5EF4-FFF2-40B4-BE49-F238E27FC236}">
                    <a16:creationId xmlns:a16="http://schemas.microsoft.com/office/drawing/2014/main" id="{3AA15D81-6518-4977-8925-B89EDCF02E6B}"/>
                  </a:ext>
                </a:extLst>
              </p:cNvPr>
              <p:cNvSpPr/>
              <p:nvPr/>
            </p:nvSpPr>
            <p:spPr>
              <a:xfrm>
                <a:off x="4820783" y="2694615"/>
                <a:ext cx="6892" cy="48872"/>
              </a:xfrm>
              <a:custGeom>
                <a:avLst/>
                <a:gdLst>
                  <a:gd name="connsiteX0" fmla="*/ 6892 w 6892"/>
                  <a:gd name="connsiteY0" fmla="*/ 48872 h 48872"/>
                  <a:gd name="connsiteX1" fmla="*/ 0 w 6892"/>
                  <a:gd name="connsiteY1" fmla="*/ 48246 h 48872"/>
                  <a:gd name="connsiteX2" fmla="*/ 0 w 6892"/>
                  <a:gd name="connsiteY2" fmla="*/ 0 h 48872"/>
                  <a:gd name="connsiteX3" fmla="*/ 6892 w 6892"/>
                  <a:gd name="connsiteY3" fmla="*/ 0 h 48872"/>
                </a:gdLst>
                <a:ahLst/>
                <a:cxnLst>
                  <a:cxn ang="0">
                    <a:pos x="connsiteX0" y="connsiteY0"/>
                  </a:cxn>
                  <a:cxn ang="0">
                    <a:pos x="connsiteX1" y="connsiteY1"/>
                  </a:cxn>
                  <a:cxn ang="0">
                    <a:pos x="connsiteX2" y="connsiteY2"/>
                  </a:cxn>
                  <a:cxn ang="0">
                    <a:pos x="connsiteX3" y="connsiteY3"/>
                  </a:cxn>
                </a:cxnLst>
                <a:rect l="l" t="t" r="r" b="b"/>
                <a:pathLst>
                  <a:path w="6892" h="48872">
                    <a:moveTo>
                      <a:pt x="6892" y="48872"/>
                    </a:moveTo>
                    <a:lnTo>
                      <a:pt x="0" y="48246"/>
                    </a:lnTo>
                    <a:lnTo>
                      <a:pt x="0" y="0"/>
                    </a:lnTo>
                    <a:lnTo>
                      <a:pt x="6892" y="0"/>
                    </a:lnTo>
                    <a:close/>
                  </a:path>
                </a:pathLst>
              </a:custGeom>
              <a:solidFill>
                <a:srgbClr val="FFFFFF"/>
              </a:solidFill>
              <a:ln w="6263" cap="flat">
                <a:noFill/>
                <a:prstDash val="solid"/>
                <a:miter/>
              </a:ln>
            </p:spPr>
            <p:txBody>
              <a:bodyPr rtlCol="0" anchor="ctr"/>
              <a:lstStyle/>
              <a:p>
                <a:endParaRPr lang="en-US"/>
              </a:p>
            </p:txBody>
          </p:sp>
          <p:sp>
            <p:nvSpPr>
              <p:cNvPr id="34" name="Graphic 2">
                <a:extLst>
                  <a:ext uri="{FF2B5EF4-FFF2-40B4-BE49-F238E27FC236}">
                    <a16:creationId xmlns:a16="http://schemas.microsoft.com/office/drawing/2014/main" id="{B4254F0A-4FC0-4903-89E9-276B8DC2BF06}"/>
                  </a:ext>
                </a:extLst>
              </p:cNvPr>
              <p:cNvSpPr/>
              <p:nvPr/>
            </p:nvSpPr>
            <p:spPr>
              <a:xfrm>
                <a:off x="4833315" y="2695241"/>
                <a:ext cx="7518" cy="48245"/>
              </a:xfrm>
              <a:custGeom>
                <a:avLst/>
                <a:gdLst>
                  <a:gd name="connsiteX0" fmla="*/ 7519 w 7518"/>
                  <a:gd name="connsiteY0" fmla="*/ 48246 h 48245"/>
                  <a:gd name="connsiteX1" fmla="*/ 0 w 7518"/>
                  <a:gd name="connsiteY1" fmla="*/ 48246 h 48245"/>
                  <a:gd name="connsiteX2" fmla="*/ 0 w 7518"/>
                  <a:gd name="connsiteY2" fmla="*/ 0 h 48245"/>
                  <a:gd name="connsiteX3" fmla="*/ 7519 w 7518"/>
                  <a:gd name="connsiteY3" fmla="*/ 0 h 48245"/>
                </a:gdLst>
                <a:ahLst/>
                <a:cxnLst>
                  <a:cxn ang="0">
                    <a:pos x="connsiteX0" y="connsiteY0"/>
                  </a:cxn>
                  <a:cxn ang="0">
                    <a:pos x="connsiteX1" y="connsiteY1"/>
                  </a:cxn>
                  <a:cxn ang="0">
                    <a:pos x="connsiteX2" y="connsiteY2"/>
                  </a:cxn>
                  <a:cxn ang="0">
                    <a:pos x="connsiteX3" y="connsiteY3"/>
                  </a:cxn>
                </a:cxnLst>
                <a:rect l="l" t="t" r="r" b="b"/>
                <a:pathLst>
                  <a:path w="7518" h="48245">
                    <a:moveTo>
                      <a:pt x="7519" y="48246"/>
                    </a:moveTo>
                    <a:lnTo>
                      <a:pt x="0" y="48246"/>
                    </a:lnTo>
                    <a:lnTo>
                      <a:pt x="0" y="0"/>
                    </a:lnTo>
                    <a:lnTo>
                      <a:pt x="7519" y="0"/>
                    </a:lnTo>
                    <a:close/>
                  </a:path>
                </a:pathLst>
              </a:custGeom>
              <a:solidFill>
                <a:srgbClr val="FFFFFF"/>
              </a:solidFill>
              <a:ln w="6263" cap="flat">
                <a:noFill/>
                <a:prstDash val="solid"/>
                <a:miter/>
              </a:ln>
            </p:spPr>
            <p:txBody>
              <a:bodyPr rtlCol="0" anchor="ctr"/>
              <a:lstStyle/>
              <a:p>
                <a:endParaRPr lang="en-US"/>
              </a:p>
            </p:txBody>
          </p:sp>
          <p:sp>
            <p:nvSpPr>
              <p:cNvPr id="36" name="Graphic 2">
                <a:extLst>
                  <a:ext uri="{FF2B5EF4-FFF2-40B4-BE49-F238E27FC236}">
                    <a16:creationId xmlns:a16="http://schemas.microsoft.com/office/drawing/2014/main" id="{2C640961-8A0D-426F-8288-D376CB704A16}"/>
                  </a:ext>
                </a:extLst>
              </p:cNvPr>
              <p:cNvSpPr/>
              <p:nvPr/>
            </p:nvSpPr>
            <p:spPr>
              <a:xfrm>
                <a:off x="4846473" y="2695241"/>
                <a:ext cx="6892" cy="48872"/>
              </a:xfrm>
              <a:custGeom>
                <a:avLst/>
                <a:gdLst>
                  <a:gd name="connsiteX0" fmla="*/ 6892 w 6892"/>
                  <a:gd name="connsiteY0" fmla="*/ 48872 h 48872"/>
                  <a:gd name="connsiteX1" fmla="*/ 0 w 6892"/>
                  <a:gd name="connsiteY1" fmla="*/ 48872 h 48872"/>
                  <a:gd name="connsiteX2" fmla="*/ 0 w 6892"/>
                  <a:gd name="connsiteY2" fmla="*/ 0 h 48872"/>
                  <a:gd name="connsiteX3" fmla="*/ 6892 w 6892"/>
                  <a:gd name="connsiteY3" fmla="*/ 626 h 48872"/>
                </a:gdLst>
                <a:ahLst/>
                <a:cxnLst>
                  <a:cxn ang="0">
                    <a:pos x="connsiteX0" y="connsiteY0"/>
                  </a:cxn>
                  <a:cxn ang="0">
                    <a:pos x="connsiteX1" y="connsiteY1"/>
                  </a:cxn>
                  <a:cxn ang="0">
                    <a:pos x="connsiteX2" y="connsiteY2"/>
                  </a:cxn>
                  <a:cxn ang="0">
                    <a:pos x="connsiteX3" y="connsiteY3"/>
                  </a:cxn>
                </a:cxnLst>
                <a:rect l="l" t="t" r="r" b="b"/>
                <a:pathLst>
                  <a:path w="6892" h="48872">
                    <a:moveTo>
                      <a:pt x="6892" y="48872"/>
                    </a:moveTo>
                    <a:lnTo>
                      <a:pt x="0" y="48872"/>
                    </a:lnTo>
                    <a:lnTo>
                      <a:pt x="0" y="0"/>
                    </a:lnTo>
                    <a:lnTo>
                      <a:pt x="6892" y="626"/>
                    </a:lnTo>
                    <a:close/>
                  </a:path>
                </a:pathLst>
              </a:custGeom>
              <a:solidFill>
                <a:srgbClr val="FFFFFF"/>
              </a:solidFill>
              <a:ln w="6263" cap="flat">
                <a:noFill/>
                <a:prstDash val="solid"/>
                <a:miter/>
              </a:ln>
            </p:spPr>
            <p:txBody>
              <a:bodyPr rtlCol="0" anchor="ctr"/>
              <a:lstStyle/>
              <a:p>
                <a:endParaRPr lang="en-US"/>
              </a:p>
            </p:txBody>
          </p:sp>
          <p:sp>
            <p:nvSpPr>
              <p:cNvPr id="37" name="Graphic 2">
                <a:extLst>
                  <a:ext uri="{FF2B5EF4-FFF2-40B4-BE49-F238E27FC236}">
                    <a16:creationId xmlns:a16="http://schemas.microsoft.com/office/drawing/2014/main" id="{0359B920-F7C9-4D1C-9C26-0238063E13BC}"/>
                  </a:ext>
                </a:extLst>
              </p:cNvPr>
              <p:cNvSpPr/>
              <p:nvPr/>
            </p:nvSpPr>
            <p:spPr>
              <a:xfrm>
                <a:off x="4859004" y="2695868"/>
                <a:ext cx="6892" cy="48872"/>
              </a:xfrm>
              <a:custGeom>
                <a:avLst/>
                <a:gdLst>
                  <a:gd name="connsiteX0" fmla="*/ 6892 w 6892"/>
                  <a:gd name="connsiteY0" fmla="*/ 48872 h 48872"/>
                  <a:gd name="connsiteX1" fmla="*/ 0 w 6892"/>
                  <a:gd name="connsiteY1" fmla="*/ 48246 h 48872"/>
                  <a:gd name="connsiteX2" fmla="*/ 0 w 6892"/>
                  <a:gd name="connsiteY2" fmla="*/ 0 h 48872"/>
                  <a:gd name="connsiteX3" fmla="*/ 6892 w 6892"/>
                  <a:gd name="connsiteY3" fmla="*/ 0 h 48872"/>
                </a:gdLst>
                <a:ahLst/>
                <a:cxnLst>
                  <a:cxn ang="0">
                    <a:pos x="connsiteX0" y="connsiteY0"/>
                  </a:cxn>
                  <a:cxn ang="0">
                    <a:pos x="connsiteX1" y="connsiteY1"/>
                  </a:cxn>
                  <a:cxn ang="0">
                    <a:pos x="connsiteX2" y="connsiteY2"/>
                  </a:cxn>
                  <a:cxn ang="0">
                    <a:pos x="connsiteX3" y="connsiteY3"/>
                  </a:cxn>
                </a:cxnLst>
                <a:rect l="l" t="t" r="r" b="b"/>
                <a:pathLst>
                  <a:path w="6892" h="48872">
                    <a:moveTo>
                      <a:pt x="6892" y="48872"/>
                    </a:moveTo>
                    <a:lnTo>
                      <a:pt x="0" y="48246"/>
                    </a:lnTo>
                    <a:lnTo>
                      <a:pt x="0" y="0"/>
                    </a:lnTo>
                    <a:lnTo>
                      <a:pt x="6892" y="0"/>
                    </a:lnTo>
                    <a:close/>
                  </a:path>
                </a:pathLst>
              </a:custGeom>
              <a:solidFill>
                <a:srgbClr val="FFFFFF"/>
              </a:solidFill>
              <a:ln w="6263" cap="flat">
                <a:noFill/>
                <a:prstDash val="solid"/>
                <a:miter/>
              </a:ln>
            </p:spPr>
            <p:txBody>
              <a:bodyPr rtlCol="0" anchor="ctr"/>
              <a:lstStyle/>
              <a:p>
                <a:endParaRPr lang="en-US"/>
              </a:p>
            </p:txBody>
          </p:sp>
          <p:sp>
            <p:nvSpPr>
              <p:cNvPr id="38" name="Graphic 2">
                <a:extLst>
                  <a:ext uri="{FF2B5EF4-FFF2-40B4-BE49-F238E27FC236}">
                    <a16:creationId xmlns:a16="http://schemas.microsoft.com/office/drawing/2014/main" id="{F664EC31-3E6C-4A0D-A27F-F34B986DF9E9}"/>
                  </a:ext>
                </a:extLst>
              </p:cNvPr>
              <p:cNvSpPr/>
              <p:nvPr/>
            </p:nvSpPr>
            <p:spPr>
              <a:xfrm>
                <a:off x="4871535" y="2696494"/>
                <a:ext cx="7518" cy="48245"/>
              </a:xfrm>
              <a:custGeom>
                <a:avLst/>
                <a:gdLst>
                  <a:gd name="connsiteX0" fmla="*/ 7519 w 7518"/>
                  <a:gd name="connsiteY0" fmla="*/ 48246 h 48245"/>
                  <a:gd name="connsiteX1" fmla="*/ 0 w 7518"/>
                  <a:gd name="connsiteY1" fmla="*/ 48246 h 48245"/>
                  <a:gd name="connsiteX2" fmla="*/ 0 w 7518"/>
                  <a:gd name="connsiteY2" fmla="*/ 0 h 48245"/>
                  <a:gd name="connsiteX3" fmla="*/ 7519 w 7518"/>
                  <a:gd name="connsiteY3" fmla="*/ 0 h 48245"/>
                </a:gdLst>
                <a:ahLst/>
                <a:cxnLst>
                  <a:cxn ang="0">
                    <a:pos x="connsiteX0" y="connsiteY0"/>
                  </a:cxn>
                  <a:cxn ang="0">
                    <a:pos x="connsiteX1" y="connsiteY1"/>
                  </a:cxn>
                  <a:cxn ang="0">
                    <a:pos x="connsiteX2" y="connsiteY2"/>
                  </a:cxn>
                  <a:cxn ang="0">
                    <a:pos x="connsiteX3" y="connsiteY3"/>
                  </a:cxn>
                </a:cxnLst>
                <a:rect l="l" t="t" r="r" b="b"/>
                <a:pathLst>
                  <a:path w="7518" h="48245">
                    <a:moveTo>
                      <a:pt x="7519" y="48246"/>
                    </a:moveTo>
                    <a:lnTo>
                      <a:pt x="0" y="48246"/>
                    </a:lnTo>
                    <a:lnTo>
                      <a:pt x="0" y="0"/>
                    </a:lnTo>
                    <a:lnTo>
                      <a:pt x="7519" y="0"/>
                    </a:lnTo>
                    <a:close/>
                  </a:path>
                </a:pathLst>
              </a:custGeom>
              <a:solidFill>
                <a:srgbClr val="FFFFFF"/>
              </a:solidFill>
              <a:ln w="6263" cap="flat">
                <a:noFill/>
                <a:prstDash val="solid"/>
                <a:miter/>
              </a:ln>
            </p:spPr>
            <p:txBody>
              <a:bodyPr rtlCol="0" anchor="ctr"/>
              <a:lstStyle/>
              <a:p>
                <a:endParaRPr lang="en-US"/>
              </a:p>
            </p:txBody>
          </p:sp>
          <p:sp>
            <p:nvSpPr>
              <p:cNvPr id="39" name="Graphic 2">
                <a:extLst>
                  <a:ext uri="{FF2B5EF4-FFF2-40B4-BE49-F238E27FC236}">
                    <a16:creationId xmlns:a16="http://schemas.microsoft.com/office/drawing/2014/main" id="{59A19742-0691-47CD-B7C8-AAD0A64F8FE4}"/>
                  </a:ext>
                </a:extLst>
              </p:cNvPr>
              <p:cNvSpPr/>
              <p:nvPr/>
            </p:nvSpPr>
            <p:spPr>
              <a:xfrm>
                <a:off x="4884067" y="2696494"/>
                <a:ext cx="7518" cy="48872"/>
              </a:xfrm>
              <a:custGeom>
                <a:avLst/>
                <a:gdLst>
                  <a:gd name="connsiteX0" fmla="*/ 7519 w 7518"/>
                  <a:gd name="connsiteY0" fmla="*/ 48872 h 48872"/>
                  <a:gd name="connsiteX1" fmla="*/ 0 w 7518"/>
                  <a:gd name="connsiteY1" fmla="*/ 48246 h 48872"/>
                  <a:gd name="connsiteX2" fmla="*/ 0 w 7518"/>
                  <a:gd name="connsiteY2" fmla="*/ 0 h 48872"/>
                  <a:gd name="connsiteX3" fmla="*/ 7519 w 7518"/>
                  <a:gd name="connsiteY3" fmla="*/ 627 h 48872"/>
                </a:gdLst>
                <a:ahLst/>
                <a:cxnLst>
                  <a:cxn ang="0">
                    <a:pos x="connsiteX0" y="connsiteY0"/>
                  </a:cxn>
                  <a:cxn ang="0">
                    <a:pos x="connsiteX1" y="connsiteY1"/>
                  </a:cxn>
                  <a:cxn ang="0">
                    <a:pos x="connsiteX2" y="connsiteY2"/>
                  </a:cxn>
                  <a:cxn ang="0">
                    <a:pos x="connsiteX3" y="connsiteY3"/>
                  </a:cxn>
                </a:cxnLst>
                <a:rect l="l" t="t" r="r" b="b"/>
                <a:pathLst>
                  <a:path w="7518" h="48872">
                    <a:moveTo>
                      <a:pt x="7519" y="48872"/>
                    </a:moveTo>
                    <a:lnTo>
                      <a:pt x="0" y="48246"/>
                    </a:lnTo>
                    <a:lnTo>
                      <a:pt x="0" y="0"/>
                    </a:lnTo>
                    <a:lnTo>
                      <a:pt x="7519" y="627"/>
                    </a:lnTo>
                    <a:close/>
                  </a:path>
                </a:pathLst>
              </a:custGeom>
              <a:solidFill>
                <a:srgbClr val="FFFFFF"/>
              </a:solidFill>
              <a:ln w="6263" cap="flat">
                <a:noFill/>
                <a:prstDash val="solid"/>
                <a:miter/>
              </a:ln>
            </p:spPr>
            <p:txBody>
              <a:bodyPr rtlCol="0" anchor="ctr"/>
              <a:lstStyle/>
              <a:p>
                <a:endParaRPr lang="en-US"/>
              </a:p>
            </p:txBody>
          </p:sp>
          <p:sp>
            <p:nvSpPr>
              <p:cNvPr id="40" name="Graphic 2">
                <a:extLst>
                  <a:ext uri="{FF2B5EF4-FFF2-40B4-BE49-F238E27FC236}">
                    <a16:creationId xmlns:a16="http://schemas.microsoft.com/office/drawing/2014/main" id="{2116D0F2-92A1-421D-A6CA-91F3D612CBBE}"/>
                  </a:ext>
                </a:extLst>
              </p:cNvPr>
              <p:cNvSpPr/>
              <p:nvPr/>
            </p:nvSpPr>
            <p:spPr>
              <a:xfrm>
                <a:off x="4896598" y="2697121"/>
                <a:ext cx="7518" cy="48245"/>
              </a:xfrm>
              <a:custGeom>
                <a:avLst/>
                <a:gdLst>
                  <a:gd name="connsiteX0" fmla="*/ 7519 w 7518"/>
                  <a:gd name="connsiteY0" fmla="*/ 48246 h 48245"/>
                  <a:gd name="connsiteX1" fmla="*/ 0 w 7518"/>
                  <a:gd name="connsiteY1" fmla="*/ 48246 h 48245"/>
                  <a:gd name="connsiteX2" fmla="*/ 0 w 7518"/>
                  <a:gd name="connsiteY2" fmla="*/ 0 h 48245"/>
                  <a:gd name="connsiteX3" fmla="*/ 7519 w 7518"/>
                  <a:gd name="connsiteY3" fmla="*/ 0 h 48245"/>
                </a:gdLst>
                <a:ahLst/>
                <a:cxnLst>
                  <a:cxn ang="0">
                    <a:pos x="connsiteX0" y="connsiteY0"/>
                  </a:cxn>
                  <a:cxn ang="0">
                    <a:pos x="connsiteX1" y="connsiteY1"/>
                  </a:cxn>
                  <a:cxn ang="0">
                    <a:pos x="connsiteX2" y="connsiteY2"/>
                  </a:cxn>
                  <a:cxn ang="0">
                    <a:pos x="connsiteX3" y="connsiteY3"/>
                  </a:cxn>
                </a:cxnLst>
                <a:rect l="l" t="t" r="r" b="b"/>
                <a:pathLst>
                  <a:path w="7518" h="48245">
                    <a:moveTo>
                      <a:pt x="7519" y="48246"/>
                    </a:moveTo>
                    <a:lnTo>
                      <a:pt x="0" y="48246"/>
                    </a:lnTo>
                    <a:lnTo>
                      <a:pt x="0" y="0"/>
                    </a:lnTo>
                    <a:lnTo>
                      <a:pt x="7519" y="0"/>
                    </a:lnTo>
                    <a:close/>
                  </a:path>
                </a:pathLst>
              </a:custGeom>
              <a:solidFill>
                <a:srgbClr val="FFFFFF"/>
              </a:solidFill>
              <a:ln w="6263" cap="flat">
                <a:noFill/>
                <a:prstDash val="solid"/>
                <a:miter/>
              </a:ln>
            </p:spPr>
            <p:txBody>
              <a:bodyPr rtlCol="0" anchor="ctr"/>
              <a:lstStyle/>
              <a:p>
                <a:endParaRPr lang="en-US"/>
              </a:p>
            </p:txBody>
          </p:sp>
          <p:sp>
            <p:nvSpPr>
              <p:cNvPr id="41" name="Graphic 2">
                <a:extLst>
                  <a:ext uri="{FF2B5EF4-FFF2-40B4-BE49-F238E27FC236}">
                    <a16:creationId xmlns:a16="http://schemas.microsoft.com/office/drawing/2014/main" id="{031D8A5E-7A31-4E2B-BD26-BC6A9131ADA0}"/>
                  </a:ext>
                </a:extLst>
              </p:cNvPr>
              <p:cNvSpPr/>
              <p:nvPr/>
            </p:nvSpPr>
            <p:spPr>
              <a:xfrm>
                <a:off x="4909129" y="2697747"/>
                <a:ext cx="7518" cy="48245"/>
              </a:xfrm>
              <a:custGeom>
                <a:avLst/>
                <a:gdLst>
                  <a:gd name="connsiteX0" fmla="*/ 7519 w 7518"/>
                  <a:gd name="connsiteY0" fmla="*/ 48246 h 48245"/>
                  <a:gd name="connsiteX1" fmla="*/ 0 w 7518"/>
                  <a:gd name="connsiteY1" fmla="*/ 48246 h 48245"/>
                  <a:gd name="connsiteX2" fmla="*/ 0 w 7518"/>
                  <a:gd name="connsiteY2" fmla="*/ 0 h 48245"/>
                  <a:gd name="connsiteX3" fmla="*/ 7519 w 7518"/>
                  <a:gd name="connsiteY3" fmla="*/ 0 h 48245"/>
                </a:gdLst>
                <a:ahLst/>
                <a:cxnLst>
                  <a:cxn ang="0">
                    <a:pos x="connsiteX0" y="connsiteY0"/>
                  </a:cxn>
                  <a:cxn ang="0">
                    <a:pos x="connsiteX1" y="connsiteY1"/>
                  </a:cxn>
                  <a:cxn ang="0">
                    <a:pos x="connsiteX2" y="connsiteY2"/>
                  </a:cxn>
                  <a:cxn ang="0">
                    <a:pos x="connsiteX3" y="connsiteY3"/>
                  </a:cxn>
                </a:cxnLst>
                <a:rect l="l" t="t" r="r" b="b"/>
                <a:pathLst>
                  <a:path w="7518" h="48245">
                    <a:moveTo>
                      <a:pt x="7519" y="48246"/>
                    </a:moveTo>
                    <a:lnTo>
                      <a:pt x="0" y="48246"/>
                    </a:lnTo>
                    <a:lnTo>
                      <a:pt x="0" y="0"/>
                    </a:lnTo>
                    <a:lnTo>
                      <a:pt x="7519" y="0"/>
                    </a:lnTo>
                    <a:close/>
                  </a:path>
                </a:pathLst>
              </a:custGeom>
              <a:solidFill>
                <a:srgbClr val="FFFFFF"/>
              </a:solidFill>
              <a:ln w="6263" cap="flat">
                <a:noFill/>
                <a:prstDash val="solid"/>
                <a:miter/>
              </a:ln>
            </p:spPr>
            <p:txBody>
              <a:bodyPr rtlCol="0" anchor="ctr"/>
              <a:lstStyle/>
              <a:p>
                <a:endParaRPr lang="en-US"/>
              </a:p>
            </p:txBody>
          </p:sp>
          <p:sp>
            <p:nvSpPr>
              <p:cNvPr id="42" name="Graphic 2">
                <a:extLst>
                  <a:ext uri="{FF2B5EF4-FFF2-40B4-BE49-F238E27FC236}">
                    <a16:creationId xmlns:a16="http://schemas.microsoft.com/office/drawing/2014/main" id="{A71CEBCD-E622-492A-ADFC-33D1FD0FEF68}"/>
                  </a:ext>
                </a:extLst>
              </p:cNvPr>
              <p:cNvSpPr/>
              <p:nvPr/>
            </p:nvSpPr>
            <p:spPr>
              <a:xfrm>
                <a:off x="4921661" y="2697747"/>
                <a:ext cx="7518" cy="48872"/>
              </a:xfrm>
              <a:custGeom>
                <a:avLst/>
                <a:gdLst>
                  <a:gd name="connsiteX0" fmla="*/ 7519 w 7518"/>
                  <a:gd name="connsiteY0" fmla="*/ 48872 h 48872"/>
                  <a:gd name="connsiteX1" fmla="*/ 0 w 7518"/>
                  <a:gd name="connsiteY1" fmla="*/ 48246 h 48872"/>
                  <a:gd name="connsiteX2" fmla="*/ 0 w 7518"/>
                  <a:gd name="connsiteY2" fmla="*/ 0 h 48872"/>
                  <a:gd name="connsiteX3" fmla="*/ 7519 w 7518"/>
                  <a:gd name="connsiteY3" fmla="*/ 627 h 48872"/>
                </a:gdLst>
                <a:ahLst/>
                <a:cxnLst>
                  <a:cxn ang="0">
                    <a:pos x="connsiteX0" y="connsiteY0"/>
                  </a:cxn>
                  <a:cxn ang="0">
                    <a:pos x="connsiteX1" y="connsiteY1"/>
                  </a:cxn>
                  <a:cxn ang="0">
                    <a:pos x="connsiteX2" y="connsiteY2"/>
                  </a:cxn>
                  <a:cxn ang="0">
                    <a:pos x="connsiteX3" y="connsiteY3"/>
                  </a:cxn>
                </a:cxnLst>
                <a:rect l="l" t="t" r="r" b="b"/>
                <a:pathLst>
                  <a:path w="7518" h="48872">
                    <a:moveTo>
                      <a:pt x="7519" y="48872"/>
                    </a:moveTo>
                    <a:lnTo>
                      <a:pt x="0" y="48246"/>
                    </a:lnTo>
                    <a:lnTo>
                      <a:pt x="0" y="0"/>
                    </a:lnTo>
                    <a:lnTo>
                      <a:pt x="7519" y="627"/>
                    </a:lnTo>
                    <a:close/>
                  </a:path>
                </a:pathLst>
              </a:custGeom>
              <a:solidFill>
                <a:srgbClr val="FFFFFF"/>
              </a:solidFill>
              <a:ln w="6263" cap="flat">
                <a:noFill/>
                <a:prstDash val="solid"/>
                <a:miter/>
              </a:ln>
            </p:spPr>
            <p:txBody>
              <a:bodyPr rtlCol="0" anchor="ctr"/>
              <a:lstStyle/>
              <a:p>
                <a:endParaRPr lang="en-US"/>
              </a:p>
            </p:txBody>
          </p:sp>
          <p:sp>
            <p:nvSpPr>
              <p:cNvPr id="43" name="Graphic 2">
                <a:extLst>
                  <a:ext uri="{FF2B5EF4-FFF2-40B4-BE49-F238E27FC236}">
                    <a16:creationId xmlns:a16="http://schemas.microsoft.com/office/drawing/2014/main" id="{CD85A846-B835-424A-889D-93C7ACFFA37E}"/>
                  </a:ext>
                </a:extLst>
              </p:cNvPr>
              <p:cNvSpPr/>
              <p:nvPr/>
            </p:nvSpPr>
            <p:spPr>
              <a:xfrm>
                <a:off x="4934192" y="2698374"/>
                <a:ext cx="7518" cy="48245"/>
              </a:xfrm>
              <a:custGeom>
                <a:avLst/>
                <a:gdLst>
                  <a:gd name="connsiteX0" fmla="*/ 7519 w 7518"/>
                  <a:gd name="connsiteY0" fmla="*/ 48246 h 48245"/>
                  <a:gd name="connsiteX1" fmla="*/ 0 w 7518"/>
                  <a:gd name="connsiteY1" fmla="*/ 48246 h 48245"/>
                  <a:gd name="connsiteX2" fmla="*/ 0 w 7518"/>
                  <a:gd name="connsiteY2" fmla="*/ 0 h 48245"/>
                  <a:gd name="connsiteX3" fmla="*/ 7519 w 7518"/>
                  <a:gd name="connsiteY3" fmla="*/ 626 h 48245"/>
                </a:gdLst>
                <a:ahLst/>
                <a:cxnLst>
                  <a:cxn ang="0">
                    <a:pos x="connsiteX0" y="connsiteY0"/>
                  </a:cxn>
                  <a:cxn ang="0">
                    <a:pos x="connsiteX1" y="connsiteY1"/>
                  </a:cxn>
                  <a:cxn ang="0">
                    <a:pos x="connsiteX2" y="connsiteY2"/>
                  </a:cxn>
                  <a:cxn ang="0">
                    <a:pos x="connsiteX3" y="connsiteY3"/>
                  </a:cxn>
                </a:cxnLst>
                <a:rect l="l" t="t" r="r" b="b"/>
                <a:pathLst>
                  <a:path w="7518" h="48245">
                    <a:moveTo>
                      <a:pt x="7519" y="48246"/>
                    </a:moveTo>
                    <a:lnTo>
                      <a:pt x="0" y="48246"/>
                    </a:lnTo>
                    <a:lnTo>
                      <a:pt x="0" y="0"/>
                    </a:lnTo>
                    <a:lnTo>
                      <a:pt x="7519" y="626"/>
                    </a:lnTo>
                    <a:close/>
                  </a:path>
                </a:pathLst>
              </a:custGeom>
              <a:solidFill>
                <a:srgbClr val="FFFFFF"/>
              </a:solidFill>
              <a:ln w="6263" cap="flat">
                <a:noFill/>
                <a:prstDash val="solid"/>
                <a:miter/>
              </a:ln>
            </p:spPr>
            <p:txBody>
              <a:bodyPr rtlCol="0" anchor="ctr"/>
              <a:lstStyle/>
              <a:p>
                <a:endParaRPr lang="en-US"/>
              </a:p>
            </p:txBody>
          </p:sp>
          <p:sp>
            <p:nvSpPr>
              <p:cNvPr id="44" name="Graphic 2">
                <a:extLst>
                  <a:ext uri="{FF2B5EF4-FFF2-40B4-BE49-F238E27FC236}">
                    <a16:creationId xmlns:a16="http://schemas.microsoft.com/office/drawing/2014/main" id="{337D4042-6998-4A77-8533-1DC475B878D4}"/>
                  </a:ext>
                </a:extLst>
              </p:cNvPr>
              <p:cNvSpPr/>
              <p:nvPr/>
            </p:nvSpPr>
            <p:spPr>
              <a:xfrm>
                <a:off x="4946724" y="2699000"/>
                <a:ext cx="6892" cy="48245"/>
              </a:xfrm>
              <a:custGeom>
                <a:avLst/>
                <a:gdLst>
                  <a:gd name="connsiteX0" fmla="*/ 6892 w 6892"/>
                  <a:gd name="connsiteY0" fmla="*/ 48246 h 48245"/>
                  <a:gd name="connsiteX1" fmla="*/ 0 w 6892"/>
                  <a:gd name="connsiteY1" fmla="*/ 47619 h 48245"/>
                  <a:gd name="connsiteX2" fmla="*/ 0 w 6892"/>
                  <a:gd name="connsiteY2" fmla="*/ 0 h 48245"/>
                  <a:gd name="connsiteX3" fmla="*/ 6892 w 6892"/>
                  <a:gd name="connsiteY3" fmla="*/ 0 h 48245"/>
                </a:gdLst>
                <a:ahLst/>
                <a:cxnLst>
                  <a:cxn ang="0">
                    <a:pos x="connsiteX0" y="connsiteY0"/>
                  </a:cxn>
                  <a:cxn ang="0">
                    <a:pos x="connsiteX1" y="connsiteY1"/>
                  </a:cxn>
                  <a:cxn ang="0">
                    <a:pos x="connsiteX2" y="connsiteY2"/>
                  </a:cxn>
                  <a:cxn ang="0">
                    <a:pos x="connsiteX3" y="connsiteY3"/>
                  </a:cxn>
                </a:cxnLst>
                <a:rect l="l" t="t" r="r" b="b"/>
                <a:pathLst>
                  <a:path w="6892" h="48245">
                    <a:moveTo>
                      <a:pt x="6892" y="48246"/>
                    </a:moveTo>
                    <a:lnTo>
                      <a:pt x="0" y="47619"/>
                    </a:lnTo>
                    <a:lnTo>
                      <a:pt x="0" y="0"/>
                    </a:lnTo>
                    <a:lnTo>
                      <a:pt x="6892" y="0"/>
                    </a:lnTo>
                    <a:close/>
                  </a:path>
                </a:pathLst>
              </a:custGeom>
              <a:solidFill>
                <a:srgbClr val="FFFFFF"/>
              </a:solidFill>
              <a:ln w="6263" cap="flat">
                <a:noFill/>
                <a:prstDash val="solid"/>
                <a:miter/>
              </a:ln>
            </p:spPr>
            <p:txBody>
              <a:bodyPr rtlCol="0" anchor="ctr"/>
              <a:lstStyle/>
              <a:p>
                <a:endParaRPr lang="en-US"/>
              </a:p>
            </p:txBody>
          </p:sp>
          <p:sp>
            <p:nvSpPr>
              <p:cNvPr id="45" name="Graphic 2">
                <a:extLst>
                  <a:ext uri="{FF2B5EF4-FFF2-40B4-BE49-F238E27FC236}">
                    <a16:creationId xmlns:a16="http://schemas.microsoft.com/office/drawing/2014/main" id="{7B306CE0-C42A-4E4E-85E0-85CB858AF66E}"/>
                  </a:ext>
                </a:extLst>
              </p:cNvPr>
              <p:cNvSpPr/>
              <p:nvPr/>
            </p:nvSpPr>
            <p:spPr>
              <a:xfrm>
                <a:off x="4959255" y="2699627"/>
                <a:ext cx="6892" cy="47619"/>
              </a:xfrm>
              <a:custGeom>
                <a:avLst/>
                <a:gdLst>
                  <a:gd name="connsiteX0" fmla="*/ 6892 w 6892"/>
                  <a:gd name="connsiteY0" fmla="*/ 47619 h 47619"/>
                  <a:gd name="connsiteX1" fmla="*/ 0 w 6892"/>
                  <a:gd name="connsiteY1" fmla="*/ 47619 h 47619"/>
                  <a:gd name="connsiteX2" fmla="*/ 0 w 6892"/>
                  <a:gd name="connsiteY2" fmla="*/ 0 h 47619"/>
                  <a:gd name="connsiteX3" fmla="*/ 6892 w 6892"/>
                  <a:gd name="connsiteY3" fmla="*/ 0 h 47619"/>
                </a:gdLst>
                <a:ahLst/>
                <a:cxnLst>
                  <a:cxn ang="0">
                    <a:pos x="connsiteX0" y="connsiteY0"/>
                  </a:cxn>
                  <a:cxn ang="0">
                    <a:pos x="connsiteX1" y="connsiteY1"/>
                  </a:cxn>
                  <a:cxn ang="0">
                    <a:pos x="connsiteX2" y="connsiteY2"/>
                  </a:cxn>
                  <a:cxn ang="0">
                    <a:pos x="connsiteX3" y="connsiteY3"/>
                  </a:cxn>
                </a:cxnLst>
                <a:rect l="l" t="t" r="r" b="b"/>
                <a:pathLst>
                  <a:path w="6892" h="47619">
                    <a:moveTo>
                      <a:pt x="6892" y="47619"/>
                    </a:moveTo>
                    <a:lnTo>
                      <a:pt x="0" y="47619"/>
                    </a:lnTo>
                    <a:lnTo>
                      <a:pt x="0" y="0"/>
                    </a:lnTo>
                    <a:lnTo>
                      <a:pt x="6892" y="0"/>
                    </a:lnTo>
                    <a:close/>
                  </a:path>
                </a:pathLst>
              </a:custGeom>
              <a:solidFill>
                <a:srgbClr val="FFFFFF"/>
              </a:solidFill>
              <a:ln w="6263" cap="flat">
                <a:noFill/>
                <a:prstDash val="solid"/>
                <a:miter/>
              </a:ln>
            </p:spPr>
            <p:txBody>
              <a:bodyPr rtlCol="0" anchor="ctr"/>
              <a:lstStyle/>
              <a:p>
                <a:endParaRPr lang="en-US"/>
              </a:p>
            </p:txBody>
          </p:sp>
          <p:sp>
            <p:nvSpPr>
              <p:cNvPr id="46" name="Graphic 2">
                <a:extLst>
                  <a:ext uri="{FF2B5EF4-FFF2-40B4-BE49-F238E27FC236}">
                    <a16:creationId xmlns:a16="http://schemas.microsoft.com/office/drawing/2014/main" id="{84168C68-6C56-4D10-B1E5-15128D4983B6}"/>
                  </a:ext>
                </a:extLst>
              </p:cNvPr>
              <p:cNvSpPr/>
              <p:nvPr/>
            </p:nvSpPr>
            <p:spPr>
              <a:xfrm>
                <a:off x="4971786" y="2699627"/>
                <a:ext cx="6892" cy="48245"/>
              </a:xfrm>
              <a:custGeom>
                <a:avLst/>
                <a:gdLst>
                  <a:gd name="connsiteX0" fmla="*/ 6892 w 6892"/>
                  <a:gd name="connsiteY0" fmla="*/ 48246 h 48245"/>
                  <a:gd name="connsiteX1" fmla="*/ 0 w 6892"/>
                  <a:gd name="connsiteY1" fmla="*/ 48246 h 48245"/>
                  <a:gd name="connsiteX2" fmla="*/ 0 w 6892"/>
                  <a:gd name="connsiteY2" fmla="*/ 0 h 48245"/>
                  <a:gd name="connsiteX3" fmla="*/ 6892 w 6892"/>
                  <a:gd name="connsiteY3" fmla="*/ 627 h 48245"/>
                </a:gdLst>
                <a:ahLst/>
                <a:cxnLst>
                  <a:cxn ang="0">
                    <a:pos x="connsiteX0" y="connsiteY0"/>
                  </a:cxn>
                  <a:cxn ang="0">
                    <a:pos x="connsiteX1" y="connsiteY1"/>
                  </a:cxn>
                  <a:cxn ang="0">
                    <a:pos x="connsiteX2" y="connsiteY2"/>
                  </a:cxn>
                  <a:cxn ang="0">
                    <a:pos x="connsiteX3" y="connsiteY3"/>
                  </a:cxn>
                </a:cxnLst>
                <a:rect l="l" t="t" r="r" b="b"/>
                <a:pathLst>
                  <a:path w="6892" h="48245">
                    <a:moveTo>
                      <a:pt x="6892" y="48246"/>
                    </a:moveTo>
                    <a:lnTo>
                      <a:pt x="0" y="48246"/>
                    </a:lnTo>
                    <a:lnTo>
                      <a:pt x="0" y="0"/>
                    </a:lnTo>
                    <a:lnTo>
                      <a:pt x="6892" y="627"/>
                    </a:lnTo>
                    <a:close/>
                  </a:path>
                </a:pathLst>
              </a:custGeom>
              <a:solidFill>
                <a:srgbClr val="FFFFFF"/>
              </a:solidFill>
              <a:ln w="6263" cap="flat">
                <a:noFill/>
                <a:prstDash val="solid"/>
                <a:miter/>
              </a:ln>
            </p:spPr>
            <p:txBody>
              <a:bodyPr rtlCol="0" anchor="ctr"/>
              <a:lstStyle/>
              <a:p>
                <a:endParaRPr lang="en-US"/>
              </a:p>
            </p:txBody>
          </p:sp>
          <p:sp>
            <p:nvSpPr>
              <p:cNvPr id="47" name="Graphic 2">
                <a:extLst>
                  <a:ext uri="{FF2B5EF4-FFF2-40B4-BE49-F238E27FC236}">
                    <a16:creationId xmlns:a16="http://schemas.microsoft.com/office/drawing/2014/main" id="{556108D2-3A4A-4590-9CDB-C3F99B04F7E8}"/>
                  </a:ext>
                </a:extLst>
              </p:cNvPr>
              <p:cNvSpPr/>
              <p:nvPr/>
            </p:nvSpPr>
            <p:spPr>
              <a:xfrm>
                <a:off x="4983691" y="2700254"/>
                <a:ext cx="6892" cy="48245"/>
              </a:xfrm>
              <a:custGeom>
                <a:avLst/>
                <a:gdLst>
                  <a:gd name="connsiteX0" fmla="*/ 6892 w 6892"/>
                  <a:gd name="connsiteY0" fmla="*/ 48246 h 48245"/>
                  <a:gd name="connsiteX1" fmla="*/ 0 w 6892"/>
                  <a:gd name="connsiteY1" fmla="*/ 47619 h 48245"/>
                  <a:gd name="connsiteX2" fmla="*/ 0 w 6892"/>
                  <a:gd name="connsiteY2" fmla="*/ 0 h 48245"/>
                  <a:gd name="connsiteX3" fmla="*/ 6892 w 6892"/>
                  <a:gd name="connsiteY3" fmla="*/ 0 h 48245"/>
                </a:gdLst>
                <a:ahLst/>
                <a:cxnLst>
                  <a:cxn ang="0">
                    <a:pos x="connsiteX0" y="connsiteY0"/>
                  </a:cxn>
                  <a:cxn ang="0">
                    <a:pos x="connsiteX1" y="connsiteY1"/>
                  </a:cxn>
                  <a:cxn ang="0">
                    <a:pos x="connsiteX2" y="connsiteY2"/>
                  </a:cxn>
                  <a:cxn ang="0">
                    <a:pos x="connsiteX3" y="connsiteY3"/>
                  </a:cxn>
                </a:cxnLst>
                <a:rect l="l" t="t" r="r" b="b"/>
                <a:pathLst>
                  <a:path w="6892" h="48245">
                    <a:moveTo>
                      <a:pt x="6892" y="48246"/>
                    </a:moveTo>
                    <a:lnTo>
                      <a:pt x="0" y="47619"/>
                    </a:lnTo>
                    <a:lnTo>
                      <a:pt x="0" y="0"/>
                    </a:lnTo>
                    <a:lnTo>
                      <a:pt x="6892" y="0"/>
                    </a:lnTo>
                    <a:close/>
                  </a:path>
                </a:pathLst>
              </a:custGeom>
              <a:solidFill>
                <a:srgbClr val="FFFFFF"/>
              </a:solidFill>
              <a:ln w="6263" cap="flat">
                <a:noFill/>
                <a:prstDash val="solid"/>
                <a:miter/>
              </a:ln>
            </p:spPr>
            <p:txBody>
              <a:bodyPr rtlCol="0" anchor="ctr"/>
              <a:lstStyle/>
              <a:p>
                <a:endParaRPr lang="en-US"/>
              </a:p>
            </p:txBody>
          </p:sp>
          <p:sp>
            <p:nvSpPr>
              <p:cNvPr id="48" name="Graphic 2">
                <a:extLst>
                  <a:ext uri="{FF2B5EF4-FFF2-40B4-BE49-F238E27FC236}">
                    <a16:creationId xmlns:a16="http://schemas.microsoft.com/office/drawing/2014/main" id="{6055B018-DF3F-4B7A-9604-F655568990EE}"/>
                  </a:ext>
                </a:extLst>
              </p:cNvPr>
              <p:cNvSpPr/>
              <p:nvPr/>
            </p:nvSpPr>
            <p:spPr>
              <a:xfrm>
                <a:off x="4996222" y="2700880"/>
                <a:ext cx="6892" cy="47619"/>
              </a:xfrm>
              <a:custGeom>
                <a:avLst/>
                <a:gdLst>
                  <a:gd name="connsiteX0" fmla="*/ 6892 w 6892"/>
                  <a:gd name="connsiteY0" fmla="*/ 47619 h 47619"/>
                  <a:gd name="connsiteX1" fmla="*/ 0 w 6892"/>
                  <a:gd name="connsiteY1" fmla="*/ 47619 h 47619"/>
                  <a:gd name="connsiteX2" fmla="*/ 0 w 6892"/>
                  <a:gd name="connsiteY2" fmla="*/ 0 h 47619"/>
                  <a:gd name="connsiteX3" fmla="*/ 6892 w 6892"/>
                  <a:gd name="connsiteY3" fmla="*/ 0 h 47619"/>
                </a:gdLst>
                <a:ahLst/>
                <a:cxnLst>
                  <a:cxn ang="0">
                    <a:pos x="connsiteX0" y="connsiteY0"/>
                  </a:cxn>
                  <a:cxn ang="0">
                    <a:pos x="connsiteX1" y="connsiteY1"/>
                  </a:cxn>
                  <a:cxn ang="0">
                    <a:pos x="connsiteX2" y="connsiteY2"/>
                  </a:cxn>
                  <a:cxn ang="0">
                    <a:pos x="connsiteX3" y="connsiteY3"/>
                  </a:cxn>
                </a:cxnLst>
                <a:rect l="l" t="t" r="r" b="b"/>
                <a:pathLst>
                  <a:path w="6892" h="47619">
                    <a:moveTo>
                      <a:pt x="6892" y="47619"/>
                    </a:moveTo>
                    <a:lnTo>
                      <a:pt x="0" y="47619"/>
                    </a:lnTo>
                    <a:lnTo>
                      <a:pt x="0" y="0"/>
                    </a:lnTo>
                    <a:lnTo>
                      <a:pt x="6892" y="0"/>
                    </a:lnTo>
                    <a:close/>
                  </a:path>
                </a:pathLst>
              </a:custGeom>
              <a:solidFill>
                <a:srgbClr val="FFFFFF"/>
              </a:solidFill>
              <a:ln w="6263" cap="flat">
                <a:noFill/>
                <a:prstDash val="solid"/>
                <a:miter/>
              </a:ln>
            </p:spPr>
            <p:txBody>
              <a:bodyPr rtlCol="0" anchor="ctr"/>
              <a:lstStyle/>
              <a:p>
                <a:endParaRPr lang="en-US"/>
              </a:p>
            </p:txBody>
          </p:sp>
        </p:grpSp>
        <p:grpSp>
          <p:nvGrpSpPr>
            <p:cNvPr id="49" name="Graphic 2">
              <a:extLst>
                <a:ext uri="{FF2B5EF4-FFF2-40B4-BE49-F238E27FC236}">
                  <a16:creationId xmlns:a16="http://schemas.microsoft.com/office/drawing/2014/main" id="{398942BE-9DFB-419B-8CA4-CA243692E7DB}"/>
                </a:ext>
              </a:extLst>
            </p:cNvPr>
            <p:cNvGrpSpPr/>
            <p:nvPr/>
          </p:nvGrpSpPr>
          <p:grpSpPr>
            <a:xfrm>
              <a:off x="4795094" y="2700880"/>
              <a:ext cx="208020" cy="47619"/>
              <a:chOff x="4795094" y="2700880"/>
              <a:chExt cx="208020" cy="47619"/>
            </a:xfrm>
            <a:solidFill>
              <a:srgbClr val="FF9085"/>
            </a:solidFill>
          </p:grpSpPr>
          <p:sp>
            <p:nvSpPr>
              <p:cNvPr id="50" name="Graphic 2">
                <a:extLst>
                  <a:ext uri="{FF2B5EF4-FFF2-40B4-BE49-F238E27FC236}">
                    <a16:creationId xmlns:a16="http://schemas.microsoft.com/office/drawing/2014/main" id="{7529AD24-4A65-4CD8-A725-3CFCA5F06B5E}"/>
                  </a:ext>
                </a:extLst>
              </p:cNvPr>
              <p:cNvSpPr/>
              <p:nvPr/>
            </p:nvSpPr>
            <p:spPr>
              <a:xfrm>
                <a:off x="4795094" y="2700880"/>
                <a:ext cx="7518" cy="41979"/>
              </a:xfrm>
              <a:custGeom>
                <a:avLst/>
                <a:gdLst>
                  <a:gd name="connsiteX0" fmla="*/ 7519 w 7518"/>
                  <a:gd name="connsiteY0" fmla="*/ 41980 h 41979"/>
                  <a:gd name="connsiteX1" fmla="*/ 0 w 7518"/>
                  <a:gd name="connsiteY1" fmla="*/ 41354 h 41979"/>
                  <a:gd name="connsiteX2" fmla="*/ 0 w 7518"/>
                  <a:gd name="connsiteY2" fmla="*/ 0 h 41979"/>
                  <a:gd name="connsiteX3" fmla="*/ 7519 w 7518"/>
                  <a:gd name="connsiteY3" fmla="*/ 0 h 41979"/>
                </a:gdLst>
                <a:ahLst/>
                <a:cxnLst>
                  <a:cxn ang="0">
                    <a:pos x="connsiteX0" y="connsiteY0"/>
                  </a:cxn>
                  <a:cxn ang="0">
                    <a:pos x="connsiteX1" y="connsiteY1"/>
                  </a:cxn>
                  <a:cxn ang="0">
                    <a:pos x="connsiteX2" y="connsiteY2"/>
                  </a:cxn>
                  <a:cxn ang="0">
                    <a:pos x="connsiteX3" y="connsiteY3"/>
                  </a:cxn>
                </a:cxnLst>
                <a:rect l="l" t="t" r="r" b="b"/>
                <a:pathLst>
                  <a:path w="7518" h="41979">
                    <a:moveTo>
                      <a:pt x="7519" y="41980"/>
                    </a:moveTo>
                    <a:lnTo>
                      <a:pt x="0" y="41354"/>
                    </a:lnTo>
                    <a:lnTo>
                      <a:pt x="0" y="0"/>
                    </a:lnTo>
                    <a:lnTo>
                      <a:pt x="7519" y="0"/>
                    </a:lnTo>
                    <a:close/>
                  </a:path>
                </a:pathLst>
              </a:custGeom>
              <a:solidFill>
                <a:srgbClr val="FF9085"/>
              </a:solidFill>
              <a:ln w="6263" cap="flat">
                <a:noFill/>
                <a:prstDash val="solid"/>
                <a:miter/>
              </a:ln>
            </p:spPr>
            <p:txBody>
              <a:bodyPr rtlCol="0" anchor="ctr"/>
              <a:lstStyle/>
              <a:p>
                <a:endParaRPr lang="en-US"/>
              </a:p>
            </p:txBody>
          </p:sp>
          <p:sp>
            <p:nvSpPr>
              <p:cNvPr id="51" name="Graphic 2">
                <a:extLst>
                  <a:ext uri="{FF2B5EF4-FFF2-40B4-BE49-F238E27FC236}">
                    <a16:creationId xmlns:a16="http://schemas.microsoft.com/office/drawing/2014/main" id="{C16787D9-682F-4F0E-88A2-D2835BB926D9}"/>
                  </a:ext>
                </a:extLst>
              </p:cNvPr>
              <p:cNvSpPr/>
              <p:nvPr/>
            </p:nvSpPr>
            <p:spPr>
              <a:xfrm>
                <a:off x="4808252" y="2737848"/>
                <a:ext cx="6892" cy="5012"/>
              </a:xfrm>
              <a:custGeom>
                <a:avLst/>
                <a:gdLst>
                  <a:gd name="connsiteX0" fmla="*/ 6892 w 6892"/>
                  <a:gd name="connsiteY0" fmla="*/ 5012 h 5012"/>
                  <a:gd name="connsiteX1" fmla="*/ 0 w 6892"/>
                  <a:gd name="connsiteY1" fmla="*/ 5012 h 5012"/>
                  <a:gd name="connsiteX2" fmla="*/ 0 w 6892"/>
                  <a:gd name="connsiteY2" fmla="*/ 0 h 5012"/>
                  <a:gd name="connsiteX3" fmla="*/ 6892 w 6892"/>
                  <a:gd name="connsiteY3" fmla="*/ 0 h 5012"/>
                </a:gdLst>
                <a:ahLst/>
                <a:cxnLst>
                  <a:cxn ang="0">
                    <a:pos x="connsiteX0" y="connsiteY0"/>
                  </a:cxn>
                  <a:cxn ang="0">
                    <a:pos x="connsiteX1" y="connsiteY1"/>
                  </a:cxn>
                  <a:cxn ang="0">
                    <a:pos x="connsiteX2" y="connsiteY2"/>
                  </a:cxn>
                  <a:cxn ang="0">
                    <a:pos x="connsiteX3" y="connsiteY3"/>
                  </a:cxn>
                </a:cxnLst>
                <a:rect l="l" t="t" r="r" b="b"/>
                <a:pathLst>
                  <a:path w="6892" h="5012">
                    <a:moveTo>
                      <a:pt x="6892" y="5012"/>
                    </a:moveTo>
                    <a:lnTo>
                      <a:pt x="0" y="5012"/>
                    </a:lnTo>
                    <a:lnTo>
                      <a:pt x="0" y="0"/>
                    </a:lnTo>
                    <a:lnTo>
                      <a:pt x="6892" y="0"/>
                    </a:lnTo>
                    <a:close/>
                  </a:path>
                </a:pathLst>
              </a:custGeom>
              <a:solidFill>
                <a:srgbClr val="FF9085"/>
              </a:solidFill>
              <a:ln w="6263" cap="flat">
                <a:noFill/>
                <a:prstDash val="solid"/>
                <a:miter/>
              </a:ln>
            </p:spPr>
            <p:txBody>
              <a:bodyPr rtlCol="0" anchor="ctr"/>
              <a:lstStyle/>
              <a:p>
                <a:endParaRPr lang="en-US"/>
              </a:p>
            </p:txBody>
          </p:sp>
          <p:sp>
            <p:nvSpPr>
              <p:cNvPr id="52" name="Graphic 2">
                <a:extLst>
                  <a:ext uri="{FF2B5EF4-FFF2-40B4-BE49-F238E27FC236}">
                    <a16:creationId xmlns:a16="http://schemas.microsoft.com/office/drawing/2014/main" id="{8FA0A3B1-26E0-4676-9C82-5919EF994F66}"/>
                  </a:ext>
                </a:extLst>
              </p:cNvPr>
              <p:cNvSpPr/>
              <p:nvPr/>
            </p:nvSpPr>
            <p:spPr>
              <a:xfrm>
                <a:off x="4820783" y="2714665"/>
                <a:ext cx="6892" cy="28822"/>
              </a:xfrm>
              <a:custGeom>
                <a:avLst/>
                <a:gdLst>
                  <a:gd name="connsiteX0" fmla="*/ 6892 w 6892"/>
                  <a:gd name="connsiteY0" fmla="*/ 28822 h 28822"/>
                  <a:gd name="connsiteX1" fmla="*/ 0 w 6892"/>
                  <a:gd name="connsiteY1" fmla="*/ 28196 h 28822"/>
                  <a:gd name="connsiteX2" fmla="*/ 0 w 6892"/>
                  <a:gd name="connsiteY2" fmla="*/ 0 h 28822"/>
                  <a:gd name="connsiteX3" fmla="*/ 6892 w 6892"/>
                  <a:gd name="connsiteY3" fmla="*/ 627 h 28822"/>
                </a:gdLst>
                <a:ahLst/>
                <a:cxnLst>
                  <a:cxn ang="0">
                    <a:pos x="connsiteX0" y="connsiteY0"/>
                  </a:cxn>
                  <a:cxn ang="0">
                    <a:pos x="connsiteX1" y="connsiteY1"/>
                  </a:cxn>
                  <a:cxn ang="0">
                    <a:pos x="connsiteX2" y="connsiteY2"/>
                  </a:cxn>
                  <a:cxn ang="0">
                    <a:pos x="connsiteX3" y="connsiteY3"/>
                  </a:cxn>
                </a:cxnLst>
                <a:rect l="l" t="t" r="r" b="b"/>
                <a:pathLst>
                  <a:path w="6892" h="28822">
                    <a:moveTo>
                      <a:pt x="6892" y="28822"/>
                    </a:moveTo>
                    <a:lnTo>
                      <a:pt x="0" y="28196"/>
                    </a:lnTo>
                    <a:lnTo>
                      <a:pt x="0" y="0"/>
                    </a:lnTo>
                    <a:lnTo>
                      <a:pt x="6892" y="627"/>
                    </a:lnTo>
                    <a:close/>
                  </a:path>
                </a:pathLst>
              </a:custGeom>
              <a:solidFill>
                <a:srgbClr val="FF9085"/>
              </a:solidFill>
              <a:ln w="6263" cap="flat">
                <a:noFill/>
                <a:prstDash val="solid"/>
                <a:miter/>
              </a:ln>
            </p:spPr>
            <p:txBody>
              <a:bodyPr rtlCol="0" anchor="ctr"/>
              <a:lstStyle/>
              <a:p>
                <a:endParaRPr lang="en-US"/>
              </a:p>
            </p:txBody>
          </p:sp>
          <p:sp>
            <p:nvSpPr>
              <p:cNvPr id="53" name="Graphic 2">
                <a:extLst>
                  <a:ext uri="{FF2B5EF4-FFF2-40B4-BE49-F238E27FC236}">
                    <a16:creationId xmlns:a16="http://schemas.microsoft.com/office/drawing/2014/main" id="{A70728CF-F6DC-4199-924C-09B723A34302}"/>
                  </a:ext>
                </a:extLst>
              </p:cNvPr>
              <p:cNvSpPr/>
              <p:nvPr/>
            </p:nvSpPr>
            <p:spPr>
              <a:xfrm>
                <a:off x="4833315" y="2731582"/>
                <a:ext cx="7518" cy="11904"/>
              </a:xfrm>
              <a:custGeom>
                <a:avLst/>
                <a:gdLst>
                  <a:gd name="connsiteX0" fmla="*/ 7519 w 7518"/>
                  <a:gd name="connsiteY0" fmla="*/ 11905 h 11904"/>
                  <a:gd name="connsiteX1" fmla="*/ 0 w 7518"/>
                  <a:gd name="connsiteY1" fmla="*/ 11905 h 11904"/>
                  <a:gd name="connsiteX2" fmla="*/ 0 w 7518"/>
                  <a:gd name="connsiteY2" fmla="*/ 0 h 11904"/>
                  <a:gd name="connsiteX3" fmla="*/ 7519 w 7518"/>
                  <a:gd name="connsiteY3" fmla="*/ 0 h 11904"/>
                </a:gdLst>
                <a:ahLst/>
                <a:cxnLst>
                  <a:cxn ang="0">
                    <a:pos x="connsiteX0" y="connsiteY0"/>
                  </a:cxn>
                  <a:cxn ang="0">
                    <a:pos x="connsiteX1" y="connsiteY1"/>
                  </a:cxn>
                  <a:cxn ang="0">
                    <a:pos x="connsiteX2" y="connsiteY2"/>
                  </a:cxn>
                  <a:cxn ang="0">
                    <a:pos x="connsiteX3" y="connsiteY3"/>
                  </a:cxn>
                </a:cxnLst>
                <a:rect l="l" t="t" r="r" b="b"/>
                <a:pathLst>
                  <a:path w="7518" h="11904">
                    <a:moveTo>
                      <a:pt x="7519" y="11905"/>
                    </a:moveTo>
                    <a:lnTo>
                      <a:pt x="0" y="11905"/>
                    </a:lnTo>
                    <a:lnTo>
                      <a:pt x="0" y="0"/>
                    </a:lnTo>
                    <a:lnTo>
                      <a:pt x="7519" y="0"/>
                    </a:lnTo>
                    <a:close/>
                  </a:path>
                </a:pathLst>
              </a:custGeom>
              <a:solidFill>
                <a:srgbClr val="FF9085"/>
              </a:solidFill>
              <a:ln w="6263" cap="flat">
                <a:noFill/>
                <a:prstDash val="solid"/>
                <a:miter/>
              </a:ln>
            </p:spPr>
            <p:txBody>
              <a:bodyPr rtlCol="0" anchor="ctr"/>
              <a:lstStyle/>
              <a:p>
                <a:endParaRPr lang="en-US"/>
              </a:p>
            </p:txBody>
          </p:sp>
          <p:sp>
            <p:nvSpPr>
              <p:cNvPr id="54" name="Graphic 2">
                <a:extLst>
                  <a:ext uri="{FF2B5EF4-FFF2-40B4-BE49-F238E27FC236}">
                    <a16:creationId xmlns:a16="http://schemas.microsoft.com/office/drawing/2014/main" id="{1B30C599-7320-49BD-BEF3-CC742127CDA3}"/>
                  </a:ext>
                </a:extLst>
              </p:cNvPr>
              <p:cNvSpPr/>
              <p:nvPr/>
            </p:nvSpPr>
            <p:spPr>
              <a:xfrm>
                <a:off x="4846473" y="2712785"/>
                <a:ext cx="6892" cy="31328"/>
              </a:xfrm>
              <a:custGeom>
                <a:avLst/>
                <a:gdLst>
                  <a:gd name="connsiteX0" fmla="*/ 6892 w 6892"/>
                  <a:gd name="connsiteY0" fmla="*/ 31328 h 31328"/>
                  <a:gd name="connsiteX1" fmla="*/ 0 w 6892"/>
                  <a:gd name="connsiteY1" fmla="*/ 31328 h 31328"/>
                  <a:gd name="connsiteX2" fmla="*/ 0 w 6892"/>
                  <a:gd name="connsiteY2" fmla="*/ 0 h 31328"/>
                  <a:gd name="connsiteX3" fmla="*/ 6892 w 6892"/>
                  <a:gd name="connsiteY3" fmla="*/ 0 h 31328"/>
                </a:gdLst>
                <a:ahLst/>
                <a:cxnLst>
                  <a:cxn ang="0">
                    <a:pos x="connsiteX0" y="connsiteY0"/>
                  </a:cxn>
                  <a:cxn ang="0">
                    <a:pos x="connsiteX1" y="connsiteY1"/>
                  </a:cxn>
                  <a:cxn ang="0">
                    <a:pos x="connsiteX2" y="connsiteY2"/>
                  </a:cxn>
                  <a:cxn ang="0">
                    <a:pos x="connsiteX3" y="connsiteY3"/>
                  </a:cxn>
                </a:cxnLst>
                <a:rect l="l" t="t" r="r" b="b"/>
                <a:pathLst>
                  <a:path w="6892" h="31328">
                    <a:moveTo>
                      <a:pt x="6892" y="31328"/>
                    </a:moveTo>
                    <a:lnTo>
                      <a:pt x="0" y="31328"/>
                    </a:lnTo>
                    <a:lnTo>
                      <a:pt x="0" y="0"/>
                    </a:lnTo>
                    <a:lnTo>
                      <a:pt x="6892" y="0"/>
                    </a:lnTo>
                    <a:close/>
                  </a:path>
                </a:pathLst>
              </a:custGeom>
              <a:solidFill>
                <a:srgbClr val="FF9085"/>
              </a:solidFill>
              <a:ln w="6263" cap="flat">
                <a:noFill/>
                <a:prstDash val="solid"/>
                <a:miter/>
              </a:ln>
            </p:spPr>
            <p:txBody>
              <a:bodyPr rtlCol="0" anchor="ctr"/>
              <a:lstStyle/>
              <a:p>
                <a:endParaRPr lang="en-US"/>
              </a:p>
            </p:txBody>
          </p:sp>
          <p:sp>
            <p:nvSpPr>
              <p:cNvPr id="55" name="Graphic 2">
                <a:extLst>
                  <a:ext uri="{FF2B5EF4-FFF2-40B4-BE49-F238E27FC236}">
                    <a16:creationId xmlns:a16="http://schemas.microsoft.com/office/drawing/2014/main" id="{D7F08440-85B2-4F18-BB09-2FAD0E04AD2D}"/>
                  </a:ext>
                </a:extLst>
              </p:cNvPr>
              <p:cNvSpPr/>
              <p:nvPr/>
            </p:nvSpPr>
            <p:spPr>
              <a:xfrm>
                <a:off x="4859004" y="2722810"/>
                <a:ext cx="6892" cy="21929"/>
              </a:xfrm>
              <a:custGeom>
                <a:avLst/>
                <a:gdLst>
                  <a:gd name="connsiteX0" fmla="*/ 6892 w 6892"/>
                  <a:gd name="connsiteY0" fmla="*/ 21930 h 21929"/>
                  <a:gd name="connsiteX1" fmla="*/ 0 w 6892"/>
                  <a:gd name="connsiteY1" fmla="*/ 21303 h 21929"/>
                  <a:gd name="connsiteX2" fmla="*/ 0 w 6892"/>
                  <a:gd name="connsiteY2" fmla="*/ 0 h 21929"/>
                  <a:gd name="connsiteX3" fmla="*/ 6892 w 6892"/>
                  <a:gd name="connsiteY3" fmla="*/ 0 h 21929"/>
                </a:gdLst>
                <a:ahLst/>
                <a:cxnLst>
                  <a:cxn ang="0">
                    <a:pos x="connsiteX0" y="connsiteY0"/>
                  </a:cxn>
                  <a:cxn ang="0">
                    <a:pos x="connsiteX1" y="connsiteY1"/>
                  </a:cxn>
                  <a:cxn ang="0">
                    <a:pos x="connsiteX2" y="connsiteY2"/>
                  </a:cxn>
                  <a:cxn ang="0">
                    <a:pos x="connsiteX3" y="connsiteY3"/>
                  </a:cxn>
                </a:cxnLst>
                <a:rect l="l" t="t" r="r" b="b"/>
                <a:pathLst>
                  <a:path w="6892" h="21929">
                    <a:moveTo>
                      <a:pt x="6892" y="21930"/>
                    </a:moveTo>
                    <a:lnTo>
                      <a:pt x="0" y="21303"/>
                    </a:lnTo>
                    <a:lnTo>
                      <a:pt x="0" y="0"/>
                    </a:lnTo>
                    <a:lnTo>
                      <a:pt x="6892" y="0"/>
                    </a:lnTo>
                    <a:close/>
                  </a:path>
                </a:pathLst>
              </a:custGeom>
              <a:solidFill>
                <a:srgbClr val="FF9085"/>
              </a:solidFill>
              <a:ln w="6263" cap="flat">
                <a:noFill/>
                <a:prstDash val="solid"/>
                <a:miter/>
              </a:ln>
            </p:spPr>
            <p:txBody>
              <a:bodyPr rtlCol="0" anchor="ctr"/>
              <a:lstStyle/>
              <a:p>
                <a:endParaRPr lang="en-US"/>
              </a:p>
            </p:txBody>
          </p:sp>
          <p:sp>
            <p:nvSpPr>
              <p:cNvPr id="56" name="Graphic 2">
                <a:extLst>
                  <a:ext uri="{FF2B5EF4-FFF2-40B4-BE49-F238E27FC236}">
                    <a16:creationId xmlns:a16="http://schemas.microsoft.com/office/drawing/2014/main" id="{E4B3F3F2-507B-40F0-A930-63F6D67F1723}"/>
                  </a:ext>
                </a:extLst>
              </p:cNvPr>
              <p:cNvSpPr/>
              <p:nvPr/>
            </p:nvSpPr>
            <p:spPr>
              <a:xfrm>
                <a:off x="4871535" y="2707146"/>
                <a:ext cx="7518" cy="37594"/>
              </a:xfrm>
              <a:custGeom>
                <a:avLst/>
                <a:gdLst>
                  <a:gd name="connsiteX0" fmla="*/ 7519 w 7518"/>
                  <a:gd name="connsiteY0" fmla="*/ 37594 h 37594"/>
                  <a:gd name="connsiteX1" fmla="*/ 0 w 7518"/>
                  <a:gd name="connsiteY1" fmla="*/ 37594 h 37594"/>
                  <a:gd name="connsiteX2" fmla="*/ 0 w 7518"/>
                  <a:gd name="connsiteY2" fmla="*/ 0 h 37594"/>
                  <a:gd name="connsiteX3" fmla="*/ 7519 w 7518"/>
                  <a:gd name="connsiteY3" fmla="*/ 627 h 37594"/>
                </a:gdLst>
                <a:ahLst/>
                <a:cxnLst>
                  <a:cxn ang="0">
                    <a:pos x="connsiteX0" y="connsiteY0"/>
                  </a:cxn>
                  <a:cxn ang="0">
                    <a:pos x="connsiteX1" y="connsiteY1"/>
                  </a:cxn>
                  <a:cxn ang="0">
                    <a:pos x="connsiteX2" y="connsiteY2"/>
                  </a:cxn>
                  <a:cxn ang="0">
                    <a:pos x="connsiteX3" y="connsiteY3"/>
                  </a:cxn>
                </a:cxnLst>
                <a:rect l="l" t="t" r="r" b="b"/>
                <a:pathLst>
                  <a:path w="7518" h="37594">
                    <a:moveTo>
                      <a:pt x="7519" y="37594"/>
                    </a:moveTo>
                    <a:lnTo>
                      <a:pt x="0" y="37594"/>
                    </a:lnTo>
                    <a:lnTo>
                      <a:pt x="0" y="0"/>
                    </a:lnTo>
                    <a:lnTo>
                      <a:pt x="7519" y="627"/>
                    </a:lnTo>
                    <a:close/>
                  </a:path>
                </a:pathLst>
              </a:custGeom>
              <a:solidFill>
                <a:srgbClr val="FF9085"/>
              </a:solidFill>
              <a:ln w="6263" cap="flat">
                <a:noFill/>
                <a:prstDash val="solid"/>
                <a:miter/>
              </a:ln>
            </p:spPr>
            <p:txBody>
              <a:bodyPr rtlCol="0" anchor="ctr"/>
              <a:lstStyle/>
              <a:p>
                <a:endParaRPr lang="en-US"/>
              </a:p>
            </p:txBody>
          </p:sp>
          <p:sp>
            <p:nvSpPr>
              <p:cNvPr id="57" name="Graphic 2">
                <a:extLst>
                  <a:ext uri="{FF2B5EF4-FFF2-40B4-BE49-F238E27FC236}">
                    <a16:creationId xmlns:a16="http://schemas.microsoft.com/office/drawing/2014/main" id="{6D4D2955-70A4-4E01-BD25-CE5BCB1AB800}"/>
                  </a:ext>
                </a:extLst>
              </p:cNvPr>
              <p:cNvSpPr/>
              <p:nvPr/>
            </p:nvSpPr>
            <p:spPr>
              <a:xfrm>
                <a:off x="4884067" y="2704013"/>
                <a:ext cx="7518" cy="41353"/>
              </a:xfrm>
              <a:custGeom>
                <a:avLst/>
                <a:gdLst>
                  <a:gd name="connsiteX0" fmla="*/ 7519 w 7518"/>
                  <a:gd name="connsiteY0" fmla="*/ 41354 h 41353"/>
                  <a:gd name="connsiteX1" fmla="*/ 0 w 7518"/>
                  <a:gd name="connsiteY1" fmla="*/ 40727 h 41353"/>
                  <a:gd name="connsiteX2" fmla="*/ 0 w 7518"/>
                  <a:gd name="connsiteY2" fmla="*/ 0 h 41353"/>
                  <a:gd name="connsiteX3" fmla="*/ 7519 w 7518"/>
                  <a:gd name="connsiteY3" fmla="*/ 0 h 41353"/>
                </a:gdLst>
                <a:ahLst/>
                <a:cxnLst>
                  <a:cxn ang="0">
                    <a:pos x="connsiteX0" y="connsiteY0"/>
                  </a:cxn>
                  <a:cxn ang="0">
                    <a:pos x="connsiteX1" y="connsiteY1"/>
                  </a:cxn>
                  <a:cxn ang="0">
                    <a:pos x="connsiteX2" y="connsiteY2"/>
                  </a:cxn>
                  <a:cxn ang="0">
                    <a:pos x="connsiteX3" y="connsiteY3"/>
                  </a:cxn>
                </a:cxnLst>
                <a:rect l="l" t="t" r="r" b="b"/>
                <a:pathLst>
                  <a:path w="7518" h="41353">
                    <a:moveTo>
                      <a:pt x="7519" y="41354"/>
                    </a:moveTo>
                    <a:lnTo>
                      <a:pt x="0" y="40727"/>
                    </a:lnTo>
                    <a:lnTo>
                      <a:pt x="0" y="0"/>
                    </a:lnTo>
                    <a:lnTo>
                      <a:pt x="7519" y="0"/>
                    </a:lnTo>
                    <a:close/>
                  </a:path>
                </a:pathLst>
              </a:custGeom>
              <a:solidFill>
                <a:srgbClr val="FF9085"/>
              </a:solidFill>
              <a:ln w="6263" cap="flat">
                <a:noFill/>
                <a:prstDash val="solid"/>
                <a:miter/>
              </a:ln>
            </p:spPr>
            <p:txBody>
              <a:bodyPr rtlCol="0" anchor="ctr"/>
              <a:lstStyle/>
              <a:p>
                <a:endParaRPr lang="en-US"/>
              </a:p>
            </p:txBody>
          </p:sp>
          <p:sp>
            <p:nvSpPr>
              <p:cNvPr id="58" name="Graphic 2">
                <a:extLst>
                  <a:ext uri="{FF2B5EF4-FFF2-40B4-BE49-F238E27FC236}">
                    <a16:creationId xmlns:a16="http://schemas.microsoft.com/office/drawing/2014/main" id="{4EE2878A-40D6-4EAF-8FBB-59E0EEEDE961}"/>
                  </a:ext>
                </a:extLst>
              </p:cNvPr>
              <p:cNvSpPr/>
              <p:nvPr/>
            </p:nvSpPr>
            <p:spPr>
              <a:xfrm>
                <a:off x="4896598" y="2724690"/>
                <a:ext cx="7518" cy="20676"/>
              </a:xfrm>
              <a:custGeom>
                <a:avLst/>
                <a:gdLst>
                  <a:gd name="connsiteX0" fmla="*/ 7519 w 7518"/>
                  <a:gd name="connsiteY0" fmla="*/ 20677 h 20676"/>
                  <a:gd name="connsiteX1" fmla="*/ 0 w 7518"/>
                  <a:gd name="connsiteY1" fmla="*/ 20677 h 20676"/>
                  <a:gd name="connsiteX2" fmla="*/ 0 w 7518"/>
                  <a:gd name="connsiteY2" fmla="*/ 0 h 20676"/>
                  <a:gd name="connsiteX3" fmla="*/ 7519 w 7518"/>
                  <a:gd name="connsiteY3" fmla="*/ 627 h 20676"/>
                </a:gdLst>
                <a:ahLst/>
                <a:cxnLst>
                  <a:cxn ang="0">
                    <a:pos x="connsiteX0" y="connsiteY0"/>
                  </a:cxn>
                  <a:cxn ang="0">
                    <a:pos x="connsiteX1" y="connsiteY1"/>
                  </a:cxn>
                  <a:cxn ang="0">
                    <a:pos x="connsiteX2" y="connsiteY2"/>
                  </a:cxn>
                  <a:cxn ang="0">
                    <a:pos x="connsiteX3" y="connsiteY3"/>
                  </a:cxn>
                </a:cxnLst>
                <a:rect l="l" t="t" r="r" b="b"/>
                <a:pathLst>
                  <a:path w="7518" h="20676">
                    <a:moveTo>
                      <a:pt x="7519" y="20677"/>
                    </a:moveTo>
                    <a:lnTo>
                      <a:pt x="0" y="20677"/>
                    </a:lnTo>
                    <a:lnTo>
                      <a:pt x="0" y="0"/>
                    </a:lnTo>
                    <a:lnTo>
                      <a:pt x="7519" y="627"/>
                    </a:lnTo>
                    <a:close/>
                  </a:path>
                </a:pathLst>
              </a:custGeom>
              <a:solidFill>
                <a:srgbClr val="FF9085"/>
              </a:solidFill>
              <a:ln w="6263" cap="flat">
                <a:noFill/>
                <a:prstDash val="solid"/>
                <a:miter/>
              </a:ln>
            </p:spPr>
            <p:txBody>
              <a:bodyPr rtlCol="0" anchor="ctr"/>
              <a:lstStyle/>
              <a:p>
                <a:endParaRPr lang="en-US"/>
              </a:p>
            </p:txBody>
          </p:sp>
          <p:sp>
            <p:nvSpPr>
              <p:cNvPr id="59" name="Graphic 2">
                <a:extLst>
                  <a:ext uri="{FF2B5EF4-FFF2-40B4-BE49-F238E27FC236}">
                    <a16:creationId xmlns:a16="http://schemas.microsoft.com/office/drawing/2014/main" id="{E8190D58-DD15-40F3-B84F-CA280A8BEEE6}"/>
                  </a:ext>
                </a:extLst>
              </p:cNvPr>
              <p:cNvSpPr/>
              <p:nvPr/>
            </p:nvSpPr>
            <p:spPr>
              <a:xfrm>
                <a:off x="4909129" y="2700880"/>
                <a:ext cx="7518" cy="45112"/>
              </a:xfrm>
              <a:custGeom>
                <a:avLst/>
                <a:gdLst>
                  <a:gd name="connsiteX0" fmla="*/ 7519 w 7518"/>
                  <a:gd name="connsiteY0" fmla="*/ 45113 h 45112"/>
                  <a:gd name="connsiteX1" fmla="*/ 0 w 7518"/>
                  <a:gd name="connsiteY1" fmla="*/ 45113 h 45112"/>
                  <a:gd name="connsiteX2" fmla="*/ 0 w 7518"/>
                  <a:gd name="connsiteY2" fmla="*/ 0 h 45112"/>
                  <a:gd name="connsiteX3" fmla="*/ 7519 w 7518"/>
                  <a:gd name="connsiteY3" fmla="*/ 0 h 45112"/>
                </a:gdLst>
                <a:ahLst/>
                <a:cxnLst>
                  <a:cxn ang="0">
                    <a:pos x="connsiteX0" y="connsiteY0"/>
                  </a:cxn>
                  <a:cxn ang="0">
                    <a:pos x="connsiteX1" y="connsiteY1"/>
                  </a:cxn>
                  <a:cxn ang="0">
                    <a:pos x="connsiteX2" y="connsiteY2"/>
                  </a:cxn>
                  <a:cxn ang="0">
                    <a:pos x="connsiteX3" y="connsiteY3"/>
                  </a:cxn>
                </a:cxnLst>
                <a:rect l="l" t="t" r="r" b="b"/>
                <a:pathLst>
                  <a:path w="7518" h="45112">
                    <a:moveTo>
                      <a:pt x="7519" y="45113"/>
                    </a:moveTo>
                    <a:lnTo>
                      <a:pt x="0" y="45113"/>
                    </a:lnTo>
                    <a:lnTo>
                      <a:pt x="0" y="0"/>
                    </a:lnTo>
                    <a:lnTo>
                      <a:pt x="7519" y="0"/>
                    </a:lnTo>
                    <a:close/>
                  </a:path>
                </a:pathLst>
              </a:custGeom>
              <a:solidFill>
                <a:srgbClr val="FF9085"/>
              </a:solidFill>
              <a:ln w="6263" cap="flat">
                <a:noFill/>
                <a:prstDash val="solid"/>
                <a:miter/>
              </a:ln>
            </p:spPr>
            <p:txBody>
              <a:bodyPr rtlCol="0" anchor="ctr"/>
              <a:lstStyle/>
              <a:p>
                <a:endParaRPr lang="en-US"/>
              </a:p>
            </p:txBody>
          </p:sp>
          <p:sp>
            <p:nvSpPr>
              <p:cNvPr id="60" name="Graphic 2">
                <a:extLst>
                  <a:ext uri="{FF2B5EF4-FFF2-40B4-BE49-F238E27FC236}">
                    <a16:creationId xmlns:a16="http://schemas.microsoft.com/office/drawing/2014/main" id="{800AF78B-1A57-41DA-A36A-5D6A4CCE066B}"/>
                  </a:ext>
                </a:extLst>
              </p:cNvPr>
              <p:cNvSpPr/>
              <p:nvPr/>
            </p:nvSpPr>
            <p:spPr>
              <a:xfrm>
                <a:off x="4921661" y="2707773"/>
                <a:ext cx="7518" cy="38847"/>
              </a:xfrm>
              <a:custGeom>
                <a:avLst/>
                <a:gdLst>
                  <a:gd name="connsiteX0" fmla="*/ 7519 w 7518"/>
                  <a:gd name="connsiteY0" fmla="*/ 38847 h 38847"/>
                  <a:gd name="connsiteX1" fmla="*/ 0 w 7518"/>
                  <a:gd name="connsiteY1" fmla="*/ 38220 h 38847"/>
                  <a:gd name="connsiteX2" fmla="*/ 0 w 7518"/>
                  <a:gd name="connsiteY2" fmla="*/ 0 h 38847"/>
                  <a:gd name="connsiteX3" fmla="*/ 7519 w 7518"/>
                  <a:gd name="connsiteY3" fmla="*/ 626 h 38847"/>
                </a:gdLst>
                <a:ahLst/>
                <a:cxnLst>
                  <a:cxn ang="0">
                    <a:pos x="connsiteX0" y="connsiteY0"/>
                  </a:cxn>
                  <a:cxn ang="0">
                    <a:pos x="connsiteX1" y="connsiteY1"/>
                  </a:cxn>
                  <a:cxn ang="0">
                    <a:pos x="connsiteX2" y="connsiteY2"/>
                  </a:cxn>
                  <a:cxn ang="0">
                    <a:pos x="connsiteX3" y="connsiteY3"/>
                  </a:cxn>
                </a:cxnLst>
                <a:rect l="l" t="t" r="r" b="b"/>
                <a:pathLst>
                  <a:path w="7518" h="38847">
                    <a:moveTo>
                      <a:pt x="7519" y="38847"/>
                    </a:moveTo>
                    <a:lnTo>
                      <a:pt x="0" y="38220"/>
                    </a:lnTo>
                    <a:lnTo>
                      <a:pt x="0" y="0"/>
                    </a:lnTo>
                    <a:lnTo>
                      <a:pt x="7519" y="626"/>
                    </a:lnTo>
                    <a:close/>
                  </a:path>
                </a:pathLst>
              </a:custGeom>
              <a:solidFill>
                <a:srgbClr val="FF9085"/>
              </a:solidFill>
              <a:ln w="6263" cap="flat">
                <a:noFill/>
                <a:prstDash val="solid"/>
                <a:miter/>
              </a:ln>
            </p:spPr>
            <p:txBody>
              <a:bodyPr rtlCol="0" anchor="ctr"/>
              <a:lstStyle/>
              <a:p>
                <a:endParaRPr lang="en-US"/>
              </a:p>
            </p:txBody>
          </p:sp>
          <p:sp>
            <p:nvSpPr>
              <p:cNvPr id="61" name="Graphic 2">
                <a:extLst>
                  <a:ext uri="{FF2B5EF4-FFF2-40B4-BE49-F238E27FC236}">
                    <a16:creationId xmlns:a16="http://schemas.microsoft.com/office/drawing/2014/main" id="{ED54B24F-CE3A-45A4-B908-55921D24409A}"/>
                  </a:ext>
                </a:extLst>
              </p:cNvPr>
              <p:cNvSpPr/>
              <p:nvPr/>
            </p:nvSpPr>
            <p:spPr>
              <a:xfrm>
                <a:off x="4934192" y="2736594"/>
                <a:ext cx="7518" cy="10025"/>
              </a:xfrm>
              <a:custGeom>
                <a:avLst/>
                <a:gdLst>
                  <a:gd name="connsiteX0" fmla="*/ 7519 w 7518"/>
                  <a:gd name="connsiteY0" fmla="*/ 10025 h 10025"/>
                  <a:gd name="connsiteX1" fmla="*/ 0 w 7518"/>
                  <a:gd name="connsiteY1" fmla="*/ 10025 h 10025"/>
                  <a:gd name="connsiteX2" fmla="*/ 0 w 7518"/>
                  <a:gd name="connsiteY2" fmla="*/ 0 h 10025"/>
                  <a:gd name="connsiteX3" fmla="*/ 7519 w 7518"/>
                  <a:gd name="connsiteY3" fmla="*/ 0 h 10025"/>
                </a:gdLst>
                <a:ahLst/>
                <a:cxnLst>
                  <a:cxn ang="0">
                    <a:pos x="connsiteX0" y="connsiteY0"/>
                  </a:cxn>
                  <a:cxn ang="0">
                    <a:pos x="connsiteX1" y="connsiteY1"/>
                  </a:cxn>
                  <a:cxn ang="0">
                    <a:pos x="connsiteX2" y="connsiteY2"/>
                  </a:cxn>
                  <a:cxn ang="0">
                    <a:pos x="connsiteX3" y="connsiteY3"/>
                  </a:cxn>
                </a:cxnLst>
                <a:rect l="l" t="t" r="r" b="b"/>
                <a:pathLst>
                  <a:path w="7518" h="10025">
                    <a:moveTo>
                      <a:pt x="7519" y="10025"/>
                    </a:moveTo>
                    <a:lnTo>
                      <a:pt x="0" y="10025"/>
                    </a:lnTo>
                    <a:lnTo>
                      <a:pt x="0" y="0"/>
                    </a:lnTo>
                    <a:lnTo>
                      <a:pt x="7519" y="0"/>
                    </a:lnTo>
                    <a:close/>
                  </a:path>
                </a:pathLst>
              </a:custGeom>
              <a:solidFill>
                <a:srgbClr val="FF9085"/>
              </a:solidFill>
              <a:ln w="6263" cap="flat">
                <a:noFill/>
                <a:prstDash val="solid"/>
                <a:miter/>
              </a:ln>
            </p:spPr>
            <p:txBody>
              <a:bodyPr rtlCol="0" anchor="ctr"/>
              <a:lstStyle/>
              <a:p>
                <a:endParaRPr lang="en-US"/>
              </a:p>
            </p:txBody>
          </p:sp>
          <p:sp>
            <p:nvSpPr>
              <p:cNvPr id="62" name="Graphic 2">
                <a:extLst>
                  <a:ext uri="{FF2B5EF4-FFF2-40B4-BE49-F238E27FC236}">
                    <a16:creationId xmlns:a16="http://schemas.microsoft.com/office/drawing/2014/main" id="{5880D01D-E885-485D-ABE1-8E50DC981106}"/>
                  </a:ext>
                </a:extLst>
              </p:cNvPr>
              <p:cNvSpPr/>
              <p:nvPr/>
            </p:nvSpPr>
            <p:spPr>
              <a:xfrm>
                <a:off x="4946724" y="2722810"/>
                <a:ext cx="6892" cy="24436"/>
              </a:xfrm>
              <a:custGeom>
                <a:avLst/>
                <a:gdLst>
                  <a:gd name="connsiteX0" fmla="*/ 6892 w 6892"/>
                  <a:gd name="connsiteY0" fmla="*/ 24436 h 24436"/>
                  <a:gd name="connsiteX1" fmla="*/ 0 w 6892"/>
                  <a:gd name="connsiteY1" fmla="*/ 23810 h 24436"/>
                  <a:gd name="connsiteX2" fmla="*/ 0 w 6892"/>
                  <a:gd name="connsiteY2" fmla="*/ 0 h 24436"/>
                  <a:gd name="connsiteX3" fmla="*/ 6892 w 6892"/>
                  <a:gd name="connsiteY3" fmla="*/ 627 h 24436"/>
                </a:gdLst>
                <a:ahLst/>
                <a:cxnLst>
                  <a:cxn ang="0">
                    <a:pos x="connsiteX0" y="connsiteY0"/>
                  </a:cxn>
                  <a:cxn ang="0">
                    <a:pos x="connsiteX1" y="connsiteY1"/>
                  </a:cxn>
                  <a:cxn ang="0">
                    <a:pos x="connsiteX2" y="connsiteY2"/>
                  </a:cxn>
                  <a:cxn ang="0">
                    <a:pos x="connsiteX3" y="connsiteY3"/>
                  </a:cxn>
                </a:cxnLst>
                <a:rect l="l" t="t" r="r" b="b"/>
                <a:pathLst>
                  <a:path w="6892" h="24436">
                    <a:moveTo>
                      <a:pt x="6892" y="24436"/>
                    </a:moveTo>
                    <a:lnTo>
                      <a:pt x="0" y="23810"/>
                    </a:lnTo>
                    <a:lnTo>
                      <a:pt x="0" y="0"/>
                    </a:lnTo>
                    <a:lnTo>
                      <a:pt x="6892" y="627"/>
                    </a:lnTo>
                    <a:close/>
                  </a:path>
                </a:pathLst>
              </a:custGeom>
              <a:solidFill>
                <a:srgbClr val="FF9085"/>
              </a:solidFill>
              <a:ln w="6263" cap="flat">
                <a:noFill/>
                <a:prstDash val="solid"/>
                <a:miter/>
              </a:ln>
            </p:spPr>
            <p:txBody>
              <a:bodyPr rtlCol="0" anchor="ctr"/>
              <a:lstStyle/>
              <a:p>
                <a:endParaRPr lang="en-US"/>
              </a:p>
            </p:txBody>
          </p:sp>
          <p:sp>
            <p:nvSpPr>
              <p:cNvPr id="63" name="Graphic 2">
                <a:extLst>
                  <a:ext uri="{FF2B5EF4-FFF2-40B4-BE49-F238E27FC236}">
                    <a16:creationId xmlns:a16="http://schemas.microsoft.com/office/drawing/2014/main" id="{BE1D250C-CF81-4F7F-985E-43B5EDFBD739}"/>
                  </a:ext>
                </a:extLst>
              </p:cNvPr>
              <p:cNvSpPr/>
              <p:nvPr/>
            </p:nvSpPr>
            <p:spPr>
              <a:xfrm>
                <a:off x="4959255" y="2712785"/>
                <a:ext cx="6892" cy="34461"/>
              </a:xfrm>
              <a:custGeom>
                <a:avLst/>
                <a:gdLst>
                  <a:gd name="connsiteX0" fmla="*/ 6892 w 6892"/>
                  <a:gd name="connsiteY0" fmla="*/ 34461 h 34461"/>
                  <a:gd name="connsiteX1" fmla="*/ 0 w 6892"/>
                  <a:gd name="connsiteY1" fmla="*/ 34461 h 34461"/>
                  <a:gd name="connsiteX2" fmla="*/ 0 w 6892"/>
                  <a:gd name="connsiteY2" fmla="*/ 0 h 34461"/>
                  <a:gd name="connsiteX3" fmla="*/ 6892 w 6892"/>
                  <a:gd name="connsiteY3" fmla="*/ 0 h 34461"/>
                </a:gdLst>
                <a:ahLst/>
                <a:cxnLst>
                  <a:cxn ang="0">
                    <a:pos x="connsiteX0" y="connsiteY0"/>
                  </a:cxn>
                  <a:cxn ang="0">
                    <a:pos x="connsiteX1" y="connsiteY1"/>
                  </a:cxn>
                  <a:cxn ang="0">
                    <a:pos x="connsiteX2" y="connsiteY2"/>
                  </a:cxn>
                  <a:cxn ang="0">
                    <a:pos x="connsiteX3" y="connsiteY3"/>
                  </a:cxn>
                </a:cxnLst>
                <a:rect l="l" t="t" r="r" b="b"/>
                <a:pathLst>
                  <a:path w="6892" h="34461">
                    <a:moveTo>
                      <a:pt x="6892" y="34461"/>
                    </a:moveTo>
                    <a:lnTo>
                      <a:pt x="0" y="34461"/>
                    </a:lnTo>
                    <a:lnTo>
                      <a:pt x="0" y="0"/>
                    </a:lnTo>
                    <a:lnTo>
                      <a:pt x="6892" y="0"/>
                    </a:lnTo>
                    <a:close/>
                  </a:path>
                </a:pathLst>
              </a:custGeom>
              <a:solidFill>
                <a:srgbClr val="FF9085"/>
              </a:solidFill>
              <a:ln w="6263" cap="flat">
                <a:noFill/>
                <a:prstDash val="solid"/>
                <a:miter/>
              </a:ln>
            </p:spPr>
            <p:txBody>
              <a:bodyPr rtlCol="0" anchor="ctr"/>
              <a:lstStyle/>
              <a:p>
                <a:endParaRPr lang="en-US"/>
              </a:p>
            </p:txBody>
          </p:sp>
          <p:sp>
            <p:nvSpPr>
              <p:cNvPr id="64" name="Graphic 2">
                <a:extLst>
                  <a:ext uri="{FF2B5EF4-FFF2-40B4-BE49-F238E27FC236}">
                    <a16:creationId xmlns:a16="http://schemas.microsoft.com/office/drawing/2014/main" id="{B1DDAC77-FC4D-4FD1-A478-A90C635B44E9}"/>
                  </a:ext>
                </a:extLst>
              </p:cNvPr>
              <p:cNvSpPr/>
              <p:nvPr/>
            </p:nvSpPr>
            <p:spPr>
              <a:xfrm>
                <a:off x="4971786" y="2722184"/>
                <a:ext cx="6892" cy="25689"/>
              </a:xfrm>
              <a:custGeom>
                <a:avLst/>
                <a:gdLst>
                  <a:gd name="connsiteX0" fmla="*/ 6892 w 6892"/>
                  <a:gd name="connsiteY0" fmla="*/ 25689 h 25689"/>
                  <a:gd name="connsiteX1" fmla="*/ 0 w 6892"/>
                  <a:gd name="connsiteY1" fmla="*/ 25689 h 25689"/>
                  <a:gd name="connsiteX2" fmla="*/ 0 w 6892"/>
                  <a:gd name="connsiteY2" fmla="*/ 0 h 25689"/>
                  <a:gd name="connsiteX3" fmla="*/ 6892 w 6892"/>
                  <a:gd name="connsiteY3" fmla="*/ 627 h 25689"/>
                </a:gdLst>
                <a:ahLst/>
                <a:cxnLst>
                  <a:cxn ang="0">
                    <a:pos x="connsiteX0" y="connsiteY0"/>
                  </a:cxn>
                  <a:cxn ang="0">
                    <a:pos x="connsiteX1" y="connsiteY1"/>
                  </a:cxn>
                  <a:cxn ang="0">
                    <a:pos x="connsiteX2" y="connsiteY2"/>
                  </a:cxn>
                  <a:cxn ang="0">
                    <a:pos x="connsiteX3" y="connsiteY3"/>
                  </a:cxn>
                </a:cxnLst>
                <a:rect l="l" t="t" r="r" b="b"/>
                <a:pathLst>
                  <a:path w="6892" h="25689">
                    <a:moveTo>
                      <a:pt x="6892" y="25689"/>
                    </a:moveTo>
                    <a:lnTo>
                      <a:pt x="0" y="25689"/>
                    </a:lnTo>
                    <a:lnTo>
                      <a:pt x="0" y="0"/>
                    </a:lnTo>
                    <a:lnTo>
                      <a:pt x="6892" y="627"/>
                    </a:lnTo>
                    <a:close/>
                  </a:path>
                </a:pathLst>
              </a:custGeom>
              <a:solidFill>
                <a:srgbClr val="FF9085"/>
              </a:solidFill>
              <a:ln w="6263" cap="flat">
                <a:noFill/>
                <a:prstDash val="solid"/>
                <a:miter/>
              </a:ln>
            </p:spPr>
            <p:txBody>
              <a:bodyPr rtlCol="0" anchor="ctr"/>
              <a:lstStyle/>
              <a:p>
                <a:endParaRPr lang="en-US"/>
              </a:p>
            </p:txBody>
          </p:sp>
          <p:sp>
            <p:nvSpPr>
              <p:cNvPr id="65" name="Graphic 2">
                <a:extLst>
                  <a:ext uri="{FF2B5EF4-FFF2-40B4-BE49-F238E27FC236}">
                    <a16:creationId xmlns:a16="http://schemas.microsoft.com/office/drawing/2014/main" id="{63B85049-B218-4CE7-877F-E8A16F8EDA70}"/>
                  </a:ext>
                </a:extLst>
              </p:cNvPr>
              <p:cNvSpPr/>
              <p:nvPr/>
            </p:nvSpPr>
            <p:spPr>
              <a:xfrm>
                <a:off x="4983691" y="2709026"/>
                <a:ext cx="6892" cy="39473"/>
              </a:xfrm>
              <a:custGeom>
                <a:avLst/>
                <a:gdLst>
                  <a:gd name="connsiteX0" fmla="*/ 6892 w 6892"/>
                  <a:gd name="connsiteY0" fmla="*/ 39474 h 39473"/>
                  <a:gd name="connsiteX1" fmla="*/ 0 w 6892"/>
                  <a:gd name="connsiteY1" fmla="*/ 38847 h 39473"/>
                  <a:gd name="connsiteX2" fmla="*/ 0 w 6892"/>
                  <a:gd name="connsiteY2" fmla="*/ 0 h 39473"/>
                  <a:gd name="connsiteX3" fmla="*/ 6892 w 6892"/>
                  <a:gd name="connsiteY3" fmla="*/ 0 h 39473"/>
                </a:gdLst>
                <a:ahLst/>
                <a:cxnLst>
                  <a:cxn ang="0">
                    <a:pos x="connsiteX0" y="connsiteY0"/>
                  </a:cxn>
                  <a:cxn ang="0">
                    <a:pos x="connsiteX1" y="connsiteY1"/>
                  </a:cxn>
                  <a:cxn ang="0">
                    <a:pos x="connsiteX2" y="connsiteY2"/>
                  </a:cxn>
                  <a:cxn ang="0">
                    <a:pos x="connsiteX3" y="connsiteY3"/>
                  </a:cxn>
                </a:cxnLst>
                <a:rect l="l" t="t" r="r" b="b"/>
                <a:pathLst>
                  <a:path w="6892" h="39473">
                    <a:moveTo>
                      <a:pt x="6892" y="39474"/>
                    </a:moveTo>
                    <a:lnTo>
                      <a:pt x="0" y="38847"/>
                    </a:lnTo>
                    <a:lnTo>
                      <a:pt x="0" y="0"/>
                    </a:lnTo>
                    <a:lnTo>
                      <a:pt x="6892" y="0"/>
                    </a:lnTo>
                    <a:close/>
                  </a:path>
                </a:pathLst>
              </a:custGeom>
              <a:solidFill>
                <a:srgbClr val="FF9085"/>
              </a:solidFill>
              <a:ln w="6263" cap="flat">
                <a:noFill/>
                <a:prstDash val="solid"/>
                <a:miter/>
              </a:ln>
            </p:spPr>
            <p:txBody>
              <a:bodyPr rtlCol="0" anchor="ctr"/>
              <a:lstStyle/>
              <a:p>
                <a:endParaRPr lang="en-US"/>
              </a:p>
            </p:txBody>
          </p:sp>
          <p:sp>
            <p:nvSpPr>
              <p:cNvPr id="66" name="Graphic 2">
                <a:extLst>
                  <a:ext uri="{FF2B5EF4-FFF2-40B4-BE49-F238E27FC236}">
                    <a16:creationId xmlns:a16="http://schemas.microsoft.com/office/drawing/2014/main" id="{44135430-C01F-4904-B563-5DF53B63EEE8}"/>
                  </a:ext>
                </a:extLst>
              </p:cNvPr>
              <p:cNvSpPr/>
              <p:nvPr/>
            </p:nvSpPr>
            <p:spPr>
              <a:xfrm>
                <a:off x="4996222" y="2705266"/>
                <a:ext cx="6892" cy="43233"/>
              </a:xfrm>
              <a:custGeom>
                <a:avLst/>
                <a:gdLst>
                  <a:gd name="connsiteX0" fmla="*/ 6892 w 6892"/>
                  <a:gd name="connsiteY0" fmla="*/ 43233 h 43233"/>
                  <a:gd name="connsiteX1" fmla="*/ 0 w 6892"/>
                  <a:gd name="connsiteY1" fmla="*/ 43233 h 43233"/>
                  <a:gd name="connsiteX2" fmla="*/ 0 w 6892"/>
                  <a:gd name="connsiteY2" fmla="*/ 0 h 43233"/>
                  <a:gd name="connsiteX3" fmla="*/ 6892 w 6892"/>
                  <a:gd name="connsiteY3" fmla="*/ 0 h 43233"/>
                </a:gdLst>
                <a:ahLst/>
                <a:cxnLst>
                  <a:cxn ang="0">
                    <a:pos x="connsiteX0" y="connsiteY0"/>
                  </a:cxn>
                  <a:cxn ang="0">
                    <a:pos x="connsiteX1" y="connsiteY1"/>
                  </a:cxn>
                  <a:cxn ang="0">
                    <a:pos x="connsiteX2" y="connsiteY2"/>
                  </a:cxn>
                  <a:cxn ang="0">
                    <a:pos x="connsiteX3" y="connsiteY3"/>
                  </a:cxn>
                </a:cxnLst>
                <a:rect l="l" t="t" r="r" b="b"/>
                <a:pathLst>
                  <a:path w="6892" h="43233">
                    <a:moveTo>
                      <a:pt x="6892" y="43233"/>
                    </a:moveTo>
                    <a:lnTo>
                      <a:pt x="0" y="43233"/>
                    </a:lnTo>
                    <a:lnTo>
                      <a:pt x="0" y="0"/>
                    </a:lnTo>
                    <a:lnTo>
                      <a:pt x="6892" y="0"/>
                    </a:lnTo>
                    <a:close/>
                  </a:path>
                </a:pathLst>
              </a:custGeom>
              <a:solidFill>
                <a:srgbClr val="FF9085"/>
              </a:solidFill>
              <a:ln w="6263" cap="flat">
                <a:noFill/>
                <a:prstDash val="solid"/>
                <a:miter/>
              </a:ln>
            </p:spPr>
            <p:txBody>
              <a:bodyPr rtlCol="0" anchor="ctr"/>
              <a:lstStyle/>
              <a:p>
                <a:endParaRPr lang="en-US"/>
              </a:p>
            </p:txBody>
          </p:sp>
        </p:grpSp>
      </p:grpSp>
      <p:grpSp>
        <p:nvGrpSpPr>
          <p:cNvPr id="67" name="Graphic 2">
            <a:extLst>
              <a:ext uri="{FF2B5EF4-FFF2-40B4-BE49-F238E27FC236}">
                <a16:creationId xmlns:a16="http://schemas.microsoft.com/office/drawing/2014/main" id="{4EBED53F-3694-49DE-BE76-8F4B2E090916}"/>
              </a:ext>
            </a:extLst>
          </p:cNvPr>
          <p:cNvGrpSpPr/>
          <p:nvPr/>
        </p:nvGrpSpPr>
        <p:grpSpPr>
          <a:xfrm>
            <a:off x="5816797" y="2632315"/>
            <a:ext cx="361529" cy="94611"/>
            <a:chOff x="4675420" y="2765417"/>
            <a:chExt cx="361529" cy="94611"/>
          </a:xfrm>
        </p:grpSpPr>
        <p:sp>
          <p:nvSpPr>
            <p:cNvPr id="68" name="Graphic 2">
              <a:extLst>
                <a:ext uri="{FF2B5EF4-FFF2-40B4-BE49-F238E27FC236}">
                  <a16:creationId xmlns:a16="http://schemas.microsoft.com/office/drawing/2014/main" id="{30D3D77C-7A9B-4C80-B205-8A1E1ED49C6D}"/>
                </a:ext>
              </a:extLst>
            </p:cNvPr>
            <p:cNvSpPr/>
            <p:nvPr/>
          </p:nvSpPr>
          <p:spPr>
            <a:xfrm>
              <a:off x="4675420" y="2765417"/>
              <a:ext cx="361529" cy="94611"/>
            </a:xfrm>
            <a:custGeom>
              <a:avLst/>
              <a:gdLst>
                <a:gd name="connsiteX0" fmla="*/ 0 w 361529"/>
                <a:gd name="connsiteY0" fmla="*/ 73309 h 94611"/>
                <a:gd name="connsiteX1" fmla="*/ 0 w 361529"/>
                <a:gd name="connsiteY1" fmla="*/ 15664 h 94611"/>
                <a:gd name="connsiteX2" fmla="*/ 18171 w 361529"/>
                <a:gd name="connsiteY2" fmla="*/ 0 h 94611"/>
                <a:gd name="connsiteX3" fmla="*/ 344612 w 361529"/>
                <a:gd name="connsiteY3" fmla="*/ 8772 h 94611"/>
                <a:gd name="connsiteX4" fmla="*/ 361530 w 361529"/>
                <a:gd name="connsiteY4" fmla="*/ 24436 h 94611"/>
                <a:gd name="connsiteX5" fmla="*/ 361530 w 361529"/>
                <a:gd name="connsiteY5" fmla="*/ 79574 h 94611"/>
                <a:gd name="connsiteX6" fmla="*/ 344612 w 361529"/>
                <a:gd name="connsiteY6" fmla="*/ 94612 h 94611"/>
                <a:gd name="connsiteX7" fmla="*/ 18171 w 361529"/>
                <a:gd name="connsiteY7" fmla="*/ 88973 h 94611"/>
                <a:gd name="connsiteX8" fmla="*/ 0 w 361529"/>
                <a:gd name="connsiteY8" fmla="*/ 73309 h 94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529" h="94611">
                  <a:moveTo>
                    <a:pt x="0" y="73309"/>
                  </a:moveTo>
                  <a:lnTo>
                    <a:pt x="0" y="15664"/>
                  </a:lnTo>
                  <a:cubicBezTo>
                    <a:pt x="0" y="6892"/>
                    <a:pt x="8145" y="0"/>
                    <a:pt x="18171" y="0"/>
                  </a:cubicBezTo>
                  <a:lnTo>
                    <a:pt x="344612" y="8772"/>
                  </a:lnTo>
                  <a:cubicBezTo>
                    <a:pt x="354011" y="8772"/>
                    <a:pt x="361530" y="16291"/>
                    <a:pt x="361530" y="24436"/>
                  </a:cubicBezTo>
                  <a:lnTo>
                    <a:pt x="361530" y="79574"/>
                  </a:lnTo>
                  <a:cubicBezTo>
                    <a:pt x="361530" y="87720"/>
                    <a:pt x="354011" y="94612"/>
                    <a:pt x="344612" y="94612"/>
                  </a:cubicBezTo>
                  <a:lnTo>
                    <a:pt x="18171" y="88973"/>
                  </a:lnTo>
                  <a:cubicBezTo>
                    <a:pt x="8145" y="89599"/>
                    <a:pt x="0" y="82080"/>
                    <a:pt x="0" y="73309"/>
                  </a:cubicBezTo>
                  <a:close/>
                </a:path>
              </a:pathLst>
            </a:custGeom>
            <a:solidFill>
              <a:srgbClr val="AA80F9">
                <a:alpha val="74000"/>
              </a:srgbClr>
            </a:solidFill>
            <a:ln w="6263" cap="flat">
              <a:noFill/>
              <a:prstDash val="solid"/>
              <a:miter/>
            </a:ln>
          </p:spPr>
          <p:txBody>
            <a:bodyPr rtlCol="0" anchor="ctr"/>
            <a:lstStyle/>
            <a:p>
              <a:endParaRPr lang="en-US"/>
            </a:p>
          </p:txBody>
        </p:sp>
        <p:sp>
          <p:nvSpPr>
            <p:cNvPr id="69" name="Graphic 2">
              <a:extLst>
                <a:ext uri="{FF2B5EF4-FFF2-40B4-BE49-F238E27FC236}">
                  <a16:creationId xmlns:a16="http://schemas.microsoft.com/office/drawing/2014/main" id="{05929E05-FC9F-4BDB-B8C0-CA3F663DF557}"/>
                </a:ext>
              </a:extLst>
            </p:cNvPr>
            <p:cNvSpPr/>
            <p:nvPr/>
          </p:nvSpPr>
          <p:spPr>
            <a:xfrm>
              <a:off x="4692964" y="2779759"/>
              <a:ext cx="16290" cy="14548"/>
            </a:xfrm>
            <a:custGeom>
              <a:avLst/>
              <a:gdLst>
                <a:gd name="connsiteX0" fmla="*/ 16291 w 16290"/>
                <a:gd name="connsiteY0" fmla="*/ 7588 h 14548"/>
                <a:gd name="connsiteX1" fmla="*/ 8145 w 16290"/>
                <a:gd name="connsiteY1" fmla="*/ 14480 h 14548"/>
                <a:gd name="connsiteX2" fmla="*/ 0 w 16290"/>
                <a:gd name="connsiteY2" fmla="*/ 6961 h 14548"/>
                <a:gd name="connsiteX3" fmla="*/ 8145 w 16290"/>
                <a:gd name="connsiteY3" fmla="*/ 69 h 14548"/>
                <a:gd name="connsiteX4" fmla="*/ 16291 w 16290"/>
                <a:gd name="connsiteY4" fmla="*/ 7588 h 14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90" h="14548">
                  <a:moveTo>
                    <a:pt x="16291" y="7588"/>
                  </a:moveTo>
                  <a:cubicBezTo>
                    <a:pt x="16291" y="11347"/>
                    <a:pt x="12531" y="15106"/>
                    <a:pt x="8145" y="14480"/>
                  </a:cubicBezTo>
                  <a:cubicBezTo>
                    <a:pt x="3759" y="14480"/>
                    <a:pt x="0" y="10720"/>
                    <a:pt x="0" y="6961"/>
                  </a:cubicBezTo>
                  <a:cubicBezTo>
                    <a:pt x="0" y="3202"/>
                    <a:pt x="3759" y="-558"/>
                    <a:pt x="8145" y="69"/>
                  </a:cubicBezTo>
                  <a:cubicBezTo>
                    <a:pt x="12531" y="69"/>
                    <a:pt x="16291" y="3828"/>
                    <a:pt x="16291" y="7588"/>
                  </a:cubicBezTo>
                  <a:close/>
                </a:path>
              </a:pathLst>
            </a:custGeom>
            <a:solidFill>
              <a:srgbClr val="FFFFFF">
                <a:alpha val="40000"/>
              </a:srgbClr>
            </a:solidFill>
            <a:ln w="6263" cap="flat">
              <a:noFill/>
              <a:prstDash val="solid"/>
              <a:miter/>
            </a:ln>
          </p:spPr>
          <p:txBody>
            <a:bodyPr rtlCol="0" anchor="ctr"/>
            <a:lstStyle/>
            <a:p>
              <a:endParaRPr lang="en-US"/>
            </a:p>
          </p:txBody>
        </p:sp>
        <p:sp>
          <p:nvSpPr>
            <p:cNvPr id="70" name="Graphic 2">
              <a:extLst>
                <a:ext uri="{FF2B5EF4-FFF2-40B4-BE49-F238E27FC236}">
                  <a16:creationId xmlns:a16="http://schemas.microsoft.com/office/drawing/2014/main" id="{C3315E71-027B-4FBC-A45A-FFF6E18FDF5A}"/>
                </a:ext>
              </a:extLst>
            </p:cNvPr>
            <p:cNvSpPr/>
            <p:nvPr/>
          </p:nvSpPr>
          <p:spPr>
            <a:xfrm>
              <a:off x="4719906" y="2780385"/>
              <a:ext cx="16290" cy="14548"/>
            </a:xfrm>
            <a:custGeom>
              <a:avLst/>
              <a:gdLst>
                <a:gd name="connsiteX0" fmla="*/ 16291 w 16290"/>
                <a:gd name="connsiteY0" fmla="*/ 7588 h 14548"/>
                <a:gd name="connsiteX1" fmla="*/ 8145 w 16290"/>
                <a:gd name="connsiteY1" fmla="*/ 14480 h 14548"/>
                <a:gd name="connsiteX2" fmla="*/ 0 w 16290"/>
                <a:gd name="connsiteY2" fmla="*/ 6961 h 14548"/>
                <a:gd name="connsiteX3" fmla="*/ 8145 w 16290"/>
                <a:gd name="connsiteY3" fmla="*/ 69 h 14548"/>
                <a:gd name="connsiteX4" fmla="*/ 16291 w 16290"/>
                <a:gd name="connsiteY4" fmla="*/ 7588 h 14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90" h="14548">
                  <a:moveTo>
                    <a:pt x="16291" y="7588"/>
                  </a:moveTo>
                  <a:cubicBezTo>
                    <a:pt x="16291" y="11347"/>
                    <a:pt x="12531" y="15107"/>
                    <a:pt x="8145" y="14480"/>
                  </a:cubicBezTo>
                  <a:cubicBezTo>
                    <a:pt x="3759" y="14480"/>
                    <a:pt x="0" y="10721"/>
                    <a:pt x="0" y="6961"/>
                  </a:cubicBezTo>
                  <a:cubicBezTo>
                    <a:pt x="0" y="3202"/>
                    <a:pt x="3759" y="-558"/>
                    <a:pt x="8145" y="69"/>
                  </a:cubicBezTo>
                  <a:cubicBezTo>
                    <a:pt x="12531" y="69"/>
                    <a:pt x="16291" y="3828"/>
                    <a:pt x="16291" y="7588"/>
                  </a:cubicBezTo>
                  <a:close/>
                </a:path>
              </a:pathLst>
            </a:custGeom>
            <a:solidFill>
              <a:srgbClr val="FFFFFF">
                <a:alpha val="40000"/>
              </a:srgbClr>
            </a:solidFill>
            <a:ln w="6263" cap="flat">
              <a:noFill/>
              <a:prstDash val="solid"/>
              <a:miter/>
            </a:ln>
          </p:spPr>
          <p:txBody>
            <a:bodyPr rtlCol="0" anchor="ctr"/>
            <a:lstStyle/>
            <a:p>
              <a:endParaRPr lang="en-US"/>
            </a:p>
          </p:txBody>
        </p:sp>
        <p:sp>
          <p:nvSpPr>
            <p:cNvPr id="71" name="Graphic 2">
              <a:extLst>
                <a:ext uri="{FF2B5EF4-FFF2-40B4-BE49-F238E27FC236}">
                  <a16:creationId xmlns:a16="http://schemas.microsoft.com/office/drawing/2014/main" id="{E7DDD75F-BDD1-4E83-B3BD-6B3F3A44D6B7}"/>
                </a:ext>
              </a:extLst>
            </p:cNvPr>
            <p:cNvSpPr/>
            <p:nvPr/>
          </p:nvSpPr>
          <p:spPr>
            <a:xfrm>
              <a:off x="4746222" y="2781012"/>
              <a:ext cx="16290" cy="14548"/>
            </a:xfrm>
            <a:custGeom>
              <a:avLst/>
              <a:gdLst>
                <a:gd name="connsiteX0" fmla="*/ 16291 w 16290"/>
                <a:gd name="connsiteY0" fmla="*/ 7588 h 14548"/>
                <a:gd name="connsiteX1" fmla="*/ 8145 w 16290"/>
                <a:gd name="connsiteY1" fmla="*/ 14480 h 14548"/>
                <a:gd name="connsiteX2" fmla="*/ 0 w 16290"/>
                <a:gd name="connsiteY2" fmla="*/ 6961 h 14548"/>
                <a:gd name="connsiteX3" fmla="*/ 8145 w 16290"/>
                <a:gd name="connsiteY3" fmla="*/ 69 h 14548"/>
                <a:gd name="connsiteX4" fmla="*/ 16291 w 16290"/>
                <a:gd name="connsiteY4" fmla="*/ 7588 h 14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90" h="14548">
                  <a:moveTo>
                    <a:pt x="16291" y="7588"/>
                  </a:moveTo>
                  <a:cubicBezTo>
                    <a:pt x="16291" y="11347"/>
                    <a:pt x="12531" y="15106"/>
                    <a:pt x="8145" y="14480"/>
                  </a:cubicBezTo>
                  <a:cubicBezTo>
                    <a:pt x="3759" y="14480"/>
                    <a:pt x="0" y="10721"/>
                    <a:pt x="0" y="6961"/>
                  </a:cubicBezTo>
                  <a:cubicBezTo>
                    <a:pt x="0" y="3202"/>
                    <a:pt x="3759" y="-558"/>
                    <a:pt x="8145" y="69"/>
                  </a:cubicBezTo>
                  <a:cubicBezTo>
                    <a:pt x="12531" y="69"/>
                    <a:pt x="16291" y="3828"/>
                    <a:pt x="16291" y="7588"/>
                  </a:cubicBezTo>
                  <a:close/>
                </a:path>
              </a:pathLst>
            </a:custGeom>
            <a:solidFill>
              <a:srgbClr val="FFFFFF">
                <a:alpha val="40000"/>
              </a:srgbClr>
            </a:solidFill>
            <a:ln w="6263" cap="flat">
              <a:noFill/>
              <a:prstDash val="solid"/>
              <a:miter/>
            </a:ln>
          </p:spPr>
          <p:txBody>
            <a:bodyPr rtlCol="0" anchor="ctr"/>
            <a:lstStyle/>
            <a:p>
              <a:endParaRPr lang="en-US"/>
            </a:p>
          </p:txBody>
        </p:sp>
        <p:sp>
          <p:nvSpPr>
            <p:cNvPr id="72" name="Graphic 2">
              <a:extLst>
                <a:ext uri="{FF2B5EF4-FFF2-40B4-BE49-F238E27FC236}">
                  <a16:creationId xmlns:a16="http://schemas.microsoft.com/office/drawing/2014/main" id="{45504ABB-B0F6-42CE-B98A-54E63B9CD15B}"/>
                </a:ext>
              </a:extLst>
            </p:cNvPr>
            <p:cNvSpPr/>
            <p:nvPr/>
          </p:nvSpPr>
          <p:spPr>
            <a:xfrm>
              <a:off x="4778803" y="2781707"/>
              <a:ext cx="239349" cy="64536"/>
            </a:xfrm>
            <a:custGeom>
              <a:avLst/>
              <a:gdLst>
                <a:gd name="connsiteX0" fmla="*/ 239349 w 239349"/>
                <a:gd name="connsiteY0" fmla="*/ 64536 h 64536"/>
                <a:gd name="connsiteX1" fmla="*/ 0 w 239349"/>
                <a:gd name="connsiteY1" fmla="*/ 60777 h 64536"/>
                <a:gd name="connsiteX2" fmla="*/ 0 w 239349"/>
                <a:gd name="connsiteY2" fmla="*/ 0 h 64536"/>
                <a:gd name="connsiteX3" fmla="*/ 239349 w 239349"/>
                <a:gd name="connsiteY3" fmla="*/ 6266 h 64536"/>
              </a:gdLst>
              <a:ahLst/>
              <a:cxnLst>
                <a:cxn ang="0">
                  <a:pos x="connsiteX0" y="connsiteY0"/>
                </a:cxn>
                <a:cxn ang="0">
                  <a:pos x="connsiteX1" y="connsiteY1"/>
                </a:cxn>
                <a:cxn ang="0">
                  <a:pos x="connsiteX2" y="connsiteY2"/>
                </a:cxn>
                <a:cxn ang="0">
                  <a:pos x="connsiteX3" y="connsiteY3"/>
                </a:cxn>
              </a:cxnLst>
              <a:rect l="l" t="t" r="r" b="b"/>
              <a:pathLst>
                <a:path w="239349" h="64536">
                  <a:moveTo>
                    <a:pt x="239349" y="64536"/>
                  </a:moveTo>
                  <a:lnTo>
                    <a:pt x="0" y="60777"/>
                  </a:lnTo>
                  <a:lnTo>
                    <a:pt x="0" y="0"/>
                  </a:lnTo>
                  <a:lnTo>
                    <a:pt x="239349" y="6266"/>
                  </a:lnTo>
                  <a:close/>
                </a:path>
              </a:pathLst>
            </a:custGeom>
            <a:solidFill>
              <a:srgbClr val="444B8C"/>
            </a:solidFill>
            <a:ln w="6263" cap="flat">
              <a:noFill/>
              <a:prstDash val="solid"/>
              <a:miter/>
            </a:ln>
          </p:spPr>
          <p:txBody>
            <a:bodyPr rtlCol="0" anchor="ctr"/>
            <a:lstStyle/>
            <a:p>
              <a:endParaRPr lang="en-US"/>
            </a:p>
          </p:txBody>
        </p:sp>
        <p:grpSp>
          <p:nvGrpSpPr>
            <p:cNvPr id="73" name="Graphic 2">
              <a:extLst>
                <a:ext uri="{FF2B5EF4-FFF2-40B4-BE49-F238E27FC236}">
                  <a16:creationId xmlns:a16="http://schemas.microsoft.com/office/drawing/2014/main" id="{62B75514-00A8-4A71-B651-A7932A78FE6D}"/>
                </a:ext>
              </a:extLst>
            </p:cNvPr>
            <p:cNvGrpSpPr/>
            <p:nvPr/>
          </p:nvGrpSpPr>
          <p:grpSpPr>
            <a:xfrm>
              <a:off x="4795094" y="2789226"/>
              <a:ext cx="208020" cy="52631"/>
              <a:chOff x="4795094" y="2789226"/>
              <a:chExt cx="208020" cy="52631"/>
            </a:xfrm>
            <a:solidFill>
              <a:srgbClr val="FFFFFF"/>
            </a:solidFill>
          </p:grpSpPr>
          <p:sp>
            <p:nvSpPr>
              <p:cNvPr id="74" name="Graphic 2">
                <a:extLst>
                  <a:ext uri="{FF2B5EF4-FFF2-40B4-BE49-F238E27FC236}">
                    <a16:creationId xmlns:a16="http://schemas.microsoft.com/office/drawing/2014/main" id="{7BD3E2EB-3715-4AE3-85BC-A33A857888AE}"/>
                  </a:ext>
                </a:extLst>
              </p:cNvPr>
              <p:cNvSpPr/>
              <p:nvPr/>
            </p:nvSpPr>
            <p:spPr>
              <a:xfrm>
                <a:off x="4795094" y="2789226"/>
                <a:ext cx="7518" cy="48872"/>
              </a:xfrm>
              <a:custGeom>
                <a:avLst/>
                <a:gdLst>
                  <a:gd name="connsiteX0" fmla="*/ 7519 w 7518"/>
                  <a:gd name="connsiteY0" fmla="*/ 48872 h 48872"/>
                  <a:gd name="connsiteX1" fmla="*/ 0 w 7518"/>
                  <a:gd name="connsiteY1" fmla="*/ 48872 h 48872"/>
                  <a:gd name="connsiteX2" fmla="*/ 0 w 7518"/>
                  <a:gd name="connsiteY2" fmla="*/ 0 h 48872"/>
                  <a:gd name="connsiteX3" fmla="*/ 7519 w 7518"/>
                  <a:gd name="connsiteY3" fmla="*/ 626 h 48872"/>
                </a:gdLst>
                <a:ahLst/>
                <a:cxnLst>
                  <a:cxn ang="0">
                    <a:pos x="connsiteX0" y="connsiteY0"/>
                  </a:cxn>
                  <a:cxn ang="0">
                    <a:pos x="connsiteX1" y="connsiteY1"/>
                  </a:cxn>
                  <a:cxn ang="0">
                    <a:pos x="connsiteX2" y="connsiteY2"/>
                  </a:cxn>
                  <a:cxn ang="0">
                    <a:pos x="connsiteX3" y="connsiteY3"/>
                  </a:cxn>
                </a:cxnLst>
                <a:rect l="l" t="t" r="r" b="b"/>
                <a:pathLst>
                  <a:path w="7518" h="48872">
                    <a:moveTo>
                      <a:pt x="7519" y="48872"/>
                    </a:moveTo>
                    <a:lnTo>
                      <a:pt x="0" y="48872"/>
                    </a:lnTo>
                    <a:lnTo>
                      <a:pt x="0" y="0"/>
                    </a:lnTo>
                    <a:lnTo>
                      <a:pt x="7519" y="626"/>
                    </a:lnTo>
                    <a:close/>
                  </a:path>
                </a:pathLst>
              </a:custGeom>
              <a:solidFill>
                <a:srgbClr val="FFFFFF"/>
              </a:solidFill>
              <a:ln w="6263" cap="flat">
                <a:noFill/>
                <a:prstDash val="solid"/>
                <a:miter/>
              </a:ln>
            </p:spPr>
            <p:txBody>
              <a:bodyPr rtlCol="0" anchor="ctr"/>
              <a:lstStyle/>
              <a:p>
                <a:endParaRPr lang="en-US"/>
              </a:p>
            </p:txBody>
          </p:sp>
          <p:sp>
            <p:nvSpPr>
              <p:cNvPr id="75" name="Graphic 2">
                <a:extLst>
                  <a:ext uri="{FF2B5EF4-FFF2-40B4-BE49-F238E27FC236}">
                    <a16:creationId xmlns:a16="http://schemas.microsoft.com/office/drawing/2014/main" id="{4128BC9F-4B41-4127-BF69-A56E6D3E1C77}"/>
                  </a:ext>
                </a:extLst>
              </p:cNvPr>
              <p:cNvSpPr/>
              <p:nvPr/>
            </p:nvSpPr>
            <p:spPr>
              <a:xfrm>
                <a:off x="4808252" y="2789853"/>
                <a:ext cx="6892" cy="48872"/>
              </a:xfrm>
              <a:custGeom>
                <a:avLst/>
                <a:gdLst>
                  <a:gd name="connsiteX0" fmla="*/ 6892 w 6892"/>
                  <a:gd name="connsiteY0" fmla="*/ 48872 h 48872"/>
                  <a:gd name="connsiteX1" fmla="*/ 0 w 6892"/>
                  <a:gd name="connsiteY1" fmla="*/ 48872 h 48872"/>
                  <a:gd name="connsiteX2" fmla="*/ 0 w 6892"/>
                  <a:gd name="connsiteY2" fmla="*/ 0 h 48872"/>
                  <a:gd name="connsiteX3" fmla="*/ 6892 w 6892"/>
                  <a:gd name="connsiteY3" fmla="*/ 0 h 48872"/>
                </a:gdLst>
                <a:ahLst/>
                <a:cxnLst>
                  <a:cxn ang="0">
                    <a:pos x="connsiteX0" y="connsiteY0"/>
                  </a:cxn>
                  <a:cxn ang="0">
                    <a:pos x="connsiteX1" y="connsiteY1"/>
                  </a:cxn>
                  <a:cxn ang="0">
                    <a:pos x="connsiteX2" y="connsiteY2"/>
                  </a:cxn>
                  <a:cxn ang="0">
                    <a:pos x="connsiteX3" y="connsiteY3"/>
                  </a:cxn>
                </a:cxnLst>
                <a:rect l="l" t="t" r="r" b="b"/>
                <a:pathLst>
                  <a:path w="6892" h="48872">
                    <a:moveTo>
                      <a:pt x="6892" y="48872"/>
                    </a:moveTo>
                    <a:lnTo>
                      <a:pt x="0" y="48872"/>
                    </a:lnTo>
                    <a:lnTo>
                      <a:pt x="0" y="0"/>
                    </a:lnTo>
                    <a:lnTo>
                      <a:pt x="6892" y="0"/>
                    </a:lnTo>
                    <a:close/>
                  </a:path>
                </a:pathLst>
              </a:custGeom>
              <a:solidFill>
                <a:srgbClr val="FFFFFF"/>
              </a:solidFill>
              <a:ln w="6263" cap="flat">
                <a:noFill/>
                <a:prstDash val="solid"/>
                <a:miter/>
              </a:ln>
            </p:spPr>
            <p:txBody>
              <a:bodyPr rtlCol="0" anchor="ctr"/>
              <a:lstStyle/>
              <a:p>
                <a:endParaRPr lang="en-US"/>
              </a:p>
            </p:txBody>
          </p:sp>
          <p:sp>
            <p:nvSpPr>
              <p:cNvPr id="76" name="Graphic 2">
                <a:extLst>
                  <a:ext uri="{FF2B5EF4-FFF2-40B4-BE49-F238E27FC236}">
                    <a16:creationId xmlns:a16="http://schemas.microsoft.com/office/drawing/2014/main" id="{C608486A-0B52-40C2-B230-348E8937D6D6}"/>
                  </a:ext>
                </a:extLst>
              </p:cNvPr>
              <p:cNvSpPr/>
              <p:nvPr/>
            </p:nvSpPr>
            <p:spPr>
              <a:xfrm>
                <a:off x="4820783" y="2789853"/>
                <a:ext cx="6892" cy="48872"/>
              </a:xfrm>
              <a:custGeom>
                <a:avLst/>
                <a:gdLst>
                  <a:gd name="connsiteX0" fmla="*/ 6892 w 6892"/>
                  <a:gd name="connsiteY0" fmla="*/ 48872 h 48872"/>
                  <a:gd name="connsiteX1" fmla="*/ 0 w 6892"/>
                  <a:gd name="connsiteY1" fmla="*/ 48872 h 48872"/>
                  <a:gd name="connsiteX2" fmla="*/ 0 w 6892"/>
                  <a:gd name="connsiteY2" fmla="*/ 0 h 48872"/>
                  <a:gd name="connsiteX3" fmla="*/ 6892 w 6892"/>
                  <a:gd name="connsiteY3" fmla="*/ 627 h 48872"/>
                </a:gdLst>
                <a:ahLst/>
                <a:cxnLst>
                  <a:cxn ang="0">
                    <a:pos x="connsiteX0" y="connsiteY0"/>
                  </a:cxn>
                  <a:cxn ang="0">
                    <a:pos x="connsiteX1" y="connsiteY1"/>
                  </a:cxn>
                  <a:cxn ang="0">
                    <a:pos x="connsiteX2" y="connsiteY2"/>
                  </a:cxn>
                  <a:cxn ang="0">
                    <a:pos x="connsiteX3" y="connsiteY3"/>
                  </a:cxn>
                </a:cxnLst>
                <a:rect l="l" t="t" r="r" b="b"/>
                <a:pathLst>
                  <a:path w="6892" h="48872">
                    <a:moveTo>
                      <a:pt x="6892" y="48872"/>
                    </a:moveTo>
                    <a:lnTo>
                      <a:pt x="0" y="48872"/>
                    </a:lnTo>
                    <a:lnTo>
                      <a:pt x="0" y="0"/>
                    </a:lnTo>
                    <a:lnTo>
                      <a:pt x="6892" y="627"/>
                    </a:lnTo>
                    <a:close/>
                  </a:path>
                </a:pathLst>
              </a:custGeom>
              <a:solidFill>
                <a:srgbClr val="FFFFFF"/>
              </a:solidFill>
              <a:ln w="6263" cap="flat">
                <a:noFill/>
                <a:prstDash val="solid"/>
                <a:miter/>
              </a:ln>
            </p:spPr>
            <p:txBody>
              <a:bodyPr rtlCol="0" anchor="ctr"/>
              <a:lstStyle/>
              <a:p>
                <a:endParaRPr lang="en-US"/>
              </a:p>
            </p:txBody>
          </p:sp>
          <p:sp>
            <p:nvSpPr>
              <p:cNvPr id="77" name="Graphic 2">
                <a:extLst>
                  <a:ext uri="{FF2B5EF4-FFF2-40B4-BE49-F238E27FC236}">
                    <a16:creationId xmlns:a16="http://schemas.microsoft.com/office/drawing/2014/main" id="{0A55F814-0D3F-4068-9487-B86C6073DF1A}"/>
                  </a:ext>
                </a:extLst>
              </p:cNvPr>
              <p:cNvSpPr/>
              <p:nvPr/>
            </p:nvSpPr>
            <p:spPr>
              <a:xfrm>
                <a:off x="4833315" y="2790479"/>
                <a:ext cx="7518" cy="48872"/>
              </a:xfrm>
              <a:custGeom>
                <a:avLst/>
                <a:gdLst>
                  <a:gd name="connsiteX0" fmla="*/ 7519 w 7518"/>
                  <a:gd name="connsiteY0" fmla="*/ 48872 h 48872"/>
                  <a:gd name="connsiteX1" fmla="*/ 0 w 7518"/>
                  <a:gd name="connsiteY1" fmla="*/ 48246 h 48872"/>
                  <a:gd name="connsiteX2" fmla="*/ 0 w 7518"/>
                  <a:gd name="connsiteY2" fmla="*/ 0 h 48872"/>
                  <a:gd name="connsiteX3" fmla="*/ 7519 w 7518"/>
                  <a:gd name="connsiteY3" fmla="*/ 0 h 48872"/>
                </a:gdLst>
                <a:ahLst/>
                <a:cxnLst>
                  <a:cxn ang="0">
                    <a:pos x="connsiteX0" y="connsiteY0"/>
                  </a:cxn>
                  <a:cxn ang="0">
                    <a:pos x="connsiteX1" y="connsiteY1"/>
                  </a:cxn>
                  <a:cxn ang="0">
                    <a:pos x="connsiteX2" y="connsiteY2"/>
                  </a:cxn>
                  <a:cxn ang="0">
                    <a:pos x="connsiteX3" y="connsiteY3"/>
                  </a:cxn>
                </a:cxnLst>
                <a:rect l="l" t="t" r="r" b="b"/>
                <a:pathLst>
                  <a:path w="7518" h="48872">
                    <a:moveTo>
                      <a:pt x="7519" y="48872"/>
                    </a:moveTo>
                    <a:lnTo>
                      <a:pt x="0" y="48246"/>
                    </a:lnTo>
                    <a:lnTo>
                      <a:pt x="0" y="0"/>
                    </a:lnTo>
                    <a:lnTo>
                      <a:pt x="7519" y="0"/>
                    </a:lnTo>
                    <a:close/>
                  </a:path>
                </a:pathLst>
              </a:custGeom>
              <a:solidFill>
                <a:srgbClr val="FFFFFF"/>
              </a:solidFill>
              <a:ln w="6263" cap="flat">
                <a:noFill/>
                <a:prstDash val="solid"/>
                <a:miter/>
              </a:ln>
            </p:spPr>
            <p:txBody>
              <a:bodyPr rtlCol="0" anchor="ctr"/>
              <a:lstStyle/>
              <a:p>
                <a:endParaRPr lang="en-US"/>
              </a:p>
            </p:txBody>
          </p:sp>
          <p:sp>
            <p:nvSpPr>
              <p:cNvPr id="78" name="Graphic 2">
                <a:extLst>
                  <a:ext uri="{FF2B5EF4-FFF2-40B4-BE49-F238E27FC236}">
                    <a16:creationId xmlns:a16="http://schemas.microsoft.com/office/drawing/2014/main" id="{81FB98D6-2047-4EC0-B5AD-086134418414}"/>
                  </a:ext>
                </a:extLst>
              </p:cNvPr>
              <p:cNvSpPr/>
              <p:nvPr/>
            </p:nvSpPr>
            <p:spPr>
              <a:xfrm>
                <a:off x="4846473" y="2790479"/>
                <a:ext cx="6892" cy="48872"/>
              </a:xfrm>
              <a:custGeom>
                <a:avLst/>
                <a:gdLst>
                  <a:gd name="connsiteX0" fmla="*/ 6892 w 6892"/>
                  <a:gd name="connsiteY0" fmla="*/ 48872 h 48872"/>
                  <a:gd name="connsiteX1" fmla="*/ 0 w 6892"/>
                  <a:gd name="connsiteY1" fmla="*/ 48872 h 48872"/>
                  <a:gd name="connsiteX2" fmla="*/ 0 w 6892"/>
                  <a:gd name="connsiteY2" fmla="*/ 0 h 48872"/>
                  <a:gd name="connsiteX3" fmla="*/ 6892 w 6892"/>
                  <a:gd name="connsiteY3" fmla="*/ 627 h 48872"/>
                </a:gdLst>
                <a:ahLst/>
                <a:cxnLst>
                  <a:cxn ang="0">
                    <a:pos x="connsiteX0" y="connsiteY0"/>
                  </a:cxn>
                  <a:cxn ang="0">
                    <a:pos x="connsiteX1" y="connsiteY1"/>
                  </a:cxn>
                  <a:cxn ang="0">
                    <a:pos x="connsiteX2" y="connsiteY2"/>
                  </a:cxn>
                  <a:cxn ang="0">
                    <a:pos x="connsiteX3" y="connsiteY3"/>
                  </a:cxn>
                </a:cxnLst>
                <a:rect l="l" t="t" r="r" b="b"/>
                <a:pathLst>
                  <a:path w="6892" h="48872">
                    <a:moveTo>
                      <a:pt x="6892" y="48872"/>
                    </a:moveTo>
                    <a:lnTo>
                      <a:pt x="0" y="48872"/>
                    </a:lnTo>
                    <a:lnTo>
                      <a:pt x="0" y="0"/>
                    </a:lnTo>
                    <a:lnTo>
                      <a:pt x="6892" y="627"/>
                    </a:lnTo>
                    <a:close/>
                  </a:path>
                </a:pathLst>
              </a:custGeom>
              <a:solidFill>
                <a:srgbClr val="FFFFFF"/>
              </a:solidFill>
              <a:ln w="6263" cap="flat">
                <a:noFill/>
                <a:prstDash val="solid"/>
                <a:miter/>
              </a:ln>
            </p:spPr>
            <p:txBody>
              <a:bodyPr rtlCol="0" anchor="ctr"/>
              <a:lstStyle/>
              <a:p>
                <a:endParaRPr lang="en-US"/>
              </a:p>
            </p:txBody>
          </p:sp>
          <p:sp>
            <p:nvSpPr>
              <p:cNvPr id="79" name="Graphic 2">
                <a:extLst>
                  <a:ext uri="{FF2B5EF4-FFF2-40B4-BE49-F238E27FC236}">
                    <a16:creationId xmlns:a16="http://schemas.microsoft.com/office/drawing/2014/main" id="{1E3F20A0-8062-4AFF-A5F5-3111E2625E1E}"/>
                  </a:ext>
                </a:extLst>
              </p:cNvPr>
              <p:cNvSpPr/>
              <p:nvPr/>
            </p:nvSpPr>
            <p:spPr>
              <a:xfrm>
                <a:off x="4859004" y="2791106"/>
                <a:ext cx="6892" cy="48245"/>
              </a:xfrm>
              <a:custGeom>
                <a:avLst/>
                <a:gdLst>
                  <a:gd name="connsiteX0" fmla="*/ 6892 w 6892"/>
                  <a:gd name="connsiteY0" fmla="*/ 48246 h 48245"/>
                  <a:gd name="connsiteX1" fmla="*/ 0 w 6892"/>
                  <a:gd name="connsiteY1" fmla="*/ 48246 h 48245"/>
                  <a:gd name="connsiteX2" fmla="*/ 0 w 6892"/>
                  <a:gd name="connsiteY2" fmla="*/ 0 h 48245"/>
                  <a:gd name="connsiteX3" fmla="*/ 6892 w 6892"/>
                  <a:gd name="connsiteY3" fmla="*/ 0 h 48245"/>
                </a:gdLst>
                <a:ahLst/>
                <a:cxnLst>
                  <a:cxn ang="0">
                    <a:pos x="connsiteX0" y="connsiteY0"/>
                  </a:cxn>
                  <a:cxn ang="0">
                    <a:pos x="connsiteX1" y="connsiteY1"/>
                  </a:cxn>
                  <a:cxn ang="0">
                    <a:pos x="connsiteX2" y="connsiteY2"/>
                  </a:cxn>
                  <a:cxn ang="0">
                    <a:pos x="connsiteX3" y="connsiteY3"/>
                  </a:cxn>
                </a:cxnLst>
                <a:rect l="l" t="t" r="r" b="b"/>
                <a:pathLst>
                  <a:path w="6892" h="48245">
                    <a:moveTo>
                      <a:pt x="6892" y="48246"/>
                    </a:moveTo>
                    <a:lnTo>
                      <a:pt x="0" y="48246"/>
                    </a:lnTo>
                    <a:lnTo>
                      <a:pt x="0" y="0"/>
                    </a:lnTo>
                    <a:lnTo>
                      <a:pt x="6892" y="0"/>
                    </a:lnTo>
                    <a:close/>
                  </a:path>
                </a:pathLst>
              </a:custGeom>
              <a:solidFill>
                <a:srgbClr val="FFFFFF"/>
              </a:solidFill>
              <a:ln w="6263" cap="flat">
                <a:noFill/>
                <a:prstDash val="solid"/>
                <a:miter/>
              </a:ln>
            </p:spPr>
            <p:txBody>
              <a:bodyPr rtlCol="0" anchor="ctr"/>
              <a:lstStyle/>
              <a:p>
                <a:endParaRPr lang="en-US"/>
              </a:p>
            </p:txBody>
          </p:sp>
          <p:sp>
            <p:nvSpPr>
              <p:cNvPr id="80" name="Graphic 2">
                <a:extLst>
                  <a:ext uri="{FF2B5EF4-FFF2-40B4-BE49-F238E27FC236}">
                    <a16:creationId xmlns:a16="http://schemas.microsoft.com/office/drawing/2014/main" id="{42B5F110-6F37-4B76-BC6E-9842B52AA083}"/>
                  </a:ext>
                </a:extLst>
              </p:cNvPr>
              <p:cNvSpPr/>
              <p:nvPr/>
            </p:nvSpPr>
            <p:spPr>
              <a:xfrm>
                <a:off x="4871535" y="2791106"/>
                <a:ext cx="7518" cy="48872"/>
              </a:xfrm>
              <a:custGeom>
                <a:avLst/>
                <a:gdLst>
                  <a:gd name="connsiteX0" fmla="*/ 7519 w 7518"/>
                  <a:gd name="connsiteY0" fmla="*/ 48872 h 48872"/>
                  <a:gd name="connsiteX1" fmla="*/ 0 w 7518"/>
                  <a:gd name="connsiteY1" fmla="*/ 48872 h 48872"/>
                  <a:gd name="connsiteX2" fmla="*/ 0 w 7518"/>
                  <a:gd name="connsiteY2" fmla="*/ 0 h 48872"/>
                  <a:gd name="connsiteX3" fmla="*/ 7519 w 7518"/>
                  <a:gd name="connsiteY3" fmla="*/ 627 h 48872"/>
                </a:gdLst>
                <a:ahLst/>
                <a:cxnLst>
                  <a:cxn ang="0">
                    <a:pos x="connsiteX0" y="connsiteY0"/>
                  </a:cxn>
                  <a:cxn ang="0">
                    <a:pos x="connsiteX1" y="connsiteY1"/>
                  </a:cxn>
                  <a:cxn ang="0">
                    <a:pos x="connsiteX2" y="connsiteY2"/>
                  </a:cxn>
                  <a:cxn ang="0">
                    <a:pos x="connsiteX3" y="connsiteY3"/>
                  </a:cxn>
                </a:cxnLst>
                <a:rect l="l" t="t" r="r" b="b"/>
                <a:pathLst>
                  <a:path w="7518" h="48872">
                    <a:moveTo>
                      <a:pt x="7519" y="48872"/>
                    </a:moveTo>
                    <a:lnTo>
                      <a:pt x="0" y="48872"/>
                    </a:lnTo>
                    <a:lnTo>
                      <a:pt x="0" y="0"/>
                    </a:lnTo>
                    <a:lnTo>
                      <a:pt x="7519" y="627"/>
                    </a:lnTo>
                    <a:close/>
                  </a:path>
                </a:pathLst>
              </a:custGeom>
              <a:solidFill>
                <a:srgbClr val="FFFFFF"/>
              </a:solidFill>
              <a:ln w="6263" cap="flat">
                <a:noFill/>
                <a:prstDash val="solid"/>
                <a:miter/>
              </a:ln>
            </p:spPr>
            <p:txBody>
              <a:bodyPr rtlCol="0" anchor="ctr"/>
              <a:lstStyle/>
              <a:p>
                <a:endParaRPr lang="en-US"/>
              </a:p>
            </p:txBody>
          </p:sp>
          <p:sp>
            <p:nvSpPr>
              <p:cNvPr id="81" name="Graphic 2">
                <a:extLst>
                  <a:ext uri="{FF2B5EF4-FFF2-40B4-BE49-F238E27FC236}">
                    <a16:creationId xmlns:a16="http://schemas.microsoft.com/office/drawing/2014/main" id="{A2A69C34-2D07-4152-B634-538A92015B2F}"/>
                  </a:ext>
                </a:extLst>
              </p:cNvPr>
              <p:cNvSpPr/>
              <p:nvPr/>
            </p:nvSpPr>
            <p:spPr>
              <a:xfrm>
                <a:off x="4884067" y="2791733"/>
                <a:ext cx="7518" cy="48245"/>
              </a:xfrm>
              <a:custGeom>
                <a:avLst/>
                <a:gdLst>
                  <a:gd name="connsiteX0" fmla="*/ 7519 w 7518"/>
                  <a:gd name="connsiteY0" fmla="*/ 48246 h 48245"/>
                  <a:gd name="connsiteX1" fmla="*/ 0 w 7518"/>
                  <a:gd name="connsiteY1" fmla="*/ 48246 h 48245"/>
                  <a:gd name="connsiteX2" fmla="*/ 0 w 7518"/>
                  <a:gd name="connsiteY2" fmla="*/ 0 h 48245"/>
                  <a:gd name="connsiteX3" fmla="*/ 7519 w 7518"/>
                  <a:gd name="connsiteY3" fmla="*/ 0 h 48245"/>
                </a:gdLst>
                <a:ahLst/>
                <a:cxnLst>
                  <a:cxn ang="0">
                    <a:pos x="connsiteX0" y="connsiteY0"/>
                  </a:cxn>
                  <a:cxn ang="0">
                    <a:pos x="connsiteX1" y="connsiteY1"/>
                  </a:cxn>
                  <a:cxn ang="0">
                    <a:pos x="connsiteX2" y="connsiteY2"/>
                  </a:cxn>
                  <a:cxn ang="0">
                    <a:pos x="connsiteX3" y="connsiteY3"/>
                  </a:cxn>
                </a:cxnLst>
                <a:rect l="l" t="t" r="r" b="b"/>
                <a:pathLst>
                  <a:path w="7518" h="48245">
                    <a:moveTo>
                      <a:pt x="7519" y="48246"/>
                    </a:moveTo>
                    <a:lnTo>
                      <a:pt x="0" y="48246"/>
                    </a:lnTo>
                    <a:lnTo>
                      <a:pt x="0" y="0"/>
                    </a:lnTo>
                    <a:lnTo>
                      <a:pt x="7519" y="0"/>
                    </a:lnTo>
                    <a:close/>
                  </a:path>
                </a:pathLst>
              </a:custGeom>
              <a:solidFill>
                <a:srgbClr val="FFFFFF"/>
              </a:solidFill>
              <a:ln w="6263" cap="flat">
                <a:noFill/>
                <a:prstDash val="solid"/>
                <a:miter/>
              </a:ln>
            </p:spPr>
            <p:txBody>
              <a:bodyPr rtlCol="0" anchor="ctr"/>
              <a:lstStyle/>
              <a:p>
                <a:endParaRPr lang="en-US"/>
              </a:p>
            </p:txBody>
          </p:sp>
          <p:sp>
            <p:nvSpPr>
              <p:cNvPr id="82" name="Graphic 2">
                <a:extLst>
                  <a:ext uri="{FF2B5EF4-FFF2-40B4-BE49-F238E27FC236}">
                    <a16:creationId xmlns:a16="http://schemas.microsoft.com/office/drawing/2014/main" id="{32BB9152-D35D-4B47-AD10-F9DBAF808327}"/>
                  </a:ext>
                </a:extLst>
              </p:cNvPr>
              <p:cNvSpPr/>
              <p:nvPr/>
            </p:nvSpPr>
            <p:spPr>
              <a:xfrm>
                <a:off x="4896598" y="2791733"/>
                <a:ext cx="7518" cy="48245"/>
              </a:xfrm>
              <a:custGeom>
                <a:avLst/>
                <a:gdLst>
                  <a:gd name="connsiteX0" fmla="*/ 7519 w 7518"/>
                  <a:gd name="connsiteY0" fmla="*/ 48246 h 48245"/>
                  <a:gd name="connsiteX1" fmla="*/ 0 w 7518"/>
                  <a:gd name="connsiteY1" fmla="*/ 48246 h 48245"/>
                  <a:gd name="connsiteX2" fmla="*/ 0 w 7518"/>
                  <a:gd name="connsiteY2" fmla="*/ 0 h 48245"/>
                  <a:gd name="connsiteX3" fmla="*/ 7519 w 7518"/>
                  <a:gd name="connsiteY3" fmla="*/ 627 h 48245"/>
                </a:gdLst>
                <a:ahLst/>
                <a:cxnLst>
                  <a:cxn ang="0">
                    <a:pos x="connsiteX0" y="connsiteY0"/>
                  </a:cxn>
                  <a:cxn ang="0">
                    <a:pos x="connsiteX1" y="connsiteY1"/>
                  </a:cxn>
                  <a:cxn ang="0">
                    <a:pos x="connsiteX2" y="connsiteY2"/>
                  </a:cxn>
                  <a:cxn ang="0">
                    <a:pos x="connsiteX3" y="connsiteY3"/>
                  </a:cxn>
                </a:cxnLst>
                <a:rect l="l" t="t" r="r" b="b"/>
                <a:pathLst>
                  <a:path w="7518" h="48245">
                    <a:moveTo>
                      <a:pt x="7519" y="48246"/>
                    </a:moveTo>
                    <a:lnTo>
                      <a:pt x="0" y="48246"/>
                    </a:lnTo>
                    <a:lnTo>
                      <a:pt x="0" y="0"/>
                    </a:lnTo>
                    <a:lnTo>
                      <a:pt x="7519" y="627"/>
                    </a:lnTo>
                    <a:close/>
                  </a:path>
                </a:pathLst>
              </a:custGeom>
              <a:solidFill>
                <a:srgbClr val="FFFFFF"/>
              </a:solidFill>
              <a:ln w="6263" cap="flat">
                <a:noFill/>
                <a:prstDash val="solid"/>
                <a:miter/>
              </a:ln>
            </p:spPr>
            <p:txBody>
              <a:bodyPr rtlCol="0" anchor="ctr"/>
              <a:lstStyle/>
              <a:p>
                <a:endParaRPr lang="en-US"/>
              </a:p>
            </p:txBody>
          </p:sp>
          <p:sp>
            <p:nvSpPr>
              <p:cNvPr id="83" name="Graphic 2">
                <a:extLst>
                  <a:ext uri="{FF2B5EF4-FFF2-40B4-BE49-F238E27FC236}">
                    <a16:creationId xmlns:a16="http://schemas.microsoft.com/office/drawing/2014/main" id="{201D4E24-004C-4F8D-B6C6-A90DF0A202BF}"/>
                  </a:ext>
                </a:extLst>
              </p:cNvPr>
              <p:cNvSpPr/>
              <p:nvPr/>
            </p:nvSpPr>
            <p:spPr>
              <a:xfrm>
                <a:off x="4909129" y="2792359"/>
                <a:ext cx="7518" cy="48245"/>
              </a:xfrm>
              <a:custGeom>
                <a:avLst/>
                <a:gdLst>
                  <a:gd name="connsiteX0" fmla="*/ 7519 w 7518"/>
                  <a:gd name="connsiteY0" fmla="*/ 48246 h 48245"/>
                  <a:gd name="connsiteX1" fmla="*/ 0 w 7518"/>
                  <a:gd name="connsiteY1" fmla="*/ 48246 h 48245"/>
                  <a:gd name="connsiteX2" fmla="*/ 0 w 7518"/>
                  <a:gd name="connsiteY2" fmla="*/ 0 h 48245"/>
                  <a:gd name="connsiteX3" fmla="*/ 7519 w 7518"/>
                  <a:gd name="connsiteY3" fmla="*/ 0 h 48245"/>
                </a:gdLst>
                <a:ahLst/>
                <a:cxnLst>
                  <a:cxn ang="0">
                    <a:pos x="connsiteX0" y="connsiteY0"/>
                  </a:cxn>
                  <a:cxn ang="0">
                    <a:pos x="connsiteX1" y="connsiteY1"/>
                  </a:cxn>
                  <a:cxn ang="0">
                    <a:pos x="connsiteX2" y="connsiteY2"/>
                  </a:cxn>
                  <a:cxn ang="0">
                    <a:pos x="connsiteX3" y="connsiteY3"/>
                  </a:cxn>
                </a:cxnLst>
                <a:rect l="l" t="t" r="r" b="b"/>
                <a:pathLst>
                  <a:path w="7518" h="48245">
                    <a:moveTo>
                      <a:pt x="7519" y="48246"/>
                    </a:moveTo>
                    <a:lnTo>
                      <a:pt x="0" y="48246"/>
                    </a:lnTo>
                    <a:lnTo>
                      <a:pt x="0" y="0"/>
                    </a:lnTo>
                    <a:lnTo>
                      <a:pt x="7519" y="0"/>
                    </a:lnTo>
                    <a:close/>
                  </a:path>
                </a:pathLst>
              </a:custGeom>
              <a:solidFill>
                <a:srgbClr val="FFFFFF"/>
              </a:solidFill>
              <a:ln w="6263" cap="flat">
                <a:noFill/>
                <a:prstDash val="solid"/>
                <a:miter/>
              </a:ln>
            </p:spPr>
            <p:txBody>
              <a:bodyPr rtlCol="0" anchor="ctr"/>
              <a:lstStyle/>
              <a:p>
                <a:endParaRPr lang="en-US"/>
              </a:p>
            </p:txBody>
          </p:sp>
          <p:sp>
            <p:nvSpPr>
              <p:cNvPr id="84" name="Graphic 2">
                <a:extLst>
                  <a:ext uri="{FF2B5EF4-FFF2-40B4-BE49-F238E27FC236}">
                    <a16:creationId xmlns:a16="http://schemas.microsoft.com/office/drawing/2014/main" id="{F9FF1157-1C72-44BD-94D6-8E247A30855A}"/>
                  </a:ext>
                </a:extLst>
              </p:cNvPr>
              <p:cNvSpPr/>
              <p:nvPr/>
            </p:nvSpPr>
            <p:spPr>
              <a:xfrm>
                <a:off x="4921661" y="2792359"/>
                <a:ext cx="7518" cy="48245"/>
              </a:xfrm>
              <a:custGeom>
                <a:avLst/>
                <a:gdLst>
                  <a:gd name="connsiteX0" fmla="*/ 7519 w 7518"/>
                  <a:gd name="connsiteY0" fmla="*/ 48246 h 48245"/>
                  <a:gd name="connsiteX1" fmla="*/ 0 w 7518"/>
                  <a:gd name="connsiteY1" fmla="*/ 48246 h 48245"/>
                  <a:gd name="connsiteX2" fmla="*/ 0 w 7518"/>
                  <a:gd name="connsiteY2" fmla="*/ 0 h 48245"/>
                  <a:gd name="connsiteX3" fmla="*/ 7519 w 7518"/>
                  <a:gd name="connsiteY3" fmla="*/ 626 h 48245"/>
                </a:gdLst>
                <a:ahLst/>
                <a:cxnLst>
                  <a:cxn ang="0">
                    <a:pos x="connsiteX0" y="connsiteY0"/>
                  </a:cxn>
                  <a:cxn ang="0">
                    <a:pos x="connsiteX1" y="connsiteY1"/>
                  </a:cxn>
                  <a:cxn ang="0">
                    <a:pos x="connsiteX2" y="connsiteY2"/>
                  </a:cxn>
                  <a:cxn ang="0">
                    <a:pos x="connsiteX3" y="connsiteY3"/>
                  </a:cxn>
                </a:cxnLst>
                <a:rect l="l" t="t" r="r" b="b"/>
                <a:pathLst>
                  <a:path w="7518" h="48245">
                    <a:moveTo>
                      <a:pt x="7519" y="48246"/>
                    </a:moveTo>
                    <a:lnTo>
                      <a:pt x="0" y="48246"/>
                    </a:lnTo>
                    <a:lnTo>
                      <a:pt x="0" y="0"/>
                    </a:lnTo>
                    <a:lnTo>
                      <a:pt x="7519" y="626"/>
                    </a:lnTo>
                    <a:close/>
                  </a:path>
                </a:pathLst>
              </a:custGeom>
              <a:solidFill>
                <a:srgbClr val="FFFFFF"/>
              </a:solidFill>
              <a:ln w="6263" cap="flat">
                <a:noFill/>
                <a:prstDash val="solid"/>
                <a:miter/>
              </a:ln>
            </p:spPr>
            <p:txBody>
              <a:bodyPr rtlCol="0" anchor="ctr"/>
              <a:lstStyle/>
              <a:p>
                <a:endParaRPr lang="en-US"/>
              </a:p>
            </p:txBody>
          </p:sp>
          <p:sp>
            <p:nvSpPr>
              <p:cNvPr id="85" name="Graphic 2">
                <a:extLst>
                  <a:ext uri="{FF2B5EF4-FFF2-40B4-BE49-F238E27FC236}">
                    <a16:creationId xmlns:a16="http://schemas.microsoft.com/office/drawing/2014/main" id="{AA9739C6-618E-4109-B525-A60326624114}"/>
                  </a:ext>
                </a:extLst>
              </p:cNvPr>
              <p:cNvSpPr/>
              <p:nvPr/>
            </p:nvSpPr>
            <p:spPr>
              <a:xfrm>
                <a:off x="4934192" y="2792986"/>
                <a:ext cx="7518" cy="48245"/>
              </a:xfrm>
              <a:custGeom>
                <a:avLst/>
                <a:gdLst>
                  <a:gd name="connsiteX0" fmla="*/ 7519 w 7518"/>
                  <a:gd name="connsiteY0" fmla="*/ 48246 h 48245"/>
                  <a:gd name="connsiteX1" fmla="*/ 0 w 7518"/>
                  <a:gd name="connsiteY1" fmla="*/ 47619 h 48245"/>
                  <a:gd name="connsiteX2" fmla="*/ 0 w 7518"/>
                  <a:gd name="connsiteY2" fmla="*/ 0 h 48245"/>
                  <a:gd name="connsiteX3" fmla="*/ 7519 w 7518"/>
                  <a:gd name="connsiteY3" fmla="*/ 0 h 48245"/>
                </a:gdLst>
                <a:ahLst/>
                <a:cxnLst>
                  <a:cxn ang="0">
                    <a:pos x="connsiteX0" y="connsiteY0"/>
                  </a:cxn>
                  <a:cxn ang="0">
                    <a:pos x="connsiteX1" y="connsiteY1"/>
                  </a:cxn>
                  <a:cxn ang="0">
                    <a:pos x="connsiteX2" y="connsiteY2"/>
                  </a:cxn>
                  <a:cxn ang="0">
                    <a:pos x="connsiteX3" y="connsiteY3"/>
                  </a:cxn>
                </a:cxnLst>
                <a:rect l="l" t="t" r="r" b="b"/>
                <a:pathLst>
                  <a:path w="7518" h="48245">
                    <a:moveTo>
                      <a:pt x="7519" y="48246"/>
                    </a:moveTo>
                    <a:lnTo>
                      <a:pt x="0" y="47619"/>
                    </a:lnTo>
                    <a:lnTo>
                      <a:pt x="0" y="0"/>
                    </a:lnTo>
                    <a:lnTo>
                      <a:pt x="7519" y="0"/>
                    </a:lnTo>
                    <a:close/>
                  </a:path>
                </a:pathLst>
              </a:custGeom>
              <a:solidFill>
                <a:srgbClr val="FFFFFF"/>
              </a:solidFill>
              <a:ln w="6263" cap="flat">
                <a:noFill/>
                <a:prstDash val="solid"/>
                <a:miter/>
              </a:ln>
            </p:spPr>
            <p:txBody>
              <a:bodyPr rtlCol="0" anchor="ctr"/>
              <a:lstStyle/>
              <a:p>
                <a:endParaRPr lang="en-US"/>
              </a:p>
            </p:txBody>
          </p:sp>
          <p:sp>
            <p:nvSpPr>
              <p:cNvPr id="86" name="Graphic 2">
                <a:extLst>
                  <a:ext uri="{FF2B5EF4-FFF2-40B4-BE49-F238E27FC236}">
                    <a16:creationId xmlns:a16="http://schemas.microsoft.com/office/drawing/2014/main" id="{D204F079-ADB9-46DB-9763-B0C2673FAB9D}"/>
                  </a:ext>
                </a:extLst>
              </p:cNvPr>
              <p:cNvSpPr/>
              <p:nvPr/>
            </p:nvSpPr>
            <p:spPr>
              <a:xfrm>
                <a:off x="4946724" y="2792986"/>
                <a:ext cx="6892" cy="48245"/>
              </a:xfrm>
              <a:custGeom>
                <a:avLst/>
                <a:gdLst>
                  <a:gd name="connsiteX0" fmla="*/ 6892 w 6892"/>
                  <a:gd name="connsiteY0" fmla="*/ 48246 h 48245"/>
                  <a:gd name="connsiteX1" fmla="*/ 0 w 6892"/>
                  <a:gd name="connsiteY1" fmla="*/ 48246 h 48245"/>
                  <a:gd name="connsiteX2" fmla="*/ 0 w 6892"/>
                  <a:gd name="connsiteY2" fmla="*/ 0 h 48245"/>
                  <a:gd name="connsiteX3" fmla="*/ 6892 w 6892"/>
                  <a:gd name="connsiteY3" fmla="*/ 0 h 48245"/>
                </a:gdLst>
                <a:ahLst/>
                <a:cxnLst>
                  <a:cxn ang="0">
                    <a:pos x="connsiteX0" y="connsiteY0"/>
                  </a:cxn>
                  <a:cxn ang="0">
                    <a:pos x="connsiteX1" y="connsiteY1"/>
                  </a:cxn>
                  <a:cxn ang="0">
                    <a:pos x="connsiteX2" y="connsiteY2"/>
                  </a:cxn>
                  <a:cxn ang="0">
                    <a:pos x="connsiteX3" y="connsiteY3"/>
                  </a:cxn>
                </a:cxnLst>
                <a:rect l="l" t="t" r="r" b="b"/>
                <a:pathLst>
                  <a:path w="6892" h="48245">
                    <a:moveTo>
                      <a:pt x="6892" y="48246"/>
                    </a:moveTo>
                    <a:lnTo>
                      <a:pt x="0" y="48246"/>
                    </a:lnTo>
                    <a:lnTo>
                      <a:pt x="0" y="0"/>
                    </a:lnTo>
                    <a:lnTo>
                      <a:pt x="6892" y="0"/>
                    </a:lnTo>
                    <a:close/>
                  </a:path>
                </a:pathLst>
              </a:custGeom>
              <a:solidFill>
                <a:srgbClr val="FFFFFF"/>
              </a:solidFill>
              <a:ln w="6263" cap="flat">
                <a:noFill/>
                <a:prstDash val="solid"/>
                <a:miter/>
              </a:ln>
            </p:spPr>
            <p:txBody>
              <a:bodyPr rtlCol="0" anchor="ctr"/>
              <a:lstStyle/>
              <a:p>
                <a:endParaRPr lang="en-US"/>
              </a:p>
            </p:txBody>
          </p:sp>
          <p:sp>
            <p:nvSpPr>
              <p:cNvPr id="87" name="Graphic 2">
                <a:extLst>
                  <a:ext uri="{FF2B5EF4-FFF2-40B4-BE49-F238E27FC236}">
                    <a16:creationId xmlns:a16="http://schemas.microsoft.com/office/drawing/2014/main" id="{808151C0-269A-4964-BE58-4D69E843E13C}"/>
                  </a:ext>
                </a:extLst>
              </p:cNvPr>
              <p:cNvSpPr/>
              <p:nvPr/>
            </p:nvSpPr>
            <p:spPr>
              <a:xfrm>
                <a:off x="4959255" y="2793612"/>
                <a:ext cx="6892" cy="47619"/>
              </a:xfrm>
              <a:custGeom>
                <a:avLst/>
                <a:gdLst>
                  <a:gd name="connsiteX0" fmla="*/ 6892 w 6892"/>
                  <a:gd name="connsiteY0" fmla="*/ 47619 h 47619"/>
                  <a:gd name="connsiteX1" fmla="*/ 0 w 6892"/>
                  <a:gd name="connsiteY1" fmla="*/ 47619 h 47619"/>
                  <a:gd name="connsiteX2" fmla="*/ 0 w 6892"/>
                  <a:gd name="connsiteY2" fmla="*/ 0 h 47619"/>
                  <a:gd name="connsiteX3" fmla="*/ 6892 w 6892"/>
                  <a:gd name="connsiteY3" fmla="*/ 0 h 47619"/>
                </a:gdLst>
                <a:ahLst/>
                <a:cxnLst>
                  <a:cxn ang="0">
                    <a:pos x="connsiteX0" y="connsiteY0"/>
                  </a:cxn>
                  <a:cxn ang="0">
                    <a:pos x="connsiteX1" y="connsiteY1"/>
                  </a:cxn>
                  <a:cxn ang="0">
                    <a:pos x="connsiteX2" y="connsiteY2"/>
                  </a:cxn>
                  <a:cxn ang="0">
                    <a:pos x="connsiteX3" y="connsiteY3"/>
                  </a:cxn>
                </a:cxnLst>
                <a:rect l="l" t="t" r="r" b="b"/>
                <a:pathLst>
                  <a:path w="6892" h="47619">
                    <a:moveTo>
                      <a:pt x="6892" y="47619"/>
                    </a:moveTo>
                    <a:lnTo>
                      <a:pt x="0" y="47619"/>
                    </a:lnTo>
                    <a:lnTo>
                      <a:pt x="0" y="0"/>
                    </a:lnTo>
                    <a:lnTo>
                      <a:pt x="6892" y="0"/>
                    </a:lnTo>
                    <a:close/>
                  </a:path>
                </a:pathLst>
              </a:custGeom>
              <a:solidFill>
                <a:srgbClr val="FFFFFF"/>
              </a:solidFill>
              <a:ln w="6263" cap="flat">
                <a:noFill/>
                <a:prstDash val="solid"/>
                <a:miter/>
              </a:ln>
            </p:spPr>
            <p:txBody>
              <a:bodyPr rtlCol="0" anchor="ctr"/>
              <a:lstStyle/>
              <a:p>
                <a:endParaRPr lang="en-US"/>
              </a:p>
            </p:txBody>
          </p:sp>
          <p:sp>
            <p:nvSpPr>
              <p:cNvPr id="88" name="Graphic 2">
                <a:extLst>
                  <a:ext uri="{FF2B5EF4-FFF2-40B4-BE49-F238E27FC236}">
                    <a16:creationId xmlns:a16="http://schemas.microsoft.com/office/drawing/2014/main" id="{D76DB99C-9EB9-481D-9DF8-B1780F6BD6A1}"/>
                  </a:ext>
                </a:extLst>
              </p:cNvPr>
              <p:cNvSpPr/>
              <p:nvPr/>
            </p:nvSpPr>
            <p:spPr>
              <a:xfrm>
                <a:off x="4971786" y="2793612"/>
                <a:ext cx="6892" cy="48245"/>
              </a:xfrm>
              <a:custGeom>
                <a:avLst/>
                <a:gdLst>
                  <a:gd name="connsiteX0" fmla="*/ 6892 w 6892"/>
                  <a:gd name="connsiteY0" fmla="*/ 48246 h 48245"/>
                  <a:gd name="connsiteX1" fmla="*/ 0 w 6892"/>
                  <a:gd name="connsiteY1" fmla="*/ 47619 h 48245"/>
                  <a:gd name="connsiteX2" fmla="*/ 0 w 6892"/>
                  <a:gd name="connsiteY2" fmla="*/ 0 h 48245"/>
                  <a:gd name="connsiteX3" fmla="*/ 6892 w 6892"/>
                  <a:gd name="connsiteY3" fmla="*/ 0 h 48245"/>
                </a:gdLst>
                <a:ahLst/>
                <a:cxnLst>
                  <a:cxn ang="0">
                    <a:pos x="connsiteX0" y="connsiteY0"/>
                  </a:cxn>
                  <a:cxn ang="0">
                    <a:pos x="connsiteX1" y="connsiteY1"/>
                  </a:cxn>
                  <a:cxn ang="0">
                    <a:pos x="connsiteX2" y="connsiteY2"/>
                  </a:cxn>
                  <a:cxn ang="0">
                    <a:pos x="connsiteX3" y="connsiteY3"/>
                  </a:cxn>
                </a:cxnLst>
                <a:rect l="l" t="t" r="r" b="b"/>
                <a:pathLst>
                  <a:path w="6892" h="48245">
                    <a:moveTo>
                      <a:pt x="6892" y="48246"/>
                    </a:moveTo>
                    <a:lnTo>
                      <a:pt x="0" y="47619"/>
                    </a:lnTo>
                    <a:lnTo>
                      <a:pt x="0" y="0"/>
                    </a:lnTo>
                    <a:lnTo>
                      <a:pt x="6892" y="0"/>
                    </a:lnTo>
                    <a:close/>
                  </a:path>
                </a:pathLst>
              </a:custGeom>
              <a:solidFill>
                <a:srgbClr val="FFFFFF"/>
              </a:solidFill>
              <a:ln w="6263" cap="flat">
                <a:noFill/>
                <a:prstDash val="solid"/>
                <a:miter/>
              </a:ln>
            </p:spPr>
            <p:txBody>
              <a:bodyPr rtlCol="0" anchor="ctr"/>
              <a:lstStyle/>
              <a:p>
                <a:endParaRPr lang="en-US"/>
              </a:p>
            </p:txBody>
          </p:sp>
          <p:sp>
            <p:nvSpPr>
              <p:cNvPr id="89" name="Graphic 2">
                <a:extLst>
                  <a:ext uri="{FF2B5EF4-FFF2-40B4-BE49-F238E27FC236}">
                    <a16:creationId xmlns:a16="http://schemas.microsoft.com/office/drawing/2014/main" id="{975A85EC-06CF-4122-A7CD-95434725CF83}"/>
                  </a:ext>
                </a:extLst>
              </p:cNvPr>
              <p:cNvSpPr/>
              <p:nvPr/>
            </p:nvSpPr>
            <p:spPr>
              <a:xfrm>
                <a:off x="4983691" y="2794239"/>
                <a:ext cx="6892" cy="47619"/>
              </a:xfrm>
              <a:custGeom>
                <a:avLst/>
                <a:gdLst>
                  <a:gd name="connsiteX0" fmla="*/ 6892 w 6892"/>
                  <a:gd name="connsiteY0" fmla="*/ 47619 h 47619"/>
                  <a:gd name="connsiteX1" fmla="*/ 0 w 6892"/>
                  <a:gd name="connsiteY1" fmla="*/ 47619 h 47619"/>
                  <a:gd name="connsiteX2" fmla="*/ 0 w 6892"/>
                  <a:gd name="connsiteY2" fmla="*/ 0 h 47619"/>
                  <a:gd name="connsiteX3" fmla="*/ 6892 w 6892"/>
                  <a:gd name="connsiteY3" fmla="*/ 0 h 47619"/>
                </a:gdLst>
                <a:ahLst/>
                <a:cxnLst>
                  <a:cxn ang="0">
                    <a:pos x="connsiteX0" y="connsiteY0"/>
                  </a:cxn>
                  <a:cxn ang="0">
                    <a:pos x="connsiteX1" y="connsiteY1"/>
                  </a:cxn>
                  <a:cxn ang="0">
                    <a:pos x="connsiteX2" y="connsiteY2"/>
                  </a:cxn>
                  <a:cxn ang="0">
                    <a:pos x="connsiteX3" y="connsiteY3"/>
                  </a:cxn>
                </a:cxnLst>
                <a:rect l="l" t="t" r="r" b="b"/>
                <a:pathLst>
                  <a:path w="6892" h="47619">
                    <a:moveTo>
                      <a:pt x="6892" y="47619"/>
                    </a:moveTo>
                    <a:lnTo>
                      <a:pt x="0" y="47619"/>
                    </a:lnTo>
                    <a:lnTo>
                      <a:pt x="0" y="0"/>
                    </a:lnTo>
                    <a:lnTo>
                      <a:pt x="6892" y="0"/>
                    </a:lnTo>
                    <a:close/>
                  </a:path>
                </a:pathLst>
              </a:custGeom>
              <a:solidFill>
                <a:srgbClr val="FFFFFF"/>
              </a:solidFill>
              <a:ln w="6263" cap="flat">
                <a:noFill/>
                <a:prstDash val="solid"/>
                <a:miter/>
              </a:ln>
            </p:spPr>
            <p:txBody>
              <a:bodyPr rtlCol="0" anchor="ctr"/>
              <a:lstStyle/>
              <a:p>
                <a:endParaRPr lang="en-US"/>
              </a:p>
            </p:txBody>
          </p:sp>
          <p:sp>
            <p:nvSpPr>
              <p:cNvPr id="90" name="Graphic 2">
                <a:extLst>
                  <a:ext uri="{FF2B5EF4-FFF2-40B4-BE49-F238E27FC236}">
                    <a16:creationId xmlns:a16="http://schemas.microsoft.com/office/drawing/2014/main" id="{4770911E-B3B2-4B7C-AF99-3CE1C501D35A}"/>
                  </a:ext>
                </a:extLst>
              </p:cNvPr>
              <p:cNvSpPr/>
              <p:nvPr/>
            </p:nvSpPr>
            <p:spPr>
              <a:xfrm>
                <a:off x="4996222" y="2794239"/>
                <a:ext cx="6892" cy="47619"/>
              </a:xfrm>
              <a:custGeom>
                <a:avLst/>
                <a:gdLst>
                  <a:gd name="connsiteX0" fmla="*/ 6892 w 6892"/>
                  <a:gd name="connsiteY0" fmla="*/ 47619 h 47619"/>
                  <a:gd name="connsiteX1" fmla="*/ 0 w 6892"/>
                  <a:gd name="connsiteY1" fmla="*/ 47619 h 47619"/>
                  <a:gd name="connsiteX2" fmla="*/ 0 w 6892"/>
                  <a:gd name="connsiteY2" fmla="*/ 0 h 47619"/>
                  <a:gd name="connsiteX3" fmla="*/ 6892 w 6892"/>
                  <a:gd name="connsiteY3" fmla="*/ 0 h 47619"/>
                </a:gdLst>
                <a:ahLst/>
                <a:cxnLst>
                  <a:cxn ang="0">
                    <a:pos x="connsiteX0" y="connsiteY0"/>
                  </a:cxn>
                  <a:cxn ang="0">
                    <a:pos x="connsiteX1" y="connsiteY1"/>
                  </a:cxn>
                  <a:cxn ang="0">
                    <a:pos x="connsiteX2" y="connsiteY2"/>
                  </a:cxn>
                  <a:cxn ang="0">
                    <a:pos x="connsiteX3" y="connsiteY3"/>
                  </a:cxn>
                </a:cxnLst>
                <a:rect l="l" t="t" r="r" b="b"/>
                <a:pathLst>
                  <a:path w="6892" h="47619">
                    <a:moveTo>
                      <a:pt x="6892" y="47619"/>
                    </a:moveTo>
                    <a:lnTo>
                      <a:pt x="0" y="47619"/>
                    </a:lnTo>
                    <a:lnTo>
                      <a:pt x="0" y="0"/>
                    </a:lnTo>
                    <a:lnTo>
                      <a:pt x="6892" y="0"/>
                    </a:lnTo>
                    <a:close/>
                  </a:path>
                </a:pathLst>
              </a:custGeom>
              <a:solidFill>
                <a:srgbClr val="FFFFFF"/>
              </a:solidFill>
              <a:ln w="6263" cap="flat">
                <a:noFill/>
                <a:prstDash val="solid"/>
                <a:miter/>
              </a:ln>
            </p:spPr>
            <p:txBody>
              <a:bodyPr rtlCol="0" anchor="ctr"/>
              <a:lstStyle/>
              <a:p>
                <a:endParaRPr lang="en-US"/>
              </a:p>
            </p:txBody>
          </p:sp>
        </p:grpSp>
        <p:grpSp>
          <p:nvGrpSpPr>
            <p:cNvPr id="91" name="Graphic 2">
              <a:extLst>
                <a:ext uri="{FF2B5EF4-FFF2-40B4-BE49-F238E27FC236}">
                  <a16:creationId xmlns:a16="http://schemas.microsoft.com/office/drawing/2014/main" id="{C82F111E-8F6C-4665-AC73-287D2CA33E7A}"/>
                </a:ext>
              </a:extLst>
            </p:cNvPr>
            <p:cNvGrpSpPr/>
            <p:nvPr/>
          </p:nvGrpSpPr>
          <p:grpSpPr>
            <a:xfrm>
              <a:off x="4795094" y="2795492"/>
              <a:ext cx="208020" cy="46365"/>
              <a:chOff x="4795094" y="2795492"/>
              <a:chExt cx="208020" cy="46365"/>
            </a:xfrm>
            <a:solidFill>
              <a:srgbClr val="FF9085"/>
            </a:solidFill>
          </p:grpSpPr>
          <p:sp>
            <p:nvSpPr>
              <p:cNvPr id="92" name="Graphic 2">
                <a:extLst>
                  <a:ext uri="{FF2B5EF4-FFF2-40B4-BE49-F238E27FC236}">
                    <a16:creationId xmlns:a16="http://schemas.microsoft.com/office/drawing/2014/main" id="{3A6DA995-3954-41BD-B743-56EC0D1F9BDF}"/>
                  </a:ext>
                </a:extLst>
              </p:cNvPr>
              <p:cNvSpPr/>
              <p:nvPr/>
            </p:nvSpPr>
            <p:spPr>
              <a:xfrm>
                <a:off x="4795094" y="2796745"/>
                <a:ext cx="7518" cy="41353"/>
              </a:xfrm>
              <a:custGeom>
                <a:avLst/>
                <a:gdLst>
                  <a:gd name="connsiteX0" fmla="*/ 7519 w 7518"/>
                  <a:gd name="connsiteY0" fmla="*/ 41354 h 41353"/>
                  <a:gd name="connsiteX1" fmla="*/ 0 w 7518"/>
                  <a:gd name="connsiteY1" fmla="*/ 41354 h 41353"/>
                  <a:gd name="connsiteX2" fmla="*/ 0 w 7518"/>
                  <a:gd name="connsiteY2" fmla="*/ 0 h 41353"/>
                  <a:gd name="connsiteX3" fmla="*/ 7519 w 7518"/>
                  <a:gd name="connsiteY3" fmla="*/ 0 h 41353"/>
                </a:gdLst>
                <a:ahLst/>
                <a:cxnLst>
                  <a:cxn ang="0">
                    <a:pos x="connsiteX0" y="connsiteY0"/>
                  </a:cxn>
                  <a:cxn ang="0">
                    <a:pos x="connsiteX1" y="connsiteY1"/>
                  </a:cxn>
                  <a:cxn ang="0">
                    <a:pos x="connsiteX2" y="connsiteY2"/>
                  </a:cxn>
                  <a:cxn ang="0">
                    <a:pos x="connsiteX3" y="connsiteY3"/>
                  </a:cxn>
                </a:cxnLst>
                <a:rect l="l" t="t" r="r" b="b"/>
                <a:pathLst>
                  <a:path w="7518" h="41353">
                    <a:moveTo>
                      <a:pt x="7519" y="41354"/>
                    </a:moveTo>
                    <a:lnTo>
                      <a:pt x="0" y="41354"/>
                    </a:lnTo>
                    <a:lnTo>
                      <a:pt x="0" y="0"/>
                    </a:lnTo>
                    <a:lnTo>
                      <a:pt x="7519" y="0"/>
                    </a:lnTo>
                    <a:close/>
                  </a:path>
                </a:pathLst>
              </a:custGeom>
              <a:solidFill>
                <a:srgbClr val="FF9085"/>
              </a:solidFill>
              <a:ln w="6263" cap="flat">
                <a:noFill/>
                <a:prstDash val="solid"/>
                <a:miter/>
              </a:ln>
            </p:spPr>
            <p:txBody>
              <a:bodyPr rtlCol="0" anchor="ctr"/>
              <a:lstStyle/>
              <a:p>
                <a:endParaRPr lang="en-US"/>
              </a:p>
            </p:txBody>
          </p:sp>
          <p:sp>
            <p:nvSpPr>
              <p:cNvPr id="93" name="Graphic 2">
                <a:extLst>
                  <a:ext uri="{FF2B5EF4-FFF2-40B4-BE49-F238E27FC236}">
                    <a16:creationId xmlns:a16="http://schemas.microsoft.com/office/drawing/2014/main" id="{C76D1131-B9DD-45D6-857B-0F140D7495DC}"/>
                  </a:ext>
                </a:extLst>
              </p:cNvPr>
              <p:cNvSpPr/>
              <p:nvPr/>
            </p:nvSpPr>
            <p:spPr>
              <a:xfrm>
                <a:off x="4808252" y="2833713"/>
                <a:ext cx="6892" cy="5012"/>
              </a:xfrm>
              <a:custGeom>
                <a:avLst/>
                <a:gdLst>
                  <a:gd name="connsiteX0" fmla="*/ 6892 w 6892"/>
                  <a:gd name="connsiteY0" fmla="*/ 5013 h 5012"/>
                  <a:gd name="connsiteX1" fmla="*/ 0 w 6892"/>
                  <a:gd name="connsiteY1" fmla="*/ 5013 h 5012"/>
                  <a:gd name="connsiteX2" fmla="*/ 0 w 6892"/>
                  <a:gd name="connsiteY2" fmla="*/ 0 h 5012"/>
                  <a:gd name="connsiteX3" fmla="*/ 6892 w 6892"/>
                  <a:gd name="connsiteY3" fmla="*/ 0 h 5012"/>
                </a:gdLst>
                <a:ahLst/>
                <a:cxnLst>
                  <a:cxn ang="0">
                    <a:pos x="connsiteX0" y="connsiteY0"/>
                  </a:cxn>
                  <a:cxn ang="0">
                    <a:pos x="connsiteX1" y="connsiteY1"/>
                  </a:cxn>
                  <a:cxn ang="0">
                    <a:pos x="connsiteX2" y="connsiteY2"/>
                  </a:cxn>
                  <a:cxn ang="0">
                    <a:pos x="connsiteX3" y="connsiteY3"/>
                  </a:cxn>
                </a:cxnLst>
                <a:rect l="l" t="t" r="r" b="b"/>
                <a:pathLst>
                  <a:path w="6892" h="5012">
                    <a:moveTo>
                      <a:pt x="6892" y="5013"/>
                    </a:moveTo>
                    <a:lnTo>
                      <a:pt x="0" y="5013"/>
                    </a:lnTo>
                    <a:lnTo>
                      <a:pt x="0" y="0"/>
                    </a:lnTo>
                    <a:lnTo>
                      <a:pt x="6892" y="0"/>
                    </a:lnTo>
                    <a:close/>
                  </a:path>
                </a:pathLst>
              </a:custGeom>
              <a:solidFill>
                <a:srgbClr val="FF9085"/>
              </a:solidFill>
              <a:ln w="6263" cap="flat">
                <a:noFill/>
                <a:prstDash val="solid"/>
                <a:miter/>
              </a:ln>
            </p:spPr>
            <p:txBody>
              <a:bodyPr rtlCol="0" anchor="ctr"/>
              <a:lstStyle/>
              <a:p>
                <a:endParaRPr lang="en-US"/>
              </a:p>
            </p:txBody>
          </p:sp>
          <p:sp>
            <p:nvSpPr>
              <p:cNvPr id="94" name="Graphic 2">
                <a:extLst>
                  <a:ext uri="{FF2B5EF4-FFF2-40B4-BE49-F238E27FC236}">
                    <a16:creationId xmlns:a16="http://schemas.microsoft.com/office/drawing/2014/main" id="{9E1C72AF-1A4B-4A65-ACB9-F8706567029C}"/>
                  </a:ext>
                </a:extLst>
              </p:cNvPr>
              <p:cNvSpPr/>
              <p:nvPr/>
            </p:nvSpPr>
            <p:spPr>
              <a:xfrm>
                <a:off x="4820783" y="2810530"/>
                <a:ext cx="6892" cy="28195"/>
              </a:xfrm>
              <a:custGeom>
                <a:avLst/>
                <a:gdLst>
                  <a:gd name="connsiteX0" fmla="*/ 6892 w 6892"/>
                  <a:gd name="connsiteY0" fmla="*/ 28196 h 28195"/>
                  <a:gd name="connsiteX1" fmla="*/ 0 w 6892"/>
                  <a:gd name="connsiteY1" fmla="*/ 28196 h 28195"/>
                  <a:gd name="connsiteX2" fmla="*/ 0 w 6892"/>
                  <a:gd name="connsiteY2" fmla="*/ 0 h 28195"/>
                  <a:gd name="connsiteX3" fmla="*/ 6892 w 6892"/>
                  <a:gd name="connsiteY3" fmla="*/ 0 h 28195"/>
                </a:gdLst>
                <a:ahLst/>
                <a:cxnLst>
                  <a:cxn ang="0">
                    <a:pos x="connsiteX0" y="connsiteY0"/>
                  </a:cxn>
                  <a:cxn ang="0">
                    <a:pos x="connsiteX1" y="connsiteY1"/>
                  </a:cxn>
                  <a:cxn ang="0">
                    <a:pos x="connsiteX2" y="connsiteY2"/>
                  </a:cxn>
                  <a:cxn ang="0">
                    <a:pos x="connsiteX3" y="connsiteY3"/>
                  </a:cxn>
                </a:cxnLst>
                <a:rect l="l" t="t" r="r" b="b"/>
                <a:pathLst>
                  <a:path w="6892" h="28195">
                    <a:moveTo>
                      <a:pt x="6892" y="28196"/>
                    </a:moveTo>
                    <a:lnTo>
                      <a:pt x="0" y="28196"/>
                    </a:lnTo>
                    <a:lnTo>
                      <a:pt x="0" y="0"/>
                    </a:lnTo>
                    <a:lnTo>
                      <a:pt x="6892" y="0"/>
                    </a:lnTo>
                    <a:close/>
                  </a:path>
                </a:pathLst>
              </a:custGeom>
              <a:solidFill>
                <a:srgbClr val="FF9085"/>
              </a:solidFill>
              <a:ln w="6263" cap="flat">
                <a:noFill/>
                <a:prstDash val="solid"/>
                <a:miter/>
              </a:ln>
            </p:spPr>
            <p:txBody>
              <a:bodyPr rtlCol="0" anchor="ctr"/>
              <a:lstStyle/>
              <a:p>
                <a:endParaRPr lang="en-US"/>
              </a:p>
            </p:txBody>
          </p:sp>
          <p:sp>
            <p:nvSpPr>
              <p:cNvPr id="95" name="Graphic 2">
                <a:extLst>
                  <a:ext uri="{FF2B5EF4-FFF2-40B4-BE49-F238E27FC236}">
                    <a16:creationId xmlns:a16="http://schemas.microsoft.com/office/drawing/2014/main" id="{1F1AAF75-5E2B-4517-8480-60555DE6BC2D}"/>
                  </a:ext>
                </a:extLst>
              </p:cNvPr>
              <p:cNvSpPr/>
              <p:nvPr/>
            </p:nvSpPr>
            <p:spPr>
              <a:xfrm>
                <a:off x="4833315" y="2826820"/>
                <a:ext cx="7518" cy="12531"/>
              </a:xfrm>
              <a:custGeom>
                <a:avLst/>
                <a:gdLst>
                  <a:gd name="connsiteX0" fmla="*/ 7519 w 7518"/>
                  <a:gd name="connsiteY0" fmla="*/ 12531 h 12531"/>
                  <a:gd name="connsiteX1" fmla="*/ 0 w 7518"/>
                  <a:gd name="connsiteY1" fmla="*/ 11905 h 12531"/>
                  <a:gd name="connsiteX2" fmla="*/ 0 w 7518"/>
                  <a:gd name="connsiteY2" fmla="*/ 0 h 12531"/>
                  <a:gd name="connsiteX3" fmla="*/ 7519 w 7518"/>
                  <a:gd name="connsiteY3" fmla="*/ 0 h 12531"/>
                </a:gdLst>
                <a:ahLst/>
                <a:cxnLst>
                  <a:cxn ang="0">
                    <a:pos x="connsiteX0" y="connsiteY0"/>
                  </a:cxn>
                  <a:cxn ang="0">
                    <a:pos x="connsiteX1" y="connsiteY1"/>
                  </a:cxn>
                  <a:cxn ang="0">
                    <a:pos x="connsiteX2" y="connsiteY2"/>
                  </a:cxn>
                  <a:cxn ang="0">
                    <a:pos x="connsiteX3" y="connsiteY3"/>
                  </a:cxn>
                </a:cxnLst>
                <a:rect l="l" t="t" r="r" b="b"/>
                <a:pathLst>
                  <a:path w="7518" h="12531">
                    <a:moveTo>
                      <a:pt x="7519" y="12531"/>
                    </a:moveTo>
                    <a:lnTo>
                      <a:pt x="0" y="11905"/>
                    </a:lnTo>
                    <a:lnTo>
                      <a:pt x="0" y="0"/>
                    </a:lnTo>
                    <a:lnTo>
                      <a:pt x="7519" y="0"/>
                    </a:lnTo>
                    <a:close/>
                  </a:path>
                </a:pathLst>
              </a:custGeom>
              <a:solidFill>
                <a:srgbClr val="FF9085"/>
              </a:solidFill>
              <a:ln w="6263" cap="flat">
                <a:noFill/>
                <a:prstDash val="solid"/>
                <a:miter/>
              </a:ln>
            </p:spPr>
            <p:txBody>
              <a:bodyPr rtlCol="0" anchor="ctr"/>
              <a:lstStyle/>
              <a:p>
                <a:endParaRPr lang="en-US"/>
              </a:p>
            </p:txBody>
          </p:sp>
          <p:sp>
            <p:nvSpPr>
              <p:cNvPr id="96" name="Graphic 2">
                <a:extLst>
                  <a:ext uri="{FF2B5EF4-FFF2-40B4-BE49-F238E27FC236}">
                    <a16:creationId xmlns:a16="http://schemas.microsoft.com/office/drawing/2014/main" id="{52078399-B3DA-496B-B1CB-912502E44056}"/>
                  </a:ext>
                </a:extLst>
              </p:cNvPr>
              <p:cNvSpPr/>
              <p:nvPr/>
            </p:nvSpPr>
            <p:spPr>
              <a:xfrm>
                <a:off x="4846473" y="2808023"/>
                <a:ext cx="6892" cy="31328"/>
              </a:xfrm>
              <a:custGeom>
                <a:avLst/>
                <a:gdLst>
                  <a:gd name="connsiteX0" fmla="*/ 6892 w 6892"/>
                  <a:gd name="connsiteY0" fmla="*/ 31328 h 31328"/>
                  <a:gd name="connsiteX1" fmla="*/ 0 w 6892"/>
                  <a:gd name="connsiteY1" fmla="*/ 31328 h 31328"/>
                  <a:gd name="connsiteX2" fmla="*/ 0 w 6892"/>
                  <a:gd name="connsiteY2" fmla="*/ 0 h 31328"/>
                  <a:gd name="connsiteX3" fmla="*/ 6892 w 6892"/>
                  <a:gd name="connsiteY3" fmla="*/ 0 h 31328"/>
                </a:gdLst>
                <a:ahLst/>
                <a:cxnLst>
                  <a:cxn ang="0">
                    <a:pos x="connsiteX0" y="connsiteY0"/>
                  </a:cxn>
                  <a:cxn ang="0">
                    <a:pos x="connsiteX1" y="connsiteY1"/>
                  </a:cxn>
                  <a:cxn ang="0">
                    <a:pos x="connsiteX2" y="connsiteY2"/>
                  </a:cxn>
                  <a:cxn ang="0">
                    <a:pos x="connsiteX3" y="connsiteY3"/>
                  </a:cxn>
                </a:cxnLst>
                <a:rect l="l" t="t" r="r" b="b"/>
                <a:pathLst>
                  <a:path w="6892" h="31328">
                    <a:moveTo>
                      <a:pt x="6892" y="31328"/>
                    </a:moveTo>
                    <a:lnTo>
                      <a:pt x="0" y="31328"/>
                    </a:lnTo>
                    <a:lnTo>
                      <a:pt x="0" y="0"/>
                    </a:lnTo>
                    <a:lnTo>
                      <a:pt x="6892" y="0"/>
                    </a:lnTo>
                    <a:close/>
                  </a:path>
                </a:pathLst>
              </a:custGeom>
              <a:solidFill>
                <a:srgbClr val="FF9085"/>
              </a:solidFill>
              <a:ln w="6263" cap="flat">
                <a:noFill/>
                <a:prstDash val="solid"/>
                <a:miter/>
              </a:ln>
            </p:spPr>
            <p:txBody>
              <a:bodyPr rtlCol="0" anchor="ctr"/>
              <a:lstStyle/>
              <a:p>
                <a:endParaRPr lang="en-US"/>
              </a:p>
            </p:txBody>
          </p:sp>
          <p:sp>
            <p:nvSpPr>
              <p:cNvPr id="97" name="Graphic 2">
                <a:extLst>
                  <a:ext uri="{FF2B5EF4-FFF2-40B4-BE49-F238E27FC236}">
                    <a16:creationId xmlns:a16="http://schemas.microsoft.com/office/drawing/2014/main" id="{68DCEDAD-65B0-4766-A498-F6E7FEAFF3DD}"/>
                  </a:ext>
                </a:extLst>
              </p:cNvPr>
              <p:cNvSpPr/>
              <p:nvPr/>
            </p:nvSpPr>
            <p:spPr>
              <a:xfrm>
                <a:off x="4859004" y="2818048"/>
                <a:ext cx="6892" cy="21303"/>
              </a:xfrm>
              <a:custGeom>
                <a:avLst/>
                <a:gdLst>
                  <a:gd name="connsiteX0" fmla="*/ 6892 w 6892"/>
                  <a:gd name="connsiteY0" fmla="*/ 21303 h 21303"/>
                  <a:gd name="connsiteX1" fmla="*/ 0 w 6892"/>
                  <a:gd name="connsiteY1" fmla="*/ 21303 h 21303"/>
                  <a:gd name="connsiteX2" fmla="*/ 0 w 6892"/>
                  <a:gd name="connsiteY2" fmla="*/ 0 h 21303"/>
                  <a:gd name="connsiteX3" fmla="*/ 6892 w 6892"/>
                  <a:gd name="connsiteY3" fmla="*/ 0 h 21303"/>
                </a:gdLst>
                <a:ahLst/>
                <a:cxnLst>
                  <a:cxn ang="0">
                    <a:pos x="connsiteX0" y="connsiteY0"/>
                  </a:cxn>
                  <a:cxn ang="0">
                    <a:pos x="connsiteX1" y="connsiteY1"/>
                  </a:cxn>
                  <a:cxn ang="0">
                    <a:pos x="connsiteX2" y="connsiteY2"/>
                  </a:cxn>
                  <a:cxn ang="0">
                    <a:pos x="connsiteX3" y="connsiteY3"/>
                  </a:cxn>
                </a:cxnLst>
                <a:rect l="l" t="t" r="r" b="b"/>
                <a:pathLst>
                  <a:path w="6892" h="21303">
                    <a:moveTo>
                      <a:pt x="6892" y="21303"/>
                    </a:moveTo>
                    <a:lnTo>
                      <a:pt x="0" y="21303"/>
                    </a:lnTo>
                    <a:lnTo>
                      <a:pt x="0" y="0"/>
                    </a:lnTo>
                    <a:lnTo>
                      <a:pt x="6892" y="0"/>
                    </a:lnTo>
                    <a:close/>
                  </a:path>
                </a:pathLst>
              </a:custGeom>
              <a:solidFill>
                <a:srgbClr val="FF9085"/>
              </a:solidFill>
              <a:ln w="6263" cap="flat">
                <a:noFill/>
                <a:prstDash val="solid"/>
                <a:miter/>
              </a:ln>
            </p:spPr>
            <p:txBody>
              <a:bodyPr rtlCol="0" anchor="ctr"/>
              <a:lstStyle/>
              <a:p>
                <a:endParaRPr lang="en-US"/>
              </a:p>
            </p:txBody>
          </p:sp>
          <p:sp>
            <p:nvSpPr>
              <p:cNvPr id="98" name="Graphic 2">
                <a:extLst>
                  <a:ext uri="{FF2B5EF4-FFF2-40B4-BE49-F238E27FC236}">
                    <a16:creationId xmlns:a16="http://schemas.microsoft.com/office/drawing/2014/main" id="{830A0548-4F7D-42DB-9312-1A7ACEE5A37E}"/>
                  </a:ext>
                </a:extLst>
              </p:cNvPr>
              <p:cNvSpPr/>
              <p:nvPr/>
            </p:nvSpPr>
            <p:spPr>
              <a:xfrm>
                <a:off x="4871535" y="2802384"/>
                <a:ext cx="7518" cy="37594"/>
              </a:xfrm>
              <a:custGeom>
                <a:avLst/>
                <a:gdLst>
                  <a:gd name="connsiteX0" fmla="*/ 7519 w 7518"/>
                  <a:gd name="connsiteY0" fmla="*/ 37594 h 37594"/>
                  <a:gd name="connsiteX1" fmla="*/ 0 w 7518"/>
                  <a:gd name="connsiteY1" fmla="*/ 37594 h 37594"/>
                  <a:gd name="connsiteX2" fmla="*/ 0 w 7518"/>
                  <a:gd name="connsiteY2" fmla="*/ 0 h 37594"/>
                  <a:gd name="connsiteX3" fmla="*/ 7519 w 7518"/>
                  <a:gd name="connsiteY3" fmla="*/ 0 h 37594"/>
                </a:gdLst>
                <a:ahLst/>
                <a:cxnLst>
                  <a:cxn ang="0">
                    <a:pos x="connsiteX0" y="connsiteY0"/>
                  </a:cxn>
                  <a:cxn ang="0">
                    <a:pos x="connsiteX1" y="connsiteY1"/>
                  </a:cxn>
                  <a:cxn ang="0">
                    <a:pos x="connsiteX2" y="connsiteY2"/>
                  </a:cxn>
                  <a:cxn ang="0">
                    <a:pos x="connsiteX3" y="connsiteY3"/>
                  </a:cxn>
                </a:cxnLst>
                <a:rect l="l" t="t" r="r" b="b"/>
                <a:pathLst>
                  <a:path w="7518" h="37594">
                    <a:moveTo>
                      <a:pt x="7519" y="37594"/>
                    </a:moveTo>
                    <a:lnTo>
                      <a:pt x="0" y="37594"/>
                    </a:lnTo>
                    <a:lnTo>
                      <a:pt x="0" y="0"/>
                    </a:lnTo>
                    <a:lnTo>
                      <a:pt x="7519" y="0"/>
                    </a:lnTo>
                    <a:close/>
                  </a:path>
                </a:pathLst>
              </a:custGeom>
              <a:solidFill>
                <a:srgbClr val="FF9085"/>
              </a:solidFill>
              <a:ln w="6263" cap="flat">
                <a:noFill/>
                <a:prstDash val="solid"/>
                <a:miter/>
              </a:ln>
            </p:spPr>
            <p:txBody>
              <a:bodyPr rtlCol="0" anchor="ctr"/>
              <a:lstStyle/>
              <a:p>
                <a:endParaRPr lang="en-US"/>
              </a:p>
            </p:txBody>
          </p:sp>
          <p:sp>
            <p:nvSpPr>
              <p:cNvPr id="99" name="Graphic 2">
                <a:extLst>
                  <a:ext uri="{FF2B5EF4-FFF2-40B4-BE49-F238E27FC236}">
                    <a16:creationId xmlns:a16="http://schemas.microsoft.com/office/drawing/2014/main" id="{D26DF8C9-130B-4529-A277-C5B8D1519636}"/>
                  </a:ext>
                </a:extLst>
              </p:cNvPr>
              <p:cNvSpPr/>
              <p:nvPr/>
            </p:nvSpPr>
            <p:spPr>
              <a:xfrm>
                <a:off x="4884067" y="2798625"/>
                <a:ext cx="7518" cy="41353"/>
              </a:xfrm>
              <a:custGeom>
                <a:avLst/>
                <a:gdLst>
                  <a:gd name="connsiteX0" fmla="*/ 7519 w 7518"/>
                  <a:gd name="connsiteY0" fmla="*/ 41353 h 41353"/>
                  <a:gd name="connsiteX1" fmla="*/ 0 w 7518"/>
                  <a:gd name="connsiteY1" fmla="*/ 41353 h 41353"/>
                  <a:gd name="connsiteX2" fmla="*/ 0 w 7518"/>
                  <a:gd name="connsiteY2" fmla="*/ 0 h 41353"/>
                  <a:gd name="connsiteX3" fmla="*/ 7519 w 7518"/>
                  <a:gd name="connsiteY3" fmla="*/ 626 h 41353"/>
                </a:gdLst>
                <a:ahLst/>
                <a:cxnLst>
                  <a:cxn ang="0">
                    <a:pos x="connsiteX0" y="connsiteY0"/>
                  </a:cxn>
                  <a:cxn ang="0">
                    <a:pos x="connsiteX1" y="connsiteY1"/>
                  </a:cxn>
                  <a:cxn ang="0">
                    <a:pos x="connsiteX2" y="connsiteY2"/>
                  </a:cxn>
                  <a:cxn ang="0">
                    <a:pos x="connsiteX3" y="connsiteY3"/>
                  </a:cxn>
                </a:cxnLst>
                <a:rect l="l" t="t" r="r" b="b"/>
                <a:pathLst>
                  <a:path w="7518" h="41353">
                    <a:moveTo>
                      <a:pt x="7519" y="41353"/>
                    </a:moveTo>
                    <a:lnTo>
                      <a:pt x="0" y="41353"/>
                    </a:lnTo>
                    <a:lnTo>
                      <a:pt x="0" y="0"/>
                    </a:lnTo>
                    <a:lnTo>
                      <a:pt x="7519" y="626"/>
                    </a:lnTo>
                    <a:close/>
                  </a:path>
                </a:pathLst>
              </a:custGeom>
              <a:solidFill>
                <a:srgbClr val="FF9085"/>
              </a:solidFill>
              <a:ln w="6263" cap="flat">
                <a:noFill/>
                <a:prstDash val="solid"/>
                <a:miter/>
              </a:ln>
            </p:spPr>
            <p:txBody>
              <a:bodyPr rtlCol="0" anchor="ctr"/>
              <a:lstStyle/>
              <a:p>
                <a:endParaRPr lang="en-US"/>
              </a:p>
            </p:txBody>
          </p:sp>
          <p:sp>
            <p:nvSpPr>
              <p:cNvPr id="100" name="Graphic 2">
                <a:extLst>
                  <a:ext uri="{FF2B5EF4-FFF2-40B4-BE49-F238E27FC236}">
                    <a16:creationId xmlns:a16="http://schemas.microsoft.com/office/drawing/2014/main" id="{20F97C5D-0C76-4093-9701-435C1673CE85}"/>
                  </a:ext>
                </a:extLst>
              </p:cNvPr>
              <p:cNvSpPr/>
              <p:nvPr/>
            </p:nvSpPr>
            <p:spPr>
              <a:xfrm>
                <a:off x="4896598" y="2819928"/>
                <a:ext cx="7518" cy="20050"/>
              </a:xfrm>
              <a:custGeom>
                <a:avLst/>
                <a:gdLst>
                  <a:gd name="connsiteX0" fmla="*/ 7519 w 7518"/>
                  <a:gd name="connsiteY0" fmla="*/ 20050 h 20050"/>
                  <a:gd name="connsiteX1" fmla="*/ 0 w 7518"/>
                  <a:gd name="connsiteY1" fmla="*/ 20050 h 20050"/>
                  <a:gd name="connsiteX2" fmla="*/ 0 w 7518"/>
                  <a:gd name="connsiteY2" fmla="*/ 0 h 20050"/>
                  <a:gd name="connsiteX3" fmla="*/ 7519 w 7518"/>
                  <a:gd name="connsiteY3" fmla="*/ 0 h 20050"/>
                </a:gdLst>
                <a:ahLst/>
                <a:cxnLst>
                  <a:cxn ang="0">
                    <a:pos x="connsiteX0" y="connsiteY0"/>
                  </a:cxn>
                  <a:cxn ang="0">
                    <a:pos x="connsiteX1" y="connsiteY1"/>
                  </a:cxn>
                  <a:cxn ang="0">
                    <a:pos x="connsiteX2" y="connsiteY2"/>
                  </a:cxn>
                  <a:cxn ang="0">
                    <a:pos x="connsiteX3" y="connsiteY3"/>
                  </a:cxn>
                </a:cxnLst>
                <a:rect l="l" t="t" r="r" b="b"/>
                <a:pathLst>
                  <a:path w="7518" h="20050">
                    <a:moveTo>
                      <a:pt x="7519" y="20050"/>
                    </a:moveTo>
                    <a:lnTo>
                      <a:pt x="0" y="20050"/>
                    </a:lnTo>
                    <a:lnTo>
                      <a:pt x="0" y="0"/>
                    </a:lnTo>
                    <a:lnTo>
                      <a:pt x="7519" y="0"/>
                    </a:lnTo>
                    <a:close/>
                  </a:path>
                </a:pathLst>
              </a:custGeom>
              <a:solidFill>
                <a:srgbClr val="FF9085"/>
              </a:solidFill>
              <a:ln w="6263" cap="flat">
                <a:noFill/>
                <a:prstDash val="solid"/>
                <a:miter/>
              </a:ln>
            </p:spPr>
            <p:txBody>
              <a:bodyPr rtlCol="0" anchor="ctr"/>
              <a:lstStyle/>
              <a:p>
                <a:endParaRPr lang="en-US"/>
              </a:p>
            </p:txBody>
          </p:sp>
          <p:sp>
            <p:nvSpPr>
              <p:cNvPr id="101" name="Graphic 2">
                <a:extLst>
                  <a:ext uri="{FF2B5EF4-FFF2-40B4-BE49-F238E27FC236}">
                    <a16:creationId xmlns:a16="http://schemas.microsoft.com/office/drawing/2014/main" id="{6988AE2C-44E9-43E5-A7B7-D3CDD6FD9AC4}"/>
                  </a:ext>
                </a:extLst>
              </p:cNvPr>
              <p:cNvSpPr/>
              <p:nvPr/>
            </p:nvSpPr>
            <p:spPr>
              <a:xfrm>
                <a:off x="4909129" y="2795492"/>
                <a:ext cx="7518" cy="45112"/>
              </a:xfrm>
              <a:custGeom>
                <a:avLst/>
                <a:gdLst>
                  <a:gd name="connsiteX0" fmla="*/ 7519 w 7518"/>
                  <a:gd name="connsiteY0" fmla="*/ 45113 h 45112"/>
                  <a:gd name="connsiteX1" fmla="*/ 0 w 7518"/>
                  <a:gd name="connsiteY1" fmla="*/ 45113 h 45112"/>
                  <a:gd name="connsiteX2" fmla="*/ 0 w 7518"/>
                  <a:gd name="connsiteY2" fmla="*/ 0 h 45112"/>
                  <a:gd name="connsiteX3" fmla="*/ 7519 w 7518"/>
                  <a:gd name="connsiteY3" fmla="*/ 0 h 45112"/>
                </a:gdLst>
                <a:ahLst/>
                <a:cxnLst>
                  <a:cxn ang="0">
                    <a:pos x="connsiteX0" y="connsiteY0"/>
                  </a:cxn>
                  <a:cxn ang="0">
                    <a:pos x="connsiteX1" y="connsiteY1"/>
                  </a:cxn>
                  <a:cxn ang="0">
                    <a:pos x="connsiteX2" y="connsiteY2"/>
                  </a:cxn>
                  <a:cxn ang="0">
                    <a:pos x="connsiteX3" y="connsiteY3"/>
                  </a:cxn>
                </a:cxnLst>
                <a:rect l="l" t="t" r="r" b="b"/>
                <a:pathLst>
                  <a:path w="7518" h="45112">
                    <a:moveTo>
                      <a:pt x="7519" y="45113"/>
                    </a:moveTo>
                    <a:lnTo>
                      <a:pt x="0" y="45113"/>
                    </a:lnTo>
                    <a:lnTo>
                      <a:pt x="0" y="0"/>
                    </a:lnTo>
                    <a:lnTo>
                      <a:pt x="7519" y="0"/>
                    </a:lnTo>
                    <a:close/>
                  </a:path>
                </a:pathLst>
              </a:custGeom>
              <a:solidFill>
                <a:srgbClr val="FF9085"/>
              </a:solidFill>
              <a:ln w="6263" cap="flat">
                <a:noFill/>
                <a:prstDash val="solid"/>
                <a:miter/>
              </a:ln>
            </p:spPr>
            <p:txBody>
              <a:bodyPr rtlCol="0" anchor="ctr"/>
              <a:lstStyle/>
              <a:p>
                <a:endParaRPr lang="en-US"/>
              </a:p>
            </p:txBody>
          </p:sp>
          <p:sp>
            <p:nvSpPr>
              <p:cNvPr id="102" name="Graphic 2">
                <a:extLst>
                  <a:ext uri="{FF2B5EF4-FFF2-40B4-BE49-F238E27FC236}">
                    <a16:creationId xmlns:a16="http://schemas.microsoft.com/office/drawing/2014/main" id="{A865AAE8-75E2-4047-8279-9F0AA270D606}"/>
                  </a:ext>
                </a:extLst>
              </p:cNvPr>
              <p:cNvSpPr/>
              <p:nvPr/>
            </p:nvSpPr>
            <p:spPr>
              <a:xfrm>
                <a:off x="4921661" y="2802384"/>
                <a:ext cx="7518" cy="38220"/>
              </a:xfrm>
              <a:custGeom>
                <a:avLst/>
                <a:gdLst>
                  <a:gd name="connsiteX0" fmla="*/ 7519 w 7518"/>
                  <a:gd name="connsiteY0" fmla="*/ 38221 h 38220"/>
                  <a:gd name="connsiteX1" fmla="*/ 0 w 7518"/>
                  <a:gd name="connsiteY1" fmla="*/ 38221 h 38220"/>
                  <a:gd name="connsiteX2" fmla="*/ 0 w 7518"/>
                  <a:gd name="connsiteY2" fmla="*/ 0 h 38220"/>
                  <a:gd name="connsiteX3" fmla="*/ 7519 w 7518"/>
                  <a:gd name="connsiteY3" fmla="*/ 0 h 38220"/>
                </a:gdLst>
                <a:ahLst/>
                <a:cxnLst>
                  <a:cxn ang="0">
                    <a:pos x="connsiteX0" y="connsiteY0"/>
                  </a:cxn>
                  <a:cxn ang="0">
                    <a:pos x="connsiteX1" y="connsiteY1"/>
                  </a:cxn>
                  <a:cxn ang="0">
                    <a:pos x="connsiteX2" y="connsiteY2"/>
                  </a:cxn>
                  <a:cxn ang="0">
                    <a:pos x="connsiteX3" y="connsiteY3"/>
                  </a:cxn>
                </a:cxnLst>
                <a:rect l="l" t="t" r="r" b="b"/>
                <a:pathLst>
                  <a:path w="7518" h="38220">
                    <a:moveTo>
                      <a:pt x="7519" y="38221"/>
                    </a:moveTo>
                    <a:lnTo>
                      <a:pt x="0" y="38221"/>
                    </a:lnTo>
                    <a:lnTo>
                      <a:pt x="0" y="0"/>
                    </a:lnTo>
                    <a:lnTo>
                      <a:pt x="7519" y="0"/>
                    </a:lnTo>
                    <a:close/>
                  </a:path>
                </a:pathLst>
              </a:custGeom>
              <a:solidFill>
                <a:srgbClr val="FF9085"/>
              </a:solidFill>
              <a:ln w="6263" cap="flat">
                <a:noFill/>
                <a:prstDash val="solid"/>
                <a:miter/>
              </a:ln>
            </p:spPr>
            <p:txBody>
              <a:bodyPr rtlCol="0" anchor="ctr"/>
              <a:lstStyle/>
              <a:p>
                <a:endParaRPr lang="en-US"/>
              </a:p>
            </p:txBody>
          </p:sp>
          <p:sp>
            <p:nvSpPr>
              <p:cNvPr id="103" name="Graphic 2">
                <a:extLst>
                  <a:ext uri="{FF2B5EF4-FFF2-40B4-BE49-F238E27FC236}">
                    <a16:creationId xmlns:a16="http://schemas.microsoft.com/office/drawing/2014/main" id="{AD936692-556D-403F-840F-9DC7AE7CB383}"/>
                  </a:ext>
                </a:extLst>
              </p:cNvPr>
              <p:cNvSpPr/>
              <p:nvPr/>
            </p:nvSpPr>
            <p:spPr>
              <a:xfrm>
                <a:off x="4934192" y="2830580"/>
                <a:ext cx="7518" cy="10651"/>
              </a:xfrm>
              <a:custGeom>
                <a:avLst/>
                <a:gdLst>
                  <a:gd name="connsiteX0" fmla="*/ 7519 w 7518"/>
                  <a:gd name="connsiteY0" fmla="*/ 10652 h 10651"/>
                  <a:gd name="connsiteX1" fmla="*/ 0 w 7518"/>
                  <a:gd name="connsiteY1" fmla="*/ 10025 h 10651"/>
                  <a:gd name="connsiteX2" fmla="*/ 0 w 7518"/>
                  <a:gd name="connsiteY2" fmla="*/ 0 h 10651"/>
                  <a:gd name="connsiteX3" fmla="*/ 7519 w 7518"/>
                  <a:gd name="connsiteY3" fmla="*/ 0 h 10651"/>
                </a:gdLst>
                <a:ahLst/>
                <a:cxnLst>
                  <a:cxn ang="0">
                    <a:pos x="connsiteX0" y="connsiteY0"/>
                  </a:cxn>
                  <a:cxn ang="0">
                    <a:pos x="connsiteX1" y="connsiteY1"/>
                  </a:cxn>
                  <a:cxn ang="0">
                    <a:pos x="connsiteX2" y="connsiteY2"/>
                  </a:cxn>
                  <a:cxn ang="0">
                    <a:pos x="connsiteX3" y="connsiteY3"/>
                  </a:cxn>
                </a:cxnLst>
                <a:rect l="l" t="t" r="r" b="b"/>
                <a:pathLst>
                  <a:path w="7518" h="10651">
                    <a:moveTo>
                      <a:pt x="7519" y="10652"/>
                    </a:moveTo>
                    <a:lnTo>
                      <a:pt x="0" y="10025"/>
                    </a:lnTo>
                    <a:lnTo>
                      <a:pt x="0" y="0"/>
                    </a:lnTo>
                    <a:lnTo>
                      <a:pt x="7519" y="0"/>
                    </a:lnTo>
                    <a:close/>
                  </a:path>
                </a:pathLst>
              </a:custGeom>
              <a:solidFill>
                <a:srgbClr val="FF9085"/>
              </a:solidFill>
              <a:ln w="6263" cap="flat">
                <a:noFill/>
                <a:prstDash val="solid"/>
                <a:miter/>
              </a:ln>
            </p:spPr>
            <p:txBody>
              <a:bodyPr rtlCol="0" anchor="ctr"/>
              <a:lstStyle/>
              <a:p>
                <a:endParaRPr lang="en-US"/>
              </a:p>
            </p:txBody>
          </p:sp>
          <p:sp>
            <p:nvSpPr>
              <p:cNvPr id="104" name="Graphic 2">
                <a:extLst>
                  <a:ext uri="{FF2B5EF4-FFF2-40B4-BE49-F238E27FC236}">
                    <a16:creationId xmlns:a16="http://schemas.microsoft.com/office/drawing/2014/main" id="{51FEB10C-10BB-4C60-A4C7-C8B19358A038}"/>
                  </a:ext>
                </a:extLst>
              </p:cNvPr>
              <p:cNvSpPr/>
              <p:nvPr/>
            </p:nvSpPr>
            <p:spPr>
              <a:xfrm>
                <a:off x="4946724" y="2816795"/>
                <a:ext cx="6892" cy="24436"/>
              </a:xfrm>
              <a:custGeom>
                <a:avLst/>
                <a:gdLst>
                  <a:gd name="connsiteX0" fmla="*/ 6892 w 6892"/>
                  <a:gd name="connsiteY0" fmla="*/ 24436 h 24436"/>
                  <a:gd name="connsiteX1" fmla="*/ 0 w 6892"/>
                  <a:gd name="connsiteY1" fmla="*/ 24436 h 24436"/>
                  <a:gd name="connsiteX2" fmla="*/ 0 w 6892"/>
                  <a:gd name="connsiteY2" fmla="*/ 0 h 24436"/>
                  <a:gd name="connsiteX3" fmla="*/ 6892 w 6892"/>
                  <a:gd name="connsiteY3" fmla="*/ 627 h 24436"/>
                </a:gdLst>
                <a:ahLst/>
                <a:cxnLst>
                  <a:cxn ang="0">
                    <a:pos x="connsiteX0" y="connsiteY0"/>
                  </a:cxn>
                  <a:cxn ang="0">
                    <a:pos x="connsiteX1" y="connsiteY1"/>
                  </a:cxn>
                  <a:cxn ang="0">
                    <a:pos x="connsiteX2" y="connsiteY2"/>
                  </a:cxn>
                  <a:cxn ang="0">
                    <a:pos x="connsiteX3" y="connsiteY3"/>
                  </a:cxn>
                </a:cxnLst>
                <a:rect l="l" t="t" r="r" b="b"/>
                <a:pathLst>
                  <a:path w="6892" h="24436">
                    <a:moveTo>
                      <a:pt x="6892" y="24436"/>
                    </a:moveTo>
                    <a:lnTo>
                      <a:pt x="0" y="24436"/>
                    </a:lnTo>
                    <a:lnTo>
                      <a:pt x="0" y="0"/>
                    </a:lnTo>
                    <a:lnTo>
                      <a:pt x="6892" y="627"/>
                    </a:lnTo>
                    <a:close/>
                  </a:path>
                </a:pathLst>
              </a:custGeom>
              <a:solidFill>
                <a:srgbClr val="FF9085"/>
              </a:solidFill>
              <a:ln w="6263" cap="flat">
                <a:noFill/>
                <a:prstDash val="solid"/>
                <a:miter/>
              </a:ln>
            </p:spPr>
            <p:txBody>
              <a:bodyPr rtlCol="0" anchor="ctr"/>
              <a:lstStyle/>
              <a:p>
                <a:endParaRPr lang="en-US"/>
              </a:p>
            </p:txBody>
          </p:sp>
          <p:sp>
            <p:nvSpPr>
              <p:cNvPr id="105" name="Graphic 2">
                <a:extLst>
                  <a:ext uri="{FF2B5EF4-FFF2-40B4-BE49-F238E27FC236}">
                    <a16:creationId xmlns:a16="http://schemas.microsoft.com/office/drawing/2014/main" id="{AF9D50EE-9AAF-415A-8A2A-94DB3B1B8A4C}"/>
                  </a:ext>
                </a:extLst>
              </p:cNvPr>
              <p:cNvSpPr/>
              <p:nvPr/>
            </p:nvSpPr>
            <p:spPr>
              <a:xfrm>
                <a:off x="4959255" y="2806770"/>
                <a:ext cx="6892" cy="34461"/>
              </a:xfrm>
              <a:custGeom>
                <a:avLst/>
                <a:gdLst>
                  <a:gd name="connsiteX0" fmla="*/ 6892 w 6892"/>
                  <a:gd name="connsiteY0" fmla="*/ 34461 h 34461"/>
                  <a:gd name="connsiteX1" fmla="*/ 0 w 6892"/>
                  <a:gd name="connsiteY1" fmla="*/ 34461 h 34461"/>
                  <a:gd name="connsiteX2" fmla="*/ 0 w 6892"/>
                  <a:gd name="connsiteY2" fmla="*/ 0 h 34461"/>
                  <a:gd name="connsiteX3" fmla="*/ 6892 w 6892"/>
                  <a:gd name="connsiteY3" fmla="*/ 0 h 34461"/>
                </a:gdLst>
                <a:ahLst/>
                <a:cxnLst>
                  <a:cxn ang="0">
                    <a:pos x="connsiteX0" y="connsiteY0"/>
                  </a:cxn>
                  <a:cxn ang="0">
                    <a:pos x="connsiteX1" y="connsiteY1"/>
                  </a:cxn>
                  <a:cxn ang="0">
                    <a:pos x="connsiteX2" y="connsiteY2"/>
                  </a:cxn>
                  <a:cxn ang="0">
                    <a:pos x="connsiteX3" y="connsiteY3"/>
                  </a:cxn>
                </a:cxnLst>
                <a:rect l="l" t="t" r="r" b="b"/>
                <a:pathLst>
                  <a:path w="6892" h="34461">
                    <a:moveTo>
                      <a:pt x="6892" y="34461"/>
                    </a:moveTo>
                    <a:lnTo>
                      <a:pt x="0" y="34461"/>
                    </a:lnTo>
                    <a:lnTo>
                      <a:pt x="0" y="0"/>
                    </a:lnTo>
                    <a:lnTo>
                      <a:pt x="6892" y="0"/>
                    </a:lnTo>
                    <a:close/>
                  </a:path>
                </a:pathLst>
              </a:custGeom>
              <a:solidFill>
                <a:srgbClr val="FF9085"/>
              </a:solidFill>
              <a:ln w="6263" cap="flat">
                <a:noFill/>
                <a:prstDash val="solid"/>
                <a:miter/>
              </a:ln>
            </p:spPr>
            <p:txBody>
              <a:bodyPr rtlCol="0" anchor="ctr"/>
              <a:lstStyle/>
              <a:p>
                <a:endParaRPr lang="en-US"/>
              </a:p>
            </p:txBody>
          </p:sp>
          <p:sp>
            <p:nvSpPr>
              <p:cNvPr id="106" name="Graphic 2">
                <a:extLst>
                  <a:ext uri="{FF2B5EF4-FFF2-40B4-BE49-F238E27FC236}">
                    <a16:creationId xmlns:a16="http://schemas.microsoft.com/office/drawing/2014/main" id="{C51E85C2-73BE-4809-8BA3-8C61EA3CF06B}"/>
                  </a:ext>
                </a:extLst>
              </p:cNvPr>
              <p:cNvSpPr/>
              <p:nvPr/>
            </p:nvSpPr>
            <p:spPr>
              <a:xfrm>
                <a:off x="4971786" y="2816169"/>
                <a:ext cx="6892" cy="25689"/>
              </a:xfrm>
              <a:custGeom>
                <a:avLst/>
                <a:gdLst>
                  <a:gd name="connsiteX0" fmla="*/ 6892 w 6892"/>
                  <a:gd name="connsiteY0" fmla="*/ 25689 h 25689"/>
                  <a:gd name="connsiteX1" fmla="*/ 0 w 6892"/>
                  <a:gd name="connsiteY1" fmla="*/ 25063 h 25689"/>
                  <a:gd name="connsiteX2" fmla="*/ 0 w 6892"/>
                  <a:gd name="connsiteY2" fmla="*/ 0 h 25689"/>
                  <a:gd name="connsiteX3" fmla="*/ 6892 w 6892"/>
                  <a:gd name="connsiteY3" fmla="*/ 627 h 25689"/>
                </a:gdLst>
                <a:ahLst/>
                <a:cxnLst>
                  <a:cxn ang="0">
                    <a:pos x="connsiteX0" y="connsiteY0"/>
                  </a:cxn>
                  <a:cxn ang="0">
                    <a:pos x="connsiteX1" y="connsiteY1"/>
                  </a:cxn>
                  <a:cxn ang="0">
                    <a:pos x="connsiteX2" y="connsiteY2"/>
                  </a:cxn>
                  <a:cxn ang="0">
                    <a:pos x="connsiteX3" y="connsiteY3"/>
                  </a:cxn>
                </a:cxnLst>
                <a:rect l="l" t="t" r="r" b="b"/>
                <a:pathLst>
                  <a:path w="6892" h="25689">
                    <a:moveTo>
                      <a:pt x="6892" y="25689"/>
                    </a:moveTo>
                    <a:lnTo>
                      <a:pt x="0" y="25063"/>
                    </a:lnTo>
                    <a:lnTo>
                      <a:pt x="0" y="0"/>
                    </a:lnTo>
                    <a:lnTo>
                      <a:pt x="6892" y="627"/>
                    </a:lnTo>
                    <a:close/>
                  </a:path>
                </a:pathLst>
              </a:custGeom>
              <a:solidFill>
                <a:srgbClr val="FF9085"/>
              </a:solidFill>
              <a:ln w="6263" cap="flat">
                <a:noFill/>
                <a:prstDash val="solid"/>
                <a:miter/>
              </a:ln>
            </p:spPr>
            <p:txBody>
              <a:bodyPr rtlCol="0" anchor="ctr"/>
              <a:lstStyle/>
              <a:p>
                <a:endParaRPr lang="en-US"/>
              </a:p>
            </p:txBody>
          </p:sp>
          <p:sp>
            <p:nvSpPr>
              <p:cNvPr id="107" name="Graphic 2">
                <a:extLst>
                  <a:ext uri="{FF2B5EF4-FFF2-40B4-BE49-F238E27FC236}">
                    <a16:creationId xmlns:a16="http://schemas.microsoft.com/office/drawing/2014/main" id="{913F4278-9D9E-4449-90FB-951247F63BF1}"/>
                  </a:ext>
                </a:extLst>
              </p:cNvPr>
              <p:cNvSpPr/>
              <p:nvPr/>
            </p:nvSpPr>
            <p:spPr>
              <a:xfrm>
                <a:off x="4983691" y="2803011"/>
                <a:ext cx="6892" cy="38847"/>
              </a:xfrm>
              <a:custGeom>
                <a:avLst/>
                <a:gdLst>
                  <a:gd name="connsiteX0" fmla="*/ 6892 w 6892"/>
                  <a:gd name="connsiteY0" fmla="*/ 38847 h 38847"/>
                  <a:gd name="connsiteX1" fmla="*/ 0 w 6892"/>
                  <a:gd name="connsiteY1" fmla="*/ 38847 h 38847"/>
                  <a:gd name="connsiteX2" fmla="*/ 0 w 6892"/>
                  <a:gd name="connsiteY2" fmla="*/ 0 h 38847"/>
                  <a:gd name="connsiteX3" fmla="*/ 6892 w 6892"/>
                  <a:gd name="connsiteY3" fmla="*/ 0 h 38847"/>
                </a:gdLst>
                <a:ahLst/>
                <a:cxnLst>
                  <a:cxn ang="0">
                    <a:pos x="connsiteX0" y="connsiteY0"/>
                  </a:cxn>
                  <a:cxn ang="0">
                    <a:pos x="connsiteX1" y="connsiteY1"/>
                  </a:cxn>
                  <a:cxn ang="0">
                    <a:pos x="connsiteX2" y="connsiteY2"/>
                  </a:cxn>
                  <a:cxn ang="0">
                    <a:pos x="connsiteX3" y="connsiteY3"/>
                  </a:cxn>
                </a:cxnLst>
                <a:rect l="l" t="t" r="r" b="b"/>
                <a:pathLst>
                  <a:path w="6892" h="38847">
                    <a:moveTo>
                      <a:pt x="6892" y="38847"/>
                    </a:moveTo>
                    <a:lnTo>
                      <a:pt x="0" y="38847"/>
                    </a:lnTo>
                    <a:lnTo>
                      <a:pt x="0" y="0"/>
                    </a:lnTo>
                    <a:lnTo>
                      <a:pt x="6892" y="0"/>
                    </a:lnTo>
                    <a:close/>
                  </a:path>
                </a:pathLst>
              </a:custGeom>
              <a:solidFill>
                <a:srgbClr val="FF9085"/>
              </a:solidFill>
              <a:ln w="6263" cap="flat">
                <a:noFill/>
                <a:prstDash val="solid"/>
                <a:miter/>
              </a:ln>
            </p:spPr>
            <p:txBody>
              <a:bodyPr rtlCol="0" anchor="ctr"/>
              <a:lstStyle/>
              <a:p>
                <a:endParaRPr lang="en-US"/>
              </a:p>
            </p:txBody>
          </p:sp>
          <p:sp>
            <p:nvSpPr>
              <p:cNvPr id="108" name="Graphic 2">
                <a:extLst>
                  <a:ext uri="{FF2B5EF4-FFF2-40B4-BE49-F238E27FC236}">
                    <a16:creationId xmlns:a16="http://schemas.microsoft.com/office/drawing/2014/main" id="{2F757A1B-F05C-40C2-8611-473BE1E47473}"/>
                  </a:ext>
                </a:extLst>
              </p:cNvPr>
              <p:cNvSpPr/>
              <p:nvPr/>
            </p:nvSpPr>
            <p:spPr>
              <a:xfrm>
                <a:off x="4996222" y="2798625"/>
                <a:ext cx="6892" cy="43233"/>
              </a:xfrm>
              <a:custGeom>
                <a:avLst/>
                <a:gdLst>
                  <a:gd name="connsiteX0" fmla="*/ 6892 w 6892"/>
                  <a:gd name="connsiteY0" fmla="*/ 43233 h 43233"/>
                  <a:gd name="connsiteX1" fmla="*/ 0 w 6892"/>
                  <a:gd name="connsiteY1" fmla="*/ 43233 h 43233"/>
                  <a:gd name="connsiteX2" fmla="*/ 0 w 6892"/>
                  <a:gd name="connsiteY2" fmla="*/ 0 h 43233"/>
                  <a:gd name="connsiteX3" fmla="*/ 6892 w 6892"/>
                  <a:gd name="connsiteY3" fmla="*/ 626 h 43233"/>
                </a:gdLst>
                <a:ahLst/>
                <a:cxnLst>
                  <a:cxn ang="0">
                    <a:pos x="connsiteX0" y="connsiteY0"/>
                  </a:cxn>
                  <a:cxn ang="0">
                    <a:pos x="connsiteX1" y="connsiteY1"/>
                  </a:cxn>
                  <a:cxn ang="0">
                    <a:pos x="connsiteX2" y="connsiteY2"/>
                  </a:cxn>
                  <a:cxn ang="0">
                    <a:pos x="connsiteX3" y="connsiteY3"/>
                  </a:cxn>
                </a:cxnLst>
                <a:rect l="l" t="t" r="r" b="b"/>
                <a:pathLst>
                  <a:path w="6892" h="43233">
                    <a:moveTo>
                      <a:pt x="6892" y="43233"/>
                    </a:moveTo>
                    <a:lnTo>
                      <a:pt x="0" y="43233"/>
                    </a:lnTo>
                    <a:lnTo>
                      <a:pt x="0" y="0"/>
                    </a:lnTo>
                    <a:lnTo>
                      <a:pt x="6892" y="626"/>
                    </a:lnTo>
                    <a:close/>
                  </a:path>
                </a:pathLst>
              </a:custGeom>
              <a:solidFill>
                <a:srgbClr val="FF9085"/>
              </a:solidFill>
              <a:ln w="6263" cap="flat">
                <a:noFill/>
                <a:prstDash val="solid"/>
                <a:miter/>
              </a:ln>
            </p:spPr>
            <p:txBody>
              <a:bodyPr rtlCol="0" anchor="ctr"/>
              <a:lstStyle/>
              <a:p>
                <a:endParaRPr lang="en-US"/>
              </a:p>
            </p:txBody>
          </p:sp>
        </p:grpSp>
      </p:grpSp>
      <p:grpSp>
        <p:nvGrpSpPr>
          <p:cNvPr id="109" name="Graphic 2">
            <a:extLst>
              <a:ext uri="{FF2B5EF4-FFF2-40B4-BE49-F238E27FC236}">
                <a16:creationId xmlns:a16="http://schemas.microsoft.com/office/drawing/2014/main" id="{1F35EB6A-B731-4142-82B9-8D40D6B41E5B}"/>
              </a:ext>
            </a:extLst>
          </p:cNvPr>
          <p:cNvGrpSpPr/>
          <p:nvPr/>
        </p:nvGrpSpPr>
        <p:grpSpPr>
          <a:xfrm>
            <a:off x="5816797" y="2729433"/>
            <a:ext cx="361529" cy="90852"/>
            <a:chOff x="4675420" y="2862535"/>
            <a:chExt cx="361529" cy="90852"/>
          </a:xfrm>
        </p:grpSpPr>
        <p:sp>
          <p:nvSpPr>
            <p:cNvPr id="110" name="Graphic 2">
              <a:extLst>
                <a:ext uri="{FF2B5EF4-FFF2-40B4-BE49-F238E27FC236}">
                  <a16:creationId xmlns:a16="http://schemas.microsoft.com/office/drawing/2014/main" id="{550827AA-5373-4501-BEBA-71CFA6F033E1}"/>
                </a:ext>
              </a:extLst>
            </p:cNvPr>
            <p:cNvSpPr/>
            <p:nvPr/>
          </p:nvSpPr>
          <p:spPr>
            <a:xfrm>
              <a:off x="4675420" y="2862535"/>
              <a:ext cx="361529" cy="90852"/>
            </a:xfrm>
            <a:custGeom>
              <a:avLst/>
              <a:gdLst>
                <a:gd name="connsiteX0" fmla="*/ 0 w 361529"/>
                <a:gd name="connsiteY0" fmla="*/ 73309 h 90852"/>
                <a:gd name="connsiteX1" fmla="*/ 0 w 361529"/>
                <a:gd name="connsiteY1" fmla="*/ 15664 h 90852"/>
                <a:gd name="connsiteX2" fmla="*/ 18171 w 361529"/>
                <a:gd name="connsiteY2" fmla="*/ 0 h 90852"/>
                <a:gd name="connsiteX3" fmla="*/ 344612 w 361529"/>
                <a:gd name="connsiteY3" fmla="*/ 5013 h 90852"/>
                <a:gd name="connsiteX4" fmla="*/ 361530 w 361529"/>
                <a:gd name="connsiteY4" fmla="*/ 20677 h 90852"/>
                <a:gd name="connsiteX5" fmla="*/ 361530 w 361529"/>
                <a:gd name="connsiteY5" fmla="*/ 75815 h 90852"/>
                <a:gd name="connsiteX6" fmla="*/ 344612 w 361529"/>
                <a:gd name="connsiteY6" fmla="*/ 90852 h 90852"/>
                <a:gd name="connsiteX7" fmla="*/ 18171 w 361529"/>
                <a:gd name="connsiteY7" fmla="*/ 88973 h 90852"/>
                <a:gd name="connsiteX8" fmla="*/ 0 w 361529"/>
                <a:gd name="connsiteY8" fmla="*/ 73309 h 90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529" h="90852">
                  <a:moveTo>
                    <a:pt x="0" y="73309"/>
                  </a:moveTo>
                  <a:lnTo>
                    <a:pt x="0" y="15664"/>
                  </a:lnTo>
                  <a:cubicBezTo>
                    <a:pt x="0" y="6892"/>
                    <a:pt x="8145" y="0"/>
                    <a:pt x="18171" y="0"/>
                  </a:cubicBezTo>
                  <a:lnTo>
                    <a:pt x="344612" y="5013"/>
                  </a:lnTo>
                  <a:cubicBezTo>
                    <a:pt x="354011" y="5013"/>
                    <a:pt x="361530" y="11905"/>
                    <a:pt x="361530" y="20677"/>
                  </a:cubicBezTo>
                  <a:lnTo>
                    <a:pt x="361530" y="75815"/>
                  </a:lnTo>
                  <a:cubicBezTo>
                    <a:pt x="361530" y="83960"/>
                    <a:pt x="354011" y="90852"/>
                    <a:pt x="344612" y="90852"/>
                  </a:cubicBezTo>
                  <a:lnTo>
                    <a:pt x="18171" y="88973"/>
                  </a:lnTo>
                  <a:cubicBezTo>
                    <a:pt x="8145" y="89599"/>
                    <a:pt x="0" y="82080"/>
                    <a:pt x="0" y="73309"/>
                  </a:cubicBezTo>
                  <a:close/>
                </a:path>
              </a:pathLst>
            </a:custGeom>
            <a:solidFill>
              <a:srgbClr val="AA80F9">
                <a:alpha val="74000"/>
              </a:srgbClr>
            </a:solidFill>
            <a:ln w="6263" cap="flat">
              <a:noFill/>
              <a:prstDash val="solid"/>
              <a:miter/>
            </a:ln>
          </p:spPr>
          <p:txBody>
            <a:bodyPr rtlCol="0" anchor="ctr"/>
            <a:lstStyle/>
            <a:p>
              <a:endParaRPr lang="en-US"/>
            </a:p>
          </p:txBody>
        </p:sp>
        <p:sp>
          <p:nvSpPr>
            <p:cNvPr id="111" name="Graphic 2">
              <a:extLst>
                <a:ext uri="{FF2B5EF4-FFF2-40B4-BE49-F238E27FC236}">
                  <a16:creationId xmlns:a16="http://schemas.microsoft.com/office/drawing/2014/main" id="{F79002B7-67EC-40D0-9E07-D1A56E0B90BD}"/>
                </a:ext>
              </a:extLst>
            </p:cNvPr>
            <p:cNvSpPr/>
            <p:nvPr/>
          </p:nvSpPr>
          <p:spPr>
            <a:xfrm>
              <a:off x="4692964" y="2876946"/>
              <a:ext cx="16290" cy="15037"/>
            </a:xfrm>
            <a:custGeom>
              <a:avLst/>
              <a:gdLst>
                <a:gd name="connsiteX0" fmla="*/ 16291 w 16290"/>
                <a:gd name="connsiteY0" fmla="*/ 7519 h 15037"/>
                <a:gd name="connsiteX1" fmla="*/ 8145 w 16290"/>
                <a:gd name="connsiteY1" fmla="*/ 15038 h 15037"/>
                <a:gd name="connsiteX2" fmla="*/ 0 w 16290"/>
                <a:gd name="connsiteY2" fmla="*/ 7519 h 15037"/>
                <a:gd name="connsiteX3" fmla="*/ 8145 w 16290"/>
                <a:gd name="connsiteY3" fmla="*/ 0 h 15037"/>
                <a:gd name="connsiteX4" fmla="*/ 16291 w 16290"/>
                <a:gd name="connsiteY4" fmla="*/ 7519 h 15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90" h="15037">
                  <a:moveTo>
                    <a:pt x="16291" y="7519"/>
                  </a:moveTo>
                  <a:cubicBezTo>
                    <a:pt x="16291" y="11278"/>
                    <a:pt x="12531" y="15038"/>
                    <a:pt x="8145" y="15038"/>
                  </a:cubicBezTo>
                  <a:cubicBezTo>
                    <a:pt x="3759" y="15038"/>
                    <a:pt x="0" y="11905"/>
                    <a:pt x="0" y="7519"/>
                  </a:cubicBezTo>
                  <a:cubicBezTo>
                    <a:pt x="0" y="3133"/>
                    <a:pt x="3759" y="0"/>
                    <a:pt x="8145" y="0"/>
                  </a:cubicBezTo>
                  <a:cubicBezTo>
                    <a:pt x="12531" y="0"/>
                    <a:pt x="16291" y="3133"/>
                    <a:pt x="16291" y="7519"/>
                  </a:cubicBezTo>
                  <a:close/>
                </a:path>
              </a:pathLst>
            </a:custGeom>
            <a:solidFill>
              <a:srgbClr val="FFFFFF">
                <a:alpha val="40000"/>
              </a:srgbClr>
            </a:solidFill>
            <a:ln w="6263" cap="flat">
              <a:noFill/>
              <a:prstDash val="solid"/>
              <a:miter/>
            </a:ln>
          </p:spPr>
          <p:txBody>
            <a:bodyPr rtlCol="0" anchor="ctr"/>
            <a:lstStyle/>
            <a:p>
              <a:endParaRPr lang="en-US"/>
            </a:p>
          </p:txBody>
        </p:sp>
        <p:sp>
          <p:nvSpPr>
            <p:cNvPr id="112" name="Graphic 2">
              <a:extLst>
                <a:ext uri="{FF2B5EF4-FFF2-40B4-BE49-F238E27FC236}">
                  <a16:creationId xmlns:a16="http://schemas.microsoft.com/office/drawing/2014/main" id="{C42B4C0D-A82B-46FE-A7B1-CA20F9C84BAB}"/>
                </a:ext>
              </a:extLst>
            </p:cNvPr>
            <p:cNvSpPr/>
            <p:nvPr/>
          </p:nvSpPr>
          <p:spPr>
            <a:xfrm>
              <a:off x="4719906" y="2876946"/>
              <a:ext cx="16290" cy="15037"/>
            </a:xfrm>
            <a:custGeom>
              <a:avLst/>
              <a:gdLst>
                <a:gd name="connsiteX0" fmla="*/ 16291 w 16290"/>
                <a:gd name="connsiteY0" fmla="*/ 7519 h 15037"/>
                <a:gd name="connsiteX1" fmla="*/ 8145 w 16290"/>
                <a:gd name="connsiteY1" fmla="*/ 15038 h 15037"/>
                <a:gd name="connsiteX2" fmla="*/ 0 w 16290"/>
                <a:gd name="connsiteY2" fmla="*/ 7519 h 15037"/>
                <a:gd name="connsiteX3" fmla="*/ 8145 w 16290"/>
                <a:gd name="connsiteY3" fmla="*/ 0 h 15037"/>
                <a:gd name="connsiteX4" fmla="*/ 16291 w 16290"/>
                <a:gd name="connsiteY4" fmla="*/ 7519 h 15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90" h="15037">
                  <a:moveTo>
                    <a:pt x="16291" y="7519"/>
                  </a:moveTo>
                  <a:cubicBezTo>
                    <a:pt x="16291" y="11278"/>
                    <a:pt x="12531" y="15038"/>
                    <a:pt x="8145" y="15038"/>
                  </a:cubicBezTo>
                  <a:cubicBezTo>
                    <a:pt x="3759" y="15038"/>
                    <a:pt x="0" y="11905"/>
                    <a:pt x="0" y="7519"/>
                  </a:cubicBezTo>
                  <a:cubicBezTo>
                    <a:pt x="0" y="3759"/>
                    <a:pt x="3759" y="0"/>
                    <a:pt x="8145" y="0"/>
                  </a:cubicBezTo>
                  <a:cubicBezTo>
                    <a:pt x="12531" y="0"/>
                    <a:pt x="16291" y="3759"/>
                    <a:pt x="16291" y="7519"/>
                  </a:cubicBezTo>
                  <a:close/>
                </a:path>
              </a:pathLst>
            </a:custGeom>
            <a:solidFill>
              <a:srgbClr val="FFFFFF">
                <a:alpha val="40000"/>
              </a:srgbClr>
            </a:solidFill>
            <a:ln w="6263" cap="flat">
              <a:noFill/>
              <a:prstDash val="solid"/>
              <a:miter/>
            </a:ln>
          </p:spPr>
          <p:txBody>
            <a:bodyPr rtlCol="0" anchor="ctr"/>
            <a:lstStyle/>
            <a:p>
              <a:endParaRPr lang="en-US"/>
            </a:p>
          </p:txBody>
        </p:sp>
        <p:sp>
          <p:nvSpPr>
            <p:cNvPr id="113" name="Graphic 2">
              <a:extLst>
                <a:ext uri="{FF2B5EF4-FFF2-40B4-BE49-F238E27FC236}">
                  <a16:creationId xmlns:a16="http://schemas.microsoft.com/office/drawing/2014/main" id="{76D1AFAF-F8F1-4CEA-9DCA-7DB6E5C527E5}"/>
                </a:ext>
              </a:extLst>
            </p:cNvPr>
            <p:cNvSpPr/>
            <p:nvPr/>
          </p:nvSpPr>
          <p:spPr>
            <a:xfrm>
              <a:off x="4746222" y="2877492"/>
              <a:ext cx="16290" cy="14559"/>
            </a:xfrm>
            <a:custGeom>
              <a:avLst/>
              <a:gdLst>
                <a:gd name="connsiteX0" fmla="*/ 16291 w 16290"/>
                <a:gd name="connsiteY0" fmla="*/ 7599 h 14559"/>
                <a:gd name="connsiteX1" fmla="*/ 8145 w 16290"/>
                <a:gd name="connsiteY1" fmla="*/ 14491 h 14559"/>
                <a:gd name="connsiteX2" fmla="*/ 0 w 16290"/>
                <a:gd name="connsiteY2" fmla="*/ 6972 h 14559"/>
                <a:gd name="connsiteX3" fmla="*/ 8145 w 16290"/>
                <a:gd name="connsiteY3" fmla="*/ 80 h 14559"/>
                <a:gd name="connsiteX4" fmla="*/ 16291 w 16290"/>
                <a:gd name="connsiteY4" fmla="*/ 7599 h 14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90" h="14559">
                  <a:moveTo>
                    <a:pt x="16291" y="7599"/>
                  </a:moveTo>
                  <a:cubicBezTo>
                    <a:pt x="16291" y="11358"/>
                    <a:pt x="12531" y="15118"/>
                    <a:pt x="8145" y="14491"/>
                  </a:cubicBezTo>
                  <a:cubicBezTo>
                    <a:pt x="3759" y="14491"/>
                    <a:pt x="0" y="11358"/>
                    <a:pt x="0" y="6972"/>
                  </a:cubicBezTo>
                  <a:cubicBezTo>
                    <a:pt x="0" y="2586"/>
                    <a:pt x="3759" y="-547"/>
                    <a:pt x="8145" y="80"/>
                  </a:cubicBezTo>
                  <a:cubicBezTo>
                    <a:pt x="12531" y="80"/>
                    <a:pt x="16291" y="3213"/>
                    <a:pt x="16291" y="7599"/>
                  </a:cubicBezTo>
                  <a:close/>
                </a:path>
              </a:pathLst>
            </a:custGeom>
            <a:solidFill>
              <a:srgbClr val="FFFFFF">
                <a:alpha val="40000"/>
              </a:srgbClr>
            </a:solidFill>
            <a:ln w="6263" cap="flat">
              <a:noFill/>
              <a:prstDash val="solid"/>
              <a:miter/>
            </a:ln>
          </p:spPr>
          <p:txBody>
            <a:bodyPr rtlCol="0" anchor="ctr"/>
            <a:lstStyle/>
            <a:p>
              <a:endParaRPr lang="en-US"/>
            </a:p>
          </p:txBody>
        </p:sp>
        <p:sp>
          <p:nvSpPr>
            <p:cNvPr id="114" name="Graphic 2">
              <a:extLst>
                <a:ext uri="{FF2B5EF4-FFF2-40B4-BE49-F238E27FC236}">
                  <a16:creationId xmlns:a16="http://schemas.microsoft.com/office/drawing/2014/main" id="{24FFC754-5198-4F25-8C87-1BBEC151BC3C}"/>
                </a:ext>
              </a:extLst>
            </p:cNvPr>
            <p:cNvSpPr/>
            <p:nvPr/>
          </p:nvSpPr>
          <p:spPr>
            <a:xfrm>
              <a:off x="4778803" y="2877572"/>
              <a:ext cx="239349" cy="62656"/>
            </a:xfrm>
            <a:custGeom>
              <a:avLst/>
              <a:gdLst>
                <a:gd name="connsiteX0" fmla="*/ 239349 w 239349"/>
                <a:gd name="connsiteY0" fmla="*/ 62657 h 62656"/>
                <a:gd name="connsiteX1" fmla="*/ 0 w 239349"/>
                <a:gd name="connsiteY1" fmla="*/ 60777 h 62656"/>
                <a:gd name="connsiteX2" fmla="*/ 0 w 239349"/>
                <a:gd name="connsiteY2" fmla="*/ 0 h 62656"/>
                <a:gd name="connsiteX3" fmla="*/ 239349 w 239349"/>
                <a:gd name="connsiteY3" fmla="*/ 3759 h 62656"/>
              </a:gdLst>
              <a:ahLst/>
              <a:cxnLst>
                <a:cxn ang="0">
                  <a:pos x="connsiteX0" y="connsiteY0"/>
                </a:cxn>
                <a:cxn ang="0">
                  <a:pos x="connsiteX1" y="connsiteY1"/>
                </a:cxn>
                <a:cxn ang="0">
                  <a:pos x="connsiteX2" y="connsiteY2"/>
                </a:cxn>
                <a:cxn ang="0">
                  <a:pos x="connsiteX3" y="connsiteY3"/>
                </a:cxn>
              </a:cxnLst>
              <a:rect l="l" t="t" r="r" b="b"/>
              <a:pathLst>
                <a:path w="239349" h="62656">
                  <a:moveTo>
                    <a:pt x="239349" y="62657"/>
                  </a:moveTo>
                  <a:lnTo>
                    <a:pt x="0" y="60777"/>
                  </a:lnTo>
                  <a:lnTo>
                    <a:pt x="0" y="0"/>
                  </a:lnTo>
                  <a:lnTo>
                    <a:pt x="239349" y="3759"/>
                  </a:lnTo>
                  <a:close/>
                </a:path>
              </a:pathLst>
            </a:custGeom>
            <a:solidFill>
              <a:srgbClr val="444B8C"/>
            </a:solidFill>
            <a:ln w="6263" cap="flat">
              <a:noFill/>
              <a:prstDash val="solid"/>
              <a:miter/>
            </a:ln>
          </p:spPr>
          <p:txBody>
            <a:bodyPr rtlCol="0" anchor="ctr"/>
            <a:lstStyle/>
            <a:p>
              <a:endParaRPr lang="en-US"/>
            </a:p>
          </p:txBody>
        </p:sp>
        <p:grpSp>
          <p:nvGrpSpPr>
            <p:cNvPr id="115" name="Graphic 2">
              <a:extLst>
                <a:ext uri="{FF2B5EF4-FFF2-40B4-BE49-F238E27FC236}">
                  <a16:creationId xmlns:a16="http://schemas.microsoft.com/office/drawing/2014/main" id="{746E1C5F-2CB0-4028-85E8-6759E17BF777}"/>
                </a:ext>
              </a:extLst>
            </p:cNvPr>
            <p:cNvGrpSpPr/>
            <p:nvPr/>
          </p:nvGrpSpPr>
          <p:grpSpPr>
            <a:xfrm>
              <a:off x="4795094" y="2885091"/>
              <a:ext cx="208020" cy="50752"/>
              <a:chOff x="4795094" y="2885091"/>
              <a:chExt cx="208020" cy="50752"/>
            </a:xfrm>
            <a:solidFill>
              <a:srgbClr val="FFFFFF"/>
            </a:solidFill>
          </p:grpSpPr>
          <p:sp>
            <p:nvSpPr>
              <p:cNvPr id="116" name="Graphic 2">
                <a:extLst>
                  <a:ext uri="{FF2B5EF4-FFF2-40B4-BE49-F238E27FC236}">
                    <a16:creationId xmlns:a16="http://schemas.microsoft.com/office/drawing/2014/main" id="{4DAEB0AA-19CE-4EE3-B0FA-B3D0D7E4C7CC}"/>
                  </a:ext>
                </a:extLst>
              </p:cNvPr>
              <p:cNvSpPr/>
              <p:nvPr/>
            </p:nvSpPr>
            <p:spPr>
              <a:xfrm>
                <a:off x="4795094" y="2885091"/>
                <a:ext cx="7518" cy="48872"/>
              </a:xfrm>
              <a:custGeom>
                <a:avLst/>
                <a:gdLst>
                  <a:gd name="connsiteX0" fmla="*/ 7519 w 7518"/>
                  <a:gd name="connsiteY0" fmla="*/ 48872 h 48872"/>
                  <a:gd name="connsiteX1" fmla="*/ 0 w 7518"/>
                  <a:gd name="connsiteY1" fmla="*/ 48872 h 48872"/>
                  <a:gd name="connsiteX2" fmla="*/ 0 w 7518"/>
                  <a:gd name="connsiteY2" fmla="*/ 0 h 48872"/>
                  <a:gd name="connsiteX3" fmla="*/ 7519 w 7518"/>
                  <a:gd name="connsiteY3" fmla="*/ 627 h 48872"/>
                </a:gdLst>
                <a:ahLst/>
                <a:cxnLst>
                  <a:cxn ang="0">
                    <a:pos x="connsiteX0" y="connsiteY0"/>
                  </a:cxn>
                  <a:cxn ang="0">
                    <a:pos x="connsiteX1" y="connsiteY1"/>
                  </a:cxn>
                  <a:cxn ang="0">
                    <a:pos x="connsiteX2" y="connsiteY2"/>
                  </a:cxn>
                  <a:cxn ang="0">
                    <a:pos x="connsiteX3" y="connsiteY3"/>
                  </a:cxn>
                </a:cxnLst>
                <a:rect l="l" t="t" r="r" b="b"/>
                <a:pathLst>
                  <a:path w="7518" h="48872">
                    <a:moveTo>
                      <a:pt x="7519" y="48872"/>
                    </a:moveTo>
                    <a:lnTo>
                      <a:pt x="0" y="48872"/>
                    </a:lnTo>
                    <a:lnTo>
                      <a:pt x="0" y="0"/>
                    </a:lnTo>
                    <a:lnTo>
                      <a:pt x="7519" y="627"/>
                    </a:lnTo>
                    <a:close/>
                  </a:path>
                </a:pathLst>
              </a:custGeom>
              <a:solidFill>
                <a:srgbClr val="FFFFFF"/>
              </a:solidFill>
              <a:ln w="6263" cap="flat">
                <a:noFill/>
                <a:prstDash val="solid"/>
                <a:miter/>
              </a:ln>
            </p:spPr>
            <p:txBody>
              <a:bodyPr rtlCol="0" anchor="ctr"/>
              <a:lstStyle/>
              <a:p>
                <a:endParaRPr lang="en-US"/>
              </a:p>
            </p:txBody>
          </p:sp>
          <p:sp>
            <p:nvSpPr>
              <p:cNvPr id="117" name="Graphic 2">
                <a:extLst>
                  <a:ext uri="{FF2B5EF4-FFF2-40B4-BE49-F238E27FC236}">
                    <a16:creationId xmlns:a16="http://schemas.microsoft.com/office/drawing/2014/main" id="{67678D88-5787-4648-988A-29827F3BA636}"/>
                  </a:ext>
                </a:extLst>
              </p:cNvPr>
              <p:cNvSpPr/>
              <p:nvPr/>
            </p:nvSpPr>
            <p:spPr>
              <a:xfrm>
                <a:off x="4808252" y="2885718"/>
                <a:ext cx="6892" cy="48872"/>
              </a:xfrm>
              <a:custGeom>
                <a:avLst/>
                <a:gdLst>
                  <a:gd name="connsiteX0" fmla="*/ 6892 w 6892"/>
                  <a:gd name="connsiteY0" fmla="*/ 48872 h 48872"/>
                  <a:gd name="connsiteX1" fmla="*/ 0 w 6892"/>
                  <a:gd name="connsiteY1" fmla="*/ 48246 h 48872"/>
                  <a:gd name="connsiteX2" fmla="*/ 0 w 6892"/>
                  <a:gd name="connsiteY2" fmla="*/ 0 h 48872"/>
                  <a:gd name="connsiteX3" fmla="*/ 6892 w 6892"/>
                  <a:gd name="connsiteY3" fmla="*/ 0 h 48872"/>
                </a:gdLst>
                <a:ahLst/>
                <a:cxnLst>
                  <a:cxn ang="0">
                    <a:pos x="connsiteX0" y="connsiteY0"/>
                  </a:cxn>
                  <a:cxn ang="0">
                    <a:pos x="connsiteX1" y="connsiteY1"/>
                  </a:cxn>
                  <a:cxn ang="0">
                    <a:pos x="connsiteX2" y="connsiteY2"/>
                  </a:cxn>
                  <a:cxn ang="0">
                    <a:pos x="connsiteX3" y="connsiteY3"/>
                  </a:cxn>
                </a:cxnLst>
                <a:rect l="l" t="t" r="r" b="b"/>
                <a:pathLst>
                  <a:path w="6892" h="48872">
                    <a:moveTo>
                      <a:pt x="6892" y="48872"/>
                    </a:moveTo>
                    <a:lnTo>
                      <a:pt x="0" y="48246"/>
                    </a:lnTo>
                    <a:lnTo>
                      <a:pt x="0" y="0"/>
                    </a:lnTo>
                    <a:lnTo>
                      <a:pt x="6892" y="0"/>
                    </a:lnTo>
                    <a:close/>
                  </a:path>
                </a:pathLst>
              </a:custGeom>
              <a:solidFill>
                <a:srgbClr val="FFFFFF"/>
              </a:solidFill>
              <a:ln w="6263" cap="flat">
                <a:noFill/>
                <a:prstDash val="solid"/>
                <a:miter/>
              </a:ln>
            </p:spPr>
            <p:txBody>
              <a:bodyPr rtlCol="0" anchor="ctr"/>
              <a:lstStyle/>
              <a:p>
                <a:endParaRPr lang="en-US"/>
              </a:p>
            </p:txBody>
          </p:sp>
          <p:sp>
            <p:nvSpPr>
              <p:cNvPr id="118" name="Graphic 2">
                <a:extLst>
                  <a:ext uri="{FF2B5EF4-FFF2-40B4-BE49-F238E27FC236}">
                    <a16:creationId xmlns:a16="http://schemas.microsoft.com/office/drawing/2014/main" id="{E00ED38D-2E21-4845-9467-B1FBBF8E7041}"/>
                  </a:ext>
                </a:extLst>
              </p:cNvPr>
              <p:cNvSpPr/>
              <p:nvPr/>
            </p:nvSpPr>
            <p:spPr>
              <a:xfrm>
                <a:off x="4820783" y="2885718"/>
                <a:ext cx="6892" cy="48872"/>
              </a:xfrm>
              <a:custGeom>
                <a:avLst/>
                <a:gdLst>
                  <a:gd name="connsiteX0" fmla="*/ 6892 w 6892"/>
                  <a:gd name="connsiteY0" fmla="*/ 48872 h 48872"/>
                  <a:gd name="connsiteX1" fmla="*/ 0 w 6892"/>
                  <a:gd name="connsiteY1" fmla="*/ 48872 h 48872"/>
                  <a:gd name="connsiteX2" fmla="*/ 0 w 6892"/>
                  <a:gd name="connsiteY2" fmla="*/ 0 h 48872"/>
                  <a:gd name="connsiteX3" fmla="*/ 6892 w 6892"/>
                  <a:gd name="connsiteY3" fmla="*/ 0 h 48872"/>
                </a:gdLst>
                <a:ahLst/>
                <a:cxnLst>
                  <a:cxn ang="0">
                    <a:pos x="connsiteX0" y="connsiteY0"/>
                  </a:cxn>
                  <a:cxn ang="0">
                    <a:pos x="connsiteX1" y="connsiteY1"/>
                  </a:cxn>
                  <a:cxn ang="0">
                    <a:pos x="connsiteX2" y="connsiteY2"/>
                  </a:cxn>
                  <a:cxn ang="0">
                    <a:pos x="connsiteX3" y="connsiteY3"/>
                  </a:cxn>
                </a:cxnLst>
                <a:rect l="l" t="t" r="r" b="b"/>
                <a:pathLst>
                  <a:path w="6892" h="48872">
                    <a:moveTo>
                      <a:pt x="6892" y="48872"/>
                    </a:moveTo>
                    <a:lnTo>
                      <a:pt x="0" y="48872"/>
                    </a:lnTo>
                    <a:lnTo>
                      <a:pt x="0" y="0"/>
                    </a:lnTo>
                    <a:lnTo>
                      <a:pt x="6892" y="0"/>
                    </a:lnTo>
                    <a:close/>
                  </a:path>
                </a:pathLst>
              </a:custGeom>
              <a:solidFill>
                <a:srgbClr val="FFFFFF"/>
              </a:solidFill>
              <a:ln w="6263" cap="flat">
                <a:noFill/>
                <a:prstDash val="solid"/>
                <a:miter/>
              </a:ln>
            </p:spPr>
            <p:txBody>
              <a:bodyPr rtlCol="0" anchor="ctr"/>
              <a:lstStyle/>
              <a:p>
                <a:endParaRPr lang="en-US"/>
              </a:p>
            </p:txBody>
          </p:sp>
          <p:sp>
            <p:nvSpPr>
              <p:cNvPr id="119" name="Graphic 2">
                <a:extLst>
                  <a:ext uri="{FF2B5EF4-FFF2-40B4-BE49-F238E27FC236}">
                    <a16:creationId xmlns:a16="http://schemas.microsoft.com/office/drawing/2014/main" id="{8A1ED5A7-FBBB-49CC-8BE7-369C5EE47E40}"/>
                  </a:ext>
                </a:extLst>
              </p:cNvPr>
              <p:cNvSpPr/>
              <p:nvPr/>
            </p:nvSpPr>
            <p:spPr>
              <a:xfrm>
                <a:off x="4833315" y="2885718"/>
                <a:ext cx="7518" cy="48872"/>
              </a:xfrm>
              <a:custGeom>
                <a:avLst/>
                <a:gdLst>
                  <a:gd name="connsiteX0" fmla="*/ 7519 w 7518"/>
                  <a:gd name="connsiteY0" fmla="*/ 48872 h 48872"/>
                  <a:gd name="connsiteX1" fmla="*/ 0 w 7518"/>
                  <a:gd name="connsiteY1" fmla="*/ 48872 h 48872"/>
                  <a:gd name="connsiteX2" fmla="*/ 0 w 7518"/>
                  <a:gd name="connsiteY2" fmla="*/ 0 h 48872"/>
                  <a:gd name="connsiteX3" fmla="*/ 7519 w 7518"/>
                  <a:gd name="connsiteY3" fmla="*/ 0 h 48872"/>
                </a:gdLst>
                <a:ahLst/>
                <a:cxnLst>
                  <a:cxn ang="0">
                    <a:pos x="connsiteX0" y="connsiteY0"/>
                  </a:cxn>
                  <a:cxn ang="0">
                    <a:pos x="connsiteX1" y="connsiteY1"/>
                  </a:cxn>
                  <a:cxn ang="0">
                    <a:pos x="connsiteX2" y="connsiteY2"/>
                  </a:cxn>
                  <a:cxn ang="0">
                    <a:pos x="connsiteX3" y="connsiteY3"/>
                  </a:cxn>
                </a:cxnLst>
                <a:rect l="l" t="t" r="r" b="b"/>
                <a:pathLst>
                  <a:path w="7518" h="48872">
                    <a:moveTo>
                      <a:pt x="7519" y="48872"/>
                    </a:moveTo>
                    <a:lnTo>
                      <a:pt x="0" y="48872"/>
                    </a:lnTo>
                    <a:lnTo>
                      <a:pt x="0" y="0"/>
                    </a:lnTo>
                    <a:lnTo>
                      <a:pt x="7519" y="0"/>
                    </a:lnTo>
                    <a:close/>
                  </a:path>
                </a:pathLst>
              </a:custGeom>
              <a:solidFill>
                <a:srgbClr val="FFFFFF"/>
              </a:solidFill>
              <a:ln w="6263" cap="flat">
                <a:noFill/>
                <a:prstDash val="solid"/>
                <a:miter/>
              </a:ln>
            </p:spPr>
            <p:txBody>
              <a:bodyPr rtlCol="0" anchor="ctr"/>
              <a:lstStyle/>
              <a:p>
                <a:endParaRPr lang="en-US"/>
              </a:p>
            </p:txBody>
          </p:sp>
          <p:sp>
            <p:nvSpPr>
              <p:cNvPr id="120" name="Graphic 2">
                <a:extLst>
                  <a:ext uri="{FF2B5EF4-FFF2-40B4-BE49-F238E27FC236}">
                    <a16:creationId xmlns:a16="http://schemas.microsoft.com/office/drawing/2014/main" id="{0EA8BE5A-FECF-4996-B768-49AA7A451770}"/>
                  </a:ext>
                </a:extLst>
              </p:cNvPr>
              <p:cNvSpPr/>
              <p:nvPr/>
            </p:nvSpPr>
            <p:spPr>
              <a:xfrm>
                <a:off x="4846473" y="2885718"/>
                <a:ext cx="6892" cy="48872"/>
              </a:xfrm>
              <a:custGeom>
                <a:avLst/>
                <a:gdLst>
                  <a:gd name="connsiteX0" fmla="*/ 6892 w 6892"/>
                  <a:gd name="connsiteY0" fmla="*/ 48872 h 48872"/>
                  <a:gd name="connsiteX1" fmla="*/ 0 w 6892"/>
                  <a:gd name="connsiteY1" fmla="*/ 48872 h 48872"/>
                  <a:gd name="connsiteX2" fmla="*/ 0 w 6892"/>
                  <a:gd name="connsiteY2" fmla="*/ 0 h 48872"/>
                  <a:gd name="connsiteX3" fmla="*/ 6892 w 6892"/>
                  <a:gd name="connsiteY3" fmla="*/ 627 h 48872"/>
                </a:gdLst>
                <a:ahLst/>
                <a:cxnLst>
                  <a:cxn ang="0">
                    <a:pos x="connsiteX0" y="connsiteY0"/>
                  </a:cxn>
                  <a:cxn ang="0">
                    <a:pos x="connsiteX1" y="connsiteY1"/>
                  </a:cxn>
                  <a:cxn ang="0">
                    <a:pos x="connsiteX2" y="connsiteY2"/>
                  </a:cxn>
                  <a:cxn ang="0">
                    <a:pos x="connsiteX3" y="connsiteY3"/>
                  </a:cxn>
                </a:cxnLst>
                <a:rect l="l" t="t" r="r" b="b"/>
                <a:pathLst>
                  <a:path w="6892" h="48872">
                    <a:moveTo>
                      <a:pt x="6892" y="48872"/>
                    </a:moveTo>
                    <a:lnTo>
                      <a:pt x="0" y="48872"/>
                    </a:lnTo>
                    <a:lnTo>
                      <a:pt x="0" y="0"/>
                    </a:lnTo>
                    <a:lnTo>
                      <a:pt x="6892" y="627"/>
                    </a:lnTo>
                    <a:close/>
                  </a:path>
                </a:pathLst>
              </a:custGeom>
              <a:solidFill>
                <a:srgbClr val="FFFFFF"/>
              </a:solidFill>
              <a:ln w="6263" cap="flat">
                <a:noFill/>
                <a:prstDash val="solid"/>
                <a:miter/>
              </a:ln>
            </p:spPr>
            <p:txBody>
              <a:bodyPr rtlCol="0" anchor="ctr"/>
              <a:lstStyle/>
              <a:p>
                <a:endParaRPr lang="en-US"/>
              </a:p>
            </p:txBody>
          </p:sp>
          <p:sp>
            <p:nvSpPr>
              <p:cNvPr id="121" name="Graphic 2">
                <a:extLst>
                  <a:ext uri="{FF2B5EF4-FFF2-40B4-BE49-F238E27FC236}">
                    <a16:creationId xmlns:a16="http://schemas.microsoft.com/office/drawing/2014/main" id="{E4688554-1E07-4BEF-B1A8-EC59743AF428}"/>
                  </a:ext>
                </a:extLst>
              </p:cNvPr>
              <p:cNvSpPr/>
              <p:nvPr/>
            </p:nvSpPr>
            <p:spPr>
              <a:xfrm>
                <a:off x="4859004" y="2886344"/>
                <a:ext cx="6892" cy="48245"/>
              </a:xfrm>
              <a:custGeom>
                <a:avLst/>
                <a:gdLst>
                  <a:gd name="connsiteX0" fmla="*/ 6892 w 6892"/>
                  <a:gd name="connsiteY0" fmla="*/ 48246 h 48245"/>
                  <a:gd name="connsiteX1" fmla="*/ 0 w 6892"/>
                  <a:gd name="connsiteY1" fmla="*/ 48246 h 48245"/>
                  <a:gd name="connsiteX2" fmla="*/ 0 w 6892"/>
                  <a:gd name="connsiteY2" fmla="*/ 0 h 48245"/>
                  <a:gd name="connsiteX3" fmla="*/ 6892 w 6892"/>
                  <a:gd name="connsiteY3" fmla="*/ 0 h 48245"/>
                </a:gdLst>
                <a:ahLst/>
                <a:cxnLst>
                  <a:cxn ang="0">
                    <a:pos x="connsiteX0" y="connsiteY0"/>
                  </a:cxn>
                  <a:cxn ang="0">
                    <a:pos x="connsiteX1" y="connsiteY1"/>
                  </a:cxn>
                  <a:cxn ang="0">
                    <a:pos x="connsiteX2" y="connsiteY2"/>
                  </a:cxn>
                  <a:cxn ang="0">
                    <a:pos x="connsiteX3" y="connsiteY3"/>
                  </a:cxn>
                </a:cxnLst>
                <a:rect l="l" t="t" r="r" b="b"/>
                <a:pathLst>
                  <a:path w="6892" h="48245">
                    <a:moveTo>
                      <a:pt x="6892" y="48246"/>
                    </a:moveTo>
                    <a:lnTo>
                      <a:pt x="0" y="48246"/>
                    </a:lnTo>
                    <a:lnTo>
                      <a:pt x="0" y="0"/>
                    </a:lnTo>
                    <a:lnTo>
                      <a:pt x="6892" y="0"/>
                    </a:lnTo>
                    <a:close/>
                  </a:path>
                </a:pathLst>
              </a:custGeom>
              <a:solidFill>
                <a:srgbClr val="FFFFFF"/>
              </a:solidFill>
              <a:ln w="6263" cap="flat">
                <a:noFill/>
                <a:prstDash val="solid"/>
                <a:miter/>
              </a:ln>
            </p:spPr>
            <p:txBody>
              <a:bodyPr rtlCol="0" anchor="ctr"/>
              <a:lstStyle/>
              <a:p>
                <a:endParaRPr lang="en-US"/>
              </a:p>
            </p:txBody>
          </p:sp>
          <p:sp>
            <p:nvSpPr>
              <p:cNvPr id="122" name="Graphic 2">
                <a:extLst>
                  <a:ext uri="{FF2B5EF4-FFF2-40B4-BE49-F238E27FC236}">
                    <a16:creationId xmlns:a16="http://schemas.microsoft.com/office/drawing/2014/main" id="{02385D4B-47CC-4296-995D-EE4200243448}"/>
                  </a:ext>
                </a:extLst>
              </p:cNvPr>
              <p:cNvSpPr/>
              <p:nvPr/>
            </p:nvSpPr>
            <p:spPr>
              <a:xfrm>
                <a:off x="4871535" y="2886344"/>
                <a:ext cx="7518" cy="48245"/>
              </a:xfrm>
              <a:custGeom>
                <a:avLst/>
                <a:gdLst>
                  <a:gd name="connsiteX0" fmla="*/ 7519 w 7518"/>
                  <a:gd name="connsiteY0" fmla="*/ 48246 h 48245"/>
                  <a:gd name="connsiteX1" fmla="*/ 0 w 7518"/>
                  <a:gd name="connsiteY1" fmla="*/ 48246 h 48245"/>
                  <a:gd name="connsiteX2" fmla="*/ 0 w 7518"/>
                  <a:gd name="connsiteY2" fmla="*/ 0 h 48245"/>
                  <a:gd name="connsiteX3" fmla="*/ 7519 w 7518"/>
                  <a:gd name="connsiteY3" fmla="*/ 0 h 48245"/>
                </a:gdLst>
                <a:ahLst/>
                <a:cxnLst>
                  <a:cxn ang="0">
                    <a:pos x="connsiteX0" y="connsiteY0"/>
                  </a:cxn>
                  <a:cxn ang="0">
                    <a:pos x="connsiteX1" y="connsiteY1"/>
                  </a:cxn>
                  <a:cxn ang="0">
                    <a:pos x="connsiteX2" y="connsiteY2"/>
                  </a:cxn>
                  <a:cxn ang="0">
                    <a:pos x="connsiteX3" y="connsiteY3"/>
                  </a:cxn>
                </a:cxnLst>
                <a:rect l="l" t="t" r="r" b="b"/>
                <a:pathLst>
                  <a:path w="7518" h="48245">
                    <a:moveTo>
                      <a:pt x="7519" y="48246"/>
                    </a:moveTo>
                    <a:lnTo>
                      <a:pt x="0" y="48246"/>
                    </a:lnTo>
                    <a:lnTo>
                      <a:pt x="0" y="0"/>
                    </a:lnTo>
                    <a:lnTo>
                      <a:pt x="7519" y="0"/>
                    </a:lnTo>
                    <a:close/>
                  </a:path>
                </a:pathLst>
              </a:custGeom>
              <a:solidFill>
                <a:srgbClr val="FFFFFF"/>
              </a:solidFill>
              <a:ln w="6263" cap="flat">
                <a:noFill/>
                <a:prstDash val="solid"/>
                <a:miter/>
              </a:ln>
            </p:spPr>
            <p:txBody>
              <a:bodyPr rtlCol="0" anchor="ctr"/>
              <a:lstStyle/>
              <a:p>
                <a:endParaRPr lang="en-US"/>
              </a:p>
            </p:txBody>
          </p:sp>
          <p:sp>
            <p:nvSpPr>
              <p:cNvPr id="123" name="Graphic 2">
                <a:extLst>
                  <a:ext uri="{FF2B5EF4-FFF2-40B4-BE49-F238E27FC236}">
                    <a16:creationId xmlns:a16="http://schemas.microsoft.com/office/drawing/2014/main" id="{CC912601-02F4-4170-B6DB-5A601C8E1485}"/>
                  </a:ext>
                </a:extLst>
              </p:cNvPr>
              <p:cNvSpPr/>
              <p:nvPr/>
            </p:nvSpPr>
            <p:spPr>
              <a:xfrm>
                <a:off x="4884067" y="2886344"/>
                <a:ext cx="7518" cy="48245"/>
              </a:xfrm>
              <a:custGeom>
                <a:avLst/>
                <a:gdLst>
                  <a:gd name="connsiteX0" fmla="*/ 7519 w 7518"/>
                  <a:gd name="connsiteY0" fmla="*/ 48246 h 48245"/>
                  <a:gd name="connsiteX1" fmla="*/ 0 w 7518"/>
                  <a:gd name="connsiteY1" fmla="*/ 48246 h 48245"/>
                  <a:gd name="connsiteX2" fmla="*/ 0 w 7518"/>
                  <a:gd name="connsiteY2" fmla="*/ 0 h 48245"/>
                  <a:gd name="connsiteX3" fmla="*/ 7519 w 7518"/>
                  <a:gd name="connsiteY3" fmla="*/ 0 h 48245"/>
                </a:gdLst>
                <a:ahLst/>
                <a:cxnLst>
                  <a:cxn ang="0">
                    <a:pos x="connsiteX0" y="connsiteY0"/>
                  </a:cxn>
                  <a:cxn ang="0">
                    <a:pos x="connsiteX1" y="connsiteY1"/>
                  </a:cxn>
                  <a:cxn ang="0">
                    <a:pos x="connsiteX2" y="connsiteY2"/>
                  </a:cxn>
                  <a:cxn ang="0">
                    <a:pos x="connsiteX3" y="connsiteY3"/>
                  </a:cxn>
                </a:cxnLst>
                <a:rect l="l" t="t" r="r" b="b"/>
                <a:pathLst>
                  <a:path w="7518" h="48245">
                    <a:moveTo>
                      <a:pt x="7519" y="48246"/>
                    </a:moveTo>
                    <a:lnTo>
                      <a:pt x="0" y="48246"/>
                    </a:lnTo>
                    <a:lnTo>
                      <a:pt x="0" y="0"/>
                    </a:lnTo>
                    <a:lnTo>
                      <a:pt x="7519" y="0"/>
                    </a:lnTo>
                    <a:close/>
                  </a:path>
                </a:pathLst>
              </a:custGeom>
              <a:solidFill>
                <a:srgbClr val="FFFFFF"/>
              </a:solidFill>
              <a:ln w="6263" cap="flat">
                <a:noFill/>
                <a:prstDash val="solid"/>
                <a:miter/>
              </a:ln>
            </p:spPr>
            <p:txBody>
              <a:bodyPr rtlCol="0" anchor="ctr"/>
              <a:lstStyle/>
              <a:p>
                <a:endParaRPr lang="en-US"/>
              </a:p>
            </p:txBody>
          </p:sp>
          <p:sp>
            <p:nvSpPr>
              <p:cNvPr id="124" name="Graphic 2">
                <a:extLst>
                  <a:ext uri="{FF2B5EF4-FFF2-40B4-BE49-F238E27FC236}">
                    <a16:creationId xmlns:a16="http://schemas.microsoft.com/office/drawing/2014/main" id="{1F159286-EFCA-4948-BD50-6EAF6B2CF1DA}"/>
                  </a:ext>
                </a:extLst>
              </p:cNvPr>
              <p:cNvSpPr/>
              <p:nvPr/>
            </p:nvSpPr>
            <p:spPr>
              <a:xfrm>
                <a:off x="4896598" y="2886344"/>
                <a:ext cx="7518" cy="48872"/>
              </a:xfrm>
              <a:custGeom>
                <a:avLst/>
                <a:gdLst>
                  <a:gd name="connsiteX0" fmla="*/ 7519 w 7518"/>
                  <a:gd name="connsiteY0" fmla="*/ 48872 h 48872"/>
                  <a:gd name="connsiteX1" fmla="*/ 0 w 7518"/>
                  <a:gd name="connsiteY1" fmla="*/ 48246 h 48872"/>
                  <a:gd name="connsiteX2" fmla="*/ 0 w 7518"/>
                  <a:gd name="connsiteY2" fmla="*/ 0 h 48872"/>
                  <a:gd name="connsiteX3" fmla="*/ 7519 w 7518"/>
                  <a:gd name="connsiteY3" fmla="*/ 626 h 48872"/>
                </a:gdLst>
                <a:ahLst/>
                <a:cxnLst>
                  <a:cxn ang="0">
                    <a:pos x="connsiteX0" y="connsiteY0"/>
                  </a:cxn>
                  <a:cxn ang="0">
                    <a:pos x="connsiteX1" y="connsiteY1"/>
                  </a:cxn>
                  <a:cxn ang="0">
                    <a:pos x="connsiteX2" y="connsiteY2"/>
                  </a:cxn>
                  <a:cxn ang="0">
                    <a:pos x="connsiteX3" y="connsiteY3"/>
                  </a:cxn>
                </a:cxnLst>
                <a:rect l="l" t="t" r="r" b="b"/>
                <a:pathLst>
                  <a:path w="7518" h="48872">
                    <a:moveTo>
                      <a:pt x="7519" y="48872"/>
                    </a:moveTo>
                    <a:lnTo>
                      <a:pt x="0" y="48246"/>
                    </a:lnTo>
                    <a:lnTo>
                      <a:pt x="0" y="0"/>
                    </a:lnTo>
                    <a:lnTo>
                      <a:pt x="7519" y="626"/>
                    </a:lnTo>
                    <a:close/>
                  </a:path>
                </a:pathLst>
              </a:custGeom>
              <a:solidFill>
                <a:srgbClr val="FFFFFF"/>
              </a:solidFill>
              <a:ln w="6263" cap="flat">
                <a:noFill/>
                <a:prstDash val="solid"/>
                <a:miter/>
              </a:ln>
            </p:spPr>
            <p:txBody>
              <a:bodyPr rtlCol="0" anchor="ctr"/>
              <a:lstStyle/>
              <a:p>
                <a:endParaRPr lang="en-US"/>
              </a:p>
            </p:txBody>
          </p:sp>
          <p:sp>
            <p:nvSpPr>
              <p:cNvPr id="125" name="Graphic 2">
                <a:extLst>
                  <a:ext uri="{FF2B5EF4-FFF2-40B4-BE49-F238E27FC236}">
                    <a16:creationId xmlns:a16="http://schemas.microsoft.com/office/drawing/2014/main" id="{55A57D20-C1B0-4496-A9A5-7D5090C328A1}"/>
                  </a:ext>
                </a:extLst>
              </p:cNvPr>
              <p:cNvSpPr/>
              <p:nvPr/>
            </p:nvSpPr>
            <p:spPr>
              <a:xfrm>
                <a:off x="4909129" y="2886971"/>
                <a:ext cx="7518" cy="48245"/>
              </a:xfrm>
              <a:custGeom>
                <a:avLst/>
                <a:gdLst>
                  <a:gd name="connsiteX0" fmla="*/ 7519 w 7518"/>
                  <a:gd name="connsiteY0" fmla="*/ 48246 h 48245"/>
                  <a:gd name="connsiteX1" fmla="*/ 0 w 7518"/>
                  <a:gd name="connsiteY1" fmla="*/ 48246 h 48245"/>
                  <a:gd name="connsiteX2" fmla="*/ 0 w 7518"/>
                  <a:gd name="connsiteY2" fmla="*/ 0 h 48245"/>
                  <a:gd name="connsiteX3" fmla="*/ 7519 w 7518"/>
                  <a:gd name="connsiteY3" fmla="*/ 0 h 48245"/>
                </a:gdLst>
                <a:ahLst/>
                <a:cxnLst>
                  <a:cxn ang="0">
                    <a:pos x="connsiteX0" y="connsiteY0"/>
                  </a:cxn>
                  <a:cxn ang="0">
                    <a:pos x="connsiteX1" y="connsiteY1"/>
                  </a:cxn>
                  <a:cxn ang="0">
                    <a:pos x="connsiteX2" y="connsiteY2"/>
                  </a:cxn>
                  <a:cxn ang="0">
                    <a:pos x="connsiteX3" y="connsiteY3"/>
                  </a:cxn>
                </a:cxnLst>
                <a:rect l="l" t="t" r="r" b="b"/>
                <a:pathLst>
                  <a:path w="7518" h="48245">
                    <a:moveTo>
                      <a:pt x="7519" y="48246"/>
                    </a:moveTo>
                    <a:lnTo>
                      <a:pt x="0" y="48246"/>
                    </a:lnTo>
                    <a:lnTo>
                      <a:pt x="0" y="0"/>
                    </a:lnTo>
                    <a:lnTo>
                      <a:pt x="7519" y="0"/>
                    </a:lnTo>
                    <a:close/>
                  </a:path>
                </a:pathLst>
              </a:custGeom>
              <a:solidFill>
                <a:srgbClr val="FFFFFF"/>
              </a:solidFill>
              <a:ln w="6263" cap="flat">
                <a:noFill/>
                <a:prstDash val="solid"/>
                <a:miter/>
              </a:ln>
            </p:spPr>
            <p:txBody>
              <a:bodyPr rtlCol="0" anchor="ctr"/>
              <a:lstStyle/>
              <a:p>
                <a:endParaRPr lang="en-US"/>
              </a:p>
            </p:txBody>
          </p:sp>
          <p:sp>
            <p:nvSpPr>
              <p:cNvPr id="126" name="Graphic 2">
                <a:extLst>
                  <a:ext uri="{FF2B5EF4-FFF2-40B4-BE49-F238E27FC236}">
                    <a16:creationId xmlns:a16="http://schemas.microsoft.com/office/drawing/2014/main" id="{56E74595-72BF-4D30-9A70-8FAE2D0DBC4D}"/>
                  </a:ext>
                </a:extLst>
              </p:cNvPr>
              <p:cNvSpPr/>
              <p:nvPr/>
            </p:nvSpPr>
            <p:spPr>
              <a:xfrm>
                <a:off x="4921661" y="2886971"/>
                <a:ext cx="7518" cy="48245"/>
              </a:xfrm>
              <a:custGeom>
                <a:avLst/>
                <a:gdLst>
                  <a:gd name="connsiteX0" fmla="*/ 7519 w 7518"/>
                  <a:gd name="connsiteY0" fmla="*/ 48246 h 48245"/>
                  <a:gd name="connsiteX1" fmla="*/ 0 w 7518"/>
                  <a:gd name="connsiteY1" fmla="*/ 48246 h 48245"/>
                  <a:gd name="connsiteX2" fmla="*/ 0 w 7518"/>
                  <a:gd name="connsiteY2" fmla="*/ 0 h 48245"/>
                  <a:gd name="connsiteX3" fmla="*/ 7519 w 7518"/>
                  <a:gd name="connsiteY3" fmla="*/ 0 h 48245"/>
                </a:gdLst>
                <a:ahLst/>
                <a:cxnLst>
                  <a:cxn ang="0">
                    <a:pos x="connsiteX0" y="connsiteY0"/>
                  </a:cxn>
                  <a:cxn ang="0">
                    <a:pos x="connsiteX1" y="connsiteY1"/>
                  </a:cxn>
                  <a:cxn ang="0">
                    <a:pos x="connsiteX2" y="connsiteY2"/>
                  </a:cxn>
                  <a:cxn ang="0">
                    <a:pos x="connsiteX3" y="connsiteY3"/>
                  </a:cxn>
                </a:cxnLst>
                <a:rect l="l" t="t" r="r" b="b"/>
                <a:pathLst>
                  <a:path w="7518" h="48245">
                    <a:moveTo>
                      <a:pt x="7519" y="48246"/>
                    </a:moveTo>
                    <a:lnTo>
                      <a:pt x="0" y="48246"/>
                    </a:lnTo>
                    <a:lnTo>
                      <a:pt x="0" y="0"/>
                    </a:lnTo>
                    <a:lnTo>
                      <a:pt x="7519" y="0"/>
                    </a:lnTo>
                    <a:close/>
                  </a:path>
                </a:pathLst>
              </a:custGeom>
              <a:solidFill>
                <a:srgbClr val="FFFFFF"/>
              </a:solidFill>
              <a:ln w="6263" cap="flat">
                <a:noFill/>
                <a:prstDash val="solid"/>
                <a:miter/>
              </a:ln>
            </p:spPr>
            <p:txBody>
              <a:bodyPr rtlCol="0" anchor="ctr"/>
              <a:lstStyle/>
              <a:p>
                <a:endParaRPr lang="en-US"/>
              </a:p>
            </p:txBody>
          </p:sp>
          <p:sp>
            <p:nvSpPr>
              <p:cNvPr id="127" name="Graphic 2">
                <a:extLst>
                  <a:ext uri="{FF2B5EF4-FFF2-40B4-BE49-F238E27FC236}">
                    <a16:creationId xmlns:a16="http://schemas.microsoft.com/office/drawing/2014/main" id="{FB442604-121D-4A4A-8BD9-31109E0CECBE}"/>
                  </a:ext>
                </a:extLst>
              </p:cNvPr>
              <p:cNvSpPr/>
              <p:nvPr/>
            </p:nvSpPr>
            <p:spPr>
              <a:xfrm>
                <a:off x="4934192" y="2886971"/>
                <a:ext cx="7518" cy="48245"/>
              </a:xfrm>
              <a:custGeom>
                <a:avLst/>
                <a:gdLst>
                  <a:gd name="connsiteX0" fmla="*/ 7519 w 7518"/>
                  <a:gd name="connsiteY0" fmla="*/ 48246 h 48245"/>
                  <a:gd name="connsiteX1" fmla="*/ 0 w 7518"/>
                  <a:gd name="connsiteY1" fmla="*/ 48246 h 48245"/>
                  <a:gd name="connsiteX2" fmla="*/ 0 w 7518"/>
                  <a:gd name="connsiteY2" fmla="*/ 0 h 48245"/>
                  <a:gd name="connsiteX3" fmla="*/ 7519 w 7518"/>
                  <a:gd name="connsiteY3" fmla="*/ 0 h 48245"/>
                </a:gdLst>
                <a:ahLst/>
                <a:cxnLst>
                  <a:cxn ang="0">
                    <a:pos x="connsiteX0" y="connsiteY0"/>
                  </a:cxn>
                  <a:cxn ang="0">
                    <a:pos x="connsiteX1" y="connsiteY1"/>
                  </a:cxn>
                  <a:cxn ang="0">
                    <a:pos x="connsiteX2" y="connsiteY2"/>
                  </a:cxn>
                  <a:cxn ang="0">
                    <a:pos x="connsiteX3" y="connsiteY3"/>
                  </a:cxn>
                </a:cxnLst>
                <a:rect l="l" t="t" r="r" b="b"/>
                <a:pathLst>
                  <a:path w="7518" h="48245">
                    <a:moveTo>
                      <a:pt x="7519" y="48246"/>
                    </a:moveTo>
                    <a:lnTo>
                      <a:pt x="0" y="48246"/>
                    </a:lnTo>
                    <a:lnTo>
                      <a:pt x="0" y="0"/>
                    </a:lnTo>
                    <a:lnTo>
                      <a:pt x="7519" y="0"/>
                    </a:lnTo>
                    <a:close/>
                  </a:path>
                </a:pathLst>
              </a:custGeom>
              <a:solidFill>
                <a:srgbClr val="FFFFFF"/>
              </a:solidFill>
              <a:ln w="6263" cap="flat">
                <a:noFill/>
                <a:prstDash val="solid"/>
                <a:miter/>
              </a:ln>
            </p:spPr>
            <p:txBody>
              <a:bodyPr rtlCol="0" anchor="ctr"/>
              <a:lstStyle/>
              <a:p>
                <a:endParaRPr lang="en-US"/>
              </a:p>
            </p:txBody>
          </p:sp>
          <p:sp>
            <p:nvSpPr>
              <p:cNvPr id="128" name="Graphic 2">
                <a:extLst>
                  <a:ext uri="{FF2B5EF4-FFF2-40B4-BE49-F238E27FC236}">
                    <a16:creationId xmlns:a16="http://schemas.microsoft.com/office/drawing/2014/main" id="{F3857CED-4FCA-4BCA-8A9E-355A68A3CE51}"/>
                  </a:ext>
                </a:extLst>
              </p:cNvPr>
              <p:cNvSpPr/>
              <p:nvPr/>
            </p:nvSpPr>
            <p:spPr>
              <a:xfrm>
                <a:off x="4946724" y="2887597"/>
                <a:ext cx="6892" cy="47619"/>
              </a:xfrm>
              <a:custGeom>
                <a:avLst/>
                <a:gdLst>
                  <a:gd name="connsiteX0" fmla="*/ 6892 w 6892"/>
                  <a:gd name="connsiteY0" fmla="*/ 47619 h 47619"/>
                  <a:gd name="connsiteX1" fmla="*/ 0 w 6892"/>
                  <a:gd name="connsiteY1" fmla="*/ 47619 h 47619"/>
                  <a:gd name="connsiteX2" fmla="*/ 0 w 6892"/>
                  <a:gd name="connsiteY2" fmla="*/ 0 h 47619"/>
                  <a:gd name="connsiteX3" fmla="*/ 6892 w 6892"/>
                  <a:gd name="connsiteY3" fmla="*/ 0 h 47619"/>
                </a:gdLst>
                <a:ahLst/>
                <a:cxnLst>
                  <a:cxn ang="0">
                    <a:pos x="connsiteX0" y="connsiteY0"/>
                  </a:cxn>
                  <a:cxn ang="0">
                    <a:pos x="connsiteX1" y="connsiteY1"/>
                  </a:cxn>
                  <a:cxn ang="0">
                    <a:pos x="connsiteX2" y="connsiteY2"/>
                  </a:cxn>
                  <a:cxn ang="0">
                    <a:pos x="connsiteX3" y="connsiteY3"/>
                  </a:cxn>
                </a:cxnLst>
                <a:rect l="l" t="t" r="r" b="b"/>
                <a:pathLst>
                  <a:path w="6892" h="47619">
                    <a:moveTo>
                      <a:pt x="6892" y="47619"/>
                    </a:moveTo>
                    <a:lnTo>
                      <a:pt x="0" y="47619"/>
                    </a:lnTo>
                    <a:lnTo>
                      <a:pt x="0" y="0"/>
                    </a:lnTo>
                    <a:lnTo>
                      <a:pt x="6892" y="0"/>
                    </a:lnTo>
                    <a:close/>
                  </a:path>
                </a:pathLst>
              </a:custGeom>
              <a:solidFill>
                <a:srgbClr val="FFFFFF"/>
              </a:solidFill>
              <a:ln w="6263" cap="flat">
                <a:noFill/>
                <a:prstDash val="solid"/>
                <a:miter/>
              </a:ln>
            </p:spPr>
            <p:txBody>
              <a:bodyPr rtlCol="0" anchor="ctr"/>
              <a:lstStyle/>
              <a:p>
                <a:endParaRPr lang="en-US"/>
              </a:p>
            </p:txBody>
          </p:sp>
          <p:sp>
            <p:nvSpPr>
              <p:cNvPr id="129" name="Graphic 2">
                <a:extLst>
                  <a:ext uri="{FF2B5EF4-FFF2-40B4-BE49-F238E27FC236}">
                    <a16:creationId xmlns:a16="http://schemas.microsoft.com/office/drawing/2014/main" id="{9727C464-D736-42CA-9DEA-79D5D8BE0B44}"/>
                  </a:ext>
                </a:extLst>
              </p:cNvPr>
              <p:cNvSpPr/>
              <p:nvPr/>
            </p:nvSpPr>
            <p:spPr>
              <a:xfrm>
                <a:off x="4959255" y="2887597"/>
                <a:ext cx="6892" cy="47619"/>
              </a:xfrm>
              <a:custGeom>
                <a:avLst/>
                <a:gdLst>
                  <a:gd name="connsiteX0" fmla="*/ 6892 w 6892"/>
                  <a:gd name="connsiteY0" fmla="*/ 47619 h 47619"/>
                  <a:gd name="connsiteX1" fmla="*/ 0 w 6892"/>
                  <a:gd name="connsiteY1" fmla="*/ 47619 h 47619"/>
                  <a:gd name="connsiteX2" fmla="*/ 0 w 6892"/>
                  <a:gd name="connsiteY2" fmla="*/ 0 h 47619"/>
                  <a:gd name="connsiteX3" fmla="*/ 6892 w 6892"/>
                  <a:gd name="connsiteY3" fmla="*/ 0 h 47619"/>
                </a:gdLst>
                <a:ahLst/>
                <a:cxnLst>
                  <a:cxn ang="0">
                    <a:pos x="connsiteX0" y="connsiteY0"/>
                  </a:cxn>
                  <a:cxn ang="0">
                    <a:pos x="connsiteX1" y="connsiteY1"/>
                  </a:cxn>
                  <a:cxn ang="0">
                    <a:pos x="connsiteX2" y="connsiteY2"/>
                  </a:cxn>
                  <a:cxn ang="0">
                    <a:pos x="connsiteX3" y="connsiteY3"/>
                  </a:cxn>
                </a:cxnLst>
                <a:rect l="l" t="t" r="r" b="b"/>
                <a:pathLst>
                  <a:path w="6892" h="47619">
                    <a:moveTo>
                      <a:pt x="6892" y="47619"/>
                    </a:moveTo>
                    <a:lnTo>
                      <a:pt x="0" y="47619"/>
                    </a:lnTo>
                    <a:lnTo>
                      <a:pt x="0" y="0"/>
                    </a:lnTo>
                    <a:lnTo>
                      <a:pt x="6892" y="0"/>
                    </a:lnTo>
                    <a:close/>
                  </a:path>
                </a:pathLst>
              </a:custGeom>
              <a:solidFill>
                <a:srgbClr val="FFFFFF"/>
              </a:solidFill>
              <a:ln w="6263" cap="flat">
                <a:noFill/>
                <a:prstDash val="solid"/>
                <a:miter/>
              </a:ln>
            </p:spPr>
            <p:txBody>
              <a:bodyPr rtlCol="0" anchor="ctr"/>
              <a:lstStyle/>
              <a:p>
                <a:endParaRPr lang="en-US"/>
              </a:p>
            </p:txBody>
          </p:sp>
          <p:sp>
            <p:nvSpPr>
              <p:cNvPr id="130" name="Graphic 2">
                <a:extLst>
                  <a:ext uri="{FF2B5EF4-FFF2-40B4-BE49-F238E27FC236}">
                    <a16:creationId xmlns:a16="http://schemas.microsoft.com/office/drawing/2014/main" id="{F60D37C7-8FE4-4C48-8F98-A7ABA4C045AA}"/>
                  </a:ext>
                </a:extLst>
              </p:cNvPr>
              <p:cNvSpPr/>
              <p:nvPr/>
            </p:nvSpPr>
            <p:spPr>
              <a:xfrm>
                <a:off x="4971786" y="2887597"/>
                <a:ext cx="6892" cy="47619"/>
              </a:xfrm>
              <a:custGeom>
                <a:avLst/>
                <a:gdLst>
                  <a:gd name="connsiteX0" fmla="*/ 6892 w 6892"/>
                  <a:gd name="connsiteY0" fmla="*/ 47619 h 47619"/>
                  <a:gd name="connsiteX1" fmla="*/ 0 w 6892"/>
                  <a:gd name="connsiteY1" fmla="*/ 47619 h 47619"/>
                  <a:gd name="connsiteX2" fmla="*/ 0 w 6892"/>
                  <a:gd name="connsiteY2" fmla="*/ 0 h 47619"/>
                  <a:gd name="connsiteX3" fmla="*/ 6892 w 6892"/>
                  <a:gd name="connsiteY3" fmla="*/ 0 h 47619"/>
                </a:gdLst>
                <a:ahLst/>
                <a:cxnLst>
                  <a:cxn ang="0">
                    <a:pos x="connsiteX0" y="connsiteY0"/>
                  </a:cxn>
                  <a:cxn ang="0">
                    <a:pos x="connsiteX1" y="connsiteY1"/>
                  </a:cxn>
                  <a:cxn ang="0">
                    <a:pos x="connsiteX2" y="connsiteY2"/>
                  </a:cxn>
                  <a:cxn ang="0">
                    <a:pos x="connsiteX3" y="connsiteY3"/>
                  </a:cxn>
                </a:cxnLst>
                <a:rect l="l" t="t" r="r" b="b"/>
                <a:pathLst>
                  <a:path w="6892" h="47619">
                    <a:moveTo>
                      <a:pt x="6892" y="47619"/>
                    </a:moveTo>
                    <a:lnTo>
                      <a:pt x="0" y="47619"/>
                    </a:lnTo>
                    <a:lnTo>
                      <a:pt x="0" y="0"/>
                    </a:lnTo>
                    <a:lnTo>
                      <a:pt x="6892" y="0"/>
                    </a:lnTo>
                    <a:close/>
                  </a:path>
                </a:pathLst>
              </a:custGeom>
              <a:solidFill>
                <a:srgbClr val="FFFFFF"/>
              </a:solidFill>
              <a:ln w="6263" cap="flat">
                <a:noFill/>
                <a:prstDash val="solid"/>
                <a:miter/>
              </a:ln>
            </p:spPr>
            <p:txBody>
              <a:bodyPr rtlCol="0" anchor="ctr"/>
              <a:lstStyle/>
              <a:p>
                <a:endParaRPr lang="en-US"/>
              </a:p>
            </p:txBody>
          </p:sp>
          <p:sp>
            <p:nvSpPr>
              <p:cNvPr id="131" name="Graphic 2">
                <a:extLst>
                  <a:ext uri="{FF2B5EF4-FFF2-40B4-BE49-F238E27FC236}">
                    <a16:creationId xmlns:a16="http://schemas.microsoft.com/office/drawing/2014/main" id="{4AA8FBD5-D5BC-4AFA-863A-543603F4CC29}"/>
                  </a:ext>
                </a:extLst>
              </p:cNvPr>
              <p:cNvSpPr/>
              <p:nvPr/>
            </p:nvSpPr>
            <p:spPr>
              <a:xfrm>
                <a:off x="4983691" y="2887597"/>
                <a:ext cx="6892" cy="48245"/>
              </a:xfrm>
              <a:custGeom>
                <a:avLst/>
                <a:gdLst>
                  <a:gd name="connsiteX0" fmla="*/ 6892 w 6892"/>
                  <a:gd name="connsiteY0" fmla="*/ 48246 h 48245"/>
                  <a:gd name="connsiteX1" fmla="*/ 0 w 6892"/>
                  <a:gd name="connsiteY1" fmla="*/ 48246 h 48245"/>
                  <a:gd name="connsiteX2" fmla="*/ 0 w 6892"/>
                  <a:gd name="connsiteY2" fmla="*/ 0 h 48245"/>
                  <a:gd name="connsiteX3" fmla="*/ 6892 w 6892"/>
                  <a:gd name="connsiteY3" fmla="*/ 0 h 48245"/>
                </a:gdLst>
                <a:ahLst/>
                <a:cxnLst>
                  <a:cxn ang="0">
                    <a:pos x="connsiteX0" y="connsiteY0"/>
                  </a:cxn>
                  <a:cxn ang="0">
                    <a:pos x="connsiteX1" y="connsiteY1"/>
                  </a:cxn>
                  <a:cxn ang="0">
                    <a:pos x="connsiteX2" y="connsiteY2"/>
                  </a:cxn>
                  <a:cxn ang="0">
                    <a:pos x="connsiteX3" y="connsiteY3"/>
                  </a:cxn>
                </a:cxnLst>
                <a:rect l="l" t="t" r="r" b="b"/>
                <a:pathLst>
                  <a:path w="6892" h="48245">
                    <a:moveTo>
                      <a:pt x="6892" y="48246"/>
                    </a:moveTo>
                    <a:lnTo>
                      <a:pt x="0" y="48246"/>
                    </a:lnTo>
                    <a:lnTo>
                      <a:pt x="0" y="0"/>
                    </a:lnTo>
                    <a:lnTo>
                      <a:pt x="6892" y="0"/>
                    </a:lnTo>
                    <a:close/>
                  </a:path>
                </a:pathLst>
              </a:custGeom>
              <a:solidFill>
                <a:srgbClr val="FFFFFF"/>
              </a:solidFill>
              <a:ln w="6263" cap="flat">
                <a:noFill/>
                <a:prstDash val="solid"/>
                <a:miter/>
              </a:ln>
            </p:spPr>
            <p:txBody>
              <a:bodyPr rtlCol="0" anchor="ctr"/>
              <a:lstStyle/>
              <a:p>
                <a:endParaRPr lang="en-US"/>
              </a:p>
            </p:txBody>
          </p:sp>
          <p:sp>
            <p:nvSpPr>
              <p:cNvPr id="132" name="Graphic 2">
                <a:extLst>
                  <a:ext uri="{FF2B5EF4-FFF2-40B4-BE49-F238E27FC236}">
                    <a16:creationId xmlns:a16="http://schemas.microsoft.com/office/drawing/2014/main" id="{6A675F01-AE30-4743-9AF1-B7DDD2E6B62A}"/>
                  </a:ext>
                </a:extLst>
              </p:cNvPr>
              <p:cNvSpPr/>
              <p:nvPr/>
            </p:nvSpPr>
            <p:spPr>
              <a:xfrm>
                <a:off x="4996222" y="2888224"/>
                <a:ext cx="6892" cy="47619"/>
              </a:xfrm>
              <a:custGeom>
                <a:avLst/>
                <a:gdLst>
                  <a:gd name="connsiteX0" fmla="*/ 6892 w 6892"/>
                  <a:gd name="connsiteY0" fmla="*/ 47619 h 47619"/>
                  <a:gd name="connsiteX1" fmla="*/ 0 w 6892"/>
                  <a:gd name="connsiteY1" fmla="*/ 47619 h 47619"/>
                  <a:gd name="connsiteX2" fmla="*/ 0 w 6892"/>
                  <a:gd name="connsiteY2" fmla="*/ 0 h 47619"/>
                  <a:gd name="connsiteX3" fmla="*/ 6892 w 6892"/>
                  <a:gd name="connsiteY3" fmla="*/ 0 h 47619"/>
                </a:gdLst>
                <a:ahLst/>
                <a:cxnLst>
                  <a:cxn ang="0">
                    <a:pos x="connsiteX0" y="connsiteY0"/>
                  </a:cxn>
                  <a:cxn ang="0">
                    <a:pos x="connsiteX1" y="connsiteY1"/>
                  </a:cxn>
                  <a:cxn ang="0">
                    <a:pos x="connsiteX2" y="connsiteY2"/>
                  </a:cxn>
                  <a:cxn ang="0">
                    <a:pos x="connsiteX3" y="connsiteY3"/>
                  </a:cxn>
                </a:cxnLst>
                <a:rect l="l" t="t" r="r" b="b"/>
                <a:pathLst>
                  <a:path w="6892" h="47619">
                    <a:moveTo>
                      <a:pt x="6892" y="47619"/>
                    </a:moveTo>
                    <a:lnTo>
                      <a:pt x="0" y="47619"/>
                    </a:lnTo>
                    <a:lnTo>
                      <a:pt x="0" y="0"/>
                    </a:lnTo>
                    <a:lnTo>
                      <a:pt x="6892" y="0"/>
                    </a:lnTo>
                    <a:close/>
                  </a:path>
                </a:pathLst>
              </a:custGeom>
              <a:solidFill>
                <a:srgbClr val="FFFFFF"/>
              </a:solidFill>
              <a:ln w="6263" cap="flat">
                <a:noFill/>
                <a:prstDash val="solid"/>
                <a:miter/>
              </a:ln>
            </p:spPr>
            <p:txBody>
              <a:bodyPr rtlCol="0" anchor="ctr"/>
              <a:lstStyle/>
              <a:p>
                <a:endParaRPr lang="en-US"/>
              </a:p>
            </p:txBody>
          </p:sp>
        </p:grpSp>
        <p:grpSp>
          <p:nvGrpSpPr>
            <p:cNvPr id="133" name="Graphic 2">
              <a:extLst>
                <a:ext uri="{FF2B5EF4-FFF2-40B4-BE49-F238E27FC236}">
                  <a16:creationId xmlns:a16="http://schemas.microsoft.com/office/drawing/2014/main" id="{BD720065-929D-4A34-AE26-8AB038CF0EAD}"/>
                </a:ext>
              </a:extLst>
            </p:cNvPr>
            <p:cNvGrpSpPr/>
            <p:nvPr/>
          </p:nvGrpSpPr>
          <p:grpSpPr>
            <a:xfrm>
              <a:off x="4795094" y="2890104"/>
              <a:ext cx="208020" cy="45739"/>
              <a:chOff x="4795094" y="2890104"/>
              <a:chExt cx="208020" cy="45739"/>
            </a:xfrm>
            <a:solidFill>
              <a:srgbClr val="FF9085"/>
            </a:solidFill>
          </p:grpSpPr>
          <p:sp>
            <p:nvSpPr>
              <p:cNvPr id="134" name="Graphic 2">
                <a:extLst>
                  <a:ext uri="{FF2B5EF4-FFF2-40B4-BE49-F238E27FC236}">
                    <a16:creationId xmlns:a16="http://schemas.microsoft.com/office/drawing/2014/main" id="{587B2E6B-EE43-4CA0-BD86-BC205F47A6F0}"/>
                  </a:ext>
                </a:extLst>
              </p:cNvPr>
              <p:cNvSpPr/>
              <p:nvPr/>
            </p:nvSpPr>
            <p:spPr>
              <a:xfrm>
                <a:off x="4795094" y="2892610"/>
                <a:ext cx="7518" cy="41353"/>
              </a:xfrm>
              <a:custGeom>
                <a:avLst/>
                <a:gdLst>
                  <a:gd name="connsiteX0" fmla="*/ 7519 w 7518"/>
                  <a:gd name="connsiteY0" fmla="*/ 41353 h 41353"/>
                  <a:gd name="connsiteX1" fmla="*/ 0 w 7518"/>
                  <a:gd name="connsiteY1" fmla="*/ 41353 h 41353"/>
                  <a:gd name="connsiteX2" fmla="*/ 0 w 7518"/>
                  <a:gd name="connsiteY2" fmla="*/ 0 h 41353"/>
                  <a:gd name="connsiteX3" fmla="*/ 7519 w 7518"/>
                  <a:gd name="connsiteY3" fmla="*/ 0 h 41353"/>
                </a:gdLst>
                <a:ahLst/>
                <a:cxnLst>
                  <a:cxn ang="0">
                    <a:pos x="connsiteX0" y="connsiteY0"/>
                  </a:cxn>
                  <a:cxn ang="0">
                    <a:pos x="connsiteX1" y="connsiteY1"/>
                  </a:cxn>
                  <a:cxn ang="0">
                    <a:pos x="connsiteX2" y="connsiteY2"/>
                  </a:cxn>
                  <a:cxn ang="0">
                    <a:pos x="connsiteX3" y="connsiteY3"/>
                  </a:cxn>
                </a:cxnLst>
                <a:rect l="l" t="t" r="r" b="b"/>
                <a:pathLst>
                  <a:path w="7518" h="41353">
                    <a:moveTo>
                      <a:pt x="7519" y="41353"/>
                    </a:moveTo>
                    <a:lnTo>
                      <a:pt x="0" y="41353"/>
                    </a:lnTo>
                    <a:lnTo>
                      <a:pt x="0" y="0"/>
                    </a:lnTo>
                    <a:lnTo>
                      <a:pt x="7519" y="0"/>
                    </a:lnTo>
                    <a:close/>
                  </a:path>
                </a:pathLst>
              </a:custGeom>
              <a:solidFill>
                <a:srgbClr val="FF9085"/>
              </a:solidFill>
              <a:ln w="6263" cap="flat">
                <a:noFill/>
                <a:prstDash val="solid"/>
                <a:miter/>
              </a:ln>
            </p:spPr>
            <p:txBody>
              <a:bodyPr rtlCol="0" anchor="ctr"/>
              <a:lstStyle/>
              <a:p>
                <a:endParaRPr lang="en-US"/>
              </a:p>
            </p:txBody>
          </p:sp>
          <p:sp>
            <p:nvSpPr>
              <p:cNvPr id="135" name="Graphic 2">
                <a:extLst>
                  <a:ext uri="{FF2B5EF4-FFF2-40B4-BE49-F238E27FC236}">
                    <a16:creationId xmlns:a16="http://schemas.microsoft.com/office/drawing/2014/main" id="{3B740AE6-38B9-474F-A941-A4C15DA62229}"/>
                  </a:ext>
                </a:extLst>
              </p:cNvPr>
              <p:cNvSpPr/>
              <p:nvPr/>
            </p:nvSpPr>
            <p:spPr>
              <a:xfrm>
                <a:off x="4808252" y="2928951"/>
                <a:ext cx="6892" cy="5639"/>
              </a:xfrm>
              <a:custGeom>
                <a:avLst/>
                <a:gdLst>
                  <a:gd name="connsiteX0" fmla="*/ 6892 w 6892"/>
                  <a:gd name="connsiteY0" fmla="*/ 5639 h 5639"/>
                  <a:gd name="connsiteX1" fmla="*/ 0 w 6892"/>
                  <a:gd name="connsiteY1" fmla="*/ 5012 h 5639"/>
                  <a:gd name="connsiteX2" fmla="*/ 0 w 6892"/>
                  <a:gd name="connsiteY2" fmla="*/ 0 h 5639"/>
                  <a:gd name="connsiteX3" fmla="*/ 6892 w 6892"/>
                  <a:gd name="connsiteY3" fmla="*/ 627 h 5639"/>
                </a:gdLst>
                <a:ahLst/>
                <a:cxnLst>
                  <a:cxn ang="0">
                    <a:pos x="connsiteX0" y="connsiteY0"/>
                  </a:cxn>
                  <a:cxn ang="0">
                    <a:pos x="connsiteX1" y="connsiteY1"/>
                  </a:cxn>
                  <a:cxn ang="0">
                    <a:pos x="connsiteX2" y="connsiteY2"/>
                  </a:cxn>
                  <a:cxn ang="0">
                    <a:pos x="connsiteX3" y="connsiteY3"/>
                  </a:cxn>
                </a:cxnLst>
                <a:rect l="l" t="t" r="r" b="b"/>
                <a:pathLst>
                  <a:path w="6892" h="5639">
                    <a:moveTo>
                      <a:pt x="6892" y="5639"/>
                    </a:moveTo>
                    <a:lnTo>
                      <a:pt x="0" y="5012"/>
                    </a:lnTo>
                    <a:lnTo>
                      <a:pt x="0" y="0"/>
                    </a:lnTo>
                    <a:lnTo>
                      <a:pt x="6892" y="627"/>
                    </a:lnTo>
                    <a:close/>
                  </a:path>
                </a:pathLst>
              </a:custGeom>
              <a:solidFill>
                <a:srgbClr val="FF9085"/>
              </a:solidFill>
              <a:ln w="6263" cap="flat">
                <a:noFill/>
                <a:prstDash val="solid"/>
                <a:miter/>
              </a:ln>
            </p:spPr>
            <p:txBody>
              <a:bodyPr rtlCol="0" anchor="ctr"/>
              <a:lstStyle/>
              <a:p>
                <a:endParaRPr lang="en-US"/>
              </a:p>
            </p:txBody>
          </p:sp>
          <p:sp>
            <p:nvSpPr>
              <p:cNvPr id="136" name="Graphic 2">
                <a:extLst>
                  <a:ext uri="{FF2B5EF4-FFF2-40B4-BE49-F238E27FC236}">
                    <a16:creationId xmlns:a16="http://schemas.microsoft.com/office/drawing/2014/main" id="{26DDA747-2D2D-45A5-A067-9AA8353491A8}"/>
                  </a:ext>
                </a:extLst>
              </p:cNvPr>
              <p:cNvSpPr/>
              <p:nvPr/>
            </p:nvSpPr>
            <p:spPr>
              <a:xfrm>
                <a:off x="4820783" y="2905768"/>
                <a:ext cx="6892" cy="28822"/>
              </a:xfrm>
              <a:custGeom>
                <a:avLst/>
                <a:gdLst>
                  <a:gd name="connsiteX0" fmla="*/ 6892 w 6892"/>
                  <a:gd name="connsiteY0" fmla="*/ 28822 h 28822"/>
                  <a:gd name="connsiteX1" fmla="*/ 0 w 6892"/>
                  <a:gd name="connsiteY1" fmla="*/ 28822 h 28822"/>
                  <a:gd name="connsiteX2" fmla="*/ 0 w 6892"/>
                  <a:gd name="connsiteY2" fmla="*/ 0 h 28822"/>
                  <a:gd name="connsiteX3" fmla="*/ 6892 w 6892"/>
                  <a:gd name="connsiteY3" fmla="*/ 0 h 28822"/>
                </a:gdLst>
                <a:ahLst/>
                <a:cxnLst>
                  <a:cxn ang="0">
                    <a:pos x="connsiteX0" y="connsiteY0"/>
                  </a:cxn>
                  <a:cxn ang="0">
                    <a:pos x="connsiteX1" y="connsiteY1"/>
                  </a:cxn>
                  <a:cxn ang="0">
                    <a:pos x="connsiteX2" y="connsiteY2"/>
                  </a:cxn>
                  <a:cxn ang="0">
                    <a:pos x="connsiteX3" y="connsiteY3"/>
                  </a:cxn>
                </a:cxnLst>
                <a:rect l="l" t="t" r="r" b="b"/>
                <a:pathLst>
                  <a:path w="6892" h="28822">
                    <a:moveTo>
                      <a:pt x="6892" y="28822"/>
                    </a:moveTo>
                    <a:lnTo>
                      <a:pt x="0" y="28822"/>
                    </a:lnTo>
                    <a:lnTo>
                      <a:pt x="0" y="0"/>
                    </a:lnTo>
                    <a:lnTo>
                      <a:pt x="6892" y="0"/>
                    </a:lnTo>
                    <a:close/>
                  </a:path>
                </a:pathLst>
              </a:custGeom>
              <a:solidFill>
                <a:srgbClr val="FF9085"/>
              </a:solidFill>
              <a:ln w="6263" cap="flat">
                <a:noFill/>
                <a:prstDash val="solid"/>
                <a:miter/>
              </a:ln>
            </p:spPr>
            <p:txBody>
              <a:bodyPr rtlCol="0" anchor="ctr"/>
              <a:lstStyle/>
              <a:p>
                <a:endParaRPr lang="en-US"/>
              </a:p>
            </p:txBody>
          </p:sp>
          <p:sp>
            <p:nvSpPr>
              <p:cNvPr id="137" name="Graphic 2">
                <a:extLst>
                  <a:ext uri="{FF2B5EF4-FFF2-40B4-BE49-F238E27FC236}">
                    <a16:creationId xmlns:a16="http://schemas.microsoft.com/office/drawing/2014/main" id="{0A26D1C8-8CF1-41F0-8D10-80546502A55D}"/>
                  </a:ext>
                </a:extLst>
              </p:cNvPr>
              <p:cNvSpPr/>
              <p:nvPr/>
            </p:nvSpPr>
            <p:spPr>
              <a:xfrm>
                <a:off x="4833315" y="2922059"/>
                <a:ext cx="7518" cy="12531"/>
              </a:xfrm>
              <a:custGeom>
                <a:avLst/>
                <a:gdLst>
                  <a:gd name="connsiteX0" fmla="*/ 7519 w 7518"/>
                  <a:gd name="connsiteY0" fmla="*/ 12531 h 12531"/>
                  <a:gd name="connsiteX1" fmla="*/ 0 w 7518"/>
                  <a:gd name="connsiteY1" fmla="*/ 12531 h 12531"/>
                  <a:gd name="connsiteX2" fmla="*/ 0 w 7518"/>
                  <a:gd name="connsiteY2" fmla="*/ 0 h 12531"/>
                  <a:gd name="connsiteX3" fmla="*/ 7519 w 7518"/>
                  <a:gd name="connsiteY3" fmla="*/ 0 h 12531"/>
                </a:gdLst>
                <a:ahLst/>
                <a:cxnLst>
                  <a:cxn ang="0">
                    <a:pos x="connsiteX0" y="connsiteY0"/>
                  </a:cxn>
                  <a:cxn ang="0">
                    <a:pos x="connsiteX1" y="connsiteY1"/>
                  </a:cxn>
                  <a:cxn ang="0">
                    <a:pos x="connsiteX2" y="connsiteY2"/>
                  </a:cxn>
                  <a:cxn ang="0">
                    <a:pos x="connsiteX3" y="connsiteY3"/>
                  </a:cxn>
                </a:cxnLst>
                <a:rect l="l" t="t" r="r" b="b"/>
                <a:pathLst>
                  <a:path w="7518" h="12531">
                    <a:moveTo>
                      <a:pt x="7519" y="12531"/>
                    </a:moveTo>
                    <a:lnTo>
                      <a:pt x="0" y="12531"/>
                    </a:lnTo>
                    <a:lnTo>
                      <a:pt x="0" y="0"/>
                    </a:lnTo>
                    <a:lnTo>
                      <a:pt x="7519" y="0"/>
                    </a:lnTo>
                    <a:close/>
                  </a:path>
                </a:pathLst>
              </a:custGeom>
              <a:solidFill>
                <a:srgbClr val="FF9085"/>
              </a:solidFill>
              <a:ln w="6263" cap="flat">
                <a:noFill/>
                <a:prstDash val="solid"/>
                <a:miter/>
              </a:ln>
            </p:spPr>
            <p:txBody>
              <a:bodyPr rtlCol="0" anchor="ctr"/>
              <a:lstStyle/>
              <a:p>
                <a:endParaRPr lang="en-US"/>
              </a:p>
            </p:txBody>
          </p:sp>
          <p:sp>
            <p:nvSpPr>
              <p:cNvPr id="138" name="Graphic 2">
                <a:extLst>
                  <a:ext uri="{FF2B5EF4-FFF2-40B4-BE49-F238E27FC236}">
                    <a16:creationId xmlns:a16="http://schemas.microsoft.com/office/drawing/2014/main" id="{0E5558AE-6838-4F0E-909A-923ECC129903}"/>
                  </a:ext>
                </a:extLst>
              </p:cNvPr>
              <p:cNvSpPr/>
              <p:nvPr/>
            </p:nvSpPr>
            <p:spPr>
              <a:xfrm>
                <a:off x="4846473" y="2903262"/>
                <a:ext cx="6892" cy="31328"/>
              </a:xfrm>
              <a:custGeom>
                <a:avLst/>
                <a:gdLst>
                  <a:gd name="connsiteX0" fmla="*/ 6892 w 6892"/>
                  <a:gd name="connsiteY0" fmla="*/ 31328 h 31328"/>
                  <a:gd name="connsiteX1" fmla="*/ 0 w 6892"/>
                  <a:gd name="connsiteY1" fmla="*/ 31328 h 31328"/>
                  <a:gd name="connsiteX2" fmla="*/ 0 w 6892"/>
                  <a:gd name="connsiteY2" fmla="*/ 0 h 31328"/>
                  <a:gd name="connsiteX3" fmla="*/ 6892 w 6892"/>
                  <a:gd name="connsiteY3" fmla="*/ 0 h 31328"/>
                </a:gdLst>
                <a:ahLst/>
                <a:cxnLst>
                  <a:cxn ang="0">
                    <a:pos x="connsiteX0" y="connsiteY0"/>
                  </a:cxn>
                  <a:cxn ang="0">
                    <a:pos x="connsiteX1" y="connsiteY1"/>
                  </a:cxn>
                  <a:cxn ang="0">
                    <a:pos x="connsiteX2" y="connsiteY2"/>
                  </a:cxn>
                  <a:cxn ang="0">
                    <a:pos x="connsiteX3" y="connsiteY3"/>
                  </a:cxn>
                </a:cxnLst>
                <a:rect l="l" t="t" r="r" b="b"/>
                <a:pathLst>
                  <a:path w="6892" h="31328">
                    <a:moveTo>
                      <a:pt x="6892" y="31328"/>
                    </a:moveTo>
                    <a:lnTo>
                      <a:pt x="0" y="31328"/>
                    </a:lnTo>
                    <a:lnTo>
                      <a:pt x="0" y="0"/>
                    </a:lnTo>
                    <a:lnTo>
                      <a:pt x="6892" y="0"/>
                    </a:lnTo>
                    <a:close/>
                  </a:path>
                </a:pathLst>
              </a:custGeom>
              <a:solidFill>
                <a:srgbClr val="FF9085"/>
              </a:solidFill>
              <a:ln w="6263" cap="flat">
                <a:noFill/>
                <a:prstDash val="solid"/>
                <a:miter/>
              </a:ln>
            </p:spPr>
            <p:txBody>
              <a:bodyPr rtlCol="0" anchor="ctr"/>
              <a:lstStyle/>
              <a:p>
                <a:endParaRPr lang="en-US"/>
              </a:p>
            </p:txBody>
          </p:sp>
          <p:sp>
            <p:nvSpPr>
              <p:cNvPr id="139" name="Graphic 2">
                <a:extLst>
                  <a:ext uri="{FF2B5EF4-FFF2-40B4-BE49-F238E27FC236}">
                    <a16:creationId xmlns:a16="http://schemas.microsoft.com/office/drawing/2014/main" id="{B4058C44-1882-49BB-9E75-438FF97EF4CB}"/>
                  </a:ext>
                </a:extLst>
              </p:cNvPr>
              <p:cNvSpPr/>
              <p:nvPr/>
            </p:nvSpPr>
            <p:spPr>
              <a:xfrm>
                <a:off x="4859004" y="2913287"/>
                <a:ext cx="6892" cy="21303"/>
              </a:xfrm>
              <a:custGeom>
                <a:avLst/>
                <a:gdLst>
                  <a:gd name="connsiteX0" fmla="*/ 6892 w 6892"/>
                  <a:gd name="connsiteY0" fmla="*/ 21303 h 21303"/>
                  <a:gd name="connsiteX1" fmla="*/ 0 w 6892"/>
                  <a:gd name="connsiteY1" fmla="*/ 21303 h 21303"/>
                  <a:gd name="connsiteX2" fmla="*/ 0 w 6892"/>
                  <a:gd name="connsiteY2" fmla="*/ 0 h 21303"/>
                  <a:gd name="connsiteX3" fmla="*/ 6892 w 6892"/>
                  <a:gd name="connsiteY3" fmla="*/ 0 h 21303"/>
                </a:gdLst>
                <a:ahLst/>
                <a:cxnLst>
                  <a:cxn ang="0">
                    <a:pos x="connsiteX0" y="connsiteY0"/>
                  </a:cxn>
                  <a:cxn ang="0">
                    <a:pos x="connsiteX1" y="connsiteY1"/>
                  </a:cxn>
                  <a:cxn ang="0">
                    <a:pos x="connsiteX2" y="connsiteY2"/>
                  </a:cxn>
                  <a:cxn ang="0">
                    <a:pos x="connsiteX3" y="connsiteY3"/>
                  </a:cxn>
                </a:cxnLst>
                <a:rect l="l" t="t" r="r" b="b"/>
                <a:pathLst>
                  <a:path w="6892" h="21303">
                    <a:moveTo>
                      <a:pt x="6892" y="21303"/>
                    </a:moveTo>
                    <a:lnTo>
                      <a:pt x="0" y="21303"/>
                    </a:lnTo>
                    <a:lnTo>
                      <a:pt x="0" y="0"/>
                    </a:lnTo>
                    <a:lnTo>
                      <a:pt x="6892" y="0"/>
                    </a:lnTo>
                    <a:close/>
                  </a:path>
                </a:pathLst>
              </a:custGeom>
              <a:solidFill>
                <a:srgbClr val="FF9085"/>
              </a:solidFill>
              <a:ln w="6263" cap="flat">
                <a:noFill/>
                <a:prstDash val="solid"/>
                <a:miter/>
              </a:ln>
            </p:spPr>
            <p:txBody>
              <a:bodyPr rtlCol="0" anchor="ctr"/>
              <a:lstStyle/>
              <a:p>
                <a:endParaRPr lang="en-US"/>
              </a:p>
            </p:txBody>
          </p:sp>
          <p:sp>
            <p:nvSpPr>
              <p:cNvPr id="140" name="Graphic 2">
                <a:extLst>
                  <a:ext uri="{FF2B5EF4-FFF2-40B4-BE49-F238E27FC236}">
                    <a16:creationId xmlns:a16="http://schemas.microsoft.com/office/drawing/2014/main" id="{938596B3-9D9B-4867-991F-4980F6ED60FB}"/>
                  </a:ext>
                </a:extLst>
              </p:cNvPr>
              <p:cNvSpPr/>
              <p:nvPr/>
            </p:nvSpPr>
            <p:spPr>
              <a:xfrm>
                <a:off x="4871535" y="2897623"/>
                <a:ext cx="7518" cy="36967"/>
              </a:xfrm>
              <a:custGeom>
                <a:avLst/>
                <a:gdLst>
                  <a:gd name="connsiteX0" fmla="*/ 7519 w 7518"/>
                  <a:gd name="connsiteY0" fmla="*/ 36967 h 36967"/>
                  <a:gd name="connsiteX1" fmla="*/ 0 w 7518"/>
                  <a:gd name="connsiteY1" fmla="*/ 36967 h 36967"/>
                  <a:gd name="connsiteX2" fmla="*/ 0 w 7518"/>
                  <a:gd name="connsiteY2" fmla="*/ 0 h 36967"/>
                  <a:gd name="connsiteX3" fmla="*/ 7519 w 7518"/>
                  <a:gd name="connsiteY3" fmla="*/ 0 h 36967"/>
                </a:gdLst>
                <a:ahLst/>
                <a:cxnLst>
                  <a:cxn ang="0">
                    <a:pos x="connsiteX0" y="connsiteY0"/>
                  </a:cxn>
                  <a:cxn ang="0">
                    <a:pos x="connsiteX1" y="connsiteY1"/>
                  </a:cxn>
                  <a:cxn ang="0">
                    <a:pos x="connsiteX2" y="connsiteY2"/>
                  </a:cxn>
                  <a:cxn ang="0">
                    <a:pos x="connsiteX3" y="connsiteY3"/>
                  </a:cxn>
                </a:cxnLst>
                <a:rect l="l" t="t" r="r" b="b"/>
                <a:pathLst>
                  <a:path w="7518" h="36967">
                    <a:moveTo>
                      <a:pt x="7519" y="36967"/>
                    </a:moveTo>
                    <a:lnTo>
                      <a:pt x="0" y="36967"/>
                    </a:lnTo>
                    <a:lnTo>
                      <a:pt x="0" y="0"/>
                    </a:lnTo>
                    <a:lnTo>
                      <a:pt x="7519" y="0"/>
                    </a:lnTo>
                    <a:close/>
                  </a:path>
                </a:pathLst>
              </a:custGeom>
              <a:solidFill>
                <a:srgbClr val="FF9085"/>
              </a:solidFill>
              <a:ln w="6263" cap="flat">
                <a:noFill/>
                <a:prstDash val="solid"/>
                <a:miter/>
              </a:ln>
            </p:spPr>
            <p:txBody>
              <a:bodyPr rtlCol="0" anchor="ctr"/>
              <a:lstStyle/>
              <a:p>
                <a:endParaRPr lang="en-US"/>
              </a:p>
            </p:txBody>
          </p:sp>
          <p:sp>
            <p:nvSpPr>
              <p:cNvPr id="141" name="Graphic 2">
                <a:extLst>
                  <a:ext uri="{FF2B5EF4-FFF2-40B4-BE49-F238E27FC236}">
                    <a16:creationId xmlns:a16="http://schemas.microsoft.com/office/drawing/2014/main" id="{B31B9EF5-8C7B-4B0B-BCF8-6DF30C8D1D20}"/>
                  </a:ext>
                </a:extLst>
              </p:cNvPr>
              <p:cNvSpPr/>
              <p:nvPr/>
            </p:nvSpPr>
            <p:spPr>
              <a:xfrm>
                <a:off x="4884067" y="2893863"/>
                <a:ext cx="7518" cy="40726"/>
              </a:xfrm>
              <a:custGeom>
                <a:avLst/>
                <a:gdLst>
                  <a:gd name="connsiteX0" fmla="*/ 7519 w 7518"/>
                  <a:gd name="connsiteY0" fmla="*/ 40727 h 40726"/>
                  <a:gd name="connsiteX1" fmla="*/ 0 w 7518"/>
                  <a:gd name="connsiteY1" fmla="*/ 40727 h 40726"/>
                  <a:gd name="connsiteX2" fmla="*/ 0 w 7518"/>
                  <a:gd name="connsiteY2" fmla="*/ 0 h 40726"/>
                  <a:gd name="connsiteX3" fmla="*/ 7519 w 7518"/>
                  <a:gd name="connsiteY3" fmla="*/ 0 h 40726"/>
                </a:gdLst>
                <a:ahLst/>
                <a:cxnLst>
                  <a:cxn ang="0">
                    <a:pos x="connsiteX0" y="connsiteY0"/>
                  </a:cxn>
                  <a:cxn ang="0">
                    <a:pos x="connsiteX1" y="connsiteY1"/>
                  </a:cxn>
                  <a:cxn ang="0">
                    <a:pos x="connsiteX2" y="connsiteY2"/>
                  </a:cxn>
                  <a:cxn ang="0">
                    <a:pos x="connsiteX3" y="connsiteY3"/>
                  </a:cxn>
                </a:cxnLst>
                <a:rect l="l" t="t" r="r" b="b"/>
                <a:pathLst>
                  <a:path w="7518" h="40726">
                    <a:moveTo>
                      <a:pt x="7519" y="40727"/>
                    </a:moveTo>
                    <a:lnTo>
                      <a:pt x="0" y="40727"/>
                    </a:lnTo>
                    <a:lnTo>
                      <a:pt x="0" y="0"/>
                    </a:lnTo>
                    <a:lnTo>
                      <a:pt x="7519" y="0"/>
                    </a:lnTo>
                    <a:close/>
                  </a:path>
                </a:pathLst>
              </a:custGeom>
              <a:solidFill>
                <a:srgbClr val="FF9085"/>
              </a:solidFill>
              <a:ln w="6263" cap="flat">
                <a:noFill/>
                <a:prstDash val="solid"/>
                <a:miter/>
              </a:ln>
            </p:spPr>
            <p:txBody>
              <a:bodyPr rtlCol="0" anchor="ctr"/>
              <a:lstStyle/>
              <a:p>
                <a:endParaRPr lang="en-US"/>
              </a:p>
            </p:txBody>
          </p:sp>
          <p:sp>
            <p:nvSpPr>
              <p:cNvPr id="142" name="Graphic 2">
                <a:extLst>
                  <a:ext uri="{FF2B5EF4-FFF2-40B4-BE49-F238E27FC236}">
                    <a16:creationId xmlns:a16="http://schemas.microsoft.com/office/drawing/2014/main" id="{A2D4D379-103C-46EE-8663-534AF6EC4EDA}"/>
                  </a:ext>
                </a:extLst>
              </p:cNvPr>
              <p:cNvSpPr/>
              <p:nvPr/>
            </p:nvSpPr>
            <p:spPr>
              <a:xfrm>
                <a:off x="4896598" y="2914540"/>
                <a:ext cx="7518" cy="20676"/>
              </a:xfrm>
              <a:custGeom>
                <a:avLst/>
                <a:gdLst>
                  <a:gd name="connsiteX0" fmla="*/ 7519 w 7518"/>
                  <a:gd name="connsiteY0" fmla="*/ 20677 h 20676"/>
                  <a:gd name="connsiteX1" fmla="*/ 0 w 7518"/>
                  <a:gd name="connsiteY1" fmla="*/ 20050 h 20676"/>
                  <a:gd name="connsiteX2" fmla="*/ 0 w 7518"/>
                  <a:gd name="connsiteY2" fmla="*/ 0 h 20676"/>
                  <a:gd name="connsiteX3" fmla="*/ 7519 w 7518"/>
                  <a:gd name="connsiteY3" fmla="*/ 0 h 20676"/>
                </a:gdLst>
                <a:ahLst/>
                <a:cxnLst>
                  <a:cxn ang="0">
                    <a:pos x="connsiteX0" y="connsiteY0"/>
                  </a:cxn>
                  <a:cxn ang="0">
                    <a:pos x="connsiteX1" y="connsiteY1"/>
                  </a:cxn>
                  <a:cxn ang="0">
                    <a:pos x="connsiteX2" y="connsiteY2"/>
                  </a:cxn>
                  <a:cxn ang="0">
                    <a:pos x="connsiteX3" y="connsiteY3"/>
                  </a:cxn>
                </a:cxnLst>
                <a:rect l="l" t="t" r="r" b="b"/>
                <a:pathLst>
                  <a:path w="7518" h="20676">
                    <a:moveTo>
                      <a:pt x="7519" y="20677"/>
                    </a:moveTo>
                    <a:lnTo>
                      <a:pt x="0" y="20050"/>
                    </a:lnTo>
                    <a:lnTo>
                      <a:pt x="0" y="0"/>
                    </a:lnTo>
                    <a:lnTo>
                      <a:pt x="7519" y="0"/>
                    </a:lnTo>
                    <a:close/>
                  </a:path>
                </a:pathLst>
              </a:custGeom>
              <a:solidFill>
                <a:srgbClr val="FF9085"/>
              </a:solidFill>
              <a:ln w="6263" cap="flat">
                <a:noFill/>
                <a:prstDash val="solid"/>
                <a:miter/>
              </a:ln>
            </p:spPr>
            <p:txBody>
              <a:bodyPr rtlCol="0" anchor="ctr"/>
              <a:lstStyle/>
              <a:p>
                <a:endParaRPr lang="en-US"/>
              </a:p>
            </p:txBody>
          </p:sp>
          <p:sp>
            <p:nvSpPr>
              <p:cNvPr id="143" name="Graphic 2">
                <a:extLst>
                  <a:ext uri="{FF2B5EF4-FFF2-40B4-BE49-F238E27FC236}">
                    <a16:creationId xmlns:a16="http://schemas.microsoft.com/office/drawing/2014/main" id="{E5E3CC2A-0067-4527-97C0-A8978B9C2466}"/>
                  </a:ext>
                </a:extLst>
              </p:cNvPr>
              <p:cNvSpPr/>
              <p:nvPr/>
            </p:nvSpPr>
            <p:spPr>
              <a:xfrm>
                <a:off x="4909129" y="2890104"/>
                <a:ext cx="7518" cy="45112"/>
              </a:xfrm>
              <a:custGeom>
                <a:avLst/>
                <a:gdLst>
                  <a:gd name="connsiteX0" fmla="*/ 7519 w 7518"/>
                  <a:gd name="connsiteY0" fmla="*/ 45113 h 45112"/>
                  <a:gd name="connsiteX1" fmla="*/ 0 w 7518"/>
                  <a:gd name="connsiteY1" fmla="*/ 45113 h 45112"/>
                  <a:gd name="connsiteX2" fmla="*/ 0 w 7518"/>
                  <a:gd name="connsiteY2" fmla="*/ 0 h 45112"/>
                  <a:gd name="connsiteX3" fmla="*/ 7519 w 7518"/>
                  <a:gd name="connsiteY3" fmla="*/ 0 h 45112"/>
                </a:gdLst>
                <a:ahLst/>
                <a:cxnLst>
                  <a:cxn ang="0">
                    <a:pos x="connsiteX0" y="connsiteY0"/>
                  </a:cxn>
                  <a:cxn ang="0">
                    <a:pos x="connsiteX1" y="connsiteY1"/>
                  </a:cxn>
                  <a:cxn ang="0">
                    <a:pos x="connsiteX2" y="connsiteY2"/>
                  </a:cxn>
                  <a:cxn ang="0">
                    <a:pos x="connsiteX3" y="connsiteY3"/>
                  </a:cxn>
                </a:cxnLst>
                <a:rect l="l" t="t" r="r" b="b"/>
                <a:pathLst>
                  <a:path w="7518" h="45112">
                    <a:moveTo>
                      <a:pt x="7519" y="45113"/>
                    </a:moveTo>
                    <a:lnTo>
                      <a:pt x="0" y="45113"/>
                    </a:lnTo>
                    <a:lnTo>
                      <a:pt x="0" y="0"/>
                    </a:lnTo>
                    <a:lnTo>
                      <a:pt x="7519" y="0"/>
                    </a:lnTo>
                    <a:close/>
                  </a:path>
                </a:pathLst>
              </a:custGeom>
              <a:solidFill>
                <a:srgbClr val="FF9085"/>
              </a:solidFill>
              <a:ln w="6263" cap="flat">
                <a:noFill/>
                <a:prstDash val="solid"/>
                <a:miter/>
              </a:ln>
            </p:spPr>
            <p:txBody>
              <a:bodyPr rtlCol="0" anchor="ctr"/>
              <a:lstStyle/>
              <a:p>
                <a:endParaRPr lang="en-US"/>
              </a:p>
            </p:txBody>
          </p:sp>
          <p:sp>
            <p:nvSpPr>
              <p:cNvPr id="144" name="Graphic 2">
                <a:extLst>
                  <a:ext uri="{FF2B5EF4-FFF2-40B4-BE49-F238E27FC236}">
                    <a16:creationId xmlns:a16="http://schemas.microsoft.com/office/drawing/2014/main" id="{B2A6F4E1-E336-45E3-B9C8-622F648F3B99}"/>
                  </a:ext>
                </a:extLst>
              </p:cNvPr>
              <p:cNvSpPr/>
              <p:nvPr/>
            </p:nvSpPr>
            <p:spPr>
              <a:xfrm>
                <a:off x="4921661" y="2896996"/>
                <a:ext cx="7518" cy="38220"/>
              </a:xfrm>
              <a:custGeom>
                <a:avLst/>
                <a:gdLst>
                  <a:gd name="connsiteX0" fmla="*/ 7519 w 7518"/>
                  <a:gd name="connsiteY0" fmla="*/ 38221 h 38220"/>
                  <a:gd name="connsiteX1" fmla="*/ 0 w 7518"/>
                  <a:gd name="connsiteY1" fmla="*/ 38221 h 38220"/>
                  <a:gd name="connsiteX2" fmla="*/ 0 w 7518"/>
                  <a:gd name="connsiteY2" fmla="*/ 0 h 38220"/>
                  <a:gd name="connsiteX3" fmla="*/ 7519 w 7518"/>
                  <a:gd name="connsiteY3" fmla="*/ 0 h 38220"/>
                </a:gdLst>
                <a:ahLst/>
                <a:cxnLst>
                  <a:cxn ang="0">
                    <a:pos x="connsiteX0" y="connsiteY0"/>
                  </a:cxn>
                  <a:cxn ang="0">
                    <a:pos x="connsiteX1" y="connsiteY1"/>
                  </a:cxn>
                  <a:cxn ang="0">
                    <a:pos x="connsiteX2" y="connsiteY2"/>
                  </a:cxn>
                  <a:cxn ang="0">
                    <a:pos x="connsiteX3" y="connsiteY3"/>
                  </a:cxn>
                </a:cxnLst>
                <a:rect l="l" t="t" r="r" b="b"/>
                <a:pathLst>
                  <a:path w="7518" h="38220">
                    <a:moveTo>
                      <a:pt x="7519" y="38221"/>
                    </a:moveTo>
                    <a:lnTo>
                      <a:pt x="0" y="38221"/>
                    </a:lnTo>
                    <a:lnTo>
                      <a:pt x="0" y="0"/>
                    </a:lnTo>
                    <a:lnTo>
                      <a:pt x="7519" y="0"/>
                    </a:lnTo>
                    <a:close/>
                  </a:path>
                </a:pathLst>
              </a:custGeom>
              <a:solidFill>
                <a:srgbClr val="FF9085"/>
              </a:solidFill>
              <a:ln w="6263" cap="flat">
                <a:noFill/>
                <a:prstDash val="solid"/>
                <a:miter/>
              </a:ln>
            </p:spPr>
            <p:txBody>
              <a:bodyPr rtlCol="0" anchor="ctr"/>
              <a:lstStyle/>
              <a:p>
                <a:endParaRPr lang="en-US"/>
              </a:p>
            </p:txBody>
          </p:sp>
          <p:sp>
            <p:nvSpPr>
              <p:cNvPr id="145" name="Graphic 2">
                <a:extLst>
                  <a:ext uri="{FF2B5EF4-FFF2-40B4-BE49-F238E27FC236}">
                    <a16:creationId xmlns:a16="http://schemas.microsoft.com/office/drawing/2014/main" id="{3919BF19-065F-4BF5-A13A-E90F81256975}"/>
                  </a:ext>
                </a:extLst>
              </p:cNvPr>
              <p:cNvSpPr/>
              <p:nvPr/>
            </p:nvSpPr>
            <p:spPr>
              <a:xfrm>
                <a:off x="4934192" y="2925192"/>
                <a:ext cx="7518" cy="10025"/>
              </a:xfrm>
              <a:custGeom>
                <a:avLst/>
                <a:gdLst>
                  <a:gd name="connsiteX0" fmla="*/ 7519 w 7518"/>
                  <a:gd name="connsiteY0" fmla="*/ 10025 h 10025"/>
                  <a:gd name="connsiteX1" fmla="*/ 0 w 7518"/>
                  <a:gd name="connsiteY1" fmla="*/ 10025 h 10025"/>
                  <a:gd name="connsiteX2" fmla="*/ 0 w 7518"/>
                  <a:gd name="connsiteY2" fmla="*/ 0 h 10025"/>
                  <a:gd name="connsiteX3" fmla="*/ 7519 w 7518"/>
                  <a:gd name="connsiteY3" fmla="*/ 0 h 10025"/>
                </a:gdLst>
                <a:ahLst/>
                <a:cxnLst>
                  <a:cxn ang="0">
                    <a:pos x="connsiteX0" y="connsiteY0"/>
                  </a:cxn>
                  <a:cxn ang="0">
                    <a:pos x="connsiteX1" y="connsiteY1"/>
                  </a:cxn>
                  <a:cxn ang="0">
                    <a:pos x="connsiteX2" y="connsiteY2"/>
                  </a:cxn>
                  <a:cxn ang="0">
                    <a:pos x="connsiteX3" y="connsiteY3"/>
                  </a:cxn>
                </a:cxnLst>
                <a:rect l="l" t="t" r="r" b="b"/>
                <a:pathLst>
                  <a:path w="7518" h="10025">
                    <a:moveTo>
                      <a:pt x="7519" y="10025"/>
                    </a:moveTo>
                    <a:lnTo>
                      <a:pt x="0" y="10025"/>
                    </a:lnTo>
                    <a:lnTo>
                      <a:pt x="0" y="0"/>
                    </a:lnTo>
                    <a:lnTo>
                      <a:pt x="7519" y="0"/>
                    </a:lnTo>
                    <a:close/>
                  </a:path>
                </a:pathLst>
              </a:custGeom>
              <a:solidFill>
                <a:srgbClr val="FF9085"/>
              </a:solidFill>
              <a:ln w="6263" cap="flat">
                <a:noFill/>
                <a:prstDash val="solid"/>
                <a:miter/>
              </a:ln>
            </p:spPr>
            <p:txBody>
              <a:bodyPr rtlCol="0" anchor="ctr"/>
              <a:lstStyle/>
              <a:p>
                <a:endParaRPr lang="en-US"/>
              </a:p>
            </p:txBody>
          </p:sp>
          <p:sp>
            <p:nvSpPr>
              <p:cNvPr id="146" name="Graphic 2">
                <a:extLst>
                  <a:ext uri="{FF2B5EF4-FFF2-40B4-BE49-F238E27FC236}">
                    <a16:creationId xmlns:a16="http://schemas.microsoft.com/office/drawing/2014/main" id="{2C130D87-BBB1-43AF-952E-805A1E71A9A1}"/>
                  </a:ext>
                </a:extLst>
              </p:cNvPr>
              <p:cNvSpPr/>
              <p:nvPr/>
            </p:nvSpPr>
            <p:spPr>
              <a:xfrm>
                <a:off x="4946724" y="2911407"/>
                <a:ext cx="6892" cy="23809"/>
              </a:xfrm>
              <a:custGeom>
                <a:avLst/>
                <a:gdLst>
                  <a:gd name="connsiteX0" fmla="*/ 6892 w 6892"/>
                  <a:gd name="connsiteY0" fmla="*/ 23810 h 23809"/>
                  <a:gd name="connsiteX1" fmla="*/ 0 w 6892"/>
                  <a:gd name="connsiteY1" fmla="*/ 23810 h 23809"/>
                  <a:gd name="connsiteX2" fmla="*/ 0 w 6892"/>
                  <a:gd name="connsiteY2" fmla="*/ 0 h 23809"/>
                  <a:gd name="connsiteX3" fmla="*/ 6892 w 6892"/>
                  <a:gd name="connsiteY3" fmla="*/ 0 h 23809"/>
                </a:gdLst>
                <a:ahLst/>
                <a:cxnLst>
                  <a:cxn ang="0">
                    <a:pos x="connsiteX0" y="connsiteY0"/>
                  </a:cxn>
                  <a:cxn ang="0">
                    <a:pos x="connsiteX1" y="connsiteY1"/>
                  </a:cxn>
                  <a:cxn ang="0">
                    <a:pos x="connsiteX2" y="connsiteY2"/>
                  </a:cxn>
                  <a:cxn ang="0">
                    <a:pos x="connsiteX3" y="connsiteY3"/>
                  </a:cxn>
                </a:cxnLst>
                <a:rect l="l" t="t" r="r" b="b"/>
                <a:pathLst>
                  <a:path w="6892" h="23809">
                    <a:moveTo>
                      <a:pt x="6892" y="23810"/>
                    </a:moveTo>
                    <a:lnTo>
                      <a:pt x="0" y="23810"/>
                    </a:lnTo>
                    <a:lnTo>
                      <a:pt x="0" y="0"/>
                    </a:lnTo>
                    <a:lnTo>
                      <a:pt x="6892" y="0"/>
                    </a:lnTo>
                    <a:close/>
                  </a:path>
                </a:pathLst>
              </a:custGeom>
              <a:solidFill>
                <a:srgbClr val="FF9085"/>
              </a:solidFill>
              <a:ln w="6263" cap="flat">
                <a:noFill/>
                <a:prstDash val="solid"/>
                <a:miter/>
              </a:ln>
            </p:spPr>
            <p:txBody>
              <a:bodyPr rtlCol="0" anchor="ctr"/>
              <a:lstStyle/>
              <a:p>
                <a:endParaRPr lang="en-US"/>
              </a:p>
            </p:txBody>
          </p:sp>
          <p:sp>
            <p:nvSpPr>
              <p:cNvPr id="147" name="Graphic 2">
                <a:extLst>
                  <a:ext uri="{FF2B5EF4-FFF2-40B4-BE49-F238E27FC236}">
                    <a16:creationId xmlns:a16="http://schemas.microsoft.com/office/drawing/2014/main" id="{874CAF52-6B3C-468C-BC2B-62DC7F03F651}"/>
                  </a:ext>
                </a:extLst>
              </p:cNvPr>
              <p:cNvSpPr/>
              <p:nvPr/>
            </p:nvSpPr>
            <p:spPr>
              <a:xfrm>
                <a:off x="4959255" y="2900755"/>
                <a:ext cx="6892" cy="34461"/>
              </a:xfrm>
              <a:custGeom>
                <a:avLst/>
                <a:gdLst>
                  <a:gd name="connsiteX0" fmla="*/ 6892 w 6892"/>
                  <a:gd name="connsiteY0" fmla="*/ 34461 h 34461"/>
                  <a:gd name="connsiteX1" fmla="*/ 0 w 6892"/>
                  <a:gd name="connsiteY1" fmla="*/ 34461 h 34461"/>
                  <a:gd name="connsiteX2" fmla="*/ 0 w 6892"/>
                  <a:gd name="connsiteY2" fmla="*/ 0 h 34461"/>
                  <a:gd name="connsiteX3" fmla="*/ 6892 w 6892"/>
                  <a:gd name="connsiteY3" fmla="*/ 0 h 34461"/>
                </a:gdLst>
                <a:ahLst/>
                <a:cxnLst>
                  <a:cxn ang="0">
                    <a:pos x="connsiteX0" y="connsiteY0"/>
                  </a:cxn>
                  <a:cxn ang="0">
                    <a:pos x="connsiteX1" y="connsiteY1"/>
                  </a:cxn>
                  <a:cxn ang="0">
                    <a:pos x="connsiteX2" y="connsiteY2"/>
                  </a:cxn>
                  <a:cxn ang="0">
                    <a:pos x="connsiteX3" y="connsiteY3"/>
                  </a:cxn>
                </a:cxnLst>
                <a:rect l="l" t="t" r="r" b="b"/>
                <a:pathLst>
                  <a:path w="6892" h="34461">
                    <a:moveTo>
                      <a:pt x="6892" y="34461"/>
                    </a:moveTo>
                    <a:lnTo>
                      <a:pt x="0" y="34461"/>
                    </a:lnTo>
                    <a:lnTo>
                      <a:pt x="0" y="0"/>
                    </a:lnTo>
                    <a:lnTo>
                      <a:pt x="6892" y="0"/>
                    </a:lnTo>
                    <a:close/>
                  </a:path>
                </a:pathLst>
              </a:custGeom>
              <a:solidFill>
                <a:srgbClr val="FF9085"/>
              </a:solidFill>
              <a:ln w="6263" cap="flat">
                <a:noFill/>
                <a:prstDash val="solid"/>
                <a:miter/>
              </a:ln>
            </p:spPr>
            <p:txBody>
              <a:bodyPr rtlCol="0" anchor="ctr"/>
              <a:lstStyle/>
              <a:p>
                <a:endParaRPr lang="en-US"/>
              </a:p>
            </p:txBody>
          </p:sp>
          <p:sp>
            <p:nvSpPr>
              <p:cNvPr id="148" name="Graphic 2">
                <a:extLst>
                  <a:ext uri="{FF2B5EF4-FFF2-40B4-BE49-F238E27FC236}">
                    <a16:creationId xmlns:a16="http://schemas.microsoft.com/office/drawing/2014/main" id="{6BA89061-B062-4172-B5DC-8CF29E52EAFF}"/>
                  </a:ext>
                </a:extLst>
              </p:cNvPr>
              <p:cNvSpPr/>
              <p:nvPr/>
            </p:nvSpPr>
            <p:spPr>
              <a:xfrm>
                <a:off x="4971786" y="2910154"/>
                <a:ext cx="6892" cy="25062"/>
              </a:xfrm>
              <a:custGeom>
                <a:avLst/>
                <a:gdLst>
                  <a:gd name="connsiteX0" fmla="*/ 6892 w 6892"/>
                  <a:gd name="connsiteY0" fmla="*/ 25063 h 25062"/>
                  <a:gd name="connsiteX1" fmla="*/ 0 w 6892"/>
                  <a:gd name="connsiteY1" fmla="*/ 25063 h 25062"/>
                  <a:gd name="connsiteX2" fmla="*/ 0 w 6892"/>
                  <a:gd name="connsiteY2" fmla="*/ 0 h 25062"/>
                  <a:gd name="connsiteX3" fmla="*/ 6892 w 6892"/>
                  <a:gd name="connsiteY3" fmla="*/ 0 h 25062"/>
                </a:gdLst>
                <a:ahLst/>
                <a:cxnLst>
                  <a:cxn ang="0">
                    <a:pos x="connsiteX0" y="connsiteY0"/>
                  </a:cxn>
                  <a:cxn ang="0">
                    <a:pos x="connsiteX1" y="connsiteY1"/>
                  </a:cxn>
                  <a:cxn ang="0">
                    <a:pos x="connsiteX2" y="connsiteY2"/>
                  </a:cxn>
                  <a:cxn ang="0">
                    <a:pos x="connsiteX3" y="connsiteY3"/>
                  </a:cxn>
                </a:cxnLst>
                <a:rect l="l" t="t" r="r" b="b"/>
                <a:pathLst>
                  <a:path w="6892" h="25062">
                    <a:moveTo>
                      <a:pt x="6892" y="25063"/>
                    </a:moveTo>
                    <a:lnTo>
                      <a:pt x="0" y="25063"/>
                    </a:lnTo>
                    <a:lnTo>
                      <a:pt x="0" y="0"/>
                    </a:lnTo>
                    <a:lnTo>
                      <a:pt x="6892" y="0"/>
                    </a:lnTo>
                    <a:close/>
                  </a:path>
                </a:pathLst>
              </a:custGeom>
              <a:solidFill>
                <a:srgbClr val="FF9085"/>
              </a:solidFill>
              <a:ln w="6263" cap="flat">
                <a:noFill/>
                <a:prstDash val="solid"/>
                <a:miter/>
              </a:ln>
            </p:spPr>
            <p:txBody>
              <a:bodyPr rtlCol="0" anchor="ctr"/>
              <a:lstStyle/>
              <a:p>
                <a:endParaRPr lang="en-US"/>
              </a:p>
            </p:txBody>
          </p:sp>
          <p:sp>
            <p:nvSpPr>
              <p:cNvPr id="149" name="Graphic 2">
                <a:extLst>
                  <a:ext uri="{FF2B5EF4-FFF2-40B4-BE49-F238E27FC236}">
                    <a16:creationId xmlns:a16="http://schemas.microsoft.com/office/drawing/2014/main" id="{19A103A4-0167-453B-BA69-24224E75EE81}"/>
                  </a:ext>
                </a:extLst>
              </p:cNvPr>
              <p:cNvSpPr/>
              <p:nvPr/>
            </p:nvSpPr>
            <p:spPr>
              <a:xfrm>
                <a:off x="4983691" y="2896369"/>
                <a:ext cx="6892" cy="39473"/>
              </a:xfrm>
              <a:custGeom>
                <a:avLst/>
                <a:gdLst>
                  <a:gd name="connsiteX0" fmla="*/ 6892 w 6892"/>
                  <a:gd name="connsiteY0" fmla="*/ 39474 h 39473"/>
                  <a:gd name="connsiteX1" fmla="*/ 0 w 6892"/>
                  <a:gd name="connsiteY1" fmla="*/ 39474 h 39473"/>
                  <a:gd name="connsiteX2" fmla="*/ 0 w 6892"/>
                  <a:gd name="connsiteY2" fmla="*/ 0 h 39473"/>
                  <a:gd name="connsiteX3" fmla="*/ 6892 w 6892"/>
                  <a:gd name="connsiteY3" fmla="*/ 627 h 39473"/>
                </a:gdLst>
                <a:ahLst/>
                <a:cxnLst>
                  <a:cxn ang="0">
                    <a:pos x="connsiteX0" y="connsiteY0"/>
                  </a:cxn>
                  <a:cxn ang="0">
                    <a:pos x="connsiteX1" y="connsiteY1"/>
                  </a:cxn>
                  <a:cxn ang="0">
                    <a:pos x="connsiteX2" y="connsiteY2"/>
                  </a:cxn>
                  <a:cxn ang="0">
                    <a:pos x="connsiteX3" y="connsiteY3"/>
                  </a:cxn>
                </a:cxnLst>
                <a:rect l="l" t="t" r="r" b="b"/>
                <a:pathLst>
                  <a:path w="6892" h="39473">
                    <a:moveTo>
                      <a:pt x="6892" y="39474"/>
                    </a:moveTo>
                    <a:lnTo>
                      <a:pt x="0" y="39474"/>
                    </a:lnTo>
                    <a:lnTo>
                      <a:pt x="0" y="0"/>
                    </a:lnTo>
                    <a:lnTo>
                      <a:pt x="6892" y="627"/>
                    </a:lnTo>
                    <a:close/>
                  </a:path>
                </a:pathLst>
              </a:custGeom>
              <a:solidFill>
                <a:srgbClr val="FF9085"/>
              </a:solidFill>
              <a:ln w="6263" cap="flat">
                <a:noFill/>
                <a:prstDash val="solid"/>
                <a:miter/>
              </a:ln>
            </p:spPr>
            <p:txBody>
              <a:bodyPr rtlCol="0" anchor="ctr"/>
              <a:lstStyle/>
              <a:p>
                <a:endParaRPr lang="en-US"/>
              </a:p>
            </p:txBody>
          </p:sp>
          <p:sp>
            <p:nvSpPr>
              <p:cNvPr id="150" name="Graphic 2">
                <a:extLst>
                  <a:ext uri="{FF2B5EF4-FFF2-40B4-BE49-F238E27FC236}">
                    <a16:creationId xmlns:a16="http://schemas.microsoft.com/office/drawing/2014/main" id="{EA0EFA39-2FB9-4A3C-AF06-934BB0A54959}"/>
                  </a:ext>
                </a:extLst>
              </p:cNvPr>
              <p:cNvSpPr/>
              <p:nvPr/>
            </p:nvSpPr>
            <p:spPr>
              <a:xfrm>
                <a:off x="4996222" y="2892610"/>
                <a:ext cx="6892" cy="43233"/>
              </a:xfrm>
              <a:custGeom>
                <a:avLst/>
                <a:gdLst>
                  <a:gd name="connsiteX0" fmla="*/ 6892 w 6892"/>
                  <a:gd name="connsiteY0" fmla="*/ 43233 h 43233"/>
                  <a:gd name="connsiteX1" fmla="*/ 0 w 6892"/>
                  <a:gd name="connsiteY1" fmla="*/ 43233 h 43233"/>
                  <a:gd name="connsiteX2" fmla="*/ 0 w 6892"/>
                  <a:gd name="connsiteY2" fmla="*/ 0 h 43233"/>
                  <a:gd name="connsiteX3" fmla="*/ 6892 w 6892"/>
                  <a:gd name="connsiteY3" fmla="*/ 0 h 43233"/>
                </a:gdLst>
                <a:ahLst/>
                <a:cxnLst>
                  <a:cxn ang="0">
                    <a:pos x="connsiteX0" y="connsiteY0"/>
                  </a:cxn>
                  <a:cxn ang="0">
                    <a:pos x="connsiteX1" y="connsiteY1"/>
                  </a:cxn>
                  <a:cxn ang="0">
                    <a:pos x="connsiteX2" y="connsiteY2"/>
                  </a:cxn>
                  <a:cxn ang="0">
                    <a:pos x="connsiteX3" y="connsiteY3"/>
                  </a:cxn>
                </a:cxnLst>
                <a:rect l="l" t="t" r="r" b="b"/>
                <a:pathLst>
                  <a:path w="6892" h="43233">
                    <a:moveTo>
                      <a:pt x="6892" y="43233"/>
                    </a:moveTo>
                    <a:lnTo>
                      <a:pt x="0" y="43233"/>
                    </a:lnTo>
                    <a:lnTo>
                      <a:pt x="0" y="0"/>
                    </a:lnTo>
                    <a:lnTo>
                      <a:pt x="6892" y="0"/>
                    </a:lnTo>
                    <a:close/>
                  </a:path>
                </a:pathLst>
              </a:custGeom>
              <a:solidFill>
                <a:srgbClr val="FF9085"/>
              </a:solidFill>
              <a:ln w="6263" cap="flat">
                <a:noFill/>
                <a:prstDash val="solid"/>
                <a:miter/>
              </a:ln>
            </p:spPr>
            <p:txBody>
              <a:bodyPr rtlCol="0" anchor="ctr"/>
              <a:lstStyle/>
              <a:p>
                <a:endParaRPr lang="en-US"/>
              </a:p>
            </p:txBody>
          </p:sp>
        </p:grpSp>
      </p:grpSp>
      <p:grpSp>
        <p:nvGrpSpPr>
          <p:cNvPr id="151" name="Graphic 2">
            <a:extLst>
              <a:ext uri="{FF2B5EF4-FFF2-40B4-BE49-F238E27FC236}">
                <a16:creationId xmlns:a16="http://schemas.microsoft.com/office/drawing/2014/main" id="{A38C06A5-C6AD-4086-9FB5-E168E5A46D61}"/>
              </a:ext>
            </a:extLst>
          </p:cNvPr>
          <p:cNvGrpSpPr/>
          <p:nvPr/>
        </p:nvGrpSpPr>
        <p:grpSpPr>
          <a:xfrm>
            <a:off x="5816797" y="2826551"/>
            <a:ext cx="361529" cy="89599"/>
            <a:chOff x="4675420" y="2959653"/>
            <a:chExt cx="361529" cy="89599"/>
          </a:xfrm>
        </p:grpSpPr>
        <p:sp>
          <p:nvSpPr>
            <p:cNvPr id="152" name="Graphic 2">
              <a:extLst>
                <a:ext uri="{FF2B5EF4-FFF2-40B4-BE49-F238E27FC236}">
                  <a16:creationId xmlns:a16="http://schemas.microsoft.com/office/drawing/2014/main" id="{48D8FA3B-CAB5-4E51-B4F3-A44BA5C2DBC0}"/>
                </a:ext>
              </a:extLst>
            </p:cNvPr>
            <p:cNvSpPr/>
            <p:nvPr/>
          </p:nvSpPr>
          <p:spPr>
            <a:xfrm>
              <a:off x="4675420" y="2959653"/>
              <a:ext cx="361529" cy="89599"/>
            </a:xfrm>
            <a:custGeom>
              <a:avLst/>
              <a:gdLst>
                <a:gd name="connsiteX0" fmla="*/ 0 w 361529"/>
                <a:gd name="connsiteY0" fmla="*/ 73309 h 89599"/>
                <a:gd name="connsiteX1" fmla="*/ 0 w 361529"/>
                <a:gd name="connsiteY1" fmla="*/ 15664 h 89599"/>
                <a:gd name="connsiteX2" fmla="*/ 18171 w 361529"/>
                <a:gd name="connsiteY2" fmla="*/ 0 h 89599"/>
                <a:gd name="connsiteX3" fmla="*/ 344612 w 361529"/>
                <a:gd name="connsiteY3" fmla="*/ 1253 h 89599"/>
                <a:gd name="connsiteX4" fmla="*/ 361530 w 361529"/>
                <a:gd name="connsiteY4" fmla="*/ 16917 h 89599"/>
                <a:gd name="connsiteX5" fmla="*/ 361530 w 361529"/>
                <a:gd name="connsiteY5" fmla="*/ 72055 h 89599"/>
                <a:gd name="connsiteX6" fmla="*/ 344612 w 361529"/>
                <a:gd name="connsiteY6" fmla="*/ 87720 h 89599"/>
                <a:gd name="connsiteX7" fmla="*/ 18171 w 361529"/>
                <a:gd name="connsiteY7" fmla="*/ 89599 h 89599"/>
                <a:gd name="connsiteX8" fmla="*/ 0 w 361529"/>
                <a:gd name="connsiteY8" fmla="*/ 73309 h 89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529" h="89599">
                  <a:moveTo>
                    <a:pt x="0" y="73309"/>
                  </a:moveTo>
                  <a:lnTo>
                    <a:pt x="0" y="15664"/>
                  </a:lnTo>
                  <a:cubicBezTo>
                    <a:pt x="0" y="6892"/>
                    <a:pt x="8145" y="0"/>
                    <a:pt x="18171" y="0"/>
                  </a:cubicBezTo>
                  <a:lnTo>
                    <a:pt x="344612" y="1253"/>
                  </a:lnTo>
                  <a:cubicBezTo>
                    <a:pt x="354011" y="1253"/>
                    <a:pt x="361530" y="8145"/>
                    <a:pt x="361530" y="16917"/>
                  </a:cubicBezTo>
                  <a:lnTo>
                    <a:pt x="361530" y="72055"/>
                  </a:lnTo>
                  <a:cubicBezTo>
                    <a:pt x="361530" y="80201"/>
                    <a:pt x="354011" y="87093"/>
                    <a:pt x="344612" y="87720"/>
                  </a:cubicBezTo>
                  <a:lnTo>
                    <a:pt x="18171" y="89599"/>
                  </a:lnTo>
                  <a:cubicBezTo>
                    <a:pt x="8145" y="89599"/>
                    <a:pt x="0" y="82080"/>
                    <a:pt x="0" y="73309"/>
                  </a:cubicBezTo>
                  <a:close/>
                </a:path>
              </a:pathLst>
            </a:custGeom>
            <a:solidFill>
              <a:srgbClr val="AA80F9">
                <a:alpha val="74000"/>
              </a:srgbClr>
            </a:solidFill>
            <a:ln w="6263" cap="flat">
              <a:noFill/>
              <a:prstDash val="solid"/>
              <a:miter/>
            </a:ln>
          </p:spPr>
          <p:txBody>
            <a:bodyPr rtlCol="0" anchor="ctr"/>
            <a:lstStyle/>
            <a:p>
              <a:endParaRPr lang="en-US"/>
            </a:p>
          </p:txBody>
        </p:sp>
        <p:sp>
          <p:nvSpPr>
            <p:cNvPr id="153" name="Graphic 2">
              <a:extLst>
                <a:ext uri="{FF2B5EF4-FFF2-40B4-BE49-F238E27FC236}">
                  <a16:creationId xmlns:a16="http://schemas.microsoft.com/office/drawing/2014/main" id="{3BFB60FF-84CB-47AC-95F5-6C559AE8A2EA}"/>
                </a:ext>
              </a:extLst>
            </p:cNvPr>
            <p:cNvSpPr/>
            <p:nvPr/>
          </p:nvSpPr>
          <p:spPr>
            <a:xfrm>
              <a:off x="4692964" y="2973437"/>
              <a:ext cx="16290" cy="15037"/>
            </a:xfrm>
            <a:custGeom>
              <a:avLst/>
              <a:gdLst>
                <a:gd name="connsiteX0" fmla="*/ 16291 w 16290"/>
                <a:gd name="connsiteY0" fmla="*/ 7519 h 15037"/>
                <a:gd name="connsiteX1" fmla="*/ 8145 w 16290"/>
                <a:gd name="connsiteY1" fmla="*/ 15038 h 15037"/>
                <a:gd name="connsiteX2" fmla="*/ 0 w 16290"/>
                <a:gd name="connsiteY2" fmla="*/ 7519 h 15037"/>
                <a:gd name="connsiteX3" fmla="*/ 8145 w 16290"/>
                <a:gd name="connsiteY3" fmla="*/ 0 h 15037"/>
                <a:gd name="connsiteX4" fmla="*/ 16291 w 16290"/>
                <a:gd name="connsiteY4" fmla="*/ 7519 h 15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90" h="15037">
                  <a:moveTo>
                    <a:pt x="16291" y="7519"/>
                  </a:moveTo>
                  <a:cubicBezTo>
                    <a:pt x="16291" y="11278"/>
                    <a:pt x="12531" y="15038"/>
                    <a:pt x="8145" y="15038"/>
                  </a:cubicBezTo>
                  <a:cubicBezTo>
                    <a:pt x="3759" y="15038"/>
                    <a:pt x="0" y="11905"/>
                    <a:pt x="0" y="7519"/>
                  </a:cubicBezTo>
                  <a:cubicBezTo>
                    <a:pt x="0" y="3759"/>
                    <a:pt x="3759" y="0"/>
                    <a:pt x="8145" y="0"/>
                  </a:cubicBezTo>
                  <a:cubicBezTo>
                    <a:pt x="12531" y="0"/>
                    <a:pt x="16291" y="3759"/>
                    <a:pt x="16291" y="7519"/>
                  </a:cubicBezTo>
                  <a:close/>
                </a:path>
              </a:pathLst>
            </a:custGeom>
            <a:solidFill>
              <a:srgbClr val="FFFFFF">
                <a:alpha val="40000"/>
              </a:srgbClr>
            </a:solidFill>
            <a:ln w="6263" cap="flat">
              <a:noFill/>
              <a:prstDash val="solid"/>
              <a:miter/>
            </a:ln>
          </p:spPr>
          <p:txBody>
            <a:bodyPr rtlCol="0" anchor="ctr"/>
            <a:lstStyle/>
            <a:p>
              <a:endParaRPr lang="en-US"/>
            </a:p>
          </p:txBody>
        </p:sp>
        <p:sp>
          <p:nvSpPr>
            <p:cNvPr id="154" name="Graphic 2">
              <a:extLst>
                <a:ext uri="{FF2B5EF4-FFF2-40B4-BE49-F238E27FC236}">
                  <a16:creationId xmlns:a16="http://schemas.microsoft.com/office/drawing/2014/main" id="{AA7D980D-CC39-40D7-801D-98C8C6ACA94F}"/>
                </a:ext>
              </a:extLst>
            </p:cNvPr>
            <p:cNvSpPr/>
            <p:nvPr/>
          </p:nvSpPr>
          <p:spPr>
            <a:xfrm>
              <a:off x="4719906" y="2973437"/>
              <a:ext cx="16290" cy="15037"/>
            </a:xfrm>
            <a:custGeom>
              <a:avLst/>
              <a:gdLst>
                <a:gd name="connsiteX0" fmla="*/ 16291 w 16290"/>
                <a:gd name="connsiteY0" fmla="*/ 7519 h 15037"/>
                <a:gd name="connsiteX1" fmla="*/ 8145 w 16290"/>
                <a:gd name="connsiteY1" fmla="*/ 15038 h 15037"/>
                <a:gd name="connsiteX2" fmla="*/ 0 w 16290"/>
                <a:gd name="connsiteY2" fmla="*/ 7519 h 15037"/>
                <a:gd name="connsiteX3" fmla="*/ 8145 w 16290"/>
                <a:gd name="connsiteY3" fmla="*/ 0 h 15037"/>
                <a:gd name="connsiteX4" fmla="*/ 16291 w 16290"/>
                <a:gd name="connsiteY4" fmla="*/ 7519 h 15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90" h="15037">
                  <a:moveTo>
                    <a:pt x="16291" y="7519"/>
                  </a:moveTo>
                  <a:cubicBezTo>
                    <a:pt x="16291" y="11278"/>
                    <a:pt x="12531" y="15038"/>
                    <a:pt x="8145" y="15038"/>
                  </a:cubicBezTo>
                  <a:cubicBezTo>
                    <a:pt x="3759" y="15038"/>
                    <a:pt x="0" y="11905"/>
                    <a:pt x="0" y="7519"/>
                  </a:cubicBezTo>
                  <a:cubicBezTo>
                    <a:pt x="0" y="3759"/>
                    <a:pt x="3759" y="0"/>
                    <a:pt x="8145" y="0"/>
                  </a:cubicBezTo>
                  <a:cubicBezTo>
                    <a:pt x="12531" y="0"/>
                    <a:pt x="16291" y="3759"/>
                    <a:pt x="16291" y="7519"/>
                  </a:cubicBezTo>
                  <a:close/>
                </a:path>
              </a:pathLst>
            </a:custGeom>
            <a:solidFill>
              <a:srgbClr val="FFFFFF">
                <a:alpha val="40000"/>
              </a:srgbClr>
            </a:solidFill>
            <a:ln w="6263" cap="flat">
              <a:noFill/>
              <a:prstDash val="solid"/>
              <a:miter/>
            </a:ln>
          </p:spPr>
          <p:txBody>
            <a:bodyPr rtlCol="0" anchor="ctr"/>
            <a:lstStyle/>
            <a:p>
              <a:endParaRPr lang="en-US"/>
            </a:p>
          </p:txBody>
        </p:sp>
        <p:sp>
          <p:nvSpPr>
            <p:cNvPr id="155" name="Graphic 2">
              <a:extLst>
                <a:ext uri="{FF2B5EF4-FFF2-40B4-BE49-F238E27FC236}">
                  <a16:creationId xmlns:a16="http://schemas.microsoft.com/office/drawing/2014/main" id="{FD662A64-B780-44DC-A02B-ED3CBD2CDB1C}"/>
                </a:ext>
              </a:extLst>
            </p:cNvPr>
            <p:cNvSpPr/>
            <p:nvPr/>
          </p:nvSpPr>
          <p:spPr>
            <a:xfrm>
              <a:off x="4746222" y="2973437"/>
              <a:ext cx="16290" cy="15037"/>
            </a:xfrm>
            <a:custGeom>
              <a:avLst/>
              <a:gdLst>
                <a:gd name="connsiteX0" fmla="*/ 16291 w 16290"/>
                <a:gd name="connsiteY0" fmla="*/ 7519 h 15037"/>
                <a:gd name="connsiteX1" fmla="*/ 8145 w 16290"/>
                <a:gd name="connsiteY1" fmla="*/ 15038 h 15037"/>
                <a:gd name="connsiteX2" fmla="*/ 0 w 16290"/>
                <a:gd name="connsiteY2" fmla="*/ 7519 h 15037"/>
                <a:gd name="connsiteX3" fmla="*/ 8145 w 16290"/>
                <a:gd name="connsiteY3" fmla="*/ 0 h 15037"/>
                <a:gd name="connsiteX4" fmla="*/ 16291 w 16290"/>
                <a:gd name="connsiteY4" fmla="*/ 7519 h 15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90" h="15037">
                  <a:moveTo>
                    <a:pt x="16291" y="7519"/>
                  </a:moveTo>
                  <a:cubicBezTo>
                    <a:pt x="16291" y="11278"/>
                    <a:pt x="12531" y="15038"/>
                    <a:pt x="8145" y="15038"/>
                  </a:cubicBezTo>
                  <a:cubicBezTo>
                    <a:pt x="3759" y="15038"/>
                    <a:pt x="0" y="11905"/>
                    <a:pt x="0" y="7519"/>
                  </a:cubicBezTo>
                  <a:cubicBezTo>
                    <a:pt x="0" y="3133"/>
                    <a:pt x="3759" y="0"/>
                    <a:pt x="8145" y="0"/>
                  </a:cubicBezTo>
                  <a:cubicBezTo>
                    <a:pt x="12531" y="627"/>
                    <a:pt x="16291" y="3759"/>
                    <a:pt x="16291" y="7519"/>
                  </a:cubicBezTo>
                  <a:close/>
                </a:path>
              </a:pathLst>
            </a:custGeom>
            <a:solidFill>
              <a:srgbClr val="FFFFFF">
                <a:alpha val="40000"/>
              </a:srgbClr>
            </a:solidFill>
            <a:ln w="6263" cap="flat">
              <a:noFill/>
              <a:prstDash val="solid"/>
              <a:miter/>
            </a:ln>
          </p:spPr>
          <p:txBody>
            <a:bodyPr rtlCol="0" anchor="ctr"/>
            <a:lstStyle/>
            <a:p>
              <a:endParaRPr lang="en-US"/>
            </a:p>
          </p:txBody>
        </p:sp>
        <p:sp>
          <p:nvSpPr>
            <p:cNvPr id="156" name="Graphic 2">
              <a:extLst>
                <a:ext uri="{FF2B5EF4-FFF2-40B4-BE49-F238E27FC236}">
                  <a16:creationId xmlns:a16="http://schemas.microsoft.com/office/drawing/2014/main" id="{7A432A7F-EFA1-495F-A679-D6F84344BC33}"/>
                </a:ext>
              </a:extLst>
            </p:cNvPr>
            <p:cNvSpPr/>
            <p:nvPr/>
          </p:nvSpPr>
          <p:spPr>
            <a:xfrm>
              <a:off x="4778803" y="2974064"/>
              <a:ext cx="239349" cy="60150"/>
            </a:xfrm>
            <a:custGeom>
              <a:avLst/>
              <a:gdLst>
                <a:gd name="connsiteX0" fmla="*/ 239349 w 239349"/>
                <a:gd name="connsiteY0" fmla="*/ 59524 h 60150"/>
                <a:gd name="connsiteX1" fmla="*/ 0 w 239349"/>
                <a:gd name="connsiteY1" fmla="*/ 60150 h 60150"/>
                <a:gd name="connsiteX2" fmla="*/ 0 w 239349"/>
                <a:gd name="connsiteY2" fmla="*/ 0 h 60150"/>
                <a:gd name="connsiteX3" fmla="*/ 239349 w 239349"/>
                <a:gd name="connsiteY3" fmla="*/ 626 h 60150"/>
              </a:gdLst>
              <a:ahLst/>
              <a:cxnLst>
                <a:cxn ang="0">
                  <a:pos x="connsiteX0" y="connsiteY0"/>
                </a:cxn>
                <a:cxn ang="0">
                  <a:pos x="connsiteX1" y="connsiteY1"/>
                </a:cxn>
                <a:cxn ang="0">
                  <a:pos x="connsiteX2" y="connsiteY2"/>
                </a:cxn>
                <a:cxn ang="0">
                  <a:pos x="connsiteX3" y="connsiteY3"/>
                </a:cxn>
              </a:cxnLst>
              <a:rect l="l" t="t" r="r" b="b"/>
              <a:pathLst>
                <a:path w="239349" h="60150">
                  <a:moveTo>
                    <a:pt x="239349" y="59524"/>
                  </a:moveTo>
                  <a:lnTo>
                    <a:pt x="0" y="60150"/>
                  </a:lnTo>
                  <a:lnTo>
                    <a:pt x="0" y="0"/>
                  </a:lnTo>
                  <a:lnTo>
                    <a:pt x="239349" y="626"/>
                  </a:lnTo>
                  <a:close/>
                </a:path>
              </a:pathLst>
            </a:custGeom>
            <a:solidFill>
              <a:srgbClr val="444B8C"/>
            </a:solidFill>
            <a:ln w="6263" cap="flat">
              <a:noFill/>
              <a:prstDash val="solid"/>
              <a:miter/>
            </a:ln>
          </p:spPr>
          <p:txBody>
            <a:bodyPr rtlCol="0" anchor="ctr"/>
            <a:lstStyle/>
            <a:p>
              <a:endParaRPr lang="en-US"/>
            </a:p>
          </p:txBody>
        </p:sp>
        <p:grpSp>
          <p:nvGrpSpPr>
            <p:cNvPr id="157" name="Graphic 2">
              <a:extLst>
                <a:ext uri="{FF2B5EF4-FFF2-40B4-BE49-F238E27FC236}">
                  <a16:creationId xmlns:a16="http://schemas.microsoft.com/office/drawing/2014/main" id="{8D887566-6D3D-48EA-8295-730549116F0D}"/>
                </a:ext>
              </a:extLst>
            </p:cNvPr>
            <p:cNvGrpSpPr/>
            <p:nvPr/>
          </p:nvGrpSpPr>
          <p:grpSpPr>
            <a:xfrm>
              <a:off x="4795094" y="2980956"/>
              <a:ext cx="208020" cy="48872"/>
              <a:chOff x="4795094" y="2980956"/>
              <a:chExt cx="208020" cy="48872"/>
            </a:xfrm>
            <a:solidFill>
              <a:srgbClr val="FFFFFF"/>
            </a:solidFill>
          </p:grpSpPr>
          <p:sp>
            <p:nvSpPr>
              <p:cNvPr id="158" name="Graphic 2">
                <a:extLst>
                  <a:ext uri="{FF2B5EF4-FFF2-40B4-BE49-F238E27FC236}">
                    <a16:creationId xmlns:a16="http://schemas.microsoft.com/office/drawing/2014/main" id="{27B016A6-AC04-4D31-9457-A0B2CAA88D74}"/>
                  </a:ext>
                </a:extLst>
              </p:cNvPr>
              <p:cNvSpPr/>
              <p:nvPr/>
            </p:nvSpPr>
            <p:spPr>
              <a:xfrm>
                <a:off x="4795094" y="2980956"/>
                <a:ext cx="7518" cy="48872"/>
              </a:xfrm>
              <a:custGeom>
                <a:avLst/>
                <a:gdLst>
                  <a:gd name="connsiteX0" fmla="*/ 7519 w 7518"/>
                  <a:gd name="connsiteY0" fmla="*/ 48872 h 48872"/>
                  <a:gd name="connsiteX1" fmla="*/ 0 w 7518"/>
                  <a:gd name="connsiteY1" fmla="*/ 48872 h 48872"/>
                  <a:gd name="connsiteX2" fmla="*/ 0 w 7518"/>
                  <a:gd name="connsiteY2" fmla="*/ 0 h 48872"/>
                  <a:gd name="connsiteX3" fmla="*/ 7519 w 7518"/>
                  <a:gd name="connsiteY3" fmla="*/ 0 h 48872"/>
                </a:gdLst>
                <a:ahLst/>
                <a:cxnLst>
                  <a:cxn ang="0">
                    <a:pos x="connsiteX0" y="connsiteY0"/>
                  </a:cxn>
                  <a:cxn ang="0">
                    <a:pos x="connsiteX1" y="connsiteY1"/>
                  </a:cxn>
                  <a:cxn ang="0">
                    <a:pos x="connsiteX2" y="connsiteY2"/>
                  </a:cxn>
                  <a:cxn ang="0">
                    <a:pos x="connsiteX3" y="connsiteY3"/>
                  </a:cxn>
                </a:cxnLst>
                <a:rect l="l" t="t" r="r" b="b"/>
                <a:pathLst>
                  <a:path w="7518" h="48872">
                    <a:moveTo>
                      <a:pt x="7519" y="48872"/>
                    </a:moveTo>
                    <a:lnTo>
                      <a:pt x="0" y="48872"/>
                    </a:lnTo>
                    <a:lnTo>
                      <a:pt x="0" y="0"/>
                    </a:lnTo>
                    <a:lnTo>
                      <a:pt x="7519" y="0"/>
                    </a:lnTo>
                    <a:close/>
                  </a:path>
                </a:pathLst>
              </a:custGeom>
              <a:solidFill>
                <a:srgbClr val="FFFFFF"/>
              </a:solidFill>
              <a:ln w="6263" cap="flat">
                <a:noFill/>
                <a:prstDash val="solid"/>
                <a:miter/>
              </a:ln>
            </p:spPr>
            <p:txBody>
              <a:bodyPr rtlCol="0" anchor="ctr"/>
              <a:lstStyle/>
              <a:p>
                <a:endParaRPr lang="en-US"/>
              </a:p>
            </p:txBody>
          </p:sp>
          <p:sp>
            <p:nvSpPr>
              <p:cNvPr id="159" name="Graphic 2">
                <a:extLst>
                  <a:ext uri="{FF2B5EF4-FFF2-40B4-BE49-F238E27FC236}">
                    <a16:creationId xmlns:a16="http://schemas.microsoft.com/office/drawing/2014/main" id="{A9F81AA5-1E56-4C75-B885-487B1A55E19A}"/>
                  </a:ext>
                </a:extLst>
              </p:cNvPr>
              <p:cNvSpPr/>
              <p:nvPr/>
            </p:nvSpPr>
            <p:spPr>
              <a:xfrm>
                <a:off x="4808252" y="2980956"/>
                <a:ext cx="6892" cy="48872"/>
              </a:xfrm>
              <a:custGeom>
                <a:avLst/>
                <a:gdLst>
                  <a:gd name="connsiteX0" fmla="*/ 6892 w 6892"/>
                  <a:gd name="connsiteY0" fmla="*/ 48872 h 48872"/>
                  <a:gd name="connsiteX1" fmla="*/ 0 w 6892"/>
                  <a:gd name="connsiteY1" fmla="*/ 48872 h 48872"/>
                  <a:gd name="connsiteX2" fmla="*/ 0 w 6892"/>
                  <a:gd name="connsiteY2" fmla="*/ 0 h 48872"/>
                  <a:gd name="connsiteX3" fmla="*/ 6892 w 6892"/>
                  <a:gd name="connsiteY3" fmla="*/ 0 h 48872"/>
                </a:gdLst>
                <a:ahLst/>
                <a:cxnLst>
                  <a:cxn ang="0">
                    <a:pos x="connsiteX0" y="connsiteY0"/>
                  </a:cxn>
                  <a:cxn ang="0">
                    <a:pos x="connsiteX1" y="connsiteY1"/>
                  </a:cxn>
                  <a:cxn ang="0">
                    <a:pos x="connsiteX2" y="connsiteY2"/>
                  </a:cxn>
                  <a:cxn ang="0">
                    <a:pos x="connsiteX3" y="connsiteY3"/>
                  </a:cxn>
                </a:cxnLst>
                <a:rect l="l" t="t" r="r" b="b"/>
                <a:pathLst>
                  <a:path w="6892" h="48872">
                    <a:moveTo>
                      <a:pt x="6892" y="48872"/>
                    </a:moveTo>
                    <a:lnTo>
                      <a:pt x="0" y="48872"/>
                    </a:lnTo>
                    <a:lnTo>
                      <a:pt x="0" y="0"/>
                    </a:lnTo>
                    <a:lnTo>
                      <a:pt x="6892" y="0"/>
                    </a:lnTo>
                    <a:close/>
                  </a:path>
                </a:pathLst>
              </a:custGeom>
              <a:solidFill>
                <a:srgbClr val="FFFFFF"/>
              </a:solidFill>
              <a:ln w="6263" cap="flat">
                <a:noFill/>
                <a:prstDash val="solid"/>
                <a:miter/>
              </a:ln>
            </p:spPr>
            <p:txBody>
              <a:bodyPr rtlCol="0" anchor="ctr"/>
              <a:lstStyle/>
              <a:p>
                <a:endParaRPr lang="en-US"/>
              </a:p>
            </p:txBody>
          </p:sp>
          <p:sp>
            <p:nvSpPr>
              <p:cNvPr id="160" name="Graphic 2">
                <a:extLst>
                  <a:ext uri="{FF2B5EF4-FFF2-40B4-BE49-F238E27FC236}">
                    <a16:creationId xmlns:a16="http://schemas.microsoft.com/office/drawing/2014/main" id="{5DBE67B4-C7CD-4DC6-9B2D-DABCDFE69E59}"/>
                  </a:ext>
                </a:extLst>
              </p:cNvPr>
              <p:cNvSpPr/>
              <p:nvPr/>
            </p:nvSpPr>
            <p:spPr>
              <a:xfrm>
                <a:off x="4820783" y="2980956"/>
                <a:ext cx="6892" cy="48872"/>
              </a:xfrm>
              <a:custGeom>
                <a:avLst/>
                <a:gdLst>
                  <a:gd name="connsiteX0" fmla="*/ 6892 w 6892"/>
                  <a:gd name="connsiteY0" fmla="*/ 48872 h 48872"/>
                  <a:gd name="connsiteX1" fmla="*/ 0 w 6892"/>
                  <a:gd name="connsiteY1" fmla="*/ 48872 h 48872"/>
                  <a:gd name="connsiteX2" fmla="*/ 0 w 6892"/>
                  <a:gd name="connsiteY2" fmla="*/ 0 h 48872"/>
                  <a:gd name="connsiteX3" fmla="*/ 6892 w 6892"/>
                  <a:gd name="connsiteY3" fmla="*/ 0 h 48872"/>
                </a:gdLst>
                <a:ahLst/>
                <a:cxnLst>
                  <a:cxn ang="0">
                    <a:pos x="connsiteX0" y="connsiteY0"/>
                  </a:cxn>
                  <a:cxn ang="0">
                    <a:pos x="connsiteX1" y="connsiteY1"/>
                  </a:cxn>
                  <a:cxn ang="0">
                    <a:pos x="connsiteX2" y="connsiteY2"/>
                  </a:cxn>
                  <a:cxn ang="0">
                    <a:pos x="connsiteX3" y="connsiteY3"/>
                  </a:cxn>
                </a:cxnLst>
                <a:rect l="l" t="t" r="r" b="b"/>
                <a:pathLst>
                  <a:path w="6892" h="48872">
                    <a:moveTo>
                      <a:pt x="6892" y="48872"/>
                    </a:moveTo>
                    <a:lnTo>
                      <a:pt x="0" y="48872"/>
                    </a:lnTo>
                    <a:lnTo>
                      <a:pt x="0" y="0"/>
                    </a:lnTo>
                    <a:lnTo>
                      <a:pt x="6892" y="0"/>
                    </a:lnTo>
                    <a:close/>
                  </a:path>
                </a:pathLst>
              </a:custGeom>
              <a:solidFill>
                <a:srgbClr val="FFFFFF"/>
              </a:solidFill>
              <a:ln w="6263" cap="flat">
                <a:noFill/>
                <a:prstDash val="solid"/>
                <a:miter/>
              </a:ln>
            </p:spPr>
            <p:txBody>
              <a:bodyPr rtlCol="0" anchor="ctr"/>
              <a:lstStyle/>
              <a:p>
                <a:endParaRPr lang="en-US"/>
              </a:p>
            </p:txBody>
          </p:sp>
          <p:sp>
            <p:nvSpPr>
              <p:cNvPr id="161" name="Graphic 2">
                <a:extLst>
                  <a:ext uri="{FF2B5EF4-FFF2-40B4-BE49-F238E27FC236}">
                    <a16:creationId xmlns:a16="http://schemas.microsoft.com/office/drawing/2014/main" id="{30A1308A-E6D4-477E-836A-8B0E6B19B7B4}"/>
                  </a:ext>
                </a:extLst>
              </p:cNvPr>
              <p:cNvSpPr/>
              <p:nvPr/>
            </p:nvSpPr>
            <p:spPr>
              <a:xfrm>
                <a:off x="4833315" y="2980956"/>
                <a:ext cx="7518" cy="48872"/>
              </a:xfrm>
              <a:custGeom>
                <a:avLst/>
                <a:gdLst>
                  <a:gd name="connsiteX0" fmla="*/ 7519 w 7518"/>
                  <a:gd name="connsiteY0" fmla="*/ 48872 h 48872"/>
                  <a:gd name="connsiteX1" fmla="*/ 0 w 7518"/>
                  <a:gd name="connsiteY1" fmla="*/ 48872 h 48872"/>
                  <a:gd name="connsiteX2" fmla="*/ 0 w 7518"/>
                  <a:gd name="connsiteY2" fmla="*/ 0 h 48872"/>
                  <a:gd name="connsiteX3" fmla="*/ 7519 w 7518"/>
                  <a:gd name="connsiteY3" fmla="*/ 0 h 48872"/>
                </a:gdLst>
                <a:ahLst/>
                <a:cxnLst>
                  <a:cxn ang="0">
                    <a:pos x="connsiteX0" y="connsiteY0"/>
                  </a:cxn>
                  <a:cxn ang="0">
                    <a:pos x="connsiteX1" y="connsiteY1"/>
                  </a:cxn>
                  <a:cxn ang="0">
                    <a:pos x="connsiteX2" y="connsiteY2"/>
                  </a:cxn>
                  <a:cxn ang="0">
                    <a:pos x="connsiteX3" y="connsiteY3"/>
                  </a:cxn>
                </a:cxnLst>
                <a:rect l="l" t="t" r="r" b="b"/>
                <a:pathLst>
                  <a:path w="7518" h="48872">
                    <a:moveTo>
                      <a:pt x="7519" y="48872"/>
                    </a:moveTo>
                    <a:lnTo>
                      <a:pt x="0" y="48872"/>
                    </a:lnTo>
                    <a:lnTo>
                      <a:pt x="0" y="0"/>
                    </a:lnTo>
                    <a:lnTo>
                      <a:pt x="7519" y="0"/>
                    </a:lnTo>
                    <a:close/>
                  </a:path>
                </a:pathLst>
              </a:custGeom>
              <a:solidFill>
                <a:srgbClr val="FFFFFF"/>
              </a:solidFill>
              <a:ln w="6263" cap="flat">
                <a:noFill/>
                <a:prstDash val="solid"/>
                <a:miter/>
              </a:ln>
            </p:spPr>
            <p:txBody>
              <a:bodyPr rtlCol="0" anchor="ctr"/>
              <a:lstStyle/>
              <a:p>
                <a:endParaRPr lang="en-US"/>
              </a:p>
            </p:txBody>
          </p:sp>
          <p:sp>
            <p:nvSpPr>
              <p:cNvPr id="162" name="Graphic 2">
                <a:extLst>
                  <a:ext uri="{FF2B5EF4-FFF2-40B4-BE49-F238E27FC236}">
                    <a16:creationId xmlns:a16="http://schemas.microsoft.com/office/drawing/2014/main" id="{E0BC0D8C-2CB4-4A3A-BE49-CC502F5600C3}"/>
                  </a:ext>
                </a:extLst>
              </p:cNvPr>
              <p:cNvSpPr/>
              <p:nvPr/>
            </p:nvSpPr>
            <p:spPr>
              <a:xfrm>
                <a:off x="4846473" y="2981583"/>
                <a:ext cx="6892" cy="48245"/>
              </a:xfrm>
              <a:custGeom>
                <a:avLst/>
                <a:gdLst>
                  <a:gd name="connsiteX0" fmla="*/ 6892 w 6892"/>
                  <a:gd name="connsiteY0" fmla="*/ 48246 h 48245"/>
                  <a:gd name="connsiteX1" fmla="*/ 0 w 6892"/>
                  <a:gd name="connsiteY1" fmla="*/ 48246 h 48245"/>
                  <a:gd name="connsiteX2" fmla="*/ 0 w 6892"/>
                  <a:gd name="connsiteY2" fmla="*/ 0 h 48245"/>
                  <a:gd name="connsiteX3" fmla="*/ 6892 w 6892"/>
                  <a:gd name="connsiteY3" fmla="*/ 0 h 48245"/>
                </a:gdLst>
                <a:ahLst/>
                <a:cxnLst>
                  <a:cxn ang="0">
                    <a:pos x="connsiteX0" y="connsiteY0"/>
                  </a:cxn>
                  <a:cxn ang="0">
                    <a:pos x="connsiteX1" y="connsiteY1"/>
                  </a:cxn>
                  <a:cxn ang="0">
                    <a:pos x="connsiteX2" y="connsiteY2"/>
                  </a:cxn>
                  <a:cxn ang="0">
                    <a:pos x="connsiteX3" y="connsiteY3"/>
                  </a:cxn>
                </a:cxnLst>
                <a:rect l="l" t="t" r="r" b="b"/>
                <a:pathLst>
                  <a:path w="6892" h="48245">
                    <a:moveTo>
                      <a:pt x="6892" y="48246"/>
                    </a:moveTo>
                    <a:lnTo>
                      <a:pt x="0" y="48246"/>
                    </a:lnTo>
                    <a:lnTo>
                      <a:pt x="0" y="0"/>
                    </a:lnTo>
                    <a:lnTo>
                      <a:pt x="6892" y="0"/>
                    </a:lnTo>
                    <a:close/>
                  </a:path>
                </a:pathLst>
              </a:custGeom>
              <a:solidFill>
                <a:srgbClr val="FFFFFF"/>
              </a:solidFill>
              <a:ln w="6263" cap="flat">
                <a:noFill/>
                <a:prstDash val="solid"/>
                <a:miter/>
              </a:ln>
            </p:spPr>
            <p:txBody>
              <a:bodyPr rtlCol="0" anchor="ctr"/>
              <a:lstStyle/>
              <a:p>
                <a:endParaRPr lang="en-US"/>
              </a:p>
            </p:txBody>
          </p:sp>
          <p:sp>
            <p:nvSpPr>
              <p:cNvPr id="163" name="Graphic 2">
                <a:extLst>
                  <a:ext uri="{FF2B5EF4-FFF2-40B4-BE49-F238E27FC236}">
                    <a16:creationId xmlns:a16="http://schemas.microsoft.com/office/drawing/2014/main" id="{410EAE0C-9A8C-4929-B04A-3E25E142D476}"/>
                  </a:ext>
                </a:extLst>
              </p:cNvPr>
              <p:cNvSpPr/>
              <p:nvPr/>
            </p:nvSpPr>
            <p:spPr>
              <a:xfrm>
                <a:off x="4859004" y="2981583"/>
                <a:ext cx="6892" cy="48245"/>
              </a:xfrm>
              <a:custGeom>
                <a:avLst/>
                <a:gdLst>
                  <a:gd name="connsiteX0" fmla="*/ 6892 w 6892"/>
                  <a:gd name="connsiteY0" fmla="*/ 48246 h 48245"/>
                  <a:gd name="connsiteX1" fmla="*/ 0 w 6892"/>
                  <a:gd name="connsiteY1" fmla="*/ 48246 h 48245"/>
                  <a:gd name="connsiteX2" fmla="*/ 0 w 6892"/>
                  <a:gd name="connsiteY2" fmla="*/ 0 h 48245"/>
                  <a:gd name="connsiteX3" fmla="*/ 6892 w 6892"/>
                  <a:gd name="connsiteY3" fmla="*/ 0 h 48245"/>
                </a:gdLst>
                <a:ahLst/>
                <a:cxnLst>
                  <a:cxn ang="0">
                    <a:pos x="connsiteX0" y="connsiteY0"/>
                  </a:cxn>
                  <a:cxn ang="0">
                    <a:pos x="connsiteX1" y="connsiteY1"/>
                  </a:cxn>
                  <a:cxn ang="0">
                    <a:pos x="connsiteX2" y="connsiteY2"/>
                  </a:cxn>
                  <a:cxn ang="0">
                    <a:pos x="connsiteX3" y="connsiteY3"/>
                  </a:cxn>
                </a:cxnLst>
                <a:rect l="l" t="t" r="r" b="b"/>
                <a:pathLst>
                  <a:path w="6892" h="48245">
                    <a:moveTo>
                      <a:pt x="6892" y="48246"/>
                    </a:moveTo>
                    <a:lnTo>
                      <a:pt x="0" y="48246"/>
                    </a:lnTo>
                    <a:lnTo>
                      <a:pt x="0" y="0"/>
                    </a:lnTo>
                    <a:lnTo>
                      <a:pt x="6892" y="0"/>
                    </a:lnTo>
                    <a:close/>
                  </a:path>
                </a:pathLst>
              </a:custGeom>
              <a:solidFill>
                <a:srgbClr val="FFFFFF"/>
              </a:solidFill>
              <a:ln w="6263" cap="flat">
                <a:noFill/>
                <a:prstDash val="solid"/>
                <a:miter/>
              </a:ln>
            </p:spPr>
            <p:txBody>
              <a:bodyPr rtlCol="0" anchor="ctr"/>
              <a:lstStyle/>
              <a:p>
                <a:endParaRPr lang="en-US"/>
              </a:p>
            </p:txBody>
          </p:sp>
          <p:sp>
            <p:nvSpPr>
              <p:cNvPr id="164" name="Graphic 2">
                <a:extLst>
                  <a:ext uri="{FF2B5EF4-FFF2-40B4-BE49-F238E27FC236}">
                    <a16:creationId xmlns:a16="http://schemas.microsoft.com/office/drawing/2014/main" id="{A3027999-67DE-419B-B9E4-05EE599D52B2}"/>
                  </a:ext>
                </a:extLst>
              </p:cNvPr>
              <p:cNvSpPr/>
              <p:nvPr/>
            </p:nvSpPr>
            <p:spPr>
              <a:xfrm>
                <a:off x="4871535" y="2981583"/>
                <a:ext cx="7518" cy="48245"/>
              </a:xfrm>
              <a:custGeom>
                <a:avLst/>
                <a:gdLst>
                  <a:gd name="connsiteX0" fmla="*/ 7519 w 7518"/>
                  <a:gd name="connsiteY0" fmla="*/ 48246 h 48245"/>
                  <a:gd name="connsiteX1" fmla="*/ 0 w 7518"/>
                  <a:gd name="connsiteY1" fmla="*/ 48246 h 48245"/>
                  <a:gd name="connsiteX2" fmla="*/ 0 w 7518"/>
                  <a:gd name="connsiteY2" fmla="*/ 0 h 48245"/>
                  <a:gd name="connsiteX3" fmla="*/ 7519 w 7518"/>
                  <a:gd name="connsiteY3" fmla="*/ 0 h 48245"/>
                </a:gdLst>
                <a:ahLst/>
                <a:cxnLst>
                  <a:cxn ang="0">
                    <a:pos x="connsiteX0" y="connsiteY0"/>
                  </a:cxn>
                  <a:cxn ang="0">
                    <a:pos x="connsiteX1" y="connsiteY1"/>
                  </a:cxn>
                  <a:cxn ang="0">
                    <a:pos x="connsiteX2" y="connsiteY2"/>
                  </a:cxn>
                  <a:cxn ang="0">
                    <a:pos x="connsiteX3" y="connsiteY3"/>
                  </a:cxn>
                </a:cxnLst>
                <a:rect l="l" t="t" r="r" b="b"/>
                <a:pathLst>
                  <a:path w="7518" h="48245">
                    <a:moveTo>
                      <a:pt x="7519" y="48246"/>
                    </a:moveTo>
                    <a:lnTo>
                      <a:pt x="0" y="48246"/>
                    </a:lnTo>
                    <a:lnTo>
                      <a:pt x="0" y="0"/>
                    </a:lnTo>
                    <a:lnTo>
                      <a:pt x="7519" y="0"/>
                    </a:lnTo>
                    <a:close/>
                  </a:path>
                </a:pathLst>
              </a:custGeom>
              <a:solidFill>
                <a:srgbClr val="FFFFFF"/>
              </a:solidFill>
              <a:ln w="6263" cap="flat">
                <a:noFill/>
                <a:prstDash val="solid"/>
                <a:miter/>
              </a:ln>
            </p:spPr>
            <p:txBody>
              <a:bodyPr rtlCol="0" anchor="ctr"/>
              <a:lstStyle/>
              <a:p>
                <a:endParaRPr lang="en-US"/>
              </a:p>
            </p:txBody>
          </p:sp>
          <p:sp>
            <p:nvSpPr>
              <p:cNvPr id="165" name="Graphic 2">
                <a:extLst>
                  <a:ext uri="{FF2B5EF4-FFF2-40B4-BE49-F238E27FC236}">
                    <a16:creationId xmlns:a16="http://schemas.microsoft.com/office/drawing/2014/main" id="{E7AD3A69-7073-4101-BCAE-A8AB464BFBCC}"/>
                  </a:ext>
                </a:extLst>
              </p:cNvPr>
              <p:cNvSpPr/>
              <p:nvPr/>
            </p:nvSpPr>
            <p:spPr>
              <a:xfrm>
                <a:off x="4884067" y="2981583"/>
                <a:ext cx="7518" cy="48245"/>
              </a:xfrm>
              <a:custGeom>
                <a:avLst/>
                <a:gdLst>
                  <a:gd name="connsiteX0" fmla="*/ 7519 w 7518"/>
                  <a:gd name="connsiteY0" fmla="*/ 48246 h 48245"/>
                  <a:gd name="connsiteX1" fmla="*/ 0 w 7518"/>
                  <a:gd name="connsiteY1" fmla="*/ 48246 h 48245"/>
                  <a:gd name="connsiteX2" fmla="*/ 0 w 7518"/>
                  <a:gd name="connsiteY2" fmla="*/ 0 h 48245"/>
                  <a:gd name="connsiteX3" fmla="*/ 7519 w 7518"/>
                  <a:gd name="connsiteY3" fmla="*/ 0 h 48245"/>
                </a:gdLst>
                <a:ahLst/>
                <a:cxnLst>
                  <a:cxn ang="0">
                    <a:pos x="connsiteX0" y="connsiteY0"/>
                  </a:cxn>
                  <a:cxn ang="0">
                    <a:pos x="connsiteX1" y="connsiteY1"/>
                  </a:cxn>
                  <a:cxn ang="0">
                    <a:pos x="connsiteX2" y="connsiteY2"/>
                  </a:cxn>
                  <a:cxn ang="0">
                    <a:pos x="connsiteX3" y="connsiteY3"/>
                  </a:cxn>
                </a:cxnLst>
                <a:rect l="l" t="t" r="r" b="b"/>
                <a:pathLst>
                  <a:path w="7518" h="48245">
                    <a:moveTo>
                      <a:pt x="7519" y="48246"/>
                    </a:moveTo>
                    <a:lnTo>
                      <a:pt x="0" y="48246"/>
                    </a:lnTo>
                    <a:lnTo>
                      <a:pt x="0" y="0"/>
                    </a:lnTo>
                    <a:lnTo>
                      <a:pt x="7519" y="0"/>
                    </a:lnTo>
                    <a:close/>
                  </a:path>
                </a:pathLst>
              </a:custGeom>
              <a:solidFill>
                <a:srgbClr val="FFFFFF"/>
              </a:solidFill>
              <a:ln w="6263" cap="flat">
                <a:noFill/>
                <a:prstDash val="solid"/>
                <a:miter/>
              </a:ln>
            </p:spPr>
            <p:txBody>
              <a:bodyPr rtlCol="0" anchor="ctr"/>
              <a:lstStyle/>
              <a:p>
                <a:endParaRPr lang="en-US"/>
              </a:p>
            </p:txBody>
          </p:sp>
          <p:sp>
            <p:nvSpPr>
              <p:cNvPr id="166" name="Graphic 2">
                <a:extLst>
                  <a:ext uri="{FF2B5EF4-FFF2-40B4-BE49-F238E27FC236}">
                    <a16:creationId xmlns:a16="http://schemas.microsoft.com/office/drawing/2014/main" id="{3855265A-1CD4-4742-BD3F-0F89F23F9B47}"/>
                  </a:ext>
                </a:extLst>
              </p:cNvPr>
              <p:cNvSpPr/>
              <p:nvPr/>
            </p:nvSpPr>
            <p:spPr>
              <a:xfrm>
                <a:off x="4896598" y="2981583"/>
                <a:ext cx="7518" cy="48245"/>
              </a:xfrm>
              <a:custGeom>
                <a:avLst/>
                <a:gdLst>
                  <a:gd name="connsiteX0" fmla="*/ 7519 w 7518"/>
                  <a:gd name="connsiteY0" fmla="*/ 48246 h 48245"/>
                  <a:gd name="connsiteX1" fmla="*/ 0 w 7518"/>
                  <a:gd name="connsiteY1" fmla="*/ 48246 h 48245"/>
                  <a:gd name="connsiteX2" fmla="*/ 0 w 7518"/>
                  <a:gd name="connsiteY2" fmla="*/ 0 h 48245"/>
                  <a:gd name="connsiteX3" fmla="*/ 7519 w 7518"/>
                  <a:gd name="connsiteY3" fmla="*/ 0 h 48245"/>
                </a:gdLst>
                <a:ahLst/>
                <a:cxnLst>
                  <a:cxn ang="0">
                    <a:pos x="connsiteX0" y="connsiteY0"/>
                  </a:cxn>
                  <a:cxn ang="0">
                    <a:pos x="connsiteX1" y="connsiteY1"/>
                  </a:cxn>
                  <a:cxn ang="0">
                    <a:pos x="connsiteX2" y="connsiteY2"/>
                  </a:cxn>
                  <a:cxn ang="0">
                    <a:pos x="connsiteX3" y="connsiteY3"/>
                  </a:cxn>
                </a:cxnLst>
                <a:rect l="l" t="t" r="r" b="b"/>
                <a:pathLst>
                  <a:path w="7518" h="48245">
                    <a:moveTo>
                      <a:pt x="7519" y="48246"/>
                    </a:moveTo>
                    <a:lnTo>
                      <a:pt x="0" y="48246"/>
                    </a:lnTo>
                    <a:lnTo>
                      <a:pt x="0" y="0"/>
                    </a:lnTo>
                    <a:lnTo>
                      <a:pt x="7519" y="0"/>
                    </a:lnTo>
                    <a:close/>
                  </a:path>
                </a:pathLst>
              </a:custGeom>
              <a:solidFill>
                <a:srgbClr val="FFFFFF"/>
              </a:solidFill>
              <a:ln w="6263" cap="flat">
                <a:noFill/>
                <a:prstDash val="solid"/>
                <a:miter/>
              </a:ln>
            </p:spPr>
            <p:txBody>
              <a:bodyPr rtlCol="0" anchor="ctr"/>
              <a:lstStyle/>
              <a:p>
                <a:endParaRPr lang="en-US"/>
              </a:p>
            </p:txBody>
          </p:sp>
          <p:sp>
            <p:nvSpPr>
              <p:cNvPr id="167" name="Graphic 2">
                <a:extLst>
                  <a:ext uri="{FF2B5EF4-FFF2-40B4-BE49-F238E27FC236}">
                    <a16:creationId xmlns:a16="http://schemas.microsoft.com/office/drawing/2014/main" id="{18824AF8-8D8C-44E2-97D5-08C5C7768600}"/>
                  </a:ext>
                </a:extLst>
              </p:cNvPr>
              <p:cNvSpPr/>
              <p:nvPr/>
            </p:nvSpPr>
            <p:spPr>
              <a:xfrm>
                <a:off x="4909129" y="2981583"/>
                <a:ext cx="7518" cy="48245"/>
              </a:xfrm>
              <a:custGeom>
                <a:avLst/>
                <a:gdLst>
                  <a:gd name="connsiteX0" fmla="*/ 7519 w 7518"/>
                  <a:gd name="connsiteY0" fmla="*/ 48246 h 48245"/>
                  <a:gd name="connsiteX1" fmla="*/ 0 w 7518"/>
                  <a:gd name="connsiteY1" fmla="*/ 48246 h 48245"/>
                  <a:gd name="connsiteX2" fmla="*/ 0 w 7518"/>
                  <a:gd name="connsiteY2" fmla="*/ 0 h 48245"/>
                  <a:gd name="connsiteX3" fmla="*/ 7519 w 7518"/>
                  <a:gd name="connsiteY3" fmla="*/ 0 h 48245"/>
                </a:gdLst>
                <a:ahLst/>
                <a:cxnLst>
                  <a:cxn ang="0">
                    <a:pos x="connsiteX0" y="connsiteY0"/>
                  </a:cxn>
                  <a:cxn ang="0">
                    <a:pos x="connsiteX1" y="connsiteY1"/>
                  </a:cxn>
                  <a:cxn ang="0">
                    <a:pos x="connsiteX2" y="connsiteY2"/>
                  </a:cxn>
                  <a:cxn ang="0">
                    <a:pos x="connsiteX3" y="connsiteY3"/>
                  </a:cxn>
                </a:cxnLst>
                <a:rect l="l" t="t" r="r" b="b"/>
                <a:pathLst>
                  <a:path w="7518" h="48245">
                    <a:moveTo>
                      <a:pt x="7519" y="48246"/>
                    </a:moveTo>
                    <a:lnTo>
                      <a:pt x="0" y="48246"/>
                    </a:lnTo>
                    <a:lnTo>
                      <a:pt x="0" y="0"/>
                    </a:lnTo>
                    <a:lnTo>
                      <a:pt x="7519" y="0"/>
                    </a:lnTo>
                    <a:close/>
                  </a:path>
                </a:pathLst>
              </a:custGeom>
              <a:solidFill>
                <a:srgbClr val="FFFFFF"/>
              </a:solidFill>
              <a:ln w="6263" cap="flat">
                <a:noFill/>
                <a:prstDash val="solid"/>
                <a:miter/>
              </a:ln>
            </p:spPr>
            <p:txBody>
              <a:bodyPr rtlCol="0" anchor="ctr"/>
              <a:lstStyle/>
              <a:p>
                <a:endParaRPr lang="en-US"/>
              </a:p>
            </p:txBody>
          </p:sp>
          <p:sp>
            <p:nvSpPr>
              <p:cNvPr id="168" name="Graphic 2">
                <a:extLst>
                  <a:ext uri="{FF2B5EF4-FFF2-40B4-BE49-F238E27FC236}">
                    <a16:creationId xmlns:a16="http://schemas.microsoft.com/office/drawing/2014/main" id="{2B99037F-E282-41EC-9FAE-25425FBC24A7}"/>
                  </a:ext>
                </a:extLst>
              </p:cNvPr>
              <p:cNvSpPr/>
              <p:nvPr/>
            </p:nvSpPr>
            <p:spPr>
              <a:xfrm>
                <a:off x="4921661" y="2981583"/>
                <a:ext cx="7518" cy="48245"/>
              </a:xfrm>
              <a:custGeom>
                <a:avLst/>
                <a:gdLst>
                  <a:gd name="connsiteX0" fmla="*/ 7519 w 7518"/>
                  <a:gd name="connsiteY0" fmla="*/ 47619 h 48245"/>
                  <a:gd name="connsiteX1" fmla="*/ 0 w 7518"/>
                  <a:gd name="connsiteY1" fmla="*/ 48246 h 48245"/>
                  <a:gd name="connsiteX2" fmla="*/ 0 w 7518"/>
                  <a:gd name="connsiteY2" fmla="*/ 0 h 48245"/>
                  <a:gd name="connsiteX3" fmla="*/ 7519 w 7518"/>
                  <a:gd name="connsiteY3" fmla="*/ 0 h 48245"/>
                </a:gdLst>
                <a:ahLst/>
                <a:cxnLst>
                  <a:cxn ang="0">
                    <a:pos x="connsiteX0" y="connsiteY0"/>
                  </a:cxn>
                  <a:cxn ang="0">
                    <a:pos x="connsiteX1" y="connsiteY1"/>
                  </a:cxn>
                  <a:cxn ang="0">
                    <a:pos x="connsiteX2" y="connsiteY2"/>
                  </a:cxn>
                  <a:cxn ang="0">
                    <a:pos x="connsiteX3" y="connsiteY3"/>
                  </a:cxn>
                </a:cxnLst>
                <a:rect l="l" t="t" r="r" b="b"/>
                <a:pathLst>
                  <a:path w="7518" h="48245">
                    <a:moveTo>
                      <a:pt x="7519" y="47619"/>
                    </a:moveTo>
                    <a:lnTo>
                      <a:pt x="0" y="48246"/>
                    </a:lnTo>
                    <a:lnTo>
                      <a:pt x="0" y="0"/>
                    </a:lnTo>
                    <a:lnTo>
                      <a:pt x="7519" y="0"/>
                    </a:lnTo>
                    <a:close/>
                  </a:path>
                </a:pathLst>
              </a:custGeom>
              <a:solidFill>
                <a:srgbClr val="FFFFFF"/>
              </a:solidFill>
              <a:ln w="6263" cap="flat">
                <a:noFill/>
                <a:prstDash val="solid"/>
                <a:miter/>
              </a:ln>
            </p:spPr>
            <p:txBody>
              <a:bodyPr rtlCol="0" anchor="ctr"/>
              <a:lstStyle/>
              <a:p>
                <a:endParaRPr lang="en-US"/>
              </a:p>
            </p:txBody>
          </p:sp>
          <p:sp>
            <p:nvSpPr>
              <p:cNvPr id="169" name="Graphic 2">
                <a:extLst>
                  <a:ext uri="{FF2B5EF4-FFF2-40B4-BE49-F238E27FC236}">
                    <a16:creationId xmlns:a16="http://schemas.microsoft.com/office/drawing/2014/main" id="{7DA2D8A1-FC72-410F-BEC3-772D4E6E736F}"/>
                  </a:ext>
                </a:extLst>
              </p:cNvPr>
              <p:cNvSpPr/>
              <p:nvPr/>
            </p:nvSpPr>
            <p:spPr>
              <a:xfrm>
                <a:off x="4934192" y="2981583"/>
                <a:ext cx="7518" cy="47619"/>
              </a:xfrm>
              <a:custGeom>
                <a:avLst/>
                <a:gdLst>
                  <a:gd name="connsiteX0" fmla="*/ 7519 w 7518"/>
                  <a:gd name="connsiteY0" fmla="*/ 47619 h 47619"/>
                  <a:gd name="connsiteX1" fmla="*/ 0 w 7518"/>
                  <a:gd name="connsiteY1" fmla="*/ 47619 h 47619"/>
                  <a:gd name="connsiteX2" fmla="*/ 0 w 7518"/>
                  <a:gd name="connsiteY2" fmla="*/ 0 h 47619"/>
                  <a:gd name="connsiteX3" fmla="*/ 7519 w 7518"/>
                  <a:gd name="connsiteY3" fmla="*/ 0 h 47619"/>
                </a:gdLst>
                <a:ahLst/>
                <a:cxnLst>
                  <a:cxn ang="0">
                    <a:pos x="connsiteX0" y="connsiteY0"/>
                  </a:cxn>
                  <a:cxn ang="0">
                    <a:pos x="connsiteX1" y="connsiteY1"/>
                  </a:cxn>
                  <a:cxn ang="0">
                    <a:pos x="connsiteX2" y="connsiteY2"/>
                  </a:cxn>
                  <a:cxn ang="0">
                    <a:pos x="connsiteX3" y="connsiteY3"/>
                  </a:cxn>
                </a:cxnLst>
                <a:rect l="l" t="t" r="r" b="b"/>
                <a:pathLst>
                  <a:path w="7518" h="47619">
                    <a:moveTo>
                      <a:pt x="7519" y="47619"/>
                    </a:moveTo>
                    <a:lnTo>
                      <a:pt x="0" y="47619"/>
                    </a:lnTo>
                    <a:lnTo>
                      <a:pt x="0" y="0"/>
                    </a:lnTo>
                    <a:lnTo>
                      <a:pt x="7519" y="0"/>
                    </a:lnTo>
                    <a:close/>
                  </a:path>
                </a:pathLst>
              </a:custGeom>
              <a:solidFill>
                <a:srgbClr val="FFFFFF"/>
              </a:solidFill>
              <a:ln w="6263" cap="flat">
                <a:noFill/>
                <a:prstDash val="solid"/>
                <a:miter/>
              </a:ln>
            </p:spPr>
            <p:txBody>
              <a:bodyPr rtlCol="0" anchor="ctr"/>
              <a:lstStyle/>
              <a:p>
                <a:endParaRPr lang="en-US"/>
              </a:p>
            </p:txBody>
          </p:sp>
          <p:sp>
            <p:nvSpPr>
              <p:cNvPr id="170" name="Graphic 2">
                <a:extLst>
                  <a:ext uri="{FF2B5EF4-FFF2-40B4-BE49-F238E27FC236}">
                    <a16:creationId xmlns:a16="http://schemas.microsoft.com/office/drawing/2014/main" id="{85896FC6-16E2-49C4-87E0-29F018F9900A}"/>
                  </a:ext>
                </a:extLst>
              </p:cNvPr>
              <p:cNvSpPr/>
              <p:nvPr/>
            </p:nvSpPr>
            <p:spPr>
              <a:xfrm>
                <a:off x="4946724" y="2981583"/>
                <a:ext cx="6892" cy="47619"/>
              </a:xfrm>
              <a:custGeom>
                <a:avLst/>
                <a:gdLst>
                  <a:gd name="connsiteX0" fmla="*/ 6892 w 6892"/>
                  <a:gd name="connsiteY0" fmla="*/ 47619 h 47619"/>
                  <a:gd name="connsiteX1" fmla="*/ 0 w 6892"/>
                  <a:gd name="connsiteY1" fmla="*/ 47619 h 47619"/>
                  <a:gd name="connsiteX2" fmla="*/ 0 w 6892"/>
                  <a:gd name="connsiteY2" fmla="*/ 0 h 47619"/>
                  <a:gd name="connsiteX3" fmla="*/ 6892 w 6892"/>
                  <a:gd name="connsiteY3" fmla="*/ 0 h 47619"/>
                </a:gdLst>
                <a:ahLst/>
                <a:cxnLst>
                  <a:cxn ang="0">
                    <a:pos x="connsiteX0" y="connsiteY0"/>
                  </a:cxn>
                  <a:cxn ang="0">
                    <a:pos x="connsiteX1" y="connsiteY1"/>
                  </a:cxn>
                  <a:cxn ang="0">
                    <a:pos x="connsiteX2" y="connsiteY2"/>
                  </a:cxn>
                  <a:cxn ang="0">
                    <a:pos x="connsiteX3" y="connsiteY3"/>
                  </a:cxn>
                </a:cxnLst>
                <a:rect l="l" t="t" r="r" b="b"/>
                <a:pathLst>
                  <a:path w="6892" h="47619">
                    <a:moveTo>
                      <a:pt x="6892" y="47619"/>
                    </a:moveTo>
                    <a:lnTo>
                      <a:pt x="0" y="47619"/>
                    </a:lnTo>
                    <a:lnTo>
                      <a:pt x="0" y="0"/>
                    </a:lnTo>
                    <a:lnTo>
                      <a:pt x="6892" y="0"/>
                    </a:lnTo>
                    <a:close/>
                  </a:path>
                </a:pathLst>
              </a:custGeom>
              <a:solidFill>
                <a:srgbClr val="FFFFFF"/>
              </a:solidFill>
              <a:ln w="6263" cap="flat">
                <a:noFill/>
                <a:prstDash val="solid"/>
                <a:miter/>
              </a:ln>
            </p:spPr>
            <p:txBody>
              <a:bodyPr rtlCol="0" anchor="ctr"/>
              <a:lstStyle/>
              <a:p>
                <a:endParaRPr lang="en-US"/>
              </a:p>
            </p:txBody>
          </p:sp>
          <p:sp>
            <p:nvSpPr>
              <p:cNvPr id="171" name="Graphic 2">
                <a:extLst>
                  <a:ext uri="{FF2B5EF4-FFF2-40B4-BE49-F238E27FC236}">
                    <a16:creationId xmlns:a16="http://schemas.microsoft.com/office/drawing/2014/main" id="{FD36689D-A71E-4D05-BC87-DBA5DC578991}"/>
                  </a:ext>
                </a:extLst>
              </p:cNvPr>
              <p:cNvSpPr/>
              <p:nvPr/>
            </p:nvSpPr>
            <p:spPr>
              <a:xfrm>
                <a:off x="4959255" y="2981583"/>
                <a:ext cx="6892" cy="47619"/>
              </a:xfrm>
              <a:custGeom>
                <a:avLst/>
                <a:gdLst>
                  <a:gd name="connsiteX0" fmla="*/ 6892 w 6892"/>
                  <a:gd name="connsiteY0" fmla="*/ 47619 h 47619"/>
                  <a:gd name="connsiteX1" fmla="*/ 0 w 6892"/>
                  <a:gd name="connsiteY1" fmla="*/ 47619 h 47619"/>
                  <a:gd name="connsiteX2" fmla="*/ 0 w 6892"/>
                  <a:gd name="connsiteY2" fmla="*/ 0 h 47619"/>
                  <a:gd name="connsiteX3" fmla="*/ 6892 w 6892"/>
                  <a:gd name="connsiteY3" fmla="*/ 0 h 47619"/>
                </a:gdLst>
                <a:ahLst/>
                <a:cxnLst>
                  <a:cxn ang="0">
                    <a:pos x="connsiteX0" y="connsiteY0"/>
                  </a:cxn>
                  <a:cxn ang="0">
                    <a:pos x="connsiteX1" y="connsiteY1"/>
                  </a:cxn>
                  <a:cxn ang="0">
                    <a:pos x="connsiteX2" y="connsiteY2"/>
                  </a:cxn>
                  <a:cxn ang="0">
                    <a:pos x="connsiteX3" y="connsiteY3"/>
                  </a:cxn>
                </a:cxnLst>
                <a:rect l="l" t="t" r="r" b="b"/>
                <a:pathLst>
                  <a:path w="6892" h="47619">
                    <a:moveTo>
                      <a:pt x="6892" y="47619"/>
                    </a:moveTo>
                    <a:lnTo>
                      <a:pt x="0" y="47619"/>
                    </a:lnTo>
                    <a:lnTo>
                      <a:pt x="0" y="0"/>
                    </a:lnTo>
                    <a:lnTo>
                      <a:pt x="6892" y="0"/>
                    </a:lnTo>
                    <a:close/>
                  </a:path>
                </a:pathLst>
              </a:custGeom>
              <a:solidFill>
                <a:srgbClr val="FFFFFF"/>
              </a:solidFill>
              <a:ln w="6263" cap="flat">
                <a:noFill/>
                <a:prstDash val="solid"/>
                <a:miter/>
              </a:ln>
            </p:spPr>
            <p:txBody>
              <a:bodyPr rtlCol="0" anchor="ctr"/>
              <a:lstStyle/>
              <a:p>
                <a:endParaRPr lang="en-US"/>
              </a:p>
            </p:txBody>
          </p:sp>
          <p:sp>
            <p:nvSpPr>
              <p:cNvPr id="172" name="Graphic 2">
                <a:extLst>
                  <a:ext uri="{FF2B5EF4-FFF2-40B4-BE49-F238E27FC236}">
                    <a16:creationId xmlns:a16="http://schemas.microsoft.com/office/drawing/2014/main" id="{A2D6AD58-CDD4-4C98-B690-07B512EBBFBC}"/>
                  </a:ext>
                </a:extLst>
              </p:cNvPr>
              <p:cNvSpPr/>
              <p:nvPr/>
            </p:nvSpPr>
            <p:spPr>
              <a:xfrm>
                <a:off x="4971786" y="2981583"/>
                <a:ext cx="6892" cy="47619"/>
              </a:xfrm>
              <a:custGeom>
                <a:avLst/>
                <a:gdLst>
                  <a:gd name="connsiteX0" fmla="*/ 6892 w 6892"/>
                  <a:gd name="connsiteY0" fmla="*/ 47619 h 47619"/>
                  <a:gd name="connsiteX1" fmla="*/ 0 w 6892"/>
                  <a:gd name="connsiteY1" fmla="*/ 47619 h 47619"/>
                  <a:gd name="connsiteX2" fmla="*/ 0 w 6892"/>
                  <a:gd name="connsiteY2" fmla="*/ 0 h 47619"/>
                  <a:gd name="connsiteX3" fmla="*/ 6892 w 6892"/>
                  <a:gd name="connsiteY3" fmla="*/ 0 h 47619"/>
                </a:gdLst>
                <a:ahLst/>
                <a:cxnLst>
                  <a:cxn ang="0">
                    <a:pos x="connsiteX0" y="connsiteY0"/>
                  </a:cxn>
                  <a:cxn ang="0">
                    <a:pos x="connsiteX1" y="connsiteY1"/>
                  </a:cxn>
                  <a:cxn ang="0">
                    <a:pos x="connsiteX2" y="connsiteY2"/>
                  </a:cxn>
                  <a:cxn ang="0">
                    <a:pos x="connsiteX3" y="connsiteY3"/>
                  </a:cxn>
                </a:cxnLst>
                <a:rect l="l" t="t" r="r" b="b"/>
                <a:pathLst>
                  <a:path w="6892" h="47619">
                    <a:moveTo>
                      <a:pt x="6892" y="47619"/>
                    </a:moveTo>
                    <a:lnTo>
                      <a:pt x="0" y="47619"/>
                    </a:lnTo>
                    <a:lnTo>
                      <a:pt x="0" y="0"/>
                    </a:lnTo>
                    <a:lnTo>
                      <a:pt x="6892" y="0"/>
                    </a:lnTo>
                    <a:close/>
                  </a:path>
                </a:pathLst>
              </a:custGeom>
              <a:solidFill>
                <a:srgbClr val="FFFFFF"/>
              </a:solidFill>
              <a:ln w="6263" cap="flat">
                <a:noFill/>
                <a:prstDash val="solid"/>
                <a:miter/>
              </a:ln>
            </p:spPr>
            <p:txBody>
              <a:bodyPr rtlCol="0" anchor="ctr"/>
              <a:lstStyle/>
              <a:p>
                <a:endParaRPr lang="en-US"/>
              </a:p>
            </p:txBody>
          </p:sp>
          <p:sp>
            <p:nvSpPr>
              <p:cNvPr id="173" name="Graphic 2">
                <a:extLst>
                  <a:ext uri="{FF2B5EF4-FFF2-40B4-BE49-F238E27FC236}">
                    <a16:creationId xmlns:a16="http://schemas.microsoft.com/office/drawing/2014/main" id="{91964690-B808-4368-ABB0-7588C3DF9D41}"/>
                  </a:ext>
                </a:extLst>
              </p:cNvPr>
              <p:cNvSpPr/>
              <p:nvPr/>
            </p:nvSpPr>
            <p:spPr>
              <a:xfrm>
                <a:off x="4983691" y="2981583"/>
                <a:ext cx="6892" cy="47619"/>
              </a:xfrm>
              <a:custGeom>
                <a:avLst/>
                <a:gdLst>
                  <a:gd name="connsiteX0" fmla="*/ 6892 w 6892"/>
                  <a:gd name="connsiteY0" fmla="*/ 47619 h 47619"/>
                  <a:gd name="connsiteX1" fmla="*/ 0 w 6892"/>
                  <a:gd name="connsiteY1" fmla="*/ 47619 h 47619"/>
                  <a:gd name="connsiteX2" fmla="*/ 0 w 6892"/>
                  <a:gd name="connsiteY2" fmla="*/ 0 h 47619"/>
                  <a:gd name="connsiteX3" fmla="*/ 6892 w 6892"/>
                  <a:gd name="connsiteY3" fmla="*/ 0 h 47619"/>
                </a:gdLst>
                <a:ahLst/>
                <a:cxnLst>
                  <a:cxn ang="0">
                    <a:pos x="connsiteX0" y="connsiteY0"/>
                  </a:cxn>
                  <a:cxn ang="0">
                    <a:pos x="connsiteX1" y="connsiteY1"/>
                  </a:cxn>
                  <a:cxn ang="0">
                    <a:pos x="connsiteX2" y="connsiteY2"/>
                  </a:cxn>
                  <a:cxn ang="0">
                    <a:pos x="connsiteX3" y="connsiteY3"/>
                  </a:cxn>
                </a:cxnLst>
                <a:rect l="l" t="t" r="r" b="b"/>
                <a:pathLst>
                  <a:path w="6892" h="47619">
                    <a:moveTo>
                      <a:pt x="6892" y="47619"/>
                    </a:moveTo>
                    <a:lnTo>
                      <a:pt x="0" y="47619"/>
                    </a:lnTo>
                    <a:lnTo>
                      <a:pt x="0" y="0"/>
                    </a:lnTo>
                    <a:lnTo>
                      <a:pt x="6892" y="0"/>
                    </a:lnTo>
                    <a:close/>
                  </a:path>
                </a:pathLst>
              </a:custGeom>
              <a:solidFill>
                <a:srgbClr val="FFFFFF"/>
              </a:solidFill>
              <a:ln w="6263" cap="flat">
                <a:noFill/>
                <a:prstDash val="solid"/>
                <a:miter/>
              </a:ln>
            </p:spPr>
            <p:txBody>
              <a:bodyPr rtlCol="0" anchor="ctr"/>
              <a:lstStyle/>
              <a:p>
                <a:endParaRPr lang="en-US"/>
              </a:p>
            </p:txBody>
          </p:sp>
          <p:sp>
            <p:nvSpPr>
              <p:cNvPr id="174" name="Graphic 2">
                <a:extLst>
                  <a:ext uri="{FF2B5EF4-FFF2-40B4-BE49-F238E27FC236}">
                    <a16:creationId xmlns:a16="http://schemas.microsoft.com/office/drawing/2014/main" id="{BBDC1476-F863-463E-B3EA-BB693D8ACB26}"/>
                  </a:ext>
                </a:extLst>
              </p:cNvPr>
              <p:cNvSpPr/>
              <p:nvPr/>
            </p:nvSpPr>
            <p:spPr>
              <a:xfrm>
                <a:off x="4996222" y="2981583"/>
                <a:ext cx="6892" cy="47619"/>
              </a:xfrm>
              <a:custGeom>
                <a:avLst/>
                <a:gdLst>
                  <a:gd name="connsiteX0" fmla="*/ 6892 w 6892"/>
                  <a:gd name="connsiteY0" fmla="*/ 47619 h 47619"/>
                  <a:gd name="connsiteX1" fmla="*/ 0 w 6892"/>
                  <a:gd name="connsiteY1" fmla="*/ 47619 h 47619"/>
                  <a:gd name="connsiteX2" fmla="*/ 0 w 6892"/>
                  <a:gd name="connsiteY2" fmla="*/ 0 h 47619"/>
                  <a:gd name="connsiteX3" fmla="*/ 6892 w 6892"/>
                  <a:gd name="connsiteY3" fmla="*/ 0 h 47619"/>
                </a:gdLst>
                <a:ahLst/>
                <a:cxnLst>
                  <a:cxn ang="0">
                    <a:pos x="connsiteX0" y="connsiteY0"/>
                  </a:cxn>
                  <a:cxn ang="0">
                    <a:pos x="connsiteX1" y="connsiteY1"/>
                  </a:cxn>
                  <a:cxn ang="0">
                    <a:pos x="connsiteX2" y="connsiteY2"/>
                  </a:cxn>
                  <a:cxn ang="0">
                    <a:pos x="connsiteX3" y="connsiteY3"/>
                  </a:cxn>
                </a:cxnLst>
                <a:rect l="l" t="t" r="r" b="b"/>
                <a:pathLst>
                  <a:path w="6892" h="47619">
                    <a:moveTo>
                      <a:pt x="6892" y="47619"/>
                    </a:moveTo>
                    <a:lnTo>
                      <a:pt x="0" y="47619"/>
                    </a:lnTo>
                    <a:lnTo>
                      <a:pt x="0" y="0"/>
                    </a:lnTo>
                    <a:lnTo>
                      <a:pt x="6892" y="0"/>
                    </a:lnTo>
                    <a:close/>
                  </a:path>
                </a:pathLst>
              </a:custGeom>
              <a:solidFill>
                <a:srgbClr val="FFFFFF"/>
              </a:solidFill>
              <a:ln w="6263" cap="flat">
                <a:noFill/>
                <a:prstDash val="solid"/>
                <a:miter/>
              </a:ln>
            </p:spPr>
            <p:txBody>
              <a:bodyPr rtlCol="0" anchor="ctr"/>
              <a:lstStyle/>
              <a:p>
                <a:endParaRPr lang="en-US"/>
              </a:p>
            </p:txBody>
          </p:sp>
        </p:grpSp>
        <p:grpSp>
          <p:nvGrpSpPr>
            <p:cNvPr id="175" name="Graphic 2">
              <a:extLst>
                <a:ext uri="{FF2B5EF4-FFF2-40B4-BE49-F238E27FC236}">
                  <a16:creationId xmlns:a16="http://schemas.microsoft.com/office/drawing/2014/main" id="{8793B76C-EA1D-4ACA-A814-84289929DCD5}"/>
                </a:ext>
              </a:extLst>
            </p:cNvPr>
            <p:cNvGrpSpPr/>
            <p:nvPr/>
          </p:nvGrpSpPr>
          <p:grpSpPr>
            <a:xfrm>
              <a:off x="4795094" y="2984715"/>
              <a:ext cx="208020" cy="45112"/>
              <a:chOff x="4795094" y="2984715"/>
              <a:chExt cx="208020" cy="45112"/>
            </a:xfrm>
            <a:solidFill>
              <a:srgbClr val="FF9085"/>
            </a:solidFill>
          </p:grpSpPr>
          <p:sp>
            <p:nvSpPr>
              <p:cNvPr id="176" name="Graphic 2">
                <a:extLst>
                  <a:ext uri="{FF2B5EF4-FFF2-40B4-BE49-F238E27FC236}">
                    <a16:creationId xmlns:a16="http://schemas.microsoft.com/office/drawing/2014/main" id="{85B03DAF-42D7-48DB-B1A6-DC14C83F076C}"/>
                  </a:ext>
                </a:extLst>
              </p:cNvPr>
              <p:cNvSpPr/>
              <p:nvPr/>
            </p:nvSpPr>
            <p:spPr>
              <a:xfrm>
                <a:off x="4795094" y="2988475"/>
                <a:ext cx="7518" cy="41353"/>
              </a:xfrm>
              <a:custGeom>
                <a:avLst/>
                <a:gdLst>
                  <a:gd name="connsiteX0" fmla="*/ 7519 w 7518"/>
                  <a:gd name="connsiteY0" fmla="*/ 41354 h 41353"/>
                  <a:gd name="connsiteX1" fmla="*/ 0 w 7518"/>
                  <a:gd name="connsiteY1" fmla="*/ 41354 h 41353"/>
                  <a:gd name="connsiteX2" fmla="*/ 0 w 7518"/>
                  <a:gd name="connsiteY2" fmla="*/ 0 h 41353"/>
                  <a:gd name="connsiteX3" fmla="*/ 7519 w 7518"/>
                  <a:gd name="connsiteY3" fmla="*/ 0 h 41353"/>
                </a:gdLst>
                <a:ahLst/>
                <a:cxnLst>
                  <a:cxn ang="0">
                    <a:pos x="connsiteX0" y="connsiteY0"/>
                  </a:cxn>
                  <a:cxn ang="0">
                    <a:pos x="connsiteX1" y="connsiteY1"/>
                  </a:cxn>
                  <a:cxn ang="0">
                    <a:pos x="connsiteX2" y="connsiteY2"/>
                  </a:cxn>
                  <a:cxn ang="0">
                    <a:pos x="connsiteX3" y="connsiteY3"/>
                  </a:cxn>
                </a:cxnLst>
                <a:rect l="l" t="t" r="r" b="b"/>
                <a:pathLst>
                  <a:path w="7518" h="41353">
                    <a:moveTo>
                      <a:pt x="7519" y="41354"/>
                    </a:moveTo>
                    <a:lnTo>
                      <a:pt x="0" y="41354"/>
                    </a:lnTo>
                    <a:lnTo>
                      <a:pt x="0" y="0"/>
                    </a:lnTo>
                    <a:lnTo>
                      <a:pt x="7519" y="0"/>
                    </a:lnTo>
                    <a:close/>
                  </a:path>
                </a:pathLst>
              </a:custGeom>
              <a:solidFill>
                <a:srgbClr val="FF9085"/>
              </a:solidFill>
              <a:ln w="6263" cap="flat">
                <a:noFill/>
                <a:prstDash val="solid"/>
                <a:miter/>
              </a:ln>
            </p:spPr>
            <p:txBody>
              <a:bodyPr rtlCol="0" anchor="ctr"/>
              <a:lstStyle/>
              <a:p>
                <a:endParaRPr lang="en-US"/>
              </a:p>
            </p:txBody>
          </p:sp>
          <p:sp>
            <p:nvSpPr>
              <p:cNvPr id="177" name="Graphic 2">
                <a:extLst>
                  <a:ext uri="{FF2B5EF4-FFF2-40B4-BE49-F238E27FC236}">
                    <a16:creationId xmlns:a16="http://schemas.microsoft.com/office/drawing/2014/main" id="{606C22BB-E8B2-4A77-AF11-C2D1A997796B}"/>
                  </a:ext>
                </a:extLst>
              </p:cNvPr>
              <p:cNvSpPr/>
              <p:nvPr/>
            </p:nvSpPr>
            <p:spPr>
              <a:xfrm>
                <a:off x="4808252" y="3024816"/>
                <a:ext cx="7518" cy="5012"/>
              </a:xfrm>
              <a:custGeom>
                <a:avLst/>
                <a:gdLst>
                  <a:gd name="connsiteX0" fmla="*/ 0 w 7518"/>
                  <a:gd name="connsiteY0" fmla="*/ 0 h 5012"/>
                  <a:gd name="connsiteX1" fmla="*/ 7519 w 7518"/>
                  <a:gd name="connsiteY1" fmla="*/ 0 h 5012"/>
                  <a:gd name="connsiteX2" fmla="*/ 7519 w 7518"/>
                  <a:gd name="connsiteY2" fmla="*/ 5012 h 5012"/>
                  <a:gd name="connsiteX3" fmla="*/ 0 w 7518"/>
                  <a:gd name="connsiteY3" fmla="*/ 5012 h 5012"/>
                </a:gdLst>
                <a:ahLst/>
                <a:cxnLst>
                  <a:cxn ang="0">
                    <a:pos x="connsiteX0" y="connsiteY0"/>
                  </a:cxn>
                  <a:cxn ang="0">
                    <a:pos x="connsiteX1" y="connsiteY1"/>
                  </a:cxn>
                  <a:cxn ang="0">
                    <a:pos x="connsiteX2" y="connsiteY2"/>
                  </a:cxn>
                  <a:cxn ang="0">
                    <a:pos x="connsiteX3" y="connsiteY3"/>
                  </a:cxn>
                </a:cxnLst>
                <a:rect l="l" t="t" r="r" b="b"/>
                <a:pathLst>
                  <a:path w="7518" h="5012">
                    <a:moveTo>
                      <a:pt x="0" y="0"/>
                    </a:moveTo>
                    <a:lnTo>
                      <a:pt x="7519" y="0"/>
                    </a:lnTo>
                    <a:lnTo>
                      <a:pt x="7519" y="5012"/>
                    </a:lnTo>
                    <a:lnTo>
                      <a:pt x="0" y="5012"/>
                    </a:lnTo>
                    <a:close/>
                  </a:path>
                </a:pathLst>
              </a:custGeom>
              <a:solidFill>
                <a:srgbClr val="FF9085"/>
              </a:solidFill>
              <a:ln w="6263" cap="flat">
                <a:noFill/>
                <a:prstDash val="solid"/>
                <a:miter/>
              </a:ln>
            </p:spPr>
            <p:txBody>
              <a:bodyPr rtlCol="0" anchor="ctr"/>
              <a:lstStyle/>
              <a:p>
                <a:endParaRPr lang="en-US"/>
              </a:p>
            </p:txBody>
          </p:sp>
          <p:sp>
            <p:nvSpPr>
              <p:cNvPr id="178" name="Graphic 2">
                <a:extLst>
                  <a:ext uri="{FF2B5EF4-FFF2-40B4-BE49-F238E27FC236}">
                    <a16:creationId xmlns:a16="http://schemas.microsoft.com/office/drawing/2014/main" id="{06CA0712-E1E2-470E-8925-428E48E27A0B}"/>
                  </a:ext>
                </a:extLst>
              </p:cNvPr>
              <p:cNvSpPr/>
              <p:nvPr/>
            </p:nvSpPr>
            <p:spPr>
              <a:xfrm>
                <a:off x="4820783" y="3001633"/>
                <a:ext cx="6892" cy="28195"/>
              </a:xfrm>
              <a:custGeom>
                <a:avLst/>
                <a:gdLst>
                  <a:gd name="connsiteX0" fmla="*/ 0 w 6892"/>
                  <a:gd name="connsiteY0" fmla="*/ 0 h 28195"/>
                  <a:gd name="connsiteX1" fmla="*/ 6892 w 6892"/>
                  <a:gd name="connsiteY1" fmla="*/ 0 h 28195"/>
                  <a:gd name="connsiteX2" fmla="*/ 6892 w 6892"/>
                  <a:gd name="connsiteY2" fmla="*/ 28196 h 28195"/>
                  <a:gd name="connsiteX3" fmla="*/ 0 w 6892"/>
                  <a:gd name="connsiteY3" fmla="*/ 28196 h 28195"/>
                </a:gdLst>
                <a:ahLst/>
                <a:cxnLst>
                  <a:cxn ang="0">
                    <a:pos x="connsiteX0" y="connsiteY0"/>
                  </a:cxn>
                  <a:cxn ang="0">
                    <a:pos x="connsiteX1" y="connsiteY1"/>
                  </a:cxn>
                  <a:cxn ang="0">
                    <a:pos x="connsiteX2" y="connsiteY2"/>
                  </a:cxn>
                  <a:cxn ang="0">
                    <a:pos x="connsiteX3" y="connsiteY3"/>
                  </a:cxn>
                </a:cxnLst>
                <a:rect l="l" t="t" r="r" b="b"/>
                <a:pathLst>
                  <a:path w="6892" h="28195">
                    <a:moveTo>
                      <a:pt x="0" y="0"/>
                    </a:moveTo>
                    <a:lnTo>
                      <a:pt x="6892" y="0"/>
                    </a:lnTo>
                    <a:lnTo>
                      <a:pt x="6892" y="28196"/>
                    </a:lnTo>
                    <a:lnTo>
                      <a:pt x="0" y="28196"/>
                    </a:lnTo>
                    <a:close/>
                  </a:path>
                </a:pathLst>
              </a:custGeom>
              <a:solidFill>
                <a:srgbClr val="FF9085"/>
              </a:solidFill>
              <a:ln w="6263" cap="flat">
                <a:noFill/>
                <a:prstDash val="solid"/>
                <a:miter/>
              </a:ln>
            </p:spPr>
            <p:txBody>
              <a:bodyPr rtlCol="0" anchor="ctr"/>
              <a:lstStyle/>
              <a:p>
                <a:endParaRPr lang="en-US"/>
              </a:p>
            </p:txBody>
          </p:sp>
          <p:sp>
            <p:nvSpPr>
              <p:cNvPr id="179" name="Graphic 2">
                <a:extLst>
                  <a:ext uri="{FF2B5EF4-FFF2-40B4-BE49-F238E27FC236}">
                    <a16:creationId xmlns:a16="http://schemas.microsoft.com/office/drawing/2014/main" id="{EE1BF426-1356-4888-90C6-1978B3EE4465}"/>
                  </a:ext>
                </a:extLst>
              </p:cNvPr>
              <p:cNvSpPr/>
              <p:nvPr/>
            </p:nvSpPr>
            <p:spPr>
              <a:xfrm>
                <a:off x="4833315" y="3017924"/>
                <a:ext cx="7518" cy="11904"/>
              </a:xfrm>
              <a:custGeom>
                <a:avLst/>
                <a:gdLst>
                  <a:gd name="connsiteX0" fmla="*/ 7519 w 7518"/>
                  <a:gd name="connsiteY0" fmla="*/ 11905 h 11904"/>
                  <a:gd name="connsiteX1" fmla="*/ 0 w 7518"/>
                  <a:gd name="connsiteY1" fmla="*/ 11905 h 11904"/>
                  <a:gd name="connsiteX2" fmla="*/ 0 w 7518"/>
                  <a:gd name="connsiteY2" fmla="*/ 0 h 11904"/>
                  <a:gd name="connsiteX3" fmla="*/ 7519 w 7518"/>
                  <a:gd name="connsiteY3" fmla="*/ 0 h 11904"/>
                </a:gdLst>
                <a:ahLst/>
                <a:cxnLst>
                  <a:cxn ang="0">
                    <a:pos x="connsiteX0" y="connsiteY0"/>
                  </a:cxn>
                  <a:cxn ang="0">
                    <a:pos x="connsiteX1" y="connsiteY1"/>
                  </a:cxn>
                  <a:cxn ang="0">
                    <a:pos x="connsiteX2" y="connsiteY2"/>
                  </a:cxn>
                  <a:cxn ang="0">
                    <a:pos x="connsiteX3" y="connsiteY3"/>
                  </a:cxn>
                </a:cxnLst>
                <a:rect l="l" t="t" r="r" b="b"/>
                <a:pathLst>
                  <a:path w="7518" h="11904">
                    <a:moveTo>
                      <a:pt x="7519" y="11905"/>
                    </a:moveTo>
                    <a:lnTo>
                      <a:pt x="0" y="11905"/>
                    </a:lnTo>
                    <a:lnTo>
                      <a:pt x="0" y="0"/>
                    </a:lnTo>
                    <a:lnTo>
                      <a:pt x="7519" y="0"/>
                    </a:lnTo>
                    <a:close/>
                  </a:path>
                </a:pathLst>
              </a:custGeom>
              <a:solidFill>
                <a:srgbClr val="FF9085"/>
              </a:solidFill>
              <a:ln w="6263" cap="flat">
                <a:noFill/>
                <a:prstDash val="solid"/>
                <a:miter/>
              </a:ln>
            </p:spPr>
            <p:txBody>
              <a:bodyPr rtlCol="0" anchor="ctr"/>
              <a:lstStyle/>
              <a:p>
                <a:endParaRPr lang="en-US"/>
              </a:p>
            </p:txBody>
          </p:sp>
          <p:sp>
            <p:nvSpPr>
              <p:cNvPr id="180" name="Graphic 2">
                <a:extLst>
                  <a:ext uri="{FF2B5EF4-FFF2-40B4-BE49-F238E27FC236}">
                    <a16:creationId xmlns:a16="http://schemas.microsoft.com/office/drawing/2014/main" id="{0028F6BE-BA17-4AE3-B123-460F541E451F}"/>
                  </a:ext>
                </a:extLst>
              </p:cNvPr>
              <p:cNvSpPr/>
              <p:nvPr/>
            </p:nvSpPr>
            <p:spPr>
              <a:xfrm>
                <a:off x="4846473" y="2998500"/>
                <a:ext cx="6892" cy="31328"/>
              </a:xfrm>
              <a:custGeom>
                <a:avLst/>
                <a:gdLst>
                  <a:gd name="connsiteX0" fmla="*/ 0 w 6892"/>
                  <a:gd name="connsiteY0" fmla="*/ 0 h 31328"/>
                  <a:gd name="connsiteX1" fmla="*/ 6892 w 6892"/>
                  <a:gd name="connsiteY1" fmla="*/ 0 h 31328"/>
                  <a:gd name="connsiteX2" fmla="*/ 6892 w 6892"/>
                  <a:gd name="connsiteY2" fmla="*/ 31328 h 31328"/>
                  <a:gd name="connsiteX3" fmla="*/ 0 w 6892"/>
                  <a:gd name="connsiteY3" fmla="*/ 31328 h 31328"/>
                </a:gdLst>
                <a:ahLst/>
                <a:cxnLst>
                  <a:cxn ang="0">
                    <a:pos x="connsiteX0" y="connsiteY0"/>
                  </a:cxn>
                  <a:cxn ang="0">
                    <a:pos x="connsiteX1" y="connsiteY1"/>
                  </a:cxn>
                  <a:cxn ang="0">
                    <a:pos x="connsiteX2" y="connsiteY2"/>
                  </a:cxn>
                  <a:cxn ang="0">
                    <a:pos x="connsiteX3" y="connsiteY3"/>
                  </a:cxn>
                </a:cxnLst>
                <a:rect l="l" t="t" r="r" b="b"/>
                <a:pathLst>
                  <a:path w="6892" h="31328">
                    <a:moveTo>
                      <a:pt x="0" y="0"/>
                    </a:moveTo>
                    <a:lnTo>
                      <a:pt x="6892" y="0"/>
                    </a:lnTo>
                    <a:lnTo>
                      <a:pt x="6892" y="31328"/>
                    </a:lnTo>
                    <a:lnTo>
                      <a:pt x="0" y="31328"/>
                    </a:lnTo>
                    <a:close/>
                  </a:path>
                </a:pathLst>
              </a:custGeom>
              <a:solidFill>
                <a:srgbClr val="FF9085"/>
              </a:solidFill>
              <a:ln w="6263" cap="flat">
                <a:noFill/>
                <a:prstDash val="solid"/>
                <a:miter/>
              </a:ln>
            </p:spPr>
            <p:txBody>
              <a:bodyPr rtlCol="0" anchor="ctr"/>
              <a:lstStyle/>
              <a:p>
                <a:endParaRPr lang="en-US"/>
              </a:p>
            </p:txBody>
          </p:sp>
          <p:sp>
            <p:nvSpPr>
              <p:cNvPr id="181" name="Graphic 2">
                <a:extLst>
                  <a:ext uri="{FF2B5EF4-FFF2-40B4-BE49-F238E27FC236}">
                    <a16:creationId xmlns:a16="http://schemas.microsoft.com/office/drawing/2014/main" id="{EECBD723-7636-4ED6-B1CD-90C2E388E42A}"/>
                  </a:ext>
                </a:extLst>
              </p:cNvPr>
              <p:cNvSpPr/>
              <p:nvPr/>
            </p:nvSpPr>
            <p:spPr>
              <a:xfrm>
                <a:off x="4859004" y="3008525"/>
                <a:ext cx="6892" cy="21303"/>
              </a:xfrm>
              <a:custGeom>
                <a:avLst/>
                <a:gdLst>
                  <a:gd name="connsiteX0" fmla="*/ 6892 w 6892"/>
                  <a:gd name="connsiteY0" fmla="*/ 21303 h 21303"/>
                  <a:gd name="connsiteX1" fmla="*/ 0 w 6892"/>
                  <a:gd name="connsiteY1" fmla="*/ 21303 h 21303"/>
                  <a:gd name="connsiteX2" fmla="*/ 0 w 6892"/>
                  <a:gd name="connsiteY2" fmla="*/ 0 h 21303"/>
                  <a:gd name="connsiteX3" fmla="*/ 6892 w 6892"/>
                  <a:gd name="connsiteY3" fmla="*/ 0 h 21303"/>
                </a:gdLst>
                <a:ahLst/>
                <a:cxnLst>
                  <a:cxn ang="0">
                    <a:pos x="connsiteX0" y="connsiteY0"/>
                  </a:cxn>
                  <a:cxn ang="0">
                    <a:pos x="connsiteX1" y="connsiteY1"/>
                  </a:cxn>
                  <a:cxn ang="0">
                    <a:pos x="connsiteX2" y="connsiteY2"/>
                  </a:cxn>
                  <a:cxn ang="0">
                    <a:pos x="connsiteX3" y="connsiteY3"/>
                  </a:cxn>
                </a:cxnLst>
                <a:rect l="l" t="t" r="r" b="b"/>
                <a:pathLst>
                  <a:path w="6892" h="21303">
                    <a:moveTo>
                      <a:pt x="6892" y="21303"/>
                    </a:moveTo>
                    <a:lnTo>
                      <a:pt x="0" y="21303"/>
                    </a:lnTo>
                    <a:lnTo>
                      <a:pt x="0" y="0"/>
                    </a:lnTo>
                    <a:lnTo>
                      <a:pt x="6892" y="0"/>
                    </a:lnTo>
                    <a:close/>
                  </a:path>
                </a:pathLst>
              </a:custGeom>
              <a:solidFill>
                <a:srgbClr val="FF9085"/>
              </a:solidFill>
              <a:ln w="6263" cap="flat">
                <a:noFill/>
                <a:prstDash val="solid"/>
                <a:miter/>
              </a:ln>
            </p:spPr>
            <p:txBody>
              <a:bodyPr rtlCol="0" anchor="ctr"/>
              <a:lstStyle/>
              <a:p>
                <a:endParaRPr lang="en-US"/>
              </a:p>
            </p:txBody>
          </p:sp>
          <p:sp>
            <p:nvSpPr>
              <p:cNvPr id="182" name="Graphic 2">
                <a:extLst>
                  <a:ext uri="{FF2B5EF4-FFF2-40B4-BE49-F238E27FC236}">
                    <a16:creationId xmlns:a16="http://schemas.microsoft.com/office/drawing/2014/main" id="{E75D86AA-E385-4C07-A188-0BA6DC9FD351}"/>
                  </a:ext>
                </a:extLst>
              </p:cNvPr>
              <p:cNvSpPr/>
              <p:nvPr/>
            </p:nvSpPr>
            <p:spPr>
              <a:xfrm>
                <a:off x="4871535" y="2992234"/>
                <a:ext cx="6892" cy="37594"/>
              </a:xfrm>
              <a:custGeom>
                <a:avLst/>
                <a:gdLst>
                  <a:gd name="connsiteX0" fmla="*/ 0 w 6892"/>
                  <a:gd name="connsiteY0" fmla="*/ 0 h 37594"/>
                  <a:gd name="connsiteX1" fmla="*/ 6892 w 6892"/>
                  <a:gd name="connsiteY1" fmla="*/ 0 h 37594"/>
                  <a:gd name="connsiteX2" fmla="*/ 6892 w 6892"/>
                  <a:gd name="connsiteY2" fmla="*/ 37594 h 37594"/>
                  <a:gd name="connsiteX3" fmla="*/ 0 w 6892"/>
                  <a:gd name="connsiteY3" fmla="*/ 37594 h 37594"/>
                </a:gdLst>
                <a:ahLst/>
                <a:cxnLst>
                  <a:cxn ang="0">
                    <a:pos x="connsiteX0" y="connsiteY0"/>
                  </a:cxn>
                  <a:cxn ang="0">
                    <a:pos x="connsiteX1" y="connsiteY1"/>
                  </a:cxn>
                  <a:cxn ang="0">
                    <a:pos x="connsiteX2" y="connsiteY2"/>
                  </a:cxn>
                  <a:cxn ang="0">
                    <a:pos x="connsiteX3" y="connsiteY3"/>
                  </a:cxn>
                </a:cxnLst>
                <a:rect l="l" t="t" r="r" b="b"/>
                <a:pathLst>
                  <a:path w="6892" h="37594">
                    <a:moveTo>
                      <a:pt x="0" y="0"/>
                    </a:moveTo>
                    <a:lnTo>
                      <a:pt x="6892" y="0"/>
                    </a:lnTo>
                    <a:lnTo>
                      <a:pt x="6892" y="37594"/>
                    </a:lnTo>
                    <a:lnTo>
                      <a:pt x="0" y="37594"/>
                    </a:lnTo>
                    <a:close/>
                  </a:path>
                </a:pathLst>
              </a:custGeom>
              <a:solidFill>
                <a:srgbClr val="FF9085"/>
              </a:solidFill>
              <a:ln w="6263" cap="flat">
                <a:noFill/>
                <a:prstDash val="solid"/>
                <a:miter/>
              </a:ln>
            </p:spPr>
            <p:txBody>
              <a:bodyPr rtlCol="0" anchor="ctr"/>
              <a:lstStyle/>
              <a:p>
                <a:endParaRPr lang="en-US"/>
              </a:p>
            </p:txBody>
          </p:sp>
          <p:sp>
            <p:nvSpPr>
              <p:cNvPr id="183" name="Graphic 2">
                <a:extLst>
                  <a:ext uri="{FF2B5EF4-FFF2-40B4-BE49-F238E27FC236}">
                    <a16:creationId xmlns:a16="http://schemas.microsoft.com/office/drawing/2014/main" id="{8A154114-65B1-4E4E-B838-5519E5BB86B9}"/>
                  </a:ext>
                </a:extLst>
              </p:cNvPr>
              <p:cNvSpPr/>
              <p:nvPr/>
            </p:nvSpPr>
            <p:spPr>
              <a:xfrm>
                <a:off x="4884067" y="2988475"/>
                <a:ext cx="7518" cy="41353"/>
              </a:xfrm>
              <a:custGeom>
                <a:avLst/>
                <a:gdLst>
                  <a:gd name="connsiteX0" fmla="*/ 7519 w 7518"/>
                  <a:gd name="connsiteY0" fmla="*/ 41354 h 41353"/>
                  <a:gd name="connsiteX1" fmla="*/ 0 w 7518"/>
                  <a:gd name="connsiteY1" fmla="*/ 41354 h 41353"/>
                  <a:gd name="connsiteX2" fmla="*/ 0 w 7518"/>
                  <a:gd name="connsiteY2" fmla="*/ 0 h 41353"/>
                  <a:gd name="connsiteX3" fmla="*/ 7519 w 7518"/>
                  <a:gd name="connsiteY3" fmla="*/ 0 h 41353"/>
                </a:gdLst>
                <a:ahLst/>
                <a:cxnLst>
                  <a:cxn ang="0">
                    <a:pos x="connsiteX0" y="connsiteY0"/>
                  </a:cxn>
                  <a:cxn ang="0">
                    <a:pos x="connsiteX1" y="connsiteY1"/>
                  </a:cxn>
                  <a:cxn ang="0">
                    <a:pos x="connsiteX2" y="connsiteY2"/>
                  </a:cxn>
                  <a:cxn ang="0">
                    <a:pos x="connsiteX3" y="connsiteY3"/>
                  </a:cxn>
                </a:cxnLst>
                <a:rect l="l" t="t" r="r" b="b"/>
                <a:pathLst>
                  <a:path w="7518" h="41353">
                    <a:moveTo>
                      <a:pt x="7519" y="41354"/>
                    </a:moveTo>
                    <a:lnTo>
                      <a:pt x="0" y="41354"/>
                    </a:lnTo>
                    <a:lnTo>
                      <a:pt x="0" y="0"/>
                    </a:lnTo>
                    <a:lnTo>
                      <a:pt x="7519" y="0"/>
                    </a:lnTo>
                    <a:close/>
                  </a:path>
                </a:pathLst>
              </a:custGeom>
              <a:solidFill>
                <a:srgbClr val="FF9085"/>
              </a:solidFill>
              <a:ln w="6263" cap="flat">
                <a:noFill/>
                <a:prstDash val="solid"/>
                <a:miter/>
              </a:ln>
            </p:spPr>
            <p:txBody>
              <a:bodyPr rtlCol="0" anchor="ctr"/>
              <a:lstStyle/>
              <a:p>
                <a:endParaRPr lang="en-US"/>
              </a:p>
            </p:txBody>
          </p:sp>
          <p:sp>
            <p:nvSpPr>
              <p:cNvPr id="184" name="Graphic 2">
                <a:extLst>
                  <a:ext uri="{FF2B5EF4-FFF2-40B4-BE49-F238E27FC236}">
                    <a16:creationId xmlns:a16="http://schemas.microsoft.com/office/drawing/2014/main" id="{83B9F123-2365-4E5C-900D-9FC9FB22E4AD}"/>
                  </a:ext>
                </a:extLst>
              </p:cNvPr>
              <p:cNvSpPr/>
              <p:nvPr/>
            </p:nvSpPr>
            <p:spPr>
              <a:xfrm>
                <a:off x="4896598" y="3009152"/>
                <a:ext cx="7518" cy="20676"/>
              </a:xfrm>
              <a:custGeom>
                <a:avLst/>
                <a:gdLst>
                  <a:gd name="connsiteX0" fmla="*/ 7519 w 7518"/>
                  <a:gd name="connsiteY0" fmla="*/ 20677 h 20676"/>
                  <a:gd name="connsiteX1" fmla="*/ 0 w 7518"/>
                  <a:gd name="connsiteY1" fmla="*/ 20677 h 20676"/>
                  <a:gd name="connsiteX2" fmla="*/ 0 w 7518"/>
                  <a:gd name="connsiteY2" fmla="*/ 0 h 20676"/>
                  <a:gd name="connsiteX3" fmla="*/ 7519 w 7518"/>
                  <a:gd name="connsiteY3" fmla="*/ 0 h 20676"/>
                </a:gdLst>
                <a:ahLst/>
                <a:cxnLst>
                  <a:cxn ang="0">
                    <a:pos x="connsiteX0" y="connsiteY0"/>
                  </a:cxn>
                  <a:cxn ang="0">
                    <a:pos x="connsiteX1" y="connsiteY1"/>
                  </a:cxn>
                  <a:cxn ang="0">
                    <a:pos x="connsiteX2" y="connsiteY2"/>
                  </a:cxn>
                  <a:cxn ang="0">
                    <a:pos x="connsiteX3" y="connsiteY3"/>
                  </a:cxn>
                </a:cxnLst>
                <a:rect l="l" t="t" r="r" b="b"/>
                <a:pathLst>
                  <a:path w="7518" h="20676">
                    <a:moveTo>
                      <a:pt x="7519" y="20677"/>
                    </a:moveTo>
                    <a:lnTo>
                      <a:pt x="0" y="20677"/>
                    </a:lnTo>
                    <a:lnTo>
                      <a:pt x="0" y="0"/>
                    </a:lnTo>
                    <a:lnTo>
                      <a:pt x="7519" y="0"/>
                    </a:lnTo>
                    <a:close/>
                  </a:path>
                </a:pathLst>
              </a:custGeom>
              <a:solidFill>
                <a:srgbClr val="FF9085"/>
              </a:solidFill>
              <a:ln w="6263" cap="flat">
                <a:noFill/>
                <a:prstDash val="solid"/>
                <a:miter/>
              </a:ln>
            </p:spPr>
            <p:txBody>
              <a:bodyPr rtlCol="0" anchor="ctr"/>
              <a:lstStyle/>
              <a:p>
                <a:endParaRPr lang="en-US"/>
              </a:p>
            </p:txBody>
          </p:sp>
          <p:sp>
            <p:nvSpPr>
              <p:cNvPr id="185" name="Graphic 2">
                <a:extLst>
                  <a:ext uri="{FF2B5EF4-FFF2-40B4-BE49-F238E27FC236}">
                    <a16:creationId xmlns:a16="http://schemas.microsoft.com/office/drawing/2014/main" id="{273A2727-25C5-476D-AD75-CB2267D47C8B}"/>
                  </a:ext>
                </a:extLst>
              </p:cNvPr>
              <p:cNvSpPr/>
              <p:nvPr/>
            </p:nvSpPr>
            <p:spPr>
              <a:xfrm>
                <a:off x="4909129" y="2984715"/>
                <a:ext cx="7518" cy="45112"/>
              </a:xfrm>
              <a:custGeom>
                <a:avLst/>
                <a:gdLst>
                  <a:gd name="connsiteX0" fmla="*/ 7519 w 7518"/>
                  <a:gd name="connsiteY0" fmla="*/ 45113 h 45112"/>
                  <a:gd name="connsiteX1" fmla="*/ 0 w 7518"/>
                  <a:gd name="connsiteY1" fmla="*/ 45113 h 45112"/>
                  <a:gd name="connsiteX2" fmla="*/ 0 w 7518"/>
                  <a:gd name="connsiteY2" fmla="*/ 0 h 45112"/>
                  <a:gd name="connsiteX3" fmla="*/ 7519 w 7518"/>
                  <a:gd name="connsiteY3" fmla="*/ 0 h 45112"/>
                </a:gdLst>
                <a:ahLst/>
                <a:cxnLst>
                  <a:cxn ang="0">
                    <a:pos x="connsiteX0" y="connsiteY0"/>
                  </a:cxn>
                  <a:cxn ang="0">
                    <a:pos x="connsiteX1" y="connsiteY1"/>
                  </a:cxn>
                  <a:cxn ang="0">
                    <a:pos x="connsiteX2" y="connsiteY2"/>
                  </a:cxn>
                  <a:cxn ang="0">
                    <a:pos x="connsiteX3" y="connsiteY3"/>
                  </a:cxn>
                </a:cxnLst>
                <a:rect l="l" t="t" r="r" b="b"/>
                <a:pathLst>
                  <a:path w="7518" h="45112">
                    <a:moveTo>
                      <a:pt x="7519" y="45113"/>
                    </a:moveTo>
                    <a:lnTo>
                      <a:pt x="0" y="45113"/>
                    </a:lnTo>
                    <a:lnTo>
                      <a:pt x="0" y="0"/>
                    </a:lnTo>
                    <a:lnTo>
                      <a:pt x="7519" y="0"/>
                    </a:lnTo>
                    <a:close/>
                  </a:path>
                </a:pathLst>
              </a:custGeom>
              <a:solidFill>
                <a:srgbClr val="FF9085"/>
              </a:solidFill>
              <a:ln w="6263" cap="flat">
                <a:noFill/>
                <a:prstDash val="solid"/>
                <a:miter/>
              </a:ln>
            </p:spPr>
            <p:txBody>
              <a:bodyPr rtlCol="0" anchor="ctr"/>
              <a:lstStyle/>
              <a:p>
                <a:endParaRPr lang="en-US"/>
              </a:p>
            </p:txBody>
          </p:sp>
          <p:sp>
            <p:nvSpPr>
              <p:cNvPr id="186" name="Graphic 2">
                <a:extLst>
                  <a:ext uri="{FF2B5EF4-FFF2-40B4-BE49-F238E27FC236}">
                    <a16:creationId xmlns:a16="http://schemas.microsoft.com/office/drawing/2014/main" id="{13F63D5D-7336-4B4A-B8F5-B23210BD4A77}"/>
                  </a:ext>
                </a:extLst>
              </p:cNvPr>
              <p:cNvSpPr/>
              <p:nvPr/>
            </p:nvSpPr>
            <p:spPr>
              <a:xfrm>
                <a:off x="4921661" y="2991608"/>
                <a:ext cx="7518" cy="38220"/>
              </a:xfrm>
              <a:custGeom>
                <a:avLst/>
                <a:gdLst>
                  <a:gd name="connsiteX0" fmla="*/ 7519 w 7518"/>
                  <a:gd name="connsiteY0" fmla="*/ 37594 h 38220"/>
                  <a:gd name="connsiteX1" fmla="*/ 0 w 7518"/>
                  <a:gd name="connsiteY1" fmla="*/ 38221 h 38220"/>
                  <a:gd name="connsiteX2" fmla="*/ 0 w 7518"/>
                  <a:gd name="connsiteY2" fmla="*/ 0 h 38220"/>
                  <a:gd name="connsiteX3" fmla="*/ 7519 w 7518"/>
                  <a:gd name="connsiteY3" fmla="*/ 0 h 38220"/>
                </a:gdLst>
                <a:ahLst/>
                <a:cxnLst>
                  <a:cxn ang="0">
                    <a:pos x="connsiteX0" y="connsiteY0"/>
                  </a:cxn>
                  <a:cxn ang="0">
                    <a:pos x="connsiteX1" y="connsiteY1"/>
                  </a:cxn>
                  <a:cxn ang="0">
                    <a:pos x="connsiteX2" y="connsiteY2"/>
                  </a:cxn>
                  <a:cxn ang="0">
                    <a:pos x="connsiteX3" y="connsiteY3"/>
                  </a:cxn>
                </a:cxnLst>
                <a:rect l="l" t="t" r="r" b="b"/>
                <a:pathLst>
                  <a:path w="7518" h="38220">
                    <a:moveTo>
                      <a:pt x="7519" y="37594"/>
                    </a:moveTo>
                    <a:lnTo>
                      <a:pt x="0" y="38221"/>
                    </a:lnTo>
                    <a:lnTo>
                      <a:pt x="0" y="0"/>
                    </a:lnTo>
                    <a:lnTo>
                      <a:pt x="7519" y="0"/>
                    </a:lnTo>
                    <a:close/>
                  </a:path>
                </a:pathLst>
              </a:custGeom>
              <a:solidFill>
                <a:srgbClr val="FF9085"/>
              </a:solidFill>
              <a:ln w="6263" cap="flat">
                <a:noFill/>
                <a:prstDash val="solid"/>
                <a:miter/>
              </a:ln>
            </p:spPr>
            <p:txBody>
              <a:bodyPr rtlCol="0" anchor="ctr"/>
              <a:lstStyle/>
              <a:p>
                <a:endParaRPr lang="en-US"/>
              </a:p>
            </p:txBody>
          </p:sp>
          <p:sp>
            <p:nvSpPr>
              <p:cNvPr id="187" name="Graphic 2">
                <a:extLst>
                  <a:ext uri="{FF2B5EF4-FFF2-40B4-BE49-F238E27FC236}">
                    <a16:creationId xmlns:a16="http://schemas.microsoft.com/office/drawing/2014/main" id="{011D7537-2A47-4D55-AA25-45F42FEA32BF}"/>
                  </a:ext>
                </a:extLst>
              </p:cNvPr>
              <p:cNvSpPr/>
              <p:nvPr/>
            </p:nvSpPr>
            <p:spPr>
              <a:xfrm>
                <a:off x="4934192" y="3019177"/>
                <a:ext cx="7518" cy="10025"/>
              </a:xfrm>
              <a:custGeom>
                <a:avLst/>
                <a:gdLst>
                  <a:gd name="connsiteX0" fmla="*/ 7519 w 7518"/>
                  <a:gd name="connsiteY0" fmla="*/ 10025 h 10025"/>
                  <a:gd name="connsiteX1" fmla="*/ 0 w 7518"/>
                  <a:gd name="connsiteY1" fmla="*/ 10025 h 10025"/>
                  <a:gd name="connsiteX2" fmla="*/ 0 w 7518"/>
                  <a:gd name="connsiteY2" fmla="*/ 0 h 10025"/>
                  <a:gd name="connsiteX3" fmla="*/ 7519 w 7518"/>
                  <a:gd name="connsiteY3" fmla="*/ 0 h 10025"/>
                </a:gdLst>
                <a:ahLst/>
                <a:cxnLst>
                  <a:cxn ang="0">
                    <a:pos x="connsiteX0" y="connsiteY0"/>
                  </a:cxn>
                  <a:cxn ang="0">
                    <a:pos x="connsiteX1" y="connsiteY1"/>
                  </a:cxn>
                  <a:cxn ang="0">
                    <a:pos x="connsiteX2" y="connsiteY2"/>
                  </a:cxn>
                  <a:cxn ang="0">
                    <a:pos x="connsiteX3" y="connsiteY3"/>
                  </a:cxn>
                </a:cxnLst>
                <a:rect l="l" t="t" r="r" b="b"/>
                <a:pathLst>
                  <a:path w="7518" h="10025">
                    <a:moveTo>
                      <a:pt x="7519" y="10025"/>
                    </a:moveTo>
                    <a:lnTo>
                      <a:pt x="0" y="10025"/>
                    </a:lnTo>
                    <a:lnTo>
                      <a:pt x="0" y="0"/>
                    </a:lnTo>
                    <a:lnTo>
                      <a:pt x="7519" y="0"/>
                    </a:lnTo>
                    <a:close/>
                  </a:path>
                </a:pathLst>
              </a:custGeom>
              <a:solidFill>
                <a:srgbClr val="FF9085"/>
              </a:solidFill>
              <a:ln w="6263" cap="flat">
                <a:noFill/>
                <a:prstDash val="solid"/>
                <a:miter/>
              </a:ln>
            </p:spPr>
            <p:txBody>
              <a:bodyPr rtlCol="0" anchor="ctr"/>
              <a:lstStyle/>
              <a:p>
                <a:endParaRPr lang="en-US"/>
              </a:p>
            </p:txBody>
          </p:sp>
          <p:sp>
            <p:nvSpPr>
              <p:cNvPr id="188" name="Graphic 2">
                <a:extLst>
                  <a:ext uri="{FF2B5EF4-FFF2-40B4-BE49-F238E27FC236}">
                    <a16:creationId xmlns:a16="http://schemas.microsoft.com/office/drawing/2014/main" id="{12DC6831-8150-453C-B892-35D1F6CBF9E3}"/>
                  </a:ext>
                </a:extLst>
              </p:cNvPr>
              <p:cNvSpPr/>
              <p:nvPr/>
            </p:nvSpPr>
            <p:spPr>
              <a:xfrm>
                <a:off x="4946724" y="3005392"/>
                <a:ext cx="6892" cy="23809"/>
              </a:xfrm>
              <a:custGeom>
                <a:avLst/>
                <a:gdLst>
                  <a:gd name="connsiteX0" fmla="*/ 0 w 6892"/>
                  <a:gd name="connsiteY0" fmla="*/ 0 h 23809"/>
                  <a:gd name="connsiteX1" fmla="*/ 6892 w 6892"/>
                  <a:gd name="connsiteY1" fmla="*/ 0 h 23809"/>
                  <a:gd name="connsiteX2" fmla="*/ 6892 w 6892"/>
                  <a:gd name="connsiteY2" fmla="*/ 23810 h 23809"/>
                  <a:gd name="connsiteX3" fmla="*/ 0 w 6892"/>
                  <a:gd name="connsiteY3" fmla="*/ 23810 h 23809"/>
                </a:gdLst>
                <a:ahLst/>
                <a:cxnLst>
                  <a:cxn ang="0">
                    <a:pos x="connsiteX0" y="connsiteY0"/>
                  </a:cxn>
                  <a:cxn ang="0">
                    <a:pos x="connsiteX1" y="connsiteY1"/>
                  </a:cxn>
                  <a:cxn ang="0">
                    <a:pos x="connsiteX2" y="connsiteY2"/>
                  </a:cxn>
                  <a:cxn ang="0">
                    <a:pos x="connsiteX3" y="connsiteY3"/>
                  </a:cxn>
                </a:cxnLst>
                <a:rect l="l" t="t" r="r" b="b"/>
                <a:pathLst>
                  <a:path w="6892" h="23809">
                    <a:moveTo>
                      <a:pt x="0" y="0"/>
                    </a:moveTo>
                    <a:lnTo>
                      <a:pt x="6892" y="0"/>
                    </a:lnTo>
                    <a:lnTo>
                      <a:pt x="6892" y="23810"/>
                    </a:lnTo>
                    <a:lnTo>
                      <a:pt x="0" y="23810"/>
                    </a:lnTo>
                    <a:close/>
                  </a:path>
                </a:pathLst>
              </a:custGeom>
              <a:solidFill>
                <a:srgbClr val="FF9085"/>
              </a:solidFill>
              <a:ln w="6263" cap="flat">
                <a:noFill/>
                <a:prstDash val="solid"/>
                <a:miter/>
              </a:ln>
            </p:spPr>
            <p:txBody>
              <a:bodyPr rtlCol="0" anchor="ctr"/>
              <a:lstStyle/>
              <a:p>
                <a:endParaRPr lang="en-US"/>
              </a:p>
            </p:txBody>
          </p:sp>
          <p:sp>
            <p:nvSpPr>
              <p:cNvPr id="189" name="Graphic 2">
                <a:extLst>
                  <a:ext uri="{FF2B5EF4-FFF2-40B4-BE49-F238E27FC236}">
                    <a16:creationId xmlns:a16="http://schemas.microsoft.com/office/drawing/2014/main" id="{091A28B4-8ED2-448D-9DF4-50245577CC9F}"/>
                  </a:ext>
                </a:extLst>
              </p:cNvPr>
              <p:cNvSpPr/>
              <p:nvPr/>
            </p:nvSpPr>
            <p:spPr>
              <a:xfrm>
                <a:off x="4959255" y="2994741"/>
                <a:ext cx="6892" cy="34461"/>
              </a:xfrm>
              <a:custGeom>
                <a:avLst/>
                <a:gdLst>
                  <a:gd name="connsiteX0" fmla="*/ 0 w 6892"/>
                  <a:gd name="connsiteY0" fmla="*/ 0 h 34461"/>
                  <a:gd name="connsiteX1" fmla="*/ 6892 w 6892"/>
                  <a:gd name="connsiteY1" fmla="*/ 0 h 34461"/>
                  <a:gd name="connsiteX2" fmla="*/ 6892 w 6892"/>
                  <a:gd name="connsiteY2" fmla="*/ 34461 h 34461"/>
                  <a:gd name="connsiteX3" fmla="*/ 0 w 6892"/>
                  <a:gd name="connsiteY3" fmla="*/ 34461 h 34461"/>
                </a:gdLst>
                <a:ahLst/>
                <a:cxnLst>
                  <a:cxn ang="0">
                    <a:pos x="connsiteX0" y="connsiteY0"/>
                  </a:cxn>
                  <a:cxn ang="0">
                    <a:pos x="connsiteX1" y="connsiteY1"/>
                  </a:cxn>
                  <a:cxn ang="0">
                    <a:pos x="connsiteX2" y="connsiteY2"/>
                  </a:cxn>
                  <a:cxn ang="0">
                    <a:pos x="connsiteX3" y="connsiteY3"/>
                  </a:cxn>
                </a:cxnLst>
                <a:rect l="l" t="t" r="r" b="b"/>
                <a:pathLst>
                  <a:path w="6892" h="34461">
                    <a:moveTo>
                      <a:pt x="0" y="0"/>
                    </a:moveTo>
                    <a:lnTo>
                      <a:pt x="6892" y="0"/>
                    </a:lnTo>
                    <a:lnTo>
                      <a:pt x="6892" y="34461"/>
                    </a:lnTo>
                    <a:lnTo>
                      <a:pt x="0" y="34461"/>
                    </a:lnTo>
                    <a:close/>
                  </a:path>
                </a:pathLst>
              </a:custGeom>
              <a:solidFill>
                <a:srgbClr val="FF9085"/>
              </a:solidFill>
              <a:ln w="6263" cap="flat">
                <a:noFill/>
                <a:prstDash val="solid"/>
                <a:miter/>
              </a:ln>
            </p:spPr>
            <p:txBody>
              <a:bodyPr rtlCol="0" anchor="ctr"/>
              <a:lstStyle/>
              <a:p>
                <a:endParaRPr lang="en-US"/>
              </a:p>
            </p:txBody>
          </p:sp>
          <p:sp>
            <p:nvSpPr>
              <p:cNvPr id="190" name="Graphic 2">
                <a:extLst>
                  <a:ext uri="{FF2B5EF4-FFF2-40B4-BE49-F238E27FC236}">
                    <a16:creationId xmlns:a16="http://schemas.microsoft.com/office/drawing/2014/main" id="{F9FBECE5-682E-4BB7-86CE-EAE8097154A5}"/>
                  </a:ext>
                </a:extLst>
              </p:cNvPr>
              <p:cNvSpPr/>
              <p:nvPr/>
            </p:nvSpPr>
            <p:spPr>
              <a:xfrm>
                <a:off x="4971786" y="3004139"/>
                <a:ext cx="6892" cy="25062"/>
              </a:xfrm>
              <a:custGeom>
                <a:avLst/>
                <a:gdLst>
                  <a:gd name="connsiteX0" fmla="*/ 0 w 6892"/>
                  <a:gd name="connsiteY0" fmla="*/ 0 h 25062"/>
                  <a:gd name="connsiteX1" fmla="*/ 6892 w 6892"/>
                  <a:gd name="connsiteY1" fmla="*/ 0 h 25062"/>
                  <a:gd name="connsiteX2" fmla="*/ 6892 w 6892"/>
                  <a:gd name="connsiteY2" fmla="*/ 25063 h 25062"/>
                  <a:gd name="connsiteX3" fmla="*/ 0 w 6892"/>
                  <a:gd name="connsiteY3" fmla="*/ 25063 h 25062"/>
                </a:gdLst>
                <a:ahLst/>
                <a:cxnLst>
                  <a:cxn ang="0">
                    <a:pos x="connsiteX0" y="connsiteY0"/>
                  </a:cxn>
                  <a:cxn ang="0">
                    <a:pos x="connsiteX1" y="connsiteY1"/>
                  </a:cxn>
                  <a:cxn ang="0">
                    <a:pos x="connsiteX2" y="connsiteY2"/>
                  </a:cxn>
                  <a:cxn ang="0">
                    <a:pos x="connsiteX3" y="connsiteY3"/>
                  </a:cxn>
                </a:cxnLst>
                <a:rect l="l" t="t" r="r" b="b"/>
                <a:pathLst>
                  <a:path w="6892" h="25062">
                    <a:moveTo>
                      <a:pt x="0" y="0"/>
                    </a:moveTo>
                    <a:lnTo>
                      <a:pt x="6892" y="0"/>
                    </a:lnTo>
                    <a:lnTo>
                      <a:pt x="6892" y="25063"/>
                    </a:lnTo>
                    <a:lnTo>
                      <a:pt x="0" y="25063"/>
                    </a:lnTo>
                    <a:close/>
                  </a:path>
                </a:pathLst>
              </a:custGeom>
              <a:solidFill>
                <a:srgbClr val="FF9085"/>
              </a:solidFill>
              <a:ln w="6263" cap="flat">
                <a:noFill/>
                <a:prstDash val="solid"/>
                <a:miter/>
              </a:ln>
            </p:spPr>
            <p:txBody>
              <a:bodyPr rtlCol="0" anchor="ctr"/>
              <a:lstStyle/>
              <a:p>
                <a:endParaRPr lang="en-US"/>
              </a:p>
            </p:txBody>
          </p:sp>
          <p:sp>
            <p:nvSpPr>
              <p:cNvPr id="191" name="Graphic 2">
                <a:extLst>
                  <a:ext uri="{FF2B5EF4-FFF2-40B4-BE49-F238E27FC236}">
                    <a16:creationId xmlns:a16="http://schemas.microsoft.com/office/drawing/2014/main" id="{CB7E4020-BEC4-40DD-9E8C-8707C2A00CDE}"/>
                  </a:ext>
                </a:extLst>
              </p:cNvPr>
              <p:cNvSpPr/>
              <p:nvPr/>
            </p:nvSpPr>
            <p:spPr>
              <a:xfrm>
                <a:off x="4983691" y="2990355"/>
                <a:ext cx="6892" cy="38847"/>
              </a:xfrm>
              <a:custGeom>
                <a:avLst/>
                <a:gdLst>
                  <a:gd name="connsiteX0" fmla="*/ 6892 w 6892"/>
                  <a:gd name="connsiteY0" fmla="*/ 38847 h 38847"/>
                  <a:gd name="connsiteX1" fmla="*/ 0 w 6892"/>
                  <a:gd name="connsiteY1" fmla="*/ 38847 h 38847"/>
                  <a:gd name="connsiteX2" fmla="*/ 0 w 6892"/>
                  <a:gd name="connsiteY2" fmla="*/ 0 h 38847"/>
                  <a:gd name="connsiteX3" fmla="*/ 6892 w 6892"/>
                  <a:gd name="connsiteY3" fmla="*/ 0 h 38847"/>
                </a:gdLst>
                <a:ahLst/>
                <a:cxnLst>
                  <a:cxn ang="0">
                    <a:pos x="connsiteX0" y="connsiteY0"/>
                  </a:cxn>
                  <a:cxn ang="0">
                    <a:pos x="connsiteX1" y="connsiteY1"/>
                  </a:cxn>
                  <a:cxn ang="0">
                    <a:pos x="connsiteX2" y="connsiteY2"/>
                  </a:cxn>
                  <a:cxn ang="0">
                    <a:pos x="connsiteX3" y="connsiteY3"/>
                  </a:cxn>
                </a:cxnLst>
                <a:rect l="l" t="t" r="r" b="b"/>
                <a:pathLst>
                  <a:path w="6892" h="38847">
                    <a:moveTo>
                      <a:pt x="6892" y="38847"/>
                    </a:moveTo>
                    <a:lnTo>
                      <a:pt x="0" y="38847"/>
                    </a:lnTo>
                    <a:lnTo>
                      <a:pt x="0" y="0"/>
                    </a:lnTo>
                    <a:lnTo>
                      <a:pt x="6892" y="0"/>
                    </a:lnTo>
                    <a:close/>
                  </a:path>
                </a:pathLst>
              </a:custGeom>
              <a:solidFill>
                <a:srgbClr val="FF9085"/>
              </a:solidFill>
              <a:ln w="6263" cap="flat">
                <a:noFill/>
                <a:prstDash val="solid"/>
                <a:miter/>
              </a:ln>
            </p:spPr>
            <p:txBody>
              <a:bodyPr rtlCol="0" anchor="ctr"/>
              <a:lstStyle/>
              <a:p>
                <a:endParaRPr lang="en-US"/>
              </a:p>
            </p:txBody>
          </p:sp>
          <p:sp>
            <p:nvSpPr>
              <p:cNvPr id="192" name="Graphic 2">
                <a:extLst>
                  <a:ext uri="{FF2B5EF4-FFF2-40B4-BE49-F238E27FC236}">
                    <a16:creationId xmlns:a16="http://schemas.microsoft.com/office/drawing/2014/main" id="{C0D07DA4-DCCB-4AE9-894C-F4D6B235F63A}"/>
                  </a:ext>
                </a:extLst>
              </p:cNvPr>
              <p:cNvSpPr/>
              <p:nvPr/>
            </p:nvSpPr>
            <p:spPr>
              <a:xfrm>
                <a:off x="4996222" y="2985969"/>
                <a:ext cx="6892" cy="43233"/>
              </a:xfrm>
              <a:custGeom>
                <a:avLst/>
                <a:gdLst>
                  <a:gd name="connsiteX0" fmla="*/ 6892 w 6892"/>
                  <a:gd name="connsiteY0" fmla="*/ 43233 h 43233"/>
                  <a:gd name="connsiteX1" fmla="*/ 0 w 6892"/>
                  <a:gd name="connsiteY1" fmla="*/ 43233 h 43233"/>
                  <a:gd name="connsiteX2" fmla="*/ 0 w 6892"/>
                  <a:gd name="connsiteY2" fmla="*/ 0 h 43233"/>
                  <a:gd name="connsiteX3" fmla="*/ 6892 w 6892"/>
                  <a:gd name="connsiteY3" fmla="*/ 0 h 43233"/>
                </a:gdLst>
                <a:ahLst/>
                <a:cxnLst>
                  <a:cxn ang="0">
                    <a:pos x="connsiteX0" y="connsiteY0"/>
                  </a:cxn>
                  <a:cxn ang="0">
                    <a:pos x="connsiteX1" y="connsiteY1"/>
                  </a:cxn>
                  <a:cxn ang="0">
                    <a:pos x="connsiteX2" y="connsiteY2"/>
                  </a:cxn>
                  <a:cxn ang="0">
                    <a:pos x="connsiteX3" y="connsiteY3"/>
                  </a:cxn>
                </a:cxnLst>
                <a:rect l="l" t="t" r="r" b="b"/>
                <a:pathLst>
                  <a:path w="6892" h="43233">
                    <a:moveTo>
                      <a:pt x="6892" y="43233"/>
                    </a:moveTo>
                    <a:lnTo>
                      <a:pt x="0" y="43233"/>
                    </a:lnTo>
                    <a:lnTo>
                      <a:pt x="0" y="0"/>
                    </a:lnTo>
                    <a:lnTo>
                      <a:pt x="6892" y="0"/>
                    </a:lnTo>
                    <a:close/>
                  </a:path>
                </a:pathLst>
              </a:custGeom>
              <a:solidFill>
                <a:srgbClr val="FF9085"/>
              </a:solidFill>
              <a:ln w="6263" cap="flat">
                <a:noFill/>
                <a:prstDash val="solid"/>
                <a:miter/>
              </a:ln>
            </p:spPr>
            <p:txBody>
              <a:bodyPr rtlCol="0" anchor="ctr"/>
              <a:lstStyle/>
              <a:p>
                <a:endParaRPr lang="en-US"/>
              </a:p>
            </p:txBody>
          </p:sp>
        </p:grpSp>
      </p:grpSp>
      <p:grpSp>
        <p:nvGrpSpPr>
          <p:cNvPr id="193" name="Graphic 2">
            <a:extLst>
              <a:ext uri="{FF2B5EF4-FFF2-40B4-BE49-F238E27FC236}">
                <a16:creationId xmlns:a16="http://schemas.microsoft.com/office/drawing/2014/main" id="{B2C2F653-C269-4ADF-A811-41AEFF1961DA}"/>
              </a:ext>
            </a:extLst>
          </p:cNvPr>
          <p:cNvGrpSpPr/>
          <p:nvPr/>
        </p:nvGrpSpPr>
        <p:grpSpPr>
          <a:xfrm>
            <a:off x="5816797" y="2921789"/>
            <a:ext cx="361529" cy="91478"/>
            <a:chOff x="4675420" y="3054891"/>
            <a:chExt cx="361529" cy="91478"/>
          </a:xfrm>
        </p:grpSpPr>
        <p:sp>
          <p:nvSpPr>
            <p:cNvPr id="194" name="Graphic 2">
              <a:extLst>
                <a:ext uri="{FF2B5EF4-FFF2-40B4-BE49-F238E27FC236}">
                  <a16:creationId xmlns:a16="http://schemas.microsoft.com/office/drawing/2014/main" id="{C82DE760-AC76-4B42-87B1-D17EEDBD4714}"/>
                </a:ext>
              </a:extLst>
            </p:cNvPr>
            <p:cNvSpPr/>
            <p:nvPr/>
          </p:nvSpPr>
          <p:spPr>
            <a:xfrm>
              <a:off x="4675420" y="3054891"/>
              <a:ext cx="361529" cy="91478"/>
            </a:xfrm>
            <a:custGeom>
              <a:avLst/>
              <a:gdLst>
                <a:gd name="connsiteX0" fmla="*/ 0 w 361529"/>
                <a:gd name="connsiteY0" fmla="*/ 75188 h 91478"/>
                <a:gd name="connsiteX1" fmla="*/ 0 w 361529"/>
                <a:gd name="connsiteY1" fmla="*/ 18170 h 91478"/>
                <a:gd name="connsiteX2" fmla="*/ 18171 w 361529"/>
                <a:gd name="connsiteY2" fmla="*/ 1880 h 91478"/>
                <a:gd name="connsiteX3" fmla="*/ 344612 w 361529"/>
                <a:gd name="connsiteY3" fmla="*/ 0 h 91478"/>
                <a:gd name="connsiteX4" fmla="*/ 361530 w 361529"/>
                <a:gd name="connsiteY4" fmla="*/ 15038 h 91478"/>
                <a:gd name="connsiteX5" fmla="*/ 361530 w 361529"/>
                <a:gd name="connsiteY5" fmla="*/ 70176 h 91478"/>
                <a:gd name="connsiteX6" fmla="*/ 344612 w 361529"/>
                <a:gd name="connsiteY6" fmla="*/ 85840 h 91478"/>
                <a:gd name="connsiteX7" fmla="*/ 18171 w 361529"/>
                <a:gd name="connsiteY7" fmla="*/ 91479 h 91478"/>
                <a:gd name="connsiteX8" fmla="*/ 0 w 361529"/>
                <a:gd name="connsiteY8" fmla="*/ 75188 h 91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529" h="91478">
                  <a:moveTo>
                    <a:pt x="0" y="75188"/>
                  </a:moveTo>
                  <a:lnTo>
                    <a:pt x="0" y="18170"/>
                  </a:lnTo>
                  <a:cubicBezTo>
                    <a:pt x="0" y="9399"/>
                    <a:pt x="8145" y="1880"/>
                    <a:pt x="18171" y="1880"/>
                  </a:cubicBezTo>
                  <a:lnTo>
                    <a:pt x="344612" y="0"/>
                  </a:lnTo>
                  <a:cubicBezTo>
                    <a:pt x="354011" y="0"/>
                    <a:pt x="361530" y="6892"/>
                    <a:pt x="361530" y="15038"/>
                  </a:cubicBezTo>
                  <a:lnTo>
                    <a:pt x="361530" y="70176"/>
                  </a:lnTo>
                  <a:cubicBezTo>
                    <a:pt x="361530" y="78321"/>
                    <a:pt x="354011" y="85840"/>
                    <a:pt x="344612" y="85840"/>
                  </a:cubicBezTo>
                  <a:lnTo>
                    <a:pt x="18171" y="91479"/>
                  </a:lnTo>
                  <a:cubicBezTo>
                    <a:pt x="8145" y="91479"/>
                    <a:pt x="0" y="84587"/>
                    <a:pt x="0" y="75188"/>
                  </a:cubicBezTo>
                  <a:close/>
                </a:path>
              </a:pathLst>
            </a:custGeom>
            <a:solidFill>
              <a:srgbClr val="AA80F9">
                <a:alpha val="74000"/>
              </a:srgbClr>
            </a:solidFill>
            <a:ln w="6263" cap="flat">
              <a:noFill/>
              <a:prstDash val="solid"/>
              <a:miter/>
            </a:ln>
          </p:spPr>
          <p:txBody>
            <a:bodyPr rtlCol="0" anchor="ctr"/>
            <a:lstStyle/>
            <a:p>
              <a:endParaRPr lang="en-US"/>
            </a:p>
          </p:txBody>
        </p:sp>
        <p:sp>
          <p:nvSpPr>
            <p:cNvPr id="195" name="Graphic 2">
              <a:extLst>
                <a:ext uri="{FF2B5EF4-FFF2-40B4-BE49-F238E27FC236}">
                  <a16:creationId xmlns:a16="http://schemas.microsoft.com/office/drawing/2014/main" id="{E650AA29-6061-44BE-BDFA-BAC411B4ACE9}"/>
                </a:ext>
              </a:extLst>
            </p:cNvPr>
            <p:cNvSpPr/>
            <p:nvPr/>
          </p:nvSpPr>
          <p:spPr>
            <a:xfrm>
              <a:off x="4692964" y="3070555"/>
              <a:ext cx="16290" cy="15037"/>
            </a:xfrm>
            <a:custGeom>
              <a:avLst/>
              <a:gdLst>
                <a:gd name="connsiteX0" fmla="*/ 16291 w 16290"/>
                <a:gd name="connsiteY0" fmla="*/ 7519 h 15037"/>
                <a:gd name="connsiteX1" fmla="*/ 8145 w 16290"/>
                <a:gd name="connsiteY1" fmla="*/ 15038 h 15037"/>
                <a:gd name="connsiteX2" fmla="*/ 0 w 16290"/>
                <a:gd name="connsiteY2" fmla="*/ 7519 h 15037"/>
                <a:gd name="connsiteX3" fmla="*/ 8145 w 16290"/>
                <a:gd name="connsiteY3" fmla="*/ 0 h 15037"/>
                <a:gd name="connsiteX4" fmla="*/ 16291 w 16290"/>
                <a:gd name="connsiteY4" fmla="*/ 7519 h 15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90" h="15037">
                  <a:moveTo>
                    <a:pt x="16291" y="7519"/>
                  </a:moveTo>
                  <a:cubicBezTo>
                    <a:pt x="16291" y="11278"/>
                    <a:pt x="12531" y="15038"/>
                    <a:pt x="8145" y="15038"/>
                  </a:cubicBezTo>
                  <a:cubicBezTo>
                    <a:pt x="3759" y="15038"/>
                    <a:pt x="0" y="11905"/>
                    <a:pt x="0" y="7519"/>
                  </a:cubicBezTo>
                  <a:cubicBezTo>
                    <a:pt x="0" y="3759"/>
                    <a:pt x="3759" y="0"/>
                    <a:pt x="8145" y="0"/>
                  </a:cubicBezTo>
                  <a:cubicBezTo>
                    <a:pt x="12531" y="0"/>
                    <a:pt x="16291" y="3133"/>
                    <a:pt x="16291" y="7519"/>
                  </a:cubicBezTo>
                  <a:close/>
                </a:path>
              </a:pathLst>
            </a:custGeom>
            <a:solidFill>
              <a:srgbClr val="FFFFFF">
                <a:alpha val="40000"/>
              </a:srgbClr>
            </a:solidFill>
            <a:ln w="6263" cap="flat">
              <a:noFill/>
              <a:prstDash val="solid"/>
              <a:miter/>
            </a:ln>
          </p:spPr>
          <p:txBody>
            <a:bodyPr rtlCol="0" anchor="ctr"/>
            <a:lstStyle/>
            <a:p>
              <a:endParaRPr lang="en-US"/>
            </a:p>
          </p:txBody>
        </p:sp>
        <p:sp>
          <p:nvSpPr>
            <p:cNvPr id="196" name="Graphic 2">
              <a:extLst>
                <a:ext uri="{FF2B5EF4-FFF2-40B4-BE49-F238E27FC236}">
                  <a16:creationId xmlns:a16="http://schemas.microsoft.com/office/drawing/2014/main" id="{8E99F6E8-7F8D-417D-862E-095699B2BF6D}"/>
                </a:ext>
              </a:extLst>
            </p:cNvPr>
            <p:cNvSpPr/>
            <p:nvPr/>
          </p:nvSpPr>
          <p:spPr>
            <a:xfrm>
              <a:off x="4719906" y="3069929"/>
              <a:ext cx="16290" cy="15037"/>
            </a:xfrm>
            <a:custGeom>
              <a:avLst/>
              <a:gdLst>
                <a:gd name="connsiteX0" fmla="*/ 16291 w 16290"/>
                <a:gd name="connsiteY0" fmla="*/ 7519 h 15037"/>
                <a:gd name="connsiteX1" fmla="*/ 8145 w 16290"/>
                <a:gd name="connsiteY1" fmla="*/ 15038 h 15037"/>
                <a:gd name="connsiteX2" fmla="*/ 0 w 16290"/>
                <a:gd name="connsiteY2" fmla="*/ 7519 h 15037"/>
                <a:gd name="connsiteX3" fmla="*/ 8145 w 16290"/>
                <a:gd name="connsiteY3" fmla="*/ 0 h 15037"/>
                <a:gd name="connsiteX4" fmla="*/ 16291 w 16290"/>
                <a:gd name="connsiteY4" fmla="*/ 7519 h 15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90" h="15037">
                  <a:moveTo>
                    <a:pt x="16291" y="7519"/>
                  </a:moveTo>
                  <a:cubicBezTo>
                    <a:pt x="16291" y="11278"/>
                    <a:pt x="12531" y="15038"/>
                    <a:pt x="8145" y="15038"/>
                  </a:cubicBezTo>
                  <a:cubicBezTo>
                    <a:pt x="3759" y="15038"/>
                    <a:pt x="0" y="11905"/>
                    <a:pt x="0" y="7519"/>
                  </a:cubicBezTo>
                  <a:cubicBezTo>
                    <a:pt x="0" y="3133"/>
                    <a:pt x="3759" y="0"/>
                    <a:pt x="8145" y="0"/>
                  </a:cubicBezTo>
                  <a:cubicBezTo>
                    <a:pt x="12531" y="627"/>
                    <a:pt x="16291" y="3759"/>
                    <a:pt x="16291" y="7519"/>
                  </a:cubicBezTo>
                  <a:close/>
                </a:path>
              </a:pathLst>
            </a:custGeom>
            <a:solidFill>
              <a:srgbClr val="FFFFFF">
                <a:alpha val="40000"/>
              </a:srgbClr>
            </a:solidFill>
            <a:ln w="6263" cap="flat">
              <a:noFill/>
              <a:prstDash val="solid"/>
              <a:miter/>
            </a:ln>
          </p:spPr>
          <p:txBody>
            <a:bodyPr rtlCol="0" anchor="ctr"/>
            <a:lstStyle/>
            <a:p>
              <a:endParaRPr lang="en-US"/>
            </a:p>
          </p:txBody>
        </p:sp>
        <p:sp>
          <p:nvSpPr>
            <p:cNvPr id="197" name="Graphic 2">
              <a:extLst>
                <a:ext uri="{FF2B5EF4-FFF2-40B4-BE49-F238E27FC236}">
                  <a16:creationId xmlns:a16="http://schemas.microsoft.com/office/drawing/2014/main" id="{02B1664E-CD23-4270-BE81-84C2DC85673D}"/>
                </a:ext>
              </a:extLst>
            </p:cNvPr>
            <p:cNvSpPr/>
            <p:nvPr/>
          </p:nvSpPr>
          <p:spPr>
            <a:xfrm>
              <a:off x="4746222" y="3069929"/>
              <a:ext cx="16290" cy="15037"/>
            </a:xfrm>
            <a:custGeom>
              <a:avLst/>
              <a:gdLst>
                <a:gd name="connsiteX0" fmla="*/ 16291 w 16290"/>
                <a:gd name="connsiteY0" fmla="*/ 7519 h 15037"/>
                <a:gd name="connsiteX1" fmla="*/ 8145 w 16290"/>
                <a:gd name="connsiteY1" fmla="*/ 15038 h 15037"/>
                <a:gd name="connsiteX2" fmla="*/ 0 w 16290"/>
                <a:gd name="connsiteY2" fmla="*/ 7519 h 15037"/>
                <a:gd name="connsiteX3" fmla="*/ 8145 w 16290"/>
                <a:gd name="connsiteY3" fmla="*/ 0 h 15037"/>
                <a:gd name="connsiteX4" fmla="*/ 16291 w 16290"/>
                <a:gd name="connsiteY4" fmla="*/ 7519 h 15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90" h="15037">
                  <a:moveTo>
                    <a:pt x="16291" y="7519"/>
                  </a:moveTo>
                  <a:cubicBezTo>
                    <a:pt x="16291" y="11278"/>
                    <a:pt x="12531" y="15038"/>
                    <a:pt x="8145" y="15038"/>
                  </a:cubicBezTo>
                  <a:cubicBezTo>
                    <a:pt x="3759" y="15038"/>
                    <a:pt x="0" y="11905"/>
                    <a:pt x="0" y="7519"/>
                  </a:cubicBezTo>
                  <a:cubicBezTo>
                    <a:pt x="0" y="3759"/>
                    <a:pt x="3759" y="0"/>
                    <a:pt x="8145" y="0"/>
                  </a:cubicBezTo>
                  <a:cubicBezTo>
                    <a:pt x="12531" y="0"/>
                    <a:pt x="16291" y="3133"/>
                    <a:pt x="16291" y="7519"/>
                  </a:cubicBezTo>
                  <a:close/>
                </a:path>
              </a:pathLst>
            </a:custGeom>
            <a:solidFill>
              <a:srgbClr val="FFFFFF">
                <a:alpha val="40000"/>
              </a:srgbClr>
            </a:solidFill>
            <a:ln w="6263" cap="flat">
              <a:noFill/>
              <a:prstDash val="solid"/>
              <a:miter/>
            </a:ln>
          </p:spPr>
          <p:txBody>
            <a:bodyPr rtlCol="0" anchor="ctr"/>
            <a:lstStyle/>
            <a:p>
              <a:endParaRPr lang="en-US"/>
            </a:p>
          </p:txBody>
        </p:sp>
        <p:sp>
          <p:nvSpPr>
            <p:cNvPr id="198" name="Graphic 2">
              <a:extLst>
                <a:ext uri="{FF2B5EF4-FFF2-40B4-BE49-F238E27FC236}">
                  <a16:creationId xmlns:a16="http://schemas.microsoft.com/office/drawing/2014/main" id="{A6829572-6FDB-4D17-A5ED-7F357507FD59}"/>
                </a:ext>
              </a:extLst>
            </p:cNvPr>
            <p:cNvSpPr/>
            <p:nvPr/>
          </p:nvSpPr>
          <p:spPr>
            <a:xfrm>
              <a:off x="4778803" y="3068049"/>
              <a:ext cx="239349" cy="62030"/>
            </a:xfrm>
            <a:custGeom>
              <a:avLst/>
              <a:gdLst>
                <a:gd name="connsiteX0" fmla="*/ 239349 w 239349"/>
                <a:gd name="connsiteY0" fmla="*/ 58897 h 62030"/>
                <a:gd name="connsiteX1" fmla="*/ 0 w 239349"/>
                <a:gd name="connsiteY1" fmla="*/ 62030 h 62030"/>
                <a:gd name="connsiteX2" fmla="*/ 0 w 239349"/>
                <a:gd name="connsiteY2" fmla="*/ 1880 h 62030"/>
                <a:gd name="connsiteX3" fmla="*/ 239349 w 239349"/>
                <a:gd name="connsiteY3" fmla="*/ 0 h 62030"/>
              </a:gdLst>
              <a:ahLst/>
              <a:cxnLst>
                <a:cxn ang="0">
                  <a:pos x="connsiteX0" y="connsiteY0"/>
                </a:cxn>
                <a:cxn ang="0">
                  <a:pos x="connsiteX1" y="connsiteY1"/>
                </a:cxn>
                <a:cxn ang="0">
                  <a:pos x="connsiteX2" y="connsiteY2"/>
                </a:cxn>
                <a:cxn ang="0">
                  <a:pos x="connsiteX3" y="connsiteY3"/>
                </a:cxn>
              </a:cxnLst>
              <a:rect l="l" t="t" r="r" b="b"/>
              <a:pathLst>
                <a:path w="239349" h="62030">
                  <a:moveTo>
                    <a:pt x="239349" y="58897"/>
                  </a:moveTo>
                  <a:lnTo>
                    <a:pt x="0" y="62030"/>
                  </a:lnTo>
                  <a:lnTo>
                    <a:pt x="0" y="1880"/>
                  </a:lnTo>
                  <a:lnTo>
                    <a:pt x="239349" y="0"/>
                  </a:lnTo>
                  <a:close/>
                </a:path>
              </a:pathLst>
            </a:custGeom>
            <a:solidFill>
              <a:srgbClr val="444B8C"/>
            </a:solidFill>
            <a:ln w="6263" cap="flat">
              <a:noFill/>
              <a:prstDash val="solid"/>
              <a:miter/>
            </a:ln>
          </p:spPr>
          <p:txBody>
            <a:bodyPr rtlCol="0" anchor="ctr"/>
            <a:lstStyle/>
            <a:p>
              <a:endParaRPr lang="en-US"/>
            </a:p>
          </p:txBody>
        </p:sp>
        <p:grpSp>
          <p:nvGrpSpPr>
            <p:cNvPr id="199" name="Graphic 2">
              <a:extLst>
                <a:ext uri="{FF2B5EF4-FFF2-40B4-BE49-F238E27FC236}">
                  <a16:creationId xmlns:a16="http://schemas.microsoft.com/office/drawing/2014/main" id="{6222F9BD-DB0B-487A-BEFE-DC7DB1D8E28F}"/>
                </a:ext>
              </a:extLst>
            </p:cNvPr>
            <p:cNvGrpSpPr/>
            <p:nvPr/>
          </p:nvGrpSpPr>
          <p:grpSpPr>
            <a:xfrm>
              <a:off x="4795094" y="3074941"/>
              <a:ext cx="208020" cy="50752"/>
              <a:chOff x="4795094" y="3074941"/>
              <a:chExt cx="208020" cy="50752"/>
            </a:xfrm>
            <a:solidFill>
              <a:srgbClr val="FFFFFF"/>
            </a:solidFill>
          </p:grpSpPr>
          <p:sp>
            <p:nvSpPr>
              <p:cNvPr id="200" name="Graphic 2">
                <a:extLst>
                  <a:ext uri="{FF2B5EF4-FFF2-40B4-BE49-F238E27FC236}">
                    <a16:creationId xmlns:a16="http://schemas.microsoft.com/office/drawing/2014/main" id="{F3CE4FDD-71F4-4A7A-8BBC-801B54BB9D73}"/>
                  </a:ext>
                </a:extLst>
              </p:cNvPr>
              <p:cNvSpPr/>
              <p:nvPr/>
            </p:nvSpPr>
            <p:spPr>
              <a:xfrm>
                <a:off x="4795094" y="3076821"/>
                <a:ext cx="7518" cy="48872"/>
              </a:xfrm>
              <a:custGeom>
                <a:avLst/>
                <a:gdLst>
                  <a:gd name="connsiteX0" fmla="*/ 7519 w 7518"/>
                  <a:gd name="connsiteY0" fmla="*/ 48872 h 48872"/>
                  <a:gd name="connsiteX1" fmla="*/ 0 w 7518"/>
                  <a:gd name="connsiteY1" fmla="*/ 48872 h 48872"/>
                  <a:gd name="connsiteX2" fmla="*/ 0 w 7518"/>
                  <a:gd name="connsiteY2" fmla="*/ 0 h 48872"/>
                  <a:gd name="connsiteX3" fmla="*/ 7519 w 7518"/>
                  <a:gd name="connsiteY3" fmla="*/ 0 h 48872"/>
                </a:gdLst>
                <a:ahLst/>
                <a:cxnLst>
                  <a:cxn ang="0">
                    <a:pos x="connsiteX0" y="connsiteY0"/>
                  </a:cxn>
                  <a:cxn ang="0">
                    <a:pos x="connsiteX1" y="connsiteY1"/>
                  </a:cxn>
                  <a:cxn ang="0">
                    <a:pos x="connsiteX2" y="connsiteY2"/>
                  </a:cxn>
                  <a:cxn ang="0">
                    <a:pos x="connsiteX3" y="connsiteY3"/>
                  </a:cxn>
                </a:cxnLst>
                <a:rect l="l" t="t" r="r" b="b"/>
                <a:pathLst>
                  <a:path w="7518" h="48872">
                    <a:moveTo>
                      <a:pt x="7519" y="48872"/>
                    </a:moveTo>
                    <a:lnTo>
                      <a:pt x="0" y="48872"/>
                    </a:lnTo>
                    <a:lnTo>
                      <a:pt x="0" y="0"/>
                    </a:lnTo>
                    <a:lnTo>
                      <a:pt x="7519" y="0"/>
                    </a:lnTo>
                    <a:close/>
                  </a:path>
                </a:pathLst>
              </a:custGeom>
              <a:solidFill>
                <a:srgbClr val="FFFFFF"/>
              </a:solidFill>
              <a:ln w="6263" cap="flat">
                <a:noFill/>
                <a:prstDash val="solid"/>
                <a:miter/>
              </a:ln>
            </p:spPr>
            <p:txBody>
              <a:bodyPr rtlCol="0" anchor="ctr"/>
              <a:lstStyle/>
              <a:p>
                <a:endParaRPr lang="en-US"/>
              </a:p>
            </p:txBody>
          </p:sp>
          <p:sp>
            <p:nvSpPr>
              <p:cNvPr id="201" name="Graphic 2">
                <a:extLst>
                  <a:ext uri="{FF2B5EF4-FFF2-40B4-BE49-F238E27FC236}">
                    <a16:creationId xmlns:a16="http://schemas.microsoft.com/office/drawing/2014/main" id="{5D1BE12B-E620-4372-A591-24B318AA1D80}"/>
                  </a:ext>
                </a:extLst>
              </p:cNvPr>
              <p:cNvSpPr/>
              <p:nvPr/>
            </p:nvSpPr>
            <p:spPr>
              <a:xfrm>
                <a:off x="4808252" y="3076821"/>
                <a:ext cx="6892" cy="48872"/>
              </a:xfrm>
              <a:custGeom>
                <a:avLst/>
                <a:gdLst>
                  <a:gd name="connsiteX0" fmla="*/ 6892 w 6892"/>
                  <a:gd name="connsiteY0" fmla="*/ 48872 h 48872"/>
                  <a:gd name="connsiteX1" fmla="*/ 0 w 6892"/>
                  <a:gd name="connsiteY1" fmla="*/ 48872 h 48872"/>
                  <a:gd name="connsiteX2" fmla="*/ 0 w 6892"/>
                  <a:gd name="connsiteY2" fmla="*/ 0 h 48872"/>
                  <a:gd name="connsiteX3" fmla="*/ 6892 w 6892"/>
                  <a:gd name="connsiteY3" fmla="*/ 0 h 48872"/>
                </a:gdLst>
                <a:ahLst/>
                <a:cxnLst>
                  <a:cxn ang="0">
                    <a:pos x="connsiteX0" y="connsiteY0"/>
                  </a:cxn>
                  <a:cxn ang="0">
                    <a:pos x="connsiteX1" y="connsiteY1"/>
                  </a:cxn>
                  <a:cxn ang="0">
                    <a:pos x="connsiteX2" y="connsiteY2"/>
                  </a:cxn>
                  <a:cxn ang="0">
                    <a:pos x="connsiteX3" y="connsiteY3"/>
                  </a:cxn>
                </a:cxnLst>
                <a:rect l="l" t="t" r="r" b="b"/>
                <a:pathLst>
                  <a:path w="6892" h="48872">
                    <a:moveTo>
                      <a:pt x="6892" y="48872"/>
                    </a:moveTo>
                    <a:lnTo>
                      <a:pt x="0" y="48872"/>
                    </a:lnTo>
                    <a:lnTo>
                      <a:pt x="0" y="0"/>
                    </a:lnTo>
                    <a:lnTo>
                      <a:pt x="6892" y="0"/>
                    </a:lnTo>
                    <a:close/>
                  </a:path>
                </a:pathLst>
              </a:custGeom>
              <a:solidFill>
                <a:srgbClr val="FFFFFF"/>
              </a:solidFill>
              <a:ln w="6263" cap="flat">
                <a:noFill/>
                <a:prstDash val="solid"/>
                <a:miter/>
              </a:ln>
            </p:spPr>
            <p:txBody>
              <a:bodyPr rtlCol="0" anchor="ctr"/>
              <a:lstStyle/>
              <a:p>
                <a:endParaRPr lang="en-US"/>
              </a:p>
            </p:txBody>
          </p:sp>
          <p:sp>
            <p:nvSpPr>
              <p:cNvPr id="202" name="Graphic 2">
                <a:extLst>
                  <a:ext uri="{FF2B5EF4-FFF2-40B4-BE49-F238E27FC236}">
                    <a16:creationId xmlns:a16="http://schemas.microsoft.com/office/drawing/2014/main" id="{2F4AB232-E945-454B-AF38-496A9482CF57}"/>
                  </a:ext>
                </a:extLst>
              </p:cNvPr>
              <p:cNvSpPr/>
              <p:nvPr/>
            </p:nvSpPr>
            <p:spPr>
              <a:xfrm>
                <a:off x="4820783" y="3076821"/>
                <a:ext cx="6892" cy="48872"/>
              </a:xfrm>
              <a:custGeom>
                <a:avLst/>
                <a:gdLst>
                  <a:gd name="connsiteX0" fmla="*/ 6892 w 6892"/>
                  <a:gd name="connsiteY0" fmla="*/ 48246 h 48872"/>
                  <a:gd name="connsiteX1" fmla="*/ 0 w 6892"/>
                  <a:gd name="connsiteY1" fmla="*/ 48872 h 48872"/>
                  <a:gd name="connsiteX2" fmla="*/ 0 w 6892"/>
                  <a:gd name="connsiteY2" fmla="*/ 0 h 48872"/>
                  <a:gd name="connsiteX3" fmla="*/ 6892 w 6892"/>
                  <a:gd name="connsiteY3" fmla="*/ 0 h 48872"/>
                </a:gdLst>
                <a:ahLst/>
                <a:cxnLst>
                  <a:cxn ang="0">
                    <a:pos x="connsiteX0" y="connsiteY0"/>
                  </a:cxn>
                  <a:cxn ang="0">
                    <a:pos x="connsiteX1" y="connsiteY1"/>
                  </a:cxn>
                  <a:cxn ang="0">
                    <a:pos x="connsiteX2" y="connsiteY2"/>
                  </a:cxn>
                  <a:cxn ang="0">
                    <a:pos x="connsiteX3" y="connsiteY3"/>
                  </a:cxn>
                </a:cxnLst>
                <a:rect l="l" t="t" r="r" b="b"/>
                <a:pathLst>
                  <a:path w="6892" h="48872">
                    <a:moveTo>
                      <a:pt x="6892" y="48246"/>
                    </a:moveTo>
                    <a:lnTo>
                      <a:pt x="0" y="48872"/>
                    </a:lnTo>
                    <a:lnTo>
                      <a:pt x="0" y="0"/>
                    </a:lnTo>
                    <a:lnTo>
                      <a:pt x="6892" y="0"/>
                    </a:lnTo>
                    <a:close/>
                  </a:path>
                </a:pathLst>
              </a:custGeom>
              <a:solidFill>
                <a:srgbClr val="FFFFFF"/>
              </a:solidFill>
              <a:ln w="6263" cap="flat">
                <a:noFill/>
                <a:prstDash val="solid"/>
                <a:miter/>
              </a:ln>
            </p:spPr>
            <p:txBody>
              <a:bodyPr rtlCol="0" anchor="ctr"/>
              <a:lstStyle/>
              <a:p>
                <a:endParaRPr lang="en-US"/>
              </a:p>
            </p:txBody>
          </p:sp>
          <p:sp>
            <p:nvSpPr>
              <p:cNvPr id="203" name="Graphic 2">
                <a:extLst>
                  <a:ext uri="{FF2B5EF4-FFF2-40B4-BE49-F238E27FC236}">
                    <a16:creationId xmlns:a16="http://schemas.microsoft.com/office/drawing/2014/main" id="{AC81A995-5772-40E4-8882-A8B32D548AAD}"/>
                  </a:ext>
                </a:extLst>
              </p:cNvPr>
              <p:cNvSpPr/>
              <p:nvPr/>
            </p:nvSpPr>
            <p:spPr>
              <a:xfrm>
                <a:off x="4833315" y="3076821"/>
                <a:ext cx="7518" cy="48245"/>
              </a:xfrm>
              <a:custGeom>
                <a:avLst/>
                <a:gdLst>
                  <a:gd name="connsiteX0" fmla="*/ 7519 w 7518"/>
                  <a:gd name="connsiteY0" fmla="*/ 48246 h 48245"/>
                  <a:gd name="connsiteX1" fmla="*/ 0 w 7518"/>
                  <a:gd name="connsiteY1" fmla="*/ 48246 h 48245"/>
                  <a:gd name="connsiteX2" fmla="*/ 0 w 7518"/>
                  <a:gd name="connsiteY2" fmla="*/ 0 h 48245"/>
                  <a:gd name="connsiteX3" fmla="*/ 7519 w 7518"/>
                  <a:gd name="connsiteY3" fmla="*/ 0 h 48245"/>
                </a:gdLst>
                <a:ahLst/>
                <a:cxnLst>
                  <a:cxn ang="0">
                    <a:pos x="connsiteX0" y="connsiteY0"/>
                  </a:cxn>
                  <a:cxn ang="0">
                    <a:pos x="connsiteX1" y="connsiteY1"/>
                  </a:cxn>
                  <a:cxn ang="0">
                    <a:pos x="connsiteX2" y="connsiteY2"/>
                  </a:cxn>
                  <a:cxn ang="0">
                    <a:pos x="connsiteX3" y="connsiteY3"/>
                  </a:cxn>
                </a:cxnLst>
                <a:rect l="l" t="t" r="r" b="b"/>
                <a:pathLst>
                  <a:path w="7518" h="48245">
                    <a:moveTo>
                      <a:pt x="7519" y="48246"/>
                    </a:moveTo>
                    <a:lnTo>
                      <a:pt x="0" y="48246"/>
                    </a:lnTo>
                    <a:lnTo>
                      <a:pt x="0" y="0"/>
                    </a:lnTo>
                    <a:lnTo>
                      <a:pt x="7519" y="0"/>
                    </a:lnTo>
                    <a:close/>
                  </a:path>
                </a:pathLst>
              </a:custGeom>
              <a:solidFill>
                <a:srgbClr val="FFFFFF"/>
              </a:solidFill>
              <a:ln w="6263" cap="flat">
                <a:noFill/>
                <a:prstDash val="solid"/>
                <a:miter/>
              </a:ln>
            </p:spPr>
            <p:txBody>
              <a:bodyPr rtlCol="0" anchor="ctr"/>
              <a:lstStyle/>
              <a:p>
                <a:endParaRPr lang="en-US"/>
              </a:p>
            </p:txBody>
          </p:sp>
          <p:sp>
            <p:nvSpPr>
              <p:cNvPr id="204" name="Graphic 2">
                <a:extLst>
                  <a:ext uri="{FF2B5EF4-FFF2-40B4-BE49-F238E27FC236}">
                    <a16:creationId xmlns:a16="http://schemas.microsoft.com/office/drawing/2014/main" id="{AED95F6A-F5EE-4D92-BDE8-E5C462AA1E93}"/>
                  </a:ext>
                </a:extLst>
              </p:cNvPr>
              <p:cNvSpPr/>
              <p:nvPr/>
            </p:nvSpPr>
            <p:spPr>
              <a:xfrm>
                <a:off x="4846473" y="3076821"/>
                <a:ext cx="6892" cy="48245"/>
              </a:xfrm>
              <a:custGeom>
                <a:avLst/>
                <a:gdLst>
                  <a:gd name="connsiteX0" fmla="*/ 6892 w 6892"/>
                  <a:gd name="connsiteY0" fmla="*/ 48246 h 48245"/>
                  <a:gd name="connsiteX1" fmla="*/ 0 w 6892"/>
                  <a:gd name="connsiteY1" fmla="*/ 48246 h 48245"/>
                  <a:gd name="connsiteX2" fmla="*/ 0 w 6892"/>
                  <a:gd name="connsiteY2" fmla="*/ 0 h 48245"/>
                  <a:gd name="connsiteX3" fmla="*/ 6892 w 6892"/>
                  <a:gd name="connsiteY3" fmla="*/ 0 h 48245"/>
                </a:gdLst>
                <a:ahLst/>
                <a:cxnLst>
                  <a:cxn ang="0">
                    <a:pos x="connsiteX0" y="connsiteY0"/>
                  </a:cxn>
                  <a:cxn ang="0">
                    <a:pos x="connsiteX1" y="connsiteY1"/>
                  </a:cxn>
                  <a:cxn ang="0">
                    <a:pos x="connsiteX2" y="connsiteY2"/>
                  </a:cxn>
                  <a:cxn ang="0">
                    <a:pos x="connsiteX3" y="connsiteY3"/>
                  </a:cxn>
                </a:cxnLst>
                <a:rect l="l" t="t" r="r" b="b"/>
                <a:pathLst>
                  <a:path w="6892" h="48245">
                    <a:moveTo>
                      <a:pt x="6892" y="48246"/>
                    </a:moveTo>
                    <a:lnTo>
                      <a:pt x="0" y="48246"/>
                    </a:lnTo>
                    <a:lnTo>
                      <a:pt x="0" y="0"/>
                    </a:lnTo>
                    <a:lnTo>
                      <a:pt x="6892" y="0"/>
                    </a:lnTo>
                    <a:close/>
                  </a:path>
                </a:pathLst>
              </a:custGeom>
              <a:solidFill>
                <a:srgbClr val="FFFFFF"/>
              </a:solidFill>
              <a:ln w="6263" cap="flat">
                <a:noFill/>
                <a:prstDash val="solid"/>
                <a:miter/>
              </a:ln>
            </p:spPr>
            <p:txBody>
              <a:bodyPr rtlCol="0" anchor="ctr"/>
              <a:lstStyle/>
              <a:p>
                <a:endParaRPr lang="en-US"/>
              </a:p>
            </p:txBody>
          </p:sp>
          <p:sp>
            <p:nvSpPr>
              <p:cNvPr id="205" name="Graphic 2">
                <a:extLst>
                  <a:ext uri="{FF2B5EF4-FFF2-40B4-BE49-F238E27FC236}">
                    <a16:creationId xmlns:a16="http://schemas.microsoft.com/office/drawing/2014/main" id="{02B7D925-5A50-472D-9018-F41AE5B8820A}"/>
                  </a:ext>
                </a:extLst>
              </p:cNvPr>
              <p:cNvSpPr/>
              <p:nvPr/>
            </p:nvSpPr>
            <p:spPr>
              <a:xfrm>
                <a:off x="4859004" y="3076194"/>
                <a:ext cx="6892" cy="48872"/>
              </a:xfrm>
              <a:custGeom>
                <a:avLst/>
                <a:gdLst>
                  <a:gd name="connsiteX0" fmla="*/ 6892 w 6892"/>
                  <a:gd name="connsiteY0" fmla="*/ 48872 h 48872"/>
                  <a:gd name="connsiteX1" fmla="*/ 0 w 6892"/>
                  <a:gd name="connsiteY1" fmla="*/ 48872 h 48872"/>
                  <a:gd name="connsiteX2" fmla="*/ 0 w 6892"/>
                  <a:gd name="connsiteY2" fmla="*/ 0 h 48872"/>
                  <a:gd name="connsiteX3" fmla="*/ 6892 w 6892"/>
                  <a:gd name="connsiteY3" fmla="*/ 0 h 48872"/>
                </a:gdLst>
                <a:ahLst/>
                <a:cxnLst>
                  <a:cxn ang="0">
                    <a:pos x="connsiteX0" y="connsiteY0"/>
                  </a:cxn>
                  <a:cxn ang="0">
                    <a:pos x="connsiteX1" y="connsiteY1"/>
                  </a:cxn>
                  <a:cxn ang="0">
                    <a:pos x="connsiteX2" y="connsiteY2"/>
                  </a:cxn>
                  <a:cxn ang="0">
                    <a:pos x="connsiteX3" y="connsiteY3"/>
                  </a:cxn>
                </a:cxnLst>
                <a:rect l="l" t="t" r="r" b="b"/>
                <a:pathLst>
                  <a:path w="6892" h="48872">
                    <a:moveTo>
                      <a:pt x="6892" y="48872"/>
                    </a:moveTo>
                    <a:lnTo>
                      <a:pt x="0" y="48872"/>
                    </a:lnTo>
                    <a:lnTo>
                      <a:pt x="0" y="0"/>
                    </a:lnTo>
                    <a:lnTo>
                      <a:pt x="6892" y="0"/>
                    </a:lnTo>
                    <a:close/>
                  </a:path>
                </a:pathLst>
              </a:custGeom>
              <a:solidFill>
                <a:srgbClr val="FFFFFF"/>
              </a:solidFill>
              <a:ln w="6263" cap="flat">
                <a:noFill/>
                <a:prstDash val="solid"/>
                <a:miter/>
              </a:ln>
            </p:spPr>
            <p:txBody>
              <a:bodyPr rtlCol="0" anchor="ctr"/>
              <a:lstStyle/>
              <a:p>
                <a:endParaRPr lang="en-US"/>
              </a:p>
            </p:txBody>
          </p:sp>
          <p:sp>
            <p:nvSpPr>
              <p:cNvPr id="206" name="Graphic 2">
                <a:extLst>
                  <a:ext uri="{FF2B5EF4-FFF2-40B4-BE49-F238E27FC236}">
                    <a16:creationId xmlns:a16="http://schemas.microsoft.com/office/drawing/2014/main" id="{A89B316C-8051-4858-B071-A124B52EEF08}"/>
                  </a:ext>
                </a:extLst>
              </p:cNvPr>
              <p:cNvSpPr/>
              <p:nvPr/>
            </p:nvSpPr>
            <p:spPr>
              <a:xfrm>
                <a:off x="4871535" y="3076194"/>
                <a:ext cx="7518" cy="48245"/>
              </a:xfrm>
              <a:custGeom>
                <a:avLst/>
                <a:gdLst>
                  <a:gd name="connsiteX0" fmla="*/ 7519 w 7518"/>
                  <a:gd name="connsiteY0" fmla="*/ 48246 h 48245"/>
                  <a:gd name="connsiteX1" fmla="*/ 0 w 7518"/>
                  <a:gd name="connsiteY1" fmla="*/ 48246 h 48245"/>
                  <a:gd name="connsiteX2" fmla="*/ 0 w 7518"/>
                  <a:gd name="connsiteY2" fmla="*/ 0 h 48245"/>
                  <a:gd name="connsiteX3" fmla="*/ 7519 w 7518"/>
                  <a:gd name="connsiteY3" fmla="*/ 0 h 48245"/>
                </a:gdLst>
                <a:ahLst/>
                <a:cxnLst>
                  <a:cxn ang="0">
                    <a:pos x="connsiteX0" y="connsiteY0"/>
                  </a:cxn>
                  <a:cxn ang="0">
                    <a:pos x="connsiteX1" y="connsiteY1"/>
                  </a:cxn>
                  <a:cxn ang="0">
                    <a:pos x="connsiteX2" y="connsiteY2"/>
                  </a:cxn>
                  <a:cxn ang="0">
                    <a:pos x="connsiteX3" y="connsiteY3"/>
                  </a:cxn>
                </a:cxnLst>
                <a:rect l="l" t="t" r="r" b="b"/>
                <a:pathLst>
                  <a:path w="7518" h="48245">
                    <a:moveTo>
                      <a:pt x="7519" y="48246"/>
                    </a:moveTo>
                    <a:lnTo>
                      <a:pt x="0" y="48246"/>
                    </a:lnTo>
                    <a:lnTo>
                      <a:pt x="0" y="0"/>
                    </a:lnTo>
                    <a:lnTo>
                      <a:pt x="7519" y="0"/>
                    </a:lnTo>
                    <a:close/>
                  </a:path>
                </a:pathLst>
              </a:custGeom>
              <a:solidFill>
                <a:srgbClr val="FFFFFF"/>
              </a:solidFill>
              <a:ln w="6263" cap="flat">
                <a:noFill/>
                <a:prstDash val="solid"/>
                <a:miter/>
              </a:ln>
            </p:spPr>
            <p:txBody>
              <a:bodyPr rtlCol="0" anchor="ctr"/>
              <a:lstStyle/>
              <a:p>
                <a:endParaRPr lang="en-US"/>
              </a:p>
            </p:txBody>
          </p:sp>
          <p:sp>
            <p:nvSpPr>
              <p:cNvPr id="207" name="Graphic 2">
                <a:extLst>
                  <a:ext uri="{FF2B5EF4-FFF2-40B4-BE49-F238E27FC236}">
                    <a16:creationId xmlns:a16="http://schemas.microsoft.com/office/drawing/2014/main" id="{56D0B0C5-82CA-49D1-B8BC-84235D8483A2}"/>
                  </a:ext>
                </a:extLst>
              </p:cNvPr>
              <p:cNvSpPr/>
              <p:nvPr/>
            </p:nvSpPr>
            <p:spPr>
              <a:xfrm>
                <a:off x="4884067" y="3076194"/>
                <a:ext cx="7518" cy="48245"/>
              </a:xfrm>
              <a:custGeom>
                <a:avLst/>
                <a:gdLst>
                  <a:gd name="connsiteX0" fmla="*/ 7519 w 7518"/>
                  <a:gd name="connsiteY0" fmla="*/ 48246 h 48245"/>
                  <a:gd name="connsiteX1" fmla="*/ 0 w 7518"/>
                  <a:gd name="connsiteY1" fmla="*/ 48246 h 48245"/>
                  <a:gd name="connsiteX2" fmla="*/ 0 w 7518"/>
                  <a:gd name="connsiteY2" fmla="*/ 0 h 48245"/>
                  <a:gd name="connsiteX3" fmla="*/ 7519 w 7518"/>
                  <a:gd name="connsiteY3" fmla="*/ 0 h 48245"/>
                </a:gdLst>
                <a:ahLst/>
                <a:cxnLst>
                  <a:cxn ang="0">
                    <a:pos x="connsiteX0" y="connsiteY0"/>
                  </a:cxn>
                  <a:cxn ang="0">
                    <a:pos x="connsiteX1" y="connsiteY1"/>
                  </a:cxn>
                  <a:cxn ang="0">
                    <a:pos x="connsiteX2" y="connsiteY2"/>
                  </a:cxn>
                  <a:cxn ang="0">
                    <a:pos x="connsiteX3" y="connsiteY3"/>
                  </a:cxn>
                </a:cxnLst>
                <a:rect l="l" t="t" r="r" b="b"/>
                <a:pathLst>
                  <a:path w="7518" h="48245">
                    <a:moveTo>
                      <a:pt x="7519" y="48246"/>
                    </a:moveTo>
                    <a:lnTo>
                      <a:pt x="0" y="48246"/>
                    </a:lnTo>
                    <a:lnTo>
                      <a:pt x="0" y="0"/>
                    </a:lnTo>
                    <a:lnTo>
                      <a:pt x="7519" y="0"/>
                    </a:lnTo>
                    <a:close/>
                  </a:path>
                </a:pathLst>
              </a:custGeom>
              <a:solidFill>
                <a:srgbClr val="FFFFFF"/>
              </a:solidFill>
              <a:ln w="6263" cap="flat">
                <a:noFill/>
                <a:prstDash val="solid"/>
                <a:miter/>
              </a:ln>
            </p:spPr>
            <p:txBody>
              <a:bodyPr rtlCol="0" anchor="ctr"/>
              <a:lstStyle/>
              <a:p>
                <a:endParaRPr lang="en-US"/>
              </a:p>
            </p:txBody>
          </p:sp>
          <p:sp>
            <p:nvSpPr>
              <p:cNvPr id="208" name="Graphic 2">
                <a:extLst>
                  <a:ext uri="{FF2B5EF4-FFF2-40B4-BE49-F238E27FC236}">
                    <a16:creationId xmlns:a16="http://schemas.microsoft.com/office/drawing/2014/main" id="{C82B6BA4-C7C6-41EA-8AF3-2E2B683F5A96}"/>
                  </a:ext>
                </a:extLst>
              </p:cNvPr>
              <p:cNvSpPr/>
              <p:nvPr/>
            </p:nvSpPr>
            <p:spPr>
              <a:xfrm>
                <a:off x="4896598" y="3076194"/>
                <a:ext cx="7518" cy="48245"/>
              </a:xfrm>
              <a:custGeom>
                <a:avLst/>
                <a:gdLst>
                  <a:gd name="connsiteX0" fmla="*/ 7519 w 7518"/>
                  <a:gd name="connsiteY0" fmla="*/ 48246 h 48245"/>
                  <a:gd name="connsiteX1" fmla="*/ 0 w 7518"/>
                  <a:gd name="connsiteY1" fmla="*/ 48246 h 48245"/>
                  <a:gd name="connsiteX2" fmla="*/ 0 w 7518"/>
                  <a:gd name="connsiteY2" fmla="*/ 0 h 48245"/>
                  <a:gd name="connsiteX3" fmla="*/ 7519 w 7518"/>
                  <a:gd name="connsiteY3" fmla="*/ 0 h 48245"/>
                </a:gdLst>
                <a:ahLst/>
                <a:cxnLst>
                  <a:cxn ang="0">
                    <a:pos x="connsiteX0" y="connsiteY0"/>
                  </a:cxn>
                  <a:cxn ang="0">
                    <a:pos x="connsiteX1" y="connsiteY1"/>
                  </a:cxn>
                  <a:cxn ang="0">
                    <a:pos x="connsiteX2" y="connsiteY2"/>
                  </a:cxn>
                  <a:cxn ang="0">
                    <a:pos x="connsiteX3" y="connsiteY3"/>
                  </a:cxn>
                </a:cxnLst>
                <a:rect l="l" t="t" r="r" b="b"/>
                <a:pathLst>
                  <a:path w="7518" h="48245">
                    <a:moveTo>
                      <a:pt x="7519" y="48246"/>
                    </a:moveTo>
                    <a:lnTo>
                      <a:pt x="0" y="48246"/>
                    </a:lnTo>
                    <a:lnTo>
                      <a:pt x="0" y="0"/>
                    </a:lnTo>
                    <a:lnTo>
                      <a:pt x="7519" y="0"/>
                    </a:lnTo>
                    <a:close/>
                  </a:path>
                </a:pathLst>
              </a:custGeom>
              <a:solidFill>
                <a:srgbClr val="FFFFFF"/>
              </a:solidFill>
              <a:ln w="6263" cap="flat">
                <a:noFill/>
                <a:prstDash val="solid"/>
                <a:miter/>
              </a:ln>
            </p:spPr>
            <p:txBody>
              <a:bodyPr rtlCol="0" anchor="ctr"/>
              <a:lstStyle/>
              <a:p>
                <a:endParaRPr lang="en-US"/>
              </a:p>
            </p:txBody>
          </p:sp>
          <p:sp>
            <p:nvSpPr>
              <p:cNvPr id="209" name="Graphic 2">
                <a:extLst>
                  <a:ext uri="{FF2B5EF4-FFF2-40B4-BE49-F238E27FC236}">
                    <a16:creationId xmlns:a16="http://schemas.microsoft.com/office/drawing/2014/main" id="{211801E8-1EF6-4E7D-8117-F6FF4A42FDBB}"/>
                  </a:ext>
                </a:extLst>
              </p:cNvPr>
              <p:cNvSpPr/>
              <p:nvPr/>
            </p:nvSpPr>
            <p:spPr>
              <a:xfrm>
                <a:off x="4909129" y="3076194"/>
                <a:ext cx="7518" cy="48245"/>
              </a:xfrm>
              <a:custGeom>
                <a:avLst/>
                <a:gdLst>
                  <a:gd name="connsiteX0" fmla="*/ 7519 w 7518"/>
                  <a:gd name="connsiteY0" fmla="*/ 47619 h 48245"/>
                  <a:gd name="connsiteX1" fmla="*/ 0 w 7518"/>
                  <a:gd name="connsiteY1" fmla="*/ 48246 h 48245"/>
                  <a:gd name="connsiteX2" fmla="*/ 0 w 7518"/>
                  <a:gd name="connsiteY2" fmla="*/ 0 h 48245"/>
                  <a:gd name="connsiteX3" fmla="*/ 7519 w 7518"/>
                  <a:gd name="connsiteY3" fmla="*/ 0 h 48245"/>
                </a:gdLst>
                <a:ahLst/>
                <a:cxnLst>
                  <a:cxn ang="0">
                    <a:pos x="connsiteX0" y="connsiteY0"/>
                  </a:cxn>
                  <a:cxn ang="0">
                    <a:pos x="connsiteX1" y="connsiteY1"/>
                  </a:cxn>
                  <a:cxn ang="0">
                    <a:pos x="connsiteX2" y="connsiteY2"/>
                  </a:cxn>
                  <a:cxn ang="0">
                    <a:pos x="connsiteX3" y="connsiteY3"/>
                  </a:cxn>
                </a:cxnLst>
                <a:rect l="l" t="t" r="r" b="b"/>
                <a:pathLst>
                  <a:path w="7518" h="48245">
                    <a:moveTo>
                      <a:pt x="7519" y="47619"/>
                    </a:moveTo>
                    <a:lnTo>
                      <a:pt x="0" y="48246"/>
                    </a:lnTo>
                    <a:lnTo>
                      <a:pt x="0" y="0"/>
                    </a:lnTo>
                    <a:lnTo>
                      <a:pt x="7519" y="0"/>
                    </a:lnTo>
                    <a:close/>
                  </a:path>
                </a:pathLst>
              </a:custGeom>
              <a:solidFill>
                <a:srgbClr val="FFFFFF"/>
              </a:solidFill>
              <a:ln w="6263" cap="flat">
                <a:noFill/>
                <a:prstDash val="solid"/>
                <a:miter/>
              </a:ln>
            </p:spPr>
            <p:txBody>
              <a:bodyPr rtlCol="0" anchor="ctr"/>
              <a:lstStyle/>
              <a:p>
                <a:endParaRPr lang="en-US"/>
              </a:p>
            </p:txBody>
          </p:sp>
          <p:sp>
            <p:nvSpPr>
              <p:cNvPr id="210" name="Graphic 2">
                <a:extLst>
                  <a:ext uri="{FF2B5EF4-FFF2-40B4-BE49-F238E27FC236}">
                    <a16:creationId xmlns:a16="http://schemas.microsoft.com/office/drawing/2014/main" id="{86178A3C-9C42-4C56-809F-0AA4D613C84F}"/>
                  </a:ext>
                </a:extLst>
              </p:cNvPr>
              <p:cNvSpPr/>
              <p:nvPr/>
            </p:nvSpPr>
            <p:spPr>
              <a:xfrm>
                <a:off x="4921661" y="3075568"/>
                <a:ext cx="7518" cy="48245"/>
              </a:xfrm>
              <a:custGeom>
                <a:avLst/>
                <a:gdLst>
                  <a:gd name="connsiteX0" fmla="*/ 7519 w 7518"/>
                  <a:gd name="connsiteY0" fmla="*/ 48246 h 48245"/>
                  <a:gd name="connsiteX1" fmla="*/ 0 w 7518"/>
                  <a:gd name="connsiteY1" fmla="*/ 48246 h 48245"/>
                  <a:gd name="connsiteX2" fmla="*/ 0 w 7518"/>
                  <a:gd name="connsiteY2" fmla="*/ 627 h 48245"/>
                  <a:gd name="connsiteX3" fmla="*/ 7519 w 7518"/>
                  <a:gd name="connsiteY3" fmla="*/ 0 h 48245"/>
                </a:gdLst>
                <a:ahLst/>
                <a:cxnLst>
                  <a:cxn ang="0">
                    <a:pos x="connsiteX0" y="connsiteY0"/>
                  </a:cxn>
                  <a:cxn ang="0">
                    <a:pos x="connsiteX1" y="connsiteY1"/>
                  </a:cxn>
                  <a:cxn ang="0">
                    <a:pos x="connsiteX2" y="connsiteY2"/>
                  </a:cxn>
                  <a:cxn ang="0">
                    <a:pos x="connsiteX3" y="connsiteY3"/>
                  </a:cxn>
                </a:cxnLst>
                <a:rect l="l" t="t" r="r" b="b"/>
                <a:pathLst>
                  <a:path w="7518" h="48245">
                    <a:moveTo>
                      <a:pt x="7519" y="48246"/>
                    </a:moveTo>
                    <a:lnTo>
                      <a:pt x="0" y="48246"/>
                    </a:lnTo>
                    <a:lnTo>
                      <a:pt x="0" y="627"/>
                    </a:lnTo>
                    <a:lnTo>
                      <a:pt x="7519" y="0"/>
                    </a:lnTo>
                    <a:close/>
                  </a:path>
                </a:pathLst>
              </a:custGeom>
              <a:solidFill>
                <a:srgbClr val="FFFFFF"/>
              </a:solidFill>
              <a:ln w="6263" cap="flat">
                <a:noFill/>
                <a:prstDash val="solid"/>
                <a:miter/>
              </a:ln>
            </p:spPr>
            <p:txBody>
              <a:bodyPr rtlCol="0" anchor="ctr"/>
              <a:lstStyle/>
              <a:p>
                <a:endParaRPr lang="en-US"/>
              </a:p>
            </p:txBody>
          </p:sp>
          <p:sp>
            <p:nvSpPr>
              <p:cNvPr id="211" name="Graphic 2">
                <a:extLst>
                  <a:ext uri="{FF2B5EF4-FFF2-40B4-BE49-F238E27FC236}">
                    <a16:creationId xmlns:a16="http://schemas.microsoft.com/office/drawing/2014/main" id="{5772921D-40F2-43FC-B512-E22E8264EF74}"/>
                  </a:ext>
                </a:extLst>
              </p:cNvPr>
              <p:cNvSpPr/>
              <p:nvPr/>
            </p:nvSpPr>
            <p:spPr>
              <a:xfrm>
                <a:off x="4934192" y="3075568"/>
                <a:ext cx="7518" cy="48245"/>
              </a:xfrm>
              <a:custGeom>
                <a:avLst/>
                <a:gdLst>
                  <a:gd name="connsiteX0" fmla="*/ 7519 w 7518"/>
                  <a:gd name="connsiteY0" fmla="*/ 48246 h 48245"/>
                  <a:gd name="connsiteX1" fmla="*/ 0 w 7518"/>
                  <a:gd name="connsiteY1" fmla="*/ 48246 h 48245"/>
                  <a:gd name="connsiteX2" fmla="*/ 0 w 7518"/>
                  <a:gd name="connsiteY2" fmla="*/ 0 h 48245"/>
                  <a:gd name="connsiteX3" fmla="*/ 7519 w 7518"/>
                  <a:gd name="connsiteY3" fmla="*/ 0 h 48245"/>
                </a:gdLst>
                <a:ahLst/>
                <a:cxnLst>
                  <a:cxn ang="0">
                    <a:pos x="connsiteX0" y="connsiteY0"/>
                  </a:cxn>
                  <a:cxn ang="0">
                    <a:pos x="connsiteX1" y="connsiteY1"/>
                  </a:cxn>
                  <a:cxn ang="0">
                    <a:pos x="connsiteX2" y="connsiteY2"/>
                  </a:cxn>
                  <a:cxn ang="0">
                    <a:pos x="connsiteX3" y="connsiteY3"/>
                  </a:cxn>
                </a:cxnLst>
                <a:rect l="l" t="t" r="r" b="b"/>
                <a:pathLst>
                  <a:path w="7518" h="48245">
                    <a:moveTo>
                      <a:pt x="7519" y="48246"/>
                    </a:moveTo>
                    <a:lnTo>
                      <a:pt x="0" y="48246"/>
                    </a:lnTo>
                    <a:lnTo>
                      <a:pt x="0" y="0"/>
                    </a:lnTo>
                    <a:lnTo>
                      <a:pt x="7519" y="0"/>
                    </a:lnTo>
                    <a:close/>
                  </a:path>
                </a:pathLst>
              </a:custGeom>
              <a:solidFill>
                <a:srgbClr val="FFFFFF"/>
              </a:solidFill>
              <a:ln w="6263" cap="flat">
                <a:noFill/>
                <a:prstDash val="solid"/>
                <a:miter/>
              </a:ln>
            </p:spPr>
            <p:txBody>
              <a:bodyPr rtlCol="0" anchor="ctr"/>
              <a:lstStyle/>
              <a:p>
                <a:endParaRPr lang="en-US"/>
              </a:p>
            </p:txBody>
          </p:sp>
          <p:sp>
            <p:nvSpPr>
              <p:cNvPr id="212" name="Graphic 2">
                <a:extLst>
                  <a:ext uri="{FF2B5EF4-FFF2-40B4-BE49-F238E27FC236}">
                    <a16:creationId xmlns:a16="http://schemas.microsoft.com/office/drawing/2014/main" id="{45924089-CFCE-473E-8CE8-63E3397312A3}"/>
                  </a:ext>
                </a:extLst>
              </p:cNvPr>
              <p:cNvSpPr/>
              <p:nvPr/>
            </p:nvSpPr>
            <p:spPr>
              <a:xfrm>
                <a:off x="4946724" y="3075568"/>
                <a:ext cx="6892" cy="48245"/>
              </a:xfrm>
              <a:custGeom>
                <a:avLst/>
                <a:gdLst>
                  <a:gd name="connsiteX0" fmla="*/ 6892 w 6892"/>
                  <a:gd name="connsiteY0" fmla="*/ 48246 h 48245"/>
                  <a:gd name="connsiteX1" fmla="*/ 0 w 6892"/>
                  <a:gd name="connsiteY1" fmla="*/ 48246 h 48245"/>
                  <a:gd name="connsiteX2" fmla="*/ 0 w 6892"/>
                  <a:gd name="connsiteY2" fmla="*/ 0 h 48245"/>
                  <a:gd name="connsiteX3" fmla="*/ 6892 w 6892"/>
                  <a:gd name="connsiteY3" fmla="*/ 0 h 48245"/>
                </a:gdLst>
                <a:ahLst/>
                <a:cxnLst>
                  <a:cxn ang="0">
                    <a:pos x="connsiteX0" y="connsiteY0"/>
                  </a:cxn>
                  <a:cxn ang="0">
                    <a:pos x="connsiteX1" y="connsiteY1"/>
                  </a:cxn>
                  <a:cxn ang="0">
                    <a:pos x="connsiteX2" y="connsiteY2"/>
                  </a:cxn>
                  <a:cxn ang="0">
                    <a:pos x="connsiteX3" y="connsiteY3"/>
                  </a:cxn>
                </a:cxnLst>
                <a:rect l="l" t="t" r="r" b="b"/>
                <a:pathLst>
                  <a:path w="6892" h="48245">
                    <a:moveTo>
                      <a:pt x="6892" y="48246"/>
                    </a:moveTo>
                    <a:lnTo>
                      <a:pt x="0" y="48246"/>
                    </a:lnTo>
                    <a:lnTo>
                      <a:pt x="0" y="0"/>
                    </a:lnTo>
                    <a:lnTo>
                      <a:pt x="6892" y="0"/>
                    </a:lnTo>
                    <a:close/>
                  </a:path>
                </a:pathLst>
              </a:custGeom>
              <a:solidFill>
                <a:srgbClr val="FFFFFF"/>
              </a:solidFill>
              <a:ln w="6263" cap="flat">
                <a:noFill/>
                <a:prstDash val="solid"/>
                <a:miter/>
              </a:ln>
            </p:spPr>
            <p:txBody>
              <a:bodyPr rtlCol="0" anchor="ctr"/>
              <a:lstStyle/>
              <a:p>
                <a:endParaRPr lang="en-US"/>
              </a:p>
            </p:txBody>
          </p:sp>
          <p:sp>
            <p:nvSpPr>
              <p:cNvPr id="213" name="Graphic 2">
                <a:extLst>
                  <a:ext uri="{FF2B5EF4-FFF2-40B4-BE49-F238E27FC236}">
                    <a16:creationId xmlns:a16="http://schemas.microsoft.com/office/drawing/2014/main" id="{97E45317-FDD1-4E6D-B513-9E4DB4103574}"/>
                  </a:ext>
                </a:extLst>
              </p:cNvPr>
              <p:cNvSpPr/>
              <p:nvPr/>
            </p:nvSpPr>
            <p:spPr>
              <a:xfrm>
                <a:off x="4959255" y="3075568"/>
                <a:ext cx="6892" cy="47619"/>
              </a:xfrm>
              <a:custGeom>
                <a:avLst/>
                <a:gdLst>
                  <a:gd name="connsiteX0" fmla="*/ 6892 w 6892"/>
                  <a:gd name="connsiteY0" fmla="*/ 47619 h 47619"/>
                  <a:gd name="connsiteX1" fmla="*/ 0 w 6892"/>
                  <a:gd name="connsiteY1" fmla="*/ 47619 h 47619"/>
                  <a:gd name="connsiteX2" fmla="*/ 0 w 6892"/>
                  <a:gd name="connsiteY2" fmla="*/ 0 h 47619"/>
                  <a:gd name="connsiteX3" fmla="*/ 6892 w 6892"/>
                  <a:gd name="connsiteY3" fmla="*/ 0 h 47619"/>
                </a:gdLst>
                <a:ahLst/>
                <a:cxnLst>
                  <a:cxn ang="0">
                    <a:pos x="connsiteX0" y="connsiteY0"/>
                  </a:cxn>
                  <a:cxn ang="0">
                    <a:pos x="connsiteX1" y="connsiteY1"/>
                  </a:cxn>
                  <a:cxn ang="0">
                    <a:pos x="connsiteX2" y="connsiteY2"/>
                  </a:cxn>
                  <a:cxn ang="0">
                    <a:pos x="connsiteX3" y="connsiteY3"/>
                  </a:cxn>
                </a:cxnLst>
                <a:rect l="l" t="t" r="r" b="b"/>
                <a:pathLst>
                  <a:path w="6892" h="47619">
                    <a:moveTo>
                      <a:pt x="6892" y="47619"/>
                    </a:moveTo>
                    <a:lnTo>
                      <a:pt x="0" y="47619"/>
                    </a:lnTo>
                    <a:lnTo>
                      <a:pt x="0" y="0"/>
                    </a:lnTo>
                    <a:lnTo>
                      <a:pt x="6892" y="0"/>
                    </a:lnTo>
                    <a:close/>
                  </a:path>
                </a:pathLst>
              </a:custGeom>
              <a:solidFill>
                <a:srgbClr val="FFFFFF"/>
              </a:solidFill>
              <a:ln w="6263" cap="flat">
                <a:noFill/>
                <a:prstDash val="solid"/>
                <a:miter/>
              </a:ln>
            </p:spPr>
            <p:txBody>
              <a:bodyPr rtlCol="0" anchor="ctr"/>
              <a:lstStyle/>
              <a:p>
                <a:endParaRPr lang="en-US"/>
              </a:p>
            </p:txBody>
          </p:sp>
          <p:sp>
            <p:nvSpPr>
              <p:cNvPr id="214" name="Graphic 2">
                <a:extLst>
                  <a:ext uri="{FF2B5EF4-FFF2-40B4-BE49-F238E27FC236}">
                    <a16:creationId xmlns:a16="http://schemas.microsoft.com/office/drawing/2014/main" id="{6708C2D9-AE28-4098-8F55-1627C63E525D}"/>
                  </a:ext>
                </a:extLst>
              </p:cNvPr>
              <p:cNvSpPr/>
              <p:nvPr/>
            </p:nvSpPr>
            <p:spPr>
              <a:xfrm>
                <a:off x="4971786" y="3075568"/>
                <a:ext cx="6892" cy="47619"/>
              </a:xfrm>
              <a:custGeom>
                <a:avLst/>
                <a:gdLst>
                  <a:gd name="connsiteX0" fmla="*/ 6892 w 6892"/>
                  <a:gd name="connsiteY0" fmla="*/ 47619 h 47619"/>
                  <a:gd name="connsiteX1" fmla="*/ 0 w 6892"/>
                  <a:gd name="connsiteY1" fmla="*/ 47619 h 47619"/>
                  <a:gd name="connsiteX2" fmla="*/ 0 w 6892"/>
                  <a:gd name="connsiteY2" fmla="*/ 0 h 47619"/>
                  <a:gd name="connsiteX3" fmla="*/ 6892 w 6892"/>
                  <a:gd name="connsiteY3" fmla="*/ 0 h 47619"/>
                </a:gdLst>
                <a:ahLst/>
                <a:cxnLst>
                  <a:cxn ang="0">
                    <a:pos x="connsiteX0" y="connsiteY0"/>
                  </a:cxn>
                  <a:cxn ang="0">
                    <a:pos x="connsiteX1" y="connsiteY1"/>
                  </a:cxn>
                  <a:cxn ang="0">
                    <a:pos x="connsiteX2" y="connsiteY2"/>
                  </a:cxn>
                  <a:cxn ang="0">
                    <a:pos x="connsiteX3" y="connsiteY3"/>
                  </a:cxn>
                </a:cxnLst>
                <a:rect l="l" t="t" r="r" b="b"/>
                <a:pathLst>
                  <a:path w="6892" h="47619">
                    <a:moveTo>
                      <a:pt x="6892" y="47619"/>
                    </a:moveTo>
                    <a:lnTo>
                      <a:pt x="0" y="47619"/>
                    </a:lnTo>
                    <a:lnTo>
                      <a:pt x="0" y="0"/>
                    </a:lnTo>
                    <a:lnTo>
                      <a:pt x="6892" y="0"/>
                    </a:lnTo>
                    <a:close/>
                  </a:path>
                </a:pathLst>
              </a:custGeom>
              <a:solidFill>
                <a:srgbClr val="FFFFFF"/>
              </a:solidFill>
              <a:ln w="6263" cap="flat">
                <a:noFill/>
                <a:prstDash val="solid"/>
                <a:miter/>
              </a:ln>
            </p:spPr>
            <p:txBody>
              <a:bodyPr rtlCol="0" anchor="ctr"/>
              <a:lstStyle/>
              <a:p>
                <a:endParaRPr lang="en-US"/>
              </a:p>
            </p:txBody>
          </p:sp>
          <p:sp>
            <p:nvSpPr>
              <p:cNvPr id="215" name="Graphic 2">
                <a:extLst>
                  <a:ext uri="{FF2B5EF4-FFF2-40B4-BE49-F238E27FC236}">
                    <a16:creationId xmlns:a16="http://schemas.microsoft.com/office/drawing/2014/main" id="{4E845A11-AD5A-429C-8D75-5FC761BB4F20}"/>
                  </a:ext>
                </a:extLst>
              </p:cNvPr>
              <p:cNvSpPr/>
              <p:nvPr/>
            </p:nvSpPr>
            <p:spPr>
              <a:xfrm>
                <a:off x="4983691" y="3075568"/>
                <a:ext cx="6892" cy="47619"/>
              </a:xfrm>
              <a:custGeom>
                <a:avLst/>
                <a:gdLst>
                  <a:gd name="connsiteX0" fmla="*/ 6892 w 6892"/>
                  <a:gd name="connsiteY0" fmla="*/ 47619 h 47619"/>
                  <a:gd name="connsiteX1" fmla="*/ 0 w 6892"/>
                  <a:gd name="connsiteY1" fmla="*/ 47619 h 47619"/>
                  <a:gd name="connsiteX2" fmla="*/ 0 w 6892"/>
                  <a:gd name="connsiteY2" fmla="*/ 0 h 47619"/>
                  <a:gd name="connsiteX3" fmla="*/ 6892 w 6892"/>
                  <a:gd name="connsiteY3" fmla="*/ 0 h 47619"/>
                </a:gdLst>
                <a:ahLst/>
                <a:cxnLst>
                  <a:cxn ang="0">
                    <a:pos x="connsiteX0" y="connsiteY0"/>
                  </a:cxn>
                  <a:cxn ang="0">
                    <a:pos x="connsiteX1" y="connsiteY1"/>
                  </a:cxn>
                  <a:cxn ang="0">
                    <a:pos x="connsiteX2" y="connsiteY2"/>
                  </a:cxn>
                  <a:cxn ang="0">
                    <a:pos x="connsiteX3" y="connsiteY3"/>
                  </a:cxn>
                </a:cxnLst>
                <a:rect l="l" t="t" r="r" b="b"/>
                <a:pathLst>
                  <a:path w="6892" h="47619">
                    <a:moveTo>
                      <a:pt x="6892" y="47619"/>
                    </a:moveTo>
                    <a:lnTo>
                      <a:pt x="0" y="47619"/>
                    </a:lnTo>
                    <a:lnTo>
                      <a:pt x="0" y="0"/>
                    </a:lnTo>
                    <a:lnTo>
                      <a:pt x="6892" y="0"/>
                    </a:lnTo>
                    <a:close/>
                  </a:path>
                </a:pathLst>
              </a:custGeom>
              <a:solidFill>
                <a:srgbClr val="FFFFFF"/>
              </a:solidFill>
              <a:ln w="6263" cap="flat">
                <a:noFill/>
                <a:prstDash val="solid"/>
                <a:miter/>
              </a:ln>
            </p:spPr>
            <p:txBody>
              <a:bodyPr rtlCol="0" anchor="ctr"/>
              <a:lstStyle/>
              <a:p>
                <a:endParaRPr lang="en-US"/>
              </a:p>
            </p:txBody>
          </p:sp>
          <p:sp>
            <p:nvSpPr>
              <p:cNvPr id="216" name="Graphic 2">
                <a:extLst>
                  <a:ext uri="{FF2B5EF4-FFF2-40B4-BE49-F238E27FC236}">
                    <a16:creationId xmlns:a16="http://schemas.microsoft.com/office/drawing/2014/main" id="{A3054815-7AF2-464D-9616-5E01571D224B}"/>
                  </a:ext>
                </a:extLst>
              </p:cNvPr>
              <p:cNvSpPr/>
              <p:nvPr/>
            </p:nvSpPr>
            <p:spPr>
              <a:xfrm>
                <a:off x="4996222" y="3074941"/>
                <a:ext cx="6892" cy="48245"/>
              </a:xfrm>
              <a:custGeom>
                <a:avLst/>
                <a:gdLst>
                  <a:gd name="connsiteX0" fmla="*/ 6892 w 6892"/>
                  <a:gd name="connsiteY0" fmla="*/ 47619 h 48245"/>
                  <a:gd name="connsiteX1" fmla="*/ 0 w 6892"/>
                  <a:gd name="connsiteY1" fmla="*/ 48246 h 48245"/>
                  <a:gd name="connsiteX2" fmla="*/ 0 w 6892"/>
                  <a:gd name="connsiteY2" fmla="*/ 0 h 48245"/>
                  <a:gd name="connsiteX3" fmla="*/ 6892 w 6892"/>
                  <a:gd name="connsiteY3" fmla="*/ 0 h 48245"/>
                </a:gdLst>
                <a:ahLst/>
                <a:cxnLst>
                  <a:cxn ang="0">
                    <a:pos x="connsiteX0" y="connsiteY0"/>
                  </a:cxn>
                  <a:cxn ang="0">
                    <a:pos x="connsiteX1" y="connsiteY1"/>
                  </a:cxn>
                  <a:cxn ang="0">
                    <a:pos x="connsiteX2" y="connsiteY2"/>
                  </a:cxn>
                  <a:cxn ang="0">
                    <a:pos x="connsiteX3" y="connsiteY3"/>
                  </a:cxn>
                </a:cxnLst>
                <a:rect l="l" t="t" r="r" b="b"/>
                <a:pathLst>
                  <a:path w="6892" h="48245">
                    <a:moveTo>
                      <a:pt x="6892" y="47619"/>
                    </a:moveTo>
                    <a:lnTo>
                      <a:pt x="0" y="48246"/>
                    </a:lnTo>
                    <a:lnTo>
                      <a:pt x="0" y="0"/>
                    </a:lnTo>
                    <a:lnTo>
                      <a:pt x="6892" y="0"/>
                    </a:lnTo>
                    <a:close/>
                  </a:path>
                </a:pathLst>
              </a:custGeom>
              <a:solidFill>
                <a:srgbClr val="FFFFFF"/>
              </a:solidFill>
              <a:ln w="6263" cap="flat">
                <a:noFill/>
                <a:prstDash val="solid"/>
                <a:miter/>
              </a:ln>
            </p:spPr>
            <p:txBody>
              <a:bodyPr rtlCol="0" anchor="ctr"/>
              <a:lstStyle/>
              <a:p>
                <a:endParaRPr lang="en-US"/>
              </a:p>
            </p:txBody>
          </p:sp>
        </p:grpSp>
        <p:grpSp>
          <p:nvGrpSpPr>
            <p:cNvPr id="217" name="Graphic 2">
              <a:extLst>
                <a:ext uri="{FF2B5EF4-FFF2-40B4-BE49-F238E27FC236}">
                  <a16:creationId xmlns:a16="http://schemas.microsoft.com/office/drawing/2014/main" id="{78D87EB6-70A3-48AD-9803-3D4B4840F90D}"/>
                </a:ext>
              </a:extLst>
            </p:cNvPr>
            <p:cNvGrpSpPr/>
            <p:nvPr/>
          </p:nvGrpSpPr>
          <p:grpSpPr>
            <a:xfrm>
              <a:off x="4795094" y="3079327"/>
              <a:ext cx="208020" cy="46365"/>
              <a:chOff x="4795094" y="3079327"/>
              <a:chExt cx="208020" cy="46365"/>
            </a:xfrm>
            <a:solidFill>
              <a:srgbClr val="FF9085"/>
            </a:solidFill>
          </p:grpSpPr>
          <p:sp>
            <p:nvSpPr>
              <p:cNvPr id="218" name="Graphic 2">
                <a:extLst>
                  <a:ext uri="{FF2B5EF4-FFF2-40B4-BE49-F238E27FC236}">
                    <a16:creationId xmlns:a16="http://schemas.microsoft.com/office/drawing/2014/main" id="{FF1A51C2-A031-4112-8E43-CAAACD8CEC90}"/>
                  </a:ext>
                </a:extLst>
              </p:cNvPr>
              <p:cNvSpPr/>
              <p:nvPr/>
            </p:nvSpPr>
            <p:spPr>
              <a:xfrm>
                <a:off x="4795094" y="3084340"/>
                <a:ext cx="7518" cy="41353"/>
              </a:xfrm>
              <a:custGeom>
                <a:avLst/>
                <a:gdLst>
                  <a:gd name="connsiteX0" fmla="*/ 7519 w 7518"/>
                  <a:gd name="connsiteY0" fmla="*/ 41354 h 41353"/>
                  <a:gd name="connsiteX1" fmla="*/ 0 w 7518"/>
                  <a:gd name="connsiteY1" fmla="*/ 41354 h 41353"/>
                  <a:gd name="connsiteX2" fmla="*/ 0 w 7518"/>
                  <a:gd name="connsiteY2" fmla="*/ 0 h 41353"/>
                  <a:gd name="connsiteX3" fmla="*/ 7519 w 7518"/>
                  <a:gd name="connsiteY3" fmla="*/ 0 h 41353"/>
                </a:gdLst>
                <a:ahLst/>
                <a:cxnLst>
                  <a:cxn ang="0">
                    <a:pos x="connsiteX0" y="connsiteY0"/>
                  </a:cxn>
                  <a:cxn ang="0">
                    <a:pos x="connsiteX1" y="connsiteY1"/>
                  </a:cxn>
                  <a:cxn ang="0">
                    <a:pos x="connsiteX2" y="connsiteY2"/>
                  </a:cxn>
                  <a:cxn ang="0">
                    <a:pos x="connsiteX3" y="connsiteY3"/>
                  </a:cxn>
                </a:cxnLst>
                <a:rect l="l" t="t" r="r" b="b"/>
                <a:pathLst>
                  <a:path w="7518" h="41353">
                    <a:moveTo>
                      <a:pt x="7519" y="41354"/>
                    </a:moveTo>
                    <a:lnTo>
                      <a:pt x="0" y="41354"/>
                    </a:lnTo>
                    <a:lnTo>
                      <a:pt x="0" y="0"/>
                    </a:lnTo>
                    <a:lnTo>
                      <a:pt x="7519" y="0"/>
                    </a:lnTo>
                    <a:close/>
                  </a:path>
                </a:pathLst>
              </a:custGeom>
              <a:solidFill>
                <a:srgbClr val="FF9085"/>
              </a:solidFill>
              <a:ln w="6263" cap="flat">
                <a:noFill/>
                <a:prstDash val="solid"/>
                <a:miter/>
              </a:ln>
            </p:spPr>
            <p:txBody>
              <a:bodyPr rtlCol="0" anchor="ctr"/>
              <a:lstStyle/>
              <a:p>
                <a:endParaRPr lang="en-US"/>
              </a:p>
            </p:txBody>
          </p:sp>
          <p:sp>
            <p:nvSpPr>
              <p:cNvPr id="219" name="Graphic 2">
                <a:extLst>
                  <a:ext uri="{FF2B5EF4-FFF2-40B4-BE49-F238E27FC236}">
                    <a16:creationId xmlns:a16="http://schemas.microsoft.com/office/drawing/2014/main" id="{989FFF88-5122-497F-B867-4576431E9857}"/>
                  </a:ext>
                </a:extLst>
              </p:cNvPr>
              <p:cNvSpPr/>
              <p:nvPr/>
            </p:nvSpPr>
            <p:spPr>
              <a:xfrm>
                <a:off x="4808252" y="3120681"/>
                <a:ext cx="6892" cy="5012"/>
              </a:xfrm>
              <a:custGeom>
                <a:avLst/>
                <a:gdLst>
                  <a:gd name="connsiteX0" fmla="*/ 6892 w 6892"/>
                  <a:gd name="connsiteY0" fmla="*/ 5012 h 5012"/>
                  <a:gd name="connsiteX1" fmla="*/ 0 w 6892"/>
                  <a:gd name="connsiteY1" fmla="*/ 5012 h 5012"/>
                  <a:gd name="connsiteX2" fmla="*/ 0 w 6892"/>
                  <a:gd name="connsiteY2" fmla="*/ 0 h 5012"/>
                  <a:gd name="connsiteX3" fmla="*/ 6892 w 6892"/>
                  <a:gd name="connsiteY3" fmla="*/ 0 h 5012"/>
                </a:gdLst>
                <a:ahLst/>
                <a:cxnLst>
                  <a:cxn ang="0">
                    <a:pos x="connsiteX0" y="connsiteY0"/>
                  </a:cxn>
                  <a:cxn ang="0">
                    <a:pos x="connsiteX1" y="connsiteY1"/>
                  </a:cxn>
                  <a:cxn ang="0">
                    <a:pos x="connsiteX2" y="connsiteY2"/>
                  </a:cxn>
                  <a:cxn ang="0">
                    <a:pos x="connsiteX3" y="connsiteY3"/>
                  </a:cxn>
                </a:cxnLst>
                <a:rect l="l" t="t" r="r" b="b"/>
                <a:pathLst>
                  <a:path w="6892" h="5012">
                    <a:moveTo>
                      <a:pt x="6892" y="5012"/>
                    </a:moveTo>
                    <a:lnTo>
                      <a:pt x="0" y="5012"/>
                    </a:lnTo>
                    <a:lnTo>
                      <a:pt x="0" y="0"/>
                    </a:lnTo>
                    <a:lnTo>
                      <a:pt x="6892" y="0"/>
                    </a:lnTo>
                    <a:close/>
                  </a:path>
                </a:pathLst>
              </a:custGeom>
              <a:solidFill>
                <a:srgbClr val="FF9085"/>
              </a:solidFill>
              <a:ln w="6263" cap="flat">
                <a:noFill/>
                <a:prstDash val="solid"/>
                <a:miter/>
              </a:ln>
            </p:spPr>
            <p:txBody>
              <a:bodyPr rtlCol="0" anchor="ctr"/>
              <a:lstStyle/>
              <a:p>
                <a:endParaRPr lang="en-US"/>
              </a:p>
            </p:txBody>
          </p:sp>
          <p:sp>
            <p:nvSpPr>
              <p:cNvPr id="220" name="Graphic 2">
                <a:extLst>
                  <a:ext uri="{FF2B5EF4-FFF2-40B4-BE49-F238E27FC236}">
                    <a16:creationId xmlns:a16="http://schemas.microsoft.com/office/drawing/2014/main" id="{B9C061CA-788D-4F0A-802B-FA450094641C}"/>
                  </a:ext>
                </a:extLst>
              </p:cNvPr>
              <p:cNvSpPr/>
              <p:nvPr/>
            </p:nvSpPr>
            <p:spPr>
              <a:xfrm>
                <a:off x="4820783" y="3096871"/>
                <a:ext cx="6892" cy="28822"/>
              </a:xfrm>
              <a:custGeom>
                <a:avLst/>
                <a:gdLst>
                  <a:gd name="connsiteX0" fmla="*/ 6892 w 6892"/>
                  <a:gd name="connsiteY0" fmla="*/ 28196 h 28822"/>
                  <a:gd name="connsiteX1" fmla="*/ 0 w 6892"/>
                  <a:gd name="connsiteY1" fmla="*/ 28822 h 28822"/>
                  <a:gd name="connsiteX2" fmla="*/ 0 w 6892"/>
                  <a:gd name="connsiteY2" fmla="*/ 0 h 28822"/>
                  <a:gd name="connsiteX3" fmla="*/ 6892 w 6892"/>
                  <a:gd name="connsiteY3" fmla="*/ 0 h 28822"/>
                </a:gdLst>
                <a:ahLst/>
                <a:cxnLst>
                  <a:cxn ang="0">
                    <a:pos x="connsiteX0" y="connsiteY0"/>
                  </a:cxn>
                  <a:cxn ang="0">
                    <a:pos x="connsiteX1" y="connsiteY1"/>
                  </a:cxn>
                  <a:cxn ang="0">
                    <a:pos x="connsiteX2" y="connsiteY2"/>
                  </a:cxn>
                  <a:cxn ang="0">
                    <a:pos x="connsiteX3" y="connsiteY3"/>
                  </a:cxn>
                </a:cxnLst>
                <a:rect l="l" t="t" r="r" b="b"/>
                <a:pathLst>
                  <a:path w="6892" h="28822">
                    <a:moveTo>
                      <a:pt x="6892" y="28196"/>
                    </a:moveTo>
                    <a:lnTo>
                      <a:pt x="0" y="28822"/>
                    </a:lnTo>
                    <a:lnTo>
                      <a:pt x="0" y="0"/>
                    </a:lnTo>
                    <a:lnTo>
                      <a:pt x="6892" y="0"/>
                    </a:lnTo>
                    <a:close/>
                  </a:path>
                </a:pathLst>
              </a:custGeom>
              <a:solidFill>
                <a:srgbClr val="FF9085"/>
              </a:solidFill>
              <a:ln w="6263" cap="flat">
                <a:noFill/>
                <a:prstDash val="solid"/>
                <a:miter/>
              </a:ln>
            </p:spPr>
            <p:txBody>
              <a:bodyPr rtlCol="0" anchor="ctr"/>
              <a:lstStyle/>
              <a:p>
                <a:endParaRPr lang="en-US"/>
              </a:p>
            </p:txBody>
          </p:sp>
          <p:sp>
            <p:nvSpPr>
              <p:cNvPr id="221" name="Graphic 2">
                <a:extLst>
                  <a:ext uri="{FF2B5EF4-FFF2-40B4-BE49-F238E27FC236}">
                    <a16:creationId xmlns:a16="http://schemas.microsoft.com/office/drawing/2014/main" id="{0B5DDCA2-F77F-4DE5-8A7E-C56E458066B2}"/>
                  </a:ext>
                </a:extLst>
              </p:cNvPr>
              <p:cNvSpPr/>
              <p:nvPr/>
            </p:nvSpPr>
            <p:spPr>
              <a:xfrm>
                <a:off x="4833315" y="3113162"/>
                <a:ext cx="7518" cy="11904"/>
              </a:xfrm>
              <a:custGeom>
                <a:avLst/>
                <a:gdLst>
                  <a:gd name="connsiteX0" fmla="*/ 7519 w 7518"/>
                  <a:gd name="connsiteY0" fmla="*/ 11905 h 11904"/>
                  <a:gd name="connsiteX1" fmla="*/ 0 w 7518"/>
                  <a:gd name="connsiteY1" fmla="*/ 11905 h 11904"/>
                  <a:gd name="connsiteX2" fmla="*/ 0 w 7518"/>
                  <a:gd name="connsiteY2" fmla="*/ 0 h 11904"/>
                  <a:gd name="connsiteX3" fmla="*/ 7519 w 7518"/>
                  <a:gd name="connsiteY3" fmla="*/ 0 h 11904"/>
                </a:gdLst>
                <a:ahLst/>
                <a:cxnLst>
                  <a:cxn ang="0">
                    <a:pos x="connsiteX0" y="connsiteY0"/>
                  </a:cxn>
                  <a:cxn ang="0">
                    <a:pos x="connsiteX1" y="connsiteY1"/>
                  </a:cxn>
                  <a:cxn ang="0">
                    <a:pos x="connsiteX2" y="connsiteY2"/>
                  </a:cxn>
                  <a:cxn ang="0">
                    <a:pos x="connsiteX3" y="connsiteY3"/>
                  </a:cxn>
                </a:cxnLst>
                <a:rect l="l" t="t" r="r" b="b"/>
                <a:pathLst>
                  <a:path w="7518" h="11904">
                    <a:moveTo>
                      <a:pt x="7519" y="11905"/>
                    </a:moveTo>
                    <a:lnTo>
                      <a:pt x="0" y="11905"/>
                    </a:lnTo>
                    <a:lnTo>
                      <a:pt x="0" y="0"/>
                    </a:lnTo>
                    <a:lnTo>
                      <a:pt x="7519" y="0"/>
                    </a:lnTo>
                    <a:close/>
                  </a:path>
                </a:pathLst>
              </a:custGeom>
              <a:solidFill>
                <a:srgbClr val="FF9085"/>
              </a:solidFill>
              <a:ln w="6263" cap="flat">
                <a:noFill/>
                <a:prstDash val="solid"/>
                <a:miter/>
              </a:ln>
            </p:spPr>
            <p:txBody>
              <a:bodyPr rtlCol="0" anchor="ctr"/>
              <a:lstStyle/>
              <a:p>
                <a:endParaRPr lang="en-US"/>
              </a:p>
            </p:txBody>
          </p:sp>
          <p:sp>
            <p:nvSpPr>
              <p:cNvPr id="222" name="Graphic 2">
                <a:extLst>
                  <a:ext uri="{FF2B5EF4-FFF2-40B4-BE49-F238E27FC236}">
                    <a16:creationId xmlns:a16="http://schemas.microsoft.com/office/drawing/2014/main" id="{4CDF1AE8-97DD-4888-A5D1-047B6FC75AD5}"/>
                  </a:ext>
                </a:extLst>
              </p:cNvPr>
              <p:cNvSpPr/>
              <p:nvPr/>
            </p:nvSpPr>
            <p:spPr>
              <a:xfrm>
                <a:off x="4846473" y="3093738"/>
                <a:ext cx="6892" cy="31328"/>
              </a:xfrm>
              <a:custGeom>
                <a:avLst/>
                <a:gdLst>
                  <a:gd name="connsiteX0" fmla="*/ 6892 w 6892"/>
                  <a:gd name="connsiteY0" fmla="*/ 31328 h 31328"/>
                  <a:gd name="connsiteX1" fmla="*/ 0 w 6892"/>
                  <a:gd name="connsiteY1" fmla="*/ 31328 h 31328"/>
                  <a:gd name="connsiteX2" fmla="*/ 0 w 6892"/>
                  <a:gd name="connsiteY2" fmla="*/ 0 h 31328"/>
                  <a:gd name="connsiteX3" fmla="*/ 6892 w 6892"/>
                  <a:gd name="connsiteY3" fmla="*/ 0 h 31328"/>
                </a:gdLst>
                <a:ahLst/>
                <a:cxnLst>
                  <a:cxn ang="0">
                    <a:pos x="connsiteX0" y="connsiteY0"/>
                  </a:cxn>
                  <a:cxn ang="0">
                    <a:pos x="connsiteX1" y="connsiteY1"/>
                  </a:cxn>
                  <a:cxn ang="0">
                    <a:pos x="connsiteX2" y="connsiteY2"/>
                  </a:cxn>
                  <a:cxn ang="0">
                    <a:pos x="connsiteX3" y="connsiteY3"/>
                  </a:cxn>
                </a:cxnLst>
                <a:rect l="l" t="t" r="r" b="b"/>
                <a:pathLst>
                  <a:path w="6892" h="31328">
                    <a:moveTo>
                      <a:pt x="6892" y="31328"/>
                    </a:moveTo>
                    <a:lnTo>
                      <a:pt x="0" y="31328"/>
                    </a:lnTo>
                    <a:lnTo>
                      <a:pt x="0" y="0"/>
                    </a:lnTo>
                    <a:lnTo>
                      <a:pt x="6892" y="0"/>
                    </a:lnTo>
                    <a:close/>
                  </a:path>
                </a:pathLst>
              </a:custGeom>
              <a:solidFill>
                <a:srgbClr val="FF9085"/>
              </a:solidFill>
              <a:ln w="6263" cap="flat">
                <a:noFill/>
                <a:prstDash val="solid"/>
                <a:miter/>
              </a:ln>
            </p:spPr>
            <p:txBody>
              <a:bodyPr rtlCol="0" anchor="ctr"/>
              <a:lstStyle/>
              <a:p>
                <a:endParaRPr lang="en-US"/>
              </a:p>
            </p:txBody>
          </p:sp>
          <p:sp>
            <p:nvSpPr>
              <p:cNvPr id="223" name="Graphic 2">
                <a:extLst>
                  <a:ext uri="{FF2B5EF4-FFF2-40B4-BE49-F238E27FC236}">
                    <a16:creationId xmlns:a16="http://schemas.microsoft.com/office/drawing/2014/main" id="{0B5BF862-97A5-4B55-A28C-4579BF0521C0}"/>
                  </a:ext>
                </a:extLst>
              </p:cNvPr>
              <p:cNvSpPr/>
              <p:nvPr/>
            </p:nvSpPr>
            <p:spPr>
              <a:xfrm>
                <a:off x="4859004" y="3103137"/>
                <a:ext cx="6892" cy="21929"/>
              </a:xfrm>
              <a:custGeom>
                <a:avLst/>
                <a:gdLst>
                  <a:gd name="connsiteX0" fmla="*/ 6892 w 6892"/>
                  <a:gd name="connsiteY0" fmla="*/ 21930 h 21929"/>
                  <a:gd name="connsiteX1" fmla="*/ 0 w 6892"/>
                  <a:gd name="connsiteY1" fmla="*/ 21930 h 21929"/>
                  <a:gd name="connsiteX2" fmla="*/ 0 w 6892"/>
                  <a:gd name="connsiteY2" fmla="*/ 0 h 21929"/>
                  <a:gd name="connsiteX3" fmla="*/ 6892 w 6892"/>
                  <a:gd name="connsiteY3" fmla="*/ 0 h 21929"/>
                </a:gdLst>
                <a:ahLst/>
                <a:cxnLst>
                  <a:cxn ang="0">
                    <a:pos x="connsiteX0" y="connsiteY0"/>
                  </a:cxn>
                  <a:cxn ang="0">
                    <a:pos x="connsiteX1" y="connsiteY1"/>
                  </a:cxn>
                  <a:cxn ang="0">
                    <a:pos x="connsiteX2" y="connsiteY2"/>
                  </a:cxn>
                  <a:cxn ang="0">
                    <a:pos x="connsiteX3" y="connsiteY3"/>
                  </a:cxn>
                </a:cxnLst>
                <a:rect l="l" t="t" r="r" b="b"/>
                <a:pathLst>
                  <a:path w="6892" h="21929">
                    <a:moveTo>
                      <a:pt x="6892" y="21930"/>
                    </a:moveTo>
                    <a:lnTo>
                      <a:pt x="0" y="21930"/>
                    </a:lnTo>
                    <a:lnTo>
                      <a:pt x="0" y="0"/>
                    </a:lnTo>
                    <a:lnTo>
                      <a:pt x="6892" y="0"/>
                    </a:lnTo>
                    <a:close/>
                  </a:path>
                </a:pathLst>
              </a:custGeom>
              <a:solidFill>
                <a:srgbClr val="FF9085"/>
              </a:solidFill>
              <a:ln w="6263" cap="flat">
                <a:noFill/>
                <a:prstDash val="solid"/>
                <a:miter/>
              </a:ln>
            </p:spPr>
            <p:txBody>
              <a:bodyPr rtlCol="0" anchor="ctr"/>
              <a:lstStyle/>
              <a:p>
                <a:endParaRPr lang="en-US"/>
              </a:p>
            </p:txBody>
          </p:sp>
          <p:sp>
            <p:nvSpPr>
              <p:cNvPr id="224" name="Graphic 2">
                <a:extLst>
                  <a:ext uri="{FF2B5EF4-FFF2-40B4-BE49-F238E27FC236}">
                    <a16:creationId xmlns:a16="http://schemas.microsoft.com/office/drawing/2014/main" id="{0D987340-A9D0-40FC-8521-B7CBA309F655}"/>
                  </a:ext>
                </a:extLst>
              </p:cNvPr>
              <p:cNvSpPr/>
              <p:nvPr/>
            </p:nvSpPr>
            <p:spPr>
              <a:xfrm>
                <a:off x="4871535" y="3087473"/>
                <a:ext cx="7518" cy="36967"/>
              </a:xfrm>
              <a:custGeom>
                <a:avLst/>
                <a:gdLst>
                  <a:gd name="connsiteX0" fmla="*/ 7519 w 7518"/>
                  <a:gd name="connsiteY0" fmla="*/ 36968 h 36967"/>
                  <a:gd name="connsiteX1" fmla="*/ 0 w 7518"/>
                  <a:gd name="connsiteY1" fmla="*/ 36968 h 36967"/>
                  <a:gd name="connsiteX2" fmla="*/ 0 w 7518"/>
                  <a:gd name="connsiteY2" fmla="*/ 0 h 36967"/>
                  <a:gd name="connsiteX3" fmla="*/ 7519 w 7518"/>
                  <a:gd name="connsiteY3" fmla="*/ 0 h 36967"/>
                </a:gdLst>
                <a:ahLst/>
                <a:cxnLst>
                  <a:cxn ang="0">
                    <a:pos x="connsiteX0" y="connsiteY0"/>
                  </a:cxn>
                  <a:cxn ang="0">
                    <a:pos x="connsiteX1" y="connsiteY1"/>
                  </a:cxn>
                  <a:cxn ang="0">
                    <a:pos x="connsiteX2" y="connsiteY2"/>
                  </a:cxn>
                  <a:cxn ang="0">
                    <a:pos x="connsiteX3" y="connsiteY3"/>
                  </a:cxn>
                </a:cxnLst>
                <a:rect l="l" t="t" r="r" b="b"/>
                <a:pathLst>
                  <a:path w="7518" h="36967">
                    <a:moveTo>
                      <a:pt x="7519" y="36968"/>
                    </a:moveTo>
                    <a:lnTo>
                      <a:pt x="0" y="36968"/>
                    </a:lnTo>
                    <a:lnTo>
                      <a:pt x="0" y="0"/>
                    </a:lnTo>
                    <a:lnTo>
                      <a:pt x="7519" y="0"/>
                    </a:lnTo>
                    <a:close/>
                  </a:path>
                </a:pathLst>
              </a:custGeom>
              <a:solidFill>
                <a:srgbClr val="FF9085"/>
              </a:solidFill>
              <a:ln w="6263" cap="flat">
                <a:noFill/>
                <a:prstDash val="solid"/>
                <a:miter/>
              </a:ln>
            </p:spPr>
            <p:txBody>
              <a:bodyPr rtlCol="0" anchor="ctr"/>
              <a:lstStyle/>
              <a:p>
                <a:endParaRPr lang="en-US"/>
              </a:p>
            </p:txBody>
          </p:sp>
          <p:sp>
            <p:nvSpPr>
              <p:cNvPr id="225" name="Graphic 2">
                <a:extLst>
                  <a:ext uri="{FF2B5EF4-FFF2-40B4-BE49-F238E27FC236}">
                    <a16:creationId xmlns:a16="http://schemas.microsoft.com/office/drawing/2014/main" id="{A077050B-DF45-484F-922B-79A258C72C95}"/>
                  </a:ext>
                </a:extLst>
              </p:cNvPr>
              <p:cNvSpPr/>
              <p:nvPr/>
            </p:nvSpPr>
            <p:spPr>
              <a:xfrm>
                <a:off x="4884067" y="3083087"/>
                <a:ext cx="7518" cy="41353"/>
              </a:xfrm>
              <a:custGeom>
                <a:avLst/>
                <a:gdLst>
                  <a:gd name="connsiteX0" fmla="*/ 7519 w 7518"/>
                  <a:gd name="connsiteY0" fmla="*/ 41354 h 41353"/>
                  <a:gd name="connsiteX1" fmla="*/ 0 w 7518"/>
                  <a:gd name="connsiteY1" fmla="*/ 41354 h 41353"/>
                  <a:gd name="connsiteX2" fmla="*/ 0 w 7518"/>
                  <a:gd name="connsiteY2" fmla="*/ 627 h 41353"/>
                  <a:gd name="connsiteX3" fmla="*/ 7519 w 7518"/>
                  <a:gd name="connsiteY3" fmla="*/ 0 h 41353"/>
                </a:gdLst>
                <a:ahLst/>
                <a:cxnLst>
                  <a:cxn ang="0">
                    <a:pos x="connsiteX0" y="connsiteY0"/>
                  </a:cxn>
                  <a:cxn ang="0">
                    <a:pos x="connsiteX1" y="connsiteY1"/>
                  </a:cxn>
                  <a:cxn ang="0">
                    <a:pos x="connsiteX2" y="connsiteY2"/>
                  </a:cxn>
                  <a:cxn ang="0">
                    <a:pos x="connsiteX3" y="connsiteY3"/>
                  </a:cxn>
                </a:cxnLst>
                <a:rect l="l" t="t" r="r" b="b"/>
                <a:pathLst>
                  <a:path w="7518" h="41353">
                    <a:moveTo>
                      <a:pt x="7519" y="41354"/>
                    </a:moveTo>
                    <a:lnTo>
                      <a:pt x="0" y="41354"/>
                    </a:lnTo>
                    <a:lnTo>
                      <a:pt x="0" y="627"/>
                    </a:lnTo>
                    <a:lnTo>
                      <a:pt x="7519" y="0"/>
                    </a:lnTo>
                    <a:close/>
                  </a:path>
                </a:pathLst>
              </a:custGeom>
              <a:solidFill>
                <a:srgbClr val="FF9085"/>
              </a:solidFill>
              <a:ln w="6263" cap="flat">
                <a:noFill/>
                <a:prstDash val="solid"/>
                <a:miter/>
              </a:ln>
            </p:spPr>
            <p:txBody>
              <a:bodyPr rtlCol="0" anchor="ctr"/>
              <a:lstStyle/>
              <a:p>
                <a:endParaRPr lang="en-US"/>
              </a:p>
            </p:txBody>
          </p:sp>
          <p:sp>
            <p:nvSpPr>
              <p:cNvPr id="226" name="Graphic 2">
                <a:extLst>
                  <a:ext uri="{FF2B5EF4-FFF2-40B4-BE49-F238E27FC236}">
                    <a16:creationId xmlns:a16="http://schemas.microsoft.com/office/drawing/2014/main" id="{6D0EA6EA-E7E2-4FF3-8ED4-67EDE47C15EE}"/>
                  </a:ext>
                </a:extLst>
              </p:cNvPr>
              <p:cNvSpPr/>
              <p:nvPr/>
            </p:nvSpPr>
            <p:spPr>
              <a:xfrm>
                <a:off x="4896598" y="3103763"/>
                <a:ext cx="7518" cy="20676"/>
              </a:xfrm>
              <a:custGeom>
                <a:avLst/>
                <a:gdLst>
                  <a:gd name="connsiteX0" fmla="*/ 7519 w 7518"/>
                  <a:gd name="connsiteY0" fmla="*/ 20677 h 20676"/>
                  <a:gd name="connsiteX1" fmla="*/ 0 w 7518"/>
                  <a:gd name="connsiteY1" fmla="*/ 20677 h 20676"/>
                  <a:gd name="connsiteX2" fmla="*/ 0 w 7518"/>
                  <a:gd name="connsiteY2" fmla="*/ 0 h 20676"/>
                  <a:gd name="connsiteX3" fmla="*/ 7519 w 7518"/>
                  <a:gd name="connsiteY3" fmla="*/ 0 h 20676"/>
                </a:gdLst>
                <a:ahLst/>
                <a:cxnLst>
                  <a:cxn ang="0">
                    <a:pos x="connsiteX0" y="connsiteY0"/>
                  </a:cxn>
                  <a:cxn ang="0">
                    <a:pos x="connsiteX1" y="connsiteY1"/>
                  </a:cxn>
                  <a:cxn ang="0">
                    <a:pos x="connsiteX2" y="connsiteY2"/>
                  </a:cxn>
                  <a:cxn ang="0">
                    <a:pos x="connsiteX3" y="connsiteY3"/>
                  </a:cxn>
                </a:cxnLst>
                <a:rect l="l" t="t" r="r" b="b"/>
                <a:pathLst>
                  <a:path w="7518" h="20676">
                    <a:moveTo>
                      <a:pt x="7519" y="20677"/>
                    </a:moveTo>
                    <a:lnTo>
                      <a:pt x="0" y="20677"/>
                    </a:lnTo>
                    <a:lnTo>
                      <a:pt x="0" y="0"/>
                    </a:lnTo>
                    <a:lnTo>
                      <a:pt x="7519" y="0"/>
                    </a:lnTo>
                    <a:close/>
                  </a:path>
                </a:pathLst>
              </a:custGeom>
              <a:solidFill>
                <a:srgbClr val="FF9085"/>
              </a:solidFill>
              <a:ln w="6263" cap="flat">
                <a:noFill/>
                <a:prstDash val="solid"/>
                <a:miter/>
              </a:ln>
            </p:spPr>
            <p:txBody>
              <a:bodyPr rtlCol="0" anchor="ctr"/>
              <a:lstStyle/>
              <a:p>
                <a:endParaRPr lang="en-US"/>
              </a:p>
            </p:txBody>
          </p:sp>
          <p:sp>
            <p:nvSpPr>
              <p:cNvPr id="227" name="Graphic 2">
                <a:extLst>
                  <a:ext uri="{FF2B5EF4-FFF2-40B4-BE49-F238E27FC236}">
                    <a16:creationId xmlns:a16="http://schemas.microsoft.com/office/drawing/2014/main" id="{67F52A12-C601-4807-B639-70BF80D1E003}"/>
                  </a:ext>
                </a:extLst>
              </p:cNvPr>
              <p:cNvSpPr/>
              <p:nvPr/>
            </p:nvSpPr>
            <p:spPr>
              <a:xfrm>
                <a:off x="4909129" y="3079327"/>
                <a:ext cx="7518" cy="45112"/>
              </a:xfrm>
              <a:custGeom>
                <a:avLst/>
                <a:gdLst>
                  <a:gd name="connsiteX0" fmla="*/ 7519 w 7518"/>
                  <a:gd name="connsiteY0" fmla="*/ 44486 h 45112"/>
                  <a:gd name="connsiteX1" fmla="*/ 0 w 7518"/>
                  <a:gd name="connsiteY1" fmla="*/ 45113 h 45112"/>
                  <a:gd name="connsiteX2" fmla="*/ 0 w 7518"/>
                  <a:gd name="connsiteY2" fmla="*/ 0 h 45112"/>
                  <a:gd name="connsiteX3" fmla="*/ 7519 w 7518"/>
                  <a:gd name="connsiteY3" fmla="*/ 0 h 45112"/>
                </a:gdLst>
                <a:ahLst/>
                <a:cxnLst>
                  <a:cxn ang="0">
                    <a:pos x="connsiteX0" y="connsiteY0"/>
                  </a:cxn>
                  <a:cxn ang="0">
                    <a:pos x="connsiteX1" y="connsiteY1"/>
                  </a:cxn>
                  <a:cxn ang="0">
                    <a:pos x="connsiteX2" y="connsiteY2"/>
                  </a:cxn>
                  <a:cxn ang="0">
                    <a:pos x="connsiteX3" y="connsiteY3"/>
                  </a:cxn>
                </a:cxnLst>
                <a:rect l="l" t="t" r="r" b="b"/>
                <a:pathLst>
                  <a:path w="7518" h="45112">
                    <a:moveTo>
                      <a:pt x="7519" y="44486"/>
                    </a:moveTo>
                    <a:lnTo>
                      <a:pt x="0" y="45113"/>
                    </a:lnTo>
                    <a:lnTo>
                      <a:pt x="0" y="0"/>
                    </a:lnTo>
                    <a:lnTo>
                      <a:pt x="7519" y="0"/>
                    </a:lnTo>
                    <a:close/>
                  </a:path>
                </a:pathLst>
              </a:custGeom>
              <a:solidFill>
                <a:srgbClr val="FF9085"/>
              </a:solidFill>
              <a:ln w="6263" cap="flat">
                <a:noFill/>
                <a:prstDash val="solid"/>
                <a:miter/>
              </a:ln>
            </p:spPr>
            <p:txBody>
              <a:bodyPr rtlCol="0" anchor="ctr"/>
              <a:lstStyle/>
              <a:p>
                <a:endParaRPr lang="en-US"/>
              </a:p>
            </p:txBody>
          </p:sp>
          <p:sp>
            <p:nvSpPr>
              <p:cNvPr id="228" name="Graphic 2">
                <a:extLst>
                  <a:ext uri="{FF2B5EF4-FFF2-40B4-BE49-F238E27FC236}">
                    <a16:creationId xmlns:a16="http://schemas.microsoft.com/office/drawing/2014/main" id="{059CD6BB-6B5F-4876-AED9-F1A730249D1F}"/>
                  </a:ext>
                </a:extLst>
              </p:cNvPr>
              <p:cNvSpPr/>
              <p:nvPr/>
            </p:nvSpPr>
            <p:spPr>
              <a:xfrm>
                <a:off x="4921661" y="3085593"/>
                <a:ext cx="7518" cy="38220"/>
              </a:xfrm>
              <a:custGeom>
                <a:avLst/>
                <a:gdLst>
                  <a:gd name="connsiteX0" fmla="*/ 7519 w 7518"/>
                  <a:gd name="connsiteY0" fmla="*/ 38221 h 38220"/>
                  <a:gd name="connsiteX1" fmla="*/ 0 w 7518"/>
                  <a:gd name="connsiteY1" fmla="*/ 38221 h 38220"/>
                  <a:gd name="connsiteX2" fmla="*/ 0 w 7518"/>
                  <a:gd name="connsiteY2" fmla="*/ 0 h 38220"/>
                  <a:gd name="connsiteX3" fmla="*/ 7519 w 7518"/>
                  <a:gd name="connsiteY3" fmla="*/ 0 h 38220"/>
                </a:gdLst>
                <a:ahLst/>
                <a:cxnLst>
                  <a:cxn ang="0">
                    <a:pos x="connsiteX0" y="connsiteY0"/>
                  </a:cxn>
                  <a:cxn ang="0">
                    <a:pos x="connsiteX1" y="connsiteY1"/>
                  </a:cxn>
                  <a:cxn ang="0">
                    <a:pos x="connsiteX2" y="connsiteY2"/>
                  </a:cxn>
                  <a:cxn ang="0">
                    <a:pos x="connsiteX3" y="connsiteY3"/>
                  </a:cxn>
                </a:cxnLst>
                <a:rect l="l" t="t" r="r" b="b"/>
                <a:pathLst>
                  <a:path w="7518" h="38220">
                    <a:moveTo>
                      <a:pt x="7519" y="38221"/>
                    </a:moveTo>
                    <a:lnTo>
                      <a:pt x="0" y="38221"/>
                    </a:lnTo>
                    <a:lnTo>
                      <a:pt x="0" y="0"/>
                    </a:lnTo>
                    <a:lnTo>
                      <a:pt x="7519" y="0"/>
                    </a:lnTo>
                    <a:close/>
                  </a:path>
                </a:pathLst>
              </a:custGeom>
              <a:solidFill>
                <a:srgbClr val="FF9085"/>
              </a:solidFill>
              <a:ln w="6263" cap="flat">
                <a:noFill/>
                <a:prstDash val="solid"/>
                <a:miter/>
              </a:ln>
            </p:spPr>
            <p:txBody>
              <a:bodyPr rtlCol="0" anchor="ctr"/>
              <a:lstStyle/>
              <a:p>
                <a:endParaRPr lang="en-US"/>
              </a:p>
            </p:txBody>
          </p:sp>
          <p:sp>
            <p:nvSpPr>
              <p:cNvPr id="229" name="Graphic 2">
                <a:extLst>
                  <a:ext uri="{FF2B5EF4-FFF2-40B4-BE49-F238E27FC236}">
                    <a16:creationId xmlns:a16="http://schemas.microsoft.com/office/drawing/2014/main" id="{EDACEE67-3A9D-4CE3-975A-7BB156D3CEAF}"/>
                  </a:ext>
                </a:extLst>
              </p:cNvPr>
              <p:cNvSpPr/>
              <p:nvPr/>
            </p:nvSpPr>
            <p:spPr>
              <a:xfrm>
                <a:off x="4934192" y="3113789"/>
                <a:ext cx="7518" cy="10025"/>
              </a:xfrm>
              <a:custGeom>
                <a:avLst/>
                <a:gdLst>
                  <a:gd name="connsiteX0" fmla="*/ 7519 w 7518"/>
                  <a:gd name="connsiteY0" fmla="*/ 10025 h 10025"/>
                  <a:gd name="connsiteX1" fmla="*/ 0 w 7518"/>
                  <a:gd name="connsiteY1" fmla="*/ 10025 h 10025"/>
                  <a:gd name="connsiteX2" fmla="*/ 0 w 7518"/>
                  <a:gd name="connsiteY2" fmla="*/ 0 h 10025"/>
                  <a:gd name="connsiteX3" fmla="*/ 7519 w 7518"/>
                  <a:gd name="connsiteY3" fmla="*/ 0 h 10025"/>
                </a:gdLst>
                <a:ahLst/>
                <a:cxnLst>
                  <a:cxn ang="0">
                    <a:pos x="connsiteX0" y="connsiteY0"/>
                  </a:cxn>
                  <a:cxn ang="0">
                    <a:pos x="connsiteX1" y="connsiteY1"/>
                  </a:cxn>
                  <a:cxn ang="0">
                    <a:pos x="connsiteX2" y="connsiteY2"/>
                  </a:cxn>
                  <a:cxn ang="0">
                    <a:pos x="connsiteX3" y="connsiteY3"/>
                  </a:cxn>
                </a:cxnLst>
                <a:rect l="l" t="t" r="r" b="b"/>
                <a:pathLst>
                  <a:path w="7518" h="10025">
                    <a:moveTo>
                      <a:pt x="7519" y="10025"/>
                    </a:moveTo>
                    <a:lnTo>
                      <a:pt x="0" y="10025"/>
                    </a:lnTo>
                    <a:lnTo>
                      <a:pt x="0" y="0"/>
                    </a:lnTo>
                    <a:lnTo>
                      <a:pt x="7519" y="0"/>
                    </a:lnTo>
                    <a:close/>
                  </a:path>
                </a:pathLst>
              </a:custGeom>
              <a:solidFill>
                <a:srgbClr val="FF9085"/>
              </a:solidFill>
              <a:ln w="6263" cap="flat">
                <a:noFill/>
                <a:prstDash val="solid"/>
                <a:miter/>
              </a:ln>
            </p:spPr>
            <p:txBody>
              <a:bodyPr rtlCol="0" anchor="ctr"/>
              <a:lstStyle/>
              <a:p>
                <a:endParaRPr lang="en-US"/>
              </a:p>
            </p:txBody>
          </p:sp>
          <p:sp>
            <p:nvSpPr>
              <p:cNvPr id="230" name="Graphic 2">
                <a:extLst>
                  <a:ext uri="{FF2B5EF4-FFF2-40B4-BE49-F238E27FC236}">
                    <a16:creationId xmlns:a16="http://schemas.microsoft.com/office/drawing/2014/main" id="{DBCB7C0A-9BEC-4CC7-A9B4-F530FD89AF6A}"/>
                  </a:ext>
                </a:extLst>
              </p:cNvPr>
              <p:cNvSpPr/>
              <p:nvPr/>
            </p:nvSpPr>
            <p:spPr>
              <a:xfrm>
                <a:off x="4946724" y="3099378"/>
                <a:ext cx="6892" cy="24436"/>
              </a:xfrm>
              <a:custGeom>
                <a:avLst/>
                <a:gdLst>
                  <a:gd name="connsiteX0" fmla="*/ 6892 w 6892"/>
                  <a:gd name="connsiteY0" fmla="*/ 24436 h 24436"/>
                  <a:gd name="connsiteX1" fmla="*/ 0 w 6892"/>
                  <a:gd name="connsiteY1" fmla="*/ 24436 h 24436"/>
                  <a:gd name="connsiteX2" fmla="*/ 0 w 6892"/>
                  <a:gd name="connsiteY2" fmla="*/ 0 h 24436"/>
                  <a:gd name="connsiteX3" fmla="*/ 6892 w 6892"/>
                  <a:gd name="connsiteY3" fmla="*/ 0 h 24436"/>
                </a:gdLst>
                <a:ahLst/>
                <a:cxnLst>
                  <a:cxn ang="0">
                    <a:pos x="connsiteX0" y="connsiteY0"/>
                  </a:cxn>
                  <a:cxn ang="0">
                    <a:pos x="connsiteX1" y="connsiteY1"/>
                  </a:cxn>
                  <a:cxn ang="0">
                    <a:pos x="connsiteX2" y="connsiteY2"/>
                  </a:cxn>
                  <a:cxn ang="0">
                    <a:pos x="connsiteX3" y="connsiteY3"/>
                  </a:cxn>
                </a:cxnLst>
                <a:rect l="l" t="t" r="r" b="b"/>
                <a:pathLst>
                  <a:path w="6892" h="24436">
                    <a:moveTo>
                      <a:pt x="6892" y="24436"/>
                    </a:moveTo>
                    <a:lnTo>
                      <a:pt x="0" y="24436"/>
                    </a:lnTo>
                    <a:lnTo>
                      <a:pt x="0" y="0"/>
                    </a:lnTo>
                    <a:lnTo>
                      <a:pt x="6892" y="0"/>
                    </a:lnTo>
                    <a:close/>
                  </a:path>
                </a:pathLst>
              </a:custGeom>
              <a:solidFill>
                <a:srgbClr val="FF9085"/>
              </a:solidFill>
              <a:ln w="6263" cap="flat">
                <a:noFill/>
                <a:prstDash val="solid"/>
                <a:miter/>
              </a:ln>
            </p:spPr>
            <p:txBody>
              <a:bodyPr rtlCol="0" anchor="ctr"/>
              <a:lstStyle/>
              <a:p>
                <a:endParaRPr lang="en-US"/>
              </a:p>
            </p:txBody>
          </p:sp>
          <p:sp>
            <p:nvSpPr>
              <p:cNvPr id="231" name="Graphic 2">
                <a:extLst>
                  <a:ext uri="{FF2B5EF4-FFF2-40B4-BE49-F238E27FC236}">
                    <a16:creationId xmlns:a16="http://schemas.microsoft.com/office/drawing/2014/main" id="{F3A81883-AFC1-4F42-8204-43991B41B240}"/>
                  </a:ext>
                </a:extLst>
              </p:cNvPr>
              <p:cNvSpPr/>
              <p:nvPr/>
            </p:nvSpPr>
            <p:spPr>
              <a:xfrm>
                <a:off x="4959255" y="3088726"/>
                <a:ext cx="6892" cy="34461"/>
              </a:xfrm>
              <a:custGeom>
                <a:avLst/>
                <a:gdLst>
                  <a:gd name="connsiteX0" fmla="*/ 6892 w 6892"/>
                  <a:gd name="connsiteY0" fmla="*/ 34461 h 34461"/>
                  <a:gd name="connsiteX1" fmla="*/ 0 w 6892"/>
                  <a:gd name="connsiteY1" fmla="*/ 34461 h 34461"/>
                  <a:gd name="connsiteX2" fmla="*/ 0 w 6892"/>
                  <a:gd name="connsiteY2" fmla="*/ 0 h 34461"/>
                  <a:gd name="connsiteX3" fmla="*/ 6892 w 6892"/>
                  <a:gd name="connsiteY3" fmla="*/ 0 h 34461"/>
                </a:gdLst>
                <a:ahLst/>
                <a:cxnLst>
                  <a:cxn ang="0">
                    <a:pos x="connsiteX0" y="connsiteY0"/>
                  </a:cxn>
                  <a:cxn ang="0">
                    <a:pos x="connsiteX1" y="connsiteY1"/>
                  </a:cxn>
                  <a:cxn ang="0">
                    <a:pos x="connsiteX2" y="connsiteY2"/>
                  </a:cxn>
                  <a:cxn ang="0">
                    <a:pos x="connsiteX3" y="connsiteY3"/>
                  </a:cxn>
                </a:cxnLst>
                <a:rect l="l" t="t" r="r" b="b"/>
                <a:pathLst>
                  <a:path w="6892" h="34461">
                    <a:moveTo>
                      <a:pt x="6892" y="34461"/>
                    </a:moveTo>
                    <a:lnTo>
                      <a:pt x="0" y="34461"/>
                    </a:lnTo>
                    <a:lnTo>
                      <a:pt x="0" y="0"/>
                    </a:lnTo>
                    <a:lnTo>
                      <a:pt x="6892" y="0"/>
                    </a:lnTo>
                    <a:close/>
                  </a:path>
                </a:pathLst>
              </a:custGeom>
              <a:solidFill>
                <a:srgbClr val="FF9085"/>
              </a:solidFill>
              <a:ln w="6263" cap="flat">
                <a:noFill/>
                <a:prstDash val="solid"/>
                <a:miter/>
              </a:ln>
            </p:spPr>
            <p:txBody>
              <a:bodyPr rtlCol="0" anchor="ctr"/>
              <a:lstStyle/>
              <a:p>
                <a:endParaRPr lang="en-US"/>
              </a:p>
            </p:txBody>
          </p:sp>
          <p:sp>
            <p:nvSpPr>
              <p:cNvPr id="232" name="Graphic 2">
                <a:extLst>
                  <a:ext uri="{FF2B5EF4-FFF2-40B4-BE49-F238E27FC236}">
                    <a16:creationId xmlns:a16="http://schemas.microsoft.com/office/drawing/2014/main" id="{D24B1E00-FBDA-45CA-90ED-494AD8CCD84E}"/>
                  </a:ext>
                </a:extLst>
              </p:cNvPr>
              <p:cNvSpPr/>
              <p:nvPr/>
            </p:nvSpPr>
            <p:spPr>
              <a:xfrm>
                <a:off x="4971786" y="3098124"/>
                <a:ext cx="6892" cy="25062"/>
              </a:xfrm>
              <a:custGeom>
                <a:avLst/>
                <a:gdLst>
                  <a:gd name="connsiteX0" fmla="*/ 6892 w 6892"/>
                  <a:gd name="connsiteY0" fmla="*/ 25063 h 25062"/>
                  <a:gd name="connsiteX1" fmla="*/ 0 w 6892"/>
                  <a:gd name="connsiteY1" fmla="*/ 25063 h 25062"/>
                  <a:gd name="connsiteX2" fmla="*/ 0 w 6892"/>
                  <a:gd name="connsiteY2" fmla="*/ 0 h 25062"/>
                  <a:gd name="connsiteX3" fmla="*/ 6892 w 6892"/>
                  <a:gd name="connsiteY3" fmla="*/ 0 h 25062"/>
                </a:gdLst>
                <a:ahLst/>
                <a:cxnLst>
                  <a:cxn ang="0">
                    <a:pos x="connsiteX0" y="connsiteY0"/>
                  </a:cxn>
                  <a:cxn ang="0">
                    <a:pos x="connsiteX1" y="connsiteY1"/>
                  </a:cxn>
                  <a:cxn ang="0">
                    <a:pos x="connsiteX2" y="connsiteY2"/>
                  </a:cxn>
                  <a:cxn ang="0">
                    <a:pos x="connsiteX3" y="connsiteY3"/>
                  </a:cxn>
                </a:cxnLst>
                <a:rect l="l" t="t" r="r" b="b"/>
                <a:pathLst>
                  <a:path w="6892" h="25062">
                    <a:moveTo>
                      <a:pt x="6892" y="25063"/>
                    </a:moveTo>
                    <a:lnTo>
                      <a:pt x="0" y="25063"/>
                    </a:lnTo>
                    <a:lnTo>
                      <a:pt x="0" y="0"/>
                    </a:lnTo>
                    <a:lnTo>
                      <a:pt x="6892" y="0"/>
                    </a:lnTo>
                    <a:close/>
                  </a:path>
                </a:pathLst>
              </a:custGeom>
              <a:solidFill>
                <a:srgbClr val="FF9085"/>
              </a:solidFill>
              <a:ln w="6263" cap="flat">
                <a:noFill/>
                <a:prstDash val="solid"/>
                <a:miter/>
              </a:ln>
            </p:spPr>
            <p:txBody>
              <a:bodyPr rtlCol="0" anchor="ctr"/>
              <a:lstStyle/>
              <a:p>
                <a:endParaRPr lang="en-US"/>
              </a:p>
            </p:txBody>
          </p:sp>
          <p:sp>
            <p:nvSpPr>
              <p:cNvPr id="233" name="Graphic 2">
                <a:extLst>
                  <a:ext uri="{FF2B5EF4-FFF2-40B4-BE49-F238E27FC236}">
                    <a16:creationId xmlns:a16="http://schemas.microsoft.com/office/drawing/2014/main" id="{CE80198A-7C75-4123-A00A-09B6622F277F}"/>
                  </a:ext>
                </a:extLst>
              </p:cNvPr>
              <p:cNvSpPr/>
              <p:nvPr/>
            </p:nvSpPr>
            <p:spPr>
              <a:xfrm>
                <a:off x="4983691" y="3084340"/>
                <a:ext cx="6892" cy="38847"/>
              </a:xfrm>
              <a:custGeom>
                <a:avLst/>
                <a:gdLst>
                  <a:gd name="connsiteX0" fmla="*/ 6892 w 6892"/>
                  <a:gd name="connsiteY0" fmla="*/ 38847 h 38847"/>
                  <a:gd name="connsiteX1" fmla="*/ 0 w 6892"/>
                  <a:gd name="connsiteY1" fmla="*/ 38847 h 38847"/>
                  <a:gd name="connsiteX2" fmla="*/ 0 w 6892"/>
                  <a:gd name="connsiteY2" fmla="*/ 0 h 38847"/>
                  <a:gd name="connsiteX3" fmla="*/ 6892 w 6892"/>
                  <a:gd name="connsiteY3" fmla="*/ 0 h 38847"/>
                </a:gdLst>
                <a:ahLst/>
                <a:cxnLst>
                  <a:cxn ang="0">
                    <a:pos x="connsiteX0" y="connsiteY0"/>
                  </a:cxn>
                  <a:cxn ang="0">
                    <a:pos x="connsiteX1" y="connsiteY1"/>
                  </a:cxn>
                  <a:cxn ang="0">
                    <a:pos x="connsiteX2" y="connsiteY2"/>
                  </a:cxn>
                  <a:cxn ang="0">
                    <a:pos x="connsiteX3" y="connsiteY3"/>
                  </a:cxn>
                </a:cxnLst>
                <a:rect l="l" t="t" r="r" b="b"/>
                <a:pathLst>
                  <a:path w="6892" h="38847">
                    <a:moveTo>
                      <a:pt x="6892" y="38847"/>
                    </a:moveTo>
                    <a:lnTo>
                      <a:pt x="0" y="38847"/>
                    </a:lnTo>
                    <a:lnTo>
                      <a:pt x="0" y="0"/>
                    </a:lnTo>
                    <a:lnTo>
                      <a:pt x="6892" y="0"/>
                    </a:lnTo>
                    <a:close/>
                  </a:path>
                </a:pathLst>
              </a:custGeom>
              <a:solidFill>
                <a:srgbClr val="FF9085"/>
              </a:solidFill>
              <a:ln w="6263" cap="flat">
                <a:noFill/>
                <a:prstDash val="solid"/>
                <a:miter/>
              </a:ln>
            </p:spPr>
            <p:txBody>
              <a:bodyPr rtlCol="0" anchor="ctr"/>
              <a:lstStyle/>
              <a:p>
                <a:endParaRPr lang="en-US"/>
              </a:p>
            </p:txBody>
          </p:sp>
          <p:sp>
            <p:nvSpPr>
              <p:cNvPr id="234" name="Graphic 2">
                <a:extLst>
                  <a:ext uri="{FF2B5EF4-FFF2-40B4-BE49-F238E27FC236}">
                    <a16:creationId xmlns:a16="http://schemas.microsoft.com/office/drawing/2014/main" id="{D8BECBF7-9C9F-4903-A9BD-6DA1DD78D420}"/>
                  </a:ext>
                </a:extLst>
              </p:cNvPr>
              <p:cNvSpPr/>
              <p:nvPr/>
            </p:nvSpPr>
            <p:spPr>
              <a:xfrm>
                <a:off x="4996222" y="3079327"/>
                <a:ext cx="6892" cy="43859"/>
              </a:xfrm>
              <a:custGeom>
                <a:avLst/>
                <a:gdLst>
                  <a:gd name="connsiteX0" fmla="*/ 6892 w 6892"/>
                  <a:gd name="connsiteY0" fmla="*/ 43233 h 43859"/>
                  <a:gd name="connsiteX1" fmla="*/ 0 w 6892"/>
                  <a:gd name="connsiteY1" fmla="*/ 43860 h 43859"/>
                  <a:gd name="connsiteX2" fmla="*/ 0 w 6892"/>
                  <a:gd name="connsiteY2" fmla="*/ 627 h 43859"/>
                  <a:gd name="connsiteX3" fmla="*/ 6892 w 6892"/>
                  <a:gd name="connsiteY3" fmla="*/ 0 h 43859"/>
                </a:gdLst>
                <a:ahLst/>
                <a:cxnLst>
                  <a:cxn ang="0">
                    <a:pos x="connsiteX0" y="connsiteY0"/>
                  </a:cxn>
                  <a:cxn ang="0">
                    <a:pos x="connsiteX1" y="connsiteY1"/>
                  </a:cxn>
                  <a:cxn ang="0">
                    <a:pos x="connsiteX2" y="connsiteY2"/>
                  </a:cxn>
                  <a:cxn ang="0">
                    <a:pos x="connsiteX3" y="connsiteY3"/>
                  </a:cxn>
                </a:cxnLst>
                <a:rect l="l" t="t" r="r" b="b"/>
                <a:pathLst>
                  <a:path w="6892" h="43859">
                    <a:moveTo>
                      <a:pt x="6892" y="43233"/>
                    </a:moveTo>
                    <a:lnTo>
                      <a:pt x="0" y="43860"/>
                    </a:lnTo>
                    <a:lnTo>
                      <a:pt x="0" y="627"/>
                    </a:lnTo>
                    <a:lnTo>
                      <a:pt x="6892" y="0"/>
                    </a:lnTo>
                    <a:close/>
                  </a:path>
                </a:pathLst>
              </a:custGeom>
              <a:solidFill>
                <a:srgbClr val="FF9085"/>
              </a:solidFill>
              <a:ln w="6263" cap="flat">
                <a:noFill/>
                <a:prstDash val="solid"/>
                <a:miter/>
              </a:ln>
            </p:spPr>
            <p:txBody>
              <a:bodyPr rtlCol="0" anchor="ctr"/>
              <a:lstStyle/>
              <a:p>
                <a:endParaRPr lang="en-US"/>
              </a:p>
            </p:txBody>
          </p:sp>
        </p:grpSp>
      </p:grpSp>
      <p:grpSp>
        <p:nvGrpSpPr>
          <p:cNvPr id="235" name="Graphic 2">
            <a:extLst>
              <a:ext uri="{FF2B5EF4-FFF2-40B4-BE49-F238E27FC236}">
                <a16:creationId xmlns:a16="http://schemas.microsoft.com/office/drawing/2014/main" id="{47142761-C977-4648-9F01-1D8762EA01F0}"/>
              </a:ext>
            </a:extLst>
          </p:cNvPr>
          <p:cNvGrpSpPr/>
          <p:nvPr/>
        </p:nvGrpSpPr>
        <p:grpSpPr>
          <a:xfrm>
            <a:off x="5816797" y="3015148"/>
            <a:ext cx="361529" cy="94651"/>
            <a:chOff x="4675420" y="3148250"/>
            <a:chExt cx="361529" cy="94651"/>
          </a:xfrm>
        </p:grpSpPr>
        <p:sp>
          <p:nvSpPr>
            <p:cNvPr id="236" name="Graphic 2">
              <a:extLst>
                <a:ext uri="{FF2B5EF4-FFF2-40B4-BE49-F238E27FC236}">
                  <a16:creationId xmlns:a16="http://schemas.microsoft.com/office/drawing/2014/main" id="{DC2BCEC0-677B-48D7-876F-8A9662F8B239}"/>
                </a:ext>
              </a:extLst>
            </p:cNvPr>
            <p:cNvSpPr/>
            <p:nvPr/>
          </p:nvSpPr>
          <p:spPr>
            <a:xfrm>
              <a:off x="4675420" y="3148250"/>
              <a:ext cx="361529" cy="94651"/>
            </a:xfrm>
            <a:custGeom>
              <a:avLst/>
              <a:gdLst>
                <a:gd name="connsiteX0" fmla="*/ 0 w 361529"/>
                <a:gd name="connsiteY0" fmla="*/ 79574 h 94651"/>
                <a:gd name="connsiteX1" fmla="*/ 0 w 361529"/>
                <a:gd name="connsiteY1" fmla="*/ 21930 h 94651"/>
                <a:gd name="connsiteX2" fmla="*/ 18171 w 361529"/>
                <a:gd name="connsiteY2" fmla="*/ 5639 h 94651"/>
                <a:gd name="connsiteX3" fmla="*/ 344612 w 361529"/>
                <a:gd name="connsiteY3" fmla="*/ 0 h 94651"/>
                <a:gd name="connsiteX4" fmla="*/ 361530 w 361529"/>
                <a:gd name="connsiteY4" fmla="*/ 15038 h 94651"/>
                <a:gd name="connsiteX5" fmla="*/ 361530 w 361529"/>
                <a:gd name="connsiteY5" fmla="*/ 70176 h 94651"/>
                <a:gd name="connsiteX6" fmla="*/ 344612 w 361529"/>
                <a:gd name="connsiteY6" fmla="*/ 85840 h 94651"/>
                <a:gd name="connsiteX7" fmla="*/ 18171 w 361529"/>
                <a:gd name="connsiteY7" fmla="*/ 94612 h 94651"/>
                <a:gd name="connsiteX8" fmla="*/ 0 w 361529"/>
                <a:gd name="connsiteY8" fmla="*/ 79574 h 94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529" h="94651">
                  <a:moveTo>
                    <a:pt x="0" y="79574"/>
                  </a:moveTo>
                  <a:lnTo>
                    <a:pt x="0" y="21930"/>
                  </a:lnTo>
                  <a:cubicBezTo>
                    <a:pt x="0" y="13158"/>
                    <a:pt x="8145" y="5639"/>
                    <a:pt x="18171" y="5639"/>
                  </a:cubicBezTo>
                  <a:lnTo>
                    <a:pt x="344612" y="0"/>
                  </a:lnTo>
                  <a:cubicBezTo>
                    <a:pt x="354011" y="0"/>
                    <a:pt x="361530" y="6266"/>
                    <a:pt x="361530" y="15038"/>
                  </a:cubicBezTo>
                  <a:lnTo>
                    <a:pt x="361530" y="70176"/>
                  </a:lnTo>
                  <a:cubicBezTo>
                    <a:pt x="361530" y="78321"/>
                    <a:pt x="354011" y="85840"/>
                    <a:pt x="344612" y="85840"/>
                  </a:cubicBezTo>
                  <a:lnTo>
                    <a:pt x="18171" y="94612"/>
                  </a:lnTo>
                  <a:cubicBezTo>
                    <a:pt x="8145" y="95238"/>
                    <a:pt x="0" y="88346"/>
                    <a:pt x="0" y="79574"/>
                  </a:cubicBezTo>
                  <a:close/>
                </a:path>
              </a:pathLst>
            </a:custGeom>
            <a:solidFill>
              <a:srgbClr val="AA80F9">
                <a:alpha val="74000"/>
              </a:srgbClr>
            </a:solidFill>
            <a:ln w="6263" cap="flat">
              <a:noFill/>
              <a:prstDash val="solid"/>
              <a:miter/>
            </a:ln>
          </p:spPr>
          <p:txBody>
            <a:bodyPr rtlCol="0" anchor="ctr"/>
            <a:lstStyle/>
            <a:p>
              <a:endParaRPr lang="en-US"/>
            </a:p>
          </p:txBody>
        </p:sp>
        <p:sp>
          <p:nvSpPr>
            <p:cNvPr id="237" name="Graphic 2">
              <a:extLst>
                <a:ext uri="{FF2B5EF4-FFF2-40B4-BE49-F238E27FC236}">
                  <a16:creationId xmlns:a16="http://schemas.microsoft.com/office/drawing/2014/main" id="{D799BD75-047D-4529-876E-5802868186F0}"/>
                </a:ext>
              </a:extLst>
            </p:cNvPr>
            <p:cNvSpPr/>
            <p:nvPr/>
          </p:nvSpPr>
          <p:spPr>
            <a:xfrm>
              <a:off x="4692964" y="3167605"/>
              <a:ext cx="16290" cy="14479"/>
            </a:xfrm>
            <a:custGeom>
              <a:avLst/>
              <a:gdLst>
                <a:gd name="connsiteX0" fmla="*/ 16291 w 16290"/>
                <a:gd name="connsiteY0" fmla="*/ 6961 h 14479"/>
                <a:gd name="connsiteX1" fmla="*/ 8145 w 16290"/>
                <a:gd name="connsiteY1" fmla="*/ 14480 h 14479"/>
                <a:gd name="connsiteX2" fmla="*/ 0 w 16290"/>
                <a:gd name="connsiteY2" fmla="*/ 7588 h 14479"/>
                <a:gd name="connsiteX3" fmla="*/ 8145 w 16290"/>
                <a:gd name="connsiteY3" fmla="*/ 69 h 14479"/>
                <a:gd name="connsiteX4" fmla="*/ 16291 w 16290"/>
                <a:gd name="connsiteY4" fmla="*/ 6961 h 14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90" h="14479">
                  <a:moveTo>
                    <a:pt x="16291" y="6961"/>
                  </a:moveTo>
                  <a:cubicBezTo>
                    <a:pt x="16291" y="10720"/>
                    <a:pt x="12531" y="14480"/>
                    <a:pt x="8145" y="14480"/>
                  </a:cubicBezTo>
                  <a:cubicBezTo>
                    <a:pt x="3759" y="14480"/>
                    <a:pt x="0" y="11347"/>
                    <a:pt x="0" y="7588"/>
                  </a:cubicBezTo>
                  <a:cubicBezTo>
                    <a:pt x="0" y="3828"/>
                    <a:pt x="3759" y="69"/>
                    <a:pt x="8145" y="69"/>
                  </a:cubicBezTo>
                  <a:cubicBezTo>
                    <a:pt x="12531" y="-558"/>
                    <a:pt x="16291" y="3202"/>
                    <a:pt x="16291" y="6961"/>
                  </a:cubicBezTo>
                  <a:close/>
                </a:path>
              </a:pathLst>
            </a:custGeom>
            <a:solidFill>
              <a:srgbClr val="FFFFFF">
                <a:alpha val="40000"/>
              </a:srgbClr>
            </a:solidFill>
            <a:ln w="6263" cap="flat">
              <a:noFill/>
              <a:prstDash val="solid"/>
              <a:miter/>
            </a:ln>
          </p:spPr>
          <p:txBody>
            <a:bodyPr rtlCol="0" anchor="ctr"/>
            <a:lstStyle/>
            <a:p>
              <a:endParaRPr lang="en-US"/>
            </a:p>
          </p:txBody>
        </p:sp>
        <p:sp>
          <p:nvSpPr>
            <p:cNvPr id="238" name="Graphic 2">
              <a:extLst>
                <a:ext uri="{FF2B5EF4-FFF2-40B4-BE49-F238E27FC236}">
                  <a16:creationId xmlns:a16="http://schemas.microsoft.com/office/drawing/2014/main" id="{F3ECC85C-4AF1-4FB5-BDF6-FD175B7103A3}"/>
                </a:ext>
              </a:extLst>
            </p:cNvPr>
            <p:cNvSpPr/>
            <p:nvPr/>
          </p:nvSpPr>
          <p:spPr>
            <a:xfrm>
              <a:off x="4719906" y="3167047"/>
              <a:ext cx="16290" cy="14410"/>
            </a:xfrm>
            <a:custGeom>
              <a:avLst/>
              <a:gdLst>
                <a:gd name="connsiteX0" fmla="*/ 16291 w 16290"/>
                <a:gd name="connsiteY0" fmla="*/ 6892 h 14410"/>
                <a:gd name="connsiteX1" fmla="*/ 8145 w 16290"/>
                <a:gd name="connsiteY1" fmla="*/ 14411 h 14410"/>
                <a:gd name="connsiteX2" fmla="*/ 0 w 16290"/>
                <a:gd name="connsiteY2" fmla="*/ 7519 h 14410"/>
                <a:gd name="connsiteX3" fmla="*/ 8145 w 16290"/>
                <a:gd name="connsiteY3" fmla="*/ 0 h 14410"/>
                <a:gd name="connsiteX4" fmla="*/ 16291 w 16290"/>
                <a:gd name="connsiteY4" fmla="*/ 6892 h 14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90" h="14410">
                  <a:moveTo>
                    <a:pt x="16291" y="6892"/>
                  </a:moveTo>
                  <a:cubicBezTo>
                    <a:pt x="16291" y="10652"/>
                    <a:pt x="12531" y="14411"/>
                    <a:pt x="8145" y="14411"/>
                  </a:cubicBezTo>
                  <a:cubicBezTo>
                    <a:pt x="3759" y="14411"/>
                    <a:pt x="0" y="11278"/>
                    <a:pt x="0" y="7519"/>
                  </a:cubicBezTo>
                  <a:cubicBezTo>
                    <a:pt x="0" y="3759"/>
                    <a:pt x="3759" y="0"/>
                    <a:pt x="8145" y="0"/>
                  </a:cubicBezTo>
                  <a:cubicBezTo>
                    <a:pt x="12531" y="0"/>
                    <a:pt x="16291" y="3133"/>
                    <a:pt x="16291" y="6892"/>
                  </a:cubicBezTo>
                  <a:close/>
                </a:path>
              </a:pathLst>
            </a:custGeom>
            <a:solidFill>
              <a:srgbClr val="FFFFFF">
                <a:alpha val="40000"/>
              </a:srgbClr>
            </a:solidFill>
            <a:ln w="6263" cap="flat">
              <a:noFill/>
              <a:prstDash val="solid"/>
              <a:miter/>
            </a:ln>
          </p:spPr>
          <p:txBody>
            <a:bodyPr rtlCol="0" anchor="ctr"/>
            <a:lstStyle/>
            <a:p>
              <a:endParaRPr lang="en-US"/>
            </a:p>
          </p:txBody>
        </p:sp>
        <p:sp>
          <p:nvSpPr>
            <p:cNvPr id="239" name="Graphic 2">
              <a:extLst>
                <a:ext uri="{FF2B5EF4-FFF2-40B4-BE49-F238E27FC236}">
                  <a16:creationId xmlns:a16="http://schemas.microsoft.com/office/drawing/2014/main" id="{AD8B0EB2-DE04-414E-A5D3-8BE54A0D12F8}"/>
                </a:ext>
              </a:extLst>
            </p:cNvPr>
            <p:cNvSpPr/>
            <p:nvPr/>
          </p:nvSpPr>
          <p:spPr>
            <a:xfrm>
              <a:off x="4746222" y="3166420"/>
              <a:ext cx="16290" cy="14411"/>
            </a:xfrm>
            <a:custGeom>
              <a:avLst/>
              <a:gdLst>
                <a:gd name="connsiteX0" fmla="*/ 16291 w 16290"/>
                <a:gd name="connsiteY0" fmla="*/ 6892 h 14411"/>
                <a:gd name="connsiteX1" fmla="*/ 8145 w 16290"/>
                <a:gd name="connsiteY1" fmla="*/ 14411 h 14411"/>
                <a:gd name="connsiteX2" fmla="*/ 0 w 16290"/>
                <a:gd name="connsiteY2" fmla="*/ 7519 h 14411"/>
                <a:gd name="connsiteX3" fmla="*/ 8145 w 16290"/>
                <a:gd name="connsiteY3" fmla="*/ 0 h 14411"/>
                <a:gd name="connsiteX4" fmla="*/ 16291 w 16290"/>
                <a:gd name="connsiteY4" fmla="*/ 6892 h 144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90" h="14411">
                  <a:moveTo>
                    <a:pt x="16291" y="6892"/>
                  </a:moveTo>
                  <a:cubicBezTo>
                    <a:pt x="16291" y="10652"/>
                    <a:pt x="12531" y="14411"/>
                    <a:pt x="8145" y="14411"/>
                  </a:cubicBezTo>
                  <a:cubicBezTo>
                    <a:pt x="3759" y="14411"/>
                    <a:pt x="0" y="11278"/>
                    <a:pt x="0" y="7519"/>
                  </a:cubicBezTo>
                  <a:cubicBezTo>
                    <a:pt x="0" y="3759"/>
                    <a:pt x="3759" y="0"/>
                    <a:pt x="8145" y="0"/>
                  </a:cubicBezTo>
                  <a:cubicBezTo>
                    <a:pt x="12531" y="0"/>
                    <a:pt x="16291" y="3133"/>
                    <a:pt x="16291" y="6892"/>
                  </a:cubicBezTo>
                  <a:close/>
                </a:path>
              </a:pathLst>
            </a:custGeom>
            <a:solidFill>
              <a:srgbClr val="FFFFFF">
                <a:alpha val="40000"/>
              </a:srgbClr>
            </a:solidFill>
            <a:ln w="6263" cap="flat">
              <a:noFill/>
              <a:prstDash val="solid"/>
              <a:miter/>
            </a:ln>
          </p:spPr>
          <p:txBody>
            <a:bodyPr rtlCol="0" anchor="ctr"/>
            <a:lstStyle/>
            <a:p>
              <a:endParaRPr lang="en-US"/>
            </a:p>
          </p:txBody>
        </p:sp>
        <p:sp>
          <p:nvSpPr>
            <p:cNvPr id="240" name="Graphic 2">
              <a:extLst>
                <a:ext uri="{FF2B5EF4-FFF2-40B4-BE49-F238E27FC236}">
                  <a16:creationId xmlns:a16="http://schemas.microsoft.com/office/drawing/2014/main" id="{05BF3DC9-9269-4E9B-89C1-98DD2A695D2D}"/>
                </a:ext>
              </a:extLst>
            </p:cNvPr>
            <p:cNvSpPr/>
            <p:nvPr/>
          </p:nvSpPr>
          <p:spPr>
            <a:xfrm>
              <a:off x="4778803" y="3161408"/>
              <a:ext cx="239349" cy="65163"/>
            </a:xfrm>
            <a:custGeom>
              <a:avLst/>
              <a:gdLst>
                <a:gd name="connsiteX0" fmla="*/ 239349 w 239349"/>
                <a:gd name="connsiteY0" fmla="*/ 58897 h 65163"/>
                <a:gd name="connsiteX1" fmla="*/ 0 w 239349"/>
                <a:gd name="connsiteY1" fmla="*/ 65163 h 65163"/>
                <a:gd name="connsiteX2" fmla="*/ 0 w 239349"/>
                <a:gd name="connsiteY2" fmla="*/ 4386 h 65163"/>
                <a:gd name="connsiteX3" fmla="*/ 239349 w 239349"/>
                <a:gd name="connsiteY3" fmla="*/ 0 h 65163"/>
              </a:gdLst>
              <a:ahLst/>
              <a:cxnLst>
                <a:cxn ang="0">
                  <a:pos x="connsiteX0" y="connsiteY0"/>
                </a:cxn>
                <a:cxn ang="0">
                  <a:pos x="connsiteX1" y="connsiteY1"/>
                </a:cxn>
                <a:cxn ang="0">
                  <a:pos x="connsiteX2" y="connsiteY2"/>
                </a:cxn>
                <a:cxn ang="0">
                  <a:pos x="connsiteX3" y="connsiteY3"/>
                </a:cxn>
              </a:cxnLst>
              <a:rect l="l" t="t" r="r" b="b"/>
              <a:pathLst>
                <a:path w="239349" h="65163">
                  <a:moveTo>
                    <a:pt x="239349" y="58897"/>
                  </a:moveTo>
                  <a:lnTo>
                    <a:pt x="0" y="65163"/>
                  </a:lnTo>
                  <a:lnTo>
                    <a:pt x="0" y="4386"/>
                  </a:lnTo>
                  <a:lnTo>
                    <a:pt x="239349" y="0"/>
                  </a:lnTo>
                  <a:close/>
                </a:path>
              </a:pathLst>
            </a:custGeom>
            <a:solidFill>
              <a:srgbClr val="444B8C"/>
            </a:solidFill>
            <a:ln w="6263" cap="flat">
              <a:noFill/>
              <a:prstDash val="solid"/>
              <a:miter/>
            </a:ln>
          </p:spPr>
          <p:txBody>
            <a:bodyPr rtlCol="0" anchor="ctr"/>
            <a:lstStyle/>
            <a:p>
              <a:endParaRPr lang="en-US"/>
            </a:p>
          </p:txBody>
        </p:sp>
        <p:grpSp>
          <p:nvGrpSpPr>
            <p:cNvPr id="241" name="Graphic 2">
              <a:extLst>
                <a:ext uri="{FF2B5EF4-FFF2-40B4-BE49-F238E27FC236}">
                  <a16:creationId xmlns:a16="http://schemas.microsoft.com/office/drawing/2014/main" id="{39134ABF-DE98-4761-B7D3-6261949F0E08}"/>
                </a:ext>
              </a:extLst>
            </p:cNvPr>
            <p:cNvGrpSpPr/>
            <p:nvPr/>
          </p:nvGrpSpPr>
          <p:grpSpPr>
            <a:xfrm>
              <a:off x="4795094" y="3168926"/>
              <a:ext cx="208020" cy="52631"/>
              <a:chOff x="4795094" y="3168926"/>
              <a:chExt cx="208020" cy="52631"/>
            </a:xfrm>
            <a:solidFill>
              <a:srgbClr val="FFFFFF"/>
            </a:solidFill>
          </p:grpSpPr>
          <p:sp>
            <p:nvSpPr>
              <p:cNvPr id="242" name="Graphic 2">
                <a:extLst>
                  <a:ext uri="{FF2B5EF4-FFF2-40B4-BE49-F238E27FC236}">
                    <a16:creationId xmlns:a16="http://schemas.microsoft.com/office/drawing/2014/main" id="{D0570B3D-E69F-4BB6-B00D-40500E14CAC1}"/>
                  </a:ext>
                </a:extLst>
              </p:cNvPr>
              <p:cNvSpPr/>
              <p:nvPr/>
            </p:nvSpPr>
            <p:spPr>
              <a:xfrm>
                <a:off x="4795094" y="3172686"/>
                <a:ext cx="7518" cy="48872"/>
              </a:xfrm>
              <a:custGeom>
                <a:avLst/>
                <a:gdLst>
                  <a:gd name="connsiteX0" fmla="*/ 7519 w 7518"/>
                  <a:gd name="connsiteY0" fmla="*/ 48872 h 48872"/>
                  <a:gd name="connsiteX1" fmla="*/ 0 w 7518"/>
                  <a:gd name="connsiteY1" fmla="*/ 48872 h 48872"/>
                  <a:gd name="connsiteX2" fmla="*/ 0 w 7518"/>
                  <a:gd name="connsiteY2" fmla="*/ 0 h 48872"/>
                  <a:gd name="connsiteX3" fmla="*/ 7519 w 7518"/>
                  <a:gd name="connsiteY3" fmla="*/ 0 h 48872"/>
                </a:gdLst>
                <a:ahLst/>
                <a:cxnLst>
                  <a:cxn ang="0">
                    <a:pos x="connsiteX0" y="connsiteY0"/>
                  </a:cxn>
                  <a:cxn ang="0">
                    <a:pos x="connsiteX1" y="connsiteY1"/>
                  </a:cxn>
                  <a:cxn ang="0">
                    <a:pos x="connsiteX2" y="connsiteY2"/>
                  </a:cxn>
                  <a:cxn ang="0">
                    <a:pos x="connsiteX3" y="connsiteY3"/>
                  </a:cxn>
                </a:cxnLst>
                <a:rect l="l" t="t" r="r" b="b"/>
                <a:pathLst>
                  <a:path w="7518" h="48872">
                    <a:moveTo>
                      <a:pt x="7519" y="48872"/>
                    </a:moveTo>
                    <a:lnTo>
                      <a:pt x="0" y="48872"/>
                    </a:lnTo>
                    <a:lnTo>
                      <a:pt x="0" y="0"/>
                    </a:lnTo>
                    <a:lnTo>
                      <a:pt x="7519" y="0"/>
                    </a:lnTo>
                    <a:close/>
                  </a:path>
                </a:pathLst>
              </a:custGeom>
              <a:solidFill>
                <a:srgbClr val="FFFFFF"/>
              </a:solidFill>
              <a:ln w="6263" cap="flat">
                <a:noFill/>
                <a:prstDash val="solid"/>
                <a:miter/>
              </a:ln>
            </p:spPr>
            <p:txBody>
              <a:bodyPr rtlCol="0" anchor="ctr"/>
              <a:lstStyle/>
              <a:p>
                <a:endParaRPr lang="en-US"/>
              </a:p>
            </p:txBody>
          </p:sp>
          <p:sp>
            <p:nvSpPr>
              <p:cNvPr id="243" name="Graphic 2">
                <a:extLst>
                  <a:ext uri="{FF2B5EF4-FFF2-40B4-BE49-F238E27FC236}">
                    <a16:creationId xmlns:a16="http://schemas.microsoft.com/office/drawing/2014/main" id="{E288A33D-EAAB-4EC8-BABA-59932F44ACE7}"/>
                  </a:ext>
                </a:extLst>
              </p:cNvPr>
              <p:cNvSpPr/>
              <p:nvPr/>
            </p:nvSpPr>
            <p:spPr>
              <a:xfrm>
                <a:off x="4808252" y="3172686"/>
                <a:ext cx="6892" cy="48872"/>
              </a:xfrm>
              <a:custGeom>
                <a:avLst/>
                <a:gdLst>
                  <a:gd name="connsiteX0" fmla="*/ 6892 w 6892"/>
                  <a:gd name="connsiteY0" fmla="*/ 48246 h 48872"/>
                  <a:gd name="connsiteX1" fmla="*/ 0 w 6892"/>
                  <a:gd name="connsiteY1" fmla="*/ 48872 h 48872"/>
                  <a:gd name="connsiteX2" fmla="*/ 0 w 6892"/>
                  <a:gd name="connsiteY2" fmla="*/ 0 h 48872"/>
                  <a:gd name="connsiteX3" fmla="*/ 6892 w 6892"/>
                  <a:gd name="connsiteY3" fmla="*/ 0 h 48872"/>
                </a:gdLst>
                <a:ahLst/>
                <a:cxnLst>
                  <a:cxn ang="0">
                    <a:pos x="connsiteX0" y="connsiteY0"/>
                  </a:cxn>
                  <a:cxn ang="0">
                    <a:pos x="connsiteX1" y="connsiteY1"/>
                  </a:cxn>
                  <a:cxn ang="0">
                    <a:pos x="connsiteX2" y="connsiteY2"/>
                  </a:cxn>
                  <a:cxn ang="0">
                    <a:pos x="connsiteX3" y="connsiteY3"/>
                  </a:cxn>
                </a:cxnLst>
                <a:rect l="l" t="t" r="r" b="b"/>
                <a:pathLst>
                  <a:path w="6892" h="48872">
                    <a:moveTo>
                      <a:pt x="6892" y="48246"/>
                    </a:moveTo>
                    <a:lnTo>
                      <a:pt x="0" y="48872"/>
                    </a:lnTo>
                    <a:lnTo>
                      <a:pt x="0" y="0"/>
                    </a:lnTo>
                    <a:lnTo>
                      <a:pt x="6892" y="0"/>
                    </a:lnTo>
                    <a:close/>
                  </a:path>
                </a:pathLst>
              </a:custGeom>
              <a:solidFill>
                <a:srgbClr val="FFFFFF"/>
              </a:solidFill>
              <a:ln w="6263" cap="flat">
                <a:noFill/>
                <a:prstDash val="solid"/>
                <a:miter/>
              </a:ln>
            </p:spPr>
            <p:txBody>
              <a:bodyPr rtlCol="0" anchor="ctr"/>
              <a:lstStyle/>
              <a:p>
                <a:endParaRPr lang="en-US"/>
              </a:p>
            </p:txBody>
          </p:sp>
          <p:sp>
            <p:nvSpPr>
              <p:cNvPr id="244" name="Graphic 2">
                <a:extLst>
                  <a:ext uri="{FF2B5EF4-FFF2-40B4-BE49-F238E27FC236}">
                    <a16:creationId xmlns:a16="http://schemas.microsoft.com/office/drawing/2014/main" id="{42083514-A28C-4799-B859-8A5457A4B379}"/>
                  </a:ext>
                </a:extLst>
              </p:cNvPr>
              <p:cNvSpPr/>
              <p:nvPr/>
            </p:nvSpPr>
            <p:spPr>
              <a:xfrm>
                <a:off x="4820783" y="3172059"/>
                <a:ext cx="6892" cy="48872"/>
              </a:xfrm>
              <a:custGeom>
                <a:avLst/>
                <a:gdLst>
                  <a:gd name="connsiteX0" fmla="*/ 6892 w 6892"/>
                  <a:gd name="connsiteY0" fmla="*/ 48872 h 48872"/>
                  <a:gd name="connsiteX1" fmla="*/ 0 w 6892"/>
                  <a:gd name="connsiteY1" fmla="*/ 48872 h 48872"/>
                  <a:gd name="connsiteX2" fmla="*/ 0 w 6892"/>
                  <a:gd name="connsiteY2" fmla="*/ 627 h 48872"/>
                  <a:gd name="connsiteX3" fmla="*/ 6892 w 6892"/>
                  <a:gd name="connsiteY3" fmla="*/ 0 h 48872"/>
                </a:gdLst>
                <a:ahLst/>
                <a:cxnLst>
                  <a:cxn ang="0">
                    <a:pos x="connsiteX0" y="connsiteY0"/>
                  </a:cxn>
                  <a:cxn ang="0">
                    <a:pos x="connsiteX1" y="connsiteY1"/>
                  </a:cxn>
                  <a:cxn ang="0">
                    <a:pos x="connsiteX2" y="connsiteY2"/>
                  </a:cxn>
                  <a:cxn ang="0">
                    <a:pos x="connsiteX3" y="connsiteY3"/>
                  </a:cxn>
                </a:cxnLst>
                <a:rect l="l" t="t" r="r" b="b"/>
                <a:pathLst>
                  <a:path w="6892" h="48872">
                    <a:moveTo>
                      <a:pt x="6892" y="48872"/>
                    </a:moveTo>
                    <a:lnTo>
                      <a:pt x="0" y="48872"/>
                    </a:lnTo>
                    <a:lnTo>
                      <a:pt x="0" y="627"/>
                    </a:lnTo>
                    <a:lnTo>
                      <a:pt x="6892" y="0"/>
                    </a:lnTo>
                    <a:close/>
                  </a:path>
                </a:pathLst>
              </a:custGeom>
              <a:solidFill>
                <a:srgbClr val="FFFFFF"/>
              </a:solidFill>
              <a:ln w="6263" cap="flat">
                <a:noFill/>
                <a:prstDash val="solid"/>
                <a:miter/>
              </a:ln>
            </p:spPr>
            <p:txBody>
              <a:bodyPr rtlCol="0" anchor="ctr"/>
              <a:lstStyle/>
              <a:p>
                <a:endParaRPr lang="en-US"/>
              </a:p>
            </p:txBody>
          </p:sp>
          <p:sp>
            <p:nvSpPr>
              <p:cNvPr id="245" name="Graphic 2">
                <a:extLst>
                  <a:ext uri="{FF2B5EF4-FFF2-40B4-BE49-F238E27FC236}">
                    <a16:creationId xmlns:a16="http://schemas.microsoft.com/office/drawing/2014/main" id="{D1F29EBA-A144-42F9-980C-24DA85987A0B}"/>
                  </a:ext>
                </a:extLst>
              </p:cNvPr>
              <p:cNvSpPr/>
              <p:nvPr/>
            </p:nvSpPr>
            <p:spPr>
              <a:xfrm>
                <a:off x="4833315" y="3172059"/>
                <a:ext cx="7518" cy="48872"/>
              </a:xfrm>
              <a:custGeom>
                <a:avLst/>
                <a:gdLst>
                  <a:gd name="connsiteX0" fmla="*/ 7519 w 7518"/>
                  <a:gd name="connsiteY0" fmla="*/ 48246 h 48872"/>
                  <a:gd name="connsiteX1" fmla="*/ 0 w 7518"/>
                  <a:gd name="connsiteY1" fmla="*/ 48872 h 48872"/>
                  <a:gd name="connsiteX2" fmla="*/ 0 w 7518"/>
                  <a:gd name="connsiteY2" fmla="*/ 0 h 48872"/>
                  <a:gd name="connsiteX3" fmla="*/ 7519 w 7518"/>
                  <a:gd name="connsiteY3" fmla="*/ 0 h 48872"/>
                </a:gdLst>
                <a:ahLst/>
                <a:cxnLst>
                  <a:cxn ang="0">
                    <a:pos x="connsiteX0" y="connsiteY0"/>
                  </a:cxn>
                  <a:cxn ang="0">
                    <a:pos x="connsiteX1" y="connsiteY1"/>
                  </a:cxn>
                  <a:cxn ang="0">
                    <a:pos x="connsiteX2" y="connsiteY2"/>
                  </a:cxn>
                  <a:cxn ang="0">
                    <a:pos x="connsiteX3" y="connsiteY3"/>
                  </a:cxn>
                </a:cxnLst>
                <a:rect l="l" t="t" r="r" b="b"/>
                <a:pathLst>
                  <a:path w="7518" h="48872">
                    <a:moveTo>
                      <a:pt x="7519" y="48246"/>
                    </a:moveTo>
                    <a:lnTo>
                      <a:pt x="0" y="48872"/>
                    </a:lnTo>
                    <a:lnTo>
                      <a:pt x="0" y="0"/>
                    </a:lnTo>
                    <a:lnTo>
                      <a:pt x="7519" y="0"/>
                    </a:lnTo>
                    <a:close/>
                  </a:path>
                </a:pathLst>
              </a:custGeom>
              <a:solidFill>
                <a:srgbClr val="FFFFFF"/>
              </a:solidFill>
              <a:ln w="6263" cap="flat">
                <a:noFill/>
                <a:prstDash val="solid"/>
                <a:miter/>
              </a:ln>
            </p:spPr>
            <p:txBody>
              <a:bodyPr rtlCol="0" anchor="ctr"/>
              <a:lstStyle/>
              <a:p>
                <a:endParaRPr lang="en-US"/>
              </a:p>
            </p:txBody>
          </p:sp>
          <p:sp>
            <p:nvSpPr>
              <p:cNvPr id="246" name="Graphic 2">
                <a:extLst>
                  <a:ext uri="{FF2B5EF4-FFF2-40B4-BE49-F238E27FC236}">
                    <a16:creationId xmlns:a16="http://schemas.microsoft.com/office/drawing/2014/main" id="{5C7D3E87-6882-4733-A792-E35D886F560E}"/>
                  </a:ext>
                </a:extLst>
              </p:cNvPr>
              <p:cNvSpPr/>
              <p:nvPr/>
            </p:nvSpPr>
            <p:spPr>
              <a:xfrm>
                <a:off x="4846473" y="3171433"/>
                <a:ext cx="6892" cy="48872"/>
              </a:xfrm>
              <a:custGeom>
                <a:avLst/>
                <a:gdLst>
                  <a:gd name="connsiteX0" fmla="*/ 6892 w 6892"/>
                  <a:gd name="connsiteY0" fmla="*/ 48872 h 48872"/>
                  <a:gd name="connsiteX1" fmla="*/ 0 w 6892"/>
                  <a:gd name="connsiteY1" fmla="*/ 48872 h 48872"/>
                  <a:gd name="connsiteX2" fmla="*/ 0 w 6892"/>
                  <a:gd name="connsiteY2" fmla="*/ 626 h 48872"/>
                  <a:gd name="connsiteX3" fmla="*/ 6892 w 6892"/>
                  <a:gd name="connsiteY3" fmla="*/ 0 h 48872"/>
                </a:gdLst>
                <a:ahLst/>
                <a:cxnLst>
                  <a:cxn ang="0">
                    <a:pos x="connsiteX0" y="connsiteY0"/>
                  </a:cxn>
                  <a:cxn ang="0">
                    <a:pos x="connsiteX1" y="connsiteY1"/>
                  </a:cxn>
                  <a:cxn ang="0">
                    <a:pos x="connsiteX2" y="connsiteY2"/>
                  </a:cxn>
                  <a:cxn ang="0">
                    <a:pos x="connsiteX3" y="connsiteY3"/>
                  </a:cxn>
                </a:cxnLst>
                <a:rect l="l" t="t" r="r" b="b"/>
                <a:pathLst>
                  <a:path w="6892" h="48872">
                    <a:moveTo>
                      <a:pt x="6892" y="48872"/>
                    </a:moveTo>
                    <a:lnTo>
                      <a:pt x="0" y="48872"/>
                    </a:lnTo>
                    <a:lnTo>
                      <a:pt x="0" y="626"/>
                    </a:lnTo>
                    <a:lnTo>
                      <a:pt x="6892" y="0"/>
                    </a:lnTo>
                    <a:close/>
                  </a:path>
                </a:pathLst>
              </a:custGeom>
              <a:solidFill>
                <a:srgbClr val="FFFFFF"/>
              </a:solidFill>
              <a:ln w="6263" cap="flat">
                <a:noFill/>
                <a:prstDash val="solid"/>
                <a:miter/>
              </a:ln>
            </p:spPr>
            <p:txBody>
              <a:bodyPr rtlCol="0" anchor="ctr"/>
              <a:lstStyle/>
              <a:p>
                <a:endParaRPr lang="en-US"/>
              </a:p>
            </p:txBody>
          </p:sp>
          <p:sp>
            <p:nvSpPr>
              <p:cNvPr id="247" name="Graphic 2">
                <a:extLst>
                  <a:ext uri="{FF2B5EF4-FFF2-40B4-BE49-F238E27FC236}">
                    <a16:creationId xmlns:a16="http://schemas.microsoft.com/office/drawing/2014/main" id="{A0075574-5EB0-4358-A985-82DB27163023}"/>
                  </a:ext>
                </a:extLst>
              </p:cNvPr>
              <p:cNvSpPr/>
              <p:nvPr/>
            </p:nvSpPr>
            <p:spPr>
              <a:xfrm>
                <a:off x="4859004" y="3171433"/>
                <a:ext cx="6892" cy="48872"/>
              </a:xfrm>
              <a:custGeom>
                <a:avLst/>
                <a:gdLst>
                  <a:gd name="connsiteX0" fmla="*/ 6892 w 6892"/>
                  <a:gd name="connsiteY0" fmla="*/ 48246 h 48872"/>
                  <a:gd name="connsiteX1" fmla="*/ 0 w 6892"/>
                  <a:gd name="connsiteY1" fmla="*/ 48872 h 48872"/>
                  <a:gd name="connsiteX2" fmla="*/ 0 w 6892"/>
                  <a:gd name="connsiteY2" fmla="*/ 0 h 48872"/>
                  <a:gd name="connsiteX3" fmla="*/ 6892 w 6892"/>
                  <a:gd name="connsiteY3" fmla="*/ 0 h 48872"/>
                </a:gdLst>
                <a:ahLst/>
                <a:cxnLst>
                  <a:cxn ang="0">
                    <a:pos x="connsiteX0" y="connsiteY0"/>
                  </a:cxn>
                  <a:cxn ang="0">
                    <a:pos x="connsiteX1" y="connsiteY1"/>
                  </a:cxn>
                  <a:cxn ang="0">
                    <a:pos x="connsiteX2" y="connsiteY2"/>
                  </a:cxn>
                  <a:cxn ang="0">
                    <a:pos x="connsiteX3" y="connsiteY3"/>
                  </a:cxn>
                </a:cxnLst>
                <a:rect l="l" t="t" r="r" b="b"/>
                <a:pathLst>
                  <a:path w="6892" h="48872">
                    <a:moveTo>
                      <a:pt x="6892" y="48246"/>
                    </a:moveTo>
                    <a:lnTo>
                      <a:pt x="0" y="48872"/>
                    </a:lnTo>
                    <a:lnTo>
                      <a:pt x="0" y="0"/>
                    </a:lnTo>
                    <a:lnTo>
                      <a:pt x="6892" y="0"/>
                    </a:lnTo>
                    <a:close/>
                  </a:path>
                </a:pathLst>
              </a:custGeom>
              <a:solidFill>
                <a:srgbClr val="FFFFFF"/>
              </a:solidFill>
              <a:ln w="6263" cap="flat">
                <a:noFill/>
                <a:prstDash val="solid"/>
                <a:miter/>
              </a:ln>
            </p:spPr>
            <p:txBody>
              <a:bodyPr rtlCol="0" anchor="ctr"/>
              <a:lstStyle/>
              <a:p>
                <a:endParaRPr lang="en-US"/>
              </a:p>
            </p:txBody>
          </p:sp>
          <p:sp>
            <p:nvSpPr>
              <p:cNvPr id="248" name="Graphic 2">
                <a:extLst>
                  <a:ext uri="{FF2B5EF4-FFF2-40B4-BE49-F238E27FC236}">
                    <a16:creationId xmlns:a16="http://schemas.microsoft.com/office/drawing/2014/main" id="{147B0CDC-FD43-45C6-98C8-88197E1FDA19}"/>
                  </a:ext>
                </a:extLst>
              </p:cNvPr>
              <p:cNvSpPr/>
              <p:nvPr/>
            </p:nvSpPr>
            <p:spPr>
              <a:xfrm>
                <a:off x="4871535" y="3171433"/>
                <a:ext cx="7518" cy="48245"/>
              </a:xfrm>
              <a:custGeom>
                <a:avLst/>
                <a:gdLst>
                  <a:gd name="connsiteX0" fmla="*/ 7519 w 7518"/>
                  <a:gd name="connsiteY0" fmla="*/ 48246 h 48245"/>
                  <a:gd name="connsiteX1" fmla="*/ 0 w 7518"/>
                  <a:gd name="connsiteY1" fmla="*/ 48246 h 48245"/>
                  <a:gd name="connsiteX2" fmla="*/ 0 w 7518"/>
                  <a:gd name="connsiteY2" fmla="*/ 0 h 48245"/>
                  <a:gd name="connsiteX3" fmla="*/ 7519 w 7518"/>
                  <a:gd name="connsiteY3" fmla="*/ 0 h 48245"/>
                </a:gdLst>
                <a:ahLst/>
                <a:cxnLst>
                  <a:cxn ang="0">
                    <a:pos x="connsiteX0" y="connsiteY0"/>
                  </a:cxn>
                  <a:cxn ang="0">
                    <a:pos x="connsiteX1" y="connsiteY1"/>
                  </a:cxn>
                  <a:cxn ang="0">
                    <a:pos x="connsiteX2" y="connsiteY2"/>
                  </a:cxn>
                  <a:cxn ang="0">
                    <a:pos x="connsiteX3" y="connsiteY3"/>
                  </a:cxn>
                </a:cxnLst>
                <a:rect l="l" t="t" r="r" b="b"/>
                <a:pathLst>
                  <a:path w="7518" h="48245">
                    <a:moveTo>
                      <a:pt x="7519" y="48246"/>
                    </a:moveTo>
                    <a:lnTo>
                      <a:pt x="0" y="48246"/>
                    </a:lnTo>
                    <a:lnTo>
                      <a:pt x="0" y="0"/>
                    </a:lnTo>
                    <a:lnTo>
                      <a:pt x="7519" y="0"/>
                    </a:lnTo>
                    <a:close/>
                  </a:path>
                </a:pathLst>
              </a:custGeom>
              <a:solidFill>
                <a:srgbClr val="FFFFFF"/>
              </a:solidFill>
              <a:ln w="6263" cap="flat">
                <a:noFill/>
                <a:prstDash val="solid"/>
                <a:miter/>
              </a:ln>
            </p:spPr>
            <p:txBody>
              <a:bodyPr rtlCol="0" anchor="ctr"/>
              <a:lstStyle/>
              <a:p>
                <a:endParaRPr lang="en-US"/>
              </a:p>
            </p:txBody>
          </p:sp>
          <p:sp>
            <p:nvSpPr>
              <p:cNvPr id="249" name="Graphic 2">
                <a:extLst>
                  <a:ext uri="{FF2B5EF4-FFF2-40B4-BE49-F238E27FC236}">
                    <a16:creationId xmlns:a16="http://schemas.microsoft.com/office/drawing/2014/main" id="{96B093DA-9460-426F-AB6F-F8F50F1E2BD4}"/>
                  </a:ext>
                </a:extLst>
              </p:cNvPr>
              <p:cNvSpPr/>
              <p:nvPr/>
            </p:nvSpPr>
            <p:spPr>
              <a:xfrm>
                <a:off x="4884067" y="3170806"/>
                <a:ext cx="7518" cy="48872"/>
              </a:xfrm>
              <a:custGeom>
                <a:avLst/>
                <a:gdLst>
                  <a:gd name="connsiteX0" fmla="*/ 7519 w 7518"/>
                  <a:gd name="connsiteY0" fmla="*/ 48246 h 48872"/>
                  <a:gd name="connsiteX1" fmla="*/ 0 w 7518"/>
                  <a:gd name="connsiteY1" fmla="*/ 48872 h 48872"/>
                  <a:gd name="connsiteX2" fmla="*/ 0 w 7518"/>
                  <a:gd name="connsiteY2" fmla="*/ 0 h 48872"/>
                  <a:gd name="connsiteX3" fmla="*/ 7519 w 7518"/>
                  <a:gd name="connsiteY3" fmla="*/ 0 h 48872"/>
                </a:gdLst>
                <a:ahLst/>
                <a:cxnLst>
                  <a:cxn ang="0">
                    <a:pos x="connsiteX0" y="connsiteY0"/>
                  </a:cxn>
                  <a:cxn ang="0">
                    <a:pos x="connsiteX1" y="connsiteY1"/>
                  </a:cxn>
                  <a:cxn ang="0">
                    <a:pos x="connsiteX2" y="connsiteY2"/>
                  </a:cxn>
                  <a:cxn ang="0">
                    <a:pos x="connsiteX3" y="connsiteY3"/>
                  </a:cxn>
                </a:cxnLst>
                <a:rect l="l" t="t" r="r" b="b"/>
                <a:pathLst>
                  <a:path w="7518" h="48872">
                    <a:moveTo>
                      <a:pt x="7519" y="48246"/>
                    </a:moveTo>
                    <a:lnTo>
                      <a:pt x="0" y="48872"/>
                    </a:lnTo>
                    <a:lnTo>
                      <a:pt x="0" y="0"/>
                    </a:lnTo>
                    <a:lnTo>
                      <a:pt x="7519" y="0"/>
                    </a:lnTo>
                    <a:close/>
                  </a:path>
                </a:pathLst>
              </a:custGeom>
              <a:solidFill>
                <a:srgbClr val="FFFFFF"/>
              </a:solidFill>
              <a:ln w="6263" cap="flat">
                <a:noFill/>
                <a:prstDash val="solid"/>
                <a:miter/>
              </a:ln>
            </p:spPr>
            <p:txBody>
              <a:bodyPr rtlCol="0" anchor="ctr"/>
              <a:lstStyle/>
              <a:p>
                <a:endParaRPr lang="en-US"/>
              </a:p>
            </p:txBody>
          </p:sp>
          <p:sp>
            <p:nvSpPr>
              <p:cNvPr id="250" name="Graphic 2">
                <a:extLst>
                  <a:ext uri="{FF2B5EF4-FFF2-40B4-BE49-F238E27FC236}">
                    <a16:creationId xmlns:a16="http://schemas.microsoft.com/office/drawing/2014/main" id="{E362018A-CF68-401B-894F-F70F1E5A5575}"/>
                  </a:ext>
                </a:extLst>
              </p:cNvPr>
              <p:cNvSpPr/>
              <p:nvPr/>
            </p:nvSpPr>
            <p:spPr>
              <a:xfrm>
                <a:off x="4896598" y="3170806"/>
                <a:ext cx="7518" cy="48245"/>
              </a:xfrm>
              <a:custGeom>
                <a:avLst/>
                <a:gdLst>
                  <a:gd name="connsiteX0" fmla="*/ 7519 w 7518"/>
                  <a:gd name="connsiteY0" fmla="*/ 48246 h 48245"/>
                  <a:gd name="connsiteX1" fmla="*/ 0 w 7518"/>
                  <a:gd name="connsiteY1" fmla="*/ 48246 h 48245"/>
                  <a:gd name="connsiteX2" fmla="*/ 0 w 7518"/>
                  <a:gd name="connsiteY2" fmla="*/ 0 h 48245"/>
                  <a:gd name="connsiteX3" fmla="*/ 7519 w 7518"/>
                  <a:gd name="connsiteY3" fmla="*/ 0 h 48245"/>
                </a:gdLst>
                <a:ahLst/>
                <a:cxnLst>
                  <a:cxn ang="0">
                    <a:pos x="connsiteX0" y="connsiteY0"/>
                  </a:cxn>
                  <a:cxn ang="0">
                    <a:pos x="connsiteX1" y="connsiteY1"/>
                  </a:cxn>
                  <a:cxn ang="0">
                    <a:pos x="connsiteX2" y="connsiteY2"/>
                  </a:cxn>
                  <a:cxn ang="0">
                    <a:pos x="connsiteX3" y="connsiteY3"/>
                  </a:cxn>
                </a:cxnLst>
                <a:rect l="l" t="t" r="r" b="b"/>
                <a:pathLst>
                  <a:path w="7518" h="48245">
                    <a:moveTo>
                      <a:pt x="7519" y="48246"/>
                    </a:moveTo>
                    <a:lnTo>
                      <a:pt x="0" y="48246"/>
                    </a:lnTo>
                    <a:lnTo>
                      <a:pt x="0" y="0"/>
                    </a:lnTo>
                    <a:lnTo>
                      <a:pt x="7519" y="0"/>
                    </a:lnTo>
                    <a:close/>
                  </a:path>
                </a:pathLst>
              </a:custGeom>
              <a:solidFill>
                <a:srgbClr val="FFFFFF"/>
              </a:solidFill>
              <a:ln w="6263" cap="flat">
                <a:noFill/>
                <a:prstDash val="solid"/>
                <a:miter/>
              </a:ln>
            </p:spPr>
            <p:txBody>
              <a:bodyPr rtlCol="0" anchor="ctr"/>
              <a:lstStyle/>
              <a:p>
                <a:endParaRPr lang="en-US"/>
              </a:p>
            </p:txBody>
          </p:sp>
          <p:sp>
            <p:nvSpPr>
              <p:cNvPr id="251" name="Graphic 2">
                <a:extLst>
                  <a:ext uri="{FF2B5EF4-FFF2-40B4-BE49-F238E27FC236}">
                    <a16:creationId xmlns:a16="http://schemas.microsoft.com/office/drawing/2014/main" id="{54969AD7-5F05-4048-982D-9FD9550F7596}"/>
                  </a:ext>
                </a:extLst>
              </p:cNvPr>
              <p:cNvSpPr/>
              <p:nvPr/>
            </p:nvSpPr>
            <p:spPr>
              <a:xfrm>
                <a:off x="4909129" y="3170180"/>
                <a:ext cx="7518" cy="48872"/>
              </a:xfrm>
              <a:custGeom>
                <a:avLst/>
                <a:gdLst>
                  <a:gd name="connsiteX0" fmla="*/ 7519 w 7518"/>
                  <a:gd name="connsiteY0" fmla="*/ 48246 h 48872"/>
                  <a:gd name="connsiteX1" fmla="*/ 0 w 7518"/>
                  <a:gd name="connsiteY1" fmla="*/ 48872 h 48872"/>
                  <a:gd name="connsiteX2" fmla="*/ 0 w 7518"/>
                  <a:gd name="connsiteY2" fmla="*/ 627 h 48872"/>
                  <a:gd name="connsiteX3" fmla="*/ 7519 w 7518"/>
                  <a:gd name="connsiteY3" fmla="*/ 0 h 48872"/>
                </a:gdLst>
                <a:ahLst/>
                <a:cxnLst>
                  <a:cxn ang="0">
                    <a:pos x="connsiteX0" y="connsiteY0"/>
                  </a:cxn>
                  <a:cxn ang="0">
                    <a:pos x="connsiteX1" y="connsiteY1"/>
                  </a:cxn>
                  <a:cxn ang="0">
                    <a:pos x="connsiteX2" y="connsiteY2"/>
                  </a:cxn>
                  <a:cxn ang="0">
                    <a:pos x="connsiteX3" y="connsiteY3"/>
                  </a:cxn>
                </a:cxnLst>
                <a:rect l="l" t="t" r="r" b="b"/>
                <a:pathLst>
                  <a:path w="7518" h="48872">
                    <a:moveTo>
                      <a:pt x="7519" y="48246"/>
                    </a:moveTo>
                    <a:lnTo>
                      <a:pt x="0" y="48872"/>
                    </a:lnTo>
                    <a:lnTo>
                      <a:pt x="0" y="627"/>
                    </a:lnTo>
                    <a:lnTo>
                      <a:pt x="7519" y="0"/>
                    </a:lnTo>
                    <a:close/>
                  </a:path>
                </a:pathLst>
              </a:custGeom>
              <a:solidFill>
                <a:srgbClr val="FFFFFF"/>
              </a:solidFill>
              <a:ln w="6263" cap="flat">
                <a:noFill/>
                <a:prstDash val="solid"/>
                <a:miter/>
              </a:ln>
            </p:spPr>
            <p:txBody>
              <a:bodyPr rtlCol="0" anchor="ctr"/>
              <a:lstStyle/>
              <a:p>
                <a:endParaRPr lang="en-US"/>
              </a:p>
            </p:txBody>
          </p:sp>
          <p:sp>
            <p:nvSpPr>
              <p:cNvPr id="252" name="Graphic 2">
                <a:extLst>
                  <a:ext uri="{FF2B5EF4-FFF2-40B4-BE49-F238E27FC236}">
                    <a16:creationId xmlns:a16="http://schemas.microsoft.com/office/drawing/2014/main" id="{1091399C-79AB-437A-887F-D858A0BDCEB2}"/>
                  </a:ext>
                </a:extLst>
              </p:cNvPr>
              <p:cNvSpPr/>
              <p:nvPr/>
            </p:nvSpPr>
            <p:spPr>
              <a:xfrm>
                <a:off x="4921661" y="3170180"/>
                <a:ext cx="7518" cy="48245"/>
              </a:xfrm>
              <a:custGeom>
                <a:avLst/>
                <a:gdLst>
                  <a:gd name="connsiteX0" fmla="*/ 7519 w 7518"/>
                  <a:gd name="connsiteY0" fmla="*/ 48246 h 48245"/>
                  <a:gd name="connsiteX1" fmla="*/ 0 w 7518"/>
                  <a:gd name="connsiteY1" fmla="*/ 48246 h 48245"/>
                  <a:gd name="connsiteX2" fmla="*/ 0 w 7518"/>
                  <a:gd name="connsiteY2" fmla="*/ 0 h 48245"/>
                  <a:gd name="connsiteX3" fmla="*/ 7519 w 7518"/>
                  <a:gd name="connsiteY3" fmla="*/ 0 h 48245"/>
                </a:gdLst>
                <a:ahLst/>
                <a:cxnLst>
                  <a:cxn ang="0">
                    <a:pos x="connsiteX0" y="connsiteY0"/>
                  </a:cxn>
                  <a:cxn ang="0">
                    <a:pos x="connsiteX1" y="connsiteY1"/>
                  </a:cxn>
                  <a:cxn ang="0">
                    <a:pos x="connsiteX2" y="connsiteY2"/>
                  </a:cxn>
                  <a:cxn ang="0">
                    <a:pos x="connsiteX3" y="connsiteY3"/>
                  </a:cxn>
                </a:cxnLst>
                <a:rect l="l" t="t" r="r" b="b"/>
                <a:pathLst>
                  <a:path w="7518" h="48245">
                    <a:moveTo>
                      <a:pt x="7519" y="48246"/>
                    </a:moveTo>
                    <a:lnTo>
                      <a:pt x="0" y="48246"/>
                    </a:lnTo>
                    <a:lnTo>
                      <a:pt x="0" y="0"/>
                    </a:lnTo>
                    <a:lnTo>
                      <a:pt x="7519" y="0"/>
                    </a:lnTo>
                    <a:close/>
                  </a:path>
                </a:pathLst>
              </a:custGeom>
              <a:solidFill>
                <a:srgbClr val="FFFFFF"/>
              </a:solidFill>
              <a:ln w="6263" cap="flat">
                <a:noFill/>
                <a:prstDash val="solid"/>
                <a:miter/>
              </a:ln>
            </p:spPr>
            <p:txBody>
              <a:bodyPr rtlCol="0" anchor="ctr"/>
              <a:lstStyle/>
              <a:p>
                <a:endParaRPr lang="en-US"/>
              </a:p>
            </p:txBody>
          </p:sp>
          <p:sp>
            <p:nvSpPr>
              <p:cNvPr id="253" name="Graphic 2">
                <a:extLst>
                  <a:ext uri="{FF2B5EF4-FFF2-40B4-BE49-F238E27FC236}">
                    <a16:creationId xmlns:a16="http://schemas.microsoft.com/office/drawing/2014/main" id="{36A3A29A-55F1-41BD-B97C-D4F1AAB2B7CE}"/>
                  </a:ext>
                </a:extLst>
              </p:cNvPr>
              <p:cNvSpPr/>
              <p:nvPr/>
            </p:nvSpPr>
            <p:spPr>
              <a:xfrm>
                <a:off x="4934192" y="3170180"/>
                <a:ext cx="7518" cy="48245"/>
              </a:xfrm>
              <a:custGeom>
                <a:avLst/>
                <a:gdLst>
                  <a:gd name="connsiteX0" fmla="*/ 7519 w 7518"/>
                  <a:gd name="connsiteY0" fmla="*/ 47619 h 48245"/>
                  <a:gd name="connsiteX1" fmla="*/ 0 w 7518"/>
                  <a:gd name="connsiteY1" fmla="*/ 48246 h 48245"/>
                  <a:gd name="connsiteX2" fmla="*/ 0 w 7518"/>
                  <a:gd name="connsiteY2" fmla="*/ 0 h 48245"/>
                  <a:gd name="connsiteX3" fmla="*/ 7519 w 7518"/>
                  <a:gd name="connsiteY3" fmla="*/ 0 h 48245"/>
                </a:gdLst>
                <a:ahLst/>
                <a:cxnLst>
                  <a:cxn ang="0">
                    <a:pos x="connsiteX0" y="connsiteY0"/>
                  </a:cxn>
                  <a:cxn ang="0">
                    <a:pos x="connsiteX1" y="connsiteY1"/>
                  </a:cxn>
                  <a:cxn ang="0">
                    <a:pos x="connsiteX2" y="connsiteY2"/>
                  </a:cxn>
                  <a:cxn ang="0">
                    <a:pos x="connsiteX3" y="connsiteY3"/>
                  </a:cxn>
                </a:cxnLst>
                <a:rect l="l" t="t" r="r" b="b"/>
                <a:pathLst>
                  <a:path w="7518" h="48245">
                    <a:moveTo>
                      <a:pt x="7519" y="47619"/>
                    </a:moveTo>
                    <a:lnTo>
                      <a:pt x="0" y="48246"/>
                    </a:lnTo>
                    <a:lnTo>
                      <a:pt x="0" y="0"/>
                    </a:lnTo>
                    <a:lnTo>
                      <a:pt x="7519" y="0"/>
                    </a:lnTo>
                    <a:close/>
                  </a:path>
                </a:pathLst>
              </a:custGeom>
              <a:solidFill>
                <a:srgbClr val="FFFFFF"/>
              </a:solidFill>
              <a:ln w="6263" cap="flat">
                <a:noFill/>
                <a:prstDash val="solid"/>
                <a:miter/>
              </a:ln>
            </p:spPr>
            <p:txBody>
              <a:bodyPr rtlCol="0" anchor="ctr"/>
              <a:lstStyle/>
              <a:p>
                <a:endParaRPr lang="en-US"/>
              </a:p>
            </p:txBody>
          </p:sp>
          <p:sp>
            <p:nvSpPr>
              <p:cNvPr id="254" name="Graphic 2">
                <a:extLst>
                  <a:ext uri="{FF2B5EF4-FFF2-40B4-BE49-F238E27FC236}">
                    <a16:creationId xmlns:a16="http://schemas.microsoft.com/office/drawing/2014/main" id="{265F3027-A174-4AC4-B900-234173712A6D}"/>
                  </a:ext>
                </a:extLst>
              </p:cNvPr>
              <p:cNvSpPr/>
              <p:nvPr/>
            </p:nvSpPr>
            <p:spPr>
              <a:xfrm>
                <a:off x="4946724" y="3169553"/>
                <a:ext cx="6892" cy="48245"/>
              </a:xfrm>
              <a:custGeom>
                <a:avLst/>
                <a:gdLst>
                  <a:gd name="connsiteX0" fmla="*/ 6892 w 6892"/>
                  <a:gd name="connsiteY0" fmla="*/ 48246 h 48245"/>
                  <a:gd name="connsiteX1" fmla="*/ 0 w 6892"/>
                  <a:gd name="connsiteY1" fmla="*/ 48246 h 48245"/>
                  <a:gd name="connsiteX2" fmla="*/ 0 w 6892"/>
                  <a:gd name="connsiteY2" fmla="*/ 0 h 48245"/>
                  <a:gd name="connsiteX3" fmla="*/ 6892 w 6892"/>
                  <a:gd name="connsiteY3" fmla="*/ 0 h 48245"/>
                </a:gdLst>
                <a:ahLst/>
                <a:cxnLst>
                  <a:cxn ang="0">
                    <a:pos x="connsiteX0" y="connsiteY0"/>
                  </a:cxn>
                  <a:cxn ang="0">
                    <a:pos x="connsiteX1" y="connsiteY1"/>
                  </a:cxn>
                  <a:cxn ang="0">
                    <a:pos x="connsiteX2" y="connsiteY2"/>
                  </a:cxn>
                  <a:cxn ang="0">
                    <a:pos x="connsiteX3" y="connsiteY3"/>
                  </a:cxn>
                </a:cxnLst>
                <a:rect l="l" t="t" r="r" b="b"/>
                <a:pathLst>
                  <a:path w="6892" h="48245">
                    <a:moveTo>
                      <a:pt x="6892" y="48246"/>
                    </a:moveTo>
                    <a:lnTo>
                      <a:pt x="0" y="48246"/>
                    </a:lnTo>
                    <a:lnTo>
                      <a:pt x="0" y="0"/>
                    </a:lnTo>
                    <a:lnTo>
                      <a:pt x="6892" y="0"/>
                    </a:lnTo>
                    <a:close/>
                  </a:path>
                </a:pathLst>
              </a:custGeom>
              <a:solidFill>
                <a:srgbClr val="FFFFFF"/>
              </a:solidFill>
              <a:ln w="6263" cap="flat">
                <a:noFill/>
                <a:prstDash val="solid"/>
                <a:miter/>
              </a:ln>
            </p:spPr>
            <p:txBody>
              <a:bodyPr rtlCol="0" anchor="ctr"/>
              <a:lstStyle/>
              <a:p>
                <a:endParaRPr lang="en-US"/>
              </a:p>
            </p:txBody>
          </p:sp>
          <p:sp>
            <p:nvSpPr>
              <p:cNvPr id="255" name="Graphic 2">
                <a:extLst>
                  <a:ext uri="{FF2B5EF4-FFF2-40B4-BE49-F238E27FC236}">
                    <a16:creationId xmlns:a16="http://schemas.microsoft.com/office/drawing/2014/main" id="{317FDF5F-9D7E-4963-8C0E-C17581808C8E}"/>
                  </a:ext>
                </a:extLst>
              </p:cNvPr>
              <p:cNvSpPr/>
              <p:nvPr/>
            </p:nvSpPr>
            <p:spPr>
              <a:xfrm>
                <a:off x="4959255" y="3169553"/>
                <a:ext cx="6892" cy="48245"/>
              </a:xfrm>
              <a:custGeom>
                <a:avLst/>
                <a:gdLst>
                  <a:gd name="connsiteX0" fmla="*/ 6892 w 6892"/>
                  <a:gd name="connsiteY0" fmla="*/ 47619 h 48245"/>
                  <a:gd name="connsiteX1" fmla="*/ 0 w 6892"/>
                  <a:gd name="connsiteY1" fmla="*/ 48246 h 48245"/>
                  <a:gd name="connsiteX2" fmla="*/ 0 w 6892"/>
                  <a:gd name="connsiteY2" fmla="*/ 0 h 48245"/>
                  <a:gd name="connsiteX3" fmla="*/ 6892 w 6892"/>
                  <a:gd name="connsiteY3" fmla="*/ 0 h 48245"/>
                </a:gdLst>
                <a:ahLst/>
                <a:cxnLst>
                  <a:cxn ang="0">
                    <a:pos x="connsiteX0" y="connsiteY0"/>
                  </a:cxn>
                  <a:cxn ang="0">
                    <a:pos x="connsiteX1" y="connsiteY1"/>
                  </a:cxn>
                  <a:cxn ang="0">
                    <a:pos x="connsiteX2" y="connsiteY2"/>
                  </a:cxn>
                  <a:cxn ang="0">
                    <a:pos x="connsiteX3" y="connsiteY3"/>
                  </a:cxn>
                </a:cxnLst>
                <a:rect l="l" t="t" r="r" b="b"/>
                <a:pathLst>
                  <a:path w="6892" h="48245">
                    <a:moveTo>
                      <a:pt x="6892" y="47619"/>
                    </a:moveTo>
                    <a:lnTo>
                      <a:pt x="0" y="48246"/>
                    </a:lnTo>
                    <a:lnTo>
                      <a:pt x="0" y="0"/>
                    </a:lnTo>
                    <a:lnTo>
                      <a:pt x="6892" y="0"/>
                    </a:lnTo>
                    <a:close/>
                  </a:path>
                </a:pathLst>
              </a:custGeom>
              <a:solidFill>
                <a:srgbClr val="FFFFFF"/>
              </a:solidFill>
              <a:ln w="6263" cap="flat">
                <a:noFill/>
                <a:prstDash val="solid"/>
                <a:miter/>
              </a:ln>
            </p:spPr>
            <p:txBody>
              <a:bodyPr rtlCol="0" anchor="ctr"/>
              <a:lstStyle/>
              <a:p>
                <a:endParaRPr lang="en-US"/>
              </a:p>
            </p:txBody>
          </p:sp>
          <p:sp>
            <p:nvSpPr>
              <p:cNvPr id="256" name="Graphic 2">
                <a:extLst>
                  <a:ext uri="{FF2B5EF4-FFF2-40B4-BE49-F238E27FC236}">
                    <a16:creationId xmlns:a16="http://schemas.microsoft.com/office/drawing/2014/main" id="{80D86F32-86C6-428D-BEF4-7D34D471AE79}"/>
                  </a:ext>
                </a:extLst>
              </p:cNvPr>
              <p:cNvSpPr/>
              <p:nvPr/>
            </p:nvSpPr>
            <p:spPr>
              <a:xfrm>
                <a:off x="4971786" y="3168926"/>
                <a:ext cx="6892" cy="48245"/>
              </a:xfrm>
              <a:custGeom>
                <a:avLst/>
                <a:gdLst>
                  <a:gd name="connsiteX0" fmla="*/ 6892 w 6892"/>
                  <a:gd name="connsiteY0" fmla="*/ 48246 h 48245"/>
                  <a:gd name="connsiteX1" fmla="*/ 0 w 6892"/>
                  <a:gd name="connsiteY1" fmla="*/ 48246 h 48245"/>
                  <a:gd name="connsiteX2" fmla="*/ 0 w 6892"/>
                  <a:gd name="connsiteY2" fmla="*/ 627 h 48245"/>
                  <a:gd name="connsiteX3" fmla="*/ 6892 w 6892"/>
                  <a:gd name="connsiteY3" fmla="*/ 0 h 48245"/>
                </a:gdLst>
                <a:ahLst/>
                <a:cxnLst>
                  <a:cxn ang="0">
                    <a:pos x="connsiteX0" y="connsiteY0"/>
                  </a:cxn>
                  <a:cxn ang="0">
                    <a:pos x="connsiteX1" y="connsiteY1"/>
                  </a:cxn>
                  <a:cxn ang="0">
                    <a:pos x="connsiteX2" y="connsiteY2"/>
                  </a:cxn>
                  <a:cxn ang="0">
                    <a:pos x="connsiteX3" y="connsiteY3"/>
                  </a:cxn>
                </a:cxnLst>
                <a:rect l="l" t="t" r="r" b="b"/>
                <a:pathLst>
                  <a:path w="6892" h="48245">
                    <a:moveTo>
                      <a:pt x="6892" y="48246"/>
                    </a:moveTo>
                    <a:lnTo>
                      <a:pt x="0" y="48246"/>
                    </a:lnTo>
                    <a:lnTo>
                      <a:pt x="0" y="627"/>
                    </a:lnTo>
                    <a:lnTo>
                      <a:pt x="6892" y="0"/>
                    </a:lnTo>
                    <a:close/>
                  </a:path>
                </a:pathLst>
              </a:custGeom>
              <a:solidFill>
                <a:srgbClr val="FFFFFF"/>
              </a:solidFill>
              <a:ln w="6263" cap="flat">
                <a:noFill/>
                <a:prstDash val="solid"/>
                <a:miter/>
              </a:ln>
            </p:spPr>
            <p:txBody>
              <a:bodyPr rtlCol="0" anchor="ctr"/>
              <a:lstStyle/>
              <a:p>
                <a:endParaRPr lang="en-US"/>
              </a:p>
            </p:txBody>
          </p:sp>
          <p:sp>
            <p:nvSpPr>
              <p:cNvPr id="257" name="Graphic 2">
                <a:extLst>
                  <a:ext uri="{FF2B5EF4-FFF2-40B4-BE49-F238E27FC236}">
                    <a16:creationId xmlns:a16="http://schemas.microsoft.com/office/drawing/2014/main" id="{729D4F91-5085-4398-9CC6-F2E73A185A60}"/>
                  </a:ext>
                </a:extLst>
              </p:cNvPr>
              <p:cNvSpPr/>
              <p:nvPr/>
            </p:nvSpPr>
            <p:spPr>
              <a:xfrm>
                <a:off x="4983691" y="3168926"/>
                <a:ext cx="6892" cy="48245"/>
              </a:xfrm>
              <a:custGeom>
                <a:avLst/>
                <a:gdLst>
                  <a:gd name="connsiteX0" fmla="*/ 6892 w 6892"/>
                  <a:gd name="connsiteY0" fmla="*/ 47619 h 48245"/>
                  <a:gd name="connsiteX1" fmla="*/ 0 w 6892"/>
                  <a:gd name="connsiteY1" fmla="*/ 48246 h 48245"/>
                  <a:gd name="connsiteX2" fmla="*/ 0 w 6892"/>
                  <a:gd name="connsiteY2" fmla="*/ 0 h 48245"/>
                  <a:gd name="connsiteX3" fmla="*/ 6892 w 6892"/>
                  <a:gd name="connsiteY3" fmla="*/ 0 h 48245"/>
                </a:gdLst>
                <a:ahLst/>
                <a:cxnLst>
                  <a:cxn ang="0">
                    <a:pos x="connsiteX0" y="connsiteY0"/>
                  </a:cxn>
                  <a:cxn ang="0">
                    <a:pos x="connsiteX1" y="connsiteY1"/>
                  </a:cxn>
                  <a:cxn ang="0">
                    <a:pos x="connsiteX2" y="connsiteY2"/>
                  </a:cxn>
                  <a:cxn ang="0">
                    <a:pos x="connsiteX3" y="connsiteY3"/>
                  </a:cxn>
                </a:cxnLst>
                <a:rect l="l" t="t" r="r" b="b"/>
                <a:pathLst>
                  <a:path w="6892" h="48245">
                    <a:moveTo>
                      <a:pt x="6892" y="47619"/>
                    </a:moveTo>
                    <a:lnTo>
                      <a:pt x="0" y="48246"/>
                    </a:lnTo>
                    <a:lnTo>
                      <a:pt x="0" y="0"/>
                    </a:lnTo>
                    <a:lnTo>
                      <a:pt x="6892" y="0"/>
                    </a:lnTo>
                    <a:close/>
                  </a:path>
                </a:pathLst>
              </a:custGeom>
              <a:solidFill>
                <a:srgbClr val="FFFFFF"/>
              </a:solidFill>
              <a:ln w="6263" cap="flat">
                <a:noFill/>
                <a:prstDash val="solid"/>
                <a:miter/>
              </a:ln>
            </p:spPr>
            <p:txBody>
              <a:bodyPr rtlCol="0" anchor="ctr"/>
              <a:lstStyle/>
              <a:p>
                <a:endParaRPr lang="en-US"/>
              </a:p>
            </p:txBody>
          </p:sp>
          <p:sp>
            <p:nvSpPr>
              <p:cNvPr id="258" name="Graphic 2">
                <a:extLst>
                  <a:ext uri="{FF2B5EF4-FFF2-40B4-BE49-F238E27FC236}">
                    <a16:creationId xmlns:a16="http://schemas.microsoft.com/office/drawing/2014/main" id="{18AA2CD8-B61B-40A1-A649-A25A503BE5AE}"/>
                  </a:ext>
                </a:extLst>
              </p:cNvPr>
              <p:cNvSpPr/>
              <p:nvPr/>
            </p:nvSpPr>
            <p:spPr>
              <a:xfrm>
                <a:off x="4996222" y="3168926"/>
                <a:ext cx="6892" cy="47619"/>
              </a:xfrm>
              <a:custGeom>
                <a:avLst/>
                <a:gdLst>
                  <a:gd name="connsiteX0" fmla="*/ 6892 w 6892"/>
                  <a:gd name="connsiteY0" fmla="*/ 47619 h 47619"/>
                  <a:gd name="connsiteX1" fmla="*/ 0 w 6892"/>
                  <a:gd name="connsiteY1" fmla="*/ 47619 h 47619"/>
                  <a:gd name="connsiteX2" fmla="*/ 0 w 6892"/>
                  <a:gd name="connsiteY2" fmla="*/ 0 h 47619"/>
                  <a:gd name="connsiteX3" fmla="*/ 6892 w 6892"/>
                  <a:gd name="connsiteY3" fmla="*/ 0 h 47619"/>
                </a:gdLst>
                <a:ahLst/>
                <a:cxnLst>
                  <a:cxn ang="0">
                    <a:pos x="connsiteX0" y="connsiteY0"/>
                  </a:cxn>
                  <a:cxn ang="0">
                    <a:pos x="connsiteX1" y="connsiteY1"/>
                  </a:cxn>
                  <a:cxn ang="0">
                    <a:pos x="connsiteX2" y="connsiteY2"/>
                  </a:cxn>
                  <a:cxn ang="0">
                    <a:pos x="connsiteX3" y="connsiteY3"/>
                  </a:cxn>
                </a:cxnLst>
                <a:rect l="l" t="t" r="r" b="b"/>
                <a:pathLst>
                  <a:path w="6892" h="47619">
                    <a:moveTo>
                      <a:pt x="6892" y="47619"/>
                    </a:moveTo>
                    <a:lnTo>
                      <a:pt x="0" y="47619"/>
                    </a:lnTo>
                    <a:lnTo>
                      <a:pt x="0" y="0"/>
                    </a:lnTo>
                    <a:lnTo>
                      <a:pt x="6892" y="0"/>
                    </a:lnTo>
                    <a:close/>
                  </a:path>
                </a:pathLst>
              </a:custGeom>
              <a:solidFill>
                <a:srgbClr val="FFFFFF"/>
              </a:solidFill>
              <a:ln w="6263" cap="flat">
                <a:noFill/>
                <a:prstDash val="solid"/>
                <a:miter/>
              </a:ln>
            </p:spPr>
            <p:txBody>
              <a:bodyPr rtlCol="0" anchor="ctr"/>
              <a:lstStyle/>
              <a:p>
                <a:endParaRPr lang="en-US"/>
              </a:p>
            </p:txBody>
          </p:sp>
        </p:grpSp>
        <p:grpSp>
          <p:nvGrpSpPr>
            <p:cNvPr id="259" name="Graphic 2">
              <a:extLst>
                <a:ext uri="{FF2B5EF4-FFF2-40B4-BE49-F238E27FC236}">
                  <a16:creationId xmlns:a16="http://schemas.microsoft.com/office/drawing/2014/main" id="{E92D474D-DF1B-4E6A-BF5A-A510D8E76332}"/>
                </a:ext>
              </a:extLst>
            </p:cNvPr>
            <p:cNvGrpSpPr/>
            <p:nvPr/>
          </p:nvGrpSpPr>
          <p:grpSpPr>
            <a:xfrm>
              <a:off x="4795094" y="3173312"/>
              <a:ext cx="208020" cy="48245"/>
              <a:chOff x="4795094" y="3173312"/>
              <a:chExt cx="208020" cy="48245"/>
            </a:xfrm>
            <a:solidFill>
              <a:srgbClr val="FF9085"/>
            </a:solidFill>
          </p:grpSpPr>
          <p:sp>
            <p:nvSpPr>
              <p:cNvPr id="260" name="Graphic 2">
                <a:extLst>
                  <a:ext uri="{FF2B5EF4-FFF2-40B4-BE49-F238E27FC236}">
                    <a16:creationId xmlns:a16="http://schemas.microsoft.com/office/drawing/2014/main" id="{B62A7392-D207-40C0-B17A-848E19752DDD}"/>
                  </a:ext>
                </a:extLst>
              </p:cNvPr>
              <p:cNvSpPr/>
              <p:nvPr/>
            </p:nvSpPr>
            <p:spPr>
              <a:xfrm>
                <a:off x="4795094" y="3180205"/>
                <a:ext cx="7518" cy="41353"/>
              </a:xfrm>
              <a:custGeom>
                <a:avLst/>
                <a:gdLst>
                  <a:gd name="connsiteX0" fmla="*/ 7519 w 7518"/>
                  <a:gd name="connsiteY0" fmla="*/ 41354 h 41353"/>
                  <a:gd name="connsiteX1" fmla="*/ 0 w 7518"/>
                  <a:gd name="connsiteY1" fmla="*/ 41354 h 41353"/>
                  <a:gd name="connsiteX2" fmla="*/ 0 w 7518"/>
                  <a:gd name="connsiteY2" fmla="*/ 0 h 41353"/>
                  <a:gd name="connsiteX3" fmla="*/ 7519 w 7518"/>
                  <a:gd name="connsiteY3" fmla="*/ 0 h 41353"/>
                </a:gdLst>
                <a:ahLst/>
                <a:cxnLst>
                  <a:cxn ang="0">
                    <a:pos x="connsiteX0" y="connsiteY0"/>
                  </a:cxn>
                  <a:cxn ang="0">
                    <a:pos x="connsiteX1" y="connsiteY1"/>
                  </a:cxn>
                  <a:cxn ang="0">
                    <a:pos x="connsiteX2" y="connsiteY2"/>
                  </a:cxn>
                  <a:cxn ang="0">
                    <a:pos x="connsiteX3" y="connsiteY3"/>
                  </a:cxn>
                </a:cxnLst>
                <a:rect l="l" t="t" r="r" b="b"/>
                <a:pathLst>
                  <a:path w="7518" h="41353">
                    <a:moveTo>
                      <a:pt x="7519" y="41354"/>
                    </a:moveTo>
                    <a:lnTo>
                      <a:pt x="0" y="41354"/>
                    </a:lnTo>
                    <a:lnTo>
                      <a:pt x="0" y="0"/>
                    </a:lnTo>
                    <a:lnTo>
                      <a:pt x="7519" y="0"/>
                    </a:lnTo>
                    <a:close/>
                  </a:path>
                </a:pathLst>
              </a:custGeom>
              <a:solidFill>
                <a:srgbClr val="FF9085"/>
              </a:solidFill>
              <a:ln w="6263" cap="flat">
                <a:noFill/>
                <a:prstDash val="solid"/>
                <a:miter/>
              </a:ln>
            </p:spPr>
            <p:txBody>
              <a:bodyPr rtlCol="0" anchor="ctr"/>
              <a:lstStyle/>
              <a:p>
                <a:endParaRPr lang="en-US"/>
              </a:p>
            </p:txBody>
          </p:sp>
          <p:sp>
            <p:nvSpPr>
              <p:cNvPr id="261" name="Graphic 2">
                <a:extLst>
                  <a:ext uri="{FF2B5EF4-FFF2-40B4-BE49-F238E27FC236}">
                    <a16:creationId xmlns:a16="http://schemas.microsoft.com/office/drawing/2014/main" id="{7EB96E58-4535-4D24-98B3-A7DB218CB010}"/>
                  </a:ext>
                </a:extLst>
              </p:cNvPr>
              <p:cNvSpPr/>
              <p:nvPr/>
            </p:nvSpPr>
            <p:spPr>
              <a:xfrm>
                <a:off x="4808252" y="3215919"/>
                <a:ext cx="6892" cy="5639"/>
              </a:xfrm>
              <a:custGeom>
                <a:avLst/>
                <a:gdLst>
                  <a:gd name="connsiteX0" fmla="*/ 6892 w 6892"/>
                  <a:gd name="connsiteY0" fmla="*/ 5013 h 5639"/>
                  <a:gd name="connsiteX1" fmla="*/ 0 w 6892"/>
                  <a:gd name="connsiteY1" fmla="*/ 5639 h 5639"/>
                  <a:gd name="connsiteX2" fmla="*/ 0 w 6892"/>
                  <a:gd name="connsiteY2" fmla="*/ 627 h 5639"/>
                  <a:gd name="connsiteX3" fmla="*/ 6892 w 6892"/>
                  <a:gd name="connsiteY3" fmla="*/ 0 h 5639"/>
                </a:gdLst>
                <a:ahLst/>
                <a:cxnLst>
                  <a:cxn ang="0">
                    <a:pos x="connsiteX0" y="connsiteY0"/>
                  </a:cxn>
                  <a:cxn ang="0">
                    <a:pos x="connsiteX1" y="connsiteY1"/>
                  </a:cxn>
                  <a:cxn ang="0">
                    <a:pos x="connsiteX2" y="connsiteY2"/>
                  </a:cxn>
                  <a:cxn ang="0">
                    <a:pos x="connsiteX3" y="connsiteY3"/>
                  </a:cxn>
                </a:cxnLst>
                <a:rect l="l" t="t" r="r" b="b"/>
                <a:pathLst>
                  <a:path w="6892" h="5639">
                    <a:moveTo>
                      <a:pt x="6892" y="5013"/>
                    </a:moveTo>
                    <a:lnTo>
                      <a:pt x="0" y="5639"/>
                    </a:lnTo>
                    <a:lnTo>
                      <a:pt x="0" y="627"/>
                    </a:lnTo>
                    <a:lnTo>
                      <a:pt x="6892" y="0"/>
                    </a:lnTo>
                    <a:close/>
                  </a:path>
                </a:pathLst>
              </a:custGeom>
              <a:solidFill>
                <a:srgbClr val="FF9085"/>
              </a:solidFill>
              <a:ln w="6263" cap="flat">
                <a:noFill/>
                <a:prstDash val="solid"/>
                <a:miter/>
              </a:ln>
            </p:spPr>
            <p:txBody>
              <a:bodyPr rtlCol="0" anchor="ctr"/>
              <a:lstStyle/>
              <a:p>
                <a:endParaRPr lang="en-US"/>
              </a:p>
            </p:txBody>
          </p:sp>
          <p:sp>
            <p:nvSpPr>
              <p:cNvPr id="262" name="Graphic 2">
                <a:extLst>
                  <a:ext uri="{FF2B5EF4-FFF2-40B4-BE49-F238E27FC236}">
                    <a16:creationId xmlns:a16="http://schemas.microsoft.com/office/drawing/2014/main" id="{29C5CE1F-390A-4765-9861-93ABB9BF718A}"/>
                  </a:ext>
                </a:extLst>
              </p:cNvPr>
              <p:cNvSpPr/>
              <p:nvPr/>
            </p:nvSpPr>
            <p:spPr>
              <a:xfrm>
                <a:off x="4820783" y="3192736"/>
                <a:ext cx="6892" cy="28195"/>
              </a:xfrm>
              <a:custGeom>
                <a:avLst/>
                <a:gdLst>
                  <a:gd name="connsiteX0" fmla="*/ 6892 w 6892"/>
                  <a:gd name="connsiteY0" fmla="*/ 28196 h 28195"/>
                  <a:gd name="connsiteX1" fmla="*/ 0 w 6892"/>
                  <a:gd name="connsiteY1" fmla="*/ 28196 h 28195"/>
                  <a:gd name="connsiteX2" fmla="*/ 0 w 6892"/>
                  <a:gd name="connsiteY2" fmla="*/ 0 h 28195"/>
                  <a:gd name="connsiteX3" fmla="*/ 6892 w 6892"/>
                  <a:gd name="connsiteY3" fmla="*/ 0 h 28195"/>
                </a:gdLst>
                <a:ahLst/>
                <a:cxnLst>
                  <a:cxn ang="0">
                    <a:pos x="connsiteX0" y="connsiteY0"/>
                  </a:cxn>
                  <a:cxn ang="0">
                    <a:pos x="connsiteX1" y="connsiteY1"/>
                  </a:cxn>
                  <a:cxn ang="0">
                    <a:pos x="connsiteX2" y="connsiteY2"/>
                  </a:cxn>
                  <a:cxn ang="0">
                    <a:pos x="connsiteX3" y="connsiteY3"/>
                  </a:cxn>
                </a:cxnLst>
                <a:rect l="l" t="t" r="r" b="b"/>
                <a:pathLst>
                  <a:path w="6892" h="28195">
                    <a:moveTo>
                      <a:pt x="6892" y="28196"/>
                    </a:moveTo>
                    <a:lnTo>
                      <a:pt x="0" y="28196"/>
                    </a:lnTo>
                    <a:lnTo>
                      <a:pt x="0" y="0"/>
                    </a:lnTo>
                    <a:lnTo>
                      <a:pt x="6892" y="0"/>
                    </a:lnTo>
                    <a:close/>
                  </a:path>
                </a:pathLst>
              </a:custGeom>
              <a:solidFill>
                <a:srgbClr val="FF9085"/>
              </a:solidFill>
              <a:ln w="6263" cap="flat">
                <a:noFill/>
                <a:prstDash val="solid"/>
                <a:miter/>
              </a:ln>
            </p:spPr>
            <p:txBody>
              <a:bodyPr rtlCol="0" anchor="ctr"/>
              <a:lstStyle/>
              <a:p>
                <a:endParaRPr lang="en-US"/>
              </a:p>
            </p:txBody>
          </p:sp>
          <p:sp>
            <p:nvSpPr>
              <p:cNvPr id="263" name="Graphic 2">
                <a:extLst>
                  <a:ext uri="{FF2B5EF4-FFF2-40B4-BE49-F238E27FC236}">
                    <a16:creationId xmlns:a16="http://schemas.microsoft.com/office/drawing/2014/main" id="{B5D590DA-8619-40AE-8B11-5D06A8E7FA13}"/>
                  </a:ext>
                </a:extLst>
              </p:cNvPr>
              <p:cNvSpPr/>
              <p:nvPr/>
            </p:nvSpPr>
            <p:spPr>
              <a:xfrm>
                <a:off x="4833315" y="3208400"/>
                <a:ext cx="7518" cy="12531"/>
              </a:xfrm>
              <a:custGeom>
                <a:avLst/>
                <a:gdLst>
                  <a:gd name="connsiteX0" fmla="*/ 7519 w 7518"/>
                  <a:gd name="connsiteY0" fmla="*/ 11905 h 12531"/>
                  <a:gd name="connsiteX1" fmla="*/ 0 w 7518"/>
                  <a:gd name="connsiteY1" fmla="*/ 12531 h 12531"/>
                  <a:gd name="connsiteX2" fmla="*/ 0 w 7518"/>
                  <a:gd name="connsiteY2" fmla="*/ 0 h 12531"/>
                  <a:gd name="connsiteX3" fmla="*/ 7519 w 7518"/>
                  <a:gd name="connsiteY3" fmla="*/ 0 h 12531"/>
                </a:gdLst>
                <a:ahLst/>
                <a:cxnLst>
                  <a:cxn ang="0">
                    <a:pos x="connsiteX0" y="connsiteY0"/>
                  </a:cxn>
                  <a:cxn ang="0">
                    <a:pos x="connsiteX1" y="connsiteY1"/>
                  </a:cxn>
                  <a:cxn ang="0">
                    <a:pos x="connsiteX2" y="connsiteY2"/>
                  </a:cxn>
                  <a:cxn ang="0">
                    <a:pos x="connsiteX3" y="connsiteY3"/>
                  </a:cxn>
                </a:cxnLst>
                <a:rect l="l" t="t" r="r" b="b"/>
                <a:pathLst>
                  <a:path w="7518" h="12531">
                    <a:moveTo>
                      <a:pt x="7519" y="11905"/>
                    </a:moveTo>
                    <a:lnTo>
                      <a:pt x="0" y="12531"/>
                    </a:lnTo>
                    <a:lnTo>
                      <a:pt x="0" y="0"/>
                    </a:lnTo>
                    <a:lnTo>
                      <a:pt x="7519" y="0"/>
                    </a:lnTo>
                    <a:close/>
                  </a:path>
                </a:pathLst>
              </a:custGeom>
              <a:solidFill>
                <a:srgbClr val="FF9085"/>
              </a:solidFill>
              <a:ln w="6263" cap="flat">
                <a:noFill/>
                <a:prstDash val="solid"/>
                <a:miter/>
              </a:ln>
            </p:spPr>
            <p:txBody>
              <a:bodyPr rtlCol="0" anchor="ctr"/>
              <a:lstStyle/>
              <a:p>
                <a:endParaRPr lang="en-US"/>
              </a:p>
            </p:txBody>
          </p:sp>
          <p:sp>
            <p:nvSpPr>
              <p:cNvPr id="264" name="Graphic 2">
                <a:extLst>
                  <a:ext uri="{FF2B5EF4-FFF2-40B4-BE49-F238E27FC236}">
                    <a16:creationId xmlns:a16="http://schemas.microsoft.com/office/drawing/2014/main" id="{8365E352-DCD6-4E9E-85EA-F864D97989A7}"/>
                  </a:ext>
                </a:extLst>
              </p:cNvPr>
              <p:cNvSpPr/>
              <p:nvPr/>
            </p:nvSpPr>
            <p:spPr>
              <a:xfrm>
                <a:off x="4846473" y="3188977"/>
                <a:ext cx="6892" cy="31328"/>
              </a:xfrm>
              <a:custGeom>
                <a:avLst/>
                <a:gdLst>
                  <a:gd name="connsiteX0" fmla="*/ 6892 w 6892"/>
                  <a:gd name="connsiteY0" fmla="*/ 31328 h 31328"/>
                  <a:gd name="connsiteX1" fmla="*/ 0 w 6892"/>
                  <a:gd name="connsiteY1" fmla="*/ 31328 h 31328"/>
                  <a:gd name="connsiteX2" fmla="*/ 0 w 6892"/>
                  <a:gd name="connsiteY2" fmla="*/ 0 h 31328"/>
                  <a:gd name="connsiteX3" fmla="*/ 6892 w 6892"/>
                  <a:gd name="connsiteY3" fmla="*/ 0 h 31328"/>
                </a:gdLst>
                <a:ahLst/>
                <a:cxnLst>
                  <a:cxn ang="0">
                    <a:pos x="connsiteX0" y="connsiteY0"/>
                  </a:cxn>
                  <a:cxn ang="0">
                    <a:pos x="connsiteX1" y="connsiteY1"/>
                  </a:cxn>
                  <a:cxn ang="0">
                    <a:pos x="connsiteX2" y="connsiteY2"/>
                  </a:cxn>
                  <a:cxn ang="0">
                    <a:pos x="connsiteX3" y="connsiteY3"/>
                  </a:cxn>
                </a:cxnLst>
                <a:rect l="l" t="t" r="r" b="b"/>
                <a:pathLst>
                  <a:path w="6892" h="31328">
                    <a:moveTo>
                      <a:pt x="6892" y="31328"/>
                    </a:moveTo>
                    <a:lnTo>
                      <a:pt x="0" y="31328"/>
                    </a:lnTo>
                    <a:lnTo>
                      <a:pt x="0" y="0"/>
                    </a:lnTo>
                    <a:lnTo>
                      <a:pt x="6892" y="0"/>
                    </a:lnTo>
                    <a:close/>
                  </a:path>
                </a:pathLst>
              </a:custGeom>
              <a:solidFill>
                <a:srgbClr val="FF9085"/>
              </a:solidFill>
              <a:ln w="6263" cap="flat">
                <a:noFill/>
                <a:prstDash val="solid"/>
                <a:miter/>
              </a:ln>
            </p:spPr>
            <p:txBody>
              <a:bodyPr rtlCol="0" anchor="ctr"/>
              <a:lstStyle/>
              <a:p>
                <a:endParaRPr lang="en-US"/>
              </a:p>
            </p:txBody>
          </p:sp>
          <p:sp>
            <p:nvSpPr>
              <p:cNvPr id="265" name="Graphic 2">
                <a:extLst>
                  <a:ext uri="{FF2B5EF4-FFF2-40B4-BE49-F238E27FC236}">
                    <a16:creationId xmlns:a16="http://schemas.microsoft.com/office/drawing/2014/main" id="{80630F18-46C8-44F1-BBBE-B65674C67202}"/>
                  </a:ext>
                </a:extLst>
              </p:cNvPr>
              <p:cNvSpPr/>
              <p:nvPr/>
            </p:nvSpPr>
            <p:spPr>
              <a:xfrm>
                <a:off x="4859004" y="3198375"/>
                <a:ext cx="6892" cy="21929"/>
              </a:xfrm>
              <a:custGeom>
                <a:avLst/>
                <a:gdLst>
                  <a:gd name="connsiteX0" fmla="*/ 6892 w 6892"/>
                  <a:gd name="connsiteY0" fmla="*/ 21303 h 21929"/>
                  <a:gd name="connsiteX1" fmla="*/ 0 w 6892"/>
                  <a:gd name="connsiteY1" fmla="*/ 21930 h 21929"/>
                  <a:gd name="connsiteX2" fmla="*/ 0 w 6892"/>
                  <a:gd name="connsiteY2" fmla="*/ 0 h 21929"/>
                  <a:gd name="connsiteX3" fmla="*/ 6892 w 6892"/>
                  <a:gd name="connsiteY3" fmla="*/ 0 h 21929"/>
                </a:gdLst>
                <a:ahLst/>
                <a:cxnLst>
                  <a:cxn ang="0">
                    <a:pos x="connsiteX0" y="connsiteY0"/>
                  </a:cxn>
                  <a:cxn ang="0">
                    <a:pos x="connsiteX1" y="connsiteY1"/>
                  </a:cxn>
                  <a:cxn ang="0">
                    <a:pos x="connsiteX2" y="connsiteY2"/>
                  </a:cxn>
                  <a:cxn ang="0">
                    <a:pos x="connsiteX3" y="connsiteY3"/>
                  </a:cxn>
                </a:cxnLst>
                <a:rect l="l" t="t" r="r" b="b"/>
                <a:pathLst>
                  <a:path w="6892" h="21929">
                    <a:moveTo>
                      <a:pt x="6892" y="21303"/>
                    </a:moveTo>
                    <a:lnTo>
                      <a:pt x="0" y="21930"/>
                    </a:lnTo>
                    <a:lnTo>
                      <a:pt x="0" y="0"/>
                    </a:lnTo>
                    <a:lnTo>
                      <a:pt x="6892" y="0"/>
                    </a:lnTo>
                    <a:close/>
                  </a:path>
                </a:pathLst>
              </a:custGeom>
              <a:solidFill>
                <a:srgbClr val="FF9085"/>
              </a:solidFill>
              <a:ln w="6263" cap="flat">
                <a:noFill/>
                <a:prstDash val="solid"/>
                <a:miter/>
              </a:ln>
            </p:spPr>
            <p:txBody>
              <a:bodyPr rtlCol="0" anchor="ctr"/>
              <a:lstStyle/>
              <a:p>
                <a:endParaRPr lang="en-US"/>
              </a:p>
            </p:txBody>
          </p:sp>
          <p:sp>
            <p:nvSpPr>
              <p:cNvPr id="266" name="Graphic 2">
                <a:extLst>
                  <a:ext uri="{FF2B5EF4-FFF2-40B4-BE49-F238E27FC236}">
                    <a16:creationId xmlns:a16="http://schemas.microsoft.com/office/drawing/2014/main" id="{8968839B-C4E2-4C50-B5B0-B0D9FADF2149}"/>
                  </a:ext>
                </a:extLst>
              </p:cNvPr>
              <p:cNvSpPr/>
              <p:nvPr/>
            </p:nvSpPr>
            <p:spPr>
              <a:xfrm>
                <a:off x="4871535" y="3182084"/>
                <a:ext cx="7518" cy="37594"/>
              </a:xfrm>
              <a:custGeom>
                <a:avLst/>
                <a:gdLst>
                  <a:gd name="connsiteX0" fmla="*/ 7519 w 7518"/>
                  <a:gd name="connsiteY0" fmla="*/ 37594 h 37594"/>
                  <a:gd name="connsiteX1" fmla="*/ 0 w 7518"/>
                  <a:gd name="connsiteY1" fmla="*/ 37594 h 37594"/>
                  <a:gd name="connsiteX2" fmla="*/ 0 w 7518"/>
                  <a:gd name="connsiteY2" fmla="*/ 627 h 37594"/>
                  <a:gd name="connsiteX3" fmla="*/ 7519 w 7518"/>
                  <a:gd name="connsiteY3" fmla="*/ 0 h 37594"/>
                </a:gdLst>
                <a:ahLst/>
                <a:cxnLst>
                  <a:cxn ang="0">
                    <a:pos x="connsiteX0" y="connsiteY0"/>
                  </a:cxn>
                  <a:cxn ang="0">
                    <a:pos x="connsiteX1" y="connsiteY1"/>
                  </a:cxn>
                  <a:cxn ang="0">
                    <a:pos x="connsiteX2" y="connsiteY2"/>
                  </a:cxn>
                  <a:cxn ang="0">
                    <a:pos x="connsiteX3" y="connsiteY3"/>
                  </a:cxn>
                </a:cxnLst>
                <a:rect l="l" t="t" r="r" b="b"/>
                <a:pathLst>
                  <a:path w="7518" h="37594">
                    <a:moveTo>
                      <a:pt x="7519" y="37594"/>
                    </a:moveTo>
                    <a:lnTo>
                      <a:pt x="0" y="37594"/>
                    </a:lnTo>
                    <a:lnTo>
                      <a:pt x="0" y="627"/>
                    </a:lnTo>
                    <a:lnTo>
                      <a:pt x="7519" y="0"/>
                    </a:lnTo>
                    <a:close/>
                  </a:path>
                </a:pathLst>
              </a:custGeom>
              <a:solidFill>
                <a:srgbClr val="FF9085"/>
              </a:solidFill>
              <a:ln w="6263" cap="flat">
                <a:noFill/>
                <a:prstDash val="solid"/>
                <a:miter/>
              </a:ln>
            </p:spPr>
            <p:txBody>
              <a:bodyPr rtlCol="0" anchor="ctr"/>
              <a:lstStyle/>
              <a:p>
                <a:endParaRPr lang="en-US"/>
              </a:p>
            </p:txBody>
          </p:sp>
          <p:sp>
            <p:nvSpPr>
              <p:cNvPr id="267" name="Graphic 2">
                <a:extLst>
                  <a:ext uri="{FF2B5EF4-FFF2-40B4-BE49-F238E27FC236}">
                    <a16:creationId xmlns:a16="http://schemas.microsoft.com/office/drawing/2014/main" id="{6C719595-754B-4E8B-B47F-43886D3CCDE2}"/>
                  </a:ext>
                </a:extLst>
              </p:cNvPr>
              <p:cNvSpPr/>
              <p:nvPr/>
            </p:nvSpPr>
            <p:spPr>
              <a:xfrm>
                <a:off x="4884067" y="3178325"/>
                <a:ext cx="7518" cy="41353"/>
              </a:xfrm>
              <a:custGeom>
                <a:avLst/>
                <a:gdLst>
                  <a:gd name="connsiteX0" fmla="*/ 7519 w 7518"/>
                  <a:gd name="connsiteY0" fmla="*/ 40727 h 41353"/>
                  <a:gd name="connsiteX1" fmla="*/ 0 w 7518"/>
                  <a:gd name="connsiteY1" fmla="*/ 41354 h 41353"/>
                  <a:gd name="connsiteX2" fmla="*/ 0 w 7518"/>
                  <a:gd name="connsiteY2" fmla="*/ 0 h 41353"/>
                  <a:gd name="connsiteX3" fmla="*/ 7519 w 7518"/>
                  <a:gd name="connsiteY3" fmla="*/ 0 h 41353"/>
                </a:gdLst>
                <a:ahLst/>
                <a:cxnLst>
                  <a:cxn ang="0">
                    <a:pos x="connsiteX0" y="connsiteY0"/>
                  </a:cxn>
                  <a:cxn ang="0">
                    <a:pos x="connsiteX1" y="connsiteY1"/>
                  </a:cxn>
                  <a:cxn ang="0">
                    <a:pos x="connsiteX2" y="connsiteY2"/>
                  </a:cxn>
                  <a:cxn ang="0">
                    <a:pos x="connsiteX3" y="connsiteY3"/>
                  </a:cxn>
                </a:cxnLst>
                <a:rect l="l" t="t" r="r" b="b"/>
                <a:pathLst>
                  <a:path w="7518" h="41353">
                    <a:moveTo>
                      <a:pt x="7519" y="40727"/>
                    </a:moveTo>
                    <a:lnTo>
                      <a:pt x="0" y="41354"/>
                    </a:lnTo>
                    <a:lnTo>
                      <a:pt x="0" y="0"/>
                    </a:lnTo>
                    <a:lnTo>
                      <a:pt x="7519" y="0"/>
                    </a:lnTo>
                    <a:close/>
                  </a:path>
                </a:pathLst>
              </a:custGeom>
              <a:solidFill>
                <a:srgbClr val="FF9085"/>
              </a:solidFill>
              <a:ln w="6263" cap="flat">
                <a:noFill/>
                <a:prstDash val="solid"/>
                <a:miter/>
              </a:ln>
            </p:spPr>
            <p:txBody>
              <a:bodyPr rtlCol="0" anchor="ctr"/>
              <a:lstStyle/>
              <a:p>
                <a:endParaRPr lang="en-US"/>
              </a:p>
            </p:txBody>
          </p:sp>
          <p:sp>
            <p:nvSpPr>
              <p:cNvPr id="268" name="Graphic 2">
                <a:extLst>
                  <a:ext uri="{FF2B5EF4-FFF2-40B4-BE49-F238E27FC236}">
                    <a16:creationId xmlns:a16="http://schemas.microsoft.com/office/drawing/2014/main" id="{4AD14986-F1B8-4F72-A10E-7383BC84A97F}"/>
                  </a:ext>
                </a:extLst>
              </p:cNvPr>
              <p:cNvSpPr/>
              <p:nvPr/>
            </p:nvSpPr>
            <p:spPr>
              <a:xfrm>
                <a:off x="4896598" y="3198375"/>
                <a:ext cx="7518" cy="20676"/>
              </a:xfrm>
              <a:custGeom>
                <a:avLst/>
                <a:gdLst>
                  <a:gd name="connsiteX0" fmla="*/ 7519 w 7518"/>
                  <a:gd name="connsiteY0" fmla="*/ 20677 h 20676"/>
                  <a:gd name="connsiteX1" fmla="*/ 0 w 7518"/>
                  <a:gd name="connsiteY1" fmla="*/ 20677 h 20676"/>
                  <a:gd name="connsiteX2" fmla="*/ 0 w 7518"/>
                  <a:gd name="connsiteY2" fmla="*/ 0 h 20676"/>
                  <a:gd name="connsiteX3" fmla="*/ 7519 w 7518"/>
                  <a:gd name="connsiteY3" fmla="*/ 0 h 20676"/>
                </a:gdLst>
                <a:ahLst/>
                <a:cxnLst>
                  <a:cxn ang="0">
                    <a:pos x="connsiteX0" y="connsiteY0"/>
                  </a:cxn>
                  <a:cxn ang="0">
                    <a:pos x="connsiteX1" y="connsiteY1"/>
                  </a:cxn>
                  <a:cxn ang="0">
                    <a:pos x="connsiteX2" y="connsiteY2"/>
                  </a:cxn>
                  <a:cxn ang="0">
                    <a:pos x="connsiteX3" y="connsiteY3"/>
                  </a:cxn>
                </a:cxnLst>
                <a:rect l="l" t="t" r="r" b="b"/>
                <a:pathLst>
                  <a:path w="7518" h="20676">
                    <a:moveTo>
                      <a:pt x="7519" y="20677"/>
                    </a:moveTo>
                    <a:lnTo>
                      <a:pt x="0" y="20677"/>
                    </a:lnTo>
                    <a:lnTo>
                      <a:pt x="0" y="0"/>
                    </a:lnTo>
                    <a:lnTo>
                      <a:pt x="7519" y="0"/>
                    </a:lnTo>
                    <a:close/>
                  </a:path>
                </a:pathLst>
              </a:custGeom>
              <a:solidFill>
                <a:srgbClr val="FF9085"/>
              </a:solidFill>
              <a:ln w="6263" cap="flat">
                <a:noFill/>
                <a:prstDash val="solid"/>
                <a:miter/>
              </a:ln>
            </p:spPr>
            <p:txBody>
              <a:bodyPr rtlCol="0" anchor="ctr"/>
              <a:lstStyle/>
              <a:p>
                <a:endParaRPr lang="en-US"/>
              </a:p>
            </p:txBody>
          </p:sp>
          <p:sp>
            <p:nvSpPr>
              <p:cNvPr id="269" name="Graphic 2">
                <a:extLst>
                  <a:ext uri="{FF2B5EF4-FFF2-40B4-BE49-F238E27FC236}">
                    <a16:creationId xmlns:a16="http://schemas.microsoft.com/office/drawing/2014/main" id="{D9A77C63-BEE9-4503-ABA0-904FEB87BC67}"/>
                  </a:ext>
                </a:extLst>
              </p:cNvPr>
              <p:cNvSpPr/>
              <p:nvPr/>
            </p:nvSpPr>
            <p:spPr>
              <a:xfrm>
                <a:off x="4909129" y="3173939"/>
                <a:ext cx="7518" cy="45112"/>
              </a:xfrm>
              <a:custGeom>
                <a:avLst/>
                <a:gdLst>
                  <a:gd name="connsiteX0" fmla="*/ 7519 w 7518"/>
                  <a:gd name="connsiteY0" fmla="*/ 44486 h 45112"/>
                  <a:gd name="connsiteX1" fmla="*/ 0 w 7518"/>
                  <a:gd name="connsiteY1" fmla="*/ 45113 h 45112"/>
                  <a:gd name="connsiteX2" fmla="*/ 0 w 7518"/>
                  <a:gd name="connsiteY2" fmla="*/ 0 h 45112"/>
                  <a:gd name="connsiteX3" fmla="*/ 7519 w 7518"/>
                  <a:gd name="connsiteY3" fmla="*/ 0 h 45112"/>
                </a:gdLst>
                <a:ahLst/>
                <a:cxnLst>
                  <a:cxn ang="0">
                    <a:pos x="connsiteX0" y="connsiteY0"/>
                  </a:cxn>
                  <a:cxn ang="0">
                    <a:pos x="connsiteX1" y="connsiteY1"/>
                  </a:cxn>
                  <a:cxn ang="0">
                    <a:pos x="connsiteX2" y="connsiteY2"/>
                  </a:cxn>
                  <a:cxn ang="0">
                    <a:pos x="connsiteX3" y="connsiteY3"/>
                  </a:cxn>
                </a:cxnLst>
                <a:rect l="l" t="t" r="r" b="b"/>
                <a:pathLst>
                  <a:path w="7518" h="45112">
                    <a:moveTo>
                      <a:pt x="7519" y="44486"/>
                    </a:moveTo>
                    <a:lnTo>
                      <a:pt x="0" y="45113"/>
                    </a:lnTo>
                    <a:lnTo>
                      <a:pt x="0" y="0"/>
                    </a:lnTo>
                    <a:lnTo>
                      <a:pt x="7519" y="0"/>
                    </a:lnTo>
                    <a:close/>
                  </a:path>
                </a:pathLst>
              </a:custGeom>
              <a:solidFill>
                <a:srgbClr val="FF9085"/>
              </a:solidFill>
              <a:ln w="6263" cap="flat">
                <a:noFill/>
                <a:prstDash val="solid"/>
                <a:miter/>
              </a:ln>
            </p:spPr>
            <p:txBody>
              <a:bodyPr rtlCol="0" anchor="ctr"/>
              <a:lstStyle/>
              <a:p>
                <a:endParaRPr lang="en-US"/>
              </a:p>
            </p:txBody>
          </p:sp>
          <p:sp>
            <p:nvSpPr>
              <p:cNvPr id="270" name="Graphic 2">
                <a:extLst>
                  <a:ext uri="{FF2B5EF4-FFF2-40B4-BE49-F238E27FC236}">
                    <a16:creationId xmlns:a16="http://schemas.microsoft.com/office/drawing/2014/main" id="{13540477-93B0-4124-9656-F015BD4DA132}"/>
                  </a:ext>
                </a:extLst>
              </p:cNvPr>
              <p:cNvSpPr/>
              <p:nvPr/>
            </p:nvSpPr>
            <p:spPr>
              <a:xfrm>
                <a:off x="4921661" y="3180205"/>
                <a:ext cx="7518" cy="38220"/>
              </a:xfrm>
              <a:custGeom>
                <a:avLst/>
                <a:gdLst>
                  <a:gd name="connsiteX0" fmla="*/ 7519 w 7518"/>
                  <a:gd name="connsiteY0" fmla="*/ 38221 h 38220"/>
                  <a:gd name="connsiteX1" fmla="*/ 0 w 7518"/>
                  <a:gd name="connsiteY1" fmla="*/ 38221 h 38220"/>
                  <a:gd name="connsiteX2" fmla="*/ 0 w 7518"/>
                  <a:gd name="connsiteY2" fmla="*/ 0 h 38220"/>
                  <a:gd name="connsiteX3" fmla="*/ 7519 w 7518"/>
                  <a:gd name="connsiteY3" fmla="*/ 0 h 38220"/>
                </a:gdLst>
                <a:ahLst/>
                <a:cxnLst>
                  <a:cxn ang="0">
                    <a:pos x="connsiteX0" y="connsiteY0"/>
                  </a:cxn>
                  <a:cxn ang="0">
                    <a:pos x="connsiteX1" y="connsiteY1"/>
                  </a:cxn>
                  <a:cxn ang="0">
                    <a:pos x="connsiteX2" y="connsiteY2"/>
                  </a:cxn>
                  <a:cxn ang="0">
                    <a:pos x="connsiteX3" y="connsiteY3"/>
                  </a:cxn>
                </a:cxnLst>
                <a:rect l="l" t="t" r="r" b="b"/>
                <a:pathLst>
                  <a:path w="7518" h="38220">
                    <a:moveTo>
                      <a:pt x="7519" y="38221"/>
                    </a:moveTo>
                    <a:lnTo>
                      <a:pt x="0" y="38221"/>
                    </a:lnTo>
                    <a:lnTo>
                      <a:pt x="0" y="0"/>
                    </a:lnTo>
                    <a:lnTo>
                      <a:pt x="7519" y="0"/>
                    </a:lnTo>
                    <a:close/>
                  </a:path>
                </a:pathLst>
              </a:custGeom>
              <a:solidFill>
                <a:srgbClr val="FF9085"/>
              </a:solidFill>
              <a:ln w="6263" cap="flat">
                <a:noFill/>
                <a:prstDash val="solid"/>
                <a:miter/>
              </a:ln>
            </p:spPr>
            <p:txBody>
              <a:bodyPr rtlCol="0" anchor="ctr"/>
              <a:lstStyle/>
              <a:p>
                <a:endParaRPr lang="en-US"/>
              </a:p>
            </p:txBody>
          </p:sp>
          <p:sp>
            <p:nvSpPr>
              <p:cNvPr id="271" name="Graphic 2">
                <a:extLst>
                  <a:ext uri="{FF2B5EF4-FFF2-40B4-BE49-F238E27FC236}">
                    <a16:creationId xmlns:a16="http://schemas.microsoft.com/office/drawing/2014/main" id="{0DB483B2-43FC-4C4C-9BA0-D6E1B18E0F94}"/>
                  </a:ext>
                </a:extLst>
              </p:cNvPr>
              <p:cNvSpPr/>
              <p:nvPr/>
            </p:nvSpPr>
            <p:spPr>
              <a:xfrm>
                <a:off x="4934192" y="3207774"/>
                <a:ext cx="7518" cy="10651"/>
              </a:xfrm>
              <a:custGeom>
                <a:avLst/>
                <a:gdLst>
                  <a:gd name="connsiteX0" fmla="*/ 7519 w 7518"/>
                  <a:gd name="connsiteY0" fmla="*/ 10025 h 10651"/>
                  <a:gd name="connsiteX1" fmla="*/ 0 w 7518"/>
                  <a:gd name="connsiteY1" fmla="*/ 10652 h 10651"/>
                  <a:gd name="connsiteX2" fmla="*/ 0 w 7518"/>
                  <a:gd name="connsiteY2" fmla="*/ 0 h 10651"/>
                  <a:gd name="connsiteX3" fmla="*/ 7519 w 7518"/>
                  <a:gd name="connsiteY3" fmla="*/ 0 h 10651"/>
                </a:gdLst>
                <a:ahLst/>
                <a:cxnLst>
                  <a:cxn ang="0">
                    <a:pos x="connsiteX0" y="connsiteY0"/>
                  </a:cxn>
                  <a:cxn ang="0">
                    <a:pos x="connsiteX1" y="connsiteY1"/>
                  </a:cxn>
                  <a:cxn ang="0">
                    <a:pos x="connsiteX2" y="connsiteY2"/>
                  </a:cxn>
                  <a:cxn ang="0">
                    <a:pos x="connsiteX3" y="connsiteY3"/>
                  </a:cxn>
                </a:cxnLst>
                <a:rect l="l" t="t" r="r" b="b"/>
                <a:pathLst>
                  <a:path w="7518" h="10651">
                    <a:moveTo>
                      <a:pt x="7519" y="10025"/>
                    </a:moveTo>
                    <a:lnTo>
                      <a:pt x="0" y="10652"/>
                    </a:lnTo>
                    <a:lnTo>
                      <a:pt x="0" y="0"/>
                    </a:lnTo>
                    <a:lnTo>
                      <a:pt x="7519" y="0"/>
                    </a:lnTo>
                    <a:close/>
                  </a:path>
                </a:pathLst>
              </a:custGeom>
              <a:solidFill>
                <a:srgbClr val="FF9085"/>
              </a:solidFill>
              <a:ln w="6263" cap="flat">
                <a:noFill/>
                <a:prstDash val="solid"/>
                <a:miter/>
              </a:ln>
            </p:spPr>
            <p:txBody>
              <a:bodyPr rtlCol="0" anchor="ctr"/>
              <a:lstStyle/>
              <a:p>
                <a:endParaRPr lang="en-US"/>
              </a:p>
            </p:txBody>
          </p:sp>
          <p:sp>
            <p:nvSpPr>
              <p:cNvPr id="272" name="Graphic 2">
                <a:extLst>
                  <a:ext uri="{FF2B5EF4-FFF2-40B4-BE49-F238E27FC236}">
                    <a16:creationId xmlns:a16="http://schemas.microsoft.com/office/drawing/2014/main" id="{97264155-1BC5-485B-AA78-12752FD6DFFF}"/>
                  </a:ext>
                </a:extLst>
              </p:cNvPr>
              <p:cNvSpPr/>
              <p:nvPr/>
            </p:nvSpPr>
            <p:spPr>
              <a:xfrm>
                <a:off x="4946724" y="3193363"/>
                <a:ext cx="6892" cy="24436"/>
              </a:xfrm>
              <a:custGeom>
                <a:avLst/>
                <a:gdLst>
                  <a:gd name="connsiteX0" fmla="*/ 6892 w 6892"/>
                  <a:gd name="connsiteY0" fmla="*/ 24436 h 24436"/>
                  <a:gd name="connsiteX1" fmla="*/ 0 w 6892"/>
                  <a:gd name="connsiteY1" fmla="*/ 24436 h 24436"/>
                  <a:gd name="connsiteX2" fmla="*/ 0 w 6892"/>
                  <a:gd name="connsiteY2" fmla="*/ 626 h 24436"/>
                  <a:gd name="connsiteX3" fmla="*/ 6892 w 6892"/>
                  <a:gd name="connsiteY3" fmla="*/ 0 h 24436"/>
                </a:gdLst>
                <a:ahLst/>
                <a:cxnLst>
                  <a:cxn ang="0">
                    <a:pos x="connsiteX0" y="connsiteY0"/>
                  </a:cxn>
                  <a:cxn ang="0">
                    <a:pos x="connsiteX1" y="connsiteY1"/>
                  </a:cxn>
                  <a:cxn ang="0">
                    <a:pos x="connsiteX2" y="connsiteY2"/>
                  </a:cxn>
                  <a:cxn ang="0">
                    <a:pos x="connsiteX3" y="connsiteY3"/>
                  </a:cxn>
                </a:cxnLst>
                <a:rect l="l" t="t" r="r" b="b"/>
                <a:pathLst>
                  <a:path w="6892" h="24436">
                    <a:moveTo>
                      <a:pt x="6892" y="24436"/>
                    </a:moveTo>
                    <a:lnTo>
                      <a:pt x="0" y="24436"/>
                    </a:lnTo>
                    <a:lnTo>
                      <a:pt x="0" y="626"/>
                    </a:lnTo>
                    <a:lnTo>
                      <a:pt x="6892" y="0"/>
                    </a:lnTo>
                    <a:close/>
                  </a:path>
                </a:pathLst>
              </a:custGeom>
              <a:solidFill>
                <a:srgbClr val="FF9085"/>
              </a:solidFill>
              <a:ln w="6263" cap="flat">
                <a:noFill/>
                <a:prstDash val="solid"/>
                <a:miter/>
              </a:ln>
            </p:spPr>
            <p:txBody>
              <a:bodyPr rtlCol="0" anchor="ctr"/>
              <a:lstStyle/>
              <a:p>
                <a:endParaRPr lang="en-US"/>
              </a:p>
            </p:txBody>
          </p:sp>
          <p:sp>
            <p:nvSpPr>
              <p:cNvPr id="273" name="Graphic 2">
                <a:extLst>
                  <a:ext uri="{FF2B5EF4-FFF2-40B4-BE49-F238E27FC236}">
                    <a16:creationId xmlns:a16="http://schemas.microsoft.com/office/drawing/2014/main" id="{177C1367-1EAC-4CE1-9629-8302B56669ED}"/>
                  </a:ext>
                </a:extLst>
              </p:cNvPr>
              <p:cNvSpPr/>
              <p:nvPr/>
            </p:nvSpPr>
            <p:spPr>
              <a:xfrm>
                <a:off x="4959255" y="3182711"/>
                <a:ext cx="6892" cy="35087"/>
              </a:xfrm>
              <a:custGeom>
                <a:avLst/>
                <a:gdLst>
                  <a:gd name="connsiteX0" fmla="*/ 6892 w 6892"/>
                  <a:gd name="connsiteY0" fmla="*/ 34461 h 35087"/>
                  <a:gd name="connsiteX1" fmla="*/ 0 w 6892"/>
                  <a:gd name="connsiteY1" fmla="*/ 35088 h 35087"/>
                  <a:gd name="connsiteX2" fmla="*/ 0 w 6892"/>
                  <a:gd name="connsiteY2" fmla="*/ 0 h 35087"/>
                  <a:gd name="connsiteX3" fmla="*/ 6892 w 6892"/>
                  <a:gd name="connsiteY3" fmla="*/ 0 h 35087"/>
                </a:gdLst>
                <a:ahLst/>
                <a:cxnLst>
                  <a:cxn ang="0">
                    <a:pos x="connsiteX0" y="connsiteY0"/>
                  </a:cxn>
                  <a:cxn ang="0">
                    <a:pos x="connsiteX1" y="connsiteY1"/>
                  </a:cxn>
                  <a:cxn ang="0">
                    <a:pos x="connsiteX2" y="connsiteY2"/>
                  </a:cxn>
                  <a:cxn ang="0">
                    <a:pos x="connsiteX3" y="connsiteY3"/>
                  </a:cxn>
                </a:cxnLst>
                <a:rect l="l" t="t" r="r" b="b"/>
                <a:pathLst>
                  <a:path w="6892" h="35087">
                    <a:moveTo>
                      <a:pt x="6892" y="34461"/>
                    </a:moveTo>
                    <a:lnTo>
                      <a:pt x="0" y="35088"/>
                    </a:lnTo>
                    <a:lnTo>
                      <a:pt x="0" y="0"/>
                    </a:lnTo>
                    <a:lnTo>
                      <a:pt x="6892" y="0"/>
                    </a:lnTo>
                    <a:close/>
                  </a:path>
                </a:pathLst>
              </a:custGeom>
              <a:solidFill>
                <a:srgbClr val="FF9085"/>
              </a:solidFill>
              <a:ln w="6263" cap="flat">
                <a:noFill/>
                <a:prstDash val="solid"/>
                <a:miter/>
              </a:ln>
            </p:spPr>
            <p:txBody>
              <a:bodyPr rtlCol="0" anchor="ctr"/>
              <a:lstStyle/>
              <a:p>
                <a:endParaRPr lang="en-US"/>
              </a:p>
            </p:txBody>
          </p:sp>
          <p:sp>
            <p:nvSpPr>
              <p:cNvPr id="274" name="Graphic 2">
                <a:extLst>
                  <a:ext uri="{FF2B5EF4-FFF2-40B4-BE49-F238E27FC236}">
                    <a16:creationId xmlns:a16="http://schemas.microsoft.com/office/drawing/2014/main" id="{DA028A53-FFCA-4D3B-A2CD-A298B5337FBD}"/>
                  </a:ext>
                </a:extLst>
              </p:cNvPr>
              <p:cNvSpPr/>
              <p:nvPr/>
            </p:nvSpPr>
            <p:spPr>
              <a:xfrm>
                <a:off x="4971786" y="3192110"/>
                <a:ext cx="6892" cy="25062"/>
              </a:xfrm>
              <a:custGeom>
                <a:avLst/>
                <a:gdLst>
                  <a:gd name="connsiteX0" fmla="*/ 6892 w 6892"/>
                  <a:gd name="connsiteY0" fmla="*/ 25063 h 25062"/>
                  <a:gd name="connsiteX1" fmla="*/ 0 w 6892"/>
                  <a:gd name="connsiteY1" fmla="*/ 25063 h 25062"/>
                  <a:gd name="connsiteX2" fmla="*/ 0 w 6892"/>
                  <a:gd name="connsiteY2" fmla="*/ 0 h 25062"/>
                  <a:gd name="connsiteX3" fmla="*/ 6892 w 6892"/>
                  <a:gd name="connsiteY3" fmla="*/ 0 h 25062"/>
                </a:gdLst>
                <a:ahLst/>
                <a:cxnLst>
                  <a:cxn ang="0">
                    <a:pos x="connsiteX0" y="connsiteY0"/>
                  </a:cxn>
                  <a:cxn ang="0">
                    <a:pos x="connsiteX1" y="connsiteY1"/>
                  </a:cxn>
                  <a:cxn ang="0">
                    <a:pos x="connsiteX2" y="connsiteY2"/>
                  </a:cxn>
                  <a:cxn ang="0">
                    <a:pos x="connsiteX3" y="connsiteY3"/>
                  </a:cxn>
                </a:cxnLst>
                <a:rect l="l" t="t" r="r" b="b"/>
                <a:pathLst>
                  <a:path w="6892" h="25062">
                    <a:moveTo>
                      <a:pt x="6892" y="25063"/>
                    </a:moveTo>
                    <a:lnTo>
                      <a:pt x="0" y="25063"/>
                    </a:lnTo>
                    <a:lnTo>
                      <a:pt x="0" y="0"/>
                    </a:lnTo>
                    <a:lnTo>
                      <a:pt x="6892" y="0"/>
                    </a:lnTo>
                    <a:close/>
                  </a:path>
                </a:pathLst>
              </a:custGeom>
              <a:solidFill>
                <a:srgbClr val="FF9085"/>
              </a:solidFill>
              <a:ln w="6263" cap="flat">
                <a:noFill/>
                <a:prstDash val="solid"/>
                <a:miter/>
              </a:ln>
            </p:spPr>
            <p:txBody>
              <a:bodyPr rtlCol="0" anchor="ctr"/>
              <a:lstStyle/>
              <a:p>
                <a:endParaRPr lang="en-US"/>
              </a:p>
            </p:txBody>
          </p:sp>
          <p:sp>
            <p:nvSpPr>
              <p:cNvPr id="275" name="Graphic 2">
                <a:extLst>
                  <a:ext uri="{FF2B5EF4-FFF2-40B4-BE49-F238E27FC236}">
                    <a16:creationId xmlns:a16="http://schemas.microsoft.com/office/drawing/2014/main" id="{5F2F966D-F9DB-46D4-A47D-B64F17C1E9BC}"/>
                  </a:ext>
                </a:extLst>
              </p:cNvPr>
              <p:cNvSpPr/>
              <p:nvPr/>
            </p:nvSpPr>
            <p:spPr>
              <a:xfrm>
                <a:off x="4983691" y="3177699"/>
                <a:ext cx="6892" cy="39473"/>
              </a:xfrm>
              <a:custGeom>
                <a:avLst/>
                <a:gdLst>
                  <a:gd name="connsiteX0" fmla="*/ 6892 w 6892"/>
                  <a:gd name="connsiteY0" fmla="*/ 38847 h 39473"/>
                  <a:gd name="connsiteX1" fmla="*/ 0 w 6892"/>
                  <a:gd name="connsiteY1" fmla="*/ 39474 h 39473"/>
                  <a:gd name="connsiteX2" fmla="*/ 0 w 6892"/>
                  <a:gd name="connsiteY2" fmla="*/ 0 h 39473"/>
                  <a:gd name="connsiteX3" fmla="*/ 6892 w 6892"/>
                  <a:gd name="connsiteY3" fmla="*/ 0 h 39473"/>
                </a:gdLst>
                <a:ahLst/>
                <a:cxnLst>
                  <a:cxn ang="0">
                    <a:pos x="connsiteX0" y="connsiteY0"/>
                  </a:cxn>
                  <a:cxn ang="0">
                    <a:pos x="connsiteX1" y="connsiteY1"/>
                  </a:cxn>
                  <a:cxn ang="0">
                    <a:pos x="connsiteX2" y="connsiteY2"/>
                  </a:cxn>
                  <a:cxn ang="0">
                    <a:pos x="connsiteX3" y="connsiteY3"/>
                  </a:cxn>
                </a:cxnLst>
                <a:rect l="l" t="t" r="r" b="b"/>
                <a:pathLst>
                  <a:path w="6892" h="39473">
                    <a:moveTo>
                      <a:pt x="6892" y="38847"/>
                    </a:moveTo>
                    <a:lnTo>
                      <a:pt x="0" y="39474"/>
                    </a:lnTo>
                    <a:lnTo>
                      <a:pt x="0" y="0"/>
                    </a:lnTo>
                    <a:lnTo>
                      <a:pt x="6892" y="0"/>
                    </a:lnTo>
                    <a:close/>
                  </a:path>
                </a:pathLst>
              </a:custGeom>
              <a:solidFill>
                <a:srgbClr val="FF9085"/>
              </a:solidFill>
              <a:ln w="6263" cap="flat">
                <a:noFill/>
                <a:prstDash val="solid"/>
                <a:miter/>
              </a:ln>
            </p:spPr>
            <p:txBody>
              <a:bodyPr rtlCol="0" anchor="ctr"/>
              <a:lstStyle/>
              <a:p>
                <a:endParaRPr lang="en-US"/>
              </a:p>
            </p:txBody>
          </p:sp>
          <p:sp>
            <p:nvSpPr>
              <p:cNvPr id="276" name="Graphic 2">
                <a:extLst>
                  <a:ext uri="{FF2B5EF4-FFF2-40B4-BE49-F238E27FC236}">
                    <a16:creationId xmlns:a16="http://schemas.microsoft.com/office/drawing/2014/main" id="{7218544F-A33B-4394-9059-E989E4743A0B}"/>
                  </a:ext>
                </a:extLst>
              </p:cNvPr>
              <p:cNvSpPr/>
              <p:nvPr/>
            </p:nvSpPr>
            <p:spPr>
              <a:xfrm>
                <a:off x="4996222" y="3173312"/>
                <a:ext cx="6892" cy="43233"/>
              </a:xfrm>
              <a:custGeom>
                <a:avLst/>
                <a:gdLst>
                  <a:gd name="connsiteX0" fmla="*/ 6892 w 6892"/>
                  <a:gd name="connsiteY0" fmla="*/ 43233 h 43233"/>
                  <a:gd name="connsiteX1" fmla="*/ 0 w 6892"/>
                  <a:gd name="connsiteY1" fmla="*/ 43233 h 43233"/>
                  <a:gd name="connsiteX2" fmla="*/ 0 w 6892"/>
                  <a:gd name="connsiteY2" fmla="*/ 0 h 43233"/>
                  <a:gd name="connsiteX3" fmla="*/ 6892 w 6892"/>
                  <a:gd name="connsiteY3" fmla="*/ 0 h 43233"/>
                </a:gdLst>
                <a:ahLst/>
                <a:cxnLst>
                  <a:cxn ang="0">
                    <a:pos x="connsiteX0" y="connsiteY0"/>
                  </a:cxn>
                  <a:cxn ang="0">
                    <a:pos x="connsiteX1" y="connsiteY1"/>
                  </a:cxn>
                  <a:cxn ang="0">
                    <a:pos x="connsiteX2" y="connsiteY2"/>
                  </a:cxn>
                  <a:cxn ang="0">
                    <a:pos x="connsiteX3" y="connsiteY3"/>
                  </a:cxn>
                </a:cxnLst>
                <a:rect l="l" t="t" r="r" b="b"/>
                <a:pathLst>
                  <a:path w="6892" h="43233">
                    <a:moveTo>
                      <a:pt x="6892" y="43233"/>
                    </a:moveTo>
                    <a:lnTo>
                      <a:pt x="0" y="43233"/>
                    </a:lnTo>
                    <a:lnTo>
                      <a:pt x="0" y="0"/>
                    </a:lnTo>
                    <a:lnTo>
                      <a:pt x="6892" y="0"/>
                    </a:lnTo>
                    <a:close/>
                  </a:path>
                </a:pathLst>
              </a:custGeom>
              <a:solidFill>
                <a:srgbClr val="FF9085"/>
              </a:solidFill>
              <a:ln w="6263" cap="flat">
                <a:noFill/>
                <a:prstDash val="solid"/>
                <a:miter/>
              </a:ln>
            </p:spPr>
            <p:txBody>
              <a:bodyPr rtlCol="0" anchor="ctr"/>
              <a:lstStyle/>
              <a:p>
                <a:endParaRPr lang="en-US"/>
              </a:p>
            </p:txBody>
          </p:sp>
        </p:grpSp>
      </p:grpSp>
      <p:grpSp>
        <p:nvGrpSpPr>
          <p:cNvPr id="277" name="Graphic 2">
            <a:extLst>
              <a:ext uri="{FF2B5EF4-FFF2-40B4-BE49-F238E27FC236}">
                <a16:creationId xmlns:a16="http://schemas.microsoft.com/office/drawing/2014/main" id="{92931D4B-A5FD-4410-B8B6-8CE54E20ABAB}"/>
              </a:ext>
            </a:extLst>
          </p:cNvPr>
          <p:cNvGrpSpPr/>
          <p:nvPr/>
        </p:nvGrpSpPr>
        <p:grpSpPr>
          <a:xfrm>
            <a:off x="5816797" y="3108506"/>
            <a:ext cx="361529" cy="98410"/>
            <a:chOff x="4675420" y="3241608"/>
            <a:chExt cx="361529" cy="98410"/>
          </a:xfrm>
        </p:grpSpPr>
        <p:sp>
          <p:nvSpPr>
            <p:cNvPr id="278" name="Graphic 2">
              <a:extLst>
                <a:ext uri="{FF2B5EF4-FFF2-40B4-BE49-F238E27FC236}">
                  <a16:creationId xmlns:a16="http://schemas.microsoft.com/office/drawing/2014/main" id="{104C3718-EBE6-4EA1-961B-23DC10216410}"/>
                </a:ext>
              </a:extLst>
            </p:cNvPr>
            <p:cNvSpPr/>
            <p:nvPr/>
          </p:nvSpPr>
          <p:spPr>
            <a:xfrm>
              <a:off x="4675420" y="3241608"/>
              <a:ext cx="361529" cy="98410"/>
            </a:xfrm>
            <a:custGeom>
              <a:avLst/>
              <a:gdLst>
                <a:gd name="connsiteX0" fmla="*/ 0 w 361529"/>
                <a:gd name="connsiteY0" fmla="*/ 83334 h 98410"/>
                <a:gd name="connsiteX1" fmla="*/ 0 w 361529"/>
                <a:gd name="connsiteY1" fmla="*/ 25689 h 98410"/>
                <a:gd name="connsiteX2" fmla="*/ 18171 w 361529"/>
                <a:gd name="connsiteY2" fmla="*/ 9399 h 98410"/>
                <a:gd name="connsiteX3" fmla="*/ 344612 w 361529"/>
                <a:gd name="connsiteY3" fmla="*/ 0 h 98410"/>
                <a:gd name="connsiteX4" fmla="*/ 361530 w 361529"/>
                <a:gd name="connsiteY4" fmla="*/ 15038 h 98410"/>
                <a:gd name="connsiteX5" fmla="*/ 361530 w 361529"/>
                <a:gd name="connsiteY5" fmla="*/ 70176 h 98410"/>
                <a:gd name="connsiteX6" fmla="*/ 344612 w 361529"/>
                <a:gd name="connsiteY6" fmla="*/ 85840 h 98410"/>
                <a:gd name="connsiteX7" fmla="*/ 18171 w 361529"/>
                <a:gd name="connsiteY7" fmla="*/ 98371 h 98410"/>
                <a:gd name="connsiteX8" fmla="*/ 0 w 361529"/>
                <a:gd name="connsiteY8" fmla="*/ 83334 h 9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529" h="98410">
                  <a:moveTo>
                    <a:pt x="0" y="83334"/>
                  </a:moveTo>
                  <a:lnTo>
                    <a:pt x="0" y="25689"/>
                  </a:lnTo>
                  <a:cubicBezTo>
                    <a:pt x="0" y="16917"/>
                    <a:pt x="8145" y="9399"/>
                    <a:pt x="18171" y="9399"/>
                  </a:cubicBezTo>
                  <a:lnTo>
                    <a:pt x="344612" y="0"/>
                  </a:lnTo>
                  <a:cubicBezTo>
                    <a:pt x="354011" y="0"/>
                    <a:pt x="361530" y="6266"/>
                    <a:pt x="361530" y="15038"/>
                  </a:cubicBezTo>
                  <a:lnTo>
                    <a:pt x="361530" y="70176"/>
                  </a:lnTo>
                  <a:cubicBezTo>
                    <a:pt x="361530" y="78321"/>
                    <a:pt x="354011" y="85840"/>
                    <a:pt x="344612" y="85840"/>
                  </a:cubicBezTo>
                  <a:lnTo>
                    <a:pt x="18171" y="98371"/>
                  </a:lnTo>
                  <a:cubicBezTo>
                    <a:pt x="8145" y="98998"/>
                    <a:pt x="0" y="92106"/>
                    <a:pt x="0" y="83334"/>
                  </a:cubicBezTo>
                  <a:close/>
                </a:path>
              </a:pathLst>
            </a:custGeom>
            <a:solidFill>
              <a:srgbClr val="AA80F9">
                <a:alpha val="74000"/>
              </a:srgbClr>
            </a:solidFill>
            <a:ln w="6263" cap="flat">
              <a:noFill/>
              <a:prstDash val="solid"/>
              <a:miter/>
            </a:ln>
          </p:spPr>
          <p:txBody>
            <a:bodyPr rtlCol="0" anchor="ctr"/>
            <a:lstStyle/>
            <a:p>
              <a:endParaRPr lang="en-US"/>
            </a:p>
          </p:txBody>
        </p:sp>
        <p:sp>
          <p:nvSpPr>
            <p:cNvPr id="279" name="Graphic 2">
              <a:extLst>
                <a:ext uri="{FF2B5EF4-FFF2-40B4-BE49-F238E27FC236}">
                  <a16:creationId xmlns:a16="http://schemas.microsoft.com/office/drawing/2014/main" id="{C60E08A2-3115-4DD8-82FD-C1F56BA54202}"/>
                </a:ext>
              </a:extLst>
            </p:cNvPr>
            <p:cNvSpPr/>
            <p:nvPr/>
          </p:nvSpPr>
          <p:spPr>
            <a:xfrm>
              <a:off x="4692964" y="3264712"/>
              <a:ext cx="16290" cy="14490"/>
            </a:xfrm>
            <a:custGeom>
              <a:avLst/>
              <a:gdLst>
                <a:gd name="connsiteX0" fmla="*/ 16291 w 16290"/>
                <a:gd name="connsiteY0" fmla="*/ 6972 h 14490"/>
                <a:gd name="connsiteX1" fmla="*/ 8145 w 16290"/>
                <a:gd name="connsiteY1" fmla="*/ 14491 h 14490"/>
                <a:gd name="connsiteX2" fmla="*/ 0 w 16290"/>
                <a:gd name="connsiteY2" fmla="*/ 7599 h 14490"/>
                <a:gd name="connsiteX3" fmla="*/ 8145 w 16290"/>
                <a:gd name="connsiteY3" fmla="*/ 80 h 14490"/>
                <a:gd name="connsiteX4" fmla="*/ 16291 w 16290"/>
                <a:gd name="connsiteY4" fmla="*/ 6972 h 14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90" h="14490">
                  <a:moveTo>
                    <a:pt x="16291" y="6972"/>
                  </a:moveTo>
                  <a:cubicBezTo>
                    <a:pt x="16291" y="10731"/>
                    <a:pt x="12531" y="14491"/>
                    <a:pt x="8145" y="14491"/>
                  </a:cubicBezTo>
                  <a:cubicBezTo>
                    <a:pt x="3759" y="14491"/>
                    <a:pt x="0" y="11358"/>
                    <a:pt x="0" y="7599"/>
                  </a:cubicBezTo>
                  <a:cubicBezTo>
                    <a:pt x="0" y="3839"/>
                    <a:pt x="3759" y="80"/>
                    <a:pt x="8145" y="80"/>
                  </a:cubicBezTo>
                  <a:cubicBezTo>
                    <a:pt x="12531" y="-547"/>
                    <a:pt x="16291" y="2586"/>
                    <a:pt x="16291" y="6972"/>
                  </a:cubicBezTo>
                  <a:close/>
                </a:path>
              </a:pathLst>
            </a:custGeom>
            <a:solidFill>
              <a:srgbClr val="FFFFFF">
                <a:alpha val="40000"/>
              </a:srgbClr>
            </a:solidFill>
            <a:ln w="6263" cap="flat">
              <a:noFill/>
              <a:prstDash val="solid"/>
              <a:miter/>
            </a:ln>
          </p:spPr>
          <p:txBody>
            <a:bodyPr rtlCol="0" anchor="ctr"/>
            <a:lstStyle/>
            <a:p>
              <a:endParaRPr lang="en-US"/>
            </a:p>
          </p:txBody>
        </p:sp>
        <p:sp>
          <p:nvSpPr>
            <p:cNvPr id="280" name="Graphic 2">
              <a:extLst>
                <a:ext uri="{FF2B5EF4-FFF2-40B4-BE49-F238E27FC236}">
                  <a16:creationId xmlns:a16="http://schemas.microsoft.com/office/drawing/2014/main" id="{1E8EA10B-C72B-4C71-BD16-E576FAB36492}"/>
                </a:ext>
              </a:extLst>
            </p:cNvPr>
            <p:cNvSpPr/>
            <p:nvPr/>
          </p:nvSpPr>
          <p:spPr>
            <a:xfrm>
              <a:off x="4719906" y="3263538"/>
              <a:ext cx="16290" cy="14411"/>
            </a:xfrm>
            <a:custGeom>
              <a:avLst/>
              <a:gdLst>
                <a:gd name="connsiteX0" fmla="*/ 16291 w 16290"/>
                <a:gd name="connsiteY0" fmla="*/ 6892 h 14411"/>
                <a:gd name="connsiteX1" fmla="*/ 8145 w 16290"/>
                <a:gd name="connsiteY1" fmla="*/ 14411 h 14411"/>
                <a:gd name="connsiteX2" fmla="*/ 0 w 16290"/>
                <a:gd name="connsiteY2" fmla="*/ 7519 h 14411"/>
                <a:gd name="connsiteX3" fmla="*/ 8145 w 16290"/>
                <a:gd name="connsiteY3" fmla="*/ 0 h 14411"/>
                <a:gd name="connsiteX4" fmla="*/ 16291 w 16290"/>
                <a:gd name="connsiteY4" fmla="*/ 6892 h 144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90" h="14411">
                  <a:moveTo>
                    <a:pt x="16291" y="6892"/>
                  </a:moveTo>
                  <a:cubicBezTo>
                    <a:pt x="16291" y="10652"/>
                    <a:pt x="12531" y="14411"/>
                    <a:pt x="8145" y="14411"/>
                  </a:cubicBezTo>
                  <a:cubicBezTo>
                    <a:pt x="3759" y="14411"/>
                    <a:pt x="0" y="11278"/>
                    <a:pt x="0" y="7519"/>
                  </a:cubicBezTo>
                  <a:cubicBezTo>
                    <a:pt x="0" y="3759"/>
                    <a:pt x="3759" y="0"/>
                    <a:pt x="8145" y="0"/>
                  </a:cubicBezTo>
                  <a:cubicBezTo>
                    <a:pt x="12531" y="0"/>
                    <a:pt x="16291" y="3133"/>
                    <a:pt x="16291" y="6892"/>
                  </a:cubicBezTo>
                  <a:close/>
                </a:path>
              </a:pathLst>
            </a:custGeom>
            <a:solidFill>
              <a:srgbClr val="FFFFFF">
                <a:alpha val="40000"/>
              </a:srgbClr>
            </a:solidFill>
            <a:ln w="6263" cap="flat">
              <a:noFill/>
              <a:prstDash val="solid"/>
              <a:miter/>
            </a:ln>
          </p:spPr>
          <p:txBody>
            <a:bodyPr rtlCol="0" anchor="ctr"/>
            <a:lstStyle/>
            <a:p>
              <a:endParaRPr lang="en-US"/>
            </a:p>
          </p:txBody>
        </p:sp>
        <p:sp>
          <p:nvSpPr>
            <p:cNvPr id="281" name="Graphic 2">
              <a:extLst>
                <a:ext uri="{FF2B5EF4-FFF2-40B4-BE49-F238E27FC236}">
                  <a16:creationId xmlns:a16="http://schemas.microsoft.com/office/drawing/2014/main" id="{F22605F0-7F87-40C3-94FE-13A149E41939}"/>
                </a:ext>
              </a:extLst>
            </p:cNvPr>
            <p:cNvSpPr/>
            <p:nvPr/>
          </p:nvSpPr>
          <p:spPr>
            <a:xfrm>
              <a:off x="4746222" y="3262843"/>
              <a:ext cx="16290" cy="14479"/>
            </a:xfrm>
            <a:custGeom>
              <a:avLst/>
              <a:gdLst>
                <a:gd name="connsiteX0" fmla="*/ 16291 w 16290"/>
                <a:gd name="connsiteY0" fmla="*/ 6961 h 14479"/>
                <a:gd name="connsiteX1" fmla="*/ 8145 w 16290"/>
                <a:gd name="connsiteY1" fmla="*/ 14480 h 14479"/>
                <a:gd name="connsiteX2" fmla="*/ 0 w 16290"/>
                <a:gd name="connsiteY2" fmla="*/ 7588 h 14479"/>
                <a:gd name="connsiteX3" fmla="*/ 8145 w 16290"/>
                <a:gd name="connsiteY3" fmla="*/ 69 h 14479"/>
                <a:gd name="connsiteX4" fmla="*/ 16291 w 16290"/>
                <a:gd name="connsiteY4" fmla="*/ 6961 h 14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90" h="14479">
                  <a:moveTo>
                    <a:pt x="16291" y="6961"/>
                  </a:moveTo>
                  <a:cubicBezTo>
                    <a:pt x="16291" y="10721"/>
                    <a:pt x="12531" y="14480"/>
                    <a:pt x="8145" y="14480"/>
                  </a:cubicBezTo>
                  <a:cubicBezTo>
                    <a:pt x="3759" y="14480"/>
                    <a:pt x="0" y="11347"/>
                    <a:pt x="0" y="7588"/>
                  </a:cubicBezTo>
                  <a:cubicBezTo>
                    <a:pt x="0" y="3828"/>
                    <a:pt x="3759" y="69"/>
                    <a:pt x="8145" y="69"/>
                  </a:cubicBezTo>
                  <a:cubicBezTo>
                    <a:pt x="12531" y="-558"/>
                    <a:pt x="16291" y="3202"/>
                    <a:pt x="16291" y="6961"/>
                  </a:cubicBezTo>
                  <a:close/>
                </a:path>
              </a:pathLst>
            </a:custGeom>
            <a:solidFill>
              <a:srgbClr val="FFFFFF">
                <a:alpha val="40000"/>
              </a:srgbClr>
            </a:solidFill>
            <a:ln w="6263" cap="flat">
              <a:noFill/>
              <a:prstDash val="solid"/>
              <a:miter/>
            </a:ln>
          </p:spPr>
          <p:txBody>
            <a:bodyPr rtlCol="0" anchor="ctr"/>
            <a:lstStyle/>
            <a:p>
              <a:endParaRPr lang="en-US"/>
            </a:p>
          </p:txBody>
        </p:sp>
        <p:sp>
          <p:nvSpPr>
            <p:cNvPr id="282" name="Graphic 2">
              <a:extLst>
                <a:ext uri="{FF2B5EF4-FFF2-40B4-BE49-F238E27FC236}">
                  <a16:creationId xmlns:a16="http://schemas.microsoft.com/office/drawing/2014/main" id="{DCD0682E-F13A-44B6-868C-D8136F673548}"/>
                </a:ext>
              </a:extLst>
            </p:cNvPr>
            <p:cNvSpPr/>
            <p:nvPr/>
          </p:nvSpPr>
          <p:spPr>
            <a:xfrm>
              <a:off x="4778803" y="3254766"/>
              <a:ext cx="239349" cy="67669"/>
            </a:xfrm>
            <a:custGeom>
              <a:avLst/>
              <a:gdLst>
                <a:gd name="connsiteX0" fmla="*/ 239349 w 239349"/>
                <a:gd name="connsiteY0" fmla="*/ 58897 h 67669"/>
                <a:gd name="connsiteX1" fmla="*/ 0 w 239349"/>
                <a:gd name="connsiteY1" fmla="*/ 67669 h 67669"/>
                <a:gd name="connsiteX2" fmla="*/ 0 w 239349"/>
                <a:gd name="connsiteY2" fmla="*/ 6892 h 67669"/>
                <a:gd name="connsiteX3" fmla="*/ 239349 w 239349"/>
                <a:gd name="connsiteY3" fmla="*/ 0 h 67669"/>
              </a:gdLst>
              <a:ahLst/>
              <a:cxnLst>
                <a:cxn ang="0">
                  <a:pos x="connsiteX0" y="connsiteY0"/>
                </a:cxn>
                <a:cxn ang="0">
                  <a:pos x="connsiteX1" y="connsiteY1"/>
                </a:cxn>
                <a:cxn ang="0">
                  <a:pos x="connsiteX2" y="connsiteY2"/>
                </a:cxn>
                <a:cxn ang="0">
                  <a:pos x="connsiteX3" y="connsiteY3"/>
                </a:cxn>
              </a:cxnLst>
              <a:rect l="l" t="t" r="r" b="b"/>
              <a:pathLst>
                <a:path w="239349" h="67669">
                  <a:moveTo>
                    <a:pt x="239349" y="58897"/>
                  </a:moveTo>
                  <a:lnTo>
                    <a:pt x="0" y="67669"/>
                  </a:lnTo>
                  <a:lnTo>
                    <a:pt x="0" y="6892"/>
                  </a:lnTo>
                  <a:lnTo>
                    <a:pt x="239349" y="0"/>
                  </a:lnTo>
                  <a:close/>
                </a:path>
              </a:pathLst>
            </a:custGeom>
            <a:solidFill>
              <a:srgbClr val="444B8C"/>
            </a:solidFill>
            <a:ln w="6263" cap="flat">
              <a:noFill/>
              <a:prstDash val="solid"/>
              <a:miter/>
            </a:ln>
          </p:spPr>
          <p:txBody>
            <a:bodyPr rtlCol="0" anchor="ctr"/>
            <a:lstStyle/>
            <a:p>
              <a:endParaRPr lang="en-US"/>
            </a:p>
          </p:txBody>
        </p:sp>
        <p:grpSp>
          <p:nvGrpSpPr>
            <p:cNvPr id="283" name="Graphic 2">
              <a:extLst>
                <a:ext uri="{FF2B5EF4-FFF2-40B4-BE49-F238E27FC236}">
                  <a16:creationId xmlns:a16="http://schemas.microsoft.com/office/drawing/2014/main" id="{7566EB08-6344-4E07-A017-4448A2DB5CFA}"/>
                </a:ext>
              </a:extLst>
            </p:cNvPr>
            <p:cNvGrpSpPr/>
            <p:nvPr/>
          </p:nvGrpSpPr>
          <p:grpSpPr>
            <a:xfrm>
              <a:off x="4795094" y="3262285"/>
              <a:ext cx="208020" cy="55137"/>
              <a:chOff x="4795094" y="3262285"/>
              <a:chExt cx="208020" cy="55137"/>
            </a:xfrm>
            <a:solidFill>
              <a:srgbClr val="FFFFFF"/>
            </a:solidFill>
          </p:grpSpPr>
          <p:sp>
            <p:nvSpPr>
              <p:cNvPr id="284" name="Graphic 2">
                <a:extLst>
                  <a:ext uri="{FF2B5EF4-FFF2-40B4-BE49-F238E27FC236}">
                    <a16:creationId xmlns:a16="http://schemas.microsoft.com/office/drawing/2014/main" id="{4C96929A-1127-442E-A17E-5EA6CC4F9435}"/>
                  </a:ext>
                </a:extLst>
              </p:cNvPr>
              <p:cNvSpPr/>
              <p:nvPr/>
            </p:nvSpPr>
            <p:spPr>
              <a:xfrm>
                <a:off x="4795094" y="3268551"/>
                <a:ext cx="7518" cy="48872"/>
              </a:xfrm>
              <a:custGeom>
                <a:avLst/>
                <a:gdLst>
                  <a:gd name="connsiteX0" fmla="*/ 7519 w 7518"/>
                  <a:gd name="connsiteY0" fmla="*/ 48872 h 48872"/>
                  <a:gd name="connsiteX1" fmla="*/ 0 w 7518"/>
                  <a:gd name="connsiteY1" fmla="*/ 48872 h 48872"/>
                  <a:gd name="connsiteX2" fmla="*/ 0 w 7518"/>
                  <a:gd name="connsiteY2" fmla="*/ 0 h 48872"/>
                  <a:gd name="connsiteX3" fmla="*/ 7519 w 7518"/>
                  <a:gd name="connsiteY3" fmla="*/ 0 h 48872"/>
                </a:gdLst>
                <a:ahLst/>
                <a:cxnLst>
                  <a:cxn ang="0">
                    <a:pos x="connsiteX0" y="connsiteY0"/>
                  </a:cxn>
                  <a:cxn ang="0">
                    <a:pos x="connsiteX1" y="connsiteY1"/>
                  </a:cxn>
                  <a:cxn ang="0">
                    <a:pos x="connsiteX2" y="connsiteY2"/>
                  </a:cxn>
                  <a:cxn ang="0">
                    <a:pos x="connsiteX3" y="connsiteY3"/>
                  </a:cxn>
                </a:cxnLst>
                <a:rect l="l" t="t" r="r" b="b"/>
                <a:pathLst>
                  <a:path w="7518" h="48872">
                    <a:moveTo>
                      <a:pt x="7519" y="48872"/>
                    </a:moveTo>
                    <a:lnTo>
                      <a:pt x="0" y="48872"/>
                    </a:lnTo>
                    <a:lnTo>
                      <a:pt x="0" y="0"/>
                    </a:lnTo>
                    <a:lnTo>
                      <a:pt x="7519" y="0"/>
                    </a:lnTo>
                    <a:close/>
                  </a:path>
                </a:pathLst>
              </a:custGeom>
              <a:solidFill>
                <a:srgbClr val="FFFFFF"/>
              </a:solidFill>
              <a:ln w="6263" cap="flat">
                <a:noFill/>
                <a:prstDash val="solid"/>
                <a:miter/>
              </a:ln>
            </p:spPr>
            <p:txBody>
              <a:bodyPr rtlCol="0" anchor="ctr"/>
              <a:lstStyle/>
              <a:p>
                <a:endParaRPr lang="en-US"/>
              </a:p>
            </p:txBody>
          </p:sp>
          <p:sp>
            <p:nvSpPr>
              <p:cNvPr id="285" name="Graphic 2">
                <a:extLst>
                  <a:ext uri="{FF2B5EF4-FFF2-40B4-BE49-F238E27FC236}">
                    <a16:creationId xmlns:a16="http://schemas.microsoft.com/office/drawing/2014/main" id="{479B7B1E-B933-4B29-851C-792DD94E200A}"/>
                  </a:ext>
                </a:extLst>
              </p:cNvPr>
              <p:cNvSpPr/>
              <p:nvPr/>
            </p:nvSpPr>
            <p:spPr>
              <a:xfrm>
                <a:off x="4808252" y="3267924"/>
                <a:ext cx="6892" cy="48872"/>
              </a:xfrm>
              <a:custGeom>
                <a:avLst/>
                <a:gdLst>
                  <a:gd name="connsiteX0" fmla="*/ 6892 w 6892"/>
                  <a:gd name="connsiteY0" fmla="*/ 48872 h 48872"/>
                  <a:gd name="connsiteX1" fmla="*/ 0 w 6892"/>
                  <a:gd name="connsiteY1" fmla="*/ 48872 h 48872"/>
                  <a:gd name="connsiteX2" fmla="*/ 0 w 6892"/>
                  <a:gd name="connsiteY2" fmla="*/ 627 h 48872"/>
                  <a:gd name="connsiteX3" fmla="*/ 6892 w 6892"/>
                  <a:gd name="connsiteY3" fmla="*/ 0 h 48872"/>
                </a:gdLst>
                <a:ahLst/>
                <a:cxnLst>
                  <a:cxn ang="0">
                    <a:pos x="connsiteX0" y="connsiteY0"/>
                  </a:cxn>
                  <a:cxn ang="0">
                    <a:pos x="connsiteX1" y="connsiteY1"/>
                  </a:cxn>
                  <a:cxn ang="0">
                    <a:pos x="connsiteX2" y="connsiteY2"/>
                  </a:cxn>
                  <a:cxn ang="0">
                    <a:pos x="connsiteX3" y="connsiteY3"/>
                  </a:cxn>
                </a:cxnLst>
                <a:rect l="l" t="t" r="r" b="b"/>
                <a:pathLst>
                  <a:path w="6892" h="48872">
                    <a:moveTo>
                      <a:pt x="6892" y="48872"/>
                    </a:moveTo>
                    <a:lnTo>
                      <a:pt x="0" y="48872"/>
                    </a:lnTo>
                    <a:lnTo>
                      <a:pt x="0" y="627"/>
                    </a:lnTo>
                    <a:lnTo>
                      <a:pt x="6892" y="0"/>
                    </a:lnTo>
                    <a:close/>
                  </a:path>
                </a:pathLst>
              </a:custGeom>
              <a:solidFill>
                <a:srgbClr val="FFFFFF"/>
              </a:solidFill>
              <a:ln w="6263" cap="flat">
                <a:noFill/>
                <a:prstDash val="solid"/>
                <a:miter/>
              </a:ln>
            </p:spPr>
            <p:txBody>
              <a:bodyPr rtlCol="0" anchor="ctr"/>
              <a:lstStyle/>
              <a:p>
                <a:endParaRPr lang="en-US"/>
              </a:p>
            </p:txBody>
          </p:sp>
          <p:sp>
            <p:nvSpPr>
              <p:cNvPr id="286" name="Graphic 2">
                <a:extLst>
                  <a:ext uri="{FF2B5EF4-FFF2-40B4-BE49-F238E27FC236}">
                    <a16:creationId xmlns:a16="http://schemas.microsoft.com/office/drawing/2014/main" id="{4FCDB16A-136B-4EC4-BC57-FC219A18C176}"/>
                  </a:ext>
                </a:extLst>
              </p:cNvPr>
              <p:cNvSpPr/>
              <p:nvPr/>
            </p:nvSpPr>
            <p:spPr>
              <a:xfrm>
                <a:off x="4820783" y="3267924"/>
                <a:ext cx="6892" cy="48872"/>
              </a:xfrm>
              <a:custGeom>
                <a:avLst/>
                <a:gdLst>
                  <a:gd name="connsiteX0" fmla="*/ 6892 w 6892"/>
                  <a:gd name="connsiteY0" fmla="*/ 48246 h 48872"/>
                  <a:gd name="connsiteX1" fmla="*/ 0 w 6892"/>
                  <a:gd name="connsiteY1" fmla="*/ 48872 h 48872"/>
                  <a:gd name="connsiteX2" fmla="*/ 0 w 6892"/>
                  <a:gd name="connsiteY2" fmla="*/ 0 h 48872"/>
                  <a:gd name="connsiteX3" fmla="*/ 6892 w 6892"/>
                  <a:gd name="connsiteY3" fmla="*/ 0 h 48872"/>
                </a:gdLst>
                <a:ahLst/>
                <a:cxnLst>
                  <a:cxn ang="0">
                    <a:pos x="connsiteX0" y="connsiteY0"/>
                  </a:cxn>
                  <a:cxn ang="0">
                    <a:pos x="connsiteX1" y="connsiteY1"/>
                  </a:cxn>
                  <a:cxn ang="0">
                    <a:pos x="connsiteX2" y="connsiteY2"/>
                  </a:cxn>
                  <a:cxn ang="0">
                    <a:pos x="connsiteX3" y="connsiteY3"/>
                  </a:cxn>
                </a:cxnLst>
                <a:rect l="l" t="t" r="r" b="b"/>
                <a:pathLst>
                  <a:path w="6892" h="48872">
                    <a:moveTo>
                      <a:pt x="6892" y="48246"/>
                    </a:moveTo>
                    <a:lnTo>
                      <a:pt x="0" y="48872"/>
                    </a:lnTo>
                    <a:lnTo>
                      <a:pt x="0" y="0"/>
                    </a:lnTo>
                    <a:lnTo>
                      <a:pt x="6892" y="0"/>
                    </a:lnTo>
                    <a:close/>
                  </a:path>
                </a:pathLst>
              </a:custGeom>
              <a:solidFill>
                <a:srgbClr val="FFFFFF"/>
              </a:solidFill>
              <a:ln w="6263" cap="flat">
                <a:noFill/>
                <a:prstDash val="solid"/>
                <a:miter/>
              </a:ln>
            </p:spPr>
            <p:txBody>
              <a:bodyPr rtlCol="0" anchor="ctr"/>
              <a:lstStyle/>
              <a:p>
                <a:endParaRPr lang="en-US"/>
              </a:p>
            </p:txBody>
          </p:sp>
          <p:sp>
            <p:nvSpPr>
              <p:cNvPr id="287" name="Graphic 2">
                <a:extLst>
                  <a:ext uri="{FF2B5EF4-FFF2-40B4-BE49-F238E27FC236}">
                    <a16:creationId xmlns:a16="http://schemas.microsoft.com/office/drawing/2014/main" id="{8EBC89BB-9FF3-400C-B29A-F8B44CD92985}"/>
                  </a:ext>
                </a:extLst>
              </p:cNvPr>
              <p:cNvSpPr/>
              <p:nvPr/>
            </p:nvSpPr>
            <p:spPr>
              <a:xfrm>
                <a:off x="4833315" y="3267298"/>
                <a:ext cx="7518" cy="48872"/>
              </a:xfrm>
              <a:custGeom>
                <a:avLst/>
                <a:gdLst>
                  <a:gd name="connsiteX0" fmla="*/ 7519 w 7518"/>
                  <a:gd name="connsiteY0" fmla="*/ 48872 h 48872"/>
                  <a:gd name="connsiteX1" fmla="*/ 0 w 7518"/>
                  <a:gd name="connsiteY1" fmla="*/ 48872 h 48872"/>
                  <a:gd name="connsiteX2" fmla="*/ 0 w 7518"/>
                  <a:gd name="connsiteY2" fmla="*/ 0 h 48872"/>
                  <a:gd name="connsiteX3" fmla="*/ 7519 w 7518"/>
                  <a:gd name="connsiteY3" fmla="*/ 0 h 48872"/>
                </a:gdLst>
                <a:ahLst/>
                <a:cxnLst>
                  <a:cxn ang="0">
                    <a:pos x="connsiteX0" y="connsiteY0"/>
                  </a:cxn>
                  <a:cxn ang="0">
                    <a:pos x="connsiteX1" y="connsiteY1"/>
                  </a:cxn>
                  <a:cxn ang="0">
                    <a:pos x="connsiteX2" y="connsiteY2"/>
                  </a:cxn>
                  <a:cxn ang="0">
                    <a:pos x="connsiteX3" y="connsiteY3"/>
                  </a:cxn>
                </a:cxnLst>
                <a:rect l="l" t="t" r="r" b="b"/>
                <a:pathLst>
                  <a:path w="7518" h="48872">
                    <a:moveTo>
                      <a:pt x="7519" y="48872"/>
                    </a:moveTo>
                    <a:lnTo>
                      <a:pt x="0" y="48872"/>
                    </a:lnTo>
                    <a:lnTo>
                      <a:pt x="0" y="0"/>
                    </a:lnTo>
                    <a:lnTo>
                      <a:pt x="7519" y="0"/>
                    </a:lnTo>
                    <a:close/>
                  </a:path>
                </a:pathLst>
              </a:custGeom>
              <a:solidFill>
                <a:srgbClr val="FFFFFF"/>
              </a:solidFill>
              <a:ln w="6263" cap="flat">
                <a:noFill/>
                <a:prstDash val="solid"/>
                <a:miter/>
              </a:ln>
            </p:spPr>
            <p:txBody>
              <a:bodyPr rtlCol="0" anchor="ctr"/>
              <a:lstStyle/>
              <a:p>
                <a:endParaRPr lang="en-US"/>
              </a:p>
            </p:txBody>
          </p:sp>
          <p:sp>
            <p:nvSpPr>
              <p:cNvPr id="288" name="Graphic 2">
                <a:extLst>
                  <a:ext uri="{FF2B5EF4-FFF2-40B4-BE49-F238E27FC236}">
                    <a16:creationId xmlns:a16="http://schemas.microsoft.com/office/drawing/2014/main" id="{54D8BD62-F43B-4F1F-A684-94E5C78F4804}"/>
                  </a:ext>
                </a:extLst>
              </p:cNvPr>
              <p:cNvSpPr/>
              <p:nvPr/>
            </p:nvSpPr>
            <p:spPr>
              <a:xfrm>
                <a:off x="4846473" y="3266671"/>
                <a:ext cx="6892" cy="48872"/>
              </a:xfrm>
              <a:custGeom>
                <a:avLst/>
                <a:gdLst>
                  <a:gd name="connsiteX0" fmla="*/ 6892 w 6892"/>
                  <a:gd name="connsiteY0" fmla="*/ 48872 h 48872"/>
                  <a:gd name="connsiteX1" fmla="*/ 0 w 6892"/>
                  <a:gd name="connsiteY1" fmla="*/ 48872 h 48872"/>
                  <a:gd name="connsiteX2" fmla="*/ 0 w 6892"/>
                  <a:gd name="connsiteY2" fmla="*/ 627 h 48872"/>
                  <a:gd name="connsiteX3" fmla="*/ 6892 w 6892"/>
                  <a:gd name="connsiteY3" fmla="*/ 0 h 48872"/>
                </a:gdLst>
                <a:ahLst/>
                <a:cxnLst>
                  <a:cxn ang="0">
                    <a:pos x="connsiteX0" y="connsiteY0"/>
                  </a:cxn>
                  <a:cxn ang="0">
                    <a:pos x="connsiteX1" y="connsiteY1"/>
                  </a:cxn>
                  <a:cxn ang="0">
                    <a:pos x="connsiteX2" y="connsiteY2"/>
                  </a:cxn>
                  <a:cxn ang="0">
                    <a:pos x="connsiteX3" y="connsiteY3"/>
                  </a:cxn>
                </a:cxnLst>
                <a:rect l="l" t="t" r="r" b="b"/>
                <a:pathLst>
                  <a:path w="6892" h="48872">
                    <a:moveTo>
                      <a:pt x="6892" y="48872"/>
                    </a:moveTo>
                    <a:lnTo>
                      <a:pt x="0" y="48872"/>
                    </a:lnTo>
                    <a:lnTo>
                      <a:pt x="0" y="627"/>
                    </a:lnTo>
                    <a:lnTo>
                      <a:pt x="6892" y="0"/>
                    </a:lnTo>
                    <a:close/>
                  </a:path>
                </a:pathLst>
              </a:custGeom>
              <a:solidFill>
                <a:srgbClr val="FFFFFF"/>
              </a:solidFill>
              <a:ln w="6263" cap="flat">
                <a:noFill/>
                <a:prstDash val="solid"/>
                <a:miter/>
              </a:ln>
            </p:spPr>
            <p:txBody>
              <a:bodyPr rtlCol="0" anchor="ctr"/>
              <a:lstStyle/>
              <a:p>
                <a:endParaRPr lang="en-US"/>
              </a:p>
            </p:txBody>
          </p:sp>
          <p:sp>
            <p:nvSpPr>
              <p:cNvPr id="289" name="Graphic 2">
                <a:extLst>
                  <a:ext uri="{FF2B5EF4-FFF2-40B4-BE49-F238E27FC236}">
                    <a16:creationId xmlns:a16="http://schemas.microsoft.com/office/drawing/2014/main" id="{300EC8E9-3FC5-4EB5-AFC0-2DBE2F6B0B1B}"/>
                  </a:ext>
                </a:extLst>
              </p:cNvPr>
              <p:cNvSpPr/>
              <p:nvPr/>
            </p:nvSpPr>
            <p:spPr>
              <a:xfrm>
                <a:off x="4859004" y="3266671"/>
                <a:ext cx="6892" cy="48245"/>
              </a:xfrm>
              <a:custGeom>
                <a:avLst/>
                <a:gdLst>
                  <a:gd name="connsiteX0" fmla="*/ 6892 w 6892"/>
                  <a:gd name="connsiteY0" fmla="*/ 48246 h 48245"/>
                  <a:gd name="connsiteX1" fmla="*/ 0 w 6892"/>
                  <a:gd name="connsiteY1" fmla="*/ 48246 h 48245"/>
                  <a:gd name="connsiteX2" fmla="*/ 0 w 6892"/>
                  <a:gd name="connsiteY2" fmla="*/ 0 h 48245"/>
                  <a:gd name="connsiteX3" fmla="*/ 6892 w 6892"/>
                  <a:gd name="connsiteY3" fmla="*/ 0 h 48245"/>
                </a:gdLst>
                <a:ahLst/>
                <a:cxnLst>
                  <a:cxn ang="0">
                    <a:pos x="connsiteX0" y="connsiteY0"/>
                  </a:cxn>
                  <a:cxn ang="0">
                    <a:pos x="connsiteX1" y="connsiteY1"/>
                  </a:cxn>
                  <a:cxn ang="0">
                    <a:pos x="connsiteX2" y="connsiteY2"/>
                  </a:cxn>
                  <a:cxn ang="0">
                    <a:pos x="connsiteX3" y="connsiteY3"/>
                  </a:cxn>
                </a:cxnLst>
                <a:rect l="l" t="t" r="r" b="b"/>
                <a:pathLst>
                  <a:path w="6892" h="48245">
                    <a:moveTo>
                      <a:pt x="6892" y="48246"/>
                    </a:moveTo>
                    <a:lnTo>
                      <a:pt x="0" y="48246"/>
                    </a:lnTo>
                    <a:lnTo>
                      <a:pt x="0" y="0"/>
                    </a:lnTo>
                    <a:lnTo>
                      <a:pt x="6892" y="0"/>
                    </a:lnTo>
                    <a:close/>
                  </a:path>
                </a:pathLst>
              </a:custGeom>
              <a:solidFill>
                <a:srgbClr val="FFFFFF"/>
              </a:solidFill>
              <a:ln w="6263" cap="flat">
                <a:noFill/>
                <a:prstDash val="solid"/>
                <a:miter/>
              </a:ln>
            </p:spPr>
            <p:txBody>
              <a:bodyPr rtlCol="0" anchor="ctr"/>
              <a:lstStyle/>
              <a:p>
                <a:endParaRPr lang="en-US"/>
              </a:p>
            </p:txBody>
          </p:sp>
          <p:sp>
            <p:nvSpPr>
              <p:cNvPr id="290" name="Graphic 2">
                <a:extLst>
                  <a:ext uri="{FF2B5EF4-FFF2-40B4-BE49-F238E27FC236}">
                    <a16:creationId xmlns:a16="http://schemas.microsoft.com/office/drawing/2014/main" id="{3A70A645-7C00-4374-900C-FFD28BD3999B}"/>
                  </a:ext>
                </a:extLst>
              </p:cNvPr>
              <p:cNvSpPr/>
              <p:nvPr/>
            </p:nvSpPr>
            <p:spPr>
              <a:xfrm>
                <a:off x="4871535" y="3266044"/>
                <a:ext cx="7518" cy="48872"/>
              </a:xfrm>
              <a:custGeom>
                <a:avLst/>
                <a:gdLst>
                  <a:gd name="connsiteX0" fmla="*/ 7519 w 7518"/>
                  <a:gd name="connsiteY0" fmla="*/ 48246 h 48872"/>
                  <a:gd name="connsiteX1" fmla="*/ 0 w 7518"/>
                  <a:gd name="connsiteY1" fmla="*/ 48872 h 48872"/>
                  <a:gd name="connsiteX2" fmla="*/ 0 w 7518"/>
                  <a:gd name="connsiteY2" fmla="*/ 627 h 48872"/>
                  <a:gd name="connsiteX3" fmla="*/ 7519 w 7518"/>
                  <a:gd name="connsiteY3" fmla="*/ 0 h 48872"/>
                </a:gdLst>
                <a:ahLst/>
                <a:cxnLst>
                  <a:cxn ang="0">
                    <a:pos x="connsiteX0" y="connsiteY0"/>
                  </a:cxn>
                  <a:cxn ang="0">
                    <a:pos x="connsiteX1" y="connsiteY1"/>
                  </a:cxn>
                  <a:cxn ang="0">
                    <a:pos x="connsiteX2" y="connsiteY2"/>
                  </a:cxn>
                  <a:cxn ang="0">
                    <a:pos x="connsiteX3" y="connsiteY3"/>
                  </a:cxn>
                </a:cxnLst>
                <a:rect l="l" t="t" r="r" b="b"/>
                <a:pathLst>
                  <a:path w="7518" h="48872">
                    <a:moveTo>
                      <a:pt x="7519" y="48246"/>
                    </a:moveTo>
                    <a:lnTo>
                      <a:pt x="0" y="48872"/>
                    </a:lnTo>
                    <a:lnTo>
                      <a:pt x="0" y="627"/>
                    </a:lnTo>
                    <a:lnTo>
                      <a:pt x="7519" y="0"/>
                    </a:lnTo>
                    <a:close/>
                  </a:path>
                </a:pathLst>
              </a:custGeom>
              <a:solidFill>
                <a:srgbClr val="FFFFFF"/>
              </a:solidFill>
              <a:ln w="6263" cap="flat">
                <a:noFill/>
                <a:prstDash val="solid"/>
                <a:miter/>
              </a:ln>
            </p:spPr>
            <p:txBody>
              <a:bodyPr rtlCol="0" anchor="ctr"/>
              <a:lstStyle/>
              <a:p>
                <a:endParaRPr lang="en-US"/>
              </a:p>
            </p:txBody>
          </p:sp>
          <p:sp>
            <p:nvSpPr>
              <p:cNvPr id="291" name="Graphic 2">
                <a:extLst>
                  <a:ext uri="{FF2B5EF4-FFF2-40B4-BE49-F238E27FC236}">
                    <a16:creationId xmlns:a16="http://schemas.microsoft.com/office/drawing/2014/main" id="{2CC24B7D-99AD-4730-AB36-4F9BD8765B73}"/>
                  </a:ext>
                </a:extLst>
              </p:cNvPr>
              <p:cNvSpPr/>
              <p:nvPr/>
            </p:nvSpPr>
            <p:spPr>
              <a:xfrm>
                <a:off x="4884067" y="3266044"/>
                <a:ext cx="7518" cy="48245"/>
              </a:xfrm>
              <a:custGeom>
                <a:avLst/>
                <a:gdLst>
                  <a:gd name="connsiteX0" fmla="*/ 7519 w 7518"/>
                  <a:gd name="connsiteY0" fmla="*/ 48246 h 48245"/>
                  <a:gd name="connsiteX1" fmla="*/ 0 w 7518"/>
                  <a:gd name="connsiteY1" fmla="*/ 48246 h 48245"/>
                  <a:gd name="connsiteX2" fmla="*/ 0 w 7518"/>
                  <a:gd name="connsiteY2" fmla="*/ 0 h 48245"/>
                  <a:gd name="connsiteX3" fmla="*/ 7519 w 7518"/>
                  <a:gd name="connsiteY3" fmla="*/ 0 h 48245"/>
                </a:gdLst>
                <a:ahLst/>
                <a:cxnLst>
                  <a:cxn ang="0">
                    <a:pos x="connsiteX0" y="connsiteY0"/>
                  </a:cxn>
                  <a:cxn ang="0">
                    <a:pos x="connsiteX1" y="connsiteY1"/>
                  </a:cxn>
                  <a:cxn ang="0">
                    <a:pos x="connsiteX2" y="connsiteY2"/>
                  </a:cxn>
                  <a:cxn ang="0">
                    <a:pos x="connsiteX3" y="connsiteY3"/>
                  </a:cxn>
                </a:cxnLst>
                <a:rect l="l" t="t" r="r" b="b"/>
                <a:pathLst>
                  <a:path w="7518" h="48245">
                    <a:moveTo>
                      <a:pt x="7519" y="48246"/>
                    </a:moveTo>
                    <a:lnTo>
                      <a:pt x="0" y="48246"/>
                    </a:lnTo>
                    <a:lnTo>
                      <a:pt x="0" y="0"/>
                    </a:lnTo>
                    <a:lnTo>
                      <a:pt x="7519" y="0"/>
                    </a:lnTo>
                    <a:close/>
                  </a:path>
                </a:pathLst>
              </a:custGeom>
              <a:solidFill>
                <a:srgbClr val="FFFFFF"/>
              </a:solidFill>
              <a:ln w="6263" cap="flat">
                <a:noFill/>
                <a:prstDash val="solid"/>
                <a:miter/>
              </a:ln>
            </p:spPr>
            <p:txBody>
              <a:bodyPr rtlCol="0" anchor="ctr"/>
              <a:lstStyle/>
              <a:p>
                <a:endParaRPr lang="en-US"/>
              </a:p>
            </p:txBody>
          </p:sp>
          <p:sp>
            <p:nvSpPr>
              <p:cNvPr id="292" name="Graphic 2">
                <a:extLst>
                  <a:ext uri="{FF2B5EF4-FFF2-40B4-BE49-F238E27FC236}">
                    <a16:creationId xmlns:a16="http://schemas.microsoft.com/office/drawing/2014/main" id="{17676D60-55A4-46D1-B8CF-D36D26133F20}"/>
                  </a:ext>
                </a:extLst>
              </p:cNvPr>
              <p:cNvSpPr/>
              <p:nvPr/>
            </p:nvSpPr>
            <p:spPr>
              <a:xfrm>
                <a:off x="4896598" y="3265418"/>
                <a:ext cx="7518" cy="48245"/>
              </a:xfrm>
              <a:custGeom>
                <a:avLst/>
                <a:gdLst>
                  <a:gd name="connsiteX0" fmla="*/ 7519 w 7518"/>
                  <a:gd name="connsiteY0" fmla="*/ 48246 h 48245"/>
                  <a:gd name="connsiteX1" fmla="*/ 0 w 7518"/>
                  <a:gd name="connsiteY1" fmla="*/ 48246 h 48245"/>
                  <a:gd name="connsiteX2" fmla="*/ 0 w 7518"/>
                  <a:gd name="connsiteY2" fmla="*/ 0 h 48245"/>
                  <a:gd name="connsiteX3" fmla="*/ 7519 w 7518"/>
                  <a:gd name="connsiteY3" fmla="*/ 0 h 48245"/>
                </a:gdLst>
                <a:ahLst/>
                <a:cxnLst>
                  <a:cxn ang="0">
                    <a:pos x="connsiteX0" y="connsiteY0"/>
                  </a:cxn>
                  <a:cxn ang="0">
                    <a:pos x="connsiteX1" y="connsiteY1"/>
                  </a:cxn>
                  <a:cxn ang="0">
                    <a:pos x="connsiteX2" y="connsiteY2"/>
                  </a:cxn>
                  <a:cxn ang="0">
                    <a:pos x="connsiteX3" y="connsiteY3"/>
                  </a:cxn>
                </a:cxnLst>
                <a:rect l="l" t="t" r="r" b="b"/>
                <a:pathLst>
                  <a:path w="7518" h="48245">
                    <a:moveTo>
                      <a:pt x="7519" y="48246"/>
                    </a:moveTo>
                    <a:lnTo>
                      <a:pt x="0" y="48246"/>
                    </a:lnTo>
                    <a:lnTo>
                      <a:pt x="0" y="0"/>
                    </a:lnTo>
                    <a:lnTo>
                      <a:pt x="7519" y="0"/>
                    </a:lnTo>
                    <a:close/>
                  </a:path>
                </a:pathLst>
              </a:custGeom>
              <a:solidFill>
                <a:srgbClr val="FFFFFF"/>
              </a:solidFill>
              <a:ln w="6263" cap="flat">
                <a:noFill/>
                <a:prstDash val="solid"/>
                <a:miter/>
              </a:ln>
            </p:spPr>
            <p:txBody>
              <a:bodyPr rtlCol="0" anchor="ctr"/>
              <a:lstStyle/>
              <a:p>
                <a:endParaRPr lang="en-US"/>
              </a:p>
            </p:txBody>
          </p:sp>
          <p:sp>
            <p:nvSpPr>
              <p:cNvPr id="293" name="Graphic 2">
                <a:extLst>
                  <a:ext uri="{FF2B5EF4-FFF2-40B4-BE49-F238E27FC236}">
                    <a16:creationId xmlns:a16="http://schemas.microsoft.com/office/drawing/2014/main" id="{65D86365-99E0-4EF2-AF17-7F3662189B0C}"/>
                  </a:ext>
                </a:extLst>
              </p:cNvPr>
              <p:cNvSpPr/>
              <p:nvPr/>
            </p:nvSpPr>
            <p:spPr>
              <a:xfrm>
                <a:off x="4909129" y="3264791"/>
                <a:ext cx="7518" cy="48872"/>
              </a:xfrm>
              <a:custGeom>
                <a:avLst/>
                <a:gdLst>
                  <a:gd name="connsiteX0" fmla="*/ 7519 w 7518"/>
                  <a:gd name="connsiteY0" fmla="*/ 48246 h 48872"/>
                  <a:gd name="connsiteX1" fmla="*/ 0 w 7518"/>
                  <a:gd name="connsiteY1" fmla="*/ 48872 h 48872"/>
                  <a:gd name="connsiteX2" fmla="*/ 0 w 7518"/>
                  <a:gd name="connsiteY2" fmla="*/ 627 h 48872"/>
                  <a:gd name="connsiteX3" fmla="*/ 7519 w 7518"/>
                  <a:gd name="connsiteY3" fmla="*/ 0 h 48872"/>
                </a:gdLst>
                <a:ahLst/>
                <a:cxnLst>
                  <a:cxn ang="0">
                    <a:pos x="connsiteX0" y="connsiteY0"/>
                  </a:cxn>
                  <a:cxn ang="0">
                    <a:pos x="connsiteX1" y="connsiteY1"/>
                  </a:cxn>
                  <a:cxn ang="0">
                    <a:pos x="connsiteX2" y="connsiteY2"/>
                  </a:cxn>
                  <a:cxn ang="0">
                    <a:pos x="connsiteX3" y="connsiteY3"/>
                  </a:cxn>
                </a:cxnLst>
                <a:rect l="l" t="t" r="r" b="b"/>
                <a:pathLst>
                  <a:path w="7518" h="48872">
                    <a:moveTo>
                      <a:pt x="7519" y="48246"/>
                    </a:moveTo>
                    <a:lnTo>
                      <a:pt x="0" y="48872"/>
                    </a:lnTo>
                    <a:lnTo>
                      <a:pt x="0" y="627"/>
                    </a:lnTo>
                    <a:lnTo>
                      <a:pt x="7519" y="0"/>
                    </a:lnTo>
                    <a:close/>
                  </a:path>
                </a:pathLst>
              </a:custGeom>
              <a:solidFill>
                <a:srgbClr val="FFFFFF"/>
              </a:solidFill>
              <a:ln w="6263" cap="flat">
                <a:noFill/>
                <a:prstDash val="solid"/>
                <a:miter/>
              </a:ln>
            </p:spPr>
            <p:txBody>
              <a:bodyPr rtlCol="0" anchor="ctr"/>
              <a:lstStyle/>
              <a:p>
                <a:endParaRPr lang="en-US"/>
              </a:p>
            </p:txBody>
          </p:sp>
          <p:sp>
            <p:nvSpPr>
              <p:cNvPr id="294" name="Graphic 2">
                <a:extLst>
                  <a:ext uri="{FF2B5EF4-FFF2-40B4-BE49-F238E27FC236}">
                    <a16:creationId xmlns:a16="http://schemas.microsoft.com/office/drawing/2014/main" id="{CFD6E71B-CFB9-476F-AFF2-E5BF72D4A117}"/>
                  </a:ext>
                </a:extLst>
              </p:cNvPr>
              <p:cNvSpPr/>
              <p:nvPr/>
            </p:nvSpPr>
            <p:spPr>
              <a:xfrm>
                <a:off x="4921661" y="3264791"/>
                <a:ext cx="7518" cy="48245"/>
              </a:xfrm>
              <a:custGeom>
                <a:avLst/>
                <a:gdLst>
                  <a:gd name="connsiteX0" fmla="*/ 7519 w 7518"/>
                  <a:gd name="connsiteY0" fmla="*/ 47619 h 48245"/>
                  <a:gd name="connsiteX1" fmla="*/ 0 w 7518"/>
                  <a:gd name="connsiteY1" fmla="*/ 48246 h 48245"/>
                  <a:gd name="connsiteX2" fmla="*/ 0 w 7518"/>
                  <a:gd name="connsiteY2" fmla="*/ 0 h 48245"/>
                  <a:gd name="connsiteX3" fmla="*/ 7519 w 7518"/>
                  <a:gd name="connsiteY3" fmla="*/ 0 h 48245"/>
                </a:gdLst>
                <a:ahLst/>
                <a:cxnLst>
                  <a:cxn ang="0">
                    <a:pos x="connsiteX0" y="connsiteY0"/>
                  </a:cxn>
                  <a:cxn ang="0">
                    <a:pos x="connsiteX1" y="connsiteY1"/>
                  </a:cxn>
                  <a:cxn ang="0">
                    <a:pos x="connsiteX2" y="connsiteY2"/>
                  </a:cxn>
                  <a:cxn ang="0">
                    <a:pos x="connsiteX3" y="connsiteY3"/>
                  </a:cxn>
                </a:cxnLst>
                <a:rect l="l" t="t" r="r" b="b"/>
                <a:pathLst>
                  <a:path w="7518" h="48245">
                    <a:moveTo>
                      <a:pt x="7519" y="47619"/>
                    </a:moveTo>
                    <a:lnTo>
                      <a:pt x="0" y="48246"/>
                    </a:lnTo>
                    <a:lnTo>
                      <a:pt x="0" y="0"/>
                    </a:lnTo>
                    <a:lnTo>
                      <a:pt x="7519" y="0"/>
                    </a:lnTo>
                    <a:close/>
                  </a:path>
                </a:pathLst>
              </a:custGeom>
              <a:solidFill>
                <a:srgbClr val="FFFFFF"/>
              </a:solidFill>
              <a:ln w="6263" cap="flat">
                <a:noFill/>
                <a:prstDash val="solid"/>
                <a:miter/>
              </a:ln>
            </p:spPr>
            <p:txBody>
              <a:bodyPr rtlCol="0" anchor="ctr"/>
              <a:lstStyle/>
              <a:p>
                <a:endParaRPr lang="en-US"/>
              </a:p>
            </p:txBody>
          </p:sp>
          <p:sp>
            <p:nvSpPr>
              <p:cNvPr id="295" name="Graphic 2">
                <a:extLst>
                  <a:ext uri="{FF2B5EF4-FFF2-40B4-BE49-F238E27FC236}">
                    <a16:creationId xmlns:a16="http://schemas.microsoft.com/office/drawing/2014/main" id="{C0A806FB-4DF1-42FC-A2F0-F1700153D9C7}"/>
                  </a:ext>
                </a:extLst>
              </p:cNvPr>
              <p:cNvSpPr/>
              <p:nvPr/>
            </p:nvSpPr>
            <p:spPr>
              <a:xfrm>
                <a:off x="4934192" y="3264165"/>
                <a:ext cx="7518" cy="48245"/>
              </a:xfrm>
              <a:custGeom>
                <a:avLst/>
                <a:gdLst>
                  <a:gd name="connsiteX0" fmla="*/ 7519 w 7518"/>
                  <a:gd name="connsiteY0" fmla="*/ 48246 h 48245"/>
                  <a:gd name="connsiteX1" fmla="*/ 0 w 7518"/>
                  <a:gd name="connsiteY1" fmla="*/ 48246 h 48245"/>
                  <a:gd name="connsiteX2" fmla="*/ 0 w 7518"/>
                  <a:gd name="connsiteY2" fmla="*/ 0 h 48245"/>
                  <a:gd name="connsiteX3" fmla="*/ 7519 w 7518"/>
                  <a:gd name="connsiteY3" fmla="*/ 0 h 48245"/>
                </a:gdLst>
                <a:ahLst/>
                <a:cxnLst>
                  <a:cxn ang="0">
                    <a:pos x="connsiteX0" y="connsiteY0"/>
                  </a:cxn>
                  <a:cxn ang="0">
                    <a:pos x="connsiteX1" y="connsiteY1"/>
                  </a:cxn>
                  <a:cxn ang="0">
                    <a:pos x="connsiteX2" y="connsiteY2"/>
                  </a:cxn>
                  <a:cxn ang="0">
                    <a:pos x="connsiteX3" y="connsiteY3"/>
                  </a:cxn>
                </a:cxnLst>
                <a:rect l="l" t="t" r="r" b="b"/>
                <a:pathLst>
                  <a:path w="7518" h="48245">
                    <a:moveTo>
                      <a:pt x="7519" y="48246"/>
                    </a:moveTo>
                    <a:lnTo>
                      <a:pt x="0" y="48246"/>
                    </a:lnTo>
                    <a:lnTo>
                      <a:pt x="0" y="0"/>
                    </a:lnTo>
                    <a:lnTo>
                      <a:pt x="7519" y="0"/>
                    </a:lnTo>
                    <a:close/>
                  </a:path>
                </a:pathLst>
              </a:custGeom>
              <a:solidFill>
                <a:srgbClr val="FFFFFF"/>
              </a:solidFill>
              <a:ln w="6263" cap="flat">
                <a:noFill/>
                <a:prstDash val="solid"/>
                <a:miter/>
              </a:ln>
            </p:spPr>
            <p:txBody>
              <a:bodyPr rtlCol="0" anchor="ctr"/>
              <a:lstStyle/>
              <a:p>
                <a:endParaRPr lang="en-US"/>
              </a:p>
            </p:txBody>
          </p:sp>
          <p:sp>
            <p:nvSpPr>
              <p:cNvPr id="296" name="Graphic 2">
                <a:extLst>
                  <a:ext uri="{FF2B5EF4-FFF2-40B4-BE49-F238E27FC236}">
                    <a16:creationId xmlns:a16="http://schemas.microsoft.com/office/drawing/2014/main" id="{203E5938-2D11-419C-BB4E-8E363F08E423}"/>
                  </a:ext>
                </a:extLst>
              </p:cNvPr>
              <p:cNvSpPr/>
              <p:nvPr/>
            </p:nvSpPr>
            <p:spPr>
              <a:xfrm>
                <a:off x="4946724" y="3263538"/>
                <a:ext cx="6892" cy="48245"/>
              </a:xfrm>
              <a:custGeom>
                <a:avLst/>
                <a:gdLst>
                  <a:gd name="connsiteX0" fmla="*/ 6892 w 6892"/>
                  <a:gd name="connsiteY0" fmla="*/ 48246 h 48245"/>
                  <a:gd name="connsiteX1" fmla="*/ 0 w 6892"/>
                  <a:gd name="connsiteY1" fmla="*/ 48246 h 48245"/>
                  <a:gd name="connsiteX2" fmla="*/ 0 w 6892"/>
                  <a:gd name="connsiteY2" fmla="*/ 627 h 48245"/>
                  <a:gd name="connsiteX3" fmla="*/ 6892 w 6892"/>
                  <a:gd name="connsiteY3" fmla="*/ 0 h 48245"/>
                </a:gdLst>
                <a:ahLst/>
                <a:cxnLst>
                  <a:cxn ang="0">
                    <a:pos x="connsiteX0" y="connsiteY0"/>
                  </a:cxn>
                  <a:cxn ang="0">
                    <a:pos x="connsiteX1" y="connsiteY1"/>
                  </a:cxn>
                  <a:cxn ang="0">
                    <a:pos x="connsiteX2" y="connsiteY2"/>
                  </a:cxn>
                  <a:cxn ang="0">
                    <a:pos x="connsiteX3" y="connsiteY3"/>
                  </a:cxn>
                </a:cxnLst>
                <a:rect l="l" t="t" r="r" b="b"/>
                <a:pathLst>
                  <a:path w="6892" h="48245">
                    <a:moveTo>
                      <a:pt x="6892" y="48246"/>
                    </a:moveTo>
                    <a:lnTo>
                      <a:pt x="0" y="48246"/>
                    </a:lnTo>
                    <a:lnTo>
                      <a:pt x="0" y="627"/>
                    </a:lnTo>
                    <a:lnTo>
                      <a:pt x="6892" y="0"/>
                    </a:lnTo>
                    <a:close/>
                  </a:path>
                </a:pathLst>
              </a:custGeom>
              <a:solidFill>
                <a:srgbClr val="FFFFFF"/>
              </a:solidFill>
              <a:ln w="6263" cap="flat">
                <a:noFill/>
                <a:prstDash val="solid"/>
                <a:miter/>
              </a:ln>
            </p:spPr>
            <p:txBody>
              <a:bodyPr rtlCol="0" anchor="ctr"/>
              <a:lstStyle/>
              <a:p>
                <a:endParaRPr lang="en-US"/>
              </a:p>
            </p:txBody>
          </p:sp>
          <p:sp>
            <p:nvSpPr>
              <p:cNvPr id="297" name="Graphic 2">
                <a:extLst>
                  <a:ext uri="{FF2B5EF4-FFF2-40B4-BE49-F238E27FC236}">
                    <a16:creationId xmlns:a16="http://schemas.microsoft.com/office/drawing/2014/main" id="{AF7B95EA-9119-4B33-8DB4-77793AB726C4}"/>
                  </a:ext>
                </a:extLst>
              </p:cNvPr>
              <p:cNvSpPr/>
              <p:nvPr/>
            </p:nvSpPr>
            <p:spPr>
              <a:xfrm>
                <a:off x="4959255" y="3263538"/>
                <a:ext cx="6892" cy="48245"/>
              </a:xfrm>
              <a:custGeom>
                <a:avLst/>
                <a:gdLst>
                  <a:gd name="connsiteX0" fmla="*/ 6892 w 6892"/>
                  <a:gd name="connsiteY0" fmla="*/ 47619 h 48245"/>
                  <a:gd name="connsiteX1" fmla="*/ 0 w 6892"/>
                  <a:gd name="connsiteY1" fmla="*/ 48246 h 48245"/>
                  <a:gd name="connsiteX2" fmla="*/ 0 w 6892"/>
                  <a:gd name="connsiteY2" fmla="*/ 0 h 48245"/>
                  <a:gd name="connsiteX3" fmla="*/ 6892 w 6892"/>
                  <a:gd name="connsiteY3" fmla="*/ 0 h 48245"/>
                </a:gdLst>
                <a:ahLst/>
                <a:cxnLst>
                  <a:cxn ang="0">
                    <a:pos x="connsiteX0" y="connsiteY0"/>
                  </a:cxn>
                  <a:cxn ang="0">
                    <a:pos x="connsiteX1" y="connsiteY1"/>
                  </a:cxn>
                  <a:cxn ang="0">
                    <a:pos x="connsiteX2" y="connsiteY2"/>
                  </a:cxn>
                  <a:cxn ang="0">
                    <a:pos x="connsiteX3" y="connsiteY3"/>
                  </a:cxn>
                </a:cxnLst>
                <a:rect l="l" t="t" r="r" b="b"/>
                <a:pathLst>
                  <a:path w="6892" h="48245">
                    <a:moveTo>
                      <a:pt x="6892" y="47619"/>
                    </a:moveTo>
                    <a:lnTo>
                      <a:pt x="0" y="48246"/>
                    </a:lnTo>
                    <a:lnTo>
                      <a:pt x="0" y="0"/>
                    </a:lnTo>
                    <a:lnTo>
                      <a:pt x="6892" y="0"/>
                    </a:lnTo>
                    <a:close/>
                  </a:path>
                </a:pathLst>
              </a:custGeom>
              <a:solidFill>
                <a:srgbClr val="FFFFFF"/>
              </a:solidFill>
              <a:ln w="6263" cap="flat">
                <a:noFill/>
                <a:prstDash val="solid"/>
                <a:miter/>
              </a:ln>
            </p:spPr>
            <p:txBody>
              <a:bodyPr rtlCol="0" anchor="ctr"/>
              <a:lstStyle/>
              <a:p>
                <a:endParaRPr lang="en-US"/>
              </a:p>
            </p:txBody>
          </p:sp>
          <p:sp>
            <p:nvSpPr>
              <p:cNvPr id="298" name="Graphic 2">
                <a:extLst>
                  <a:ext uri="{FF2B5EF4-FFF2-40B4-BE49-F238E27FC236}">
                    <a16:creationId xmlns:a16="http://schemas.microsoft.com/office/drawing/2014/main" id="{B7943122-7A26-434F-B153-B05F0086CA36}"/>
                  </a:ext>
                </a:extLst>
              </p:cNvPr>
              <p:cNvSpPr/>
              <p:nvPr/>
            </p:nvSpPr>
            <p:spPr>
              <a:xfrm>
                <a:off x="4971786" y="3262912"/>
                <a:ext cx="6892" cy="48245"/>
              </a:xfrm>
              <a:custGeom>
                <a:avLst/>
                <a:gdLst>
                  <a:gd name="connsiteX0" fmla="*/ 6892 w 6892"/>
                  <a:gd name="connsiteY0" fmla="*/ 47619 h 48245"/>
                  <a:gd name="connsiteX1" fmla="*/ 0 w 6892"/>
                  <a:gd name="connsiteY1" fmla="*/ 48246 h 48245"/>
                  <a:gd name="connsiteX2" fmla="*/ 0 w 6892"/>
                  <a:gd name="connsiteY2" fmla="*/ 627 h 48245"/>
                  <a:gd name="connsiteX3" fmla="*/ 6892 w 6892"/>
                  <a:gd name="connsiteY3" fmla="*/ 0 h 48245"/>
                </a:gdLst>
                <a:ahLst/>
                <a:cxnLst>
                  <a:cxn ang="0">
                    <a:pos x="connsiteX0" y="connsiteY0"/>
                  </a:cxn>
                  <a:cxn ang="0">
                    <a:pos x="connsiteX1" y="connsiteY1"/>
                  </a:cxn>
                  <a:cxn ang="0">
                    <a:pos x="connsiteX2" y="connsiteY2"/>
                  </a:cxn>
                  <a:cxn ang="0">
                    <a:pos x="connsiteX3" y="connsiteY3"/>
                  </a:cxn>
                </a:cxnLst>
                <a:rect l="l" t="t" r="r" b="b"/>
                <a:pathLst>
                  <a:path w="6892" h="48245">
                    <a:moveTo>
                      <a:pt x="6892" y="47619"/>
                    </a:moveTo>
                    <a:lnTo>
                      <a:pt x="0" y="48246"/>
                    </a:lnTo>
                    <a:lnTo>
                      <a:pt x="0" y="627"/>
                    </a:lnTo>
                    <a:lnTo>
                      <a:pt x="6892" y="0"/>
                    </a:lnTo>
                    <a:close/>
                  </a:path>
                </a:pathLst>
              </a:custGeom>
              <a:solidFill>
                <a:srgbClr val="FFFFFF"/>
              </a:solidFill>
              <a:ln w="6263" cap="flat">
                <a:noFill/>
                <a:prstDash val="solid"/>
                <a:miter/>
              </a:ln>
            </p:spPr>
            <p:txBody>
              <a:bodyPr rtlCol="0" anchor="ctr"/>
              <a:lstStyle/>
              <a:p>
                <a:endParaRPr lang="en-US"/>
              </a:p>
            </p:txBody>
          </p:sp>
          <p:sp>
            <p:nvSpPr>
              <p:cNvPr id="299" name="Graphic 2">
                <a:extLst>
                  <a:ext uri="{FF2B5EF4-FFF2-40B4-BE49-F238E27FC236}">
                    <a16:creationId xmlns:a16="http://schemas.microsoft.com/office/drawing/2014/main" id="{51521E42-D56A-47BD-917C-F0858323DAB8}"/>
                  </a:ext>
                </a:extLst>
              </p:cNvPr>
              <p:cNvSpPr/>
              <p:nvPr/>
            </p:nvSpPr>
            <p:spPr>
              <a:xfrm>
                <a:off x="4983691" y="3262912"/>
                <a:ext cx="6892" cy="47619"/>
              </a:xfrm>
              <a:custGeom>
                <a:avLst/>
                <a:gdLst>
                  <a:gd name="connsiteX0" fmla="*/ 6892 w 6892"/>
                  <a:gd name="connsiteY0" fmla="*/ 47619 h 47619"/>
                  <a:gd name="connsiteX1" fmla="*/ 0 w 6892"/>
                  <a:gd name="connsiteY1" fmla="*/ 47619 h 47619"/>
                  <a:gd name="connsiteX2" fmla="*/ 0 w 6892"/>
                  <a:gd name="connsiteY2" fmla="*/ 0 h 47619"/>
                  <a:gd name="connsiteX3" fmla="*/ 6892 w 6892"/>
                  <a:gd name="connsiteY3" fmla="*/ 0 h 47619"/>
                </a:gdLst>
                <a:ahLst/>
                <a:cxnLst>
                  <a:cxn ang="0">
                    <a:pos x="connsiteX0" y="connsiteY0"/>
                  </a:cxn>
                  <a:cxn ang="0">
                    <a:pos x="connsiteX1" y="connsiteY1"/>
                  </a:cxn>
                  <a:cxn ang="0">
                    <a:pos x="connsiteX2" y="connsiteY2"/>
                  </a:cxn>
                  <a:cxn ang="0">
                    <a:pos x="connsiteX3" y="connsiteY3"/>
                  </a:cxn>
                </a:cxnLst>
                <a:rect l="l" t="t" r="r" b="b"/>
                <a:pathLst>
                  <a:path w="6892" h="47619">
                    <a:moveTo>
                      <a:pt x="6892" y="47619"/>
                    </a:moveTo>
                    <a:lnTo>
                      <a:pt x="0" y="47619"/>
                    </a:lnTo>
                    <a:lnTo>
                      <a:pt x="0" y="0"/>
                    </a:lnTo>
                    <a:lnTo>
                      <a:pt x="6892" y="0"/>
                    </a:lnTo>
                    <a:close/>
                  </a:path>
                </a:pathLst>
              </a:custGeom>
              <a:solidFill>
                <a:srgbClr val="FFFFFF"/>
              </a:solidFill>
              <a:ln w="6263" cap="flat">
                <a:noFill/>
                <a:prstDash val="solid"/>
                <a:miter/>
              </a:ln>
            </p:spPr>
            <p:txBody>
              <a:bodyPr rtlCol="0" anchor="ctr"/>
              <a:lstStyle/>
              <a:p>
                <a:endParaRPr lang="en-US"/>
              </a:p>
            </p:txBody>
          </p:sp>
          <p:sp>
            <p:nvSpPr>
              <p:cNvPr id="300" name="Graphic 2">
                <a:extLst>
                  <a:ext uri="{FF2B5EF4-FFF2-40B4-BE49-F238E27FC236}">
                    <a16:creationId xmlns:a16="http://schemas.microsoft.com/office/drawing/2014/main" id="{FA8FD67E-ED29-4DEF-8DCF-9C92CEFED2F0}"/>
                  </a:ext>
                </a:extLst>
              </p:cNvPr>
              <p:cNvSpPr/>
              <p:nvPr/>
            </p:nvSpPr>
            <p:spPr>
              <a:xfrm>
                <a:off x="4996222" y="3262285"/>
                <a:ext cx="6892" cy="47619"/>
              </a:xfrm>
              <a:custGeom>
                <a:avLst/>
                <a:gdLst>
                  <a:gd name="connsiteX0" fmla="*/ 6892 w 6892"/>
                  <a:gd name="connsiteY0" fmla="*/ 47619 h 47619"/>
                  <a:gd name="connsiteX1" fmla="*/ 0 w 6892"/>
                  <a:gd name="connsiteY1" fmla="*/ 47619 h 47619"/>
                  <a:gd name="connsiteX2" fmla="*/ 0 w 6892"/>
                  <a:gd name="connsiteY2" fmla="*/ 0 h 47619"/>
                  <a:gd name="connsiteX3" fmla="*/ 6892 w 6892"/>
                  <a:gd name="connsiteY3" fmla="*/ 0 h 47619"/>
                </a:gdLst>
                <a:ahLst/>
                <a:cxnLst>
                  <a:cxn ang="0">
                    <a:pos x="connsiteX0" y="connsiteY0"/>
                  </a:cxn>
                  <a:cxn ang="0">
                    <a:pos x="connsiteX1" y="connsiteY1"/>
                  </a:cxn>
                  <a:cxn ang="0">
                    <a:pos x="connsiteX2" y="connsiteY2"/>
                  </a:cxn>
                  <a:cxn ang="0">
                    <a:pos x="connsiteX3" y="connsiteY3"/>
                  </a:cxn>
                </a:cxnLst>
                <a:rect l="l" t="t" r="r" b="b"/>
                <a:pathLst>
                  <a:path w="6892" h="47619">
                    <a:moveTo>
                      <a:pt x="6892" y="47619"/>
                    </a:moveTo>
                    <a:lnTo>
                      <a:pt x="0" y="47619"/>
                    </a:lnTo>
                    <a:lnTo>
                      <a:pt x="0" y="0"/>
                    </a:lnTo>
                    <a:lnTo>
                      <a:pt x="6892" y="0"/>
                    </a:lnTo>
                    <a:close/>
                  </a:path>
                </a:pathLst>
              </a:custGeom>
              <a:solidFill>
                <a:srgbClr val="FFFFFF"/>
              </a:solidFill>
              <a:ln w="6263" cap="flat">
                <a:noFill/>
                <a:prstDash val="solid"/>
                <a:miter/>
              </a:ln>
            </p:spPr>
            <p:txBody>
              <a:bodyPr rtlCol="0" anchor="ctr"/>
              <a:lstStyle/>
              <a:p>
                <a:endParaRPr lang="en-US"/>
              </a:p>
            </p:txBody>
          </p:sp>
        </p:grpSp>
        <p:grpSp>
          <p:nvGrpSpPr>
            <p:cNvPr id="301" name="Graphic 2">
              <a:extLst>
                <a:ext uri="{FF2B5EF4-FFF2-40B4-BE49-F238E27FC236}">
                  <a16:creationId xmlns:a16="http://schemas.microsoft.com/office/drawing/2014/main" id="{6ACB300F-A42A-4540-ABA4-DB6503F94431}"/>
                </a:ext>
              </a:extLst>
            </p:cNvPr>
            <p:cNvGrpSpPr/>
            <p:nvPr/>
          </p:nvGrpSpPr>
          <p:grpSpPr>
            <a:xfrm>
              <a:off x="4795094" y="3266671"/>
              <a:ext cx="208020" cy="50752"/>
              <a:chOff x="4795094" y="3266671"/>
              <a:chExt cx="208020" cy="50752"/>
            </a:xfrm>
            <a:solidFill>
              <a:srgbClr val="FF9085"/>
            </a:solidFill>
          </p:grpSpPr>
          <p:sp>
            <p:nvSpPr>
              <p:cNvPr id="302" name="Graphic 2">
                <a:extLst>
                  <a:ext uri="{FF2B5EF4-FFF2-40B4-BE49-F238E27FC236}">
                    <a16:creationId xmlns:a16="http://schemas.microsoft.com/office/drawing/2014/main" id="{976B2592-133F-4732-915F-D57935EFA82F}"/>
                  </a:ext>
                </a:extLst>
              </p:cNvPr>
              <p:cNvSpPr/>
              <p:nvPr/>
            </p:nvSpPr>
            <p:spPr>
              <a:xfrm>
                <a:off x="4795094" y="3276070"/>
                <a:ext cx="7518" cy="41353"/>
              </a:xfrm>
              <a:custGeom>
                <a:avLst/>
                <a:gdLst>
                  <a:gd name="connsiteX0" fmla="*/ 7519 w 7518"/>
                  <a:gd name="connsiteY0" fmla="*/ 41354 h 41353"/>
                  <a:gd name="connsiteX1" fmla="*/ 0 w 7518"/>
                  <a:gd name="connsiteY1" fmla="*/ 41354 h 41353"/>
                  <a:gd name="connsiteX2" fmla="*/ 0 w 7518"/>
                  <a:gd name="connsiteY2" fmla="*/ 0 h 41353"/>
                  <a:gd name="connsiteX3" fmla="*/ 7519 w 7518"/>
                  <a:gd name="connsiteY3" fmla="*/ 0 h 41353"/>
                </a:gdLst>
                <a:ahLst/>
                <a:cxnLst>
                  <a:cxn ang="0">
                    <a:pos x="connsiteX0" y="connsiteY0"/>
                  </a:cxn>
                  <a:cxn ang="0">
                    <a:pos x="connsiteX1" y="connsiteY1"/>
                  </a:cxn>
                  <a:cxn ang="0">
                    <a:pos x="connsiteX2" y="connsiteY2"/>
                  </a:cxn>
                  <a:cxn ang="0">
                    <a:pos x="connsiteX3" y="connsiteY3"/>
                  </a:cxn>
                </a:cxnLst>
                <a:rect l="l" t="t" r="r" b="b"/>
                <a:pathLst>
                  <a:path w="7518" h="41353">
                    <a:moveTo>
                      <a:pt x="7519" y="41354"/>
                    </a:moveTo>
                    <a:lnTo>
                      <a:pt x="0" y="41354"/>
                    </a:lnTo>
                    <a:lnTo>
                      <a:pt x="0" y="0"/>
                    </a:lnTo>
                    <a:lnTo>
                      <a:pt x="7519" y="0"/>
                    </a:lnTo>
                    <a:close/>
                  </a:path>
                </a:pathLst>
              </a:custGeom>
              <a:solidFill>
                <a:srgbClr val="FF9085"/>
              </a:solidFill>
              <a:ln w="6263" cap="flat">
                <a:noFill/>
                <a:prstDash val="solid"/>
                <a:miter/>
              </a:ln>
            </p:spPr>
            <p:txBody>
              <a:bodyPr rtlCol="0" anchor="ctr"/>
              <a:lstStyle/>
              <a:p>
                <a:endParaRPr lang="en-US"/>
              </a:p>
            </p:txBody>
          </p:sp>
          <p:sp>
            <p:nvSpPr>
              <p:cNvPr id="303" name="Graphic 2">
                <a:extLst>
                  <a:ext uri="{FF2B5EF4-FFF2-40B4-BE49-F238E27FC236}">
                    <a16:creationId xmlns:a16="http://schemas.microsoft.com/office/drawing/2014/main" id="{80C5C3BA-9F85-4B78-96F3-B151924589FD}"/>
                  </a:ext>
                </a:extLst>
              </p:cNvPr>
              <p:cNvSpPr/>
              <p:nvPr/>
            </p:nvSpPr>
            <p:spPr>
              <a:xfrm>
                <a:off x="4808252" y="3311784"/>
                <a:ext cx="6892" cy="5012"/>
              </a:xfrm>
              <a:custGeom>
                <a:avLst/>
                <a:gdLst>
                  <a:gd name="connsiteX0" fmla="*/ 6892 w 6892"/>
                  <a:gd name="connsiteY0" fmla="*/ 5012 h 5012"/>
                  <a:gd name="connsiteX1" fmla="*/ 0 w 6892"/>
                  <a:gd name="connsiteY1" fmla="*/ 5012 h 5012"/>
                  <a:gd name="connsiteX2" fmla="*/ 0 w 6892"/>
                  <a:gd name="connsiteY2" fmla="*/ 627 h 5012"/>
                  <a:gd name="connsiteX3" fmla="*/ 6892 w 6892"/>
                  <a:gd name="connsiteY3" fmla="*/ 0 h 5012"/>
                </a:gdLst>
                <a:ahLst/>
                <a:cxnLst>
                  <a:cxn ang="0">
                    <a:pos x="connsiteX0" y="connsiteY0"/>
                  </a:cxn>
                  <a:cxn ang="0">
                    <a:pos x="connsiteX1" y="connsiteY1"/>
                  </a:cxn>
                  <a:cxn ang="0">
                    <a:pos x="connsiteX2" y="connsiteY2"/>
                  </a:cxn>
                  <a:cxn ang="0">
                    <a:pos x="connsiteX3" y="connsiteY3"/>
                  </a:cxn>
                </a:cxnLst>
                <a:rect l="l" t="t" r="r" b="b"/>
                <a:pathLst>
                  <a:path w="6892" h="5012">
                    <a:moveTo>
                      <a:pt x="6892" y="5012"/>
                    </a:moveTo>
                    <a:lnTo>
                      <a:pt x="0" y="5012"/>
                    </a:lnTo>
                    <a:lnTo>
                      <a:pt x="0" y="627"/>
                    </a:lnTo>
                    <a:lnTo>
                      <a:pt x="6892" y="0"/>
                    </a:lnTo>
                    <a:close/>
                  </a:path>
                </a:pathLst>
              </a:custGeom>
              <a:solidFill>
                <a:srgbClr val="FF9085"/>
              </a:solidFill>
              <a:ln w="6263" cap="flat">
                <a:noFill/>
                <a:prstDash val="solid"/>
                <a:miter/>
              </a:ln>
            </p:spPr>
            <p:txBody>
              <a:bodyPr rtlCol="0" anchor="ctr"/>
              <a:lstStyle/>
              <a:p>
                <a:endParaRPr lang="en-US"/>
              </a:p>
            </p:txBody>
          </p:sp>
          <p:sp>
            <p:nvSpPr>
              <p:cNvPr id="304" name="Graphic 2">
                <a:extLst>
                  <a:ext uri="{FF2B5EF4-FFF2-40B4-BE49-F238E27FC236}">
                    <a16:creationId xmlns:a16="http://schemas.microsoft.com/office/drawing/2014/main" id="{FC77BBB2-A761-451A-82FB-182837F8DA2E}"/>
                  </a:ext>
                </a:extLst>
              </p:cNvPr>
              <p:cNvSpPr/>
              <p:nvPr/>
            </p:nvSpPr>
            <p:spPr>
              <a:xfrm>
                <a:off x="4820783" y="3287974"/>
                <a:ext cx="6892" cy="28822"/>
              </a:xfrm>
              <a:custGeom>
                <a:avLst/>
                <a:gdLst>
                  <a:gd name="connsiteX0" fmla="*/ 6892 w 6892"/>
                  <a:gd name="connsiteY0" fmla="*/ 28196 h 28822"/>
                  <a:gd name="connsiteX1" fmla="*/ 0 w 6892"/>
                  <a:gd name="connsiteY1" fmla="*/ 28822 h 28822"/>
                  <a:gd name="connsiteX2" fmla="*/ 0 w 6892"/>
                  <a:gd name="connsiteY2" fmla="*/ 0 h 28822"/>
                  <a:gd name="connsiteX3" fmla="*/ 6892 w 6892"/>
                  <a:gd name="connsiteY3" fmla="*/ 0 h 28822"/>
                </a:gdLst>
                <a:ahLst/>
                <a:cxnLst>
                  <a:cxn ang="0">
                    <a:pos x="connsiteX0" y="connsiteY0"/>
                  </a:cxn>
                  <a:cxn ang="0">
                    <a:pos x="connsiteX1" y="connsiteY1"/>
                  </a:cxn>
                  <a:cxn ang="0">
                    <a:pos x="connsiteX2" y="connsiteY2"/>
                  </a:cxn>
                  <a:cxn ang="0">
                    <a:pos x="connsiteX3" y="connsiteY3"/>
                  </a:cxn>
                </a:cxnLst>
                <a:rect l="l" t="t" r="r" b="b"/>
                <a:pathLst>
                  <a:path w="6892" h="28822">
                    <a:moveTo>
                      <a:pt x="6892" y="28196"/>
                    </a:moveTo>
                    <a:lnTo>
                      <a:pt x="0" y="28822"/>
                    </a:lnTo>
                    <a:lnTo>
                      <a:pt x="0" y="0"/>
                    </a:lnTo>
                    <a:lnTo>
                      <a:pt x="6892" y="0"/>
                    </a:lnTo>
                    <a:close/>
                  </a:path>
                </a:pathLst>
              </a:custGeom>
              <a:solidFill>
                <a:srgbClr val="FF9085"/>
              </a:solidFill>
              <a:ln w="6263" cap="flat">
                <a:noFill/>
                <a:prstDash val="solid"/>
                <a:miter/>
              </a:ln>
            </p:spPr>
            <p:txBody>
              <a:bodyPr rtlCol="0" anchor="ctr"/>
              <a:lstStyle/>
              <a:p>
                <a:endParaRPr lang="en-US"/>
              </a:p>
            </p:txBody>
          </p:sp>
          <p:sp>
            <p:nvSpPr>
              <p:cNvPr id="305" name="Graphic 2">
                <a:extLst>
                  <a:ext uri="{FF2B5EF4-FFF2-40B4-BE49-F238E27FC236}">
                    <a16:creationId xmlns:a16="http://schemas.microsoft.com/office/drawing/2014/main" id="{3C6C40EC-760A-4F73-9D04-55918C974318}"/>
                  </a:ext>
                </a:extLst>
              </p:cNvPr>
              <p:cNvSpPr/>
              <p:nvPr/>
            </p:nvSpPr>
            <p:spPr>
              <a:xfrm>
                <a:off x="4833315" y="3303639"/>
                <a:ext cx="7518" cy="12531"/>
              </a:xfrm>
              <a:custGeom>
                <a:avLst/>
                <a:gdLst>
                  <a:gd name="connsiteX0" fmla="*/ 7519 w 7518"/>
                  <a:gd name="connsiteY0" fmla="*/ 12531 h 12531"/>
                  <a:gd name="connsiteX1" fmla="*/ 0 w 7518"/>
                  <a:gd name="connsiteY1" fmla="*/ 12531 h 12531"/>
                  <a:gd name="connsiteX2" fmla="*/ 0 w 7518"/>
                  <a:gd name="connsiteY2" fmla="*/ 0 h 12531"/>
                  <a:gd name="connsiteX3" fmla="*/ 7519 w 7518"/>
                  <a:gd name="connsiteY3" fmla="*/ 0 h 12531"/>
                </a:gdLst>
                <a:ahLst/>
                <a:cxnLst>
                  <a:cxn ang="0">
                    <a:pos x="connsiteX0" y="connsiteY0"/>
                  </a:cxn>
                  <a:cxn ang="0">
                    <a:pos x="connsiteX1" y="connsiteY1"/>
                  </a:cxn>
                  <a:cxn ang="0">
                    <a:pos x="connsiteX2" y="connsiteY2"/>
                  </a:cxn>
                  <a:cxn ang="0">
                    <a:pos x="connsiteX3" y="connsiteY3"/>
                  </a:cxn>
                </a:cxnLst>
                <a:rect l="l" t="t" r="r" b="b"/>
                <a:pathLst>
                  <a:path w="7518" h="12531">
                    <a:moveTo>
                      <a:pt x="7519" y="12531"/>
                    </a:moveTo>
                    <a:lnTo>
                      <a:pt x="0" y="12531"/>
                    </a:lnTo>
                    <a:lnTo>
                      <a:pt x="0" y="0"/>
                    </a:lnTo>
                    <a:lnTo>
                      <a:pt x="7519" y="0"/>
                    </a:lnTo>
                    <a:close/>
                  </a:path>
                </a:pathLst>
              </a:custGeom>
              <a:solidFill>
                <a:srgbClr val="FF9085"/>
              </a:solidFill>
              <a:ln w="6263" cap="flat">
                <a:noFill/>
                <a:prstDash val="solid"/>
                <a:miter/>
              </a:ln>
            </p:spPr>
            <p:txBody>
              <a:bodyPr rtlCol="0" anchor="ctr"/>
              <a:lstStyle/>
              <a:p>
                <a:endParaRPr lang="en-US"/>
              </a:p>
            </p:txBody>
          </p:sp>
          <p:sp>
            <p:nvSpPr>
              <p:cNvPr id="306" name="Graphic 2">
                <a:extLst>
                  <a:ext uri="{FF2B5EF4-FFF2-40B4-BE49-F238E27FC236}">
                    <a16:creationId xmlns:a16="http://schemas.microsoft.com/office/drawing/2014/main" id="{1B3AA73F-91B4-4A72-A90E-258D166A3AA3}"/>
                  </a:ext>
                </a:extLst>
              </p:cNvPr>
              <p:cNvSpPr/>
              <p:nvPr/>
            </p:nvSpPr>
            <p:spPr>
              <a:xfrm>
                <a:off x="4846473" y="3284215"/>
                <a:ext cx="6892" cy="31328"/>
              </a:xfrm>
              <a:custGeom>
                <a:avLst/>
                <a:gdLst>
                  <a:gd name="connsiteX0" fmla="*/ 6892 w 6892"/>
                  <a:gd name="connsiteY0" fmla="*/ 31328 h 31328"/>
                  <a:gd name="connsiteX1" fmla="*/ 0 w 6892"/>
                  <a:gd name="connsiteY1" fmla="*/ 31328 h 31328"/>
                  <a:gd name="connsiteX2" fmla="*/ 0 w 6892"/>
                  <a:gd name="connsiteY2" fmla="*/ 0 h 31328"/>
                  <a:gd name="connsiteX3" fmla="*/ 6892 w 6892"/>
                  <a:gd name="connsiteY3" fmla="*/ 0 h 31328"/>
                </a:gdLst>
                <a:ahLst/>
                <a:cxnLst>
                  <a:cxn ang="0">
                    <a:pos x="connsiteX0" y="connsiteY0"/>
                  </a:cxn>
                  <a:cxn ang="0">
                    <a:pos x="connsiteX1" y="connsiteY1"/>
                  </a:cxn>
                  <a:cxn ang="0">
                    <a:pos x="connsiteX2" y="connsiteY2"/>
                  </a:cxn>
                  <a:cxn ang="0">
                    <a:pos x="connsiteX3" y="connsiteY3"/>
                  </a:cxn>
                </a:cxnLst>
                <a:rect l="l" t="t" r="r" b="b"/>
                <a:pathLst>
                  <a:path w="6892" h="31328">
                    <a:moveTo>
                      <a:pt x="6892" y="31328"/>
                    </a:moveTo>
                    <a:lnTo>
                      <a:pt x="0" y="31328"/>
                    </a:lnTo>
                    <a:lnTo>
                      <a:pt x="0" y="0"/>
                    </a:lnTo>
                    <a:lnTo>
                      <a:pt x="6892" y="0"/>
                    </a:lnTo>
                    <a:close/>
                  </a:path>
                </a:pathLst>
              </a:custGeom>
              <a:solidFill>
                <a:srgbClr val="FF9085"/>
              </a:solidFill>
              <a:ln w="6263" cap="flat">
                <a:noFill/>
                <a:prstDash val="solid"/>
                <a:miter/>
              </a:ln>
            </p:spPr>
            <p:txBody>
              <a:bodyPr rtlCol="0" anchor="ctr"/>
              <a:lstStyle/>
              <a:p>
                <a:endParaRPr lang="en-US"/>
              </a:p>
            </p:txBody>
          </p:sp>
          <p:sp>
            <p:nvSpPr>
              <p:cNvPr id="307" name="Graphic 2">
                <a:extLst>
                  <a:ext uri="{FF2B5EF4-FFF2-40B4-BE49-F238E27FC236}">
                    <a16:creationId xmlns:a16="http://schemas.microsoft.com/office/drawing/2014/main" id="{406296B0-E34B-41B7-A03C-D897BEDFE3D5}"/>
                  </a:ext>
                </a:extLst>
              </p:cNvPr>
              <p:cNvSpPr/>
              <p:nvPr/>
            </p:nvSpPr>
            <p:spPr>
              <a:xfrm>
                <a:off x="4859004" y="3293614"/>
                <a:ext cx="6892" cy="21303"/>
              </a:xfrm>
              <a:custGeom>
                <a:avLst/>
                <a:gdLst>
                  <a:gd name="connsiteX0" fmla="*/ 6892 w 6892"/>
                  <a:gd name="connsiteY0" fmla="*/ 21303 h 21303"/>
                  <a:gd name="connsiteX1" fmla="*/ 0 w 6892"/>
                  <a:gd name="connsiteY1" fmla="*/ 21303 h 21303"/>
                  <a:gd name="connsiteX2" fmla="*/ 0 w 6892"/>
                  <a:gd name="connsiteY2" fmla="*/ 0 h 21303"/>
                  <a:gd name="connsiteX3" fmla="*/ 6892 w 6892"/>
                  <a:gd name="connsiteY3" fmla="*/ 0 h 21303"/>
                </a:gdLst>
                <a:ahLst/>
                <a:cxnLst>
                  <a:cxn ang="0">
                    <a:pos x="connsiteX0" y="connsiteY0"/>
                  </a:cxn>
                  <a:cxn ang="0">
                    <a:pos x="connsiteX1" y="connsiteY1"/>
                  </a:cxn>
                  <a:cxn ang="0">
                    <a:pos x="connsiteX2" y="connsiteY2"/>
                  </a:cxn>
                  <a:cxn ang="0">
                    <a:pos x="connsiteX3" y="connsiteY3"/>
                  </a:cxn>
                </a:cxnLst>
                <a:rect l="l" t="t" r="r" b="b"/>
                <a:pathLst>
                  <a:path w="6892" h="21303">
                    <a:moveTo>
                      <a:pt x="6892" y="21303"/>
                    </a:moveTo>
                    <a:lnTo>
                      <a:pt x="0" y="21303"/>
                    </a:lnTo>
                    <a:lnTo>
                      <a:pt x="0" y="0"/>
                    </a:lnTo>
                    <a:lnTo>
                      <a:pt x="6892" y="0"/>
                    </a:lnTo>
                    <a:close/>
                  </a:path>
                </a:pathLst>
              </a:custGeom>
              <a:solidFill>
                <a:srgbClr val="FF9085"/>
              </a:solidFill>
              <a:ln w="6263" cap="flat">
                <a:noFill/>
                <a:prstDash val="solid"/>
                <a:miter/>
              </a:ln>
            </p:spPr>
            <p:txBody>
              <a:bodyPr rtlCol="0" anchor="ctr"/>
              <a:lstStyle/>
              <a:p>
                <a:endParaRPr lang="en-US"/>
              </a:p>
            </p:txBody>
          </p:sp>
          <p:sp>
            <p:nvSpPr>
              <p:cNvPr id="308" name="Graphic 2">
                <a:extLst>
                  <a:ext uri="{FF2B5EF4-FFF2-40B4-BE49-F238E27FC236}">
                    <a16:creationId xmlns:a16="http://schemas.microsoft.com/office/drawing/2014/main" id="{8E8F9C9E-A0C4-48F9-9598-7FE9604A22F4}"/>
                  </a:ext>
                </a:extLst>
              </p:cNvPr>
              <p:cNvSpPr/>
              <p:nvPr/>
            </p:nvSpPr>
            <p:spPr>
              <a:xfrm>
                <a:off x="4871535" y="3277323"/>
                <a:ext cx="7518" cy="37594"/>
              </a:xfrm>
              <a:custGeom>
                <a:avLst/>
                <a:gdLst>
                  <a:gd name="connsiteX0" fmla="*/ 7519 w 7518"/>
                  <a:gd name="connsiteY0" fmla="*/ 36967 h 37594"/>
                  <a:gd name="connsiteX1" fmla="*/ 0 w 7518"/>
                  <a:gd name="connsiteY1" fmla="*/ 37594 h 37594"/>
                  <a:gd name="connsiteX2" fmla="*/ 0 w 7518"/>
                  <a:gd name="connsiteY2" fmla="*/ 0 h 37594"/>
                  <a:gd name="connsiteX3" fmla="*/ 7519 w 7518"/>
                  <a:gd name="connsiteY3" fmla="*/ 0 h 37594"/>
                </a:gdLst>
                <a:ahLst/>
                <a:cxnLst>
                  <a:cxn ang="0">
                    <a:pos x="connsiteX0" y="connsiteY0"/>
                  </a:cxn>
                  <a:cxn ang="0">
                    <a:pos x="connsiteX1" y="connsiteY1"/>
                  </a:cxn>
                  <a:cxn ang="0">
                    <a:pos x="connsiteX2" y="connsiteY2"/>
                  </a:cxn>
                  <a:cxn ang="0">
                    <a:pos x="connsiteX3" y="connsiteY3"/>
                  </a:cxn>
                </a:cxnLst>
                <a:rect l="l" t="t" r="r" b="b"/>
                <a:pathLst>
                  <a:path w="7518" h="37594">
                    <a:moveTo>
                      <a:pt x="7519" y="36967"/>
                    </a:moveTo>
                    <a:lnTo>
                      <a:pt x="0" y="37594"/>
                    </a:lnTo>
                    <a:lnTo>
                      <a:pt x="0" y="0"/>
                    </a:lnTo>
                    <a:lnTo>
                      <a:pt x="7519" y="0"/>
                    </a:lnTo>
                    <a:close/>
                  </a:path>
                </a:pathLst>
              </a:custGeom>
              <a:solidFill>
                <a:srgbClr val="FF9085"/>
              </a:solidFill>
              <a:ln w="6263" cap="flat">
                <a:noFill/>
                <a:prstDash val="solid"/>
                <a:miter/>
              </a:ln>
            </p:spPr>
            <p:txBody>
              <a:bodyPr rtlCol="0" anchor="ctr"/>
              <a:lstStyle/>
              <a:p>
                <a:endParaRPr lang="en-US"/>
              </a:p>
            </p:txBody>
          </p:sp>
          <p:sp>
            <p:nvSpPr>
              <p:cNvPr id="309" name="Graphic 2">
                <a:extLst>
                  <a:ext uri="{FF2B5EF4-FFF2-40B4-BE49-F238E27FC236}">
                    <a16:creationId xmlns:a16="http://schemas.microsoft.com/office/drawing/2014/main" id="{C23C45CB-E7B2-4258-91CD-C57C2324E6B2}"/>
                  </a:ext>
                </a:extLst>
              </p:cNvPr>
              <p:cNvSpPr/>
              <p:nvPr/>
            </p:nvSpPr>
            <p:spPr>
              <a:xfrm>
                <a:off x="4884067" y="3272937"/>
                <a:ext cx="7518" cy="41353"/>
              </a:xfrm>
              <a:custGeom>
                <a:avLst/>
                <a:gdLst>
                  <a:gd name="connsiteX0" fmla="*/ 7519 w 7518"/>
                  <a:gd name="connsiteY0" fmla="*/ 41354 h 41353"/>
                  <a:gd name="connsiteX1" fmla="*/ 0 w 7518"/>
                  <a:gd name="connsiteY1" fmla="*/ 41354 h 41353"/>
                  <a:gd name="connsiteX2" fmla="*/ 0 w 7518"/>
                  <a:gd name="connsiteY2" fmla="*/ 0 h 41353"/>
                  <a:gd name="connsiteX3" fmla="*/ 7519 w 7518"/>
                  <a:gd name="connsiteY3" fmla="*/ 0 h 41353"/>
                </a:gdLst>
                <a:ahLst/>
                <a:cxnLst>
                  <a:cxn ang="0">
                    <a:pos x="connsiteX0" y="connsiteY0"/>
                  </a:cxn>
                  <a:cxn ang="0">
                    <a:pos x="connsiteX1" y="connsiteY1"/>
                  </a:cxn>
                  <a:cxn ang="0">
                    <a:pos x="connsiteX2" y="connsiteY2"/>
                  </a:cxn>
                  <a:cxn ang="0">
                    <a:pos x="connsiteX3" y="connsiteY3"/>
                  </a:cxn>
                </a:cxnLst>
                <a:rect l="l" t="t" r="r" b="b"/>
                <a:pathLst>
                  <a:path w="7518" h="41353">
                    <a:moveTo>
                      <a:pt x="7519" y="41354"/>
                    </a:moveTo>
                    <a:lnTo>
                      <a:pt x="0" y="41354"/>
                    </a:lnTo>
                    <a:lnTo>
                      <a:pt x="0" y="0"/>
                    </a:lnTo>
                    <a:lnTo>
                      <a:pt x="7519" y="0"/>
                    </a:lnTo>
                    <a:close/>
                  </a:path>
                </a:pathLst>
              </a:custGeom>
              <a:solidFill>
                <a:srgbClr val="FF9085"/>
              </a:solidFill>
              <a:ln w="6263" cap="flat">
                <a:noFill/>
                <a:prstDash val="solid"/>
                <a:miter/>
              </a:ln>
            </p:spPr>
            <p:txBody>
              <a:bodyPr rtlCol="0" anchor="ctr"/>
              <a:lstStyle/>
              <a:p>
                <a:endParaRPr lang="en-US"/>
              </a:p>
            </p:txBody>
          </p:sp>
          <p:sp>
            <p:nvSpPr>
              <p:cNvPr id="310" name="Graphic 2">
                <a:extLst>
                  <a:ext uri="{FF2B5EF4-FFF2-40B4-BE49-F238E27FC236}">
                    <a16:creationId xmlns:a16="http://schemas.microsoft.com/office/drawing/2014/main" id="{605B84FD-58F7-4ED7-9593-678D3AFA082F}"/>
                  </a:ext>
                </a:extLst>
              </p:cNvPr>
              <p:cNvSpPr/>
              <p:nvPr/>
            </p:nvSpPr>
            <p:spPr>
              <a:xfrm>
                <a:off x="4896598" y="3292987"/>
                <a:ext cx="7518" cy="20676"/>
              </a:xfrm>
              <a:custGeom>
                <a:avLst/>
                <a:gdLst>
                  <a:gd name="connsiteX0" fmla="*/ 7519 w 7518"/>
                  <a:gd name="connsiteY0" fmla="*/ 20677 h 20676"/>
                  <a:gd name="connsiteX1" fmla="*/ 0 w 7518"/>
                  <a:gd name="connsiteY1" fmla="*/ 20677 h 20676"/>
                  <a:gd name="connsiteX2" fmla="*/ 0 w 7518"/>
                  <a:gd name="connsiteY2" fmla="*/ 627 h 20676"/>
                  <a:gd name="connsiteX3" fmla="*/ 7519 w 7518"/>
                  <a:gd name="connsiteY3" fmla="*/ 0 h 20676"/>
                </a:gdLst>
                <a:ahLst/>
                <a:cxnLst>
                  <a:cxn ang="0">
                    <a:pos x="connsiteX0" y="connsiteY0"/>
                  </a:cxn>
                  <a:cxn ang="0">
                    <a:pos x="connsiteX1" y="connsiteY1"/>
                  </a:cxn>
                  <a:cxn ang="0">
                    <a:pos x="connsiteX2" y="connsiteY2"/>
                  </a:cxn>
                  <a:cxn ang="0">
                    <a:pos x="connsiteX3" y="connsiteY3"/>
                  </a:cxn>
                </a:cxnLst>
                <a:rect l="l" t="t" r="r" b="b"/>
                <a:pathLst>
                  <a:path w="7518" h="20676">
                    <a:moveTo>
                      <a:pt x="7519" y="20677"/>
                    </a:moveTo>
                    <a:lnTo>
                      <a:pt x="0" y="20677"/>
                    </a:lnTo>
                    <a:lnTo>
                      <a:pt x="0" y="627"/>
                    </a:lnTo>
                    <a:lnTo>
                      <a:pt x="7519" y="0"/>
                    </a:lnTo>
                    <a:close/>
                  </a:path>
                </a:pathLst>
              </a:custGeom>
              <a:solidFill>
                <a:srgbClr val="FF9085"/>
              </a:solidFill>
              <a:ln w="6263" cap="flat">
                <a:noFill/>
                <a:prstDash val="solid"/>
                <a:miter/>
              </a:ln>
            </p:spPr>
            <p:txBody>
              <a:bodyPr rtlCol="0" anchor="ctr"/>
              <a:lstStyle/>
              <a:p>
                <a:endParaRPr lang="en-US"/>
              </a:p>
            </p:txBody>
          </p:sp>
          <p:sp>
            <p:nvSpPr>
              <p:cNvPr id="311" name="Graphic 2">
                <a:extLst>
                  <a:ext uri="{FF2B5EF4-FFF2-40B4-BE49-F238E27FC236}">
                    <a16:creationId xmlns:a16="http://schemas.microsoft.com/office/drawing/2014/main" id="{29C39A5A-64E3-4B12-967F-86F4FF320BEA}"/>
                  </a:ext>
                </a:extLst>
              </p:cNvPr>
              <p:cNvSpPr/>
              <p:nvPr/>
            </p:nvSpPr>
            <p:spPr>
              <a:xfrm>
                <a:off x="4909129" y="3268551"/>
                <a:ext cx="7518" cy="45112"/>
              </a:xfrm>
              <a:custGeom>
                <a:avLst/>
                <a:gdLst>
                  <a:gd name="connsiteX0" fmla="*/ 7519 w 7518"/>
                  <a:gd name="connsiteY0" fmla="*/ 44486 h 45112"/>
                  <a:gd name="connsiteX1" fmla="*/ 0 w 7518"/>
                  <a:gd name="connsiteY1" fmla="*/ 45113 h 45112"/>
                  <a:gd name="connsiteX2" fmla="*/ 0 w 7518"/>
                  <a:gd name="connsiteY2" fmla="*/ 0 h 45112"/>
                  <a:gd name="connsiteX3" fmla="*/ 7519 w 7518"/>
                  <a:gd name="connsiteY3" fmla="*/ 0 h 45112"/>
                </a:gdLst>
                <a:ahLst/>
                <a:cxnLst>
                  <a:cxn ang="0">
                    <a:pos x="connsiteX0" y="connsiteY0"/>
                  </a:cxn>
                  <a:cxn ang="0">
                    <a:pos x="connsiteX1" y="connsiteY1"/>
                  </a:cxn>
                  <a:cxn ang="0">
                    <a:pos x="connsiteX2" y="connsiteY2"/>
                  </a:cxn>
                  <a:cxn ang="0">
                    <a:pos x="connsiteX3" y="connsiteY3"/>
                  </a:cxn>
                </a:cxnLst>
                <a:rect l="l" t="t" r="r" b="b"/>
                <a:pathLst>
                  <a:path w="7518" h="45112">
                    <a:moveTo>
                      <a:pt x="7519" y="44486"/>
                    </a:moveTo>
                    <a:lnTo>
                      <a:pt x="0" y="45113"/>
                    </a:lnTo>
                    <a:lnTo>
                      <a:pt x="0" y="0"/>
                    </a:lnTo>
                    <a:lnTo>
                      <a:pt x="7519" y="0"/>
                    </a:lnTo>
                    <a:close/>
                  </a:path>
                </a:pathLst>
              </a:custGeom>
              <a:solidFill>
                <a:srgbClr val="FF9085"/>
              </a:solidFill>
              <a:ln w="6263" cap="flat">
                <a:noFill/>
                <a:prstDash val="solid"/>
                <a:miter/>
              </a:ln>
            </p:spPr>
            <p:txBody>
              <a:bodyPr rtlCol="0" anchor="ctr"/>
              <a:lstStyle/>
              <a:p>
                <a:endParaRPr lang="en-US"/>
              </a:p>
            </p:txBody>
          </p:sp>
          <p:sp>
            <p:nvSpPr>
              <p:cNvPr id="312" name="Graphic 2">
                <a:extLst>
                  <a:ext uri="{FF2B5EF4-FFF2-40B4-BE49-F238E27FC236}">
                    <a16:creationId xmlns:a16="http://schemas.microsoft.com/office/drawing/2014/main" id="{20146CAE-B559-4F63-B80B-D57183093624}"/>
                  </a:ext>
                </a:extLst>
              </p:cNvPr>
              <p:cNvSpPr/>
              <p:nvPr/>
            </p:nvSpPr>
            <p:spPr>
              <a:xfrm>
                <a:off x="4921661" y="3274817"/>
                <a:ext cx="7518" cy="38220"/>
              </a:xfrm>
              <a:custGeom>
                <a:avLst/>
                <a:gdLst>
                  <a:gd name="connsiteX0" fmla="*/ 7519 w 7518"/>
                  <a:gd name="connsiteY0" fmla="*/ 37594 h 38220"/>
                  <a:gd name="connsiteX1" fmla="*/ 0 w 7518"/>
                  <a:gd name="connsiteY1" fmla="*/ 38220 h 38220"/>
                  <a:gd name="connsiteX2" fmla="*/ 0 w 7518"/>
                  <a:gd name="connsiteY2" fmla="*/ 0 h 38220"/>
                  <a:gd name="connsiteX3" fmla="*/ 7519 w 7518"/>
                  <a:gd name="connsiteY3" fmla="*/ 0 h 38220"/>
                </a:gdLst>
                <a:ahLst/>
                <a:cxnLst>
                  <a:cxn ang="0">
                    <a:pos x="connsiteX0" y="connsiteY0"/>
                  </a:cxn>
                  <a:cxn ang="0">
                    <a:pos x="connsiteX1" y="connsiteY1"/>
                  </a:cxn>
                  <a:cxn ang="0">
                    <a:pos x="connsiteX2" y="connsiteY2"/>
                  </a:cxn>
                  <a:cxn ang="0">
                    <a:pos x="connsiteX3" y="connsiteY3"/>
                  </a:cxn>
                </a:cxnLst>
                <a:rect l="l" t="t" r="r" b="b"/>
                <a:pathLst>
                  <a:path w="7518" h="38220">
                    <a:moveTo>
                      <a:pt x="7519" y="37594"/>
                    </a:moveTo>
                    <a:lnTo>
                      <a:pt x="0" y="38220"/>
                    </a:lnTo>
                    <a:lnTo>
                      <a:pt x="0" y="0"/>
                    </a:lnTo>
                    <a:lnTo>
                      <a:pt x="7519" y="0"/>
                    </a:lnTo>
                    <a:close/>
                  </a:path>
                </a:pathLst>
              </a:custGeom>
              <a:solidFill>
                <a:srgbClr val="FF9085"/>
              </a:solidFill>
              <a:ln w="6263" cap="flat">
                <a:noFill/>
                <a:prstDash val="solid"/>
                <a:miter/>
              </a:ln>
            </p:spPr>
            <p:txBody>
              <a:bodyPr rtlCol="0" anchor="ctr"/>
              <a:lstStyle/>
              <a:p>
                <a:endParaRPr lang="en-US"/>
              </a:p>
            </p:txBody>
          </p:sp>
          <p:sp>
            <p:nvSpPr>
              <p:cNvPr id="313" name="Graphic 2">
                <a:extLst>
                  <a:ext uri="{FF2B5EF4-FFF2-40B4-BE49-F238E27FC236}">
                    <a16:creationId xmlns:a16="http://schemas.microsoft.com/office/drawing/2014/main" id="{9EEAD2DA-A423-4217-B18B-9E77FF01C1D0}"/>
                  </a:ext>
                </a:extLst>
              </p:cNvPr>
              <p:cNvSpPr/>
              <p:nvPr/>
            </p:nvSpPr>
            <p:spPr>
              <a:xfrm>
                <a:off x="4934192" y="3301759"/>
                <a:ext cx="7518" cy="10651"/>
              </a:xfrm>
              <a:custGeom>
                <a:avLst/>
                <a:gdLst>
                  <a:gd name="connsiteX0" fmla="*/ 7519 w 7518"/>
                  <a:gd name="connsiteY0" fmla="*/ 10652 h 10651"/>
                  <a:gd name="connsiteX1" fmla="*/ 0 w 7518"/>
                  <a:gd name="connsiteY1" fmla="*/ 10652 h 10651"/>
                  <a:gd name="connsiteX2" fmla="*/ 0 w 7518"/>
                  <a:gd name="connsiteY2" fmla="*/ 627 h 10651"/>
                  <a:gd name="connsiteX3" fmla="*/ 7519 w 7518"/>
                  <a:gd name="connsiteY3" fmla="*/ 0 h 10651"/>
                </a:gdLst>
                <a:ahLst/>
                <a:cxnLst>
                  <a:cxn ang="0">
                    <a:pos x="connsiteX0" y="connsiteY0"/>
                  </a:cxn>
                  <a:cxn ang="0">
                    <a:pos x="connsiteX1" y="connsiteY1"/>
                  </a:cxn>
                  <a:cxn ang="0">
                    <a:pos x="connsiteX2" y="connsiteY2"/>
                  </a:cxn>
                  <a:cxn ang="0">
                    <a:pos x="connsiteX3" y="connsiteY3"/>
                  </a:cxn>
                </a:cxnLst>
                <a:rect l="l" t="t" r="r" b="b"/>
                <a:pathLst>
                  <a:path w="7518" h="10651">
                    <a:moveTo>
                      <a:pt x="7519" y="10652"/>
                    </a:moveTo>
                    <a:lnTo>
                      <a:pt x="0" y="10652"/>
                    </a:lnTo>
                    <a:lnTo>
                      <a:pt x="0" y="627"/>
                    </a:lnTo>
                    <a:lnTo>
                      <a:pt x="7519" y="0"/>
                    </a:lnTo>
                    <a:close/>
                  </a:path>
                </a:pathLst>
              </a:custGeom>
              <a:solidFill>
                <a:srgbClr val="FF9085"/>
              </a:solidFill>
              <a:ln w="6263" cap="flat">
                <a:noFill/>
                <a:prstDash val="solid"/>
                <a:miter/>
              </a:ln>
            </p:spPr>
            <p:txBody>
              <a:bodyPr rtlCol="0" anchor="ctr"/>
              <a:lstStyle/>
              <a:p>
                <a:endParaRPr lang="en-US"/>
              </a:p>
            </p:txBody>
          </p:sp>
          <p:sp>
            <p:nvSpPr>
              <p:cNvPr id="314" name="Graphic 2">
                <a:extLst>
                  <a:ext uri="{FF2B5EF4-FFF2-40B4-BE49-F238E27FC236}">
                    <a16:creationId xmlns:a16="http://schemas.microsoft.com/office/drawing/2014/main" id="{C8D6C262-B612-4CC9-B8B9-D39BFF2E4504}"/>
                  </a:ext>
                </a:extLst>
              </p:cNvPr>
              <p:cNvSpPr/>
              <p:nvPr/>
            </p:nvSpPr>
            <p:spPr>
              <a:xfrm>
                <a:off x="4946724" y="3287974"/>
                <a:ext cx="6892" cy="23809"/>
              </a:xfrm>
              <a:custGeom>
                <a:avLst/>
                <a:gdLst>
                  <a:gd name="connsiteX0" fmla="*/ 6892 w 6892"/>
                  <a:gd name="connsiteY0" fmla="*/ 23810 h 23809"/>
                  <a:gd name="connsiteX1" fmla="*/ 0 w 6892"/>
                  <a:gd name="connsiteY1" fmla="*/ 23810 h 23809"/>
                  <a:gd name="connsiteX2" fmla="*/ 0 w 6892"/>
                  <a:gd name="connsiteY2" fmla="*/ 0 h 23809"/>
                  <a:gd name="connsiteX3" fmla="*/ 6892 w 6892"/>
                  <a:gd name="connsiteY3" fmla="*/ 0 h 23809"/>
                </a:gdLst>
                <a:ahLst/>
                <a:cxnLst>
                  <a:cxn ang="0">
                    <a:pos x="connsiteX0" y="connsiteY0"/>
                  </a:cxn>
                  <a:cxn ang="0">
                    <a:pos x="connsiteX1" y="connsiteY1"/>
                  </a:cxn>
                  <a:cxn ang="0">
                    <a:pos x="connsiteX2" y="connsiteY2"/>
                  </a:cxn>
                  <a:cxn ang="0">
                    <a:pos x="connsiteX3" y="connsiteY3"/>
                  </a:cxn>
                </a:cxnLst>
                <a:rect l="l" t="t" r="r" b="b"/>
                <a:pathLst>
                  <a:path w="6892" h="23809">
                    <a:moveTo>
                      <a:pt x="6892" y="23810"/>
                    </a:moveTo>
                    <a:lnTo>
                      <a:pt x="0" y="23810"/>
                    </a:lnTo>
                    <a:lnTo>
                      <a:pt x="0" y="0"/>
                    </a:lnTo>
                    <a:lnTo>
                      <a:pt x="6892" y="0"/>
                    </a:lnTo>
                    <a:close/>
                  </a:path>
                </a:pathLst>
              </a:custGeom>
              <a:solidFill>
                <a:srgbClr val="FF9085"/>
              </a:solidFill>
              <a:ln w="6263" cap="flat">
                <a:noFill/>
                <a:prstDash val="solid"/>
                <a:miter/>
              </a:ln>
            </p:spPr>
            <p:txBody>
              <a:bodyPr rtlCol="0" anchor="ctr"/>
              <a:lstStyle/>
              <a:p>
                <a:endParaRPr lang="en-US"/>
              </a:p>
            </p:txBody>
          </p:sp>
          <p:sp>
            <p:nvSpPr>
              <p:cNvPr id="315" name="Graphic 2">
                <a:extLst>
                  <a:ext uri="{FF2B5EF4-FFF2-40B4-BE49-F238E27FC236}">
                    <a16:creationId xmlns:a16="http://schemas.microsoft.com/office/drawing/2014/main" id="{1D57170D-1A75-49AA-BB23-134A026484FC}"/>
                  </a:ext>
                </a:extLst>
              </p:cNvPr>
              <p:cNvSpPr/>
              <p:nvPr/>
            </p:nvSpPr>
            <p:spPr>
              <a:xfrm>
                <a:off x="4959255" y="3276696"/>
                <a:ext cx="6892" cy="35087"/>
              </a:xfrm>
              <a:custGeom>
                <a:avLst/>
                <a:gdLst>
                  <a:gd name="connsiteX0" fmla="*/ 6892 w 6892"/>
                  <a:gd name="connsiteY0" fmla="*/ 34461 h 35087"/>
                  <a:gd name="connsiteX1" fmla="*/ 0 w 6892"/>
                  <a:gd name="connsiteY1" fmla="*/ 35088 h 35087"/>
                  <a:gd name="connsiteX2" fmla="*/ 0 w 6892"/>
                  <a:gd name="connsiteY2" fmla="*/ 627 h 35087"/>
                  <a:gd name="connsiteX3" fmla="*/ 6892 w 6892"/>
                  <a:gd name="connsiteY3" fmla="*/ 0 h 35087"/>
                </a:gdLst>
                <a:ahLst/>
                <a:cxnLst>
                  <a:cxn ang="0">
                    <a:pos x="connsiteX0" y="connsiteY0"/>
                  </a:cxn>
                  <a:cxn ang="0">
                    <a:pos x="connsiteX1" y="connsiteY1"/>
                  </a:cxn>
                  <a:cxn ang="0">
                    <a:pos x="connsiteX2" y="connsiteY2"/>
                  </a:cxn>
                  <a:cxn ang="0">
                    <a:pos x="connsiteX3" y="connsiteY3"/>
                  </a:cxn>
                </a:cxnLst>
                <a:rect l="l" t="t" r="r" b="b"/>
                <a:pathLst>
                  <a:path w="6892" h="35087">
                    <a:moveTo>
                      <a:pt x="6892" y="34461"/>
                    </a:moveTo>
                    <a:lnTo>
                      <a:pt x="0" y="35088"/>
                    </a:lnTo>
                    <a:lnTo>
                      <a:pt x="0" y="627"/>
                    </a:lnTo>
                    <a:lnTo>
                      <a:pt x="6892" y="0"/>
                    </a:lnTo>
                    <a:close/>
                  </a:path>
                </a:pathLst>
              </a:custGeom>
              <a:solidFill>
                <a:srgbClr val="FF9085"/>
              </a:solidFill>
              <a:ln w="6263" cap="flat">
                <a:noFill/>
                <a:prstDash val="solid"/>
                <a:miter/>
              </a:ln>
            </p:spPr>
            <p:txBody>
              <a:bodyPr rtlCol="0" anchor="ctr"/>
              <a:lstStyle/>
              <a:p>
                <a:endParaRPr lang="en-US"/>
              </a:p>
            </p:txBody>
          </p:sp>
          <p:sp>
            <p:nvSpPr>
              <p:cNvPr id="316" name="Graphic 2">
                <a:extLst>
                  <a:ext uri="{FF2B5EF4-FFF2-40B4-BE49-F238E27FC236}">
                    <a16:creationId xmlns:a16="http://schemas.microsoft.com/office/drawing/2014/main" id="{A5941AC0-547A-48B1-8341-784E1C3D8247}"/>
                  </a:ext>
                </a:extLst>
              </p:cNvPr>
              <p:cNvSpPr/>
              <p:nvPr/>
            </p:nvSpPr>
            <p:spPr>
              <a:xfrm>
                <a:off x="4971786" y="3285468"/>
                <a:ext cx="6892" cy="25689"/>
              </a:xfrm>
              <a:custGeom>
                <a:avLst/>
                <a:gdLst>
                  <a:gd name="connsiteX0" fmla="*/ 6892 w 6892"/>
                  <a:gd name="connsiteY0" fmla="*/ 25063 h 25689"/>
                  <a:gd name="connsiteX1" fmla="*/ 0 w 6892"/>
                  <a:gd name="connsiteY1" fmla="*/ 25689 h 25689"/>
                  <a:gd name="connsiteX2" fmla="*/ 0 w 6892"/>
                  <a:gd name="connsiteY2" fmla="*/ 627 h 25689"/>
                  <a:gd name="connsiteX3" fmla="*/ 6892 w 6892"/>
                  <a:gd name="connsiteY3" fmla="*/ 0 h 25689"/>
                </a:gdLst>
                <a:ahLst/>
                <a:cxnLst>
                  <a:cxn ang="0">
                    <a:pos x="connsiteX0" y="connsiteY0"/>
                  </a:cxn>
                  <a:cxn ang="0">
                    <a:pos x="connsiteX1" y="connsiteY1"/>
                  </a:cxn>
                  <a:cxn ang="0">
                    <a:pos x="connsiteX2" y="connsiteY2"/>
                  </a:cxn>
                  <a:cxn ang="0">
                    <a:pos x="connsiteX3" y="connsiteY3"/>
                  </a:cxn>
                </a:cxnLst>
                <a:rect l="l" t="t" r="r" b="b"/>
                <a:pathLst>
                  <a:path w="6892" h="25689">
                    <a:moveTo>
                      <a:pt x="6892" y="25063"/>
                    </a:moveTo>
                    <a:lnTo>
                      <a:pt x="0" y="25689"/>
                    </a:lnTo>
                    <a:lnTo>
                      <a:pt x="0" y="627"/>
                    </a:lnTo>
                    <a:lnTo>
                      <a:pt x="6892" y="0"/>
                    </a:lnTo>
                    <a:close/>
                  </a:path>
                </a:pathLst>
              </a:custGeom>
              <a:solidFill>
                <a:srgbClr val="FF9085"/>
              </a:solidFill>
              <a:ln w="6263" cap="flat">
                <a:noFill/>
                <a:prstDash val="solid"/>
                <a:miter/>
              </a:ln>
            </p:spPr>
            <p:txBody>
              <a:bodyPr rtlCol="0" anchor="ctr"/>
              <a:lstStyle/>
              <a:p>
                <a:endParaRPr lang="en-US"/>
              </a:p>
            </p:txBody>
          </p:sp>
          <p:sp>
            <p:nvSpPr>
              <p:cNvPr id="317" name="Graphic 2">
                <a:extLst>
                  <a:ext uri="{FF2B5EF4-FFF2-40B4-BE49-F238E27FC236}">
                    <a16:creationId xmlns:a16="http://schemas.microsoft.com/office/drawing/2014/main" id="{2A0B6365-286B-4807-82F6-534DE2B6EBD4}"/>
                  </a:ext>
                </a:extLst>
              </p:cNvPr>
              <p:cNvSpPr/>
              <p:nvPr/>
            </p:nvSpPr>
            <p:spPr>
              <a:xfrm>
                <a:off x="4983691" y="3271684"/>
                <a:ext cx="6892" cy="38847"/>
              </a:xfrm>
              <a:custGeom>
                <a:avLst/>
                <a:gdLst>
                  <a:gd name="connsiteX0" fmla="*/ 6892 w 6892"/>
                  <a:gd name="connsiteY0" fmla="*/ 38847 h 38847"/>
                  <a:gd name="connsiteX1" fmla="*/ 0 w 6892"/>
                  <a:gd name="connsiteY1" fmla="*/ 38847 h 38847"/>
                  <a:gd name="connsiteX2" fmla="*/ 0 w 6892"/>
                  <a:gd name="connsiteY2" fmla="*/ 0 h 38847"/>
                  <a:gd name="connsiteX3" fmla="*/ 6892 w 6892"/>
                  <a:gd name="connsiteY3" fmla="*/ 0 h 38847"/>
                </a:gdLst>
                <a:ahLst/>
                <a:cxnLst>
                  <a:cxn ang="0">
                    <a:pos x="connsiteX0" y="connsiteY0"/>
                  </a:cxn>
                  <a:cxn ang="0">
                    <a:pos x="connsiteX1" y="connsiteY1"/>
                  </a:cxn>
                  <a:cxn ang="0">
                    <a:pos x="connsiteX2" y="connsiteY2"/>
                  </a:cxn>
                  <a:cxn ang="0">
                    <a:pos x="connsiteX3" y="connsiteY3"/>
                  </a:cxn>
                </a:cxnLst>
                <a:rect l="l" t="t" r="r" b="b"/>
                <a:pathLst>
                  <a:path w="6892" h="38847">
                    <a:moveTo>
                      <a:pt x="6892" y="38847"/>
                    </a:moveTo>
                    <a:lnTo>
                      <a:pt x="0" y="38847"/>
                    </a:lnTo>
                    <a:lnTo>
                      <a:pt x="0" y="0"/>
                    </a:lnTo>
                    <a:lnTo>
                      <a:pt x="6892" y="0"/>
                    </a:lnTo>
                    <a:close/>
                  </a:path>
                </a:pathLst>
              </a:custGeom>
              <a:solidFill>
                <a:srgbClr val="FF9085"/>
              </a:solidFill>
              <a:ln w="6263" cap="flat">
                <a:noFill/>
                <a:prstDash val="solid"/>
                <a:miter/>
              </a:ln>
            </p:spPr>
            <p:txBody>
              <a:bodyPr rtlCol="0" anchor="ctr"/>
              <a:lstStyle/>
              <a:p>
                <a:endParaRPr lang="en-US"/>
              </a:p>
            </p:txBody>
          </p:sp>
          <p:sp>
            <p:nvSpPr>
              <p:cNvPr id="318" name="Graphic 2">
                <a:extLst>
                  <a:ext uri="{FF2B5EF4-FFF2-40B4-BE49-F238E27FC236}">
                    <a16:creationId xmlns:a16="http://schemas.microsoft.com/office/drawing/2014/main" id="{A532D9CF-B8BD-48A2-9BBA-7ECADD715AC5}"/>
                  </a:ext>
                </a:extLst>
              </p:cNvPr>
              <p:cNvSpPr/>
              <p:nvPr/>
            </p:nvSpPr>
            <p:spPr>
              <a:xfrm>
                <a:off x="4996222" y="3266671"/>
                <a:ext cx="6892" cy="43233"/>
              </a:xfrm>
              <a:custGeom>
                <a:avLst/>
                <a:gdLst>
                  <a:gd name="connsiteX0" fmla="*/ 6892 w 6892"/>
                  <a:gd name="connsiteY0" fmla="*/ 43233 h 43233"/>
                  <a:gd name="connsiteX1" fmla="*/ 0 w 6892"/>
                  <a:gd name="connsiteY1" fmla="*/ 43233 h 43233"/>
                  <a:gd name="connsiteX2" fmla="*/ 0 w 6892"/>
                  <a:gd name="connsiteY2" fmla="*/ 0 h 43233"/>
                  <a:gd name="connsiteX3" fmla="*/ 6892 w 6892"/>
                  <a:gd name="connsiteY3" fmla="*/ 0 h 43233"/>
                </a:gdLst>
                <a:ahLst/>
                <a:cxnLst>
                  <a:cxn ang="0">
                    <a:pos x="connsiteX0" y="connsiteY0"/>
                  </a:cxn>
                  <a:cxn ang="0">
                    <a:pos x="connsiteX1" y="connsiteY1"/>
                  </a:cxn>
                  <a:cxn ang="0">
                    <a:pos x="connsiteX2" y="connsiteY2"/>
                  </a:cxn>
                  <a:cxn ang="0">
                    <a:pos x="connsiteX3" y="connsiteY3"/>
                  </a:cxn>
                </a:cxnLst>
                <a:rect l="l" t="t" r="r" b="b"/>
                <a:pathLst>
                  <a:path w="6892" h="43233">
                    <a:moveTo>
                      <a:pt x="6892" y="43233"/>
                    </a:moveTo>
                    <a:lnTo>
                      <a:pt x="0" y="43233"/>
                    </a:lnTo>
                    <a:lnTo>
                      <a:pt x="0" y="0"/>
                    </a:lnTo>
                    <a:lnTo>
                      <a:pt x="6892" y="0"/>
                    </a:lnTo>
                    <a:close/>
                  </a:path>
                </a:pathLst>
              </a:custGeom>
              <a:solidFill>
                <a:srgbClr val="FF9085"/>
              </a:solidFill>
              <a:ln w="6263" cap="flat">
                <a:noFill/>
                <a:prstDash val="solid"/>
                <a:miter/>
              </a:ln>
            </p:spPr>
            <p:txBody>
              <a:bodyPr rtlCol="0" anchor="ctr"/>
              <a:lstStyle/>
              <a:p>
                <a:endParaRPr lang="en-US"/>
              </a:p>
            </p:txBody>
          </p:sp>
        </p:grpSp>
      </p:grpSp>
      <p:grpSp>
        <p:nvGrpSpPr>
          <p:cNvPr id="319" name="Graphic 2">
            <a:extLst>
              <a:ext uri="{FF2B5EF4-FFF2-40B4-BE49-F238E27FC236}">
                <a16:creationId xmlns:a16="http://schemas.microsoft.com/office/drawing/2014/main" id="{36E84CD3-DB49-4FED-94E9-FF6D6A606EC8}"/>
              </a:ext>
            </a:extLst>
          </p:cNvPr>
          <p:cNvGrpSpPr/>
          <p:nvPr/>
        </p:nvGrpSpPr>
        <p:grpSpPr>
          <a:xfrm>
            <a:off x="5816797" y="3201199"/>
            <a:ext cx="361529" cy="102317"/>
            <a:chOff x="4675420" y="3334301"/>
            <a:chExt cx="361529" cy="102317"/>
          </a:xfrm>
        </p:grpSpPr>
        <p:sp>
          <p:nvSpPr>
            <p:cNvPr id="320" name="Graphic 2">
              <a:extLst>
                <a:ext uri="{FF2B5EF4-FFF2-40B4-BE49-F238E27FC236}">
                  <a16:creationId xmlns:a16="http://schemas.microsoft.com/office/drawing/2014/main" id="{BEDD173B-E3F5-47FF-B43B-89EFE6CB1F4A}"/>
                </a:ext>
              </a:extLst>
            </p:cNvPr>
            <p:cNvSpPr/>
            <p:nvPr/>
          </p:nvSpPr>
          <p:spPr>
            <a:xfrm>
              <a:off x="4675420" y="3334301"/>
              <a:ext cx="361529" cy="102317"/>
            </a:xfrm>
            <a:custGeom>
              <a:avLst/>
              <a:gdLst>
                <a:gd name="connsiteX0" fmla="*/ 0 w 361529"/>
                <a:gd name="connsiteY0" fmla="*/ 87759 h 102317"/>
                <a:gd name="connsiteX1" fmla="*/ 0 w 361529"/>
                <a:gd name="connsiteY1" fmla="*/ 30115 h 102317"/>
                <a:gd name="connsiteX2" fmla="*/ 18171 w 361529"/>
                <a:gd name="connsiteY2" fmla="*/ 13197 h 102317"/>
                <a:gd name="connsiteX3" fmla="*/ 344612 w 361529"/>
                <a:gd name="connsiteY3" fmla="*/ 40 h 102317"/>
                <a:gd name="connsiteX4" fmla="*/ 361530 w 361529"/>
                <a:gd name="connsiteY4" fmla="*/ 14451 h 102317"/>
                <a:gd name="connsiteX5" fmla="*/ 361530 w 361529"/>
                <a:gd name="connsiteY5" fmla="*/ 69589 h 102317"/>
                <a:gd name="connsiteX6" fmla="*/ 344612 w 361529"/>
                <a:gd name="connsiteY6" fmla="*/ 85879 h 102317"/>
                <a:gd name="connsiteX7" fmla="*/ 18171 w 361529"/>
                <a:gd name="connsiteY7" fmla="*/ 102170 h 102317"/>
                <a:gd name="connsiteX8" fmla="*/ 0 w 361529"/>
                <a:gd name="connsiteY8" fmla="*/ 87759 h 102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529" h="102317">
                  <a:moveTo>
                    <a:pt x="0" y="87759"/>
                  </a:moveTo>
                  <a:lnTo>
                    <a:pt x="0" y="30115"/>
                  </a:lnTo>
                  <a:cubicBezTo>
                    <a:pt x="0" y="21343"/>
                    <a:pt x="8145" y="13824"/>
                    <a:pt x="18171" y="13197"/>
                  </a:cubicBezTo>
                  <a:lnTo>
                    <a:pt x="344612" y="40"/>
                  </a:lnTo>
                  <a:cubicBezTo>
                    <a:pt x="354011" y="-587"/>
                    <a:pt x="361530" y="6305"/>
                    <a:pt x="361530" y="14451"/>
                  </a:cubicBezTo>
                  <a:lnTo>
                    <a:pt x="361530" y="69589"/>
                  </a:lnTo>
                  <a:cubicBezTo>
                    <a:pt x="361530" y="77734"/>
                    <a:pt x="354011" y="85253"/>
                    <a:pt x="344612" y="85879"/>
                  </a:cubicBezTo>
                  <a:lnTo>
                    <a:pt x="18171" y="102170"/>
                  </a:lnTo>
                  <a:cubicBezTo>
                    <a:pt x="8145" y="103423"/>
                    <a:pt x="0" y="96531"/>
                    <a:pt x="0" y="87759"/>
                  </a:cubicBezTo>
                  <a:close/>
                </a:path>
              </a:pathLst>
            </a:custGeom>
            <a:solidFill>
              <a:srgbClr val="AA80F9">
                <a:alpha val="74000"/>
              </a:srgbClr>
            </a:solidFill>
            <a:ln w="6263" cap="flat">
              <a:noFill/>
              <a:prstDash val="solid"/>
              <a:miter/>
            </a:ln>
          </p:spPr>
          <p:txBody>
            <a:bodyPr rtlCol="0" anchor="ctr"/>
            <a:lstStyle/>
            <a:p>
              <a:endParaRPr lang="en-US"/>
            </a:p>
          </p:txBody>
        </p:sp>
        <p:sp>
          <p:nvSpPr>
            <p:cNvPr id="321" name="Graphic 2">
              <a:extLst>
                <a:ext uri="{FF2B5EF4-FFF2-40B4-BE49-F238E27FC236}">
                  <a16:creationId xmlns:a16="http://schemas.microsoft.com/office/drawing/2014/main" id="{01EF10DE-D01B-47FB-BA2F-3C71B0F8303A}"/>
                </a:ext>
              </a:extLst>
            </p:cNvPr>
            <p:cNvSpPr/>
            <p:nvPr/>
          </p:nvSpPr>
          <p:spPr>
            <a:xfrm>
              <a:off x="4692964" y="3361283"/>
              <a:ext cx="16290" cy="14410"/>
            </a:xfrm>
            <a:custGeom>
              <a:avLst/>
              <a:gdLst>
                <a:gd name="connsiteX0" fmla="*/ 16291 w 16290"/>
                <a:gd name="connsiteY0" fmla="*/ 6892 h 14410"/>
                <a:gd name="connsiteX1" fmla="*/ 8145 w 16290"/>
                <a:gd name="connsiteY1" fmla="*/ 14411 h 14410"/>
                <a:gd name="connsiteX2" fmla="*/ 0 w 16290"/>
                <a:gd name="connsiteY2" fmla="*/ 7519 h 14410"/>
                <a:gd name="connsiteX3" fmla="*/ 8145 w 16290"/>
                <a:gd name="connsiteY3" fmla="*/ 0 h 14410"/>
                <a:gd name="connsiteX4" fmla="*/ 16291 w 16290"/>
                <a:gd name="connsiteY4" fmla="*/ 6892 h 14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90" h="14410">
                  <a:moveTo>
                    <a:pt x="16291" y="6892"/>
                  </a:moveTo>
                  <a:cubicBezTo>
                    <a:pt x="16291" y="10652"/>
                    <a:pt x="12531" y="14411"/>
                    <a:pt x="8145" y="14411"/>
                  </a:cubicBezTo>
                  <a:cubicBezTo>
                    <a:pt x="3759" y="14411"/>
                    <a:pt x="0" y="11278"/>
                    <a:pt x="0" y="7519"/>
                  </a:cubicBezTo>
                  <a:cubicBezTo>
                    <a:pt x="0" y="3759"/>
                    <a:pt x="3759" y="0"/>
                    <a:pt x="8145" y="0"/>
                  </a:cubicBezTo>
                  <a:cubicBezTo>
                    <a:pt x="12531" y="0"/>
                    <a:pt x="16291" y="3133"/>
                    <a:pt x="16291" y="6892"/>
                  </a:cubicBezTo>
                  <a:close/>
                </a:path>
              </a:pathLst>
            </a:custGeom>
            <a:solidFill>
              <a:srgbClr val="FFFFFF">
                <a:alpha val="40000"/>
              </a:srgbClr>
            </a:solidFill>
            <a:ln w="6263" cap="flat">
              <a:noFill/>
              <a:prstDash val="solid"/>
              <a:miter/>
            </a:ln>
          </p:spPr>
          <p:txBody>
            <a:bodyPr rtlCol="0" anchor="ctr"/>
            <a:lstStyle/>
            <a:p>
              <a:endParaRPr lang="en-US"/>
            </a:p>
          </p:txBody>
        </p:sp>
        <p:sp>
          <p:nvSpPr>
            <p:cNvPr id="322" name="Graphic 2">
              <a:extLst>
                <a:ext uri="{FF2B5EF4-FFF2-40B4-BE49-F238E27FC236}">
                  <a16:creationId xmlns:a16="http://schemas.microsoft.com/office/drawing/2014/main" id="{A2FA3DEE-F2BF-401E-8A7B-957257FBD2F1}"/>
                </a:ext>
              </a:extLst>
            </p:cNvPr>
            <p:cNvSpPr/>
            <p:nvPr/>
          </p:nvSpPr>
          <p:spPr>
            <a:xfrm>
              <a:off x="4719906" y="3360030"/>
              <a:ext cx="16290" cy="14411"/>
            </a:xfrm>
            <a:custGeom>
              <a:avLst/>
              <a:gdLst>
                <a:gd name="connsiteX0" fmla="*/ 16291 w 16290"/>
                <a:gd name="connsiteY0" fmla="*/ 6892 h 14411"/>
                <a:gd name="connsiteX1" fmla="*/ 8145 w 16290"/>
                <a:gd name="connsiteY1" fmla="*/ 14411 h 14411"/>
                <a:gd name="connsiteX2" fmla="*/ 0 w 16290"/>
                <a:gd name="connsiteY2" fmla="*/ 7519 h 14411"/>
                <a:gd name="connsiteX3" fmla="*/ 8145 w 16290"/>
                <a:gd name="connsiteY3" fmla="*/ 0 h 14411"/>
                <a:gd name="connsiteX4" fmla="*/ 16291 w 16290"/>
                <a:gd name="connsiteY4" fmla="*/ 6892 h 144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90" h="14411">
                  <a:moveTo>
                    <a:pt x="16291" y="6892"/>
                  </a:moveTo>
                  <a:cubicBezTo>
                    <a:pt x="16291" y="10652"/>
                    <a:pt x="12531" y="14411"/>
                    <a:pt x="8145" y="14411"/>
                  </a:cubicBezTo>
                  <a:cubicBezTo>
                    <a:pt x="3759" y="14411"/>
                    <a:pt x="0" y="11278"/>
                    <a:pt x="0" y="7519"/>
                  </a:cubicBezTo>
                  <a:cubicBezTo>
                    <a:pt x="0" y="3759"/>
                    <a:pt x="3759" y="0"/>
                    <a:pt x="8145" y="0"/>
                  </a:cubicBezTo>
                  <a:cubicBezTo>
                    <a:pt x="12531" y="0"/>
                    <a:pt x="16291" y="3133"/>
                    <a:pt x="16291" y="6892"/>
                  </a:cubicBezTo>
                  <a:close/>
                </a:path>
              </a:pathLst>
            </a:custGeom>
            <a:solidFill>
              <a:srgbClr val="FFFFFF">
                <a:alpha val="40000"/>
              </a:srgbClr>
            </a:solidFill>
            <a:ln w="6263" cap="flat">
              <a:noFill/>
              <a:prstDash val="solid"/>
              <a:miter/>
            </a:ln>
          </p:spPr>
          <p:txBody>
            <a:bodyPr rtlCol="0" anchor="ctr"/>
            <a:lstStyle/>
            <a:p>
              <a:endParaRPr lang="en-US"/>
            </a:p>
          </p:txBody>
        </p:sp>
        <p:sp>
          <p:nvSpPr>
            <p:cNvPr id="323" name="Graphic 2">
              <a:extLst>
                <a:ext uri="{FF2B5EF4-FFF2-40B4-BE49-F238E27FC236}">
                  <a16:creationId xmlns:a16="http://schemas.microsoft.com/office/drawing/2014/main" id="{77F1C04D-E123-46CF-B954-A5D69E405280}"/>
                </a:ext>
              </a:extLst>
            </p:cNvPr>
            <p:cNvSpPr/>
            <p:nvPr/>
          </p:nvSpPr>
          <p:spPr>
            <a:xfrm>
              <a:off x="4746222" y="3359323"/>
              <a:ext cx="16290" cy="14490"/>
            </a:xfrm>
            <a:custGeom>
              <a:avLst/>
              <a:gdLst>
                <a:gd name="connsiteX0" fmla="*/ 16291 w 16290"/>
                <a:gd name="connsiteY0" fmla="*/ 6972 h 14490"/>
                <a:gd name="connsiteX1" fmla="*/ 8145 w 16290"/>
                <a:gd name="connsiteY1" fmla="*/ 14491 h 14490"/>
                <a:gd name="connsiteX2" fmla="*/ 0 w 16290"/>
                <a:gd name="connsiteY2" fmla="*/ 7599 h 14490"/>
                <a:gd name="connsiteX3" fmla="*/ 8145 w 16290"/>
                <a:gd name="connsiteY3" fmla="*/ 80 h 14490"/>
                <a:gd name="connsiteX4" fmla="*/ 16291 w 16290"/>
                <a:gd name="connsiteY4" fmla="*/ 6972 h 14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90" h="14490">
                  <a:moveTo>
                    <a:pt x="16291" y="6972"/>
                  </a:moveTo>
                  <a:cubicBezTo>
                    <a:pt x="16291" y="10731"/>
                    <a:pt x="12531" y="14491"/>
                    <a:pt x="8145" y="14491"/>
                  </a:cubicBezTo>
                  <a:cubicBezTo>
                    <a:pt x="3759" y="14491"/>
                    <a:pt x="0" y="11358"/>
                    <a:pt x="0" y="7599"/>
                  </a:cubicBezTo>
                  <a:cubicBezTo>
                    <a:pt x="0" y="3839"/>
                    <a:pt x="3759" y="80"/>
                    <a:pt x="8145" y="80"/>
                  </a:cubicBezTo>
                  <a:cubicBezTo>
                    <a:pt x="12531" y="-547"/>
                    <a:pt x="16291" y="2586"/>
                    <a:pt x="16291" y="6972"/>
                  </a:cubicBezTo>
                  <a:close/>
                </a:path>
              </a:pathLst>
            </a:custGeom>
            <a:solidFill>
              <a:srgbClr val="FFFFFF">
                <a:alpha val="40000"/>
              </a:srgbClr>
            </a:solidFill>
            <a:ln w="6263" cap="flat">
              <a:noFill/>
              <a:prstDash val="solid"/>
              <a:miter/>
            </a:ln>
          </p:spPr>
          <p:txBody>
            <a:bodyPr rtlCol="0" anchor="ctr"/>
            <a:lstStyle/>
            <a:p>
              <a:endParaRPr lang="en-US"/>
            </a:p>
          </p:txBody>
        </p:sp>
        <p:sp>
          <p:nvSpPr>
            <p:cNvPr id="324" name="Graphic 2">
              <a:extLst>
                <a:ext uri="{FF2B5EF4-FFF2-40B4-BE49-F238E27FC236}">
                  <a16:creationId xmlns:a16="http://schemas.microsoft.com/office/drawing/2014/main" id="{9D4FE712-4A60-4851-B750-4AF5D9028761}"/>
                </a:ext>
              </a:extLst>
            </p:cNvPr>
            <p:cNvSpPr/>
            <p:nvPr/>
          </p:nvSpPr>
          <p:spPr>
            <a:xfrm>
              <a:off x="4778803" y="3348125"/>
              <a:ext cx="239349" cy="70175"/>
            </a:xfrm>
            <a:custGeom>
              <a:avLst/>
              <a:gdLst>
                <a:gd name="connsiteX0" fmla="*/ 239349 w 239349"/>
                <a:gd name="connsiteY0" fmla="*/ 58897 h 70175"/>
                <a:gd name="connsiteX1" fmla="*/ 0 w 239349"/>
                <a:gd name="connsiteY1" fmla="*/ 70176 h 70175"/>
                <a:gd name="connsiteX2" fmla="*/ 0 w 239349"/>
                <a:gd name="connsiteY2" fmla="*/ 10025 h 70175"/>
                <a:gd name="connsiteX3" fmla="*/ 239349 w 239349"/>
                <a:gd name="connsiteY3" fmla="*/ 0 h 70175"/>
              </a:gdLst>
              <a:ahLst/>
              <a:cxnLst>
                <a:cxn ang="0">
                  <a:pos x="connsiteX0" y="connsiteY0"/>
                </a:cxn>
                <a:cxn ang="0">
                  <a:pos x="connsiteX1" y="connsiteY1"/>
                </a:cxn>
                <a:cxn ang="0">
                  <a:pos x="connsiteX2" y="connsiteY2"/>
                </a:cxn>
                <a:cxn ang="0">
                  <a:pos x="connsiteX3" y="connsiteY3"/>
                </a:cxn>
              </a:cxnLst>
              <a:rect l="l" t="t" r="r" b="b"/>
              <a:pathLst>
                <a:path w="239349" h="70175">
                  <a:moveTo>
                    <a:pt x="239349" y="58897"/>
                  </a:moveTo>
                  <a:lnTo>
                    <a:pt x="0" y="70176"/>
                  </a:lnTo>
                  <a:lnTo>
                    <a:pt x="0" y="10025"/>
                  </a:lnTo>
                  <a:lnTo>
                    <a:pt x="239349" y="0"/>
                  </a:lnTo>
                  <a:close/>
                </a:path>
              </a:pathLst>
            </a:custGeom>
            <a:solidFill>
              <a:srgbClr val="444B8C"/>
            </a:solidFill>
            <a:ln w="6263" cap="flat">
              <a:noFill/>
              <a:prstDash val="solid"/>
              <a:miter/>
            </a:ln>
          </p:spPr>
          <p:txBody>
            <a:bodyPr rtlCol="0" anchor="ctr"/>
            <a:lstStyle/>
            <a:p>
              <a:endParaRPr lang="en-US"/>
            </a:p>
          </p:txBody>
        </p:sp>
        <p:grpSp>
          <p:nvGrpSpPr>
            <p:cNvPr id="325" name="Graphic 2">
              <a:extLst>
                <a:ext uri="{FF2B5EF4-FFF2-40B4-BE49-F238E27FC236}">
                  <a16:creationId xmlns:a16="http://schemas.microsoft.com/office/drawing/2014/main" id="{956C4910-5FF9-4DE2-9A80-695A71C35A6A}"/>
                </a:ext>
              </a:extLst>
            </p:cNvPr>
            <p:cNvGrpSpPr/>
            <p:nvPr/>
          </p:nvGrpSpPr>
          <p:grpSpPr>
            <a:xfrm>
              <a:off x="4795094" y="3355644"/>
              <a:ext cx="208020" cy="57644"/>
              <a:chOff x="4795094" y="3355644"/>
              <a:chExt cx="208020" cy="57644"/>
            </a:xfrm>
            <a:solidFill>
              <a:srgbClr val="FFFFFF"/>
            </a:solidFill>
          </p:grpSpPr>
          <p:sp>
            <p:nvSpPr>
              <p:cNvPr id="326" name="Graphic 2">
                <a:extLst>
                  <a:ext uri="{FF2B5EF4-FFF2-40B4-BE49-F238E27FC236}">
                    <a16:creationId xmlns:a16="http://schemas.microsoft.com/office/drawing/2014/main" id="{248C613C-9179-4EAF-A7EA-59A487BEF65F}"/>
                  </a:ext>
                </a:extLst>
              </p:cNvPr>
              <p:cNvSpPr/>
              <p:nvPr/>
            </p:nvSpPr>
            <p:spPr>
              <a:xfrm>
                <a:off x="4795094" y="3364416"/>
                <a:ext cx="7518" cy="48872"/>
              </a:xfrm>
              <a:custGeom>
                <a:avLst/>
                <a:gdLst>
                  <a:gd name="connsiteX0" fmla="*/ 7519 w 7518"/>
                  <a:gd name="connsiteY0" fmla="*/ 48872 h 48872"/>
                  <a:gd name="connsiteX1" fmla="*/ 0 w 7518"/>
                  <a:gd name="connsiteY1" fmla="*/ 48872 h 48872"/>
                  <a:gd name="connsiteX2" fmla="*/ 0 w 7518"/>
                  <a:gd name="connsiteY2" fmla="*/ 0 h 48872"/>
                  <a:gd name="connsiteX3" fmla="*/ 7519 w 7518"/>
                  <a:gd name="connsiteY3" fmla="*/ 0 h 48872"/>
                </a:gdLst>
                <a:ahLst/>
                <a:cxnLst>
                  <a:cxn ang="0">
                    <a:pos x="connsiteX0" y="connsiteY0"/>
                  </a:cxn>
                  <a:cxn ang="0">
                    <a:pos x="connsiteX1" y="connsiteY1"/>
                  </a:cxn>
                  <a:cxn ang="0">
                    <a:pos x="connsiteX2" y="connsiteY2"/>
                  </a:cxn>
                  <a:cxn ang="0">
                    <a:pos x="connsiteX3" y="connsiteY3"/>
                  </a:cxn>
                </a:cxnLst>
                <a:rect l="l" t="t" r="r" b="b"/>
                <a:pathLst>
                  <a:path w="7518" h="48872">
                    <a:moveTo>
                      <a:pt x="7519" y="48872"/>
                    </a:moveTo>
                    <a:lnTo>
                      <a:pt x="0" y="48872"/>
                    </a:lnTo>
                    <a:lnTo>
                      <a:pt x="0" y="0"/>
                    </a:lnTo>
                    <a:lnTo>
                      <a:pt x="7519" y="0"/>
                    </a:lnTo>
                    <a:close/>
                  </a:path>
                </a:pathLst>
              </a:custGeom>
              <a:solidFill>
                <a:srgbClr val="FFFFFF"/>
              </a:solidFill>
              <a:ln w="6263" cap="flat">
                <a:noFill/>
                <a:prstDash val="solid"/>
                <a:miter/>
              </a:ln>
            </p:spPr>
            <p:txBody>
              <a:bodyPr rtlCol="0" anchor="ctr"/>
              <a:lstStyle/>
              <a:p>
                <a:endParaRPr lang="en-US"/>
              </a:p>
            </p:txBody>
          </p:sp>
          <p:sp>
            <p:nvSpPr>
              <p:cNvPr id="327" name="Graphic 2">
                <a:extLst>
                  <a:ext uri="{FF2B5EF4-FFF2-40B4-BE49-F238E27FC236}">
                    <a16:creationId xmlns:a16="http://schemas.microsoft.com/office/drawing/2014/main" id="{AECA2F0F-9AF9-4F1B-9D11-C9D8B1444E96}"/>
                  </a:ext>
                </a:extLst>
              </p:cNvPr>
              <p:cNvSpPr/>
              <p:nvPr/>
            </p:nvSpPr>
            <p:spPr>
              <a:xfrm>
                <a:off x="4808252" y="3363789"/>
                <a:ext cx="6892" cy="48872"/>
              </a:xfrm>
              <a:custGeom>
                <a:avLst/>
                <a:gdLst>
                  <a:gd name="connsiteX0" fmla="*/ 6892 w 6892"/>
                  <a:gd name="connsiteY0" fmla="*/ 48872 h 48872"/>
                  <a:gd name="connsiteX1" fmla="*/ 0 w 6892"/>
                  <a:gd name="connsiteY1" fmla="*/ 48872 h 48872"/>
                  <a:gd name="connsiteX2" fmla="*/ 0 w 6892"/>
                  <a:gd name="connsiteY2" fmla="*/ 0 h 48872"/>
                  <a:gd name="connsiteX3" fmla="*/ 6892 w 6892"/>
                  <a:gd name="connsiteY3" fmla="*/ 0 h 48872"/>
                </a:gdLst>
                <a:ahLst/>
                <a:cxnLst>
                  <a:cxn ang="0">
                    <a:pos x="connsiteX0" y="connsiteY0"/>
                  </a:cxn>
                  <a:cxn ang="0">
                    <a:pos x="connsiteX1" y="connsiteY1"/>
                  </a:cxn>
                  <a:cxn ang="0">
                    <a:pos x="connsiteX2" y="connsiteY2"/>
                  </a:cxn>
                  <a:cxn ang="0">
                    <a:pos x="connsiteX3" y="connsiteY3"/>
                  </a:cxn>
                </a:cxnLst>
                <a:rect l="l" t="t" r="r" b="b"/>
                <a:pathLst>
                  <a:path w="6892" h="48872">
                    <a:moveTo>
                      <a:pt x="6892" y="48872"/>
                    </a:moveTo>
                    <a:lnTo>
                      <a:pt x="0" y="48872"/>
                    </a:lnTo>
                    <a:lnTo>
                      <a:pt x="0" y="0"/>
                    </a:lnTo>
                    <a:lnTo>
                      <a:pt x="6892" y="0"/>
                    </a:lnTo>
                    <a:close/>
                  </a:path>
                </a:pathLst>
              </a:custGeom>
              <a:solidFill>
                <a:srgbClr val="FFFFFF"/>
              </a:solidFill>
              <a:ln w="6263" cap="flat">
                <a:noFill/>
                <a:prstDash val="solid"/>
                <a:miter/>
              </a:ln>
            </p:spPr>
            <p:txBody>
              <a:bodyPr rtlCol="0" anchor="ctr"/>
              <a:lstStyle/>
              <a:p>
                <a:endParaRPr lang="en-US"/>
              </a:p>
            </p:txBody>
          </p:sp>
          <p:sp>
            <p:nvSpPr>
              <p:cNvPr id="328" name="Graphic 2">
                <a:extLst>
                  <a:ext uri="{FF2B5EF4-FFF2-40B4-BE49-F238E27FC236}">
                    <a16:creationId xmlns:a16="http://schemas.microsoft.com/office/drawing/2014/main" id="{2C82093A-D115-420A-8117-62F7D3E1A3EE}"/>
                  </a:ext>
                </a:extLst>
              </p:cNvPr>
              <p:cNvSpPr/>
              <p:nvPr/>
            </p:nvSpPr>
            <p:spPr>
              <a:xfrm>
                <a:off x="4820783" y="3363163"/>
                <a:ext cx="6892" cy="48872"/>
              </a:xfrm>
              <a:custGeom>
                <a:avLst/>
                <a:gdLst>
                  <a:gd name="connsiteX0" fmla="*/ 6892 w 6892"/>
                  <a:gd name="connsiteY0" fmla="*/ 48872 h 48872"/>
                  <a:gd name="connsiteX1" fmla="*/ 0 w 6892"/>
                  <a:gd name="connsiteY1" fmla="*/ 48872 h 48872"/>
                  <a:gd name="connsiteX2" fmla="*/ 0 w 6892"/>
                  <a:gd name="connsiteY2" fmla="*/ 627 h 48872"/>
                  <a:gd name="connsiteX3" fmla="*/ 6892 w 6892"/>
                  <a:gd name="connsiteY3" fmla="*/ 0 h 48872"/>
                </a:gdLst>
                <a:ahLst/>
                <a:cxnLst>
                  <a:cxn ang="0">
                    <a:pos x="connsiteX0" y="connsiteY0"/>
                  </a:cxn>
                  <a:cxn ang="0">
                    <a:pos x="connsiteX1" y="connsiteY1"/>
                  </a:cxn>
                  <a:cxn ang="0">
                    <a:pos x="connsiteX2" y="connsiteY2"/>
                  </a:cxn>
                  <a:cxn ang="0">
                    <a:pos x="connsiteX3" y="connsiteY3"/>
                  </a:cxn>
                </a:cxnLst>
                <a:rect l="l" t="t" r="r" b="b"/>
                <a:pathLst>
                  <a:path w="6892" h="48872">
                    <a:moveTo>
                      <a:pt x="6892" y="48872"/>
                    </a:moveTo>
                    <a:lnTo>
                      <a:pt x="0" y="48872"/>
                    </a:lnTo>
                    <a:lnTo>
                      <a:pt x="0" y="627"/>
                    </a:lnTo>
                    <a:lnTo>
                      <a:pt x="6892" y="0"/>
                    </a:lnTo>
                    <a:close/>
                  </a:path>
                </a:pathLst>
              </a:custGeom>
              <a:solidFill>
                <a:srgbClr val="FFFFFF"/>
              </a:solidFill>
              <a:ln w="6263" cap="flat">
                <a:noFill/>
                <a:prstDash val="solid"/>
                <a:miter/>
              </a:ln>
            </p:spPr>
            <p:txBody>
              <a:bodyPr rtlCol="0" anchor="ctr"/>
              <a:lstStyle/>
              <a:p>
                <a:endParaRPr lang="en-US"/>
              </a:p>
            </p:txBody>
          </p:sp>
          <p:sp>
            <p:nvSpPr>
              <p:cNvPr id="329" name="Graphic 2">
                <a:extLst>
                  <a:ext uri="{FF2B5EF4-FFF2-40B4-BE49-F238E27FC236}">
                    <a16:creationId xmlns:a16="http://schemas.microsoft.com/office/drawing/2014/main" id="{2E937F6E-AFD8-4F15-81E6-8F033107FE64}"/>
                  </a:ext>
                </a:extLst>
              </p:cNvPr>
              <p:cNvSpPr/>
              <p:nvPr/>
            </p:nvSpPr>
            <p:spPr>
              <a:xfrm>
                <a:off x="4833315" y="3362536"/>
                <a:ext cx="7518" cy="48872"/>
              </a:xfrm>
              <a:custGeom>
                <a:avLst/>
                <a:gdLst>
                  <a:gd name="connsiteX0" fmla="*/ 7519 w 7518"/>
                  <a:gd name="connsiteY0" fmla="*/ 48872 h 48872"/>
                  <a:gd name="connsiteX1" fmla="*/ 0 w 7518"/>
                  <a:gd name="connsiteY1" fmla="*/ 48872 h 48872"/>
                  <a:gd name="connsiteX2" fmla="*/ 0 w 7518"/>
                  <a:gd name="connsiteY2" fmla="*/ 626 h 48872"/>
                  <a:gd name="connsiteX3" fmla="*/ 7519 w 7518"/>
                  <a:gd name="connsiteY3" fmla="*/ 0 h 48872"/>
                </a:gdLst>
                <a:ahLst/>
                <a:cxnLst>
                  <a:cxn ang="0">
                    <a:pos x="connsiteX0" y="connsiteY0"/>
                  </a:cxn>
                  <a:cxn ang="0">
                    <a:pos x="connsiteX1" y="connsiteY1"/>
                  </a:cxn>
                  <a:cxn ang="0">
                    <a:pos x="connsiteX2" y="connsiteY2"/>
                  </a:cxn>
                  <a:cxn ang="0">
                    <a:pos x="connsiteX3" y="connsiteY3"/>
                  </a:cxn>
                </a:cxnLst>
                <a:rect l="l" t="t" r="r" b="b"/>
                <a:pathLst>
                  <a:path w="7518" h="48872">
                    <a:moveTo>
                      <a:pt x="7519" y="48872"/>
                    </a:moveTo>
                    <a:lnTo>
                      <a:pt x="0" y="48872"/>
                    </a:lnTo>
                    <a:lnTo>
                      <a:pt x="0" y="626"/>
                    </a:lnTo>
                    <a:lnTo>
                      <a:pt x="7519" y="0"/>
                    </a:lnTo>
                    <a:close/>
                  </a:path>
                </a:pathLst>
              </a:custGeom>
              <a:solidFill>
                <a:srgbClr val="FFFFFF"/>
              </a:solidFill>
              <a:ln w="6263" cap="flat">
                <a:noFill/>
                <a:prstDash val="solid"/>
                <a:miter/>
              </a:ln>
            </p:spPr>
            <p:txBody>
              <a:bodyPr rtlCol="0" anchor="ctr"/>
              <a:lstStyle/>
              <a:p>
                <a:endParaRPr lang="en-US"/>
              </a:p>
            </p:txBody>
          </p:sp>
          <p:sp>
            <p:nvSpPr>
              <p:cNvPr id="330" name="Graphic 2">
                <a:extLst>
                  <a:ext uri="{FF2B5EF4-FFF2-40B4-BE49-F238E27FC236}">
                    <a16:creationId xmlns:a16="http://schemas.microsoft.com/office/drawing/2014/main" id="{2333F291-EDC8-406E-AF5F-A0B83D3E078C}"/>
                  </a:ext>
                </a:extLst>
              </p:cNvPr>
              <p:cNvSpPr/>
              <p:nvPr/>
            </p:nvSpPr>
            <p:spPr>
              <a:xfrm>
                <a:off x="4846473" y="3361909"/>
                <a:ext cx="6892" cy="48872"/>
              </a:xfrm>
              <a:custGeom>
                <a:avLst/>
                <a:gdLst>
                  <a:gd name="connsiteX0" fmla="*/ 6892 w 6892"/>
                  <a:gd name="connsiteY0" fmla="*/ 48872 h 48872"/>
                  <a:gd name="connsiteX1" fmla="*/ 0 w 6892"/>
                  <a:gd name="connsiteY1" fmla="*/ 48872 h 48872"/>
                  <a:gd name="connsiteX2" fmla="*/ 0 w 6892"/>
                  <a:gd name="connsiteY2" fmla="*/ 627 h 48872"/>
                  <a:gd name="connsiteX3" fmla="*/ 6892 w 6892"/>
                  <a:gd name="connsiteY3" fmla="*/ 0 h 48872"/>
                </a:gdLst>
                <a:ahLst/>
                <a:cxnLst>
                  <a:cxn ang="0">
                    <a:pos x="connsiteX0" y="connsiteY0"/>
                  </a:cxn>
                  <a:cxn ang="0">
                    <a:pos x="connsiteX1" y="connsiteY1"/>
                  </a:cxn>
                  <a:cxn ang="0">
                    <a:pos x="connsiteX2" y="connsiteY2"/>
                  </a:cxn>
                  <a:cxn ang="0">
                    <a:pos x="connsiteX3" y="connsiteY3"/>
                  </a:cxn>
                </a:cxnLst>
                <a:rect l="l" t="t" r="r" b="b"/>
                <a:pathLst>
                  <a:path w="6892" h="48872">
                    <a:moveTo>
                      <a:pt x="6892" y="48872"/>
                    </a:moveTo>
                    <a:lnTo>
                      <a:pt x="0" y="48872"/>
                    </a:lnTo>
                    <a:lnTo>
                      <a:pt x="0" y="627"/>
                    </a:lnTo>
                    <a:lnTo>
                      <a:pt x="6892" y="0"/>
                    </a:lnTo>
                    <a:close/>
                  </a:path>
                </a:pathLst>
              </a:custGeom>
              <a:solidFill>
                <a:srgbClr val="FFFFFF"/>
              </a:solidFill>
              <a:ln w="6263" cap="flat">
                <a:noFill/>
                <a:prstDash val="solid"/>
                <a:miter/>
              </a:ln>
            </p:spPr>
            <p:txBody>
              <a:bodyPr rtlCol="0" anchor="ctr"/>
              <a:lstStyle/>
              <a:p>
                <a:endParaRPr lang="en-US"/>
              </a:p>
            </p:txBody>
          </p:sp>
          <p:sp>
            <p:nvSpPr>
              <p:cNvPr id="331" name="Graphic 2">
                <a:extLst>
                  <a:ext uri="{FF2B5EF4-FFF2-40B4-BE49-F238E27FC236}">
                    <a16:creationId xmlns:a16="http://schemas.microsoft.com/office/drawing/2014/main" id="{A4093BEF-DD91-43BB-91FE-F9147044A5DB}"/>
                  </a:ext>
                </a:extLst>
              </p:cNvPr>
              <p:cNvSpPr/>
              <p:nvPr/>
            </p:nvSpPr>
            <p:spPr>
              <a:xfrm>
                <a:off x="4859004" y="3361909"/>
                <a:ext cx="6892" cy="48245"/>
              </a:xfrm>
              <a:custGeom>
                <a:avLst/>
                <a:gdLst>
                  <a:gd name="connsiteX0" fmla="*/ 6892 w 6892"/>
                  <a:gd name="connsiteY0" fmla="*/ 48246 h 48245"/>
                  <a:gd name="connsiteX1" fmla="*/ 0 w 6892"/>
                  <a:gd name="connsiteY1" fmla="*/ 48246 h 48245"/>
                  <a:gd name="connsiteX2" fmla="*/ 0 w 6892"/>
                  <a:gd name="connsiteY2" fmla="*/ 0 h 48245"/>
                  <a:gd name="connsiteX3" fmla="*/ 6892 w 6892"/>
                  <a:gd name="connsiteY3" fmla="*/ 0 h 48245"/>
                </a:gdLst>
                <a:ahLst/>
                <a:cxnLst>
                  <a:cxn ang="0">
                    <a:pos x="connsiteX0" y="connsiteY0"/>
                  </a:cxn>
                  <a:cxn ang="0">
                    <a:pos x="connsiteX1" y="connsiteY1"/>
                  </a:cxn>
                  <a:cxn ang="0">
                    <a:pos x="connsiteX2" y="connsiteY2"/>
                  </a:cxn>
                  <a:cxn ang="0">
                    <a:pos x="connsiteX3" y="connsiteY3"/>
                  </a:cxn>
                </a:cxnLst>
                <a:rect l="l" t="t" r="r" b="b"/>
                <a:pathLst>
                  <a:path w="6892" h="48245">
                    <a:moveTo>
                      <a:pt x="6892" y="48246"/>
                    </a:moveTo>
                    <a:lnTo>
                      <a:pt x="0" y="48246"/>
                    </a:lnTo>
                    <a:lnTo>
                      <a:pt x="0" y="0"/>
                    </a:lnTo>
                    <a:lnTo>
                      <a:pt x="6892" y="0"/>
                    </a:lnTo>
                    <a:close/>
                  </a:path>
                </a:pathLst>
              </a:custGeom>
              <a:solidFill>
                <a:srgbClr val="FFFFFF"/>
              </a:solidFill>
              <a:ln w="6263" cap="flat">
                <a:noFill/>
                <a:prstDash val="solid"/>
                <a:miter/>
              </a:ln>
            </p:spPr>
            <p:txBody>
              <a:bodyPr rtlCol="0" anchor="ctr"/>
              <a:lstStyle/>
              <a:p>
                <a:endParaRPr lang="en-US"/>
              </a:p>
            </p:txBody>
          </p:sp>
          <p:sp>
            <p:nvSpPr>
              <p:cNvPr id="332" name="Graphic 2">
                <a:extLst>
                  <a:ext uri="{FF2B5EF4-FFF2-40B4-BE49-F238E27FC236}">
                    <a16:creationId xmlns:a16="http://schemas.microsoft.com/office/drawing/2014/main" id="{9A6799F4-478A-466D-B8E5-66116C1C47C7}"/>
                  </a:ext>
                </a:extLst>
              </p:cNvPr>
              <p:cNvSpPr/>
              <p:nvPr/>
            </p:nvSpPr>
            <p:spPr>
              <a:xfrm>
                <a:off x="4871535" y="3361283"/>
                <a:ext cx="7518" cy="48245"/>
              </a:xfrm>
              <a:custGeom>
                <a:avLst/>
                <a:gdLst>
                  <a:gd name="connsiteX0" fmla="*/ 7519 w 7518"/>
                  <a:gd name="connsiteY0" fmla="*/ 48246 h 48245"/>
                  <a:gd name="connsiteX1" fmla="*/ 0 w 7518"/>
                  <a:gd name="connsiteY1" fmla="*/ 48246 h 48245"/>
                  <a:gd name="connsiteX2" fmla="*/ 0 w 7518"/>
                  <a:gd name="connsiteY2" fmla="*/ 0 h 48245"/>
                  <a:gd name="connsiteX3" fmla="*/ 7519 w 7518"/>
                  <a:gd name="connsiteY3" fmla="*/ 0 h 48245"/>
                </a:gdLst>
                <a:ahLst/>
                <a:cxnLst>
                  <a:cxn ang="0">
                    <a:pos x="connsiteX0" y="connsiteY0"/>
                  </a:cxn>
                  <a:cxn ang="0">
                    <a:pos x="connsiteX1" y="connsiteY1"/>
                  </a:cxn>
                  <a:cxn ang="0">
                    <a:pos x="connsiteX2" y="connsiteY2"/>
                  </a:cxn>
                  <a:cxn ang="0">
                    <a:pos x="connsiteX3" y="connsiteY3"/>
                  </a:cxn>
                </a:cxnLst>
                <a:rect l="l" t="t" r="r" b="b"/>
                <a:pathLst>
                  <a:path w="7518" h="48245">
                    <a:moveTo>
                      <a:pt x="7519" y="48246"/>
                    </a:moveTo>
                    <a:lnTo>
                      <a:pt x="0" y="48246"/>
                    </a:lnTo>
                    <a:lnTo>
                      <a:pt x="0" y="0"/>
                    </a:lnTo>
                    <a:lnTo>
                      <a:pt x="7519" y="0"/>
                    </a:lnTo>
                    <a:close/>
                  </a:path>
                </a:pathLst>
              </a:custGeom>
              <a:solidFill>
                <a:srgbClr val="FFFFFF"/>
              </a:solidFill>
              <a:ln w="6263" cap="flat">
                <a:noFill/>
                <a:prstDash val="solid"/>
                <a:miter/>
              </a:ln>
            </p:spPr>
            <p:txBody>
              <a:bodyPr rtlCol="0" anchor="ctr"/>
              <a:lstStyle/>
              <a:p>
                <a:endParaRPr lang="en-US"/>
              </a:p>
            </p:txBody>
          </p:sp>
          <p:sp>
            <p:nvSpPr>
              <p:cNvPr id="333" name="Graphic 2">
                <a:extLst>
                  <a:ext uri="{FF2B5EF4-FFF2-40B4-BE49-F238E27FC236}">
                    <a16:creationId xmlns:a16="http://schemas.microsoft.com/office/drawing/2014/main" id="{45FAD830-83C0-4BCC-A270-0F7236AD5359}"/>
                  </a:ext>
                </a:extLst>
              </p:cNvPr>
              <p:cNvSpPr/>
              <p:nvPr/>
            </p:nvSpPr>
            <p:spPr>
              <a:xfrm>
                <a:off x="4884067" y="3360656"/>
                <a:ext cx="7518" cy="48245"/>
              </a:xfrm>
              <a:custGeom>
                <a:avLst/>
                <a:gdLst>
                  <a:gd name="connsiteX0" fmla="*/ 7519 w 7518"/>
                  <a:gd name="connsiteY0" fmla="*/ 48246 h 48245"/>
                  <a:gd name="connsiteX1" fmla="*/ 0 w 7518"/>
                  <a:gd name="connsiteY1" fmla="*/ 48246 h 48245"/>
                  <a:gd name="connsiteX2" fmla="*/ 0 w 7518"/>
                  <a:gd name="connsiteY2" fmla="*/ 0 h 48245"/>
                  <a:gd name="connsiteX3" fmla="*/ 7519 w 7518"/>
                  <a:gd name="connsiteY3" fmla="*/ 0 h 48245"/>
                </a:gdLst>
                <a:ahLst/>
                <a:cxnLst>
                  <a:cxn ang="0">
                    <a:pos x="connsiteX0" y="connsiteY0"/>
                  </a:cxn>
                  <a:cxn ang="0">
                    <a:pos x="connsiteX1" y="connsiteY1"/>
                  </a:cxn>
                  <a:cxn ang="0">
                    <a:pos x="connsiteX2" y="connsiteY2"/>
                  </a:cxn>
                  <a:cxn ang="0">
                    <a:pos x="connsiteX3" y="connsiteY3"/>
                  </a:cxn>
                </a:cxnLst>
                <a:rect l="l" t="t" r="r" b="b"/>
                <a:pathLst>
                  <a:path w="7518" h="48245">
                    <a:moveTo>
                      <a:pt x="7519" y="48246"/>
                    </a:moveTo>
                    <a:lnTo>
                      <a:pt x="0" y="48246"/>
                    </a:lnTo>
                    <a:lnTo>
                      <a:pt x="0" y="0"/>
                    </a:lnTo>
                    <a:lnTo>
                      <a:pt x="7519" y="0"/>
                    </a:lnTo>
                    <a:close/>
                  </a:path>
                </a:pathLst>
              </a:custGeom>
              <a:solidFill>
                <a:srgbClr val="FFFFFF"/>
              </a:solidFill>
              <a:ln w="6263" cap="flat">
                <a:noFill/>
                <a:prstDash val="solid"/>
                <a:miter/>
              </a:ln>
            </p:spPr>
            <p:txBody>
              <a:bodyPr rtlCol="0" anchor="ctr"/>
              <a:lstStyle/>
              <a:p>
                <a:endParaRPr lang="en-US"/>
              </a:p>
            </p:txBody>
          </p:sp>
          <p:sp>
            <p:nvSpPr>
              <p:cNvPr id="334" name="Graphic 2">
                <a:extLst>
                  <a:ext uri="{FF2B5EF4-FFF2-40B4-BE49-F238E27FC236}">
                    <a16:creationId xmlns:a16="http://schemas.microsoft.com/office/drawing/2014/main" id="{261A662B-8C1F-44F1-9130-C27219B6A817}"/>
                  </a:ext>
                </a:extLst>
              </p:cNvPr>
              <p:cNvSpPr/>
              <p:nvPr/>
            </p:nvSpPr>
            <p:spPr>
              <a:xfrm>
                <a:off x="4896598" y="3360030"/>
                <a:ext cx="7518" cy="48245"/>
              </a:xfrm>
              <a:custGeom>
                <a:avLst/>
                <a:gdLst>
                  <a:gd name="connsiteX0" fmla="*/ 7519 w 7518"/>
                  <a:gd name="connsiteY0" fmla="*/ 48246 h 48245"/>
                  <a:gd name="connsiteX1" fmla="*/ 0 w 7518"/>
                  <a:gd name="connsiteY1" fmla="*/ 48246 h 48245"/>
                  <a:gd name="connsiteX2" fmla="*/ 0 w 7518"/>
                  <a:gd name="connsiteY2" fmla="*/ 0 h 48245"/>
                  <a:gd name="connsiteX3" fmla="*/ 7519 w 7518"/>
                  <a:gd name="connsiteY3" fmla="*/ 0 h 48245"/>
                </a:gdLst>
                <a:ahLst/>
                <a:cxnLst>
                  <a:cxn ang="0">
                    <a:pos x="connsiteX0" y="connsiteY0"/>
                  </a:cxn>
                  <a:cxn ang="0">
                    <a:pos x="connsiteX1" y="connsiteY1"/>
                  </a:cxn>
                  <a:cxn ang="0">
                    <a:pos x="connsiteX2" y="connsiteY2"/>
                  </a:cxn>
                  <a:cxn ang="0">
                    <a:pos x="connsiteX3" y="connsiteY3"/>
                  </a:cxn>
                </a:cxnLst>
                <a:rect l="l" t="t" r="r" b="b"/>
                <a:pathLst>
                  <a:path w="7518" h="48245">
                    <a:moveTo>
                      <a:pt x="7519" y="48246"/>
                    </a:moveTo>
                    <a:lnTo>
                      <a:pt x="0" y="48246"/>
                    </a:lnTo>
                    <a:lnTo>
                      <a:pt x="0" y="0"/>
                    </a:lnTo>
                    <a:lnTo>
                      <a:pt x="7519" y="0"/>
                    </a:lnTo>
                    <a:close/>
                  </a:path>
                </a:pathLst>
              </a:custGeom>
              <a:solidFill>
                <a:srgbClr val="FFFFFF"/>
              </a:solidFill>
              <a:ln w="6263" cap="flat">
                <a:noFill/>
                <a:prstDash val="solid"/>
                <a:miter/>
              </a:ln>
            </p:spPr>
            <p:txBody>
              <a:bodyPr rtlCol="0" anchor="ctr"/>
              <a:lstStyle/>
              <a:p>
                <a:endParaRPr lang="en-US"/>
              </a:p>
            </p:txBody>
          </p:sp>
          <p:sp>
            <p:nvSpPr>
              <p:cNvPr id="335" name="Graphic 2">
                <a:extLst>
                  <a:ext uri="{FF2B5EF4-FFF2-40B4-BE49-F238E27FC236}">
                    <a16:creationId xmlns:a16="http://schemas.microsoft.com/office/drawing/2014/main" id="{BED3B9E4-379C-48C7-B622-67C1731FE62E}"/>
                  </a:ext>
                </a:extLst>
              </p:cNvPr>
              <p:cNvSpPr/>
              <p:nvPr/>
            </p:nvSpPr>
            <p:spPr>
              <a:xfrm>
                <a:off x="4909129" y="3359403"/>
                <a:ext cx="7518" cy="48872"/>
              </a:xfrm>
              <a:custGeom>
                <a:avLst/>
                <a:gdLst>
                  <a:gd name="connsiteX0" fmla="*/ 7519 w 7518"/>
                  <a:gd name="connsiteY0" fmla="*/ 48246 h 48872"/>
                  <a:gd name="connsiteX1" fmla="*/ 0 w 7518"/>
                  <a:gd name="connsiteY1" fmla="*/ 48872 h 48872"/>
                  <a:gd name="connsiteX2" fmla="*/ 0 w 7518"/>
                  <a:gd name="connsiteY2" fmla="*/ 626 h 48872"/>
                  <a:gd name="connsiteX3" fmla="*/ 7519 w 7518"/>
                  <a:gd name="connsiteY3" fmla="*/ 0 h 48872"/>
                </a:gdLst>
                <a:ahLst/>
                <a:cxnLst>
                  <a:cxn ang="0">
                    <a:pos x="connsiteX0" y="connsiteY0"/>
                  </a:cxn>
                  <a:cxn ang="0">
                    <a:pos x="connsiteX1" y="connsiteY1"/>
                  </a:cxn>
                  <a:cxn ang="0">
                    <a:pos x="connsiteX2" y="connsiteY2"/>
                  </a:cxn>
                  <a:cxn ang="0">
                    <a:pos x="connsiteX3" y="connsiteY3"/>
                  </a:cxn>
                </a:cxnLst>
                <a:rect l="l" t="t" r="r" b="b"/>
                <a:pathLst>
                  <a:path w="7518" h="48872">
                    <a:moveTo>
                      <a:pt x="7519" y="48246"/>
                    </a:moveTo>
                    <a:lnTo>
                      <a:pt x="0" y="48872"/>
                    </a:lnTo>
                    <a:lnTo>
                      <a:pt x="0" y="626"/>
                    </a:lnTo>
                    <a:lnTo>
                      <a:pt x="7519" y="0"/>
                    </a:lnTo>
                    <a:close/>
                  </a:path>
                </a:pathLst>
              </a:custGeom>
              <a:solidFill>
                <a:srgbClr val="FFFFFF"/>
              </a:solidFill>
              <a:ln w="6263" cap="flat">
                <a:noFill/>
                <a:prstDash val="solid"/>
                <a:miter/>
              </a:ln>
            </p:spPr>
            <p:txBody>
              <a:bodyPr rtlCol="0" anchor="ctr"/>
              <a:lstStyle/>
              <a:p>
                <a:endParaRPr lang="en-US"/>
              </a:p>
            </p:txBody>
          </p:sp>
          <p:sp>
            <p:nvSpPr>
              <p:cNvPr id="336" name="Graphic 2">
                <a:extLst>
                  <a:ext uri="{FF2B5EF4-FFF2-40B4-BE49-F238E27FC236}">
                    <a16:creationId xmlns:a16="http://schemas.microsoft.com/office/drawing/2014/main" id="{0CA4C0A6-45FD-487E-ABC8-3938AB0EBDDA}"/>
                  </a:ext>
                </a:extLst>
              </p:cNvPr>
              <p:cNvSpPr/>
              <p:nvPr/>
            </p:nvSpPr>
            <p:spPr>
              <a:xfrm>
                <a:off x="4921661" y="3358777"/>
                <a:ext cx="7518" cy="48872"/>
              </a:xfrm>
              <a:custGeom>
                <a:avLst/>
                <a:gdLst>
                  <a:gd name="connsiteX0" fmla="*/ 7519 w 7518"/>
                  <a:gd name="connsiteY0" fmla="*/ 48246 h 48872"/>
                  <a:gd name="connsiteX1" fmla="*/ 0 w 7518"/>
                  <a:gd name="connsiteY1" fmla="*/ 48872 h 48872"/>
                  <a:gd name="connsiteX2" fmla="*/ 0 w 7518"/>
                  <a:gd name="connsiteY2" fmla="*/ 627 h 48872"/>
                  <a:gd name="connsiteX3" fmla="*/ 7519 w 7518"/>
                  <a:gd name="connsiteY3" fmla="*/ 0 h 48872"/>
                </a:gdLst>
                <a:ahLst/>
                <a:cxnLst>
                  <a:cxn ang="0">
                    <a:pos x="connsiteX0" y="connsiteY0"/>
                  </a:cxn>
                  <a:cxn ang="0">
                    <a:pos x="connsiteX1" y="connsiteY1"/>
                  </a:cxn>
                  <a:cxn ang="0">
                    <a:pos x="connsiteX2" y="connsiteY2"/>
                  </a:cxn>
                  <a:cxn ang="0">
                    <a:pos x="connsiteX3" y="connsiteY3"/>
                  </a:cxn>
                </a:cxnLst>
                <a:rect l="l" t="t" r="r" b="b"/>
                <a:pathLst>
                  <a:path w="7518" h="48872">
                    <a:moveTo>
                      <a:pt x="7519" y="48246"/>
                    </a:moveTo>
                    <a:lnTo>
                      <a:pt x="0" y="48872"/>
                    </a:lnTo>
                    <a:lnTo>
                      <a:pt x="0" y="627"/>
                    </a:lnTo>
                    <a:lnTo>
                      <a:pt x="7519" y="0"/>
                    </a:lnTo>
                    <a:close/>
                  </a:path>
                </a:pathLst>
              </a:custGeom>
              <a:solidFill>
                <a:srgbClr val="FFFFFF"/>
              </a:solidFill>
              <a:ln w="6263" cap="flat">
                <a:noFill/>
                <a:prstDash val="solid"/>
                <a:miter/>
              </a:ln>
            </p:spPr>
            <p:txBody>
              <a:bodyPr rtlCol="0" anchor="ctr"/>
              <a:lstStyle/>
              <a:p>
                <a:endParaRPr lang="en-US"/>
              </a:p>
            </p:txBody>
          </p:sp>
          <p:sp>
            <p:nvSpPr>
              <p:cNvPr id="337" name="Graphic 2">
                <a:extLst>
                  <a:ext uri="{FF2B5EF4-FFF2-40B4-BE49-F238E27FC236}">
                    <a16:creationId xmlns:a16="http://schemas.microsoft.com/office/drawing/2014/main" id="{5C10EDD8-D46E-4A48-9541-77C7CDA06DB1}"/>
                  </a:ext>
                </a:extLst>
              </p:cNvPr>
              <p:cNvSpPr/>
              <p:nvPr/>
            </p:nvSpPr>
            <p:spPr>
              <a:xfrm>
                <a:off x="4934192" y="3358150"/>
                <a:ext cx="7518" cy="48872"/>
              </a:xfrm>
              <a:custGeom>
                <a:avLst/>
                <a:gdLst>
                  <a:gd name="connsiteX0" fmla="*/ 7519 w 7518"/>
                  <a:gd name="connsiteY0" fmla="*/ 48246 h 48872"/>
                  <a:gd name="connsiteX1" fmla="*/ 0 w 7518"/>
                  <a:gd name="connsiteY1" fmla="*/ 48872 h 48872"/>
                  <a:gd name="connsiteX2" fmla="*/ 0 w 7518"/>
                  <a:gd name="connsiteY2" fmla="*/ 627 h 48872"/>
                  <a:gd name="connsiteX3" fmla="*/ 7519 w 7518"/>
                  <a:gd name="connsiteY3" fmla="*/ 0 h 48872"/>
                </a:gdLst>
                <a:ahLst/>
                <a:cxnLst>
                  <a:cxn ang="0">
                    <a:pos x="connsiteX0" y="connsiteY0"/>
                  </a:cxn>
                  <a:cxn ang="0">
                    <a:pos x="connsiteX1" y="connsiteY1"/>
                  </a:cxn>
                  <a:cxn ang="0">
                    <a:pos x="connsiteX2" y="connsiteY2"/>
                  </a:cxn>
                  <a:cxn ang="0">
                    <a:pos x="connsiteX3" y="connsiteY3"/>
                  </a:cxn>
                </a:cxnLst>
                <a:rect l="l" t="t" r="r" b="b"/>
                <a:pathLst>
                  <a:path w="7518" h="48872">
                    <a:moveTo>
                      <a:pt x="7519" y="48246"/>
                    </a:moveTo>
                    <a:lnTo>
                      <a:pt x="0" y="48872"/>
                    </a:lnTo>
                    <a:lnTo>
                      <a:pt x="0" y="627"/>
                    </a:lnTo>
                    <a:lnTo>
                      <a:pt x="7519" y="0"/>
                    </a:lnTo>
                    <a:close/>
                  </a:path>
                </a:pathLst>
              </a:custGeom>
              <a:solidFill>
                <a:srgbClr val="FFFFFF"/>
              </a:solidFill>
              <a:ln w="6263" cap="flat">
                <a:noFill/>
                <a:prstDash val="solid"/>
                <a:miter/>
              </a:ln>
            </p:spPr>
            <p:txBody>
              <a:bodyPr rtlCol="0" anchor="ctr"/>
              <a:lstStyle/>
              <a:p>
                <a:endParaRPr lang="en-US"/>
              </a:p>
            </p:txBody>
          </p:sp>
          <p:sp>
            <p:nvSpPr>
              <p:cNvPr id="338" name="Graphic 2">
                <a:extLst>
                  <a:ext uri="{FF2B5EF4-FFF2-40B4-BE49-F238E27FC236}">
                    <a16:creationId xmlns:a16="http://schemas.microsoft.com/office/drawing/2014/main" id="{815BE6FC-03D9-40A4-BA4C-D5B521FF3E86}"/>
                  </a:ext>
                </a:extLst>
              </p:cNvPr>
              <p:cNvSpPr/>
              <p:nvPr/>
            </p:nvSpPr>
            <p:spPr>
              <a:xfrm>
                <a:off x="4946724" y="3358150"/>
                <a:ext cx="6892" cy="48245"/>
              </a:xfrm>
              <a:custGeom>
                <a:avLst/>
                <a:gdLst>
                  <a:gd name="connsiteX0" fmla="*/ 6892 w 6892"/>
                  <a:gd name="connsiteY0" fmla="*/ 47619 h 48245"/>
                  <a:gd name="connsiteX1" fmla="*/ 0 w 6892"/>
                  <a:gd name="connsiteY1" fmla="*/ 48246 h 48245"/>
                  <a:gd name="connsiteX2" fmla="*/ 0 w 6892"/>
                  <a:gd name="connsiteY2" fmla="*/ 0 h 48245"/>
                  <a:gd name="connsiteX3" fmla="*/ 6892 w 6892"/>
                  <a:gd name="connsiteY3" fmla="*/ 0 h 48245"/>
                </a:gdLst>
                <a:ahLst/>
                <a:cxnLst>
                  <a:cxn ang="0">
                    <a:pos x="connsiteX0" y="connsiteY0"/>
                  </a:cxn>
                  <a:cxn ang="0">
                    <a:pos x="connsiteX1" y="connsiteY1"/>
                  </a:cxn>
                  <a:cxn ang="0">
                    <a:pos x="connsiteX2" y="connsiteY2"/>
                  </a:cxn>
                  <a:cxn ang="0">
                    <a:pos x="connsiteX3" y="connsiteY3"/>
                  </a:cxn>
                </a:cxnLst>
                <a:rect l="l" t="t" r="r" b="b"/>
                <a:pathLst>
                  <a:path w="6892" h="48245">
                    <a:moveTo>
                      <a:pt x="6892" y="47619"/>
                    </a:moveTo>
                    <a:lnTo>
                      <a:pt x="0" y="48246"/>
                    </a:lnTo>
                    <a:lnTo>
                      <a:pt x="0" y="0"/>
                    </a:lnTo>
                    <a:lnTo>
                      <a:pt x="6892" y="0"/>
                    </a:lnTo>
                    <a:close/>
                  </a:path>
                </a:pathLst>
              </a:custGeom>
              <a:solidFill>
                <a:srgbClr val="FFFFFF"/>
              </a:solidFill>
              <a:ln w="6263" cap="flat">
                <a:noFill/>
                <a:prstDash val="solid"/>
                <a:miter/>
              </a:ln>
            </p:spPr>
            <p:txBody>
              <a:bodyPr rtlCol="0" anchor="ctr"/>
              <a:lstStyle/>
              <a:p>
                <a:endParaRPr lang="en-US"/>
              </a:p>
            </p:txBody>
          </p:sp>
          <p:sp>
            <p:nvSpPr>
              <p:cNvPr id="339" name="Graphic 2">
                <a:extLst>
                  <a:ext uri="{FF2B5EF4-FFF2-40B4-BE49-F238E27FC236}">
                    <a16:creationId xmlns:a16="http://schemas.microsoft.com/office/drawing/2014/main" id="{A8DB375A-25F0-48AD-B4C3-0F3CB5B8A12F}"/>
                  </a:ext>
                </a:extLst>
              </p:cNvPr>
              <p:cNvSpPr/>
              <p:nvPr/>
            </p:nvSpPr>
            <p:spPr>
              <a:xfrm>
                <a:off x="4959255" y="3357523"/>
                <a:ext cx="6892" cy="48245"/>
              </a:xfrm>
              <a:custGeom>
                <a:avLst/>
                <a:gdLst>
                  <a:gd name="connsiteX0" fmla="*/ 6892 w 6892"/>
                  <a:gd name="connsiteY0" fmla="*/ 47619 h 48245"/>
                  <a:gd name="connsiteX1" fmla="*/ 0 w 6892"/>
                  <a:gd name="connsiteY1" fmla="*/ 48246 h 48245"/>
                  <a:gd name="connsiteX2" fmla="*/ 0 w 6892"/>
                  <a:gd name="connsiteY2" fmla="*/ 0 h 48245"/>
                  <a:gd name="connsiteX3" fmla="*/ 6892 w 6892"/>
                  <a:gd name="connsiteY3" fmla="*/ 0 h 48245"/>
                </a:gdLst>
                <a:ahLst/>
                <a:cxnLst>
                  <a:cxn ang="0">
                    <a:pos x="connsiteX0" y="connsiteY0"/>
                  </a:cxn>
                  <a:cxn ang="0">
                    <a:pos x="connsiteX1" y="connsiteY1"/>
                  </a:cxn>
                  <a:cxn ang="0">
                    <a:pos x="connsiteX2" y="connsiteY2"/>
                  </a:cxn>
                  <a:cxn ang="0">
                    <a:pos x="connsiteX3" y="connsiteY3"/>
                  </a:cxn>
                </a:cxnLst>
                <a:rect l="l" t="t" r="r" b="b"/>
                <a:pathLst>
                  <a:path w="6892" h="48245">
                    <a:moveTo>
                      <a:pt x="6892" y="47619"/>
                    </a:moveTo>
                    <a:lnTo>
                      <a:pt x="0" y="48246"/>
                    </a:lnTo>
                    <a:lnTo>
                      <a:pt x="0" y="0"/>
                    </a:lnTo>
                    <a:lnTo>
                      <a:pt x="6892" y="0"/>
                    </a:lnTo>
                    <a:close/>
                  </a:path>
                </a:pathLst>
              </a:custGeom>
              <a:solidFill>
                <a:srgbClr val="FFFFFF"/>
              </a:solidFill>
              <a:ln w="6263" cap="flat">
                <a:noFill/>
                <a:prstDash val="solid"/>
                <a:miter/>
              </a:ln>
            </p:spPr>
            <p:txBody>
              <a:bodyPr rtlCol="0" anchor="ctr"/>
              <a:lstStyle/>
              <a:p>
                <a:endParaRPr lang="en-US"/>
              </a:p>
            </p:txBody>
          </p:sp>
          <p:sp>
            <p:nvSpPr>
              <p:cNvPr id="340" name="Graphic 2">
                <a:extLst>
                  <a:ext uri="{FF2B5EF4-FFF2-40B4-BE49-F238E27FC236}">
                    <a16:creationId xmlns:a16="http://schemas.microsoft.com/office/drawing/2014/main" id="{009705BB-8831-420A-A883-CD7EAF4572E1}"/>
                  </a:ext>
                </a:extLst>
              </p:cNvPr>
              <p:cNvSpPr/>
              <p:nvPr/>
            </p:nvSpPr>
            <p:spPr>
              <a:xfrm>
                <a:off x="4971786" y="3356897"/>
                <a:ext cx="6892" cy="48245"/>
              </a:xfrm>
              <a:custGeom>
                <a:avLst/>
                <a:gdLst>
                  <a:gd name="connsiteX0" fmla="*/ 6892 w 6892"/>
                  <a:gd name="connsiteY0" fmla="*/ 47619 h 48245"/>
                  <a:gd name="connsiteX1" fmla="*/ 0 w 6892"/>
                  <a:gd name="connsiteY1" fmla="*/ 48246 h 48245"/>
                  <a:gd name="connsiteX2" fmla="*/ 0 w 6892"/>
                  <a:gd name="connsiteY2" fmla="*/ 0 h 48245"/>
                  <a:gd name="connsiteX3" fmla="*/ 6892 w 6892"/>
                  <a:gd name="connsiteY3" fmla="*/ 0 h 48245"/>
                </a:gdLst>
                <a:ahLst/>
                <a:cxnLst>
                  <a:cxn ang="0">
                    <a:pos x="connsiteX0" y="connsiteY0"/>
                  </a:cxn>
                  <a:cxn ang="0">
                    <a:pos x="connsiteX1" y="connsiteY1"/>
                  </a:cxn>
                  <a:cxn ang="0">
                    <a:pos x="connsiteX2" y="connsiteY2"/>
                  </a:cxn>
                  <a:cxn ang="0">
                    <a:pos x="connsiteX3" y="connsiteY3"/>
                  </a:cxn>
                </a:cxnLst>
                <a:rect l="l" t="t" r="r" b="b"/>
                <a:pathLst>
                  <a:path w="6892" h="48245">
                    <a:moveTo>
                      <a:pt x="6892" y="47619"/>
                    </a:moveTo>
                    <a:lnTo>
                      <a:pt x="0" y="48246"/>
                    </a:lnTo>
                    <a:lnTo>
                      <a:pt x="0" y="0"/>
                    </a:lnTo>
                    <a:lnTo>
                      <a:pt x="6892" y="0"/>
                    </a:lnTo>
                    <a:close/>
                  </a:path>
                </a:pathLst>
              </a:custGeom>
              <a:solidFill>
                <a:srgbClr val="FFFFFF"/>
              </a:solidFill>
              <a:ln w="6263" cap="flat">
                <a:noFill/>
                <a:prstDash val="solid"/>
                <a:miter/>
              </a:ln>
            </p:spPr>
            <p:txBody>
              <a:bodyPr rtlCol="0" anchor="ctr"/>
              <a:lstStyle/>
              <a:p>
                <a:endParaRPr lang="en-US"/>
              </a:p>
            </p:txBody>
          </p:sp>
          <p:sp>
            <p:nvSpPr>
              <p:cNvPr id="341" name="Graphic 2">
                <a:extLst>
                  <a:ext uri="{FF2B5EF4-FFF2-40B4-BE49-F238E27FC236}">
                    <a16:creationId xmlns:a16="http://schemas.microsoft.com/office/drawing/2014/main" id="{678F8683-A2C9-419D-BD48-27027D5199B9}"/>
                  </a:ext>
                </a:extLst>
              </p:cNvPr>
              <p:cNvSpPr/>
              <p:nvPr/>
            </p:nvSpPr>
            <p:spPr>
              <a:xfrm>
                <a:off x="4983691" y="3356270"/>
                <a:ext cx="6892" cy="48245"/>
              </a:xfrm>
              <a:custGeom>
                <a:avLst/>
                <a:gdLst>
                  <a:gd name="connsiteX0" fmla="*/ 6892 w 6892"/>
                  <a:gd name="connsiteY0" fmla="*/ 47619 h 48245"/>
                  <a:gd name="connsiteX1" fmla="*/ 0 w 6892"/>
                  <a:gd name="connsiteY1" fmla="*/ 48246 h 48245"/>
                  <a:gd name="connsiteX2" fmla="*/ 0 w 6892"/>
                  <a:gd name="connsiteY2" fmla="*/ 626 h 48245"/>
                  <a:gd name="connsiteX3" fmla="*/ 6892 w 6892"/>
                  <a:gd name="connsiteY3" fmla="*/ 0 h 48245"/>
                </a:gdLst>
                <a:ahLst/>
                <a:cxnLst>
                  <a:cxn ang="0">
                    <a:pos x="connsiteX0" y="connsiteY0"/>
                  </a:cxn>
                  <a:cxn ang="0">
                    <a:pos x="connsiteX1" y="connsiteY1"/>
                  </a:cxn>
                  <a:cxn ang="0">
                    <a:pos x="connsiteX2" y="connsiteY2"/>
                  </a:cxn>
                  <a:cxn ang="0">
                    <a:pos x="connsiteX3" y="connsiteY3"/>
                  </a:cxn>
                </a:cxnLst>
                <a:rect l="l" t="t" r="r" b="b"/>
                <a:pathLst>
                  <a:path w="6892" h="48245">
                    <a:moveTo>
                      <a:pt x="6892" y="47619"/>
                    </a:moveTo>
                    <a:lnTo>
                      <a:pt x="0" y="48246"/>
                    </a:lnTo>
                    <a:lnTo>
                      <a:pt x="0" y="626"/>
                    </a:lnTo>
                    <a:lnTo>
                      <a:pt x="6892" y="0"/>
                    </a:lnTo>
                    <a:close/>
                  </a:path>
                </a:pathLst>
              </a:custGeom>
              <a:solidFill>
                <a:srgbClr val="FFFFFF"/>
              </a:solidFill>
              <a:ln w="6263" cap="flat">
                <a:noFill/>
                <a:prstDash val="solid"/>
                <a:miter/>
              </a:ln>
            </p:spPr>
            <p:txBody>
              <a:bodyPr rtlCol="0" anchor="ctr"/>
              <a:lstStyle/>
              <a:p>
                <a:endParaRPr lang="en-US"/>
              </a:p>
            </p:txBody>
          </p:sp>
          <p:sp>
            <p:nvSpPr>
              <p:cNvPr id="342" name="Graphic 2">
                <a:extLst>
                  <a:ext uri="{FF2B5EF4-FFF2-40B4-BE49-F238E27FC236}">
                    <a16:creationId xmlns:a16="http://schemas.microsoft.com/office/drawing/2014/main" id="{5F9A0A46-FFE4-49FC-99A2-C356511D3831}"/>
                  </a:ext>
                </a:extLst>
              </p:cNvPr>
              <p:cNvSpPr/>
              <p:nvPr/>
            </p:nvSpPr>
            <p:spPr>
              <a:xfrm>
                <a:off x="4996222" y="3355644"/>
                <a:ext cx="6892" cy="48245"/>
              </a:xfrm>
              <a:custGeom>
                <a:avLst/>
                <a:gdLst>
                  <a:gd name="connsiteX0" fmla="*/ 6892 w 6892"/>
                  <a:gd name="connsiteY0" fmla="*/ 47619 h 48245"/>
                  <a:gd name="connsiteX1" fmla="*/ 0 w 6892"/>
                  <a:gd name="connsiteY1" fmla="*/ 48246 h 48245"/>
                  <a:gd name="connsiteX2" fmla="*/ 0 w 6892"/>
                  <a:gd name="connsiteY2" fmla="*/ 627 h 48245"/>
                  <a:gd name="connsiteX3" fmla="*/ 6892 w 6892"/>
                  <a:gd name="connsiteY3" fmla="*/ 0 h 48245"/>
                </a:gdLst>
                <a:ahLst/>
                <a:cxnLst>
                  <a:cxn ang="0">
                    <a:pos x="connsiteX0" y="connsiteY0"/>
                  </a:cxn>
                  <a:cxn ang="0">
                    <a:pos x="connsiteX1" y="connsiteY1"/>
                  </a:cxn>
                  <a:cxn ang="0">
                    <a:pos x="connsiteX2" y="connsiteY2"/>
                  </a:cxn>
                  <a:cxn ang="0">
                    <a:pos x="connsiteX3" y="connsiteY3"/>
                  </a:cxn>
                </a:cxnLst>
                <a:rect l="l" t="t" r="r" b="b"/>
                <a:pathLst>
                  <a:path w="6892" h="48245">
                    <a:moveTo>
                      <a:pt x="6892" y="47619"/>
                    </a:moveTo>
                    <a:lnTo>
                      <a:pt x="0" y="48246"/>
                    </a:lnTo>
                    <a:lnTo>
                      <a:pt x="0" y="627"/>
                    </a:lnTo>
                    <a:lnTo>
                      <a:pt x="6892" y="0"/>
                    </a:lnTo>
                    <a:close/>
                  </a:path>
                </a:pathLst>
              </a:custGeom>
              <a:solidFill>
                <a:srgbClr val="FFFFFF"/>
              </a:solidFill>
              <a:ln w="6263" cap="flat">
                <a:noFill/>
                <a:prstDash val="solid"/>
                <a:miter/>
              </a:ln>
            </p:spPr>
            <p:txBody>
              <a:bodyPr rtlCol="0" anchor="ctr"/>
              <a:lstStyle/>
              <a:p>
                <a:endParaRPr lang="en-US"/>
              </a:p>
            </p:txBody>
          </p:sp>
        </p:grpSp>
        <p:grpSp>
          <p:nvGrpSpPr>
            <p:cNvPr id="343" name="Graphic 2">
              <a:extLst>
                <a:ext uri="{FF2B5EF4-FFF2-40B4-BE49-F238E27FC236}">
                  <a16:creationId xmlns:a16="http://schemas.microsoft.com/office/drawing/2014/main" id="{8709500B-3003-49A2-8BDD-E93A438DCE98}"/>
                </a:ext>
              </a:extLst>
            </p:cNvPr>
            <p:cNvGrpSpPr/>
            <p:nvPr/>
          </p:nvGrpSpPr>
          <p:grpSpPr>
            <a:xfrm>
              <a:off x="4795094" y="3360030"/>
              <a:ext cx="208020" cy="53258"/>
              <a:chOff x="4795094" y="3360030"/>
              <a:chExt cx="208020" cy="53258"/>
            </a:xfrm>
            <a:solidFill>
              <a:srgbClr val="FF9085"/>
            </a:solidFill>
          </p:grpSpPr>
          <p:sp>
            <p:nvSpPr>
              <p:cNvPr id="344" name="Graphic 2">
                <a:extLst>
                  <a:ext uri="{FF2B5EF4-FFF2-40B4-BE49-F238E27FC236}">
                    <a16:creationId xmlns:a16="http://schemas.microsoft.com/office/drawing/2014/main" id="{285C7145-E89B-4AD1-94B5-E3BD3C2B964B}"/>
                  </a:ext>
                </a:extLst>
              </p:cNvPr>
              <p:cNvSpPr/>
              <p:nvPr/>
            </p:nvSpPr>
            <p:spPr>
              <a:xfrm>
                <a:off x="4795094" y="3371308"/>
                <a:ext cx="7518" cy="41979"/>
              </a:xfrm>
              <a:custGeom>
                <a:avLst/>
                <a:gdLst>
                  <a:gd name="connsiteX0" fmla="*/ 7519 w 7518"/>
                  <a:gd name="connsiteY0" fmla="*/ 41980 h 41979"/>
                  <a:gd name="connsiteX1" fmla="*/ 0 w 7518"/>
                  <a:gd name="connsiteY1" fmla="*/ 41980 h 41979"/>
                  <a:gd name="connsiteX2" fmla="*/ 0 w 7518"/>
                  <a:gd name="connsiteY2" fmla="*/ 627 h 41979"/>
                  <a:gd name="connsiteX3" fmla="*/ 7519 w 7518"/>
                  <a:gd name="connsiteY3" fmla="*/ 0 h 41979"/>
                </a:gdLst>
                <a:ahLst/>
                <a:cxnLst>
                  <a:cxn ang="0">
                    <a:pos x="connsiteX0" y="connsiteY0"/>
                  </a:cxn>
                  <a:cxn ang="0">
                    <a:pos x="connsiteX1" y="connsiteY1"/>
                  </a:cxn>
                  <a:cxn ang="0">
                    <a:pos x="connsiteX2" y="connsiteY2"/>
                  </a:cxn>
                  <a:cxn ang="0">
                    <a:pos x="connsiteX3" y="connsiteY3"/>
                  </a:cxn>
                </a:cxnLst>
                <a:rect l="l" t="t" r="r" b="b"/>
                <a:pathLst>
                  <a:path w="7518" h="41979">
                    <a:moveTo>
                      <a:pt x="7519" y="41980"/>
                    </a:moveTo>
                    <a:lnTo>
                      <a:pt x="0" y="41980"/>
                    </a:lnTo>
                    <a:lnTo>
                      <a:pt x="0" y="627"/>
                    </a:lnTo>
                    <a:lnTo>
                      <a:pt x="7519" y="0"/>
                    </a:lnTo>
                    <a:close/>
                  </a:path>
                </a:pathLst>
              </a:custGeom>
              <a:solidFill>
                <a:srgbClr val="FF9085"/>
              </a:solidFill>
              <a:ln w="6263" cap="flat">
                <a:noFill/>
                <a:prstDash val="solid"/>
                <a:miter/>
              </a:ln>
            </p:spPr>
            <p:txBody>
              <a:bodyPr rtlCol="0" anchor="ctr"/>
              <a:lstStyle/>
              <a:p>
                <a:endParaRPr lang="en-US"/>
              </a:p>
            </p:txBody>
          </p:sp>
          <p:sp>
            <p:nvSpPr>
              <p:cNvPr id="345" name="Graphic 2">
                <a:extLst>
                  <a:ext uri="{FF2B5EF4-FFF2-40B4-BE49-F238E27FC236}">
                    <a16:creationId xmlns:a16="http://schemas.microsoft.com/office/drawing/2014/main" id="{9D8AEBAD-6C38-4DCA-A77C-F0479DB2793B}"/>
                  </a:ext>
                </a:extLst>
              </p:cNvPr>
              <p:cNvSpPr/>
              <p:nvPr/>
            </p:nvSpPr>
            <p:spPr>
              <a:xfrm>
                <a:off x="4808252" y="3407649"/>
                <a:ext cx="6892" cy="5012"/>
              </a:xfrm>
              <a:custGeom>
                <a:avLst/>
                <a:gdLst>
                  <a:gd name="connsiteX0" fmla="*/ 6892 w 6892"/>
                  <a:gd name="connsiteY0" fmla="*/ 5013 h 5012"/>
                  <a:gd name="connsiteX1" fmla="*/ 0 w 6892"/>
                  <a:gd name="connsiteY1" fmla="*/ 5013 h 5012"/>
                  <a:gd name="connsiteX2" fmla="*/ 0 w 6892"/>
                  <a:gd name="connsiteY2" fmla="*/ 0 h 5012"/>
                  <a:gd name="connsiteX3" fmla="*/ 6892 w 6892"/>
                  <a:gd name="connsiteY3" fmla="*/ 0 h 5012"/>
                </a:gdLst>
                <a:ahLst/>
                <a:cxnLst>
                  <a:cxn ang="0">
                    <a:pos x="connsiteX0" y="connsiteY0"/>
                  </a:cxn>
                  <a:cxn ang="0">
                    <a:pos x="connsiteX1" y="connsiteY1"/>
                  </a:cxn>
                  <a:cxn ang="0">
                    <a:pos x="connsiteX2" y="connsiteY2"/>
                  </a:cxn>
                  <a:cxn ang="0">
                    <a:pos x="connsiteX3" y="connsiteY3"/>
                  </a:cxn>
                </a:cxnLst>
                <a:rect l="l" t="t" r="r" b="b"/>
                <a:pathLst>
                  <a:path w="6892" h="5012">
                    <a:moveTo>
                      <a:pt x="6892" y="5013"/>
                    </a:moveTo>
                    <a:lnTo>
                      <a:pt x="0" y="5013"/>
                    </a:lnTo>
                    <a:lnTo>
                      <a:pt x="0" y="0"/>
                    </a:lnTo>
                    <a:lnTo>
                      <a:pt x="6892" y="0"/>
                    </a:lnTo>
                    <a:close/>
                  </a:path>
                </a:pathLst>
              </a:custGeom>
              <a:solidFill>
                <a:srgbClr val="FF9085"/>
              </a:solidFill>
              <a:ln w="6263" cap="flat">
                <a:noFill/>
                <a:prstDash val="solid"/>
                <a:miter/>
              </a:ln>
            </p:spPr>
            <p:txBody>
              <a:bodyPr rtlCol="0" anchor="ctr"/>
              <a:lstStyle/>
              <a:p>
                <a:endParaRPr lang="en-US"/>
              </a:p>
            </p:txBody>
          </p:sp>
          <p:sp>
            <p:nvSpPr>
              <p:cNvPr id="346" name="Graphic 2">
                <a:extLst>
                  <a:ext uri="{FF2B5EF4-FFF2-40B4-BE49-F238E27FC236}">
                    <a16:creationId xmlns:a16="http://schemas.microsoft.com/office/drawing/2014/main" id="{E4B6763E-C895-4796-BB15-035CA19D56B1}"/>
                  </a:ext>
                </a:extLst>
              </p:cNvPr>
              <p:cNvSpPr/>
              <p:nvPr/>
            </p:nvSpPr>
            <p:spPr>
              <a:xfrm>
                <a:off x="4820783" y="3383839"/>
                <a:ext cx="6892" cy="28195"/>
              </a:xfrm>
              <a:custGeom>
                <a:avLst/>
                <a:gdLst>
                  <a:gd name="connsiteX0" fmla="*/ 6892 w 6892"/>
                  <a:gd name="connsiteY0" fmla="*/ 28196 h 28195"/>
                  <a:gd name="connsiteX1" fmla="*/ 0 w 6892"/>
                  <a:gd name="connsiteY1" fmla="*/ 28196 h 28195"/>
                  <a:gd name="connsiteX2" fmla="*/ 0 w 6892"/>
                  <a:gd name="connsiteY2" fmla="*/ 0 h 28195"/>
                  <a:gd name="connsiteX3" fmla="*/ 6892 w 6892"/>
                  <a:gd name="connsiteY3" fmla="*/ 0 h 28195"/>
                </a:gdLst>
                <a:ahLst/>
                <a:cxnLst>
                  <a:cxn ang="0">
                    <a:pos x="connsiteX0" y="connsiteY0"/>
                  </a:cxn>
                  <a:cxn ang="0">
                    <a:pos x="connsiteX1" y="connsiteY1"/>
                  </a:cxn>
                  <a:cxn ang="0">
                    <a:pos x="connsiteX2" y="connsiteY2"/>
                  </a:cxn>
                  <a:cxn ang="0">
                    <a:pos x="connsiteX3" y="connsiteY3"/>
                  </a:cxn>
                </a:cxnLst>
                <a:rect l="l" t="t" r="r" b="b"/>
                <a:pathLst>
                  <a:path w="6892" h="28195">
                    <a:moveTo>
                      <a:pt x="6892" y="28196"/>
                    </a:moveTo>
                    <a:lnTo>
                      <a:pt x="0" y="28196"/>
                    </a:lnTo>
                    <a:lnTo>
                      <a:pt x="0" y="0"/>
                    </a:lnTo>
                    <a:lnTo>
                      <a:pt x="6892" y="0"/>
                    </a:lnTo>
                    <a:close/>
                  </a:path>
                </a:pathLst>
              </a:custGeom>
              <a:solidFill>
                <a:srgbClr val="FF9085"/>
              </a:solidFill>
              <a:ln w="6263" cap="flat">
                <a:noFill/>
                <a:prstDash val="solid"/>
                <a:miter/>
              </a:ln>
            </p:spPr>
            <p:txBody>
              <a:bodyPr rtlCol="0" anchor="ctr"/>
              <a:lstStyle/>
              <a:p>
                <a:endParaRPr lang="en-US"/>
              </a:p>
            </p:txBody>
          </p:sp>
          <p:sp>
            <p:nvSpPr>
              <p:cNvPr id="347" name="Graphic 2">
                <a:extLst>
                  <a:ext uri="{FF2B5EF4-FFF2-40B4-BE49-F238E27FC236}">
                    <a16:creationId xmlns:a16="http://schemas.microsoft.com/office/drawing/2014/main" id="{29F796E2-43D4-427A-8E9D-3D7B3DD8AE0C}"/>
                  </a:ext>
                </a:extLst>
              </p:cNvPr>
              <p:cNvSpPr/>
              <p:nvPr/>
            </p:nvSpPr>
            <p:spPr>
              <a:xfrm>
                <a:off x="4833315" y="3398877"/>
                <a:ext cx="7518" cy="12531"/>
              </a:xfrm>
              <a:custGeom>
                <a:avLst/>
                <a:gdLst>
                  <a:gd name="connsiteX0" fmla="*/ 7519 w 7518"/>
                  <a:gd name="connsiteY0" fmla="*/ 12531 h 12531"/>
                  <a:gd name="connsiteX1" fmla="*/ 0 w 7518"/>
                  <a:gd name="connsiteY1" fmla="*/ 12531 h 12531"/>
                  <a:gd name="connsiteX2" fmla="*/ 0 w 7518"/>
                  <a:gd name="connsiteY2" fmla="*/ 627 h 12531"/>
                  <a:gd name="connsiteX3" fmla="*/ 7519 w 7518"/>
                  <a:gd name="connsiteY3" fmla="*/ 0 h 12531"/>
                </a:gdLst>
                <a:ahLst/>
                <a:cxnLst>
                  <a:cxn ang="0">
                    <a:pos x="connsiteX0" y="connsiteY0"/>
                  </a:cxn>
                  <a:cxn ang="0">
                    <a:pos x="connsiteX1" y="connsiteY1"/>
                  </a:cxn>
                  <a:cxn ang="0">
                    <a:pos x="connsiteX2" y="connsiteY2"/>
                  </a:cxn>
                  <a:cxn ang="0">
                    <a:pos x="connsiteX3" y="connsiteY3"/>
                  </a:cxn>
                </a:cxnLst>
                <a:rect l="l" t="t" r="r" b="b"/>
                <a:pathLst>
                  <a:path w="7518" h="12531">
                    <a:moveTo>
                      <a:pt x="7519" y="12531"/>
                    </a:moveTo>
                    <a:lnTo>
                      <a:pt x="0" y="12531"/>
                    </a:lnTo>
                    <a:lnTo>
                      <a:pt x="0" y="627"/>
                    </a:lnTo>
                    <a:lnTo>
                      <a:pt x="7519" y="0"/>
                    </a:lnTo>
                    <a:close/>
                  </a:path>
                </a:pathLst>
              </a:custGeom>
              <a:solidFill>
                <a:srgbClr val="FF9085"/>
              </a:solidFill>
              <a:ln w="6263" cap="flat">
                <a:noFill/>
                <a:prstDash val="solid"/>
                <a:miter/>
              </a:ln>
            </p:spPr>
            <p:txBody>
              <a:bodyPr rtlCol="0" anchor="ctr"/>
              <a:lstStyle/>
              <a:p>
                <a:endParaRPr lang="en-US"/>
              </a:p>
            </p:txBody>
          </p:sp>
          <p:sp>
            <p:nvSpPr>
              <p:cNvPr id="348" name="Graphic 2">
                <a:extLst>
                  <a:ext uri="{FF2B5EF4-FFF2-40B4-BE49-F238E27FC236}">
                    <a16:creationId xmlns:a16="http://schemas.microsoft.com/office/drawing/2014/main" id="{AE14A4FC-FF69-464F-B723-A60B2836F6FD}"/>
                  </a:ext>
                </a:extLst>
              </p:cNvPr>
              <p:cNvSpPr/>
              <p:nvPr/>
            </p:nvSpPr>
            <p:spPr>
              <a:xfrm>
                <a:off x="4846473" y="3379453"/>
                <a:ext cx="6892" cy="31328"/>
              </a:xfrm>
              <a:custGeom>
                <a:avLst/>
                <a:gdLst>
                  <a:gd name="connsiteX0" fmla="*/ 6892 w 6892"/>
                  <a:gd name="connsiteY0" fmla="*/ 31328 h 31328"/>
                  <a:gd name="connsiteX1" fmla="*/ 0 w 6892"/>
                  <a:gd name="connsiteY1" fmla="*/ 31328 h 31328"/>
                  <a:gd name="connsiteX2" fmla="*/ 0 w 6892"/>
                  <a:gd name="connsiteY2" fmla="*/ 0 h 31328"/>
                  <a:gd name="connsiteX3" fmla="*/ 6892 w 6892"/>
                  <a:gd name="connsiteY3" fmla="*/ 0 h 31328"/>
                </a:gdLst>
                <a:ahLst/>
                <a:cxnLst>
                  <a:cxn ang="0">
                    <a:pos x="connsiteX0" y="connsiteY0"/>
                  </a:cxn>
                  <a:cxn ang="0">
                    <a:pos x="connsiteX1" y="connsiteY1"/>
                  </a:cxn>
                  <a:cxn ang="0">
                    <a:pos x="connsiteX2" y="connsiteY2"/>
                  </a:cxn>
                  <a:cxn ang="0">
                    <a:pos x="connsiteX3" y="connsiteY3"/>
                  </a:cxn>
                </a:cxnLst>
                <a:rect l="l" t="t" r="r" b="b"/>
                <a:pathLst>
                  <a:path w="6892" h="31328">
                    <a:moveTo>
                      <a:pt x="6892" y="31328"/>
                    </a:moveTo>
                    <a:lnTo>
                      <a:pt x="0" y="31328"/>
                    </a:lnTo>
                    <a:lnTo>
                      <a:pt x="0" y="0"/>
                    </a:lnTo>
                    <a:lnTo>
                      <a:pt x="6892" y="0"/>
                    </a:lnTo>
                    <a:close/>
                  </a:path>
                </a:pathLst>
              </a:custGeom>
              <a:solidFill>
                <a:srgbClr val="FF9085"/>
              </a:solidFill>
              <a:ln w="6263" cap="flat">
                <a:noFill/>
                <a:prstDash val="solid"/>
                <a:miter/>
              </a:ln>
            </p:spPr>
            <p:txBody>
              <a:bodyPr rtlCol="0" anchor="ctr"/>
              <a:lstStyle/>
              <a:p>
                <a:endParaRPr lang="en-US"/>
              </a:p>
            </p:txBody>
          </p:sp>
          <p:sp>
            <p:nvSpPr>
              <p:cNvPr id="349" name="Graphic 2">
                <a:extLst>
                  <a:ext uri="{FF2B5EF4-FFF2-40B4-BE49-F238E27FC236}">
                    <a16:creationId xmlns:a16="http://schemas.microsoft.com/office/drawing/2014/main" id="{C57C3B09-23E2-40FB-B20F-AFFCBB773C6C}"/>
                  </a:ext>
                </a:extLst>
              </p:cNvPr>
              <p:cNvSpPr/>
              <p:nvPr/>
            </p:nvSpPr>
            <p:spPr>
              <a:xfrm>
                <a:off x="4859004" y="3388225"/>
                <a:ext cx="6892" cy="21929"/>
              </a:xfrm>
              <a:custGeom>
                <a:avLst/>
                <a:gdLst>
                  <a:gd name="connsiteX0" fmla="*/ 6892 w 6892"/>
                  <a:gd name="connsiteY0" fmla="*/ 21930 h 21929"/>
                  <a:gd name="connsiteX1" fmla="*/ 0 w 6892"/>
                  <a:gd name="connsiteY1" fmla="*/ 21930 h 21929"/>
                  <a:gd name="connsiteX2" fmla="*/ 0 w 6892"/>
                  <a:gd name="connsiteY2" fmla="*/ 627 h 21929"/>
                  <a:gd name="connsiteX3" fmla="*/ 6892 w 6892"/>
                  <a:gd name="connsiteY3" fmla="*/ 0 h 21929"/>
                </a:gdLst>
                <a:ahLst/>
                <a:cxnLst>
                  <a:cxn ang="0">
                    <a:pos x="connsiteX0" y="connsiteY0"/>
                  </a:cxn>
                  <a:cxn ang="0">
                    <a:pos x="connsiteX1" y="connsiteY1"/>
                  </a:cxn>
                  <a:cxn ang="0">
                    <a:pos x="connsiteX2" y="connsiteY2"/>
                  </a:cxn>
                  <a:cxn ang="0">
                    <a:pos x="connsiteX3" y="connsiteY3"/>
                  </a:cxn>
                </a:cxnLst>
                <a:rect l="l" t="t" r="r" b="b"/>
                <a:pathLst>
                  <a:path w="6892" h="21929">
                    <a:moveTo>
                      <a:pt x="6892" y="21930"/>
                    </a:moveTo>
                    <a:lnTo>
                      <a:pt x="0" y="21930"/>
                    </a:lnTo>
                    <a:lnTo>
                      <a:pt x="0" y="627"/>
                    </a:lnTo>
                    <a:lnTo>
                      <a:pt x="6892" y="0"/>
                    </a:lnTo>
                    <a:close/>
                  </a:path>
                </a:pathLst>
              </a:custGeom>
              <a:solidFill>
                <a:srgbClr val="FF9085"/>
              </a:solidFill>
              <a:ln w="6263" cap="flat">
                <a:noFill/>
                <a:prstDash val="solid"/>
                <a:miter/>
              </a:ln>
            </p:spPr>
            <p:txBody>
              <a:bodyPr rtlCol="0" anchor="ctr"/>
              <a:lstStyle/>
              <a:p>
                <a:endParaRPr lang="en-US"/>
              </a:p>
            </p:txBody>
          </p:sp>
          <p:sp>
            <p:nvSpPr>
              <p:cNvPr id="350" name="Graphic 2">
                <a:extLst>
                  <a:ext uri="{FF2B5EF4-FFF2-40B4-BE49-F238E27FC236}">
                    <a16:creationId xmlns:a16="http://schemas.microsoft.com/office/drawing/2014/main" id="{D0784D31-F44F-4F58-B657-B9F49850ED68}"/>
                  </a:ext>
                </a:extLst>
              </p:cNvPr>
              <p:cNvSpPr/>
              <p:nvPr/>
            </p:nvSpPr>
            <p:spPr>
              <a:xfrm>
                <a:off x="4871535" y="3371935"/>
                <a:ext cx="7518" cy="37594"/>
              </a:xfrm>
              <a:custGeom>
                <a:avLst/>
                <a:gdLst>
                  <a:gd name="connsiteX0" fmla="*/ 7519 w 7518"/>
                  <a:gd name="connsiteY0" fmla="*/ 37594 h 37594"/>
                  <a:gd name="connsiteX1" fmla="*/ 0 w 7518"/>
                  <a:gd name="connsiteY1" fmla="*/ 37594 h 37594"/>
                  <a:gd name="connsiteX2" fmla="*/ 0 w 7518"/>
                  <a:gd name="connsiteY2" fmla="*/ 626 h 37594"/>
                  <a:gd name="connsiteX3" fmla="*/ 7519 w 7518"/>
                  <a:gd name="connsiteY3" fmla="*/ 0 h 37594"/>
                </a:gdLst>
                <a:ahLst/>
                <a:cxnLst>
                  <a:cxn ang="0">
                    <a:pos x="connsiteX0" y="connsiteY0"/>
                  </a:cxn>
                  <a:cxn ang="0">
                    <a:pos x="connsiteX1" y="connsiteY1"/>
                  </a:cxn>
                  <a:cxn ang="0">
                    <a:pos x="connsiteX2" y="connsiteY2"/>
                  </a:cxn>
                  <a:cxn ang="0">
                    <a:pos x="connsiteX3" y="connsiteY3"/>
                  </a:cxn>
                </a:cxnLst>
                <a:rect l="l" t="t" r="r" b="b"/>
                <a:pathLst>
                  <a:path w="7518" h="37594">
                    <a:moveTo>
                      <a:pt x="7519" y="37594"/>
                    </a:moveTo>
                    <a:lnTo>
                      <a:pt x="0" y="37594"/>
                    </a:lnTo>
                    <a:lnTo>
                      <a:pt x="0" y="626"/>
                    </a:lnTo>
                    <a:lnTo>
                      <a:pt x="7519" y="0"/>
                    </a:lnTo>
                    <a:close/>
                  </a:path>
                </a:pathLst>
              </a:custGeom>
              <a:solidFill>
                <a:srgbClr val="FF9085"/>
              </a:solidFill>
              <a:ln w="6263" cap="flat">
                <a:noFill/>
                <a:prstDash val="solid"/>
                <a:miter/>
              </a:ln>
            </p:spPr>
            <p:txBody>
              <a:bodyPr rtlCol="0" anchor="ctr"/>
              <a:lstStyle/>
              <a:p>
                <a:endParaRPr lang="en-US"/>
              </a:p>
            </p:txBody>
          </p:sp>
          <p:sp>
            <p:nvSpPr>
              <p:cNvPr id="351" name="Graphic 2">
                <a:extLst>
                  <a:ext uri="{FF2B5EF4-FFF2-40B4-BE49-F238E27FC236}">
                    <a16:creationId xmlns:a16="http://schemas.microsoft.com/office/drawing/2014/main" id="{472A3FE4-3C21-445D-BE9B-C21D25F044D3}"/>
                  </a:ext>
                </a:extLst>
              </p:cNvPr>
              <p:cNvSpPr/>
              <p:nvPr/>
            </p:nvSpPr>
            <p:spPr>
              <a:xfrm>
                <a:off x="4884067" y="3367549"/>
                <a:ext cx="7518" cy="41353"/>
              </a:xfrm>
              <a:custGeom>
                <a:avLst/>
                <a:gdLst>
                  <a:gd name="connsiteX0" fmla="*/ 7519 w 7518"/>
                  <a:gd name="connsiteY0" fmla="*/ 41354 h 41353"/>
                  <a:gd name="connsiteX1" fmla="*/ 0 w 7518"/>
                  <a:gd name="connsiteY1" fmla="*/ 41354 h 41353"/>
                  <a:gd name="connsiteX2" fmla="*/ 0 w 7518"/>
                  <a:gd name="connsiteY2" fmla="*/ 627 h 41353"/>
                  <a:gd name="connsiteX3" fmla="*/ 7519 w 7518"/>
                  <a:gd name="connsiteY3" fmla="*/ 0 h 41353"/>
                </a:gdLst>
                <a:ahLst/>
                <a:cxnLst>
                  <a:cxn ang="0">
                    <a:pos x="connsiteX0" y="connsiteY0"/>
                  </a:cxn>
                  <a:cxn ang="0">
                    <a:pos x="connsiteX1" y="connsiteY1"/>
                  </a:cxn>
                  <a:cxn ang="0">
                    <a:pos x="connsiteX2" y="connsiteY2"/>
                  </a:cxn>
                  <a:cxn ang="0">
                    <a:pos x="connsiteX3" y="connsiteY3"/>
                  </a:cxn>
                </a:cxnLst>
                <a:rect l="l" t="t" r="r" b="b"/>
                <a:pathLst>
                  <a:path w="7518" h="41353">
                    <a:moveTo>
                      <a:pt x="7519" y="41354"/>
                    </a:moveTo>
                    <a:lnTo>
                      <a:pt x="0" y="41354"/>
                    </a:lnTo>
                    <a:lnTo>
                      <a:pt x="0" y="627"/>
                    </a:lnTo>
                    <a:lnTo>
                      <a:pt x="7519" y="0"/>
                    </a:lnTo>
                    <a:close/>
                  </a:path>
                </a:pathLst>
              </a:custGeom>
              <a:solidFill>
                <a:srgbClr val="FF9085"/>
              </a:solidFill>
              <a:ln w="6263" cap="flat">
                <a:noFill/>
                <a:prstDash val="solid"/>
                <a:miter/>
              </a:ln>
            </p:spPr>
            <p:txBody>
              <a:bodyPr rtlCol="0" anchor="ctr"/>
              <a:lstStyle/>
              <a:p>
                <a:endParaRPr lang="en-US"/>
              </a:p>
            </p:txBody>
          </p:sp>
          <p:sp>
            <p:nvSpPr>
              <p:cNvPr id="352" name="Graphic 2">
                <a:extLst>
                  <a:ext uri="{FF2B5EF4-FFF2-40B4-BE49-F238E27FC236}">
                    <a16:creationId xmlns:a16="http://schemas.microsoft.com/office/drawing/2014/main" id="{C685EB0A-9652-4941-8D83-A23A1AF17C5A}"/>
                  </a:ext>
                </a:extLst>
              </p:cNvPr>
              <p:cNvSpPr/>
              <p:nvPr/>
            </p:nvSpPr>
            <p:spPr>
              <a:xfrm>
                <a:off x="4896598" y="3387599"/>
                <a:ext cx="7518" cy="20676"/>
              </a:xfrm>
              <a:custGeom>
                <a:avLst/>
                <a:gdLst>
                  <a:gd name="connsiteX0" fmla="*/ 7519 w 7518"/>
                  <a:gd name="connsiteY0" fmla="*/ 20677 h 20676"/>
                  <a:gd name="connsiteX1" fmla="*/ 0 w 7518"/>
                  <a:gd name="connsiteY1" fmla="*/ 20677 h 20676"/>
                  <a:gd name="connsiteX2" fmla="*/ 0 w 7518"/>
                  <a:gd name="connsiteY2" fmla="*/ 626 h 20676"/>
                  <a:gd name="connsiteX3" fmla="*/ 7519 w 7518"/>
                  <a:gd name="connsiteY3" fmla="*/ 0 h 20676"/>
                </a:gdLst>
                <a:ahLst/>
                <a:cxnLst>
                  <a:cxn ang="0">
                    <a:pos x="connsiteX0" y="connsiteY0"/>
                  </a:cxn>
                  <a:cxn ang="0">
                    <a:pos x="connsiteX1" y="connsiteY1"/>
                  </a:cxn>
                  <a:cxn ang="0">
                    <a:pos x="connsiteX2" y="connsiteY2"/>
                  </a:cxn>
                  <a:cxn ang="0">
                    <a:pos x="connsiteX3" y="connsiteY3"/>
                  </a:cxn>
                </a:cxnLst>
                <a:rect l="l" t="t" r="r" b="b"/>
                <a:pathLst>
                  <a:path w="7518" h="20676">
                    <a:moveTo>
                      <a:pt x="7519" y="20677"/>
                    </a:moveTo>
                    <a:lnTo>
                      <a:pt x="0" y="20677"/>
                    </a:lnTo>
                    <a:lnTo>
                      <a:pt x="0" y="626"/>
                    </a:lnTo>
                    <a:lnTo>
                      <a:pt x="7519" y="0"/>
                    </a:lnTo>
                    <a:close/>
                  </a:path>
                </a:pathLst>
              </a:custGeom>
              <a:solidFill>
                <a:srgbClr val="FF9085"/>
              </a:solidFill>
              <a:ln w="6263" cap="flat">
                <a:noFill/>
                <a:prstDash val="solid"/>
                <a:miter/>
              </a:ln>
            </p:spPr>
            <p:txBody>
              <a:bodyPr rtlCol="0" anchor="ctr"/>
              <a:lstStyle/>
              <a:p>
                <a:endParaRPr lang="en-US"/>
              </a:p>
            </p:txBody>
          </p:sp>
          <p:sp>
            <p:nvSpPr>
              <p:cNvPr id="353" name="Graphic 2">
                <a:extLst>
                  <a:ext uri="{FF2B5EF4-FFF2-40B4-BE49-F238E27FC236}">
                    <a16:creationId xmlns:a16="http://schemas.microsoft.com/office/drawing/2014/main" id="{2B94EC4C-7A86-4184-BFE6-DFED89306594}"/>
                  </a:ext>
                </a:extLst>
              </p:cNvPr>
              <p:cNvSpPr/>
              <p:nvPr/>
            </p:nvSpPr>
            <p:spPr>
              <a:xfrm>
                <a:off x="4909129" y="3362536"/>
                <a:ext cx="7518" cy="45739"/>
              </a:xfrm>
              <a:custGeom>
                <a:avLst/>
                <a:gdLst>
                  <a:gd name="connsiteX0" fmla="*/ 7519 w 7518"/>
                  <a:gd name="connsiteY0" fmla="*/ 45113 h 45739"/>
                  <a:gd name="connsiteX1" fmla="*/ 0 w 7518"/>
                  <a:gd name="connsiteY1" fmla="*/ 45739 h 45739"/>
                  <a:gd name="connsiteX2" fmla="*/ 0 w 7518"/>
                  <a:gd name="connsiteY2" fmla="*/ 626 h 45739"/>
                  <a:gd name="connsiteX3" fmla="*/ 7519 w 7518"/>
                  <a:gd name="connsiteY3" fmla="*/ 0 h 45739"/>
                </a:gdLst>
                <a:ahLst/>
                <a:cxnLst>
                  <a:cxn ang="0">
                    <a:pos x="connsiteX0" y="connsiteY0"/>
                  </a:cxn>
                  <a:cxn ang="0">
                    <a:pos x="connsiteX1" y="connsiteY1"/>
                  </a:cxn>
                  <a:cxn ang="0">
                    <a:pos x="connsiteX2" y="connsiteY2"/>
                  </a:cxn>
                  <a:cxn ang="0">
                    <a:pos x="connsiteX3" y="connsiteY3"/>
                  </a:cxn>
                </a:cxnLst>
                <a:rect l="l" t="t" r="r" b="b"/>
                <a:pathLst>
                  <a:path w="7518" h="45739">
                    <a:moveTo>
                      <a:pt x="7519" y="45113"/>
                    </a:moveTo>
                    <a:lnTo>
                      <a:pt x="0" y="45739"/>
                    </a:lnTo>
                    <a:lnTo>
                      <a:pt x="0" y="626"/>
                    </a:lnTo>
                    <a:lnTo>
                      <a:pt x="7519" y="0"/>
                    </a:lnTo>
                    <a:close/>
                  </a:path>
                </a:pathLst>
              </a:custGeom>
              <a:solidFill>
                <a:srgbClr val="FF9085"/>
              </a:solidFill>
              <a:ln w="6263" cap="flat">
                <a:noFill/>
                <a:prstDash val="solid"/>
                <a:miter/>
              </a:ln>
            </p:spPr>
            <p:txBody>
              <a:bodyPr rtlCol="0" anchor="ctr"/>
              <a:lstStyle/>
              <a:p>
                <a:endParaRPr lang="en-US"/>
              </a:p>
            </p:txBody>
          </p:sp>
          <p:sp>
            <p:nvSpPr>
              <p:cNvPr id="354" name="Graphic 2">
                <a:extLst>
                  <a:ext uri="{FF2B5EF4-FFF2-40B4-BE49-F238E27FC236}">
                    <a16:creationId xmlns:a16="http://schemas.microsoft.com/office/drawing/2014/main" id="{40774F36-10B6-4E95-BCAA-2D08F033AD6F}"/>
                  </a:ext>
                </a:extLst>
              </p:cNvPr>
              <p:cNvSpPr/>
              <p:nvPr/>
            </p:nvSpPr>
            <p:spPr>
              <a:xfrm>
                <a:off x="4921661" y="3368802"/>
                <a:ext cx="7518" cy="38847"/>
              </a:xfrm>
              <a:custGeom>
                <a:avLst/>
                <a:gdLst>
                  <a:gd name="connsiteX0" fmla="*/ 7519 w 7518"/>
                  <a:gd name="connsiteY0" fmla="*/ 38220 h 38847"/>
                  <a:gd name="connsiteX1" fmla="*/ 0 w 7518"/>
                  <a:gd name="connsiteY1" fmla="*/ 38847 h 38847"/>
                  <a:gd name="connsiteX2" fmla="*/ 0 w 7518"/>
                  <a:gd name="connsiteY2" fmla="*/ 626 h 38847"/>
                  <a:gd name="connsiteX3" fmla="*/ 7519 w 7518"/>
                  <a:gd name="connsiteY3" fmla="*/ 0 h 38847"/>
                </a:gdLst>
                <a:ahLst/>
                <a:cxnLst>
                  <a:cxn ang="0">
                    <a:pos x="connsiteX0" y="connsiteY0"/>
                  </a:cxn>
                  <a:cxn ang="0">
                    <a:pos x="connsiteX1" y="connsiteY1"/>
                  </a:cxn>
                  <a:cxn ang="0">
                    <a:pos x="connsiteX2" y="connsiteY2"/>
                  </a:cxn>
                  <a:cxn ang="0">
                    <a:pos x="connsiteX3" y="connsiteY3"/>
                  </a:cxn>
                </a:cxnLst>
                <a:rect l="l" t="t" r="r" b="b"/>
                <a:pathLst>
                  <a:path w="7518" h="38847">
                    <a:moveTo>
                      <a:pt x="7519" y="38220"/>
                    </a:moveTo>
                    <a:lnTo>
                      <a:pt x="0" y="38847"/>
                    </a:lnTo>
                    <a:lnTo>
                      <a:pt x="0" y="626"/>
                    </a:lnTo>
                    <a:lnTo>
                      <a:pt x="7519" y="0"/>
                    </a:lnTo>
                    <a:close/>
                  </a:path>
                </a:pathLst>
              </a:custGeom>
              <a:solidFill>
                <a:srgbClr val="FF9085"/>
              </a:solidFill>
              <a:ln w="6263" cap="flat">
                <a:noFill/>
                <a:prstDash val="solid"/>
                <a:miter/>
              </a:ln>
            </p:spPr>
            <p:txBody>
              <a:bodyPr rtlCol="0" anchor="ctr"/>
              <a:lstStyle/>
              <a:p>
                <a:endParaRPr lang="en-US"/>
              </a:p>
            </p:txBody>
          </p:sp>
          <p:sp>
            <p:nvSpPr>
              <p:cNvPr id="355" name="Graphic 2">
                <a:extLst>
                  <a:ext uri="{FF2B5EF4-FFF2-40B4-BE49-F238E27FC236}">
                    <a16:creationId xmlns:a16="http://schemas.microsoft.com/office/drawing/2014/main" id="{DCA0B623-88EC-4A64-8A14-CE1880344AC6}"/>
                  </a:ext>
                </a:extLst>
              </p:cNvPr>
              <p:cNvSpPr/>
              <p:nvPr/>
            </p:nvSpPr>
            <p:spPr>
              <a:xfrm>
                <a:off x="4934192" y="3396371"/>
                <a:ext cx="7518" cy="10651"/>
              </a:xfrm>
              <a:custGeom>
                <a:avLst/>
                <a:gdLst>
                  <a:gd name="connsiteX0" fmla="*/ 7519 w 7518"/>
                  <a:gd name="connsiteY0" fmla="*/ 10025 h 10651"/>
                  <a:gd name="connsiteX1" fmla="*/ 0 w 7518"/>
                  <a:gd name="connsiteY1" fmla="*/ 10652 h 10651"/>
                  <a:gd name="connsiteX2" fmla="*/ 0 w 7518"/>
                  <a:gd name="connsiteY2" fmla="*/ 0 h 10651"/>
                  <a:gd name="connsiteX3" fmla="*/ 7519 w 7518"/>
                  <a:gd name="connsiteY3" fmla="*/ 0 h 10651"/>
                </a:gdLst>
                <a:ahLst/>
                <a:cxnLst>
                  <a:cxn ang="0">
                    <a:pos x="connsiteX0" y="connsiteY0"/>
                  </a:cxn>
                  <a:cxn ang="0">
                    <a:pos x="connsiteX1" y="connsiteY1"/>
                  </a:cxn>
                  <a:cxn ang="0">
                    <a:pos x="connsiteX2" y="connsiteY2"/>
                  </a:cxn>
                  <a:cxn ang="0">
                    <a:pos x="connsiteX3" y="connsiteY3"/>
                  </a:cxn>
                </a:cxnLst>
                <a:rect l="l" t="t" r="r" b="b"/>
                <a:pathLst>
                  <a:path w="7518" h="10651">
                    <a:moveTo>
                      <a:pt x="7519" y="10025"/>
                    </a:moveTo>
                    <a:lnTo>
                      <a:pt x="0" y="10652"/>
                    </a:lnTo>
                    <a:lnTo>
                      <a:pt x="0" y="0"/>
                    </a:lnTo>
                    <a:lnTo>
                      <a:pt x="7519" y="0"/>
                    </a:lnTo>
                    <a:close/>
                  </a:path>
                </a:pathLst>
              </a:custGeom>
              <a:solidFill>
                <a:srgbClr val="FF9085"/>
              </a:solidFill>
              <a:ln w="6263" cap="flat">
                <a:noFill/>
                <a:prstDash val="solid"/>
                <a:miter/>
              </a:ln>
            </p:spPr>
            <p:txBody>
              <a:bodyPr rtlCol="0" anchor="ctr"/>
              <a:lstStyle/>
              <a:p>
                <a:endParaRPr lang="en-US"/>
              </a:p>
            </p:txBody>
          </p:sp>
          <p:sp>
            <p:nvSpPr>
              <p:cNvPr id="356" name="Graphic 2">
                <a:extLst>
                  <a:ext uri="{FF2B5EF4-FFF2-40B4-BE49-F238E27FC236}">
                    <a16:creationId xmlns:a16="http://schemas.microsoft.com/office/drawing/2014/main" id="{E2CDD3A0-E99A-46AA-AAB7-5008E4881C66}"/>
                  </a:ext>
                </a:extLst>
              </p:cNvPr>
              <p:cNvSpPr/>
              <p:nvPr/>
            </p:nvSpPr>
            <p:spPr>
              <a:xfrm>
                <a:off x="4946724" y="3381960"/>
                <a:ext cx="6892" cy="24436"/>
              </a:xfrm>
              <a:custGeom>
                <a:avLst/>
                <a:gdLst>
                  <a:gd name="connsiteX0" fmla="*/ 6892 w 6892"/>
                  <a:gd name="connsiteY0" fmla="*/ 23810 h 24436"/>
                  <a:gd name="connsiteX1" fmla="*/ 0 w 6892"/>
                  <a:gd name="connsiteY1" fmla="*/ 24436 h 24436"/>
                  <a:gd name="connsiteX2" fmla="*/ 0 w 6892"/>
                  <a:gd name="connsiteY2" fmla="*/ 0 h 24436"/>
                  <a:gd name="connsiteX3" fmla="*/ 6892 w 6892"/>
                  <a:gd name="connsiteY3" fmla="*/ 0 h 24436"/>
                </a:gdLst>
                <a:ahLst/>
                <a:cxnLst>
                  <a:cxn ang="0">
                    <a:pos x="connsiteX0" y="connsiteY0"/>
                  </a:cxn>
                  <a:cxn ang="0">
                    <a:pos x="connsiteX1" y="connsiteY1"/>
                  </a:cxn>
                  <a:cxn ang="0">
                    <a:pos x="connsiteX2" y="connsiteY2"/>
                  </a:cxn>
                  <a:cxn ang="0">
                    <a:pos x="connsiteX3" y="connsiteY3"/>
                  </a:cxn>
                </a:cxnLst>
                <a:rect l="l" t="t" r="r" b="b"/>
                <a:pathLst>
                  <a:path w="6892" h="24436">
                    <a:moveTo>
                      <a:pt x="6892" y="23810"/>
                    </a:moveTo>
                    <a:lnTo>
                      <a:pt x="0" y="24436"/>
                    </a:lnTo>
                    <a:lnTo>
                      <a:pt x="0" y="0"/>
                    </a:lnTo>
                    <a:lnTo>
                      <a:pt x="6892" y="0"/>
                    </a:lnTo>
                    <a:close/>
                  </a:path>
                </a:pathLst>
              </a:custGeom>
              <a:solidFill>
                <a:srgbClr val="FF9085"/>
              </a:solidFill>
              <a:ln w="6263" cap="flat">
                <a:noFill/>
                <a:prstDash val="solid"/>
                <a:miter/>
              </a:ln>
            </p:spPr>
            <p:txBody>
              <a:bodyPr rtlCol="0" anchor="ctr"/>
              <a:lstStyle/>
              <a:p>
                <a:endParaRPr lang="en-US"/>
              </a:p>
            </p:txBody>
          </p:sp>
          <p:sp>
            <p:nvSpPr>
              <p:cNvPr id="357" name="Graphic 2">
                <a:extLst>
                  <a:ext uri="{FF2B5EF4-FFF2-40B4-BE49-F238E27FC236}">
                    <a16:creationId xmlns:a16="http://schemas.microsoft.com/office/drawing/2014/main" id="{C865BFFC-38CF-476F-B018-2D28443EC34C}"/>
                  </a:ext>
                </a:extLst>
              </p:cNvPr>
              <p:cNvSpPr/>
              <p:nvPr/>
            </p:nvSpPr>
            <p:spPr>
              <a:xfrm>
                <a:off x="4959255" y="3370681"/>
                <a:ext cx="6892" cy="35087"/>
              </a:xfrm>
              <a:custGeom>
                <a:avLst/>
                <a:gdLst>
                  <a:gd name="connsiteX0" fmla="*/ 6892 w 6892"/>
                  <a:gd name="connsiteY0" fmla="*/ 34461 h 35087"/>
                  <a:gd name="connsiteX1" fmla="*/ 0 w 6892"/>
                  <a:gd name="connsiteY1" fmla="*/ 35088 h 35087"/>
                  <a:gd name="connsiteX2" fmla="*/ 0 w 6892"/>
                  <a:gd name="connsiteY2" fmla="*/ 627 h 35087"/>
                  <a:gd name="connsiteX3" fmla="*/ 6892 w 6892"/>
                  <a:gd name="connsiteY3" fmla="*/ 0 h 35087"/>
                </a:gdLst>
                <a:ahLst/>
                <a:cxnLst>
                  <a:cxn ang="0">
                    <a:pos x="connsiteX0" y="connsiteY0"/>
                  </a:cxn>
                  <a:cxn ang="0">
                    <a:pos x="connsiteX1" y="connsiteY1"/>
                  </a:cxn>
                  <a:cxn ang="0">
                    <a:pos x="connsiteX2" y="connsiteY2"/>
                  </a:cxn>
                  <a:cxn ang="0">
                    <a:pos x="connsiteX3" y="connsiteY3"/>
                  </a:cxn>
                </a:cxnLst>
                <a:rect l="l" t="t" r="r" b="b"/>
                <a:pathLst>
                  <a:path w="6892" h="35087">
                    <a:moveTo>
                      <a:pt x="6892" y="34461"/>
                    </a:moveTo>
                    <a:lnTo>
                      <a:pt x="0" y="35088"/>
                    </a:lnTo>
                    <a:lnTo>
                      <a:pt x="0" y="627"/>
                    </a:lnTo>
                    <a:lnTo>
                      <a:pt x="6892" y="0"/>
                    </a:lnTo>
                    <a:close/>
                  </a:path>
                </a:pathLst>
              </a:custGeom>
              <a:solidFill>
                <a:srgbClr val="FF9085"/>
              </a:solidFill>
              <a:ln w="6263" cap="flat">
                <a:noFill/>
                <a:prstDash val="solid"/>
                <a:miter/>
              </a:ln>
            </p:spPr>
            <p:txBody>
              <a:bodyPr rtlCol="0" anchor="ctr"/>
              <a:lstStyle/>
              <a:p>
                <a:endParaRPr lang="en-US"/>
              </a:p>
            </p:txBody>
          </p:sp>
          <p:sp>
            <p:nvSpPr>
              <p:cNvPr id="358" name="Graphic 2">
                <a:extLst>
                  <a:ext uri="{FF2B5EF4-FFF2-40B4-BE49-F238E27FC236}">
                    <a16:creationId xmlns:a16="http://schemas.microsoft.com/office/drawing/2014/main" id="{3998BA54-6AC3-49DB-8BF7-7EE619CEBB6B}"/>
                  </a:ext>
                </a:extLst>
              </p:cNvPr>
              <p:cNvSpPr/>
              <p:nvPr/>
            </p:nvSpPr>
            <p:spPr>
              <a:xfrm>
                <a:off x="4971786" y="3379453"/>
                <a:ext cx="6892" cy="25689"/>
              </a:xfrm>
              <a:custGeom>
                <a:avLst/>
                <a:gdLst>
                  <a:gd name="connsiteX0" fmla="*/ 6892 w 6892"/>
                  <a:gd name="connsiteY0" fmla="*/ 25063 h 25689"/>
                  <a:gd name="connsiteX1" fmla="*/ 0 w 6892"/>
                  <a:gd name="connsiteY1" fmla="*/ 25689 h 25689"/>
                  <a:gd name="connsiteX2" fmla="*/ 0 w 6892"/>
                  <a:gd name="connsiteY2" fmla="*/ 627 h 25689"/>
                  <a:gd name="connsiteX3" fmla="*/ 6892 w 6892"/>
                  <a:gd name="connsiteY3" fmla="*/ 0 h 25689"/>
                </a:gdLst>
                <a:ahLst/>
                <a:cxnLst>
                  <a:cxn ang="0">
                    <a:pos x="connsiteX0" y="connsiteY0"/>
                  </a:cxn>
                  <a:cxn ang="0">
                    <a:pos x="connsiteX1" y="connsiteY1"/>
                  </a:cxn>
                  <a:cxn ang="0">
                    <a:pos x="connsiteX2" y="connsiteY2"/>
                  </a:cxn>
                  <a:cxn ang="0">
                    <a:pos x="connsiteX3" y="connsiteY3"/>
                  </a:cxn>
                </a:cxnLst>
                <a:rect l="l" t="t" r="r" b="b"/>
                <a:pathLst>
                  <a:path w="6892" h="25689">
                    <a:moveTo>
                      <a:pt x="6892" y="25063"/>
                    </a:moveTo>
                    <a:lnTo>
                      <a:pt x="0" y="25689"/>
                    </a:lnTo>
                    <a:lnTo>
                      <a:pt x="0" y="627"/>
                    </a:lnTo>
                    <a:lnTo>
                      <a:pt x="6892" y="0"/>
                    </a:lnTo>
                    <a:close/>
                  </a:path>
                </a:pathLst>
              </a:custGeom>
              <a:solidFill>
                <a:srgbClr val="FF9085"/>
              </a:solidFill>
              <a:ln w="6263" cap="flat">
                <a:noFill/>
                <a:prstDash val="solid"/>
                <a:miter/>
              </a:ln>
            </p:spPr>
            <p:txBody>
              <a:bodyPr rtlCol="0" anchor="ctr"/>
              <a:lstStyle/>
              <a:p>
                <a:endParaRPr lang="en-US"/>
              </a:p>
            </p:txBody>
          </p:sp>
          <p:sp>
            <p:nvSpPr>
              <p:cNvPr id="359" name="Graphic 2">
                <a:extLst>
                  <a:ext uri="{FF2B5EF4-FFF2-40B4-BE49-F238E27FC236}">
                    <a16:creationId xmlns:a16="http://schemas.microsoft.com/office/drawing/2014/main" id="{FDE7C118-3AAC-4115-A050-B50F54C4071F}"/>
                  </a:ext>
                </a:extLst>
              </p:cNvPr>
              <p:cNvSpPr/>
              <p:nvPr/>
            </p:nvSpPr>
            <p:spPr>
              <a:xfrm>
                <a:off x="4983691" y="3365042"/>
                <a:ext cx="6892" cy="39473"/>
              </a:xfrm>
              <a:custGeom>
                <a:avLst/>
                <a:gdLst>
                  <a:gd name="connsiteX0" fmla="*/ 6892 w 6892"/>
                  <a:gd name="connsiteY0" fmla="*/ 38847 h 39473"/>
                  <a:gd name="connsiteX1" fmla="*/ 0 w 6892"/>
                  <a:gd name="connsiteY1" fmla="*/ 39474 h 39473"/>
                  <a:gd name="connsiteX2" fmla="*/ 0 w 6892"/>
                  <a:gd name="connsiteY2" fmla="*/ 627 h 39473"/>
                  <a:gd name="connsiteX3" fmla="*/ 6892 w 6892"/>
                  <a:gd name="connsiteY3" fmla="*/ 0 h 39473"/>
                </a:gdLst>
                <a:ahLst/>
                <a:cxnLst>
                  <a:cxn ang="0">
                    <a:pos x="connsiteX0" y="connsiteY0"/>
                  </a:cxn>
                  <a:cxn ang="0">
                    <a:pos x="connsiteX1" y="connsiteY1"/>
                  </a:cxn>
                  <a:cxn ang="0">
                    <a:pos x="connsiteX2" y="connsiteY2"/>
                  </a:cxn>
                  <a:cxn ang="0">
                    <a:pos x="connsiteX3" y="connsiteY3"/>
                  </a:cxn>
                </a:cxnLst>
                <a:rect l="l" t="t" r="r" b="b"/>
                <a:pathLst>
                  <a:path w="6892" h="39473">
                    <a:moveTo>
                      <a:pt x="6892" y="38847"/>
                    </a:moveTo>
                    <a:lnTo>
                      <a:pt x="0" y="39474"/>
                    </a:lnTo>
                    <a:lnTo>
                      <a:pt x="0" y="627"/>
                    </a:lnTo>
                    <a:lnTo>
                      <a:pt x="6892" y="0"/>
                    </a:lnTo>
                    <a:close/>
                  </a:path>
                </a:pathLst>
              </a:custGeom>
              <a:solidFill>
                <a:srgbClr val="FF9085"/>
              </a:solidFill>
              <a:ln w="6263" cap="flat">
                <a:noFill/>
                <a:prstDash val="solid"/>
                <a:miter/>
              </a:ln>
            </p:spPr>
            <p:txBody>
              <a:bodyPr rtlCol="0" anchor="ctr"/>
              <a:lstStyle/>
              <a:p>
                <a:endParaRPr lang="en-US"/>
              </a:p>
            </p:txBody>
          </p:sp>
          <p:sp>
            <p:nvSpPr>
              <p:cNvPr id="360" name="Graphic 2">
                <a:extLst>
                  <a:ext uri="{FF2B5EF4-FFF2-40B4-BE49-F238E27FC236}">
                    <a16:creationId xmlns:a16="http://schemas.microsoft.com/office/drawing/2014/main" id="{3B90DF95-06F1-466D-8DC4-DCAAB206D0AE}"/>
                  </a:ext>
                </a:extLst>
              </p:cNvPr>
              <p:cNvSpPr/>
              <p:nvPr/>
            </p:nvSpPr>
            <p:spPr>
              <a:xfrm>
                <a:off x="4996222" y="3360030"/>
                <a:ext cx="6892" cy="43859"/>
              </a:xfrm>
              <a:custGeom>
                <a:avLst/>
                <a:gdLst>
                  <a:gd name="connsiteX0" fmla="*/ 6892 w 6892"/>
                  <a:gd name="connsiteY0" fmla="*/ 43233 h 43859"/>
                  <a:gd name="connsiteX1" fmla="*/ 0 w 6892"/>
                  <a:gd name="connsiteY1" fmla="*/ 43860 h 43859"/>
                  <a:gd name="connsiteX2" fmla="*/ 0 w 6892"/>
                  <a:gd name="connsiteY2" fmla="*/ 627 h 43859"/>
                  <a:gd name="connsiteX3" fmla="*/ 6892 w 6892"/>
                  <a:gd name="connsiteY3" fmla="*/ 0 h 43859"/>
                </a:gdLst>
                <a:ahLst/>
                <a:cxnLst>
                  <a:cxn ang="0">
                    <a:pos x="connsiteX0" y="connsiteY0"/>
                  </a:cxn>
                  <a:cxn ang="0">
                    <a:pos x="connsiteX1" y="connsiteY1"/>
                  </a:cxn>
                  <a:cxn ang="0">
                    <a:pos x="connsiteX2" y="connsiteY2"/>
                  </a:cxn>
                  <a:cxn ang="0">
                    <a:pos x="connsiteX3" y="connsiteY3"/>
                  </a:cxn>
                </a:cxnLst>
                <a:rect l="l" t="t" r="r" b="b"/>
                <a:pathLst>
                  <a:path w="6892" h="43859">
                    <a:moveTo>
                      <a:pt x="6892" y="43233"/>
                    </a:moveTo>
                    <a:lnTo>
                      <a:pt x="0" y="43860"/>
                    </a:lnTo>
                    <a:lnTo>
                      <a:pt x="0" y="627"/>
                    </a:lnTo>
                    <a:lnTo>
                      <a:pt x="6892" y="0"/>
                    </a:lnTo>
                    <a:close/>
                  </a:path>
                </a:pathLst>
              </a:custGeom>
              <a:solidFill>
                <a:srgbClr val="FF9085"/>
              </a:solidFill>
              <a:ln w="6263" cap="flat">
                <a:noFill/>
                <a:prstDash val="solid"/>
                <a:miter/>
              </a:ln>
            </p:spPr>
            <p:txBody>
              <a:bodyPr rtlCol="0" anchor="ctr"/>
              <a:lstStyle/>
              <a:p>
                <a:endParaRPr lang="en-US"/>
              </a:p>
            </p:txBody>
          </p:sp>
        </p:grpSp>
      </p:grpSp>
      <p:sp>
        <p:nvSpPr>
          <p:cNvPr id="362" name="Graphic 2">
            <a:extLst>
              <a:ext uri="{FF2B5EF4-FFF2-40B4-BE49-F238E27FC236}">
                <a16:creationId xmlns:a16="http://schemas.microsoft.com/office/drawing/2014/main" id="{CE45A2A9-F508-4680-93AA-7E2BCA364E4F}"/>
              </a:ext>
            </a:extLst>
          </p:cNvPr>
          <p:cNvSpPr txBox="1"/>
          <p:nvPr/>
        </p:nvSpPr>
        <p:spPr>
          <a:xfrm>
            <a:off x="5564529" y="3336252"/>
            <a:ext cx="678519" cy="276999"/>
          </a:xfrm>
          <a:prstGeom prst="rect">
            <a:avLst/>
          </a:prstGeom>
          <a:noFill/>
        </p:spPr>
        <p:txBody>
          <a:bodyPr wrap="none" rtlCol="0">
            <a:spAutoFit/>
          </a:bodyPr>
          <a:lstStyle/>
          <a:p>
            <a:pPr algn="l"/>
            <a:r>
              <a:rPr lang="en-US" sz="1200" b="1" spc="0" baseline="0" dirty="0">
                <a:solidFill>
                  <a:srgbClr val="FFFFFF"/>
                </a:solidFill>
                <a:latin typeface="+mj-lt"/>
                <a:cs typeface="Arial"/>
                <a:sym typeface="Arial"/>
                <a:rtl val="0"/>
              </a:rPr>
              <a:t>Server</a:t>
            </a:r>
          </a:p>
        </p:txBody>
      </p:sp>
      <p:grpSp>
        <p:nvGrpSpPr>
          <p:cNvPr id="539" name="Group 538">
            <a:extLst>
              <a:ext uri="{FF2B5EF4-FFF2-40B4-BE49-F238E27FC236}">
                <a16:creationId xmlns:a16="http://schemas.microsoft.com/office/drawing/2014/main" id="{11629319-6D7B-4B9E-8CE1-09DC15EF8306}"/>
              </a:ext>
            </a:extLst>
          </p:cNvPr>
          <p:cNvGrpSpPr/>
          <p:nvPr/>
        </p:nvGrpSpPr>
        <p:grpSpPr>
          <a:xfrm>
            <a:off x="3167667" y="1325294"/>
            <a:ext cx="2412286" cy="3387852"/>
            <a:chOff x="2408251" y="1325294"/>
            <a:chExt cx="2412286" cy="3387852"/>
          </a:xfrm>
        </p:grpSpPr>
        <p:sp>
          <p:nvSpPr>
            <p:cNvPr id="18" name="Graphic 2">
              <a:extLst>
                <a:ext uri="{FF2B5EF4-FFF2-40B4-BE49-F238E27FC236}">
                  <a16:creationId xmlns:a16="http://schemas.microsoft.com/office/drawing/2014/main" id="{1C874E9A-4670-4CC7-8E7E-52F7445FB96F}"/>
                </a:ext>
              </a:extLst>
            </p:cNvPr>
            <p:cNvSpPr/>
            <p:nvPr/>
          </p:nvSpPr>
          <p:spPr>
            <a:xfrm>
              <a:off x="2908253" y="1325294"/>
              <a:ext cx="1908525" cy="1146619"/>
            </a:xfrm>
            <a:custGeom>
              <a:avLst/>
              <a:gdLst>
                <a:gd name="connsiteX0" fmla="*/ 0 w 1908525"/>
                <a:gd name="connsiteY0" fmla="*/ 0 h 1146619"/>
                <a:gd name="connsiteX1" fmla="*/ 1123436 w 1908525"/>
                <a:gd name="connsiteY1" fmla="*/ 473685 h 1146619"/>
                <a:gd name="connsiteX2" fmla="*/ 1581458 w 1908525"/>
                <a:gd name="connsiteY2" fmla="*/ 737471 h 1146619"/>
                <a:gd name="connsiteX3" fmla="*/ 1908526 w 1908525"/>
                <a:gd name="connsiteY3" fmla="*/ 1146620 h 1146619"/>
              </a:gdLst>
              <a:ahLst/>
              <a:cxnLst>
                <a:cxn ang="0">
                  <a:pos x="connsiteX0" y="connsiteY0"/>
                </a:cxn>
                <a:cxn ang="0">
                  <a:pos x="connsiteX1" y="connsiteY1"/>
                </a:cxn>
                <a:cxn ang="0">
                  <a:pos x="connsiteX2" y="connsiteY2"/>
                </a:cxn>
                <a:cxn ang="0">
                  <a:pos x="connsiteX3" y="connsiteY3"/>
                </a:cxn>
              </a:cxnLst>
              <a:rect l="l" t="t" r="r" b="b"/>
              <a:pathLst>
                <a:path w="1908525" h="1146619">
                  <a:moveTo>
                    <a:pt x="0" y="0"/>
                  </a:moveTo>
                  <a:cubicBezTo>
                    <a:pt x="381580" y="139725"/>
                    <a:pt x="756894" y="297620"/>
                    <a:pt x="1123436" y="473685"/>
                  </a:cubicBezTo>
                  <a:cubicBezTo>
                    <a:pt x="1282585" y="550127"/>
                    <a:pt x="1441733" y="630327"/>
                    <a:pt x="1581458" y="737471"/>
                  </a:cubicBezTo>
                  <a:cubicBezTo>
                    <a:pt x="1721182" y="844614"/>
                    <a:pt x="1843363" y="981832"/>
                    <a:pt x="1908526" y="1146620"/>
                  </a:cubicBezTo>
                </a:path>
              </a:pathLst>
            </a:custGeom>
            <a:noFill/>
            <a:ln w="25053" cap="flat">
              <a:solidFill>
                <a:srgbClr val="000000">
                  <a:alpha val="70000"/>
                </a:srgbClr>
              </a:solidFill>
              <a:custDash>
                <a:ds d="1500000" sp="375000"/>
              </a:custDash>
              <a:miter/>
            </a:ln>
          </p:spPr>
          <p:txBody>
            <a:bodyPr rtlCol="0" anchor="ctr"/>
            <a:lstStyle/>
            <a:p>
              <a:endParaRPr lang="en-US"/>
            </a:p>
          </p:txBody>
        </p:sp>
        <p:sp>
          <p:nvSpPr>
            <p:cNvPr id="19" name="Graphic 2">
              <a:extLst>
                <a:ext uri="{FF2B5EF4-FFF2-40B4-BE49-F238E27FC236}">
                  <a16:creationId xmlns:a16="http://schemas.microsoft.com/office/drawing/2014/main" id="{F7562536-688C-4AC5-9B16-063454E9C6FB}"/>
                </a:ext>
              </a:extLst>
            </p:cNvPr>
            <p:cNvSpPr/>
            <p:nvPr/>
          </p:nvSpPr>
          <p:spPr>
            <a:xfrm>
              <a:off x="2408251" y="2347226"/>
              <a:ext cx="2325193" cy="449875"/>
            </a:xfrm>
            <a:custGeom>
              <a:avLst/>
              <a:gdLst>
                <a:gd name="connsiteX0" fmla="*/ 0 w 2325193"/>
                <a:gd name="connsiteY0" fmla="*/ 0 h 449875"/>
                <a:gd name="connsiteX1" fmla="*/ 2325194 w 2325193"/>
                <a:gd name="connsiteY1" fmla="*/ 449876 h 449875"/>
              </a:gdLst>
              <a:ahLst/>
              <a:cxnLst>
                <a:cxn ang="0">
                  <a:pos x="connsiteX0" y="connsiteY0"/>
                </a:cxn>
                <a:cxn ang="0">
                  <a:pos x="connsiteX1" y="connsiteY1"/>
                </a:cxn>
              </a:cxnLst>
              <a:rect l="l" t="t" r="r" b="b"/>
              <a:pathLst>
                <a:path w="2325193" h="449875">
                  <a:moveTo>
                    <a:pt x="0" y="0"/>
                  </a:moveTo>
                  <a:cubicBezTo>
                    <a:pt x="762533" y="207394"/>
                    <a:pt x="1540104" y="357770"/>
                    <a:pt x="2325194" y="449876"/>
                  </a:cubicBezTo>
                </a:path>
              </a:pathLst>
            </a:custGeom>
            <a:noFill/>
            <a:ln w="25053" cap="flat">
              <a:solidFill>
                <a:srgbClr val="000000">
                  <a:alpha val="70000"/>
                </a:srgbClr>
              </a:solidFill>
              <a:custDash>
                <a:ds d="1500000" sp="375000"/>
              </a:custDash>
              <a:miter/>
            </a:ln>
          </p:spPr>
          <p:txBody>
            <a:bodyPr rtlCol="0" anchor="ctr"/>
            <a:lstStyle/>
            <a:p>
              <a:endParaRPr lang="en-US"/>
            </a:p>
          </p:txBody>
        </p:sp>
        <p:sp>
          <p:nvSpPr>
            <p:cNvPr id="363" name="Graphic 2">
              <a:extLst>
                <a:ext uri="{FF2B5EF4-FFF2-40B4-BE49-F238E27FC236}">
                  <a16:creationId xmlns:a16="http://schemas.microsoft.com/office/drawing/2014/main" id="{D54C15AC-F6B1-4E04-B3A7-7CB4F284D60C}"/>
                </a:ext>
              </a:extLst>
            </p:cNvPr>
            <p:cNvSpPr/>
            <p:nvPr/>
          </p:nvSpPr>
          <p:spPr>
            <a:xfrm>
              <a:off x="3520409" y="3516402"/>
              <a:ext cx="1300128" cy="1196744"/>
            </a:xfrm>
            <a:custGeom>
              <a:avLst/>
              <a:gdLst>
                <a:gd name="connsiteX0" fmla="*/ 0 w 1300128"/>
                <a:gd name="connsiteY0" fmla="*/ 1196745 h 1196744"/>
                <a:gd name="connsiteX1" fmla="*/ 1300129 w 1300128"/>
                <a:gd name="connsiteY1" fmla="*/ 0 h 1196744"/>
              </a:gdLst>
              <a:ahLst/>
              <a:cxnLst>
                <a:cxn ang="0">
                  <a:pos x="connsiteX0" y="connsiteY0"/>
                </a:cxn>
                <a:cxn ang="0">
                  <a:pos x="connsiteX1" y="connsiteY1"/>
                </a:cxn>
              </a:cxnLst>
              <a:rect l="l" t="t" r="r" b="b"/>
              <a:pathLst>
                <a:path w="1300128" h="1196744">
                  <a:moveTo>
                    <a:pt x="0" y="1196745"/>
                  </a:moveTo>
                  <a:cubicBezTo>
                    <a:pt x="468673" y="1084589"/>
                    <a:pt x="923561" y="666042"/>
                    <a:pt x="1300129" y="0"/>
                  </a:cubicBezTo>
                </a:path>
              </a:pathLst>
            </a:custGeom>
            <a:noFill/>
            <a:ln w="25053" cap="flat">
              <a:solidFill>
                <a:srgbClr val="000000">
                  <a:alpha val="70000"/>
                </a:srgbClr>
              </a:solidFill>
              <a:custDash>
                <a:ds d="1500000" sp="375000"/>
              </a:custDash>
              <a:miter/>
            </a:ln>
          </p:spPr>
          <p:txBody>
            <a:bodyPr rtlCol="0" anchor="ctr"/>
            <a:lstStyle/>
            <a:p>
              <a:endParaRPr lang="en-US"/>
            </a:p>
          </p:txBody>
        </p:sp>
      </p:grpSp>
      <p:pic>
        <p:nvPicPr>
          <p:cNvPr id="520" name="Graphic 519">
            <a:extLst>
              <a:ext uri="{FF2B5EF4-FFF2-40B4-BE49-F238E27FC236}">
                <a16:creationId xmlns:a16="http://schemas.microsoft.com/office/drawing/2014/main" id="{0A0C9956-2243-4C22-B2CA-086A661C89C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47434" y="825580"/>
            <a:ext cx="490461" cy="951377"/>
          </a:xfrm>
          <a:prstGeom prst="rect">
            <a:avLst/>
          </a:prstGeom>
        </p:spPr>
      </p:pic>
      <p:pic>
        <p:nvPicPr>
          <p:cNvPr id="522" name="Graphic 521">
            <a:extLst>
              <a:ext uri="{FF2B5EF4-FFF2-40B4-BE49-F238E27FC236}">
                <a16:creationId xmlns:a16="http://schemas.microsoft.com/office/drawing/2014/main" id="{B8A16610-19D8-4C1B-9A01-F7916782C63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58477" y="4288288"/>
            <a:ext cx="490461" cy="951377"/>
          </a:xfrm>
          <a:prstGeom prst="rect">
            <a:avLst/>
          </a:prstGeom>
        </p:spPr>
      </p:pic>
      <p:pic>
        <p:nvPicPr>
          <p:cNvPr id="524" name="Graphic 523">
            <a:extLst>
              <a:ext uri="{FF2B5EF4-FFF2-40B4-BE49-F238E27FC236}">
                <a16:creationId xmlns:a16="http://schemas.microsoft.com/office/drawing/2014/main" id="{8F8FA315-A0AB-4CE9-B088-F54B1A5CCF4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23112" y="1520682"/>
            <a:ext cx="1244748" cy="2030204"/>
          </a:xfrm>
          <a:prstGeom prst="rect">
            <a:avLst/>
          </a:prstGeom>
        </p:spPr>
      </p:pic>
      <p:sp>
        <p:nvSpPr>
          <p:cNvPr id="640" name="Freeform: Shape 639">
            <a:extLst>
              <a:ext uri="{FF2B5EF4-FFF2-40B4-BE49-F238E27FC236}">
                <a16:creationId xmlns:a16="http://schemas.microsoft.com/office/drawing/2014/main" id="{D90E3A99-A8E4-4B60-8C88-126EE4085E82}"/>
              </a:ext>
            </a:extLst>
          </p:cNvPr>
          <p:cNvSpPr/>
          <p:nvPr/>
        </p:nvSpPr>
        <p:spPr>
          <a:xfrm>
            <a:off x="2493838" y="4033314"/>
            <a:ext cx="403920" cy="298398"/>
          </a:xfrm>
          <a:custGeom>
            <a:avLst/>
            <a:gdLst>
              <a:gd name="connsiteX0" fmla="*/ 304687 w 403920"/>
              <a:gd name="connsiteY0" fmla="*/ 195671 h 298398"/>
              <a:gd name="connsiteX1" fmla="*/ 229214 w 403920"/>
              <a:gd name="connsiteY1" fmla="*/ 180297 h 298398"/>
              <a:gd name="connsiteX2" fmla="*/ 205454 w 403920"/>
              <a:gd name="connsiteY2" fmla="*/ 141163 h 298398"/>
              <a:gd name="connsiteX3" fmla="*/ 155838 w 403920"/>
              <a:gd name="connsiteY3" fmla="*/ 109715 h 298398"/>
              <a:gd name="connsiteX4" fmla="*/ 123692 w 403920"/>
              <a:gd name="connsiteY4" fmla="*/ 53111 h 298398"/>
              <a:gd name="connsiteX5" fmla="*/ 48918 w 403920"/>
              <a:gd name="connsiteY5" fmla="*/ 32845 h 298398"/>
              <a:gd name="connsiteX6" fmla="*/ 30049 w 403920"/>
              <a:gd name="connsiteY6" fmla="*/ 0 h 298398"/>
              <a:gd name="connsiteX7" fmla="*/ 6988 w 403920"/>
              <a:gd name="connsiteY7" fmla="*/ 0 h 298398"/>
              <a:gd name="connsiteX8" fmla="*/ 0 w 403920"/>
              <a:gd name="connsiteY8" fmla="*/ 6988 h 298398"/>
              <a:gd name="connsiteX9" fmla="*/ 0 w 403920"/>
              <a:gd name="connsiteY9" fmla="*/ 291410 h 298398"/>
              <a:gd name="connsiteX10" fmla="*/ 6988 w 403920"/>
              <a:gd name="connsiteY10" fmla="*/ 298398 h 298398"/>
              <a:gd name="connsiteX11" fmla="*/ 399029 w 403920"/>
              <a:gd name="connsiteY11" fmla="*/ 270445 h 298398"/>
              <a:gd name="connsiteX12" fmla="*/ 403921 w 403920"/>
              <a:gd name="connsiteY12" fmla="*/ 267650 h 298398"/>
              <a:gd name="connsiteX13" fmla="*/ 346617 w 403920"/>
              <a:gd name="connsiteY13" fmla="*/ 246685 h 298398"/>
              <a:gd name="connsiteX14" fmla="*/ 304687 w 403920"/>
              <a:gd name="connsiteY14" fmla="*/ 195671 h 29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3920" h="298398">
                <a:moveTo>
                  <a:pt x="304687" y="195671"/>
                </a:moveTo>
                <a:cubicBezTo>
                  <a:pt x="275337" y="179598"/>
                  <a:pt x="251577" y="199864"/>
                  <a:pt x="229214" y="180297"/>
                </a:cubicBezTo>
                <a:cubicBezTo>
                  <a:pt x="215238" y="168417"/>
                  <a:pt x="222226" y="159332"/>
                  <a:pt x="205454" y="141163"/>
                </a:cubicBezTo>
                <a:cubicBezTo>
                  <a:pt x="186586" y="120897"/>
                  <a:pt x="174706" y="127885"/>
                  <a:pt x="155838" y="109715"/>
                </a:cubicBezTo>
                <a:cubicBezTo>
                  <a:pt x="132078" y="86654"/>
                  <a:pt x="143958" y="69184"/>
                  <a:pt x="123692" y="53111"/>
                </a:cubicBezTo>
                <a:cubicBezTo>
                  <a:pt x="99233" y="33544"/>
                  <a:pt x="72678" y="51713"/>
                  <a:pt x="48918" y="32845"/>
                </a:cubicBezTo>
                <a:cubicBezTo>
                  <a:pt x="38435" y="24459"/>
                  <a:pt x="33544" y="12579"/>
                  <a:pt x="30049" y="0"/>
                </a:cubicBezTo>
                <a:lnTo>
                  <a:pt x="6988" y="0"/>
                </a:lnTo>
                <a:cubicBezTo>
                  <a:pt x="2795" y="0"/>
                  <a:pt x="0" y="3494"/>
                  <a:pt x="0" y="6988"/>
                </a:cubicBezTo>
                <a:lnTo>
                  <a:pt x="0" y="291410"/>
                </a:lnTo>
                <a:cubicBezTo>
                  <a:pt x="0" y="295603"/>
                  <a:pt x="3494" y="298398"/>
                  <a:pt x="6988" y="298398"/>
                </a:cubicBezTo>
                <a:lnTo>
                  <a:pt x="399029" y="270445"/>
                </a:lnTo>
                <a:cubicBezTo>
                  <a:pt x="401125" y="270445"/>
                  <a:pt x="402523" y="269047"/>
                  <a:pt x="403921" y="267650"/>
                </a:cubicBezTo>
                <a:cubicBezTo>
                  <a:pt x="375269" y="266951"/>
                  <a:pt x="357798" y="257167"/>
                  <a:pt x="346617" y="246685"/>
                </a:cubicBezTo>
                <a:cubicBezTo>
                  <a:pt x="324953" y="227817"/>
                  <a:pt x="328448" y="208250"/>
                  <a:pt x="304687" y="195671"/>
                </a:cubicBezTo>
                <a:close/>
              </a:path>
            </a:pathLst>
          </a:custGeom>
          <a:solidFill>
            <a:srgbClr val="FFFFFF">
              <a:alpha val="48000"/>
            </a:srgbClr>
          </a:solidFill>
          <a:ln w="6919" cap="flat">
            <a:noFill/>
            <a:prstDash val="solid"/>
            <a:miter/>
          </a:ln>
        </p:spPr>
        <p:txBody>
          <a:bodyPr rtlCol="0" anchor="ctr"/>
          <a:lstStyle/>
          <a:p>
            <a:endParaRPr lang="en-US"/>
          </a:p>
        </p:txBody>
      </p:sp>
      <p:sp>
        <p:nvSpPr>
          <p:cNvPr id="695" name="TextBox 694">
            <a:extLst>
              <a:ext uri="{FF2B5EF4-FFF2-40B4-BE49-F238E27FC236}">
                <a16:creationId xmlns:a16="http://schemas.microsoft.com/office/drawing/2014/main" id="{96463934-C3D1-4D32-BC4C-895CF4D30481}"/>
              </a:ext>
            </a:extLst>
          </p:cNvPr>
          <p:cNvSpPr txBox="1"/>
          <p:nvPr/>
        </p:nvSpPr>
        <p:spPr>
          <a:xfrm>
            <a:off x="2389404" y="4297355"/>
            <a:ext cx="646331" cy="246221"/>
          </a:xfrm>
          <a:prstGeom prst="rect">
            <a:avLst/>
          </a:prstGeom>
          <a:noFill/>
        </p:spPr>
        <p:txBody>
          <a:bodyPr wrap="none" rtlCol="0">
            <a:spAutoFit/>
          </a:bodyPr>
          <a:lstStyle/>
          <a:p>
            <a:pPr algn="l"/>
            <a:r>
              <a:rPr lang="en-US" sz="1000" spc="0" baseline="0" dirty="0">
                <a:solidFill>
                  <a:srgbClr val="000000"/>
                </a:solidFill>
                <a:latin typeface="Arial"/>
                <a:cs typeface="Arial"/>
                <a:sym typeface="Arial"/>
                <a:rtl val="0"/>
              </a:rPr>
              <a:t>Training</a:t>
            </a:r>
          </a:p>
        </p:txBody>
      </p:sp>
      <p:grpSp>
        <p:nvGrpSpPr>
          <p:cNvPr id="20" name="Group 19">
            <a:extLst>
              <a:ext uri="{FF2B5EF4-FFF2-40B4-BE49-F238E27FC236}">
                <a16:creationId xmlns:a16="http://schemas.microsoft.com/office/drawing/2014/main" id="{1296C71F-E7CA-4483-BA22-0E87FB64B1E1}"/>
              </a:ext>
            </a:extLst>
          </p:cNvPr>
          <p:cNvGrpSpPr/>
          <p:nvPr/>
        </p:nvGrpSpPr>
        <p:grpSpPr>
          <a:xfrm>
            <a:off x="2132798" y="4530727"/>
            <a:ext cx="1247457" cy="1170259"/>
            <a:chOff x="2132798" y="4530727"/>
            <a:chExt cx="1247457" cy="1170259"/>
          </a:xfrm>
        </p:grpSpPr>
        <p:grpSp>
          <p:nvGrpSpPr>
            <p:cNvPr id="375" name="Graphic 529">
              <a:extLst>
                <a:ext uri="{FF2B5EF4-FFF2-40B4-BE49-F238E27FC236}">
                  <a16:creationId xmlns:a16="http://schemas.microsoft.com/office/drawing/2014/main" id="{C168C6BC-9B62-4178-8ECA-2404B63671D9}"/>
                </a:ext>
              </a:extLst>
            </p:cNvPr>
            <p:cNvGrpSpPr/>
            <p:nvPr/>
          </p:nvGrpSpPr>
          <p:grpSpPr>
            <a:xfrm rot="19340313">
              <a:off x="2624783" y="4530727"/>
              <a:ext cx="222381" cy="279340"/>
              <a:chOff x="2068501" y="4537042"/>
              <a:chExt cx="285976" cy="359223"/>
            </a:xfrm>
            <a:solidFill>
              <a:srgbClr val="09005D"/>
            </a:solidFill>
          </p:grpSpPr>
          <p:sp>
            <p:nvSpPr>
              <p:cNvPr id="376" name="Freeform: Shape 375">
                <a:extLst>
                  <a:ext uri="{FF2B5EF4-FFF2-40B4-BE49-F238E27FC236}">
                    <a16:creationId xmlns:a16="http://schemas.microsoft.com/office/drawing/2014/main" id="{8A06D0F5-0027-46F2-81AD-3AA160F819CD}"/>
                  </a:ext>
                </a:extLst>
              </p:cNvPr>
              <p:cNvSpPr/>
              <p:nvPr/>
            </p:nvSpPr>
            <p:spPr>
              <a:xfrm>
                <a:off x="2086989" y="4537042"/>
                <a:ext cx="267489" cy="335112"/>
              </a:xfrm>
              <a:custGeom>
                <a:avLst/>
                <a:gdLst>
                  <a:gd name="connsiteX0" fmla="*/ 2715 w 267489"/>
                  <a:gd name="connsiteY0" fmla="*/ 333781 h 335112"/>
                  <a:gd name="connsiteX1" fmla="*/ 4411 w 267489"/>
                  <a:gd name="connsiteY1" fmla="*/ 315123 h 335112"/>
                  <a:gd name="connsiteX2" fmla="*/ 246964 w 267489"/>
                  <a:gd name="connsiteY2" fmla="*/ 8116 h 335112"/>
                  <a:gd name="connsiteX3" fmla="*/ 264774 w 267489"/>
                  <a:gd name="connsiteY3" fmla="*/ 1331 h 335112"/>
                  <a:gd name="connsiteX4" fmla="*/ 263078 w 267489"/>
                  <a:gd name="connsiteY4" fmla="*/ 19989 h 335112"/>
                  <a:gd name="connsiteX5" fmla="*/ 20525 w 267489"/>
                  <a:gd name="connsiteY5" fmla="*/ 326997 h 335112"/>
                  <a:gd name="connsiteX6" fmla="*/ 2715 w 267489"/>
                  <a:gd name="connsiteY6" fmla="*/ 333781 h 335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489" h="335112">
                    <a:moveTo>
                      <a:pt x="2715" y="333781"/>
                    </a:moveTo>
                    <a:cubicBezTo>
                      <a:pt x="-1525" y="330389"/>
                      <a:pt x="-677" y="321908"/>
                      <a:pt x="4411" y="315123"/>
                    </a:cubicBezTo>
                    <a:lnTo>
                      <a:pt x="246964" y="8116"/>
                    </a:lnTo>
                    <a:cubicBezTo>
                      <a:pt x="252053" y="1331"/>
                      <a:pt x="260534" y="-2062"/>
                      <a:pt x="264774" y="1331"/>
                    </a:cubicBezTo>
                    <a:cubicBezTo>
                      <a:pt x="269015" y="4723"/>
                      <a:pt x="268167" y="13204"/>
                      <a:pt x="263078" y="19989"/>
                    </a:cubicBezTo>
                    <a:lnTo>
                      <a:pt x="20525" y="326997"/>
                    </a:lnTo>
                    <a:cubicBezTo>
                      <a:pt x="15436" y="333781"/>
                      <a:pt x="7804" y="337174"/>
                      <a:pt x="2715" y="333781"/>
                    </a:cubicBezTo>
                    <a:close/>
                  </a:path>
                </a:pathLst>
              </a:custGeom>
              <a:solidFill>
                <a:srgbClr val="09005D"/>
              </a:solidFill>
              <a:ln w="8467" cap="flat">
                <a:noFill/>
                <a:prstDash val="solid"/>
                <a:miter/>
              </a:ln>
            </p:spPr>
            <p:txBody>
              <a:bodyPr rtlCol="0" anchor="ctr"/>
              <a:lstStyle/>
              <a:p>
                <a:endParaRPr lang="en-US"/>
              </a:p>
            </p:txBody>
          </p:sp>
          <p:sp>
            <p:nvSpPr>
              <p:cNvPr id="377" name="Freeform: Shape 376">
                <a:extLst>
                  <a:ext uri="{FF2B5EF4-FFF2-40B4-BE49-F238E27FC236}">
                    <a16:creationId xmlns:a16="http://schemas.microsoft.com/office/drawing/2014/main" id="{D82180EE-131A-4792-B840-39CB07275D64}"/>
                  </a:ext>
                </a:extLst>
              </p:cNvPr>
              <p:cNvSpPr/>
              <p:nvPr/>
            </p:nvSpPr>
            <p:spPr>
              <a:xfrm>
                <a:off x="2068501" y="4783470"/>
                <a:ext cx="100922" cy="112795"/>
              </a:xfrm>
              <a:custGeom>
                <a:avLst/>
                <a:gdLst>
                  <a:gd name="connsiteX0" fmla="*/ 100922 w 100922"/>
                  <a:gd name="connsiteY0" fmla="*/ 48341 h 112795"/>
                  <a:gd name="connsiteX1" fmla="*/ 0 w 100922"/>
                  <a:gd name="connsiteY1" fmla="*/ 112796 h 112795"/>
                  <a:gd name="connsiteX2" fmla="*/ 37316 w 100922"/>
                  <a:gd name="connsiteY2" fmla="*/ 0 h 112795"/>
                </a:gdLst>
                <a:ahLst/>
                <a:cxnLst>
                  <a:cxn ang="0">
                    <a:pos x="connsiteX0" y="connsiteY0"/>
                  </a:cxn>
                  <a:cxn ang="0">
                    <a:pos x="connsiteX1" y="connsiteY1"/>
                  </a:cxn>
                  <a:cxn ang="0">
                    <a:pos x="connsiteX2" y="connsiteY2"/>
                  </a:cxn>
                </a:cxnLst>
                <a:rect l="l" t="t" r="r" b="b"/>
                <a:pathLst>
                  <a:path w="100922" h="112795">
                    <a:moveTo>
                      <a:pt x="100922" y="48341"/>
                    </a:moveTo>
                    <a:lnTo>
                      <a:pt x="0" y="112796"/>
                    </a:lnTo>
                    <a:lnTo>
                      <a:pt x="37316" y="0"/>
                    </a:lnTo>
                    <a:close/>
                  </a:path>
                </a:pathLst>
              </a:custGeom>
              <a:solidFill>
                <a:srgbClr val="09005D"/>
              </a:solidFill>
              <a:ln w="8467" cap="flat">
                <a:noFill/>
                <a:prstDash val="solid"/>
                <a:miter/>
              </a:ln>
            </p:spPr>
            <p:txBody>
              <a:bodyPr rtlCol="0" anchor="ctr"/>
              <a:lstStyle/>
              <a:p>
                <a:endParaRPr lang="en-US"/>
              </a:p>
            </p:txBody>
          </p:sp>
        </p:grpSp>
        <p:grpSp>
          <p:nvGrpSpPr>
            <p:cNvPr id="381" name="Graphic 529">
              <a:extLst>
                <a:ext uri="{FF2B5EF4-FFF2-40B4-BE49-F238E27FC236}">
                  <a16:creationId xmlns:a16="http://schemas.microsoft.com/office/drawing/2014/main" id="{3D119EAA-3E1C-4143-9B2B-811991982290}"/>
                </a:ext>
              </a:extLst>
            </p:cNvPr>
            <p:cNvGrpSpPr/>
            <p:nvPr/>
          </p:nvGrpSpPr>
          <p:grpSpPr>
            <a:xfrm>
              <a:off x="2541961" y="4893722"/>
              <a:ext cx="389272" cy="435069"/>
              <a:chOff x="1736051" y="4893722"/>
              <a:chExt cx="389272" cy="435069"/>
            </a:xfrm>
          </p:grpSpPr>
          <p:sp>
            <p:nvSpPr>
              <p:cNvPr id="382" name="Freeform: Shape 381">
                <a:extLst>
                  <a:ext uri="{FF2B5EF4-FFF2-40B4-BE49-F238E27FC236}">
                    <a16:creationId xmlns:a16="http://schemas.microsoft.com/office/drawing/2014/main" id="{05236D62-363C-4606-A01D-0F2A9594F8A6}"/>
                  </a:ext>
                </a:extLst>
              </p:cNvPr>
              <p:cNvSpPr/>
              <p:nvPr/>
            </p:nvSpPr>
            <p:spPr>
              <a:xfrm>
                <a:off x="1892099" y="5060795"/>
                <a:ext cx="83112" cy="13569"/>
              </a:xfrm>
              <a:custGeom>
                <a:avLst/>
                <a:gdLst>
                  <a:gd name="connsiteX0" fmla="*/ 0 w 83112"/>
                  <a:gd name="connsiteY0" fmla="*/ 0 h 13569"/>
                  <a:gd name="connsiteX1" fmla="*/ 83113 w 83112"/>
                  <a:gd name="connsiteY1" fmla="*/ 0 h 13569"/>
                  <a:gd name="connsiteX2" fmla="*/ 83113 w 83112"/>
                  <a:gd name="connsiteY2" fmla="*/ 13569 h 13569"/>
                  <a:gd name="connsiteX3" fmla="*/ 0 w 83112"/>
                  <a:gd name="connsiteY3" fmla="*/ 13569 h 13569"/>
                </a:gdLst>
                <a:ahLst/>
                <a:cxnLst>
                  <a:cxn ang="0">
                    <a:pos x="connsiteX0" y="connsiteY0"/>
                  </a:cxn>
                  <a:cxn ang="0">
                    <a:pos x="connsiteX1" y="connsiteY1"/>
                  </a:cxn>
                  <a:cxn ang="0">
                    <a:pos x="connsiteX2" y="connsiteY2"/>
                  </a:cxn>
                  <a:cxn ang="0">
                    <a:pos x="connsiteX3" y="connsiteY3"/>
                  </a:cxn>
                </a:cxnLst>
                <a:rect l="l" t="t" r="r" b="b"/>
                <a:pathLst>
                  <a:path w="83112" h="13569">
                    <a:moveTo>
                      <a:pt x="0" y="0"/>
                    </a:moveTo>
                    <a:lnTo>
                      <a:pt x="83113" y="0"/>
                    </a:lnTo>
                    <a:lnTo>
                      <a:pt x="83113" y="13569"/>
                    </a:lnTo>
                    <a:lnTo>
                      <a:pt x="0" y="13569"/>
                    </a:lnTo>
                    <a:close/>
                  </a:path>
                </a:pathLst>
              </a:custGeom>
              <a:solidFill>
                <a:srgbClr val="10C2FF"/>
              </a:solidFill>
              <a:ln w="8467" cap="flat">
                <a:noFill/>
                <a:prstDash val="solid"/>
                <a:miter/>
              </a:ln>
            </p:spPr>
            <p:txBody>
              <a:bodyPr rtlCol="0" anchor="ctr"/>
              <a:lstStyle/>
              <a:p>
                <a:endParaRPr lang="en-US"/>
              </a:p>
            </p:txBody>
          </p:sp>
          <p:sp>
            <p:nvSpPr>
              <p:cNvPr id="383" name="Freeform: Shape 382">
                <a:extLst>
                  <a:ext uri="{FF2B5EF4-FFF2-40B4-BE49-F238E27FC236}">
                    <a16:creationId xmlns:a16="http://schemas.microsoft.com/office/drawing/2014/main" id="{FC3D68AB-30C3-47E0-BDB5-164F695927C0}"/>
                  </a:ext>
                </a:extLst>
              </p:cNvPr>
              <p:cNvSpPr/>
              <p:nvPr/>
            </p:nvSpPr>
            <p:spPr>
              <a:xfrm>
                <a:off x="2007439" y="5076061"/>
                <a:ext cx="76327" cy="61910"/>
              </a:xfrm>
              <a:custGeom>
                <a:avLst/>
                <a:gdLst>
                  <a:gd name="connsiteX0" fmla="*/ 68695 w 76327"/>
                  <a:gd name="connsiteY0" fmla="*/ 61910 h 61910"/>
                  <a:gd name="connsiteX1" fmla="*/ 0 w 76327"/>
                  <a:gd name="connsiteY1" fmla="*/ 11025 h 61910"/>
                  <a:gd name="connsiteX2" fmla="*/ 7633 w 76327"/>
                  <a:gd name="connsiteY2" fmla="*/ 0 h 61910"/>
                  <a:gd name="connsiteX3" fmla="*/ 76328 w 76327"/>
                  <a:gd name="connsiteY3" fmla="*/ 50885 h 61910"/>
                </a:gdLst>
                <a:ahLst/>
                <a:cxnLst>
                  <a:cxn ang="0">
                    <a:pos x="connsiteX0" y="connsiteY0"/>
                  </a:cxn>
                  <a:cxn ang="0">
                    <a:pos x="connsiteX1" y="connsiteY1"/>
                  </a:cxn>
                  <a:cxn ang="0">
                    <a:pos x="connsiteX2" y="connsiteY2"/>
                  </a:cxn>
                  <a:cxn ang="0">
                    <a:pos x="connsiteX3" y="connsiteY3"/>
                  </a:cxn>
                </a:cxnLst>
                <a:rect l="l" t="t" r="r" b="b"/>
                <a:pathLst>
                  <a:path w="76327" h="61910">
                    <a:moveTo>
                      <a:pt x="68695" y="61910"/>
                    </a:moveTo>
                    <a:lnTo>
                      <a:pt x="0" y="11025"/>
                    </a:lnTo>
                    <a:lnTo>
                      <a:pt x="7633" y="0"/>
                    </a:lnTo>
                    <a:lnTo>
                      <a:pt x="76328" y="50885"/>
                    </a:lnTo>
                    <a:close/>
                  </a:path>
                </a:pathLst>
              </a:custGeom>
              <a:solidFill>
                <a:srgbClr val="10C2FF"/>
              </a:solidFill>
              <a:ln w="8467" cap="flat">
                <a:noFill/>
                <a:prstDash val="solid"/>
                <a:miter/>
              </a:ln>
            </p:spPr>
            <p:txBody>
              <a:bodyPr rtlCol="0" anchor="ctr"/>
              <a:lstStyle/>
              <a:p>
                <a:endParaRPr lang="en-US"/>
              </a:p>
            </p:txBody>
          </p:sp>
          <p:sp>
            <p:nvSpPr>
              <p:cNvPr id="576" name="Freeform: Shape 575">
                <a:extLst>
                  <a:ext uri="{FF2B5EF4-FFF2-40B4-BE49-F238E27FC236}">
                    <a16:creationId xmlns:a16="http://schemas.microsoft.com/office/drawing/2014/main" id="{D4E24F4A-D59B-4761-855B-90345C296424}"/>
                  </a:ext>
                </a:extLst>
              </p:cNvPr>
              <p:cNvSpPr/>
              <p:nvPr/>
            </p:nvSpPr>
            <p:spPr>
              <a:xfrm>
                <a:off x="2014224" y="4995492"/>
                <a:ext cx="70391" cy="59366"/>
              </a:xfrm>
              <a:custGeom>
                <a:avLst/>
                <a:gdLst>
                  <a:gd name="connsiteX0" fmla="*/ 7633 w 70391"/>
                  <a:gd name="connsiteY0" fmla="*/ 59366 h 59366"/>
                  <a:gd name="connsiteX1" fmla="*/ 0 w 70391"/>
                  <a:gd name="connsiteY1" fmla="*/ 49189 h 59366"/>
                  <a:gd name="connsiteX2" fmla="*/ 61910 w 70391"/>
                  <a:gd name="connsiteY2" fmla="*/ 0 h 59366"/>
                  <a:gd name="connsiteX3" fmla="*/ 70391 w 70391"/>
                  <a:gd name="connsiteY3" fmla="*/ 10177 h 59366"/>
                </a:gdLst>
                <a:ahLst/>
                <a:cxnLst>
                  <a:cxn ang="0">
                    <a:pos x="connsiteX0" y="connsiteY0"/>
                  </a:cxn>
                  <a:cxn ang="0">
                    <a:pos x="connsiteX1" y="connsiteY1"/>
                  </a:cxn>
                  <a:cxn ang="0">
                    <a:pos x="connsiteX2" y="connsiteY2"/>
                  </a:cxn>
                  <a:cxn ang="0">
                    <a:pos x="connsiteX3" y="connsiteY3"/>
                  </a:cxn>
                </a:cxnLst>
                <a:rect l="l" t="t" r="r" b="b"/>
                <a:pathLst>
                  <a:path w="70391" h="59366">
                    <a:moveTo>
                      <a:pt x="7633" y="59366"/>
                    </a:moveTo>
                    <a:lnTo>
                      <a:pt x="0" y="49189"/>
                    </a:lnTo>
                    <a:lnTo>
                      <a:pt x="61910" y="0"/>
                    </a:lnTo>
                    <a:lnTo>
                      <a:pt x="70391" y="10177"/>
                    </a:lnTo>
                    <a:close/>
                  </a:path>
                </a:pathLst>
              </a:custGeom>
              <a:solidFill>
                <a:srgbClr val="10C2FF"/>
              </a:solidFill>
              <a:ln w="8467" cap="flat">
                <a:noFill/>
                <a:prstDash val="solid"/>
                <a:miter/>
              </a:ln>
            </p:spPr>
            <p:txBody>
              <a:bodyPr rtlCol="0" anchor="ctr"/>
              <a:lstStyle/>
              <a:p>
                <a:endParaRPr lang="en-US"/>
              </a:p>
            </p:txBody>
          </p:sp>
          <p:sp>
            <p:nvSpPr>
              <p:cNvPr id="577" name="Freeform: Shape 576">
                <a:extLst>
                  <a:ext uri="{FF2B5EF4-FFF2-40B4-BE49-F238E27FC236}">
                    <a16:creationId xmlns:a16="http://schemas.microsoft.com/office/drawing/2014/main" id="{A25D2221-9CBF-4CC0-BA84-A9EB06EBED15}"/>
                  </a:ext>
                </a:extLst>
              </p:cNvPr>
              <p:cNvSpPr/>
              <p:nvPr/>
            </p:nvSpPr>
            <p:spPr>
              <a:xfrm>
                <a:off x="1775911" y="5077757"/>
                <a:ext cx="74631" cy="60214"/>
              </a:xfrm>
              <a:custGeom>
                <a:avLst/>
                <a:gdLst>
                  <a:gd name="connsiteX0" fmla="*/ 7633 w 74631"/>
                  <a:gd name="connsiteY0" fmla="*/ 60214 h 60214"/>
                  <a:gd name="connsiteX1" fmla="*/ 0 w 74631"/>
                  <a:gd name="connsiteY1" fmla="*/ 49189 h 60214"/>
                  <a:gd name="connsiteX2" fmla="*/ 66999 w 74631"/>
                  <a:gd name="connsiteY2" fmla="*/ 0 h 60214"/>
                  <a:gd name="connsiteX3" fmla="*/ 74632 w 74631"/>
                  <a:gd name="connsiteY3" fmla="*/ 11025 h 60214"/>
                </a:gdLst>
                <a:ahLst/>
                <a:cxnLst>
                  <a:cxn ang="0">
                    <a:pos x="connsiteX0" y="connsiteY0"/>
                  </a:cxn>
                  <a:cxn ang="0">
                    <a:pos x="connsiteX1" y="connsiteY1"/>
                  </a:cxn>
                  <a:cxn ang="0">
                    <a:pos x="connsiteX2" y="connsiteY2"/>
                  </a:cxn>
                  <a:cxn ang="0">
                    <a:pos x="connsiteX3" y="connsiteY3"/>
                  </a:cxn>
                </a:cxnLst>
                <a:rect l="l" t="t" r="r" b="b"/>
                <a:pathLst>
                  <a:path w="74631" h="60214">
                    <a:moveTo>
                      <a:pt x="7633" y="60214"/>
                    </a:moveTo>
                    <a:lnTo>
                      <a:pt x="0" y="49189"/>
                    </a:lnTo>
                    <a:lnTo>
                      <a:pt x="66999" y="0"/>
                    </a:lnTo>
                    <a:lnTo>
                      <a:pt x="74632" y="11025"/>
                    </a:lnTo>
                    <a:close/>
                  </a:path>
                </a:pathLst>
              </a:custGeom>
              <a:solidFill>
                <a:srgbClr val="10C2FF"/>
              </a:solidFill>
              <a:ln w="8467" cap="flat">
                <a:noFill/>
                <a:prstDash val="solid"/>
                <a:miter/>
              </a:ln>
            </p:spPr>
            <p:txBody>
              <a:bodyPr rtlCol="0" anchor="ctr"/>
              <a:lstStyle/>
              <a:p>
                <a:endParaRPr lang="en-US"/>
              </a:p>
            </p:txBody>
          </p:sp>
          <p:sp>
            <p:nvSpPr>
              <p:cNvPr id="578" name="Freeform: Shape 577">
                <a:extLst>
                  <a:ext uri="{FF2B5EF4-FFF2-40B4-BE49-F238E27FC236}">
                    <a16:creationId xmlns:a16="http://schemas.microsoft.com/office/drawing/2014/main" id="{5C87F837-D621-4854-BCF3-EC60EF5D592E}"/>
                  </a:ext>
                </a:extLst>
              </p:cNvPr>
              <p:cNvSpPr/>
              <p:nvPr/>
            </p:nvSpPr>
            <p:spPr>
              <a:xfrm>
                <a:off x="1779303" y="4998037"/>
                <a:ext cx="71239" cy="61062"/>
              </a:xfrm>
              <a:custGeom>
                <a:avLst/>
                <a:gdLst>
                  <a:gd name="connsiteX0" fmla="*/ 63607 w 71239"/>
                  <a:gd name="connsiteY0" fmla="*/ 61062 h 61062"/>
                  <a:gd name="connsiteX1" fmla="*/ 0 w 71239"/>
                  <a:gd name="connsiteY1" fmla="*/ 11025 h 61062"/>
                  <a:gd name="connsiteX2" fmla="*/ 7633 w 71239"/>
                  <a:gd name="connsiteY2" fmla="*/ 0 h 61062"/>
                  <a:gd name="connsiteX3" fmla="*/ 71239 w 71239"/>
                  <a:gd name="connsiteY3" fmla="*/ 50037 h 61062"/>
                </a:gdLst>
                <a:ahLst/>
                <a:cxnLst>
                  <a:cxn ang="0">
                    <a:pos x="connsiteX0" y="connsiteY0"/>
                  </a:cxn>
                  <a:cxn ang="0">
                    <a:pos x="connsiteX1" y="connsiteY1"/>
                  </a:cxn>
                  <a:cxn ang="0">
                    <a:pos x="connsiteX2" y="connsiteY2"/>
                  </a:cxn>
                  <a:cxn ang="0">
                    <a:pos x="connsiteX3" y="connsiteY3"/>
                  </a:cxn>
                </a:cxnLst>
                <a:rect l="l" t="t" r="r" b="b"/>
                <a:pathLst>
                  <a:path w="71239" h="61062">
                    <a:moveTo>
                      <a:pt x="63607" y="61062"/>
                    </a:moveTo>
                    <a:lnTo>
                      <a:pt x="0" y="11025"/>
                    </a:lnTo>
                    <a:lnTo>
                      <a:pt x="7633" y="0"/>
                    </a:lnTo>
                    <a:lnTo>
                      <a:pt x="71239" y="50037"/>
                    </a:lnTo>
                    <a:close/>
                  </a:path>
                </a:pathLst>
              </a:custGeom>
              <a:solidFill>
                <a:srgbClr val="10C2FF"/>
              </a:solidFill>
              <a:ln w="8467" cap="flat">
                <a:noFill/>
                <a:prstDash val="solid"/>
                <a:miter/>
              </a:ln>
            </p:spPr>
            <p:txBody>
              <a:bodyPr rtlCol="0" anchor="ctr"/>
              <a:lstStyle/>
              <a:p>
                <a:endParaRPr lang="en-US"/>
              </a:p>
            </p:txBody>
          </p:sp>
          <p:sp>
            <p:nvSpPr>
              <p:cNvPr id="579" name="Freeform: Shape 578">
                <a:extLst>
                  <a:ext uri="{FF2B5EF4-FFF2-40B4-BE49-F238E27FC236}">
                    <a16:creationId xmlns:a16="http://schemas.microsoft.com/office/drawing/2014/main" id="{F6B9DB3E-4699-4A95-B8C7-3F1460E0AADA}"/>
                  </a:ext>
                </a:extLst>
              </p:cNvPr>
              <p:cNvSpPr/>
              <p:nvPr/>
            </p:nvSpPr>
            <p:spPr>
              <a:xfrm>
                <a:off x="2090552" y="5009910"/>
                <a:ext cx="12721" cy="113643"/>
              </a:xfrm>
              <a:custGeom>
                <a:avLst/>
                <a:gdLst>
                  <a:gd name="connsiteX0" fmla="*/ 0 w 12721"/>
                  <a:gd name="connsiteY0" fmla="*/ 0 h 113643"/>
                  <a:gd name="connsiteX1" fmla="*/ 12721 w 12721"/>
                  <a:gd name="connsiteY1" fmla="*/ 0 h 113643"/>
                  <a:gd name="connsiteX2" fmla="*/ 12721 w 12721"/>
                  <a:gd name="connsiteY2" fmla="*/ 113644 h 113643"/>
                  <a:gd name="connsiteX3" fmla="*/ 0 w 12721"/>
                  <a:gd name="connsiteY3" fmla="*/ 113644 h 113643"/>
                </a:gdLst>
                <a:ahLst/>
                <a:cxnLst>
                  <a:cxn ang="0">
                    <a:pos x="connsiteX0" y="connsiteY0"/>
                  </a:cxn>
                  <a:cxn ang="0">
                    <a:pos x="connsiteX1" y="connsiteY1"/>
                  </a:cxn>
                  <a:cxn ang="0">
                    <a:pos x="connsiteX2" y="connsiteY2"/>
                  </a:cxn>
                  <a:cxn ang="0">
                    <a:pos x="connsiteX3" y="connsiteY3"/>
                  </a:cxn>
                </a:cxnLst>
                <a:rect l="l" t="t" r="r" b="b"/>
                <a:pathLst>
                  <a:path w="12721" h="113643">
                    <a:moveTo>
                      <a:pt x="0" y="0"/>
                    </a:moveTo>
                    <a:lnTo>
                      <a:pt x="12721" y="0"/>
                    </a:lnTo>
                    <a:lnTo>
                      <a:pt x="12721" y="113644"/>
                    </a:lnTo>
                    <a:lnTo>
                      <a:pt x="0" y="113644"/>
                    </a:lnTo>
                    <a:close/>
                  </a:path>
                </a:pathLst>
              </a:custGeom>
              <a:solidFill>
                <a:srgbClr val="10C2FF"/>
              </a:solidFill>
              <a:ln w="8467" cap="flat">
                <a:noFill/>
                <a:prstDash val="solid"/>
                <a:miter/>
              </a:ln>
            </p:spPr>
            <p:txBody>
              <a:bodyPr rtlCol="0" anchor="ctr"/>
              <a:lstStyle/>
              <a:p>
                <a:endParaRPr lang="en-US"/>
              </a:p>
            </p:txBody>
          </p:sp>
          <p:sp>
            <p:nvSpPr>
              <p:cNvPr id="580" name="Freeform: Shape 579">
                <a:extLst>
                  <a:ext uri="{FF2B5EF4-FFF2-40B4-BE49-F238E27FC236}">
                    <a16:creationId xmlns:a16="http://schemas.microsoft.com/office/drawing/2014/main" id="{3128B9B6-1409-4922-BBD6-6F8CCEE5B872}"/>
                  </a:ext>
                </a:extLst>
              </p:cNvPr>
              <p:cNvSpPr/>
              <p:nvPr/>
            </p:nvSpPr>
            <p:spPr>
              <a:xfrm>
                <a:off x="1756405" y="5009910"/>
                <a:ext cx="12721" cy="114491"/>
              </a:xfrm>
              <a:custGeom>
                <a:avLst/>
                <a:gdLst>
                  <a:gd name="connsiteX0" fmla="*/ 0 w 12721"/>
                  <a:gd name="connsiteY0" fmla="*/ 0 h 114491"/>
                  <a:gd name="connsiteX1" fmla="*/ 12721 w 12721"/>
                  <a:gd name="connsiteY1" fmla="*/ 0 h 114491"/>
                  <a:gd name="connsiteX2" fmla="*/ 12721 w 12721"/>
                  <a:gd name="connsiteY2" fmla="*/ 114492 h 114491"/>
                  <a:gd name="connsiteX3" fmla="*/ 0 w 12721"/>
                  <a:gd name="connsiteY3" fmla="*/ 114492 h 114491"/>
                </a:gdLst>
                <a:ahLst/>
                <a:cxnLst>
                  <a:cxn ang="0">
                    <a:pos x="connsiteX0" y="connsiteY0"/>
                  </a:cxn>
                  <a:cxn ang="0">
                    <a:pos x="connsiteX1" y="connsiteY1"/>
                  </a:cxn>
                  <a:cxn ang="0">
                    <a:pos x="connsiteX2" y="connsiteY2"/>
                  </a:cxn>
                  <a:cxn ang="0">
                    <a:pos x="connsiteX3" y="connsiteY3"/>
                  </a:cxn>
                </a:cxnLst>
                <a:rect l="l" t="t" r="r" b="b"/>
                <a:pathLst>
                  <a:path w="12721" h="114491">
                    <a:moveTo>
                      <a:pt x="0" y="0"/>
                    </a:moveTo>
                    <a:lnTo>
                      <a:pt x="12721" y="0"/>
                    </a:lnTo>
                    <a:lnTo>
                      <a:pt x="12721" y="114492"/>
                    </a:lnTo>
                    <a:lnTo>
                      <a:pt x="0" y="114492"/>
                    </a:lnTo>
                    <a:close/>
                  </a:path>
                </a:pathLst>
              </a:custGeom>
              <a:solidFill>
                <a:srgbClr val="10C2FF"/>
              </a:solidFill>
              <a:ln w="8467" cap="flat">
                <a:noFill/>
                <a:prstDash val="solid"/>
                <a:miter/>
              </a:ln>
            </p:spPr>
            <p:txBody>
              <a:bodyPr rtlCol="0" anchor="ctr"/>
              <a:lstStyle/>
              <a:p>
                <a:endParaRPr lang="en-US"/>
              </a:p>
            </p:txBody>
          </p:sp>
          <p:sp>
            <p:nvSpPr>
              <p:cNvPr id="581" name="Freeform: Shape 580">
                <a:extLst>
                  <a:ext uri="{FF2B5EF4-FFF2-40B4-BE49-F238E27FC236}">
                    <a16:creationId xmlns:a16="http://schemas.microsoft.com/office/drawing/2014/main" id="{2B4D8D14-2796-48DC-A73F-11D136FCD374}"/>
                  </a:ext>
                </a:extLst>
              </p:cNvPr>
              <p:cNvSpPr/>
              <p:nvPr/>
            </p:nvSpPr>
            <p:spPr>
              <a:xfrm>
                <a:off x="1947225" y="4913228"/>
                <a:ext cx="130605" cy="67847"/>
              </a:xfrm>
              <a:custGeom>
                <a:avLst/>
                <a:gdLst>
                  <a:gd name="connsiteX0" fmla="*/ 125517 w 130605"/>
                  <a:gd name="connsiteY0" fmla="*/ 67847 h 67847"/>
                  <a:gd name="connsiteX1" fmla="*/ 0 w 130605"/>
                  <a:gd name="connsiteY1" fmla="*/ 11873 h 67847"/>
                  <a:gd name="connsiteX2" fmla="*/ 5089 w 130605"/>
                  <a:gd name="connsiteY2" fmla="*/ 0 h 67847"/>
                  <a:gd name="connsiteX3" fmla="*/ 130606 w 130605"/>
                  <a:gd name="connsiteY3" fmla="*/ 55126 h 67847"/>
                </a:gdLst>
                <a:ahLst/>
                <a:cxnLst>
                  <a:cxn ang="0">
                    <a:pos x="connsiteX0" y="connsiteY0"/>
                  </a:cxn>
                  <a:cxn ang="0">
                    <a:pos x="connsiteX1" y="connsiteY1"/>
                  </a:cxn>
                  <a:cxn ang="0">
                    <a:pos x="connsiteX2" y="connsiteY2"/>
                  </a:cxn>
                  <a:cxn ang="0">
                    <a:pos x="connsiteX3" y="connsiteY3"/>
                  </a:cxn>
                </a:cxnLst>
                <a:rect l="l" t="t" r="r" b="b"/>
                <a:pathLst>
                  <a:path w="130605" h="67847">
                    <a:moveTo>
                      <a:pt x="125517" y="67847"/>
                    </a:moveTo>
                    <a:lnTo>
                      <a:pt x="0" y="11873"/>
                    </a:lnTo>
                    <a:lnTo>
                      <a:pt x="5089" y="0"/>
                    </a:lnTo>
                    <a:lnTo>
                      <a:pt x="130606" y="55126"/>
                    </a:lnTo>
                    <a:close/>
                  </a:path>
                </a:pathLst>
              </a:custGeom>
              <a:solidFill>
                <a:srgbClr val="10C2FF"/>
              </a:solidFill>
              <a:ln w="8467" cap="flat">
                <a:noFill/>
                <a:prstDash val="solid"/>
                <a:miter/>
              </a:ln>
            </p:spPr>
            <p:txBody>
              <a:bodyPr rtlCol="0" anchor="ctr"/>
              <a:lstStyle/>
              <a:p>
                <a:endParaRPr lang="en-US"/>
              </a:p>
            </p:txBody>
          </p:sp>
          <p:sp>
            <p:nvSpPr>
              <p:cNvPr id="582" name="Freeform: Shape 581">
                <a:extLst>
                  <a:ext uri="{FF2B5EF4-FFF2-40B4-BE49-F238E27FC236}">
                    <a16:creationId xmlns:a16="http://schemas.microsoft.com/office/drawing/2014/main" id="{465528D3-AF7C-473F-B6BF-A15581823859}"/>
                  </a:ext>
                </a:extLst>
              </p:cNvPr>
              <p:cNvSpPr/>
              <p:nvPr/>
            </p:nvSpPr>
            <p:spPr>
              <a:xfrm>
                <a:off x="1780152" y="4913228"/>
                <a:ext cx="133149" cy="67847"/>
              </a:xfrm>
              <a:custGeom>
                <a:avLst/>
                <a:gdLst>
                  <a:gd name="connsiteX0" fmla="*/ 5089 w 133149"/>
                  <a:gd name="connsiteY0" fmla="*/ 67847 h 67847"/>
                  <a:gd name="connsiteX1" fmla="*/ 0 w 133149"/>
                  <a:gd name="connsiteY1" fmla="*/ 55126 h 67847"/>
                  <a:gd name="connsiteX2" fmla="*/ 128061 w 133149"/>
                  <a:gd name="connsiteY2" fmla="*/ 0 h 67847"/>
                  <a:gd name="connsiteX3" fmla="*/ 133150 w 133149"/>
                  <a:gd name="connsiteY3" fmla="*/ 12721 h 67847"/>
                </a:gdLst>
                <a:ahLst/>
                <a:cxnLst>
                  <a:cxn ang="0">
                    <a:pos x="connsiteX0" y="connsiteY0"/>
                  </a:cxn>
                  <a:cxn ang="0">
                    <a:pos x="connsiteX1" y="connsiteY1"/>
                  </a:cxn>
                  <a:cxn ang="0">
                    <a:pos x="connsiteX2" y="connsiteY2"/>
                  </a:cxn>
                  <a:cxn ang="0">
                    <a:pos x="connsiteX3" y="connsiteY3"/>
                  </a:cxn>
                </a:cxnLst>
                <a:rect l="l" t="t" r="r" b="b"/>
                <a:pathLst>
                  <a:path w="133149" h="67847">
                    <a:moveTo>
                      <a:pt x="5089" y="67847"/>
                    </a:moveTo>
                    <a:lnTo>
                      <a:pt x="0" y="55126"/>
                    </a:lnTo>
                    <a:lnTo>
                      <a:pt x="128061" y="0"/>
                    </a:lnTo>
                    <a:lnTo>
                      <a:pt x="133150" y="12721"/>
                    </a:lnTo>
                    <a:close/>
                  </a:path>
                </a:pathLst>
              </a:custGeom>
              <a:solidFill>
                <a:srgbClr val="10C2FF"/>
              </a:solidFill>
              <a:ln w="8467" cap="flat">
                <a:noFill/>
                <a:prstDash val="solid"/>
                <a:miter/>
              </a:ln>
            </p:spPr>
            <p:txBody>
              <a:bodyPr rtlCol="0" anchor="ctr"/>
              <a:lstStyle/>
              <a:p>
                <a:endParaRPr lang="en-US"/>
              </a:p>
            </p:txBody>
          </p:sp>
          <p:sp>
            <p:nvSpPr>
              <p:cNvPr id="583" name="Freeform: Shape 582">
                <a:extLst>
                  <a:ext uri="{FF2B5EF4-FFF2-40B4-BE49-F238E27FC236}">
                    <a16:creationId xmlns:a16="http://schemas.microsoft.com/office/drawing/2014/main" id="{E40A3A07-FCE8-47A3-B6E2-C1B75D4BFD14}"/>
                  </a:ext>
                </a:extLst>
              </p:cNvPr>
              <p:cNvSpPr/>
              <p:nvPr/>
            </p:nvSpPr>
            <p:spPr>
              <a:xfrm>
                <a:off x="1864112" y="4944607"/>
                <a:ext cx="60214" cy="103466"/>
              </a:xfrm>
              <a:custGeom>
                <a:avLst/>
                <a:gdLst>
                  <a:gd name="connsiteX0" fmla="*/ 11873 w 60214"/>
                  <a:gd name="connsiteY0" fmla="*/ 103467 h 103466"/>
                  <a:gd name="connsiteX1" fmla="*/ 0 w 60214"/>
                  <a:gd name="connsiteY1" fmla="*/ 96682 h 103466"/>
                  <a:gd name="connsiteX2" fmla="*/ 48341 w 60214"/>
                  <a:gd name="connsiteY2" fmla="*/ 0 h 103466"/>
                  <a:gd name="connsiteX3" fmla="*/ 60214 w 60214"/>
                  <a:gd name="connsiteY3" fmla="*/ 5937 h 103466"/>
                </a:gdLst>
                <a:ahLst/>
                <a:cxnLst>
                  <a:cxn ang="0">
                    <a:pos x="connsiteX0" y="connsiteY0"/>
                  </a:cxn>
                  <a:cxn ang="0">
                    <a:pos x="connsiteX1" y="connsiteY1"/>
                  </a:cxn>
                  <a:cxn ang="0">
                    <a:pos x="connsiteX2" y="connsiteY2"/>
                  </a:cxn>
                  <a:cxn ang="0">
                    <a:pos x="connsiteX3" y="connsiteY3"/>
                  </a:cxn>
                </a:cxnLst>
                <a:rect l="l" t="t" r="r" b="b"/>
                <a:pathLst>
                  <a:path w="60214" h="103466">
                    <a:moveTo>
                      <a:pt x="11873" y="103467"/>
                    </a:moveTo>
                    <a:lnTo>
                      <a:pt x="0" y="96682"/>
                    </a:lnTo>
                    <a:lnTo>
                      <a:pt x="48341" y="0"/>
                    </a:lnTo>
                    <a:lnTo>
                      <a:pt x="60214" y="5937"/>
                    </a:lnTo>
                    <a:close/>
                  </a:path>
                </a:pathLst>
              </a:custGeom>
              <a:solidFill>
                <a:srgbClr val="10C2FF"/>
              </a:solidFill>
              <a:ln w="8467" cap="flat">
                <a:noFill/>
                <a:prstDash val="solid"/>
                <a:miter/>
              </a:ln>
            </p:spPr>
            <p:txBody>
              <a:bodyPr rtlCol="0" anchor="ctr"/>
              <a:lstStyle/>
              <a:p>
                <a:endParaRPr lang="en-US"/>
              </a:p>
            </p:txBody>
          </p:sp>
          <p:sp>
            <p:nvSpPr>
              <p:cNvPr id="584" name="Freeform: Shape 583">
                <a:extLst>
                  <a:ext uri="{FF2B5EF4-FFF2-40B4-BE49-F238E27FC236}">
                    <a16:creationId xmlns:a16="http://schemas.microsoft.com/office/drawing/2014/main" id="{9841948A-D625-40E8-9F7B-72613D414906}"/>
                  </a:ext>
                </a:extLst>
              </p:cNvPr>
              <p:cNvSpPr/>
              <p:nvPr/>
            </p:nvSpPr>
            <p:spPr>
              <a:xfrm>
                <a:off x="1931959" y="4941215"/>
                <a:ext cx="60214" cy="104314"/>
              </a:xfrm>
              <a:custGeom>
                <a:avLst/>
                <a:gdLst>
                  <a:gd name="connsiteX0" fmla="*/ 48341 w 60214"/>
                  <a:gd name="connsiteY0" fmla="*/ 104315 h 104314"/>
                  <a:gd name="connsiteX1" fmla="*/ 0 w 60214"/>
                  <a:gd name="connsiteY1" fmla="*/ 5937 h 104314"/>
                  <a:gd name="connsiteX2" fmla="*/ 11873 w 60214"/>
                  <a:gd name="connsiteY2" fmla="*/ 0 h 104314"/>
                  <a:gd name="connsiteX3" fmla="*/ 60214 w 60214"/>
                  <a:gd name="connsiteY3" fmla="*/ 98378 h 104314"/>
                </a:gdLst>
                <a:ahLst/>
                <a:cxnLst>
                  <a:cxn ang="0">
                    <a:pos x="connsiteX0" y="connsiteY0"/>
                  </a:cxn>
                  <a:cxn ang="0">
                    <a:pos x="connsiteX1" y="connsiteY1"/>
                  </a:cxn>
                  <a:cxn ang="0">
                    <a:pos x="connsiteX2" y="connsiteY2"/>
                  </a:cxn>
                  <a:cxn ang="0">
                    <a:pos x="connsiteX3" y="connsiteY3"/>
                  </a:cxn>
                </a:cxnLst>
                <a:rect l="l" t="t" r="r" b="b"/>
                <a:pathLst>
                  <a:path w="60214" h="104314">
                    <a:moveTo>
                      <a:pt x="48341" y="104315"/>
                    </a:moveTo>
                    <a:lnTo>
                      <a:pt x="0" y="5937"/>
                    </a:lnTo>
                    <a:lnTo>
                      <a:pt x="11873" y="0"/>
                    </a:lnTo>
                    <a:lnTo>
                      <a:pt x="60214" y="98378"/>
                    </a:lnTo>
                    <a:close/>
                  </a:path>
                </a:pathLst>
              </a:custGeom>
              <a:solidFill>
                <a:srgbClr val="10C2FF"/>
              </a:solidFill>
              <a:ln w="8467" cap="flat">
                <a:noFill/>
                <a:prstDash val="solid"/>
                <a:miter/>
              </a:ln>
            </p:spPr>
            <p:txBody>
              <a:bodyPr rtlCol="0" anchor="ctr"/>
              <a:lstStyle/>
              <a:p>
                <a:endParaRPr lang="en-US"/>
              </a:p>
            </p:txBody>
          </p:sp>
          <p:sp>
            <p:nvSpPr>
              <p:cNvPr id="585" name="Freeform: Shape 584">
                <a:extLst>
                  <a:ext uri="{FF2B5EF4-FFF2-40B4-BE49-F238E27FC236}">
                    <a16:creationId xmlns:a16="http://schemas.microsoft.com/office/drawing/2014/main" id="{6721BDD7-9783-4A10-ABD3-0E12AA5FA9C4}"/>
                  </a:ext>
                </a:extLst>
              </p:cNvPr>
              <p:cNvSpPr/>
              <p:nvPr/>
            </p:nvSpPr>
            <p:spPr>
              <a:xfrm>
                <a:off x="1932807" y="5087086"/>
                <a:ext cx="61910" cy="102618"/>
              </a:xfrm>
              <a:custGeom>
                <a:avLst/>
                <a:gdLst>
                  <a:gd name="connsiteX0" fmla="*/ 11873 w 61910"/>
                  <a:gd name="connsiteY0" fmla="*/ 102619 h 102618"/>
                  <a:gd name="connsiteX1" fmla="*/ 0 w 61910"/>
                  <a:gd name="connsiteY1" fmla="*/ 95834 h 102618"/>
                  <a:gd name="connsiteX2" fmla="*/ 50885 w 61910"/>
                  <a:gd name="connsiteY2" fmla="*/ 0 h 102618"/>
                  <a:gd name="connsiteX3" fmla="*/ 61910 w 61910"/>
                  <a:gd name="connsiteY3" fmla="*/ 5937 h 102618"/>
                </a:gdLst>
                <a:ahLst/>
                <a:cxnLst>
                  <a:cxn ang="0">
                    <a:pos x="connsiteX0" y="connsiteY0"/>
                  </a:cxn>
                  <a:cxn ang="0">
                    <a:pos x="connsiteX1" y="connsiteY1"/>
                  </a:cxn>
                  <a:cxn ang="0">
                    <a:pos x="connsiteX2" y="connsiteY2"/>
                  </a:cxn>
                  <a:cxn ang="0">
                    <a:pos x="connsiteX3" y="connsiteY3"/>
                  </a:cxn>
                </a:cxnLst>
                <a:rect l="l" t="t" r="r" b="b"/>
                <a:pathLst>
                  <a:path w="61910" h="102618">
                    <a:moveTo>
                      <a:pt x="11873" y="102619"/>
                    </a:moveTo>
                    <a:lnTo>
                      <a:pt x="0" y="95834"/>
                    </a:lnTo>
                    <a:lnTo>
                      <a:pt x="50885" y="0"/>
                    </a:lnTo>
                    <a:lnTo>
                      <a:pt x="61910" y="5937"/>
                    </a:lnTo>
                    <a:close/>
                  </a:path>
                </a:pathLst>
              </a:custGeom>
              <a:solidFill>
                <a:srgbClr val="10C2FF"/>
              </a:solidFill>
              <a:ln w="8467" cap="flat">
                <a:noFill/>
                <a:prstDash val="solid"/>
                <a:miter/>
              </a:ln>
            </p:spPr>
            <p:txBody>
              <a:bodyPr rtlCol="0" anchor="ctr"/>
              <a:lstStyle/>
              <a:p>
                <a:endParaRPr lang="en-US"/>
              </a:p>
            </p:txBody>
          </p:sp>
          <p:sp>
            <p:nvSpPr>
              <p:cNvPr id="586" name="Freeform: Shape 585">
                <a:extLst>
                  <a:ext uri="{FF2B5EF4-FFF2-40B4-BE49-F238E27FC236}">
                    <a16:creationId xmlns:a16="http://schemas.microsoft.com/office/drawing/2014/main" id="{CDB7452A-0408-4B00-86A5-12A17F41E2FD}"/>
                  </a:ext>
                </a:extLst>
              </p:cNvPr>
              <p:cNvSpPr/>
              <p:nvPr/>
            </p:nvSpPr>
            <p:spPr>
              <a:xfrm>
                <a:off x="1867505" y="5086238"/>
                <a:ext cx="57669" cy="103466"/>
              </a:xfrm>
              <a:custGeom>
                <a:avLst/>
                <a:gdLst>
                  <a:gd name="connsiteX0" fmla="*/ 45797 w 57669"/>
                  <a:gd name="connsiteY0" fmla="*/ 103467 h 103466"/>
                  <a:gd name="connsiteX1" fmla="*/ 0 w 57669"/>
                  <a:gd name="connsiteY1" fmla="*/ 5937 h 103466"/>
                  <a:gd name="connsiteX2" fmla="*/ 11873 w 57669"/>
                  <a:gd name="connsiteY2" fmla="*/ 0 h 103466"/>
                  <a:gd name="connsiteX3" fmla="*/ 57670 w 57669"/>
                  <a:gd name="connsiteY3" fmla="*/ 97530 h 103466"/>
                </a:gdLst>
                <a:ahLst/>
                <a:cxnLst>
                  <a:cxn ang="0">
                    <a:pos x="connsiteX0" y="connsiteY0"/>
                  </a:cxn>
                  <a:cxn ang="0">
                    <a:pos x="connsiteX1" y="connsiteY1"/>
                  </a:cxn>
                  <a:cxn ang="0">
                    <a:pos x="connsiteX2" y="connsiteY2"/>
                  </a:cxn>
                  <a:cxn ang="0">
                    <a:pos x="connsiteX3" y="connsiteY3"/>
                  </a:cxn>
                </a:cxnLst>
                <a:rect l="l" t="t" r="r" b="b"/>
                <a:pathLst>
                  <a:path w="57669" h="103466">
                    <a:moveTo>
                      <a:pt x="45797" y="103467"/>
                    </a:moveTo>
                    <a:lnTo>
                      <a:pt x="0" y="5937"/>
                    </a:lnTo>
                    <a:lnTo>
                      <a:pt x="11873" y="0"/>
                    </a:lnTo>
                    <a:lnTo>
                      <a:pt x="57670" y="97530"/>
                    </a:lnTo>
                    <a:close/>
                  </a:path>
                </a:pathLst>
              </a:custGeom>
              <a:solidFill>
                <a:srgbClr val="10C2FF"/>
              </a:solidFill>
              <a:ln w="8467" cap="flat">
                <a:noFill/>
                <a:prstDash val="solid"/>
                <a:miter/>
              </a:ln>
            </p:spPr>
            <p:txBody>
              <a:bodyPr rtlCol="0" anchor="ctr"/>
              <a:lstStyle/>
              <a:p>
                <a:endParaRPr lang="en-US"/>
              </a:p>
            </p:txBody>
          </p:sp>
          <p:sp>
            <p:nvSpPr>
              <p:cNvPr id="587" name="Freeform: Shape 586">
                <a:extLst>
                  <a:ext uri="{FF2B5EF4-FFF2-40B4-BE49-F238E27FC236}">
                    <a16:creationId xmlns:a16="http://schemas.microsoft.com/office/drawing/2014/main" id="{5F5AD9E2-3C9E-45EC-B4E8-C923A2D7EB0F}"/>
                  </a:ext>
                </a:extLst>
              </p:cNvPr>
              <p:cNvSpPr/>
              <p:nvPr/>
            </p:nvSpPr>
            <p:spPr>
              <a:xfrm>
                <a:off x="1736899" y="4956480"/>
                <a:ext cx="55973" cy="57669"/>
              </a:xfrm>
              <a:custGeom>
                <a:avLst/>
                <a:gdLst>
                  <a:gd name="connsiteX0" fmla="*/ 55974 w 55973"/>
                  <a:gd name="connsiteY0" fmla="*/ 28835 h 57669"/>
                  <a:gd name="connsiteX1" fmla="*/ 27987 w 55973"/>
                  <a:gd name="connsiteY1" fmla="*/ 57670 h 57669"/>
                  <a:gd name="connsiteX2" fmla="*/ 0 w 55973"/>
                  <a:gd name="connsiteY2" fmla="*/ 28835 h 57669"/>
                  <a:gd name="connsiteX3" fmla="*/ 27987 w 55973"/>
                  <a:gd name="connsiteY3" fmla="*/ 0 h 57669"/>
                  <a:gd name="connsiteX4" fmla="*/ 55974 w 55973"/>
                  <a:gd name="connsiteY4" fmla="*/ 28835 h 57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73" h="57669">
                    <a:moveTo>
                      <a:pt x="55974" y="28835"/>
                    </a:moveTo>
                    <a:cubicBezTo>
                      <a:pt x="55974" y="44760"/>
                      <a:pt x="43444" y="57670"/>
                      <a:pt x="27987" y="57670"/>
                    </a:cubicBezTo>
                    <a:cubicBezTo>
                      <a:pt x="12530" y="57670"/>
                      <a:pt x="0" y="44760"/>
                      <a:pt x="0" y="28835"/>
                    </a:cubicBezTo>
                    <a:cubicBezTo>
                      <a:pt x="0" y="12910"/>
                      <a:pt x="12530" y="0"/>
                      <a:pt x="27987" y="0"/>
                    </a:cubicBezTo>
                    <a:cubicBezTo>
                      <a:pt x="43444" y="0"/>
                      <a:pt x="55974" y="12910"/>
                      <a:pt x="55974" y="28835"/>
                    </a:cubicBezTo>
                    <a:close/>
                  </a:path>
                </a:pathLst>
              </a:custGeom>
              <a:solidFill>
                <a:srgbClr val="FFF904"/>
              </a:solidFill>
              <a:ln w="8467" cap="flat">
                <a:noFill/>
                <a:prstDash val="solid"/>
                <a:miter/>
              </a:ln>
            </p:spPr>
            <p:txBody>
              <a:bodyPr rtlCol="0" anchor="ctr"/>
              <a:lstStyle/>
              <a:p>
                <a:endParaRPr lang="en-US"/>
              </a:p>
            </p:txBody>
          </p:sp>
          <p:sp>
            <p:nvSpPr>
              <p:cNvPr id="588" name="Freeform: Shape 587">
                <a:extLst>
                  <a:ext uri="{FF2B5EF4-FFF2-40B4-BE49-F238E27FC236}">
                    <a16:creationId xmlns:a16="http://schemas.microsoft.com/office/drawing/2014/main" id="{C2C88248-385B-4B9E-AAFE-46898E969AEB}"/>
                  </a:ext>
                </a:extLst>
              </p:cNvPr>
              <p:cNvSpPr/>
              <p:nvPr/>
            </p:nvSpPr>
            <p:spPr>
              <a:xfrm>
                <a:off x="1903124" y="4893722"/>
                <a:ext cx="55973" cy="57669"/>
              </a:xfrm>
              <a:custGeom>
                <a:avLst/>
                <a:gdLst>
                  <a:gd name="connsiteX0" fmla="*/ 55974 w 55973"/>
                  <a:gd name="connsiteY0" fmla="*/ 28835 h 57669"/>
                  <a:gd name="connsiteX1" fmla="*/ 27987 w 55973"/>
                  <a:gd name="connsiteY1" fmla="*/ 57670 h 57669"/>
                  <a:gd name="connsiteX2" fmla="*/ 0 w 55973"/>
                  <a:gd name="connsiteY2" fmla="*/ 28835 h 57669"/>
                  <a:gd name="connsiteX3" fmla="*/ 27987 w 55973"/>
                  <a:gd name="connsiteY3" fmla="*/ 0 h 57669"/>
                  <a:gd name="connsiteX4" fmla="*/ 55974 w 55973"/>
                  <a:gd name="connsiteY4" fmla="*/ 28835 h 57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73" h="57669">
                    <a:moveTo>
                      <a:pt x="55974" y="28835"/>
                    </a:moveTo>
                    <a:cubicBezTo>
                      <a:pt x="55974" y="44760"/>
                      <a:pt x="43444" y="57670"/>
                      <a:pt x="27987" y="57670"/>
                    </a:cubicBezTo>
                    <a:cubicBezTo>
                      <a:pt x="12530" y="57670"/>
                      <a:pt x="0" y="44760"/>
                      <a:pt x="0" y="28835"/>
                    </a:cubicBezTo>
                    <a:cubicBezTo>
                      <a:pt x="0" y="12910"/>
                      <a:pt x="12530" y="0"/>
                      <a:pt x="27987" y="0"/>
                    </a:cubicBezTo>
                    <a:cubicBezTo>
                      <a:pt x="43444" y="0"/>
                      <a:pt x="55974" y="12910"/>
                      <a:pt x="55974" y="28835"/>
                    </a:cubicBezTo>
                    <a:close/>
                  </a:path>
                </a:pathLst>
              </a:custGeom>
              <a:solidFill>
                <a:srgbClr val="FFF904"/>
              </a:solidFill>
              <a:ln w="8467" cap="flat">
                <a:noFill/>
                <a:prstDash val="solid"/>
                <a:miter/>
              </a:ln>
            </p:spPr>
            <p:txBody>
              <a:bodyPr rtlCol="0" anchor="ctr"/>
              <a:lstStyle/>
              <a:p>
                <a:endParaRPr lang="en-US"/>
              </a:p>
            </p:txBody>
          </p:sp>
          <p:sp>
            <p:nvSpPr>
              <p:cNvPr id="589" name="Freeform: Shape 588">
                <a:extLst>
                  <a:ext uri="{FF2B5EF4-FFF2-40B4-BE49-F238E27FC236}">
                    <a16:creationId xmlns:a16="http://schemas.microsoft.com/office/drawing/2014/main" id="{DA4BAC36-7A92-4AD9-ACF4-F1AA5EE692C3}"/>
                  </a:ext>
                </a:extLst>
              </p:cNvPr>
              <p:cNvSpPr/>
              <p:nvPr/>
            </p:nvSpPr>
            <p:spPr>
              <a:xfrm>
                <a:off x="1836973" y="5039593"/>
                <a:ext cx="55973" cy="57669"/>
              </a:xfrm>
              <a:custGeom>
                <a:avLst/>
                <a:gdLst>
                  <a:gd name="connsiteX0" fmla="*/ 55974 w 55973"/>
                  <a:gd name="connsiteY0" fmla="*/ 28835 h 57669"/>
                  <a:gd name="connsiteX1" fmla="*/ 27987 w 55973"/>
                  <a:gd name="connsiteY1" fmla="*/ 57670 h 57669"/>
                  <a:gd name="connsiteX2" fmla="*/ 0 w 55973"/>
                  <a:gd name="connsiteY2" fmla="*/ 28835 h 57669"/>
                  <a:gd name="connsiteX3" fmla="*/ 27987 w 55973"/>
                  <a:gd name="connsiteY3" fmla="*/ 0 h 57669"/>
                  <a:gd name="connsiteX4" fmla="*/ 55974 w 55973"/>
                  <a:gd name="connsiteY4" fmla="*/ 28835 h 57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73" h="57669">
                    <a:moveTo>
                      <a:pt x="55974" y="28835"/>
                    </a:moveTo>
                    <a:cubicBezTo>
                      <a:pt x="55974" y="44760"/>
                      <a:pt x="43444" y="57670"/>
                      <a:pt x="27987" y="57670"/>
                    </a:cubicBezTo>
                    <a:cubicBezTo>
                      <a:pt x="12530" y="57670"/>
                      <a:pt x="0" y="44760"/>
                      <a:pt x="0" y="28835"/>
                    </a:cubicBezTo>
                    <a:cubicBezTo>
                      <a:pt x="0" y="12910"/>
                      <a:pt x="12530" y="0"/>
                      <a:pt x="27987" y="0"/>
                    </a:cubicBezTo>
                    <a:cubicBezTo>
                      <a:pt x="43444" y="0"/>
                      <a:pt x="55974" y="12910"/>
                      <a:pt x="55974" y="28835"/>
                    </a:cubicBezTo>
                    <a:close/>
                  </a:path>
                </a:pathLst>
              </a:custGeom>
              <a:solidFill>
                <a:srgbClr val="FFF904"/>
              </a:solidFill>
              <a:ln w="8467" cap="flat">
                <a:noFill/>
                <a:prstDash val="solid"/>
                <a:miter/>
              </a:ln>
            </p:spPr>
            <p:txBody>
              <a:bodyPr rtlCol="0" anchor="ctr"/>
              <a:lstStyle/>
              <a:p>
                <a:endParaRPr lang="en-US"/>
              </a:p>
            </p:txBody>
          </p:sp>
          <p:sp>
            <p:nvSpPr>
              <p:cNvPr id="590" name="Freeform: Shape 589">
                <a:extLst>
                  <a:ext uri="{FF2B5EF4-FFF2-40B4-BE49-F238E27FC236}">
                    <a16:creationId xmlns:a16="http://schemas.microsoft.com/office/drawing/2014/main" id="{6470DCBF-E167-408C-B877-7704CD5F762B}"/>
                  </a:ext>
                </a:extLst>
              </p:cNvPr>
              <p:cNvSpPr/>
              <p:nvPr/>
            </p:nvSpPr>
            <p:spPr>
              <a:xfrm>
                <a:off x="1970123" y="5038745"/>
                <a:ext cx="55973" cy="57669"/>
              </a:xfrm>
              <a:custGeom>
                <a:avLst/>
                <a:gdLst>
                  <a:gd name="connsiteX0" fmla="*/ 55974 w 55973"/>
                  <a:gd name="connsiteY0" fmla="*/ 28835 h 57669"/>
                  <a:gd name="connsiteX1" fmla="*/ 27987 w 55973"/>
                  <a:gd name="connsiteY1" fmla="*/ 57670 h 57669"/>
                  <a:gd name="connsiteX2" fmla="*/ 0 w 55973"/>
                  <a:gd name="connsiteY2" fmla="*/ 28835 h 57669"/>
                  <a:gd name="connsiteX3" fmla="*/ 27987 w 55973"/>
                  <a:gd name="connsiteY3" fmla="*/ 0 h 57669"/>
                  <a:gd name="connsiteX4" fmla="*/ 55974 w 55973"/>
                  <a:gd name="connsiteY4" fmla="*/ 28835 h 57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73" h="57669">
                    <a:moveTo>
                      <a:pt x="55974" y="28835"/>
                    </a:moveTo>
                    <a:cubicBezTo>
                      <a:pt x="55974" y="44760"/>
                      <a:pt x="43444" y="57670"/>
                      <a:pt x="27987" y="57670"/>
                    </a:cubicBezTo>
                    <a:cubicBezTo>
                      <a:pt x="12530" y="57670"/>
                      <a:pt x="0" y="44760"/>
                      <a:pt x="0" y="28835"/>
                    </a:cubicBezTo>
                    <a:cubicBezTo>
                      <a:pt x="0" y="12910"/>
                      <a:pt x="12530" y="0"/>
                      <a:pt x="27987" y="0"/>
                    </a:cubicBezTo>
                    <a:cubicBezTo>
                      <a:pt x="43444" y="0"/>
                      <a:pt x="55974" y="12910"/>
                      <a:pt x="55974" y="28835"/>
                    </a:cubicBezTo>
                    <a:close/>
                  </a:path>
                </a:pathLst>
              </a:custGeom>
              <a:solidFill>
                <a:srgbClr val="FFF904"/>
              </a:solidFill>
              <a:ln w="8467" cap="flat">
                <a:noFill/>
                <a:prstDash val="solid"/>
                <a:miter/>
              </a:ln>
            </p:spPr>
            <p:txBody>
              <a:bodyPr rtlCol="0" anchor="ctr"/>
              <a:lstStyle/>
              <a:p>
                <a:endParaRPr lang="en-US"/>
              </a:p>
            </p:txBody>
          </p:sp>
          <p:sp>
            <p:nvSpPr>
              <p:cNvPr id="591" name="Freeform: Shape 590">
                <a:extLst>
                  <a:ext uri="{FF2B5EF4-FFF2-40B4-BE49-F238E27FC236}">
                    <a16:creationId xmlns:a16="http://schemas.microsoft.com/office/drawing/2014/main" id="{0C9E2814-9BF2-4453-B271-5025F4E25CBA}"/>
                  </a:ext>
                </a:extLst>
              </p:cNvPr>
              <p:cNvSpPr/>
              <p:nvPr/>
            </p:nvSpPr>
            <p:spPr>
              <a:xfrm>
                <a:off x="2069350" y="4956480"/>
                <a:ext cx="55973" cy="57669"/>
              </a:xfrm>
              <a:custGeom>
                <a:avLst/>
                <a:gdLst>
                  <a:gd name="connsiteX0" fmla="*/ 55974 w 55973"/>
                  <a:gd name="connsiteY0" fmla="*/ 28835 h 57669"/>
                  <a:gd name="connsiteX1" fmla="*/ 27987 w 55973"/>
                  <a:gd name="connsiteY1" fmla="*/ 57670 h 57669"/>
                  <a:gd name="connsiteX2" fmla="*/ 0 w 55973"/>
                  <a:gd name="connsiteY2" fmla="*/ 28835 h 57669"/>
                  <a:gd name="connsiteX3" fmla="*/ 27987 w 55973"/>
                  <a:gd name="connsiteY3" fmla="*/ 0 h 57669"/>
                  <a:gd name="connsiteX4" fmla="*/ 55974 w 55973"/>
                  <a:gd name="connsiteY4" fmla="*/ 28835 h 57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73" h="57669">
                    <a:moveTo>
                      <a:pt x="55974" y="28835"/>
                    </a:moveTo>
                    <a:cubicBezTo>
                      <a:pt x="55974" y="44760"/>
                      <a:pt x="43444" y="57670"/>
                      <a:pt x="27987" y="57670"/>
                    </a:cubicBezTo>
                    <a:cubicBezTo>
                      <a:pt x="12530" y="57670"/>
                      <a:pt x="0" y="44760"/>
                      <a:pt x="0" y="28835"/>
                    </a:cubicBezTo>
                    <a:cubicBezTo>
                      <a:pt x="0" y="12910"/>
                      <a:pt x="12530" y="0"/>
                      <a:pt x="27987" y="0"/>
                    </a:cubicBezTo>
                    <a:cubicBezTo>
                      <a:pt x="43444" y="0"/>
                      <a:pt x="55974" y="12910"/>
                      <a:pt x="55974" y="28835"/>
                    </a:cubicBezTo>
                    <a:close/>
                  </a:path>
                </a:pathLst>
              </a:custGeom>
              <a:solidFill>
                <a:srgbClr val="FFF904"/>
              </a:solidFill>
              <a:ln w="8467" cap="flat">
                <a:noFill/>
                <a:prstDash val="solid"/>
                <a:miter/>
              </a:ln>
            </p:spPr>
            <p:txBody>
              <a:bodyPr rtlCol="0" anchor="ctr"/>
              <a:lstStyle/>
              <a:p>
                <a:endParaRPr lang="en-US"/>
              </a:p>
            </p:txBody>
          </p:sp>
          <p:sp>
            <p:nvSpPr>
              <p:cNvPr id="592" name="Freeform: Shape 591">
                <a:extLst>
                  <a:ext uri="{FF2B5EF4-FFF2-40B4-BE49-F238E27FC236}">
                    <a16:creationId xmlns:a16="http://schemas.microsoft.com/office/drawing/2014/main" id="{F8314DC3-C912-43AD-9822-AF77835A8633}"/>
                  </a:ext>
                </a:extLst>
              </p:cNvPr>
              <p:cNvSpPr/>
              <p:nvPr/>
            </p:nvSpPr>
            <p:spPr>
              <a:xfrm>
                <a:off x="1920086" y="5106592"/>
                <a:ext cx="20354" cy="20354"/>
              </a:xfrm>
              <a:custGeom>
                <a:avLst/>
                <a:gdLst>
                  <a:gd name="connsiteX0" fmla="*/ 20354 w 20354"/>
                  <a:gd name="connsiteY0" fmla="*/ 10177 h 20354"/>
                  <a:gd name="connsiteX1" fmla="*/ 10177 w 20354"/>
                  <a:gd name="connsiteY1" fmla="*/ 20354 h 20354"/>
                  <a:gd name="connsiteX2" fmla="*/ 0 w 20354"/>
                  <a:gd name="connsiteY2" fmla="*/ 10177 h 20354"/>
                  <a:gd name="connsiteX3" fmla="*/ 10177 w 20354"/>
                  <a:gd name="connsiteY3" fmla="*/ 0 h 20354"/>
                  <a:gd name="connsiteX4" fmla="*/ 20354 w 20354"/>
                  <a:gd name="connsiteY4" fmla="*/ 10177 h 2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54" h="20354">
                    <a:moveTo>
                      <a:pt x="20354" y="10177"/>
                    </a:moveTo>
                    <a:cubicBezTo>
                      <a:pt x="20354" y="15798"/>
                      <a:pt x="15798" y="20354"/>
                      <a:pt x="10177" y="20354"/>
                    </a:cubicBezTo>
                    <a:cubicBezTo>
                      <a:pt x="4556" y="20354"/>
                      <a:pt x="0" y="15798"/>
                      <a:pt x="0" y="10177"/>
                    </a:cubicBezTo>
                    <a:cubicBezTo>
                      <a:pt x="0" y="4556"/>
                      <a:pt x="4556" y="0"/>
                      <a:pt x="10177" y="0"/>
                    </a:cubicBezTo>
                    <a:cubicBezTo>
                      <a:pt x="15798" y="0"/>
                      <a:pt x="20354" y="4556"/>
                      <a:pt x="20354" y="10177"/>
                    </a:cubicBezTo>
                    <a:close/>
                  </a:path>
                </a:pathLst>
              </a:custGeom>
              <a:solidFill>
                <a:srgbClr val="000000"/>
              </a:solidFill>
              <a:ln w="8467" cap="flat">
                <a:noFill/>
                <a:prstDash val="solid"/>
                <a:miter/>
              </a:ln>
            </p:spPr>
            <p:txBody>
              <a:bodyPr rtlCol="0" anchor="ctr"/>
              <a:lstStyle/>
              <a:p>
                <a:endParaRPr lang="en-US"/>
              </a:p>
            </p:txBody>
          </p:sp>
          <p:sp>
            <p:nvSpPr>
              <p:cNvPr id="593" name="Freeform: Shape 592">
                <a:extLst>
                  <a:ext uri="{FF2B5EF4-FFF2-40B4-BE49-F238E27FC236}">
                    <a16:creationId xmlns:a16="http://schemas.microsoft.com/office/drawing/2014/main" id="{2AFA3A96-D2E3-4DF0-A680-39534AB193CA}"/>
                  </a:ext>
                </a:extLst>
              </p:cNvPr>
              <p:cNvSpPr/>
              <p:nvPr/>
            </p:nvSpPr>
            <p:spPr>
              <a:xfrm>
                <a:off x="1920086" y="5006518"/>
                <a:ext cx="20354" cy="20354"/>
              </a:xfrm>
              <a:custGeom>
                <a:avLst/>
                <a:gdLst>
                  <a:gd name="connsiteX0" fmla="*/ 20354 w 20354"/>
                  <a:gd name="connsiteY0" fmla="*/ 10177 h 20354"/>
                  <a:gd name="connsiteX1" fmla="*/ 10177 w 20354"/>
                  <a:gd name="connsiteY1" fmla="*/ 20354 h 20354"/>
                  <a:gd name="connsiteX2" fmla="*/ 0 w 20354"/>
                  <a:gd name="connsiteY2" fmla="*/ 10177 h 20354"/>
                  <a:gd name="connsiteX3" fmla="*/ 10177 w 20354"/>
                  <a:gd name="connsiteY3" fmla="*/ 0 h 20354"/>
                  <a:gd name="connsiteX4" fmla="*/ 20354 w 20354"/>
                  <a:gd name="connsiteY4" fmla="*/ 10177 h 2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54" h="20354">
                    <a:moveTo>
                      <a:pt x="20354" y="10177"/>
                    </a:moveTo>
                    <a:cubicBezTo>
                      <a:pt x="20354" y="15798"/>
                      <a:pt x="15798" y="20354"/>
                      <a:pt x="10177" y="20354"/>
                    </a:cubicBezTo>
                    <a:cubicBezTo>
                      <a:pt x="4556" y="20354"/>
                      <a:pt x="0" y="15798"/>
                      <a:pt x="0" y="10177"/>
                    </a:cubicBezTo>
                    <a:cubicBezTo>
                      <a:pt x="0" y="4556"/>
                      <a:pt x="4556" y="0"/>
                      <a:pt x="10177" y="0"/>
                    </a:cubicBezTo>
                    <a:cubicBezTo>
                      <a:pt x="15798" y="0"/>
                      <a:pt x="20354" y="4556"/>
                      <a:pt x="20354" y="10177"/>
                    </a:cubicBezTo>
                    <a:close/>
                  </a:path>
                </a:pathLst>
              </a:custGeom>
              <a:solidFill>
                <a:srgbClr val="000000"/>
              </a:solidFill>
              <a:ln w="8467" cap="flat">
                <a:noFill/>
                <a:prstDash val="solid"/>
                <a:miter/>
              </a:ln>
            </p:spPr>
            <p:txBody>
              <a:bodyPr rtlCol="0" anchor="ctr"/>
              <a:lstStyle/>
              <a:p>
                <a:endParaRPr lang="en-US"/>
              </a:p>
            </p:txBody>
          </p:sp>
          <p:sp>
            <p:nvSpPr>
              <p:cNvPr id="594" name="Freeform: Shape 593">
                <a:extLst>
                  <a:ext uri="{FF2B5EF4-FFF2-40B4-BE49-F238E27FC236}">
                    <a16:creationId xmlns:a16="http://schemas.microsoft.com/office/drawing/2014/main" id="{094B8FEE-D0BE-4113-9D91-EC7D0311B53E}"/>
                  </a:ext>
                </a:extLst>
              </p:cNvPr>
              <p:cNvSpPr/>
              <p:nvPr/>
            </p:nvSpPr>
            <p:spPr>
              <a:xfrm>
                <a:off x="1837821" y="5130338"/>
                <a:ext cx="20354" cy="20354"/>
              </a:xfrm>
              <a:custGeom>
                <a:avLst/>
                <a:gdLst>
                  <a:gd name="connsiteX0" fmla="*/ 20354 w 20354"/>
                  <a:gd name="connsiteY0" fmla="*/ 10177 h 20354"/>
                  <a:gd name="connsiteX1" fmla="*/ 10177 w 20354"/>
                  <a:gd name="connsiteY1" fmla="*/ 20354 h 20354"/>
                  <a:gd name="connsiteX2" fmla="*/ 0 w 20354"/>
                  <a:gd name="connsiteY2" fmla="*/ 10177 h 20354"/>
                  <a:gd name="connsiteX3" fmla="*/ 10177 w 20354"/>
                  <a:gd name="connsiteY3" fmla="*/ 0 h 20354"/>
                  <a:gd name="connsiteX4" fmla="*/ 20354 w 20354"/>
                  <a:gd name="connsiteY4" fmla="*/ 10177 h 2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54" h="20354">
                    <a:moveTo>
                      <a:pt x="20354" y="10177"/>
                    </a:moveTo>
                    <a:cubicBezTo>
                      <a:pt x="20354" y="15798"/>
                      <a:pt x="15798" y="20354"/>
                      <a:pt x="10177" y="20354"/>
                    </a:cubicBezTo>
                    <a:cubicBezTo>
                      <a:pt x="4556" y="20354"/>
                      <a:pt x="0" y="15798"/>
                      <a:pt x="0" y="10177"/>
                    </a:cubicBezTo>
                    <a:cubicBezTo>
                      <a:pt x="0" y="4556"/>
                      <a:pt x="4556" y="0"/>
                      <a:pt x="10177" y="0"/>
                    </a:cubicBezTo>
                    <a:cubicBezTo>
                      <a:pt x="15798" y="0"/>
                      <a:pt x="20354" y="4557"/>
                      <a:pt x="20354" y="10177"/>
                    </a:cubicBezTo>
                    <a:close/>
                  </a:path>
                </a:pathLst>
              </a:custGeom>
              <a:solidFill>
                <a:srgbClr val="000000"/>
              </a:solidFill>
              <a:ln w="8467" cap="flat">
                <a:noFill/>
                <a:prstDash val="solid"/>
                <a:miter/>
              </a:ln>
            </p:spPr>
            <p:txBody>
              <a:bodyPr rtlCol="0" anchor="ctr"/>
              <a:lstStyle/>
              <a:p>
                <a:endParaRPr lang="en-US"/>
              </a:p>
            </p:txBody>
          </p:sp>
          <p:sp>
            <p:nvSpPr>
              <p:cNvPr id="595" name="Freeform: Shape 594">
                <a:extLst>
                  <a:ext uri="{FF2B5EF4-FFF2-40B4-BE49-F238E27FC236}">
                    <a16:creationId xmlns:a16="http://schemas.microsoft.com/office/drawing/2014/main" id="{12ECE3CE-FD5D-4E08-AA5E-56DA6E0210E1}"/>
                  </a:ext>
                </a:extLst>
              </p:cNvPr>
              <p:cNvSpPr/>
              <p:nvPr/>
            </p:nvSpPr>
            <p:spPr>
              <a:xfrm>
                <a:off x="1787784" y="5058251"/>
                <a:ext cx="20354" cy="20354"/>
              </a:xfrm>
              <a:custGeom>
                <a:avLst/>
                <a:gdLst>
                  <a:gd name="connsiteX0" fmla="*/ 20354 w 20354"/>
                  <a:gd name="connsiteY0" fmla="*/ 10177 h 20354"/>
                  <a:gd name="connsiteX1" fmla="*/ 10177 w 20354"/>
                  <a:gd name="connsiteY1" fmla="*/ 20354 h 20354"/>
                  <a:gd name="connsiteX2" fmla="*/ 0 w 20354"/>
                  <a:gd name="connsiteY2" fmla="*/ 10177 h 20354"/>
                  <a:gd name="connsiteX3" fmla="*/ 10177 w 20354"/>
                  <a:gd name="connsiteY3" fmla="*/ 0 h 20354"/>
                  <a:gd name="connsiteX4" fmla="*/ 20354 w 20354"/>
                  <a:gd name="connsiteY4" fmla="*/ 10177 h 2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54" h="20354">
                    <a:moveTo>
                      <a:pt x="20354" y="10177"/>
                    </a:moveTo>
                    <a:cubicBezTo>
                      <a:pt x="20354" y="15798"/>
                      <a:pt x="15798" y="20354"/>
                      <a:pt x="10177" y="20354"/>
                    </a:cubicBezTo>
                    <a:cubicBezTo>
                      <a:pt x="4556" y="20354"/>
                      <a:pt x="0" y="15798"/>
                      <a:pt x="0" y="10177"/>
                    </a:cubicBezTo>
                    <a:cubicBezTo>
                      <a:pt x="0" y="4556"/>
                      <a:pt x="4556" y="0"/>
                      <a:pt x="10177" y="0"/>
                    </a:cubicBezTo>
                    <a:cubicBezTo>
                      <a:pt x="15798" y="0"/>
                      <a:pt x="20354" y="4556"/>
                      <a:pt x="20354" y="10177"/>
                    </a:cubicBezTo>
                    <a:close/>
                  </a:path>
                </a:pathLst>
              </a:custGeom>
              <a:solidFill>
                <a:srgbClr val="000000"/>
              </a:solidFill>
              <a:ln w="8467" cap="flat">
                <a:noFill/>
                <a:prstDash val="solid"/>
                <a:miter/>
              </a:ln>
            </p:spPr>
            <p:txBody>
              <a:bodyPr rtlCol="0" anchor="ctr"/>
              <a:lstStyle/>
              <a:p>
                <a:endParaRPr lang="en-US"/>
              </a:p>
            </p:txBody>
          </p:sp>
          <p:sp>
            <p:nvSpPr>
              <p:cNvPr id="596" name="Freeform: Shape 595">
                <a:extLst>
                  <a:ext uri="{FF2B5EF4-FFF2-40B4-BE49-F238E27FC236}">
                    <a16:creationId xmlns:a16="http://schemas.microsoft.com/office/drawing/2014/main" id="{A4FB9BDF-F5C8-4127-86CC-101F6515B62B}"/>
                  </a:ext>
                </a:extLst>
              </p:cNvPr>
              <p:cNvSpPr/>
              <p:nvPr/>
            </p:nvSpPr>
            <p:spPr>
              <a:xfrm>
                <a:off x="2052388" y="5058251"/>
                <a:ext cx="20354" cy="20354"/>
              </a:xfrm>
              <a:custGeom>
                <a:avLst/>
                <a:gdLst>
                  <a:gd name="connsiteX0" fmla="*/ 20354 w 20354"/>
                  <a:gd name="connsiteY0" fmla="*/ 10177 h 20354"/>
                  <a:gd name="connsiteX1" fmla="*/ 10177 w 20354"/>
                  <a:gd name="connsiteY1" fmla="*/ 20354 h 20354"/>
                  <a:gd name="connsiteX2" fmla="*/ 0 w 20354"/>
                  <a:gd name="connsiteY2" fmla="*/ 10177 h 20354"/>
                  <a:gd name="connsiteX3" fmla="*/ 10177 w 20354"/>
                  <a:gd name="connsiteY3" fmla="*/ 0 h 20354"/>
                  <a:gd name="connsiteX4" fmla="*/ 20354 w 20354"/>
                  <a:gd name="connsiteY4" fmla="*/ 10177 h 2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54" h="20354">
                    <a:moveTo>
                      <a:pt x="20354" y="10177"/>
                    </a:moveTo>
                    <a:cubicBezTo>
                      <a:pt x="20354" y="15798"/>
                      <a:pt x="15798" y="20354"/>
                      <a:pt x="10177" y="20354"/>
                    </a:cubicBezTo>
                    <a:cubicBezTo>
                      <a:pt x="4556" y="20354"/>
                      <a:pt x="0" y="15798"/>
                      <a:pt x="0" y="10177"/>
                    </a:cubicBezTo>
                    <a:cubicBezTo>
                      <a:pt x="0" y="4556"/>
                      <a:pt x="4556" y="0"/>
                      <a:pt x="10177" y="0"/>
                    </a:cubicBezTo>
                    <a:cubicBezTo>
                      <a:pt x="15798" y="0"/>
                      <a:pt x="20354" y="4556"/>
                      <a:pt x="20354" y="10177"/>
                    </a:cubicBezTo>
                    <a:close/>
                  </a:path>
                </a:pathLst>
              </a:custGeom>
              <a:solidFill>
                <a:srgbClr val="000000"/>
              </a:solidFill>
              <a:ln w="8467" cap="flat">
                <a:noFill/>
                <a:prstDash val="solid"/>
                <a:miter/>
              </a:ln>
            </p:spPr>
            <p:txBody>
              <a:bodyPr rtlCol="0" anchor="ctr"/>
              <a:lstStyle/>
              <a:p>
                <a:endParaRPr lang="en-US"/>
              </a:p>
            </p:txBody>
          </p:sp>
          <p:sp>
            <p:nvSpPr>
              <p:cNvPr id="597" name="Freeform: Shape 596">
                <a:extLst>
                  <a:ext uri="{FF2B5EF4-FFF2-40B4-BE49-F238E27FC236}">
                    <a16:creationId xmlns:a16="http://schemas.microsoft.com/office/drawing/2014/main" id="{B7122593-96B0-4CC2-87D3-DC985F123CD4}"/>
                  </a:ext>
                </a:extLst>
              </p:cNvPr>
              <p:cNvSpPr/>
              <p:nvPr/>
            </p:nvSpPr>
            <p:spPr>
              <a:xfrm>
                <a:off x="2003199" y="5130338"/>
                <a:ext cx="20354" cy="20354"/>
              </a:xfrm>
              <a:custGeom>
                <a:avLst/>
                <a:gdLst>
                  <a:gd name="connsiteX0" fmla="*/ 20354 w 20354"/>
                  <a:gd name="connsiteY0" fmla="*/ 10177 h 20354"/>
                  <a:gd name="connsiteX1" fmla="*/ 10177 w 20354"/>
                  <a:gd name="connsiteY1" fmla="*/ 20354 h 20354"/>
                  <a:gd name="connsiteX2" fmla="*/ 0 w 20354"/>
                  <a:gd name="connsiteY2" fmla="*/ 10177 h 20354"/>
                  <a:gd name="connsiteX3" fmla="*/ 10177 w 20354"/>
                  <a:gd name="connsiteY3" fmla="*/ 0 h 20354"/>
                  <a:gd name="connsiteX4" fmla="*/ 20354 w 20354"/>
                  <a:gd name="connsiteY4" fmla="*/ 10177 h 2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54" h="20354">
                    <a:moveTo>
                      <a:pt x="20354" y="10177"/>
                    </a:moveTo>
                    <a:cubicBezTo>
                      <a:pt x="20354" y="15798"/>
                      <a:pt x="15798" y="20354"/>
                      <a:pt x="10177" y="20354"/>
                    </a:cubicBezTo>
                    <a:cubicBezTo>
                      <a:pt x="4556" y="20354"/>
                      <a:pt x="0" y="15798"/>
                      <a:pt x="0" y="10177"/>
                    </a:cubicBezTo>
                    <a:cubicBezTo>
                      <a:pt x="0" y="4556"/>
                      <a:pt x="4556" y="0"/>
                      <a:pt x="10177" y="0"/>
                    </a:cubicBezTo>
                    <a:cubicBezTo>
                      <a:pt x="15798" y="0"/>
                      <a:pt x="20354" y="4557"/>
                      <a:pt x="20354" y="10177"/>
                    </a:cubicBezTo>
                    <a:close/>
                  </a:path>
                </a:pathLst>
              </a:custGeom>
              <a:solidFill>
                <a:srgbClr val="000000"/>
              </a:solidFill>
              <a:ln w="8467" cap="flat">
                <a:noFill/>
                <a:prstDash val="solid"/>
                <a:miter/>
              </a:ln>
            </p:spPr>
            <p:txBody>
              <a:bodyPr rtlCol="0" anchor="ctr"/>
              <a:lstStyle/>
              <a:p>
                <a:endParaRPr lang="en-US"/>
              </a:p>
            </p:txBody>
          </p:sp>
          <p:sp>
            <p:nvSpPr>
              <p:cNvPr id="598" name="Freeform: Shape 597">
                <a:extLst>
                  <a:ext uri="{FF2B5EF4-FFF2-40B4-BE49-F238E27FC236}">
                    <a16:creationId xmlns:a16="http://schemas.microsoft.com/office/drawing/2014/main" id="{97C1EC82-CCF6-417D-B7DD-7196448BEEA1}"/>
                  </a:ext>
                </a:extLst>
              </p:cNvPr>
              <p:cNvSpPr/>
              <p:nvPr/>
            </p:nvSpPr>
            <p:spPr>
              <a:xfrm>
                <a:off x="1837821" y="4983619"/>
                <a:ext cx="20354" cy="20354"/>
              </a:xfrm>
              <a:custGeom>
                <a:avLst/>
                <a:gdLst>
                  <a:gd name="connsiteX0" fmla="*/ 20354 w 20354"/>
                  <a:gd name="connsiteY0" fmla="*/ 10177 h 20354"/>
                  <a:gd name="connsiteX1" fmla="*/ 10177 w 20354"/>
                  <a:gd name="connsiteY1" fmla="*/ 20354 h 20354"/>
                  <a:gd name="connsiteX2" fmla="*/ 0 w 20354"/>
                  <a:gd name="connsiteY2" fmla="*/ 10177 h 20354"/>
                  <a:gd name="connsiteX3" fmla="*/ 10177 w 20354"/>
                  <a:gd name="connsiteY3" fmla="*/ 0 h 20354"/>
                  <a:gd name="connsiteX4" fmla="*/ 20354 w 20354"/>
                  <a:gd name="connsiteY4" fmla="*/ 10177 h 2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54" h="20354">
                    <a:moveTo>
                      <a:pt x="20354" y="10177"/>
                    </a:moveTo>
                    <a:cubicBezTo>
                      <a:pt x="20354" y="15798"/>
                      <a:pt x="15798" y="20354"/>
                      <a:pt x="10177" y="20354"/>
                    </a:cubicBezTo>
                    <a:cubicBezTo>
                      <a:pt x="4556" y="20354"/>
                      <a:pt x="0" y="15798"/>
                      <a:pt x="0" y="10177"/>
                    </a:cubicBezTo>
                    <a:cubicBezTo>
                      <a:pt x="0" y="4556"/>
                      <a:pt x="4556" y="0"/>
                      <a:pt x="10177" y="0"/>
                    </a:cubicBezTo>
                    <a:cubicBezTo>
                      <a:pt x="15798" y="0"/>
                      <a:pt x="20354" y="4556"/>
                      <a:pt x="20354" y="10177"/>
                    </a:cubicBezTo>
                    <a:close/>
                  </a:path>
                </a:pathLst>
              </a:custGeom>
              <a:solidFill>
                <a:srgbClr val="000000"/>
              </a:solidFill>
              <a:ln w="8467" cap="flat">
                <a:noFill/>
                <a:prstDash val="solid"/>
                <a:miter/>
              </a:ln>
            </p:spPr>
            <p:txBody>
              <a:bodyPr rtlCol="0" anchor="ctr"/>
              <a:lstStyle/>
              <a:p>
                <a:endParaRPr lang="en-US"/>
              </a:p>
            </p:txBody>
          </p:sp>
          <p:sp>
            <p:nvSpPr>
              <p:cNvPr id="599" name="Freeform: Shape 598">
                <a:extLst>
                  <a:ext uri="{FF2B5EF4-FFF2-40B4-BE49-F238E27FC236}">
                    <a16:creationId xmlns:a16="http://schemas.microsoft.com/office/drawing/2014/main" id="{F3229A2C-0FDC-4C21-BD65-F48260CC97C9}"/>
                  </a:ext>
                </a:extLst>
              </p:cNvPr>
              <p:cNvSpPr/>
              <p:nvPr/>
            </p:nvSpPr>
            <p:spPr>
              <a:xfrm>
                <a:off x="2003199" y="4983619"/>
                <a:ext cx="20354" cy="20354"/>
              </a:xfrm>
              <a:custGeom>
                <a:avLst/>
                <a:gdLst>
                  <a:gd name="connsiteX0" fmla="*/ 20354 w 20354"/>
                  <a:gd name="connsiteY0" fmla="*/ 10177 h 20354"/>
                  <a:gd name="connsiteX1" fmla="*/ 10177 w 20354"/>
                  <a:gd name="connsiteY1" fmla="*/ 20354 h 20354"/>
                  <a:gd name="connsiteX2" fmla="*/ 0 w 20354"/>
                  <a:gd name="connsiteY2" fmla="*/ 10177 h 20354"/>
                  <a:gd name="connsiteX3" fmla="*/ 10177 w 20354"/>
                  <a:gd name="connsiteY3" fmla="*/ 0 h 20354"/>
                  <a:gd name="connsiteX4" fmla="*/ 20354 w 20354"/>
                  <a:gd name="connsiteY4" fmla="*/ 10177 h 2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54" h="20354">
                    <a:moveTo>
                      <a:pt x="20354" y="10177"/>
                    </a:moveTo>
                    <a:cubicBezTo>
                      <a:pt x="20354" y="15798"/>
                      <a:pt x="15798" y="20354"/>
                      <a:pt x="10177" y="20354"/>
                    </a:cubicBezTo>
                    <a:cubicBezTo>
                      <a:pt x="4556" y="20354"/>
                      <a:pt x="0" y="15798"/>
                      <a:pt x="0" y="10177"/>
                    </a:cubicBezTo>
                    <a:cubicBezTo>
                      <a:pt x="0" y="4556"/>
                      <a:pt x="4556" y="0"/>
                      <a:pt x="10177" y="0"/>
                    </a:cubicBezTo>
                    <a:cubicBezTo>
                      <a:pt x="15798" y="0"/>
                      <a:pt x="20354" y="4556"/>
                      <a:pt x="20354" y="10177"/>
                    </a:cubicBezTo>
                    <a:close/>
                  </a:path>
                </a:pathLst>
              </a:custGeom>
              <a:solidFill>
                <a:srgbClr val="000000"/>
              </a:solidFill>
              <a:ln w="8467" cap="flat">
                <a:noFill/>
                <a:prstDash val="solid"/>
                <a:miter/>
              </a:ln>
            </p:spPr>
            <p:txBody>
              <a:bodyPr rtlCol="0" anchor="ctr"/>
              <a:lstStyle/>
              <a:p>
                <a:endParaRPr lang="en-US"/>
              </a:p>
            </p:txBody>
          </p:sp>
          <p:sp>
            <p:nvSpPr>
              <p:cNvPr id="600" name="Freeform: Shape 599">
                <a:extLst>
                  <a:ext uri="{FF2B5EF4-FFF2-40B4-BE49-F238E27FC236}">
                    <a16:creationId xmlns:a16="http://schemas.microsoft.com/office/drawing/2014/main" id="{6194F60E-A2F9-443D-A9F5-A6DC85412094}"/>
                  </a:ext>
                </a:extLst>
              </p:cNvPr>
              <p:cNvSpPr/>
              <p:nvPr/>
            </p:nvSpPr>
            <p:spPr>
              <a:xfrm>
                <a:off x="2090552" y="5173591"/>
                <a:ext cx="12721" cy="141630"/>
              </a:xfrm>
              <a:custGeom>
                <a:avLst/>
                <a:gdLst>
                  <a:gd name="connsiteX0" fmla="*/ 0 w 12721"/>
                  <a:gd name="connsiteY0" fmla="*/ 0 h 141630"/>
                  <a:gd name="connsiteX1" fmla="*/ 12721 w 12721"/>
                  <a:gd name="connsiteY1" fmla="*/ 0 h 141630"/>
                  <a:gd name="connsiteX2" fmla="*/ 12721 w 12721"/>
                  <a:gd name="connsiteY2" fmla="*/ 141631 h 141630"/>
                  <a:gd name="connsiteX3" fmla="*/ 0 w 12721"/>
                  <a:gd name="connsiteY3" fmla="*/ 141631 h 141630"/>
                </a:gdLst>
                <a:ahLst/>
                <a:cxnLst>
                  <a:cxn ang="0">
                    <a:pos x="connsiteX0" y="connsiteY0"/>
                  </a:cxn>
                  <a:cxn ang="0">
                    <a:pos x="connsiteX1" y="connsiteY1"/>
                  </a:cxn>
                  <a:cxn ang="0">
                    <a:pos x="connsiteX2" y="connsiteY2"/>
                  </a:cxn>
                  <a:cxn ang="0">
                    <a:pos x="connsiteX3" y="connsiteY3"/>
                  </a:cxn>
                </a:cxnLst>
                <a:rect l="l" t="t" r="r" b="b"/>
                <a:pathLst>
                  <a:path w="12721" h="141630">
                    <a:moveTo>
                      <a:pt x="0" y="0"/>
                    </a:moveTo>
                    <a:lnTo>
                      <a:pt x="12721" y="0"/>
                    </a:lnTo>
                    <a:lnTo>
                      <a:pt x="12721" y="141631"/>
                    </a:lnTo>
                    <a:lnTo>
                      <a:pt x="0" y="141631"/>
                    </a:lnTo>
                    <a:close/>
                  </a:path>
                </a:pathLst>
              </a:custGeom>
              <a:solidFill>
                <a:srgbClr val="10C2FF"/>
              </a:solidFill>
              <a:ln w="8467" cap="flat">
                <a:noFill/>
                <a:prstDash val="solid"/>
                <a:miter/>
              </a:ln>
            </p:spPr>
            <p:txBody>
              <a:bodyPr rtlCol="0" anchor="ctr"/>
              <a:lstStyle/>
              <a:p>
                <a:endParaRPr lang="en-US"/>
              </a:p>
            </p:txBody>
          </p:sp>
          <p:sp>
            <p:nvSpPr>
              <p:cNvPr id="601" name="Freeform: Shape 600">
                <a:extLst>
                  <a:ext uri="{FF2B5EF4-FFF2-40B4-BE49-F238E27FC236}">
                    <a16:creationId xmlns:a16="http://schemas.microsoft.com/office/drawing/2014/main" id="{2695DB97-2E97-4578-8BA4-F5358E635C40}"/>
                  </a:ext>
                </a:extLst>
              </p:cNvPr>
              <p:cNvSpPr/>
              <p:nvPr/>
            </p:nvSpPr>
            <p:spPr>
              <a:xfrm>
                <a:off x="1945529" y="5154933"/>
                <a:ext cx="130605" cy="120428"/>
              </a:xfrm>
              <a:custGeom>
                <a:avLst/>
                <a:gdLst>
                  <a:gd name="connsiteX0" fmla="*/ 130606 w 130605"/>
                  <a:gd name="connsiteY0" fmla="*/ 12721 h 120428"/>
                  <a:gd name="connsiteX1" fmla="*/ 78024 w 130605"/>
                  <a:gd name="connsiteY1" fmla="*/ 33075 h 120428"/>
                  <a:gd name="connsiteX2" fmla="*/ 78024 w 130605"/>
                  <a:gd name="connsiteY2" fmla="*/ 120428 h 120428"/>
                  <a:gd name="connsiteX3" fmla="*/ 65303 w 130605"/>
                  <a:gd name="connsiteY3" fmla="*/ 120428 h 120428"/>
                  <a:gd name="connsiteX4" fmla="*/ 65303 w 130605"/>
                  <a:gd name="connsiteY4" fmla="*/ 38164 h 120428"/>
                  <a:gd name="connsiteX5" fmla="*/ 5089 w 130605"/>
                  <a:gd name="connsiteY5" fmla="*/ 61062 h 120428"/>
                  <a:gd name="connsiteX6" fmla="*/ 0 w 130605"/>
                  <a:gd name="connsiteY6" fmla="*/ 48341 h 120428"/>
                  <a:gd name="connsiteX7" fmla="*/ 125517 w 130605"/>
                  <a:gd name="connsiteY7" fmla="*/ 0 h 120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605" h="120428">
                    <a:moveTo>
                      <a:pt x="130606" y="12721"/>
                    </a:moveTo>
                    <a:lnTo>
                      <a:pt x="78024" y="33075"/>
                    </a:lnTo>
                    <a:lnTo>
                      <a:pt x="78024" y="120428"/>
                    </a:lnTo>
                    <a:lnTo>
                      <a:pt x="65303" y="120428"/>
                    </a:lnTo>
                    <a:lnTo>
                      <a:pt x="65303" y="38164"/>
                    </a:lnTo>
                    <a:lnTo>
                      <a:pt x="5089" y="61062"/>
                    </a:lnTo>
                    <a:lnTo>
                      <a:pt x="0" y="48341"/>
                    </a:lnTo>
                    <a:lnTo>
                      <a:pt x="125517" y="0"/>
                    </a:lnTo>
                    <a:close/>
                  </a:path>
                </a:pathLst>
              </a:custGeom>
              <a:solidFill>
                <a:srgbClr val="10C2FF"/>
              </a:solidFill>
              <a:ln w="8467" cap="flat">
                <a:noFill/>
                <a:prstDash val="solid"/>
                <a:miter/>
              </a:ln>
            </p:spPr>
            <p:txBody>
              <a:bodyPr rtlCol="0" anchor="ctr"/>
              <a:lstStyle/>
              <a:p>
                <a:endParaRPr lang="en-US"/>
              </a:p>
            </p:txBody>
          </p:sp>
          <p:sp>
            <p:nvSpPr>
              <p:cNvPr id="602" name="Freeform: Shape 601">
                <a:extLst>
                  <a:ext uri="{FF2B5EF4-FFF2-40B4-BE49-F238E27FC236}">
                    <a16:creationId xmlns:a16="http://schemas.microsoft.com/office/drawing/2014/main" id="{4805A936-8C34-458D-B99C-AC7ACA37D0AA}"/>
                  </a:ext>
                </a:extLst>
              </p:cNvPr>
              <p:cNvSpPr/>
              <p:nvPr/>
            </p:nvSpPr>
            <p:spPr>
              <a:xfrm>
                <a:off x="1757253" y="5176135"/>
                <a:ext cx="12721" cy="139086"/>
              </a:xfrm>
              <a:custGeom>
                <a:avLst/>
                <a:gdLst>
                  <a:gd name="connsiteX0" fmla="*/ 0 w 12721"/>
                  <a:gd name="connsiteY0" fmla="*/ 0 h 139086"/>
                  <a:gd name="connsiteX1" fmla="*/ 12721 w 12721"/>
                  <a:gd name="connsiteY1" fmla="*/ 0 h 139086"/>
                  <a:gd name="connsiteX2" fmla="*/ 12721 w 12721"/>
                  <a:gd name="connsiteY2" fmla="*/ 139086 h 139086"/>
                  <a:gd name="connsiteX3" fmla="*/ 0 w 12721"/>
                  <a:gd name="connsiteY3" fmla="*/ 139086 h 139086"/>
                </a:gdLst>
                <a:ahLst/>
                <a:cxnLst>
                  <a:cxn ang="0">
                    <a:pos x="connsiteX0" y="connsiteY0"/>
                  </a:cxn>
                  <a:cxn ang="0">
                    <a:pos x="connsiteX1" y="connsiteY1"/>
                  </a:cxn>
                  <a:cxn ang="0">
                    <a:pos x="connsiteX2" y="connsiteY2"/>
                  </a:cxn>
                  <a:cxn ang="0">
                    <a:pos x="connsiteX3" y="connsiteY3"/>
                  </a:cxn>
                </a:cxnLst>
                <a:rect l="l" t="t" r="r" b="b"/>
                <a:pathLst>
                  <a:path w="12721" h="139086">
                    <a:moveTo>
                      <a:pt x="0" y="0"/>
                    </a:moveTo>
                    <a:lnTo>
                      <a:pt x="12721" y="0"/>
                    </a:lnTo>
                    <a:lnTo>
                      <a:pt x="12721" y="139086"/>
                    </a:lnTo>
                    <a:lnTo>
                      <a:pt x="0" y="139086"/>
                    </a:lnTo>
                    <a:close/>
                  </a:path>
                </a:pathLst>
              </a:custGeom>
              <a:solidFill>
                <a:srgbClr val="10C2FF"/>
              </a:solidFill>
              <a:ln w="8467" cap="flat">
                <a:noFill/>
                <a:prstDash val="solid"/>
                <a:miter/>
              </a:ln>
            </p:spPr>
            <p:txBody>
              <a:bodyPr rtlCol="0" anchor="ctr"/>
              <a:lstStyle/>
              <a:p>
                <a:endParaRPr lang="en-US"/>
              </a:p>
            </p:txBody>
          </p:sp>
          <p:sp>
            <p:nvSpPr>
              <p:cNvPr id="603" name="Freeform: Shape 602">
                <a:extLst>
                  <a:ext uri="{FF2B5EF4-FFF2-40B4-BE49-F238E27FC236}">
                    <a16:creationId xmlns:a16="http://schemas.microsoft.com/office/drawing/2014/main" id="{A894C17B-E156-4898-B2CD-8AE94893CB00}"/>
                  </a:ext>
                </a:extLst>
              </p:cNvPr>
              <p:cNvSpPr/>
              <p:nvPr/>
            </p:nvSpPr>
            <p:spPr>
              <a:xfrm>
                <a:off x="1781848" y="5155781"/>
                <a:ext cx="130605" cy="119580"/>
              </a:xfrm>
              <a:custGeom>
                <a:avLst/>
                <a:gdLst>
                  <a:gd name="connsiteX0" fmla="*/ 130606 w 130605"/>
                  <a:gd name="connsiteY0" fmla="*/ 47493 h 119580"/>
                  <a:gd name="connsiteX1" fmla="*/ 125517 w 130605"/>
                  <a:gd name="connsiteY1" fmla="*/ 60214 h 119580"/>
                  <a:gd name="connsiteX2" fmla="*/ 66151 w 130605"/>
                  <a:gd name="connsiteY2" fmla="*/ 38164 h 119580"/>
                  <a:gd name="connsiteX3" fmla="*/ 66151 w 130605"/>
                  <a:gd name="connsiteY3" fmla="*/ 119580 h 119580"/>
                  <a:gd name="connsiteX4" fmla="*/ 53430 w 130605"/>
                  <a:gd name="connsiteY4" fmla="*/ 119580 h 119580"/>
                  <a:gd name="connsiteX5" fmla="*/ 53430 w 130605"/>
                  <a:gd name="connsiteY5" fmla="*/ 33075 h 119580"/>
                  <a:gd name="connsiteX6" fmla="*/ 0 w 130605"/>
                  <a:gd name="connsiteY6" fmla="*/ 12721 h 119580"/>
                  <a:gd name="connsiteX7" fmla="*/ 4240 w 130605"/>
                  <a:gd name="connsiteY7" fmla="*/ 0 h 119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605" h="119580">
                    <a:moveTo>
                      <a:pt x="130606" y="47493"/>
                    </a:moveTo>
                    <a:lnTo>
                      <a:pt x="125517" y="60214"/>
                    </a:lnTo>
                    <a:lnTo>
                      <a:pt x="66151" y="38164"/>
                    </a:lnTo>
                    <a:lnTo>
                      <a:pt x="66151" y="119580"/>
                    </a:lnTo>
                    <a:lnTo>
                      <a:pt x="53430" y="119580"/>
                    </a:lnTo>
                    <a:lnTo>
                      <a:pt x="53430" y="33075"/>
                    </a:lnTo>
                    <a:lnTo>
                      <a:pt x="0" y="12721"/>
                    </a:lnTo>
                    <a:lnTo>
                      <a:pt x="4240" y="0"/>
                    </a:lnTo>
                    <a:close/>
                  </a:path>
                </a:pathLst>
              </a:custGeom>
              <a:solidFill>
                <a:srgbClr val="10C2FF"/>
              </a:solidFill>
              <a:ln w="8467" cap="flat">
                <a:noFill/>
                <a:prstDash val="solid"/>
                <a:miter/>
              </a:ln>
            </p:spPr>
            <p:txBody>
              <a:bodyPr rtlCol="0" anchor="ctr"/>
              <a:lstStyle/>
              <a:p>
                <a:endParaRPr lang="en-US"/>
              </a:p>
            </p:txBody>
          </p:sp>
          <p:sp>
            <p:nvSpPr>
              <p:cNvPr id="604" name="Freeform: Shape 603">
                <a:extLst>
                  <a:ext uri="{FF2B5EF4-FFF2-40B4-BE49-F238E27FC236}">
                    <a16:creationId xmlns:a16="http://schemas.microsoft.com/office/drawing/2014/main" id="{FAF39F9A-B755-4132-9B10-ACD46FD16BF0}"/>
                  </a:ext>
                </a:extLst>
              </p:cNvPr>
              <p:cNvSpPr/>
              <p:nvPr/>
            </p:nvSpPr>
            <p:spPr>
              <a:xfrm>
                <a:off x="1925175" y="5233805"/>
                <a:ext cx="12721" cy="81416"/>
              </a:xfrm>
              <a:custGeom>
                <a:avLst/>
                <a:gdLst>
                  <a:gd name="connsiteX0" fmla="*/ 0 w 12721"/>
                  <a:gd name="connsiteY0" fmla="*/ 0 h 81416"/>
                  <a:gd name="connsiteX1" fmla="*/ 12721 w 12721"/>
                  <a:gd name="connsiteY1" fmla="*/ 0 h 81416"/>
                  <a:gd name="connsiteX2" fmla="*/ 12721 w 12721"/>
                  <a:gd name="connsiteY2" fmla="*/ 81416 h 81416"/>
                  <a:gd name="connsiteX3" fmla="*/ 0 w 12721"/>
                  <a:gd name="connsiteY3" fmla="*/ 81416 h 81416"/>
                </a:gdLst>
                <a:ahLst/>
                <a:cxnLst>
                  <a:cxn ang="0">
                    <a:pos x="connsiteX0" y="connsiteY0"/>
                  </a:cxn>
                  <a:cxn ang="0">
                    <a:pos x="connsiteX1" y="connsiteY1"/>
                  </a:cxn>
                  <a:cxn ang="0">
                    <a:pos x="connsiteX2" y="connsiteY2"/>
                  </a:cxn>
                  <a:cxn ang="0">
                    <a:pos x="connsiteX3" y="connsiteY3"/>
                  </a:cxn>
                </a:cxnLst>
                <a:rect l="l" t="t" r="r" b="b"/>
                <a:pathLst>
                  <a:path w="12721" h="81416">
                    <a:moveTo>
                      <a:pt x="0" y="0"/>
                    </a:moveTo>
                    <a:lnTo>
                      <a:pt x="12721" y="0"/>
                    </a:lnTo>
                    <a:lnTo>
                      <a:pt x="12721" y="81416"/>
                    </a:lnTo>
                    <a:lnTo>
                      <a:pt x="0" y="81416"/>
                    </a:lnTo>
                    <a:close/>
                  </a:path>
                </a:pathLst>
              </a:custGeom>
              <a:solidFill>
                <a:srgbClr val="10C2FF"/>
              </a:solidFill>
              <a:ln w="8467" cap="flat">
                <a:noFill/>
                <a:prstDash val="solid"/>
                <a:miter/>
              </a:ln>
            </p:spPr>
            <p:txBody>
              <a:bodyPr rtlCol="0" anchor="ctr"/>
              <a:lstStyle/>
              <a:p>
                <a:endParaRPr lang="en-US"/>
              </a:p>
            </p:txBody>
          </p:sp>
          <p:sp>
            <p:nvSpPr>
              <p:cNvPr id="605" name="Freeform: Shape 604">
                <a:extLst>
                  <a:ext uri="{FF2B5EF4-FFF2-40B4-BE49-F238E27FC236}">
                    <a16:creationId xmlns:a16="http://schemas.microsoft.com/office/drawing/2014/main" id="{B302E450-A3C2-496B-A2B8-3379C40C8634}"/>
                  </a:ext>
                </a:extLst>
              </p:cNvPr>
              <p:cNvSpPr/>
              <p:nvPr/>
            </p:nvSpPr>
            <p:spPr>
              <a:xfrm>
                <a:off x="2082919" y="5298260"/>
                <a:ext cx="30531" cy="30531"/>
              </a:xfrm>
              <a:custGeom>
                <a:avLst/>
                <a:gdLst>
                  <a:gd name="connsiteX0" fmla="*/ 30531 w 30531"/>
                  <a:gd name="connsiteY0" fmla="*/ 15266 h 30531"/>
                  <a:gd name="connsiteX1" fmla="*/ 15266 w 30531"/>
                  <a:gd name="connsiteY1" fmla="*/ 30531 h 30531"/>
                  <a:gd name="connsiteX2" fmla="*/ 0 w 30531"/>
                  <a:gd name="connsiteY2" fmla="*/ 15266 h 30531"/>
                  <a:gd name="connsiteX3" fmla="*/ 15266 w 30531"/>
                  <a:gd name="connsiteY3" fmla="*/ 0 h 30531"/>
                  <a:gd name="connsiteX4" fmla="*/ 30531 w 30531"/>
                  <a:gd name="connsiteY4" fmla="*/ 15266 h 30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31" h="30531">
                    <a:moveTo>
                      <a:pt x="30531" y="15266"/>
                    </a:moveTo>
                    <a:cubicBezTo>
                      <a:pt x="30531" y="23696"/>
                      <a:pt x="23697" y="30531"/>
                      <a:pt x="15266" y="30531"/>
                    </a:cubicBezTo>
                    <a:cubicBezTo>
                      <a:pt x="6835" y="30531"/>
                      <a:pt x="0" y="23697"/>
                      <a:pt x="0" y="15266"/>
                    </a:cubicBezTo>
                    <a:cubicBezTo>
                      <a:pt x="0" y="6835"/>
                      <a:pt x="6835" y="0"/>
                      <a:pt x="15266" y="0"/>
                    </a:cubicBezTo>
                    <a:cubicBezTo>
                      <a:pt x="23696" y="0"/>
                      <a:pt x="30531" y="6835"/>
                      <a:pt x="30531" y="15266"/>
                    </a:cubicBezTo>
                    <a:close/>
                  </a:path>
                </a:pathLst>
              </a:custGeom>
              <a:solidFill>
                <a:srgbClr val="10C2FF"/>
              </a:solidFill>
              <a:ln w="8467" cap="flat">
                <a:noFill/>
                <a:prstDash val="solid"/>
                <a:miter/>
              </a:ln>
            </p:spPr>
            <p:txBody>
              <a:bodyPr rtlCol="0" anchor="ctr"/>
              <a:lstStyle/>
              <a:p>
                <a:endParaRPr lang="en-US"/>
              </a:p>
            </p:txBody>
          </p:sp>
          <p:sp>
            <p:nvSpPr>
              <p:cNvPr id="606" name="Freeform: Shape 605">
                <a:extLst>
                  <a:ext uri="{FF2B5EF4-FFF2-40B4-BE49-F238E27FC236}">
                    <a16:creationId xmlns:a16="http://schemas.microsoft.com/office/drawing/2014/main" id="{D8130402-6FEE-48E4-AB55-5556DA81B323}"/>
                  </a:ext>
                </a:extLst>
              </p:cNvPr>
              <p:cNvSpPr/>
              <p:nvPr/>
            </p:nvSpPr>
            <p:spPr>
              <a:xfrm>
                <a:off x="1748772" y="5298260"/>
                <a:ext cx="30531" cy="30531"/>
              </a:xfrm>
              <a:custGeom>
                <a:avLst/>
                <a:gdLst>
                  <a:gd name="connsiteX0" fmla="*/ 30531 w 30531"/>
                  <a:gd name="connsiteY0" fmla="*/ 15266 h 30531"/>
                  <a:gd name="connsiteX1" fmla="*/ 15266 w 30531"/>
                  <a:gd name="connsiteY1" fmla="*/ 30531 h 30531"/>
                  <a:gd name="connsiteX2" fmla="*/ 0 w 30531"/>
                  <a:gd name="connsiteY2" fmla="*/ 15266 h 30531"/>
                  <a:gd name="connsiteX3" fmla="*/ 15266 w 30531"/>
                  <a:gd name="connsiteY3" fmla="*/ 0 h 30531"/>
                  <a:gd name="connsiteX4" fmla="*/ 30531 w 30531"/>
                  <a:gd name="connsiteY4" fmla="*/ 15266 h 30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31" h="30531">
                    <a:moveTo>
                      <a:pt x="30531" y="15266"/>
                    </a:moveTo>
                    <a:cubicBezTo>
                      <a:pt x="30531" y="23696"/>
                      <a:pt x="23697" y="30531"/>
                      <a:pt x="15266" y="30531"/>
                    </a:cubicBezTo>
                    <a:cubicBezTo>
                      <a:pt x="6835" y="30531"/>
                      <a:pt x="0" y="23697"/>
                      <a:pt x="0" y="15266"/>
                    </a:cubicBezTo>
                    <a:cubicBezTo>
                      <a:pt x="0" y="6835"/>
                      <a:pt x="6835" y="0"/>
                      <a:pt x="15266" y="0"/>
                    </a:cubicBezTo>
                    <a:cubicBezTo>
                      <a:pt x="23697" y="0"/>
                      <a:pt x="30531" y="6835"/>
                      <a:pt x="30531" y="15266"/>
                    </a:cubicBezTo>
                    <a:close/>
                  </a:path>
                </a:pathLst>
              </a:custGeom>
              <a:solidFill>
                <a:srgbClr val="10C2FF"/>
              </a:solidFill>
              <a:ln w="8467" cap="flat">
                <a:noFill/>
                <a:prstDash val="solid"/>
                <a:miter/>
              </a:ln>
            </p:spPr>
            <p:txBody>
              <a:bodyPr rtlCol="0" anchor="ctr"/>
              <a:lstStyle/>
              <a:p>
                <a:endParaRPr lang="en-US"/>
              </a:p>
            </p:txBody>
          </p:sp>
          <p:sp>
            <p:nvSpPr>
              <p:cNvPr id="607" name="Freeform: Shape 606">
                <a:extLst>
                  <a:ext uri="{FF2B5EF4-FFF2-40B4-BE49-F238E27FC236}">
                    <a16:creationId xmlns:a16="http://schemas.microsoft.com/office/drawing/2014/main" id="{B5DA92DA-31D5-40CC-9FF0-12B6AEA16664}"/>
                  </a:ext>
                </a:extLst>
              </p:cNvPr>
              <p:cNvSpPr/>
              <p:nvPr/>
            </p:nvSpPr>
            <p:spPr>
              <a:xfrm>
                <a:off x="1826796" y="5258400"/>
                <a:ext cx="30531" cy="30531"/>
              </a:xfrm>
              <a:custGeom>
                <a:avLst/>
                <a:gdLst>
                  <a:gd name="connsiteX0" fmla="*/ 30531 w 30531"/>
                  <a:gd name="connsiteY0" fmla="*/ 15266 h 30531"/>
                  <a:gd name="connsiteX1" fmla="*/ 15266 w 30531"/>
                  <a:gd name="connsiteY1" fmla="*/ 30531 h 30531"/>
                  <a:gd name="connsiteX2" fmla="*/ 0 w 30531"/>
                  <a:gd name="connsiteY2" fmla="*/ 15266 h 30531"/>
                  <a:gd name="connsiteX3" fmla="*/ 15266 w 30531"/>
                  <a:gd name="connsiteY3" fmla="*/ 0 h 30531"/>
                  <a:gd name="connsiteX4" fmla="*/ 30531 w 30531"/>
                  <a:gd name="connsiteY4" fmla="*/ 15266 h 30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31" h="30531">
                    <a:moveTo>
                      <a:pt x="30531" y="15266"/>
                    </a:moveTo>
                    <a:cubicBezTo>
                      <a:pt x="30531" y="23697"/>
                      <a:pt x="23697" y="30531"/>
                      <a:pt x="15266" y="30531"/>
                    </a:cubicBezTo>
                    <a:cubicBezTo>
                      <a:pt x="6835" y="30531"/>
                      <a:pt x="0" y="23697"/>
                      <a:pt x="0" y="15266"/>
                    </a:cubicBezTo>
                    <a:cubicBezTo>
                      <a:pt x="0" y="6835"/>
                      <a:pt x="6835" y="0"/>
                      <a:pt x="15266" y="0"/>
                    </a:cubicBezTo>
                    <a:cubicBezTo>
                      <a:pt x="23697" y="0"/>
                      <a:pt x="30531" y="6835"/>
                      <a:pt x="30531" y="15266"/>
                    </a:cubicBezTo>
                    <a:close/>
                  </a:path>
                </a:pathLst>
              </a:custGeom>
              <a:solidFill>
                <a:srgbClr val="10C2FF"/>
              </a:solidFill>
              <a:ln w="8467" cap="flat">
                <a:noFill/>
                <a:prstDash val="solid"/>
                <a:miter/>
              </a:ln>
            </p:spPr>
            <p:txBody>
              <a:bodyPr rtlCol="0" anchor="ctr"/>
              <a:lstStyle/>
              <a:p>
                <a:endParaRPr lang="en-US"/>
              </a:p>
            </p:txBody>
          </p:sp>
          <p:sp>
            <p:nvSpPr>
              <p:cNvPr id="608" name="Freeform: Shape 607">
                <a:extLst>
                  <a:ext uri="{FF2B5EF4-FFF2-40B4-BE49-F238E27FC236}">
                    <a16:creationId xmlns:a16="http://schemas.microsoft.com/office/drawing/2014/main" id="{7E532C07-5471-4783-AC27-3FB881941EA8}"/>
                  </a:ext>
                </a:extLst>
              </p:cNvPr>
              <p:cNvSpPr/>
              <p:nvPr/>
            </p:nvSpPr>
            <p:spPr>
              <a:xfrm>
                <a:off x="1916694" y="5298260"/>
                <a:ext cx="30531" cy="30531"/>
              </a:xfrm>
              <a:custGeom>
                <a:avLst/>
                <a:gdLst>
                  <a:gd name="connsiteX0" fmla="*/ 30531 w 30531"/>
                  <a:gd name="connsiteY0" fmla="*/ 15266 h 30531"/>
                  <a:gd name="connsiteX1" fmla="*/ 15266 w 30531"/>
                  <a:gd name="connsiteY1" fmla="*/ 30531 h 30531"/>
                  <a:gd name="connsiteX2" fmla="*/ 0 w 30531"/>
                  <a:gd name="connsiteY2" fmla="*/ 15266 h 30531"/>
                  <a:gd name="connsiteX3" fmla="*/ 15266 w 30531"/>
                  <a:gd name="connsiteY3" fmla="*/ 0 h 30531"/>
                  <a:gd name="connsiteX4" fmla="*/ 30531 w 30531"/>
                  <a:gd name="connsiteY4" fmla="*/ 15266 h 30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31" h="30531">
                    <a:moveTo>
                      <a:pt x="30531" y="15266"/>
                    </a:moveTo>
                    <a:cubicBezTo>
                      <a:pt x="30531" y="23696"/>
                      <a:pt x="23697" y="30531"/>
                      <a:pt x="15266" y="30531"/>
                    </a:cubicBezTo>
                    <a:cubicBezTo>
                      <a:pt x="6835" y="30531"/>
                      <a:pt x="0" y="23697"/>
                      <a:pt x="0" y="15266"/>
                    </a:cubicBezTo>
                    <a:cubicBezTo>
                      <a:pt x="0" y="6835"/>
                      <a:pt x="6835" y="0"/>
                      <a:pt x="15266" y="0"/>
                    </a:cubicBezTo>
                    <a:cubicBezTo>
                      <a:pt x="23697" y="0"/>
                      <a:pt x="30531" y="6835"/>
                      <a:pt x="30531" y="15266"/>
                    </a:cubicBezTo>
                    <a:close/>
                  </a:path>
                </a:pathLst>
              </a:custGeom>
              <a:solidFill>
                <a:srgbClr val="10C2FF"/>
              </a:solidFill>
              <a:ln w="8467" cap="flat">
                <a:noFill/>
                <a:prstDash val="solid"/>
                <a:miter/>
              </a:ln>
            </p:spPr>
            <p:txBody>
              <a:bodyPr rtlCol="0" anchor="ctr"/>
              <a:lstStyle/>
              <a:p>
                <a:endParaRPr lang="en-US"/>
              </a:p>
            </p:txBody>
          </p:sp>
          <p:sp>
            <p:nvSpPr>
              <p:cNvPr id="609" name="Freeform: Shape 608">
                <a:extLst>
                  <a:ext uri="{FF2B5EF4-FFF2-40B4-BE49-F238E27FC236}">
                    <a16:creationId xmlns:a16="http://schemas.microsoft.com/office/drawing/2014/main" id="{AE3B9B04-A9DB-4973-A447-5F2D0B79F67F}"/>
                  </a:ext>
                </a:extLst>
              </p:cNvPr>
              <p:cNvSpPr/>
              <p:nvPr/>
            </p:nvSpPr>
            <p:spPr>
              <a:xfrm>
                <a:off x="2001502" y="5259248"/>
                <a:ext cx="30531" cy="30531"/>
              </a:xfrm>
              <a:custGeom>
                <a:avLst/>
                <a:gdLst>
                  <a:gd name="connsiteX0" fmla="*/ 30531 w 30531"/>
                  <a:gd name="connsiteY0" fmla="*/ 15266 h 30531"/>
                  <a:gd name="connsiteX1" fmla="*/ 15266 w 30531"/>
                  <a:gd name="connsiteY1" fmla="*/ 30531 h 30531"/>
                  <a:gd name="connsiteX2" fmla="*/ 0 w 30531"/>
                  <a:gd name="connsiteY2" fmla="*/ 15266 h 30531"/>
                  <a:gd name="connsiteX3" fmla="*/ 15266 w 30531"/>
                  <a:gd name="connsiteY3" fmla="*/ 0 h 30531"/>
                  <a:gd name="connsiteX4" fmla="*/ 30531 w 30531"/>
                  <a:gd name="connsiteY4" fmla="*/ 15266 h 30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31" h="30531">
                    <a:moveTo>
                      <a:pt x="30531" y="15266"/>
                    </a:moveTo>
                    <a:cubicBezTo>
                      <a:pt x="30531" y="23696"/>
                      <a:pt x="23697" y="30531"/>
                      <a:pt x="15266" y="30531"/>
                    </a:cubicBezTo>
                    <a:cubicBezTo>
                      <a:pt x="6835" y="30531"/>
                      <a:pt x="0" y="23697"/>
                      <a:pt x="0" y="15266"/>
                    </a:cubicBezTo>
                    <a:cubicBezTo>
                      <a:pt x="0" y="6835"/>
                      <a:pt x="6835" y="0"/>
                      <a:pt x="15266" y="0"/>
                    </a:cubicBezTo>
                    <a:cubicBezTo>
                      <a:pt x="23697" y="0"/>
                      <a:pt x="30531" y="6835"/>
                      <a:pt x="30531" y="15266"/>
                    </a:cubicBezTo>
                    <a:close/>
                  </a:path>
                </a:pathLst>
              </a:custGeom>
              <a:solidFill>
                <a:srgbClr val="10C2FF"/>
              </a:solidFill>
              <a:ln w="8467" cap="flat">
                <a:noFill/>
                <a:prstDash val="solid"/>
                <a:miter/>
              </a:ln>
            </p:spPr>
            <p:txBody>
              <a:bodyPr rtlCol="0" anchor="ctr"/>
              <a:lstStyle/>
              <a:p>
                <a:endParaRPr lang="en-US"/>
              </a:p>
            </p:txBody>
          </p:sp>
          <p:sp>
            <p:nvSpPr>
              <p:cNvPr id="610" name="Freeform: Shape 609">
                <a:extLst>
                  <a:ext uri="{FF2B5EF4-FFF2-40B4-BE49-F238E27FC236}">
                    <a16:creationId xmlns:a16="http://schemas.microsoft.com/office/drawing/2014/main" id="{210C7CF9-9177-42D1-AD0D-B4568217A8C1}"/>
                  </a:ext>
                </a:extLst>
              </p:cNvPr>
              <p:cNvSpPr/>
              <p:nvPr/>
            </p:nvSpPr>
            <p:spPr>
              <a:xfrm>
                <a:off x="2069350" y="5121009"/>
                <a:ext cx="55973" cy="57669"/>
              </a:xfrm>
              <a:custGeom>
                <a:avLst/>
                <a:gdLst>
                  <a:gd name="connsiteX0" fmla="*/ 55974 w 55973"/>
                  <a:gd name="connsiteY0" fmla="*/ 28835 h 57669"/>
                  <a:gd name="connsiteX1" fmla="*/ 27987 w 55973"/>
                  <a:gd name="connsiteY1" fmla="*/ 57670 h 57669"/>
                  <a:gd name="connsiteX2" fmla="*/ 0 w 55973"/>
                  <a:gd name="connsiteY2" fmla="*/ 28835 h 57669"/>
                  <a:gd name="connsiteX3" fmla="*/ 27987 w 55973"/>
                  <a:gd name="connsiteY3" fmla="*/ 0 h 57669"/>
                  <a:gd name="connsiteX4" fmla="*/ 55974 w 55973"/>
                  <a:gd name="connsiteY4" fmla="*/ 28835 h 57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73" h="57669">
                    <a:moveTo>
                      <a:pt x="55974" y="28835"/>
                    </a:moveTo>
                    <a:cubicBezTo>
                      <a:pt x="55974" y="44760"/>
                      <a:pt x="43444" y="57670"/>
                      <a:pt x="27987" y="57670"/>
                    </a:cubicBezTo>
                    <a:cubicBezTo>
                      <a:pt x="12530" y="57670"/>
                      <a:pt x="0" y="44760"/>
                      <a:pt x="0" y="28835"/>
                    </a:cubicBezTo>
                    <a:cubicBezTo>
                      <a:pt x="0" y="12910"/>
                      <a:pt x="12530" y="0"/>
                      <a:pt x="27987" y="0"/>
                    </a:cubicBezTo>
                    <a:cubicBezTo>
                      <a:pt x="43444" y="0"/>
                      <a:pt x="55974" y="12910"/>
                      <a:pt x="55974" y="28835"/>
                    </a:cubicBezTo>
                    <a:close/>
                  </a:path>
                </a:pathLst>
              </a:custGeom>
              <a:solidFill>
                <a:srgbClr val="FFF904"/>
              </a:solidFill>
              <a:ln w="8467" cap="flat">
                <a:noFill/>
                <a:prstDash val="solid"/>
                <a:miter/>
              </a:ln>
            </p:spPr>
            <p:txBody>
              <a:bodyPr rtlCol="0" anchor="ctr"/>
              <a:lstStyle/>
              <a:p>
                <a:endParaRPr lang="en-US"/>
              </a:p>
            </p:txBody>
          </p:sp>
          <p:sp>
            <p:nvSpPr>
              <p:cNvPr id="611" name="Freeform: Shape 610">
                <a:extLst>
                  <a:ext uri="{FF2B5EF4-FFF2-40B4-BE49-F238E27FC236}">
                    <a16:creationId xmlns:a16="http://schemas.microsoft.com/office/drawing/2014/main" id="{16395660-2DF9-4FF7-9CB9-F670C25AE1E3}"/>
                  </a:ext>
                </a:extLst>
              </p:cNvPr>
              <p:cNvSpPr/>
              <p:nvPr/>
            </p:nvSpPr>
            <p:spPr>
              <a:xfrm>
                <a:off x="1902276" y="5179528"/>
                <a:ext cx="55973" cy="57669"/>
              </a:xfrm>
              <a:custGeom>
                <a:avLst/>
                <a:gdLst>
                  <a:gd name="connsiteX0" fmla="*/ 55974 w 55973"/>
                  <a:gd name="connsiteY0" fmla="*/ 28835 h 57669"/>
                  <a:gd name="connsiteX1" fmla="*/ 27987 w 55973"/>
                  <a:gd name="connsiteY1" fmla="*/ 57670 h 57669"/>
                  <a:gd name="connsiteX2" fmla="*/ 0 w 55973"/>
                  <a:gd name="connsiteY2" fmla="*/ 28835 h 57669"/>
                  <a:gd name="connsiteX3" fmla="*/ 27987 w 55973"/>
                  <a:gd name="connsiteY3" fmla="*/ 0 h 57669"/>
                  <a:gd name="connsiteX4" fmla="*/ 55974 w 55973"/>
                  <a:gd name="connsiteY4" fmla="*/ 28835 h 57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73" h="57669">
                    <a:moveTo>
                      <a:pt x="55974" y="28835"/>
                    </a:moveTo>
                    <a:cubicBezTo>
                      <a:pt x="55974" y="44760"/>
                      <a:pt x="43444" y="57670"/>
                      <a:pt x="27987" y="57670"/>
                    </a:cubicBezTo>
                    <a:cubicBezTo>
                      <a:pt x="12530" y="57670"/>
                      <a:pt x="0" y="44760"/>
                      <a:pt x="0" y="28835"/>
                    </a:cubicBezTo>
                    <a:cubicBezTo>
                      <a:pt x="0" y="12910"/>
                      <a:pt x="12530" y="0"/>
                      <a:pt x="27987" y="0"/>
                    </a:cubicBezTo>
                    <a:cubicBezTo>
                      <a:pt x="43444" y="0"/>
                      <a:pt x="55974" y="12910"/>
                      <a:pt x="55974" y="28835"/>
                    </a:cubicBezTo>
                    <a:close/>
                  </a:path>
                </a:pathLst>
              </a:custGeom>
              <a:solidFill>
                <a:srgbClr val="FFF904"/>
              </a:solidFill>
              <a:ln w="8467" cap="flat">
                <a:noFill/>
                <a:prstDash val="solid"/>
                <a:miter/>
              </a:ln>
            </p:spPr>
            <p:txBody>
              <a:bodyPr rtlCol="0" anchor="ctr"/>
              <a:lstStyle/>
              <a:p>
                <a:endParaRPr lang="en-US"/>
              </a:p>
            </p:txBody>
          </p:sp>
          <p:sp>
            <p:nvSpPr>
              <p:cNvPr id="612" name="Freeform: Shape 611">
                <a:extLst>
                  <a:ext uri="{FF2B5EF4-FFF2-40B4-BE49-F238E27FC236}">
                    <a16:creationId xmlns:a16="http://schemas.microsoft.com/office/drawing/2014/main" id="{AEC5571E-05A1-42E7-979C-FB9DD43CC713}"/>
                  </a:ext>
                </a:extLst>
              </p:cNvPr>
              <p:cNvSpPr/>
              <p:nvPr/>
            </p:nvSpPr>
            <p:spPr>
              <a:xfrm>
                <a:off x="1736051" y="5121009"/>
                <a:ext cx="55973" cy="57669"/>
              </a:xfrm>
              <a:custGeom>
                <a:avLst/>
                <a:gdLst>
                  <a:gd name="connsiteX0" fmla="*/ 55974 w 55973"/>
                  <a:gd name="connsiteY0" fmla="*/ 28835 h 57669"/>
                  <a:gd name="connsiteX1" fmla="*/ 27987 w 55973"/>
                  <a:gd name="connsiteY1" fmla="*/ 57670 h 57669"/>
                  <a:gd name="connsiteX2" fmla="*/ 0 w 55973"/>
                  <a:gd name="connsiteY2" fmla="*/ 28835 h 57669"/>
                  <a:gd name="connsiteX3" fmla="*/ 27987 w 55973"/>
                  <a:gd name="connsiteY3" fmla="*/ 0 h 57669"/>
                  <a:gd name="connsiteX4" fmla="*/ 55974 w 55973"/>
                  <a:gd name="connsiteY4" fmla="*/ 28835 h 57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73" h="57669">
                    <a:moveTo>
                      <a:pt x="55974" y="28835"/>
                    </a:moveTo>
                    <a:cubicBezTo>
                      <a:pt x="55974" y="44760"/>
                      <a:pt x="43444" y="57670"/>
                      <a:pt x="27987" y="57670"/>
                    </a:cubicBezTo>
                    <a:cubicBezTo>
                      <a:pt x="12530" y="57670"/>
                      <a:pt x="0" y="44760"/>
                      <a:pt x="0" y="28835"/>
                    </a:cubicBezTo>
                    <a:cubicBezTo>
                      <a:pt x="0" y="12910"/>
                      <a:pt x="12530" y="0"/>
                      <a:pt x="27987" y="0"/>
                    </a:cubicBezTo>
                    <a:cubicBezTo>
                      <a:pt x="43444" y="0"/>
                      <a:pt x="55974" y="12910"/>
                      <a:pt x="55974" y="28835"/>
                    </a:cubicBezTo>
                    <a:close/>
                  </a:path>
                </a:pathLst>
              </a:custGeom>
              <a:solidFill>
                <a:srgbClr val="FFF904"/>
              </a:solidFill>
              <a:ln w="8467" cap="flat">
                <a:noFill/>
                <a:prstDash val="solid"/>
                <a:miter/>
              </a:ln>
            </p:spPr>
            <p:txBody>
              <a:bodyPr rtlCol="0" anchor="ctr"/>
              <a:lstStyle/>
              <a:p>
                <a:endParaRPr lang="en-US"/>
              </a:p>
            </p:txBody>
          </p:sp>
        </p:grpSp>
        <p:grpSp>
          <p:nvGrpSpPr>
            <p:cNvPr id="613" name="Graphic 529">
              <a:extLst>
                <a:ext uri="{FF2B5EF4-FFF2-40B4-BE49-F238E27FC236}">
                  <a16:creationId xmlns:a16="http://schemas.microsoft.com/office/drawing/2014/main" id="{2DB250F6-4C0C-4E29-B4CE-0D19BE1A04BF}"/>
                </a:ext>
              </a:extLst>
            </p:cNvPr>
            <p:cNvGrpSpPr/>
            <p:nvPr/>
          </p:nvGrpSpPr>
          <p:grpSpPr>
            <a:xfrm>
              <a:off x="2614680" y="4991088"/>
              <a:ext cx="221783" cy="213034"/>
              <a:chOff x="1808770" y="4991088"/>
              <a:chExt cx="221783" cy="213034"/>
            </a:xfrm>
          </p:grpSpPr>
          <p:sp>
            <p:nvSpPr>
              <p:cNvPr id="614" name="Freeform: Shape 613">
                <a:extLst>
                  <a:ext uri="{FF2B5EF4-FFF2-40B4-BE49-F238E27FC236}">
                    <a16:creationId xmlns:a16="http://schemas.microsoft.com/office/drawing/2014/main" id="{A53D5643-2A3B-493B-B4B9-23DB78A19841}"/>
                  </a:ext>
                </a:extLst>
              </p:cNvPr>
              <p:cNvSpPr/>
              <p:nvPr/>
            </p:nvSpPr>
            <p:spPr>
              <a:xfrm rot="919890">
                <a:off x="1870922" y="5035290"/>
                <a:ext cx="96680" cy="123819"/>
              </a:xfrm>
              <a:custGeom>
                <a:avLst/>
                <a:gdLst>
                  <a:gd name="connsiteX0" fmla="*/ 96681 w 96680"/>
                  <a:gd name="connsiteY0" fmla="*/ 61910 h 123819"/>
                  <a:gd name="connsiteX1" fmla="*/ 48340 w 96680"/>
                  <a:gd name="connsiteY1" fmla="*/ 123819 h 123819"/>
                  <a:gd name="connsiteX2" fmla="*/ 0 w 96680"/>
                  <a:gd name="connsiteY2" fmla="*/ 61910 h 123819"/>
                  <a:gd name="connsiteX3" fmla="*/ 48340 w 96680"/>
                  <a:gd name="connsiteY3" fmla="*/ 0 h 123819"/>
                  <a:gd name="connsiteX4" fmla="*/ 96681 w 96680"/>
                  <a:gd name="connsiteY4" fmla="*/ 61910 h 123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80" h="123819">
                    <a:moveTo>
                      <a:pt x="96681" y="61910"/>
                    </a:moveTo>
                    <a:cubicBezTo>
                      <a:pt x="96681" y="96101"/>
                      <a:pt x="75038" y="123819"/>
                      <a:pt x="48340" y="123819"/>
                    </a:cubicBezTo>
                    <a:cubicBezTo>
                      <a:pt x="21643" y="123819"/>
                      <a:pt x="0" y="96101"/>
                      <a:pt x="0" y="61910"/>
                    </a:cubicBezTo>
                    <a:cubicBezTo>
                      <a:pt x="0" y="27718"/>
                      <a:pt x="21643" y="0"/>
                      <a:pt x="48340" y="0"/>
                    </a:cubicBezTo>
                    <a:cubicBezTo>
                      <a:pt x="75038" y="0"/>
                      <a:pt x="96681" y="27718"/>
                      <a:pt x="96681" y="61910"/>
                    </a:cubicBezTo>
                    <a:close/>
                  </a:path>
                </a:pathLst>
              </a:custGeom>
              <a:solidFill>
                <a:srgbClr val="161415"/>
              </a:solidFill>
              <a:ln w="8467" cap="flat">
                <a:noFill/>
                <a:prstDash val="solid"/>
                <a:miter/>
              </a:ln>
            </p:spPr>
            <p:txBody>
              <a:bodyPr rtlCol="0" anchor="ctr"/>
              <a:lstStyle/>
              <a:p>
                <a:endParaRPr lang="en-US"/>
              </a:p>
            </p:txBody>
          </p:sp>
          <p:sp>
            <p:nvSpPr>
              <p:cNvPr id="615" name="Freeform: Shape 614">
                <a:extLst>
                  <a:ext uri="{FF2B5EF4-FFF2-40B4-BE49-F238E27FC236}">
                    <a16:creationId xmlns:a16="http://schemas.microsoft.com/office/drawing/2014/main" id="{FA4C0D00-A3EF-43B2-8017-824FBA43FD80}"/>
                  </a:ext>
                </a:extLst>
              </p:cNvPr>
              <p:cNvSpPr/>
              <p:nvPr/>
            </p:nvSpPr>
            <p:spPr>
              <a:xfrm rot="919890">
                <a:off x="1909832" y="5007301"/>
                <a:ext cx="54276" cy="50884"/>
              </a:xfrm>
              <a:custGeom>
                <a:avLst/>
                <a:gdLst>
                  <a:gd name="connsiteX0" fmla="*/ 54277 w 54276"/>
                  <a:gd name="connsiteY0" fmla="*/ 25442 h 50884"/>
                  <a:gd name="connsiteX1" fmla="*/ 27138 w 54276"/>
                  <a:gd name="connsiteY1" fmla="*/ 50885 h 50884"/>
                  <a:gd name="connsiteX2" fmla="*/ 0 w 54276"/>
                  <a:gd name="connsiteY2" fmla="*/ 25442 h 50884"/>
                  <a:gd name="connsiteX3" fmla="*/ 27138 w 54276"/>
                  <a:gd name="connsiteY3" fmla="*/ 0 h 50884"/>
                  <a:gd name="connsiteX4" fmla="*/ 54277 w 54276"/>
                  <a:gd name="connsiteY4" fmla="*/ 25442 h 50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76" h="50884">
                    <a:moveTo>
                      <a:pt x="54277" y="25442"/>
                    </a:moveTo>
                    <a:cubicBezTo>
                      <a:pt x="54277" y="39494"/>
                      <a:pt x="42127" y="50885"/>
                      <a:pt x="27138" y="50885"/>
                    </a:cubicBezTo>
                    <a:cubicBezTo>
                      <a:pt x="12150" y="50885"/>
                      <a:pt x="0" y="39494"/>
                      <a:pt x="0" y="25442"/>
                    </a:cubicBezTo>
                    <a:cubicBezTo>
                      <a:pt x="0" y="11391"/>
                      <a:pt x="12150" y="0"/>
                      <a:pt x="27138" y="0"/>
                    </a:cubicBezTo>
                    <a:cubicBezTo>
                      <a:pt x="42127" y="0"/>
                      <a:pt x="54277" y="11391"/>
                      <a:pt x="54277" y="25442"/>
                    </a:cubicBezTo>
                    <a:close/>
                  </a:path>
                </a:pathLst>
              </a:custGeom>
              <a:solidFill>
                <a:srgbClr val="161415"/>
              </a:solidFill>
              <a:ln w="8467" cap="flat">
                <a:noFill/>
                <a:prstDash val="solid"/>
                <a:miter/>
              </a:ln>
            </p:spPr>
            <p:txBody>
              <a:bodyPr rtlCol="0" anchor="ctr"/>
              <a:lstStyle/>
              <a:p>
                <a:endParaRPr lang="en-US"/>
              </a:p>
            </p:txBody>
          </p:sp>
          <p:grpSp>
            <p:nvGrpSpPr>
              <p:cNvPr id="616" name="Graphic 529">
                <a:extLst>
                  <a:ext uri="{FF2B5EF4-FFF2-40B4-BE49-F238E27FC236}">
                    <a16:creationId xmlns:a16="http://schemas.microsoft.com/office/drawing/2014/main" id="{3CA120B4-8C93-4DA1-8917-4A8EA3272DD4}"/>
                  </a:ext>
                </a:extLst>
              </p:cNvPr>
              <p:cNvGrpSpPr/>
              <p:nvPr/>
            </p:nvGrpSpPr>
            <p:grpSpPr>
              <a:xfrm>
                <a:off x="1808770" y="4991088"/>
                <a:ext cx="221783" cy="213034"/>
                <a:chOff x="1808770" y="4991088"/>
                <a:chExt cx="221783" cy="213034"/>
              </a:xfrm>
              <a:solidFill>
                <a:srgbClr val="161415"/>
              </a:solidFill>
            </p:grpSpPr>
            <p:sp>
              <p:nvSpPr>
                <p:cNvPr id="617" name="Freeform: Shape 616">
                  <a:extLst>
                    <a:ext uri="{FF2B5EF4-FFF2-40B4-BE49-F238E27FC236}">
                      <a16:creationId xmlns:a16="http://schemas.microsoft.com/office/drawing/2014/main" id="{4EFB6D73-5CE7-4D52-A517-42E1E0F46018}"/>
                    </a:ext>
                  </a:extLst>
                </p:cNvPr>
                <p:cNvSpPr/>
                <p:nvPr/>
              </p:nvSpPr>
              <p:spPr>
                <a:xfrm>
                  <a:off x="1941072" y="5037209"/>
                  <a:ext cx="89105" cy="45967"/>
                </a:xfrm>
                <a:custGeom>
                  <a:avLst/>
                  <a:gdLst>
                    <a:gd name="connsiteX0" fmla="*/ 4457 w 89105"/>
                    <a:gd name="connsiteY0" fmla="*/ 43941 h 45967"/>
                    <a:gd name="connsiteX1" fmla="*/ 216 w 89105"/>
                    <a:gd name="connsiteY1" fmla="*/ 36308 h 45967"/>
                    <a:gd name="connsiteX2" fmla="*/ 7849 w 89105"/>
                    <a:gd name="connsiteY2" fmla="*/ 32067 h 45967"/>
                    <a:gd name="connsiteX3" fmla="*/ 78240 w 89105"/>
                    <a:gd name="connsiteY3" fmla="*/ 2384 h 45967"/>
                    <a:gd name="connsiteX4" fmla="*/ 86721 w 89105"/>
                    <a:gd name="connsiteY4" fmla="*/ 1536 h 45967"/>
                    <a:gd name="connsiteX5" fmla="*/ 87569 w 89105"/>
                    <a:gd name="connsiteY5" fmla="*/ 10017 h 45967"/>
                    <a:gd name="connsiteX6" fmla="*/ 4457 w 89105"/>
                    <a:gd name="connsiteY6" fmla="*/ 43941 h 45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105" h="45967">
                      <a:moveTo>
                        <a:pt x="4457" y="43941"/>
                      </a:moveTo>
                      <a:cubicBezTo>
                        <a:pt x="1064" y="43093"/>
                        <a:pt x="-632" y="39700"/>
                        <a:pt x="216" y="36308"/>
                      </a:cubicBezTo>
                      <a:cubicBezTo>
                        <a:pt x="1064" y="32915"/>
                        <a:pt x="4457" y="31219"/>
                        <a:pt x="7849" y="32067"/>
                      </a:cubicBezTo>
                      <a:cubicBezTo>
                        <a:pt x="44317" y="42244"/>
                        <a:pt x="78240" y="2384"/>
                        <a:pt x="78240" y="2384"/>
                      </a:cubicBezTo>
                      <a:cubicBezTo>
                        <a:pt x="80784" y="-160"/>
                        <a:pt x="84177" y="-1008"/>
                        <a:pt x="86721" y="1536"/>
                      </a:cubicBezTo>
                      <a:cubicBezTo>
                        <a:pt x="89265" y="4080"/>
                        <a:pt x="90113" y="7473"/>
                        <a:pt x="87569" y="10017"/>
                      </a:cubicBezTo>
                      <a:cubicBezTo>
                        <a:pt x="85873" y="11713"/>
                        <a:pt x="48557" y="55814"/>
                        <a:pt x="4457" y="43941"/>
                      </a:cubicBezTo>
                      <a:close/>
                    </a:path>
                  </a:pathLst>
                </a:custGeom>
                <a:solidFill>
                  <a:srgbClr val="161415"/>
                </a:solidFill>
                <a:ln w="8467" cap="flat">
                  <a:noFill/>
                  <a:prstDash val="solid"/>
                  <a:miter/>
                </a:ln>
              </p:spPr>
              <p:txBody>
                <a:bodyPr rtlCol="0" anchor="ctr"/>
                <a:lstStyle/>
                <a:p>
                  <a:endParaRPr lang="en-US"/>
                </a:p>
              </p:txBody>
            </p:sp>
            <p:sp>
              <p:nvSpPr>
                <p:cNvPr id="618" name="Freeform: Shape 617">
                  <a:extLst>
                    <a:ext uri="{FF2B5EF4-FFF2-40B4-BE49-F238E27FC236}">
                      <a16:creationId xmlns:a16="http://schemas.microsoft.com/office/drawing/2014/main" id="{3F155BF8-AC9F-484A-87D7-8B8EACB995EB}"/>
                    </a:ext>
                  </a:extLst>
                </p:cNvPr>
                <p:cNvSpPr/>
                <p:nvPr/>
              </p:nvSpPr>
              <p:spPr>
                <a:xfrm>
                  <a:off x="1919074" y="5126782"/>
                  <a:ext cx="69025" cy="77340"/>
                </a:xfrm>
                <a:custGeom>
                  <a:avLst/>
                  <a:gdLst>
                    <a:gd name="connsiteX0" fmla="*/ 61227 w 69025"/>
                    <a:gd name="connsiteY0" fmla="*/ 76492 h 77340"/>
                    <a:gd name="connsiteX1" fmla="*/ 56986 w 69025"/>
                    <a:gd name="connsiteY1" fmla="*/ 72252 h 77340"/>
                    <a:gd name="connsiteX2" fmla="*/ 5253 w 69025"/>
                    <a:gd name="connsiteY2" fmla="*/ 12038 h 77340"/>
                    <a:gd name="connsiteX3" fmla="*/ 164 w 69025"/>
                    <a:gd name="connsiteY3" fmla="*/ 5253 h 77340"/>
                    <a:gd name="connsiteX4" fmla="*/ 6949 w 69025"/>
                    <a:gd name="connsiteY4" fmla="*/ 164 h 77340"/>
                    <a:gd name="connsiteX5" fmla="*/ 68860 w 69025"/>
                    <a:gd name="connsiteY5" fmla="*/ 69708 h 77340"/>
                    <a:gd name="connsiteX6" fmla="*/ 64619 w 69025"/>
                    <a:gd name="connsiteY6" fmla="*/ 77340 h 77340"/>
                    <a:gd name="connsiteX7" fmla="*/ 61227 w 69025"/>
                    <a:gd name="connsiteY7" fmla="*/ 76492 h 7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025" h="77340">
                      <a:moveTo>
                        <a:pt x="61227" y="76492"/>
                      </a:moveTo>
                      <a:cubicBezTo>
                        <a:pt x="58682" y="75644"/>
                        <a:pt x="56986" y="73948"/>
                        <a:pt x="56986" y="72252"/>
                      </a:cubicBezTo>
                      <a:cubicBezTo>
                        <a:pt x="44265" y="17126"/>
                        <a:pt x="6101" y="12038"/>
                        <a:pt x="5253" y="12038"/>
                      </a:cubicBezTo>
                      <a:cubicBezTo>
                        <a:pt x="1861" y="12038"/>
                        <a:pt x="-684" y="8645"/>
                        <a:pt x="164" y="5253"/>
                      </a:cubicBezTo>
                      <a:cubicBezTo>
                        <a:pt x="164" y="1861"/>
                        <a:pt x="3557" y="-684"/>
                        <a:pt x="6949" y="164"/>
                      </a:cubicBezTo>
                      <a:cubicBezTo>
                        <a:pt x="8645" y="164"/>
                        <a:pt x="54442" y="6101"/>
                        <a:pt x="68860" y="69708"/>
                      </a:cubicBezTo>
                      <a:cubicBezTo>
                        <a:pt x="69708" y="73100"/>
                        <a:pt x="67163" y="76492"/>
                        <a:pt x="64619" y="77340"/>
                      </a:cubicBezTo>
                      <a:cubicBezTo>
                        <a:pt x="62923" y="76492"/>
                        <a:pt x="62075" y="76492"/>
                        <a:pt x="61227" y="76492"/>
                      </a:cubicBezTo>
                      <a:close/>
                    </a:path>
                  </a:pathLst>
                </a:custGeom>
                <a:solidFill>
                  <a:srgbClr val="161415"/>
                </a:solidFill>
                <a:ln w="8467" cap="flat">
                  <a:noFill/>
                  <a:prstDash val="solid"/>
                  <a:miter/>
                </a:ln>
              </p:spPr>
              <p:txBody>
                <a:bodyPr rtlCol="0" anchor="ctr"/>
                <a:lstStyle/>
                <a:p>
                  <a:endParaRPr lang="en-US"/>
                </a:p>
              </p:txBody>
            </p:sp>
            <p:sp>
              <p:nvSpPr>
                <p:cNvPr id="619" name="Freeform: Shape 618">
                  <a:extLst>
                    <a:ext uri="{FF2B5EF4-FFF2-40B4-BE49-F238E27FC236}">
                      <a16:creationId xmlns:a16="http://schemas.microsoft.com/office/drawing/2014/main" id="{AE9437C1-1698-412D-872A-334659A6A369}"/>
                    </a:ext>
                  </a:extLst>
                </p:cNvPr>
                <p:cNvSpPr/>
                <p:nvPr/>
              </p:nvSpPr>
              <p:spPr>
                <a:xfrm>
                  <a:off x="1908845" y="5089414"/>
                  <a:ext cx="121708" cy="41988"/>
                </a:xfrm>
                <a:custGeom>
                  <a:avLst/>
                  <a:gdLst>
                    <a:gd name="connsiteX0" fmla="*/ 113860 w 121708"/>
                    <a:gd name="connsiteY0" fmla="*/ 41772 h 41988"/>
                    <a:gd name="connsiteX1" fmla="*/ 4457 w 121708"/>
                    <a:gd name="connsiteY1" fmla="*/ 12089 h 41988"/>
                    <a:gd name="connsiteX2" fmla="*/ 216 w 121708"/>
                    <a:gd name="connsiteY2" fmla="*/ 4457 h 41988"/>
                    <a:gd name="connsiteX3" fmla="*/ 7849 w 121708"/>
                    <a:gd name="connsiteY3" fmla="*/ 216 h 41988"/>
                    <a:gd name="connsiteX4" fmla="*/ 117252 w 121708"/>
                    <a:gd name="connsiteY4" fmla="*/ 29899 h 41988"/>
                    <a:gd name="connsiteX5" fmla="*/ 121493 w 121708"/>
                    <a:gd name="connsiteY5" fmla="*/ 37532 h 41988"/>
                    <a:gd name="connsiteX6" fmla="*/ 113860 w 121708"/>
                    <a:gd name="connsiteY6" fmla="*/ 41772 h 41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708" h="41988">
                      <a:moveTo>
                        <a:pt x="113860" y="41772"/>
                      </a:moveTo>
                      <a:lnTo>
                        <a:pt x="4457" y="12089"/>
                      </a:lnTo>
                      <a:cubicBezTo>
                        <a:pt x="1064" y="11241"/>
                        <a:pt x="-632" y="7849"/>
                        <a:pt x="216" y="4457"/>
                      </a:cubicBezTo>
                      <a:cubicBezTo>
                        <a:pt x="1064" y="1064"/>
                        <a:pt x="4457" y="-632"/>
                        <a:pt x="7849" y="216"/>
                      </a:cubicBezTo>
                      <a:lnTo>
                        <a:pt x="117252" y="29899"/>
                      </a:lnTo>
                      <a:cubicBezTo>
                        <a:pt x="120645" y="30747"/>
                        <a:pt x="122341" y="34140"/>
                        <a:pt x="121493" y="37532"/>
                      </a:cubicBezTo>
                      <a:cubicBezTo>
                        <a:pt x="120645" y="40924"/>
                        <a:pt x="117252" y="42621"/>
                        <a:pt x="113860" y="41772"/>
                      </a:cubicBezTo>
                      <a:close/>
                    </a:path>
                  </a:pathLst>
                </a:custGeom>
                <a:solidFill>
                  <a:srgbClr val="161415"/>
                </a:solidFill>
                <a:ln w="8467" cap="flat">
                  <a:noFill/>
                  <a:prstDash val="solid"/>
                  <a:miter/>
                </a:ln>
              </p:spPr>
              <p:txBody>
                <a:bodyPr rtlCol="0" anchor="ctr"/>
                <a:lstStyle/>
                <a:p>
                  <a:endParaRPr lang="en-US"/>
                </a:p>
              </p:txBody>
            </p:sp>
            <p:sp>
              <p:nvSpPr>
                <p:cNvPr id="620" name="Freeform: Shape 619">
                  <a:extLst>
                    <a:ext uri="{FF2B5EF4-FFF2-40B4-BE49-F238E27FC236}">
                      <a16:creationId xmlns:a16="http://schemas.microsoft.com/office/drawing/2014/main" id="{228C71DC-4A62-4CC4-8403-171F4D1CD286}"/>
                    </a:ext>
                  </a:extLst>
                </p:cNvPr>
                <p:cNvSpPr/>
                <p:nvPr/>
              </p:nvSpPr>
              <p:spPr>
                <a:xfrm>
                  <a:off x="1851227" y="4991088"/>
                  <a:ext cx="62290" cy="79252"/>
                </a:xfrm>
                <a:custGeom>
                  <a:avLst/>
                  <a:gdLst>
                    <a:gd name="connsiteX0" fmla="*/ 54442 w 62290"/>
                    <a:gd name="connsiteY0" fmla="*/ 79037 h 79252"/>
                    <a:gd name="connsiteX1" fmla="*/ 164 w 62290"/>
                    <a:gd name="connsiteY1" fmla="*/ 6949 h 79252"/>
                    <a:gd name="connsiteX2" fmla="*/ 5253 w 62290"/>
                    <a:gd name="connsiteY2" fmla="*/ 164 h 79252"/>
                    <a:gd name="connsiteX3" fmla="*/ 12038 w 62290"/>
                    <a:gd name="connsiteY3" fmla="*/ 5253 h 79252"/>
                    <a:gd name="connsiteX4" fmla="*/ 57834 w 62290"/>
                    <a:gd name="connsiteY4" fmla="*/ 67163 h 79252"/>
                    <a:gd name="connsiteX5" fmla="*/ 62075 w 62290"/>
                    <a:gd name="connsiteY5" fmla="*/ 74796 h 79252"/>
                    <a:gd name="connsiteX6" fmla="*/ 54442 w 62290"/>
                    <a:gd name="connsiteY6" fmla="*/ 79037 h 79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290" h="79252">
                      <a:moveTo>
                        <a:pt x="54442" y="79037"/>
                      </a:moveTo>
                      <a:cubicBezTo>
                        <a:pt x="10341" y="67163"/>
                        <a:pt x="164" y="9493"/>
                        <a:pt x="164" y="6949"/>
                      </a:cubicBezTo>
                      <a:cubicBezTo>
                        <a:pt x="-684" y="3557"/>
                        <a:pt x="1861" y="164"/>
                        <a:pt x="5253" y="164"/>
                      </a:cubicBezTo>
                      <a:cubicBezTo>
                        <a:pt x="8645" y="-684"/>
                        <a:pt x="12038" y="1861"/>
                        <a:pt x="12038" y="5253"/>
                      </a:cubicBezTo>
                      <a:cubicBezTo>
                        <a:pt x="12038" y="6101"/>
                        <a:pt x="20518" y="56986"/>
                        <a:pt x="57834" y="67163"/>
                      </a:cubicBezTo>
                      <a:cubicBezTo>
                        <a:pt x="61227" y="68011"/>
                        <a:pt x="62923" y="71404"/>
                        <a:pt x="62075" y="74796"/>
                      </a:cubicBezTo>
                      <a:cubicBezTo>
                        <a:pt x="61227" y="78188"/>
                        <a:pt x="57834" y="79885"/>
                        <a:pt x="54442" y="79037"/>
                      </a:cubicBezTo>
                      <a:close/>
                    </a:path>
                  </a:pathLst>
                </a:custGeom>
                <a:solidFill>
                  <a:srgbClr val="161415"/>
                </a:solidFill>
                <a:ln w="8467" cap="flat">
                  <a:noFill/>
                  <a:prstDash val="solid"/>
                  <a:miter/>
                </a:ln>
              </p:spPr>
              <p:txBody>
                <a:bodyPr rtlCol="0" anchor="ctr"/>
                <a:lstStyle/>
                <a:p>
                  <a:endParaRPr lang="en-US"/>
                </a:p>
              </p:txBody>
            </p:sp>
            <p:sp>
              <p:nvSpPr>
                <p:cNvPr id="621" name="Freeform: Shape 620">
                  <a:extLst>
                    <a:ext uri="{FF2B5EF4-FFF2-40B4-BE49-F238E27FC236}">
                      <a16:creationId xmlns:a16="http://schemas.microsoft.com/office/drawing/2014/main" id="{38B8A501-DAAA-4FA0-820E-DCE2CAC07453}"/>
                    </a:ext>
                  </a:extLst>
                </p:cNvPr>
                <p:cNvSpPr/>
                <p:nvPr/>
              </p:nvSpPr>
              <p:spPr>
                <a:xfrm>
                  <a:off x="1808774" y="5115278"/>
                  <a:ext cx="94655" cy="42199"/>
                </a:xfrm>
                <a:custGeom>
                  <a:avLst/>
                  <a:gdLst>
                    <a:gd name="connsiteX0" fmla="*/ 4452 w 94655"/>
                    <a:gd name="connsiteY0" fmla="*/ 42199 h 42199"/>
                    <a:gd name="connsiteX1" fmla="*/ 1908 w 94655"/>
                    <a:gd name="connsiteY1" fmla="*/ 40503 h 42199"/>
                    <a:gd name="connsiteX2" fmla="*/ 1908 w 94655"/>
                    <a:gd name="connsiteY2" fmla="*/ 32022 h 42199"/>
                    <a:gd name="connsiteX3" fmla="*/ 90957 w 94655"/>
                    <a:gd name="connsiteY3" fmla="*/ 4036 h 42199"/>
                    <a:gd name="connsiteX4" fmla="*/ 94350 w 94655"/>
                    <a:gd name="connsiteY4" fmla="*/ 12516 h 42199"/>
                    <a:gd name="connsiteX5" fmla="*/ 85869 w 94655"/>
                    <a:gd name="connsiteY5" fmla="*/ 15909 h 42199"/>
                    <a:gd name="connsiteX6" fmla="*/ 11237 w 94655"/>
                    <a:gd name="connsiteY6" fmla="*/ 41351 h 42199"/>
                    <a:gd name="connsiteX7" fmla="*/ 4452 w 94655"/>
                    <a:gd name="connsiteY7" fmla="*/ 42199 h 42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655" h="42199">
                      <a:moveTo>
                        <a:pt x="4452" y="42199"/>
                      </a:moveTo>
                      <a:cubicBezTo>
                        <a:pt x="3604" y="42199"/>
                        <a:pt x="2756" y="41351"/>
                        <a:pt x="1908" y="40503"/>
                      </a:cubicBezTo>
                      <a:cubicBezTo>
                        <a:pt x="-636" y="37959"/>
                        <a:pt x="-636" y="34567"/>
                        <a:pt x="1908" y="32022"/>
                      </a:cubicBezTo>
                      <a:cubicBezTo>
                        <a:pt x="46857" y="-14622"/>
                        <a:pt x="89261" y="3187"/>
                        <a:pt x="90957" y="4036"/>
                      </a:cubicBezTo>
                      <a:cubicBezTo>
                        <a:pt x="94350" y="5732"/>
                        <a:pt x="95198" y="9124"/>
                        <a:pt x="94350" y="12516"/>
                      </a:cubicBezTo>
                      <a:cubicBezTo>
                        <a:pt x="92654" y="15909"/>
                        <a:pt x="89261" y="16757"/>
                        <a:pt x="85869" y="15909"/>
                      </a:cubicBezTo>
                      <a:cubicBezTo>
                        <a:pt x="84173" y="15061"/>
                        <a:pt x="49401" y="643"/>
                        <a:pt x="11237" y="41351"/>
                      </a:cubicBezTo>
                      <a:cubicBezTo>
                        <a:pt x="8693" y="42199"/>
                        <a:pt x="6997" y="42199"/>
                        <a:pt x="4452" y="42199"/>
                      </a:cubicBezTo>
                      <a:close/>
                    </a:path>
                  </a:pathLst>
                </a:custGeom>
                <a:solidFill>
                  <a:srgbClr val="161415"/>
                </a:solidFill>
                <a:ln w="8467" cap="flat">
                  <a:noFill/>
                  <a:prstDash val="solid"/>
                  <a:miter/>
                </a:ln>
              </p:spPr>
              <p:txBody>
                <a:bodyPr rtlCol="0" anchor="ctr"/>
                <a:lstStyle/>
                <a:p>
                  <a:endParaRPr lang="en-US"/>
                </a:p>
              </p:txBody>
            </p:sp>
            <p:sp>
              <p:nvSpPr>
                <p:cNvPr id="622" name="Freeform: Shape 621">
                  <a:extLst>
                    <a:ext uri="{FF2B5EF4-FFF2-40B4-BE49-F238E27FC236}">
                      <a16:creationId xmlns:a16="http://schemas.microsoft.com/office/drawing/2014/main" id="{31547D1E-D58C-4CCD-9993-DF44D3B1DC68}"/>
                    </a:ext>
                  </a:extLst>
                </p:cNvPr>
                <p:cNvSpPr/>
                <p:nvPr/>
              </p:nvSpPr>
              <p:spPr>
                <a:xfrm>
                  <a:off x="1808770" y="5062275"/>
                  <a:ext cx="121708" cy="41988"/>
                </a:xfrm>
                <a:custGeom>
                  <a:avLst/>
                  <a:gdLst>
                    <a:gd name="connsiteX0" fmla="*/ 113860 w 121708"/>
                    <a:gd name="connsiteY0" fmla="*/ 41772 h 41988"/>
                    <a:gd name="connsiteX1" fmla="*/ 4457 w 121708"/>
                    <a:gd name="connsiteY1" fmla="*/ 12089 h 41988"/>
                    <a:gd name="connsiteX2" fmla="*/ 216 w 121708"/>
                    <a:gd name="connsiteY2" fmla="*/ 4457 h 41988"/>
                    <a:gd name="connsiteX3" fmla="*/ 7849 w 121708"/>
                    <a:gd name="connsiteY3" fmla="*/ 216 h 41988"/>
                    <a:gd name="connsiteX4" fmla="*/ 117252 w 121708"/>
                    <a:gd name="connsiteY4" fmla="*/ 29899 h 41988"/>
                    <a:gd name="connsiteX5" fmla="*/ 121493 w 121708"/>
                    <a:gd name="connsiteY5" fmla="*/ 37532 h 41988"/>
                    <a:gd name="connsiteX6" fmla="*/ 113860 w 121708"/>
                    <a:gd name="connsiteY6" fmla="*/ 41772 h 41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708" h="41988">
                      <a:moveTo>
                        <a:pt x="113860" y="41772"/>
                      </a:moveTo>
                      <a:lnTo>
                        <a:pt x="4457" y="12089"/>
                      </a:lnTo>
                      <a:cubicBezTo>
                        <a:pt x="1064" y="11241"/>
                        <a:pt x="-632" y="7849"/>
                        <a:pt x="216" y="4457"/>
                      </a:cubicBezTo>
                      <a:cubicBezTo>
                        <a:pt x="1064" y="1064"/>
                        <a:pt x="4457" y="-632"/>
                        <a:pt x="7849" y="216"/>
                      </a:cubicBezTo>
                      <a:lnTo>
                        <a:pt x="117252" y="29899"/>
                      </a:lnTo>
                      <a:cubicBezTo>
                        <a:pt x="120645" y="30747"/>
                        <a:pt x="122341" y="34140"/>
                        <a:pt x="121493" y="37532"/>
                      </a:cubicBezTo>
                      <a:cubicBezTo>
                        <a:pt x="120645" y="40924"/>
                        <a:pt x="117252" y="42621"/>
                        <a:pt x="113860" y="41772"/>
                      </a:cubicBezTo>
                      <a:close/>
                    </a:path>
                  </a:pathLst>
                </a:custGeom>
                <a:solidFill>
                  <a:srgbClr val="161415"/>
                </a:solidFill>
                <a:ln w="8467" cap="flat">
                  <a:noFill/>
                  <a:prstDash val="solid"/>
                  <a:miter/>
                </a:ln>
              </p:spPr>
              <p:txBody>
                <a:bodyPr rtlCol="0" anchor="ctr"/>
                <a:lstStyle/>
                <a:p>
                  <a:endParaRPr lang="en-US"/>
                </a:p>
              </p:txBody>
            </p:sp>
          </p:grpSp>
          <p:sp>
            <p:nvSpPr>
              <p:cNvPr id="623" name="Freeform: Shape 622">
                <a:extLst>
                  <a:ext uri="{FF2B5EF4-FFF2-40B4-BE49-F238E27FC236}">
                    <a16:creationId xmlns:a16="http://schemas.microsoft.com/office/drawing/2014/main" id="{2DC3232C-D974-49DA-90D6-1F25E08BBED2}"/>
                  </a:ext>
                </a:extLst>
              </p:cNvPr>
              <p:cNvSpPr/>
              <p:nvPr/>
            </p:nvSpPr>
            <p:spPr>
              <a:xfrm>
                <a:off x="1922312" y="5000024"/>
                <a:ext cx="42431" cy="24242"/>
              </a:xfrm>
              <a:custGeom>
                <a:avLst/>
                <a:gdLst>
                  <a:gd name="connsiteX0" fmla="*/ 2862 w 42431"/>
                  <a:gd name="connsiteY0" fmla="*/ 23455 h 24242"/>
                  <a:gd name="connsiteX1" fmla="*/ 318 w 42431"/>
                  <a:gd name="connsiteY1" fmla="*/ 18367 h 24242"/>
                  <a:gd name="connsiteX2" fmla="*/ 5407 w 42431"/>
                  <a:gd name="connsiteY2" fmla="*/ 15823 h 24242"/>
                  <a:gd name="connsiteX3" fmla="*/ 35090 w 42431"/>
                  <a:gd name="connsiteY3" fmla="*/ 1405 h 24242"/>
                  <a:gd name="connsiteX4" fmla="*/ 41026 w 42431"/>
                  <a:gd name="connsiteY4" fmla="*/ 557 h 24242"/>
                  <a:gd name="connsiteX5" fmla="*/ 41874 w 42431"/>
                  <a:gd name="connsiteY5" fmla="*/ 6494 h 24242"/>
                  <a:gd name="connsiteX6" fmla="*/ 2862 w 42431"/>
                  <a:gd name="connsiteY6" fmla="*/ 23455 h 24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31" h="24242">
                    <a:moveTo>
                      <a:pt x="2862" y="23455"/>
                    </a:moveTo>
                    <a:cubicBezTo>
                      <a:pt x="318" y="22607"/>
                      <a:pt x="-530" y="20911"/>
                      <a:pt x="318" y="18367"/>
                    </a:cubicBezTo>
                    <a:cubicBezTo>
                      <a:pt x="1166" y="15823"/>
                      <a:pt x="2862" y="14975"/>
                      <a:pt x="5407" y="15823"/>
                    </a:cubicBezTo>
                    <a:cubicBezTo>
                      <a:pt x="19824" y="20063"/>
                      <a:pt x="35090" y="1405"/>
                      <a:pt x="35090" y="1405"/>
                    </a:cubicBezTo>
                    <a:cubicBezTo>
                      <a:pt x="36786" y="-291"/>
                      <a:pt x="39330" y="-291"/>
                      <a:pt x="41026" y="557"/>
                    </a:cubicBezTo>
                    <a:cubicBezTo>
                      <a:pt x="42722" y="2253"/>
                      <a:pt x="42722" y="4797"/>
                      <a:pt x="41874" y="6494"/>
                    </a:cubicBezTo>
                    <a:cubicBezTo>
                      <a:pt x="40178" y="7342"/>
                      <a:pt x="22368" y="28544"/>
                      <a:pt x="2862" y="23455"/>
                    </a:cubicBezTo>
                    <a:close/>
                  </a:path>
                </a:pathLst>
              </a:custGeom>
              <a:solidFill>
                <a:srgbClr val="161415"/>
              </a:solidFill>
              <a:ln w="8467" cap="flat">
                <a:noFill/>
                <a:prstDash val="solid"/>
                <a:miter/>
              </a:ln>
            </p:spPr>
            <p:txBody>
              <a:bodyPr rtlCol="0" anchor="ctr"/>
              <a:lstStyle/>
              <a:p>
                <a:endParaRPr lang="en-US"/>
              </a:p>
            </p:txBody>
          </p:sp>
          <p:sp>
            <p:nvSpPr>
              <p:cNvPr id="624" name="Freeform: Shape 623">
                <a:extLst>
                  <a:ext uri="{FF2B5EF4-FFF2-40B4-BE49-F238E27FC236}">
                    <a16:creationId xmlns:a16="http://schemas.microsoft.com/office/drawing/2014/main" id="{C093DB5A-D5EA-4745-BF19-10CD7B784097}"/>
                  </a:ext>
                </a:extLst>
              </p:cNvPr>
              <p:cNvSpPr/>
              <p:nvPr/>
            </p:nvSpPr>
            <p:spPr>
              <a:xfrm>
                <a:off x="1927719" y="4991252"/>
                <a:ext cx="30001" cy="39860"/>
              </a:xfrm>
              <a:custGeom>
                <a:avLst/>
                <a:gdLst>
                  <a:gd name="connsiteX0" fmla="*/ 24595 w 30001"/>
                  <a:gd name="connsiteY0" fmla="*/ 39860 h 39860"/>
                  <a:gd name="connsiteX1" fmla="*/ 0 w 30001"/>
                  <a:gd name="connsiteY1" fmla="*/ 5089 h 39860"/>
                  <a:gd name="connsiteX2" fmla="*/ 3392 w 30001"/>
                  <a:gd name="connsiteY2" fmla="*/ 0 h 39860"/>
                  <a:gd name="connsiteX3" fmla="*/ 8481 w 30001"/>
                  <a:gd name="connsiteY3" fmla="*/ 3392 h 39860"/>
                  <a:gd name="connsiteX4" fmla="*/ 27139 w 30001"/>
                  <a:gd name="connsiteY4" fmla="*/ 31379 h 39860"/>
                  <a:gd name="connsiteX5" fmla="*/ 29683 w 30001"/>
                  <a:gd name="connsiteY5" fmla="*/ 36468 h 39860"/>
                  <a:gd name="connsiteX6" fmla="*/ 24595 w 30001"/>
                  <a:gd name="connsiteY6" fmla="*/ 39860 h 39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01" h="39860">
                    <a:moveTo>
                      <a:pt x="24595" y="39860"/>
                    </a:moveTo>
                    <a:cubicBezTo>
                      <a:pt x="5089" y="34772"/>
                      <a:pt x="0" y="6785"/>
                      <a:pt x="0" y="5089"/>
                    </a:cubicBezTo>
                    <a:cubicBezTo>
                      <a:pt x="0" y="2544"/>
                      <a:pt x="848" y="848"/>
                      <a:pt x="3392" y="0"/>
                    </a:cubicBezTo>
                    <a:cubicBezTo>
                      <a:pt x="5937" y="0"/>
                      <a:pt x="7633" y="848"/>
                      <a:pt x="8481" y="3392"/>
                    </a:cubicBezTo>
                    <a:cubicBezTo>
                      <a:pt x="8481" y="3392"/>
                      <a:pt x="11873" y="27139"/>
                      <a:pt x="27139" y="31379"/>
                    </a:cubicBezTo>
                    <a:cubicBezTo>
                      <a:pt x="29683" y="32227"/>
                      <a:pt x="30531" y="33924"/>
                      <a:pt x="29683" y="36468"/>
                    </a:cubicBezTo>
                    <a:cubicBezTo>
                      <a:pt x="29683" y="39012"/>
                      <a:pt x="27139" y="39860"/>
                      <a:pt x="24595" y="39860"/>
                    </a:cubicBezTo>
                    <a:close/>
                  </a:path>
                </a:pathLst>
              </a:custGeom>
              <a:solidFill>
                <a:srgbClr val="161415"/>
              </a:solidFill>
              <a:ln w="8467" cap="flat">
                <a:noFill/>
                <a:prstDash val="solid"/>
                <a:miter/>
              </a:ln>
            </p:spPr>
            <p:txBody>
              <a:bodyPr rtlCol="0" anchor="ctr"/>
              <a:lstStyle/>
              <a:p>
                <a:endParaRPr lang="en-US"/>
              </a:p>
            </p:txBody>
          </p:sp>
          <p:grpSp>
            <p:nvGrpSpPr>
              <p:cNvPr id="625" name="Graphic 529">
                <a:extLst>
                  <a:ext uri="{FF2B5EF4-FFF2-40B4-BE49-F238E27FC236}">
                    <a16:creationId xmlns:a16="http://schemas.microsoft.com/office/drawing/2014/main" id="{B95FCFE9-4906-4E8A-8A1C-040F522D1E7F}"/>
                  </a:ext>
                </a:extLst>
              </p:cNvPr>
              <p:cNvGrpSpPr/>
              <p:nvPr/>
            </p:nvGrpSpPr>
            <p:grpSpPr>
              <a:xfrm>
                <a:off x="1925175" y="5014998"/>
                <a:ext cx="29683" cy="14417"/>
                <a:chOff x="1925175" y="5014998"/>
                <a:chExt cx="29683" cy="14417"/>
              </a:xfrm>
              <a:solidFill>
                <a:srgbClr val="FFB600"/>
              </a:solidFill>
            </p:grpSpPr>
            <p:sp>
              <p:nvSpPr>
                <p:cNvPr id="626" name="Freeform: Shape 625">
                  <a:extLst>
                    <a:ext uri="{FF2B5EF4-FFF2-40B4-BE49-F238E27FC236}">
                      <a16:creationId xmlns:a16="http://schemas.microsoft.com/office/drawing/2014/main" id="{EDEFF52C-6EA8-4CE3-9F6A-B8125F0CE5D5}"/>
                    </a:ext>
                  </a:extLst>
                </p:cNvPr>
                <p:cNvSpPr/>
                <p:nvPr/>
              </p:nvSpPr>
              <p:spPr>
                <a:xfrm>
                  <a:off x="1925175" y="5014998"/>
                  <a:ext cx="8480" cy="8480"/>
                </a:xfrm>
                <a:custGeom>
                  <a:avLst/>
                  <a:gdLst>
                    <a:gd name="connsiteX0" fmla="*/ 8481 w 8480"/>
                    <a:gd name="connsiteY0" fmla="*/ 4240 h 8480"/>
                    <a:gd name="connsiteX1" fmla="*/ 4240 w 8480"/>
                    <a:gd name="connsiteY1" fmla="*/ 8481 h 8480"/>
                    <a:gd name="connsiteX2" fmla="*/ 0 w 8480"/>
                    <a:gd name="connsiteY2" fmla="*/ 4240 h 8480"/>
                    <a:gd name="connsiteX3" fmla="*/ 4240 w 8480"/>
                    <a:gd name="connsiteY3" fmla="*/ 0 h 8480"/>
                    <a:gd name="connsiteX4" fmla="*/ 8481 w 8480"/>
                    <a:gd name="connsiteY4" fmla="*/ 4240 h 8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80" h="8480">
                      <a:moveTo>
                        <a:pt x="8481" y="4240"/>
                      </a:moveTo>
                      <a:cubicBezTo>
                        <a:pt x="8481" y="6582"/>
                        <a:pt x="6582" y="8481"/>
                        <a:pt x="4240" y="8481"/>
                      </a:cubicBezTo>
                      <a:cubicBezTo>
                        <a:pt x="1899" y="8481"/>
                        <a:pt x="0" y="6582"/>
                        <a:pt x="0" y="4240"/>
                      </a:cubicBezTo>
                      <a:cubicBezTo>
                        <a:pt x="0" y="1899"/>
                        <a:pt x="1899" y="0"/>
                        <a:pt x="4240" y="0"/>
                      </a:cubicBezTo>
                      <a:cubicBezTo>
                        <a:pt x="6582" y="0"/>
                        <a:pt x="8481" y="1899"/>
                        <a:pt x="8481" y="4240"/>
                      </a:cubicBezTo>
                      <a:close/>
                    </a:path>
                  </a:pathLst>
                </a:custGeom>
                <a:solidFill>
                  <a:srgbClr val="FFB600"/>
                </a:solidFill>
                <a:ln w="8467" cap="flat">
                  <a:noFill/>
                  <a:prstDash val="solid"/>
                  <a:miter/>
                </a:ln>
              </p:spPr>
              <p:txBody>
                <a:bodyPr rtlCol="0" anchor="ctr"/>
                <a:lstStyle/>
                <a:p>
                  <a:endParaRPr lang="en-US"/>
                </a:p>
              </p:txBody>
            </p:sp>
            <p:sp>
              <p:nvSpPr>
                <p:cNvPr id="627" name="Freeform: Shape 626">
                  <a:extLst>
                    <a:ext uri="{FF2B5EF4-FFF2-40B4-BE49-F238E27FC236}">
                      <a16:creationId xmlns:a16="http://schemas.microsoft.com/office/drawing/2014/main" id="{21DCFAE8-E88F-4E8A-BF71-6D53ACFD4910}"/>
                    </a:ext>
                  </a:extLst>
                </p:cNvPr>
                <p:cNvSpPr/>
                <p:nvPr/>
              </p:nvSpPr>
              <p:spPr>
                <a:xfrm>
                  <a:off x="1946377" y="5020935"/>
                  <a:ext cx="8480" cy="8480"/>
                </a:xfrm>
                <a:custGeom>
                  <a:avLst/>
                  <a:gdLst>
                    <a:gd name="connsiteX0" fmla="*/ 8481 w 8480"/>
                    <a:gd name="connsiteY0" fmla="*/ 4240 h 8480"/>
                    <a:gd name="connsiteX1" fmla="*/ 4240 w 8480"/>
                    <a:gd name="connsiteY1" fmla="*/ 8481 h 8480"/>
                    <a:gd name="connsiteX2" fmla="*/ 0 w 8480"/>
                    <a:gd name="connsiteY2" fmla="*/ 4240 h 8480"/>
                    <a:gd name="connsiteX3" fmla="*/ 4240 w 8480"/>
                    <a:gd name="connsiteY3" fmla="*/ 0 h 8480"/>
                    <a:gd name="connsiteX4" fmla="*/ 8481 w 8480"/>
                    <a:gd name="connsiteY4" fmla="*/ 4240 h 8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80" h="8480">
                      <a:moveTo>
                        <a:pt x="8481" y="4240"/>
                      </a:moveTo>
                      <a:cubicBezTo>
                        <a:pt x="8481" y="6582"/>
                        <a:pt x="6582" y="8481"/>
                        <a:pt x="4240" y="8481"/>
                      </a:cubicBezTo>
                      <a:cubicBezTo>
                        <a:pt x="1899" y="8481"/>
                        <a:pt x="0" y="6582"/>
                        <a:pt x="0" y="4240"/>
                      </a:cubicBezTo>
                      <a:cubicBezTo>
                        <a:pt x="0" y="1899"/>
                        <a:pt x="1899" y="0"/>
                        <a:pt x="4240" y="0"/>
                      </a:cubicBezTo>
                      <a:cubicBezTo>
                        <a:pt x="6582" y="0"/>
                        <a:pt x="8481" y="1899"/>
                        <a:pt x="8481" y="4240"/>
                      </a:cubicBezTo>
                      <a:close/>
                    </a:path>
                  </a:pathLst>
                </a:custGeom>
                <a:solidFill>
                  <a:srgbClr val="FFB600"/>
                </a:solidFill>
                <a:ln w="8467" cap="flat">
                  <a:noFill/>
                  <a:prstDash val="solid"/>
                  <a:miter/>
                </a:ln>
              </p:spPr>
              <p:txBody>
                <a:bodyPr rtlCol="0" anchor="ctr"/>
                <a:lstStyle/>
                <a:p>
                  <a:endParaRPr lang="en-US"/>
                </a:p>
              </p:txBody>
            </p:sp>
          </p:grpSp>
        </p:grpSp>
        <p:grpSp>
          <p:nvGrpSpPr>
            <p:cNvPr id="628" name="Graphic 529">
              <a:extLst>
                <a:ext uri="{FF2B5EF4-FFF2-40B4-BE49-F238E27FC236}">
                  <a16:creationId xmlns:a16="http://schemas.microsoft.com/office/drawing/2014/main" id="{10515CEC-74A6-455D-8BC5-CFD62C794DB4}"/>
                </a:ext>
              </a:extLst>
            </p:cNvPr>
            <p:cNvGrpSpPr/>
            <p:nvPr/>
          </p:nvGrpSpPr>
          <p:grpSpPr>
            <a:xfrm>
              <a:off x="2643731" y="5234653"/>
              <a:ext cx="198452" cy="200996"/>
              <a:chOff x="1837821" y="5234653"/>
              <a:chExt cx="198452" cy="200996"/>
            </a:xfrm>
          </p:grpSpPr>
          <p:sp>
            <p:nvSpPr>
              <p:cNvPr id="629" name="Freeform: Shape 628">
                <a:extLst>
                  <a:ext uri="{FF2B5EF4-FFF2-40B4-BE49-F238E27FC236}">
                    <a16:creationId xmlns:a16="http://schemas.microsoft.com/office/drawing/2014/main" id="{5592BCEC-50CC-4C83-BF05-92404DFA44D8}"/>
                  </a:ext>
                </a:extLst>
              </p:cNvPr>
              <p:cNvSpPr/>
              <p:nvPr/>
            </p:nvSpPr>
            <p:spPr>
              <a:xfrm>
                <a:off x="1863264" y="5270273"/>
                <a:ext cx="136542" cy="138238"/>
              </a:xfrm>
              <a:custGeom>
                <a:avLst/>
                <a:gdLst>
                  <a:gd name="connsiteX0" fmla="*/ 0 w 136542"/>
                  <a:gd name="connsiteY0" fmla="*/ 138238 h 138238"/>
                  <a:gd name="connsiteX1" fmla="*/ 136542 w 136542"/>
                  <a:gd name="connsiteY1" fmla="*/ 95834 h 138238"/>
                  <a:gd name="connsiteX2" fmla="*/ 32227 w 136542"/>
                  <a:gd name="connsiteY2" fmla="*/ 0 h 138238"/>
                  <a:gd name="connsiteX3" fmla="*/ 0 w 136542"/>
                  <a:gd name="connsiteY3" fmla="*/ 138238 h 138238"/>
                </a:gdLst>
                <a:ahLst/>
                <a:cxnLst>
                  <a:cxn ang="0">
                    <a:pos x="connsiteX0" y="connsiteY0"/>
                  </a:cxn>
                  <a:cxn ang="0">
                    <a:pos x="connsiteX1" y="connsiteY1"/>
                  </a:cxn>
                  <a:cxn ang="0">
                    <a:pos x="connsiteX2" y="connsiteY2"/>
                  </a:cxn>
                  <a:cxn ang="0">
                    <a:pos x="connsiteX3" y="connsiteY3"/>
                  </a:cxn>
                </a:cxnLst>
                <a:rect l="l" t="t" r="r" b="b"/>
                <a:pathLst>
                  <a:path w="136542" h="138238">
                    <a:moveTo>
                      <a:pt x="0" y="138238"/>
                    </a:moveTo>
                    <a:lnTo>
                      <a:pt x="136542" y="95834"/>
                    </a:lnTo>
                    <a:lnTo>
                      <a:pt x="32227" y="0"/>
                    </a:lnTo>
                    <a:lnTo>
                      <a:pt x="0" y="138238"/>
                    </a:lnTo>
                    <a:close/>
                  </a:path>
                </a:pathLst>
              </a:custGeom>
              <a:solidFill>
                <a:srgbClr val="FFB600"/>
              </a:solidFill>
              <a:ln w="8467" cap="flat">
                <a:noFill/>
                <a:prstDash val="solid"/>
                <a:miter/>
              </a:ln>
            </p:spPr>
            <p:txBody>
              <a:bodyPr rtlCol="0" anchor="ctr"/>
              <a:lstStyle/>
              <a:p>
                <a:endParaRPr lang="en-US"/>
              </a:p>
            </p:txBody>
          </p:sp>
          <p:sp>
            <p:nvSpPr>
              <p:cNvPr id="630" name="Freeform: Shape 629">
                <a:extLst>
                  <a:ext uri="{FF2B5EF4-FFF2-40B4-BE49-F238E27FC236}">
                    <a16:creationId xmlns:a16="http://schemas.microsoft.com/office/drawing/2014/main" id="{AD38E45C-CCBD-4381-A784-1568113B59C2}"/>
                  </a:ext>
                </a:extLst>
              </p:cNvPr>
              <p:cNvSpPr/>
              <p:nvPr/>
            </p:nvSpPr>
            <p:spPr>
              <a:xfrm>
                <a:off x="1837821" y="5234653"/>
                <a:ext cx="198452" cy="200996"/>
              </a:xfrm>
              <a:custGeom>
                <a:avLst/>
                <a:gdLst>
                  <a:gd name="connsiteX0" fmla="*/ 198453 w 198452"/>
                  <a:gd name="connsiteY0" fmla="*/ 139935 h 200996"/>
                  <a:gd name="connsiteX1" fmla="*/ 0 w 198452"/>
                  <a:gd name="connsiteY1" fmla="*/ 200997 h 200996"/>
                  <a:gd name="connsiteX2" fmla="*/ 46645 w 198452"/>
                  <a:gd name="connsiteY2" fmla="*/ 0 h 200996"/>
                  <a:gd name="connsiteX3" fmla="*/ 198453 w 198452"/>
                  <a:gd name="connsiteY3" fmla="*/ 139935 h 200996"/>
                  <a:gd name="connsiteX4" fmla="*/ 25443 w 198452"/>
                  <a:gd name="connsiteY4" fmla="*/ 173858 h 200996"/>
                  <a:gd name="connsiteX5" fmla="*/ 161985 w 198452"/>
                  <a:gd name="connsiteY5" fmla="*/ 131454 h 200996"/>
                  <a:gd name="connsiteX6" fmla="*/ 57670 w 198452"/>
                  <a:gd name="connsiteY6" fmla="*/ 35620 h 200996"/>
                  <a:gd name="connsiteX7" fmla="*/ 25443 w 198452"/>
                  <a:gd name="connsiteY7" fmla="*/ 173858 h 200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8452" h="200996">
                    <a:moveTo>
                      <a:pt x="198453" y="139935"/>
                    </a:moveTo>
                    <a:lnTo>
                      <a:pt x="0" y="200997"/>
                    </a:lnTo>
                    <a:lnTo>
                      <a:pt x="46645" y="0"/>
                    </a:lnTo>
                    <a:lnTo>
                      <a:pt x="198453" y="139935"/>
                    </a:lnTo>
                    <a:close/>
                    <a:moveTo>
                      <a:pt x="25443" y="173858"/>
                    </a:moveTo>
                    <a:lnTo>
                      <a:pt x="161985" y="131454"/>
                    </a:lnTo>
                    <a:lnTo>
                      <a:pt x="57670" y="35620"/>
                    </a:lnTo>
                    <a:lnTo>
                      <a:pt x="25443" y="173858"/>
                    </a:lnTo>
                    <a:close/>
                  </a:path>
                </a:pathLst>
              </a:custGeom>
              <a:solidFill>
                <a:srgbClr val="161415"/>
              </a:solidFill>
              <a:ln w="8467" cap="flat">
                <a:noFill/>
                <a:prstDash val="solid"/>
                <a:miter/>
              </a:ln>
            </p:spPr>
            <p:txBody>
              <a:bodyPr rtlCol="0" anchor="ctr"/>
              <a:lstStyle/>
              <a:p>
                <a:endParaRPr lang="en-US"/>
              </a:p>
            </p:txBody>
          </p:sp>
          <p:sp>
            <p:nvSpPr>
              <p:cNvPr id="631" name="Freeform: Shape 630">
                <a:extLst>
                  <a:ext uri="{FF2B5EF4-FFF2-40B4-BE49-F238E27FC236}">
                    <a16:creationId xmlns:a16="http://schemas.microsoft.com/office/drawing/2014/main" id="{D0B33C07-D56C-469E-8673-B11A32D6606D}"/>
                  </a:ext>
                </a:extLst>
              </p:cNvPr>
              <p:cNvSpPr/>
              <p:nvPr/>
            </p:nvSpPr>
            <p:spPr>
              <a:xfrm>
                <a:off x="1898036" y="5310981"/>
                <a:ext cx="39860" cy="70391"/>
              </a:xfrm>
              <a:custGeom>
                <a:avLst/>
                <a:gdLst>
                  <a:gd name="connsiteX0" fmla="*/ 29683 w 39860"/>
                  <a:gd name="connsiteY0" fmla="*/ 42404 h 70391"/>
                  <a:gd name="connsiteX1" fmla="*/ 17810 w 39860"/>
                  <a:gd name="connsiteY1" fmla="*/ 45797 h 70391"/>
                  <a:gd name="connsiteX2" fmla="*/ 0 w 39860"/>
                  <a:gd name="connsiteY2" fmla="*/ 6785 h 70391"/>
                  <a:gd name="connsiteX3" fmla="*/ 22050 w 39860"/>
                  <a:gd name="connsiteY3" fmla="*/ 0 h 70391"/>
                  <a:gd name="connsiteX4" fmla="*/ 29683 w 39860"/>
                  <a:gd name="connsiteY4" fmla="*/ 42404 h 70391"/>
                  <a:gd name="connsiteX5" fmla="*/ 39860 w 39860"/>
                  <a:gd name="connsiteY5" fmla="*/ 64455 h 70391"/>
                  <a:gd name="connsiteX6" fmla="*/ 21202 w 39860"/>
                  <a:gd name="connsiteY6" fmla="*/ 70391 h 70391"/>
                  <a:gd name="connsiteX7" fmla="*/ 16114 w 39860"/>
                  <a:gd name="connsiteY7" fmla="*/ 53429 h 70391"/>
                  <a:gd name="connsiteX8" fmla="*/ 34772 w 39860"/>
                  <a:gd name="connsiteY8" fmla="*/ 47493 h 70391"/>
                  <a:gd name="connsiteX9" fmla="*/ 39860 w 39860"/>
                  <a:gd name="connsiteY9" fmla="*/ 64455 h 70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860" h="70391">
                    <a:moveTo>
                      <a:pt x="29683" y="42404"/>
                    </a:moveTo>
                    <a:lnTo>
                      <a:pt x="17810" y="45797"/>
                    </a:lnTo>
                    <a:lnTo>
                      <a:pt x="0" y="6785"/>
                    </a:lnTo>
                    <a:lnTo>
                      <a:pt x="22050" y="0"/>
                    </a:lnTo>
                    <a:lnTo>
                      <a:pt x="29683" y="42404"/>
                    </a:lnTo>
                    <a:close/>
                    <a:moveTo>
                      <a:pt x="39860" y="64455"/>
                    </a:moveTo>
                    <a:lnTo>
                      <a:pt x="21202" y="70391"/>
                    </a:lnTo>
                    <a:lnTo>
                      <a:pt x="16114" y="53429"/>
                    </a:lnTo>
                    <a:lnTo>
                      <a:pt x="34772" y="47493"/>
                    </a:lnTo>
                    <a:lnTo>
                      <a:pt x="39860" y="64455"/>
                    </a:lnTo>
                    <a:close/>
                  </a:path>
                </a:pathLst>
              </a:custGeom>
              <a:solidFill>
                <a:srgbClr val="161415"/>
              </a:solidFill>
              <a:ln w="8467" cap="flat">
                <a:noFill/>
                <a:prstDash val="solid"/>
                <a:miter/>
              </a:ln>
            </p:spPr>
            <p:txBody>
              <a:bodyPr rtlCol="0" anchor="ctr"/>
              <a:lstStyle/>
              <a:p>
                <a:endParaRPr lang="en-US"/>
              </a:p>
            </p:txBody>
          </p:sp>
        </p:grpSp>
        <p:sp>
          <p:nvSpPr>
            <p:cNvPr id="632" name="TextBox 631">
              <a:extLst>
                <a:ext uri="{FF2B5EF4-FFF2-40B4-BE49-F238E27FC236}">
                  <a16:creationId xmlns:a16="http://schemas.microsoft.com/office/drawing/2014/main" id="{28F4ABF5-9659-4332-BE9D-49D4A3109A62}"/>
                </a:ext>
              </a:extLst>
            </p:cNvPr>
            <p:cNvSpPr txBox="1"/>
            <p:nvPr/>
          </p:nvSpPr>
          <p:spPr>
            <a:xfrm>
              <a:off x="2132798" y="5454765"/>
              <a:ext cx="1247457" cy="246221"/>
            </a:xfrm>
            <a:prstGeom prst="rect">
              <a:avLst/>
            </a:prstGeom>
            <a:noFill/>
          </p:spPr>
          <p:txBody>
            <a:bodyPr wrap="none" rtlCol="0">
              <a:spAutoFit/>
            </a:bodyPr>
            <a:lstStyle/>
            <a:p>
              <a:pPr algn="l"/>
              <a:r>
                <a:rPr lang="en-US" sz="1000" spc="0" baseline="0" dirty="0">
                  <a:solidFill>
                    <a:srgbClr val="000000"/>
                  </a:solidFill>
                  <a:latin typeface="Arial"/>
                  <a:cs typeface="Arial"/>
                  <a:sym typeface="Arial"/>
                  <a:rtl val="0"/>
                </a:rPr>
                <a:t>Backdoored Model</a:t>
              </a:r>
            </a:p>
          </p:txBody>
        </p:sp>
      </p:grpSp>
      <p:pic>
        <p:nvPicPr>
          <p:cNvPr id="536" name="Graphic 535">
            <a:extLst>
              <a:ext uri="{FF2B5EF4-FFF2-40B4-BE49-F238E27FC236}">
                <a16:creationId xmlns:a16="http://schemas.microsoft.com/office/drawing/2014/main" id="{6847E44B-200C-44B3-90CD-DFBE5A07CBB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279266" y="1312814"/>
            <a:ext cx="1854557" cy="1159099"/>
          </a:xfrm>
          <a:prstGeom prst="rect">
            <a:avLst/>
          </a:prstGeom>
        </p:spPr>
      </p:pic>
      <p:pic>
        <p:nvPicPr>
          <p:cNvPr id="538" name="Graphic 537">
            <a:extLst>
              <a:ext uri="{FF2B5EF4-FFF2-40B4-BE49-F238E27FC236}">
                <a16:creationId xmlns:a16="http://schemas.microsoft.com/office/drawing/2014/main" id="{A63C5770-7CE7-4238-99CC-587B1D92018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029428" y="1871886"/>
            <a:ext cx="885825" cy="1428750"/>
          </a:xfrm>
          <a:prstGeom prst="rect">
            <a:avLst/>
          </a:prstGeom>
        </p:spPr>
      </p:pic>
      <p:grpSp>
        <p:nvGrpSpPr>
          <p:cNvPr id="3" name="Group 2">
            <a:extLst>
              <a:ext uri="{FF2B5EF4-FFF2-40B4-BE49-F238E27FC236}">
                <a16:creationId xmlns:a16="http://schemas.microsoft.com/office/drawing/2014/main" id="{997C01DC-2185-46F5-A575-C8057B493D18}"/>
              </a:ext>
            </a:extLst>
          </p:cNvPr>
          <p:cNvGrpSpPr/>
          <p:nvPr/>
        </p:nvGrpSpPr>
        <p:grpSpPr>
          <a:xfrm>
            <a:off x="2510610" y="3445193"/>
            <a:ext cx="502824" cy="865620"/>
            <a:chOff x="2510610" y="3445193"/>
            <a:chExt cx="502824" cy="865620"/>
          </a:xfrm>
        </p:grpSpPr>
        <p:grpSp>
          <p:nvGrpSpPr>
            <p:cNvPr id="634" name="Graphic 527">
              <a:extLst>
                <a:ext uri="{FF2B5EF4-FFF2-40B4-BE49-F238E27FC236}">
                  <a16:creationId xmlns:a16="http://schemas.microsoft.com/office/drawing/2014/main" id="{747A5946-D73D-44BC-B27A-369462010AC9}"/>
                </a:ext>
              </a:extLst>
            </p:cNvPr>
            <p:cNvGrpSpPr/>
            <p:nvPr/>
          </p:nvGrpSpPr>
          <p:grpSpPr>
            <a:xfrm rot="891163">
              <a:off x="2591693" y="3445193"/>
              <a:ext cx="227957" cy="302988"/>
              <a:chOff x="1723799" y="3500412"/>
              <a:chExt cx="227957" cy="302988"/>
            </a:xfrm>
            <a:solidFill>
              <a:srgbClr val="09005D"/>
            </a:solidFill>
          </p:grpSpPr>
          <p:sp>
            <p:nvSpPr>
              <p:cNvPr id="635" name="Freeform: Shape 634">
                <a:extLst>
                  <a:ext uri="{FF2B5EF4-FFF2-40B4-BE49-F238E27FC236}">
                    <a16:creationId xmlns:a16="http://schemas.microsoft.com/office/drawing/2014/main" id="{90C8D7A2-87F8-4C38-B439-FEF62B02E009}"/>
                  </a:ext>
                </a:extLst>
              </p:cNvPr>
              <p:cNvSpPr/>
              <p:nvPr/>
            </p:nvSpPr>
            <p:spPr>
              <a:xfrm>
                <a:off x="1723799" y="3500412"/>
                <a:ext cx="214767" cy="281723"/>
              </a:xfrm>
              <a:custGeom>
                <a:avLst/>
                <a:gdLst>
                  <a:gd name="connsiteX0" fmla="*/ 212583 w 214767"/>
                  <a:gd name="connsiteY0" fmla="*/ 280626 h 281723"/>
                  <a:gd name="connsiteX1" fmla="*/ 198607 w 214767"/>
                  <a:gd name="connsiteY1" fmla="*/ 275036 h 281723"/>
                  <a:gd name="connsiteX2" fmla="*/ 3635 w 214767"/>
                  <a:gd name="connsiteY2" fmla="*/ 16471 h 281723"/>
                  <a:gd name="connsiteX3" fmla="*/ 2237 w 214767"/>
                  <a:gd name="connsiteY3" fmla="*/ 1097 h 281723"/>
                  <a:gd name="connsiteX4" fmla="*/ 16214 w 214767"/>
                  <a:gd name="connsiteY4" fmla="*/ 6687 h 281723"/>
                  <a:gd name="connsiteX5" fmla="*/ 210487 w 214767"/>
                  <a:gd name="connsiteY5" fmla="*/ 265252 h 281723"/>
                  <a:gd name="connsiteX6" fmla="*/ 212583 w 214767"/>
                  <a:gd name="connsiteY6" fmla="*/ 280626 h 281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767" h="281723">
                    <a:moveTo>
                      <a:pt x="212583" y="280626"/>
                    </a:moveTo>
                    <a:cubicBezTo>
                      <a:pt x="209089" y="283422"/>
                      <a:pt x="202800" y="280626"/>
                      <a:pt x="198607" y="275036"/>
                    </a:cubicBezTo>
                    <a:lnTo>
                      <a:pt x="3635" y="16471"/>
                    </a:lnTo>
                    <a:cubicBezTo>
                      <a:pt x="-558" y="10880"/>
                      <a:pt x="-1257" y="3892"/>
                      <a:pt x="2237" y="1097"/>
                    </a:cubicBezTo>
                    <a:cubicBezTo>
                      <a:pt x="5731" y="-1699"/>
                      <a:pt x="12021" y="1097"/>
                      <a:pt x="16214" y="6687"/>
                    </a:cubicBezTo>
                    <a:lnTo>
                      <a:pt x="210487" y="265252"/>
                    </a:lnTo>
                    <a:cubicBezTo>
                      <a:pt x="215379" y="270843"/>
                      <a:pt x="216078" y="277831"/>
                      <a:pt x="212583" y="280626"/>
                    </a:cubicBezTo>
                    <a:close/>
                  </a:path>
                </a:pathLst>
              </a:custGeom>
              <a:solidFill>
                <a:srgbClr val="09005D"/>
              </a:solidFill>
              <a:ln w="6919" cap="flat">
                <a:noFill/>
                <a:prstDash val="solid"/>
                <a:miter/>
              </a:ln>
            </p:spPr>
            <p:txBody>
              <a:bodyPr rtlCol="0" anchor="ctr"/>
              <a:lstStyle/>
              <a:p>
                <a:endParaRPr lang="en-US"/>
              </a:p>
            </p:txBody>
          </p:sp>
          <p:sp>
            <p:nvSpPr>
              <p:cNvPr id="636" name="Freeform: Shape 635">
                <a:extLst>
                  <a:ext uri="{FF2B5EF4-FFF2-40B4-BE49-F238E27FC236}">
                    <a16:creationId xmlns:a16="http://schemas.microsoft.com/office/drawing/2014/main" id="{3F389E72-A131-418A-A6C9-7D2445C9BC7C}"/>
                  </a:ext>
                </a:extLst>
              </p:cNvPr>
              <p:cNvSpPr/>
              <p:nvPr/>
            </p:nvSpPr>
            <p:spPr>
              <a:xfrm>
                <a:off x="1869994" y="3708360"/>
                <a:ext cx="81762" cy="95040"/>
              </a:xfrm>
              <a:custGeom>
                <a:avLst/>
                <a:gdLst>
                  <a:gd name="connsiteX0" fmla="*/ 51713 w 81762"/>
                  <a:gd name="connsiteY0" fmla="*/ 0 h 95040"/>
                  <a:gd name="connsiteX1" fmla="*/ 81762 w 81762"/>
                  <a:gd name="connsiteY1" fmla="*/ 95040 h 95040"/>
                  <a:gd name="connsiteX2" fmla="*/ 0 w 81762"/>
                  <a:gd name="connsiteY2" fmla="*/ 41231 h 95040"/>
                </a:gdLst>
                <a:ahLst/>
                <a:cxnLst>
                  <a:cxn ang="0">
                    <a:pos x="connsiteX0" y="connsiteY0"/>
                  </a:cxn>
                  <a:cxn ang="0">
                    <a:pos x="connsiteX1" y="connsiteY1"/>
                  </a:cxn>
                  <a:cxn ang="0">
                    <a:pos x="connsiteX2" y="connsiteY2"/>
                  </a:cxn>
                </a:cxnLst>
                <a:rect l="l" t="t" r="r" b="b"/>
                <a:pathLst>
                  <a:path w="81762" h="95040">
                    <a:moveTo>
                      <a:pt x="51713" y="0"/>
                    </a:moveTo>
                    <a:lnTo>
                      <a:pt x="81762" y="95040"/>
                    </a:lnTo>
                    <a:lnTo>
                      <a:pt x="0" y="41231"/>
                    </a:lnTo>
                    <a:close/>
                  </a:path>
                </a:pathLst>
              </a:custGeom>
              <a:solidFill>
                <a:srgbClr val="09005D"/>
              </a:solidFill>
              <a:ln w="6919" cap="flat">
                <a:noFill/>
                <a:prstDash val="solid"/>
                <a:miter/>
              </a:ln>
            </p:spPr>
            <p:txBody>
              <a:bodyPr rtlCol="0" anchor="ctr"/>
              <a:lstStyle/>
              <a:p>
                <a:endParaRPr lang="en-US"/>
              </a:p>
            </p:txBody>
          </p:sp>
        </p:grpSp>
        <p:grpSp>
          <p:nvGrpSpPr>
            <p:cNvPr id="2" name="Group 1">
              <a:extLst>
                <a:ext uri="{FF2B5EF4-FFF2-40B4-BE49-F238E27FC236}">
                  <a16:creationId xmlns:a16="http://schemas.microsoft.com/office/drawing/2014/main" id="{443DE787-EB7F-435A-B643-F29D93F07BB0}"/>
                </a:ext>
              </a:extLst>
            </p:cNvPr>
            <p:cNvGrpSpPr/>
            <p:nvPr/>
          </p:nvGrpSpPr>
          <p:grpSpPr>
            <a:xfrm>
              <a:off x="2510610" y="3848125"/>
              <a:ext cx="494068" cy="462688"/>
              <a:chOff x="2510610" y="3848125"/>
              <a:chExt cx="494068" cy="462688"/>
            </a:xfrm>
          </p:grpSpPr>
          <p:sp>
            <p:nvSpPr>
              <p:cNvPr id="637" name="Freeform: Shape 636">
                <a:extLst>
                  <a:ext uri="{FF2B5EF4-FFF2-40B4-BE49-F238E27FC236}">
                    <a16:creationId xmlns:a16="http://schemas.microsoft.com/office/drawing/2014/main" id="{9F856A99-94D4-4137-B4D5-45BC937E6ADB}"/>
                  </a:ext>
                </a:extLst>
              </p:cNvPr>
              <p:cNvSpPr/>
              <p:nvPr/>
            </p:nvSpPr>
            <p:spPr>
              <a:xfrm>
                <a:off x="2510610" y="4047989"/>
                <a:ext cx="377365" cy="262824"/>
              </a:xfrm>
              <a:custGeom>
                <a:avLst/>
                <a:gdLst>
                  <a:gd name="connsiteX0" fmla="*/ 377365 w 377365"/>
                  <a:gd name="connsiteY0" fmla="*/ 9784 h 262824"/>
                  <a:gd name="connsiteX1" fmla="*/ 377365 w 377365"/>
                  <a:gd name="connsiteY1" fmla="*/ 229214 h 262824"/>
                  <a:gd name="connsiteX2" fmla="*/ 368979 w 377365"/>
                  <a:gd name="connsiteY2" fmla="*/ 238998 h 262824"/>
                  <a:gd name="connsiteX3" fmla="*/ 297000 w 377365"/>
                  <a:gd name="connsiteY3" fmla="*/ 243890 h 262824"/>
                  <a:gd name="connsiteX4" fmla="*/ 37737 w 377365"/>
                  <a:gd name="connsiteY4" fmla="*/ 260662 h 262824"/>
                  <a:gd name="connsiteX5" fmla="*/ 10482 w 377365"/>
                  <a:gd name="connsiteY5" fmla="*/ 262758 h 262824"/>
                  <a:gd name="connsiteX6" fmla="*/ 0 w 377365"/>
                  <a:gd name="connsiteY6" fmla="*/ 252974 h 262824"/>
                  <a:gd name="connsiteX7" fmla="*/ 0 w 377365"/>
                  <a:gd name="connsiteY7" fmla="*/ 11880 h 262824"/>
                  <a:gd name="connsiteX8" fmla="*/ 10482 w 377365"/>
                  <a:gd name="connsiteY8" fmla="*/ 1398 h 262824"/>
                  <a:gd name="connsiteX9" fmla="*/ 146054 w 377365"/>
                  <a:gd name="connsiteY9" fmla="*/ 699 h 262824"/>
                  <a:gd name="connsiteX10" fmla="*/ 192177 w 377365"/>
                  <a:gd name="connsiteY10" fmla="*/ 699 h 262824"/>
                  <a:gd name="connsiteX11" fmla="*/ 228516 w 377365"/>
                  <a:gd name="connsiteY11" fmla="*/ 699 h 262824"/>
                  <a:gd name="connsiteX12" fmla="*/ 260662 w 377365"/>
                  <a:gd name="connsiteY12" fmla="*/ 699 h 262824"/>
                  <a:gd name="connsiteX13" fmla="*/ 368281 w 377365"/>
                  <a:gd name="connsiteY13" fmla="*/ 0 h 262824"/>
                  <a:gd name="connsiteX14" fmla="*/ 377365 w 377365"/>
                  <a:gd name="connsiteY14" fmla="*/ 9784 h 262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7365" h="262824">
                    <a:moveTo>
                      <a:pt x="377365" y="9784"/>
                    </a:moveTo>
                    <a:lnTo>
                      <a:pt x="377365" y="229214"/>
                    </a:lnTo>
                    <a:cubicBezTo>
                      <a:pt x="377365" y="234106"/>
                      <a:pt x="373871" y="238998"/>
                      <a:pt x="368979" y="238998"/>
                    </a:cubicBezTo>
                    <a:lnTo>
                      <a:pt x="297000" y="243890"/>
                    </a:lnTo>
                    <a:lnTo>
                      <a:pt x="37737" y="260662"/>
                    </a:lnTo>
                    <a:lnTo>
                      <a:pt x="10482" y="262758"/>
                    </a:lnTo>
                    <a:cubicBezTo>
                      <a:pt x="4892" y="263457"/>
                      <a:pt x="0" y="258565"/>
                      <a:pt x="0" y="252974"/>
                    </a:cubicBezTo>
                    <a:lnTo>
                      <a:pt x="0" y="11880"/>
                    </a:lnTo>
                    <a:cubicBezTo>
                      <a:pt x="0" y="6289"/>
                      <a:pt x="4892" y="1398"/>
                      <a:pt x="10482" y="1398"/>
                    </a:cubicBezTo>
                    <a:lnTo>
                      <a:pt x="146054" y="699"/>
                    </a:lnTo>
                    <a:lnTo>
                      <a:pt x="192177" y="699"/>
                    </a:lnTo>
                    <a:lnTo>
                      <a:pt x="228516" y="699"/>
                    </a:lnTo>
                    <a:lnTo>
                      <a:pt x="260662" y="699"/>
                    </a:lnTo>
                    <a:lnTo>
                      <a:pt x="368281" y="0"/>
                    </a:lnTo>
                    <a:cubicBezTo>
                      <a:pt x="373172" y="699"/>
                      <a:pt x="377365" y="4892"/>
                      <a:pt x="377365" y="9784"/>
                    </a:cubicBezTo>
                    <a:close/>
                  </a:path>
                </a:pathLst>
              </a:custGeom>
              <a:solidFill>
                <a:srgbClr val="FFC444"/>
              </a:solidFill>
              <a:ln w="6919" cap="flat">
                <a:noFill/>
                <a:prstDash val="solid"/>
                <a:miter/>
              </a:ln>
            </p:spPr>
            <p:txBody>
              <a:bodyPr rtlCol="0" anchor="ctr"/>
              <a:lstStyle/>
              <a:p>
                <a:endParaRPr lang="en-US"/>
              </a:p>
            </p:txBody>
          </p:sp>
          <p:sp>
            <p:nvSpPr>
              <p:cNvPr id="638" name="Freeform: Shape 637">
                <a:extLst>
                  <a:ext uri="{FF2B5EF4-FFF2-40B4-BE49-F238E27FC236}">
                    <a16:creationId xmlns:a16="http://schemas.microsoft.com/office/drawing/2014/main" id="{DE9B572C-E812-4A0B-B03A-57D490B68E80}"/>
                  </a:ext>
                </a:extLst>
              </p:cNvPr>
              <p:cNvSpPr/>
              <p:nvPr/>
            </p:nvSpPr>
            <p:spPr>
              <a:xfrm>
                <a:off x="2521033" y="4048688"/>
                <a:ext cx="341851" cy="260661"/>
              </a:xfrm>
              <a:custGeom>
                <a:avLst/>
                <a:gdLst>
                  <a:gd name="connsiteX0" fmla="*/ 331302 w 341851"/>
                  <a:gd name="connsiteY0" fmla="*/ 153043 h 260661"/>
                  <a:gd name="connsiteX1" fmla="*/ 341784 w 341851"/>
                  <a:gd name="connsiteY1" fmla="*/ 139765 h 260661"/>
                  <a:gd name="connsiteX2" fmla="*/ 339688 w 341851"/>
                  <a:gd name="connsiteY2" fmla="*/ 118101 h 260661"/>
                  <a:gd name="connsiteX3" fmla="*/ 327109 w 341851"/>
                  <a:gd name="connsiteY3" fmla="*/ 108318 h 260661"/>
                  <a:gd name="connsiteX4" fmla="*/ 314530 w 341851"/>
                  <a:gd name="connsiteY4" fmla="*/ 110414 h 260661"/>
                  <a:gd name="connsiteX5" fmla="*/ 303349 w 341851"/>
                  <a:gd name="connsiteY5" fmla="*/ 82461 h 260661"/>
                  <a:gd name="connsiteX6" fmla="*/ 313831 w 341851"/>
                  <a:gd name="connsiteY6" fmla="*/ 74075 h 260661"/>
                  <a:gd name="connsiteX7" fmla="*/ 316627 w 341851"/>
                  <a:gd name="connsiteY7" fmla="*/ 57304 h 260661"/>
                  <a:gd name="connsiteX8" fmla="*/ 304048 w 341851"/>
                  <a:gd name="connsiteY8" fmla="*/ 40532 h 260661"/>
                  <a:gd name="connsiteX9" fmla="*/ 287975 w 341851"/>
                  <a:gd name="connsiteY9" fmla="*/ 39134 h 260661"/>
                  <a:gd name="connsiteX10" fmla="*/ 276794 w 341851"/>
                  <a:gd name="connsiteY10" fmla="*/ 47520 h 260661"/>
                  <a:gd name="connsiteX11" fmla="*/ 253733 w 341851"/>
                  <a:gd name="connsiteY11" fmla="*/ 30049 h 260661"/>
                  <a:gd name="connsiteX12" fmla="*/ 259323 w 341851"/>
                  <a:gd name="connsiteY12" fmla="*/ 16772 h 260661"/>
                  <a:gd name="connsiteX13" fmla="*/ 253733 w 341851"/>
                  <a:gd name="connsiteY13" fmla="*/ 1398 h 260661"/>
                  <a:gd name="connsiteX14" fmla="*/ 250238 w 341851"/>
                  <a:gd name="connsiteY14" fmla="*/ 0 h 260661"/>
                  <a:gd name="connsiteX15" fmla="*/ 218092 w 341851"/>
                  <a:gd name="connsiteY15" fmla="*/ 0 h 260661"/>
                  <a:gd name="connsiteX16" fmla="*/ 218092 w 341851"/>
                  <a:gd name="connsiteY16" fmla="*/ 0 h 260661"/>
                  <a:gd name="connsiteX17" fmla="*/ 211803 w 341851"/>
                  <a:gd name="connsiteY17" fmla="*/ 13278 h 260661"/>
                  <a:gd name="connsiteX18" fmla="*/ 182452 w 341851"/>
                  <a:gd name="connsiteY18" fmla="*/ 10482 h 260661"/>
                  <a:gd name="connsiteX19" fmla="*/ 181754 w 341851"/>
                  <a:gd name="connsiteY19" fmla="*/ 0 h 260661"/>
                  <a:gd name="connsiteX20" fmla="*/ 135631 w 341851"/>
                  <a:gd name="connsiteY20" fmla="*/ 0 h 260661"/>
                  <a:gd name="connsiteX21" fmla="*/ 135631 w 341851"/>
                  <a:gd name="connsiteY21" fmla="*/ 2795 h 260661"/>
                  <a:gd name="connsiteX22" fmla="*/ 137029 w 341851"/>
                  <a:gd name="connsiteY22" fmla="*/ 16772 h 260661"/>
                  <a:gd name="connsiteX23" fmla="*/ 108377 w 341851"/>
                  <a:gd name="connsiteY23" fmla="*/ 29351 h 260661"/>
                  <a:gd name="connsiteX24" fmla="*/ 99991 w 341851"/>
                  <a:gd name="connsiteY24" fmla="*/ 18169 h 260661"/>
                  <a:gd name="connsiteX25" fmla="*/ 83219 w 341851"/>
                  <a:gd name="connsiteY25" fmla="*/ 16772 h 260661"/>
                  <a:gd name="connsiteX26" fmla="*/ 65050 w 341851"/>
                  <a:gd name="connsiteY26" fmla="*/ 30748 h 260661"/>
                  <a:gd name="connsiteX27" fmla="*/ 62255 w 341851"/>
                  <a:gd name="connsiteY27" fmla="*/ 47520 h 260661"/>
                  <a:gd name="connsiteX28" fmla="*/ 70641 w 341851"/>
                  <a:gd name="connsiteY28" fmla="*/ 58701 h 260661"/>
                  <a:gd name="connsiteX29" fmla="*/ 50375 w 341851"/>
                  <a:gd name="connsiteY29" fmla="*/ 83160 h 260661"/>
                  <a:gd name="connsiteX30" fmla="*/ 37796 w 341851"/>
                  <a:gd name="connsiteY30" fmla="*/ 78268 h 260661"/>
                  <a:gd name="connsiteX31" fmla="*/ 21723 w 341851"/>
                  <a:gd name="connsiteY31" fmla="*/ 85257 h 260661"/>
                  <a:gd name="connsiteX32" fmla="*/ 11939 w 341851"/>
                  <a:gd name="connsiteY32" fmla="*/ 106221 h 260661"/>
                  <a:gd name="connsiteX33" fmla="*/ 17530 w 341851"/>
                  <a:gd name="connsiteY33" fmla="*/ 121595 h 260661"/>
                  <a:gd name="connsiteX34" fmla="*/ 29410 w 341851"/>
                  <a:gd name="connsiteY34" fmla="*/ 126487 h 260661"/>
                  <a:gd name="connsiteX35" fmla="*/ 23819 w 341851"/>
                  <a:gd name="connsiteY35" fmla="*/ 157934 h 260661"/>
                  <a:gd name="connsiteX36" fmla="*/ 11240 w 341851"/>
                  <a:gd name="connsiteY36" fmla="*/ 160031 h 260661"/>
                  <a:gd name="connsiteX37" fmla="*/ 59 w 341851"/>
                  <a:gd name="connsiteY37" fmla="*/ 174007 h 260661"/>
                  <a:gd name="connsiteX38" fmla="*/ 2156 w 341851"/>
                  <a:gd name="connsiteY38" fmla="*/ 196370 h 260661"/>
                  <a:gd name="connsiteX39" fmla="*/ 15433 w 341851"/>
                  <a:gd name="connsiteY39" fmla="*/ 206153 h 260661"/>
                  <a:gd name="connsiteX40" fmla="*/ 27313 w 341851"/>
                  <a:gd name="connsiteY40" fmla="*/ 204057 h 260661"/>
                  <a:gd name="connsiteX41" fmla="*/ 37796 w 341851"/>
                  <a:gd name="connsiteY41" fmla="*/ 233407 h 260661"/>
                  <a:gd name="connsiteX42" fmla="*/ 28012 w 341851"/>
                  <a:gd name="connsiteY42" fmla="*/ 241094 h 260661"/>
                  <a:gd name="connsiteX43" fmla="*/ 25217 w 341851"/>
                  <a:gd name="connsiteY43" fmla="*/ 257866 h 260661"/>
                  <a:gd name="connsiteX44" fmla="*/ 27313 w 341851"/>
                  <a:gd name="connsiteY44" fmla="*/ 260662 h 260661"/>
                  <a:gd name="connsiteX45" fmla="*/ 286577 w 341851"/>
                  <a:gd name="connsiteY45" fmla="*/ 243890 h 260661"/>
                  <a:gd name="connsiteX46" fmla="*/ 295662 w 341851"/>
                  <a:gd name="connsiteY46" fmla="*/ 229913 h 260661"/>
                  <a:gd name="connsiteX47" fmla="*/ 305446 w 341851"/>
                  <a:gd name="connsiteY47" fmla="*/ 233407 h 260661"/>
                  <a:gd name="connsiteX48" fmla="*/ 320820 w 341851"/>
                  <a:gd name="connsiteY48" fmla="*/ 226419 h 260661"/>
                  <a:gd name="connsiteX49" fmla="*/ 329904 w 341851"/>
                  <a:gd name="connsiteY49" fmla="*/ 205454 h 260661"/>
                  <a:gd name="connsiteX50" fmla="*/ 324314 w 341851"/>
                  <a:gd name="connsiteY50" fmla="*/ 190080 h 260661"/>
                  <a:gd name="connsiteX51" fmla="*/ 314530 w 341851"/>
                  <a:gd name="connsiteY51" fmla="*/ 185887 h 260661"/>
                  <a:gd name="connsiteX52" fmla="*/ 319422 w 341851"/>
                  <a:gd name="connsiteY52" fmla="*/ 154440 h 260661"/>
                  <a:gd name="connsiteX53" fmla="*/ 331302 w 341851"/>
                  <a:gd name="connsiteY53" fmla="*/ 153043 h 260661"/>
                  <a:gd name="connsiteX54" fmla="*/ 180356 w 341851"/>
                  <a:gd name="connsiteY54" fmla="*/ 246685 h 260661"/>
                  <a:gd name="connsiteX55" fmla="*/ 83219 w 341851"/>
                  <a:gd name="connsiteY55" fmla="*/ 173309 h 260661"/>
                  <a:gd name="connsiteX56" fmla="*/ 164283 w 341851"/>
                  <a:gd name="connsiteY56" fmla="*/ 70581 h 260661"/>
                  <a:gd name="connsiteX57" fmla="*/ 260721 w 341851"/>
                  <a:gd name="connsiteY57" fmla="*/ 143958 h 260661"/>
                  <a:gd name="connsiteX58" fmla="*/ 180356 w 341851"/>
                  <a:gd name="connsiteY58" fmla="*/ 246685 h 260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341851" h="260661">
                    <a:moveTo>
                      <a:pt x="331302" y="153043"/>
                    </a:moveTo>
                    <a:cubicBezTo>
                      <a:pt x="337591" y="151645"/>
                      <a:pt x="342483" y="146054"/>
                      <a:pt x="341784" y="139765"/>
                    </a:cubicBezTo>
                    <a:lnTo>
                      <a:pt x="339688" y="118101"/>
                    </a:lnTo>
                    <a:cubicBezTo>
                      <a:pt x="338989" y="111812"/>
                      <a:pt x="333399" y="107619"/>
                      <a:pt x="327109" y="108318"/>
                    </a:cubicBezTo>
                    <a:lnTo>
                      <a:pt x="314530" y="110414"/>
                    </a:lnTo>
                    <a:cubicBezTo>
                      <a:pt x="311735" y="100631"/>
                      <a:pt x="308241" y="90847"/>
                      <a:pt x="303349" y="82461"/>
                    </a:cubicBezTo>
                    <a:lnTo>
                      <a:pt x="313831" y="74075"/>
                    </a:lnTo>
                    <a:cubicBezTo>
                      <a:pt x="319422" y="69882"/>
                      <a:pt x="320121" y="62894"/>
                      <a:pt x="316627" y="57304"/>
                    </a:cubicBezTo>
                    <a:lnTo>
                      <a:pt x="304048" y="40532"/>
                    </a:lnTo>
                    <a:cubicBezTo>
                      <a:pt x="300554" y="35640"/>
                      <a:pt x="292867" y="34941"/>
                      <a:pt x="287975" y="39134"/>
                    </a:cubicBezTo>
                    <a:lnTo>
                      <a:pt x="276794" y="47520"/>
                    </a:lnTo>
                    <a:cubicBezTo>
                      <a:pt x="269806" y="40532"/>
                      <a:pt x="262118" y="34941"/>
                      <a:pt x="253733" y="30049"/>
                    </a:cubicBezTo>
                    <a:lnTo>
                      <a:pt x="259323" y="16772"/>
                    </a:lnTo>
                    <a:cubicBezTo>
                      <a:pt x="262118" y="10482"/>
                      <a:pt x="259323" y="4193"/>
                      <a:pt x="253733" y="1398"/>
                    </a:cubicBezTo>
                    <a:lnTo>
                      <a:pt x="250238" y="0"/>
                    </a:lnTo>
                    <a:lnTo>
                      <a:pt x="218092" y="0"/>
                    </a:lnTo>
                    <a:lnTo>
                      <a:pt x="218092" y="0"/>
                    </a:lnTo>
                    <a:lnTo>
                      <a:pt x="211803" y="13278"/>
                    </a:lnTo>
                    <a:cubicBezTo>
                      <a:pt x="202718" y="11880"/>
                      <a:pt x="192935" y="10482"/>
                      <a:pt x="182452" y="10482"/>
                    </a:cubicBezTo>
                    <a:lnTo>
                      <a:pt x="181754" y="0"/>
                    </a:lnTo>
                    <a:lnTo>
                      <a:pt x="135631" y="0"/>
                    </a:lnTo>
                    <a:cubicBezTo>
                      <a:pt x="135631" y="699"/>
                      <a:pt x="135631" y="2096"/>
                      <a:pt x="135631" y="2795"/>
                    </a:cubicBezTo>
                    <a:lnTo>
                      <a:pt x="137029" y="16772"/>
                    </a:lnTo>
                    <a:cubicBezTo>
                      <a:pt x="127245" y="20266"/>
                      <a:pt x="117462" y="23760"/>
                      <a:pt x="108377" y="29351"/>
                    </a:cubicBezTo>
                    <a:lnTo>
                      <a:pt x="99991" y="18169"/>
                    </a:lnTo>
                    <a:cubicBezTo>
                      <a:pt x="96497" y="13278"/>
                      <a:pt x="88810" y="12579"/>
                      <a:pt x="83219" y="16772"/>
                    </a:cubicBezTo>
                    <a:lnTo>
                      <a:pt x="65050" y="30748"/>
                    </a:lnTo>
                    <a:cubicBezTo>
                      <a:pt x="59459" y="34941"/>
                      <a:pt x="58062" y="42628"/>
                      <a:pt x="62255" y="47520"/>
                    </a:cubicBezTo>
                    <a:lnTo>
                      <a:pt x="70641" y="58701"/>
                    </a:lnTo>
                    <a:cubicBezTo>
                      <a:pt x="62953" y="66388"/>
                      <a:pt x="56664" y="74774"/>
                      <a:pt x="50375" y="83160"/>
                    </a:cubicBezTo>
                    <a:lnTo>
                      <a:pt x="37796" y="78268"/>
                    </a:lnTo>
                    <a:cubicBezTo>
                      <a:pt x="31506" y="76172"/>
                      <a:pt x="24518" y="78967"/>
                      <a:pt x="21723" y="85257"/>
                    </a:cubicBezTo>
                    <a:lnTo>
                      <a:pt x="11939" y="106221"/>
                    </a:lnTo>
                    <a:cubicBezTo>
                      <a:pt x="9144" y="112511"/>
                      <a:pt x="11939" y="119499"/>
                      <a:pt x="17530" y="121595"/>
                    </a:cubicBezTo>
                    <a:lnTo>
                      <a:pt x="29410" y="126487"/>
                    </a:lnTo>
                    <a:cubicBezTo>
                      <a:pt x="26615" y="136271"/>
                      <a:pt x="24518" y="146753"/>
                      <a:pt x="23819" y="157934"/>
                    </a:cubicBezTo>
                    <a:lnTo>
                      <a:pt x="11240" y="160031"/>
                    </a:lnTo>
                    <a:cubicBezTo>
                      <a:pt x="4951" y="161428"/>
                      <a:pt x="-640" y="167019"/>
                      <a:pt x="59" y="174007"/>
                    </a:cubicBezTo>
                    <a:lnTo>
                      <a:pt x="2156" y="196370"/>
                    </a:lnTo>
                    <a:cubicBezTo>
                      <a:pt x="2855" y="202659"/>
                      <a:pt x="8445" y="207551"/>
                      <a:pt x="15433" y="206153"/>
                    </a:cubicBezTo>
                    <a:lnTo>
                      <a:pt x="27313" y="204057"/>
                    </a:lnTo>
                    <a:cubicBezTo>
                      <a:pt x="30109" y="214539"/>
                      <a:pt x="33603" y="224323"/>
                      <a:pt x="37796" y="233407"/>
                    </a:cubicBezTo>
                    <a:lnTo>
                      <a:pt x="28012" y="241094"/>
                    </a:lnTo>
                    <a:cubicBezTo>
                      <a:pt x="22422" y="245287"/>
                      <a:pt x="21024" y="252974"/>
                      <a:pt x="25217" y="257866"/>
                    </a:cubicBezTo>
                    <a:lnTo>
                      <a:pt x="27313" y="260662"/>
                    </a:lnTo>
                    <a:lnTo>
                      <a:pt x="286577" y="243890"/>
                    </a:lnTo>
                    <a:cubicBezTo>
                      <a:pt x="290071" y="239697"/>
                      <a:pt x="292867" y="234805"/>
                      <a:pt x="295662" y="229913"/>
                    </a:cubicBezTo>
                    <a:lnTo>
                      <a:pt x="305446" y="233407"/>
                    </a:lnTo>
                    <a:cubicBezTo>
                      <a:pt x="311036" y="235504"/>
                      <a:pt x="318024" y="232709"/>
                      <a:pt x="320820" y="226419"/>
                    </a:cubicBezTo>
                    <a:lnTo>
                      <a:pt x="329904" y="205454"/>
                    </a:lnTo>
                    <a:cubicBezTo>
                      <a:pt x="332700" y="199165"/>
                      <a:pt x="329904" y="192876"/>
                      <a:pt x="324314" y="190080"/>
                    </a:cubicBezTo>
                    <a:lnTo>
                      <a:pt x="314530" y="185887"/>
                    </a:lnTo>
                    <a:cubicBezTo>
                      <a:pt x="317326" y="175405"/>
                      <a:pt x="318723" y="164923"/>
                      <a:pt x="319422" y="154440"/>
                    </a:cubicBezTo>
                    <a:lnTo>
                      <a:pt x="331302" y="153043"/>
                    </a:lnTo>
                    <a:close/>
                    <a:moveTo>
                      <a:pt x="180356" y="246685"/>
                    </a:moveTo>
                    <a:cubicBezTo>
                      <a:pt x="131438" y="255071"/>
                      <a:pt x="87412" y="222226"/>
                      <a:pt x="83219" y="173309"/>
                    </a:cubicBezTo>
                    <a:cubicBezTo>
                      <a:pt x="79026" y="124391"/>
                      <a:pt x="115365" y="78268"/>
                      <a:pt x="164283" y="70581"/>
                    </a:cubicBezTo>
                    <a:cubicBezTo>
                      <a:pt x="213201" y="62894"/>
                      <a:pt x="255829" y="95739"/>
                      <a:pt x="260721" y="143958"/>
                    </a:cubicBezTo>
                    <a:cubicBezTo>
                      <a:pt x="265613" y="192177"/>
                      <a:pt x="229274" y="238299"/>
                      <a:pt x="180356" y="246685"/>
                    </a:cubicBezTo>
                    <a:close/>
                  </a:path>
                </a:pathLst>
              </a:custGeom>
              <a:solidFill>
                <a:srgbClr val="FFC444"/>
              </a:solidFill>
              <a:ln w="6919" cap="flat">
                <a:noFill/>
                <a:prstDash val="solid"/>
                <a:miter/>
              </a:ln>
            </p:spPr>
            <p:txBody>
              <a:bodyPr rtlCol="0" anchor="ctr"/>
              <a:lstStyle/>
              <a:p>
                <a:endParaRPr lang="en-US"/>
              </a:p>
            </p:txBody>
          </p:sp>
          <p:sp>
            <p:nvSpPr>
              <p:cNvPr id="639" name="Freeform: Shape 638">
                <a:extLst>
                  <a:ext uri="{FF2B5EF4-FFF2-40B4-BE49-F238E27FC236}">
                    <a16:creationId xmlns:a16="http://schemas.microsoft.com/office/drawing/2014/main" id="{1B82C7C7-41AF-44DF-A1CD-6AEDB661B63F}"/>
                  </a:ext>
                </a:extLst>
              </p:cNvPr>
              <p:cNvSpPr/>
              <p:nvPr/>
            </p:nvSpPr>
            <p:spPr>
              <a:xfrm>
                <a:off x="2704185" y="4035410"/>
                <a:ext cx="8385" cy="9783"/>
              </a:xfrm>
              <a:custGeom>
                <a:avLst/>
                <a:gdLst>
                  <a:gd name="connsiteX0" fmla="*/ 8386 w 8385"/>
                  <a:gd name="connsiteY0" fmla="*/ 4892 h 9783"/>
                  <a:gd name="connsiteX1" fmla="*/ 4193 w 8385"/>
                  <a:gd name="connsiteY1" fmla="*/ 9784 h 9783"/>
                  <a:gd name="connsiteX2" fmla="*/ 0 w 8385"/>
                  <a:gd name="connsiteY2" fmla="*/ 4892 h 9783"/>
                  <a:gd name="connsiteX3" fmla="*/ 4193 w 8385"/>
                  <a:gd name="connsiteY3" fmla="*/ 0 h 9783"/>
                  <a:gd name="connsiteX4" fmla="*/ 8386 w 8385"/>
                  <a:gd name="connsiteY4" fmla="*/ 4892 h 9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5" h="9783">
                    <a:moveTo>
                      <a:pt x="8386" y="4892"/>
                    </a:moveTo>
                    <a:cubicBezTo>
                      <a:pt x="8386" y="7593"/>
                      <a:pt x="6509" y="9784"/>
                      <a:pt x="4193" y="9784"/>
                    </a:cubicBezTo>
                    <a:cubicBezTo>
                      <a:pt x="1877" y="9784"/>
                      <a:pt x="0" y="7593"/>
                      <a:pt x="0" y="4892"/>
                    </a:cubicBezTo>
                    <a:cubicBezTo>
                      <a:pt x="0" y="2190"/>
                      <a:pt x="1877" y="0"/>
                      <a:pt x="4193" y="0"/>
                    </a:cubicBezTo>
                    <a:cubicBezTo>
                      <a:pt x="6509" y="0"/>
                      <a:pt x="8386" y="2190"/>
                      <a:pt x="8386" y="4892"/>
                    </a:cubicBezTo>
                    <a:close/>
                  </a:path>
                </a:pathLst>
              </a:custGeom>
              <a:solidFill>
                <a:srgbClr val="FFFFFF"/>
              </a:solidFill>
              <a:ln w="6919" cap="flat">
                <a:noFill/>
                <a:prstDash val="solid"/>
                <a:miter/>
              </a:ln>
            </p:spPr>
            <p:txBody>
              <a:bodyPr rtlCol="0" anchor="ctr"/>
              <a:lstStyle/>
              <a:p>
                <a:endParaRPr lang="en-US"/>
              </a:p>
            </p:txBody>
          </p:sp>
          <p:sp>
            <p:nvSpPr>
              <p:cNvPr id="641" name="Freeform: Shape 640">
                <a:extLst>
                  <a:ext uri="{FF2B5EF4-FFF2-40B4-BE49-F238E27FC236}">
                    <a16:creationId xmlns:a16="http://schemas.microsoft.com/office/drawing/2014/main" id="{66437E9E-F362-4A92-93F5-E5A4F32A490E}"/>
                  </a:ext>
                </a:extLst>
              </p:cNvPr>
              <p:cNvSpPr/>
              <p:nvPr/>
            </p:nvSpPr>
            <p:spPr>
              <a:xfrm>
                <a:off x="2665749" y="3848125"/>
                <a:ext cx="338929" cy="257167"/>
              </a:xfrm>
              <a:custGeom>
                <a:avLst/>
                <a:gdLst>
                  <a:gd name="connsiteX0" fmla="*/ 322857 w 338929"/>
                  <a:gd name="connsiteY0" fmla="*/ 10482 h 257167"/>
                  <a:gd name="connsiteX1" fmla="*/ 18169 w 338929"/>
                  <a:gd name="connsiteY1" fmla="*/ 0 h 257167"/>
                  <a:gd name="connsiteX2" fmla="*/ 0 w 338929"/>
                  <a:gd name="connsiteY2" fmla="*/ 18169 h 257167"/>
                  <a:gd name="connsiteX3" fmla="*/ 0 w 338929"/>
                  <a:gd name="connsiteY3" fmla="*/ 238998 h 257167"/>
                  <a:gd name="connsiteX4" fmla="*/ 18169 w 338929"/>
                  <a:gd name="connsiteY4" fmla="*/ 257167 h 257167"/>
                  <a:gd name="connsiteX5" fmla="*/ 322857 w 338929"/>
                  <a:gd name="connsiteY5" fmla="*/ 250179 h 257167"/>
                  <a:gd name="connsiteX6" fmla="*/ 338930 w 338929"/>
                  <a:gd name="connsiteY6" fmla="*/ 232709 h 257167"/>
                  <a:gd name="connsiteX7" fmla="*/ 338930 w 338929"/>
                  <a:gd name="connsiteY7" fmla="*/ 27953 h 257167"/>
                  <a:gd name="connsiteX8" fmla="*/ 322857 w 338929"/>
                  <a:gd name="connsiteY8" fmla="*/ 10482 h 257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929" h="257167">
                    <a:moveTo>
                      <a:pt x="322857" y="10482"/>
                    </a:moveTo>
                    <a:lnTo>
                      <a:pt x="18169" y="0"/>
                    </a:lnTo>
                    <a:cubicBezTo>
                      <a:pt x="7687" y="0"/>
                      <a:pt x="0" y="7687"/>
                      <a:pt x="0" y="18169"/>
                    </a:cubicBezTo>
                    <a:lnTo>
                      <a:pt x="0" y="238998"/>
                    </a:lnTo>
                    <a:cubicBezTo>
                      <a:pt x="0" y="249480"/>
                      <a:pt x="8386" y="257167"/>
                      <a:pt x="18169" y="257167"/>
                    </a:cubicBezTo>
                    <a:lnTo>
                      <a:pt x="322857" y="250179"/>
                    </a:lnTo>
                    <a:cubicBezTo>
                      <a:pt x="331942" y="250179"/>
                      <a:pt x="338930" y="242492"/>
                      <a:pt x="338930" y="232709"/>
                    </a:cubicBezTo>
                    <a:lnTo>
                      <a:pt x="338930" y="27953"/>
                    </a:lnTo>
                    <a:cubicBezTo>
                      <a:pt x="338930" y="18169"/>
                      <a:pt x="331243" y="10482"/>
                      <a:pt x="322857" y="10482"/>
                    </a:cubicBezTo>
                    <a:close/>
                  </a:path>
                </a:pathLst>
              </a:custGeom>
              <a:solidFill>
                <a:srgbClr val="FF9085"/>
              </a:solidFill>
              <a:ln w="6919" cap="flat">
                <a:noFill/>
                <a:prstDash val="solid"/>
                <a:miter/>
              </a:ln>
            </p:spPr>
            <p:txBody>
              <a:bodyPr rtlCol="0" anchor="ctr"/>
              <a:lstStyle/>
              <a:p>
                <a:endParaRPr lang="en-US"/>
              </a:p>
            </p:txBody>
          </p:sp>
          <p:sp>
            <p:nvSpPr>
              <p:cNvPr id="642" name="Freeform: Shape 641">
                <a:extLst>
                  <a:ext uri="{FF2B5EF4-FFF2-40B4-BE49-F238E27FC236}">
                    <a16:creationId xmlns:a16="http://schemas.microsoft.com/office/drawing/2014/main" id="{E5C640F4-7439-41D3-ACA6-7788CE0332DB}"/>
                  </a:ext>
                </a:extLst>
              </p:cNvPr>
              <p:cNvSpPr/>
              <p:nvPr/>
            </p:nvSpPr>
            <p:spPr>
              <a:xfrm>
                <a:off x="2671340" y="3873982"/>
                <a:ext cx="327748" cy="244636"/>
              </a:xfrm>
              <a:custGeom>
                <a:avLst/>
                <a:gdLst>
                  <a:gd name="connsiteX0" fmla="*/ 0 w 327748"/>
                  <a:gd name="connsiteY0" fmla="*/ 228516 h 244636"/>
                  <a:gd name="connsiteX1" fmla="*/ 0 w 327748"/>
                  <a:gd name="connsiteY1" fmla="*/ 16772 h 244636"/>
                  <a:gd name="connsiteX2" fmla="*/ 16772 w 327748"/>
                  <a:gd name="connsiteY2" fmla="*/ 0 h 244636"/>
                  <a:gd name="connsiteX3" fmla="*/ 313073 w 327748"/>
                  <a:gd name="connsiteY3" fmla="*/ 9784 h 244636"/>
                  <a:gd name="connsiteX4" fmla="*/ 327749 w 327748"/>
                  <a:gd name="connsiteY4" fmla="*/ 25857 h 244636"/>
                  <a:gd name="connsiteX5" fmla="*/ 327749 w 327748"/>
                  <a:gd name="connsiteY5" fmla="*/ 222226 h 244636"/>
                  <a:gd name="connsiteX6" fmla="*/ 313073 w 327748"/>
                  <a:gd name="connsiteY6" fmla="*/ 238299 h 244636"/>
                  <a:gd name="connsiteX7" fmla="*/ 16772 w 327748"/>
                  <a:gd name="connsiteY7" fmla="*/ 244589 h 244636"/>
                  <a:gd name="connsiteX8" fmla="*/ 0 w 327748"/>
                  <a:gd name="connsiteY8" fmla="*/ 228516 h 244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7748" h="244636">
                    <a:moveTo>
                      <a:pt x="0" y="228516"/>
                    </a:moveTo>
                    <a:lnTo>
                      <a:pt x="0" y="16772"/>
                    </a:lnTo>
                    <a:cubicBezTo>
                      <a:pt x="0" y="7687"/>
                      <a:pt x="7687" y="0"/>
                      <a:pt x="16772" y="0"/>
                    </a:cubicBezTo>
                    <a:lnTo>
                      <a:pt x="313073" y="9784"/>
                    </a:lnTo>
                    <a:cubicBezTo>
                      <a:pt x="321459" y="9784"/>
                      <a:pt x="327749" y="17471"/>
                      <a:pt x="327749" y="25857"/>
                    </a:cubicBezTo>
                    <a:lnTo>
                      <a:pt x="327749" y="222226"/>
                    </a:lnTo>
                    <a:cubicBezTo>
                      <a:pt x="327749" y="231311"/>
                      <a:pt x="321459" y="238299"/>
                      <a:pt x="313073" y="238299"/>
                    </a:cubicBezTo>
                    <a:lnTo>
                      <a:pt x="16772" y="244589"/>
                    </a:lnTo>
                    <a:cubicBezTo>
                      <a:pt x="7687" y="245287"/>
                      <a:pt x="0" y="238299"/>
                      <a:pt x="0" y="228516"/>
                    </a:cubicBezTo>
                    <a:close/>
                  </a:path>
                </a:pathLst>
              </a:custGeom>
              <a:solidFill>
                <a:srgbClr val="FFFFFF">
                  <a:alpha val="74000"/>
                </a:srgbClr>
              </a:solidFill>
              <a:ln w="6919" cap="flat">
                <a:noFill/>
                <a:prstDash val="solid"/>
                <a:miter/>
              </a:ln>
            </p:spPr>
            <p:txBody>
              <a:bodyPr rtlCol="0" anchor="ctr"/>
              <a:lstStyle/>
              <a:p>
                <a:endParaRPr lang="en-US"/>
              </a:p>
            </p:txBody>
          </p:sp>
          <p:sp>
            <p:nvSpPr>
              <p:cNvPr id="643" name="Freeform: Shape 642">
                <a:extLst>
                  <a:ext uri="{FF2B5EF4-FFF2-40B4-BE49-F238E27FC236}">
                    <a16:creationId xmlns:a16="http://schemas.microsoft.com/office/drawing/2014/main" id="{E38BD3C2-E721-46F6-9567-BBE68D72B028}"/>
                  </a:ext>
                </a:extLst>
              </p:cNvPr>
              <p:cNvSpPr/>
              <p:nvPr/>
            </p:nvSpPr>
            <p:spPr>
              <a:xfrm>
                <a:off x="2665749" y="3848125"/>
                <a:ext cx="338929" cy="40531"/>
              </a:xfrm>
              <a:custGeom>
                <a:avLst/>
                <a:gdLst>
                  <a:gd name="connsiteX0" fmla="*/ 322857 w 338929"/>
                  <a:gd name="connsiteY0" fmla="*/ 10482 h 40531"/>
                  <a:gd name="connsiteX1" fmla="*/ 18169 w 338929"/>
                  <a:gd name="connsiteY1" fmla="*/ 0 h 40531"/>
                  <a:gd name="connsiteX2" fmla="*/ 0 w 338929"/>
                  <a:gd name="connsiteY2" fmla="*/ 18169 h 40531"/>
                  <a:gd name="connsiteX3" fmla="*/ 0 w 338929"/>
                  <a:gd name="connsiteY3" fmla="*/ 31447 h 40531"/>
                  <a:gd name="connsiteX4" fmla="*/ 338930 w 338929"/>
                  <a:gd name="connsiteY4" fmla="*/ 40532 h 40531"/>
                  <a:gd name="connsiteX5" fmla="*/ 338930 w 338929"/>
                  <a:gd name="connsiteY5" fmla="*/ 27953 h 40531"/>
                  <a:gd name="connsiteX6" fmla="*/ 322857 w 338929"/>
                  <a:gd name="connsiteY6" fmla="*/ 10482 h 4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929" h="40531">
                    <a:moveTo>
                      <a:pt x="322857" y="10482"/>
                    </a:moveTo>
                    <a:lnTo>
                      <a:pt x="18169" y="0"/>
                    </a:lnTo>
                    <a:cubicBezTo>
                      <a:pt x="7687" y="0"/>
                      <a:pt x="0" y="7687"/>
                      <a:pt x="0" y="18169"/>
                    </a:cubicBezTo>
                    <a:lnTo>
                      <a:pt x="0" y="31447"/>
                    </a:lnTo>
                    <a:lnTo>
                      <a:pt x="338930" y="40532"/>
                    </a:lnTo>
                    <a:lnTo>
                      <a:pt x="338930" y="27953"/>
                    </a:lnTo>
                    <a:cubicBezTo>
                      <a:pt x="338930" y="18169"/>
                      <a:pt x="331243" y="10482"/>
                      <a:pt x="322857" y="10482"/>
                    </a:cubicBezTo>
                    <a:close/>
                  </a:path>
                </a:pathLst>
              </a:custGeom>
              <a:solidFill>
                <a:srgbClr val="AB316D"/>
              </a:solidFill>
              <a:ln w="6919" cap="flat">
                <a:noFill/>
                <a:prstDash val="solid"/>
                <a:miter/>
              </a:ln>
            </p:spPr>
            <p:txBody>
              <a:bodyPr rtlCol="0" anchor="ctr"/>
              <a:lstStyle/>
              <a:p>
                <a:endParaRPr lang="en-US"/>
              </a:p>
            </p:txBody>
          </p:sp>
          <p:sp>
            <p:nvSpPr>
              <p:cNvPr id="644" name="Freeform: Shape 643">
                <a:extLst>
                  <a:ext uri="{FF2B5EF4-FFF2-40B4-BE49-F238E27FC236}">
                    <a16:creationId xmlns:a16="http://schemas.microsoft.com/office/drawing/2014/main" id="{B50DDB31-B127-46F3-BF09-1A1C6137B243}"/>
                  </a:ext>
                </a:extLst>
              </p:cNvPr>
              <p:cNvSpPr/>
              <p:nvPr/>
            </p:nvSpPr>
            <p:spPr>
              <a:xfrm>
                <a:off x="2686015" y="3858607"/>
                <a:ext cx="12578" cy="11880"/>
              </a:xfrm>
              <a:custGeom>
                <a:avLst/>
                <a:gdLst>
                  <a:gd name="connsiteX0" fmla="*/ 12579 w 12578"/>
                  <a:gd name="connsiteY0" fmla="*/ 6289 h 11880"/>
                  <a:gd name="connsiteX1" fmla="*/ 6289 w 12578"/>
                  <a:gd name="connsiteY1" fmla="*/ 11880 h 11880"/>
                  <a:gd name="connsiteX2" fmla="*/ 0 w 12578"/>
                  <a:gd name="connsiteY2" fmla="*/ 5591 h 11880"/>
                  <a:gd name="connsiteX3" fmla="*/ 6289 w 12578"/>
                  <a:gd name="connsiteY3" fmla="*/ 0 h 11880"/>
                  <a:gd name="connsiteX4" fmla="*/ 12579 w 12578"/>
                  <a:gd name="connsiteY4" fmla="*/ 6289 h 11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78" h="11880">
                    <a:moveTo>
                      <a:pt x="12579" y="6289"/>
                    </a:moveTo>
                    <a:cubicBezTo>
                      <a:pt x="12579" y="9784"/>
                      <a:pt x="9784" y="11880"/>
                      <a:pt x="6289" y="11880"/>
                    </a:cubicBezTo>
                    <a:cubicBezTo>
                      <a:pt x="2795" y="11880"/>
                      <a:pt x="0" y="9085"/>
                      <a:pt x="0" y="5591"/>
                    </a:cubicBezTo>
                    <a:cubicBezTo>
                      <a:pt x="0" y="2096"/>
                      <a:pt x="2795" y="0"/>
                      <a:pt x="6289" y="0"/>
                    </a:cubicBezTo>
                    <a:cubicBezTo>
                      <a:pt x="9784" y="699"/>
                      <a:pt x="12579" y="3494"/>
                      <a:pt x="12579" y="6289"/>
                    </a:cubicBezTo>
                    <a:close/>
                  </a:path>
                </a:pathLst>
              </a:custGeom>
              <a:solidFill>
                <a:srgbClr val="FFFFFF"/>
              </a:solidFill>
              <a:ln w="6919" cap="flat">
                <a:noFill/>
                <a:prstDash val="solid"/>
                <a:miter/>
              </a:ln>
            </p:spPr>
            <p:txBody>
              <a:bodyPr rtlCol="0" anchor="ctr"/>
              <a:lstStyle/>
              <a:p>
                <a:endParaRPr lang="en-US"/>
              </a:p>
            </p:txBody>
          </p:sp>
          <p:sp>
            <p:nvSpPr>
              <p:cNvPr id="645" name="Freeform: Shape 644">
                <a:extLst>
                  <a:ext uri="{FF2B5EF4-FFF2-40B4-BE49-F238E27FC236}">
                    <a16:creationId xmlns:a16="http://schemas.microsoft.com/office/drawing/2014/main" id="{AB7CCDE8-BC7C-40E5-BAEF-C55F2B877997}"/>
                  </a:ext>
                </a:extLst>
              </p:cNvPr>
              <p:cNvSpPr/>
              <p:nvPr/>
            </p:nvSpPr>
            <p:spPr>
              <a:xfrm>
                <a:off x="2707679" y="3859306"/>
                <a:ext cx="11880" cy="11879"/>
              </a:xfrm>
              <a:custGeom>
                <a:avLst/>
                <a:gdLst>
                  <a:gd name="connsiteX0" fmla="*/ 11880 w 11880"/>
                  <a:gd name="connsiteY0" fmla="*/ 6289 h 11879"/>
                  <a:gd name="connsiteX1" fmla="*/ 6289 w 11880"/>
                  <a:gd name="connsiteY1" fmla="*/ 11880 h 11879"/>
                  <a:gd name="connsiteX2" fmla="*/ 0 w 11880"/>
                  <a:gd name="connsiteY2" fmla="*/ 5591 h 11879"/>
                  <a:gd name="connsiteX3" fmla="*/ 6289 w 11880"/>
                  <a:gd name="connsiteY3" fmla="*/ 0 h 11879"/>
                  <a:gd name="connsiteX4" fmla="*/ 11880 w 11880"/>
                  <a:gd name="connsiteY4" fmla="*/ 6289 h 1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80" h="11879">
                    <a:moveTo>
                      <a:pt x="11880" y="6289"/>
                    </a:moveTo>
                    <a:cubicBezTo>
                      <a:pt x="11880" y="9784"/>
                      <a:pt x="9085" y="11880"/>
                      <a:pt x="6289" y="11880"/>
                    </a:cubicBezTo>
                    <a:cubicBezTo>
                      <a:pt x="2795" y="11880"/>
                      <a:pt x="0" y="9085"/>
                      <a:pt x="0" y="5591"/>
                    </a:cubicBezTo>
                    <a:cubicBezTo>
                      <a:pt x="0" y="2096"/>
                      <a:pt x="2795" y="0"/>
                      <a:pt x="6289" y="0"/>
                    </a:cubicBezTo>
                    <a:cubicBezTo>
                      <a:pt x="9085" y="0"/>
                      <a:pt x="11880" y="2795"/>
                      <a:pt x="11880" y="6289"/>
                    </a:cubicBezTo>
                    <a:close/>
                  </a:path>
                </a:pathLst>
              </a:custGeom>
              <a:solidFill>
                <a:srgbClr val="FFFFFF"/>
              </a:solidFill>
              <a:ln w="6919" cap="flat">
                <a:noFill/>
                <a:prstDash val="solid"/>
                <a:miter/>
              </a:ln>
            </p:spPr>
            <p:txBody>
              <a:bodyPr rtlCol="0" anchor="ctr"/>
              <a:lstStyle/>
              <a:p>
                <a:endParaRPr lang="en-US"/>
              </a:p>
            </p:txBody>
          </p:sp>
          <p:sp>
            <p:nvSpPr>
              <p:cNvPr id="646" name="Freeform: Shape 645">
                <a:extLst>
                  <a:ext uri="{FF2B5EF4-FFF2-40B4-BE49-F238E27FC236}">
                    <a16:creationId xmlns:a16="http://schemas.microsoft.com/office/drawing/2014/main" id="{3E0E23B6-9CC0-4681-87C4-D984C19E265B}"/>
                  </a:ext>
                </a:extLst>
              </p:cNvPr>
              <p:cNvSpPr/>
              <p:nvPr/>
            </p:nvSpPr>
            <p:spPr>
              <a:xfrm>
                <a:off x="2728643" y="3860005"/>
                <a:ext cx="11181" cy="11880"/>
              </a:xfrm>
              <a:custGeom>
                <a:avLst/>
                <a:gdLst>
                  <a:gd name="connsiteX0" fmla="*/ 11181 w 11181"/>
                  <a:gd name="connsiteY0" fmla="*/ 6289 h 11880"/>
                  <a:gd name="connsiteX1" fmla="*/ 5591 w 11181"/>
                  <a:gd name="connsiteY1" fmla="*/ 11880 h 11880"/>
                  <a:gd name="connsiteX2" fmla="*/ 0 w 11181"/>
                  <a:gd name="connsiteY2" fmla="*/ 5591 h 11880"/>
                  <a:gd name="connsiteX3" fmla="*/ 5591 w 11181"/>
                  <a:gd name="connsiteY3" fmla="*/ 0 h 11880"/>
                  <a:gd name="connsiteX4" fmla="*/ 11181 w 11181"/>
                  <a:gd name="connsiteY4" fmla="*/ 6289 h 11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81" h="11880">
                    <a:moveTo>
                      <a:pt x="11181" y="6289"/>
                    </a:moveTo>
                    <a:cubicBezTo>
                      <a:pt x="11181" y="9784"/>
                      <a:pt x="8386" y="11880"/>
                      <a:pt x="5591" y="11880"/>
                    </a:cubicBezTo>
                    <a:cubicBezTo>
                      <a:pt x="2096" y="11880"/>
                      <a:pt x="0" y="9085"/>
                      <a:pt x="0" y="5591"/>
                    </a:cubicBezTo>
                    <a:cubicBezTo>
                      <a:pt x="0" y="2096"/>
                      <a:pt x="2795" y="0"/>
                      <a:pt x="5591" y="0"/>
                    </a:cubicBezTo>
                    <a:cubicBezTo>
                      <a:pt x="8386" y="0"/>
                      <a:pt x="11181" y="2795"/>
                      <a:pt x="11181" y="6289"/>
                    </a:cubicBezTo>
                    <a:close/>
                  </a:path>
                </a:pathLst>
              </a:custGeom>
              <a:solidFill>
                <a:srgbClr val="FFFFFF"/>
              </a:solidFill>
              <a:ln w="6919" cap="flat">
                <a:noFill/>
                <a:prstDash val="solid"/>
                <a:miter/>
              </a:ln>
            </p:spPr>
            <p:txBody>
              <a:bodyPr rtlCol="0" anchor="ctr"/>
              <a:lstStyle/>
              <a:p>
                <a:endParaRPr lang="en-US"/>
              </a:p>
            </p:txBody>
          </p:sp>
          <p:sp>
            <p:nvSpPr>
              <p:cNvPr id="647" name="Freeform: Shape 646">
                <a:extLst>
                  <a:ext uri="{FF2B5EF4-FFF2-40B4-BE49-F238E27FC236}">
                    <a16:creationId xmlns:a16="http://schemas.microsoft.com/office/drawing/2014/main" id="{26315E88-B718-49A3-BDA5-A6922EB499C4}"/>
                  </a:ext>
                </a:extLst>
              </p:cNvPr>
              <p:cNvSpPr/>
              <p:nvPr/>
            </p:nvSpPr>
            <p:spPr>
              <a:xfrm>
                <a:off x="2709775" y="3868391"/>
                <a:ext cx="249480" cy="257167"/>
              </a:xfrm>
              <a:custGeom>
                <a:avLst/>
                <a:gdLst>
                  <a:gd name="connsiteX0" fmla="*/ 204756 w 249480"/>
                  <a:gd name="connsiteY0" fmla="*/ 123692 h 257167"/>
                  <a:gd name="connsiteX1" fmla="*/ 68485 w 249480"/>
                  <a:gd name="connsiteY1" fmla="*/ 31447 h 257167"/>
                  <a:gd name="connsiteX2" fmla="*/ 53111 w 249480"/>
                  <a:gd name="connsiteY2" fmla="*/ 1398 h 257167"/>
                  <a:gd name="connsiteX3" fmla="*/ 18169 w 249480"/>
                  <a:gd name="connsiteY3" fmla="*/ 0 h 257167"/>
                  <a:gd name="connsiteX4" fmla="*/ 0 w 249480"/>
                  <a:gd name="connsiteY4" fmla="*/ 18169 h 257167"/>
                  <a:gd name="connsiteX5" fmla="*/ 0 w 249480"/>
                  <a:gd name="connsiteY5" fmla="*/ 238998 h 257167"/>
                  <a:gd name="connsiteX6" fmla="*/ 18169 w 249480"/>
                  <a:gd name="connsiteY6" fmla="*/ 257167 h 257167"/>
                  <a:gd name="connsiteX7" fmla="*/ 249480 w 249480"/>
                  <a:gd name="connsiteY7" fmla="*/ 251577 h 257167"/>
                  <a:gd name="connsiteX8" fmla="*/ 230612 w 249480"/>
                  <a:gd name="connsiteY8" fmla="*/ 218033 h 257167"/>
                  <a:gd name="connsiteX9" fmla="*/ 204756 w 249480"/>
                  <a:gd name="connsiteY9" fmla="*/ 123692 h 257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480" h="257167">
                    <a:moveTo>
                      <a:pt x="204756" y="123692"/>
                    </a:moveTo>
                    <a:cubicBezTo>
                      <a:pt x="169116" y="71979"/>
                      <a:pt x="107619" y="88751"/>
                      <a:pt x="68485" y="31447"/>
                    </a:cubicBezTo>
                    <a:cubicBezTo>
                      <a:pt x="61497" y="20965"/>
                      <a:pt x="56605" y="10482"/>
                      <a:pt x="53111" y="1398"/>
                    </a:cubicBezTo>
                    <a:lnTo>
                      <a:pt x="18169" y="0"/>
                    </a:lnTo>
                    <a:cubicBezTo>
                      <a:pt x="7687" y="0"/>
                      <a:pt x="0" y="7687"/>
                      <a:pt x="0" y="18169"/>
                    </a:cubicBezTo>
                    <a:lnTo>
                      <a:pt x="0" y="238998"/>
                    </a:lnTo>
                    <a:cubicBezTo>
                      <a:pt x="0" y="249480"/>
                      <a:pt x="8386" y="257167"/>
                      <a:pt x="18169" y="257167"/>
                    </a:cubicBezTo>
                    <a:lnTo>
                      <a:pt x="249480" y="251577"/>
                    </a:lnTo>
                    <a:cubicBezTo>
                      <a:pt x="242492" y="241793"/>
                      <a:pt x="236203" y="230612"/>
                      <a:pt x="230612" y="218033"/>
                    </a:cubicBezTo>
                    <a:cubicBezTo>
                      <a:pt x="211045" y="170513"/>
                      <a:pt x="226419" y="154440"/>
                      <a:pt x="204756" y="123692"/>
                    </a:cubicBezTo>
                    <a:close/>
                  </a:path>
                </a:pathLst>
              </a:custGeom>
              <a:solidFill>
                <a:srgbClr val="FFFFFF"/>
              </a:solidFill>
              <a:ln w="6919" cap="flat">
                <a:noFill/>
                <a:prstDash val="solid"/>
                <a:miter/>
              </a:ln>
            </p:spPr>
            <p:txBody>
              <a:bodyPr rtlCol="0" anchor="ctr"/>
              <a:lstStyle/>
              <a:p>
                <a:endParaRPr lang="en-US"/>
              </a:p>
            </p:txBody>
          </p:sp>
          <p:sp>
            <p:nvSpPr>
              <p:cNvPr id="648" name="Freeform: Shape 647">
                <a:extLst>
                  <a:ext uri="{FF2B5EF4-FFF2-40B4-BE49-F238E27FC236}">
                    <a16:creationId xmlns:a16="http://schemas.microsoft.com/office/drawing/2014/main" id="{7686FE1F-0E6E-49BC-BF05-4EBB1A341896}"/>
                  </a:ext>
                </a:extLst>
              </p:cNvPr>
              <p:cNvSpPr/>
              <p:nvPr/>
            </p:nvSpPr>
            <p:spPr>
              <a:xfrm>
                <a:off x="2547253" y="3913815"/>
                <a:ext cx="94037" cy="281626"/>
              </a:xfrm>
              <a:custGeom>
                <a:avLst/>
                <a:gdLst>
                  <a:gd name="connsiteX0" fmla="*/ 44421 w 94037"/>
                  <a:gd name="connsiteY0" fmla="*/ 281626 h 281626"/>
                  <a:gd name="connsiteX1" fmla="*/ 42324 w 94037"/>
                  <a:gd name="connsiteY1" fmla="*/ 26555 h 281626"/>
                  <a:gd name="connsiteX2" fmla="*/ 17866 w 94037"/>
                  <a:gd name="connsiteY2" fmla="*/ 22362 h 281626"/>
                  <a:gd name="connsiteX3" fmla="*/ 94037 w 94037"/>
                  <a:gd name="connsiteY3" fmla="*/ 0 h 281626"/>
                  <a:gd name="connsiteX4" fmla="*/ 70976 w 94037"/>
                  <a:gd name="connsiteY4" fmla="*/ 60798 h 281626"/>
                  <a:gd name="connsiteX5" fmla="*/ 61193 w 94037"/>
                  <a:gd name="connsiteY5" fmla="*/ 41929 h 281626"/>
                  <a:gd name="connsiteX6" fmla="*/ 44421 w 94037"/>
                  <a:gd name="connsiteY6" fmla="*/ 281626 h 2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037" h="281626">
                    <a:moveTo>
                      <a:pt x="44421" y="281626"/>
                    </a:moveTo>
                    <a:cubicBezTo>
                      <a:pt x="44421" y="281626"/>
                      <a:pt x="-54113" y="139765"/>
                      <a:pt x="42324" y="26555"/>
                    </a:cubicBezTo>
                    <a:lnTo>
                      <a:pt x="17866" y="22362"/>
                    </a:lnTo>
                    <a:lnTo>
                      <a:pt x="94037" y="0"/>
                    </a:lnTo>
                    <a:lnTo>
                      <a:pt x="70976" y="60798"/>
                    </a:lnTo>
                    <a:lnTo>
                      <a:pt x="61193" y="41929"/>
                    </a:lnTo>
                    <a:cubicBezTo>
                      <a:pt x="61193" y="41929"/>
                      <a:pt x="-10786" y="111812"/>
                      <a:pt x="44421" y="281626"/>
                    </a:cubicBezTo>
                    <a:close/>
                  </a:path>
                </a:pathLst>
              </a:custGeom>
              <a:solidFill>
                <a:srgbClr val="FB6FBB"/>
              </a:solidFill>
              <a:ln w="6919" cap="flat">
                <a:noFill/>
                <a:prstDash val="solid"/>
                <a:miter/>
              </a:ln>
            </p:spPr>
            <p:txBody>
              <a:bodyPr rtlCol="0" anchor="ctr"/>
              <a:lstStyle/>
              <a:p>
                <a:endParaRPr lang="en-US"/>
              </a:p>
            </p:txBody>
          </p:sp>
          <p:sp>
            <p:nvSpPr>
              <p:cNvPr id="649" name="Freeform: Shape 648">
                <a:extLst>
                  <a:ext uri="{FF2B5EF4-FFF2-40B4-BE49-F238E27FC236}">
                    <a16:creationId xmlns:a16="http://schemas.microsoft.com/office/drawing/2014/main" id="{5457E9BD-AD65-45DA-AFDC-2D3C1909D94E}"/>
                  </a:ext>
                </a:extLst>
              </p:cNvPr>
              <p:cNvSpPr/>
              <p:nvPr/>
            </p:nvSpPr>
            <p:spPr>
              <a:xfrm>
                <a:off x="2550354" y="4084221"/>
                <a:ext cx="208446" cy="209886"/>
              </a:xfrm>
              <a:custGeom>
                <a:avLst/>
                <a:gdLst>
                  <a:gd name="connsiteX0" fmla="*/ 89 w 208446"/>
                  <a:gd name="connsiteY0" fmla="*/ 115413 h 209886"/>
                  <a:gd name="connsiteX1" fmla="*/ 1487 w 208446"/>
                  <a:gd name="connsiteY1" fmla="*/ 128691 h 209886"/>
                  <a:gd name="connsiteX2" fmla="*/ 9174 w 208446"/>
                  <a:gd name="connsiteY2" fmla="*/ 134980 h 209886"/>
                  <a:gd name="connsiteX3" fmla="*/ 16861 w 208446"/>
                  <a:gd name="connsiteY3" fmla="*/ 133582 h 209886"/>
                  <a:gd name="connsiteX4" fmla="*/ 23151 w 208446"/>
                  <a:gd name="connsiteY4" fmla="*/ 151752 h 209886"/>
                  <a:gd name="connsiteX5" fmla="*/ 17560 w 208446"/>
                  <a:gd name="connsiteY5" fmla="*/ 155945 h 209886"/>
                  <a:gd name="connsiteX6" fmla="*/ 15464 w 208446"/>
                  <a:gd name="connsiteY6" fmla="*/ 166427 h 209886"/>
                  <a:gd name="connsiteX7" fmla="*/ 23151 w 208446"/>
                  <a:gd name="connsiteY7" fmla="*/ 176910 h 209886"/>
                  <a:gd name="connsiteX8" fmla="*/ 33633 w 208446"/>
                  <a:gd name="connsiteY8" fmla="*/ 177608 h 209886"/>
                  <a:gd name="connsiteX9" fmla="*/ 39224 w 208446"/>
                  <a:gd name="connsiteY9" fmla="*/ 173416 h 209886"/>
                  <a:gd name="connsiteX10" fmla="*/ 54598 w 208446"/>
                  <a:gd name="connsiteY10" fmla="*/ 185296 h 209886"/>
                  <a:gd name="connsiteX11" fmla="*/ 51803 w 208446"/>
                  <a:gd name="connsiteY11" fmla="*/ 191585 h 209886"/>
                  <a:gd name="connsiteX12" fmla="*/ 55297 w 208446"/>
                  <a:gd name="connsiteY12" fmla="*/ 200670 h 209886"/>
                  <a:gd name="connsiteX13" fmla="*/ 67875 w 208446"/>
                  <a:gd name="connsiteY13" fmla="*/ 205561 h 209886"/>
                  <a:gd name="connsiteX14" fmla="*/ 77659 w 208446"/>
                  <a:gd name="connsiteY14" fmla="*/ 201369 h 209886"/>
                  <a:gd name="connsiteX15" fmla="*/ 80454 w 208446"/>
                  <a:gd name="connsiteY15" fmla="*/ 195778 h 209886"/>
                  <a:gd name="connsiteX16" fmla="*/ 100021 w 208446"/>
                  <a:gd name="connsiteY16" fmla="*/ 197874 h 209886"/>
                  <a:gd name="connsiteX17" fmla="*/ 100720 w 208446"/>
                  <a:gd name="connsiteY17" fmla="*/ 204164 h 209886"/>
                  <a:gd name="connsiteX18" fmla="*/ 108407 w 208446"/>
                  <a:gd name="connsiteY18" fmla="*/ 209754 h 209886"/>
                  <a:gd name="connsiteX19" fmla="*/ 121685 w 208446"/>
                  <a:gd name="connsiteY19" fmla="*/ 207658 h 209886"/>
                  <a:gd name="connsiteX20" fmla="*/ 127974 w 208446"/>
                  <a:gd name="connsiteY20" fmla="*/ 199272 h 209886"/>
                  <a:gd name="connsiteX21" fmla="*/ 127276 w 208446"/>
                  <a:gd name="connsiteY21" fmla="*/ 192983 h 209886"/>
                  <a:gd name="connsiteX22" fmla="*/ 146144 w 208446"/>
                  <a:gd name="connsiteY22" fmla="*/ 184597 h 209886"/>
                  <a:gd name="connsiteX23" fmla="*/ 149638 w 208446"/>
                  <a:gd name="connsiteY23" fmla="*/ 189488 h 209886"/>
                  <a:gd name="connsiteX24" fmla="*/ 159422 w 208446"/>
                  <a:gd name="connsiteY24" fmla="*/ 190187 h 209886"/>
                  <a:gd name="connsiteX25" fmla="*/ 170603 w 208446"/>
                  <a:gd name="connsiteY25" fmla="*/ 181103 h 209886"/>
                  <a:gd name="connsiteX26" fmla="*/ 172000 w 208446"/>
                  <a:gd name="connsiteY26" fmla="*/ 170620 h 209886"/>
                  <a:gd name="connsiteX27" fmla="*/ 168506 w 208446"/>
                  <a:gd name="connsiteY27" fmla="*/ 165728 h 209886"/>
                  <a:gd name="connsiteX28" fmla="*/ 181085 w 208446"/>
                  <a:gd name="connsiteY28" fmla="*/ 149655 h 209886"/>
                  <a:gd name="connsiteX29" fmla="*/ 186676 w 208446"/>
                  <a:gd name="connsiteY29" fmla="*/ 151752 h 209886"/>
                  <a:gd name="connsiteX30" fmla="*/ 196459 w 208446"/>
                  <a:gd name="connsiteY30" fmla="*/ 147559 h 209886"/>
                  <a:gd name="connsiteX31" fmla="*/ 202050 w 208446"/>
                  <a:gd name="connsiteY31" fmla="*/ 134980 h 209886"/>
                  <a:gd name="connsiteX32" fmla="*/ 198556 w 208446"/>
                  <a:gd name="connsiteY32" fmla="*/ 125895 h 209886"/>
                  <a:gd name="connsiteX33" fmla="*/ 192266 w 208446"/>
                  <a:gd name="connsiteY33" fmla="*/ 123799 h 209886"/>
                  <a:gd name="connsiteX34" fmla="*/ 195062 w 208446"/>
                  <a:gd name="connsiteY34" fmla="*/ 104232 h 209886"/>
                  <a:gd name="connsiteX35" fmla="*/ 202050 w 208446"/>
                  <a:gd name="connsiteY35" fmla="*/ 102834 h 209886"/>
                  <a:gd name="connsiteX36" fmla="*/ 208339 w 208446"/>
                  <a:gd name="connsiteY36" fmla="*/ 94448 h 209886"/>
                  <a:gd name="connsiteX37" fmla="*/ 206942 w 208446"/>
                  <a:gd name="connsiteY37" fmla="*/ 81171 h 209886"/>
                  <a:gd name="connsiteX38" fmla="*/ 199254 w 208446"/>
                  <a:gd name="connsiteY38" fmla="*/ 75580 h 209886"/>
                  <a:gd name="connsiteX39" fmla="*/ 191567 w 208446"/>
                  <a:gd name="connsiteY39" fmla="*/ 76978 h 209886"/>
                  <a:gd name="connsiteX40" fmla="*/ 184579 w 208446"/>
                  <a:gd name="connsiteY40" fmla="*/ 59507 h 209886"/>
                  <a:gd name="connsiteX41" fmla="*/ 190869 w 208446"/>
                  <a:gd name="connsiteY41" fmla="*/ 54615 h 209886"/>
                  <a:gd name="connsiteX42" fmla="*/ 192266 w 208446"/>
                  <a:gd name="connsiteY42" fmla="*/ 44832 h 209886"/>
                  <a:gd name="connsiteX43" fmla="*/ 184579 w 208446"/>
                  <a:gd name="connsiteY43" fmla="*/ 34349 h 209886"/>
                  <a:gd name="connsiteX44" fmla="*/ 174796 w 208446"/>
                  <a:gd name="connsiteY44" fmla="*/ 33651 h 209886"/>
                  <a:gd name="connsiteX45" fmla="*/ 167807 w 208446"/>
                  <a:gd name="connsiteY45" fmla="*/ 39241 h 209886"/>
                  <a:gd name="connsiteX46" fmla="*/ 153132 w 208446"/>
                  <a:gd name="connsiteY46" fmla="*/ 28759 h 209886"/>
                  <a:gd name="connsiteX47" fmla="*/ 156626 w 208446"/>
                  <a:gd name="connsiteY47" fmla="*/ 21072 h 209886"/>
                  <a:gd name="connsiteX48" fmla="*/ 153132 w 208446"/>
                  <a:gd name="connsiteY48" fmla="*/ 11987 h 209886"/>
                  <a:gd name="connsiteX49" fmla="*/ 140553 w 208446"/>
                  <a:gd name="connsiteY49" fmla="*/ 7095 h 209886"/>
                  <a:gd name="connsiteX50" fmla="*/ 130770 w 208446"/>
                  <a:gd name="connsiteY50" fmla="*/ 11288 h 209886"/>
                  <a:gd name="connsiteX51" fmla="*/ 127276 w 208446"/>
                  <a:gd name="connsiteY51" fmla="*/ 19674 h 209886"/>
                  <a:gd name="connsiteX52" fmla="*/ 109106 w 208446"/>
                  <a:gd name="connsiteY52" fmla="*/ 17578 h 209886"/>
                  <a:gd name="connsiteX53" fmla="*/ 111203 w 208446"/>
                  <a:gd name="connsiteY53" fmla="*/ 6396 h 209886"/>
                  <a:gd name="connsiteX54" fmla="*/ 103516 w 208446"/>
                  <a:gd name="connsiteY54" fmla="*/ 107 h 209886"/>
                  <a:gd name="connsiteX55" fmla="*/ 89539 w 208446"/>
                  <a:gd name="connsiteY55" fmla="*/ 2902 h 209886"/>
                  <a:gd name="connsiteX56" fmla="*/ 83250 w 208446"/>
                  <a:gd name="connsiteY56" fmla="*/ 11288 h 209886"/>
                  <a:gd name="connsiteX57" fmla="*/ 83948 w 208446"/>
                  <a:gd name="connsiteY57" fmla="*/ 20373 h 209886"/>
                  <a:gd name="connsiteX58" fmla="*/ 66478 w 208446"/>
                  <a:gd name="connsiteY58" fmla="*/ 28060 h 209886"/>
                  <a:gd name="connsiteX59" fmla="*/ 61586 w 208446"/>
                  <a:gd name="connsiteY59" fmla="*/ 21072 h 209886"/>
                  <a:gd name="connsiteX60" fmla="*/ 51104 w 208446"/>
                  <a:gd name="connsiteY60" fmla="*/ 19674 h 209886"/>
                  <a:gd name="connsiteX61" fmla="*/ 39922 w 208446"/>
                  <a:gd name="connsiteY61" fmla="*/ 28060 h 209886"/>
                  <a:gd name="connsiteX62" fmla="*/ 37826 w 208446"/>
                  <a:gd name="connsiteY62" fmla="*/ 38542 h 209886"/>
                  <a:gd name="connsiteX63" fmla="*/ 42718 w 208446"/>
                  <a:gd name="connsiteY63" fmla="*/ 45531 h 209886"/>
                  <a:gd name="connsiteX64" fmla="*/ 30139 w 208446"/>
                  <a:gd name="connsiteY64" fmla="*/ 60905 h 209886"/>
                  <a:gd name="connsiteX65" fmla="*/ 22452 w 208446"/>
                  <a:gd name="connsiteY65" fmla="*/ 58109 h 209886"/>
                  <a:gd name="connsiteX66" fmla="*/ 12668 w 208446"/>
                  <a:gd name="connsiteY66" fmla="*/ 62302 h 209886"/>
                  <a:gd name="connsiteX67" fmla="*/ 7078 w 208446"/>
                  <a:gd name="connsiteY67" fmla="*/ 74881 h 209886"/>
                  <a:gd name="connsiteX68" fmla="*/ 10572 w 208446"/>
                  <a:gd name="connsiteY68" fmla="*/ 83966 h 209886"/>
                  <a:gd name="connsiteX69" fmla="*/ 18259 w 208446"/>
                  <a:gd name="connsiteY69" fmla="*/ 86761 h 209886"/>
                  <a:gd name="connsiteX70" fmla="*/ 14765 w 208446"/>
                  <a:gd name="connsiteY70" fmla="*/ 105630 h 209886"/>
                  <a:gd name="connsiteX71" fmla="*/ 7078 w 208446"/>
                  <a:gd name="connsiteY71" fmla="*/ 107027 h 209886"/>
                  <a:gd name="connsiteX72" fmla="*/ 89 w 208446"/>
                  <a:gd name="connsiteY72" fmla="*/ 115413 h 209886"/>
                  <a:gd name="connsiteX73" fmla="*/ 51104 w 208446"/>
                  <a:gd name="connsiteY73" fmla="*/ 115413 h 209886"/>
                  <a:gd name="connsiteX74" fmla="*/ 100720 w 208446"/>
                  <a:gd name="connsiteY74" fmla="*/ 52519 h 209886"/>
                  <a:gd name="connsiteX75" fmla="*/ 159422 w 208446"/>
                  <a:gd name="connsiteY75" fmla="*/ 97244 h 209886"/>
                  <a:gd name="connsiteX76" fmla="*/ 109805 w 208446"/>
                  <a:gd name="connsiteY76" fmla="*/ 160138 h 209886"/>
                  <a:gd name="connsiteX77" fmla="*/ 51104 w 208446"/>
                  <a:gd name="connsiteY77" fmla="*/ 115413 h 20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208446" h="209886">
                    <a:moveTo>
                      <a:pt x="89" y="115413"/>
                    </a:moveTo>
                    <a:lnTo>
                      <a:pt x="1487" y="128691"/>
                    </a:lnTo>
                    <a:cubicBezTo>
                      <a:pt x="2186" y="132884"/>
                      <a:pt x="5680" y="135679"/>
                      <a:pt x="9174" y="134980"/>
                    </a:cubicBezTo>
                    <a:lnTo>
                      <a:pt x="16861" y="133582"/>
                    </a:lnTo>
                    <a:cubicBezTo>
                      <a:pt x="18259" y="139872"/>
                      <a:pt x="20355" y="146161"/>
                      <a:pt x="23151" y="151752"/>
                    </a:cubicBezTo>
                    <a:lnTo>
                      <a:pt x="17560" y="155945"/>
                    </a:lnTo>
                    <a:cubicBezTo>
                      <a:pt x="14066" y="158740"/>
                      <a:pt x="13367" y="162933"/>
                      <a:pt x="15464" y="166427"/>
                    </a:cubicBezTo>
                    <a:lnTo>
                      <a:pt x="23151" y="176910"/>
                    </a:lnTo>
                    <a:cubicBezTo>
                      <a:pt x="25247" y="179705"/>
                      <a:pt x="30139" y="180404"/>
                      <a:pt x="33633" y="177608"/>
                    </a:cubicBezTo>
                    <a:lnTo>
                      <a:pt x="39224" y="173416"/>
                    </a:lnTo>
                    <a:cubicBezTo>
                      <a:pt x="44115" y="177608"/>
                      <a:pt x="49007" y="181801"/>
                      <a:pt x="54598" y="185296"/>
                    </a:cubicBezTo>
                    <a:lnTo>
                      <a:pt x="51803" y="191585"/>
                    </a:lnTo>
                    <a:cubicBezTo>
                      <a:pt x="50405" y="195079"/>
                      <a:pt x="51803" y="199272"/>
                      <a:pt x="55297" y="200670"/>
                    </a:cubicBezTo>
                    <a:lnTo>
                      <a:pt x="67875" y="205561"/>
                    </a:lnTo>
                    <a:cubicBezTo>
                      <a:pt x="71370" y="206959"/>
                      <a:pt x="75563" y="204863"/>
                      <a:pt x="77659" y="201369"/>
                    </a:cubicBezTo>
                    <a:lnTo>
                      <a:pt x="80454" y="195778"/>
                    </a:lnTo>
                    <a:cubicBezTo>
                      <a:pt x="86744" y="197176"/>
                      <a:pt x="93732" y="197874"/>
                      <a:pt x="100021" y="197874"/>
                    </a:cubicBezTo>
                    <a:lnTo>
                      <a:pt x="100720" y="204164"/>
                    </a:lnTo>
                    <a:cubicBezTo>
                      <a:pt x="101419" y="208357"/>
                      <a:pt x="104913" y="210453"/>
                      <a:pt x="108407" y="209754"/>
                    </a:cubicBezTo>
                    <a:lnTo>
                      <a:pt x="121685" y="207658"/>
                    </a:lnTo>
                    <a:cubicBezTo>
                      <a:pt x="125878" y="206959"/>
                      <a:pt x="128673" y="203465"/>
                      <a:pt x="127974" y="199272"/>
                    </a:cubicBezTo>
                    <a:lnTo>
                      <a:pt x="127276" y="192983"/>
                    </a:lnTo>
                    <a:cubicBezTo>
                      <a:pt x="133565" y="190886"/>
                      <a:pt x="139854" y="188091"/>
                      <a:pt x="146144" y="184597"/>
                    </a:cubicBezTo>
                    <a:lnTo>
                      <a:pt x="149638" y="189488"/>
                    </a:lnTo>
                    <a:cubicBezTo>
                      <a:pt x="151734" y="192284"/>
                      <a:pt x="156626" y="192983"/>
                      <a:pt x="159422" y="190187"/>
                    </a:cubicBezTo>
                    <a:lnTo>
                      <a:pt x="170603" y="181103"/>
                    </a:lnTo>
                    <a:cubicBezTo>
                      <a:pt x="174097" y="178307"/>
                      <a:pt x="174796" y="174114"/>
                      <a:pt x="172000" y="170620"/>
                    </a:cubicBezTo>
                    <a:lnTo>
                      <a:pt x="168506" y="165728"/>
                    </a:lnTo>
                    <a:cubicBezTo>
                      <a:pt x="173398" y="160837"/>
                      <a:pt x="177591" y="155246"/>
                      <a:pt x="181085" y="149655"/>
                    </a:cubicBezTo>
                    <a:lnTo>
                      <a:pt x="186676" y="151752"/>
                    </a:lnTo>
                    <a:cubicBezTo>
                      <a:pt x="190170" y="153150"/>
                      <a:pt x="194363" y="151053"/>
                      <a:pt x="196459" y="147559"/>
                    </a:cubicBezTo>
                    <a:lnTo>
                      <a:pt x="202050" y="134980"/>
                    </a:lnTo>
                    <a:cubicBezTo>
                      <a:pt x="203447" y="131486"/>
                      <a:pt x="202050" y="127293"/>
                      <a:pt x="198556" y="125895"/>
                    </a:cubicBezTo>
                    <a:lnTo>
                      <a:pt x="192266" y="123799"/>
                    </a:lnTo>
                    <a:cubicBezTo>
                      <a:pt x="193664" y="117510"/>
                      <a:pt x="195062" y="111220"/>
                      <a:pt x="195062" y="104232"/>
                    </a:cubicBezTo>
                    <a:lnTo>
                      <a:pt x="202050" y="102834"/>
                    </a:lnTo>
                    <a:cubicBezTo>
                      <a:pt x="206243" y="102135"/>
                      <a:pt x="209038" y="98641"/>
                      <a:pt x="208339" y="94448"/>
                    </a:cubicBezTo>
                    <a:lnTo>
                      <a:pt x="206942" y="81171"/>
                    </a:lnTo>
                    <a:cubicBezTo>
                      <a:pt x="206942" y="76978"/>
                      <a:pt x="203447" y="74881"/>
                      <a:pt x="199254" y="75580"/>
                    </a:cubicBezTo>
                    <a:lnTo>
                      <a:pt x="191567" y="76978"/>
                    </a:lnTo>
                    <a:cubicBezTo>
                      <a:pt x="190170" y="70688"/>
                      <a:pt x="187374" y="65098"/>
                      <a:pt x="184579" y="59507"/>
                    </a:cubicBezTo>
                    <a:lnTo>
                      <a:pt x="190869" y="54615"/>
                    </a:lnTo>
                    <a:cubicBezTo>
                      <a:pt x="194363" y="51820"/>
                      <a:pt x="195062" y="47627"/>
                      <a:pt x="192266" y="44832"/>
                    </a:cubicBezTo>
                    <a:lnTo>
                      <a:pt x="184579" y="34349"/>
                    </a:lnTo>
                    <a:cubicBezTo>
                      <a:pt x="182483" y="31554"/>
                      <a:pt x="177591" y="30855"/>
                      <a:pt x="174796" y="33651"/>
                    </a:cubicBezTo>
                    <a:lnTo>
                      <a:pt x="167807" y="39241"/>
                    </a:lnTo>
                    <a:cubicBezTo>
                      <a:pt x="163614" y="35048"/>
                      <a:pt x="158723" y="31554"/>
                      <a:pt x="153132" y="28759"/>
                    </a:cubicBezTo>
                    <a:lnTo>
                      <a:pt x="156626" y="21072"/>
                    </a:lnTo>
                    <a:cubicBezTo>
                      <a:pt x="158024" y="17578"/>
                      <a:pt x="156626" y="13385"/>
                      <a:pt x="153132" y="11987"/>
                    </a:cubicBezTo>
                    <a:lnTo>
                      <a:pt x="140553" y="7095"/>
                    </a:lnTo>
                    <a:cubicBezTo>
                      <a:pt x="137059" y="5698"/>
                      <a:pt x="132866" y="7794"/>
                      <a:pt x="130770" y="11288"/>
                    </a:cubicBezTo>
                    <a:lnTo>
                      <a:pt x="127276" y="19674"/>
                    </a:lnTo>
                    <a:cubicBezTo>
                      <a:pt x="121685" y="18276"/>
                      <a:pt x="115396" y="17578"/>
                      <a:pt x="109106" y="17578"/>
                    </a:cubicBezTo>
                    <a:lnTo>
                      <a:pt x="111203" y="6396"/>
                    </a:lnTo>
                    <a:cubicBezTo>
                      <a:pt x="110504" y="2204"/>
                      <a:pt x="107010" y="-592"/>
                      <a:pt x="103516" y="107"/>
                    </a:cubicBezTo>
                    <a:lnTo>
                      <a:pt x="89539" y="2902"/>
                    </a:lnTo>
                    <a:cubicBezTo>
                      <a:pt x="85346" y="3601"/>
                      <a:pt x="82551" y="7095"/>
                      <a:pt x="83250" y="11288"/>
                    </a:cubicBezTo>
                    <a:lnTo>
                      <a:pt x="83948" y="20373"/>
                    </a:lnTo>
                    <a:cubicBezTo>
                      <a:pt x="77659" y="22469"/>
                      <a:pt x="72068" y="24566"/>
                      <a:pt x="66478" y="28060"/>
                    </a:cubicBezTo>
                    <a:lnTo>
                      <a:pt x="61586" y="21072"/>
                    </a:lnTo>
                    <a:cubicBezTo>
                      <a:pt x="59490" y="18276"/>
                      <a:pt x="54598" y="17578"/>
                      <a:pt x="51104" y="19674"/>
                    </a:cubicBezTo>
                    <a:lnTo>
                      <a:pt x="39922" y="28060"/>
                    </a:lnTo>
                    <a:cubicBezTo>
                      <a:pt x="36428" y="30855"/>
                      <a:pt x="35730" y="35048"/>
                      <a:pt x="37826" y="38542"/>
                    </a:cubicBezTo>
                    <a:lnTo>
                      <a:pt x="42718" y="45531"/>
                    </a:lnTo>
                    <a:cubicBezTo>
                      <a:pt x="37826" y="50422"/>
                      <a:pt x="33633" y="55314"/>
                      <a:pt x="30139" y="60905"/>
                    </a:cubicBezTo>
                    <a:lnTo>
                      <a:pt x="22452" y="58109"/>
                    </a:lnTo>
                    <a:cubicBezTo>
                      <a:pt x="18958" y="56712"/>
                      <a:pt x="14066" y="58808"/>
                      <a:pt x="12668" y="62302"/>
                    </a:cubicBezTo>
                    <a:lnTo>
                      <a:pt x="7078" y="74881"/>
                    </a:lnTo>
                    <a:cubicBezTo>
                      <a:pt x="5680" y="78375"/>
                      <a:pt x="7078" y="82568"/>
                      <a:pt x="10572" y="83966"/>
                    </a:cubicBezTo>
                    <a:lnTo>
                      <a:pt x="18259" y="86761"/>
                    </a:lnTo>
                    <a:cubicBezTo>
                      <a:pt x="16162" y="93051"/>
                      <a:pt x="15464" y="99340"/>
                      <a:pt x="14765" y="105630"/>
                    </a:cubicBezTo>
                    <a:lnTo>
                      <a:pt x="7078" y="107027"/>
                    </a:lnTo>
                    <a:cubicBezTo>
                      <a:pt x="2885" y="107726"/>
                      <a:pt x="-609" y="111919"/>
                      <a:pt x="89" y="115413"/>
                    </a:cubicBezTo>
                    <a:close/>
                    <a:moveTo>
                      <a:pt x="51104" y="115413"/>
                    </a:moveTo>
                    <a:cubicBezTo>
                      <a:pt x="48308" y="85364"/>
                      <a:pt x="70671" y="57411"/>
                      <a:pt x="100720" y="52519"/>
                    </a:cubicBezTo>
                    <a:cubicBezTo>
                      <a:pt x="130770" y="47627"/>
                      <a:pt x="157325" y="67893"/>
                      <a:pt x="159422" y="97244"/>
                    </a:cubicBezTo>
                    <a:cubicBezTo>
                      <a:pt x="162217" y="126594"/>
                      <a:pt x="139854" y="155246"/>
                      <a:pt x="109805" y="160138"/>
                    </a:cubicBezTo>
                    <a:cubicBezTo>
                      <a:pt x="80454" y="165728"/>
                      <a:pt x="53899" y="145463"/>
                      <a:pt x="51104" y="115413"/>
                    </a:cubicBezTo>
                    <a:close/>
                  </a:path>
                </a:pathLst>
              </a:custGeom>
              <a:solidFill>
                <a:srgbClr val="FFFFFF"/>
              </a:solidFill>
              <a:ln w="6919" cap="flat">
                <a:noFill/>
                <a:prstDash val="solid"/>
                <a:miter/>
              </a:ln>
            </p:spPr>
            <p:txBody>
              <a:bodyPr rtlCol="0" anchor="ctr"/>
              <a:lstStyle/>
              <a:p>
                <a:endParaRPr lang="en-US"/>
              </a:p>
            </p:txBody>
          </p:sp>
          <p:grpSp>
            <p:nvGrpSpPr>
              <p:cNvPr id="650" name="Graphic 527">
                <a:extLst>
                  <a:ext uri="{FF2B5EF4-FFF2-40B4-BE49-F238E27FC236}">
                    <a16:creationId xmlns:a16="http://schemas.microsoft.com/office/drawing/2014/main" id="{393A21C4-187D-4EB3-8F3C-EB0E4A448EBF}"/>
                  </a:ext>
                </a:extLst>
              </p:cNvPr>
              <p:cNvGrpSpPr/>
              <p:nvPr/>
            </p:nvGrpSpPr>
            <p:grpSpPr>
              <a:xfrm>
                <a:off x="2751006" y="3902633"/>
                <a:ext cx="169115" cy="188682"/>
                <a:chOff x="1991590" y="3902633"/>
                <a:chExt cx="169115" cy="188682"/>
              </a:xfrm>
            </p:grpSpPr>
            <p:sp>
              <p:nvSpPr>
                <p:cNvPr id="651" name="Freeform: Shape 650">
                  <a:extLst>
                    <a:ext uri="{FF2B5EF4-FFF2-40B4-BE49-F238E27FC236}">
                      <a16:creationId xmlns:a16="http://schemas.microsoft.com/office/drawing/2014/main" id="{1D2D7671-40C8-4BCD-901C-BBF9736A35D0}"/>
                    </a:ext>
                  </a:extLst>
                </p:cNvPr>
                <p:cNvSpPr/>
                <p:nvPr/>
              </p:nvSpPr>
              <p:spPr>
                <a:xfrm>
                  <a:off x="2059376" y="3974612"/>
                  <a:ext cx="35640" cy="5590"/>
                </a:xfrm>
                <a:custGeom>
                  <a:avLst/>
                  <a:gdLst>
                    <a:gd name="connsiteX0" fmla="*/ 0 w 35640"/>
                    <a:gd name="connsiteY0" fmla="*/ 0 h 5590"/>
                    <a:gd name="connsiteX1" fmla="*/ 35640 w 35640"/>
                    <a:gd name="connsiteY1" fmla="*/ 0 h 5590"/>
                    <a:gd name="connsiteX2" fmla="*/ 35640 w 35640"/>
                    <a:gd name="connsiteY2" fmla="*/ 5591 h 5590"/>
                    <a:gd name="connsiteX3" fmla="*/ 0 w 35640"/>
                    <a:gd name="connsiteY3" fmla="*/ 5591 h 5590"/>
                  </a:gdLst>
                  <a:ahLst/>
                  <a:cxnLst>
                    <a:cxn ang="0">
                      <a:pos x="connsiteX0" y="connsiteY0"/>
                    </a:cxn>
                    <a:cxn ang="0">
                      <a:pos x="connsiteX1" y="connsiteY1"/>
                    </a:cxn>
                    <a:cxn ang="0">
                      <a:pos x="connsiteX2" y="connsiteY2"/>
                    </a:cxn>
                    <a:cxn ang="0">
                      <a:pos x="connsiteX3" y="connsiteY3"/>
                    </a:cxn>
                  </a:cxnLst>
                  <a:rect l="l" t="t" r="r" b="b"/>
                  <a:pathLst>
                    <a:path w="35640" h="5590">
                      <a:moveTo>
                        <a:pt x="0" y="0"/>
                      </a:moveTo>
                      <a:lnTo>
                        <a:pt x="35640" y="0"/>
                      </a:lnTo>
                      <a:lnTo>
                        <a:pt x="35640" y="5591"/>
                      </a:lnTo>
                      <a:lnTo>
                        <a:pt x="0" y="5591"/>
                      </a:lnTo>
                      <a:close/>
                    </a:path>
                  </a:pathLst>
                </a:custGeom>
                <a:solidFill>
                  <a:srgbClr val="10C2FF"/>
                </a:solidFill>
                <a:ln w="6919" cap="flat">
                  <a:noFill/>
                  <a:prstDash val="solid"/>
                  <a:miter/>
                </a:ln>
              </p:spPr>
              <p:txBody>
                <a:bodyPr rtlCol="0" anchor="ctr"/>
                <a:lstStyle/>
                <a:p>
                  <a:endParaRPr lang="en-US"/>
                </a:p>
              </p:txBody>
            </p:sp>
            <p:sp>
              <p:nvSpPr>
                <p:cNvPr id="652" name="Freeform: Shape 651">
                  <a:extLst>
                    <a:ext uri="{FF2B5EF4-FFF2-40B4-BE49-F238E27FC236}">
                      <a16:creationId xmlns:a16="http://schemas.microsoft.com/office/drawing/2014/main" id="{6CBB6479-3639-49CC-8C68-72D5D02F3180}"/>
                    </a:ext>
                  </a:extLst>
                </p:cNvPr>
                <p:cNvSpPr/>
                <p:nvPr/>
              </p:nvSpPr>
              <p:spPr>
                <a:xfrm>
                  <a:off x="2109691" y="3981601"/>
                  <a:ext cx="32844" cy="26555"/>
                </a:xfrm>
                <a:custGeom>
                  <a:avLst/>
                  <a:gdLst>
                    <a:gd name="connsiteX0" fmla="*/ 29351 w 32844"/>
                    <a:gd name="connsiteY0" fmla="*/ 26555 h 26555"/>
                    <a:gd name="connsiteX1" fmla="*/ 0 w 32844"/>
                    <a:gd name="connsiteY1" fmla="*/ 4892 h 26555"/>
                    <a:gd name="connsiteX2" fmla="*/ 2795 w 32844"/>
                    <a:gd name="connsiteY2" fmla="*/ 0 h 26555"/>
                    <a:gd name="connsiteX3" fmla="*/ 32845 w 32844"/>
                    <a:gd name="connsiteY3" fmla="*/ 21664 h 26555"/>
                  </a:gdLst>
                  <a:ahLst/>
                  <a:cxnLst>
                    <a:cxn ang="0">
                      <a:pos x="connsiteX0" y="connsiteY0"/>
                    </a:cxn>
                    <a:cxn ang="0">
                      <a:pos x="connsiteX1" y="connsiteY1"/>
                    </a:cxn>
                    <a:cxn ang="0">
                      <a:pos x="connsiteX2" y="connsiteY2"/>
                    </a:cxn>
                    <a:cxn ang="0">
                      <a:pos x="connsiteX3" y="connsiteY3"/>
                    </a:cxn>
                  </a:cxnLst>
                  <a:rect l="l" t="t" r="r" b="b"/>
                  <a:pathLst>
                    <a:path w="32844" h="26555">
                      <a:moveTo>
                        <a:pt x="29351" y="26555"/>
                      </a:moveTo>
                      <a:lnTo>
                        <a:pt x="0" y="4892"/>
                      </a:lnTo>
                      <a:lnTo>
                        <a:pt x="2795" y="0"/>
                      </a:lnTo>
                      <a:lnTo>
                        <a:pt x="32845" y="21664"/>
                      </a:lnTo>
                      <a:close/>
                    </a:path>
                  </a:pathLst>
                </a:custGeom>
                <a:solidFill>
                  <a:srgbClr val="10C2FF"/>
                </a:solidFill>
                <a:ln w="6919" cap="flat">
                  <a:noFill/>
                  <a:prstDash val="solid"/>
                  <a:miter/>
                </a:ln>
              </p:spPr>
              <p:txBody>
                <a:bodyPr rtlCol="0" anchor="ctr"/>
                <a:lstStyle/>
                <a:p>
                  <a:endParaRPr lang="en-US"/>
                </a:p>
              </p:txBody>
            </p:sp>
            <p:sp>
              <p:nvSpPr>
                <p:cNvPr id="653" name="Freeform: Shape 652">
                  <a:extLst>
                    <a:ext uri="{FF2B5EF4-FFF2-40B4-BE49-F238E27FC236}">
                      <a16:creationId xmlns:a16="http://schemas.microsoft.com/office/drawing/2014/main" id="{D08E9BAD-D321-4DCC-ABF8-BF7F59F05FCB}"/>
                    </a:ext>
                  </a:extLst>
                </p:cNvPr>
                <p:cNvSpPr/>
                <p:nvPr/>
              </p:nvSpPr>
              <p:spPr>
                <a:xfrm>
                  <a:off x="2112486" y="3946659"/>
                  <a:ext cx="30748" cy="25856"/>
                </a:xfrm>
                <a:custGeom>
                  <a:avLst/>
                  <a:gdLst>
                    <a:gd name="connsiteX0" fmla="*/ 3494 w 30748"/>
                    <a:gd name="connsiteY0" fmla="*/ 25856 h 25856"/>
                    <a:gd name="connsiteX1" fmla="*/ 0 w 30748"/>
                    <a:gd name="connsiteY1" fmla="*/ 20965 h 25856"/>
                    <a:gd name="connsiteX2" fmla="*/ 27254 w 30748"/>
                    <a:gd name="connsiteY2" fmla="*/ 0 h 25856"/>
                    <a:gd name="connsiteX3" fmla="*/ 30748 w 30748"/>
                    <a:gd name="connsiteY3" fmla="*/ 4193 h 25856"/>
                  </a:gdLst>
                  <a:ahLst/>
                  <a:cxnLst>
                    <a:cxn ang="0">
                      <a:pos x="connsiteX0" y="connsiteY0"/>
                    </a:cxn>
                    <a:cxn ang="0">
                      <a:pos x="connsiteX1" y="connsiteY1"/>
                    </a:cxn>
                    <a:cxn ang="0">
                      <a:pos x="connsiteX2" y="connsiteY2"/>
                    </a:cxn>
                    <a:cxn ang="0">
                      <a:pos x="connsiteX3" y="connsiteY3"/>
                    </a:cxn>
                  </a:cxnLst>
                  <a:rect l="l" t="t" r="r" b="b"/>
                  <a:pathLst>
                    <a:path w="30748" h="25856">
                      <a:moveTo>
                        <a:pt x="3494" y="25856"/>
                      </a:moveTo>
                      <a:lnTo>
                        <a:pt x="0" y="20965"/>
                      </a:lnTo>
                      <a:lnTo>
                        <a:pt x="27254" y="0"/>
                      </a:lnTo>
                      <a:lnTo>
                        <a:pt x="30748" y="4193"/>
                      </a:lnTo>
                      <a:close/>
                    </a:path>
                  </a:pathLst>
                </a:custGeom>
                <a:solidFill>
                  <a:srgbClr val="10C2FF"/>
                </a:solidFill>
                <a:ln w="6919" cap="flat">
                  <a:noFill/>
                  <a:prstDash val="solid"/>
                  <a:miter/>
                </a:ln>
              </p:spPr>
              <p:txBody>
                <a:bodyPr rtlCol="0" anchor="ctr"/>
                <a:lstStyle/>
                <a:p>
                  <a:endParaRPr lang="en-US"/>
                </a:p>
              </p:txBody>
            </p:sp>
            <p:sp>
              <p:nvSpPr>
                <p:cNvPr id="654" name="Freeform: Shape 653">
                  <a:extLst>
                    <a:ext uri="{FF2B5EF4-FFF2-40B4-BE49-F238E27FC236}">
                      <a16:creationId xmlns:a16="http://schemas.microsoft.com/office/drawing/2014/main" id="{AC95487C-7C9F-48DE-9629-BD3C4F3F226E}"/>
                    </a:ext>
                  </a:extLst>
                </p:cNvPr>
                <p:cNvSpPr/>
                <p:nvPr/>
              </p:nvSpPr>
              <p:spPr>
                <a:xfrm>
                  <a:off x="2009060" y="3982299"/>
                  <a:ext cx="32145" cy="25856"/>
                </a:xfrm>
                <a:custGeom>
                  <a:avLst/>
                  <a:gdLst>
                    <a:gd name="connsiteX0" fmla="*/ 3494 w 32145"/>
                    <a:gd name="connsiteY0" fmla="*/ 25856 h 25856"/>
                    <a:gd name="connsiteX1" fmla="*/ 0 w 32145"/>
                    <a:gd name="connsiteY1" fmla="*/ 20965 h 25856"/>
                    <a:gd name="connsiteX2" fmla="*/ 28652 w 32145"/>
                    <a:gd name="connsiteY2" fmla="*/ 0 h 25856"/>
                    <a:gd name="connsiteX3" fmla="*/ 32146 w 32145"/>
                    <a:gd name="connsiteY3" fmla="*/ 4193 h 25856"/>
                  </a:gdLst>
                  <a:ahLst/>
                  <a:cxnLst>
                    <a:cxn ang="0">
                      <a:pos x="connsiteX0" y="connsiteY0"/>
                    </a:cxn>
                    <a:cxn ang="0">
                      <a:pos x="connsiteX1" y="connsiteY1"/>
                    </a:cxn>
                    <a:cxn ang="0">
                      <a:pos x="connsiteX2" y="connsiteY2"/>
                    </a:cxn>
                    <a:cxn ang="0">
                      <a:pos x="connsiteX3" y="connsiteY3"/>
                    </a:cxn>
                  </a:cxnLst>
                  <a:rect l="l" t="t" r="r" b="b"/>
                  <a:pathLst>
                    <a:path w="32145" h="25856">
                      <a:moveTo>
                        <a:pt x="3494" y="25856"/>
                      </a:moveTo>
                      <a:lnTo>
                        <a:pt x="0" y="20965"/>
                      </a:lnTo>
                      <a:lnTo>
                        <a:pt x="28652" y="0"/>
                      </a:lnTo>
                      <a:lnTo>
                        <a:pt x="32146" y="4193"/>
                      </a:lnTo>
                      <a:close/>
                    </a:path>
                  </a:pathLst>
                </a:custGeom>
                <a:solidFill>
                  <a:srgbClr val="10C2FF"/>
                </a:solidFill>
                <a:ln w="6919" cap="flat">
                  <a:noFill/>
                  <a:prstDash val="solid"/>
                  <a:miter/>
                </a:ln>
              </p:spPr>
              <p:txBody>
                <a:bodyPr rtlCol="0" anchor="ctr"/>
                <a:lstStyle/>
                <a:p>
                  <a:endParaRPr lang="en-US"/>
                </a:p>
              </p:txBody>
            </p:sp>
            <p:sp>
              <p:nvSpPr>
                <p:cNvPr id="655" name="Freeform: Shape 654">
                  <a:extLst>
                    <a:ext uri="{FF2B5EF4-FFF2-40B4-BE49-F238E27FC236}">
                      <a16:creationId xmlns:a16="http://schemas.microsoft.com/office/drawing/2014/main" id="{74A98B5C-1F0C-401B-A277-6EC39A51F9FF}"/>
                    </a:ext>
                  </a:extLst>
                </p:cNvPr>
                <p:cNvSpPr/>
                <p:nvPr/>
              </p:nvSpPr>
              <p:spPr>
                <a:xfrm>
                  <a:off x="2010458" y="3947358"/>
                  <a:ext cx="30748" cy="26555"/>
                </a:xfrm>
                <a:custGeom>
                  <a:avLst/>
                  <a:gdLst>
                    <a:gd name="connsiteX0" fmla="*/ 27254 w 30748"/>
                    <a:gd name="connsiteY0" fmla="*/ 26555 h 26555"/>
                    <a:gd name="connsiteX1" fmla="*/ 0 w 30748"/>
                    <a:gd name="connsiteY1" fmla="*/ 4892 h 26555"/>
                    <a:gd name="connsiteX2" fmla="*/ 3494 w 30748"/>
                    <a:gd name="connsiteY2" fmla="*/ 0 h 26555"/>
                    <a:gd name="connsiteX3" fmla="*/ 30748 w 30748"/>
                    <a:gd name="connsiteY3" fmla="*/ 21664 h 26555"/>
                  </a:gdLst>
                  <a:ahLst/>
                  <a:cxnLst>
                    <a:cxn ang="0">
                      <a:pos x="connsiteX0" y="connsiteY0"/>
                    </a:cxn>
                    <a:cxn ang="0">
                      <a:pos x="connsiteX1" y="connsiteY1"/>
                    </a:cxn>
                    <a:cxn ang="0">
                      <a:pos x="connsiteX2" y="connsiteY2"/>
                    </a:cxn>
                    <a:cxn ang="0">
                      <a:pos x="connsiteX3" y="connsiteY3"/>
                    </a:cxn>
                  </a:cxnLst>
                  <a:rect l="l" t="t" r="r" b="b"/>
                  <a:pathLst>
                    <a:path w="30748" h="26555">
                      <a:moveTo>
                        <a:pt x="27254" y="26555"/>
                      </a:moveTo>
                      <a:lnTo>
                        <a:pt x="0" y="4892"/>
                      </a:lnTo>
                      <a:lnTo>
                        <a:pt x="3494" y="0"/>
                      </a:lnTo>
                      <a:lnTo>
                        <a:pt x="30748" y="21664"/>
                      </a:lnTo>
                      <a:close/>
                    </a:path>
                  </a:pathLst>
                </a:custGeom>
                <a:solidFill>
                  <a:srgbClr val="10C2FF"/>
                </a:solidFill>
                <a:ln w="6919" cap="flat">
                  <a:noFill/>
                  <a:prstDash val="solid"/>
                  <a:miter/>
                </a:ln>
              </p:spPr>
              <p:txBody>
                <a:bodyPr rtlCol="0" anchor="ctr"/>
                <a:lstStyle/>
                <a:p>
                  <a:endParaRPr lang="en-US"/>
                </a:p>
              </p:txBody>
            </p:sp>
            <p:sp>
              <p:nvSpPr>
                <p:cNvPr id="656" name="Freeform: Shape 655">
                  <a:extLst>
                    <a:ext uri="{FF2B5EF4-FFF2-40B4-BE49-F238E27FC236}">
                      <a16:creationId xmlns:a16="http://schemas.microsoft.com/office/drawing/2014/main" id="{781FF3C7-CAC8-4405-A5D1-09A1B043AE62}"/>
                    </a:ext>
                  </a:extLst>
                </p:cNvPr>
                <p:cNvSpPr/>
                <p:nvPr/>
              </p:nvSpPr>
              <p:spPr>
                <a:xfrm>
                  <a:off x="2145331" y="3952949"/>
                  <a:ext cx="5590" cy="48917"/>
                </a:xfrm>
                <a:custGeom>
                  <a:avLst/>
                  <a:gdLst>
                    <a:gd name="connsiteX0" fmla="*/ 0 w 5590"/>
                    <a:gd name="connsiteY0" fmla="*/ 0 h 48917"/>
                    <a:gd name="connsiteX1" fmla="*/ 5591 w 5590"/>
                    <a:gd name="connsiteY1" fmla="*/ 0 h 48917"/>
                    <a:gd name="connsiteX2" fmla="*/ 5591 w 5590"/>
                    <a:gd name="connsiteY2" fmla="*/ 48918 h 48917"/>
                    <a:gd name="connsiteX3" fmla="*/ 0 w 5590"/>
                    <a:gd name="connsiteY3" fmla="*/ 48918 h 48917"/>
                  </a:gdLst>
                  <a:ahLst/>
                  <a:cxnLst>
                    <a:cxn ang="0">
                      <a:pos x="connsiteX0" y="connsiteY0"/>
                    </a:cxn>
                    <a:cxn ang="0">
                      <a:pos x="connsiteX1" y="connsiteY1"/>
                    </a:cxn>
                    <a:cxn ang="0">
                      <a:pos x="connsiteX2" y="connsiteY2"/>
                    </a:cxn>
                    <a:cxn ang="0">
                      <a:pos x="connsiteX3" y="connsiteY3"/>
                    </a:cxn>
                  </a:cxnLst>
                  <a:rect l="l" t="t" r="r" b="b"/>
                  <a:pathLst>
                    <a:path w="5590" h="48917">
                      <a:moveTo>
                        <a:pt x="0" y="0"/>
                      </a:moveTo>
                      <a:lnTo>
                        <a:pt x="5591" y="0"/>
                      </a:lnTo>
                      <a:lnTo>
                        <a:pt x="5591" y="48918"/>
                      </a:lnTo>
                      <a:lnTo>
                        <a:pt x="0" y="48918"/>
                      </a:lnTo>
                      <a:close/>
                    </a:path>
                  </a:pathLst>
                </a:custGeom>
                <a:solidFill>
                  <a:srgbClr val="10C2FF"/>
                </a:solidFill>
                <a:ln w="6919" cap="flat">
                  <a:noFill/>
                  <a:prstDash val="solid"/>
                  <a:miter/>
                </a:ln>
              </p:spPr>
              <p:txBody>
                <a:bodyPr rtlCol="0" anchor="ctr"/>
                <a:lstStyle/>
                <a:p>
                  <a:endParaRPr lang="en-US"/>
                </a:p>
              </p:txBody>
            </p:sp>
            <p:sp>
              <p:nvSpPr>
                <p:cNvPr id="657" name="Freeform: Shape 656">
                  <a:extLst>
                    <a:ext uri="{FF2B5EF4-FFF2-40B4-BE49-F238E27FC236}">
                      <a16:creationId xmlns:a16="http://schemas.microsoft.com/office/drawing/2014/main" id="{3FAF5ED0-67F1-4AF0-AAF4-DE8EA4AD4A31}"/>
                    </a:ext>
                  </a:extLst>
                </p:cNvPr>
                <p:cNvSpPr/>
                <p:nvPr/>
              </p:nvSpPr>
              <p:spPr>
                <a:xfrm>
                  <a:off x="2000675" y="3952949"/>
                  <a:ext cx="5590" cy="49616"/>
                </a:xfrm>
                <a:custGeom>
                  <a:avLst/>
                  <a:gdLst>
                    <a:gd name="connsiteX0" fmla="*/ 0 w 5590"/>
                    <a:gd name="connsiteY0" fmla="*/ 0 h 49616"/>
                    <a:gd name="connsiteX1" fmla="*/ 5591 w 5590"/>
                    <a:gd name="connsiteY1" fmla="*/ 0 h 49616"/>
                    <a:gd name="connsiteX2" fmla="*/ 5591 w 5590"/>
                    <a:gd name="connsiteY2" fmla="*/ 49617 h 49616"/>
                    <a:gd name="connsiteX3" fmla="*/ 0 w 5590"/>
                    <a:gd name="connsiteY3" fmla="*/ 49617 h 49616"/>
                  </a:gdLst>
                  <a:ahLst/>
                  <a:cxnLst>
                    <a:cxn ang="0">
                      <a:pos x="connsiteX0" y="connsiteY0"/>
                    </a:cxn>
                    <a:cxn ang="0">
                      <a:pos x="connsiteX1" y="connsiteY1"/>
                    </a:cxn>
                    <a:cxn ang="0">
                      <a:pos x="connsiteX2" y="connsiteY2"/>
                    </a:cxn>
                    <a:cxn ang="0">
                      <a:pos x="connsiteX3" y="connsiteY3"/>
                    </a:cxn>
                  </a:cxnLst>
                  <a:rect l="l" t="t" r="r" b="b"/>
                  <a:pathLst>
                    <a:path w="5590" h="49616">
                      <a:moveTo>
                        <a:pt x="0" y="0"/>
                      </a:moveTo>
                      <a:lnTo>
                        <a:pt x="5591" y="0"/>
                      </a:lnTo>
                      <a:lnTo>
                        <a:pt x="5591" y="49617"/>
                      </a:lnTo>
                      <a:lnTo>
                        <a:pt x="0" y="49617"/>
                      </a:lnTo>
                      <a:close/>
                    </a:path>
                  </a:pathLst>
                </a:custGeom>
                <a:solidFill>
                  <a:srgbClr val="10C2FF"/>
                </a:solidFill>
                <a:ln w="6919" cap="flat">
                  <a:noFill/>
                  <a:prstDash val="solid"/>
                  <a:miter/>
                </a:ln>
              </p:spPr>
              <p:txBody>
                <a:bodyPr rtlCol="0" anchor="ctr"/>
                <a:lstStyle/>
                <a:p>
                  <a:endParaRPr lang="en-US"/>
                </a:p>
              </p:txBody>
            </p:sp>
            <p:sp>
              <p:nvSpPr>
                <p:cNvPr id="658" name="Freeform: Shape 657">
                  <a:extLst>
                    <a:ext uri="{FF2B5EF4-FFF2-40B4-BE49-F238E27FC236}">
                      <a16:creationId xmlns:a16="http://schemas.microsoft.com/office/drawing/2014/main" id="{58301F10-A03B-4FCB-8307-3A62E2F5AE0B}"/>
                    </a:ext>
                  </a:extLst>
                </p:cNvPr>
                <p:cNvSpPr/>
                <p:nvPr/>
              </p:nvSpPr>
              <p:spPr>
                <a:xfrm>
                  <a:off x="2083136" y="3911019"/>
                  <a:ext cx="57303" cy="29350"/>
                </a:xfrm>
                <a:custGeom>
                  <a:avLst/>
                  <a:gdLst>
                    <a:gd name="connsiteX0" fmla="*/ 55207 w 57303"/>
                    <a:gd name="connsiteY0" fmla="*/ 29351 h 29350"/>
                    <a:gd name="connsiteX1" fmla="*/ 0 w 57303"/>
                    <a:gd name="connsiteY1" fmla="*/ 4892 h 29350"/>
                    <a:gd name="connsiteX2" fmla="*/ 2096 w 57303"/>
                    <a:gd name="connsiteY2" fmla="*/ 0 h 29350"/>
                    <a:gd name="connsiteX3" fmla="*/ 57304 w 57303"/>
                    <a:gd name="connsiteY3" fmla="*/ 23760 h 29350"/>
                  </a:gdLst>
                  <a:ahLst/>
                  <a:cxnLst>
                    <a:cxn ang="0">
                      <a:pos x="connsiteX0" y="connsiteY0"/>
                    </a:cxn>
                    <a:cxn ang="0">
                      <a:pos x="connsiteX1" y="connsiteY1"/>
                    </a:cxn>
                    <a:cxn ang="0">
                      <a:pos x="connsiteX2" y="connsiteY2"/>
                    </a:cxn>
                    <a:cxn ang="0">
                      <a:pos x="connsiteX3" y="connsiteY3"/>
                    </a:cxn>
                  </a:cxnLst>
                  <a:rect l="l" t="t" r="r" b="b"/>
                  <a:pathLst>
                    <a:path w="57303" h="29350">
                      <a:moveTo>
                        <a:pt x="55207" y="29351"/>
                      </a:moveTo>
                      <a:lnTo>
                        <a:pt x="0" y="4892"/>
                      </a:lnTo>
                      <a:lnTo>
                        <a:pt x="2096" y="0"/>
                      </a:lnTo>
                      <a:lnTo>
                        <a:pt x="57304" y="23760"/>
                      </a:lnTo>
                      <a:close/>
                    </a:path>
                  </a:pathLst>
                </a:custGeom>
                <a:solidFill>
                  <a:srgbClr val="10C2FF"/>
                </a:solidFill>
                <a:ln w="6919" cap="flat">
                  <a:noFill/>
                  <a:prstDash val="solid"/>
                  <a:miter/>
                </a:ln>
              </p:spPr>
              <p:txBody>
                <a:bodyPr rtlCol="0" anchor="ctr"/>
                <a:lstStyle/>
                <a:p>
                  <a:endParaRPr lang="en-US"/>
                </a:p>
              </p:txBody>
            </p:sp>
            <p:sp>
              <p:nvSpPr>
                <p:cNvPr id="659" name="Freeform: Shape 658">
                  <a:extLst>
                    <a:ext uri="{FF2B5EF4-FFF2-40B4-BE49-F238E27FC236}">
                      <a16:creationId xmlns:a16="http://schemas.microsoft.com/office/drawing/2014/main" id="{F159ECF9-A68D-4B85-948E-88DE10CDA79C}"/>
                    </a:ext>
                  </a:extLst>
                </p:cNvPr>
                <p:cNvSpPr/>
                <p:nvPr/>
              </p:nvSpPr>
              <p:spPr>
                <a:xfrm>
                  <a:off x="2010458" y="3911019"/>
                  <a:ext cx="58002" cy="29350"/>
                </a:xfrm>
                <a:custGeom>
                  <a:avLst/>
                  <a:gdLst>
                    <a:gd name="connsiteX0" fmla="*/ 2795 w 58002"/>
                    <a:gd name="connsiteY0" fmla="*/ 29351 h 29350"/>
                    <a:gd name="connsiteX1" fmla="*/ 0 w 58002"/>
                    <a:gd name="connsiteY1" fmla="*/ 23760 h 29350"/>
                    <a:gd name="connsiteX2" fmla="*/ 55906 w 58002"/>
                    <a:gd name="connsiteY2" fmla="*/ 0 h 29350"/>
                    <a:gd name="connsiteX3" fmla="*/ 58002 w 58002"/>
                    <a:gd name="connsiteY3" fmla="*/ 5591 h 29350"/>
                  </a:gdLst>
                  <a:ahLst/>
                  <a:cxnLst>
                    <a:cxn ang="0">
                      <a:pos x="connsiteX0" y="connsiteY0"/>
                    </a:cxn>
                    <a:cxn ang="0">
                      <a:pos x="connsiteX1" y="connsiteY1"/>
                    </a:cxn>
                    <a:cxn ang="0">
                      <a:pos x="connsiteX2" y="connsiteY2"/>
                    </a:cxn>
                    <a:cxn ang="0">
                      <a:pos x="connsiteX3" y="connsiteY3"/>
                    </a:cxn>
                  </a:cxnLst>
                  <a:rect l="l" t="t" r="r" b="b"/>
                  <a:pathLst>
                    <a:path w="58002" h="29350">
                      <a:moveTo>
                        <a:pt x="2795" y="29351"/>
                      </a:moveTo>
                      <a:lnTo>
                        <a:pt x="0" y="23760"/>
                      </a:lnTo>
                      <a:lnTo>
                        <a:pt x="55906" y="0"/>
                      </a:lnTo>
                      <a:lnTo>
                        <a:pt x="58002" y="5591"/>
                      </a:lnTo>
                      <a:close/>
                    </a:path>
                  </a:pathLst>
                </a:custGeom>
                <a:solidFill>
                  <a:srgbClr val="10C2FF"/>
                </a:solidFill>
                <a:ln w="6919" cap="flat">
                  <a:noFill/>
                  <a:prstDash val="solid"/>
                  <a:miter/>
                </a:ln>
              </p:spPr>
              <p:txBody>
                <a:bodyPr rtlCol="0" anchor="ctr"/>
                <a:lstStyle/>
                <a:p>
                  <a:endParaRPr lang="en-US"/>
                </a:p>
              </p:txBody>
            </p:sp>
            <p:sp>
              <p:nvSpPr>
                <p:cNvPr id="660" name="Freeform: Shape 659">
                  <a:extLst>
                    <a:ext uri="{FF2B5EF4-FFF2-40B4-BE49-F238E27FC236}">
                      <a16:creationId xmlns:a16="http://schemas.microsoft.com/office/drawing/2014/main" id="{C3368ADD-9E21-4B3D-A638-F6AFBE59BE3F}"/>
                    </a:ext>
                  </a:extLst>
                </p:cNvPr>
                <p:cNvSpPr/>
                <p:nvPr/>
              </p:nvSpPr>
              <p:spPr>
                <a:xfrm>
                  <a:off x="2047496" y="3924297"/>
                  <a:ext cx="25856" cy="44724"/>
                </a:xfrm>
                <a:custGeom>
                  <a:avLst/>
                  <a:gdLst>
                    <a:gd name="connsiteX0" fmla="*/ 4892 w 25856"/>
                    <a:gd name="connsiteY0" fmla="*/ 44725 h 44724"/>
                    <a:gd name="connsiteX1" fmla="*/ 0 w 25856"/>
                    <a:gd name="connsiteY1" fmla="*/ 41929 h 44724"/>
                    <a:gd name="connsiteX2" fmla="*/ 20965 w 25856"/>
                    <a:gd name="connsiteY2" fmla="*/ 0 h 44724"/>
                    <a:gd name="connsiteX3" fmla="*/ 25856 w 25856"/>
                    <a:gd name="connsiteY3" fmla="*/ 2795 h 44724"/>
                  </a:gdLst>
                  <a:ahLst/>
                  <a:cxnLst>
                    <a:cxn ang="0">
                      <a:pos x="connsiteX0" y="connsiteY0"/>
                    </a:cxn>
                    <a:cxn ang="0">
                      <a:pos x="connsiteX1" y="connsiteY1"/>
                    </a:cxn>
                    <a:cxn ang="0">
                      <a:pos x="connsiteX2" y="connsiteY2"/>
                    </a:cxn>
                    <a:cxn ang="0">
                      <a:pos x="connsiteX3" y="connsiteY3"/>
                    </a:cxn>
                  </a:cxnLst>
                  <a:rect l="l" t="t" r="r" b="b"/>
                  <a:pathLst>
                    <a:path w="25856" h="44724">
                      <a:moveTo>
                        <a:pt x="4892" y="44725"/>
                      </a:moveTo>
                      <a:lnTo>
                        <a:pt x="0" y="41929"/>
                      </a:lnTo>
                      <a:lnTo>
                        <a:pt x="20965" y="0"/>
                      </a:lnTo>
                      <a:lnTo>
                        <a:pt x="25856" y="2795"/>
                      </a:lnTo>
                      <a:close/>
                    </a:path>
                  </a:pathLst>
                </a:custGeom>
                <a:solidFill>
                  <a:srgbClr val="10C2FF"/>
                </a:solidFill>
                <a:ln w="6919" cap="flat">
                  <a:noFill/>
                  <a:prstDash val="solid"/>
                  <a:miter/>
                </a:ln>
              </p:spPr>
              <p:txBody>
                <a:bodyPr rtlCol="0" anchor="ctr"/>
                <a:lstStyle/>
                <a:p>
                  <a:endParaRPr lang="en-US"/>
                </a:p>
              </p:txBody>
            </p:sp>
            <p:sp>
              <p:nvSpPr>
                <p:cNvPr id="661" name="Freeform: Shape 660">
                  <a:extLst>
                    <a:ext uri="{FF2B5EF4-FFF2-40B4-BE49-F238E27FC236}">
                      <a16:creationId xmlns:a16="http://schemas.microsoft.com/office/drawing/2014/main" id="{A79C2707-6A17-47DC-8C21-B345B448966C}"/>
                    </a:ext>
                  </a:extLst>
                </p:cNvPr>
                <p:cNvSpPr/>
                <p:nvPr/>
              </p:nvSpPr>
              <p:spPr>
                <a:xfrm>
                  <a:off x="2076846" y="3922899"/>
                  <a:ext cx="25856" cy="45423"/>
                </a:xfrm>
                <a:custGeom>
                  <a:avLst/>
                  <a:gdLst>
                    <a:gd name="connsiteX0" fmla="*/ 20965 w 25856"/>
                    <a:gd name="connsiteY0" fmla="*/ 45424 h 45423"/>
                    <a:gd name="connsiteX1" fmla="*/ 0 w 25856"/>
                    <a:gd name="connsiteY1" fmla="*/ 2795 h 45423"/>
                    <a:gd name="connsiteX2" fmla="*/ 4892 w 25856"/>
                    <a:gd name="connsiteY2" fmla="*/ 0 h 45423"/>
                    <a:gd name="connsiteX3" fmla="*/ 25856 w 25856"/>
                    <a:gd name="connsiteY3" fmla="*/ 42628 h 45423"/>
                  </a:gdLst>
                  <a:ahLst/>
                  <a:cxnLst>
                    <a:cxn ang="0">
                      <a:pos x="connsiteX0" y="connsiteY0"/>
                    </a:cxn>
                    <a:cxn ang="0">
                      <a:pos x="connsiteX1" y="connsiteY1"/>
                    </a:cxn>
                    <a:cxn ang="0">
                      <a:pos x="connsiteX2" y="connsiteY2"/>
                    </a:cxn>
                    <a:cxn ang="0">
                      <a:pos x="connsiteX3" y="connsiteY3"/>
                    </a:cxn>
                  </a:cxnLst>
                  <a:rect l="l" t="t" r="r" b="b"/>
                  <a:pathLst>
                    <a:path w="25856" h="45423">
                      <a:moveTo>
                        <a:pt x="20965" y="45424"/>
                      </a:moveTo>
                      <a:lnTo>
                        <a:pt x="0" y="2795"/>
                      </a:lnTo>
                      <a:lnTo>
                        <a:pt x="4892" y="0"/>
                      </a:lnTo>
                      <a:lnTo>
                        <a:pt x="25856" y="42628"/>
                      </a:lnTo>
                      <a:close/>
                    </a:path>
                  </a:pathLst>
                </a:custGeom>
                <a:solidFill>
                  <a:srgbClr val="10C2FF"/>
                </a:solidFill>
                <a:ln w="6919" cap="flat">
                  <a:noFill/>
                  <a:prstDash val="solid"/>
                  <a:miter/>
                </a:ln>
              </p:spPr>
              <p:txBody>
                <a:bodyPr rtlCol="0" anchor="ctr"/>
                <a:lstStyle/>
                <a:p>
                  <a:endParaRPr lang="en-US"/>
                </a:p>
              </p:txBody>
            </p:sp>
            <p:sp>
              <p:nvSpPr>
                <p:cNvPr id="662" name="Freeform: Shape 661">
                  <a:extLst>
                    <a:ext uri="{FF2B5EF4-FFF2-40B4-BE49-F238E27FC236}">
                      <a16:creationId xmlns:a16="http://schemas.microsoft.com/office/drawing/2014/main" id="{C102131B-CCE8-4E2B-8C50-33C88C4CE6D4}"/>
                    </a:ext>
                  </a:extLst>
                </p:cNvPr>
                <p:cNvSpPr/>
                <p:nvPr/>
              </p:nvSpPr>
              <p:spPr>
                <a:xfrm>
                  <a:off x="2076846" y="3985794"/>
                  <a:ext cx="27254" cy="44724"/>
                </a:xfrm>
                <a:custGeom>
                  <a:avLst/>
                  <a:gdLst>
                    <a:gd name="connsiteX0" fmla="*/ 5591 w 27254"/>
                    <a:gd name="connsiteY0" fmla="*/ 44725 h 44724"/>
                    <a:gd name="connsiteX1" fmla="*/ 0 w 27254"/>
                    <a:gd name="connsiteY1" fmla="*/ 41929 h 44724"/>
                    <a:gd name="connsiteX2" fmla="*/ 22362 w 27254"/>
                    <a:gd name="connsiteY2" fmla="*/ 0 h 44724"/>
                    <a:gd name="connsiteX3" fmla="*/ 27254 w 27254"/>
                    <a:gd name="connsiteY3" fmla="*/ 2795 h 44724"/>
                  </a:gdLst>
                  <a:ahLst/>
                  <a:cxnLst>
                    <a:cxn ang="0">
                      <a:pos x="connsiteX0" y="connsiteY0"/>
                    </a:cxn>
                    <a:cxn ang="0">
                      <a:pos x="connsiteX1" y="connsiteY1"/>
                    </a:cxn>
                    <a:cxn ang="0">
                      <a:pos x="connsiteX2" y="connsiteY2"/>
                    </a:cxn>
                    <a:cxn ang="0">
                      <a:pos x="connsiteX3" y="connsiteY3"/>
                    </a:cxn>
                  </a:cxnLst>
                  <a:rect l="l" t="t" r="r" b="b"/>
                  <a:pathLst>
                    <a:path w="27254" h="44724">
                      <a:moveTo>
                        <a:pt x="5591" y="44725"/>
                      </a:moveTo>
                      <a:lnTo>
                        <a:pt x="0" y="41929"/>
                      </a:lnTo>
                      <a:lnTo>
                        <a:pt x="22362" y="0"/>
                      </a:lnTo>
                      <a:lnTo>
                        <a:pt x="27254" y="2795"/>
                      </a:lnTo>
                      <a:close/>
                    </a:path>
                  </a:pathLst>
                </a:custGeom>
                <a:solidFill>
                  <a:srgbClr val="10C2FF"/>
                </a:solidFill>
                <a:ln w="6919" cap="flat">
                  <a:noFill/>
                  <a:prstDash val="solid"/>
                  <a:miter/>
                </a:ln>
              </p:spPr>
              <p:txBody>
                <a:bodyPr rtlCol="0" anchor="ctr"/>
                <a:lstStyle/>
                <a:p>
                  <a:endParaRPr lang="en-US"/>
                </a:p>
              </p:txBody>
            </p:sp>
            <p:sp>
              <p:nvSpPr>
                <p:cNvPr id="663" name="Freeform: Shape 662">
                  <a:extLst>
                    <a:ext uri="{FF2B5EF4-FFF2-40B4-BE49-F238E27FC236}">
                      <a16:creationId xmlns:a16="http://schemas.microsoft.com/office/drawing/2014/main" id="{D5751816-AA37-4BC0-96F8-0F7F9AE5DE08}"/>
                    </a:ext>
                  </a:extLst>
                </p:cNvPr>
                <p:cNvSpPr/>
                <p:nvPr/>
              </p:nvSpPr>
              <p:spPr>
                <a:xfrm>
                  <a:off x="2048893" y="3985794"/>
                  <a:ext cx="24458" cy="44724"/>
                </a:xfrm>
                <a:custGeom>
                  <a:avLst/>
                  <a:gdLst>
                    <a:gd name="connsiteX0" fmla="*/ 19567 w 24458"/>
                    <a:gd name="connsiteY0" fmla="*/ 44725 h 44724"/>
                    <a:gd name="connsiteX1" fmla="*/ 0 w 24458"/>
                    <a:gd name="connsiteY1" fmla="*/ 2795 h 44724"/>
                    <a:gd name="connsiteX2" fmla="*/ 4892 w 24458"/>
                    <a:gd name="connsiteY2" fmla="*/ 0 h 44724"/>
                    <a:gd name="connsiteX3" fmla="*/ 24459 w 24458"/>
                    <a:gd name="connsiteY3" fmla="*/ 41929 h 44724"/>
                  </a:gdLst>
                  <a:ahLst/>
                  <a:cxnLst>
                    <a:cxn ang="0">
                      <a:pos x="connsiteX0" y="connsiteY0"/>
                    </a:cxn>
                    <a:cxn ang="0">
                      <a:pos x="connsiteX1" y="connsiteY1"/>
                    </a:cxn>
                    <a:cxn ang="0">
                      <a:pos x="connsiteX2" y="connsiteY2"/>
                    </a:cxn>
                    <a:cxn ang="0">
                      <a:pos x="connsiteX3" y="connsiteY3"/>
                    </a:cxn>
                  </a:cxnLst>
                  <a:rect l="l" t="t" r="r" b="b"/>
                  <a:pathLst>
                    <a:path w="24458" h="44724">
                      <a:moveTo>
                        <a:pt x="19567" y="44725"/>
                      </a:moveTo>
                      <a:lnTo>
                        <a:pt x="0" y="2795"/>
                      </a:lnTo>
                      <a:lnTo>
                        <a:pt x="4892" y="0"/>
                      </a:lnTo>
                      <a:lnTo>
                        <a:pt x="24459" y="41929"/>
                      </a:lnTo>
                      <a:close/>
                    </a:path>
                  </a:pathLst>
                </a:custGeom>
                <a:solidFill>
                  <a:srgbClr val="10C2FF"/>
                </a:solidFill>
                <a:ln w="6919" cap="flat">
                  <a:noFill/>
                  <a:prstDash val="solid"/>
                  <a:miter/>
                </a:ln>
              </p:spPr>
              <p:txBody>
                <a:bodyPr rtlCol="0" anchor="ctr"/>
                <a:lstStyle/>
                <a:p>
                  <a:endParaRPr lang="en-US"/>
                </a:p>
              </p:txBody>
            </p:sp>
            <p:sp>
              <p:nvSpPr>
                <p:cNvPr id="664" name="Freeform: Shape 663">
                  <a:extLst>
                    <a:ext uri="{FF2B5EF4-FFF2-40B4-BE49-F238E27FC236}">
                      <a16:creationId xmlns:a16="http://schemas.microsoft.com/office/drawing/2014/main" id="{8D970E4B-77C8-4FA7-A57C-48D4489468AF}"/>
                    </a:ext>
                  </a:extLst>
                </p:cNvPr>
                <p:cNvSpPr/>
                <p:nvPr/>
              </p:nvSpPr>
              <p:spPr>
                <a:xfrm>
                  <a:off x="1992289" y="3929888"/>
                  <a:ext cx="23760" cy="25157"/>
                </a:xfrm>
                <a:custGeom>
                  <a:avLst/>
                  <a:gdLst>
                    <a:gd name="connsiteX0" fmla="*/ 23760 w 23760"/>
                    <a:gd name="connsiteY0" fmla="*/ 12579 h 25157"/>
                    <a:gd name="connsiteX1" fmla="*/ 11880 w 23760"/>
                    <a:gd name="connsiteY1" fmla="*/ 25158 h 25157"/>
                    <a:gd name="connsiteX2" fmla="*/ 0 w 23760"/>
                    <a:gd name="connsiteY2" fmla="*/ 12579 h 25157"/>
                    <a:gd name="connsiteX3" fmla="*/ 11880 w 23760"/>
                    <a:gd name="connsiteY3" fmla="*/ 0 h 25157"/>
                    <a:gd name="connsiteX4" fmla="*/ 23760 w 23760"/>
                    <a:gd name="connsiteY4" fmla="*/ 12579 h 25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0" h="25157">
                      <a:moveTo>
                        <a:pt x="23760" y="12579"/>
                      </a:moveTo>
                      <a:cubicBezTo>
                        <a:pt x="23760" y="19526"/>
                        <a:pt x="18441" y="25158"/>
                        <a:pt x="11880" y="25158"/>
                      </a:cubicBezTo>
                      <a:cubicBezTo>
                        <a:pt x="5319" y="25158"/>
                        <a:pt x="0" y="19526"/>
                        <a:pt x="0" y="12579"/>
                      </a:cubicBezTo>
                      <a:cubicBezTo>
                        <a:pt x="0" y="5632"/>
                        <a:pt x="5319" y="0"/>
                        <a:pt x="11880" y="0"/>
                      </a:cubicBezTo>
                      <a:cubicBezTo>
                        <a:pt x="18441" y="0"/>
                        <a:pt x="23760" y="5632"/>
                        <a:pt x="23760" y="12579"/>
                      </a:cubicBezTo>
                      <a:close/>
                    </a:path>
                  </a:pathLst>
                </a:custGeom>
                <a:solidFill>
                  <a:srgbClr val="FFF904"/>
                </a:solidFill>
                <a:ln w="6919" cap="flat">
                  <a:noFill/>
                  <a:prstDash val="solid"/>
                  <a:miter/>
                </a:ln>
              </p:spPr>
              <p:txBody>
                <a:bodyPr rtlCol="0" anchor="ctr"/>
                <a:lstStyle/>
                <a:p>
                  <a:endParaRPr lang="en-US"/>
                </a:p>
              </p:txBody>
            </p:sp>
            <p:sp>
              <p:nvSpPr>
                <p:cNvPr id="665" name="Freeform: Shape 664">
                  <a:extLst>
                    <a:ext uri="{FF2B5EF4-FFF2-40B4-BE49-F238E27FC236}">
                      <a16:creationId xmlns:a16="http://schemas.microsoft.com/office/drawing/2014/main" id="{9B2D9759-D19E-49E9-B422-4ED08EA62A66}"/>
                    </a:ext>
                  </a:extLst>
                </p:cNvPr>
                <p:cNvSpPr/>
                <p:nvPr/>
              </p:nvSpPr>
              <p:spPr>
                <a:xfrm>
                  <a:off x="2064268" y="3902633"/>
                  <a:ext cx="23760" cy="25157"/>
                </a:xfrm>
                <a:custGeom>
                  <a:avLst/>
                  <a:gdLst>
                    <a:gd name="connsiteX0" fmla="*/ 23760 w 23760"/>
                    <a:gd name="connsiteY0" fmla="*/ 12579 h 25157"/>
                    <a:gd name="connsiteX1" fmla="*/ 11880 w 23760"/>
                    <a:gd name="connsiteY1" fmla="*/ 25158 h 25157"/>
                    <a:gd name="connsiteX2" fmla="*/ 0 w 23760"/>
                    <a:gd name="connsiteY2" fmla="*/ 12579 h 25157"/>
                    <a:gd name="connsiteX3" fmla="*/ 11880 w 23760"/>
                    <a:gd name="connsiteY3" fmla="*/ 0 h 25157"/>
                    <a:gd name="connsiteX4" fmla="*/ 23760 w 23760"/>
                    <a:gd name="connsiteY4" fmla="*/ 12579 h 25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0" h="25157">
                      <a:moveTo>
                        <a:pt x="23760" y="12579"/>
                      </a:moveTo>
                      <a:cubicBezTo>
                        <a:pt x="23760" y="19526"/>
                        <a:pt x="18441" y="25158"/>
                        <a:pt x="11880" y="25158"/>
                      </a:cubicBezTo>
                      <a:cubicBezTo>
                        <a:pt x="5319" y="25158"/>
                        <a:pt x="0" y="19526"/>
                        <a:pt x="0" y="12579"/>
                      </a:cubicBezTo>
                      <a:cubicBezTo>
                        <a:pt x="0" y="5632"/>
                        <a:pt x="5319" y="0"/>
                        <a:pt x="11880" y="0"/>
                      </a:cubicBezTo>
                      <a:cubicBezTo>
                        <a:pt x="18441" y="0"/>
                        <a:pt x="23760" y="5632"/>
                        <a:pt x="23760" y="12579"/>
                      </a:cubicBezTo>
                      <a:close/>
                    </a:path>
                  </a:pathLst>
                </a:custGeom>
                <a:solidFill>
                  <a:srgbClr val="FFF904"/>
                </a:solidFill>
                <a:ln w="6919" cap="flat">
                  <a:noFill/>
                  <a:prstDash val="solid"/>
                  <a:miter/>
                </a:ln>
              </p:spPr>
              <p:txBody>
                <a:bodyPr rtlCol="0" anchor="ctr"/>
                <a:lstStyle/>
                <a:p>
                  <a:endParaRPr lang="en-US"/>
                </a:p>
              </p:txBody>
            </p:sp>
            <p:sp>
              <p:nvSpPr>
                <p:cNvPr id="666" name="Freeform: Shape 665">
                  <a:extLst>
                    <a:ext uri="{FF2B5EF4-FFF2-40B4-BE49-F238E27FC236}">
                      <a16:creationId xmlns:a16="http://schemas.microsoft.com/office/drawing/2014/main" id="{D2E2D397-22D7-412B-9FB4-8524D22F9929}"/>
                    </a:ext>
                  </a:extLst>
                </p:cNvPr>
                <p:cNvSpPr/>
                <p:nvPr/>
              </p:nvSpPr>
              <p:spPr>
                <a:xfrm>
                  <a:off x="2093618" y="3964829"/>
                  <a:ext cx="23760" cy="25157"/>
                </a:xfrm>
                <a:custGeom>
                  <a:avLst/>
                  <a:gdLst>
                    <a:gd name="connsiteX0" fmla="*/ 23760 w 23760"/>
                    <a:gd name="connsiteY0" fmla="*/ 12579 h 25157"/>
                    <a:gd name="connsiteX1" fmla="*/ 11880 w 23760"/>
                    <a:gd name="connsiteY1" fmla="*/ 25158 h 25157"/>
                    <a:gd name="connsiteX2" fmla="*/ 0 w 23760"/>
                    <a:gd name="connsiteY2" fmla="*/ 12579 h 25157"/>
                    <a:gd name="connsiteX3" fmla="*/ 11880 w 23760"/>
                    <a:gd name="connsiteY3" fmla="*/ 0 h 25157"/>
                    <a:gd name="connsiteX4" fmla="*/ 23760 w 23760"/>
                    <a:gd name="connsiteY4" fmla="*/ 12579 h 25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0" h="25157">
                      <a:moveTo>
                        <a:pt x="23760" y="12579"/>
                      </a:moveTo>
                      <a:cubicBezTo>
                        <a:pt x="23760" y="19526"/>
                        <a:pt x="18441" y="25158"/>
                        <a:pt x="11880" y="25158"/>
                      </a:cubicBezTo>
                      <a:cubicBezTo>
                        <a:pt x="5319" y="25158"/>
                        <a:pt x="0" y="19526"/>
                        <a:pt x="0" y="12579"/>
                      </a:cubicBezTo>
                      <a:cubicBezTo>
                        <a:pt x="0" y="5632"/>
                        <a:pt x="5319" y="0"/>
                        <a:pt x="11880" y="0"/>
                      </a:cubicBezTo>
                      <a:cubicBezTo>
                        <a:pt x="18441" y="0"/>
                        <a:pt x="23760" y="5632"/>
                        <a:pt x="23760" y="12579"/>
                      </a:cubicBezTo>
                      <a:close/>
                    </a:path>
                  </a:pathLst>
                </a:custGeom>
                <a:solidFill>
                  <a:srgbClr val="FFF904"/>
                </a:solidFill>
                <a:ln w="6919" cap="flat">
                  <a:noFill/>
                  <a:prstDash val="solid"/>
                  <a:miter/>
                </a:ln>
              </p:spPr>
              <p:txBody>
                <a:bodyPr rtlCol="0" anchor="ctr"/>
                <a:lstStyle/>
                <a:p>
                  <a:endParaRPr lang="en-US"/>
                </a:p>
              </p:txBody>
            </p:sp>
            <p:sp>
              <p:nvSpPr>
                <p:cNvPr id="667" name="Freeform: Shape 666">
                  <a:extLst>
                    <a:ext uri="{FF2B5EF4-FFF2-40B4-BE49-F238E27FC236}">
                      <a16:creationId xmlns:a16="http://schemas.microsoft.com/office/drawing/2014/main" id="{AF7092ED-86CB-4E98-A98B-531B78C2B7FE}"/>
                    </a:ext>
                  </a:extLst>
                </p:cNvPr>
                <p:cNvSpPr/>
                <p:nvPr/>
              </p:nvSpPr>
              <p:spPr>
                <a:xfrm>
                  <a:off x="2136945" y="3929189"/>
                  <a:ext cx="23760" cy="25157"/>
                </a:xfrm>
                <a:custGeom>
                  <a:avLst/>
                  <a:gdLst>
                    <a:gd name="connsiteX0" fmla="*/ 23760 w 23760"/>
                    <a:gd name="connsiteY0" fmla="*/ 12579 h 25157"/>
                    <a:gd name="connsiteX1" fmla="*/ 11880 w 23760"/>
                    <a:gd name="connsiteY1" fmla="*/ 25158 h 25157"/>
                    <a:gd name="connsiteX2" fmla="*/ 0 w 23760"/>
                    <a:gd name="connsiteY2" fmla="*/ 12579 h 25157"/>
                    <a:gd name="connsiteX3" fmla="*/ 11880 w 23760"/>
                    <a:gd name="connsiteY3" fmla="*/ 0 h 25157"/>
                    <a:gd name="connsiteX4" fmla="*/ 23760 w 23760"/>
                    <a:gd name="connsiteY4" fmla="*/ 12579 h 25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0" h="25157">
                      <a:moveTo>
                        <a:pt x="23760" y="12579"/>
                      </a:moveTo>
                      <a:cubicBezTo>
                        <a:pt x="23760" y="19526"/>
                        <a:pt x="18441" y="25158"/>
                        <a:pt x="11880" y="25158"/>
                      </a:cubicBezTo>
                      <a:cubicBezTo>
                        <a:pt x="5319" y="25158"/>
                        <a:pt x="0" y="19526"/>
                        <a:pt x="0" y="12579"/>
                      </a:cubicBezTo>
                      <a:cubicBezTo>
                        <a:pt x="0" y="5632"/>
                        <a:pt x="5319" y="0"/>
                        <a:pt x="11880" y="0"/>
                      </a:cubicBezTo>
                      <a:cubicBezTo>
                        <a:pt x="18441" y="0"/>
                        <a:pt x="23760" y="5632"/>
                        <a:pt x="23760" y="12579"/>
                      </a:cubicBezTo>
                      <a:close/>
                    </a:path>
                  </a:pathLst>
                </a:custGeom>
                <a:solidFill>
                  <a:srgbClr val="FFF904"/>
                </a:solidFill>
                <a:ln w="6919" cap="flat">
                  <a:noFill/>
                  <a:prstDash val="solid"/>
                  <a:miter/>
                </a:ln>
              </p:spPr>
              <p:txBody>
                <a:bodyPr rtlCol="0" anchor="ctr"/>
                <a:lstStyle/>
                <a:p>
                  <a:endParaRPr lang="en-US"/>
                </a:p>
              </p:txBody>
            </p:sp>
            <p:sp>
              <p:nvSpPr>
                <p:cNvPr id="668" name="Freeform: Shape 667">
                  <a:extLst>
                    <a:ext uri="{FF2B5EF4-FFF2-40B4-BE49-F238E27FC236}">
                      <a16:creationId xmlns:a16="http://schemas.microsoft.com/office/drawing/2014/main" id="{6FC3D768-55D0-4AF9-A3C1-228C60E692A9}"/>
                    </a:ext>
                  </a:extLst>
                </p:cNvPr>
                <p:cNvSpPr/>
                <p:nvPr/>
              </p:nvSpPr>
              <p:spPr>
                <a:xfrm>
                  <a:off x="2071955" y="3994878"/>
                  <a:ext cx="8385" cy="8385"/>
                </a:xfrm>
                <a:custGeom>
                  <a:avLst/>
                  <a:gdLst>
                    <a:gd name="connsiteX0" fmla="*/ 8386 w 8385"/>
                    <a:gd name="connsiteY0" fmla="*/ 4193 h 8385"/>
                    <a:gd name="connsiteX1" fmla="*/ 4193 w 8385"/>
                    <a:gd name="connsiteY1" fmla="*/ 8386 h 8385"/>
                    <a:gd name="connsiteX2" fmla="*/ 0 w 8385"/>
                    <a:gd name="connsiteY2" fmla="*/ 4193 h 8385"/>
                    <a:gd name="connsiteX3" fmla="*/ 4193 w 8385"/>
                    <a:gd name="connsiteY3" fmla="*/ 0 h 8385"/>
                    <a:gd name="connsiteX4" fmla="*/ 8386 w 8385"/>
                    <a:gd name="connsiteY4" fmla="*/ 4193 h 83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5" h="8385">
                      <a:moveTo>
                        <a:pt x="8386" y="4193"/>
                      </a:moveTo>
                      <a:cubicBezTo>
                        <a:pt x="8386" y="6509"/>
                        <a:pt x="6509" y="8386"/>
                        <a:pt x="4193" y="8386"/>
                      </a:cubicBezTo>
                      <a:cubicBezTo>
                        <a:pt x="1877" y="8386"/>
                        <a:pt x="0" y="6509"/>
                        <a:pt x="0" y="4193"/>
                      </a:cubicBezTo>
                      <a:cubicBezTo>
                        <a:pt x="0" y="1877"/>
                        <a:pt x="1877" y="0"/>
                        <a:pt x="4193" y="0"/>
                      </a:cubicBezTo>
                      <a:cubicBezTo>
                        <a:pt x="6509" y="0"/>
                        <a:pt x="8386" y="1877"/>
                        <a:pt x="8386" y="4193"/>
                      </a:cubicBezTo>
                      <a:close/>
                    </a:path>
                  </a:pathLst>
                </a:custGeom>
                <a:solidFill>
                  <a:srgbClr val="000000"/>
                </a:solidFill>
                <a:ln w="6919" cap="flat">
                  <a:noFill/>
                  <a:prstDash val="solid"/>
                  <a:miter/>
                </a:ln>
              </p:spPr>
              <p:txBody>
                <a:bodyPr rtlCol="0" anchor="ctr"/>
                <a:lstStyle/>
                <a:p>
                  <a:endParaRPr lang="en-US"/>
                </a:p>
              </p:txBody>
            </p:sp>
            <p:sp>
              <p:nvSpPr>
                <p:cNvPr id="669" name="Freeform: Shape 668">
                  <a:extLst>
                    <a:ext uri="{FF2B5EF4-FFF2-40B4-BE49-F238E27FC236}">
                      <a16:creationId xmlns:a16="http://schemas.microsoft.com/office/drawing/2014/main" id="{CE1A2F50-196E-4309-9A93-9C50A753D708}"/>
                    </a:ext>
                  </a:extLst>
                </p:cNvPr>
                <p:cNvSpPr/>
                <p:nvPr/>
              </p:nvSpPr>
              <p:spPr>
                <a:xfrm>
                  <a:off x="2071955" y="3951551"/>
                  <a:ext cx="8385" cy="8385"/>
                </a:xfrm>
                <a:custGeom>
                  <a:avLst/>
                  <a:gdLst>
                    <a:gd name="connsiteX0" fmla="*/ 8386 w 8385"/>
                    <a:gd name="connsiteY0" fmla="*/ 4193 h 8385"/>
                    <a:gd name="connsiteX1" fmla="*/ 4193 w 8385"/>
                    <a:gd name="connsiteY1" fmla="*/ 8386 h 8385"/>
                    <a:gd name="connsiteX2" fmla="*/ 0 w 8385"/>
                    <a:gd name="connsiteY2" fmla="*/ 4193 h 8385"/>
                    <a:gd name="connsiteX3" fmla="*/ 4193 w 8385"/>
                    <a:gd name="connsiteY3" fmla="*/ 0 h 8385"/>
                    <a:gd name="connsiteX4" fmla="*/ 8386 w 8385"/>
                    <a:gd name="connsiteY4" fmla="*/ 4193 h 83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5" h="8385">
                      <a:moveTo>
                        <a:pt x="8386" y="4193"/>
                      </a:moveTo>
                      <a:cubicBezTo>
                        <a:pt x="8386" y="6509"/>
                        <a:pt x="6509" y="8386"/>
                        <a:pt x="4193" y="8386"/>
                      </a:cubicBezTo>
                      <a:cubicBezTo>
                        <a:pt x="1877" y="8386"/>
                        <a:pt x="0" y="6509"/>
                        <a:pt x="0" y="4193"/>
                      </a:cubicBezTo>
                      <a:cubicBezTo>
                        <a:pt x="0" y="1877"/>
                        <a:pt x="1877" y="0"/>
                        <a:pt x="4193" y="0"/>
                      </a:cubicBezTo>
                      <a:cubicBezTo>
                        <a:pt x="6509" y="0"/>
                        <a:pt x="8386" y="1877"/>
                        <a:pt x="8386" y="4193"/>
                      </a:cubicBezTo>
                      <a:close/>
                    </a:path>
                  </a:pathLst>
                </a:custGeom>
                <a:solidFill>
                  <a:srgbClr val="000000"/>
                </a:solidFill>
                <a:ln w="6919" cap="flat">
                  <a:noFill/>
                  <a:prstDash val="solid"/>
                  <a:miter/>
                </a:ln>
              </p:spPr>
              <p:txBody>
                <a:bodyPr rtlCol="0" anchor="ctr"/>
                <a:lstStyle/>
                <a:p>
                  <a:endParaRPr lang="en-US"/>
                </a:p>
              </p:txBody>
            </p:sp>
            <p:sp>
              <p:nvSpPr>
                <p:cNvPr id="670" name="Freeform: Shape 669">
                  <a:extLst>
                    <a:ext uri="{FF2B5EF4-FFF2-40B4-BE49-F238E27FC236}">
                      <a16:creationId xmlns:a16="http://schemas.microsoft.com/office/drawing/2014/main" id="{824C1397-9252-4589-B595-3DB7061A2CC5}"/>
                    </a:ext>
                  </a:extLst>
                </p:cNvPr>
                <p:cNvSpPr/>
                <p:nvPr/>
              </p:nvSpPr>
              <p:spPr>
                <a:xfrm>
                  <a:off x="2036315" y="4004662"/>
                  <a:ext cx="8385" cy="8385"/>
                </a:xfrm>
                <a:custGeom>
                  <a:avLst/>
                  <a:gdLst>
                    <a:gd name="connsiteX0" fmla="*/ 8386 w 8385"/>
                    <a:gd name="connsiteY0" fmla="*/ 4193 h 8385"/>
                    <a:gd name="connsiteX1" fmla="*/ 4193 w 8385"/>
                    <a:gd name="connsiteY1" fmla="*/ 8386 h 8385"/>
                    <a:gd name="connsiteX2" fmla="*/ 0 w 8385"/>
                    <a:gd name="connsiteY2" fmla="*/ 4193 h 8385"/>
                    <a:gd name="connsiteX3" fmla="*/ 4193 w 8385"/>
                    <a:gd name="connsiteY3" fmla="*/ 0 h 8385"/>
                    <a:gd name="connsiteX4" fmla="*/ 8386 w 8385"/>
                    <a:gd name="connsiteY4" fmla="*/ 4193 h 83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5" h="8385">
                      <a:moveTo>
                        <a:pt x="8386" y="4193"/>
                      </a:moveTo>
                      <a:cubicBezTo>
                        <a:pt x="8386" y="6509"/>
                        <a:pt x="6509" y="8386"/>
                        <a:pt x="4193" y="8386"/>
                      </a:cubicBezTo>
                      <a:cubicBezTo>
                        <a:pt x="1877" y="8386"/>
                        <a:pt x="0" y="6509"/>
                        <a:pt x="0" y="4193"/>
                      </a:cubicBezTo>
                      <a:cubicBezTo>
                        <a:pt x="0" y="1877"/>
                        <a:pt x="1877" y="0"/>
                        <a:pt x="4193" y="0"/>
                      </a:cubicBezTo>
                      <a:cubicBezTo>
                        <a:pt x="6509" y="0"/>
                        <a:pt x="8386" y="1877"/>
                        <a:pt x="8386" y="4193"/>
                      </a:cubicBezTo>
                      <a:close/>
                    </a:path>
                  </a:pathLst>
                </a:custGeom>
                <a:solidFill>
                  <a:srgbClr val="000000"/>
                </a:solidFill>
                <a:ln w="6919" cap="flat">
                  <a:noFill/>
                  <a:prstDash val="solid"/>
                  <a:miter/>
                </a:ln>
              </p:spPr>
              <p:txBody>
                <a:bodyPr rtlCol="0" anchor="ctr"/>
                <a:lstStyle/>
                <a:p>
                  <a:endParaRPr lang="en-US"/>
                </a:p>
              </p:txBody>
            </p:sp>
            <p:sp>
              <p:nvSpPr>
                <p:cNvPr id="671" name="Freeform: Shape 670">
                  <a:extLst>
                    <a:ext uri="{FF2B5EF4-FFF2-40B4-BE49-F238E27FC236}">
                      <a16:creationId xmlns:a16="http://schemas.microsoft.com/office/drawing/2014/main" id="{88006930-B2E5-4816-8E08-8FE756230DB8}"/>
                    </a:ext>
                  </a:extLst>
                </p:cNvPr>
                <p:cNvSpPr/>
                <p:nvPr/>
              </p:nvSpPr>
              <p:spPr>
                <a:xfrm>
                  <a:off x="2013952" y="3973914"/>
                  <a:ext cx="8385" cy="8385"/>
                </a:xfrm>
                <a:custGeom>
                  <a:avLst/>
                  <a:gdLst>
                    <a:gd name="connsiteX0" fmla="*/ 8386 w 8385"/>
                    <a:gd name="connsiteY0" fmla="*/ 4193 h 8385"/>
                    <a:gd name="connsiteX1" fmla="*/ 4193 w 8385"/>
                    <a:gd name="connsiteY1" fmla="*/ 8386 h 8385"/>
                    <a:gd name="connsiteX2" fmla="*/ 0 w 8385"/>
                    <a:gd name="connsiteY2" fmla="*/ 4193 h 8385"/>
                    <a:gd name="connsiteX3" fmla="*/ 4193 w 8385"/>
                    <a:gd name="connsiteY3" fmla="*/ 0 h 8385"/>
                    <a:gd name="connsiteX4" fmla="*/ 8386 w 8385"/>
                    <a:gd name="connsiteY4" fmla="*/ 4193 h 83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5" h="8385">
                      <a:moveTo>
                        <a:pt x="8386" y="4193"/>
                      </a:moveTo>
                      <a:cubicBezTo>
                        <a:pt x="8386" y="6509"/>
                        <a:pt x="6509" y="8386"/>
                        <a:pt x="4193" y="8386"/>
                      </a:cubicBezTo>
                      <a:cubicBezTo>
                        <a:pt x="1877" y="8386"/>
                        <a:pt x="0" y="6509"/>
                        <a:pt x="0" y="4193"/>
                      </a:cubicBezTo>
                      <a:cubicBezTo>
                        <a:pt x="0" y="1877"/>
                        <a:pt x="1877" y="0"/>
                        <a:pt x="4193" y="0"/>
                      </a:cubicBezTo>
                      <a:cubicBezTo>
                        <a:pt x="6509" y="0"/>
                        <a:pt x="8386" y="1877"/>
                        <a:pt x="8386" y="4193"/>
                      </a:cubicBezTo>
                      <a:close/>
                    </a:path>
                  </a:pathLst>
                </a:custGeom>
                <a:solidFill>
                  <a:srgbClr val="000000"/>
                </a:solidFill>
                <a:ln w="6919" cap="flat">
                  <a:noFill/>
                  <a:prstDash val="solid"/>
                  <a:miter/>
                </a:ln>
              </p:spPr>
              <p:txBody>
                <a:bodyPr rtlCol="0" anchor="ctr"/>
                <a:lstStyle/>
                <a:p>
                  <a:endParaRPr lang="en-US"/>
                </a:p>
              </p:txBody>
            </p:sp>
            <p:sp>
              <p:nvSpPr>
                <p:cNvPr id="672" name="Freeform: Shape 671">
                  <a:extLst>
                    <a:ext uri="{FF2B5EF4-FFF2-40B4-BE49-F238E27FC236}">
                      <a16:creationId xmlns:a16="http://schemas.microsoft.com/office/drawing/2014/main" id="{52BAA7E0-B443-4C53-9732-659F21836559}"/>
                    </a:ext>
                  </a:extLst>
                </p:cNvPr>
                <p:cNvSpPr/>
                <p:nvPr/>
              </p:nvSpPr>
              <p:spPr>
                <a:xfrm>
                  <a:off x="2129258" y="3973914"/>
                  <a:ext cx="8385" cy="8385"/>
                </a:xfrm>
                <a:custGeom>
                  <a:avLst/>
                  <a:gdLst>
                    <a:gd name="connsiteX0" fmla="*/ 8386 w 8385"/>
                    <a:gd name="connsiteY0" fmla="*/ 4193 h 8385"/>
                    <a:gd name="connsiteX1" fmla="*/ 4193 w 8385"/>
                    <a:gd name="connsiteY1" fmla="*/ 8386 h 8385"/>
                    <a:gd name="connsiteX2" fmla="*/ 0 w 8385"/>
                    <a:gd name="connsiteY2" fmla="*/ 4193 h 8385"/>
                    <a:gd name="connsiteX3" fmla="*/ 4193 w 8385"/>
                    <a:gd name="connsiteY3" fmla="*/ 0 h 8385"/>
                    <a:gd name="connsiteX4" fmla="*/ 8386 w 8385"/>
                    <a:gd name="connsiteY4" fmla="*/ 4193 h 83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5" h="8385">
                      <a:moveTo>
                        <a:pt x="8386" y="4193"/>
                      </a:moveTo>
                      <a:cubicBezTo>
                        <a:pt x="8386" y="6509"/>
                        <a:pt x="6509" y="8386"/>
                        <a:pt x="4193" y="8386"/>
                      </a:cubicBezTo>
                      <a:cubicBezTo>
                        <a:pt x="1877" y="8386"/>
                        <a:pt x="0" y="6509"/>
                        <a:pt x="0" y="4193"/>
                      </a:cubicBezTo>
                      <a:cubicBezTo>
                        <a:pt x="0" y="1877"/>
                        <a:pt x="1877" y="0"/>
                        <a:pt x="4193" y="0"/>
                      </a:cubicBezTo>
                      <a:cubicBezTo>
                        <a:pt x="6509" y="0"/>
                        <a:pt x="8386" y="1877"/>
                        <a:pt x="8386" y="4193"/>
                      </a:cubicBezTo>
                      <a:close/>
                    </a:path>
                  </a:pathLst>
                </a:custGeom>
                <a:solidFill>
                  <a:srgbClr val="000000"/>
                </a:solidFill>
                <a:ln w="6919" cap="flat">
                  <a:noFill/>
                  <a:prstDash val="solid"/>
                  <a:miter/>
                </a:ln>
              </p:spPr>
              <p:txBody>
                <a:bodyPr rtlCol="0" anchor="ctr"/>
                <a:lstStyle/>
                <a:p>
                  <a:endParaRPr lang="en-US"/>
                </a:p>
              </p:txBody>
            </p:sp>
            <p:sp>
              <p:nvSpPr>
                <p:cNvPr id="673" name="Freeform: Shape 672">
                  <a:extLst>
                    <a:ext uri="{FF2B5EF4-FFF2-40B4-BE49-F238E27FC236}">
                      <a16:creationId xmlns:a16="http://schemas.microsoft.com/office/drawing/2014/main" id="{1473AA62-FD55-4FFF-A41D-9B33CD9346C2}"/>
                    </a:ext>
                  </a:extLst>
                </p:cNvPr>
                <p:cNvSpPr/>
                <p:nvPr/>
              </p:nvSpPr>
              <p:spPr>
                <a:xfrm>
                  <a:off x="2107595" y="4004662"/>
                  <a:ext cx="8385" cy="8385"/>
                </a:xfrm>
                <a:custGeom>
                  <a:avLst/>
                  <a:gdLst>
                    <a:gd name="connsiteX0" fmla="*/ 8386 w 8385"/>
                    <a:gd name="connsiteY0" fmla="*/ 4193 h 8385"/>
                    <a:gd name="connsiteX1" fmla="*/ 4193 w 8385"/>
                    <a:gd name="connsiteY1" fmla="*/ 8386 h 8385"/>
                    <a:gd name="connsiteX2" fmla="*/ 0 w 8385"/>
                    <a:gd name="connsiteY2" fmla="*/ 4193 h 8385"/>
                    <a:gd name="connsiteX3" fmla="*/ 4193 w 8385"/>
                    <a:gd name="connsiteY3" fmla="*/ 0 h 8385"/>
                    <a:gd name="connsiteX4" fmla="*/ 8386 w 8385"/>
                    <a:gd name="connsiteY4" fmla="*/ 4193 h 83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5" h="8385">
                      <a:moveTo>
                        <a:pt x="8386" y="4193"/>
                      </a:moveTo>
                      <a:cubicBezTo>
                        <a:pt x="8386" y="6509"/>
                        <a:pt x="6509" y="8386"/>
                        <a:pt x="4193" y="8386"/>
                      </a:cubicBezTo>
                      <a:cubicBezTo>
                        <a:pt x="1877" y="8386"/>
                        <a:pt x="0" y="6509"/>
                        <a:pt x="0" y="4193"/>
                      </a:cubicBezTo>
                      <a:cubicBezTo>
                        <a:pt x="0" y="1877"/>
                        <a:pt x="1877" y="0"/>
                        <a:pt x="4193" y="0"/>
                      </a:cubicBezTo>
                      <a:cubicBezTo>
                        <a:pt x="6509" y="0"/>
                        <a:pt x="8386" y="1877"/>
                        <a:pt x="8386" y="4193"/>
                      </a:cubicBezTo>
                      <a:close/>
                    </a:path>
                  </a:pathLst>
                </a:custGeom>
                <a:solidFill>
                  <a:srgbClr val="000000"/>
                </a:solidFill>
                <a:ln w="6919" cap="flat">
                  <a:noFill/>
                  <a:prstDash val="solid"/>
                  <a:miter/>
                </a:ln>
              </p:spPr>
              <p:txBody>
                <a:bodyPr rtlCol="0" anchor="ctr"/>
                <a:lstStyle/>
                <a:p>
                  <a:endParaRPr lang="en-US"/>
                </a:p>
              </p:txBody>
            </p:sp>
            <p:sp>
              <p:nvSpPr>
                <p:cNvPr id="674" name="Freeform: Shape 673">
                  <a:extLst>
                    <a:ext uri="{FF2B5EF4-FFF2-40B4-BE49-F238E27FC236}">
                      <a16:creationId xmlns:a16="http://schemas.microsoft.com/office/drawing/2014/main" id="{9912414F-5E66-480D-94F9-E06EAD50CC2F}"/>
                    </a:ext>
                  </a:extLst>
                </p:cNvPr>
                <p:cNvSpPr/>
                <p:nvPr/>
              </p:nvSpPr>
              <p:spPr>
                <a:xfrm>
                  <a:off x="2036315" y="3941768"/>
                  <a:ext cx="8385" cy="8385"/>
                </a:xfrm>
                <a:custGeom>
                  <a:avLst/>
                  <a:gdLst>
                    <a:gd name="connsiteX0" fmla="*/ 8386 w 8385"/>
                    <a:gd name="connsiteY0" fmla="*/ 4193 h 8385"/>
                    <a:gd name="connsiteX1" fmla="*/ 4193 w 8385"/>
                    <a:gd name="connsiteY1" fmla="*/ 8386 h 8385"/>
                    <a:gd name="connsiteX2" fmla="*/ 0 w 8385"/>
                    <a:gd name="connsiteY2" fmla="*/ 4193 h 8385"/>
                    <a:gd name="connsiteX3" fmla="*/ 4193 w 8385"/>
                    <a:gd name="connsiteY3" fmla="*/ 0 h 8385"/>
                    <a:gd name="connsiteX4" fmla="*/ 8386 w 8385"/>
                    <a:gd name="connsiteY4" fmla="*/ 4193 h 83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5" h="8385">
                      <a:moveTo>
                        <a:pt x="8386" y="4193"/>
                      </a:moveTo>
                      <a:cubicBezTo>
                        <a:pt x="8386" y="6509"/>
                        <a:pt x="6509" y="8386"/>
                        <a:pt x="4193" y="8386"/>
                      </a:cubicBezTo>
                      <a:cubicBezTo>
                        <a:pt x="1877" y="8386"/>
                        <a:pt x="0" y="6509"/>
                        <a:pt x="0" y="4193"/>
                      </a:cubicBezTo>
                      <a:cubicBezTo>
                        <a:pt x="0" y="1877"/>
                        <a:pt x="1877" y="0"/>
                        <a:pt x="4193" y="0"/>
                      </a:cubicBezTo>
                      <a:cubicBezTo>
                        <a:pt x="6509" y="0"/>
                        <a:pt x="8386" y="1877"/>
                        <a:pt x="8386" y="4193"/>
                      </a:cubicBezTo>
                      <a:close/>
                    </a:path>
                  </a:pathLst>
                </a:custGeom>
                <a:solidFill>
                  <a:srgbClr val="000000"/>
                </a:solidFill>
                <a:ln w="6919" cap="flat">
                  <a:noFill/>
                  <a:prstDash val="solid"/>
                  <a:miter/>
                </a:ln>
              </p:spPr>
              <p:txBody>
                <a:bodyPr rtlCol="0" anchor="ctr"/>
                <a:lstStyle/>
                <a:p>
                  <a:endParaRPr lang="en-US"/>
                </a:p>
              </p:txBody>
            </p:sp>
            <p:sp>
              <p:nvSpPr>
                <p:cNvPr id="675" name="Freeform: Shape 674">
                  <a:extLst>
                    <a:ext uri="{FF2B5EF4-FFF2-40B4-BE49-F238E27FC236}">
                      <a16:creationId xmlns:a16="http://schemas.microsoft.com/office/drawing/2014/main" id="{2686FFB8-F16C-40CA-9299-7AE1E9B866AE}"/>
                    </a:ext>
                  </a:extLst>
                </p:cNvPr>
                <p:cNvSpPr/>
                <p:nvPr/>
              </p:nvSpPr>
              <p:spPr>
                <a:xfrm>
                  <a:off x="2107595" y="3941768"/>
                  <a:ext cx="8385" cy="8385"/>
                </a:xfrm>
                <a:custGeom>
                  <a:avLst/>
                  <a:gdLst>
                    <a:gd name="connsiteX0" fmla="*/ 8386 w 8385"/>
                    <a:gd name="connsiteY0" fmla="*/ 4193 h 8385"/>
                    <a:gd name="connsiteX1" fmla="*/ 4193 w 8385"/>
                    <a:gd name="connsiteY1" fmla="*/ 8386 h 8385"/>
                    <a:gd name="connsiteX2" fmla="*/ 0 w 8385"/>
                    <a:gd name="connsiteY2" fmla="*/ 4193 h 8385"/>
                    <a:gd name="connsiteX3" fmla="*/ 4193 w 8385"/>
                    <a:gd name="connsiteY3" fmla="*/ 0 h 8385"/>
                    <a:gd name="connsiteX4" fmla="*/ 8386 w 8385"/>
                    <a:gd name="connsiteY4" fmla="*/ 4193 h 83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5" h="8385">
                      <a:moveTo>
                        <a:pt x="8386" y="4193"/>
                      </a:moveTo>
                      <a:cubicBezTo>
                        <a:pt x="8386" y="6509"/>
                        <a:pt x="6509" y="8386"/>
                        <a:pt x="4193" y="8386"/>
                      </a:cubicBezTo>
                      <a:cubicBezTo>
                        <a:pt x="1877" y="8386"/>
                        <a:pt x="0" y="6509"/>
                        <a:pt x="0" y="4193"/>
                      </a:cubicBezTo>
                      <a:cubicBezTo>
                        <a:pt x="0" y="1877"/>
                        <a:pt x="1877" y="0"/>
                        <a:pt x="4193" y="0"/>
                      </a:cubicBezTo>
                      <a:cubicBezTo>
                        <a:pt x="6509" y="0"/>
                        <a:pt x="8386" y="1877"/>
                        <a:pt x="8386" y="4193"/>
                      </a:cubicBezTo>
                      <a:close/>
                    </a:path>
                  </a:pathLst>
                </a:custGeom>
                <a:solidFill>
                  <a:srgbClr val="000000"/>
                </a:solidFill>
                <a:ln w="6919" cap="flat">
                  <a:noFill/>
                  <a:prstDash val="solid"/>
                  <a:miter/>
                </a:ln>
              </p:spPr>
              <p:txBody>
                <a:bodyPr rtlCol="0" anchor="ctr"/>
                <a:lstStyle/>
                <a:p>
                  <a:endParaRPr lang="en-US"/>
                </a:p>
              </p:txBody>
            </p:sp>
            <p:sp>
              <p:nvSpPr>
                <p:cNvPr id="676" name="Freeform: Shape 675">
                  <a:extLst>
                    <a:ext uri="{FF2B5EF4-FFF2-40B4-BE49-F238E27FC236}">
                      <a16:creationId xmlns:a16="http://schemas.microsoft.com/office/drawing/2014/main" id="{FDA34808-EA30-4D29-A1B9-D700ACCE56BC}"/>
                    </a:ext>
                  </a:extLst>
                </p:cNvPr>
                <p:cNvSpPr/>
                <p:nvPr/>
              </p:nvSpPr>
              <p:spPr>
                <a:xfrm>
                  <a:off x="2145331" y="4023530"/>
                  <a:ext cx="5590" cy="60797"/>
                </a:xfrm>
                <a:custGeom>
                  <a:avLst/>
                  <a:gdLst>
                    <a:gd name="connsiteX0" fmla="*/ 0 w 5590"/>
                    <a:gd name="connsiteY0" fmla="*/ 0 h 60797"/>
                    <a:gd name="connsiteX1" fmla="*/ 5591 w 5590"/>
                    <a:gd name="connsiteY1" fmla="*/ 0 h 60797"/>
                    <a:gd name="connsiteX2" fmla="*/ 5591 w 5590"/>
                    <a:gd name="connsiteY2" fmla="*/ 60798 h 60797"/>
                    <a:gd name="connsiteX3" fmla="*/ 0 w 5590"/>
                    <a:gd name="connsiteY3" fmla="*/ 60798 h 60797"/>
                  </a:gdLst>
                  <a:ahLst/>
                  <a:cxnLst>
                    <a:cxn ang="0">
                      <a:pos x="connsiteX0" y="connsiteY0"/>
                    </a:cxn>
                    <a:cxn ang="0">
                      <a:pos x="connsiteX1" y="connsiteY1"/>
                    </a:cxn>
                    <a:cxn ang="0">
                      <a:pos x="connsiteX2" y="connsiteY2"/>
                    </a:cxn>
                    <a:cxn ang="0">
                      <a:pos x="connsiteX3" y="connsiteY3"/>
                    </a:cxn>
                  </a:cxnLst>
                  <a:rect l="l" t="t" r="r" b="b"/>
                  <a:pathLst>
                    <a:path w="5590" h="60797">
                      <a:moveTo>
                        <a:pt x="0" y="0"/>
                      </a:moveTo>
                      <a:lnTo>
                        <a:pt x="5591" y="0"/>
                      </a:lnTo>
                      <a:lnTo>
                        <a:pt x="5591" y="60798"/>
                      </a:lnTo>
                      <a:lnTo>
                        <a:pt x="0" y="60798"/>
                      </a:lnTo>
                      <a:close/>
                    </a:path>
                  </a:pathLst>
                </a:custGeom>
                <a:solidFill>
                  <a:srgbClr val="10C2FF"/>
                </a:solidFill>
                <a:ln w="6919" cap="flat">
                  <a:noFill/>
                  <a:prstDash val="solid"/>
                  <a:miter/>
                </a:ln>
              </p:spPr>
              <p:txBody>
                <a:bodyPr rtlCol="0" anchor="ctr"/>
                <a:lstStyle/>
                <a:p>
                  <a:endParaRPr lang="en-US"/>
                </a:p>
              </p:txBody>
            </p:sp>
            <p:sp>
              <p:nvSpPr>
                <p:cNvPr id="677" name="Freeform: Shape 676">
                  <a:extLst>
                    <a:ext uri="{FF2B5EF4-FFF2-40B4-BE49-F238E27FC236}">
                      <a16:creationId xmlns:a16="http://schemas.microsoft.com/office/drawing/2014/main" id="{41161950-3152-43BD-BBAE-C51B801308F4}"/>
                    </a:ext>
                  </a:extLst>
                </p:cNvPr>
                <p:cNvSpPr/>
                <p:nvPr/>
              </p:nvSpPr>
              <p:spPr>
                <a:xfrm>
                  <a:off x="2082437" y="4015843"/>
                  <a:ext cx="56604" cy="51712"/>
                </a:xfrm>
                <a:custGeom>
                  <a:avLst/>
                  <a:gdLst>
                    <a:gd name="connsiteX0" fmla="*/ 56605 w 56604"/>
                    <a:gd name="connsiteY0" fmla="*/ 4892 h 51712"/>
                    <a:gd name="connsiteX1" fmla="*/ 34242 w 56604"/>
                    <a:gd name="connsiteY1" fmla="*/ 13976 h 51712"/>
                    <a:gd name="connsiteX2" fmla="*/ 34242 w 56604"/>
                    <a:gd name="connsiteY2" fmla="*/ 51713 h 51712"/>
                    <a:gd name="connsiteX3" fmla="*/ 28652 w 56604"/>
                    <a:gd name="connsiteY3" fmla="*/ 51713 h 51712"/>
                    <a:gd name="connsiteX4" fmla="*/ 28652 w 56604"/>
                    <a:gd name="connsiteY4" fmla="*/ 16073 h 51712"/>
                    <a:gd name="connsiteX5" fmla="*/ 2096 w 56604"/>
                    <a:gd name="connsiteY5" fmla="*/ 25856 h 51712"/>
                    <a:gd name="connsiteX6" fmla="*/ 0 w 56604"/>
                    <a:gd name="connsiteY6" fmla="*/ 20965 h 51712"/>
                    <a:gd name="connsiteX7" fmla="*/ 55207 w 56604"/>
                    <a:gd name="connsiteY7" fmla="*/ 0 h 51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604" h="51712">
                      <a:moveTo>
                        <a:pt x="56605" y="4892"/>
                      </a:moveTo>
                      <a:lnTo>
                        <a:pt x="34242" y="13976"/>
                      </a:lnTo>
                      <a:lnTo>
                        <a:pt x="34242" y="51713"/>
                      </a:lnTo>
                      <a:lnTo>
                        <a:pt x="28652" y="51713"/>
                      </a:lnTo>
                      <a:lnTo>
                        <a:pt x="28652" y="16073"/>
                      </a:lnTo>
                      <a:lnTo>
                        <a:pt x="2096" y="25856"/>
                      </a:lnTo>
                      <a:lnTo>
                        <a:pt x="0" y="20965"/>
                      </a:lnTo>
                      <a:lnTo>
                        <a:pt x="55207" y="0"/>
                      </a:lnTo>
                      <a:close/>
                    </a:path>
                  </a:pathLst>
                </a:custGeom>
                <a:solidFill>
                  <a:srgbClr val="10C2FF"/>
                </a:solidFill>
                <a:ln w="6919" cap="flat">
                  <a:noFill/>
                  <a:prstDash val="solid"/>
                  <a:miter/>
                </a:ln>
              </p:spPr>
              <p:txBody>
                <a:bodyPr rtlCol="0" anchor="ctr"/>
                <a:lstStyle/>
                <a:p>
                  <a:endParaRPr lang="en-US"/>
                </a:p>
              </p:txBody>
            </p:sp>
            <p:sp>
              <p:nvSpPr>
                <p:cNvPr id="678" name="Freeform: Shape 677">
                  <a:extLst>
                    <a:ext uri="{FF2B5EF4-FFF2-40B4-BE49-F238E27FC236}">
                      <a16:creationId xmlns:a16="http://schemas.microsoft.com/office/drawing/2014/main" id="{E8EABCDA-4BEE-4A2D-ABEA-769E09AA13DB}"/>
                    </a:ext>
                  </a:extLst>
                </p:cNvPr>
                <p:cNvSpPr/>
                <p:nvPr/>
              </p:nvSpPr>
              <p:spPr>
                <a:xfrm>
                  <a:off x="2000675" y="4024928"/>
                  <a:ext cx="5590" cy="60098"/>
                </a:xfrm>
                <a:custGeom>
                  <a:avLst/>
                  <a:gdLst>
                    <a:gd name="connsiteX0" fmla="*/ 0 w 5590"/>
                    <a:gd name="connsiteY0" fmla="*/ 0 h 60098"/>
                    <a:gd name="connsiteX1" fmla="*/ 5591 w 5590"/>
                    <a:gd name="connsiteY1" fmla="*/ 0 h 60098"/>
                    <a:gd name="connsiteX2" fmla="*/ 5591 w 5590"/>
                    <a:gd name="connsiteY2" fmla="*/ 60099 h 60098"/>
                    <a:gd name="connsiteX3" fmla="*/ 0 w 5590"/>
                    <a:gd name="connsiteY3" fmla="*/ 60099 h 60098"/>
                  </a:gdLst>
                  <a:ahLst/>
                  <a:cxnLst>
                    <a:cxn ang="0">
                      <a:pos x="connsiteX0" y="connsiteY0"/>
                    </a:cxn>
                    <a:cxn ang="0">
                      <a:pos x="connsiteX1" y="connsiteY1"/>
                    </a:cxn>
                    <a:cxn ang="0">
                      <a:pos x="connsiteX2" y="connsiteY2"/>
                    </a:cxn>
                    <a:cxn ang="0">
                      <a:pos x="connsiteX3" y="connsiteY3"/>
                    </a:cxn>
                  </a:cxnLst>
                  <a:rect l="l" t="t" r="r" b="b"/>
                  <a:pathLst>
                    <a:path w="5590" h="60098">
                      <a:moveTo>
                        <a:pt x="0" y="0"/>
                      </a:moveTo>
                      <a:lnTo>
                        <a:pt x="5591" y="0"/>
                      </a:lnTo>
                      <a:lnTo>
                        <a:pt x="5591" y="60099"/>
                      </a:lnTo>
                      <a:lnTo>
                        <a:pt x="0" y="60099"/>
                      </a:lnTo>
                      <a:close/>
                    </a:path>
                  </a:pathLst>
                </a:custGeom>
                <a:solidFill>
                  <a:srgbClr val="10C2FF"/>
                </a:solidFill>
                <a:ln w="6919" cap="flat">
                  <a:noFill/>
                  <a:prstDash val="solid"/>
                  <a:miter/>
                </a:ln>
              </p:spPr>
              <p:txBody>
                <a:bodyPr rtlCol="0" anchor="ctr"/>
                <a:lstStyle/>
                <a:p>
                  <a:endParaRPr lang="en-US"/>
                </a:p>
              </p:txBody>
            </p:sp>
            <p:sp>
              <p:nvSpPr>
                <p:cNvPr id="679" name="Freeform: Shape 678">
                  <a:extLst>
                    <a:ext uri="{FF2B5EF4-FFF2-40B4-BE49-F238E27FC236}">
                      <a16:creationId xmlns:a16="http://schemas.microsoft.com/office/drawing/2014/main" id="{3CBFBBF2-E925-4947-A525-EBBC21CD0424}"/>
                    </a:ext>
                  </a:extLst>
                </p:cNvPr>
                <p:cNvSpPr/>
                <p:nvPr/>
              </p:nvSpPr>
              <p:spPr>
                <a:xfrm>
                  <a:off x="2011157" y="4015843"/>
                  <a:ext cx="56604" cy="51712"/>
                </a:xfrm>
                <a:custGeom>
                  <a:avLst/>
                  <a:gdLst>
                    <a:gd name="connsiteX0" fmla="*/ 56605 w 56604"/>
                    <a:gd name="connsiteY0" fmla="*/ 20266 h 51712"/>
                    <a:gd name="connsiteX1" fmla="*/ 55207 w 56604"/>
                    <a:gd name="connsiteY1" fmla="*/ 25856 h 51712"/>
                    <a:gd name="connsiteX2" fmla="*/ 29351 w 56604"/>
                    <a:gd name="connsiteY2" fmla="*/ 16073 h 51712"/>
                    <a:gd name="connsiteX3" fmla="*/ 29351 w 56604"/>
                    <a:gd name="connsiteY3" fmla="*/ 51713 h 51712"/>
                    <a:gd name="connsiteX4" fmla="*/ 23760 w 56604"/>
                    <a:gd name="connsiteY4" fmla="*/ 51713 h 51712"/>
                    <a:gd name="connsiteX5" fmla="*/ 23760 w 56604"/>
                    <a:gd name="connsiteY5" fmla="*/ 13976 h 51712"/>
                    <a:gd name="connsiteX6" fmla="*/ 0 w 56604"/>
                    <a:gd name="connsiteY6" fmla="*/ 5591 h 51712"/>
                    <a:gd name="connsiteX7" fmla="*/ 2096 w 56604"/>
                    <a:gd name="connsiteY7" fmla="*/ 0 h 51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604" h="51712">
                      <a:moveTo>
                        <a:pt x="56605" y="20266"/>
                      </a:moveTo>
                      <a:lnTo>
                        <a:pt x="55207" y="25856"/>
                      </a:lnTo>
                      <a:lnTo>
                        <a:pt x="29351" y="16073"/>
                      </a:lnTo>
                      <a:lnTo>
                        <a:pt x="29351" y="51713"/>
                      </a:lnTo>
                      <a:lnTo>
                        <a:pt x="23760" y="51713"/>
                      </a:lnTo>
                      <a:lnTo>
                        <a:pt x="23760" y="13976"/>
                      </a:lnTo>
                      <a:lnTo>
                        <a:pt x="0" y="5591"/>
                      </a:lnTo>
                      <a:lnTo>
                        <a:pt x="2096" y="0"/>
                      </a:lnTo>
                      <a:close/>
                    </a:path>
                  </a:pathLst>
                </a:custGeom>
                <a:solidFill>
                  <a:srgbClr val="10C2FF"/>
                </a:solidFill>
                <a:ln w="6919" cap="flat">
                  <a:noFill/>
                  <a:prstDash val="solid"/>
                  <a:miter/>
                </a:ln>
              </p:spPr>
              <p:txBody>
                <a:bodyPr rtlCol="0" anchor="ctr"/>
                <a:lstStyle/>
                <a:p>
                  <a:endParaRPr lang="en-US"/>
                </a:p>
              </p:txBody>
            </p:sp>
            <p:sp>
              <p:nvSpPr>
                <p:cNvPr id="680" name="Freeform: Shape 679">
                  <a:extLst>
                    <a:ext uri="{FF2B5EF4-FFF2-40B4-BE49-F238E27FC236}">
                      <a16:creationId xmlns:a16="http://schemas.microsoft.com/office/drawing/2014/main" id="{C1351389-2B09-4271-8B72-AF316EDB3843}"/>
                    </a:ext>
                  </a:extLst>
                </p:cNvPr>
                <p:cNvSpPr/>
                <p:nvPr/>
              </p:nvSpPr>
              <p:spPr>
                <a:xfrm>
                  <a:off x="2073352" y="4049387"/>
                  <a:ext cx="5590" cy="34941"/>
                </a:xfrm>
                <a:custGeom>
                  <a:avLst/>
                  <a:gdLst>
                    <a:gd name="connsiteX0" fmla="*/ 0 w 5590"/>
                    <a:gd name="connsiteY0" fmla="*/ 0 h 34941"/>
                    <a:gd name="connsiteX1" fmla="*/ 5591 w 5590"/>
                    <a:gd name="connsiteY1" fmla="*/ 0 h 34941"/>
                    <a:gd name="connsiteX2" fmla="*/ 5591 w 5590"/>
                    <a:gd name="connsiteY2" fmla="*/ 34941 h 34941"/>
                    <a:gd name="connsiteX3" fmla="*/ 0 w 5590"/>
                    <a:gd name="connsiteY3" fmla="*/ 34941 h 34941"/>
                  </a:gdLst>
                  <a:ahLst/>
                  <a:cxnLst>
                    <a:cxn ang="0">
                      <a:pos x="connsiteX0" y="connsiteY0"/>
                    </a:cxn>
                    <a:cxn ang="0">
                      <a:pos x="connsiteX1" y="connsiteY1"/>
                    </a:cxn>
                    <a:cxn ang="0">
                      <a:pos x="connsiteX2" y="connsiteY2"/>
                    </a:cxn>
                    <a:cxn ang="0">
                      <a:pos x="connsiteX3" y="connsiteY3"/>
                    </a:cxn>
                  </a:cxnLst>
                  <a:rect l="l" t="t" r="r" b="b"/>
                  <a:pathLst>
                    <a:path w="5590" h="34941">
                      <a:moveTo>
                        <a:pt x="0" y="0"/>
                      </a:moveTo>
                      <a:lnTo>
                        <a:pt x="5591" y="0"/>
                      </a:lnTo>
                      <a:lnTo>
                        <a:pt x="5591" y="34941"/>
                      </a:lnTo>
                      <a:lnTo>
                        <a:pt x="0" y="34941"/>
                      </a:lnTo>
                      <a:close/>
                    </a:path>
                  </a:pathLst>
                </a:custGeom>
                <a:solidFill>
                  <a:srgbClr val="10C2FF"/>
                </a:solidFill>
                <a:ln w="6919" cap="flat">
                  <a:noFill/>
                  <a:prstDash val="solid"/>
                  <a:miter/>
                </a:ln>
              </p:spPr>
              <p:txBody>
                <a:bodyPr rtlCol="0" anchor="ctr"/>
                <a:lstStyle/>
                <a:p>
                  <a:endParaRPr lang="en-US"/>
                </a:p>
              </p:txBody>
            </p:sp>
            <p:sp>
              <p:nvSpPr>
                <p:cNvPr id="681" name="Freeform: Shape 680">
                  <a:extLst>
                    <a:ext uri="{FF2B5EF4-FFF2-40B4-BE49-F238E27FC236}">
                      <a16:creationId xmlns:a16="http://schemas.microsoft.com/office/drawing/2014/main" id="{3E1C47E4-3118-417A-AF2B-7155583AB359}"/>
                    </a:ext>
                  </a:extLst>
                </p:cNvPr>
                <p:cNvSpPr/>
                <p:nvPr/>
              </p:nvSpPr>
              <p:spPr>
                <a:xfrm>
                  <a:off x="2142536" y="4077340"/>
                  <a:ext cx="12578" cy="13976"/>
                </a:xfrm>
                <a:custGeom>
                  <a:avLst/>
                  <a:gdLst>
                    <a:gd name="connsiteX0" fmla="*/ 12579 w 12578"/>
                    <a:gd name="connsiteY0" fmla="*/ 6988 h 13976"/>
                    <a:gd name="connsiteX1" fmla="*/ 6289 w 12578"/>
                    <a:gd name="connsiteY1" fmla="*/ 13976 h 13976"/>
                    <a:gd name="connsiteX2" fmla="*/ 0 w 12578"/>
                    <a:gd name="connsiteY2" fmla="*/ 6988 h 13976"/>
                    <a:gd name="connsiteX3" fmla="*/ 6289 w 12578"/>
                    <a:gd name="connsiteY3" fmla="*/ 0 h 13976"/>
                    <a:gd name="connsiteX4" fmla="*/ 12579 w 12578"/>
                    <a:gd name="connsiteY4" fmla="*/ 6988 h 139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78" h="13976">
                      <a:moveTo>
                        <a:pt x="12579" y="6988"/>
                      </a:moveTo>
                      <a:cubicBezTo>
                        <a:pt x="12579" y="10848"/>
                        <a:pt x="9763" y="13976"/>
                        <a:pt x="6289" y="13976"/>
                      </a:cubicBezTo>
                      <a:cubicBezTo>
                        <a:pt x="2816" y="13976"/>
                        <a:pt x="0" y="10848"/>
                        <a:pt x="0" y="6988"/>
                      </a:cubicBezTo>
                      <a:cubicBezTo>
                        <a:pt x="0" y="3129"/>
                        <a:pt x="2816" y="0"/>
                        <a:pt x="6289" y="0"/>
                      </a:cubicBezTo>
                      <a:cubicBezTo>
                        <a:pt x="9763" y="0"/>
                        <a:pt x="12579" y="3129"/>
                        <a:pt x="12579" y="6988"/>
                      </a:cubicBezTo>
                      <a:close/>
                    </a:path>
                  </a:pathLst>
                </a:custGeom>
                <a:solidFill>
                  <a:srgbClr val="10C2FF"/>
                </a:solidFill>
                <a:ln w="6919" cap="flat">
                  <a:noFill/>
                  <a:prstDash val="solid"/>
                  <a:miter/>
                </a:ln>
              </p:spPr>
              <p:txBody>
                <a:bodyPr rtlCol="0" anchor="ctr"/>
                <a:lstStyle/>
                <a:p>
                  <a:endParaRPr lang="en-US"/>
                </a:p>
              </p:txBody>
            </p:sp>
            <p:sp>
              <p:nvSpPr>
                <p:cNvPr id="682" name="Freeform: Shape 681">
                  <a:extLst>
                    <a:ext uri="{FF2B5EF4-FFF2-40B4-BE49-F238E27FC236}">
                      <a16:creationId xmlns:a16="http://schemas.microsoft.com/office/drawing/2014/main" id="{8CC0FEA0-4FD6-4EED-90C1-4DFF71632F78}"/>
                    </a:ext>
                  </a:extLst>
                </p:cNvPr>
                <p:cNvSpPr/>
                <p:nvPr/>
              </p:nvSpPr>
              <p:spPr>
                <a:xfrm>
                  <a:off x="1997180" y="4077340"/>
                  <a:ext cx="12578" cy="13976"/>
                </a:xfrm>
                <a:custGeom>
                  <a:avLst/>
                  <a:gdLst>
                    <a:gd name="connsiteX0" fmla="*/ 12579 w 12578"/>
                    <a:gd name="connsiteY0" fmla="*/ 6988 h 13976"/>
                    <a:gd name="connsiteX1" fmla="*/ 6289 w 12578"/>
                    <a:gd name="connsiteY1" fmla="*/ 13976 h 13976"/>
                    <a:gd name="connsiteX2" fmla="*/ 0 w 12578"/>
                    <a:gd name="connsiteY2" fmla="*/ 6988 h 13976"/>
                    <a:gd name="connsiteX3" fmla="*/ 6289 w 12578"/>
                    <a:gd name="connsiteY3" fmla="*/ 0 h 13976"/>
                    <a:gd name="connsiteX4" fmla="*/ 12579 w 12578"/>
                    <a:gd name="connsiteY4" fmla="*/ 6988 h 139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78" h="13976">
                      <a:moveTo>
                        <a:pt x="12579" y="6988"/>
                      </a:moveTo>
                      <a:cubicBezTo>
                        <a:pt x="12579" y="10848"/>
                        <a:pt x="9763" y="13976"/>
                        <a:pt x="6289" y="13976"/>
                      </a:cubicBezTo>
                      <a:cubicBezTo>
                        <a:pt x="2816" y="13976"/>
                        <a:pt x="0" y="10848"/>
                        <a:pt x="0" y="6988"/>
                      </a:cubicBezTo>
                      <a:cubicBezTo>
                        <a:pt x="0" y="3129"/>
                        <a:pt x="2816" y="0"/>
                        <a:pt x="6289" y="0"/>
                      </a:cubicBezTo>
                      <a:cubicBezTo>
                        <a:pt x="9763" y="0"/>
                        <a:pt x="12579" y="3129"/>
                        <a:pt x="12579" y="6988"/>
                      </a:cubicBezTo>
                      <a:close/>
                    </a:path>
                  </a:pathLst>
                </a:custGeom>
                <a:solidFill>
                  <a:srgbClr val="10C2FF"/>
                </a:solidFill>
                <a:ln w="6919" cap="flat">
                  <a:noFill/>
                  <a:prstDash val="solid"/>
                  <a:miter/>
                </a:ln>
              </p:spPr>
              <p:txBody>
                <a:bodyPr rtlCol="0" anchor="ctr"/>
                <a:lstStyle/>
                <a:p>
                  <a:endParaRPr lang="en-US"/>
                </a:p>
              </p:txBody>
            </p:sp>
            <p:sp>
              <p:nvSpPr>
                <p:cNvPr id="683" name="Freeform: Shape 682">
                  <a:extLst>
                    <a:ext uri="{FF2B5EF4-FFF2-40B4-BE49-F238E27FC236}">
                      <a16:creationId xmlns:a16="http://schemas.microsoft.com/office/drawing/2014/main" id="{1A4BCAF5-07EF-424B-859A-4E2FF6E7817D}"/>
                    </a:ext>
                  </a:extLst>
                </p:cNvPr>
                <p:cNvSpPr/>
                <p:nvPr/>
              </p:nvSpPr>
              <p:spPr>
                <a:xfrm>
                  <a:off x="2031423" y="4059869"/>
                  <a:ext cx="12578" cy="13976"/>
                </a:xfrm>
                <a:custGeom>
                  <a:avLst/>
                  <a:gdLst>
                    <a:gd name="connsiteX0" fmla="*/ 12579 w 12578"/>
                    <a:gd name="connsiteY0" fmla="*/ 6988 h 13976"/>
                    <a:gd name="connsiteX1" fmla="*/ 6289 w 12578"/>
                    <a:gd name="connsiteY1" fmla="*/ 13976 h 13976"/>
                    <a:gd name="connsiteX2" fmla="*/ 0 w 12578"/>
                    <a:gd name="connsiteY2" fmla="*/ 6988 h 13976"/>
                    <a:gd name="connsiteX3" fmla="*/ 6289 w 12578"/>
                    <a:gd name="connsiteY3" fmla="*/ 0 h 13976"/>
                    <a:gd name="connsiteX4" fmla="*/ 12579 w 12578"/>
                    <a:gd name="connsiteY4" fmla="*/ 6988 h 139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78" h="13976">
                      <a:moveTo>
                        <a:pt x="12579" y="6988"/>
                      </a:moveTo>
                      <a:cubicBezTo>
                        <a:pt x="12579" y="10848"/>
                        <a:pt x="9763" y="13976"/>
                        <a:pt x="6289" y="13976"/>
                      </a:cubicBezTo>
                      <a:cubicBezTo>
                        <a:pt x="2816" y="13976"/>
                        <a:pt x="0" y="10848"/>
                        <a:pt x="0" y="6988"/>
                      </a:cubicBezTo>
                      <a:cubicBezTo>
                        <a:pt x="0" y="3129"/>
                        <a:pt x="2816" y="0"/>
                        <a:pt x="6289" y="0"/>
                      </a:cubicBezTo>
                      <a:cubicBezTo>
                        <a:pt x="9763" y="0"/>
                        <a:pt x="12579" y="3129"/>
                        <a:pt x="12579" y="6988"/>
                      </a:cubicBezTo>
                      <a:close/>
                    </a:path>
                  </a:pathLst>
                </a:custGeom>
                <a:solidFill>
                  <a:srgbClr val="10C2FF"/>
                </a:solidFill>
                <a:ln w="6919" cap="flat">
                  <a:noFill/>
                  <a:prstDash val="solid"/>
                  <a:miter/>
                </a:ln>
              </p:spPr>
              <p:txBody>
                <a:bodyPr rtlCol="0" anchor="ctr"/>
                <a:lstStyle/>
                <a:p>
                  <a:endParaRPr lang="en-US"/>
                </a:p>
              </p:txBody>
            </p:sp>
            <p:sp>
              <p:nvSpPr>
                <p:cNvPr id="684" name="Freeform: Shape 683">
                  <a:extLst>
                    <a:ext uri="{FF2B5EF4-FFF2-40B4-BE49-F238E27FC236}">
                      <a16:creationId xmlns:a16="http://schemas.microsoft.com/office/drawing/2014/main" id="{27F80A1C-9F15-4AE6-8F9C-CA426928B51E}"/>
                    </a:ext>
                  </a:extLst>
                </p:cNvPr>
                <p:cNvSpPr/>
                <p:nvPr/>
              </p:nvSpPr>
              <p:spPr>
                <a:xfrm>
                  <a:off x="2070557" y="4077340"/>
                  <a:ext cx="12578" cy="13976"/>
                </a:xfrm>
                <a:custGeom>
                  <a:avLst/>
                  <a:gdLst>
                    <a:gd name="connsiteX0" fmla="*/ 12579 w 12578"/>
                    <a:gd name="connsiteY0" fmla="*/ 6988 h 13976"/>
                    <a:gd name="connsiteX1" fmla="*/ 6289 w 12578"/>
                    <a:gd name="connsiteY1" fmla="*/ 13976 h 13976"/>
                    <a:gd name="connsiteX2" fmla="*/ 0 w 12578"/>
                    <a:gd name="connsiteY2" fmla="*/ 6988 h 13976"/>
                    <a:gd name="connsiteX3" fmla="*/ 6289 w 12578"/>
                    <a:gd name="connsiteY3" fmla="*/ 0 h 13976"/>
                    <a:gd name="connsiteX4" fmla="*/ 12579 w 12578"/>
                    <a:gd name="connsiteY4" fmla="*/ 6988 h 139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78" h="13976">
                      <a:moveTo>
                        <a:pt x="12579" y="6988"/>
                      </a:moveTo>
                      <a:cubicBezTo>
                        <a:pt x="12579" y="10848"/>
                        <a:pt x="9763" y="13976"/>
                        <a:pt x="6289" y="13976"/>
                      </a:cubicBezTo>
                      <a:cubicBezTo>
                        <a:pt x="2816" y="13976"/>
                        <a:pt x="0" y="10848"/>
                        <a:pt x="0" y="6988"/>
                      </a:cubicBezTo>
                      <a:cubicBezTo>
                        <a:pt x="0" y="3129"/>
                        <a:pt x="2816" y="0"/>
                        <a:pt x="6289" y="0"/>
                      </a:cubicBezTo>
                      <a:cubicBezTo>
                        <a:pt x="9763" y="0"/>
                        <a:pt x="12579" y="3129"/>
                        <a:pt x="12579" y="6988"/>
                      </a:cubicBezTo>
                      <a:close/>
                    </a:path>
                  </a:pathLst>
                </a:custGeom>
                <a:solidFill>
                  <a:srgbClr val="10C2FF"/>
                </a:solidFill>
                <a:ln w="6919" cap="flat">
                  <a:noFill/>
                  <a:prstDash val="solid"/>
                  <a:miter/>
                </a:ln>
              </p:spPr>
              <p:txBody>
                <a:bodyPr rtlCol="0" anchor="ctr"/>
                <a:lstStyle/>
                <a:p>
                  <a:endParaRPr lang="en-US"/>
                </a:p>
              </p:txBody>
            </p:sp>
            <p:sp>
              <p:nvSpPr>
                <p:cNvPr id="685" name="Freeform: Shape 684">
                  <a:extLst>
                    <a:ext uri="{FF2B5EF4-FFF2-40B4-BE49-F238E27FC236}">
                      <a16:creationId xmlns:a16="http://schemas.microsoft.com/office/drawing/2014/main" id="{8345FAC0-2BB8-477E-B852-CAF90333EED6}"/>
                    </a:ext>
                  </a:extLst>
                </p:cNvPr>
                <p:cNvSpPr/>
                <p:nvPr/>
              </p:nvSpPr>
              <p:spPr>
                <a:xfrm>
                  <a:off x="2107595" y="4059869"/>
                  <a:ext cx="12578" cy="13976"/>
                </a:xfrm>
                <a:custGeom>
                  <a:avLst/>
                  <a:gdLst>
                    <a:gd name="connsiteX0" fmla="*/ 12579 w 12578"/>
                    <a:gd name="connsiteY0" fmla="*/ 6988 h 13976"/>
                    <a:gd name="connsiteX1" fmla="*/ 6289 w 12578"/>
                    <a:gd name="connsiteY1" fmla="*/ 13976 h 13976"/>
                    <a:gd name="connsiteX2" fmla="*/ 0 w 12578"/>
                    <a:gd name="connsiteY2" fmla="*/ 6988 h 13976"/>
                    <a:gd name="connsiteX3" fmla="*/ 6289 w 12578"/>
                    <a:gd name="connsiteY3" fmla="*/ 0 h 13976"/>
                    <a:gd name="connsiteX4" fmla="*/ 12579 w 12578"/>
                    <a:gd name="connsiteY4" fmla="*/ 6988 h 139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78" h="13976">
                      <a:moveTo>
                        <a:pt x="12579" y="6988"/>
                      </a:moveTo>
                      <a:cubicBezTo>
                        <a:pt x="12579" y="10848"/>
                        <a:pt x="9763" y="13976"/>
                        <a:pt x="6289" y="13976"/>
                      </a:cubicBezTo>
                      <a:cubicBezTo>
                        <a:pt x="2816" y="13976"/>
                        <a:pt x="0" y="10848"/>
                        <a:pt x="0" y="6988"/>
                      </a:cubicBezTo>
                      <a:cubicBezTo>
                        <a:pt x="0" y="3129"/>
                        <a:pt x="2816" y="0"/>
                        <a:pt x="6289" y="0"/>
                      </a:cubicBezTo>
                      <a:cubicBezTo>
                        <a:pt x="9763" y="0"/>
                        <a:pt x="12579" y="3129"/>
                        <a:pt x="12579" y="6988"/>
                      </a:cubicBezTo>
                      <a:close/>
                    </a:path>
                  </a:pathLst>
                </a:custGeom>
                <a:solidFill>
                  <a:srgbClr val="10C2FF"/>
                </a:solidFill>
                <a:ln w="6919" cap="flat">
                  <a:noFill/>
                  <a:prstDash val="solid"/>
                  <a:miter/>
                </a:ln>
              </p:spPr>
              <p:txBody>
                <a:bodyPr rtlCol="0" anchor="ctr"/>
                <a:lstStyle/>
                <a:p>
                  <a:endParaRPr lang="en-US"/>
                </a:p>
              </p:txBody>
            </p:sp>
            <p:sp>
              <p:nvSpPr>
                <p:cNvPr id="686" name="Freeform: Shape 685">
                  <a:extLst>
                    <a:ext uri="{FF2B5EF4-FFF2-40B4-BE49-F238E27FC236}">
                      <a16:creationId xmlns:a16="http://schemas.microsoft.com/office/drawing/2014/main" id="{AD4C99C7-3A63-4F3D-B34A-BE8C01ACDF0A}"/>
                    </a:ext>
                  </a:extLst>
                </p:cNvPr>
                <p:cNvSpPr/>
                <p:nvPr/>
              </p:nvSpPr>
              <p:spPr>
                <a:xfrm>
                  <a:off x="2136945" y="4000469"/>
                  <a:ext cx="23760" cy="25157"/>
                </a:xfrm>
                <a:custGeom>
                  <a:avLst/>
                  <a:gdLst>
                    <a:gd name="connsiteX0" fmla="*/ 23760 w 23760"/>
                    <a:gd name="connsiteY0" fmla="*/ 12579 h 25157"/>
                    <a:gd name="connsiteX1" fmla="*/ 11880 w 23760"/>
                    <a:gd name="connsiteY1" fmla="*/ 25158 h 25157"/>
                    <a:gd name="connsiteX2" fmla="*/ 0 w 23760"/>
                    <a:gd name="connsiteY2" fmla="*/ 12579 h 25157"/>
                    <a:gd name="connsiteX3" fmla="*/ 11880 w 23760"/>
                    <a:gd name="connsiteY3" fmla="*/ 0 h 25157"/>
                    <a:gd name="connsiteX4" fmla="*/ 23760 w 23760"/>
                    <a:gd name="connsiteY4" fmla="*/ 12579 h 25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0" h="25157">
                      <a:moveTo>
                        <a:pt x="23760" y="12579"/>
                      </a:moveTo>
                      <a:cubicBezTo>
                        <a:pt x="23760" y="19526"/>
                        <a:pt x="18441" y="25158"/>
                        <a:pt x="11880" y="25158"/>
                      </a:cubicBezTo>
                      <a:cubicBezTo>
                        <a:pt x="5319" y="25158"/>
                        <a:pt x="0" y="19526"/>
                        <a:pt x="0" y="12579"/>
                      </a:cubicBezTo>
                      <a:cubicBezTo>
                        <a:pt x="0" y="5632"/>
                        <a:pt x="5319" y="0"/>
                        <a:pt x="11880" y="0"/>
                      </a:cubicBezTo>
                      <a:cubicBezTo>
                        <a:pt x="18441" y="0"/>
                        <a:pt x="23760" y="5632"/>
                        <a:pt x="23760" y="12579"/>
                      </a:cubicBezTo>
                      <a:close/>
                    </a:path>
                  </a:pathLst>
                </a:custGeom>
                <a:solidFill>
                  <a:srgbClr val="D40005"/>
                </a:solidFill>
                <a:ln w="6919" cap="flat">
                  <a:noFill/>
                  <a:prstDash val="solid"/>
                  <a:miter/>
                </a:ln>
              </p:spPr>
              <p:txBody>
                <a:bodyPr rtlCol="0" anchor="ctr"/>
                <a:lstStyle/>
                <a:p>
                  <a:endParaRPr lang="en-US"/>
                </a:p>
              </p:txBody>
            </p:sp>
            <p:sp>
              <p:nvSpPr>
                <p:cNvPr id="687" name="Freeform: Shape 686">
                  <a:extLst>
                    <a:ext uri="{FF2B5EF4-FFF2-40B4-BE49-F238E27FC236}">
                      <a16:creationId xmlns:a16="http://schemas.microsoft.com/office/drawing/2014/main" id="{B0D5DB53-2770-436D-AEE3-1DD412EF108B}"/>
                    </a:ext>
                  </a:extLst>
                </p:cNvPr>
                <p:cNvSpPr/>
                <p:nvPr/>
              </p:nvSpPr>
              <p:spPr>
                <a:xfrm>
                  <a:off x="1991590" y="4000469"/>
                  <a:ext cx="23760" cy="25157"/>
                </a:xfrm>
                <a:custGeom>
                  <a:avLst/>
                  <a:gdLst>
                    <a:gd name="connsiteX0" fmla="*/ 23760 w 23760"/>
                    <a:gd name="connsiteY0" fmla="*/ 12579 h 25157"/>
                    <a:gd name="connsiteX1" fmla="*/ 11880 w 23760"/>
                    <a:gd name="connsiteY1" fmla="*/ 25158 h 25157"/>
                    <a:gd name="connsiteX2" fmla="*/ 0 w 23760"/>
                    <a:gd name="connsiteY2" fmla="*/ 12579 h 25157"/>
                    <a:gd name="connsiteX3" fmla="*/ 11880 w 23760"/>
                    <a:gd name="connsiteY3" fmla="*/ 0 h 25157"/>
                    <a:gd name="connsiteX4" fmla="*/ 23760 w 23760"/>
                    <a:gd name="connsiteY4" fmla="*/ 12579 h 25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0" h="25157">
                      <a:moveTo>
                        <a:pt x="23760" y="12579"/>
                      </a:moveTo>
                      <a:cubicBezTo>
                        <a:pt x="23760" y="19526"/>
                        <a:pt x="18441" y="25158"/>
                        <a:pt x="11880" y="25158"/>
                      </a:cubicBezTo>
                      <a:cubicBezTo>
                        <a:pt x="5319" y="25158"/>
                        <a:pt x="0" y="19526"/>
                        <a:pt x="0" y="12579"/>
                      </a:cubicBezTo>
                      <a:cubicBezTo>
                        <a:pt x="0" y="5632"/>
                        <a:pt x="5319" y="0"/>
                        <a:pt x="11880" y="0"/>
                      </a:cubicBezTo>
                      <a:cubicBezTo>
                        <a:pt x="18441" y="0"/>
                        <a:pt x="23760" y="5632"/>
                        <a:pt x="23760" y="12579"/>
                      </a:cubicBezTo>
                      <a:close/>
                    </a:path>
                  </a:pathLst>
                </a:custGeom>
                <a:solidFill>
                  <a:srgbClr val="FFF904"/>
                </a:solidFill>
                <a:ln w="6919" cap="flat">
                  <a:noFill/>
                  <a:prstDash val="solid"/>
                  <a:miter/>
                </a:ln>
              </p:spPr>
              <p:txBody>
                <a:bodyPr rtlCol="0" anchor="ctr"/>
                <a:lstStyle/>
                <a:p>
                  <a:endParaRPr lang="en-US"/>
                </a:p>
              </p:txBody>
            </p:sp>
            <p:sp>
              <p:nvSpPr>
                <p:cNvPr id="688" name="Freeform: Shape 687">
                  <a:extLst>
                    <a:ext uri="{FF2B5EF4-FFF2-40B4-BE49-F238E27FC236}">
                      <a16:creationId xmlns:a16="http://schemas.microsoft.com/office/drawing/2014/main" id="{3D8905A2-4AC0-48E7-BBAD-30C962D7FF9C}"/>
                    </a:ext>
                  </a:extLst>
                </p:cNvPr>
                <p:cNvSpPr/>
                <p:nvPr/>
              </p:nvSpPr>
              <p:spPr>
                <a:xfrm>
                  <a:off x="2064268" y="4025627"/>
                  <a:ext cx="23760" cy="25157"/>
                </a:xfrm>
                <a:custGeom>
                  <a:avLst/>
                  <a:gdLst>
                    <a:gd name="connsiteX0" fmla="*/ 23760 w 23760"/>
                    <a:gd name="connsiteY0" fmla="*/ 12579 h 25157"/>
                    <a:gd name="connsiteX1" fmla="*/ 11880 w 23760"/>
                    <a:gd name="connsiteY1" fmla="*/ 25158 h 25157"/>
                    <a:gd name="connsiteX2" fmla="*/ 0 w 23760"/>
                    <a:gd name="connsiteY2" fmla="*/ 12579 h 25157"/>
                    <a:gd name="connsiteX3" fmla="*/ 11880 w 23760"/>
                    <a:gd name="connsiteY3" fmla="*/ 0 h 25157"/>
                    <a:gd name="connsiteX4" fmla="*/ 23760 w 23760"/>
                    <a:gd name="connsiteY4" fmla="*/ 12579 h 25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0" h="25157">
                      <a:moveTo>
                        <a:pt x="23760" y="12579"/>
                      </a:moveTo>
                      <a:cubicBezTo>
                        <a:pt x="23760" y="19526"/>
                        <a:pt x="18441" y="25158"/>
                        <a:pt x="11880" y="25158"/>
                      </a:cubicBezTo>
                      <a:cubicBezTo>
                        <a:pt x="5319" y="25158"/>
                        <a:pt x="0" y="19526"/>
                        <a:pt x="0" y="12579"/>
                      </a:cubicBezTo>
                      <a:cubicBezTo>
                        <a:pt x="0" y="5632"/>
                        <a:pt x="5319" y="0"/>
                        <a:pt x="11880" y="0"/>
                      </a:cubicBezTo>
                      <a:cubicBezTo>
                        <a:pt x="18441" y="0"/>
                        <a:pt x="23760" y="5632"/>
                        <a:pt x="23760" y="12579"/>
                      </a:cubicBezTo>
                      <a:close/>
                    </a:path>
                  </a:pathLst>
                </a:custGeom>
                <a:solidFill>
                  <a:srgbClr val="D40005"/>
                </a:solidFill>
                <a:ln w="6919" cap="flat">
                  <a:noFill/>
                  <a:prstDash val="solid"/>
                  <a:miter/>
                </a:ln>
              </p:spPr>
              <p:txBody>
                <a:bodyPr rtlCol="0" anchor="ctr"/>
                <a:lstStyle/>
                <a:p>
                  <a:endParaRPr lang="en-US"/>
                </a:p>
              </p:txBody>
            </p:sp>
            <p:sp>
              <p:nvSpPr>
                <p:cNvPr id="689" name="Freeform: Shape 688">
                  <a:extLst>
                    <a:ext uri="{FF2B5EF4-FFF2-40B4-BE49-F238E27FC236}">
                      <a16:creationId xmlns:a16="http://schemas.microsoft.com/office/drawing/2014/main" id="{0501E45F-5D58-4063-8BE8-EEC2ADE56A08}"/>
                    </a:ext>
                  </a:extLst>
                </p:cNvPr>
                <p:cNvSpPr/>
                <p:nvPr/>
              </p:nvSpPr>
              <p:spPr>
                <a:xfrm>
                  <a:off x="2093618" y="3964829"/>
                  <a:ext cx="23760" cy="25157"/>
                </a:xfrm>
                <a:custGeom>
                  <a:avLst/>
                  <a:gdLst>
                    <a:gd name="connsiteX0" fmla="*/ 23760 w 23760"/>
                    <a:gd name="connsiteY0" fmla="*/ 12579 h 25157"/>
                    <a:gd name="connsiteX1" fmla="*/ 11880 w 23760"/>
                    <a:gd name="connsiteY1" fmla="*/ 25158 h 25157"/>
                    <a:gd name="connsiteX2" fmla="*/ 0 w 23760"/>
                    <a:gd name="connsiteY2" fmla="*/ 12579 h 25157"/>
                    <a:gd name="connsiteX3" fmla="*/ 11880 w 23760"/>
                    <a:gd name="connsiteY3" fmla="*/ 0 h 25157"/>
                    <a:gd name="connsiteX4" fmla="*/ 23760 w 23760"/>
                    <a:gd name="connsiteY4" fmla="*/ 12579 h 25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0" h="25157">
                      <a:moveTo>
                        <a:pt x="23760" y="12579"/>
                      </a:moveTo>
                      <a:cubicBezTo>
                        <a:pt x="23760" y="19526"/>
                        <a:pt x="18441" y="25158"/>
                        <a:pt x="11880" y="25158"/>
                      </a:cubicBezTo>
                      <a:cubicBezTo>
                        <a:pt x="5319" y="25158"/>
                        <a:pt x="0" y="19526"/>
                        <a:pt x="0" y="12579"/>
                      </a:cubicBezTo>
                      <a:cubicBezTo>
                        <a:pt x="0" y="5632"/>
                        <a:pt x="5319" y="0"/>
                        <a:pt x="11880" y="0"/>
                      </a:cubicBezTo>
                      <a:cubicBezTo>
                        <a:pt x="18441" y="0"/>
                        <a:pt x="23760" y="5632"/>
                        <a:pt x="23760" y="12579"/>
                      </a:cubicBezTo>
                      <a:close/>
                    </a:path>
                  </a:pathLst>
                </a:custGeom>
                <a:solidFill>
                  <a:srgbClr val="D40005"/>
                </a:solidFill>
                <a:ln w="6919" cap="flat">
                  <a:noFill/>
                  <a:prstDash val="solid"/>
                  <a:miter/>
                </a:ln>
              </p:spPr>
              <p:txBody>
                <a:bodyPr rtlCol="0" anchor="ctr"/>
                <a:lstStyle/>
                <a:p>
                  <a:endParaRPr lang="en-US"/>
                </a:p>
              </p:txBody>
            </p:sp>
            <p:sp>
              <p:nvSpPr>
                <p:cNvPr id="690" name="Freeform: Shape 689">
                  <a:extLst>
                    <a:ext uri="{FF2B5EF4-FFF2-40B4-BE49-F238E27FC236}">
                      <a16:creationId xmlns:a16="http://schemas.microsoft.com/office/drawing/2014/main" id="{C2D0A2A8-8865-4348-B3FC-C434E4236761}"/>
                    </a:ext>
                  </a:extLst>
                </p:cNvPr>
                <p:cNvSpPr/>
                <p:nvPr/>
              </p:nvSpPr>
              <p:spPr>
                <a:xfrm>
                  <a:off x="2136246" y="3929189"/>
                  <a:ext cx="23760" cy="25157"/>
                </a:xfrm>
                <a:custGeom>
                  <a:avLst/>
                  <a:gdLst>
                    <a:gd name="connsiteX0" fmla="*/ 23760 w 23760"/>
                    <a:gd name="connsiteY0" fmla="*/ 12579 h 25157"/>
                    <a:gd name="connsiteX1" fmla="*/ 11880 w 23760"/>
                    <a:gd name="connsiteY1" fmla="*/ 25158 h 25157"/>
                    <a:gd name="connsiteX2" fmla="*/ 0 w 23760"/>
                    <a:gd name="connsiteY2" fmla="*/ 12579 h 25157"/>
                    <a:gd name="connsiteX3" fmla="*/ 11880 w 23760"/>
                    <a:gd name="connsiteY3" fmla="*/ 0 h 25157"/>
                    <a:gd name="connsiteX4" fmla="*/ 23760 w 23760"/>
                    <a:gd name="connsiteY4" fmla="*/ 12579 h 25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0" h="25157">
                      <a:moveTo>
                        <a:pt x="23760" y="12579"/>
                      </a:moveTo>
                      <a:cubicBezTo>
                        <a:pt x="23760" y="19526"/>
                        <a:pt x="18441" y="25158"/>
                        <a:pt x="11880" y="25158"/>
                      </a:cubicBezTo>
                      <a:cubicBezTo>
                        <a:pt x="5319" y="25158"/>
                        <a:pt x="0" y="19526"/>
                        <a:pt x="0" y="12579"/>
                      </a:cubicBezTo>
                      <a:cubicBezTo>
                        <a:pt x="0" y="5632"/>
                        <a:pt x="5319" y="0"/>
                        <a:pt x="11880" y="0"/>
                      </a:cubicBezTo>
                      <a:cubicBezTo>
                        <a:pt x="18441" y="0"/>
                        <a:pt x="23760" y="5632"/>
                        <a:pt x="23760" y="12579"/>
                      </a:cubicBezTo>
                      <a:close/>
                    </a:path>
                  </a:pathLst>
                </a:custGeom>
                <a:solidFill>
                  <a:srgbClr val="D40005"/>
                </a:solidFill>
                <a:ln w="6919" cap="flat">
                  <a:noFill/>
                  <a:prstDash val="solid"/>
                  <a:miter/>
                </a:ln>
              </p:spPr>
              <p:txBody>
                <a:bodyPr rtlCol="0" anchor="ctr"/>
                <a:lstStyle/>
                <a:p>
                  <a:endParaRPr lang="en-US"/>
                </a:p>
              </p:txBody>
            </p:sp>
            <p:sp>
              <p:nvSpPr>
                <p:cNvPr id="691" name="Freeform: Shape 690">
                  <a:extLst>
                    <a:ext uri="{FF2B5EF4-FFF2-40B4-BE49-F238E27FC236}">
                      <a16:creationId xmlns:a16="http://schemas.microsoft.com/office/drawing/2014/main" id="{34F9F2BC-50B1-4873-B57C-8FFE50A36C13}"/>
                    </a:ext>
                  </a:extLst>
                </p:cNvPr>
                <p:cNvSpPr/>
                <p:nvPr/>
              </p:nvSpPr>
              <p:spPr>
                <a:xfrm>
                  <a:off x="2064268" y="3902633"/>
                  <a:ext cx="23760" cy="25157"/>
                </a:xfrm>
                <a:custGeom>
                  <a:avLst/>
                  <a:gdLst>
                    <a:gd name="connsiteX0" fmla="*/ 23760 w 23760"/>
                    <a:gd name="connsiteY0" fmla="*/ 12579 h 25157"/>
                    <a:gd name="connsiteX1" fmla="*/ 11880 w 23760"/>
                    <a:gd name="connsiteY1" fmla="*/ 25158 h 25157"/>
                    <a:gd name="connsiteX2" fmla="*/ 0 w 23760"/>
                    <a:gd name="connsiteY2" fmla="*/ 12579 h 25157"/>
                    <a:gd name="connsiteX3" fmla="*/ 11880 w 23760"/>
                    <a:gd name="connsiteY3" fmla="*/ 0 h 25157"/>
                    <a:gd name="connsiteX4" fmla="*/ 23760 w 23760"/>
                    <a:gd name="connsiteY4" fmla="*/ 12579 h 25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0" h="25157">
                      <a:moveTo>
                        <a:pt x="23760" y="12579"/>
                      </a:moveTo>
                      <a:cubicBezTo>
                        <a:pt x="23760" y="19526"/>
                        <a:pt x="18441" y="25158"/>
                        <a:pt x="11880" y="25158"/>
                      </a:cubicBezTo>
                      <a:cubicBezTo>
                        <a:pt x="5319" y="25158"/>
                        <a:pt x="0" y="19526"/>
                        <a:pt x="0" y="12579"/>
                      </a:cubicBezTo>
                      <a:cubicBezTo>
                        <a:pt x="0" y="5632"/>
                        <a:pt x="5319" y="0"/>
                        <a:pt x="11880" y="0"/>
                      </a:cubicBezTo>
                      <a:cubicBezTo>
                        <a:pt x="18441" y="0"/>
                        <a:pt x="23760" y="5632"/>
                        <a:pt x="23760" y="12579"/>
                      </a:cubicBezTo>
                      <a:close/>
                    </a:path>
                  </a:pathLst>
                </a:custGeom>
                <a:solidFill>
                  <a:srgbClr val="D40005"/>
                </a:solidFill>
                <a:ln w="6919" cap="flat">
                  <a:noFill/>
                  <a:prstDash val="solid"/>
                  <a:miter/>
                </a:ln>
              </p:spPr>
              <p:txBody>
                <a:bodyPr rtlCol="0" anchor="ctr"/>
                <a:lstStyle/>
                <a:p>
                  <a:endParaRPr lang="en-US"/>
                </a:p>
              </p:txBody>
            </p:sp>
            <p:sp>
              <p:nvSpPr>
                <p:cNvPr id="692" name="Freeform: Shape 691">
                  <a:extLst>
                    <a:ext uri="{FF2B5EF4-FFF2-40B4-BE49-F238E27FC236}">
                      <a16:creationId xmlns:a16="http://schemas.microsoft.com/office/drawing/2014/main" id="{A4438291-62B0-4709-BB14-87E8A3D8174E}"/>
                    </a:ext>
                  </a:extLst>
                </p:cNvPr>
                <p:cNvSpPr/>
                <p:nvPr/>
              </p:nvSpPr>
              <p:spPr>
                <a:xfrm>
                  <a:off x="2035616" y="3965528"/>
                  <a:ext cx="23760" cy="25157"/>
                </a:xfrm>
                <a:custGeom>
                  <a:avLst/>
                  <a:gdLst>
                    <a:gd name="connsiteX0" fmla="*/ 23760 w 23760"/>
                    <a:gd name="connsiteY0" fmla="*/ 12579 h 25157"/>
                    <a:gd name="connsiteX1" fmla="*/ 11880 w 23760"/>
                    <a:gd name="connsiteY1" fmla="*/ 25158 h 25157"/>
                    <a:gd name="connsiteX2" fmla="*/ 0 w 23760"/>
                    <a:gd name="connsiteY2" fmla="*/ 12579 h 25157"/>
                    <a:gd name="connsiteX3" fmla="*/ 11880 w 23760"/>
                    <a:gd name="connsiteY3" fmla="*/ 0 h 25157"/>
                    <a:gd name="connsiteX4" fmla="*/ 23760 w 23760"/>
                    <a:gd name="connsiteY4" fmla="*/ 12579 h 25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0" h="25157">
                      <a:moveTo>
                        <a:pt x="23760" y="12579"/>
                      </a:moveTo>
                      <a:cubicBezTo>
                        <a:pt x="23760" y="19526"/>
                        <a:pt x="18441" y="25158"/>
                        <a:pt x="11880" y="25158"/>
                      </a:cubicBezTo>
                      <a:cubicBezTo>
                        <a:pt x="5319" y="25158"/>
                        <a:pt x="0" y="19526"/>
                        <a:pt x="0" y="12579"/>
                      </a:cubicBezTo>
                      <a:cubicBezTo>
                        <a:pt x="0" y="5632"/>
                        <a:pt x="5319" y="0"/>
                        <a:pt x="11880" y="0"/>
                      </a:cubicBezTo>
                      <a:cubicBezTo>
                        <a:pt x="18441" y="0"/>
                        <a:pt x="23760" y="5632"/>
                        <a:pt x="23760" y="12579"/>
                      </a:cubicBezTo>
                      <a:close/>
                    </a:path>
                  </a:pathLst>
                </a:custGeom>
                <a:solidFill>
                  <a:srgbClr val="D40005"/>
                </a:solidFill>
                <a:ln w="6919" cap="flat">
                  <a:noFill/>
                  <a:prstDash val="solid"/>
                  <a:miter/>
                </a:ln>
              </p:spPr>
              <p:txBody>
                <a:bodyPr rtlCol="0" anchor="ctr"/>
                <a:lstStyle/>
                <a:p>
                  <a:endParaRPr lang="en-US"/>
                </a:p>
              </p:txBody>
            </p:sp>
            <p:sp>
              <p:nvSpPr>
                <p:cNvPr id="693" name="Freeform: Shape 692">
                  <a:extLst>
                    <a:ext uri="{FF2B5EF4-FFF2-40B4-BE49-F238E27FC236}">
                      <a16:creationId xmlns:a16="http://schemas.microsoft.com/office/drawing/2014/main" id="{9E92A5B6-7C34-40B4-9E63-40E3D3518B55}"/>
                    </a:ext>
                  </a:extLst>
                </p:cNvPr>
                <p:cNvSpPr/>
                <p:nvPr/>
              </p:nvSpPr>
              <p:spPr>
                <a:xfrm>
                  <a:off x="1992289" y="3929888"/>
                  <a:ext cx="23760" cy="25157"/>
                </a:xfrm>
                <a:custGeom>
                  <a:avLst/>
                  <a:gdLst>
                    <a:gd name="connsiteX0" fmla="*/ 23760 w 23760"/>
                    <a:gd name="connsiteY0" fmla="*/ 12579 h 25157"/>
                    <a:gd name="connsiteX1" fmla="*/ 11880 w 23760"/>
                    <a:gd name="connsiteY1" fmla="*/ 25158 h 25157"/>
                    <a:gd name="connsiteX2" fmla="*/ 0 w 23760"/>
                    <a:gd name="connsiteY2" fmla="*/ 12579 h 25157"/>
                    <a:gd name="connsiteX3" fmla="*/ 11880 w 23760"/>
                    <a:gd name="connsiteY3" fmla="*/ 0 h 25157"/>
                    <a:gd name="connsiteX4" fmla="*/ 23760 w 23760"/>
                    <a:gd name="connsiteY4" fmla="*/ 12579 h 25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0" h="25157">
                      <a:moveTo>
                        <a:pt x="23760" y="12579"/>
                      </a:moveTo>
                      <a:cubicBezTo>
                        <a:pt x="23760" y="19526"/>
                        <a:pt x="18441" y="25158"/>
                        <a:pt x="11880" y="25158"/>
                      </a:cubicBezTo>
                      <a:cubicBezTo>
                        <a:pt x="5319" y="25158"/>
                        <a:pt x="0" y="19526"/>
                        <a:pt x="0" y="12579"/>
                      </a:cubicBezTo>
                      <a:cubicBezTo>
                        <a:pt x="0" y="5632"/>
                        <a:pt x="5319" y="0"/>
                        <a:pt x="11880" y="0"/>
                      </a:cubicBezTo>
                      <a:cubicBezTo>
                        <a:pt x="18441" y="0"/>
                        <a:pt x="23760" y="5632"/>
                        <a:pt x="23760" y="12579"/>
                      </a:cubicBezTo>
                      <a:close/>
                    </a:path>
                  </a:pathLst>
                </a:custGeom>
                <a:solidFill>
                  <a:srgbClr val="D40005"/>
                </a:solidFill>
                <a:ln w="6919" cap="flat">
                  <a:noFill/>
                  <a:prstDash val="solid"/>
                  <a:miter/>
                </a:ln>
              </p:spPr>
              <p:txBody>
                <a:bodyPr rtlCol="0" anchor="ctr"/>
                <a:lstStyle/>
                <a:p>
                  <a:endParaRPr lang="en-US"/>
                </a:p>
              </p:txBody>
            </p:sp>
            <p:sp>
              <p:nvSpPr>
                <p:cNvPr id="694" name="Freeform: Shape 693">
                  <a:extLst>
                    <a:ext uri="{FF2B5EF4-FFF2-40B4-BE49-F238E27FC236}">
                      <a16:creationId xmlns:a16="http://schemas.microsoft.com/office/drawing/2014/main" id="{14145777-CDFD-49A7-9A82-D1380C952C78}"/>
                    </a:ext>
                  </a:extLst>
                </p:cNvPr>
                <p:cNvSpPr/>
                <p:nvPr/>
              </p:nvSpPr>
              <p:spPr>
                <a:xfrm>
                  <a:off x="1991590" y="4001168"/>
                  <a:ext cx="23760" cy="25157"/>
                </a:xfrm>
                <a:custGeom>
                  <a:avLst/>
                  <a:gdLst>
                    <a:gd name="connsiteX0" fmla="*/ 23760 w 23760"/>
                    <a:gd name="connsiteY0" fmla="*/ 12579 h 25157"/>
                    <a:gd name="connsiteX1" fmla="*/ 11880 w 23760"/>
                    <a:gd name="connsiteY1" fmla="*/ 25158 h 25157"/>
                    <a:gd name="connsiteX2" fmla="*/ 0 w 23760"/>
                    <a:gd name="connsiteY2" fmla="*/ 12579 h 25157"/>
                    <a:gd name="connsiteX3" fmla="*/ 11880 w 23760"/>
                    <a:gd name="connsiteY3" fmla="*/ 0 h 25157"/>
                    <a:gd name="connsiteX4" fmla="*/ 23760 w 23760"/>
                    <a:gd name="connsiteY4" fmla="*/ 12579 h 25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0" h="25157">
                      <a:moveTo>
                        <a:pt x="23760" y="12579"/>
                      </a:moveTo>
                      <a:cubicBezTo>
                        <a:pt x="23760" y="19526"/>
                        <a:pt x="18441" y="25158"/>
                        <a:pt x="11880" y="25158"/>
                      </a:cubicBezTo>
                      <a:cubicBezTo>
                        <a:pt x="5319" y="25158"/>
                        <a:pt x="0" y="19526"/>
                        <a:pt x="0" y="12579"/>
                      </a:cubicBezTo>
                      <a:cubicBezTo>
                        <a:pt x="0" y="5632"/>
                        <a:pt x="5319" y="0"/>
                        <a:pt x="11880" y="0"/>
                      </a:cubicBezTo>
                      <a:cubicBezTo>
                        <a:pt x="18441" y="0"/>
                        <a:pt x="23760" y="5632"/>
                        <a:pt x="23760" y="12579"/>
                      </a:cubicBezTo>
                      <a:close/>
                    </a:path>
                  </a:pathLst>
                </a:custGeom>
                <a:solidFill>
                  <a:srgbClr val="D40005"/>
                </a:solidFill>
                <a:ln w="6919" cap="flat">
                  <a:noFill/>
                  <a:prstDash val="solid"/>
                  <a:miter/>
                </a:ln>
              </p:spPr>
              <p:txBody>
                <a:bodyPr rtlCol="0" anchor="ctr"/>
                <a:lstStyle/>
                <a:p>
                  <a:endParaRPr lang="en-US"/>
                </a:p>
              </p:txBody>
            </p:sp>
          </p:grpSp>
          <p:grpSp>
            <p:nvGrpSpPr>
              <p:cNvPr id="697" name="Graphic 527">
                <a:extLst>
                  <a:ext uri="{FF2B5EF4-FFF2-40B4-BE49-F238E27FC236}">
                    <a16:creationId xmlns:a16="http://schemas.microsoft.com/office/drawing/2014/main" id="{CDBAD254-869C-4140-838A-903F53BB74D8}"/>
                  </a:ext>
                </a:extLst>
              </p:cNvPr>
              <p:cNvGrpSpPr/>
              <p:nvPr/>
            </p:nvGrpSpPr>
            <p:grpSpPr>
              <a:xfrm>
                <a:off x="2794333" y="4205224"/>
                <a:ext cx="120197" cy="102727"/>
                <a:chOff x="2034917" y="4205224"/>
                <a:chExt cx="120197" cy="102727"/>
              </a:xfrm>
            </p:grpSpPr>
            <p:sp>
              <p:nvSpPr>
                <p:cNvPr id="698" name="Freeform: Shape 697">
                  <a:extLst>
                    <a:ext uri="{FF2B5EF4-FFF2-40B4-BE49-F238E27FC236}">
                      <a16:creationId xmlns:a16="http://schemas.microsoft.com/office/drawing/2014/main" id="{F7E4185E-3BC4-414E-AC7A-76FE262AF8D7}"/>
                    </a:ext>
                  </a:extLst>
                </p:cNvPr>
                <p:cNvSpPr/>
                <p:nvPr/>
              </p:nvSpPr>
              <p:spPr>
                <a:xfrm>
                  <a:off x="2053785" y="4226888"/>
                  <a:ext cx="82461" cy="70581"/>
                </a:xfrm>
                <a:custGeom>
                  <a:avLst/>
                  <a:gdLst>
                    <a:gd name="connsiteX0" fmla="*/ 0 w 82461"/>
                    <a:gd name="connsiteY0" fmla="*/ 70581 h 70581"/>
                    <a:gd name="connsiteX1" fmla="*/ 82461 w 82461"/>
                    <a:gd name="connsiteY1" fmla="*/ 70581 h 70581"/>
                    <a:gd name="connsiteX2" fmla="*/ 41231 w 82461"/>
                    <a:gd name="connsiteY2" fmla="*/ 0 h 70581"/>
                    <a:gd name="connsiteX3" fmla="*/ 0 w 82461"/>
                    <a:gd name="connsiteY3" fmla="*/ 70581 h 70581"/>
                  </a:gdLst>
                  <a:ahLst/>
                  <a:cxnLst>
                    <a:cxn ang="0">
                      <a:pos x="connsiteX0" y="connsiteY0"/>
                    </a:cxn>
                    <a:cxn ang="0">
                      <a:pos x="connsiteX1" y="connsiteY1"/>
                    </a:cxn>
                    <a:cxn ang="0">
                      <a:pos x="connsiteX2" y="connsiteY2"/>
                    </a:cxn>
                    <a:cxn ang="0">
                      <a:pos x="connsiteX3" y="connsiteY3"/>
                    </a:cxn>
                  </a:cxnLst>
                  <a:rect l="l" t="t" r="r" b="b"/>
                  <a:pathLst>
                    <a:path w="82461" h="70581">
                      <a:moveTo>
                        <a:pt x="0" y="70581"/>
                      </a:moveTo>
                      <a:lnTo>
                        <a:pt x="82461" y="70581"/>
                      </a:lnTo>
                      <a:lnTo>
                        <a:pt x="41231" y="0"/>
                      </a:lnTo>
                      <a:lnTo>
                        <a:pt x="0" y="70581"/>
                      </a:lnTo>
                      <a:close/>
                    </a:path>
                  </a:pathLst>
                </a:custGeom>
                <a:solidFill>
                  <a:srgbClr val="FFB600"/>
                </a:solidFill>
                <a:ln w="6919" cap="flat">
                  <a:noFill/>
                  <a:prstDash val="solid"/>
                  <a:miter/>
                </a:ln>
              </p:spPr>
              <p:txBody>
                <a:bodyPr rtlCol="0" anchor="ctr"/>
                <a:lstStyle/>
                <a:p>
                  <a:endParaRPr lang="en-US"/>
                </a:p>
              </p:txBody>
            </p:sp>
            <p:sp>
              <p:nvSpPr>
                <p:cNvPr id="699" name="Freeform: Shape 698">
                  <a:extLst>
                    <a:ext uri="{FF2B5EF4-FFF2-40B4-BE49-F238E27FC236}">
                      <a16:creationId xmlns:a16="http://schemas.microsoft.com/office/drawing/2014/main" id="{286F9B09-9606-460B-A8D3-513CB6DC380E}"/>
                    </a:ext>
                  </a:extLst>
                </p:cNvPr>
                <p:cNvSpPr/>
                <p:nvPr/>
              </p:nvSpPr>
              <p:spPr>
                <a:xfrm>
                  <a:off x="2034917" y="4205224"/>
                  <a:ext cx="120197" cy="102727"/>
                </a:xfrm>
                <a:custGeom>
                  <a:avLst/>
                  <a:gdLst>
                    <a:gd name="connsiteX0" fmla="*/ 120198 w 120197"/>
                    <a:gd name="connsiteY0" fmla="*/ 102727 h 102727"/>
                    <a:gd name="connsiteX1" fmla="*/ 0 w 120197"/>
                    <a:gd name="connsiteY1" fmla="*/ 102727 h 102727"/>
                    <a:gd name="connsiteX2" fmla="*/ 60099 w 120197"/>
                    <a:gd name="connsiteY2" fmla="*/ 0 h 102727"/>
                    <a:gd name="connsiteX3" fmla="*/ 120198 w 120197"/>
                    <a:gd name="connsiteY3" fmla="*/ 102727 h 102727"/>
                    <a:gd name="connsiteX4" fmla="*/ 18868 w 120197"/>
                    <a:gd name="connsiteY4" fmla="*/ 92245 h 102727"/>
                    <a:gd name="connsiteX5" fmla="*/ 101330 w 120197"/>
                    <a:gd name="connsiteY5" fmla="*/ 92245 h 102727"/>
                    <a:gd name="connsiteX6" fmla="*/ 60099 w 120197"/>
                    <a:gd name="connsiteY6" fmla="*/ 21664 h 102727"/>
                    <a:gd name="connsiteX7" fmla="*/ 18868 w 120197"/>
                    <a:gd name="connsiteY7" fmla="*/ 92245 h 102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0197" h="102727">
                      <a:moveTo>
                        <a:pt x="120198" y="102727"/>
                      </a:moveTo>
                      <a:lnTo>
                        <a:pt x="0" y="102727"/>
                      </a:lnTo>
                      <a:lnTo>
                        <a:pt x="60099" y="0"/>
                      </a:lnTo>
                      <a:lnTo>
                        <a:pt x="120198" y="102727"/>
                      </a:lnTo>
                      <a:close/>
                      <a:moveTo>
                        <a:pt x="18868" y="92245"/>
                      </a:moveTo>
                      <a:lnTo>
                        <a:pt x="101330" y="92245"/>
                      </a:lnTo>
                      <a:lnTo>
                        <a:pt x="60099" y="21664"/>
                      </a:lnTo>
                      <a:lnTo>
                        <a:pt x="18868" y="92245"/>
                      </a:lnTo>
                      <a:close/>
                    </a:path>
                  </a:pathLst>
                </a:custGeom>
                <a:solidFill>
                  <a:srgbClr val="161415"/>
                </a:solidFill>
                <a:ln w="6919" cap="flat">
                  <a:noFill/>
                  <a:prstDash val="solid"/>
                  <a:miter/>
                </a:ln>
              </p:spPr>
              <p:txBody>
                <a:bodyPr rtlCol="0" anchor="ctr"/>
                <a:lstStyle/>
                <a:p>
                  <a:endParaRPr lang="en-US"/>
                </a:p>
              </p:txBody>
            </p:sp>
            <p:sp>
              <p:nvSpPr>
                <p:cNvPr id="700" name="Freeform: Shape 699">
                  <a:extLst>
                    <a:ext uri="{FF2B5EF4-FFF2-40B4-BE49-F238E27FC236}">
                      <a16:creationId xmlns:a16="http://schemas.microsoft.com/office/drawing/2014/main" id="{61001136-B20F-41A5-BE4C-EB2C28362F75}"/>
                    </a:ext>
                  </a:extLst>
                </p:cNvPr>
                <p:cNvSpPr/>
                <p:nvPr/>
              </p:nvSpPr>
              <p:spPr>
                <a:xfrm>
                  <a:off x="2088726" y="4253443"/>
                  <a:ext cx="13277" cy="37736"/>
                </a:xfrm>
                <a:custGeom>
                  <a:avLst/>
                  <a:gdLst>
                    <a:gd name="connsiteX0" fmla="*/ 9784 w 13277"/>
                    <a:gd name="connsiteY0" fmla="*/ 24459 h 37736"/>
                    <a:gd name="connsiteX1" fmla="*/ 2795 w 13277"/>
                    <a:gd name="connsiteY1" fmla="*/ 24459 h 37736"/>
                    <a:gd name="connsiteX2" fmla="*/ 0 w 13277"/>
                    <a:gd name="connsiteY2" fmla="*/ 0 h 37736"/>
                    <a:gd name="connsiteX3" fmla="*/ 13278 w 13277"/>
                    <a:gd name="connsiteY3" fmla="*/ 0 h 37736"/>
                    <a:gd name="connsiteX4" fmla="*/ 9784 w 13277"/>
                    <a:gd name="connsiteY4" fmla="*/ 24459 h 37736"/>
                    <a:gd name="connsiteX5" fmla="*/ 11880 w 13277"/>
                    <a:gd name="connsiteY5" fmla="*/ 37736 h 37736"/>
                    <a:gd name="connsiteX6" fmla="*/ 699 w 13277"/>
                    <a:gd name="connsiteY6" fmla="*/ 37736 h 37736"/>
                    <a:gd name="connsiteX7" fmla="*/ 699 w 13277"/>
                    <a:gd name="connsiteY7" fmla="*/ 27254 h 37736"/>
                    <a:gd name="connsiteX8" fmla="*/ 11880 w 13277"/>
                    <a:gd name="connsiteY8" fmla="*/ 27254 h 37736"/>
                    <a:gd name="connsiteX9" fmla="*/ 11880 w 13277"/>
                    <a:gd name="connsiteY9" fmla="*/ 37736 h 37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277" h="37736">
                      <a:moveTo>
                        <a:pt x="9784" y="24459"/>
                      </a:moveTo>
                      <a:lnTo>
                        <a:pt x="2795" y="24459"/>
                      </a:lnTo>
                      <a:lnTo>
                        <a:pt x="0" y="0"/>
                      </a:lnTo>
                      <a:lnTo>
                        <a:pt x="13278" y="0"/>
                      </a:lnTo>
                      <a:lnTo>
                        <a:pt x="9784" y="24459"/>
                      </a:lnTo>
                      <a:close/>
                      <a:moveTo>
                        <a:pt x="11880" y="37736"/>
                      </a:moveTo>
                      <a:lnTo>
                        <a:pt x="699" y="37736"/>
                      </a:lnTo>
                      <a:lnTo>
                        <a:pt x="699" y="27254"/>
                      </a:lnTo>
                      <a:lnTo>
                        <a:pt x="11880" y="27254"/>
                      </a:lnTo>
                      <a:lnTo>
                        <a:pt x="11880" y="37736"/>
                      </a:lnTo>
                      <a:close/>
                    </a:path>
                  </a:pathLst>
                </a:custGeom>
                <a:solidFill>
                  <a:srgbClr val="161415"/>
                </a:solidFill>
                <a:ln w="6919" cap="flat">
                  <a:noFill/>
                  <a:prstDash val="solid"/>
                  <a:miter/>
                </a:ln>
              </p:spPr>
              <p:txBody>
                <a:bodyPr rtlCol="0" anchor="ctr"/>
                <a:lstStyle/>
                <a:p>
                  <a:endParaRPr lang="en-US"/>
                </a:p>
              </p:txBody>
            </p:sp>
          </p:grpSp>
        </p:grpSp>
        <p:grpSp>
          <p:nvGrpSpPr>
            <p:cNvPr id="704" name="Graphic 527">
              <a:extLst>
                <a:ext uri="{FF2B5EF4-FFF2-40B4-BE49-F238E27FC236}">
                  <a16:creationId xmlns:a16="http://schemas.microsoft.com/office/drawing/2014/main" id="{D7936904-414D-46B7-B0A8-343F509F7645}"/>
                </a:ext>
              </a:extLst>
            </p:cNvPr>
            <p:cNvGrpSpPr/>
            <p:nvPr/>
          </p:nvGrpSpPr>
          <p:grpSpPr>
            <a:xfrm rot="20708837" flipH="1">
              <a:off x="2785477" y="3452785"/>
              <a:ext cx="227957" cy="302988"/>
              <a:chOff x="1723799" y="3500412"/>
              <a:chExt cx="227957" cy="302988"/>
            </a:xfrm>
            <a:solidFill>
              <a:srgbClr val="09005D"/>
            </a:solidFill>
          </p:grpSpPr>
          <p:sp>
            <p:nvSpPr>
              <p:cNvPr id="705" name="Freeform: Shape 704">
                <a:extLst>
                  <a:ext uri="{FF2B5EF4-FFF2-40B4-BE49-F238E27FC236}">
                    <a16:creationId xmlns:a16="http://schemas.microsoft.com/office/drawing/2014/main" id="{9AD97728-E865-4F98-A235-337D22BA52FC}"/>
                  </a:ext>
                </a:extLst>
              </p:cNvPr>
              <p:cNvSpPr/>
              <p:nvPr/>
            </p:nvSpPr>
            <p:spPr>
              <a:xfrm>
                <a:off x="1723799" y="3500412"/>
                <a:ext cx="214767" cy="281723"/>
              </a:xfrm>
              <a:custGeom>
                <a:avLst/>
                <a:gdLst>
                  <a:gd name="connsiteX0" fmla="*/ 212583 w 214767"/>
                  <a:gd name="connsiteY0" fmla="*/ 280626 h 281723"/>
                  <a:gd name="connsiteX1" fmla="*/ 198607 w 214767"/>
                  <a:gd name="connsiteY1" fmla="*/ 275036 h 281723"/>
                  <a:gd name="connsiteX2" fmla="*/ 3635 w 214767"/>
                  <a:gd name="connsiteY2" fmla="*/ 16471 h 281723"/>
                  <a:gd name="connsiteX3" fmla="*/ 2237 w 214767"/>
                  <a:gd name="connsiteY3" fmla="*/ 1097 h 281723"/>
                  <a:gd name="connsiteX4" fmla="*/ 16214 w 214767"/>
                  <a:gd name="connsiteY4" fmla="*/ 6687 h 281723"/>
                  <a:gd name="connsiteX5" fmla="*/ 210487 w 214767"/>
                  <a:gd name="connsiteY5" fmla="*/ 265252 h 281723"/>
                  <a:gd name="connsiteX6" fmla="*/ 212583 w 214767"/>
                  <a:gd name="connsiteY6" fmla="*/ 280626 h 281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767" h="281723">
                    <a:moveTo>
                      <a:pt x="212583" y="280626"/>
                    </a:moveTo>
                    <a:cubicBezTo>
                      <a:pt x="209089" y="283422"/>
                      <a:pt x="202800" y="280626"/>
                      <a:pt x="198607" y="275036"/>
                    </a:cubicBezTo>
                    <a:lnTo>
                      <a:pt x="3635" y="16471"/>
                    </a:lnTo>
                    <a:cubicBezTo>
                      <a:pt x="-558" y="10880"/>
                      <a:pt x="-1257" y="3892"/>
                      <a:pt x="2237" y="1097"/>
                    </a:cubicBezTo>
                    <a:cubicBezTo>
                      <a:pt x="5731" y="-1699"/>
                      <a:pt x="12021" y="1097"/>
                      <a:pt x="16214" y="6687"/>
                    </a:cubicBezTo>
                    <a:lnTo>
                      <a:pt x="210487" y="265252"/>
                    </a:lnTo>
                    <a:cubicBezTo>
                      <a:pt x="215379" y="270843"/>
                      <a:pt x="216078" y="277831"/>
                      <a:pt x="212583" y="280626"/>
                    </a:cubicBezTo>
                    <a:close/>
                  </a:path>
                </a:pathLst>
              </a:custGeom>
              <a:solidFill>
                <a:srgbClr val="09005D"/>
              </a:solidFill>
              <a:ln w="6919" cap="flat">
                <a:noFill/>
                <a:prstDash val="solid"/>
                <a:miter/>
              </a:ln>
            </p:spPr>
            <p:txBody>
              <a:bodyPr rtlCol="0" anchor="ctr"/>
              <a:lstStyle/>
              <a:p>
                <a:endParaRPr lang="en-US"/>
              </a:p>
            </p:txBody>
          </p:sp>
          <p:sp>
            <p:nvSpPr>
              <p:cNvPr id="706" name="Freeform: Shape 705">
                <a:extLst>
                  <a:ext uri="{FF2B5EF4-FFF2-40B4-BE49-F238E27FC236}">
                    <a16:creationId xmlns:a16="http://schemas.microsoft.com/office/drawing/2014/main" id="{92027F21-BA48-4B87-A589-9D2D8F7027F6}"/>
                  </a:ext>
                </a:extLst>
              </p:cNvPr>
              <p:cNvSpPr/>
              <p:nvPr/>
            </p:nvSpPr>
            <p:spPr>
              <a:xfrm>
                <a:off x="1869994" y="3708360"/>
                <a:ext cx="81762" cy="95040"/>
              </a:xfrm>
              <a:custGeom>
                <a:avLst/>
                <a:gdLst>
                  <a:gd name="connsiteX0" fmla="*/ 51713 w 81762"/>
                  <a:gd name="connsiteY0" fmla="*/ 0 h 95040"/>
                  <a:gd name="connsiteX1" fmla="*/ 81762 w 81762"/>
                  <a:gd name="connsiteY1" fmla="*/ 95040 h 95040"/>
                  <a:gd name="connsiteX2" fmla="*/ 0 w 81762"/>
                  <a:gd name="connsiteY2" fmla="*/ 41231 h 95040"/>
                </a:gdLst>
                <a:ahLst/>
                <a:cxnLst>
                  <a:cxn ang="0">
                    <a:pos x="connsiteX0" y="connsiteY0"/>
                  </a:cxn>
                  <a:cxn ang="0">
                    <a:pos x="connsiteX1" y="connsiteY1"/>
                  </a:cxn>
                  <a:cxn ang="0">
                    <a:pos x="connsiteX2" y="connsiteY2"/>
                  </a:cxn>
                </a:cxnLst>
                <a:rect l="l" t="t" r="r" b="b"/>
                <a:pathLst>
                  <a:path w="81762" h="95040">
                    <a:moveTo>
                      <a:pt x="51713" y="0"/>
                    </a:moveTo>
                    <a:lnTo>
                      <a:pt x="81762" y="95040"/>
                    </a:lnTo>
                    <a:lnTo>
                      <a:pt x="0" y="41231"/>
                    </a:lnTo>
                    <a:close/>
                  </a:path>
                </a:pathLst>
              </a:custGeom>
              <a:solidFill>
                <a:srgbClr val="09005D"/>
              </a:solidFill>
              <a:ln w="6919" cap="flat">
                <a:noFill/>
                <a:prstDash val="solid"/>
                <a:miter/>
              </a:ln>
            </p:spPr>
            <p:txBody>
              <a:bodyPr rtlCol="0" anchor="ctr"/>
              <a:lstStyle/>
              <a:p>
                <a:endParaRPr lang="en-US"/>
              </a:p>
            </p:txBody>
          </p:sp>
        </p:grpSp>
      </p:grpSp>
      <p:sp>
        <p:nvSpPr>
          <p:cNvPr id="501" name="Rectangle: Rounded Corners 500" descr="w">
            <a:extLst>
              <a:ext uri="{FF2B5EF4-FFF2-40B4-BE49-F238E27FC236}">
                <a16:creationId xmlns:a16="http://schemas.microsoft.com/office/drawing/2014/main" id="{0F984072-688E-4D58-900E-DA7A9B1CC76D}"/>
              </a:ext>
            </a:extLst>
          </p:cNvPr>
          <p:cNvSpPr/>
          <p:nvPr/>
        </p:nvSpPr>
        <p:spPr>
          <a:xfrm>
            <a:off x="252594" y="1149290"/>
            <a:ext cx="1951755" cy="2957159"/>
          </a:xfrm>
          <a:prstGeom prst="roundRect">
            <a:avLst/>
          </a:prstGeom>
          <a:solidFill>
            <a:srgbClr val="448DF0">
              <a:alpha val="60000"/>
            </a:srgbClr>
          </a:solidFill>
          <a:ln>
            <a:noFill/>
          </a:ln>
          <a:effectLst>
            <a:outerShdw blurRad="50800" dist="38100" dir="10800000" algn="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1600" dirty="0"/>
          </a:p>
          <a:p>
            <a:r>
              <a:rPr lang="en-US" sz="1600" dirty="0"/>
              <a:t>Insert hidden backdoors into the global model while retaining the accuracy of the main task.</a:t>
            </a:r>
          </a:p>
          <a:p>
            <a:endParaRPr lang="en-US" sz="1600" dirty="0"/>
          </a:p>
          <a:p>
            <a:r>
              <a:rPr lang="en-US" sz="1600" dirty="0"/>
              <a:t>Sources:</a:t>
            </a:r>
          </a:p>
          <a:p>
            <a:pPr marL="285750" indent="-285750">
              <a:buFont typeface="Wingdings" panose="05000000000000000000" pitchFamily="2" charset="2"/>
              <a:buChar char="§"/>
            </a:pPr>
            <a:r>
              <a:rPr lang="en-US" sz="1600" dirty="0"/>
              <a:t>Compromised Clients</a:t>
            </a:r>
          </a:p>
          <a:p>
            <a:endParaRPr lang="en-US" dirty="0"/>
          </a:p>
        </p:txBody>
      </p:sp>
    </p:spTree>
    <p:extLst>
      <p:ext uri="{BB962C8B-B14F-4D97-AF65-F5344CB8AC3E}">
        <p14:creationId xmlns:p14="http://schemas.microsoft.com/office/powerpoint/2010/main" val="3822133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0"/>
                                        </p:tgtEl>
                                        <p:attrNameLst>
                                          <p:attrName>style.visibility</p:attrName>
                                        </p:attrNameLst>
                                      </p:cBhvr>
                                      <p:to>
                                        <p:strVal val="visible"/>
                                      </p:to>
                                    </p:set>
                                    <p:animEffect transition="in" filter="fade">
                                      <p:cBhvr>
                                        <p:cTn id="7" dur="500"/>
                                        <p:tgtEl>
                                          <p:spTgt spid="520"/>
                                        </p:tgtEl>
                                      </p:cBhvr>
                                    </p:animEffect>
                                  </p:childTnLst>
                                </p:cTn>
                              </p:par>
                              <p:par>
                                <p:cTn id="8" presetID="10" presetClass="entr" presetSubtype="0" fill="hold" nodeType="withEffect">
                                  <p:stCondLst>
                                    <p:cond delay="0"/>
                                  </p:stCondLst>
                                  <p:childTnLst>
                                    <p:set>
                                      <p:cBhvr>
                                        <p:cTn id="9" dur="1" fill="hold">
                                          <p:stCondLst>
                                            <p:cond delay="0"/>
                                          </p:stCondLst>
                                        </p:cTn>
                                        <p:tgtEl>
                                          <p:spTgt spid="524"/>
                                        </p:tgtEl>
                                        <p:attrNameLst>
                                          <p:attrName>style.visibility</p:attrName>
                                        </p:attrNameLst>
                                      </p:cBhvr>
                                      <p:to>
                                        <p:strVal val="visible"/>
                                      </p:to>
                                    </p:set>
                                    <p:animEffect transition="in" filter="fade">
                                      <p:cBhvr>
                                        <p:cTn id="10" dur="500"/>
                                        <p:tgtEl>
                                          <p:spTgt spid="524"/>
                                        </p:tgtEl>
                                      </p:cBhvr>
                                    </p:animEffect>
                                  </p:childTnLst>
                                </p:cTn>
                              </p:par>
                              <p:par>
                                <p:cTn id="11" presetID="10" presetClass="entr" presetSubtype="0" fill="hold" nodeType="withEffect">
                                  <p:stCondLst>
                                    <p:cond delay="0"/>
                                  </p:stCondLst>
                                  <p:childTnLst>
                                    <p:set>
                                      <p:cBhvr>
                                        <p:cTn id="12" dur="1" fill="hold">
                                          <p:stCondLst>
                                            <p:cond delay="0"/>
                                          </p:stCondLst>
                                        </p:cTn>
                                        <p:tgtEl>
                                          <p:spTgt spid="522"/>
                                        </p:tgtEl>
                                        <p:attrNameLst>
                                          <p:attrName>style.visibility</p:attrName>
                                        </p:attrNameLst>
                                      </p:cBhvr>
                                      <p:to>
                                        <p:strVal val="visible"/>
                                      </p:to>
                                    </p:set>
                                    <p:animEffect transition="in" filter="fade">
                                      <p:cBhvr>
                                        <p:cTn id="13" dur="500"/>
                                        <p:tgtEl>
                                          <p:spTgt spid="522"/>
                                        </p:tgtEl>
                                      </p:cBhvr>
                                    </p:animEffect>
                                  </p:childTnLst>
                                </p:cTn>
                              </p:par>
                              <p:par>
                                <p:cTn id="14" presetID="22" presetClass="entr" presetSubtype="2" fill="hold" nodeType="withEffect">
                                  <p:stCondLst>
                                    <p:cond delay="0"/>
                                  </p:stCondLst>
                                  <p:childTnLst>
                                    <p:set>
                                      <p:cBhvr>
                                        <p:cTn id="15" dur="1" fill="hold">
                                          <p:stCondLst>
                                            <p:cond delay="0"/>
                                          </p:stCondLst>
                                        </p:cTn>
                                        <p:tgtEl>
                                          <p:spTgt spid="539"/>
                                        </p:tgtEl>
                                        <p:attrNameLst>
                                          <p:attrName>style.visibility</p:attrName>
                                        </p:attrNameLst>
                                      </p:cBhvr>
                                      <p:to>
                                        <p:strVal val="visible"/>
                                      </p:to>
                                    </p:set>
                                    <p:animEffect transition="in" filter="wipe(right)">
                                      <p:cBhvr>
                                        <p:cTn id="16" dur="500"/>
                                        <p:tgtEl>
                                          <p:spTgt spid="53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up)">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up)">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536"/>
                                        </p:tgtEl>
                                        <p:attrNameLst>
                                          <p:attrName>style.visibility</p:attrName>
                                        </p:attrNameLst>
                                      </p:cBhvr>
                                      <p:to>
                                        <p:strVal val="visible"/>
                                      </p:to>
                                    </p:set>
                                    <p:animEffect transition="in" filter="wipe(left)">
                                      <p:cBhvr>
                                        <p:cTn id="31" dur="500"/>
                                        <p:tgtEl>
                                          <p:spTgt spid="53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538"/>
                                        </p:tgtEl>
                                        <p:attrNameLst>
                                          <p:attrName>style.visibility</p:attrName>
                                        </p:attrNameLst>
                                      </p:cBhvr>
                                      <p:to>
                                        <p:strVal val="visible"/>
                                      </p:to>
                                    </p:set>
                                    <p:animEffect transition="in" filter="wipe(up)">
                                      <p:cBhvr>
                                        <p:cTn id="36" dur="500"/>
                                        <p:tgtEl>
                                          <p:spTgt spid="5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29">
            <a:extLst>
              <a:ext uri="{FF2B5EF4-FFF2-40B4-BE49-F238E27FC236}">
                <a16:creationId xmlns:a16="http://schemas.microsoft.com/office/drawing/2014/main" id="{9A854AFB-1ED4-4F9E-A147-98813F9400F8}"/>
              </a:ext>
            </a:extLst>
          </p:cNvPr>
          <p:cNvSpPr>
            <a:spLocks noGrp="1"/>
          </p:cNvSpPr>
          <p:nvPr>
            <p:ph type="title"/>
          </p:nvPr>
        </p:nvSpPr>
        <p:spPr/>
        <p:txBody>
          <a:bodyPr/>
          <a:lstStyle/>
          <a:p>
            <a:r>
              <a:rPr lang="en-US" dirty="0"/>
              <a:t>Evasion Attack</a:t>
            </a:r>
            <a:br>
              <a:rPr lang="en-US" dirty="0"/>
            </a:br>
            <a:br>
              <a:rPr lang="en-US" dirty="0"/>
            </a:br>
            <a:endParaRPr lang="en-US" dirty="0"/>
          </a:p>
        </p:txBody>
      </p:sp>
      <p:sp>
        <p:nvSpPr>
          <p:cNvPr id="35" name="Slide Number Placeholder 34">
            <a:extLst>
              <a:ext uri="{FF2B5EF4-FFF2-40B4-BE49-F238E27FC236}">
                <a16:creationId xmlns:a16="http://schemas.microsoft.com/office/drawing/2014/main" id="{C35E5ED5-2FC4-4229-B4DF-DFFDB6C84547}"/>
              </a:ext>
            </a:extLst>
          </p:cNvPr>
          <p:cNvSpPr>
            <a:spLocks noGrp="1"/>
          </p:cNvSpPr>
          <p:nvPr>
            <p:ph type="sldNum" sz="quarter" idx="12"/>
          </p:nvPr>
        </p:nvSpPr>
        <p:spPr/>
        <p:txBody>
          <a:bodyPr/>
          <a:lstStyle/>
          <a:p>
            <a:pPr>
              <a:defRPr/>
            </a:pPr>
            <a:fld id="{D3F604EC-95A9-A240-90B9-B51EF558DEAA}" type="slidenum">
              <a:rPr lang="en-US" smtClean="0"/>
              <a:pPr>
                <a:defRPr/>
              </a:pPr>
              <a:t>21</a:t>
            </a:fld>
            <a:endParaRPr lang="en-US" dirty="0"/>
          </a:p>
        </p:txBody>
      </p:sp>
      <p:pic>
        <p:nvPicPr>
          <p:cNvPr id="3" name="Graphic 2">
            <a:extLst>
              <a:ext uri="{FF2B5EF4-FFF2-40B4-BE49-F238E27FC236}">
                <a16:creationId xmlns:a16="http://schemas.microsoft.com/office/drawing/2014/main" id="{7C586542-5911-4DF8-8B0B-F2666E002D5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60288" y="1925172"/>
            <a:ext cx="1827162" cy="2231982"/>
          </a:xfrm>
          <a:prstGeom prst="rect">
            <a:avLst/>
          </a:prstGeom>
        </p:spPr>
      </p:pic>
      <p:pic>
        <p:nvPicPr>
          <p:cNvPr id="5" name="Graphic 4">
            <a:extLst>
              <a:ext uri="{FF2B5EF4-FFF2-40B4-BE49-F238E27FC236}">
                <a16:creationId xmlns:a16="http://schemas.microsoft.com/office/drawing/2014/main" id="{514B898F-A1ED-49DB-BBD0-B6FBDAB1344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09336" y="1771905"/>
            <a:ext cx="1739633" cy="1695869"/>
          </a:xfrm>
          <a:prstGeom prst="rect">
            <a:avLst/>
          </a:prstGeom>
        </p:spPr>
      </p:pic>
      <p:pic>
        <p:nvPicPr>
          <p:cNvPr id="7" name="Graphic 6">
            <a:extLst>
              <a:ext uri="{FF2B5EF4-FFF2-40B4-BE49-F238E27FC236}">
                <a16:creationId xmlns:a16="http://schemas.microsoft.com/office/drawing/2014/main" id="{48657FCA-DD74-466E-B8B3-342F5421E6F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348970" y="1854745"/>
            <a:ext cx="1192579" cy="962816"/>
          </a:xfrm>
          <a:prstGeom prst="rect">
            <a:avLst/>
          </a:prstGeom>
        </p:spPr>
      </p:pic>
      <p:pic>
        <p:nvPicPr>
          <p:cNvPr id="11" name="Graphic 10">
            <a:extLst>
              <a:ext uri="{FF2B5EF4-FFF2-40B4-BE49-F238E27FC236}">
                <a16:creationId xmlns:a16="http://schemas.microsoft.com/office/drawing/2014/main" id="{EEFD004F-83CD-4BAC-86A9-FAFD777606A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649012" y="2194475"/>
            <a:ext cx="908110" cy="536113"/>
          </a:xfrm>
          <a:prstGeom prst="rect">
            <a:avLst/>
          </a:prstGeom>
        </p:spPr>
      </p:pic>
      <p:pic>
        <p:nvPicPr>
          <p:cNvPr id="13" name="Graphic 12">
            <a:extLst>
              <a:ext uri="{FF2B5EF4-FFF2-40B4-BE49-F238E27FC236}">
                <a16:creationId xmlns:a16="http://schemas.microsoft.com/office/drawing/2014/main" id="{5FEB89F7-5E07-4906-BFAB-635DC173477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945535" y="1854745"/>
            <a:ext cx="787758" cy="1816221"/>
          </a:xfrm>
          <a:prstGeom prst="rect">
            <a:avLst/>
          </a:prstGeom>
        </p:spPr>
      </p:pic>
      <p:sp>
        <p:nvSpPr>
          <p:cNvPr id="17" name="Rectangle: Rounded Corners 16" descr="w">
            <a:extLst>
              <a:ext uri="{FF2B5EF4-FFF2-40B4-BE49-F238E27FC236}">
                <a16:creationId xmlns:a16="http://schemas.microsoft.com/office/drawing/2014/main" id="{838B7FE6-562E-45DF-B70C-7EC7CCF79A66}"/>
              </a:ext>
            </a:extLst>
          </p:cNvPr>
          <p:cNvSpPr/>
          <p:nvPr/>
        </p:nvSpPr>
        <p:spPr>
          <a:xfrm>
            <a:off x="520883" y="1477711"/>
            <a:ext cx="2976568" cy="2679700"/>
          </a:xfrm>
          <a:prstGeom prst="roundRect">
            <a:avLst/>
          </a:prstGeom>
          <a:solidFill>
            <a:srgbClr val="448DF0">
              <a:alpha val="60000"/>
            </a:srgbClr>
          </a:solidFill>
          <a:ln>
            <a:noFill/>
          </a:ln>
          <a:effectLst>
            <a:outerShdw blurRad="50800" dist="38100" dir="10800000" algn="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dirty="0"/>
          </a:p>
          <a:p>
            <a:r>
              <a:rPr lang="en-US" dirty="0"/>
              <a:t>Circumvent a deployed model by carefully manipulating the data samples fed into it.</a:t>
            </a:r>
          </a:p>
          <a:p>
            <a:endParaRPr lang="en-US" dirty="0"/>
          </a:p>
          <a:p>
            <a:r>
              <a:rPr lang="en-US" dirty="0"/>
              <a:t>Sources:</a:t>
            </a:r>
          </a:p>
          <a:p>
            <a:pPr marL="285750" indent="-285750">
              <a:buFont typeface="Wingdings" panose="05000000000000000000" pitchFamily="2" charset="2"/>
              <a:buChar char="§"/>
            </a:pPr>
            <a:r>
              <a:rPr lang="en-US" dirty="0"/>
              <a:t>Compromised Clients</a:t>
            </a:r>
          </a:p>
          <a:p>
            <a:endParaRPr lang="en-US" dirty="0"/>
          </a:p>
        </p:txBody>
      </p:sp>
    </p:spTree>
    <p:extLst>
      <p:ext uri="{BB962C8B-B14F-4D97-AF65-F5344CB8AC3E}">
        <p14:creationId xmlns:p14="http://schemas.microsoft.com/office/powerpoint/2010/main" val="1114202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29">
            <a:extLst>
              <a:ext uri="{FF2B5EF4-FFF2-40B4-BE49-F238E27FC236}">
                <a16:creationId xmlns:a16="http://schemas.microsoft.com/office/drawing/2014/main" id="{9A854AFB-1ED4-4F9E-A147-98813F9400F8}"/>
              </a:ext>
            </a:extLst>
          </p:cNvPr>
          <p:cNvSpPr>
            <a:spLocks noGrp="1"/>
          </p:cNvSpPr>
          <p:nvPr>
            <p:ph type="title"/>
          </p:nvPr>
        </p:nvSpPr>
        <p:spPr/>
        <p:txBody>
          <a:bodyPr/>
          <a:lstStyle/>
          <a:p>
            <a:r>
              <a:rPr lang="en-US" dirty="0"/>
              <a:t>Inference Attack</a:t>
            </a:r>
            <a:br>
              <a:rPr lang="en-US" dirty="0"/>
            </a:br>
            <a:br>
              <a:rPr lang="en-US" dirty="0"/>
            </a:br>
            <a:endParaRPr lang="en-US" dirty="0"/>
          </a:p>
        </p:txBody>
      </p:sp>
      <p:sp>
        <p:nvSpPr>
          <p:cNvPr id="35" name="Slide Number Placeholder 34">
            <a:extLst>
              <a:ext uri="{FF2B5EF4-FFF2-40B4-BE49-F238E27FC236}">
                <a16:creationId xmlns:a16="http://schemas.microsoft.com/office/drawing/2014/main" id="{C35E5ED5-2FC4-4229-B4DF-DFFDB6C84547}"/>
              </a:ext>
            </a:extLst>
          </p:cNvPr>
          <p:cNvSpPr>
            <a:spLocks noGrp="1"/>
          </p:cNvSpPr>
          <p:nvPr>
            <p:ph type="sldNum" sz="quarter" idx="12"/>
          </p:nvPr>
        </p:nvSpPr>
        <p:spPr/>
        <p:txBody>
          <a:bodyPr/>
          <a:lstStyle/>
          <a:p>
            <a:pPr>
              <a:defRPr/>
            </a:pPr>
            <a:fld id="{D3F604EC-95A9-A240-90B9-B51EF558DEAA}" type="slidenum">
              <a:rPr lang="en-US" smtClean="0"/>
              <a:pPr>
                <a:defRPr/>
              </a:pPr>
              <a:t>22</a:t>
            </a:fld>
            <a:endParaRPr lang="en-US" dirty="0"/>
          </a:p>
        </p:txBody>
      </p:sp>
      <p:grpSp>
        <p:nvGrpSpPr>
          <p:cNvPr id="47" name="Group 46">
            <a:extLst>
              <a:ext uri="{FF2B5EF4-FFF2-40B4-BE49-F238E27FC236}">
                <a16:creationId xmlns:a16="http://schemas.microsoft.com/office/drawing/2014/main" id="{B83BCDC3-40D8-4C7F-8122-E82A0D9C3508}"/>
              </a:ext>
            </a:extLst>
          </p:cNvPr>
          <p:cNvGrpSpPr/>
          <p:nvPr/>
        </p:nvGrpSpPr>
        <p:grpSpPr>
          <a:xfrm>
            <a:off x="4675135" y="1136629"/>
            <a:ext cx="2912759" cy="3869238"/>
            <a:chOff x="4847443" y="1436771"/>
            <a:chExt cx="2912759" cy="3869238"/>
          </a:xfrm>
        </p:grpSpPr>
        <p:pic>
          <p:nvPicPr>
            <p:cNvPr id="9" name="Graphic 8">
              <a:extLst>
                <a:ext uri="{FF2B5EF4-FFF2-40B4-BE49-F238E27FC236}">
                  <a16:creationId xmlns:a16="http://schemas.microsoft.com/office/drawing/2014/main" id="{5533AA1D-882D-46E8-8230-1F543C08EBD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63635" y="1436771"/>
              <a:ext cx="2503081" cy="3030516"/>
            </a:xfrm>
            <a:prstGeom prst="rect">
              <a:avLst/>
            </a:prstGeom>
          </p:spPr>
        </p:pic>
        <p:pic>
          <p:nvPicPr>
            <p:cNvPr id="14" name="Graphic 13">
              <a:extLst>
                <a:ext uri="{FF2B5EF4-FFF2-40B4-BE49-F238E27FC236}">
                  <a16:creationId xmlns:a16="http://schemas.microsoft.com/office/drawing/2014/main" id="{8E357A2B-E6A5-4CB3-AF34-8FF88B1F339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47443" y="4458116"/>
              <a:ext cx="432384" cy="838722"/>
            </a:xfrm>
            <a:prstGeom prst="rect">
              <a:avLst/>
            </a:prstGeom>
          </p:spPr>
        </p:pic>
        <p:pic>
          <p:nvPicPr>
            <p:cNvPr id="15" name="Graphic 14">
              <a:extLst>
                <a:ext uri="{FF2B5EF4-FFF2-40B4-BE49-F238E27FC236}">
                  <a16:creationId xmlns:a16="http://schemas.microsoft.com/office/drawing/2014/main" id="{7F9BBDEF-6A22-4315-B8D3-A88812F605F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18159" y="4467287"/>
              <a:ext cx="432384" cy="838722"/>
            </a:xfrm>
            <a:prstGeom prst="rect">
              <a:avLst/>
            </a:prstGeom>
          </p:spPr>
        </p:pic>
        <p:pic>
          <p:nvPicPr>
            <p:cNvPr id="16" name="Graphic 15">
              <a:extLst>
                <a:ext uri="{FF2B5EF4-FFF2-40B4-BE49-F238E27FC236}">
                  <a16:creationId xmlns:a16="http://schemas.microsoft.com/office/drawing/2014/main" id="{F805CAD3-6196-4D59-BFA2-CAF4757DC0B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327818" y="4467287"/>
              <a:ext cx="432384" cy="838722"/>
            </a:xfrm>
            <a:prstGeom prst="rect">
              <a:avLst/>
            </a:prstGeom>
          </p:spPr>
        </p:pic>
      </p:grpSp>
      <p:pic>
        <p:nvPicPr>
          <p:cNvPr id="12" name="Graphic 11">
            <a:extLst>
              <a:ext uri="{FF2B5EF4-FFF2-40B4-BE49-F238E27FC236}">
                <a16:creationId xmlns:a16="http://schemas.microsoft.com/office/drawing/2014/main" id="{554F156F-A309-432C-8438-9EE9D2C7817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663751" y="2681127"/>
            <a:ext cx="600075" cy="619125"/>
          </a:xfrm>
          <a:prstGeom prst="rect">
            <a:avLst/>
          </a:prstGeom>
        </p:spPr>
      </p:pic>
      <p:pic>
        <p:nvPicPr>
          <p:cNvPr id="18" name="Graphic 17">
            <a:extLst>
              <a:ext uri="{FF2B5EF4-FFF2-40B4-BE49-F238E27FC236}">
                <a16:creationId xmlns:a16="http://schemas.microsoft.com/office/drawing/2014/main" id="{5B856FFB-1395-42A9-A525-3816F614095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55510" y="2482057"/>
            <a:ext cx="1114425" cy="619125"/>
          </a:xfrm>
          <a:prstGeom prst="rect">
            <a:avLst/>
          </a:prstGeom>
        </p:spPr>
      </p:pic>
      <p:pic>
        <p:nvPicPr>
          <p:cNvPr id="20" name="Graphic 19">
            <a:extLst>
              <a:ext uri="{FF2B5EF4-FFF2-40B4-BE49-F238E27FC236}">
                <a16:creationId xmlns:a16="http://schemas.microsoft.com/office/drawing/2014/main" id="{F5DE8D64-3B74-4B3A-8B9D-0BCAE70AF50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785030" y="3071770"/>
            <a:ext cx="628650" cy="1095375"/>
          </a:xfrm>
          <a:prstGeom prst="rect">
            <a:avLst/>
          </a:prstGeom>
        </p:spPr>
      </p:pic>
      <p:pic>
        <p:nvPicPr>
          <p:cNvPr id="22" name="Graphic 21">
            <a:extLst>
              <a:ext uri="{FF2B5EF4-FFF2-40B4-BE49-F238E27FC236}">
                <a16:creationId xmlns:a16="http://schemas.microsoft.com/office/drawing/2014/main" id="{19267021-325B-4463-B693-0872A6A3E04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083462" y="3249257"/>
            <a:ext cx="752475" cy="533400"/>
          </a:xfrm>
          <a:prstGeom prst="rect">
            <a:avLst/>
          </a:prstGeom>
        </p:spPr>
      </p:pic>
      <p:pic>
        <p:nvPicPr>
          <p:cNvPr id="24" name="Graphic 23">
            <a:extLst>
              <a:ext uri="{FF2B5EF4-FFF2-40B4-BE49-F238E27FC236}">
                <a16:creationId xmlns:a16="http://schemas.microsoft.com/office/drawing/2014/main" id="{CC2F7F63-1D5B-43F1-8A92-58A6DB39CC28}"/>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313946" y="2516412"/>
            <a:ext cx="876300" cy="1133475"/>
          </a:xfrm>
          <a:prstGeom prst="rect">
            <a:avLst/>
          </a:prstGeom>
        </p:spPr>
      </p:pic>
      <p:sp>
        <p:nvSpPr>
          <p:cNvPr id="17" name="Rectangle: Rounded Corners 16" descr="w">
            <a:extLst>
              <a:ext uri="{FF2B5EF4-FFF2-40B4-BE49-F238E27FC236}">
                <a16:creationId xmlns:a16="http://schemas.microsoft.com/office/drawing/2014/main" id="{449B370B-C4CF-4DA7-B9FD-F8A1E6FAF82C}"/>
              </a:ext>
            </a:extLst>
          </p:cNvPr>
          <p:cNvSpPr/>
          <p:nvPr/>
        </p:nvSpPr>
        <p:spPr>
          <a:xfrm>
            <a:off x="488605" y="1224367"/>
            <a:ext cx="3284296" cy="3693762"/>
          </a:xfrm>
          <a:prstGeom prst="roundRect">
            <a:avLst/>
          </a:prstGeom>
          <a:solidFill>
            <a:srgbClr val="448DF0">
              <a:alpha val="60000"/>
            </a:srgbClr>
          </a:solidFill>
          <a:ln>
            <a:noFill/>
          </a:ln>
          <a:effectLst>
            <a:outerShdw blurRad="50800" dist="38100" dir="10800000" algn="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dirty="0"/>
          </a:p>
          <a:p>
            <a:r>
              <a:rPr lang="en-US" dirty="0"/>
              <a:t>Analyze information leaked about participants to illegitimately gain knowledge about federated data and use this knowledge to craft an attack.</a:t>
            </a:r>
          </a:p>
          <a:p>
            <a:endParaRPr lang="en-US" dirty="0"/>
          </a:p>
          <a:p>
            <a:r>
              <a:rPr lang="en-US" dirty="0"/>
              <a:t>Sources:</a:t>
            </a:r>
          </a:p>
          <a:p>
            <a:pPr marL="285750" indent="-285750">
              <a:buFont typeface="Wingdings" panose="05000000000000000000" pitchFamily="2" charset="2"/>
              <a:buChar char="§"/>
            </a:pPr>
            <a:r>
              <a:rPr lang="en-US" dirty="0"/>
              <a:t>Compromised Server</a:t>
            </a:r>
          </a:p>
          <a:p>
            <a:pPr marL="285750" indent="-285750">
              <a:buFont typeface="Wingdings" panose="05000000000000000000" pitchFamily="2" charset="2"/>
              <a:buChar char="§"/>
            </a:pPr>
            <a:r>
              <a:rPr lang="en-US" dirty="0"/>
              <a:t>Communication</a:t>
            </a:r>
          </a:p>
          <a:p>
            <a:endParaRPr lang="en-US" dirty="0"/>
          </a:p>
        </p:txBody>
      </p:sp>
    </p:spTree>
    <p:extLst>
      <p:ext uri="{BB962C8B-B14F-4D97-AF65-F5344CB8AC3E}">
        <p14:creationId xmlns:p14="http://schemas.microsoft.com/office/powerpoint/2010/main" val="455786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43"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
                                        <p:tgtEl>
                                          <p:spTgt spid="12"/>
                                        </p:tgtEl>
                                      </p:cBhvr>
                                    </p:animEffect>
                                    <p:anim calcmode="lin" valueType="num">
                                      <p:cBhvr>
                                        <p:cTn id="13" dur="400" fill="hold"/>
                                        <p:tgtEl>
                                          <p:spTgt spid="12"/>
                                        </p:tgtEl>
                                        <p:attrNameLst>
                                          <p:attrName>ppt_x</p:attrName>
                                        </p:attrNameLst>
                                      </p:cBhvr>
                                      <p:tavLst>
                                        <p:tav tm="0">
                                          <p:val>
                                            <p:strVal val="#ppt_x"/>
                                          </p:val>
                                        </p:tav>
                                        <p:tav tm="100000">
                                          <p:val>
                                            <p:strVal val="#ppt_x"/>
                                          </p:val>
                                        </p:tav>
                                      </p:tavLst>
                                    </p:anim>
                                    <p:anim calcmode="lin" valueType="num">
                                      <p:cBhvr>
                                        <p:cTn id="14" dur="400" fill="hold"/>
                                        <p:tgtEl>
                                          <p:spTgt spid="12"/>
                                        </p:tgtEl>
                                        <p:attrNameLst>
                                          <p:attrName>ppt_y</p:attrName>
                                        </p:attrNameLst>
                                      </p:cBhvr>
                                      <p:tavLst>
                                        <p:tav tm="0">
                                          <p:val>
                                            <p:strVal val="#ppt_y+0.31"/>
                                          </p:val>
                                        </p:tav>
                                        <p:tav tm="100000">
                                          <p:val>
                                            <p:strVal val="#ppt_y+0.31"/>
                                          </p:val>
                                        </p:tav>
                                      </p:tavLst>
                                    </p:anim>
                                    <p:anim calcmode="lin" valueType="num">
                                      <p:cBhvr>
                                        <p:cTn id="15" dur="600" decel="50000" fill="hold">
                                          <p:stCondLst>
                                            <p:cond delay="400"/>
                                          </p:stCondLst>
                                        </p:cTn>
                                        <p:tgtEl>
                                          <p:spTgt spid="1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6" dur="600" decel="50000" fill="hold">
                                          <p:stCondLst>
                                            <p:cond delay="400"/>
                                          </p:stCondLst>
                                        </p:cTn>
                                        <p:tgtEl>
                                          <p:spTgt spid="1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up)">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right)">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ipe(down)">
                                      <p:cBhvr>
                                        <p:cTn id="3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29">
            <a:extLst>
              <a:ext uri="{FF2B5EF4-FFF2-40B4-BE49-F238E27FC236}">
                <a16:creationId xmlns:a16="http://schemas.microsoft.com/office/drawing/2014/main" id="{9A854AFB-1ED4-4F9E-A147-98813F9400F8}"/>
              </a:ext>
            </a:extLst>
          </p:cNvPr>
          <p:cNvSpPr>
            <a:spLocks noGrp="1"/>
          </p:cNvSpPr>
          <p:nvPr>
            <p:ph type="title"/>
          </p:nvPr>
        </p:nvSpPr>
        <p:spPr/>
        <p:txBody>
          <a:bodyPr/>
          <a:lstStyle/>
          <a:p>
            <a:r>
              <a:rPr lang="en-US" dirty="0"/>
              <a:t>Other Attacks</a:t>
            </a:r>
            <a:br>
              <a:rPr lang="en-US" dirty="0"/>
            </a:br>
            <a:br>
              <a:rPr lang="en-US" dirty="0"/>
            </a:br>
            <a:endParaRPr lang="en-US" dirty="0"/>
          </a:p>
        </p:txBody>
      </p:sp>
      <p:sp>
        <p:nvSpPr>
          <p:cNvPr id="35" name="Slide Number Placeholder 34">
            <a:extLst>
              <a:ext uri="{FF2B5EF4-FFF2-40B4-BE49-F238E27FC236}">
                <a16:creationId xmlns:a16="http://schemas.microsoft.com/office/drawing/2014/main" id="{C35E5ED5-2FC4-4229-B4DF-DFFDB6C84547}"/>
              </a:ext>
            </a:extLst>
          </p:cNvPr>
          <p:cNvSpPr>
            <a:spLocks noGrp="1"/>
          </p:cNvSpPr>
          <p:nvPr>
            <p:ph type="sldNum" sz="quarter" idx="12"/>
          </p:nvPr>
        </p:nvSpPr>
        <p:spPr/>
        <p:txBody>
          <a:bodyPr/>
          <a:lstStyle/>
          <a:p>
            <a:pPr>
              <a:defRPr/>
            </a:pPr>
            <a:fld id="{D3F604EC-95A9-A240-90B9-B51EF558DEAA}" type="slidenum">
              <a:rPr lang="en-US" smtClean="0"/>
              <a:pPr>
                <a:defRPr/>
              </a:pPr>
              <a:t>23</a:t>
            </a:fld>
            <a:endParaRPr lang="en-US" dirty="0"/>
          </a:p>
        </p:txBody>
      </p:sp>
      <p:graphicFrame>
        <p:nvGraphicFramePr>
          <p:cNvPr id="10" name="Table 2291">
            <a:extLst>
              <a:ext uri="{FF2B5EF4-FFF2-40B4-BE49-F238E27FC236}">
                <a16:creationId xmlns:a16="http://schemas.microsoft.com/office/drawing/2014/main" id="{16EE48CF-3E14-4C84-A76B-FDEA424EDAE5}"/>
              </a:ext>
            </a:extLst>
          </p:cNvPr>
          <p:cNvGraphicFramePr>
            <a:graphicFrameLocks noGrp="1"/>
          </p:cNvGraphicFramePr>
          <p:nvPr>
            <p:extLst>
              <p:ext uri="{D42A27DB-BD31-4B8C-83A1-F6EECF244321}">
                <p14:modId xmlns:p14="http://schemas.microsoft.com/office/powerpoint/2010/main" val="532649259"/>
              </p:ext>
            </p:extLst>
          </p:nvPr>
        </p:nvGraphicFramePr>
        <p:xfrm>
          <a:off x="558012" y="1052472"/>
          <a:ext cx="7986720" cy="3906520"/>
        </p:xfrm>
        <a:graphic>
          <a:graphicData uri="http://schemas.openxmlformats.org/drawingml/2006/table">
            <a:tbl>
              <a:tblPr firstRow="1" bandRow="1">
                <a:tableStyleId>{3B4B98B0-60AC-42C2-AFA5-B58CD77FA1E5}</a:tableStyleId>
              </a:tblPr>
              <a:tblGrid>
                <a:gridCol w="1746069">
                  <a:extLst>
                    <a:ext uri="{9D8B030D-6E8A-4147-A177-3AD203B41FA5}">
                      <a16:colId xmlns:a16="http://schemas.microsoft.com/office/drawing/2014/main" val="2502406139"/>
                    </a:ext>
                  </a:extLst>
                </a:gridCol>
                <a:gridCol w="4355024">
                  <a:extLst>
                    <a:ext uri="{9D8B030D-6E8A-4147-A177-3AD203B41FA5}">
                      <a16:colId xmlns:a16="http://schemas.microsoft.com/office/drawing/2014/main" val="2205647638"/>
                    </a:ext>
                  </a:extLst>
                </a:gridCol>
                <a:gridCol w="1885627">
                  <a:extLst>
                    <a:ext uri="{9D8B030D-6E8A-4147-A177-3AD203B41FA5}">
                      <a16:colId xmlns:a16="http://schemas.microsoft.com/office/drawing/2014/main" val="1808377117"/>
                    </a:ext>
                  </a:extLst>
                </a:gridCol>
              </a:tblGrid>
              <a:tr h="370840">
                <a:tc>
                  <a:txBody>
                    <a:bodyPr/>
                    <a:lstStyle/>
                    <a:p>
                      <a:r>
                        <a:rPr lang="en-US" sz="1600" dirty="0"/>
                        <a:t>Attacks</a:t>
                      </a:r>
                    </a:p>
                  </a:txBody>
                  <a:tcPr/>
                </a:tc>
                <a:tc>
                  <a:txBody>
                    <a:bodyPr/>
                    <a:lstStyle/>
                    <a:p>
                      <a:r>
                        <a:rPr lang="en-US" sz="1600" dirty="0"/>
                        <a:t>Description</a:t>
                      </a:r>
                    </a:p>
                  </a:txBody>
                  <a:tcPr/>
                </a:tc>
                <a:tc>
                  <a:txBody>
                    <a:bodyPr/>
                    <a:lstStyle/>
                    <a:p>
                      <a:r>
                        <a:rPr lang="en-US" dirty="0"/>
                        <a:t>Sources</a:t>
                      </a:r>
                    </a:p>
                  </a:txBody>
                  <a:tcPr/>
                </a:tc>
                <a:extLst>
                  <a:ext uri="{0D108BD9-81ED-4DB2-BD59-A6C34878D82A}">
                    <a16:rowId xmlns:a16="http://schemas.microsoft.com/office/drawing/2014/main" val="1457219604"/>
                  </a:ext>
                </a:extLst>
              </a:tr>
              <a:tr h="370840">
                <a:tc>
                  <a:txBody>
                    <a:bodyPr/>
                    <a:lstStyle/>
                    <a:p>
                      <a:r>
                        <a:rPr lang="en-US" sz="1600" dirty="0"/>
                        <a:t>Non-Robust Aggregation </a:t>
                      </a:r>
                    </a:p>
                  </a:txBody>
                  <a:tcPr marL="137160" marR="137160" marT="137160" marB="137160"/>
                </a:tc>
                <a:tc>
                  <a:txBody>
                    <a:bodyPr/>
                    <a:lstStyle/>
                    <a:p>
                      <a:pPr marL="0" indent="0">
                        <a:buFont typeface="Arial" panose="020B0604020202020204" pitchFamily="34" charset="0"/>
                        <a:buNone/>
                      </a:pPr>
                      <a:r>
                        <a:rPr lang="en-US" sz="1600" dirty="0"/>
                        <a:t>Aggregation algorithms with ill-disposed reweighting schemes. </a:t>
                      </a:r>
                    </a:p>
                  </a:txBody>
                  <a:tcPr marL="137160" marR="137160" marT="137160" marB="137160"/>
                </a:tc>
                <a:tc>
                  <a:txBody>
                    <a:bodyPr/>
                    <a:lstStyle/>
                    <a:p>
                      <a:pPr marL="0" indent="0">
                        <a:buFont typeface="Arial" panose="020B0604020202020204" pitchFamily="34" charset="0"/>
                        <a:buNone/>
                      </a:pPr>
                      <a:r>
                        <a:rPr lang="en-US" sz="1200" dirty="0"/>
                        <a:t>Aggregation Algorithm</a:t>
                      </a:r>
                      <a:endParaRPr lang="en-US" sz="1050" dirty="0"/>
                    </a:p>
                  </a:txBody>
                  <a:tcPr marL="137160" marR="137160" marT="137160" marB="137160"/>
                </a:tc>
                <a:extLst>
                  <a:ext uri="{0D108BD9-81ED-4DB2-BD59-A6C34878D82A}">
                    <a16:rowId xmlns:a16="http://schemas.microsoft.com/office/drawing/2014/main" val="3040592592"/>
                  </a:ext>
                </a:extLst>
              </a:tr>
              <a:tr h="370840">
                <a:tc>
                  <a:txBody>
                    <a:bodyPr/>
                    <a:lstStyle/>
                    <a:p>
                      <a:r>
                        <a:rPr lang="en-US" sz="1600" dirty="0"/>
                        <a:t>Training Rules Manipulation</a:t>
                      </a:r>
                    </a:p>
                  </a:txBody>
                  <a:tcPr marL="137160" marR="137160" marT="137160" marB="137160"/>
                </a:tc>
                <a:tc>
                  <a:txBody>
                    <a:bodyPr/>
                    <a:lstStyle/>
                    <a:p>
                      <a:pPr marL="0" indent="0">
                        <a:buFont typeface="Arial" panose="020B0604020202020204" pitchFamily="34" charset="0"/>
                        <a:buNone/>
                      </a:pPr>
                      <a:r>
                        <a:rPr lang="en-US" sz="1600" dirty="0"/>
                        <a:t>Manipulating training hyperparameters to prevent convergence or introduce bias.</a:t>
                      </a:r>
                    </a:p>
                  </a:txBody>
                  <a:tcPr marL="137160" marR="137160" marT="137160" marB="137160"/>
                </a:tc>
                <a:tc>
                  <a:txBody>
                    <a:bodyPr/>
                    <a:lstStyle/>
                    <a:p>
                      <a:pPr marL="0" indent="0" algn="l" defTabSz="457200" rtl="0" eaLnBrk="1" latinLnBrk="0" hangingPunct="1">
                        <a:buFont typeface="Arial" panose="020B0604020202020204" pitchFamily="34" charset="0"/>
                        <a:buNone/>
                      </a:pPr>
                      <a:r>
                        <a:rPr lang="en-US" sz="1200" kern="1200" dirty="0">
                          <a:solidFill>
                            <a:schemeClr val="tx1"/>
                          </a:solidFill>
                          <a:latin typeface="+mn-lt"/>
                          <a:ea typeface="+mn-ea"/>
                          <a:cs typeface="+mn-cs"/>
                        </a:rPr>
                        <a:t>Compromised Clients</a:t>
                      </a:r>
                    </a:p>
                    <a:p>
                      <a:pPr marL="0" indent="0" algn="l" defTabSz="457200" rtl="0" eaLnBrk="1" latinLnBrk="0" hangingPunct="1">
                        <a:buFont typeface="Arial" panose="020B0604020202020204" pitchFamily="34" charset="0"/>
                        <a:buNone/>
                      </a:pPr>
                      <a:r>
                        <a:rPr lang="en-US" sz="1200" kern="1200" dirty="0">
                          <a:solidFill>
                            <a:schemeClr val="tx1"/>
                          </a:solidFill>
                          <a:latin typeface="+mn-lt"/>
                          <a:ea typeface="+mn-ea"/>
                          <a:cs typeface="+mn-cs"/>
                        </a:rPr>
                        <a:t>Distributed Nature of FL</a:t>
                      </a:r>
                    </a:p>
                  </a:txBody>
                  <a:tcPr marL="137160" marR="137160" marT="137160" marB="137160"/>
                </a:tc>
                <a:extLst>
                  <a:ext uri="{0D108BD9-81ED-4DB2-BD59-A6C34878D82A}">
                    <a16:rowId xmlns:a16="http://schemas.microsoft.com/office/drawing/2014/main" val="1368178046"/>
                  </a:ext>
                </a:extLst>
              </a:tr>
              <a:tr h="370840">
                <a:tc>
                  <a:txBody>
                    <a:bodyPr/>
                    <a:lstStyle/>
                    <a:p>
                      <a:r>
                        <a:rPr lang="en-US" sz="1600" dirty="0"/>
                        <a:t>Compromised FL Distributed Computation</a:t>
                      </a:r>
                    </a:p>
                  </a:txBody>
                  <a:tcPr marL="137160" marR="137160" marT="137160" marB="137160"/>
                </a:tc>
                <a:tc>
                  <a:txBody>
                    <a:bodyPr/>
                    <a:lstStyle/>
                    <a:p>
                      <a:pPr marL="0" indent="0">
                        <a:buFont typeface="Arial" panose="020B0604020202020204" pitchFamily="34" charset="0"/>
                        <a:buNone/>
                      </a:pPr>
                      <a:r>
                        <a:rPr lang="en-US" sz="1600" dirty="0"/>
                        <a:t>Diverging from executing the wanted behavior of distributed FL computation to generate unreliable intermediate results. </a:t>
                      </a:r>
                    </a:p>
                  </a:txBody>
                  <a:tcPr marL="137160" marR="137160" marT="137160" marB="137160"/>
                </a:tc>
                <a:tc>
                  <a:txBody>
                    <a:bodyPr/>
                    <a:lstStyle/>
                    <a:p>
                      <a:pPr marL="0" indent="0" algn="l" defTabSz="457200" rtl="0" eaLnBrk="1" latinLnBrk="0" hangingPunct="1">
                        <a:buFont typeface="Arial" panose="020B0604020202020204" pitchFamily="34" charset="0"/>
                        <a:buNone/>
                      </a:pPr>
                      <a:r>
                        <a:rPr lang="en-US" sz="1200" kern="1200" dirty="0">
                          <a:solidFill>
                            <a:schemeClr val="tx1"/>
                          </a:solidFill>
                          <a:latin typeface="+mn-lt"/>
                          <a:ea typeface="+mn-ea"/>
                          <a:cs typeface="+mn-cs"/>
                        </a:rPr>
                        <a:t>Compromised Clients</a:t>
                      </a:r>
                    </a:p>
                    <a:p>
                      <a:pPr marL="0" indent="0" algn="l" defTabSz="457200" rtl="0" eaLnBrk="1" latinLnBrk="0" hangingPunct="1">
                        <a:buFont typeface="Arial" panose="020B0604020202020204" pitchFamily="34" charset="0"/>
                        <a:buNone/>
                      </a:pPr>
                      <a:r>
                        <a:rPr lang="en-US" sz="1200" kern="1200" dirty="0">
                          <a:solidFill>
                            <a:schemeClr val="tx1"/>
                          </a:solidFill>
                          <a:latin typeface="+mn-lt"/>
                          <a:ea typeface="+mn-ea"/>
                          <a:cs typeface="+mn-cs"/>
                        </a:rPr>
                        <a:t>Compromised Server</a:t>
                      </a:r>
                    </a:p>
                    <a:p>
                      <a:pPr marL="0" indent="0" algn="l" defTabSz="457200" rtl="0" eaLnBrk="1" latinLnBrk="0" hangingPunct="1">
                        <a:buFont typeface="Arial" panose="020B0604020202020204" pitchFamily="34" charset="0"/>
                        <a:buNone/>
                      </a:pPr>
                      <a:r>
                        <a:rPr lang="en-US" sz="1200" kern="1200" dirty="0">
                          <a:solidFill>
                            <a:schemeClr val="tx1"/>
                          </a:solidFill>
                          <a:latin typeface="+mn-lt"/>
                          <a:ea typeface="+mn-ea"/>
                          <a:cs typeface="+mn-cs"/>
                        </a:rPr>
                        <a:t>Distributed Nature of FL</a:t>
                      </a:r>
                    </a:p>
                  </a:txBody>
                  <a:tcPr marL="137160" marR="137160" marT="137160" marB="137160"/>
                </a:tc>
                <a:extLst>
                  <a:ext uri="{0D108BD9-81ED-4DB2-BD59-A6C34878D82A}">
                    <a16:rowId xmlns:a16="http://schemas.microsoft.com/office/drawing/2014/main" val="2503812223"/>
                  </a:ext>
                </a:extLst>
              </a:tr>
              <a:tr h="370840">
                <a:tc>
                  <a:txBody>
                    <a:bodyPr/>
                    <a:lstStyle/>
                    <a:p>
                      <a:r>
                        <a:rPr lang="en-US" sz="1600" dirty="0"/>
                        <a:t>Free-Riding Attacks</a:t>
                      </a:r>
                    </a:p>
                  </a:txBody>
                  <a:tcPr marL="137160" marR="137160" marT="137160" marB="137160"/>
                </a:tc>
                <a:tc>
                  <a:txBody>
                    <a:bodyPr/>
                    <a:lstStyle/>
                    <a:p>
                      <a:pPr marL="0" indent="0">
                        <a:buFont typeface="Arial" panose="020B0604020202020204" pitchFamily="34" charset="0"/>
                        <a:buNone/>
                      </a:pPr>
                      <a:r>
                        <a:rPr lang="en-US" sz="1600" dirty="0"/>
                        <a:t>Dissimulate participation in FL with the goal of obtaining the final model without contributing to the training process.</a:t>
                      </a:r>
                    </a:p>
                  </a:txBody>
                  <a:tcPr marL="137160" marR="137160" marT="137160" marB="137160"/>
                </a:tc>
                <a:tc>
                  <a: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latin typeface="+mn-lt"/>
                          <a:ea typeface="+mn-ea"/>
                          <a:cs typeface="+mn-cs"/>
                        </a:rPr>
                        <a:t>Compromised Clients</a:t>
                      </a:r>
                    </a:p>
                    <a:p>
                      <a:pPr marL="0" indent="0" algn="l" defTabSz="457200" rtl="0" eaLnBrk="1" latinLnBrk="0" hangingPunct="1">
                        <a:buFont typeface="Arial" panose="020B0604020202020204" pitchFamily="34" charset="0"/>
                        <a:buNone/>
                      </a:pPr>
                      <a:endParaRPr lang="en-US" sz="1200" kern="1200" dirty="0">
                        <a:solidFill>
                          <a:schemeClr val="tx1"/>
                        </a:solidFill>
                        <a:latin typeface="+mn-lt"/>
                        <a:ea typeface="+mn-ea"/>
                        <a:cs typeface="+mn-cs"/>
                      </a:endParaRPr>
                    </a:p>
                  </a:txBody>
                  <a:tcPr marL="137160" marR="137160" marT="137160" marB="137160"/>
                </a:tc>
                <a:extLst>
                  <a:ext uri="{0D108BD9-81ED-4DB2-BD59-A6C34878D82A}">
                    <a16:rowId xmlns:a16="http://schemas.microsoft.com/office/drawing/2014/main" val="751403067"/>
                  </a:ext>
                </a:extLst>
              </a:tr>
            </a:tbl>
          </a:graphicData>
        </a:graphic>
      </p:graphicFrame>
    </p:spTree>
    <p:extLst>
      <p:ext uri="{BB962C8B-B14F-4D97-AF65-F5344CB8AC3E}">
        <p14:creationId xmlns:p14="http://schemas.microsoft.com/office/powerpoint/2010/main" val="2901349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 name="Freeform: Shape 308">
            <a:extLst>
              <a:ext uri="{FF2B5EF4-FFF2-40B4-BE49-F238E27FC236}">
                <a16:creationId xmlns:a16="http://schemas.microsoft.com/office/drawing/2014/main" id="{2D578532-29AC-4C6C-88F8-579E13D234EC}"/>
              </a:ext>
            </a:extLst>
          </p:cNvPr>
          <p:cNvSpPr/>
          <p:nvPr/>
        </p:nvSpPr>
        <p:spPr>
          <a:xfrm>
            <a:off x="902173" y="2398800"/>
            <a:ext cx="175905" cy="3095257"/>
          </a:xfrm>
          <a:custGeom>
            <a:avLst/>
            <a:gdLst>
              <a:gd name="connsiteX0" fmla="*/ 0 w 175905"/>
              <a:gd name="connsiteY0" fmla="*/ 0 h 3095257"/>
              <a:gd name="connsiteX1" fmla="*/ 175905 w 175905"/>
              <a:gd name="connsiteY1" fmla="*/ 0 h 3095257"/>
              <a:gd name="connsiteX2" fmla="*/ 175905 w 175905"/>
              <a:gd name="connsiteY2" fmla="*/ 3095257 h 3095257"/>
              <a:gd name="connsiteX3" fmla="*/ 0 w 175905"/>
              <a:gd name="connsiteY3" fmla="*/ 3095257 h 3095257"/>
            </a:gdLst>
            <a:ahLst/>
            <a:cxnLst>
              <a:cxn ang="0">
                <a:pos x="connsiteX0" y="connsiteY0"/>
              </a:cxn>
              <a:cxn ang="0">
                <a:pos x="connsiteX1" y="connsiteY1"/>
              </a:cxn>
              <a:cxn ang="0">
                <a:pos x="connsiteX2" y="connsiteY2"/>
              </a:cxn>
              <a:cxn ang="0">
                <a:pos x="connsiteX3" y="connsiteY3"/>
              </a:cxn>
            </a:cxnLst>
            <a:rect l="l" t="t" r="r" b="b"/>
            <a:pathLst>
              <a:path w="175905" h="3095257">
                <a:moveTo>
                  <a:pt x="0" y="0"/>
                </a:moveTo>
                <a:lnTo>
                  <a:pt x="175905" y="0"/>
                </a:lnTo>
                <a:lnTo>
                  <a:pt x="175905" y="3095257"/>
                </a:lnTo>
                <a:lnTo>
                  <a:pt x="0" y="3095257"/>
                </a:lnTo>
                <a:close/>
              </a:path>
            </a:pathLst>
          </a:custGeom>
          <a:solidFill>
            <a:srgbClr val="6E7888"/>
          </a:solidFill>
          <a:ln w="33798" cap="flat">
            <a:noFill/>
            <a:prstDash val="solid"/>
            <a:miter/>
          </a:ln>
        </p:spPr>
        <p:txBody>
          <a:bodyPr rtlCol="0" anchor="ctr"/>
          <a:lstStyle/>
          <a:p>
            <a:endParaRPr lang="en-US"/>
          </a:p>
        </p:txBody>
      </p:sp>
      <p:sp>
        <p:nvSpPr>
          <p:cNvPr id="310" name="Freeform: Shape 309">
            <a:extLst>
              <a:ext uri="{FF2B5EF4-FFF2-40B4-BE49-F238E27FC236}">
                <a16:creationId xmlns:a16="http://schemas.microsoft.com/office/drawing/2014/main" id="{B8502DE4-DC69-4D76-8A79-DEFDDD34A707}"/>
              </a:ext>
            </a:extLst>
          </p:cNvPr>
          <p:cNvSpPr/>
          <p:nvPr/>
        </p:nvSpPr>
        <p:spPr>
          <a:xfrm>
            <a:off x="8029722" y="2398800"/>
            <a:ext cx="175905" cy="3095257"/>
          </a:xfrm>
          <a:custGeom>
            <a:avLst/>
            <a:gdLst>
              <a:gd name="connsiteX0" fmla="*/ 0 w 175905"/>
              <a:gd name="connsiteY0" fmla="*/ 0 h 3095257"/>
              <a:gd name="connsiteX1" fmla="*/ 175905 w 175905"/>
              <a:gd name="connsiteY1" fmla="*/ 0 h 3095257"/>
              <a:gd name="connsiteX2" fmla="*/ 175905 w 175905"/>
              <a:gd name="connsiteY2" fmla="*/ 3095257 h 3095257"/>
              <a:gd name="connsiteX3" fmla="*/ 0 w 175905"/>
              <a:gd name="connsiteY3" fmla="*/ 3095257 h 3095257"/>
            </a:gdLst>
            <a:ahLst/>
            <a:cxnLst>
              <a:cxn ang="0">
                <a:pos x="connsiteX0" y="connsiteY0"/>
              </a:cxn>
              <a:cxn ang="0">
                <a:pos x="connsiteX1" y="connsiteY1"/>
              </a:cxn>
              <a:cxn ang="0">
                <a:pos x="connsiteX2" y="connsiteY2"/>
              </a:cxn>
              <a:cxn ang="0">
                <a:pos x="connsiteX3" y="connsiteY3"/>
              </a:cxn>
            </a:cxnLst>
            <a:rect l="l" t="t" r="r" b="b"/>
            <a:pathLst>
              <a:path w="175905" h="3095257">
                <a:moveTo>
                  <a:pt x="0" y="0"/>
                </a:moveTo>
                <a:lnTo>
                  <a:pt x="175905" y="0"/>
                </a:lnTo>
                <a:lnTo>
                  <a:pt x="175905" y="3095257"/>
                </a:lnTo>
                <a:lnTo>
                  <a:pt x="0" y="3095257"/>
                </a:lnTo>
                <a:close/>
              </a:path>
            </a:pathLst>
          </a:custGeom>
          <a:solidFill>
            <a:srgbClr val="6E7888"/>
          </a:solidFill>
          <a:ln w="33798" cap="flat">
            <a:noFill/>
            <a:prstDash val="solid"/>
            <a:miter/>
          </a:ln>
        </p:spPr>
        <p:txBody>
          <a:bodyPr rtlCol="0" anchor="ctr"/>
          <a:lstStyle/>
          <a:p>
            <a:endParaRPr lang="en-US"/>
          </a:p>
        </p:txBody>
      </p:sp>
      <p:grpSp>
        <p:nvGrpSpPr>
          <p:cNvPr id="311" name="Graphic 306">
            <a:extLst>
              <a:ext uri="{FF2B5EF4-FFF2-40B4-BE49-F238E27FC236}">
                <a16:creationId xmlns:a16="http://schemas.microsoft.com/office/drawing/2014/main" id="{A2191499-D2C9-4979-89DF-A18103E90BD8}"/>
              </a:ext>
            </a:extLst>
          </p:cNvPr>
          <p:cNvGrpSpPr/>
          <p:nvPr/>
        </p:nvGrpSpPr>
        <p:grpSpPr>
          <a:xfrm>
            <a:off x="973212" y="1690626"/>
            <a:ext cx="7157993" cy="847252"/>
            <a:chOff x="669493" y="1690626"/>
            <a:chExt cx="7157993" cy="847252"/>
          </a:xfrm>
          <a:solidFill>
            <a:srgbClr val="6E7888"/>
          </a:solidFill>
        </p:grpSpPr>
        <p:sp>
          <p:nvSpPr>
            <p:cNvPr id="312" name="Freeform: Shape 311">
              <a:extLst>
                <a:ext uri="{FF2B5EF4-FFF2-40B4-BE49-F238E27FC236}">
                  <a16:creationId xmlns:a16="http://schemas.microsoft.com/office/drawing/2014/main" id="{C677128B-AD3A-41B5-9E2F-BFA72867D436}"/>
                </a:ext>
              </a:extLst>
            </p:cNvPr>
            <p:cNvSpPr/>
            <p:nvPr/>
          </p:nvSpPr>
          <p:spPr>
            <a:xfrm>
              <a:off x="669493" y="1691796"/>
              <a:ext cx="1106173" cy="845698"/>
            </a:xfrm>
            <a:custGeom>
              <a:avLst/>
              <a:gdLst>
                <a:gd name="connsiteX0" fmla="*/ 1106174 w 1106173"/>
                <a:gd name="connsiteY0" fmla="*/ 794957 h 845698"/>
                <a:gd name="connsiteX1" fmla="*/ 1052049 w 1106173"/>
                <a:gd name="connsiteY1" fmla="*/ 845699 h 845698"/>
                <a:gd name="connsiteX2" fmla="*/ 0 w 1106173"/>
                <a:gd name="connsiteY2" fmla="*/ 47359 h 845698"/>
                <a:gd name="connsiteX3" fmla="*/ 54125 w 1106173"/>
                <a:gd name="connsiteY3" fmla="*/ 0 h 845698"/>
              </a:gdLst>
              <a:ahLst/>
              <a:cxnLst>
                <a:cxn ang="0">
                  <a:pos x="connsiteX0" y="connsiteY0"/>
                </a:cxn>
                <a:cxn ang="0">
                  <a:pos x="connsiteX1" y="connsiteY1"/>
                </a:cxn>
                <a:cxn ang="0">
                  <a:pos x="connsiteX2" y="connsiteY2"/>
                </a:cxn>
                <a:cxn ang="0">
                  <a:pos x="connsiteX3" y="connsiteY3"/>
                </a:cxn>
              </a:cxnLst>
              <a:rect l="l" t="t" r="r" b="b"/>
              <a:pathLst>
                <a:path w="1106173" h="845698">
                  <a:moveTo>
                    <a:pt x="1106174" y="794957"/>
                  </a:moveTo>
                  <a:lnTo>
                    <a:pt x="1052049" y="845699"/>
                  </a:lnTo>
                  <a:lnTo>
                    <a:pt x="0" y="47359"/>
                  </a:lnTo>
                  <a:lnTo>
                    <a:pt x="54125" y="0"/>
                  </a:lnTo>
                  <a:close/>
                </a:path>
              </a:pathLst>
            </a:custGeom>
            <a:solidFill>
              <a:srgbClr val="6E7888"/>
            </a:solidFill>
            <a:ln w="33798" cap="flat">
              <a:noFill/>
              <a:prstDash val="solid"/>
              <a:miter/>
            </a:ln>
          </p:spPr>
          <p:txBody>
            <a:bodyPr rtlCol="0" anchor="ctr"/>
            <a:lstStyle/>
            <a:p>
              <a:endParaRPr lang="en-US"/>
            </a:p>
          </p:txBody>
        </p:sp>
        <p:sp>
          <p:nvSpPr>
            <p:cNvPr id="313" name="Freeform: Shape 312">
              <a:extLst>
                <a:ext uri="{FF2B5EF4-FFF2-40B4-BE49-F238E27FC236}">
                  <a16:creationId xmlns:a16="http://schemas.microsoft.com/office/drawing/2014/main" id="{50AB151F-F102-49AE-9780-389315F2C44C}"/>
                </a:ext>
              </a:extLst>
            </p:cNvPr>
            <p:cNvSpPr/>
            <p:nvPr/>
          </p:nvSpPr>
          <p:spPr>
            <a:xfrm>
              <a:off x="669493" y="1691796"/>
              <a:ext cx="1106173" cy="845698"/>
            </a:xfrm>
            <a:custGeom>
              <a:avLst/>
              <a:gdLst>
                <a:gd name="connsiteX0" fmla="*/ 0 w 1106173"/>
                <a:gd name="connsiteY0" fmla="*/ 794957 h 845698"/>
                <a:gd name="connsiteX1" fmla="*/ 54125 w 1106173"/>
                <a:gd name="connsiteY1" fmla="*/ 845699 h 845698"/>
                <a:gd name="connsiteX2" fmla="*/ 1106174 w 1106173"/>
                <a:gd name="connsiteY2" fmla="*/ 47359 h 845698"/>
                <a:gd name="connsiteX3" fmla="*/ 1052049 w 1106173"/>
                <a:gd name="connsiteY3" fmla="*/ 0 h 845698"/>
              </a:gdLst>
              <a:ahLst/>
              <a:cxnLst>
                <a:cxn ang="0">
                  <a:pos x="connsiteX0" y="connsiteY0"/>
                </a:cxn>
                <a:cxn ang="0">
                  <a:pos x="connsiteX1" y="connsiteY1"/>
                </a:cxn>
                <a:cxn ang="0">
                  <a:pos x="connsiteX2" y="connsiteY2"/>
                </a:cxn>
                <a:cxn ang="0">
                  <a:pos x="connsiteX3" y="connsiteY3"/>
                </a:cxn>
              </a:cxnLst>
              <a:rect l="l" t="t" r="r" b="b"/>
              <a:pathLst>
                <a:path w="1106173" h="845698">
                  <a:moveTo>
                    <a:pt x="0" y="794957"/>
                  </a:moveTo>
                  <a:lnTo>
                    <a:pt x="54125" y="845699"/>
                  </a:lnTo>
                  <a:lnTo>
                    <a:pt x="1106174" y="47359"/>
                  </a:lnTo>
                  <a:lnTo>
                    <a:pt x="1052049" y="0"/>
                  </a:lnTo>
                  <a:close/>
                </a:path>
              </a:pathLst>
            </a:custGeom>
            <a:solidFill>
              <a:srgbClr val="6E7888"/>
            </a:solidFill>
            <a:ln w="33798" cap="flat">
              <a:noFill/>
              <a:prstDash val="solid"/>
              <a:miter/>
            </a:ln>
          </p:spPr>
          <p:txBody>
            <a:bodyPr rtlCol="0" anchor="ctr"/>
            <a:lstStyle/>
            <a:p>
              <a:endParaRPr lang="en-US"/>
            </a:p>
          </p:txBody>
        </p:sp>
        <p:sp>
          <p:nvSpPr>
            <p:cNvPr id="314" name="Freeform: Shape 313">
              <a:extLst>
                <a:ext uri="{FF2B5EF4-FFF2-40B4-BE49-F238E27FC236}">
                  <a16:creationId xmlns:a16="http://schemas.microsoft.com/office/drawing/2014/main" id="{25C388F3-FD9E-4EC9-8437-D1DD61BB55BE}"/>
                </a:ext>
              </a:extLst>
            </p:cNvPr>
            <p:cNvSpPr/>
            <p:nvPr/>
          </p:nvSpPr>
          <p:spPr>
            <a:xfrm rot="-8293594">
              <a:off x="2172057" y="1579081"/>
              <a:ext cx="71040" cy="1068984"/>
            </a:xfrm>
            <a:custGeom>
              <a:avLst/>
              <a:gdLst>
                <a:gd name="connsiteX0" fmla="*/ 0 w 71040"/>
                <a:gd name="connsiteY0" fmla="*/ 0 h 1068984"/>
                <a:gd name="connsiteX1" fmla="*/ 71040 w 71040"/>
                <a:gd name="connsiteY1" fmla="*/ 0 h 1068984"/>
                <a:gd name="connsiteX2" fmla="*/ 71040 w 71040"/>
                <a:gd name="connsiteY2" fmla="*/ 1068985 h 1068984"/>
                <a:gd name="connsiteX3" fmla="*/ 0 w 71040"/>
                <a:gd name="connsiteY3" fmla="*/ 1068985 h 1068984"/>
              </a:gdLst>
              <a:ahLst/>
              <a:cxnLst>
                <a:cxn ang="0">
                  <a:pos x="connsiteX0" y="connsiteY0"/>
                </a:cxn>
                <a:cxn ang="0">
                  <a:pos x="connsiteX1" y="connsiteY1"/>
                </a:cxn>
                <a:cxn ang="0">
                  <a:pos x="connsiteX2" y="connsiteY2"/>
                </a:cxn>
                <a:cxn ang="0">
                  <a:pos x="connsiteX3" y="connsiteY3"/>
                </a:cxn>
              </a:cxnLst>
              <a:rect l="l" t="t" r="r" b="b"/>
              <a:pathLst>
                <a:path w="71040" h="1068984">
                  <a:moveTo>
                    <a:pt x="0" y="0"/>
                  </a:moveTo>
                  <a:lnTo>
                    <a:pt x="71040" y="0"/>
                  </a:lnTo>
                  <a:lnTo>
                    <a:pt x="71040" y="1068985"/>
                  </a:lnTo>
                  <a:lnTo>
                    <a:pt x="0" y="1068985"/>
                  </a:lnTo>
                  <a:close/>
                </a:path>
              </a:pathLst>
            </a:custGeom>
            <a:solidFill>
              <a:srgbClr val="6E7888"/>
            </a:solidFill>
            <a:ln w="33799" cap="flat">
              <a:noFill/>
              <a:prstDash val="solid"/>
              <a:miter/>
            </a:ln>
          </p:spPr>
          <p:txBody>
            <a:bodyPr rtlCol="0" anchor="ctr"/>
            <a:lstStyle/>
            <a:p>
              <a:endParaRPr lang="en-US"/>
            </a:p>
          </p:txBody>
        </p:sp>
        <p:sp>
          <p:nvSpPr>
            <p:cNvPr id="315" name="Freeform: Shape 314">
              <a:extLst>
                <a:ext uri="{FF2B5EF4-FFF2-40B4-BE49-F238E27FC236}">
                  <a16:creationId xmlns:a16="http://schemas.microsoft.com/office/drawing/2014/main" id="{2552FDF8-CE16-4BA8-AB16-C66ADD891A0D}"/>
                </a:ext>
              </a:extLst>
            </p:cNvPr>
            <p:cNvSpPr/>
            <p:nvPr/>
          </p:nvSpPr>
          <p:spPr>
            <a:xfrm rot="-8293365">
              <a:off x="2988166" y="1579509"/>
              <a:ext cx="71034" cy="1068904"/>
            </a:xfrm>
            <a:custGeom>
              <a:avLst/>
              <a:gdLst>
                <a:gd name="connsiteX0" fmla="*/ 0 w 71034"/>
                <a:gd name="connsiteY0" fmla="*/ 0 h 1068904"/>
                <a:gd name="connsiteX1" fmla="*/ 71035 w 71034"/>
                <a:gd name="connsiteY1" fmla="*/ 0 h 1068904"/>
                <a:gd name="connsiteX2" fmla="*/ 71035 w 71034"/>
                <a:gd name="connsiteY2" fmla="*/ 1068905 h 1068904"/>
                <a:gd name="connsiteX3" fmla="*/ 0 w 71034"/>
                <a:gd name="connsiteY3" fmla="*/ 1068905 h 1068904"/>
              </a:gdLst>
              <a:ahLst/>
              <a:cxnLst>
                <a:cxn ang="0">
                  <a:pos x="connsiteX0" y="connsiteY0"/>
                </a:cxn>
                <a:cxn ang="0">
                  <a:pos x="connsiteX1" y="connsiteY1"/>
                </a:cxn>
                <a:cxn ang="0">
                  <a:pos x="connsiteX2" y="connsiteY2"/>
                </a:cxn>
                <a:cxn ang="0">
                  <a:pos x="connsiteX3" y="connsiteY3"/>
                </a:cxn>
              </a:cxnLst>
              <a:rect l="l" t="t" r="r" b="b"/>
              <a:pathLst>
                <a:path w="71034" h="1068904">
                  <a:moveTo>
                    <a:pt x="0" y="0"/>
                  </a:moveTo>
                  <a:lnTo>
                    <a:pt x="71035" y="0"/>
                  </a:lnTo>
                  <a:lnTo>
                    <a:pt x="71035" y="1068905"/>
                  </a:lnTo>
                  <a:lnTo>
                    <a:pt x="0" y="1068905"/>
                  </a:lnTo>
                  <a:close/>
                </a:path>
              </a:pathLst>
            </a:custGeom>
            <a:solidFill>
              <a:srgbClr val="6E7888"/>
            </a:solidFill>
            <a:ln w="33796"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AD45905D-CEDD-4636-A7C9-1D79DA690D2E}"/>
                </a:ext>
              </a:extLst>
            </p:cNvPr>
            <p:cNvSpPr/>
            <p:nvPr/>
          </p:nvSpPr>
          <p:spPr>
            <a:xfrm rot="-8293365">
              <a:off x="3804117" y="1579799"/>
              <a:ext cx="71034" cy="1068904"/>
            </a:xfrm>
            <a:custGeom>
              <a:avLst/>
              <a:gdLst>
                <a:gd name="connsiteX0" fmla="*/ 0 w 71034"/>
                <a:gd name="connsiteY0" fmla="*/ 0 h 1068904"/>
                <a:gd name="connsiteX1" fmla="*/ 71035 w 71034"/>
                <a:gd name="connsiteY1" fmla="*/ 0 h 1068904"/>
                <a:gd name="connsiteX2" fmla="*/ 71035 w 71034"/>
                <a:gd name="connsiteY2" fmla="*/ 1068905 h 1068904"/>
                <a:gd name="connsiteX3" fmla="*/ 0 w 71034"/>
                <a:gd name="connsiteY3" fmla="*/ 1068905 h 1068904"/>
              </a:gdLst>
              <a:ahLst/>
              <a:cxnLst>
                <a:cxn ang="0">
                  <a:pos x="connsiteX0" y="connsiteY0"/>
                </a:cxn>
                <a:cxn ang="0">
                  <a:pos x="connsiteX1" y="connsiteY1"/>
                </a:cxn>
                <a:cxn ang="0">
                  <a:pos x="connsiteX2" y="connsiteY2"/>
                </a:cxn>
                <a:cxn ang="0">
                  <a:pos x="connsiteX3" y="connsiteY3"/>
                </a:cxn>
              </a:cxnLst>
              <a:rect l="l" t="t" r="r" b="b"/>
              <a:pathLst>
                <a:path w="71034" h="1068904">
                  <a:moveTo>
                    <a:pt x="0" y="0"/>
                  </a:moveTo>
                  <a:lnTo>
                    <a:pt x="71035" y="0"/>
                  </a:lnTo>
                  <a:lnTo>
                    <a:pt x="71035" y="1068905"/>
                  </a:lnTo>
                  <a:lnTo>
                    <a:pt x="0" y="1068905"/>
                  </a:lnTo>
                  <a:close/>
                </a:path>
              </a:pathLst>
            </a:custGeom>
            <a:solidFill>
              <a:srgbClr val="6E7888"/>
            </a:solidFill>
            <a:ln w="33796"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FEC04678-729E-4C04-9934-73F0F6F731A0}"/>
                </a:ext>
              </a:extLst>
            </p:cNvPr>
            <p:cNvSpPr/>
            <p:nvPr/>
          </p:nvSpPr>
          <p:spPr>
            <a:xfrm rot="-8293594">
              <a:off x="4619808" y="1579762"/>
              <a:ext cx="71040" cy="1068984"/>
            </a:xfrm>
            <a:custGeom>
              <a:avLst/>
              <a:gdLst>
                <a:gd name="connsiteX0" fmla="*/ 0 w 71040"/>
                <a:gd name="connsiteY0" fmla="*/ 0 h 1068984"/>
                <a:gd name="connsiteX1" fmla="*/ 71041 w 71040"/>
                <a:gd name="connsiteY1" fmla="*/ 0 h 1068984"/>
                <a:gd name="connsiteX2" fmla="*/ 71041 w 71040"/>
                <a:gd name="connsiteY2" fmla="*/ 1068985 h 1068984"/>
                <a:gd name="connsiteX3" fmla="*/ 0 w 71040"/>
                <a:gd name="connsiteY3" fmla="*/ 1068985 h 1068984"/>
              </a:gdLst>
              <a:ahLst/>
              <a:cxnLst>
                <a:cxn ang="0">
                  <a:pos x="connsiteX0" y="connsiteY0"/>
                </a:cxn>
                <a:cxn ang="0">
                  <a:pos x="connsiteX1" y="connsiteY1"/>
                </a:cxn>
                <a:cxn ang="0">
                  <a:pos x="connsiteX2" y="connsiteY2"/>
                </a:cxn>
                <a:cxn ang="0">
                  <a:pos x="connsiteX3" y="connsiteY3"/>
                </a:cxn>
              </a:cxnLst>
              <a:rect l="l" t="t" r="r" b="b"/>
              <a:pathLst>
                <a:path w="71040" h="1068984">
                  <a:moveTo>
                    <a:pt x="0" y="0"/>
                  </a:moveTo>
                  <a:lnTo>
                    <a:pt x="71041" y="0"/>
                  </a:lnTo>
                  <a:lnTo>
                    <a:pt x="71041" y="1068985"/>
                  </a:lnTo>
                  <a:lnTo>
                    <a:pt x="0" y="1068985"/>
                  </a:lnTo>
                  <a:close/>
                </a:path>
              </a:pathLst>
            </a:custGeom>
            <a:solidFill>
              <a:srgbClr val="6E7888"/>
            </a:solidFill>
            <a:ln w="33799"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850640EF-FC97-49C5-895D-6BA3C16227D0}"/>
                </a:ext>
              </a:extLst>
            </p:cNvPr>
            <p:cNvSpPr/>
            <p:nvPr/>
          </p:nvSpPr>
          <p:spPr>
            <a:xfrm rot="-8293365">
              <a:off x="5436020" y="1580380"/>
              <a:ext cx="71034" cy="1068904"/>
            </a:xfrm>
            <a:custGeom>
              <a:avLst/>
              <a:gdLst>
                <a:gd name="connsiteX0" fmla="*/ 0 w 71034"/>
                <a:gd name="connsiteY0" fmla="*/ 0 h 1068904"/>
                <a:gd name="connsiteX1" fmla="*/ 71035 w 71034"/>
                <a:gd name="connsiteY1" fmla="*/ 0 h 1068904"/>
                <a:gd name="connsiteX2" fmla="*/ 71035 w 71034"/>
                <a:gd name="connsiteY2" fmla="*/ 1068905 h 1068904"/>
                <a:gd name="connsiteX3" fmla="*/ 0 w 71034"/>
                <a:gd name="connsiteY3" fmla="*/ 1068905 h 1068904"/>
              </a:gdLst>
              <a:ahLst/>
              <a:cxnLst>
                <a:cxn ang="0">
                  <a:pos x="connsiteX0" y="connsiteY0"/>
                </a:cxn>
                <a:cxn ang="0">
                  <a:pos x="connsiteX1" y="connsiteY1"/>
                </a:cxn>
                <a:cxn ang="0">
                  <a:pos x="connsiteX2" y="connsiteY2"/>
                </a:cxn>
                <a:cxn ang="0">
                  <a:pos x="connsiteX3" y="connsiteY3"/>
                </a:cxn>
              </a:cxnLst>
              <a:rect l="l" t="t" r="r" b="b"/>
              <a:pathLst>
                <a:path w="71034" h="1068904">
                  <a:moveTo>
                    <a:pt x="0" y="0"/>
                  </a:moveTo>
                  <a:lnTo>
                    <a:pt x="71035" y="0"/>
                  </a:lnTo>
                  <a:lnTo>
                    <a:pt x="71035" y="1068905"/>
                  </a:lnTo>
                  <a:lnTo>
                    <a:pt x="0" y="1068905"/>
                  </a:lnTo>
                  <a:close/>
                </a:path>
              </a:pathLst>
            </a:custGeom>
            <a:solidFill>
              <a:srgbClr val="6E7888"/>
            </a:solidFill>
            <a:ln w="33796"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EE06C1D2-8AA9-47BB-AE95-AED79338A14D}"/>
                </a:ext>
              </a:extLst>
            </p:cNvPr>
            <p:cNvSpPr/>
            <p:nvPr/>
          </p:nvSpPr>
          <p:spPr>
            <a:xfrm rot="-8293365">
              <a:off x="6251938" y="1580670"/>
              <a:ext cx="71034" cy="1068904"/>
            </a:xfrm>
            <a:custGeom>
              <a:avLst/>
              <a:gdLst>
                <a:gd name="connsiteX0" fmla="*/ 0 w 71034"/>
                <a:gd name="connsiteY0" fmla="*/ 0 h 1068904"/>
                <a:gd name="connsiteX1" fmla="*/ 71035 w 71034"/>
                <a:gd name="connsiteY1" fmla="*/ 0 h 1068904"/>
                <a:gd name="connsiteX2" fmla="*/ 71035 w 71034"/>
                <a:gd name="connsiteY2" fmla="*/ 1068905 h 1068904"/>
                <a:gd name="connsiteX3" fmla="*/ 0 w 71034"/>
                <a:gd name="connsiteY3" fmla="*/ 1068905 h 1068904"/>
              </a:gdLst>
              <a:ahLst/>
              <a:cxnLst>
                <a:cxn ang="0">
                  <a:pos x="connsiteX0" y="connsiteY0"/>
                </a:cxn>
                <a:cxn ang="0">
                  <a:pos x="connsiteX1" y="connsiteY1"/>
                </a:cxn>
                <a:cxn ang="0">
                  <a:pos x="connsiteX2" y="connsiteY2"/>
                </a:cxn>
                <a:cxn ang="0">
                  <a:pos x="connsiteX3" y="connsiteY3"/>
                </a:cxn>
              </a:cxnLst>
              <a:rect l="l" t="t" r="r" b="b"/>
              <a:pathLst>
                <a:path w="71034" h="1068904">
                  <a:moveTo>
                    <a:pt x="0" y="0"/>
                  </a:moveTo>
                  <a:lnTo>
                    <a:pt x="71035" y="0"/>
                  </a:lnTo>
                  <a:lnTo>
                    <a:pt x="71035" y="1068905"/>
                  </a:lnTo>
                  <a:lnTo>
                    <a:pt x="0" y="1068905"/>
                  </a:lnTo>
                  <a:close/>
                </a:path>
              </a:pathLst>
            </a:custGeom>
            <a:solidFill>
              <a:srgbClr val="6E7888"/>
            </a:solidFill>
            <a:ln w="33796"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FAA8B125-25E0-45E2-8E21-85F7679D79B4}"/>
                </a:ext>
              </a:extLst>
            </p:cNvPr>
            <p:cNvSpPr/>
            <p:nvPr/>
          </p:nvSpPr>
          <p:spPr>
            <a:xfrm rot="-8293594">
              <a:off x="7064861" y="1578413"/>
              <a:ext cx="71040" cy="1068984"/>
            </a:xfrm>
            <a:custGeom>
              <a:avLst/>
              <a:gdLst>
                <a:gd name="connsiteX0" fmla="*/ 0 w 71040"/>
                <a:gd name="connsiteY0" fmla="*/ 0 h 1068984"/>
                <a:gd name="connsiteX1" fmla="*/ 71040 w 71040"/>
                <a:gd name="connsiteY1" fmla="*/ 0 h 1068984"/>
                <a:gd name="connsiteX2" fmla="*/ 71040 w 71040"/>
                <a:gd name="connsiteY2" fmla="*/ 1068985 h 1068984"/>
                <a:gd name="connsiteX3" fmla="*/ 0 w 71040"/>
                <a:gd name="connsiteY3" fmla="*/ 1068985 h 1068984"/>
              </a:gdLst>
              <a:ahLst/>
              <a:cxnLst>
                <a:cxn ang="0">
                  <a:pos x="connsiteX0" y="connsiteY0"/>
                </a:cxn>
                <a:cxn ang="0">
                  <a:pos x="connsiteX1" y="connsiteY1"/>
                </a:cxn>
                <a:cxn ang="0">
                  <a:pos x="connsiteX2" y="connsiteY2"/>
                </a:cxn>
                <a:cxn ang="0">
                  <a:pos x="connsiteX3" y="connsiteY3"/>
                </a:cxn>
              </a:cxnLst>
              <a:rect l="l" t="t" r="r" b="b"/>
              <a:pathLst>
                <a:path w="71040" h="1068984">
                  <a:moveTo>
                    <a:pt x="0" y="0"/>
                  </a:moveTo>
                  <a:lnTo>
                    <a:pt x="71040" y="0"/>
                  </a:lnTo>
                  <a:lnTo>
                    <a:pt x="71040" y="1068985"/>
                  </a:lnTo>
                  <a:lnTo>
                    <a:pt x="0" y="1068985"/>
                  </a:lnTo>
                  <a:close/>
                </a:path>
              </a:pathLst>
            </a:custGeom>
            <a:solidFill>
              <a:srgbClr val="6E7888"/>
            </a:solidFill>
            <a:ln w="33799"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6F8576E4-C067-40BE-9A67-174460A642A7}"/>
                </a:ext>
              </a:extLst>
            </p:cNvPr>
            <p:cNvSpPr/>
            <p:nvPr/>
          </p:nvSpPr>
          <p:spPr>
            <a:xfrm rot="-2506406">
              <a:off x="2070561" y="1580253"/>
              <a:ext cx="71040" cy="1068984"/>
            </a:xfrm>
            <a:custGeom>
              <a:avLst/>
              <a:gdLst>
                <a:gd name="connsiteX0" fmla="*/ 0 w 71040"/>
                <a:gd name="connsiteY0" fmla="*/ 0 h 1068984"/>
                <a:gd name="connsiteX1" fmla="*/ 71040 w 71040"/>
                <a:gd name="connsiteY1" fmla="*/ 0 h 1068984"/>
                <a:gd name="connsiteX2" fmla="*/ 71040 w 71040"/>
                <a:gd name="connsiteY2" fmla="*/ 1068985 h 1068984"/>
                <a:gd name="connsiteX3" fmla="*/ 0 w 71040"/>
                <a:gd name="connsiteY3" fmla="*/ 1068985 h 1068984"/>
              </a:gdLst>
              <a:ahLst/>
              <a:cxnLst>
                <a:cxn ang="0">
                  <a:pos x="connsiteX0" y="connsiteY0"/>
                </a:cxn>
                <a:cxn ang="0">
                  <a:pos x="connsiteX1" y="connsiteY1"/>
                </a:cxn>
                <a:cxn ang="0">
                  <a:pos x="connsiteX2" y="connsiteY2"/>
                </a:cxn>
                <a:cxn ang="0">
                  <a:pos x="connsiteX3" y="connsiteY3"/>
                </a:cxn>
              </a:cxnLst>
              <a:rect l="l" t="t" r="r" b="b"/>
              <a:pathLst>
                <a:path w="71040" h="1068984">
                  <a:moveTo>
                    <a:pt x="0" y="0"/>
                  </a:moveTo>
                  <a:lnTo>
                    <a:pt x="71040" y="0"/>
                  </a:lnTo>
                  <a:lnTo>
                    <a:pt x="71040" y="1068985"/>
                  </a:lnTo>
                  <a:lnTo>
                    <a:pt x="0" y="1068985"/>
                  </a:lnTo>
                  <a:close/>
                </a:path>
              </a:pathLst>
            </a:custGeom>
            <a:solidFill>
              <a:srgbClr val="6E7888"/>
            </a:solidFill>
            <a:ln w="33799"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61179BBC-8478-4E3B-B67F-00583C4D9719}"/>
                </a:ext>
              </a:extLst>
            </p:cNvPr>
            <p:cNvSpPr/>
            <p:nvPr/>
          </p:nvSpPr>
          <p:spPr>
            <a:xfrm rot="-2506406">
              <a:off x="2784472" y="1580597"/>
              <a:ext cx="71040" cy="1068984"/>
            </a:xfrm>
            <a:custGeom>
              <a:avLst/>
              <a:gdLst>
                <a:gd name="connsiteX0" fmla="*/ 0 w 71040"/>
                <a:gd name="connsiteY0" fmla="*/ 0 h 1068984"/>
                <a:gd name="connsiteX1" fmla="*/ 71040 w 71040"/>
                <a:gd name="connsiteY1" fmla="*/ 0 h 1068984"/>
                <a:gd name="connsiteX2" fmla="*/ 71040 w 71040"/>
                <a:gd name="connsiteY2" fmla="*/ 1068985 h 1068984"/>
                <a:gd name="connsiteX3" fmla="*/ 0 w 71040"/>
                <a:gd name="connsiteY3" fmla="*/ 1068985 h 1068984"/>
              </a:gdLst>
              <a:ahLst/>
              <a:cxnLst>
                <a:cxn ang="0">
                  <a:pos x="connsiteX0" y="connsiteY0"/>
                </a:cxn>
                <a:cxn ang="0">
                  <a:pos x="connsiteX1" y="connsiteY1"/>
                </a:cxn>
                <a:cxn ang="0">
                  <a:pos x="connsiteX2" y="connsiteY2"/>
                </a:cxn>
                <a:cxn ang="0">
                  <a:pos x="connsiteX3" y="connsiteY3"/>
                </a:cxn>
              </a:cxnLst>
              <a:rect l="l" t="t" r="r" b="b"/>
              <a:pathLst>
                <a:path w="71040" h="1068984">
                  <a:moveTo>
                    <a:pt x="0" y="0"/>
                  </a:moveTo>
                  <a:lnTo>
                    <a:pt x="71040" y="0"/>
                  </a:lnTo>
                  <a:lnTo>
                    <a:pt x="71040" y="1068985"/>
                  </a:lnTo>
                  <a:lnTo>
                    <a:pt x="0" y="1068985"/>
                  </a:lnTo>
                  <a:close/>
                </a:path>
              </a:pathLst>
            </a:custGeom>
            <a:solidFill>
              <a:srgbClr val="6E7888"/>
            </a:solidFill>
            <a:ln w="33799"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34DA20B8-D0A2-4030-B62E-5FC60A69C0E1}"/>
                </a:ext>
              </a:extLst>
            </p:cNvPr>
            <p:cNvSpPr/>
            <p:nvPr/>
          </p:nvSpPr>
          <p:spPr>
            <a:xfrm rot="-2506406">
              <a:off x="3498458" y="1581107"/>
              <a:ext cx="71040" cy="1068984"/>
            </a:xfrm>
            <a:custGeom>
              <a:avLst/>
              <a:gdLst>
                <a:gd name="connsiteX0" fmla="*/ 0 w 71040"/>
                <a:gd name="connsiteY0" fmla="*/ 0 h 1068984"/>
                <a:gd name="connsiteX1" fmla="*/ 71040 w 71040"/>
                <a:gd name="connsiteY1" fmla="*/ 0 h 1068984"/>
                <a:gd name="connsiteX2" fmla="*/ 71040 w 71040"/>
                <a:gd name="connsiteY2" fmla="*/ 1068985 h 1068984"/>
                <a:gd name="connsiteX3" fmla="*/ 0 w 71040"/>
                <a:gd name="connsiteY3" fmla="*/ 1068985 h 1068984"/>
              </a:gdLst>
              <a:ahLst/>
              <a:cxnLst>
                <a:cxn ang="0">
                  <a:pos x="connsiteX0" y="connsiteY0"/>
                </a:cxn>
                <a:cxn ang="0">
                  <a:pos x="connsiteX1" y="connsiteY1"/>
                </a:cxn>
                <a:cxn ang="0">
                  <a:pos x="connsiteX2" y="connsiteY2"/>
                </a:cxn>
                <a:cxn ang="0">
                  <a:pos x="connsiteX3" y="connsiteY3"/>
                </a:cxn>
              </a:cxnLst>
              <a:rect l="l" t="t" r="r" b="b"/>
              <a:pathLst>
                <a:path w="71040" h="1068984">
                  <a:moveTo>
                    <a:pt x="0" y="0"/>
                  </a:moveTo>
                  <a:lnTo>
                    <a:pt x="71040" y="0"/>
                  </a:lnTo>
                  <a:lnTo>
                    <a:pt x="71040" y="1068985"/>
                  </a:lnTo>
                  <a:lnTo>
                    <a:pt x="0" y="1068985"/>
                  </a:lnTo>
                  <a:close/>
                </a:path>
              </a:pathLst>
            </a:custGeom>
            <a:solidFill>
              <a:srgbClr val="6E7888"/>
            </a:solidFill>
            <a:ln w="33799"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E19C1C95-2838-4ADB-A84B-22C68C3F8193}"/>
                </a:ext>
              </a:extLst>
            </p:cNvPr>
            <p:cNvSpPr/>
            <p:nvPr/>
          </p:nvSpPr>
          <p:spPr>
            <a:xfrm rot="-2506406">
              <a:off x="4214926" y="1579276"/>
              <a:ext cx="71040" cy="1068984"/>
            </a:xfrm>
            <a:custGeom>
              <a:avLst/>
              <a:gdLst>
                <a:gd name="connsiteX0" fmla="*/ 0 w 71040"/>
                <a:gd name="connsiteY0" fmla="*/ 0 h 1068984"/>
                <a:gd name="connsiteX1" fmla="*/ 71040 w 71040"/>
                <a:gd name="connsiteY1" fmla="*/ 0 h 1068984"/>
                <a:gd name="connsiteX2" fmla="*/ 71040 w 71040"/>
                <a:gd name="connsiteY2" fmla="*/ 1068985 h 1068984"/>
                <a:gd name="connsiteX3" fmla="*/ 0 w 71040"/>
                <a:gd name="connsiteY3" fmla="*/ 1068985 h 1068984"/>
              </a:gdLst>
              <a:ahLst/>
              <a:cxnLst>
                <a:cxn ang="0">
                  <a:pos x="connsiteX0" y="connsiteY0"/>
                </a:cxn>
                <a:cxn ang="0">
                  <a:pos x="connsiteX1" y="connsiteY1"/>
                </a:cxn>
                <a:cxn ang="0">
                  <a:pos x="connsiteX2" y="connsiteY2"/>
                </a:cxn>
                <a:cxn ang="0">
                  <a:pos x="connsiteX3" y="connsiteY3"/>
                </a:cxn>
              </a:cxnLst>
              <a:rect l="l" t="t" r="r" b="b"/>
              <a:pathLst>
                <a:path w="71040" h="1068984">
                  <a:moveTo>
                    <a:pt x="0" y="0"/>
                  </a:moveTo>
                  <a:lnTo>
                    <a:pt x="71040" y="0"/>
                  </a:lnTo>
                  <a:lnTo>
                    <a:pt x="71040" y="1068985"/>
                  </a:lnTo>
                  <a:lnTo>
                    <a:pt x="0" y="1068985"/>
                  </a:lnTo>
                  <a:close/>
                </a:path>
              </a:pathLst>
            </a:custGeom>
            <a:solidFill>
              <a:srgbClr val="6E7888"/>
            </a:solidFill>
            <a:ln w="33799" cap="flat">
              <a:noFill/>
              <a:prstDash val="solid"/>
              <a:miter/>
            </a:ln>
          </p:spPr>
          <p:txBody>
            <a:bodyPr rtlCol="0" anchor="ctr"/>
            <a:lstStyle/>
            <a:p>
              <a:endParaRPr lang="en-US"/>
            </a:p>
          </p:txBody>
        </p:sp>
        <p:sp>
          <p:nvSpPr>
            <p:cNvPr id="325" name="Freeform: Shape 324">
              <a:extLst>
                <a:ext uri="{FF2B5EF4-FFF2-40B4-BE49-F238E27FC236}">
                  <a16:creationId xmlns:a16="http://schemas.microsoft.com/office/drawing/2014/main" id="{BBB9EDAF-34BB-4353-B661-F4E1A1DBB307}"/>
                </a:ext>
              </a:extLst>
            </p:cNvPr>
            <p:cNvSpPr/>
            <p:nvPr/>
          </p:nvSpPr>
          <p:spPr>
            <a:xfrm rot="-2506635">
              <a:off x="4928547" y="1579914"/>
              <a:ext cx="71034" cy="1068904"/>
            </a:xfrm>
            <a:custGeom>
              <a:avLst/>
              <a:gdLst>
                <a:gd name="connsiteX0" fmla="*/ 0 w 71034"/>
                <a:gd name="connsiteY0" fmla="*/ 0 h 1068904"/>
                <a:gd name="connsiteX1" fmla="*/ 71035 w 71034"/>
                <a:gd name="connsiteY1" fmla="*/ 0 h 1068904"/>
                <a:gd name="connsiteX2" fmla="*/ 71035 w 71034"/>
                <a:gd name="connsiteY2" fmla="*/ 1068905 h 1068904"/>
                <a:gd name="connsiteX3" fmla="*/ 0 w 71034"/>
                <a:gd name="connsiteY3" fmla="*/ 1068905 h 1068904"/>
              </a:gdLst>
              <a:ahLst/>
              <a:cxnLst>
                <a:cxn ang="0">
                  <a:pos x="connsiteX0" y="connsiteY0"/>
                </a:cxn>
                <a:cxn ang="0">
                  <a:pos x="connsiteX1" y="connsiteY1"/>
                </a:cxn>
                <a:cxn ang="0">
                  <a:pos x="connsiteX2" y="connsiteY2"/>
                </a:cxn>
                <a:cxn ang="0">
                  <a:pos x="connsiteX3" y="connsiteY3"/>
                </a:cxn>
              </a:cxnLst>
              <a:rect l="l" t="t" r="r" b="b"/>
              <a:pathLst>
                <a:path w="71034" h="1068904">
                  <a:moveTo>
                    <a:pt x="0" y="0"/>
                  </a:moveTo>
                  <a:lnTo>
                    <a:pt x="71035" y="0"/>
                  </a:lnTo>
                  <a:lnTo>
                    <a:pt x="71035" y="1068905"/>
                  </a:lnTo>
                  <a:lnTo>
                    <a:pt x="0" y="1068905"/>
                  </a:lnTo>
                  <a:close/>
                </a:path>
              </a:pathLst>
            </a:custGeom>
            <a:solidFill>
              <a:srgbClr val="6E7888"/>
            </a:solidFill>
            <a:ln w="33796" cap="flat">
              <a:noFill/>
              <a:prstDash val="solid"/>
              <a:miter/>
            </a:ln>
          </p:spPr>
          <p:txBody>
            <a:bodyPr rtlCol="0" anchor="ctr"/>
            <a:lstStyle/>
            <a:p>
              <a:endParaRPr lang="en-US"/>
            </a:p>
          </p:txBody>
        </p:sp>
        <p:sp>
          <p:nvSpPr>
            <p:cNvPr id="326" name="Freeform: Shape 325">
              <a:extLst>
                <a:ext uri="{FF2B5EF4-FFF2-40B4-BE49-F238E27FC236}">
                  <a16:creationId xmlns:a16="http://schemas.microsoft.com/office/drawing/2014/main" id="{2DD7832E-3903-4AFB-ABFF-350E79AB3F7C}"/>
                </a:ext>
              </a:extLst>
            </p:cNvPr>
            <p:cNvSpPr/>
            <p:nvPr/>
          </p:nvSpPr>
          <p:spPr>
            <a:xfrm rot="-2506635">
              <a:off x="5642455" y="1580394"/>
              <a:ext cx="71034" cy="1068904"/>
            </a:xfrm>
            <a:custGeom>
              <a:avLst/>
              <a:gdLst>
                <a:gd name="connsiteX0" fmla="*/ 0 w 71034"/>
                <a:gd name="connsiteY0" fmla="*/ 0 h 1068904"/>
                <a:gd name="connsiteX1" fmla="*/ 71035 w 71034"/>
                <a:gd name="connsiteY1" fmla="*/ 0 h 1068904"/>
                <a:gd name="connsiteX2" fmla="*/ 71035 w 71034"/>
                <a:gd name="connsiteY2" fmla="*/ 1068905 h 1068904"/>
                <a:gd name="connsiteX3" fmla="*/ 0 w 71034"/>
                <a:gd name="connsiteY3" fmla="*/ 1068905 h 1068904"/>
              </a:gdLst>
              <a:ahLst/>
              <a:cxnLst>
                <a:cxn ang="0">
                  <a:pos x="connsiteX0" y="connsiteY0"/>
                </a:cxn>
                <a:cxn ang="0">
                  <a:pos x="connsiteX1" y="connsiteY1"/>
                </a:cxn>
                <a:cxn ang="0">
                  <a:pos x="connsiteX2" y="connsiteY2"/>
                </a:cxn>
                <a:cxn ang="0">
                  <a:pos x="connsiteX3" y="connsiteY3"/>
                </a:cxn>
              </a:cxnLst>
              <a:rect l="l" t="t" r="r" b="b"/>
              <a:pathLst>
                <a:path w="71034" h="1068904">
                  <a:moveTo>
                    <a:pt x="0" y="0"/>
                  </a:moveTo>
                  <a:lnTo>
                    <a:pt x="71035" y="0"/>
                  </a:lnTo>
                  <a:lnTo>
                    <a:pt x="71035" y="1068905"/>
                  </a:lnTo>
                  <a:lnTo>
                    <a:pt x="0" y="1068905"/>
                  </a:lnTo>
                  <a:close/>
                </a:path>
              </a:pathLst>
            </a:custGeom>
            <a:solidFill>
              <a:srgbClr val="6E7888"/>
            </a:solidFill>
            <a:ln w="33796" cap="flat">
              <a:noFill/>
              <a:prstDash val="solid"/>
              <a:miter/>
            </a:ln>
          </p:spPr>
          <p:txBody>
            <a:bodyPr rtlCol="0" anchor="ctr"/>
            <a:lstStyle/>
            <a:p>
              <a:endParaRPr lang="en-US"/>
            </a:p>
          </p:txBody>
        </p:sp>
        <p:sp>
          <p:nvSpPr>
            <p:cNvPr id="327" name="Freeform: Shape 326">
              <a:extLst>
                <a:ext uri="{FF2B5EF4-FFF2-40B4-BE49-F238E27FC236}">
                  <a16:creationId xmlns:a16="http://schemas.microsoft.com/office/drawing/2014/main" id="{20722E91-7532-4808-B687-B1C73D229EB2}"/>
                </a:ext>
              </a:extLst>
            </p:cNvPr>
            <p:cNvSpPr/>
            <p:nvPr/>
          </p:nvSpPr>
          <p:spPr>
            <a:xfrm rot="-2506635">
              <a:off x="6356359" y="1580840"/>
              <a:ext cx="71034" cy="1068904"/>
            </a:xfrm>
            <a:custGeom>
              <a:avLst/>
              <a:gdLst>
                <a:gd name="connsiteX0" fmla="*/ 0 w 71034"/>
                <a:gd name="connsiteY0" fmla="*/ 0 h 1068904"/>
                <a:gd name="connsiteX1" fmla="*/ 71035 w 71034"/>
                <a:gd name="connsiteY1" fmla="*/ 0 h 1068904"/>
                <a:gd name="connsiteX2" fmla="*/ 71035 w 71034"/>
                <a:gd name="connsiteY2" fmla="*/ 1068905 h 1068904"/>
                <a:gd name="connsiteX3" fmla="*/ 0 w 71034"/>
                <a:gd name="connsiteY3" fmla="*/ 1068905 h 1068904"/>
              </a:gdLst>
              <a:ahLst/>
              <a:cxnLst>
                <a:cxn ang="0">
                  <a:pos x="connsiteX0" y="connsiteY0"/>
                </a:cxn>
                <a:cxn ang="0">
                  <a:pos x="connsiteX1" y="connsiteY1"/>
                </a:cxn>
                <a:cxn ang="0">
                  <a:pos x="connsiteX2" y="connsiteY2"/>
                </a:cxn>
                <a:cxn ang="0">
                  <a:pos x="connsiteX3" y="connsiteY3"/>
                </a:cxn>
              </a:cxnLst>
              <a:rect l="l" t="t" r="r" b="b"/>
              <a:pathLst>
                <a:path w="71034" h="1068904">
                  <a:moveTo>
                    <a:pt x="0" y="0"/>
                  </a:moveTo>
                  <a:lnTo>
                    <a:pt x="71035" y="0"/>
                  </a:lnTo>
                  <a:lnTo>
                    <a:pt x="71035" y="1068905"/>
                  </a:lnTo>
                  <a:lnTo>
                    <a:pt x="0" y="1068905"/>
                  </a:lnTo>
                  <a:close/>
                </a:path>
              </a:pathLst>
            </a:custGeom>
            <a:solidFill>
              <a:srgbClr val="6E7888"/>
            </a:solidFill>
            <a:ln w="33796" cap="flat">
              <a:noFill/>
              <a:prstDash val="solid"/>
              <a:miter/>
            </a:ln>
          </p:spPr>
          <p:txBody>
            <a:bodyPr rtlCol="0" anchor="ctr"/>
            <a:lstStyle/>
            <a:p>
              <a:endParaRPr lang="en-US"/>
            </a:p>
          </p:txBody>
        </p:sp>
        <p:sp>
          <p:nvSpPr>
            <p:cNvPr id="328" name="Freeform: Shape 327">
              <a:extLst>
                <a:ext uri="{FF2B5EF4-FFF2-40B4-BE49-F238E27FC236}">
                  <a16:creationId xmlns:a16="http://schemas.microsoft.com/office/drawing/2014/main" id="{7284D971-22ED-4413-B2AB-9CFE99FCEA58}"/>
                </a:ext>
              </a:extLst>
            </p:cNvPr>
            <p:cNvSpPr/>
            <p:nvPr/>
          </p:nvSpPr>
          <p:spPr>
            <a:xfrm>
              <a:off x="6724695" y="1691796"/>
              <a:ext cx="1102791" cy="845698"/>
            </a:xfrm>
            <a:custGeom>
              <a:avLst/>
              <a:gdLst>
                <a:gd name="connsiteX0" fmla="*/ 1102791 w 1102791"/>
                <a:gd name="connsiteY0" fmla="*/ 794957 h 845698"/>
                <a:gd name="connsiteX1" fmla="*/ 1048666 w 1102791"/>
                <a:gd name="connsiteY1" fmla="*/ 845699 h 845698"/>
                <a:gd name="connsiteX2" fmla="*/ 0 w 1102791"/>
                <a:gd name="connsiteY2" fmla="*/ 47359 h 845698"/>
                <a:gd name="connsiteX3" fmla="*/ 54125 w 1102791"/>
                <a:gd name="connsiteY3" fmla="*/ 0 h 845698"/>
              </a:gdLst>
              <a:ahLst/>
              <a:cxnLst>
                <a:cxn ang="0">
                  <a:pos x="connsiteX0" y="connsiteY0"/>
                </a:cxn>
                <a:cxn ang="0">
                  <a:pos x="connsiteX1" y="connsiteY1"/>
                </a:cxn>
                <a:cxn ang="0">
                  <a:pos x="connsiteX2" y="connsiteY2"/>
                </a:cxn>
                <a:cxn ang="0">
                  <a:pos x="connsiteX3" y="connsiteY3"/>
                </a:cxn>
              </a:cxnLst>
              <a:rect l="l" t="t" r="r" b="b"/>
              <a:pathLst>
                <a:path w="1102791" h="845698">
                  <a:moveTo>
                    <a:pt x="1102791" y="794957"/>
                  </a:moveTo>
                  <a:lnTo>
                    <a:pt x="1048666" y="845699"/>
                  </a:lnTo>
                  <a:lnTo>
                    <a:pt x="0" y="47359"/>
                  </a:lnTo>
                  <a:lnTo>
                    <a:pt x="54125" y="0"/>
                  </a:lnTo>
                  <a:close/>
                </a:path>
              </a:pathLst>
            </a:custGeom>
            <a:solidFill>
              <a:srgbClr val="6E7888"/>
            </a:solidFill>
            <a:ln w="33798" cap="flat">
              <a:noFill/>
              <a:prstDash val="solid"/>
              <a:miter/>
            </a:ln>
          </p:spPr>
          <p:txBody>
            <a:bodyPr rtlCol="0" anchor="ctr"/>
            <a:lstStyle/>
            <a:p>
              <a:endParaRPr lang="en-US"/>
            </a:p>
          </p:txBody>
        </p:sp>
      </p:grpSp>
      <p:sp>
        <p:nvSpPr>
          <p:cNvPr id="329" name="Freeform: Shape 328">
            <a:extLst>
              <a:ext uri="{FF2B5EF4-FFF2-40B4-BE49-F238E27FC236}">
                <a16:creationId xmlns:a16="http://schemas.microsoft.com/office/drawing/2014/main" id="{07720FB9-1790-4545-B32D-4F312E3EFAB6}"/>
              </a:ext>
            </a:extLst>
          </p:cNvPr>
          <p:cNvSpPr/>
          <p:nvPr/>
        </p:nvSpPr>
        <p:spPr>
          <a:xfrm>
            <a:off x="848048" y="2162005"/>
            <a:ext cx="7408320" cy="118397"/>
          </a:xfrm>
          <a:custGeom>
            <a:avLst/>
            <a:gdLst>
              <a:gd name="connsiteX0" fmla="*/ 0 w 7408320"/>
              <a:gd name="connsiteY0" fmla="*/ 0 h 118397"/>
              <a:gd name="connsiteX1" fmla="*/ 7408321 w 7408320"/>
              <a:gd name="connsiteY1" fmla="*/ 0 h 118397"/>
              <a:gd name="connsiteX2" fmla="*/ 7408321 w 7408320"/>
              <a:gd name="connsiteY2" fmla="*/ 118398 h 118397"/>
              <a:gd name="connsiteX3" fmla="*/ 0 w 7408320"/>
              <a:gd name="connsiteY3" fmla="*/ 118398 h 118397"/>
            </a:gdLst>
            <a:ahLst/>
            <a:cxnLst>
              <a:cxn ang="0">
                <a:pos x="connsiteX0" y="connsiteY0"/>
              </a:cxn>
              <a:cxn ang="0">
                <a:pos x="connsiteX1" y="connsiteY1"/>
              </a:cxn>
              <a:cxn ang="0">
                <a:pos x="connsiteX2" y="connsiteY2"/>
              </a:cxn>
              <a:cxn ang="0">
                <a:pos x="connsiteX3" y="connsiteY3"/>
              </a:cxn>
            </a:cxnLst>
            <a:rect l="l" t="t" r="r" b="b"/>
            <a:pathLst>
              <a:path w="7408320" h="118397">
                <a:moveTo>
                  <a:pt x="0" y="0"/>
                </a:moveTo>
                <a:lnTo>
                  <a:pt x="7408321" y="0"/>
                </a:lnTo>
                <a:lnTo>
                  <a:pt x="7408321" y="118398"/>
                </a:lnTo>
                <a:lnTo>
                  <a:pt x="0" y="118398"/>
                </a:lnTo>
                <a:close/>
              </a:path>
            </a:pathLst>
          </a:custGeom>
          <a:solidFill>
            <a:srgbClr val="6E7888"/>
          </a:solidFill>
          <a:ln w="33798" cap="flat">
            <a:noFill/>
            <a:prstDash val="solid"/>
            <a:miter/>
          </a:ln>
        </p:spPr>
        <p:txBody>
          <a:bodyPr rtlCol="0" anchor="ctr"/>
          <a:lstStyle/>
          <a:p>
            <a:endParaRPr lang="en-US"/>
          </a:p>
        </p:txBody>
      </p:sp>
      <p:sp>
        <p:nvSpPr>
          <p:cNvPr id="330" name="Freeform: Shape 329">
            <a:extLst>
              <a:ext uri="{FF2B5EF4-FFF2-40B4-BE49-F238E27FC236}">
                <a16:creationId xmlns:a16="http://schemas.microsoft.com/office/drawing/2014/main" id="{C14EB8DA-0D3D-4374-A44D-12BB83E2EFC8}"/>
              </a:ext>
            </a:extLst>
          </p:cNvPr>
          <p:cNvSpPr/>
          <p:nvPr/>
        </p:nvSpPr>
        <p:spPr>
          <a:xfrm>
            <a:off x="350778" y="1613992"/>
            <a:ext cx="8402862" cy="179288"/>
          </a:xfrm>
          <a:custGeom>
            <a:avLst/>
            <a:gdLst>
              <a:gd name="connsiteX0" fmla="*/ 0 w 8402862"/>
              <a:gd name="connsiteY0" fmla="*/ 0 h 179288"/>
              <a:gd name="connsiteX1" fmla="*/ 8402862 w 8402862"/>
              <a:gd name="connsiteY1" fmla="*/ 0 h 179288"/>
              <a:gd name="connsiteX2" fmla="*/ 8402862 w 8402862"/>
              <a:gd name="connsiteY2" fmla="*/ 179288 h 179288"/>
              <a:gd name="connsiteX3" fmla="*/ 0 w 8402862"/>
              <a:gd name="connsiteY3" fmla="*/ 179288 h 179288"/>
            </a:gdLst>
            <a:ahLst/>
            <a:cxnLst>
              <a:cxn ang="0">
                <a:pos x="connsiteX0" y="connsiteY0"/>
              </a:cxn>
              <a:cxn ang="0">
                <a:pos x="connsiteX1" y="connsiteY1"/>
              </a:cxn>
              <a:cxn ang="0">
                <a:pos x="connsiteX2" y="connsiteY2"/>
              </a:cxn>
              <a:cxn ang="0">
                <a:pos x="connsiteX3" y="connsiteY3"/>
              </a:cxn>
            </a:cxnLst>
            <a:rect l="l" t="t" r="r" b="b"/>
            <a:pathLst>
              <a:path w="8402862" h="179288">
                <a:moveTo>
                  <a:pt x="0" y="0"/>
                </a:moveTo>
                <a:lnTo>
                  <a:pt x="8402862" y="0"/>
                </a:lnTo>
                <a:lnTo>
                  <a:pt x="8402862" y="179288"/>
                </a:lnTo>
                <a:lnTo>
                  <a:pt x="0" y="179288"/>
                </a:lnTo>
                <a:close/>
              </a:path>
            </a:pathLst>
          </a:custGeom>
          <a:solidFill>
            <a:srgbClr val="ABAFBD"/>
          </a:solidFill>
          <a:ln w="33798" cap="flat">
            <a:noFill/>
            <a:prstDash val="solid"/>
            <a:miter/>
          </a:ln>
        </p:spPr>
        <p:txBody>
          <a:bodyPr rtlCol="0" anchor="ctr"/>
          <a:lstStyle/>
          <a:p>
            <a:endParaRPr lang="en-US"/>
          </a:p>
        </p:txBody>
      </p:sp>
      <p:sp>
        <p:nvSpPr>
          <p:cNvPr id="331" name="Freeform: Shape 330">
            <a:extLst>
              <a:ext uri="{FF2B5EF4-FFF2-40B4-BE49-F238E27FC236}">
                <a16:creationId xmlns:a16="http://schemas.microsoft.com/office/drawing/2014/main" id="{CDA7D0DA-A061-4C19-B63E-9D1AE13331A1}"/>
              </a:ext>
            </a:extLst>
          </p:cNvPr>
          <p:cNvSpPr/>
          <p:nvPr/>
        </p:nvSpPr>
        <p:spPr>
          <a:xfrm>
            <a:off x="567276" y="2398800"/>
            <a:ext cx="7973247" cy="179288"/>
          </a:xfrm>
          <a:custGeom>
            <a:avLst/>
            <a:gdLst>
              <a:gd name="connsiteX0" fmla="*/ 0 w 7973247"/>
              <a:gd name="connsiteY0" fmla="*/ 0 h 179288"/>
              <a:gd name="connsiteX1" fmla="*/ 7973248 w 7973247"/>
              <a:gd name="connsiteY1" fmla="*/ 0 h 179288"/>
              <a:gd name="connsiteX2" fmla="*/ 7973248 w 7973247"/>
              <a:gd name="connsiteY2" fmla="*/ 179288 h 179288"/>
              <a:gd name="connsiteX3" fmla="*/ 0 w 7973247"/>
              <a:gd name="connsiteY3" fmla="*/ 179288 h 179288"/>
            </a:gdLst>
            <a:ahLst/>
            <a:cxnLst>
              <a:cxn ang="0">
                <a:pos x="connsiteX0" y="connsiteY0"/>
              </a:cxn>
              <a:cxn ang="0">
                <a:pos x="connsiteX1" y="connsiteY1"/>
              </a:cxn>
              <a:cxn ang="0">
                <a:pos x="connsiteX2" y="connsiteY2"/>
              </a:cxn>
              <a:cxn ang="0">
                <a:pos x="connsiteX3" y="connsiteY3"/>
              </a:cxn>
            </a:cxnLst>
            <a:rect l="l" t="t" r="r" b="b"/>
            <a:pathLst>
              <a:path w="7973247" h="179288">
                <a:moveTo>
                  <a:pt x="0" y="0"/>
                </a:moveTo>
                <a:lnTo>
                  <a:pt x="7973248" y="0"/>
                </a:lnTo>
                <a:lnTo>
                  <a:pt x="7973248" y="179288"/>
                </a:lnTo>
                <a:lnTo>
                  <a:pt x="0" y="179288"/>
                </a:lnTo>
                <a:close/>
              </a:path>
            </a:pathLst>
          </a:custGeom>
          <a:solidFill>
            <a:srgbClr val="ABAFBD"/>
          </a:solidFill>
          <a:ln w="33798" cap="flat">
            <a:noFill/>
            <a:prstDash val="solid"/>
            <a:miter/>
          </a:ln>
        </p:spPr>
        <p:txBody>
          <a:bodyPr rtlCol="0" anchor="ctr"/>
          <a:lstStyle/>
          <a:p>
            <a:endParaRPr lang="en-US"/>
          </a:p>
        </p:txBody>
      </p:sp>
      <p:sp>
        <p:nvSpPr>
          <p:cNvPr id="332" name="Freeform: Shape 331">
            <a:extLst>
              <a:ext uri="{FF2B5EF4-FFF2-40B4-BE49-F238E27FC236}">
                <a16:creationId xmlns:a16="http://schemas.microsoft.com/office/drawing/2014/main" id="{AF86EDB5-A1FA-4B75-975C-9D9B802E076D}"/>
              </a:ext>
            </a:extLst>
          </p:cNvPr>
          <p:cNvSpPr/>
          <p:nvPr/>
        </p:nvSpPr>
        <p:spPr>
          <a:xfrm>
            <a:off x="479324" y="2398800"/>
            <a:ext cx="175905" cy="3335435"/>
          </a:xfrm>
          <a:custGeom>
            <a:avLst/>
            <a:gdLst>
              <a:gd name="connsiteX0" fmla="*/ 0 w 175905"/>
              <a:gd name="connsiteY0" fmla="*/ 0 h 3335435"/>
              <a:gd name="connsiteX1" fmla="*/ 175905 w 175905"/>
              <a:gd name="connsiteY1" fmla="*/ 0 h 3335435"/>
              <a:gd name="connsiteX2" fmla="*/ 175905 w 175905"/>
              <a:gd name="connsiteY2" fmla="*/ 3335435 h 3335435"/>
              <a:gd name="connsiteX3" fmla="*/ 0 w 175905"/>
              <a:gd name="connsiteY3" fmla="*/ 3335435 h 3335435"/>
            </a:gdLst>
            <a:ahLst/>
            <a:cxnLst>
              <a:cxn ang="0">
                <a:pos x="connsiteX0" y="connsiteY0"/>
              </a:cxn>
              <a:cxn ang="0">
                <a:pos x="connsiteX1" y="connsiteY1"/>
              </a:cxn>
              <a:cxn ang="0">
                <a:pos x="connsiteX2" y="connsiteY2"/>
              </a:cxn>
              <a:cxn ang="0">
                <a:pos x="connsiteX3" y="connsiteY3"/>
              </a:cxn>
            </a:cxnLst>
            <a:rect l="l" t="t" r="r" b="b"/>
            <a:pathLst>
              <a:path w="175905" h="3335435">
                <a:moveTo>
                  <a:pt x="0" y="0"/>
                </a:moveTo>
                <a:lnTo>
                  <a:pt x="175905" y="0"/>
                </a:lnTo>
                <a:lnTo>
                  <a:pt x="175905" y="3335435"/>
                </a:lnTo>
                <a:lnTo>
                  <a:pt x="0" y="3335435"/>
                </a:lnTo>
                <a:close/>
              </a:path>
            </a:pathLst>
          </a:custGeom>
          <a:solidFill>
            <a:srgbClr val="ABAFBD"/>
          </a:solidFill>
          <a:ln w="33798" cap="flat">
            <a:noFill/>
            <a:prstDash val="solid"/>
            <a:miter/>
          </a:ln>
        </p:spPr>
        <p:txBody>
          <a:bodyPr rtlCol="0" anchor="ctr"/>
          <a:lstStyle/>
          <a:p>
            <a:endParaRPr lang="en-US"/>
          </a:p>
        </p:txBody>
      </p:sp>
      <p:sp>
        <p:nvSpPr>
          <p:cNvPr id="333" name="Freeform: Shape 332">
            <a:extLst>
              <a:ext uri="{FF2B5EF4-FFF2-40B4-BE49-F238E27FC236}">
                <a16:creationId xmlns:a16="http://schemas.microsoft.com/office/drawing/2014/main" id="{206CD74F-7A32-4E27-9B93-27B063188C7D}"/>
              </a:ext>
            </a:extLst>
          </p:cNvPr>
          <p:cNvSpPr/>
          <p:nvPr/>
        </p:nvSpPr>
        <p:spPr>
          <a:xfrm>
            <a:off x="8452571" y="2398800"/>
            <a:ext cx="175905" cy="3335435"/>
          </a:xfrm>
          <a:custGeom>
            <a:avLst/>
            <a:gdLst>
              <a:gd name="connsiteX0" fmla="*/ 0 w 175905"/>
              <a:gd name="connsiteY0" fmla="*/ 0 h 3335435"/>
              <a:gd name="connsiteX1" fmla="*/ 175905 w 175905"/>
              <a:gd name="connsiteY1" fmla="*/ 0 h 3335435"/>
              <a:gd name="connsiteX2" fmla="*/ 175905 w 175905"/>
              <a:gd name="connsiteY2" fmla="*/ 3335435 h 3335435"/>
              <a:gd name="connsiteX3" fmla="*/ 0 w 175905"/>
              <a:gd name="connsiteY3" fmla="*/ 3335435 h 3335435"/>
            </a:gdLst>
            <a:ahLst/>
            <a:cxnLst>
              <a:cxn ang="0">
                <a:pos x="connsiteX0" y="connsiteY0"/>
              </a:cxn>
              <a:cxn ang="0">
                <a:pos x="connsiteX1" y="connsiteY1"/>
              </a:cxn>
              <a:cxn ang="0">
                <a:pos x="connsiteX2" y="connsiteY2"/>
              </a:cxn>
              <a:cxn ang="0">
                <a:pos x="connsiteX3" y="connsiteY3"/>
              </a:cxn>
            </a:cxnLst>
            <a:rect l="l" t="t" r="r" b="b"/>
            <a:pathLst>
              <a:path w="175905" h="3335435">
                <a:moveTo>
                  <a:pt x="0" y="0"/>
                </a:moveTo>
                <a:lnTo>
                  <a:pt x="175905" y="0"/>
                </a:lnTo>
                <a:lnTo>
                  <a:pt x="175905" y="3335435"/>
                </a:lnTo>
                <a:lnTo>
                  <a:pt x="0" y="3335435"/>
                </a:lnTo>
                <a:close/>
              </a:path>
            </a:pathLst>
          </a:custGeom>
          <a:solidFill>
            <a:srgbClr val="ABAFBD"/>
          </a:solidFill>
          <a:ln w="33798" cap="flat">
            <a:noFill/>
            <a:prstDash val="solid"/>
            <a:miter/>
          </a:ln>
        </p:spPr>
        <p:txBody>
          <a:bodyPr rtlCol="0" anchor="ctr"/>
          <a:lstStyle/>
          <a:p>
            <a:endParaRPr lang="en-US"/>
          </a:p>
        </p:txBody>
      </p:sp>
      <p:grpSp>
        <p:nvGrpSpPr>
          <p:cNvPr id="334" name="Graphic 306">
            <a:extLst>
              <a:ext uri="{FF2B5EF4-FFF2-40B4-BE49-F238E27FC236}">
                <a16:creationId xmlns:a16="http://schemas.microsoft.com/office/drawing/2014/main" id="{A2191499-D2C9-4979-89DF-A18103E90BD8}"/>
              </a:ext>
            </a:extLst>
          </p:cNvPr>
          <p:cNvGrpSpPr/>
          <p:nvPr/>
        </p:nvGrpSpPr>
        <p:grpSpPr>
          <a:xfrm>
            <a:off x="783775" y="1668116"/>
            <a:ext cx="7536866" cy="818636"/>
            <a:chOff x="480056" y="1668116"/>
            <a:chExt cx="7536866" cy="818636"/>
          </a:xfrm>
          <a:solidFill>
            <a:srgbClr val="ABAFBD"/>
          </a:solidFill>
        </p:grpSpPr>
        <p:sp>
          <p:nvSpPr>
            <p:cNvPr id="335" name="Freeform: Shape 334">
              <a:extLst>
                <a:ext uri="{FF2B5EF4-FFF2-40B4-BE49-F238E27FC236}">
                  <a16:creationId xmlns:a16="http://schemas.microsoft.com/office/drawing/2014/main" id="{DEDFE3AE-3FAF-4F54-8351-DCF7327A38BB}"/>
                </a:ext>
              </a:extLst>
            </p:cNvPr>
            <p:cNvSpPr/>
            <p:nvPr/>
          </p:nvSpPr>
          <p:spPr>
            <a:xfrm>
              <a:off x="480056" y="1668116"/>
              <a:ext cx="175905" cy="818636"/>
            </a:xfrm>
            <a:custGeom>
              <a:avLst/>
              <a:gdLst>
                <a:gd name="connsiteX0" fmla="*/ 0 w 175905"/>
                <a:gd name="connsiteY0" fmla="*/ 0 h 818636"/>
                <a:gd name="connsiteX1" fmla="*/ 175905 w 175905"/>
                <a:gd name="connsiteY1" fmla="*/ 0 h 818636"/>
                <a:gd name="connsiteX2" fmla="*/ 175905 w 175905"/>
                <a:gd name="connsiteY2" fmla="*/ 818636 h 818636"/>
                <a:gd name="connsiteX3" fmla="*/ 0 w 175905"/>
                <a:gd name="connsiteY3" fmla="*/ 818636 h 818636"/>
              </a:gdLst>
              <a:ahLst/>
              <a:cxnLst>
                <a:cxn ang="0">
                  <a:pos x="connsiteX0" y="connsiteY0"/>
                </a:cxn>
                <a:cxn ang="0">
                  <a:pos x="connsiteX1" y="connsiteY1"/>
                </a:cxn>
                <a:cxn ang="0">
                  <a:pos x="connsiteX2" y="connsiteY2"/>
                </a:cxn>
                <a:cxn ang="0">
                  <a:pos x="connsiteX3" y="connsiteY3"/>
                </a:cxn>
              </a:cxnLst>
              <a:rect l="l" t="t" r="r" b="b"/>
              <a:pathLst>
                <a:path w="175905" h="818636">
                  <a:moveTo>
                    <a:pt x="0" y="0"/>
                  </a:moveTo>
                  <a:lnTo>
                    <a:pt x="175905" y="0"/>
                  </a:lnTo>
                  <a:lnTo>
                    <a:pt x="175905" y="818636"/>
                  </a:lnTo>
                  <a:lnTo>
                    <a:pt x="0" y="818636"/>
                  </a:lnTo>
                  <a:close/>
                </a:path>
              </a:pathLst>
            </a:custGeom>
            <a:solidFill>
              <a:srgbClr val="ABAFBD"/>
            </a:solidFill>
            <a:ln w="33798" cap="flat">
              <a:noFill/>
              <a:prstDash val="solid"/>
              <a:miter/>
            </a:ln>
          </p:spPr>
          <p:txBody>
            <a:bodyPr rtlCol="0" anchor="ctr"/>
            <a:lstStyle/>
            <a:p>
              <a:endParaRPr lang="en-US"/>
            </a:p>
          </p:txBody>
        </p:sp>
        <p:sp>
          <p:nvSpPr>
            <p:cNvPr id="336" name="Freeform: Shape 335">
              <a:extLst>
                <a:ext uri="{FF2B5EF4-FFF2-40B4-BE49-F238E27FC236}">
                  <a16:creationId xmlns:a16="http://schemas.microsoft.com/office/drawing/2014/main" id="{75B09BA1-0133-4DCE-84EA-F1F72FD59D27}"/>
                </a:ext>
              </a:extLst>
            </p:cNvPr>
            <p:cNvSpPr/>
            <p:nvPr/>
          </p:nvSpPr>
          <p:spPr>
            <a:xfrm>
              <a:off x="7841018" y="1668116"/>
              <a:ext cx="175905" cy="818636"/>
            </a:xfrm>
            <a:custGeom>
              <a:avLst/>
              <a:gdLst>
                <a:gd name="connsiteX0" fmla="*/ 0 w 175905"/>
                <a:gd name="connsiteY0" fmla="*/ 0 h 818636"/>
                <a:gd name="connsiteX1" fmla="*/ 175905 w 175905"/>
                <a:gd name="connsiteY1" fmla="*/ 0 h 818636"/>
                <a:gd name="connsiteX2" fmla="*/ 175905 w 175905"/>
                <a:gd name="connsiteY2" fmla="*/ 818636 h 818636"/>
                <a:gd name="connsiteX3" fmla="*/ 0 w 175905"/>
                <a:gd name="connsiteY3" fmla="*/ 818636 h 818636"/>
              </a:gdLst>
              <a:ahLst/>
              <a:cxnLst>
                <a:cxn ang="0">
                  <a:pos x="connsiteX0" y="connsiteY0"/>
                </a:cxn>
                <a:cxn ang="0">
                  <a:pos x="connsiteX1" y="connsiteY1"/>
                </a:cxn>
                <a:cxn ang="0">
                  <a:pos x="connsiteX2" y="connsiteY2"/>
                </a:cxn>
                <a:cxn ang="0">
                  <a:pos x="connsiteX3" y="connsiteY3"/>
                </a:cxn>
              </a:cxnLst>
              <a:rect l="l" t="t" r="r" b="b"/>
              <a:pathLst>
                <a:path w="175905" h="818636">
                  <a:moveTo>
                    <a:pt x="0" y="0"/>
                  </a:moveTo>
                  <a:lnTo>
                    <a:pt x="175905" y="0"/>
                  </a:lnTo>
                  <a:lnTo>
                    <a:pt x="175905" y="818636"/>
                  </a:lnTo>
                  <a:lnTo>
                    <a:pt x="0" y="818636"/>
                  </a:lnTo>
                  <a:close/>
                </a:path>
              </a:pathLst>
            </a:custGeom>
            <a:solidFill>
              <a:srgbClr val="ABAFBD"/>
            </a:solidFill>
            <a:ln w="33798" cap="flat">
              <a:noFill/>
              <a:prstDash val="solid"/>
              <a:miter/>
            </a:ln>
          </p:spPr>
          <p:txBody>
            <a:bodyPr rtlCol="0" anchor="ctr"/>
            <a:lstStyle/>
            <a:p>
              <a:endParaRPr lang="en-US"/>
            </a:p>
          </p:txBody>
        </p:sp>
      </p:grpSp>
      <p:grpSp>
        <p:nvGrpSpPr>
          <p:cNvPr id="337" name="Graphic 306">
            <a:extLst>
              <a:ext uri="{FF2B5EF4-FFF2-40B4-BE49-F238E27FC236}">
                <a16:creationId xmlns:a16="http://schemas.microsoft.com/office/drawing/2014/main" id="{A2191499-D2C9-4979-89DF-A18103E90BD8}"/>
              </a:ext>
            </a:extLst>
          </p:cNvPr>
          <p:cNvGrpSpPr/>
          <p:nvPr/>
        </p:nvGrpSpPr>
        <p:grpSpPr>
          <a:xfrm>
            <a:off x="2076991" y="701065"/>
            <a:ext cx="4990017" cy="2658450"/>
            <a:chOff x="1823026" y="1268947"/>
            <a:chExt cx="3970746" cy="2090567"/>
          </a:xfrm>
        </p:grpSpPr>
        <p:sp>
          <p:nvSpPr>
            <p:cNvPr id="338" name="Freeform: Shape 337">
              <a:extLst>
                <a:ext uri="{FF2B5EF4-FFF2-40B4-BE49-F238E27FC236}">
                  <a16:creationId xmlns:a16="http://schemas.microsoft.com/office/drawing/2014/main" id="{B5402C22-AE97-4602-9F19-EA6F125F11D7}"/>
                </a:ext>
              </a:extLst>
            </p:cNvPr>
            <p:cNvSpPr/>
            <p:nvPr/>
          </p:nvSpPr>
          <p:spPr>
            <a:xfrm>
              <a:off x="1823026" y="1268947"/>
              <a:ext cx="3970746" cy="2090567"/>
            </a:xfrm>
            <a:custGeom>
              <a:avLst/>
              <a:gdLst>
                <a:gd name="connsiteX0" fmla="*/ 2327363 w 2526947"/>
                <a:gd name="connsiteY0" fmla="*/ 2090567 h 2090567"/>
                <a:gd name="connsiteX1" fmla="*/ 199585 w 2526947"/>
                <a:gd name="connsiteY1" fmla="*/ 2090567 h 2090567"/>
                <a:gd name="connsiteX2" fmla="*/ 0 w 2526947"/>
                <a:gd name="connsiteY2" fmla="*/ 1890982 h 2090567"/>
                <a:gd name="connsiteX3" fmla="*/ 0 w 2526947"/>
                <a:gd name="connsiteY3" fmla="*/ 199585 h 2090567"/>
                <a:gd name="connsiteX4" fmla="*/ 199585 w 2526947"/>
                <a:gd name="connsiteY4" fmla="*/ 0 h 2090567"/>
                <a:gd name="connsiteX5" fmla="*/ 2327363 w 2526947"/>
                <a:gd name="connsiteY5" fmla="*/ 0 h 2090567"/>
                <a:gd name="connsiteX6" fmla="*/ 2526948 w 2526947"/>
                <a:gd name="connsiteY6" fmla="*/ 199585 h 2090567"/>
                <a:gd name="connsiteX7" fmla="*/ 2526948 w 2526947"/>
                <a:gd name="connsiteY7" fmla="*/ 1890982 h 2090567"/>
                <a:gd name="connsiteX8" fmla="*/ 2327363 w 2526947"/>
                <a:gd name="connsiteY8" fmla="*/ 2090567 h 209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7" h="2090567">
                  <a:moveTo>
                    <a:pt x="2327363" y="2090567"/>
                  </a:moveTo>
                  <a:lnTo>
                    <a:pt x="199585" y="2090567"/>
                  </a:lnTo>
                  <a:cubicBezTo>
                    <a:pt x="91335" y="2090567"/>
                    <a:pt x="0" y="2002614"/>
                    <a:pt x="0" y="1890982"/>
                  </a:cubicBezTo>
                  <a:lnTo>
                    <a:pt x="0" y="199585"/>
                  </a:lnTo>
                  <a:cubicBezTo>
                    <a:pt x="0" y="91335"/>
                    <a:pt x="87953" y="0"/>
                    <a:pt x="199585" y="0"/>
                  </a:cubicBezTo>
                  <a:lnTo>
                    <a:pt x="2327363" y="0"/>
                  </a:lnTo>
                  <a:cubicBezTo>
                    <a:pt x="2435612" y="0"/>
                    <a:pt x="2526948" y="87953"/>
                    <a:pt x="2526948" y="199585"/>
                  </a:cubicBezTo>
                  <a:lnTo>
                    <a:pt x="2526948" y="1890982"/>
                  </a:lnTo>
                  <a:cubicBezTo>
                    <a:pt x="2526948" y="2002614"/>
                    <a:pt x="2438995" y="2090567"/>
                    <a:pt x="2327363" y="2090567"/>
                  </a:cubicBezTo>
                  <a:close/>
                </a:path>
              </a:pathLst>
            </a:custGeom>
            <a:solidFill>
              <a:srgbClr val="E6E6DC"/>
            </a:solidFill>
            <a:ln w="33798" cap="flat">
              <a:noFill/>
              <a:prstDash val="solid"/>
              <a:miter/>
            </a:ln>
          </p:spPr>
          <p:txBody>
            <a:bodyPr rtlCol="0" anchor="ctr"/>
            <a:lstStyle/>
            <a:p>
              <a:endParaRPr lang="en-US"/>
            </a:p>
          </p:txBody>
        </p:sp>
        <p:sp>
          <p:nvSpPr>
            <p:cNvPr id="339" name="Freeform: Shape 338">
              <a:extLst>
                <a:ext uri="{FF2B5EF4-FFF2-40B4-BE49-F238E27FC236}">
                  <a16:creationId xmlns:a16="http://schemas.microsoft.com/office/drawing/2014/main" id="{914AC847-B55E-46B0-B217-57393673022B}"/>
                </a:ext>
              </a:extLst>
            </p:cNvPr>
            <p:cNvSpPr/>
            <p:nvPr/>
          </p:nvSpPr>
          <p:spPr>
            <a:xfrm>
              <a:off x="1924510" y="1356899"/>
              <a:ext cx="3784836" cy="1921427"/>
            </a:xfrm>
            <a:custGeom>
              <a:avLst/>
              <a:gdLst>
                <a:gd name="connsiteX0" fmla="*/ 2141309 w 2323979"/>
                <a:gd name="connsiteY0" fmla="*/ 1921427 h 1921427"/>
                <a:gd name="connsiteX1" fmla="*/ 182671 w 2323979"/>
                <a:gd name="connsiteY1" fmla="*/ 1921427 h 1921427"/>
                <a:gd name="connsiteX2" fmla="*/ 0 w 2323979"/>
                <a:gd name="connsiteY2" fmla="*/ 1738757 h 1921427"/>
                <a:gd name="connsiteX3" fmla="*/ 0 w 2323979"/>
                <a:gd name="connsiteY3" fmla="*/ 182671 h 1921427"/>
                <a:gd name="connsiteX4" fmla="*/ 182671 w 2323979"/>
                <a:gd name="connsiteY4" fmla="*/ 0 h 1921427"/>
                <a:gd name="connsiteX5" fmla="*/ 2141309 w 2323979"/>
                <a:gd name="connsiteY5" fmla="*/ 0 h 1921427"/>
                <a:gd name="connsiteX6" fmla="*/ 2323980 w 2323979"/>
                <a:gd name="connsiteY6" fmla="*/ 182671 h 1921427"/>
                <a:gd name="connsiteX7" fmla="*/ 2323980 w 2323979"/>
                <a:gd name="connsiteY7" fmla="*/ 1738757 h 1921427"/>
                <a:gd name="connsiteX8" fmla="*/ 2141309 w 2323979"/>
                <a:gd name="connsiteY8" fmla="*/ 1921427 h 1921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3979" h="1921427">
                  <a:moveTo>
                    <a:pt x="2141309" y="1921427"/>
                  </a:moveTo>
                  <a:lnTo>
                    <a:pt x="182671" y="1921427"/>
                  </a:lnTo>
                  <a:cubicBezTo>
                    <a:pt x="81187" y="1921427"/>
                    <a:pt x="0" y="1840240"/>
                    <a:pt x="0" y="1738757"/>
                  </a:cubicBezTo>
                  <a:lnTo>
                    <a:pt x="0" y="182671"/>
                  </a:lnTo>
                  <a:cubicBezTo>
                    <a:pt x="0" y="81187"/>
                    <a:pt x="81187" y="0"/>
                    <a:pt x="182671" y="0"/>
                  </a:cubicBezTo>
                  <a:lnTo>
                    <a:pt x="2141309" y="0"/>
                  </a:lnTo>
                  <a:cubicBezTo>
                    <a:pt x="2242793" y="0"/>
                    <a:pt x="2323980" y="81187"/>
                    <a:pt x="2323980" y="182671"/>
                  </a:cubicBezTo>
                  <a:lnTo>
                    <a:pt x="2323980" y="1738757"/>
                  </a:lnTo>
                  <a:cubicBezTo>
                    <a:pt x="2323980" y="1836858"/>
                    <a:pt x="2242793" y="1921427"/>
                    <a:pt x="2141309" y="1921427"/>
                  </a:cubicBezTo>
                  <a:close/>
                </a:path>
              </a:pathLst>
            </a:custGeom>
            <a:solidFill>
              <a:srgbClr val="007E66"/>
            </a:solidFill>
            <a:ln w="33798" cap="flat">
              <a:noFill/>
              <a:prstDash val="solid"/>
              <a:miter/>
            </a:ln>
          </p:spPr>
          <p:txBody>
            <a:bodyPr rtlCol="0" anchor="ctr"/>
            <a:lstStyle/>
            <a:p>
              <a:endParaRPr lang="en-US"/>
            </a:p>
          </p:txBody>
        </p:sp>
      </p:grpSp>
      <p:sp>
        <p:nvSpPr>
          <p:cNvPr id="356" name="TextBox 355">
            <a:extLst>
              <a:ext uri="{FF2B5EF4-FFF2-40B4-BE49-F238E27FC236}">
                <a16:creationId xmlns:a16="http://schemas.microsoft.com/office/drawing/2014/main" id="{3BB036D3-BFE9-480C-8578-F4DA402198FB}"/>
              </a:ext>
            </a:extLst>
          </p:cNvPr>
          <p:cNvSpPr txBox="1"/>
          <p:nvPr/>
        </p:nvSpPr>
        <p:spPr>
          <a:xfrm>
            <a:off x="2582545" y="1455519"/>
            <a:ext cx="3996793" cy="1077218"/>
          </a:xfrm>
          <a:prstGeom prst="rect">
            <a:avLst/>
          </a:prstGeom>
          <a:noFill/>
        </p:spPr>
        <p:txBody>
          <a:bodyPr wrap="square" rtlCol="0">
            <a:spAutoFit/>
          </a:bodyPr>
          <a:lstStyle/>
          <a:p>
            <a:pPr algn="ctr"/>
            <a:r>
              <a:rPr lang="en-US" sz="3200" b="1" dirty="0">
                <a:solidFill>
                  <a:schemeClr val="bg1"/>
                </a:solidFill>
                <a:latin typeface="+mj-lt"/>
                <a:cs typeface="Helvetica Neue Light"/>
              </a:rPr>
              <a:t>Defenses in Federated Learning</a:t>
            </a:r>
          </a:p>
        </p:txBody>
      </p:sp>
      <p:sp>
        <p:nvSpPr>
          <p:cNvPr id="357" name="Rectangle 356">
            <a:extLst>
              <a:ext uri="{FF2B5EF4-FFF2-40B4-BE49-F238E27FC236}">
                <a16:creationId xmlns:a16="http://schemas.microsoft.com/office/drawing/2014/main" id="{73ECBA82-6FDE-43A2-B9B2-7A276C3209E6}"/>
              </a:ext>
            </a:extLst>
          </p:cNvPr>
          <p:cNvSpPr/>
          <p:nvPr/>
        </p:nvSpPr>
        <p:spPr>
          <a:xfrm>
            <a:off x="544329" y="313416"/>
            <a:ext cx="418537" cy="87240"/>
          </a:xfrm>
          <a:prstGeom prst="rect">
            <a:avLst/>
          </a:prstGeom>
          <a:solidFill>
            <a:srgbClr val="EFF2F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43803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0" name="Graphic 739">
            <a:extLst>
              <a:ext uri="{FF2B5EF4-FFF2-40B4-BE49-F238E27FC236}">
                <a16:creationId xmlns:a16="http://schemas.microsoft.com/office/drawing/2014/main" id="{D22D8F8D-C2F5-488D-950D-1A44B9AD539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06629" y="3131851"/>
            <a:ext cx="1849758" cy="2275496"/>
          </a:xfrm>
          <a:prstGeom prst="rect">
            <a:avLst/>
          </a:prstGeom>
        </p:spPr>
      </p:pic>
      <p:sp>
        <p:nvSpPr>
          <p:cNvPr id="30" name="Title 29">
            <a:extLst>
              <a:ext uri="{FF2B5EF4-FFF2-40B4-BE49-F238E27FC236}">
                <a16:creationId xmlns:a16="http://schemas.microsoft.com/office/drawing/2014/main" id="{9A854AFB-1ED4-4F9E-A147-98813F9400F8}"/>
              </a:ext>
            </a:extLst>
          </p:cNvPr>
          <p:cNvSpPr>
            <a:spLocks noGrp="1"/>
          </p:cNvSpPr>
          <p:nvPr>
            <p:ph type="title"/>
          </p:nvPr>
        </p:nvSpPr>
        <p:spPr/>
        <p:txBody>
          <a:bodyPr/>
          <a:lstStyle/>
          <a:p>
            <a:r>
              <a:rPr lang="en-US" dirty="0"/>
              <a:t>Defenses in Federated Learning</a:t>
            </a:r>
            <a:br>
              <a:rPr lang="en-US" dirty="0"/>
            </a:br>
            <a:endParaRPr lang="en-US" dirty="0"/>
          </a:p>
        </p:txBody>
      </p:sp>
      <p:sp>
        <p:nvSpPr>
          <p:cNvPr id="35" name="Slide Number Placeholder 34">
            <a:extLst>
              <a:ext uri="{FF2B5EF4-FFF2-40B4-BE49-F238E27FC236}">
                <a16:creationId xmlns:a16="http://schemas.microsoft.com/office/drawing/2014/main" id="{C35E5ED5-2FC4-4229-B4DF-DFFDB6C84547}"/>
              </a:ext>
            </a:extLst>
          </p:cNvPr>
          <p:cNvSpPr>
            <a:spLocks noGrp="1"/>
          </p:cNvSpPr>
          <p:nvPr>
            <p:ph type="sldNum" sz="quarter" idx="12"/>
          </p:nvPr>
        </p:nvSpPr>
        <p:spPr/>
        <p:txBody>
          <a:bodyPr/>
          <a:lstStyle/>
          <a:p>
            <a:pPr>
              <a:defRPr/>
            </a:pPr>
            <a:fld id="{D3F604EC-95A9-A240-90B9-B51EF558DEAA}" type="slidenum">
              <a:rPr lang="en-US" smtClean="0"/>
              <a:pPr>
                <a:defRPr/>
              </a:pPr>
              <a:t>25</a:t>
            </a:fld>
            <a:endParaRPr lang="en-US" dirty="0"/>
          </a:p>
        </p:txBody>
      </p:sp>
      <p:grpSp>
        <p:nvGrpSpPr>
          <p:cNvPr id="6" name="Graphic 4">
            <a:extLst>
              <a:ext uri="{FF2B5EF4-FFF2-40B4-BE49-F238E27FC236}">
                <a16:creationId xmlns:a16="http://schemas.microsoft.com/office/drawing/2014/main" id="{3FE5220F-BCA5-4888-AA3E-6B8C251DE572}"/>
              </a:ext>
            </a:extLst>
          </p:cNvPr>
          <p:cNvGrpSpPr/>
          <p:nvPr/>
        </p:nvGrpSpPr>
        <p:grpSpPr>
          <a:xfrm>
            <a:off x="2998997" y="2151494"/>
            <a:ext cx="3099352" cy="1840466"/>
            <a:chOff x="2790658" y="2151494"/>
            <a:chExt cx="3099352" cy="1840466"/>
          </a:xfrm>
        </p:grpSpPr>
        <p:grpSp>
          <p:nvGrpSpPr>
            <p:cNvPr id="7" name="Graphic 4">
              <a:extLst>
                <a:ext uri="{FF2B5EF4-FFF2-40B4-BE49-F238E27FC236}">
                  <a16:creationId xmlns:a16="http://schemas.microsoft.com/office/drawing/2014/main" id="{598008C1-49F7-409E-8DB0-5A8E56558D0F}"/>
                </a:ext>
              </a:extLst>
            </p:cNvPr>
            <p:cNvGrpSpPr/>
            <p:nvPr/>
          </p:nvGrpSpPr>
          <p:grpSpPr>
            <a:xfrm>
              <a:off x="3307670" y="2159380"/>
              <a:ext cx="1023065" cy="414756"/>
              <a:chOff x="3307670" y="2159380"/>
              <a:chExt cx="1023065" cy="414756"/>
            </a:xfrm>
          </p:grpSpPr>
          <p:sp>
            <p:nvSpPr>
              <p:cNvPr id="9" name="Graphic 4">
                <a:extLst>
                  <a:ext uri="{FF2B5EF4-FFF2-40B4-BE49-F238E27FC236}">
                    <a16:creationId xmlns:a16="http://schemas.microsoft.com/office/drawing/2014/main" id="{F381DEE7-0B69-40CC-92DA-9400E21B0B78}"/>
                  </a:ext>
                </a:extLst>
              </p:cNvPr>
              <p:cNvSpPr/>
              <p:nvPr/>
            </p:nvSpPr>
            <p:spPr>
              <a:xfrm>
                <a:off x="3307670" y="2159380"/>
                <a:ext cx="841297" cy="60007"/>
              </a:xfrm>
              <a:custGeom>
                <a:avLst/>
                <a:gdLst>
                  <a:gd name="connsiteX0" fmla="*/ 811275 w 841297"/>
                  <a:gd name="connsiteY0" fmla="*/ 60007 h 60007"/>
                  <a:gd name="connsiteX1" fmla="*/ 30004 w 841297"/>
                  <a:gd name="connsiteY1" fmla="*/ 60007 h 60007"/>
                  <a:gd name="connsiteX2" fmla="*/ 0 w 841297"/>
                  <a:gd name="connsiteY2" fmla="*/ 30004 h 60007"/>
                  <a:gd name="connsiteX3" fmla="*/ 0 w 841297"/>
                  <a:gd name="connsiteY3" fmla="*/ 30004 h 60007"/>
                  <a:gd name="connsiteX4" fmla="*/ 30004 w 841297"/>
                  <a:gd name="connsiteY4" fmla="*/ 0 h 60007"/>
                  <a:gd name="connsiteX5" fmla="*/ 811275 w 841297"/>
                  <a:gd name="connsiteY5" fmla="*/ 0 h 60007"/>
                  <a:gd name="connsiteX6" fmla="*/ 841279 w 841297"/>
                  <a:gd name="connsiteY6" fmla="*/ 30004 h 60007"/>
                  <a:gd name="connsiteX7" fmla="*/ 841279 w 841297"/>
                  <a:gd name="connsiteY7" fmla="*/ 30004 h 60007"/>
                  <a:gd name="connsiteX8" fmla="*/ 811275 w 841297"/>
                  <a:gd name="connsiteY8" fmla="*/ 60007 h 60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297" h="60007">
                    <a:moveTo>
                      <a:pt x="811275" y="60007"/>
                    </a:moveTo>
                    <a:lnTo>
                      <a:pt x="30004" y="60007"/>
                    </a:lnTo>
                    <a:cubicBezTo>
                      <a:pt x="13531" y="60007"/>
                      <a:pt x="0" y="46476"/>
                      <a:pt x="0" y="30004"/>
                    </a:cubicBezTo>
                    <a:lnTo>
                      <a:pt x="0" y="30004"/>
                    </a:lnTo>
                    <a:cubicBezTo>
                      <a:pt x="0" y="13531"/>
                      <a:pt x="13531" y="0"/>
                      <a:pt x="30004" y="0"/>
                    </a:cubicBezTo>
                    <a:lnTo>
                      <a:pt x="811275" y="0"/>
                    </a:lnTo>
                    <a:cubicBezTo>
                      <a:pt x="827748" y="0"/>
                      <a:pt x="841279" y="13531"/>
                      <a:pt x="841279" y="30004"/>
                    </a:cubicBezTo>
                    <a:lnTo>
                      <a:pt x="841279" y="30004"/>
                    </a:lnTo>
                    <a:cubicBezTo>
                      <a:pt x="841867" y="45888"/>
                      <a:pt x="828336" y="60007"/>
                      <a:pt x="811275" y="60007"/>
                    </a:cubicBezTo>
                    <a:close/>
                  </a:path>
                </a:pathLst>
              </a:custGeom>
              <a:solidFill>
                <a:srgbClr val="5AB6FF">
                  <a:alpha val="20000"/>
                </a:srgbClr>
              </a:solidFill>
              <a:ln w="5879" cap="flat">
                <a:noFill/>
                <a:prstDash val="solid"/>
                <a:miter/>
              </a:ln>
            </p:spPr>
            <p:txBody>
              <a:bodyPr rtlCol="0" anchor="ctr"/>
              <a:lstStyle/>
              <a:p>
                <a:endParaRPr lang="en-US"/>
              </a:p>
            </p:txBody>
          </p:sp>
          <p:sp>
            <p:nvSpPr>
              <p:cNvPr id="10" name="Graphic 4">
                <a:extLst>
                  <a:ext uri="{FF2B5EF4-FFF2-40B4-BE49-F238E27FC236}">
                    <a16:creationId xmlns:a16="http://schemas.microsoft.com/office/drawing/2014/main" id="{26515629-3444-4786-9B4B-AC128A26B815}"/>
                  </a:ext>
                </a:extLst>
              </p:cNvPr>
              <p:cNvSpPr/>
              <p:nvPr/>
            </p:nvSpPr>
            <p:spPr>
              <a:xfrm>
                <a:off x="3401799" y="2277630"/>
                <a:ext cx="841278" cy="60007"/>
              </a:xfrm>
              <a:custGeom>
                <a:avLst/>
                <a:gdLst>
                  <a:gd name="connsiteX0" fmla="*/ 811275 w 841278"/>
                  <a:gd name="connsiteY0" fmla="*/ 60007 h 60007"/>
                  <a:gd name="connsiteX1" fmla="*/ 30004 w 841278"/>
                  <a:gd name="connsiteY1" fmla="*/ 60007 h 60007"/>
                  <a:gd name="connsiteX2" fmla="*/ 0 w 841278"/>
                  <a:gd name="connsiteY2" fmla="*/ 30004 h 60007"/>
                  <a:gd name="connsiteX3" fmla="*/ 0 w 841278"/>
                  <a:gd name="connsiteY3" fmla="*/ 30004 h 60007"/>
                  <a:gd name="connsiteX4" fmla="*/ 30004 w 841278"/>
                  <a:gd name="connsiteY4" fmla="*/ 0 h 60007"/>
                  <a:gd name="connsiteX5" fmla="*/ 811275 w 841278"/>
                  <a:gd name="connsiteY5" fmla="*/ 0 h 60007"/>
                  <a:gd name="connsiteX6" fmla="*/ 841279 w 841278"/>
                  <a:gd name="connsiteY6" fmla="*/ 30004 h 60007"/>
                  <a:gd name="connsiteX7" fmla="*/ 841279 w 841278"/>
                  <a:gd name="connsiteY7" fmla="*/ 30004 h 60007"/>
                  <a:gd name="connsiteX8" fmla="*/ 811275 w 841278"/>
                  <a:gd name="connsiteY8" fmla="*/ 60007 h 60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278" h="60007">
                    <a:moveTo>
                      <a:pt x="811275" y="60007"/>
                    </a:moveTo>
                    <a:lnTo>
                      <a:pt x="30004" y="60007"/>
                    </a:lnTo>
                    <a:cubicBezTo>
                      <a:pt x="13531" y="60007"/>
                      <a:pt x="0" y="46476"/>
                      <a:pt x="0" y="30004"/>
                    </a:cubicBezTo>
                    <a:lnTo>
                      <a:pt x="0" y="30004"/>
                    </a:lnTo>
                    <a:cubicBezTo>
                      <a:pt x="0" y="13531"/>
                      <a:pt x="13531" y="0"/>
                      <a:pt x="30004" y="0"/>
                    </a:cubicBezTo>
                    <a:lnTo>
                      <a:pt x="811275" y="0"/>
                    </a:lnTo>
                    <a:cubicBezTo>
                      <a:pt x="827748" y="0"/>
                      <a:pt x="841279" y="13531"/>
                      <a:pt x="841279" y="30004"/>
                    </a:cubicBezTo>
                    <a:lnTo>
                      <a:pt x="841279" y="30004"/>
                    </a:lnTo>
                    <a:cubicBezTo>
                      <a:pt x="841279" y="46476"/>
                      <a:pt x="827748" y="60007"/>
                      <a:pt x="811275" y="60007"/>
                    </a:cubicBezTo>
                    <a:close/>
                  </a:path>
                </a:pathLst>
              </a:custGeom>
              <a:solidFill>
                <a:srgbClr val="5AB6FF">
                  <a:alpha val="53000"/>
                </a:srgbClr>
              </a:solidFill>
              <a:ln w="5879" cap="flat">
                <a:noFill/>
                <a:prstDash val="solid"/>
                <a:miter/>
              </a:ln>
            </p:spPr>
            <p:txBody>
              <a:bodyPr rtlCol="0" anchor="ctr"/>
              <a:lstStyle/>
              <a:p>
                <a:endParaRPr lang="en-US"/>
              </a:p>
            </p:txBody>
          </p:sp>
          <p:sp>
            <p:nvSpPr>
              <p:cNvPr id="11" name="Graphic 4">
                <a:extLst>
                  <a:ext uri="{FF2B5EF4-FFF2-40B4-BE49-F238E27FC236}">
                    <a16:creationId xmlns:a16="http://schemas.microsoft.com/office/drawing/2014/main" id="{12175E46-CE73-45FA-8760-17BF4782381F}"/>
                  </a:ext>
                </a:extLst>
              </p:cNvPr>
              <p:cNvSpPr/>
              <p:nvPr/>
            </p:nvSpPr>
            <p:spPr>
              <a:xfrm>
                <a:off x="3401211" y="2514129"/>
                <a:ext cx="619505" cy="60007"/>
              </a:xfrm>
              <a:custGeom>
                <a:avLst/>
                <a:gdLst>
                  <a:gd name="connsiteX0" fmla="*/ 589484 w 619505"/>
                  <a:gd name="connsiteY0" fmla="*/ 60007 h 60007"/>
                  <a:gd name="connsiteX1" fmla="*/ 30004 w 619505"/>
                  <a:gd name="connsiteY1" fmla="*/ 60007 h 60007"/>
                  <a:gd name="connsiteX2" fmla="*/ 0 w 619505"/>
                  <a:gd name="connsiteY2" fmla="*/ 30004 h 60007"/>
                  <a:gd name="connsiteX3" fmla="*/ 0 w 619505"/>
                  <a:gd name="connsiteY3" fmla="*/ 30004 h 60007"/>
                  <a:gd name="connsiteX4" fmla="*/ 30004 w 619505"/>
                  <a:gd name="connsiteY4" fmla="*/ 0 h 60007"/>
                  <a:gd name="connsiteX5" fmla="*/ 589484 w 619505"/>
                  <a:gd name="connsiteY5" fmla="*/ 0 h 60007"/>
                  <a:gd name="connsiteX6" fmla="*/ 619487 w 619505"/>
                  <a:gd name="connsiteY6" fmla="*/ 30004 h 60007"/>
                  <a:gd name="connsiteX7" fmla="*/ 619487 w 619505"/>
                  <a:gd name="connsiteY7" fmla="*/ 30004 h 60007"/>
                  <a:gd name="connsiteX8" fmla="*/ 589484 w 619505"/>
                  <a:gd name="connsiteY8" fmla="*/ 60007 h 60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9505" h="60007">
                    <a:moveTo>
                      <a:pt x="589484" y="60007"/>
                    </a:moveTo>
                    <a:lnTo>
                      <a:pt x="30004" y="60007"/>
                    </a:lnTo>
                    <a:cubicBezTo>
                      <a:pt x="13531" y="60007"/>
                      <a:pt x="0" y="46476"/>
                      <a:pt x="0" y="30004"/>
                    </a:cubicBezTo>
                    <a:lnTo>
                      <a:pt x="0" y="30004"/>
                    </a:lnTo>
                    <a:cubicBezTo>
                      <a:pt x="0" y="13531"/>
                      <a:pt x="13531" y="0"/>
                      <a:pt x="30004" y="0"/>
                    </a:cubicBezTo>
                    <a:lnTo>
                      <a:pt x="589484" y="0"/>
                    </a:lnTo>
                    <a:cubicBezTo>
                      <a:pt x="605956" y="0"/>
                      <a:pt x="619487" y="13531"/>
                      <a:pt x="619487" y="30004"/>
                    </a:cubicBezTo>
                    <a:lnTo>
                      <a:pt x="619487" y="30004"/>
                    </a:lnTo>
                    <a:cubicBezTo>
                      <a:pt x="620075" y="46476"/>
                      <a:pt x="606544" y="60007"/>
                      <a:pt x="589484" y="60007"/>
                    </a:cubicBezTo>
                    <a:close/>
                  </a:path>
                </a:pathLst>
              </a:custGeom>
              <a:solidFill>
                <a:srgbClr val="5AB6FF">
                  <a:alpha val="53000"/>
                </a:srgbClr>
              </a:solidFill>
              <a:ln w="5879" cap="flat">
                <a:noFill/>
                <a:prstDash val="solid"/>
                <a:miter/>
              </a:ln>
            </p:spPr>
            <p:txBody>
              <a:bodyPr rtlCol="0" anchor="ctr"/>
              <a:lstStyle/>
              <a:p>
                <a:endParaRPr lang="en-US"/>
              </a:p>
            </p:txBody>
          </p:sp>
          <p:sp>
            <p:nvSpPr>
              <p:cNvPr id="12" name="Graphic 4">
                <a:extLst>
                  <a:ext uri="{FF2B5EF4-FFF2-40B4-BE49-F238E27FC236}">
                    <a16:creationId xmlns:a16="http://schemas.microsoft.com/office/drawing/2014/main" id="{FDCD31DC-3B19-4591-92BB-882A3FD16585}"/>
                  </a:ext>
                </a:extLst>
              </p:cNvPr>
              <p:cNvSpPr/>
              <p:nvPr/>
            </p:nvSpPr>
            <p:spPr>
              <a:xfrm>
                <a:off x="3489457" y="2395880"/>
                <a:ext cx="841278" cy="60007"/>
              </a:xfrm>
              <a:custGeom>
                <a:avLst/>
                <a:gdLst>
                  <a:gd name="connsiteX0" fmla="*/ 811275 w 841278"/>
                  <a:gd name="connsiteY0" fmla="*/ 60007 h 60007"/>
                  <a:gd name="connsiteX1" fmla="*/ 30004 w 841278"/>
                  <a:gd name="connsiteY1" fmla="*/ 60007 h 60007"/>
                  <a:gd name="connsiteX2" fmla="*/ 0 w 841278"/>
                  <a:gd name="connsiteY2" fmla="*/ 30004 h 60007"/>
                  <a:gd name="connsiteX3" fmla="*/ 0 w 841278"/>
                  <a:gd name="connsiteY3" fmla="*/ 30004 h 60007"/>
                  <a:gd name="connsiteX4" fmla="*/ 30004 w 841278"/>
                  <a:gd name="connsiteY4" fmla="*/ 0 h 60007"/>
                  <a:gd name="connsiteX5" fmla="*/ 811275 w 841278"/>
                  <a:gd name="connsiteY5" fmla="*/ 0 h 60007"/>
                  <a:gd name="connsiteX6" fmla="*/ 841279 w 841278"/>
                  <a:gd name="connsiteY6" fmla="*/ 30004 h 60007"/>
                  <a:gd name="connsiteX7" fmla="*/ 841279 w 841278"/>
                  <a:gd name="connsiteY7" fmla="*/ 30004 h 60007"/>
                  <a:gd name="connsiteX8" fmla="*/ 811275 w 841278"/>
                  <a:gd name="connsiteY8" fmla="*/ 60007 h 60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278" h="60007">
                    <a:moveTo>
                      <a:pt x="811275" y="60007"/>
                    </a:moveTo>
                    <a:lnTo>
                      <a:pt x="30004" y="60007"/>
                    </a:lnTo>
                    <a:cubicBezTo>
                      <a:pt x="13531" y="60007"/>
                      <a:pt x="0" y="46476"/>
                      <a:pt x="0" y="30004"/>
                    </a:cubicBezTo>
                    <a:lnTo>
                      <a:pt x="0" y="30004"/>
                    </a:lnTo>
                    <a:cubicBezTo>
                      <a:pt x="0" y="13531"/>
                      <a:pt x="13531" y="0"/>
                      <a:pt x="30004" y="0"/>
                    </a:cubicBezTo>
                    <a:lnTo>
                      <a:pt x="811275" y="0"/>
                    </a:lnTo>
                    <a:cubicBezTo>
                      <a:pt x="827748" y="0"/>
                      <a:pt x="841279" y="13531"/>
                      <a:pt x="841279" y="30004"/>
                    </a:cubicBezTo>
                    <a:lnTo>
                      <a:pt x="841279" y="30004"/>
                    </a:lnTo>
                    <a:cubicBezTo>
                      <a:pt x="841279" y="46476"/>
                      <a:pt x="827748" y="60007"/>
                      <a:pt x="811275" y="60007"/>
                    </a:cubicBezTo>
                    <a:close/>
                  </a:path>
                </a:pathLst>
              </a:custGeom>
              <a:solidFill>
                <a:srgbClr val="5AB6FF">
                  <a:alpha val="20000"/>
                </a:srgbClr>
              </a:solidFill>
              <a:ln w="5879" cap="flat">
                <a:noFill/>
                <a:prstDash val="solid"/>
                <a:miter/>
              </a:ln>
            </p:spPr>
            <p:txBody>
              <a:bodyPr rtlCol="0" anchor="ctr"/>
              <a:lstStyle/>
              <a:p>
                <a:endParaRPr lang="en-US"/>
              </a:p>
            </p:txBody>
          </p:sp>
        </p:grpSp>
        <p:grpSp>
          <p:nvGrpSpPr>
            <p:cNvPr id="13" name="Graphic 4">
              <a:extLst>
                <a:ext uri="{FF2B5EF4-FFF2-40B4-BE49-F238E27FC236}">
                  <a16:creationId xmlns:a16="http://schemas.microsoft.com/office/drawing/2014/main" id="{09A363B4-40EE-4D46-9FC0-30D4E4DADB0A}"/>
                </a:ext>
              </a:extLst>
            </p:cNvPr>
            <p:cNvGrpSpPr/>
            <p:nvPr/>
          </p:nvGrpSpPr>
          <p:grpSpPr>
            <a:xfrm>
              <a:off x="2790658" y="2151494"/>
              <a:ext cx="3099352" cy="1840466"/>
              <a:chOff x="2790658" y="2151494"/>
              <a:chExt cx="3099352" cy="1840466"/>
            </a:xfrm>
            <a:solidFill>
              <a:srgbClr val="5AB6FF"/>
            </a:solidFill>
          </p:grpSpPr>
          <p:sp>
            <p:nvSpPr>
              <p:cNvPr id="14" name="Graphic 4">
                <a:extLst>
                  <a:ext uri="{FF2B5EF4-FFF2-40B4-BE49-F238E27FC236}">
                    <a16:creationId xmlns:a16="http://schemas.microsoft.com/office/drawing/2014/main" id="{9BDFD679-11EF-4A23-9096-BB92C1E766FC}"/>
                  </a:ext>
                </a:extLst>
              </p:cNvPr>
              <p:cNvSpPr/>
              <p:nvPr/>
            </p:nvSpPr>
            <p:spPr>
              <a:xfrm>
                <a:off x="2790658" y="2151494"/>
                <a:ext cx="3099352" cy="1840466"/>
              </a:xfrm>
              <a:custGeom>
                <a:avLst/>
                <a:gdLst>
                  <a:gd name="connsiteX0" fmla="*/ 2481368 w 3099352"/>
                  <a:gd name="connsiteY0" fmla="*/ 800335 h 1840466"/>
                  <a:gd name="connsiteX1" fmla="*/ 2461954 w 3099352"/>
                  <a:gd name="connsiteY1" fmla="*/ 780921 h 1840466"/>
                  <a:gd name="connsiteX2" fmla="*/ 1950127 w 3099352"/>
                  <a:gd name="connsiteY2" fmla="*/ 19064 h 1840466"/>
                  <a:gd name="connsiteX3" fmla="*/ 1178269 w 3099352"/>
                  <a:gd name="connsiteY3" fmla="*/ 432055 h 1840466"/>
                  <a:gd name="connsiteX4" fmla="*/ 396997 w 3099352"/>
                  <a:gd name="connsiteY4" fmla="*/ 853871 h 1840466"/>
                  <a:gd name="connsiteX5" fmla="*/ 146378 w 3099352"/>
                  <a:gd name="connsiteY5" fmla="*/ 1751627 h 1840466"/>
                  <a:gd name="connsiteX6" fmla="*/ 305221 w 3099352"/>
                  <a:gd name="connsiteY6" fmla="*/ 1817517 h 1840466"/>
                  <a:gd name="connsiteX7" fmla="*/ 2878476 w 3099352"/>
                  <a:gd name="connsiteY7" fmla="*/ 1840461 h 1840466"/>
                  <a:gd name="connsiteX8" fmla="*/ 3042613 w 3099352"/>
                  <a:gd name="connsiteY8" fmla="*/ 1719270 h 1840466"/>
                  <a:gd name="connsiteX9" fmla="*/ 2481368 w 3099352"/>
                  <a:gd name="connsiteY9" fmla="*/ 800335 h 1840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99352" h="1840466">
                    <a:moveTo>
                      <a:pt x="2481368" y="800335"/>
                    </a:moveTo>
                    <a:cubicBezTo>
                      <a:pt x="2470779" y="800335"/>
                      <a:pt x="2461954" y="791511"/>
                      <a:pt x="2461954" y="780921"/>
                    </a:cubicBezTo>
                    <a:cubicBezTo>
                      <a:pt x="2460189" y="672084"/>
                      <a:pt x="2426068" y="132019"/>
                      <a:pt x="1950127" y="19064"/>
                    </a:cubicBezTo>
                    <a:cubicBezTo>
                      <a:pt x="1420651" y="-106834"/>
                      <a:pt x="1178269" y="432055"/>
                      <a:pt x="1178269" y="432055"/>
                    </a:cubicBezTo>
                    <a:cubicBezTo>
                      <a:pt x="1178269" y="432055"/>
                      <a:pt x="522895" y="180848"/>
                      <a:pt x="396997" y="853871"/>
                    </a:cubicBezTo>
                    <a:cubicBezTo>
                      <a:pt x="-13641" y="952707"/>
                      <a:pt x="-120713" y="1489242"/>
                      <a:pt x="146378" y="1751627"/>
                    </a:cubicBezTo>
                    <a:cubicBezTo>
                      <a:pt x="188737" y="1793397"/>
                      <a:pt x="245802" y="1816929"/>
                      <a:pt x="305221" y="1817517"/>
                    </a:cubicBezTo>
                    <a:lnTo>
                      <a:pt x="2878476" y="1840461"/>
                    </a:lnTo>
                    <a:cubicBezTo>
                      <a:pt x="2953779" y="1841050"/>
                      <a:pt x="3020846" y="1791632"/>
                      <a:pt x="3042613" y="1719270"/>
                    </a:cubicBezTo>
                    <a:cubicBezTo>
                      <a:pt x="3123800" y="1448061"/>
                      <a:pt x="3229106" y="817984"/>
                      <a:pt x="2481368" y="800335"/>
                    </a:cubicBezTo>
                    <a:close/>
                  </a:path>
                </a:pathLst>
              </a:custGeom>
              <a:solidFill>
                <a:srgbClr val="5AB6FF"/>
              </a:solidFill>
              <a:ln w="5879" cap="flat">
                <a:noFill/>
                <a:prstDash val="solid"/>
                <a:miter/>
              </a:ln>
            </p:spPr>
            <p:txBody>
              <a:bodyPr rtlCol="0" anchor="ctr"/>
              <a:lstStyle/>
              <a:p>
                <a:endParaRPr lang="en-US"/>
              </a:p>
            </p:txBody>
          </p:sp>
          <p:sp>
            <p:nvSpPr>
              <p:cNvPr id="15" name="Graphic 4">
                <a:extLst>
                  <a:ext uri="{FF2B5EF4-FFF2-40B4-BE49-F238E27FC236}">
                    <a16:creationId xmlns:a16="http://schemas.microsoft.com/office/drawing/2014/main" id="{3CE0AE6E-70BE-4498-8EAB-800488831A10}"/>
                  </a:ext>
                </a:extLst>
              </p:cNvPr>
              <p:cNvSpPr/>
              <p:nvPr/>
            </p:nvSpPr>
            <p:spPr>
              <a:xfrm>
                <a:off x="2866279" y="2216277"/>
                <a:ext cx="2930436" cy="1719794"/>
              </a:xfrm>
              <a:custGeom>
                <a:avLst/>
                <a:gdLst>
                  <a:gd name="connsiteX0" fmla="*/ 2346917 w 2930436"/>
                  <a:gd name="connsiteY0" fmla="*/ 747318 h 1719794"/>
                  <a:gd name="connsiteX1" fmla="*/ 2327502 w 2930436"/>
                  <a:gd name="connsiteY1" fmla="*/ 727904 h 1719794"/>
                  <a:gd name="connsiteX2" fmla="*/ 1843914 w 2930436"/>
                  <a:gd name="connsiteY2" fmla="*/ 17818 h 1719794"/>
                  <a:gd name="connsiteX3" fmla="*/ 1113825 w 2930436"/>
                  <a:gd name="connsiteY3" fmla="*/ 403747 h 1719794"/>
                  <a:gd name="connsiteX4" fmla="*/ 375500 w 2930436"/>
                  <a:gd name="connsiteY4" fmla="*/ 797913 h 1719794"/>
                  <a:gd name="connsiteX5" fmla="*/ 131353 w 2930436"/>
                  <a:gd name="connsiteY5" fmla="*/ 1629190 h 1719794"/>
                  <a:gd name="connsiteX6" fmla="*/ 293137 w 2930436"/>
                  <a:gd name="connsiteY6" fmla="*/ 1698022 h 1719794"/>
                  <a:gd name="connsiteX7" fmla="*/ 2715785 w 2930436"/>
                  <a:gd name="connsiteY7" fmla="*/ 1719789 h 1719794"/>
                  <a:gd name="connsiteX8" fmla="*/ 2879922 w 2930436"/>
                  <a:gd name="connsiteY8" fmla="*/ 1598010 h 1719794"/>
                  <a:gd name="connsiteX9" fmla="*/ 2346917 w 2930436"/>
                  <a:gd name="connsiteY9" fmla="*/ 747318 h 171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30436" h="1719794">
                    <a:moveTo>
                      <a:pt x="2346917" y="747318"/>
                    </a:moveTo>
                    <a:cubicBezTo>
                      <a:pt x="2336327" y="747318"/>
                      <a:pt x="2327502" y="738494"/>
                      <a:pt x="2327502" y="727904"/>
                    </a:cubicBezTo>
                    <a:cubicBezTo>
                      <a:pt x="2325149" y="623774"/>
                      <a:pt x="2291616" y="122536"/>
                      <a:pt x="1843914" y="17818"/>
                    </a:cubicBezTo>
                    <a:cubicBezTo>
                      <a:pt x="1343265" y="-99844"/>
                      <a:pt x="1113825" y="403747"/>
                      <a:pt x="1113825" y="403747"/>
                    </a:cubicBezTo>
                    <a:cubicBezTo>
                      <a:pt x="1113825" y="403747"/>
                      <a:pt x="494338" y="169013"/>
                      <a:pt x="375500" y="797913"/>
                    </a:cubicBezTo>
                    <a:cubicBezTo>
                      <a:pt x="-9252" y="889100"/>
                      <a:pt x="-112206" y="1381513"/>
                      <a:pt x="131353" y="1629190"/>
                    </a:cubicBezTo>
                    <a:cubicBezTo>
                      <a:pt x="174299" y="1672725"/>
                      <a:pt x="231953" y="1697434"/>
                      <a:pt x="293137" y="1698022"/>
                    </a:cubicBezTo>
                    <a:lnTo>
                      <a:pt x="2715785" y="1719789"/>
                    </a:lnTo>
                    <a:cubicBezTo>
                      <a:pt x="2791676" y="1720377"/>
                      <a:pt x="2858743" y="1670960"/>
                      <a:pt x="2879922" y="1598010"/>
                    </a:cubicBezTo>
                    <a:cubicBezTo>
                      <a:pt x="2955226" y="1339155"/>
                      <a:pt x="3045237" y="763791"/>
                      <a:pt x="2346917" y="747318"/>
                    </a:cubicBezTo>
                    <a:close/>
                  </a:path>
                </a:pathLst>
              </a:custGeom>
              <a:solidFill>
                <a:srgbClr val="5AB6FF"/>
              </a:solidFill>
              <a:ln w="5879" cap="flat">
                <a:noFill/>
                <a:prstDash val="solid"/>
                <a:miter/>
              </a:ln>
            </p:spPr>
            <p:txBody>
              <a:bodyPr rtlCol="0" anchor="ctr"/>
              <a:lstStyle/>
              <a:p>
                <a:endParaRPr lang="en-US"/>
              </a:p>
            </p:txBody>
          </p:sp>
        </p:grpSp>
        <p:grpSp>
          <p:nvGrpSpPr>
            <p:cNvPr id="16" name="Graphic 4">
              <a:extLst>
                <a:ext uri="{FF2B5EF4-FFF2-40B4-BE49-F238E27FC236}">
                  <a16:creationId xmlns:a16="http://schemas.microsoft.com/office/drawing/2014/main" id="{E72230F8-EE10-4760-85A9-DB81EE96D5A2}"/>
                </a:ext>
              </a:extLst>
            </p:cNvPr>
            <p:cNvGrpSpPr/>
            <p:nvPr/>
          </p:nvGrpSpPr>
          <p:grpSpPr>
            <a:xfrm>
              <a:off x="4981403" y="3520722"/>
              <a:ext cx="790684" cy="321215"/>
              <a:chOff x="4981403" y="3520722"/>
              <a:chExt cx="790684" cy="321215"/>
            </a:xfrm>
          </p:grpSpPr>
          <p:sp>
            <p:nvSpPr>
              <p:cNvPr id="17" name="Graphic 4">
                <a:extLst>
                  <a:ext uri="{FF2B5EF4-FFF2-40B4-BE49-F238E27FC236}">
                    <a16:creationId xmlns:a16="http://schemas.microsoft.com/office/drawing/2014/main" id="{F7B446F7-828D-448D-A4E9-B7BB88E37B0F}"/>
                  </a:ext>
                </a:extLst>
              </p:cNvPr>
              <p:cNvSpPr/>
              <p:nvPr/>
            </p:nvSpPr>
            <p:spPr>
              <a:xfrm>
                <a:off x="4981403" y="3520722"/>
                <a:ext cx="650667" cy="47064"/>
              </a:xfrm>
              <a:custGeom>
                <a:avLst/>
                <a:gdLst>
                  <a:gd name="connsiteX0" fmla="*/ 627135 w 650667"/>
                  <a:gd name="connsiteY0" fmla="*/ 47065 h 47064"/>
                  <a:gd name="connsiteX1" fmla="*/ 23532 w 650667"/>
                  <a:gd name="connsiteY1" fmla="*/ 47065 h 47064"/>
                  <a:gd name="connsiteX2" fmla="*/ 0 w 650667"/>
                  <a:gd name="connsiteY2" fmla="*/ 23532 h 47064"/>
                  <a:gd name="connsiteX3" fmla="*/ 0 w 650667"/>
                  <a:gd name="connsiteY3" fmla="*/ 23532 h 47064"/>
                  <a:gd name="connsiteX4" fmla="*/ 23532 w 650667"/>
                  <a:gd name="connsiteY4" fmla="*/ 0 h 47064"/>
                  <a:gd name="connsiteX5" fmla="*/ 627135 w 650667"/>
                  <a:gd name="connsiteY5" fmla="*/ 0 h 47064"/>
                  <a:gd name="connsiteX6" fmla="*/ 650668 w 650667"/>
                  <a:gd name="connsiteY6" fmla="*/ 23532 h 47064"/>
                  <a:gd name="connsiteX7" fmla="*/ 650668 w 650667"/>
                  <a:gd name="connsiteY7" fmla="*/ 23532 h 47064"/>
                  <a:gd name="connsiteX8" fmla="*/ 627135 w 650667"/>
                  <a:gd name="connsiteY8" fmla="*/ 47065 h 47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0667" h="47064">
                    <a:moveTo>
                      <a:pt x="627135" y="47065"/>
                    </a:moveTo>
                    <a:lnTo>
                      <a:pt x="23532" y="47065"/>
                    </a:lnTo>
                    <a:cubicBezTo>
                      <a:pt x="10589" y="47065"/>
                      <a:pt x="0" y="36475"/>
                      <a:pt x="0" y="23532"/>
                    </a:cubicBezTo>
                    <a:lnTo>
                      <a:pt x="0" y="23532"/>
                    </a:lnTo>
                    <a:cubicBezTo>
                      <a:pt x="0" y="10590"/>
                      <a:pt x="10589" y="0"/>
                      <a:pt x="23532" y="0"/>
                    </a:cubicBezTo>
                    <a:lnTo>
                      <a:pt x="627135" y="0"/>
                    </a:lnTo>
                    <a:cubicBezTo>
                      <a:pt x="640078" y="0"/>
                      <a:pt x="650668" y="10590"/>
                      <a:pt x="650668" y="23532"/>
                    </a:cubicBezTo>
                    <a:lnTo>
                      <a:pt x="650668" y="23532"/>
                    </a:lnTo>
                    <a:cubicBezTo>
                      <a:pt x="650668" y="36475"/>
                      <a:pt x="640078" y="47065"/>
                      <a:pt x="627135" y="47065"/>
                    </a:cubicBezTo>
                    <a:close/>
                  </a:path>
                </a:pathLst>
              </a:custGeom>
              <a:solidFill>
                <a:srgbClr val="FFFFFF">
                  <a:alpha val="20000"/>
                </a:srgbClr>
              </a:solidFill>
              <a:ln w="5879" cap="flat">
                <a:noFill/>
                <a:prstDash val="solid"/>
                <a:miter/>
              </a:ln>
            </p:spPr>
            <p:txBody>
              <a:bodyPr rtlCol="0" anchor="ctr"/>
              <a:lstStyle/>
              <a:p>
                <a:endParaRPr lang="en-US"/>
              </a:p>
            </p:txBody>
          </p:sp>
          <p:sp>
            <p:nvSpPr>
              <p:cNvPr id="18" name="Graphic 4">
                <a:extLst>
                  <a:ext uri="{FF2B5EF4-FFF2-40B4-BE49-F238E27FC236}">
                    <a16:creationId xmlns:a16="http://schemas.microsoft.com/office/drawing/2014/main" id="{53A88138-FE58-4C92-A707-115BE297FE69}"/>
                  </a:ext>
                </a:extLst>
              </p:cNvPr>
              <p:cNvSpPr/>
              <p:nvPr/>
            </p:nvSpPr>
            <p:spPr>
              <a:xfrm>
                <a:off x="5053764" y="3611910"/>
                <a:ext cx="650667" cy="47064"/>
              </a:xfrm>
              <a:custGeom>
                <a:avLst/>
                <a:gdLst>
                  <a:gd name="connsiteX0" fmla="*/ 627135 w 650667"/>
                  <a:gd name="connsiteY0" fmla="*/ 47065 h 47064"/>
                  <a:gd name="connsiteX1" fmla="*/ 23532 w 650667"/>
                  <a:gd name="connsiteY1" fmla="*/ 47065 h 47064"/>
                  <a:gd name="connsiteX2" fmla="*/ 0 w 650667"/>
                  <a:gd name="connsiteY2" fmla="*/ 23532 h 47064"/>
                  <a:gd name="connsiteX3" fmla="*/ 0 w 650667"/>
                  <a:gd name="connsiteY3" fmla="*/ 23532 h 47064"/>
                  <a:gd name="connsiteX4" fmla="*/ 23532 w 650667"/>
                  <a:gd name="connsiteY4" fmla="*/ 0 h 47064"/>
                  <a:gd name="connsiteX5" fmla="*/ 627135 w 650667"/>
                  <a:gd name="connsiteY5" fmla="*/ 0 h 47064"/>
                  <a:gd name="connsiteX6" fmla="*/ 650668 w 650667"/>
                  <a:gd name="connsiteY6" fmla="*/ 23532 h 47064"/>
                  <a:gd name="connsiteX7" fmla="*/ 650668 w 650667"/>
                  <a:gd name="connsiteY7" fmla="*/ 23532 h 47064"/>
                  <a:gd name="connsiteX8" fmla="*/ 627135 w 650667"/>
                  <a:gd name="connsiteY8" fmla="*/ 47065 h 47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0667" h="47064">
                    <a:moveTo>
                      <a:pt x="627135" y="47065"/>
                    </a:moveTo>
                    <a:lnTo>
                      <a:pt x="23532" y="47065"/>
                    </a:lnTo>
                    <a:cubicBezTo>
                      <a:pt x="10590" y="47065"/>
                      <a:pt x="0" y="36475"/>
                      <a:pt x="0" y="23532"/>
                    </a:cubicBezTo>
                    <a:lnTo>
                      <a:pt x="0" y="23532"/>
                    </a:lnTo>
                    <a:cubicBezTo>
                      <a:pt x="0" y="10590"/>
                      <a:pt x="10590" y="0"/>
                      <a:pt x="23532" y="0"/>
                    </a:cubicBezTo>
                    <a:lnTo>
                      <a:pt x="627135" y="0"/>
                    </a:lnTo>
                    <a:cubicBezTo>
                      <a:pt x="640078" y="0"/>
                      <a:pt x="650668" y="10590"/>
                      <a:pt x="650668" y="23532"/>
                    </a:cubicBezTo>
                    <a:lnTo>
                      <a:pt x="650668" y="23532"/>
                    </a:lnTo>
                    <a:cubicBezTo>
                      <a:pt x="650668" y="37063"/>
                      <a:pt x="640078" y="47065"/>
                      <a:pt x="627135" y="47065"/>
                    </a:cubicBezTo>
                    <a:close/>
                  </a:path>
                </a:pathLst>
              </a:custGeom>
              <a:solidFill>
                <a:srgbClr val="FFFFFF">
                  <a:alpha val="53000"/>
                </a:srgbClr>
              </a:solidFill>
              <a:ln w="5879" cap="flat">
                <a:noFill/>
                <a:prstDash val="solid"/>
                <a:miter/>
              </a:ln>
            </p:spPr>
            <p:txBody>
              <a:bodyPr rtlCol="0" anchor="ctr"/>
              <a:lstStyle/>
              <a:p>
                <a:endParaRPr lang="en-US"/>
              </a:p>
            </p:txBody>
          </p:sp>
          <p:sp>
            <p:nvSpPr>
              <p:cNvPr id="19" name="Graphic 4">
                <a:extLst>
                  <a:ext uri="{FF2B5EF4-FFF2-40B4-BE49-F238E27FC236}">
                    <a16:creationId xmlns:a16="http://schemas.microsoft.com/office/drawing/2014/main" id="{33B6E911-C566-49A4-8956-092FA9F681B0}"/>
                  </a:ext>
                </a:extLst>
              </p:cNvPr>
              <p:cNvSpPr/>
              <p:nvPr/>
            </p:nvSpPr>
            <p:spPr>
              <a:xfrm>
                <a:off x="5054353" y="3794873"/>
                <a:ext cx="478881" cy="47064"/>
              </a:xfrm>
              <a:custGeom>
                <a:avLst/>
                <a:gdLst>
                  <a:gd name="connsiteX0" fmla="*/ 455349 w 478881"/>
                  <a:gd name="connsiteY0" fmla="*/ 47065 h 47064"/>
                  <a:gd name="connsiteX1" fmla="*/ 23532 w 478881"/>
                  <a:gd name="connsiteY1" fmla="*/ 47065 h 47064"/>
                  <a:gd name="connsiteX2" fmla="*/ 0 w 478881"/>
                  <a:gd name="connsiteY2" fmla="*/ 23532 h 47064"/>
                  <a:gd name="connsiteX3" fmla="*/ 0 w 478881"/>
                  <a:gd name="connsiteY3" fmla="*/ 23532 h 47064"/>
                  <a:gd name="connsiteX4" fmla="*/ 23532 w 478881"/>
                  <a:gd name="connsiteY4" fmla="*/ 0 h 47064"/>
                  <a:gd name="connsiteX5" fmla="*/ 455349 w 478881"/>
                  <a:gd name="connsiteY5" fmla="*/ 0 h 47064"/>
                  <a:gd name="connsiteX6" fmla="*/ 478882 w 478881"/>
                  <a:gd name="connsiteY6" fmla="*/ 23532 h 47064"/>
                  <a:gd name="connsiteX7" fmla="*/ 478882 w 478881"/>
                  <a:gd name="connsiteY7" fmla="*/ 23532 h 47064"/>
                  <a:gd name="connsiteX8" fmla="*/ 455349 w 478881"/>
                  <a:gd name="connsiteY8" fmla="*/ 47065 h 47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881" h="47064">
                    <a:moveTo>
                      <a:pt x="455349" y="47065"/>
                    </a:moveTo>
                    <a:lnTo>
                      <a:pt x="23532" y="47065"/>
                    </a:lnTo>
                    <a:cubicBezTo>
                      <a:pt x="10589" y="47065"/>
                      <a:pt x="0" y="36475"/>
                      <a:pt x="0" y="23532"/>
                    </a:cubicBezTo>
                    <a:lnTo>
                      <a:pt x="0" y="23532"/>
                    </a:lnTo>
                    <a:cubicBezTo>
                      <a:pt x="0" y="10589"/>
                      <a:pt x="10589" y="0"/>
                      <a:pt x="23532" y="0"/>
                    </a:cubicBezTo>
                    <a:lnTo>
                      <a:pt x="455349" y="0"/>
                    </a:lnTo>
                    <a:cubicBezTo>
                      <a:pt x="468292" y="0"/>
                      <a:pt x="478882" y="10589"/>
                      <a:pt x="478882" y="23532"/>
                    </a:cubicBezTo>
                    <a:lnTo>
                      <a:pt x="478882" y="23532"/>
                    </a:lnTo>
                    <a:cubicBezTo>
                      <a:pt x="478293" y="37063"/>
                      <a:pt x="468292" y="47065"/>
                      <a:pt x="455349" y="47065"/>
                    </a:cubicBezTo>
                    <a:close/>
                  </a:path>
                </a:pathLst>
              </a:custGeom>
              <a:solidFill>
                <a:srgbClr val="FFFFFF">
                  <a:alpha val="53000"/>
                </a:srgbClr>
              </a:solidFill>
              <a:ln w="5879" cap="flat">
                <a:noFill/>
                <a:prstDash val="solid"/>
                <a:miter/>
              </a:ln>
            </p:spPr>
            <p:txBody>
              <a:bodyPr rtlCol="0" anchor="ctr"/>
              <a:lstStyle/>
              <a:p>
                <a:endParaRPr lang="en-US"/>
              </a:p>
            </p:txBody>
          </p:sp>
          <p:sp>
            <p:nvSpPr>
              <p:cNvPr id="20" name="Graphic 4">
                <a:extLst>
                  <a:ext uri="{FF2B5EF4-FFF2-40B4-BE49-F238E27FC236}">
                    <a16:creationId xmlns:a16="http://schemas.microsoft.com/office/drawing/2014/main" id="{4F8BC854-DC87-4C09-A8A6-08FD3A5907C4}"/>
                  </a:ext>
                </a:extLst>
              </p:cNvPr>
              <p:cNvSpPr/>
              <p:nvPr/>
            </p:nvSpPr>
            <p:spPr>
              <a:xfrm>
                <a:off x="5121420" y="3703685"/>
                <a:ext cx="650667" cy="47064"/>
              </a:xfrm>
              <a:custGeom>
                <a:avLst/>
                <a:gdLst>
                  <a:gd name="connsiteX0" fmla="*/ 627723 w 650667"/>
                  <a:gd name="connsiteY0" fmla="*/ 47065 h 47064"/>
                  <a:gd name="connsiteX1" fmla="*/ 23532 w 650667"/>
                  <a:gd name="connsiteY1" fmla="*/ 47065 h 47064"/>
                  <a:gd name="connsiteX2" fmla="*/ 0 w 650667"/>
                  <a:gd name="connsiteY2" fmla="*/ 23532 h 47064"/>
                  <a:gd name="connsiteX3" fmla="*/ 0 w 650667"/>
                  <a:gd name="connsiteY3" fmla="*/ 23532 h 47064"/>
                  <a:gd name="connsiteX4" fmla="*/ 23532 w 650667"/>
                  <a:gd name="connsiteY4" fmla="*/ 0 h 47064"/>
                  <a:gd name="connsiteX5" fmla="*/ 627135 w 650667"/>
                  <a:gd name="connsiteY5" fmla="*/ 0 h 47064"/>
                  <a:gd name="connsiteX6" fmla="*/ 650668 w 650667"/>
                  <a:gd name="connsiteY6" fmla="*/ 23532 h 47064"/>
                  <a:gd name="connsiteX7" fmla="*/ 650668 w 650667"/>
                  <a:gd name="connsiteY7" fmla="*/ 23532 h 47064"/>
                  <a:gd name="connsiteX8" fmla="*/ 627723 w 650667"/>
                  <a:gd name="connsiteY8" fmla="*/ 47065 h 47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0667" h="47064">
                    <a:moveTo>
                      <a:pt x="627723" y="47065"/>
                    </a:moveTo>
                    <a:lnTo>
                      <a:pt x="23532" y="47065"/>
                    </a:lnTo>
                    <a:cubicBezTo>
                      <a:pt x="10590" y="47065"/>
                      <a:pt x="0" y="36475"/>
                      <a:pt x="0" y="23532"/>
                    </a:cubicBezTo>
                    <a:lnTo>
                      <a:pt x="0" y="23532"/>
                    </a:lnTo>
                    <a:cubicBezTo>
                      <a:pt x="0" y="10589"/>
                      <a:pt x="10590" y="0"/>
                      <a:pt x="23532" y="0"/>
                    </a:cubicBezTo>
                    <a:lnTo>
                      <a:pt x="627135" y="0"/>
                    </a:lnTo>
                    <a:cubicBezTo>
                      <a:pt x="640078" y="0"/>
                      <a:pt x="650668" y="10589"/>
                      <a:pt x="650668" y="23532"/>
                    </a:cubicBezTo>
                    <a:lnTo>
                      <a:pt x="650668" y="23532"/>
                    </a:lnTo>
                    <a:cubicBezTo>
                      <a:pt x="650668" y="36475"/>
                      <a:pt x="640666" y="47065"/>
                      <a:pt x="627723" y="47065"/>
                    </a:cubicBezTo>
                    <a:close/>
                  </a:path>
                </a:pathLst>
              </a:custGeom>
              <a:solidFill>
                <a:srgbClr val="FFFFFF">
                  <a:alpha val="20000"/>
                </a:srgbClr>
              </a:solidFill>
              <a:ln w="5879" cap="flat">
                <a:noFill/>
                <a:prstDash val="solid"/>
                <a:miter/>
              </a:ln>
            </p:spPr>
            <p:txBody>
              <a:bodyPr rtlCol="0" anchor="ctr"/>
              <a:lstStyle/>
              <a:p>
                <a:endParaRPr lang="en-US"/>
              </a:p>
            </p:txBody>
          </p:sp>
        </p:grpSp>
      </p:grpSp>
      <p:sp>
        <p:nvSpPr>
          <p:cNvPr id="330" name="Graphic 4">
            <a:extLst>
              <a:ext uri="{FF2B5EF4-FFF2-40B4-BE49-F238E27FC236}">
                <a16:creationId xmlns:a16="http://schemas.microsoft.com/office/drawing/2014/main" id="{005876EF-3F4D-43B5-805E-67C9FB858D34}"/>
              </a:ext>
            </a:extLst>
          </p:cNvPr>
          <p:cNvSpPr/>
          <p:nvPr/>
        </p:nvSpPr>
        <p:spPr>
          <a:xfrm>
            <a:off x="2452350" y="1799925"/>
            <a:ext cx="1791982" cy="1076601"/>
          </a:xfrm>
          <a:custGeom>
            <a:avLst/>
            <a:gdLst>
              <a:gd name="connsiteX0" fmla="*/ 0 w 1791982"/>
              <a:gd name="connsiteY0" fmla="*/ 0 h 1076601"/>
              <a:gd name="connsiteX1" fmla="*/ 1054834 w 1791982"/>
              <a:gd name="connsiteY1" fmla="*/ 444760 h 1076601"/>
              <a:gd name="connsiteX2" fmla="*/ 1484886 w 1791982"/>
              <a:gd name="connsiteY2" fmla="*/ 692437 h 1076601"/>
              <a:gd name="connsiteX3" fmla="*/ 1791982 w 1791982"/>
              <a:gd name="connsiteY3" fmla="*/ 1076601 h 1076601"/>
            </a:gdLst>
            <a:ahLst/>
            <a:cxnLst>
              <a:cxn ang="0">
                <a:pos x="connsiteX0" y="connsiteY0"/>
              </a:cxn>
              <a:cxn ang="0">
                <a:pos x="connsiteX1" y="connsiteY1"/>
              </a:cxn>
              <a:cxn ang="0">
                <a:pos x="connsiteX2" y="connsiteY2"/>
              </a:cxn>
              <a:cxn ang="0">
                <a:pos x="connsiteX3" y="connsiteY3"/>
              </a:cxn>
            </a:cxnLst>
            <a:rect l="l" t="t" r="r" b="b"/>
            <a:pathLst>
              <a:path w="1791982" h="1076601">
                <a:moveTo>
                  <a:pt x="0" y="0"/>
                </a:moveTo>
                <a:cubicBezTo>
                  <a:pt x="358279" y="131192"/>
                  <a:pt x="710675" y="279446"/>
                  <a:pt x="1054834" y="444760"/>
                </a:cubicBezTo>
                <a:cubicBezTo>
                  <a:pt x="1204264" y="516533"/>
                  <a:pt x="1353694" y="591837"/>
                  <a:pt x="1484886" y="692437"/>
                </a:cubicBezTo>
                <a:cubicBezTo>
                  <a:pt x="1616667" y="793626"/>
                  <a:pt x="1730799" y="921877"/>
                  <a:pt x="1791982" y="1076601"/>
                </a:cubicBezTo>
              </a:path>
            </a:pathLst>
          </a:custGeom>
          <a:noFill/>
          <a:ln w="23516" cap="flat">
            <a:solidFill>
              <a:srgbClr val="000000">
                <a:alpha val="70000"/>
              </a:srgbClr>
            </a:solidFill>
            <a:custDash>
              <a:ds d="1500000" sp="375000"/>
            </a:custDash>
            <a:miter/>
          </a:ln>
        </p:spPr>
        <p:txBody>
          <a:bodyPr rtlCol="0" anchor="ctr"/>
          <a:lstStyle/>
          <a:p>
            <a:endParaRPr lang="en-US"/>
          </a:p>
        </p:txBody>
      </p:sp>
      <p:sp>
        <p:nvSpPr>
          <p:cNvPr id="331" name="Graphic 4">
            <a:extLst>
              <a:ext uri="{FF2B5EF4-FFF2-40B4-BE49-F238E27FC236}">
                <a16:creationId xmlns:a16="http://schemas.microsoft.com/office/drawing/2014/main" id="{B0E57EB8-010B-425F-928F-E9B71A028BDC}"/>
              </a:ext>
            </a:extLst>
          </p:cNvPr>
          <p:cNvSpPr/>
          <p:nvPr/>
        </p:nvSpPr>
        <p:spPr>
          <a:xfrm>
            <a:off x="1959937" y="3251866"/>
            <a:ext cx="2223799" cy="55110"/>
          </a:xfrm>
          <a:custGeom>
            <a:avLst/>
            <a:gdLst>
              <a:gd name="connsiteX0" fmla="*/ 0 w 2223799"/>
              <a:gd name="connsiteY0" fmla="*/ 25297 h 55110"/>
              <a:gd name="connsiteX1" fmla="*/ 2223800 w 2223799"/>
              <a:gd name="connsiteY1" fmla="*/ 0 h 55110"/>
            </a:gdLst>
            <a:ahLst/>
            <a:cxnLst>
              <a:cxn ang="0">
                <a:pos x="connsiteX0" y="connsiteY0"/>
              </a:cxn>
              <a:cxn ang="0">
                <a:pos x="connsiteX1" y="connsiteY1"/>
              </a:cxn>
            </a:cxnLst>
            <a:rect l="l" t="t" r="r" b="b"/>
            <a:pathLst>
              <a:path w="2223799" h="55110">
                <a:moveTo>
                  <a:pt x="0" y="25297"/>
                </a:moveTo>
                <a:cubicBezTo>
                  <a:pt x="740678" y="72362"/>
                  <a:pt x="1484298" y="63537"/>
                  <a:pt x="2223800" y="0"/>
                </a:cubicBezTo>
              </a:path>
            </a:pathLst>
          </a:custGeom>
          <a:noFill/>
          <a:ln w="23516" cap="flat">
            <a:solidFill>
              <a:srgbClr val="000000">
                <a:alpha val="70000"/>
              </a:srgbClr>
            </a:solidFill>
            <a:custDash>
              <a:ds d="1500000" sp="375000"/>
            </a:custDash>
            <a:miter/>
          </a:ln>
        </p:spPr>
        <p:txBody>
          <a:bodyPr rtlCol="0" anchor="ctr"/>
          <a:lstStyle/>
          <a:p>
            <a:endParaRPr lang="en-US"/>
          </a:p>
        </p:txBody>
      </p:sp>
      <p:grpSp>
        <p:nvGrpSpPr>
          <p:cNvPr id="332" name="Graphic 4">
            <a:extLst>
              <a:ext uri="{FF2B5EF4-FFF2-40B4-BE49-F238E27FC236}">
                <a16:creationId xmlns:a16="http://schemas.microsoft.com/office/drawing/2014/main" id="{9F045D25-6FC7-4EB6-A0C0-2EDC6929881A}"/>
              </a:ext>
            </a:extLst>
          </p:cNvPr>
          <p:cNvGrpSpPr/>
          <p:nvPr/>
        </p:nvGrpSpPr>
        <p:grpSpPr>
          <a:xfrm>
            <a:off x="4267277" y="2915915"/>
            <a:ext cx="563597" cy="803171"/>
            <a:chOff x="4058938" y="2915915"/>
            <a:chExt cx="563597" cy="803171"/>
          </a:xfrm>
        </p:grpSpPr>
        <p:sp>
          <p:nvSpPr>
            <p:cNvPr id="333" name="Graphic 4">
              <a:extLst>
                <a:ext uri="{FF2B5EF4-FFF2-40B4-BE49-F238E27FC236}">
                  <a16:creationId xmlns:a16="http://schemas.microsoft.com/office/drawing/2014/main" id="{2B588EF0-FC18-4DD2-B346-B3B409CB8C53}"/>
                </a:ext>
              </a:extLst>
            </p:cNvPr>
            <p:cNvSpPr/>
            <p:nvPr/>
          </p:nvSpPr>
          <p:spPr>
            <a:xfrm>
              <a:off x="4058938" y="2918884"/>
              <a:ext cx="243559" cy="800097"/>
            </a:xfrm>
            <a:custGeom>
              <a:avLst/>
              <a:gdLst>
                <a:gd name="connsiteX0" fmla="*/ 0 w 243559"/>
                <a:gd name="connsiteY0" fmla="*/ 38828 h 800097"/>
                <a:gd name="connsiteX1" fmla="*/ 0 w 243559"/>
                <a:gd name="connsiteY1" fmla="*/ 747738 h 800097"/>
                <a:gd name="connsiteX2" fmla="*/ 12354 w 243559"/>
                <a:gd name="connsiteY2" fmla="*/ 763034 h 800097"/>
                <a:gd name="connsiteX3" fmla="*/ 194141 w 243559"/>
                <a:gd name="connsiteY3" fmla="*/ 800097 h 800097"/>
                <a:gd name="connsiteX4" fmla="*/ 243559 w 243559"/>
                <a:gd name="connsiteY4" fmla="*/ 330628 h 800097"/>
                <a:gd name="connsiteX5" fmla="*/ 195318 w 243559"/>
                <a:gd name="connsiteY5" fmla="*/ 0 h 800097"/>
                <a:gd name="connsiteX6" fmla="*/ 12943 w 243559"/>
                <a:gd name="connsiteY6" fmla="*/ 24121 h 800097"/>
                <a:gd name="connsiteX7" fmla="*/ 0 w 243559"/>
                <a:gd name="connsiteY7" fmla="*/ 38828 h 800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559" h="800097">
                  <a:moveTo>
                    <a:pt x="0" y="38828"/>
                  </a:moveTo>
                  <a:lnTo>
                    <a:pt x="0" y="747738"/>
                  </a:lnTo>
                  <a:cubicBezTo>
                    <a:pt x="0" y="755386"/>
                    <a:pt x="5295" y="761269"/>
                    <a:pt x="12354" y="763034"/>
                  </a:cubicBezTo>
                  <a:lnTo>
                    <a:pt x="194141" y="800097"/>
                  </a:lnTo>
                  <a:lnTo>
                    <a:pt x="243559" y="330628"/>
                  </a:lnTo>
                  <a:lnTo>
                    <a:pt x="195318" y="0"/>
                  </a:lnTo>
                  <a:lnTo>
                    <a:pt x="12943" y="24121"/>
                  </a:lnTo>
                  <a:cubicBezTo>
                    <a:pt x="5883" y="24709"/>
                    <a:pt x="0" y="31180"/>
                    <a:pt x="0" y="38828"/>
                  </a:cubicBezTo>
                  <a:close/>
                </a:path>
              </a:pathLst>
            </a:custGeom>
            <a:solidFill>
              <a:srgbClr val="444B8C"/>
            </a:solidFill>
            <a:ln w="5879" cap="flat">
              <a:noFill/>
              <a:prstDash val="solid"/>
              <a:miter/>
            </a:ln>
          </p:spPr>
          <p:txBody>
            <a:bodyPr rtlCol="0" anchor="ctr"/>
            <a:lstStyle/>
            <a:p>
              <a:endParaRPr lang="en-US"/>
            </a:p>
          </p:txBody>
        </p:sp>
        <p:sp>
          <p:nvSpPr>
            <p:cNvPr id="334" name="Graphic 4">
              <a:extLst>
                <a:ext uri="{FF2B5EF4-FFF2-40B4-BE49-F238E27FC236}">
                  <a16:creationId xmlns:a16="http://schemas.microsoft.com/office/drawing/2014/main" id="{84E62C9E-0878-4329-A856-1B9CFFCC5E5F}"/>
                </a:ext>
              </a:extLst>
            </p:cNvPr>
            <p:cNvSpPr/>
            <p:nvPr/>
          </p:nvSpPr>
          <p:spPr>
            <a:xfrm>
              <a:off x="4238371" y="2915915"/>
              <a:ext cx="384164" cy="803171"/>
            </a:xfrm>
            <a:custGeom>
              <a:avLst/>
              <a:gdLst>
                <a:gd name="connsiteX0" fmla="*/ 361809 w 384164"/>
                <a:gd name="connsiteY0" fmla="*/ 13559 h 803171"/>
                <a:gd name="connsiteX1" fmla="*/ 24120 w 384164"/>
                <a:gd name="connsiteY1" fmla="*/ 28 h 803171"/>
                <a:gd name="connsiteX2" fmla="*/ 0 w 384164"/>
                <a:gd name="connsiteY2" fmla="*/ 20030 h 803171"/>
                <a:gd name="connsiteX3" fmla="*/ 0 w 384164"/>
                <a:gd name="connsiteY3" fmla="*/ 783652 h 803171"/>
                <a:gd name="connsiteX4" fmla="*/ 24120 w 384164"/>
                <a:gd name="connsiteY4" fmla="*/ 803067 h 803171"/>
                <a:gd name="connsiteX5" fmla="*/ 361809 w 384164"/>
                <a:gd name="connsiteY5" fmla="*/ 783652 h 803171"/>
                <a:gd name="connsiteX6" fmla="*/ 384164 w 384164"/>
                <a:gd name="connsiteY6" fmla="*/ 762473 h 803171"/>
                <a:gd name="connsiteX7" fmla="*/ 384164 w 384164"/>
                <a:gd name="connsiteY7" fmla="*/ 34738 h 803171"/>
                <a:gd name="connsiteX8" fmla="*/ 361809 w 384164"/>
                <a:gd name="connsiteY8" fmla="*/ 13559 h 803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4164" h="803171">
                  <a:moveTo>
                    <a:pt x="361809" y="13559"/>
                  </a:moveTo>
                  <a:lnTo>
                    <a:pt x="24120" y="28"/>
                  </a:lnTo>
                  <a:cubicBezTo>
                    <a:pt x="10589" y="-561"/>
                    <a:pt x="0" y="8264"/>
                    <a:pt x="0" y="20030"/>
                  </a:cubicBezTo>
                  <a:lnTo>
                    <a:pt x="0" y="783652"/>
                  </a:lnTo>
                  <a:cubicBezTo>
                    <a:pt x="0" y="795418"/>
                    <a:pt x="10589" y="804243"/>
                    <a:pt x="24120" y="803067"/>
                  </a:cubicBezTo>
                  <a:lnTo>
                    <a:pt x="361809" y="783652"/>
                  </a:lnTo>
                  <a:cubicBezTo>
                    <a:pt x="374163" y="783064"/>
                    <a:pt x="384164" y="773651"/>
                    <a:pt x="384164" y="762473"/>
                  </a:cubicBezTo>
                  <a:lnTo>
                    <a:pt x="384164" y="34738"/>
                  </a:lnTo>
                  <a:cubicBezTo>
                    <a:pt x="384164" y="23560"/>
                    <a:pt x="374163" y="14147"/>
                    <a:pt x="361809" y="13559"/>
                  </a:cubicBezTo>
                  <a:close/>
                </a:path>
              </a:pathLst>
            </a:custGeom>
            <a:solidFill>
              <a:srgbClr val="444B8C"/>
            </a:solidFill>
            <a:ln w="5879" cap="flat">
              <a:noFill/>
              <a:prstDash val="solid"/>
              <a:miter/>
            </a:ln>
          </p:spPr>
          <p:txBody>
            <a:bodyPr rtlCol="0" anchor="ctr"/>
            <a:lstStyle/>
            <a:p>
              <a:endParaRPr lang="en-US"/>
            </a:p>
          </p:txBody>
        </p:sp>
        <p:grpSp>
          <p:nvGrpSpPr>
            <p:cNvPr id="335" name="Graphic 4">
              <a:extLst>
                <a:ext uri="{FF2B5EF4-FFF2-40B4-BE49-F238E27FC236}">
                  <a16:creationId xmlns:a16="http://schemas.microsoft.com/office/drawing/2014/main" id="{772E63A9-45F9-44BD-A60D-4BA89B7074CB}"/>
                </a:ext>
              </a:extLst>
            </p:cNvPr>
            <p:cNvGrpSpPr/>
            <p:nvPr/>
          </p:nvGrpSpPr>
          <p:grpSpPr>
            <a:xfrm>
              <a:off x="4261904" y="2937085"/>
              <a:ext cx="339453" cy="92401"/>
              <a:chOff x="4261904" y="2937085"/>
              <a:chExt cx="339453" cy="92401"/>
            </a:xfrm>
          </p:grpSpPr>
          <p:sp>
            <p:nvSpPr>
              <p:cNvPr id="336" name="Graphic 4">
                <a:extLst>
                  <a:ext uri="{FF2B5EF4-FFF2-40B4-BE49-F238E27FC236}">
                    <a16:creationId xmlns:a16="http://schemas.microsoft.com/office/drawing/2014/main" id="{6E5FFA0C-B1D0-4F16-B686-9A20676D910F}"/>
                  </a:ext>
                </a:extLst>
              </p:cNvPr>
              <p:cNvSpPr/>
              <p:nvPr/>
            </p:nvSpPr>
            <p:spPr>
              <a:xfrm>
                <a:off x="4261904" y="2937085"/>
                <a:ext cx="339453" cy="92401"/>
              </a:xfrm>
              <a:custGeom>
                <a:avLst/>
                <a:gdLst>
                  <a:gd name="connsiteX0" fmla="*/ 0 w 339453"/>
                  <a:gd name="connsiteY0" fmla="*/ 68281 h 92401"/>
                  <a:gd name="connsiteX1" fmla="*/ 0 w 339453"/>
                  <a:gd name="connsiteY1" fmla="*/ 14156 h 92401"/>
                  <a:gd name="connsiteX2" fmla="*/ 17061 w 339453"/>
                  <a:gd name="connsiteY2" fmla="*/ 37 h 92401"/>
                  <a:gd name="connsiteX3" fmla="*/ 323569 w 339453"/>
                  <a:gd name="connsiteY3" fmla="*/ 11803 h 92401"/>
                  <a:gd name="connsiteX4" fmla="*/ 339453 w 339453"/>
                  <a:gd name="connsiteY4" fmla="*/ 26511 h 92401"/>
                  <a:gd name="connsiteX5" fmla="*/ 339453 w 339453"/>
                  <a:gd name="connsiteY5" fmla="*/ 78282 h 92401"/>
                  <a:gd name="connsiteX6" fmla="*/ 323569 w 339453"/>
                  <a:gd name="connsiteY6" fmla="*/ 92401 h 92401"/>
                  <a:gd name="connsiteX7" fmla="*/ 17061 w 339453"/>
                  <a:gd name="connsiteY7" fmla="*/ 84165 h 92401"/>
                  <a:gd name="connsiteX8" fmla="*/ 0 w 339453"/>
                  <a:gd name="connsiteY8" fmla="*/ 68281 h 9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9453" h="92401">
                    <a:moveTo>
                      <a:pt x="0" y="68281"/>
                    </a:moveTo>
                    <a:lnTo>
                      <a:pt x="0" y="14156"/>
                    </a:lnTo>
                    <a:cubicBezTo>
                      <a:pt x="0" y="5920"/>
                      <a:pt x="7648" y="-551"/>
                      <a:pt x="17061" y="37"/>
                    </a:cubicBezTo>
                    <a:lnTo>
                      <a:pt x="323569" y="11803"/>
                    </a:lnTo>
                    <a:cubicBezTo>
                      <a:pt x="332393" y="12391"/>
                      <a:pt x="339453" y="18863"/>
                      <a:pt x="339453" y="26511"/>
                    </a:cubicBezTo>
                    <a:lnTo>
                      <a:pt x="339453" y="78282"/>
                    </a:lnTo>
                    <a:cubicBezTo>
                      <a:pt x="339453" y="85930"/>
                      <a:pt x="332393" y="92401"/>
                      <a:pt x="323569" y="92401"/>
                    </a:cubicBezTo>
                    <a:lnTo>
                      <a:pt x="17061" y="84165"/>
                    </a:lnTo>
                    <a:cubicBezTo>
                      <a:pt x="7648" y="82988"/>
                      <a:pt x="0" y="76517"/>
                      <a:pt x="0" y="68281"/>
                    </a:cubicBezTo>
                    <a:close/>
                  </a:path>
                </a:pathLst>
              </a:custGeom>
              <a:solidFill>
                <a:srgbClr val="AA80F9">
                  <a:alpha val="74000"/>
                </a:srgbClr>
              </a:solidFill>
              <a:ln w="5879" cap="flat">
                <a:noFill/>
                <a:prstDash val="solid"/>
                <a:miter/>
              </a:ln>
            </p:spPr>
            <p:txBody>
              <a:bodyPr rtlCol="0" anchor="ctr"/>
              <a:lstStyle/>
              <a:p>
                <a:endParaRPr lang="en-US"/>
              </a:p>
            </p:txBody>
          </p:sp>
          <p:sp>
            <p:nvSpPr>
              <p:cNvPr id="337" name="Graphic 4">
                <a:extLst>
                  <a:ext uri="{FF2B5EF4-FFF2-40B4-BE49-F238E27FC236}">
                    <a16:creationId xmlns:a16="http://schemas.microsoft.com/office/drawing/2014/main" id="{BDA11997-1061-4E50-A93A-8A6B70A412D0}"/>
                  </a:ext>
                </a:extLst>
              </p:cNvPr>
              <p:cNvSpPr/>
              <p:nvPr/>
            </p:nvSpPr>
            <p:spPr>
              <a:xfrm>
                <a:off x="4278376" y="2950000"/>
                <a:ext cx="15296" cy="13660"/>
              </a:xfrm>
              <a:custGeom>
                <a:avLst/>
                <a:gdLst>
                  <a:gd name="connsiteX0" fmla="*/ 15296 w 15296"/>
                  <a:gd name="connsiteY0" fmla="*/ 7124 h 13660"/>
                  <a:gd name="connsiteX1" fmla="*/ 7648 w 15296"/>
                  <a:gd name="connsiteY1" fmla="*/ 13596 h 13660"/>
                  <a:gd name="connsiteX2" fmla="*/ 0 w 15296"/>
                  <a:gd name="connsiteY2" fmla="*/ 6536 h 13660"/>
                  <a:gd name="connsiteX3" fmla="*/ 7648 w 15296"/>
                  <a:gd name="connsiteY3" fmla="*/ 65 h 13660"/>
                  <a:gd name="connsiteX4" fmla="*/ 15296 w 15296"/>
                  <a:gd name="connsiteY4" fmla="*/ 7124 h 13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96" h="13660">
                    <a:moveTo>
                      <a:pt x="15296" y="7124"/>
                    </a:moveTo>
                    <a:cubicBezTo>
                      <a:pt x="15296" y="10654"/>
                      <a:pt x="11766" y="14184"/>
                      <a:pt x="7648" y="13596"/>
                    </a:cubicBezTo>
                    <a:cubicBezTo>
                      <a:pt x="3530" y="13596"/>
                      <a:pt x="0" y="10066"/>
                      <a:pt x="0" y="6536"/>
                    </a:cubicBezTo>
                    <a:cubicBezTo>
                      <a:pt x="0" y="3006"/>
                      <a:pt x="3530" y="-524"/>
                      <a:pt x="7648" y="65"/>
                    </a:cubicBezTo>
                    <a:cubicBezTo>
                      <a:pt x="11766" y="65"/>
                      <a:pt x="15296" y="3595"/>
                      <a:pt x="15296" y="7124"/>
                    </a:cubicBezTo>
                    <a:close/>
                  </a:path>
                </a:pathLst>
              </a:custGeom>
              <a:solidFill>
                <a:srgbClr val="FFFFFF">
                  <a:alpha val="40000"/>
                </a:srgbClr>
              </a:solidFill>
              <a:ln w="5879" cap="flat">
                <a:noFill/>
                <a:prstDash val="solid"/>
                <a:miter/>
              </a:ln>
            </p:spPr>
            <p:txBody>
              <a:bodyPr rtlCol="0" anchor="ctr"/>
              <a:lstStyle/>
              <a:p>
                <a:endParaRPr lang="en-US"/>
              </a:p>
            </p:txBody>
          </p:sp>
          <p:sp>
            <p:nvSpPr>
              <p:cNvPr id="338" name="Graphic 4">
                <a:extLst>
                  <a:ext uri="{FF2B5EF4-FFF2-40B4-BE49-F238E27FC236}">
                    <a16:creationId xmlns:a16="http://schemas.microsoft.com/office/drawing/2014/main" id="{20526866-883B-4700-A5A9-DB1C2EAE9328}"/>
                  </a:ext>
                </a:extLst>
              </p:cNvPr>
              <p:cNvSpPr/>
              <p:nvPr/>
            </p:nvSpPr>
            <p:spPr>
              <a:xfrm>
                <a:off x="4303085" y="2951177"/>
                <a:ext cx="15295" cy="13595"/>
              </a:xfrm>
              <a:custGeom>
                <a:avLst/>
                <a:gdLst>
                  <a:gd name="connsiteX0" fmla="*/ 15296 w 15295"/>
                  <a:gd name="connsiteY0" fmla="*/ 7124 h 13595"/>
                  <a:gd name="connsiteX1" fmla="*/ 7648 w 15295"/>
                  <a:gd name="connsiteY1" fmla="*/ 13596 h 13595"/>
                  <a:gd name="connsiteX2" fmla="*/ 0 w 15295"/>
                  <a:gd name="connsiteY2" fmla="*/ 6536 h 13595"/>
                  <a:gd name="connsiteX3" fmla="*/ 7648 w 15295"/>
                  <a:gd name="connsiteY3" fmla="*/ 65 h 13595"/>
                  <a:gd name="connsiteX4" fmla="*/ 15296 w 15295"/>
                  <a:gd name="connsiteY4" fmla="*/ 7124 h 13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95" h="13595">
                    <a:moveTo>
                      <a:pt x="15296" y="7124"/>
                    </a:moveTo>
                    <a:cubicBezTo>
                      <a:pt x="15296" y="10654"/>
                      <a:pt x="11766" y="13596"/>
                      <a:pt x="7648" y="13596"/>
                    </a:cubicBezTo>
                    <a:cubicBezTo>
                      <a:pt x="3530" y="13596"/>
                      <a:pt x="0" y="10066"/>
                      <a:pt x="0" y="6536"/>
                    </a:cubicBezTo>
                    <a:cubicBezTo>
                      <a:pt x="0" y="3006"/>
                      <a:pt x="3530" y="-524"/>
                      <a:pt x="7648" y="65"/>
                    </a:cubicBezTo>
                    <a:cubicBezTo>
                      <a:pt x="11766" y="65"/>
                      <a:pt x="15296" y="3006"/>
                      <a:pt x="15296" y="7124"/>
                    </a:cubicBezTo>
                    <a:close/>
                  </a:path>
                </a:pathLst>
              </a:custGeom>
              <a:solidFill>
                <a:srgbClr val="FFFFFF">
                  <a:alpha val="40000"/>
                </a:srgbClr>
              </a:solidFill>
              <a:ln w="5879" cap="flat">
                <a:noFill/>
                <a:prstDash val="solid"/>
                <a:miter/>
              </a:ln>
            </p:spPr>
            <p:txBody>
              <a:bodyPr rtlCol="0" anchor="ctr"/>
              <a:lstStyle/>
              <a:p>
                <a:endParaRPr lang="en-US"/>
              </a:p>
            </p:txBody>
          </p:sp>
          <p:sp>
            <p:nvSpPr>
              <p:cNvPr id="339" name="Graphic 4">
                <a:extLst>
                  <a:ext uri="{FF2B5EF4-FFF2-40B4-BE49-F238E27FC236}">
                    <a16:creationId xmlns:a16="http://schemas.microsoft.com/office/drawing/2014/main" id="{A307BD0F-49C1-4357-A1ED-703AEE47EB8B}"/>
                  </a:ext>
                </a:extLst>
              </p:cNvPr>
              <p:cNvSpPr/>
              <p:nvPr/>
            </p:nvSpPr>
            <p:spPr>
              <a:xfrm>
                <a:off x="4328382" y="2951829"/>
                <a:ext cx="15296" cy="13530"/>
              </a:xfrm>
              <a:custGeom>
                <a:avLst/>
                <a:gdLst>
                  <a:gd name="connsiteX0" fmla="*/ 15296 w 15296"/>
                  <a:gd name="connsiteY0" fmla="*/ 7060 h 13530"/>
                  <a:gd name="connsiteX1" fmla="*/ 7648 w 15296"/>
                  <a:gd name="connsiteY1" fmla="*/ 13531 h 13530"/>
                  <a:gd name="connsiteX2" fmla="*/ 0 w 15296"/>
                  <a:gd name="connsiteY2" fmla="*/ 6471 h 13530"/>
                  <a:gd name="connsiteX3" fmla="*/ 7648 w 15296"/>
                  <a:gd name="connsiteY3" fmla="*/ 0 h 13530"/>
                  <a:gd name="connsiteX4" fmla="*/ 15296 w 15296"/>
                  <a:gd name="connsiteY4" fmla="*/ 7060 h 13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96" h="13530">
                    <a:moveTo>
                      <a:pt x="15296" y="7060"/>
                    </a:moveTo>
                    <a:cubicBezTo>
                      <a:pt x="15296" y="10589"/>
                      <a:pt x="11766" y="13531"/>
                      <a:pt x="7648" y="13531"/>
                    </a:cubicBezTo>
                    <a:cubicBezTo>
                      <a:pt x="3530" y="13531"/>
                      <a:pt x="0" y="10001"/>
                      <a:pt x="0" y="6471"/>
                    </a:cubicBezTo>
                    <a:cubicBezTo>
                      <a:pt x="0" y="2942"/>
                      <a:pt x="3530" y="0"/>
                      <a:pt x="7648" y="0"/>
                    </a:cubicBezTo>
                    <a:cubicBezTo>
                      <a:pt x="11766" y="0"/>
                      <a:pt x="15296" y="3530"/>
                      <a:pt x="15296" y="7060"/>
                    </a:cubicBezTo>
                    <a:close/>
                  </a:path>
                </a:pathLst>
              </a:custGeom>
              <a:solidFill>
                <a:srgbClr val="FFFFFF">
                  <a:alpha val="40000"/>
                </a:srgbClr>
              </a:solidFill>
              <a:ln w="5879" cap="flat">
                <a:noFill/>
                <a:prstDash val="solid"/>
                <a:miter/>
              </a:ln>
            </p:spPr>
            <p:txBody>
              <a:bodyPr rtlCol="0" anchor="ctr"/>
              <a:lstStyle/>
              <a:p>
                <a:endParaRPr lang="en-US"/>
              </a:p>
            </p:txBody>
          </p:sp>
          <p:sp>
            <p:nvSpPr>
              <p:cNvPr id="340" name="Graphic 4">
                <a:extLst>
                  <a:ext uri="{FF2B5EF4-FFF2-40B4-BE49-F238E27FC236}">
                    <a16:creationId xmlns:a16="http://schemas.microsoft.com/office/drawing/2014/main" id="{5CE9DC19-0165-46EC-A59A-6853BAE79CCF}"/>
                  </a:ext>
                </a:extLst>
              </p:cNvPr>
              <p:cNvSpPr/>
              <p:nvPr/>
            </p:nvSpPr>
            <p:spPr>
              <a:xfrm>
                <a:off x="4358974" y="2952418"/>
                <a:ext cx="224733" cy="63537"/>
              </a:xfrm>
              <a:custGeom>
                <a:avLst/>
                <a:gdLst>
                  <a:gd name="connsiteX0" fmla="*/ 224733 w 224733"/>
                  <a:gd name="connsiteY0" fmla="*/ 63537 h 63537"/>
                  <a:gd name="connsiteX1" fmla="*/ 0 w 224733"/>
                  <a:gd name="connsiteY1" fmla="*/ 57066 h 63537"/>
                  <a:gd name="connsiteX2" fmla="*/ 0 w 224733"/>
                  <a:gd name="connsiteY2" fmla="*/ 0 h 63537"/>
                  <a:gd name="connsiteX3" fmla="*/ 224733 w 224733"/>
                  <a:gd name="connsiteY3" fmla="*/ 8236 h 63537"/>
                </a:gdLst>
                <a:ahLst/>
                <a:cxnLst>
                  <a:cxn ang="0">
                    <a:pos x="connsiteX0" y="connsiteY0"/>
                  </a:cxn>
                  <a:cxn ang="0">
                    <a:pos x="connsiteX1" y="connsiteY1"/>
                  </a:cxn>
                  <a:cxn ang="0">
                    <a:pos x="connsiteX2" y="connsiteY2"/>
                  </a:cxn>
                  <a:cxn ang="0">
                    <a:pos x="connsiteX3" y="connsiteY3"/>
                  </a:cxn>
                </a:cxnLst>
                <a:rect l="l" t="t" r="r" b="b"/>
                <a:pathLst>
                  <a:path w="224733" h="63537">
                    <a:moveTo>
                      <a:pt x="224733" y="63537"/>
                    </a:moveTo>
                    <a:lnTo>
                      <a:pt x="0" y="57066"/>
                    </a:lnTo>
                    <a:lnTo>
                      <a:pt x="0" y="0"/>
                    </a:lnTo>
                    <a:lnTo>
                      <a:pt x="224733" y="8236"/>
                    </a:lnTo>
                    <a:close/>
                  </a:path>
                </a:pathLst>
              </a:custGeom>
              <a:solidFill>
                <a:srgbClr val="444B8C"/>
              </a:solidFill>
              <a:ln w="5879" cap="flat">
                <a:noFill/>
                <a:prstDash val="solid"/>
                <a:miter/>
              </a:ln>
            </p:spPr>
            <p:txBody>
              <a:bodyPr rtlCol="0" anchor="ctr"/>
              <a:lstStyle/>
              <a:p>
                <a:endParaRPr lang="en-US"/>
              </a:p>
            </p:txBody>
          </p:sp>
          <p:grpSp>
            <p:nvGrpSpPr>
              <p:cNvPr id="341" name="Graphic 4">
                <a:extLst>
                  <a:ext uri="{FF2B5EF4-FFF2-40B4-BE49-F238E27FC236}">
                    <a16:creationId xmlns:a16="http://schemas.microsoft.com/office/drawing/2014/main" id="{2976B5FE-A9C5-4C5E-8707-ACF7AE1CC7BA}"/>
                  </a:ext>
                </a:extLst>
              </p:cNvPr>
              <p:cNvGrpSpPr/>
              <p:nvPr/>
            </p:nvGrpSpPr>
            <p:grpSpPr>
              <a:xfrm>
                <a:off x="4374270" y="2960066"/>
                <a:ext cx="195317" cy="51770"/>
                <a:chOff x="4374270" y="2960066"/>
                <a:chExt cx="195317" cy="51770"/>
              </a:xfrm>
              <a:solidFill>
                <a:srgbClr val="FFFFFF"/>
              </a:solidFill>
            </p:grpSpPr>
            <p:sp>
              <p:nvSpPr>
                <p:cNvPr id="342" name="Graphic 4">
                  <a:extLst>
                    <a:ext uri="{FF2B5EF4-FFF2-40B4-BE49-F238E27FC236}">
                      <a16:creationId xmlns:a16="http://schemas.microsoft.com/office/drawing/2014/main" id="{B9D922A7-223E-4608-B776-BA0A56341DF1}"/>
                    </a:ext>
                  </a:extLst>
                </p:cNvPr>
                <p:cNvSpPr/>
                <p:nvPr/>
              </p:nvSpPr>
              <p:spPr>
                <a:xfrm>
                  <a:off x="4374270" y="2960066"/>
                  <a:ext cx="6471" cy="45887"/>
                </a:xfrm>
                <a:custGeom>
                  <a:avLst/>
                  <a:gdLst>
                    <a:gd name="connsiteX0" fmla="*/ 6472 w 6471"/>
                    <a:gd name="connsiteY0" fmla="*/ 45888 h 45887"/>
                    <a:gd name="connsiteX1" fmla="*/ 0 w 6471"/>
                    <a:gd name="connsiteY1" fmla="*/ 45888 h 45887"/>
                    <a:gd name="connsiteX2" fmla="*/ 0 w 6471"/>
                    <a:gd name="connsiteY2" fmla="*/ 0 h 45887"/>
                    <a:gd name="connsiteX3" fmla="*/ 6472 w 6471"/>
                    <a:gd name="connsiteY3" fmla="*/ 0 h 45887"/>
                  </a:gdLst>
                  <a:ahLst/>
                  <a:cxnLst>
                    <a:cxn ang="0">
                      <a:pos x="connsiteX0" y="connsiteY0"/>
                    </a:cxn>
                    <a:cxn ang="0">
                      <a:pos x="connsiteX1" y="connsiteY1"/>
                    </a:cxn>
                    <a:cxn ang="0">
                      <a:pos x="connsiteX2" y="connsiteY2"/>
                    </a:cxn>
                    <a:cxn ang="0">
                      <a:pos x="connsiteX3" y="connsiteY3"/>
                    </a:cxn>
                  </a:cxnLst>
                  <a:rect l="l" t="t" r="r" b="b"/>
                  <a:pathLst>
                    <a:path w="6471" h="45887">
                      <a:moveTo>
                        <a:pt x="6472" y="45888"/>
                      </a:moveTo>
                      <a:lnTo>
                        <a:pt x="0" y="45888"/>
                      </a:lnTo>
                      <a:lnTo>
                        <a:pt x="0" y="0"/>
                      </a:lnTo>
                      <a:lnTo>
                        <a:pt x="6472" y="0"/>
                      </a:lnTo>
                      <a:close/>
                    </a:path>
                  </a:pathLst>
                </a:custGeom>
                <a:solidFill>
                  <a:srgbClr val="FFFFFF"/>
                </a:solidFill>
                <a:ln w="5879" cap="flat">
                  <a:noFill/>
                  <a:prstDash val="solid"/>
                  <a:miter/>
                </a:ln>
              </p:spPr>
              <p:txBody>
                <a:bodyPr rtlCol="0" anchor="ctr"/>
                <a:lstStyle/>
                <a:p>
                  <a:endParaRPr lang="en-US"/>
                </a:p>
              </p:txBody>
            </p:sp>
            <p:sp>
              <p:nvSpPr>
                <p:cNvPr id="343" name="Graphic 4">
                  <a:extLst>
                    <a:ext uri="{FF2B5EF4-FFF2-40B4-BE49-F238E27FC236}">
                      <a16:creationId xmlns:a16="http://schemas.microsoft.com/office/drawing/2014/main" id="{7DC588CA-3820-4539-BE63-1B3C62D53BED}"/>
                    </a:ext>
                  </a:extLst>
                </p:cNvPr>
                <p:cNvSpPr/>
                <p:nvPr/>
              </p:nvSpPr>
              <p:spPr>
                <a:xfrm>
                  <a:off x="4386036" y="2960654"/>
                  <a:ext cx="7059" cy="45887"/>
                </a:xfrm>
                <a:custGeom>
                  <a:avLst/>
                  <a:gdLst>
                    <a:gd name="connsiteX0" fmla="*/ 7060 w 7059"/>
                    <a:gd name="connsiteY0" fmla="*/ 45888 h 45887"/>
                    <a:gd name="connsiteX1" fmla="*/ 0 w 7059"/>
                    <a:gd name="connsiteY1" fmla="*/ 45300 h 45887"/>
                    <a:gd name="connsiteX2" fmla="*/ 0 w 7059"/>
                    <a:gd name="connsiteY2" fmla="*/ 0 h 45887"/>
                    <a:gd name="connsiteX3" fmla="*/ 7060 w 7059"/>
                    <a:gd name="connsiteY3" fmla="*/ 0 h 45887"/>
                  </a:gdLst>
                  <a:ahLst/>
                  <a:cxnLst>
                    <a:cxn ang="0">
                      <a:pos x="connsiteX0" y="connsiteY0"/>
                    </a:cxn>
                    <a:cxn ang="0">
                      <a:pos x="connsiteX1" y="connsiteY1"/>
                    </a:cxn>
                    <a:cxn ang="0">
                      <a:pos x="connsiteX2" y="connsiteY2"/>
                    </a:cxn>
                    <a:cxn ang="0">
                      <a:pos x="connsiteX3" y="connsiteY3"/>
                    </a:cxn>
                  </a:cxnLst>
                  <a:rect l="l" t="t" r="r" b="b"/>
                  <a:pathLst>
                    <a:path w="7059" h="45887">
                      <a:moveTo>
                        <a:pt x="7060" y="45888"/>
                      </a:moveTo>
                      <a:lnTo>
                        <a:pt x="0" y="45300"/>
                      </a:lnTo>
                      <a:lnTo>
                        <a:pt x="0" y="0"/>
                      </a:lnTo>
                      <a:lnTo>
                        <a:pt x="7060" y="0"/>
                      </a:lnTo>
                      <a:close/>
                    </a:path>
                  </a:pathLst>
                </a:custGeom>
                <a:solidFill>
                  <a:srgbClr val="FFFFFF"/>
                </a:solidFill>
                <a:ln w="5879" cap="flat">
                  <a:noFill/>
                  <a:prstDash val="solid"/>
                  <a:miter/>
                </a:ln>
              </p:spPr>
              <p:txBody>
                <a:bodyPr rtlCol="0" anchor="ctr"/>
                <a:lstStyle/>
                <a:p>
                  <a:endParaRPr lang="en-US"/>
                </a:p>
              </p:txBody>
            </p:sp>
            <p:sp>
              <p:nvSpPr>
                <p:cNvPr id="344" name="Graphic 4">
                  <a:extLst>
                    <a:ext uri="{FF2B5EF4-FFF2-40B4-BE49-F238E27FC236}">
                      <a16:creationId xmlns:a16="http://schemas.microsoft.com/office/drawing/2014/main" id="{6F5BA5A3-9999-4C63-AA6D-FCB3F0D5E84A}"/>
                    </a:ext>
                  </a:extLst>
                </p:cNvPr>
                <p:cNvSpPr/>
                <p:nvPr/>
              </p:nvSpPr>
              <p:spPr>
                <a:xfrm>
                  <a:off x="4398391" y="2960654"/>
                  <a:ext cx="6471" cy="45887"/>
                </a:xfrm>
                <a:custGeom>
                  <a:avLst/>
                  <a:gdLst>
                    <a:gd name="connsiteX0" fmla="*/ 6471 w 6471"/>
                    <a:gd name="connsiteY0" fmla="*/ 45888 h 45887"/>
                    <a:gd name="connsiteX1" fmla="*/ 0 w 6471"/>
                    <a:gd name="connsiteY1" fmla="*/ 45888 h 45887"/>
                    <a:gd name="connsiteX2" fmla="*/ 0 w 6471"/>
                    <a:gd name="connsiteY2" fmla="*/ 0 h 45887"/>
                    <a:gd name="connsiteX3" fmla="*/ 6471 w 6471"/>
                    <a:gd name="connsiteY3" fmla="*/ 588 h 45887"/>
                  </a:gdLst>
                  <a:ahLst/>
                  <a:cxnLst>
                    <a:cxn ang="0">
                      <a:pos x="connsiteX0" y="connsiteY0"/>
                    </a:cxn>
                    <a:cxn ang="0">
                      <a:pos x="connsiteX1" y="connsiteY1"/>
                    </a:cxn>
                    <a:cxn ang="0">
                      <a:pos x="connsiteX2" y="connsiteY2"/>
                    </a:cxn>
                    <a:cxn ang="0">
                      <a:pos x="connsiteX3" y="connsiteY3"/>
                    </a:cxn>
                  </a:cxnLst>
                  <a:rect l="l" t="t" r="r" b="b"/>
                  <a:pathLst>
                    <a:path w="6471" h="45887">
                      <a:moveTo>
                        <a:pt x="6471" y="45888"/>
                      </a:moveTo>
                      <a:lnTo>
                        <a:pt x="0" y="45888"/>
                      </a:lnTo>
                      <a:lnTo>
                        <a:pt x="0" y="0"/>
                      </a:lnTo>
                      <a:lnTo>
                        <a:pt x="6471" y="588"/>
                      </a:lnTo>
                      <a:close/>
                    </a:path>
                  </a:pathLst>
                </a:custGeom>
                <a:solidFill>
                  <a:srgbClr val="FFFFFF"/>
                </a:solidFill>
                <a:ln w="5879" cap="flat">
                  <a:noFill/>
                  <a:prstDash val="solid"/>
                  <a:miter/>
                </a:ln>
              </p:spPr>
              <p:txBody>
                <a:bodyPr rtlCol="0" anchor="ctr"/>
                <a:lstStyle/>
                <a:p>
                  <a:endParaRPr lang="en-US"/>
                </a:p>
              </p:txBody>
            </p:sp>
            <p:sp>
              <p:nvSpPr>
                <p:cNvPr id="345" name="Graphic 4">
                  <a:extLst>
                    <a:ext uri="{FF2B5EF4-FFF2-40B4-BE49-F238E27FC236}">
                      <a16:creationId xmlns:a16="http://schemas.microsoft.com/office/drawing/2014/main" id="{CAA34594-0704-45B9-B9AF-AFA160735544}"/>
                    </a:ext>
                  </a:extLst>
                </p:cNvPr>
                <p:cNvSpPr/>
                <p:nvPr/>
              </p:nvSpPr>
              <p:spPr>
                <a:xfrm>
                  <a:off x="4410157" y="2961242"/>
                  <a:ext cx="7059" cy="45888"/>
                </a:xfrm>
                <a:custGeom>
                  <a:avLst/>
                  <a:gdLst>
                    <a:gd name="connsiteX0" fmla="*/ 7060 w 7059"/>
                    <a:gd name="connsiteY0" fmla="*/ 45888 h 45888"/>
                    <a:gd name="connsiteX1" fmla="*/ 0 w 7059"/>
                    <a:gd name="connsiteY1" fmla="*/ 45888 h 45888"/>
                    <a:gd name="connsiteX2" fmla="*/ 0 w 7059"/>
                    <a:gd name="connsiteY2" fmla="*/ 0 h 45888"/>
                    <a:gd name="connsiteX3" fmla="*/ 7060 w 7059"/>
                    <a:gd name="connsiteY3" fmla="*/ 0 h 45888"/>
                  </a:gdLst>
                  <a:ahLst/>
                  <a:cxnLst>
                    <a:cxn ang="0">
                      <a:pos x="connsiteX0" y="connsiteY0"/>
                    </a:cxn>
                    <a:cxn ang="0">
                      <a:pos x="connsiteX1" y="connsiteY1"/>
                    </a:cxn>
                    <a:cxn ang="0">
                      <a:pos x="connsiteX2" y="connsiteY2"/>
                    </a:cxn>
                    <a:cxn ang="0">
                      <a:pos x="connsiteX3" y="connsiteY3"/>
                    </a:cxn>
                  </a:cxnLst>
                  <a:rect l="l" t="t" r="r" b="b"/>
                  <a:pathLst>
                    <a:path w="7059" h="45888">
                      <a:moveTo>
                        <a:pt x="7060" y="45888"/>
                      </a:moveTo>
                      <a:lnTo>
                        <a:pt x="0" y="45888"/>
                      </a:lnTo>
                      <a:lnTo>
                        <a:pt x="0" y="0"/>
                      </a:lnTo>
                      <a:lnTo>
                        <a:pt x="7060" y="0"/>
                      </a:lnTo>
                      <a:close/>
                    </a:path>
                  </a:pathLst>
                </a:custGeom>
                <a:solidFill>
                  <a:srgbClr val="FFFFFF"/>
                </a:solidFill>
                <a:ln w="5879" cap="flat">
                  <a:noFill/>
                  <a:prstDash val="solid"/>
                  <a:miter/>
                </a:ln>
              </p:spPr>
              <p:txBody>
                <a:bodyPr rtlCol="0" anchor="ctr"/>
                <a:lstStyle/>
                <a:p>
                  <a:endParaRPr lang="en-US"/>
                </a:p>
              </p:txBody>
            </p:sp>
            <p:sp>
              <p:nvSpPr>
                <p:cNvPr id="346" name="Graphic 4">
                  <a:extLst>
                    <a:ext uri="{FF2B5EF4-FFF2-40B4-BE49-F238E27FC236}">
                      <a16:creationId xmlns:a16="http://schemas.microsoft.com/office/drawing/2014/main" id="{9D7F2D12-DE82-44AF-96B5-D4516EEA353A}"/>
                    </a:ext>
                  </a:extLst>
                </p:cNvPr>
                <p:cNvSpPr/>
                <p:nvPr/>
              </p:nvSpPr>
              <p:spPr>
                <a:xfrm>
                  <a:off x="4421923" y="2961831"/>
                  <a:ext cx="7059" cy="45888"/>
                </a:xfrm>
                <a:custGeom>
                  <a:avLst/>
                  <a:gdLst>
                    <a:gd name="connsiteX0" fmla="*/ 7060 w 7059"/>
                    <a:gd name="connsiteY0" fmla="*/ 45888 h 45888"/>
                    <a:gd name="connsiteX1" fmla="*/ 0 w 7059"/>
                    <a:gd name="connsiteY1" fmla="*/ 45300 h 45888"/>
                    <a:gd name="connsiteX2" fmla="*/ 0 w 7059"/>
                    <a:gd name="connsiteY2" fmla="*/ 0 h 45888"/>
                    <a:gd name="connsiteX3" fmla="*/ 7060 w 7059"/>
                    <a:gd name="connsiteY3" fmla="*/ 0 h 45888"/>
                  </a:gdLst>
                  <a:ahLst/>
                  <a:cxnLst>
                    <a:cxn ang="0">
                      <a:pos x="connsiteX0" y="connsiteY0"/>
                    </a:cxn>
                    <a:cxn ang="0">
                      <a:pos x="connsiteX1" y="connsiteY1"/>
                    </a:cxn>
                    <a:cxn ang="0">
                      <a:pos x="connsiteX2" y="connsiteY2"/>
                    </a:cxn>
                    <a:cxn ang="0">
                      <a:pos x="connsiteX3" y="connsiteY3"/>
                    </a:cxn>
                  </a:cxnLst>
                  <a:rect l="l" t="t" r="r" b="b"/>
                  <a:pathLst>
                    <a:path w="7059" h="45888">
                      <a:moveTo>
                        <a:pt x="7060" y="45888"/>
                      </a:moveTo>
                      <a:lnTo>
                        <a:pt x="0" y="45300"/>
                      </a:lnTo>
                      <a:lnTo>
                        <a:pt x="0" y="0"/>
                      </a:lnTo>
                      <a:lnTo>
                        <a:pt x="7060" y="0"/>
                      </a:lnTo>
                      <a:close/>
                    </a:path>
                  </a:pathLst>
                </a:custGeom>
                <a:solidFill>
                  <a:srgbClr val="FFFFFF"/>
                </a:solidFill>
                <a:ln w="5879" cap="flat">
                  <a:noFill/>
                  <a:prstDash val="solid"/>
                  <a:miter/>
                </a:ln>
              </p:spPr>
              <p:txBody>
                <a:bodyPr rtlCol="0" anchor="ctr"/>
                <a:lstStyle/>
                <a:p>
                  <a:endParaRPr lang="en-US"/>
                </a:p>
              </p:txBody>
            </p:sp>
            <p:sp>
              <p:nvSpPr>
                <p:cNvPr id="347" name="Graphic 4">
                  <a:extLst>
                    <a:ext uri="{FF2B5EF4-FFF2-40B4-BE49-F238E27FC236}">
                      <a16:creationId xmlns:a16="http://schemas.microsoft.com/office/drawing/2014/main" id="{F5AEE76B-B774-4C2E-A2D6-E0AB526DDADC}"/>
                    </a:ext>
                  </a:extLst>
                </p:cNvPr>
                <p:cNvSpPr/>
                <p:nvPr/>
              </p:nvSpPr>
              <p:spPr>
                <a:xfrm>
                  <a:off x="4434277" y="2961831"/>
                  <a:ext cx="6471" cy="45888"/>
                </a:xfrm>
                <a:custGeom>
                  <a:avLst/>
                  <a:gdLst>
                    <a:gd name="connsiteX0" fmla="*/ 6472 w 6471"/>
                    <a:gd name="connsiteY0" fmla="*/ 45888 h 45888"/>
                    <a:gd name="connsiteX1" fmla="*/ 0 w 6471"/>
                    <a:gd name="connsiteY1" fmla="*/ 45888 h 45888"/>
                    <a:gd name="connsiteX2" fmla="*/ 0 w 6471"/>
                    <a:gd name="connsiteY2" fmla="*/ 0 h 45888"/>
                    <a:gd name="connsiteX3" fmla="*/ 6472 w 6471"/>
                    <a:gd name="connsiteY3" fmla="*/ 588 h 45888"/>
                  </a:gdLst>
                  <a:ahLst/>
                  <a:cxnLst>
                    <a:cxn ang="0">
                      <a:pos x="connsiteX0" y="connsiteY0"/>
                    </a:cxn>
                    <a:cxn ang="0">
                      <a:pos x="connsiteX1" y="connsiteY1"/>
                    </a:cxn>
                    <a:cxn ang="0">
                      <a:pos x="connsiteX2" y="connsiteY2"/>
                    </a:cxn>
                    <a:cxn ang="0">
                      <a:pos x="connsiteX3" y="connsiteY3"/>
                    </a:cxn>
                  </a:cxnLst>
                  <a:rect l="l" t="t" r="r" b="b"/>
                  <a:pathLst>
                    <a:path w="6471" h="45888">
                      <a:moveTo>
                        <a:pt x="6472" y="45888"/>
                      </a:moveTo>
                      <a:lnTo>
                        <a:pt x="0" y="45888"/>
                      </a:lnTo>
                      <a:lnTo>
                        <a:pt x="0" y="0"/>
                      </a:lnTo>
                      <a:lnTo>
                        <a:pt x="6472" y="588"/>
                      </a:lnTo>
                      <a:close/>
                    </a:path>
                  </a:pathLst>
                </a:custGeom>
                <a:solidFill>
                  <a:srgbClr val="FFFFFF"/>
                </a:solidFill>
                <a:ln w="5879" cap="flat">
                  <a:noFill/>
                  <a:prstDash val="solid"/>
                  <a:miter/>
                </a:ln>
              </p:spPr>
              <p:txBody>
                <a:bodyPr rtlCol="0" anchor="ctr"/>
                <a:lstStyle/>
                <a:p>
                  <a:endParaRPr lang="en-US"/>
                </a:p>
              </p:txBody>
            </p:sp>
            <p:sp>
              <p:nvSpPr>
                <p:cNvPr id="348" name="Graphic 4">
                  <a:extLst>
                    <a:ext uri="{FF2B5EF4-FFF2-40B4-BE49-F238E27FC236}">
                      <a16:creationId xmlns:a16="http://schemas.microsoft.com/office/drawing/2014/main" id="{781166C3-CEA7-4DDC-BE18-54BABAC67F0C}"/>
                    </a:ext>
                  </a:extLst>
                </p:cNvPr>
                <p:cNvSpPr/>
                <p:nvPr/>
              </p:nvSpPr>
              <p:spPr>
                <a:xfrm>
                  <a:off x="4446044" y="2962419"/>
                  <a:ext cx="6471" cy="45887"/>
                </a:xfrm>
                <a:custGeom>
                  <a:avLst/>
                  <a:gdLst>
                    <a:gd name="connsiteX0" fmla="*/ 6472 w 6471"/>
                    <a:gd name="connsiteY0" fmla="*/ 45888 h 45887"/>
                    <a:gd name="connsiteX1" fmla="*/ 0 w 6471"/>
                    <a:gd name="connsiteY1" fmla="*/ 45300 h 45887"/>
                    <a:gd name="connsiteX2" fmla="*/ 0 w 6471"/>
                    <a:gd name="connsiteY2" fmla="*/ 0 h 45887"/>
                    <a:gd name="connsiteX3" fmla="*/ 6472 w 6471"/>
                    <a:gd name="connsiteY3" fmla="*/ 588 h 45887"/>
                  </a:gdLst>
                  <a:ahLst/>
                  <a:cxnLst>
                    <a:cxn ang="0">
                      <a:pos x="connsiteX0" y="connsiteY0"/>
                    </a:cxn>
                    <a:cxn ang="0">
                      <a:pos x="connsiteX1" y="connsiteY1"/>
                    </a:cxn>
                    <a:cxn ang="0">
                      <a:pos x="connsiteX2" y="connsiteY2"/>
                    </a:cxn>
                    <a:cxn ang="0">
                      <a:pos x="connsiteX3" y="connsiteY3"/>
                    </a:cxn>
                  </a:cxnLst>
                  <a:rect l="l" t="t" r="r" b="b"/>
                  <a:pathLst>
                    <a:path w="6471" h="45887">
                      <a:moveTo>
                        <a:pt x="6472" y="45888"/>
                      </a:moveTo>
                      <a:lnTo>
                        <a:pt x="0" y="45300"/>
                      </a:lnTo>
                      <a:lnTo>
                        <a:pt x="0" y="0"/>
                      </a:lnTo>
                      <a:lnTo>
                        <a:pt x="6472" y="588"/>
                      </a:lnTo>
                      <a:close/>
                    </a:path>
                  </a:pathLst>
                </a:custGeom>
                <a:solidFill>
                  <a:srgbClr val="FFFFFF"/>
                </a:solidFill>
                <a:ln w="5879" cap="flat">
                  <a:noFill/>
                  <a:prstDash val="solid"/>
                  <a:miter/>
                </a:ln>
              </p:spPr>
              <p:txBody>
                <a:bodyPr rtlCol="0" anchor="ctr"/>
                <a:lstStyle/>
                <a:p>
                  <a:endParaRPr lang="en-US"/>
                </a:p>
              </p:txBody>
            </p:sp>
            <p:sp>
              <p:nvSpPr>
                <p:cNvPr id="349" name="Graphic 4">
                  <a:extLst>
                    <a:ext uri="{FF2B5EF4-FFF2-40B4-BE49-F238E27FC236}">
                      <a16:creationId xmlns:a16="http://schemas.microsoft.com/office/drawing/2014/main" id="{03B060B1-D1AA-417F-9DC4-354C9B32D62B}"/>
                    </a:ext>
                  </a:extLst>
                </p:cNvPr>
                <p:cNvSpPr/>
                <p:nvPr/>
              </p:nvSpPr>
              <p:spPr>
                <a:xfrm>
                  <a:off x="4457810" y="2963007"/>
                  <a:ext cx="6471" cy="45299"/>
                </a:xfrm>
                <a:custGeom>
                  <a:avLst/>
                  <a:gdLst>
                    <a:gd name="connsiteX0" fmla="*/ 6472 w 6471"/>
                    <a:gd name="connsiteY0" fmla="*/ 45300 h 45299"/>
                    <a:gd name="connsiteX1" fmla="*/ 0 w 6471"/>
                    <a:gd name="connsiteY1" fmla="*/ 45300 h 45299"/>
                    <a:gd name="connsiteX2" fmla="*/ 0 w 6471"/>
                    <a:gd name="connsiteY2" fmla="*/ 0 h 45299"/>
                    <a:gd name="connsiteX3" fmla="*/ 6472 w 6471"/>
                    <a:gd name="connsiteY3" fmla="*/ 0 h 45299"/>
                  </a:gdLst>
                  <a:ahLst/>
                  <a:cxnLst>
                    <a:cxn ang="0">
                      <a:pos x="connsiteX0" y="connsiteY0"/>
                    </a:cxn>
                    <a:cxn ang="0">
                      <a:pos x="connsiteX1" y="connsiteY1"/>
                    </a:cxn>
                    <a:cxn ang="0">
                      <a:pos x="connsiteX2" y="connsiteY2"/>
                    </a:cxn>
                    <a:cxn ang="0">
                      <a:pos x="connsiteX3" y="connsiteY3"/>
                    </a:cxn>
                  </a:cxnLst>
                  <a:rect l="l" t="t" r="r" b="b"/>
                  <a:pathLst>
                    <a:path w="6471" h="45299">
                      <a:moveTo>
                        <a:pt x="6472" y="45300"/>
                      </a:moveTo>
                      <a:lnTo>
                        <a:pt x="0" y="45300"/>
                      </a:lnTo>
                      <a:lnTo>
                        <a:pt x="0" y="0"/>
                      </a:lnTo>
                      <a:lnTo>
                        <a:pt x="6472" y="0"/>
                      </a:lnTo>
                      <a:close/>
                    </a:path>
                  </a:pathLst>
                </a:custGeom>
                <a:solidFill>
                  <a:srgbClr val="FFFFFF"/>
                </a:solidFill>
                <a:ln w="5879" cap="flat">
                  <a:noFill/>
                  <a:prstDash val="solid"/>
                  <a:miter/>
                </a:ln>
              </p:spPr>
              <p:txBody>
                <a:bodyPr rtlCol="0" anchor="ctr"/>
                <a:lstStyle/>
                <a:p>
                  <a:endParaRPr lang="en-US"/>
                </a:p>
              </p:txBody>
            </p:sp>
            <p:sp>
              <p:nvSpPr>
                <p:cNvPr id="350" name="Graphic 4">
                  <a:extLst>
                    <a:ext uri="{FF2B5EF4-FFF2-40B4-BE49-F238E27FC236}">
                      <a16:creationId xmlns:a16="http://schemas.microsoft.com/office/drawing/2014/main" id="{953DECB3-4C02-4B58-91C1-4E42EEF0015F}"/>
                    </a:ext>
                  </a:extLst>
                </p:cNvPr>
                <p:cNvSpPr/>
                <p:nvPr/>
              </p:nvSpPr>
              <p:spPr>
                <a:xfrm>
                  <a:off x="4469576" y="2963596"/>
                  <a:ext cx="6471" cy="45299"/>
                </a:xfrm>
                <a:custGeom>
                  <a:avLst/>
                  <a:gdLst>
                    <a:gd name="connsiteX0" fmla="*/ 6472 w 6471"/>
                    <a:gd name="connsiteY0" fmla="*/ 45300 h 45299"/>
                    <a:gd name="connsiteX1" fmla="*/ 0 w 6471"/>
                    <a:gd name="connsiteY1" fmla="*/ 45300 h 45299"/>
                    <a:gd name="connsiteX2" fmla="*/ 0 w 6471"/>
                    <a:gd name="connsiteY2" fmla="*/ 0 h 45299"/>
                    <a:gd name="connsiteX3" fmla="*/ 6472 w 6471"/>
                    <a:gd name="connsiteY3" fmla="*/ 0 h 45299"/>
                  </a:gdLst>
                  <a:ahLst/>
                  <a:cxnLst>
                    <a:cxn ang="0">
                      <a:pos x="connsiteX0" y="connsiteY0"/>
                    </a:cxn>
                    <a:cxn ang="0">
                      <a:pos x="connsiteX1" y="connsiteY1"/>
                    </a:cxn>
                    <a:cxn ang="0">
                      <a:pos x="connsiteX2" y="connsiteY2"/>
                    </a:cxn>
                    <a:cxn ang="0">
                      <a:pos x="connsiteX3" y="connsiteY3"/>
                    </a:cxn>
                  </a:cxnLst>
                  <a:rect l="l" t="t" r="r" b="b"/>
                  <a:pathLst>
                    <a:path w="6471" h="45299">
                      <a:moveTo>
                        <a:pt x="6472" y="45300"/>
                      </a:moveTo>
                      <a:lnTo>
                        <a:pt x="0" y="45300"/>
                      </a:lnTo>
                      <a:lnTo>
                        <a:pt x="0" y="0"/>
                      </a:lnTo>
                      <a:lnTo>
                        <a:pt x="6472" y="0"/>
                      </a:lnTo>
                      <a:close/>
                    </a:path>
                  </a:pathLst>
                </a:custGeom>
                <a:solidFill>
                  <a:srgbClr val="FFFFFF"/>
                </a:solidFill>
                <a:ln w="5879" cap="flat">
                  <a:noFill/>
                  <a:prstDash val="solid"/>
                  <a:miter/>
                </a:ln>
              </p:spPr>
              <p:txBody>
                <a:bodyPr rtlCol="0" anchor="ctr"/>
                <a:lstStyle/>
                <a:p>
                  <a:endParaRPr lang="en-US"/>
                </a:p>
              </p:txBody>
            </p:sp>
            <p:sp>
              <p:nvSpPr>
                <p:cNvPr id="351" name="Graphic 4">
                  <a:extLst>
                    <a:ext uri="{FF2B5EF4-FFF2-40B4-BE49-F238E27FC236}">
                      <a16:creationId xmlns:a16="http://schemas.microsoft.com/office/drawing/2014/main" id="{3F4E8676-ECBD-4BA5-9CC4-4B68E2603F4F}"/>
                    </a:ext>
                  </a:extLst>
                </p:cNvPr>
                <p:cNvSpPr/>
                <p:nvPr/>
              </p:nvSpPr>
              <p:spPr>
                <a:xfrm>
                  <a:off x="4481342" y="2963596"/>
                  <a:ext cx="6471" cy="45887"/>
                </a:xfrm>
                <a:custGeom>
                  <a:avLst/>
                  <a:gdLst>
                    <a:gd name="connsiteX0" fmla="*/ 6472 w 6471"/>
                    <a:gd name="connsiteY0" fmla="*/ 45888 h 45887"/>
                    <a:gd name="connsiteX1" fmla="*/ 0 w 6471"/>
                    <a:gd name="connsiteY1" fmla="*/ 45300 h 45887"/>
                    <a:gd name="connsiteX2" fmla="*/ 0 w 6471"/>
                    <a:gd name="connsiteY2" fmla="*/ 0 h 45887"/>
                    <a:gd name="connsiteX3" fmla="*/ 6472 w 6471"/>
                    <a:gd name="connsiteY3" fmla="*/ 588 h 45887"/>
                  </a:gdLst>
                  <a:ahLst/>
                  <a:cxnLst>
                    <a:cxn ang="0">
                      <a:pos x="connsiteX0" y="connsiteY0"/>
                    </a:cxn>
                    <a:cxn ang="0">
                      <a:pos x="connsiteX1" y="connsiteY1"/>
                    </a:cxn>
                    <a:cxn ang="0">
                      <a:pos x="connsiteX2" y="connsiteY2"/>
                    </a:cxn>
                    <a:cxn ang="0">
                      <a:pos x="connsiteX3" y="connsiteY3"/>
                    </a:cxn>
                  </a:cxnLst>
                  <a:rect l="l" t="t" r="r" b="b"/>
                  <a:pathLst>
                    <a:path w="6471" h="45887">
                      <a:moveTo>
                        <a:pt x="6472" y="45888"/>
                      </a:moveTo>
                      <a:lnTo>
                        <a:pt x="0" y="45300"/>
                      </a:lnTo>
                      <a:lnTo>
                        <a:pt x="0" y="0"/>
                      </a:lnTo>
                      <a:lnTo>
                        <a:pt x="6472" y="588"/>
                      </a:lnTo>
                      <a:close/>
                    </a:path>
                  </a:pathLst>
                </a:custGeom>
                <a:solidFill>
                  <a:srgbClr val="FFFFFF"/>
                </a:solidFill>
                <a:ln w="5879" cap="flat">
                  <a:noFill/>
                  <a:prstDash val="solid"/>
                  <a:miter/>
                </a:ln>
              </p:spPr>
              <p:txBody>
                <a:bodyPr rtlCol="0" anchor="ctr"/>
                <a:lstStyle/>
                <a:p>
                  <a:endParaRPr lang="en-US"/>
                </a:p>
              </p:txBody>
            </p:sp>
            <p:sp>
              <p:nvSpPr>
                <p:cNvPr id="352" name="Graphic 4">
                  <a:extLst>
                    <a:ext uri="{FF2B5EF4-FFF2-40B4-BE49-F238E27FC236}">
                      <a16:creationId xmlns:a16="http://schemas.microsoft.com/office/drawing/2014/main" id="{502387C7-5D7C-4001-9D53-903BDBDD35DE}"/>
                    </a:ext>
                  </a:extLst>
                </p:cNvPr>
                <p:cNvSpPr/>
                <p:nvPr/>
              </p:nvSpPr>
              <p:spPr>
                <a:xfrm>
                  <a:off x="4493108" y="2964184"/>
                  <a:ext cx="6471" cy="45299"/>
                </a:xfrm>
                <a:custGeom>
                  <a:avLst/>
                  <a:gdLst>
                    <a:gd name="connsiteX0" fmla="*/ 6472 w 6471"/>
                    <a:gd name="connsiteY0" fmla="*/ 45300 h 45299"/>
                    <a:gd name="connsiteX1" fmla="*/ 0 w 6471"/>
                    <a:gd name="connsiteY1" fmla="*/ 45300 h 45299"/>
                    <a:gd name="connsiteX2" fmla="*/ 0 w 6471"/>
                    <a:gd name="connsiteY2" fmla="*/ 0 h 45299"/>
                    <a:gd name="connsiteX3" fmla="*/ 6472 w 6471"/>
                    <a:gd name="connsiteY3" fmla="*/ 0 h 45299"/>
                  </a:gdLst>
                  <a:ahLst/>
                  <a:cxnLst>
                    <a:cxn ang="0">
                      <a:pos x="connsiteX0" y="connsiteY0"/>
                    </a:cxn>
                    <a:cxn ang="0">
                      <a:pos x="connsiteX1" y="connsiteY1"/>
                    </a:cxn>
                    <a:cxn ang="0">
                      <a:pos x="connsiteX2" y="connsiteY2"/>
                    </a:cxn>
                    <a:cxn ang="0">
                      <a:pos x="connsiteX3" y="connsiteY3"/>
                    </a:cxn>
                  </a:cxnLst>
                  <a:rect l="l" t="t" r="r" b="b"/>
                  <a:pathLst>
                    <a:path w="6471" h="45299">
                      <a:moveTo>
                        <a:pt x="6472" y="45300"/>
                      </a:moveTo>
                      <a:lnTo>
                        <a:pt x="0" y="45300"/>
                      </a:lnTo>
                      <a:lnTo>
                        <a:pt x="0" y="0"/>
                      </a:lnTo>
                      <a:lnTo>
                        <a:pt x="6472" y="0"/>
                      </a:lnTo>
                      <a:close/>
                    </a:path>
                  </a:pathLst>
                </a:custGeom>
                <a:solidFill>
                  <a:srgbClr val="FFFFFF"/>
                </a:solidFill>
                <a:ln w="5879" cap="flat">
                  <a:noFill/>
                  <a:prstDash val="solid"/>
                  <a:miter/>
                </a:ln>
              </p:spPr>
              <p:txBody>
                <a:bodyPr rtlCol="0" anchor="ctr"/>
                <a:lstStyle/>
                <a:p>
                  <a:endParaRPr lang="en-US"/>
                </a:p>
              </p:txBody>
            </p:sp>
            <p:sp>
              <p:nvSpPr>
                <p:cNvPr id="353" name="Graphic 4">
                  <a:extLst>
                    <a:ext uri="{FF2B5EF4-FFF2-40B4-BE49-F238E27FC236}">
                      <a16:creationId xmlns:a16="http://schemas.microsoft.com/office/drawing/2014/main" id="{A9C8DC00-95B8-4B92-8C62-58B555875F73}"/>
                    </a:ext>
                  </a:extLst>
                </p:cNvPr>
                <p:cNvSpPr/>
                <p:nvPr/>
              </p:nvSpPr>
              <p:spPr>
                <a:xfrm>
                  <a:off x="4504874" y="2964772"/>
                  <a:ext cx="6471" cy="45299"/>
                </a:xfrm>
                <a:custGeom>
                  <a:avLst/>
                  <a:gdLst>
                    <a:gd name="connsiteX0" fmla="*/ 6472 w 6471"/>
                    <a:gd name="connsiteY0" fmla="*/ 45300 h 45299"/>
                    <a:gd name="connsiteX1" fmla="*/ 0 w 6471"/>
                    <a:gd name="connsiteY1" fmla="*/ 44711 h 45299"/>
                    <a:gd name="connsiteX2" fmla="*/ 0 w 6471"/>
                    <a:gd name="connsiteY2" fmla="*/ 0 h 45299"/>
                    <a:gd name="connsiteX3" fmla="*/ 6472 w 6471"/>
                    <a:gd name="connsiteY3" fmla="*/ 0 h 45299"/>
                  </a:gdLst>
                  <a:ahLst/>
                  <a:cxnLst>
                    <a:cxn ang="0">
                      <a:pos x="connsiteX0" y="connsiteY0"/>
                    </a:cxn>
                    <a:cxn ang="0">
                      <a:pos x="connsiteX1" y="connsiteY1"/>
                    </a:cxn>
                    <a:cxn ang="0">
                      <a:pos x="connsiteX2" y="connsiteY2"/>
                    </a:cxn>
                    <a:cxn ang="0">
                      <a:pos x="connsiteX3" y="connsiteY3"/>
                    </a:cxn>
                  </a:cxnLst>
                  <a:rect l="l" t="t" r="r" b="b"/>
                  <a:pathLst>
                    <a:path w="6471" h="45299">
                      <a:moveTo>
                        <a:pt x="6472" y="45300"/>
                      </a:moveTo>
                      <a:lnTo>
                        <a:pt x="0" y="44711"/>
                      </a:lnTo>
                      <a:lnTo>
                        <a:pt x="0" y="0"/>
                      </a:lnTo>
                      <a:lnTo>
                        <a:pt x="6472" y="0"/>
                      </a:lnTo>
                      <a:close/>
                    </a:path>
                  </a:pathLst>
                </a:custGeom>
                <a:solidFill>
                  <a:srgbClr val="FFFFFF"/>
                </a:solidFill>
                <a:ln w="5879" cap="flat">
                  <a:noFill/>
                  <a:prstDash val="solid"/>
                  <a:miter/>
                </a:ln>
              </p:spPr>
              <p:txBody>
                <a:bodyPr rtlCol="0" anchor="ctr"/>
                <a:lstStyle/>
                <a:p>
                  <a:endParaRPr lang="en-US"/>
                </a:p>
              </p:txBody>
            </p:sp>
            <p:sp>
              <p:nvSpPr>
                <p:cNvPr id="354" name="Graphic 4">
                  <a:extLst>
                    <a:ext uri="{FF2B5EF4-FFF2-40B4-BE49-F238E27FC236}">
                      <a16:creationId xmlns:a16="http://schemas.microsoft.com/office/drawing/2014/main" id="{A3126C96-5F09-4AF7-AE1C-FB858BFA7416}"/>
                    </a:ext>
                  </a:extLst>
                </p:cNvPr>
                <p:cNvSpPr/>
                <p:nvPr/>
              </p:nvSpPr>
              <p:spPr>
                <a:xfrm>
                  <a:off x="4516640" y="2964772"/>
                  <a:ext cx="6471" cy="45299"/>
                </a:xfrm>
                <a:custGeom>
                  <a:avLst/>
                  <a:gdLst>
                    <a:gd name="connsiteX0" fmla="*/ 6472 w 6471"/>
                    <a:gd name="connsiteY0" fmla="*/ 45300 h 45299"/>
                    <a:gd name="connsiteX1" fmla="*/ 0 w 6471"/>
                    <a:gd name="connsiteY1" fmla="*/ 45300 h 45299"/>
                    <a:gd name="connsiteX2" fmla="*/ 0 w 6471"/>
                    <a:gd name="connsiteY2" fmla="*/ 0 h 45299"/>
                    <a:gd name="connsiteX3" fmla="*/ 6472 w 6471"/>
                    <a:gd name="connsiteY3" fmla="*/ 588 h 45299"/>
                  </a:gdLst>
                  <a:ahLst/>
                  <a:cxnLst>
                    <a:cxn ang="0">
                      <a:pos x="connsiteX0" y="connsiteY0"/>
                    </a:cxn>
                    <a:cxn ang="0">
                      <a:pos x="connsiteX1" y="connsiteY1"/>
                    </a:cxn>
                    <a:cxn ang="0">
                      <a:pos x="connsiteX2" y="connsiteY2"/>
                    </a:cxn>
                    <a:cxn ang="0">
                      <a:pos x="connsiteX3" y="connsiteY3"/>
                    </a:cxn>
                  </a:cxnLst>
                  <a:rect l="l" t="t" r="r" b="b"/>
                  <a:pathLst>
                    <a:path w="6471" h="45299">
                      <a:moveTo>
                        <a:pt x="6472" y="45300"/>
                      </a:moveTo>
                      <a:lnTo>
                        <a:pt x="0" y="45300"/>
                      </a:lnTo>
                      <a:lnTo>
                        <a:pt x="0" y="0"/>
                      </a:lnTo>
                      <a:lnTo>
                        <a:pt x="6472" y="588"/>
                      </a:lnTo>
                      <a:close/>
                    </a:path>
                  </a:pathLst>
                </a:custGeom>
                <a:solidFill>
                  <a:srgbClr val="FFFFFF"/>
                </a:solidFill>
                <a:ln w="5879" cap="flat">
                  <a:noFill/>
                  <a:prstDash val="solid"/>
                  <a:miter/>
                </a:ln>
              </p:spPr>
              <p:txBody>
                <a:bodyPr rtlCol="0" anchor="ctr"/>
                <a:lstStyle/>
                <a:p>
                  <a:endParaRPr lang="en-US"/>
                </a:p>
              </p:txBody>
            </p:sp>
            <p:sp>
              <p:nvSpPr>
                <p:cNvPr id="355" name="Graphic 4">
                  <a:extLst>
                    <a:ext uri="{FF2B5EF4-FFF2-40B4-BE49-F238E27FC236}">
                      <a16:creationId xmlns:a16="http://schemas.microsoft.com/office/drawing/2014/main" id="{5463B35D-1185-45F0-B240-F0EA66A1472D}"/>
                    </a:ext>
                  </a:extLst>
                </p:cNvPr>
                <p:cNvSpPr/>
                <p:nvPr/>
              </p:nvSpPr>
              <p:spPr>
                <a:xfrm>
                  <a:off x="4528407" y="2965360"/>
                  <a:ext cx="6471" cy="45299"/>
                </a:xfrm>
                <a:custGeom>
                  <a:avLst/>
                  <a:gdLst>
                    <a:gd name="connsiteX0" fmla="*/ 6472 w 6471"/>
                    <a:gd name="connsiteY0" fmla="*/ 45300 h 45299"/>
                    <a:gd name="connsiteX1" fmla="*/ 0 w 6471"/>
                    <a:gd name="connsiteY1" fmla="*/ 45300 h 45299"/>
                    <a:gd name="connsiteX2" fmla="*/ 0 w 6471"/>
                    <a:gd name="connsiteY2" fmla="*/ 0 h 45299"/>
                    <a:gd name="connsiteX3" fmla="*/ 6472 w 6471"/>
                    <a:gd name="connsiteY3" fmla="*/ 0 h 45299"/>
                  </a:gdLst>
                  <a:ahLst/>
                  <a:cxnLst>
                    <a:cxn ang="0">
                      <a:pos x="connsiteX0" y="connsiteY0"/>
                    </a:cxn>
                    <a:cxn ang="0">
                      <a:pos x="connsiteX1" y="connsiteY1"/>
                    </a:cxn>
                    <a:cxn ang="0">
                      <a:pos x="connsiteX2" y="connsiteY2"/>
                    </a:cxn>
                    <a:cxn ang="0">
                      <a:pos x="connsiteX3" y="connsiteY3"/>
                    </a:cxn>
                  </a:cxnLst>
                  <a:rect l="l" t="t" r="r" b="b"/>
                  <a:pathLst>
                    <a:path w="6471" h="45299">
                      <a:moveTo>
                        <a:pt x="6472" y="45300"/>
                      </a:moveTo>
                      <a:lnTo>
                        <a:pt x="0" y="45300"/>
                      </a:lnTo>
                      <a:lnTo>
                        <a:pt x="0" y="0"/>
                      </a:lnTo>
                      <a:lnTo>
                        <a:pt x="6472" y="0"/>
                      </a:lnTo>
                      <a:close/>
                    </a:path>
                  </a:pathLst>
                </a:custGeom>
                <a:solidFill>
                  <a:srgbClr val="FFFFFF"/>
                </a:solidFill>
                <a:ln w="5879" cap="flat">
                  <a:noFill/>
                  <a:prstDash val="solid"/>
                  <a:miter/>
                </a:ln>
              </p:spPr>
              <p:txBody>
                <a:bodyPr rtlCol="0" anchor="ctr"/>
                <a:lstStyle/>
                <a:p>
                  <a:endParaRPr lang="en-US"/>
                </a:p>
              </p:txBody>
            </p:sp>
            <p:sp>
              <p:nvSpPr>
                <p:cNvPr id="356" name="Graphic 4">
                  <a:extLst>
                    <a:ext uri="{FF2B5EF4-FFF2-40B4-BE49-F238E27FC236}">
                      <a16:creationId xmlns:a16="http://schemas.microsoft.com/office/drawing/2014/main" id="{F1CFA548-BBCB-4913-B2B8-87994D0F9104}"/>
                    </a:ext>
                  </a:extLst>
                </p:cNvPr>
                <p:cNvSpPr/>
                <p:nvPr/>
              </p:nvSpPr>
              <p:spPr>
                <a:xfrm>
                  <a:off x="4539585" y="2965949"/>
                  <a:ext cx="7059" cy="44711"/>
                </a:xfrm>
                <a:custGeom>
                  <a:avLst/>
                  <a:gdLst>
                    <a:gd name="connsiteX0" fmla="*/ 7060 w 7059"/>
                    <a:gd name="connsiteY0" fmla="*/ 44711 h 44711"/>
                    <a:gd name="connsiteX1" fmla="*/ 0 w 7059"/>
                    <a:gd name="connsiteY1" fmla="*/ 44711 h 44711"/>
                    <a:gd name="connsiteX2" fmla="*/ 0 w 7059"/>
                    <a:gd name="connsiteY2" fmla="*/ 0 h 44711"/>
                    <a:gd name="connsiteX3" fmla="*/ 7060 w 7059"/>
                    <a:gd name="connsiteY3" fmla="*/ 0 h 44711"/>
                  </a:gdLst>
                  <a:ahLst/>
                  <a:cxnLst>
                    <a:cxn ang="0">
                      <a:pos x="connsiteX0" y="connsiteY0"/>
                    </a:cxn>
                    <a:cxn ang="0">
                      <a:pos x="connsiteX1" y="connsiteY1"/>
                    </a:cxn>
                    <a:cxn ang="0">
                      <a:pos x="connsiteX2" y="connsiteY2"/>
                    </a:cxn>
                    <a:cxn ang="0">
                      <a:pos x="connsiteX3" y="connsiteY3"/>
                    </a:cxn>
                  </a:cxnLst>
                  <a:rect l="l" t="t" r="r" b="b"/>
                  <a:pathLst>
                    <a:path w="7059" h="44711">
                      <a:moveTo>
                        <a:pt x="7060" y="44711"/>
                      </a:moveTo>
                      <a:lnTo>
                        <a:pt x="0" y="44711"/>
                      </a:lnTo>
                      <a:lnTo>
                        <a:pt x="0" y="0"/>
                      </a:lnTo>
                      <a:lnTo>
                        <a:pt x="7060" y="0"/>
                      </a:lnTo>
                      <a:close/>
                    </a:path>
                  </a:pathLst>
                </a:custGeom>
                <a:solidFill>
                  <a:srgbClr val="FFFFFF"/>
                </a:solidFill>
                <a:ln w="5879" cap="flat">
                  <a:noFill/>
                  <a:prstDash val="solid"/>
                  <a:miter/>
                </a:ln>
              </p:spPr>
              <p:txBody>
                <a:bodyPr rtlCol="0" anchor="ctr"/>
                <a:lstStyle/>
                <a:p>
                  <a:endParaRPr lang="en-US"/>
                </a:p>
              </p:txBody>
            </p:sp>
            <p:sp>
              <p:nvSpPr>
                <p:cNvPr id="357" name="Graphic 4">
                  <a:extLst>
                    <a:ext uri="{FF2B5EF4-FFF2-40B4-BE49-F238E27FC236}">
                      <a16:creationId xmlns:a16="http://schemas.microsoft.com/office/drawing/2014/main" id="{490B0278-82FF-4E58-A0A8-0954F982242A}"/>
                    </a:ext>
                  </a:extLst>
                </p:cNvPr>
                <p:cNvSpPr/>
                <p:nvPr/>
              </p:nvSpPr>
              <p:spPr>
                <a:xfrm>
                  <a:off x="4551351" y="2965949"/>
                  <a:ext cx="6471" cy="45299"/>
                </a:xfrm>
                <a:custGeom>
                  <a:avLst/>
                  <a:gdLst>
                    <a:gd name="connsiteX0" fmla="*/ 6471 w 6471"/>
                    <a:gd name="connsiteY0" fmla="*/ 45300 h 45299"/>
                    <a:gd name="connsiteX1" fmla="*/ 0 w 6471"/>
                    <a:gd name="connsiteY1" fmla="*/ 45300 h 45299"/>
                    <a:gd name="connsiteX2" fmla="*/ 0 w 6471"/>
                    <a:gd name="connsiteY2" fmla="*/ 0 h 45299"/>
                    <a:gd name="connsiteX3" fmla="*/ 6471 w 6471"/>
                    <a:gd name="connsiteY3" fmla="*/ 588 h 45299"/>
                  </a:gdLst>
                  <a:ahLst/>
                  <a:cxnLst>
                    <a:cxn ang="0">
                      <a:pos x="connsiteX0" y="connsiteY0"/>
                    </a:cxn>
                    <a:cxn ang="0">
                      <a:pos x="connsiteX1" y="connsiteY1"/>
                    </a:cxn>
                    <a:cxn ang="0">
                      <a:pos x="connsiteX2" y="connsiteY2"/>
                    </a:cxn>
                    <a:cxn ang="0">
                      <a:pos x="connsiteX3" y="connsiteY3"/>
                    </a:cxn>
                  </a:cxnLst>
                  <a:rect l="l" t="t" r="r" b="b"/>
                  <a:pathLst>
                    <a:path w="6471" h="45299">
                      <a:moveTo>
                        <a:pt x="6471" y="45300"/>
                      </a:moveTo>
                      <a:lnTo>
                        <a:pt x="0" y="45300"/>
                      </a:lnTo>
                      <a:lnTo>
                        <a:pt x="0" y="0"/>
                      </a:lnTo>
                      <a:lnTo>
                        <a:pt x="6471" y="588"/>
                      </a:lnTo>
                      <a:close/>
                    </a:path>
                  </a:pathLst>
                </a:custGeom>
                <a:solidFill>
                  <a:srgbClr val="FFFFFF"/>
                </a:solidFill>
                <a:ln w="5879" cap="flat">
                  <a:noFill/>
                  <a:prstDash val="solid"/>
                  <a:miter/>
                </a:ln>
              </p:spPr>
              <p:txBody>
                <a:bodyPr rtlCol="0" anchor="ctr"/>
                <a:lstStyle/>
                <a:p>
                  <a:endParaRPr lang="en-US"/>
                </a:p>
              </p:txBody>
            </p:sp>
            <p:sp>
              <p:nvSpPr>
                <p:cNvPr id="358" name="Graphic 4">
                  <a:extLst>
                    <a:ext uri="{FF2B5EF4-FFF2-40B4-BE49-F238E27FC236}">
                      <a16:creationId xmlns:a16="http://schemas.microsoft.com/office/drawing/2014/main" id="{32534513-22F5-4E07-B2FD-90AE0310A41D}"/>
                    </a:ext>
                  </a:extLst>
                </p:cNvPr>
                <p:cNvSpPr/>
                <p:nvPr/>
              </p:nvSpPr>
              <p:spPr>
                <a:xfrm>
                  <a:off x="4563117" y="2966537"/>
                  <a:ext cx="6471" cy="45299"/>
                </a:xfrm>
                <a:custGeom>
                  <a:avLst/>
                  <a:gdLst>
                    <a:gd name="connsiteX0" fmla="*/ 6471 w 6471"/>
                    <a:gd name="connsiteY0" fmla="*/ 45300 h 45299"/>
                    <a:gd name="connsiteX1" fmla="*/ 0 w 6471"/>
                    <a:gd name="connsiteY1" fmla="*/ 44711 h 45299"/>
                    <a:gd name="connsiteX2" fmla="*/ 0 w 6471"/>
                    <a:gd name="connsiteY2" fmla="*/ 0 h 45299"/>
                    <a:gd name="connsiteX3" fmla="*/ 6471 w 6471"/>
                    <a:gd name="connsiteY3" fmla="*/ 588 h 45299"/>
                  </a:gdLst>
                  <a:ahLst/>
                  <a:cxnLst>
                    <a:cxn ang="0">
                      <a:pos x="connsiteX0" y="connsiteY0"/>
                    </a:cxn>
                    <a:cxn ang="0">
                      <a:pos x="connsiteX1" y="connsiteY1"/>
                    </a:cxn>
                    <a:cxn ang="0">
                      <a:pos x="connsiteX2" y="connsiteY2"/>
                    </a:cxn>
                    <a:cxn ang="0">
                      <a:pos x="connsiteX3" y="connsiteY3"/>
                    </a:cxn>
                  </a:cxnLst>
                  <a:rect l="l" t="t" r="r" b="b"/>
                  <a:pathLst>
                    <a:path w="6471" h="45299">
                      <a:moveTo>
                        <a:pt x="6471" y="45300"/>
                      </a:moveTo>
                      <a:lnTo>
                        <a:pt x="0" y="44711"/>
                      </a:lnTo>
                      <a:lnTo>
                        <a:pt x="0" y="0"/>
                      </a:lnTo>
                      <a:lnTo>
                        <a:pt x="6471" y="588"/>
                      </a:lnTo>
                      <a:close/>
                    </a:path>
                  </a:pathLst>
                </a:custGeom>
                <a:solidFill>
                  <a:srgbClr val="FFFFFF"/>
                </a:solidFill>
                <a:ln w="5879" cap="flat">
                  <a:noFill/>
                  <a:prstDash val="solid"/>
                  <a:miter/>
                </a:ln>
              </p:spPr>
              <p:txBody>
                <a:bodyPr rtlCol="0" anchor="ctr"/>
                <a:lstStyle/>
                <a:p>
                  <a:endParaRPr lang="en-US"/>
                </a:p>
              </p:txBody>
            </p:sp>
          </p:grpSp>
          <p:grpSp>
            <p:nvGrpSpPr>
              <p:cNvPr id="359" name="Graphic 4">
                <a:extLst>
                  <a:ext uri="{FF2B5EF4-FFF2-40B4-BE49-F238E27FC236}">
                    <a16:creationId xmlns:a16="http://schemas.microsoft.com/office/drawing/2014/main" id="{3D4CC5B3-F01E-4C35-BDD8-5D1A8CE492CF}"/>
                  </a:ext>
                </a:extLst>
              </p:cNvPr>
              <p:cNvGrpSpPr/>
              <p:nvPr/>
            </p:nvGrpSpPr>
            <p:grpSpPr>
              <a:xfrm>
                <a:off x="4374270" y="2967125"/>
                <a:ext cx="195317" cy="44711"/>
                <a:chOff x="4374270" y="2967125"/>
                <a:chExt cx="195317" cy="44711"/>
              </a:xfrm>
              <a:solidFill>
                <a:srgbClr val="FF9085"/>
              </a:solidFill>
            </p:grpSpPr>
            <p:sp>
              <p:nvSpPr>
                <p:cNvPr id="360" name="Graphic 4">
                  <a:extLst>
                    <a:ext uri="{FF2B5EF4-FFF2-40B4-BE49-F238E27FC236}">
                      <a16:creationId xmlns:a16="http://schemas.microsoft.com/office/drawing/2014/main" id="{8C230F9C-B3F7-410F-87AD-4F81B41F0378}"/>
                    </a:ext>
                  </a:extLst>
                </p:cNvPr>
                <p:cNvSpPr/>
                <p:nvPr/>
              </p:nvSpPr>
              <p:spPr>
                <a:xfrm>
                  <a:off x="4374270" y="2967125"/>
                  <a:ext cx="6471" cy="38828"/>
                </a:xfrm>
                <a:custGeom>
                  <a:avLst/>
                  <a:gdLst>
                    <a:gd name="connsiteX0" fmla="*/ 6472 w 6471"/>
                    <a:gd name="connsiteY0" fmla="*/ 38828 h 38828"/>
                    <a:gd name="connsiteX1" fmla="*/ 0 w 6471"/>
                    <a:gd name="connsiteY1" fmla="*/ 38828 h 38828"/>
                    <a:gd name="connsiteX2" fmla="*/ 0 w 6471"/>
                    <a:gd name="connsiteY2" fmla="*/ 0 h 38828"/>
                    <a:gd name="connsiteX3" fmla="*/ 6472 w 6471"/>
                    <a:gd name="connsiteY3" fmla="*/ 0 h 38828"/>
                  </a:gdLst>
                  <a:ahLst/>
                  <a:cxnLst>
                    <a:cxn ang="0">
                      <a:pos x="connsiteX0" y="connsiteY0"/>
                    </a:cxn>
                    <a:cxn ang="0">
                      <a:pos x="connsiteX1" y="connsiteY1"/>
                    </a:cxn>
                    <a:cxn ang="0">
                      <a:pos x="connsiteX2" y="connsiteY2"/>
                    </a:cxn>
                    <a:cxn ang="0">
                      <a:pos x="connsiteX3" y="connsiteY3"/>
                    </a:cxn>
                  </a:cxnLst>
                  <a:rect l="l" t="t" r="r" b="b"/>
                  <a:pathLst>
                    <a:path w="6471" h="38828">
                      <a:moveTo>
                        <a:pt x="6472" y="38828"/>
                      </a:moveTo>
                      <a:lnTo>
                        <a:pt x="0" y="38828"/>
                      </a:lnTo>
                      <a:lnTo>
                        <a:pt x="0" y="0"/>
                      </a:lnTo>
                      <a:lnTo>
                        <a:pt x="6472" y="0"/>
                      </a:lnTo>
                      <a:close/>
                    </a:path>
                  </a:pathLst>
                </a:custGeom>
                <a:solidFill>
                  <a:srgbClr val="FF9085"/>
                </a:solidFill>
                <a:ln w="5879" cap="flat">
                  <a:noFill/>
                  <a:prstDash val="solid"/>
                  <a:miter/>
                </a:ln>
              </p:spPr>
              <p:txBody>
                <a:bodyPr rtlCol="0" anchor="ctr"/>
                <a:lstStyle/>
                <a:p>
                  <a:endParaRPr lang="en-US"/>
                </a:p>
              </p:txBody>
            </p:sp>
            <p:sp>
              <p:nvSpPr>
                <p:cNvPr id="361" name="Graphic 4">
                  <a:extLst>
                    <a:ext uri="{FF2B5EF4-FFF2-40B4-BE49-F238E27FC236}">
                      <a16:creationId xmlns:a16="http://schemas.microsoft.com/office/drawing/2014/main" id="{6AA30EA0-9D18-481F-893F-45812408D6FA}"/>
                    </a:ext>
                  </a:extLst>
                </p:cNvPr>
                <p:cNvSpPr/>
                <p:nvPr/>
              </p:nvSpPr>
              <p:spPr>
                <a:xfrm>
                  <a:off x="4386036" y="3001247"/>
                  <a:ext cx="7059" cy="5294"/>
                </a:xfrm>
                <a:custGeom>
                  <a:avLst/>
                  <a:gdLst>
                    <a:gd name="connsiteX0" fmla="*/ 7060 w 7059"/>
                    <a:gd name="connsiteY0" fmla="*/ 5295 h 5294"/>
                    <a:gd name="connsiteX1" fmla="*/ 0 w 7059"/>
                    <a:gd name="connsiteY1" fmla="*/ 4706 h 5294"/>
                    <a:gd name="connsiteX2" fmla="*/ 0 w 7059"/>
                    <a:gd name="connsiteY2" fmla="*/ 0 h 5294"/>
                    <a:gd name="connsiteX3" fmla="*/ 7060 w 7059"/>
                    <a:gd name="connsiteY3" fmla="*/ 588 h 5294"/>
                  </a:gdLst>
                  <a:ahLst/>
                  <a:cxnLst>
                    <a:cxn ang="0">
                      <a:pos x="connsiteX0" y="connsiteY0"/>
                    </a:cxn>
                    <a:cxn ang="0">
                      <a:pos x="connsiteX1" y="connsiteY1"/>
                    </a:cxn>
                    <a:cxn ang="0">
                      <a:pos x="connsiteX2" y="connsiteY2"/>
                    </a:cxn>
                    <a:cxn ang="0">
                      <a:pos x="connsiteX3" y="connsiteY3"/>
                    </a:cxn>
                  </a:cxnLst>
                  <a:rect l="l" t="t" r="r" b="b"/>
                  <a:pathLst>
                    <a:path w="7059" h="5294">
                      <a:moveTo>
                        <a:pt x="7060" y="5295"/>
                      </a:moveTo>
                      <a:lnTo>
                        <a:pt x="0" y="4706"/>
                      </a:lnTo>
                      <a:lnTo>
                        <a:pt x="0" y="0"/>
                      </a:lnTo>
                      <a:lnTo>
                        <a:pt x="7060" y="588"/>
                      </a:lnTo>
                      <a:close/>
                    </a:path>
                  </a:pathLst>
                </a:custGeom>
                <a:solidFill>
                  <a:srgbClr val="FF9085"/>
                </a:solidFill>
                <a:ln w="5879" cap="flat">
                  <a:noFill/>
                  <a:prstDash val="solid"/>
                  <a:miter/>
                </a:ln>
              </p:spPr>
              <p:txBody>
                <a:bodyPr rtlCol="0" anchor="ctr"/>
                <a:lstStyle/>
                <a:p>
                  <a:endParaRPr lang="en-US"/>
                </a:p>
              </p:txBody>
            </p:sp>
            <p:sp>
              <p:nvSpPr>
                <p:cNvPr id="362" name="Graphic 4">
                  <a:extLst>
                    <a:ext uri="{FF2B5EF4-FFF2-40B4-BE49-F238E27FC236}">
                      <a16:creationId xmlns:a16="http://schemas.microsoft.com/office/drawing/2014/main" id="{87185B68-C490-4655-B8B8-CD9A5E36FE54}"/>
                    </a:ext>
                  </a:extLst>
                </p:cNvPr>
                <p:cNvSpPr/>
                <p:nvPr/>
              </p:nvSpPr>
              <p:spPr>
                <a:xfrm>
                  <a:off x="4398391" y="2980068"/>
                  <a:ext cx="6471" cy="26473"/>
                </a:xfrm>
                <a:custGeom>
                  <a:avLst/>
                  <a:gdLst>
                    <a:gd name="connsiteX0" fmla="*/ 6471 w 6471"/>
                    <a:gd name="connsiteY0" fmla="*/ 26474 h 26473"/>
                    <a:gd name="connsiteX1" fmla="*/ 0 w 6471"/>
                    <a:gd name="connsiteY1" fmla="*/ 26474 h 26473"/>
                    <a:gd name="connsiteX2" fmla="*/ 0 w 6471"/>
                    <a:gd name="connsiteY2" fmla="*/ 0 h 26473"/>
                    <a:gd name="connsiteX3" fmla="*/ 6471 w 6471"/>
                    <a:gd name="connsiteY3" fmla="*/ 0 h 26473"/>
                  </a:gdLst>
                  <a:ahLst/>
                  <a:cxnLst>
                    <a:cxn ang="0">
                      <a:pos x="connsiteX0" y="connsiteY0"/>
                    </a:cxn>
                    <a:cxn ang="0">
                      <a:pos x="connsiteX1" y="connsiteY1"/>
                    </a:cxn>
                    <a:cxn ang="0">
                      <a:pos x="connsiteX2" y="connsiteY2"/>
                    </a:cxn>
                    <a:cxn ang="0">
                      <a:pos x="connsiteX3" y="connsiteY3"/>
                    </a:cxn>
                  </a:cxnLst>
                  <a:rect l="l" t="t" r="r" b="b"/>
                  <a:pathLst>
                    <a:path w="6471" h="26473">
                      <a:moveTo>
                        <a:pt x="6471" y="26474"/>
                      </a:moveTo>
                      <a:lnTo>
                        <a:pt x="0" y="26474"/>
                      </a:lnTo>
                      <a:lnTo>
                        <a:pt x="0" y="0"/>
                      </a:lnTo>
                      <a:lnTo>
                        <a:pt x="6471" y="0"/>
                      </a:lnTo>
                      <a:close/>
                    </a:path>
                  </a:pathLst>
                </a:custGeom>
                <a:solidFill>
                  <a:srgbClr val="FF9085"/>
                </a:solidFill>
                <a:ln w="5879" cap="flat">
                  <a:noFill/>
                  <a:prstDash val="solid"/>
                  <a:miter/>
                </a:ln>
              </p:spPr>
              <p:txBody>
                <a:bodyPr rtlCol="0" anchor="ctr"/>
                <a:lstStyle/>
                <a:p>
                  <a:endParaRPr lang="en-US"/>
                </a:p>
              </p:txBody>
            </p:sp>
            <p:sp>
              <p:nvSpPr>
                <p:cNvPr id="363" name="Graphic 4">
                  <a:extLst>
                    <a:ext uri="{FF2B5EF4-FFF2-40B4-BE49-F238E27FC236}">
                      <a16:creationId xmlns:a16="http://schemas.microsoft.com/office/drawing/2014/main" id="{60B1DA95-D731-4738-AC22-16928E50CE21}"/>
                    </a:ext>
                  </a:extLst>
                </p:cNvPr>
                <p:cNvSpPr/>
                <p:nvPr/>
              </p:nvSpPr>
              <p:spPr>
                <a:xfrm>
                  <a:off x="4410157" y="2995364"/>
                  <a:ext cx="7059" cy="11766"/>
                </a:xfrm>
                <a:custGeom>
                  <a:avLst/>
                  <a:gdLst>
                    <a:gd name="connsiteX0" fmla="*/ 7060 w 7059"/>
                    <a:gd name="connsiteY0" fmla="*/ 11766 h 11766"/>
                    <a:gd name="connsiteX1" fmla="*/ 0 w 7059"/>
                    <a:gd name="connsiteY1" fmla="*/ 11766 h 11766"/>
                    <a:gd name="connsiteX2" fmla="*/ 0 w 7059"/>
                    <a:gd name="connsiteY2" fmla="*/ 0 h 11766"/>
                    <a:gd name="connsiteX3" fmla="*/ 7060 w 7059"/>
                    <a:gd name="connsiteY3" fmla="*/ 0 h 11766"/>
                  </a:gdLst>
                  <a:ahLst/>
                  <a:cxnLst>
                    <a:cxn ang="0">
                      <a:pos x="connsiteX0" y="connsiteY0"/>
                    </a:cxn>
                    <a:cxn ang="0">
                      <a:pos x="connsiteX1" y="connsiteY1"/>
                    </a:cxn>
                    <a:cxn ang="0">
                      <a:pos x="connsiteX2" y="connsiteY2"/>
                    </a:cxn>
                    <a:cxn ang="0">
                      <a:pos x="connsiteX3" y="connsiteY3"/>
                    </a:cxn>
                  </a:cxnLst>
                  <a:rect l="l" t="t" r="r" b="b"/>
                  <a:pathLst>
                    <a:path w="7059" h="11766">
                      <a:moveTo>
                        <a:pt x="7060" y="11766"/>
                      </a:moveTo>
                      <a:lnTo>
                        <a:pt x="0" y="11766"/>
                      </a:lnTo>
                      <a:lnTo>
                        <a:pt x="0" y="0"/>
                      </a:lnTo>
                      <a:lnTo>
                        <a:pt x="7060" y="0"/>
                      </a:lnTo>
                      <a:close/>
                    </a:path>
                  </a:pathLst>
                </a:custGeom>
                <a:solidFill>
                  <a:srgbClr val="FF9085"/>
                </a:solidFill>
                <a:ln w="5879" cap="flat">
                  <a:noFill/>
                  <a:prstDash val="solid"/>
                  <a:miter/>
                </a:ln>
              </p:spPr>
              <p:txBody>
                <a:bodyPr rtlCol="0" anchor="ctr"/>
                <a:lstStyle/>
                <a:p>
                  <a:endParaRPr lang="en-US"/>
                </a:p>
              </p:txBody>
            </p:sp>
            <p:sp>
              <p:nvSpPr>
                <p:cNvPr id="364" name="Graphic 4">
                  <a:extLst>
                    <a:ext uri="{FF2B5EF4-FFF2-40B4-BE49-F238E27FC236}">
                      <a16:creationId xmlns:a16="http://schemas.microsoft.com/office/drawing/2014/main" id="{B8D8D721-FAD6-425A-8B62-9B25F409EF3E}"/>
                    </a:ext>
                  </a:extLst>
                </p:cNvPr>
                <p:cNvSpPr/>
                <p:nvPr/>
              </p:nvSpPr>
              <p:spPr>
                <a:xfrm>
                  <a:off x="4421923" y="2977715"/>
                  <a:ext cx="7059" cy="30003"/>
                </a:xfrm>
                <a:custGeom>
                  <a:avLst/>
                  <a:gdLst>
                    <a:gd name="connsiteX0" fmla="*/ 7060 w 7059"/>
                    <a:gd name="connsiteY0" fmla="*/ 30004 h 30003"/>
                    <a:gd name="connsiteX1" fmla="*/ 0 w 7059"/>
                    <a:gd name="connsiteY1" fmla="*/ 29415 h 30003"/>
                    <a:gd name="connsiteX2" fmla="*/ 0 w 7059"/>
                    <a:gd name="connsiteY2" fmla="*/ 0 h 30003"/>
                    <a:gd name="connsiteX3" fmla="*/ 7060 w 7059"/>
                    <a:gd name="connsiteY3" fmla="*/ 588 h 30003"/>
                  </a:gdLst>
                  <a:ahLst/>
                  <a:cxnLst>
                    <a:cxn ang="0">
                      <a:pos x="connsiteX0" y="connsiteY0"/>
                    </a:cxn>
                    <a:cxn ang="0">
                      <a:pos x="connsiteX1" y="connsiteY1"/>
                    </a:cxn>
                    <a:cxn ang="0">
                      <a:pos x="connsiteX2" y="connsiteY2"/>
                    </a:cxn>
                    <a:cxn ang="0">
                      <a:pos x="connsiteX3" y="connsiteY3"/>
                    </a:cxn>
                  </a:cxnLst>
                  <a:rect l="l" t="t" r="r" b="b"/>
                  <a:pathLst>
                    <a:path w="7059" h="30003">
                      <a:moveTo>
                        <a:pt x="7060" y="30004"/>
                      </a:moveTo>
                      <a:lnTo>
                        <a:pt x="0" y="29415"/>
                      </a:lnTo>
                      <a:lnTo>
                        <a:pt x="0" y="0"/>
                      </a:lnTo>
                      <a:lnTo>
                        <a:pt x="7060" y="588"/>
                      </a:lnTo>
                      <a:close/>
                    </a:path>
                  </a:pathLst>
                </a:custGeom>
                <a:solidFill>
                  <a:srgbClr val="FF9085"/>
                </a:solidFill>
                <a:ln w="5879" cap="flat">
                  <a:noFill/>
                  <a:prstDash val="solid"/>
                  <a:miter/>
                </a:ln>
              </p:spPr>
              <p:txBody>
                <a:bodyPr rtlCol="0" anchor="ctr"/>
                <a:lstStyle/>
                <a:p>
                  <a:endParaRPr lang="en-US"/>
                </a:p>
              </p:txBody>
            </p:sp>
            <p:sp>
              <p:nvSpPr>
                <p:cNvPr id="365" name="Graphic 4">
                  <a:extLst>
                    <a:ext uri="{FF2B5EF4-FFF2-40B4-BE49-F238E27FC236}">
                      <a16:creationId xmlns:a16="http://schemas.microsoft.com/office/drawing/2014/main" id="{81E9FA9D-1D85-499C-A303-D441B4C2C32E}"/>
                    </a:ext>
                  </a:extLst>
                </p:cNvPr>
                <p:cNvSpPr/>
                <p:nvPr/>
              </p:nvSpPr>
              <p:spPr>
                <a:xfrm>
                  <a:off x="4434277" y="2987128"/>
                  <a:ext cx="6471" cy="20590"/>
                </a:xfrm>
                <a:custGeom>
                  <a:avLst/>
                  <a:gdLst>
                    <a:gd name="connsiteX0" fmla="*/ 6472 w 6471"/>
                    <a:gd name="connsiteY0" fmla="*/ 20591 h 20590"/>
                    <a:gd name="connsiteX1" fmla="*/ 0 w 6471"/>
                    <a:gd name="connsiteY1" fmla="*/ 20591 h 20590"/>
                    <a:gd name="connsiteX2" fmla="*/ 0 w 6471"/>
                    <a:gd name="connsiteY2" fmla="*/ 0 h 20590"/>
                    <a:gd name="connsiteX3" fmla="*/ 6472 w 6471"/>
                    <a:gd name="connsiteY3" fmla="*/ 588 h 20590"/>
                  </a:gdLst>
                  <a:ahLst/>
                  <a:cxnLst>
                    <a:cxn ang="0">
                      <a:pos x="connsiteX0" y="connsiteY0"/>
                    </a:cxn>
                    <a:cxn ang="0">
                      <a:pos x="connsiteX1" y="connsiteY1"/>
                    </a:cxn>
                    <a:cxn ang="0">
                      <a:pos x="connsiteX2" y="connsiteY2"/>
                    </a:cxn>
                    <a:cxn ang="0">
                      <a:pos x="connsiteX3" y="connsiteY3"/>
                    </a:cxn>
                  </a:cxnLst>
                  <a:rect l="l" t="t" r="r" b="b"/>
                  <a:pathLst>
                    <a:path w="6471" h="20590">
                      <a:moveTo>
                        <a:pt x="6472" y="20591"/>
                      </a:moveTo>
                      <a:lnTo>
                        <a:pt x="0" y="20591"/>
                      </a:lnTo>
                      <a:lnTo>
                        <a:pt x="0" y="0"/>
                      </a:lnTo>
                      <a:lnTo>
                        <a:pt x="6472" y="588"/>
                      </a:lnTo>
                      <a:close/>
                    </a:path>
                  </a:pathLst>
                </a:custGeom>
                <a:solidFill>
                  <a:srgbClr val="FF9085"/>
                </a:solidFill>
                <a:ln w="5879" cap="flat">
                  <a:noFill/>
                  <a:prstDash val="solid"/>
                  <a:miter/>
                </a:ln>
              </p:spPr>
              <p:txBody>
                <a:bodyPr rtlCol="0" anchor="ctr"/>
                <a:lstStyle/>
                <a:p>
                  <a:endParaRPr lang="en-US"/>
                </a:p>
              </p:txBody>
            </p:sp>
            <p:sp>
              <p:nvSpPr>
                <p:cNvPr id="366" name="Graphic 4">
                  <a:extLst>
                    <a:ext uri="{FF2B5EF4-FFF2-40B4-BE49-F238E27FC236}">
                      <a16:creationId xmlns:a16="http://schemas.microsoft.com/office/drawing/2014/main" id="{1670FEB2-BE99-4EE3-8FEF-5E8A3C66EFCF}"/>
                    </a:ext>
                  </a:extLst>
                </p:cNvPr>
                <p:cNvSpPr/>
                <p:nvPr/>
              </p:nvSpPr>
              <p:spPr>
                <a:xfrm>
                  <a:off x="4446044" y="2973008"/>
                  <a:ext cx="6471" cy="35298"/>
                </a:xfrm>
                <a:custGeom>
                  <a:avLst/>
                  <a:gdLst>
                    <a:gd name="connsiteX0" fmla="*/ 6472 w 6471"/>
                    <a:gd name="connsiteY0" fmla="*/ 35298 h 35298"/>
                    <a:gd name="connsiteX1" fmla="*/ 0 w 6471"/>
                    <a:gd name="connsiteY1" fmla="*/ 34710 h 35298"/>
                    <a:gd name="connsiteX2" fmla="*/ 0 w 6471"/>
                    <a:gd name="connsiteY2" fmla="*/ 0 h 35298"/>
                    <a:gd name="connsiteX3" fmla="*/ 6472 w 6471"/>
                    <a:gd name="connsiteY3" fmla="*/ 0 h 35298"/>
                  </a:gdLst>
                  <a:ahLst/>
                  <a:cxnLst>
                    <a:cxn ang="0">
                      <a:pos x="connsiteX0" y="connsiteY0"/>
                    </a:cxn>
                    <a:cxn ang="0">
                      <a:pos x="connsiteX1" y="connsiteY1"/>
                    </a:cxn>
                    <a:cxn ang="0">
                      <a:pos x="connsiteX2" y="connsiteY2"/>
                    </a:cxn>
                    <a:cxn ang="0">
                      <a:pos x="connsiteX3" y="connsiteY3"/>
                    </a:cxn>
                  </a:cxnLst>
                  <a:rect l="l" t="t" r="r" b="b"/>
                  <a:pathLst>
                    <a:path w="6471" h="35298">
                      <a:moveTo>
                        <a:pt x="6472" y="35298"/>
                      </a:moveTo>
                      <a:lnTo>
                        <a:pt x="0" y="34710"/>
                      </a:lnTo>
                      <a:lnTo>
                        <a:pt x="0" y="0"/>
                      </a:lnTo>
                      <a:lnTo>
                        <a:pt x="6472" y="0"/>
                      </a:lnTo>
                      <a:close/>
                    </a:path>
                  </a:pathLst>
                </a:custGeom>
                <a:solidFill>
                  <a:srgbClr val="FF9085"/>
                </a:solidFill>
                <a:ln w="5879" cap="flat">
                  <a:noFill/>
                  <a:prstDash val="solid"/>
                  <a:miter/>
                </a:ln>
              </p:spPr>
              <p:txBody>
                <a:bodyPr rtlCol="0" anchor="ctr"/>
                <a:lstStyle/>
                <a:p>
                  <a:endParaRPr lang="en-US"/>
                </a:p>
              </p:txBody>
            </p:sp>
            <p:sp>
              <p:nvSpPr>
                <p:cNvPr id="367" name="Graphic 4">
                  <a:extLst>
                    <a:ext uri="{FF2B5EF4-FFF2-40B4-BE49-F238E27FC236}">
                      <a16:creationId xmlns:a16="http://schemas.microsoft.com/office/drawing/2014/main" id="{3B706084-E8F0-4EB6-9347-F2FED58B4E80}"/>
                    </a:ext>
                  </a:extLst>
                </p:cNvPr>
                <p:cNvSpPr/>
                <p:nvPr/>
              </p:nvSpPr>
              <p:spPr>
                <a:xfrm>
                  <a:off x="4457810" y="2969479"/>
                  <a:ext cx="6471" cy="38828"/>
                </a:xfrm>
                <a:custGeom>
                  <a:avLst/>
                  <a:gdLst>
                    <a:gd name="connsiteX0" fmla="*/ 6472 w 6471"/>
                    <a:gd name="connsiteY0" fmla="*/ 38828 h 38828"/>
                    <a:gd name="connsiteX1" fmla="*/ 0 w 6471"/>
                    <a:gd name="connsiteY1" fmla="*/ 38828 h 38828"/>
                    <a:gd name="connsiteX2" fmla="*/ 0 w 6471"/>
                    <a:gd name="connsiteY2" fmla="*/ 0 h 38828"/>
                    <a:gd name="connsiteX3" fmla="*/ 6472 w 6471"/>
                    <a:gd name="connsiteY3" fmla="*/ 588 h 38828"/>
                  </a:gdLst>
                  <a:ahLst/>
                  <a:cxnLst>
                    <a:cxn ang="0">
                      <a:pos x="connsiteX0" y="connsiteY0"/>
                    </a:cxn>
                    <a:cxn ang="0">
                      <a:pos x="connsiteX1" y="connsiteY1"/>
                    </a:cxn>
                    <a:cxn ang="0">
                      <a:pos x="connsiteX2" y="connsiteY2"/>
                    </a:cxn>
                    <a:cxn ang="0">
                      <a:pos x="connsiteX3" y="connsiteY3"/>
                    </a:cxn>
                  </a:cxnLst>
                  <a:rect l="l" t="t" r="r" b="b"/>
                  <a:pathLst>
                    <a:path w="6471" h="38828">
                      <a:moveTo>
                        <a:pt x="6472" y="38828"/>
                      </a:moveTo>
                      <a:lnTo>
                        <a:pt x="0" y="38828"/>
                      </a:lnTo>
                      <a:lnTo>
                        <a:pt x="0" y="0"/>
                      </a:lnTo>
                      <a:lnTo>
                        <a:pt x="6472" y="588"/>
                      </a:lnTo>
                      <a:close/>
                    </a:path>
                  </a:pathLst>
                </a:custGeom>
                <a:solidFill>
                  <a:srgbClr val="FF9085"/>
                </a:solidFill>
                <a:ln w="5879" cap="flat">
                  <a:noFill/>
                  <a:prstDash val="solid"/>
                  <a:miter/>
                </a:ln>
              </p:spPr>
              <p:txBody>
                <a:bodyPr rtlCol="0" anchor="ctr"/>
                <a:lstStyle/>
                <a:p>
                  <a:endParaRPr lang="en-US"/>
                </a:p>
              </p:txBody>
            </p:sp>
            <p:sp>
              <p:nvSpPr>
                <p:cNvPr id="368" name="Graphic 4">
                  <a:extLst>
                    <a:ext uri="{FF2B5EF4-FFF2-40B4-BE49-F238E27FC236}">
                      <a16:creationId xmlns:a16="http://schemas.microsoft.com/office/drawing/2014/main" id="{3305BE2E-CCC8-4659-9CC4-E7B50C359E7E}"/>
                    </a:ext>
                  </a:extLst>
                </p:cNvPr>
                <p:cNvSpPr/>
                <p:nvPr/>
              </p:nvSpPr>
              <p:spPr>
                <a:xfrm>
                  <a:off x="4469576" y="2989481"/>
                  <a:ext cx="6471" cy="19414"/>
                </a:xfrm>
                <a:custGeom>
                  <a:avLst/>
                  <a:gdLst>
                    <a:gd name="connsiteX0" fmla="*/ 6472 w 6471"/>
                    <a:gd name="connsiteY0" fmla="*/ 19414 h 19414"/>
                    <a:gd name="connsiteX1" fmla="*/ 0 w 6471"/>
                    <a:gd name="connsiteY1" fmla="*/ 19414 h 19414"/>
                    <a:gd name="connsiteX2" fmla="*/ 0 w 6471"/>
                    <a:gd name="connsiteY2" fmla="*/ 0 h 19414"/>
                    <a:gd name="connsiteX3" fmla="*/ 6472 w 6471"/>
                    <a:gd name="connsiteY3" fmla="*/ 0 h 19414"/>
                  </a:gdLst>
                  <a:ahLst/>
                  <a:cxnLst>
                    <a:cxn ang="0">
                      <a:pos x="connsiteX0" y="connsiteY0"/>
                    </a:cxn>
                    <a:cxn ang="0">
                      <a:pos x="connsiteX1" y="connsiteY1"/>
                    </a:cxn>
                    <a:cxn ang="0">
                      <a:pos x="connsiteX2" y="connsiteY2"/>
                    </a:cxn>
                    <a:cxn ang="0">
                      <a:pos x="connsiteX3" y="connsiteY3"/>
                    </a:cxn>
                  </a:cxnLst>
                  <a:rect l="l" t="t" r="r" b="b"/>
                  <a:pathLst>
                    <a:path w="6471" h="19414">
                      <a:moveTo>
                        <a:pt x="6472" y="19414"/>
                      </a:moveTo>
                      <a:lnTo>
                        <a:pt x="0" y="19414"/>
                      </a:lnTo>
                      <a:lnTo>
                        <a:pt x="0" y="0"/>
                      </a:lnTo>
                      <a:lnTo>
                        <a:pt x="6472" y="0"/>
                      </a:lnTo>
                      <a:close/>
                    </a:path>
                  </a:pathLst>
                </a:custGeom>
                <a:solidFill>
                  <a:srgbClr val="FF9085"/>
                </a:solidFill>
                <a:ln w="5879" cap="flat">
                  <a:noFill/>
                  <a:prstDash val="solid"/>
                  <a:miter/>
                </a:ln>
              </p:spPr>
              <p:txBody>
                <a:bodyPr rtlCol="0" anchor="ctr"/>
                <a:lstStyle/>
                <a:p>
                  <a:endParaRPr lang="en-US"/>
                </a:p>
              </p:txBody>
            </p:sp>
            <p:sp>
              <p:nvSpPr>
                <p:cNvPr id="369" name="Graphic 4">
                  <a:extLst>
                    <a:ext uri="{FF2B5EF4-FFF2-40B4-BE49-F238E27FC236}">
                      <a16:creationId xmlns:a16="http://schemas.microsoft.com/office/drawing/2014/main" id="{491B624A-0182-4B80-952F-9329AB93A26F}"/>
                    </a:ext>
                  </a:extLst>
                </p:cNvPr>
                <p:cNvSpPr/>
                <p:nvPr/>
              </p:nvSpPr>
              <p:spPr>
                <a:xfrm>
                  <a:off x="4481342" y="2967125"/>
                  <a:ext cx="6471" cy="42358"/>
                </a:xfrm>
                <a:custGeom>
                  <a:avLst/>
                  <a:gdLst>
                    <a:gd name="connsiteX0" fmla="*/ 6472 w 6471"/>
                    <a:gd name="connsiteY0" fmla="*/ 42358 h 42358"/>
                    <a:gd name="connsiteX1" fmla="*/ 0 w 6471"/>
                    <a:gd name="connsiteY1" fmla="*/ 41770 h 42358"/>
                    <a:gd name="connsiteX2" fmla="*/ 0 w 6471"/>
                    <a:gd name="connsiteY2" fmla="*/ 0 h 42358"/>
                    <a:gd name="connsiteX3" fmla="*/ 6472 w 6471"/>
                    <a:gd name="connsiteY3" fmla="*/ 0 h 42358"/>
                  </a:gdLst>
                  <a:ahLst/>
                  <a:cxnLst>
                    <a:cxn ang="0">
                      <a:pos x="connsiteX0" y="connsiteY0"/>
                    </a:cxn>
                    <a:cxn ang="0">
                      <a:pos x="connsiteX1" y="connsiteY1"/>
                    </a:cxn>
                    <a:cxn ang="0">
                      <a:pos x="connsiteX2" y="connsiteY2"/>
                    </a:cxn>
                    <a:cxn ang="0">
                      <a:pos x="connsiteX3" y="connsiteY3"/>
                    </a:cxn>
                  </a:cxnLst>
                  <a:rect l="l" t="t" r="r" b="b"/>
                  <a:pathLst>
                    <a:path w="6471" h="42358">
                      <a:moveTo>
                        <a:pt x="6472" y="42358"/>
                      </a:moveTo>
                      <a:lnTo>
                        <a:pt x="0" y="41770"/>
                      </a:lnTo>
                      <a:lnTo>
                        <a:pt x="0" y="0"/>
                      </a:lnTo>
                      <a:lnTo>
                        <a:pt x="6472" y="0"/>
                      </a:lnTo>
                      <a:close/>
                    </a:path>
                  </a:pathLst>
                </a:custGeom>
                <a:solidFill>
                  <a:srgbClr val="FF9085"/>
                </a:solidFill>
                <a:ln w="5879" cap="flat">
                  <a:noFill/>
                  <a:prstDash val="solid"/>
                  <a:miter/>
                </a:ln>
              </p:spPr>
              <p:txBody>
                <a:bodyPr rtlCol="0" anchor="ctr"/>
                <a:lstStyle/>
                <a:p>
                  <a:endParaRPr lang="en-US"/>
                </a:p>
              </p:txBody>
            </p:sp>
            <p:sp>
              <p:nvSpPr>
                <p:cNvPr id="370" name="Graphic 4">
                  <a:extLst>
                    <a:ext uri="{FF2B5EF4-FFF2-40B4-BE49-F238E27FC236}">
                      <a16:creationId xmlns:a16="http://schemas.microsoft.com/office/drawing/2014/main" id="{B3B3E3C0-9388-48A1-AA57-6C90F463526A}"/>
                    </a:ext>
                  </a:extLst>
                </p:cNvPr>
                <p:cNvSpPr/>
                <p:nvPr/>
              </p:nvSpPr>
              <p:spPr>
                <a:xfrm>
                  <a:off x="4493108" y="2973597"/>
                  <a:ext cx="6471" cy="35886"/>
                </a:xfrm>
                <a:custGeom>
                  <a:avLst/>
                  <a:gdLst>
                    <a:gd name="connsiteX0" fmla="*/ 6472 w 6471"/>
                    <a:gd name="connsiteY0" fmla="*/ 35887 h 35886"/>
                    <a:gd name="connsiteX1" fmla="*/ 0 w 6471"/>
                    <a:gd name="connsiteY1" fmla="*/ 35887 h 35886"/>
                    <a:gd name="connsiteX2" fmla="*/ 0 w 6471"/>
                    <a:gd name="connsiteY2" fmla="*/ 0 h 35886"/>
                    <a:gd name="connsiteX3" fmla="*/ 6472 w 6471"/>
                    <a:gd name="connsiteY3" fmla="*/ 0 h 35886"/>
                  </a:gdLst>
                  <a:ahLst/>
                  <a:cxnLst>
                    <a:cxn ang="0">
                      <a:pos x="connsiteX0" y="connsiteY0"/>
                    </a:cxn>
                    <a:cxn ang="0">
                      <a:pos x="connsiteX1" y="connsiteY1"/>
                    </a:cxn>
                    <a:cxn ang="0">
                      <a:pos x="connsiteX2" y="connsiteY2"/>
                    </a:cxn>
                    <a:cxn ang="0">
                      <a:pos x="connsiteX3" y="connsiteY3"/>
                    </a:cxn>
                  </a:cxnLst>
                  <a:rect l="l" t="t" r="r" b="b"/>
                  <a:pathLst>
                    <a:path w="6471" h="35886">
                      <a:moveTo>
                        <a:pt x="6472" y="35887"/>
                      </a:moveTo>
                      <a:lnTo>
                        <a:pt x="0" y="35887"/>
                      </a:lnTo>
                      <a:lnTo>
                        <a:pt x="0" y="0"/>
                      </a:lnTo>
                      <a:lnTo>
                        <a:pt x="6472" y="0"/>
                      </a:lnTo>
                      <a:close/>
                    </a:path>
                  </a:pathLst>
                </a:custGeom>
                <a:solidFill>
                  <a:srgbClr val="FF9085"/>
                </a:solidFill>
                <a:ln w="5879" cap="flat">
                  <a:noFill/>
                  <a:prstDash val="solid"/>
                  <a:miter/>
                </a:ln>
              </p:spPr>
              <p:txBody>
                <a:bodyPr rtlCol="0" anchor="ctr"/>
                <a:lstStyle/>
                <a:p>
                  <a:endParaRPr lang="en-US"/>
                </a:p>
              </p:txBody>
            </p:sp>
            <p:sp>
              <p:nvSpPr>
                <p:cNvPr id="371" name="Graphic 4">
                  <a:extLst>
                    <a:ext uri="{FF2B5EF4-FFF2-40B4-BE49-F238E27FC236}">
                      <a16:creationId xmlns:a16="http://schemas.microsoft.com/office/drawing/2014/main" id="{C56E58C9-BF3B-4B75-8F77-656B21D398B7}"/>
                    </a:ext>
                  </a:extLst>
                </p:cNvPr>
                <p:cNvSpPr/>
                <p:nvPr/>
              </p:nvSpPr>
              <p:spPr>
                <a:xfrm>
                  <a:off x="4504874" y="3000071"/>
                  <a:ext cx="6471" cy="10001"/>
                </a:xfrm>
                <a:custGeom>
                  <a:avLst/>
                  <a:gdLst>
                    <a:gd name="connsiteX0" fmla="*/ 6472 w 6471"/>
                    <a:gd name="connsiteY0" fmla="*/ 10001 h 10001"/>
                    <a:gd name="connsiteX1" fmla="*/ 0 w 6471"/>
                    <a:gd name="connsiteY1" fmla="*/ 9413 h 10001"/>
                    <a:gd name="connsiteX2" fmla="*/ 0 w 6471"/>
                    <a:gd name="connsiteY2" fmla="*/ 0 h 10001"/>
                    <a:gd name="connsiteX3" fmla="*/ 6472 w 6471"/>
                    <a:gd name="connsiteY3" fmla="*/ 0 h 10001"/>
                  </a:gdLst>
                  <a:ahLst/>
                  <a:cxnLst>
                    <a:cxn ang="0">
                      <a:pos x="connsiteX0" y="connsiteY0"/>
                    </a:cxn>
                    <a:cxn ang="0">
                      <a:pos x="connsiteX1" y="connsiteY1"/>
                    </a:cxn>
                    <a:cxn ang="0">
                      <a:pos x="connsiteX2" y="connsiteY2"/>
                    </a:cxn>
                    <a:cxn ang="0">
                      <a:pos x="connsiteX3" y="connsiteY3"/>
                    </a:cxn>
                  </a:cxnLst>
                  <a:rect l="l" t="t" r="r" b="b"/>
                  <a:pathLst>
                    <a:path w="6471" h="10001">
                      <a:moveTo>
                        <a:pt x="6472" y="10001"/>
                      </a:moveTo>
                      <a:lnTo>
                        <a:pt x="0" y="9413"/>
                      </a:lnTo>
                      <a:lnTo>
                        <a:pt x="0" y="0"/>
                      </a:lnTo>
                      <a:lnTo>
                        <a:pt x="6472" y="0"/>
                      </a:lnTo>
                      <a:close/>
                    </a:path>
                  </a:pathLst>
                </a:custGeom>
                <a:solidFill>
                  <a:srgbClr val="FF9085"/>
                </a:solidFill>
                <a:ln w="5879" cap="flat">
                  <a:noFill/>
                  <a:prstDash val="solid"/>
                  <a:miter/>
                </a:ln>
              </p:spPr>
              <p:txBody>
                <a:bodyPr rtlCol="0" anchor="ctr"/>
                <a:lstStyle/>
                <a:p>
                  <a:endParaRPr lang="en-US"/>
                </a:p>
              </p:txBody>
            </p:sp>
            <p:sp>
              <p:nvSpPr>
                <p:cNvPr id="372" name="Graphic 4">
                  <a:extLst>
                    <a:ext uri="{FF2B5EF4-FFF2-40B4-BE49-F238E27FC236}">
                      <a16:creationId xmlns:a16="http://schemas.microsoft.com/office/drawing/2014/main" id="{2EB75B6A-FF64-4F50-B214-6281CDAC2E93}"/>
                    </a:ext>
                  </a:extLst>
                </p:cNvPr>
                <p:cNvSpPr/>
                <p:nvPr/>
              </p:nvSpPr>
              <p:spPr>
                <a:xfrm>
                  <a:off x="4516640" y="2987716"/>
                  <a:ext cx="6471" cy="22355"/>
                </a:xfrm>
                <a:custGeom>
                  <a:avLst/>
                  <a:gdLst>
                    <a:gd name="connsiteX0" fmla="*/ 6472 w 6471"/>
                    <a:gd name="connsiteY0" fmla="*/ 22356 h 22355"/>
                    <a:gd name="connsiteX1" fmla="*/ 0 w 6471"/>
                    <a:gd name="connsiteY1" fmla="*/ 22356 h 22355"/>
                    <a:gd name="connsiteX2" fmla="*/ 0 w 6471"/>
                    <a:gd name="connsiteY2" fmla="*/ 0 h 22355"/>
                    <a:gd name="connsiteX3" fmla="*/ 6472 w 6471"/>
                    <a:gd name="connsiteY3" fmla="*/ 0 h 22355"/>
                  </a:gdLst>
                  <a:ahLst/>
                  <a:cxnLst>
                    <a:cxn ang="0">
                      <a:pos x="connsiteX0" y="connsiteY0"/>
                    </a:cxn>
                    <a:cxn ang="0">
                      <a:pos x="connsiteX1" y="connsiteY1"/>
                    </a:cxn>
                    <a:cxn ang="0">
                      <a:pos x="connsiteX2" y="connsiteY2"/>
                    </a:cxn>
                    <a:cxn ang="0">
                      <a:pos x="connsiteX3" y="connsiteY3"/>
                    </a:cxn>
                  </a:cxnLst>
                  <a:rect l="l" t="t" r="r" b="b"/>
                  <a:pathLst>
                    <a:path w="6471" h="22355">
                      <a:moveTo>
                        <a:pt x="6472" y="22356"/>
                      </a:moveTo>
                      <a:lnTo>
                        <a:pt x="0" y="22356"/>
                      </a:lnTo>
                      <a:lnTo>
                        <a:pt x="0" y="0"/>
                      </a:lnTo>
                      <a:lnTo>
                        <a:pt x="6472" y="0"/>
                      </a:lnTo>
                      <a:close/>
                    </a:path>
                  </a:pathLst>
                </a:custGeom>
                <a:solidFill>
                  <a:srgbClr val="FF9085"/>
                </a:solidFill>
                <a:ln w="5879" cap="flat">
                  <a:noFill/>
                  <a:prstDash val="solid"/>
                  <a:miter/>
                </a:ln>
              </p:spPr>
              <p:txBody>
                <a:bodyPr rtlCol="0" anchor="ctr"/>
                <a:lstStyle/>
                <a:p>
                  <a:endParaRPr lang="en-US"/>
                </a:p>
              </p:txBody>
            </p:sp>
            <p:sp>
              <p:nvSpPr>
                <p:cNvPr id="373" name="Graphic 4">
                  <a:extLst>
                    <a:ext uri="{FF2B5EF4-FFF2-40B4-BE49-F238E27FC236}">
                      <a16:creationId xmlns:a16="http://schemas.microsoft.com/office/drawing/2014/main" id="{5D12CB02-6D7E-42D9-9A0A-4C6D944CAFA2}"/>
                    </a:ext>
                  </a:extLst>
                </p:cNvPr>
                <p:cNvSpPr/>
                <p:nvPr/>
              </p:nvSpPr>
              <p:spPr>
                <a:xfrm>
                  <a:off x="4528407" y="2977715"/>
                  <a:ext cx="6471" cy="32945"/>
                </a:xfrm>
                <a:custGeom>
                  <a:avLst/>
                  <a:gdLst>
                    <a:gd name="connsiteX0" fmla="*/ 6472 w 6471"/>
                    <a:gd name="connsiteY0" fmla="*/ 32945 h 32945"/>
                    <a:gd name="connsiteX1" fmla="*/ 0 w 6471"/>
                    <a:gd name="connsiteY1" fmla="*/ 32945 h 32945"/>
                    <a:gd name="connsiteX2" fmla="*/ 0 w 6471"/>
                    <a:gd name="connsiteY2" fmla="*/ 0 h 32945"/>
                    <a:gd name="connsiteX3" fmla="*/ 6472 w 6471"/>
                    <a:gd name="connsiteY3" fmla="*/ 588 h 32945"/>
                  </a:gdLst>
                  <a:ahLst/>
                  <a:cxnLst>
                    <a:cxn ang="0">
                      <a:pos x="connsiteX0" y="connsiteY0"/>
                    </a:cxn>
                    <a:cxn ang="0">
                      <a:pos x="connsiteX1" y="connsiteY1"/>
                    </a:cxn>
                    <a:cxn ang="0">
                      <a:pos x="connsiteX2" y="connsiteY2"/>
                    </a:cxn>
                    <a:cxn ang="0">
                      <a:pos x="connsiteX3" y="connsiteY3"/>
                    </a:cxn>
                  </a:cxnLst>
                  <a:rect l="l" t="t" r="r" b="b"/>
                  <a:pathLst>
                    <a:path w="6471" h="32945">
                      <a:moveTo>
                        <a:pt x="6472" y="32945"/>
                      </a:moveTo>
                      <a:lnTo>
                        <a:pt x="0" y="32945"/>
                      </a:lnTo>
                      <a:lnTo>
                        <a:pt x="0" y="0"/>
                      </a:lnTo>
                      <a:lnTo>
                        <a:pt x="6472" y="588"/>
                      </a:lnTo>
                      <a:close/>
                    </a:path>
                  </a:pathLst>
                </a:custGeom>
                <a:solidFill>
                  <a:srgbClr val="FF9085"/>
                </a:solidFill>
                <a:ln w="5879" cap="flat">
                  <a:noFill/>
                  <a:prstDash val="solid"/>
                  <a:miter/>
                </a:ln>
              </p:spPr>
              <p:txBody>
                <a:bodyPr rtlCol="0" anchor="ctr"/>
                <a:lstStyle/>
                <a:p>
                  <a:endParaRPr lang="en-US"/>
                </a:p>
              </p:txBody>
            </p:sp>
            <p:sp>
              <p:nvSpPr>
                <p:cNvPr id="374" name="Graphic 4">
                  <a:extLst>
                    <a:ext uri="{FF2B5EF4-FFF2-40B4-BE49-F238E27FC236}">
                      <a16:creationId xmlns:a16="http://schemas.microsoft.com/office/drawing/2014/main" id="{7F3D08AE-7575-47CF-A221-877B4136F65C}"/>
                    </a:ext>
                  </a:extLst>
                </p:cNvPr>
                <p:cNvSpPr/>
                <p:nvPr/>
              </p:nvSpPr>
              <p:spPr>
                <a:xfrm>
                  <a:off x="4539585" y="2987128"/>
                  <a:ext cx="7059" cy="23532"/>
                </a:xfrm>
                <a:custGeom>
                  <a:avLst/>
                  <a:gdLst>
                    <a:gd name="connsiteX0" fmla="*/ 7060 w 7059"/>
                    <a:gd name="connsiteY0" fmla="*/ 23532 h 23532"/>
                    <a:gd name="connsiteX1" fmla="*/ 0 w 7059"/>
                    <a:gd name="connsiteY1" fmla="*/ 23532 h 23532"/>
                    <a:gd name="connsiteX2" fmla="*/ 0 w 7059"/>
                    <a:gd name="connsiteY2" fmla="*/ 0 h 23532"/>
                    <a:gd name="connsiteX3" fmla="*/ 7060 w 7059"/>
                    <a:gd name="connsiteY3" fmla="*/ 0 h 23532"/>
                  </a:gdLst>
                  <a:ahLst/>
                  <a:cxnLst>
                    <a:cxn ang="0">
                      <a:pos x="connsiteX0" y="connsiteY0"/>
                    </a:cxn>
                    <a:cxn ang="0">
                      <a:pos x="connsiteX1" y="connsiteY1"/>
                    </a:cxn>
                    <a:cxn ang="0">
                      <a:pos x="connsiteX2" y="connsiteY2"/>
                    </a:cxn>
                    <a:cxn ang="0">
                      <a:pos x="connsiteX3" y="connsiteY3"/>
                    </a:cxn>
                  </a:cxnLst>
                  <a:rect l="l" t="t" r="r" b="b"/>
                  <a:pathLst>
                    <a:path w="7059" h="23532">
                      <a:moveTo>
                        <a:pt x="7060" y="23532"/>
                      </a:moveTo>
                      <a:lnTo>
                        <a:pt x="0" y="23532"/>
                      </a:lnTo>
                      <a:lnTo>
                        <a:pt x="0" y="0"/>
                      </a:lnTo>
                      <a:lnTo>
                        <a:pt x="7060" y="0"/>
                      </a:lnTo>
                      <a:close/>
                    </a:path>
                  </a:pathLst>
                </a:custGeom>
                <a:solidFill>
                  <a:srgbClr val="FF9085"/>
                </a:solidFill>
                <a:ln w="5879" cap="flat">
                  <a:noFill/>
                  <a:prstDash val="solid"/>
                  <a:miter/>
                </a:ln>
              </p:spPr>
              <p:txBody>
                <a:bodyPr rtlCol="0" anchor="ctr"/>
                <a:lstStyle/>
                <a:p>
                  <a:endParaRPr lang="en-US"/>
                </a:p>
              </p:txBody>
            </p:sp>
            <p:sp>
              <p:nvSpPr>
                <p:cNvPr id="375" name="Graphic 4">
                  <a:extLst>
                    <a:ext uri="{FF2B5EF4-FFF2-40B4-BE49-F238E27FC236}">
                      <a16:creationId xmlns:a16="http://schemas.microsoft.com/office/drawing/2014/main" id="{A86C0CB7-4DA6-4A0C-A18F-15018FB7A539}"/>
                    </a:ext>
                  </a:extLst>
                </p:cNvPr>
                <p:cNvSpPr/>
                <p:nvPr/>
              </p:nvSpPr>
              <p:spPr>
                <a:xfrm>
                  <a:off x="4551351" y="2974773"/>
                  <a:ext cx="6471" cy="36474"/>
                </a:xfrm>
                <a:custGeom>
                  <a:avLst/>
                  <a:gdLst>
                    <a:gd name="connsiteX0" fmla="*/ 6471 w 6471"/>
                    <a:gd name="connsiteY0" fmla="*/ 36475 h 36474"/>
                    <a:gd name="connsiteX1" fmla="*/ 0 w 6471"/>
                    <a:gd name="connsiteY1" fmla="*/ 36475 h 36474"/>
                    <a:gd name="connsiteX2" fmla="*/ 0 w 6471"/>
                    <a:gd name="connsiteY2" fmla="*/ 0 h 36474"/>
                    <a:gd name="connsiteX3" fmla="*/ 6471 w 6471"/>
                    <a:gd name="connsiteY3" fmla="*/ 0 h 36474"/>
                  </a:gdLst>
                  <a:ahLst/>
                  <a:cxnLst>
                    <a:cxn ang="0">
                      <a:pos x="connsiteX0" y="connsiteY0"/>
                    </a:cxn>
                    <a:cxn ang="0">
                      <a:pos x="connsiteX1" y="connsiteY1"/>
                    </a:cxn>
                    <a:cxn ang="0">
                      <a:pos x="connsiteX2" y="connsiteY2"/>
                    </a:cxn>
                    <a:cxn ang="0">
                      <a:pos x="connsiteX3" y="connsiteY3"/>
                    </a:cxn>
                  </a:cxnLst>
                  <a:rect l="l" t="t" r="r" b="b"/>
                  <a:pathLst>
                    <a:path w="6471" h="36474">
                      <a:moveTo>
                        <a:pt x="6471" y="36475"/>
                      </a:moveTo>
                      <a:lnTo>
                        <a:pt x="0" y="36475"/>
                      </a:lnTo>
                      <a:lnTo>
                        <a:pt x="0" y="0"/>
                      </a:lnTo>
                      <a:lnTo>
                        <a:pt x="6471" y="0"/>
                      </a:lnTo>
                      <a:close/>
                    </a:path>
                  </a:pathLst>
                </a:custGeom>
                <a:solidFill>
                  <a:srgbClr val="FF9085"/>
                </a:solidFill>
                <a:ln w="5879" cap="flat">
                  <a:noFill/>
                  <a:prstDash val="solid"/>
                  <a:miter/>
                </a:ln>
              </p:spPr>
              <p:txBody>
                <a:bodyPr rtlCol="0" anchor="ctr"/>
                <a:lstStyle/>
                <a:p>
                  <a:endParaRPr lang="en-US"/>
                </a:p>
              </p:txBody>
            </p:sp>
            <p:sp>
              <p:nvSpPr>
                <p:cNvPr id="376" name="Graphic 4">
                  <a:extLst>
                    <a:ext uri="{FF2B5EF4-FFF2-40B4-BE49-F238E27FC236}">
                      <a16:creationId xmlns:a16="http://schemas.microsoft.com/office/drawing/2014/main" id="{C462C6C9-61CD-41EC-9AF9-1B0A36A2FD58}"/>
                    </a:ext>
                  </a:extLst>
                </p:cNvPr>
                <p:cNvSpPr/>
                <p:nvPr/>
              </p:nvSpPr>
              <p:spPr>
                <a:xfrm>
                  <a:off x="4563117" y="2970655"/>
                  <a:ext cx="6471" cy="41181"/>
                </a:xfrm>
                <a:custGeom>
                  <a:avLst/>
                  <a:gdLst>
                    <a:gd name="connsiteX0" fmla="*/ 6471 w 6471"/>
                    <a:gd name="connsiteY0" fmla="*/ 41181 h 41181"/>
                    <a:gd name="connsiteX1" fmla="*/ 0 w 6471"/>
                    <a:gd name="connsiteY1" fmla="*/ 40593 h 41181"/>
                    <a:gd name="connsiteX2" fmla="*/ 0 w 6471"/>
                    <a:gd name="connsiteY2" fmla="*/ 0 h 41181"/>
                    <a:gd name="connsiteX3" fmla="*/ 6471 w 6471"/>
                    <a:gd name="connsiteY3" fmla="*/ 588 h 41181"/>
                  </a:gdLst>
                  <a:ahLst/>
                  <a:cxnLst>
                    <a:cxn ang="0">
                      <a:pos x="connsiteX0" y="connsiteY0"/>
                    </a:cxn>
                    <a:cxn ang="0">
                      <a:pos x="connsiteX1" y="connsiteY1"/>
                    </a:cxn>
                    <a:cxn ang="0">
                      <a:pos x="connsiteX2" y="connsiteY2"/>
                    </a:cxn>
                    <a:cxn ang="0">
                      <a:pos x="connsiteX3" y="connsiteY3"/>
                    </a:cxn>
                  </a:cxnLst>
                  <a:rect l="l" t="t" r="r" b="b"/>
                  <a:pathLst>
                    <a:path w="6471" h="41181">
                      <a:moveTo>
                        <a:pt x="6471" y="41181"/>
                      </a:moveTo>
                      <a:lnTo>
                        <a:pt x="0" y="40593"/>
                      </a:lnTo>
                      <a:lnTo>
                        <a:pt x="0" y="0"/>
                      </a:lnTo>
                      <a:lnTo>
                        <a:pt x="6471" y="588"/>
                      </a:lnTo>
                      <a:close/>
                    </a:path>
                  </a:pathLst>
                </a:custGeom>
                <a:solidFill>
                  <a:srgbClr val="FF9085"/>
                </a:solidFill>
                <a:ln w="5879" cap="flat">
                  <a:noFill/>
                  <a:prstDash val="solid"/>
                  <a:miter/>
                </a:ln>
              </p:spPr>
              <p:txBody>
                <a:bodyPr rtlCol="0" anchor="ctr"/>
                <a:lstStyle/>
                <a:p>
                  <a:endParaRPr lang="en-US"/>
                </a:p>
              </p:txBody>
            </p:sp>
          </p:grpSp>
        </p:grpSp>
        <p:grpSp>
          <p:nvGrpSpPr>
            <p:cNvPr id="377" name="Graphic 4">
              <a:extLst>
                <a:ext uri="{FF2B5EF4-FFF2-40B4-BE49-F238E27FC236}">
                  <a16:creationId xmlns:a16="http://schemas.microsoft.com/office/drawing/2014/main" id="{441CB9A1-9566-4E49-B26A-B36D1BDDE7F4}"/>
                </a:ext>
              </a:extLst>
            </p:cNvPr>
            <p:cNvGrpSpPr/>
            <p:nvPr/>
          </p:nvGrpSpPr>
          <p:grpSpPr>
            <a:xfrm>
              <a:off x="4261904" y="3027721"/>
              <a:ext cx="339453" cy="88834"/>
              <a:chOff x="4261904" y="3027721"/>
              <a:chExt cx="339453" cy="88834"/>
            </a:xfrm>
          </p:grpSpPr>
          <p:sp>
            <p:nvSpPr>
              <p:cNvPr id="378" name="Graphic 4">
                <a:extLst>
                  <a:ext uri="{FF2B5EF4-FFF2-40B4-BE49-F238E27FC236}">
                    <a16:creationId xmlns:a16="http://schemas.microsoft.com/office/drawing/2014/main" id="{98C47289-993B-48E2-97E7-3F2728E73158}"/>
                  </a:ext>
                </a:extLst>
              </p:cNvPr>
              <p:cNvSpPr/>
              <p:nvPr/>
            </p:nvSpPr>
            <p:spPr>
              <a:xfrm>
                <a:off x="4261904" y="3027721"/>
                <a:ext cx="339453" cy="88834"/>
              </a:xfrm>
              <a:custGeom>
                <a:avLst/>
                <a:gdLst>
                  <a:gd name="connsiteX0" fmla="*/ 0 w 339453"/>
                  <a:gd name="connsiteY0" fmla="*/ 68832 h 88834"/>
                  <a:gd name="connsiteX1" fmla="*/ 0 w 339453"/>
                  <a:gd name="connsiteY1" fmla="*/ 14708 h 88834"/>
                  <a:gd name="connsiteX2" fmla="*/ 17061 w 339453"/>
                  <a:gd name="connsiteY2" fmla="*/ 0 h 88834"/>
                  <a:gd name="connsiteX3" fmla="*/ 323569 w 339453"/>
                  <a:gd name="connsiteY3" fmla="*/ 8236 h 88834"/>
                  <a:gd name="connsiteX4" fmla="*/ 339453 w 339453"/>
                  <a:gd name="connsiteY4" fmla="*/ 22944 h 88834"/>
                  <a:gd name="connsiteX5" fmla="*/ 339453 w 339453"/>
                  <a:gd name="connsiteY5" fmla="*/ 74715 h 88834"/>
                  <a:gd name="connsiteX6" fmla="*/ 323569 w 339453"/>
                  <a:gd name="connsiteY6" fmla="*/ 88834 h 88834"/>
                  <a:gd name="connsiteX7" fmla="*/ 17061 w 339453"/>
                  <a:gd name="connsiteY7" fmla="*/ 83539 h 88834"/>
                  <a:gd name="connsiteX8" fmla="*/ 0 w 339453"/>
                  <a:gd name="connsiteY8" fmla="*/ 68832 h 8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9453" h="88834">
                    <a:moveTo>
                      <a:pt x="0" y="68832"/>
                    </a:moveTo>
                    <a:lnTo>
                      <a:pt x="0" y="14708"/>
                    </a:lnTo>
                    <a:cubicBezTo>
                      <a:pt x="0" y="6471"/>
                      <a:pt x="7648" y="0"/>
                      <a:pt x="17061" y="0"/>
                    </a:cubicBezTo>
                    <a:lnTo>
                      <a:pt x="323569" y="8236"/>
                    </a:lnTo>
                    <a:cubicBezTo>
                      <a:pt x="332393" y="8236"/>
                      <a:pt x="339453" y="15296"/>
                      <a:pt x="339453" y="22944"/>
                    </a:cubicBezTo>
                    <a:lnTo>
                      <a:pt x="339453" y="74715"/>
                    </a:lnTo>
                    <a:cubicBezTo>
                      <a:pt x="339453" y="82363"/>
                      <a:pt x="332393" y="88834"/>
                      <a:pt x="323569" y="88834"/>
                    </a:cubicBezTo>
                    <a:lnTo>
                      <a:pt x="17061" y="83539"/>
                    </a:lnTo>
                    <a:cubicBezTo>
                      <a:pt x="7648" y="83539"/>
                      <a:pt x="0" y="77068"/>
                      <a:pt x="0" y="68832"/>
                    </a:cubicBezTo>
                    <a:close/>
                  </a:path>
                </a:pathLst>
              </a:custGeom>
              <a:solidFill>
                <a:srgbClr val="AA80F9">
                  <a:alpha val="74000"/>
                </a:srgbClr>
              </a:solidFill>
              <a:ln w="5879" cap="flat">
                <a:noFill/>
                <a:prstDash val="solid"/>
                <a:miter/>
              </a:ln>
            </p:spPr>
            <p:txBody>
              <a:bodyPr rtlCol="0" anchor="ctr"/>
              <a:lstStyle/>
              <a:p>
                <a:endParaRPr lang="en-US"/>
              </a:p>
            </p:txBody>
          </p:sp>
          <p:sp>
            <p:nvSpPr>
              <p:cNvPr id="379" name="Graphic 4">
                <a:extLst>
                  <a:ext uri="{FF2B5EF4-FFF2-40B4-BE49-F238E27FC236}">
                    <a16:creationId xmlns:a16="http://schemas.microsoft.com/office/drawing/2014/main" id="{7DA82694-29D8-419A-ABE6-48B918FC3B6B}"/>
                  </a:ext>
                </a:extLst>
              </p:cNvPr>
              <p:cNvSpPr/>
              <p:nvPr/>
            </p:nvSpPr>
            <p:spPr>
              <a:xfrm>
                <a:off x="4278376" y="3041187"/>
                <a:ext cx="15296" cy="13660"/>
              </a:xfrm>
              <a:custGeom>
                <a:avLst/>
                <a:gdLst>
                  <a:gd name="connsiteX0" fmla="*/ 15296 w 15296"/>
                  <a:gd name="connsiteY0" fmla="*/ 7124 h 13660"/>
                  <a:gd name="connsiteX1" fmla="*/ 7648 w 15296"/>
                  <a:gd name="connsiteY1" fmla="*/ 13596 h 13660"/>
                  <a:gd name="connsiteX2" fmla="*/ 0 w 15296"/>
                  <a:gd name="connsiteY2" fmla="*/ 6536 h 13660"/>
                  <a:gd name="connsiteX3" fmla="*/ 7648 w 15296"/>
                  <a:gd name="connsiteY3" fmla="*/ 65 h 13660"/>
                  <a:gd name="connsiteX4" fmla="*/ 15296 w 15296"/>
                  <a:gd name="connsiteY4" fmla="*/ 7124 h 13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96" h="13660">
                    <a:moveTo>
                      <a:pt x="15296" y="7124"/>
                    </a:moveTo>
                    <a:cubicBezTo>
                      <a:pt x="15296" y="10654"/>
                      <a:pt x="11766" y="14184"/>
                      <a:pt x="7648" y="13596"/>
                    </a:cubicBezTo>
                    <a:cubicBezTo>
                      <a:pt x="3530" y="13596"/>
                      <a:pt x="0" y="10066"/>
                      <a:pt x="0" y="6536"/>
                    </a:cubicBezTo>
                    <a:cubicBezTo>
                      <a:pt x="0" y="3006"/>
                      <a:pt x="3530" y="-524"/>
                      <a:pt x="7648" y="65"/>
                    </a:cubicBezTo>
                    <a:cubicBezTo>
                      <a:pt x="11766" y="65"/>
                      <a:pt x="15296" y="3006"/>
                      <a:pt x="15296" y="7124"/>
                    </a:cubicBezTo>
                    <a:close/>
                  </a:path>
                </a:pathLst>
              </a:custGeom>
              <a:solidFill>
                <a:srgbClr val="FFFFFF">
                  <a:alpha val="40000"/>
                </a:srgbClr>
              </a:solidFill>
              <a:ln w="5879" cap="flat">
                <a:noFill/>
                <a:prstDash val="solid"/>
                <a:miter/>
              </a:ln>
            </p:spPr>
            <p:txBody>
              <a:bodyPr rtlCol="0" anchor="ctr"/>
              <a:lstStyle/>
              <a:p>
                <a:endParaRPr lang="en-US"/>
              </a:p>
            </p:txBody>
          </p:sp>
          <p:sp>
            <p:nvSpPr>
              <p:cNvPr id="380" name="Graphic 4">
                <a:extLst>
                  <a:ext uri="{FF2B5EF4-FFF2-40B4-BE49-F238E27FC236}">
                    <a16:creationId xmlns:a16="http://schemas.microsoft.com/office/drawing/2014/main" id="{AD0F836A-C76B-41B5-B6BA-85648E6FFBF8}"/>
                  </a:ext>
                </a:extLst>
              </p:cNvPr>
              <p:cNvSpPr/>
              <p:nvPr/>
            </p:nvSpPr>
            <p:spPr>
              <a:xfrm>
                <a:off x="4303085" y="3041776"/>
                <a:ext cx="15295" cy="13660"/>
              </a:xfrm>
              <a:custGeom>
                <a:avLst/>
                <a:gdLst>
                  <a:gd name="connsiteX0" fmla="*/ 15296 w 15295"/>
                  <a:gd name="connsiteY0" fmla="*/ 7124 h 13660"/>
                  <a:gd name="connsiteX1" fmla="*/ 7648 w 15295"/>
                  <a:gd name="connsiteY1" fmla="*/ 13596 h 13660"/>
                  <a:gd name="connsiteX2" fmla="*/ 0 w 15295"/>
                  <a:gd name="connsiteY2" fmla="*/ 6536 h 13660"/>
                  <a:gd name="connsiteX3" fmla="*/ 7648 w 15295"/>
                  <a:gd name="connsiteY3" fmla="*/ 65 h 13660"/>
                  <a:gd name="connsiteX4" fmla="*/ 15296 w 15295"/>
                  <a:gd name="connsiteY4" fmla="*/ 7124 h 13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95" h="13660">
                    <a:moveTo>
                      <a:pt x="15296" y="7124"/>
                    </a:moveTo>
                    <a:cubicBezTo>
                      <a:pt x="15296" y="10654"/>
                      <a:pt x="11766" y="14184"/>
                      <a:pt x="7648" y="13596"/>
                    </a:cubicBezTo>
                    <a:cubicBezTo>
                      <a:pt x="3530" y="13596"/>
                      <a:pt x="0" y="10066"/>
                      <a:pt x="0" y="6536"/>
                    </a:cubicBezTo>
                    <a:cubicBezTo>
                      <a:pt x="0" y="3006"/>
                      <a:pt x="3530" y="-524"/>
                      <a:pt x="7648" y="65"/>
                    </a:cubicBezTo>
                    <a:cubicBezTo>
                      <a:pt x="11766" y="65"/>
                      <a:pt x="15296" y="3006"/>
                      <a:pt x="15296" y="7124"/>
                    </a:cubicBezTo>
                    <a:close/>
                  </a:path>
                </a:pathLst>
              </a:custGeom>
              <a:solidFill>
                <a:srgbClr val="FFFFFF">
                  <a:alpha val="40000"/>
                </a:srgbClr>
              </a:solidFill>
              <a:ln w="5879" cap="flat">
                <a:noFill/>
                <a:prstDash val="solid"/>
                <a:miter/>
              </a:ln>
            </p:spPr>
            <p:txBody>
              <a:bodyPr rtlCol="0" anchor="ctr"/>
              <a:lstStyle/>
              <a:p>
                <a:endParaRPr lang="en-US"/>
              </a:p>
            </p:txBody>
          </p:sp>
          <p:sp>
            <p:nvSpPr>
              <p:cNvPr id="381" name="Graphic 4">
                <a:extLst>
                  <a:ext uri="{FF2B5EF4-FFF2-40B4-BE49-F238E27FC236}">
                    <a16:creationId xmlns:a16="http://schemas.microsoft.com/office/drawing/2014/main" id="{7A2A56CE-BF94-4F76-827F-42C8D43744A6}"/>
                  </a:ext>
                </a:extLst>
              </p:cNvPr>
              <p:cNvSpPr/>
              <p:nvPr/>
            </p:nvSpPr>
            <p:spPr>
              <a:xfrm>
                <a:off x="4328382" y="3042364"/>
                <a:ext cx="15296" cy="13660"/>
              </a:xfrm>
              <a:custGeom>
                <a:avLst/>
                <a:gdLst>
                  <a:gd name="connsiteX0" fmla="*/ 15296 w 15296"/>
                  <a:gd name="connsiteY0" fmla="*/ 7124 h 13660"/>
                  <a:gd name="connsiteX1" fmla="*/ 7648 w 15296"/>
                  <a:gd name="connsiteY1" fmla="*/ 13596 h 13660"/>
                  <a:gd name="connsiteX2" fmla="*/ 0 w 15296"/>
                  <a:gd name="connsiteY2" fmla="*/ 6536 h 13660"/>
                  <a:gd name="connsiteX3" fmla="*/ 7648 w 15296"/>
                  <a:gd name="connsiteY3" fmla="*/ 65 h 13660"/>
                  <a:gd name="connsiteX4" fmla="*/ 15296 w 15296"/>
                  <a:gd name="connsiteY4" fmla="*/ 7124 h 13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96" h="13660">
                    <a:moveTo>
                      <a:pt x="15296" y="7124"/>
                    </a:moveTo>
                    <a:cubicBezTo>
                      <a:pt x="15296" y="10654"/>
                      <a:pt x="11766" y="14184"/>
                      <a:pt x="7648" y="13596"/>
                    </a:cubicBezTo>
                    <a:cubicBezTo>
                      <a:pt x="3530" y="13596"/>
                      <a:pt x="0" y="10066"/>
                      <a:pt x="0" y="6536"/>
                    </a:cubicBezTo>
                    <a:cubicBezTo>
                      <a:pt x="0" y="3006"/>
                      <a:pt x="3530" y="-524"/>
                      <a:pt x="7648" y="65"/>
                    </a:cubicBezTo>
                    <a:cubicBezTo>
                      <a:pt x="11766" y="65"/>
                      <a:pt x="15296" y="3006"/>
                      <a:pt x="15296" y="7124"/>
                    </a:cubicBezTo>
                    <a:close/>
                  </a:path>
                </a:pathLst>
              </a:custGeom>
              <a:solidFill>
                <a:srgbClr val="FFFFFF">
                  <a:alpha val="40000"/>
                </a:srgbClr>
              </a:solidFill>
              <a:ln w="5879" cap="flat">
                <a:noFill/>
                <a:prstDash val="solid"/>
                <a:miter/>
              </a:ln>
            </p:spPr>
            <p:txBody>
              <a:bodyPr rtlCol="0" anchor="ctr"/>
              <a:lstStyle/>
              <a:p>
                <a:endParaRPr lang="en-US"/>
              </a:p>
            </p:txBody>
          </p:sp>
          <p:sp>
            <p:nvSpPr>
              <p:cNvPr id="382" name="Graphic 4">
                <a:extLst>
                  <a:ext uri="{FF2B5EF4-FFF2-40B4-BE49-F238E27FC236}">
                    <a16:creationId xmlns:a16="http://schemas.microsoft.com/office/drawing/2014/main" id="{9F2632A7-EB41-4119-B7C8-A5F6A534AE7B}"/>
                  </a:ext>
                </a:extLst>
              </p:cNvPr>
              <p:cNvSpPr/>
              <p:nvPr/>
            </p:nvSpPr>
            <p:spPr>
              <a:xfrm>
                <a:off x="4358974" y="3043017"/>
                <a:ext cx="224733" cy="60595"/>
              </a:xfrm>
              <a:custGeom>
                <a:avLst/>
                <a:gdLst>
                  <a:gd name="connsiteX0" fmla="*/ 224733 w 224733"/>
                  <a:gd name="connsiteY0" fmla="*/ 60596 h 60595"/>
                  <a:gd name="connsiteX1" fmla="*/ 0 w 224733"/>
                  <a:gd name="connsiteY1" fmla="*/ 56477 h 60595"/>
                  <a:gd name="connsiteX2" fmla="*/ 0 w 224733"/>
                  <a:gd name="connsiteY2" fmla="*/ 0 h 60595"/>
                  <a:gd name="connsiteX3" fmla="*/ 224733 w 224733"/>
                  <a:gd name="connsiteY3" fmla="*/ 5295 h 60595"/>
                </a:gdLst>
                <a:ahLst/>
                <a:cxnLst>
                  <a:cxn ang="0">
                    <a:pos x="connsiteX0" y="connsiteY0"/>
                  </a:cxn>
                  <a:cxn ang="0">
                    <a:pos x="connsiteX1" y="connsiteY1"/>
                  </a:cxn>
                  <a:cxn ang="0">
                    <a:pos x="connsiteX2" y="connsiteY2"/>
                  </a:cxn>
                  <a:cxn ang="0">
                    <a:pos x="connsiteX3" y="connsiteY3"/>
                  </a:cxn>
                </a:cxnLst>
                <a:rect l="l" t="t" r="r" b="b"/>
                <a:pathLst>
                  <a:path w="224733" h="60595">
                    <a:moveTo>
                      <a:pt x="224733" y="60596"/>
                    </a:moveTo>
                    <a:lnTo>
                      <a:pt x="0" y="56477"/>
                    </a:lnTo>
                    <a:lnTo>
                      <a:pt x="0" y="0"/>
                    </a:lnTo>
                    <a:lnTo>
                      <a:pt x="224733" y="5295"/>
                    </a:lnTo>
                    <a:close/>
                  </a:path>
                </a:pathLst>
              </a:custGeom>
              <a:solidFill>
                <a:srgbClr val="444B8C"/>
              </a:solidFill>
              <a:ln w="5879" cap="flat">
                <a:noFill/>
                <a:prstDash val="solid"/>
                <a:miter/>
              </a:ln>
            </p:spPr>
            <p:txBody>
              <a:bodyPr rtlCol="0" anchor="ctr"/>
              <a:lstStyle/>
              <a:p>
                <a:endParaRPr lang="en-US"/>
              </a:p>
            </p:txBody>
          </p:sp>
          <p:grpSp>
            <p:nvGrpSpPr>
              <p:cNvPr id="383" name="Graphic 4">
                <a:extLst>
                  <a:ext uri="{FF2B5EF4-FFF2-40B4-BE49-F238E27FC236}">
                    <a16:creationId xmlns:a16="http://schemas.microsoft.com/office/drawing/2014/main" id="{EE73D06C-6208-4074-BD2E-5934820C0575}"/>
                  </a:ext>
                </a:extLst>
              </p:cNvPr>
              <p:cNvGrpSpPr/>
              <p:nvPr/>
            </p:nvGrpSpPr>
            <p:grpSpPr>
              <a:xfrm>
                <a:off x="4374270" y="3050077"/>
                <a:ext cx="195317" cy="49417"/>
                <a:chOff x="4374270" y="3050077"/>
                <a:chExt cx="195317" cy="49417"/>
              </a:xfrm>
              <a:solidFill>
                <a:srgbClr val="FFFFFF"/>
              </a:solidFill>
            </p:grpSpPr>
            <p:sp>
              <p:nvSpPr>
                <p:cNvPr id="384" name="Graphic 4">
                  <a:extLst>
                    <a:ext uri="{FF2B5EF4-FFF2-40B4-BE49-F238E27FC236}">
                      <a16:creationId xmlns:a16="http://schemas.microsoft.com/office/drawing/2014/main" id="{0203484C-C4DD-4E9D-8BEF-541EC127C817}"/>
                    </a:ext>
                  </a:extLst>
                </p:cNvPr>
                <p:cNvSpPr/>
                <p:nvPr/>
              </p:nvSpPr>
              <p:spPr>
                <a:xfrm>
                  <a:off x="4374270" y="3050077"/>
                  <a:ext cx="6471" cy="45888"/>
                </a:xfrm>
                <a:custGeom>
                  <a:avLst/>
                  <a:gdLst>
                    <a:gd name="connsiteX0" fmla="*/ 6472 w 6471"/>
                    <a:gd name="connsiteY0" fmla="*/ 45888 h 45888"/>
                    <a:gd name="connsiteX1" fmla="*/ 0 w 6471"/>
                    <a:gd name="connsiteY1" fmla="*/ 45888 h 45888"/>
                    <a:gd name="connsiteX2" fmla="*/ 0 w 6471"/>
                    <a:gd name="connsiteY2" fmla="*/ 0 h 45888"/>
                    <a:gd name="connsiteX3" fmla="*/ 6472 w 6471"/>
                    <a:gd name="connsiteY3" fmla="*/ 0 h 45888"/>
                  </a:gdLst>
                  <a:ahLst/>
                  <a:cxnLst>
                    <a:cxn ang="0">
                      <a:pos x="connsiteX0" y="connsiteY0"/>
                    </a:cxn>
                    <a:cxn ang="0">
                      <a:pos x="connsiteX1" y="connsiteY1"/>
                    </a:cxn>
                    <a:cxn ang="0">
                      <a:pos x="connsiteX2" y="connsiteY2"/>
                    </a:cxn>
                    <a:cxn ang="0">
                      <a:pos x="connsiteX3" y="connsiteY3"/>
                    </a:cxn>
                  </a:cxnLst>
                  <a:rect l="l" t="t" r="r" b="b"/>
                  <a:pathLst>
                    <a:path w="6471" h="45888">
                      <a:moveTo>
                        <a:pt x="6472" y="45888"/>
                      </a:moveTo>
                      <a:lnTo>
                        <a:pt x="0" y="45888"/>
                      </a:lnTo>
                      <a:lnTo>
                        <a:pt x="0" y="0"/>
                      </a:lnTo>
                      <a:lnTo>
                        <a:pt x="6472" y="0"/>
                      </a:lnTo>
                      <a:close/>
                    </a:path>
                  </a:pathLst>
                </a:custGeom>
                <a:solidFill>
                  <a:srgbClr val="FFFFFF"/>
                </a:solidFill>
                <a:ln w="5879" cap="flat">
                  <a:noFill/>
                  <a:prstDash val="solid"/>
                  <a:miter/>
                </a:ln>
              </p:spPr>
              <p:txBody>
                <a:bodyPr rtlCol="0" anchor="ctr"/>
                <a:lstStyle/>
                <a:p>
                  <a:endParaRPr lang="en-US"/>
                </a:p>
              </p:txBody>
            </p:sp>
            <p:sp>
              <p:nvSpPr>
                <p:cNvPr id="385" name="Graphic 4">
                  <a:extLst>
                    <a:ext uri="{FF2B5EF4-FFF2-40B4-BE49-F238E27FC236}">
                      <a16:creationId xmlns:a16="http://schemas.microsoft.com/office/drawing/2014/main" id="{A0923070-A7B4-4717-8B0F-6B9BE5D12CA2}"/>
                    </a:ext>
                  </a:extLst>
                </p:cNvPr>
                <p:cNvSpPr/>
                <p:nvPr/>
              </p:nvSpPr>
              <p:spPr>
                <a:xfrm>
                  <a:off x="4386036" y="3050077"/>
                  <a:ext cx="7059" cy="45888"/>
                </a:xfrm>
                <a:custGeom>
                  <a:avLst/>
                  <a:gdLst>
                    <a:gd name="connsiteX0" fmla="*/ 7060 w 7059"/>
                    <a:gd name="connsiteY0" fmla="*/ 45888 h 45888"/>
                    <a:gd name="connsiteX1" fmla="*/ 0 w 7059"/>
                    <a:gd name="connsiteY1" fmla="*/ 45888 h 45888"/>
                    <a:gd name="connsiteX2" fmla="*/ 0 w 7059"/>
                    <a:gd name="connsiteY2" fmla="*/ 0 h 45888"/>
                    <a:gd name="connsiteX3" fmla="*/ 7060 w 7059"/>
                    <a:gd name="connsiteY3" fmla="*/ 588 h 45888"/>
                  </a:gdLst>
                  <a:ahLst/>
                  <a:cxnLst>
                    <a:cxn ang="0">
                      <a:pos x="connsiteX0" y="connsiteY0"/>
                    </a:cxn>
                    <a:cxn ang="0">
                      <a:pos x="connsiteX1" y="connsiteY1"/>
                    </a:cxn>
                    <a:cxn ang="0">
                      <a:pos x="connsiteX2" y="connsiteY2"/>
                    </a:cxn>
                    <a:cxn ang="0">
                      <a:pos x="connsiteX3" y="connsiteY3"/>
                    </a:cxn>
                  </a:cxnLst>
                  <a:rect l="l" t="t" r="r" b="b"/>
                  <a:pathLst>
                    <a:path w="7059" h="45888">
                      <a:moveTo>
                        <a:pt x="7060" y="45888"/>
                      </a:moveTo>
                      <a:lnTo>
                        <a:pt x="0" y="45888"/>
                      </a:lnTo>
                      <a:lnTo>
                        <a:pt x="0" y="0"/>
                      </a:lnTo>
                      <a:lnTo>
                        <a:pt x="7060" y="588"/>
                      </a:lnTo>
                      <a:close/>
                    </a:path>
                  </a:pathLst>
                </a:custGeom>
                <a:solidFill>
                  <a:srgbClr val="FFFFFF"/>
                </a:solidFill>
                <a:ln w="5879" cap="flat">
                  <a:noFill/>
                  <a:prstDash val="solid"/>
                  <a:miter/>
                </a:ln>
              </p:spPr>
              <p:txBody>
                <a:bodyPr rtlCol="0" anchor="ctr"/>
                <a:lstStyle/>
                <a:p>
                  <a:endParaRPr lang="en-US"/>
                </a:p>
              </p:txBody>
            </p:sp>
            <p:sp>
              <p:nvSpPr>
                <p:cNvPr id="386" name="Graphic 4">
                  <a:extLst>
                    <a:ext uri="{FF2B5EF4-FFF2-40B4-BE49-F238E27FC236}">
                      <a16:creationId xmlns:a16="http://schemas.microsoft.com/office/drawing/2014/main" id="{C69BB1F8-52CC-44B9-9C28-BE4F59D8F74A}"/>
                    </a:ext>
                  </a:extLst>
                </p:cNvPr>
                <p:cNvSpPr/>
                <p:nvPr/>
              </p:nvSpPr>
              <p:spPr>
                <a:xfrm>
                  <a:off x="4398391" y="3050665"/>
                  <a:ext cx="6471" cy="45887"/>
                </a:xfrm>
                <a:custGeom>
                  <a:avLst/>
                  <a:gdLst>
                    <a:gd name="connsiteX0" fmla="*/ 6471 w 6471"/>
                    <a:gd name="connsiteY0" fmla="*/ 45888 h 45887"/>
                    <a:gd name="connsiteX1" fmla="*/ 0 w 6471"/>
                    <a:gd name="connsiteY1" fmla="*/ 45888 h 45887"/>
                    <a:gd name="connsiteX2" fmla="*/ 0 w 6471"/>
                    <a:gd name="connsiteY2" fmla="*/ 0 h 45887"/>
                    <a:gd name="connsiteX3" fmla="*/ 6471 w 6471"/>
                    <a:gd name="connsiteY3" fmla="*/ 0 h 45887"/>
                  </a:gdLst>
                  <a:ahLst/>
                  <a:cxnLst>
                    <a:cxn ang="0">
                      <a:pos x="connsiteX0" y="connsiteY0"/>
                    </a:cxn>
                    <a:cxn ang="0">
                      <a:pos x="connsiteX1" y="connsiteY1"/>
                    </a:cxn>
                    <a:cxn ang="0">
                      <a:pos x="connsiteX2" y="connsiteY2"/>
                    </a:cxn>
                    <a:cxn ang="0">
                      <a:pos x="connsiteX3" y="connsiteY3"/>
                    </a:cxn>
                  </a:cxnLst>
                  <a:rect l="l" t="t" r="r" b="b"/>
                  <a:pathLst>
                    <a:path w="6471" h="45887">
                      <a:moveTo>
                        <a:pt x="6471" y="45888"/>
                      </a:moveTo>
                      <a:lnTo>
                        <a:pt x="0" y="45888"/>
                      </a:lnTo>
                      <a:lnTo>
                        <a:pt x="0" y="0"/>
                      </a:lnTo>
                      <a:lnTo>
                        <a:pt x="6471" y="0"/>
                      </a:lnTo>
                      <a:close/>
                    </a:path>
                  </a:pathLst>
                </a:custGeom>
                <a:solidFill>
                  <a:srgbClr val="FFFFFF"/>
                </a:solidFill>
                <a:ln w="5879" cap="flat">
                  <a:noFill/>
                  <a:prstDash val="solid"/>
                  <a:miter/>
                </a:ln>
              </p:spPr>
              <p:txBody>
                <a:bodyPr rtlCol="0" anchor="ctr"/>
                <a:lstStyle/>
                <a:p>
                  <a:endParaRPr lang="en-US"/>
                </a:p>
              </p:txBody>
            </p:sp>
            <p:sp>
              <p:nvSpPr>
                <p:cNvPr id="387" name="Graphic 4">
                  <a:extLst>
                    <a:ext uri="{FF2B5EF4-FFF2-40B4-BE49-F238E27FC236}">
                      <a16:creationId xmlns:a16="http://schemas.microsoft.com/office/drawing/2014/main" id="{D2A85895-439E-4BCC-AECC-A6C2A73E69FA}"/>
                    </a:ext>
                  </a:extLst>
                </p:cNvPr>
                <p:cNvSpPr/>
                <p:nvPr/>
              </p:nvSpPr>
              <p:spPr>
                <a:xfrm>
                  <a:off x="4410157" y="3050665"/>
                  <a:ext cx="7059" cy="45887"/>
                </a:xfrm>
                <a:custGeom>
                  <a:avLst/>
                  <a:gdLst>
                    <a:gd name="connsiteX0" fmla="*/ 7060 w 7059"/>
                    <a:gd name="connsiteY0" fmla="*/ 45888 h 45887"/>
                    <a:gd name="connsiteX1" fmla="*/ 0 w 7059"/>
                    <a:gd name="connsiteY1" fmla="*/ 45888 h 45887"/>
                    <a:gd name="connsiteX2" fmla="*/ 0 w 7059"/>
                    <a:gd name="connsiteY2" fmla="*/ 0 h 45887"/>
                    <a:gd name="connsiteX3" fmla="*/ 7060 w 7059"/>
                    <a:gd name="connsiteY3" fmla="*/ 588 h 45887"/>
                  </a:gdLst>
                  <a:ahLst/>
                  <a:cxnLst>
                    <a:cxn ang="0">
                      <a:pos x="connsiteX0" y="connsiteY0"/>
                    </a:cxn>
                    <a:cxn ang="0">
                      <a:pos x="connsiteX1" y="connsiteY1"/>
                    </a:cxn>
                    <a:cxn ang="0">
                      <a:pos x="connsiteX2" y="connsiteY2"/>
                    </a:cxn>
                    <a:cxn ang="0">
                      <a:pos x="connsiteX3" y="connsiteY3"/>
                    </a:cxn>
                  </a:cxnLst>
                  <a:rect l="l" t="t" r="r" b="b"/>
                  <a:pathLst>
                    <a:path w="7059" h="45887">
                      <a:moveTo>
                        <a:pt x="7060" y="45888"/>
                      </a:moveTo>
                      <a:lnTo>
                        <a:pt x="0" y="45888"/>
                      </a:lnTo>
                      <a:lnTo>
                        <a:pt x="0" y="0"/>
                      </a:lnTo>
                      <a:lnTo>
                        <a:pt x="7060" y="588"/>
                      </a:lnTo>
                      <a:close/>
                    </a:path>
                  </a:pathLst>
                </a:custGeom>
                <a:solidFill>
                  <a:srgbClr val="FFFFFF"/>
                </a:solidFill>
                <a:ln w="5879" cap="flat">
                  <a:noFill/>
                  <a:prstDash val="solid"/>
                  <a:miter/>
                </a:ln>
              </p:spPr>
              <p:txBody>
                <a:bodyPr rtlCol="0" anchor="ctr"/>
                <a:lstStyle/>
                <a:p>
                  <a:endParaRPr lang="en-US"/>
                </a:p>
              </p:txBody>
            </p:sp>
            <p:sp>
              <p:nvSpPr>
                <p:cNvPr id="388" name="Graphic 4">
                  <a:extLst>
                    <a:ext uri="{FF2B5EF4-FFF2-40B4-BE49-F238E27FC236}">
                      <a16:creationId xmlns:a16="http://schemas.microsoft.com/office/drawing/2014/main" id="{2135AB59-3497-45FE-B9E3-39ED5782D522}"/>
                    </a:ext>
                  </a:extLst>
                </p:cNvPr>
                <p:cNvSpPr/>
                <p:nvPr/>
              </p:nvSpPr>
              <p:spPr>
                <a:xfrm>
                  <a:off x="4421923" y="3051253"/>
                  <a:ext cx="7059" cy="45887"/>
                </a:xfrm>
                <a:custGeom>
                  <a:avLst/>
                  <a:gdLst>
                    <a:gd name="connsiteX0" fmla="*/ 7060 w 7059"/>
                    <a:gd name="connsiteY0" fmla="*/ 45888 h 45887"/>
                    <a:gd name="connsiteX1" fmla="*/ 0 w 7059"/>
                    <a:gd name="connsiteY1" fmla="*/ 45300 h 45887"/>
                    <a:gd name="connsiteX2" fmla="*/ 0 w 7059"/>
                    <a:gd name="connsiteY2" fmla="*/ 0 h 45887"/>
                    <a:gd name="connsiteX3" fmla="*/ 7060 w 7059"/>
                    <a:gd name="connsiteY3" fmla="*/ 0 h 45887"/>
                  </a:gdLst>
                  <a:ahLst/>
                  <a:cxnLst>
                    <a:cxn ang="0">
                      <a:pos x="connsiteX0" y="connsiteY0"/>
                    </a:cxn>
                    <a:cxn ang="0">
                      <a:pos x="connsiteX1" y="connsiteY1"/>
                    </a:cxn>
                    <a:cxn ang="0">
                      <a:pos x="connsiteX2" y="connsiteY2"/>
                    </a:cxn>
                    <a:cxn ang="0">
                      <a:pos x="connsiteX3" y="connsiteY3"/>
                    </a:cxn>
                  </a:cxnLst>
                  <a:rect l="l" t="t" r="r" b="b"/>
                  <a:pathLst>
                    <a:path w="7059" h="45887">
                      <a:moveTo>
                        <a:pt x="7060" y="45888"/>
                      </a:moveTo>
                      <a:lnTo>
                        <a:pt x="0" y="45300"/>
                      </a:lnTo>
                      <a:lnTo>
                        <a:pt x="0" y="0"/>
                      </a:lnTo>
                      <a:lnTo>
                        <a:pt x="7060" y="0"/>
                      </a:lnTo>
                      <a:close/>
                    </a:path>
                  </a:pathLst>
                </a:custGeom>
                <a:solidFill>
                  <a:srgbClr val="FFFFFF"/>
                </a:solidFill>
                <a:ln w="5879" cap="flat">
                  <a:noFill/>
                  <a:prstDash val="solid"/>
                  <a:miter/>
                </a:ln>
              </p:spPr>
              <p:txBody>
                <a:bodyPr rtlCol="0" anchor="ctr"/>
                <a:lstStyle/>
                <a:p>
                  <a:endParaRPr lang="en-US"/>
                </a:p>
              </p:txBody>
            </p:sp>
            <p:sp>
              <p:nvSpPr>
                <p:cNvPr id="389" name="Graphic 4">
                  <a:extLst>
                    <a:ext uri="{FF2B5EF4-FFF2-40B4-BE49-F238E27FC236}">
                      <a16:creationId xmlns:a16="http://schemas.microsoft.com/office/drawing/2014/main" id="{6B478398-2778-4A01-ADF8-64001628935E}"/>
                    </a:ext>
                  </a:extLst>
                </p:cNvPr>
                <p:cNvSpPr/>
                <p:nvPr/>
              </p:nvSpPr>
              <p:spPr>
                <a:xfrm>
                  <a:off x="4434277" y="3051253"/>
                  <a:ext cx="6471" cy="45887"/>
                </a:xfrm>
                <a:custGeom>
                  <a:avLst/>
                  <a:gdLst>
                    <a:gd name="connsiteX0" fmla="*/ 6472 w 6471"/>
                    <a:gd name="connsiteY0" fmla="*/ 45888 h 45887"/>
                    <a:gd name="connsiteX1" fmla="*/ 0 w 6471"/>
                    <a:gd name="connsiteY1" fmla="*/ 45888 h 45887"/>
                    <a:gd name="connsiteX2" fmla="*/ 0 w 6471"/>
                    <a:gd name="connsiteY2" fmla="*/ 0 h 45887"/>
                    <a:gd name="connsiteX3" fmla="*/ 6472 w 6471"/>
                    <a:gd name="connsiteY3" fmla="*/ 588 h 45887"/>
                  </a:gdLst>
                  <a:ahLst/>
                  <a:cxnLst>
                    <a:cxn ang="0">
                      <a:pos x="connsiteX0" y="connsiteY0"/>
                    </a:cxn>
                    <a:cxn ang="0">
                      <a:pos x="connsiteX1" y="connsiteY1"/>
                    </a:cxn>
                    <a:cxn ang="0">
                      <a:pos x="connsiteX2" y="connsiteY2"/>
                    </a:cxn>
                    <a:cxn ang="0">
                      <a:pos x="connsiteX3" y="connsiteY3"/>
                    </a:cxn>
                  </a:cxnLst>
                  <a:rect l="l" t="t" r="r" b="b"/>
                  <a:pathLst>
                    <a:path w="6471" h="45887">
                      <a:moveTo>
                        <a:pt x="6472" y="45888"/>
                      </a:moveTo>
                      <a:lnTo>
                        <a:pt x="0" y="45888"/>
                      </a:lnTo>
                      <a:lnTo>
                        <a:pt x="0" y="0"/>
                      </a:lnTo>
                      <a:lnTo>
                        <a:pt x="6472" y="588"/>
                      </a:lnTo>
                      <a:close/>
                    </a:path>
                  </a:pathLst>
                </a:custGeom>
                <a:solidFill>
                  <a:srgbClr val="FFFFFF"/>
                </a:solidFill>
                <a:ln w="5879" cap="flat">
                  <a:noFill/>
                  <a:prstDash val="solid"/>
                  <a:miter/>
                </a:ln>
              </p:spPr>
              <p:txBody>
                <a:bodyPr rtlCol="0" anchor="ctr"/>
                <a:lstStyle/>
                <a:p>
                  <a:endParaRPr lang="en-US"/>
                </a:p>
              </p:txBody>
            </p:sp>
            <p:sp>
              <p:nvSpPr>
                <p:cNvPr id="390" name="Graphic 4">
                  <a:extLst>
                    <a:ext uri="{FF2B5EF4-FFF2-40B4-BE49-F238E27FC236}">
                      <a16:creationId xmlns:a16="http://schemas.microsoft.com/office/drawing/2014/main" id="{07C9694E-24C8-4A79-A9AE-9D3504A9EC2E}"/>
                    </a:ext>
                  </a:extLst>
                </p:cNvPr>
                <p:cNvSpPr/>
                <p:nvPr/>
              </p:nvSpPr>
              <p:spPr>
                <a:xfrm>
                  <a:off x="4446044" y="3051842"/>
                  <a:ext cx="6471" cy="45299"/>
                </a:xfrm>
                <a:custGeom>
                  <a:avLst/>
                  <a:gdLst>
                    <a:gd name="connsiteX0" fmla="*/ 6472 w 6471"/>
                    <a:gd name="connsiteY0" fmla="*/ 45300 h 45299"/>
                    <a:gd name="connsiteX1" fmla="*/ 0 w 6471"/>
                    <a:gd name="connsiteY1" fmla="*/ 45300 h 45299"/>
                    <a:gd name="connsiteX2" fmla="*/ 0 w 6471"/>
                    <a:gd name="connsiteY2" fmla="*/ 0 h 45299"/>
                    <a:gd name="connsiteX3" fmla="*/ 6472 w 6471"/>
                    <a:gd name="connsiteY3" fmla="*/ 0 h 45299"/>
                  </a:gdLst>
                  <a:ahLst/>
                  <a:cxnLst>
                    <a:cxn ang="0">
                      <a:pos x="connsiteX0" y="connsiteY0"/>
                    </a:cxn>
                    <a:cxn ang="0">
                      <a:pos x="connsiteX1" y="connsiteY1"/>
                    </a:cxn>
                    <a:cxn ang="0">
                      <a:pos x="connsiteX2" y="connsiteY2"/>
                    </a:cxn>
                    <a:cxn ang="0">
                      <a:pos x="connsiteX3" y="connsiteY3"/>
                    </a:cxn>
                  </a:cxnLst>
                  <a:rect l="l" t="t" r="r" b="b"/>
                  <a:pathLst>
                    <a:path w="6471" h="45299">
                      <a:moveTo>
                        <a:pt x="6472" y="45300"/>
                      </a:moveTo>
                      <a:lnTo>
                        <a:pt x="0" y="45300"/>
                      </a:lnTo>
                      <a:lnTo>
                        <a:pt x="0" y="0"/>
                      </a:lnTo>
                      <a:lnTo>
                        <a:pt x="6472" y="0"/>
                      </a:lnTo>
                      <a:close/>
                    </a:path>
                  </a:pathLst>
                </a:custGeom>
                <a:solidFill>
                  <a:srgbClr val="FFFFFF"/>
                </a:solidFill>
                <a:ln w="5879" cap="flat">
                  <a:noFill/>
                  <a:prstDash val="solid"/>
                  <a:miter/>
                </a:ln>
              </p:spPr>
              <p:txBody>
                <a:bodyPr rtlCol="0" anchor="ctr"/>
                <a:lstStyle/>
                <a:p>
                  <a:endParaRPr lang="en-US"/>
                </a:p>
              </p:txBody>
            </p:sp>
            <p:sp>
              <p:nvSpPr>
                <p:cNvPr id="391" name="Graphic 4">
                  <a:extLst>
                    <a:ext uri="{FF2B5EF4-FFF2-40B4-BE49-F238E27FC236}">
                      <a16:creationId xmlns:a16="http://schemas.microsoft.com/office/drawing/2014/main" id="{45731134-9E44-4470-83B6-0F2E1E8F2C5A}"/>
                    </a:ext>
                  </a:extLst>
                </p:cNvPr>
                <p:cNvSpPr/>
                <p:nvPr/>
              </p:nvSpPr>
              <p:spPr>
                <a:xfrm>
                  <a:off x="4457810" y="3051842"/>
                  <a:ext cx="6471" cy="45887"/>
                </a:xfrm>
                <a:custGeom>
                  <a:avLst/>
                  <a:gdLst>
                    <a:gd name="connsiteX0" fmla="*/ 6472 w 6471"/>
                    <a:gd name="connsiteY0" fmla="*/ 45888 h 45887"/>
                    <a:gd name="connsiteX1" fmla="*/ 0 w 6471"/>
                    <a:gd name="connsiteY1" fmla="*/ 45300 h 45887"/>
                    <a:gd name="connsiteX2" fmla="*/ 0 w 6471"/>
                    <a:gd name="connsiteY2" fmla="*/ 0 h 45887"/>
                    <a:gd name="connsiteX3" fmla="*/ 6472 w 6471"/>
                    <a:gd name="connsiteY3" fmla="*/ 588 h 45887"/>
                  </a:gdLst>
                  <a:ahLst/>
                  <a:cxnLst>
                    <a:cxn ang="0">
                      <a:pos x="connsiteX0" y="connsiteY0"/>
                    </a:cxn>
                    <a:cxn ang="0">
                      <a:pos x="connsiteX1" y="connsiteY1"/>
                    </a:cxn>
                    <a:cxn ang="0">
                      <a:pos x="connsiteX2" y="connsiteY2"/>
                    </a:cxn>
                    <a:cxn ang="0">
                      <a:pos x="connsiteX3" y="connsiteY3"/>
                    </a:cxn>
                  </a:cxnLst>
                  <a:rect l="l" t="t" r="r" b="b"/>
                  <a:pathLst>
                    <a:path w="6471" h="45887">
                      <a:moveTo>
                        <a:pt x="6472" y="45888"/>
                      </a:moveTo>
                      <a:lnTo>
                        <a:pt x="0" y="45300"/>
                      </a:lnTo>
                      <a:lnTo>
                        <a:pt x="0" y="0"/>
                      </a:lnTo>
                      <a:lnTo>
                        <a:pt x="6472" y="588"/>
                      </a:lnTo>
                      <a:close/>
                    </a:path>
                  </a:pathLst>
                </a:custGeom>
                <a:solidFill>
                  <a:srgbClr val="FFFFFF"/>
                </a:solidFill>
                <a:ln w="5879" cap="flat">
                  <a:noFill/>
                  <a:prstDash val="solid"/>
                  <a:miter/>
                </a:ln>
              </p:spPr>
              <p:txBody>
                <a:bodyPr rtlCol="0" anchor="ctr"/>
                <a:lstStyle/>
                <a:p>
                  <a:endParaRPr lang="en-US"/>
                </a:p>
              </p:txBody>
            </p:sp>
            <p:sp>
              <p:nvSpPr>
                <p:cNvPr id="392" name="Graphic 4">
                  <a:extLst>
                    <a:ext uri="{FF2B5EF4-FFF2-40B4-BE49-F238E27FC236}">
                      <a16:creationId xmlns:a16="http://schemas.microsoft.com/office/drawing/2014/main" id="{412D7ADA-0E85-4E81-A7D4-57934FB0AED4}"/>
                    </a:ext>
                  </a:extLst>
                </p:cNvPr>
                <p:cNvSpPr/>
                <p:nvPr/>
              </p:nvSpPr>
              <p:spPr>
                <a:xfrm>
                  <a:off x="4469576" y="3052430"/>
                  <a:ext cx="6471" cy="45299"/>
                </a:xfrm>
                <a:custGeom>
                  <a:avLst/>
                  <a:gdLst>
                    <a:gd name="connsiteX0" fmla="*/ 6472 w 6471"/>
                    <a:gd name="connsiteY0" fmla="*/ 45300 h 45299"/>
                    <a:gd name="connsiteX1" fmla="*/ 0 w 6471"/>
                    <a:gd name="connsiteY1" fmla="*/ 45300 h 45299"/>
                    <a:gd name="connsiteX2" fmla="*/ 0 w 6471"/>
                    <a:gd name="connsiteY2" fmla="*/ 0 h 45299"/>
                    <a:gd name="connsiteX3" fmla="*/ 6472 w 6471"/>
                    <a:gd name="connsiteY3" fmla="*/ 0 h 45299"/>
                  </a:gdLst>
                  <a:ahLst/>
                  <a:cxnLst>
                    <a:cxn ang="0">
                      <a:pos x="connsiteX0" y="connsiteY0"/>
                    </a:cxn>
                    <a:cxn ang="0">
                      <a:pos x="connsiteX1" y="connsiteY1"/>
                    </a:cxn>
                    <a:cxn ang="0">
                      <a:pos x="connsiteX2" y="connsiteY2"/>
                    </a:cxn>
                    <a:cxn ang="0">
                      <a:pos x="connsiteX3" y="connsiteY3"/>
                    </a:cxn>
                  </a:cxnLst>
                  <a:rect l="l" t="t" r="r" b="b"/>
                  <a:pathLst>
                    <a:path w="6471" h="45299">
                      <a:moveTo>
                        <a:pt x="6472" y="45300"/>
                      </a:moveTo>
                      <a:lnTo>
                        <a:pt x="0" y="45300"/>
                      </a:lnTo>
                      <a:lnTo>
                        <a:pt x="0" y="0"/>
                      </a:lnTo>
                      <a:lnTo>
                        <a:pt x="6472" y="0"/>
                      </a:lnTo>
                      <a:close/>
                    </a:path>
                  </a:pathLst>
                </a:custGeom>
                <a:solidFill>
                  <a:srgbClr val="FFFFFF"/>
                </a:solidFill>
                <a:ln w="5879" cap="flat">
                  <a:noFill/>
                  <a:prstDash val="solid"/>
                  <a:miter/>
                </a:ln>
              </p:spPr>
              <p:txBody>
                <a:bodyPr rtlCol="0" anchor="ctr"/>
                <a:lstStyle/>
                <a:p>
                  <a:endParaRPr lang="en-US"/>
                </a:p>
              </p:txBody>
            </p:sp>
            <p:sp>
              <p:nvSpPr>
                <p:cNvPr id="393" name="Graphic 4">
                  <a:extLst>
                    <a:ext uri="{FF2B5EF4-FFF2-40B4-BE49-F238E27FC236}">
                      <a16:creationId xmlns:a16="http://schemas.microsoft.com/office/drawing/2014/main" id="{653BAB98-2AB0-4C7E-9382-3C81E69BFBF4}"/>
                    </a:ext>
                  </a:extLst>
                </p:cNvPr>
                <p:cNvSpPr/>
                <p:nvPr/>
              </p:nvSpPr>
              <p:spPr>
                <a:xfrm>
                  <a:off x="4481342" y="3052430"/>
                  <a:ext cx="6471" cy="45299"/>
                </a:xfrm>
                <a:custGeom>
                  <a:avLst/>
                  <a:gdLst>
                    <a:gd name="connsiteX0" fmla="*/ 6472 w 6471"/>
                    <a:gd name="connsiteY0" fmla="*/ 45300 h 45299"/>
                    <a:gd name="connsiteX1" fmla="*/ 0 w 6471"/>
                    <a:gd name="connsiteY1" fmla="*/ 45300 h 45299"/>
                    <a:gd name="connsiteX2" fmla="*/ 0 w 6471"/>
                    <a:gd name="connsiteY2" fmla="*/ 0 h 45299"/>
                    <a:gd name="connsiteX3" fmla="*/ 6472 w 6471"/>
                    <a:gd name="connsiteY3" fmla="*/ 588 h 45299"/>
                  </a:gdLst>
                  <a:ahLst/>
                  <a:cxnLst>
                    <a:cxn ang="0">
                      <a:pos x="connsiteX0" y="connsiteY0"/>
                    </a:cxn>
                    <a:cxn ang="0">
                      <a:pos x="connsiteX1" y="connsiteY1"/>
                    </a:cxn>
                    <a:cxn ang="0">
                      <a:pos x="connsiteX2" y="connsiteY2"/>
                    </a:cxn>
                    <a:cxn ang="0">
                      <a:pos x="connsiteX3" y="connsiteY3"/>
                    </a:cxn>
                  </a:cxnLst>
                  <a:rect l="l" t="t" r="r" b="b"/>
                  <a:pathLst>
                    <a:path w="6471" h="45299">
                      <a:moveTo>
                        <a:pt x="6472" y="45300"/>
                      </a:moveTo>
                      <a:lnTo>
                        <a:pt x="0" y="45300"/>
                      </a:lnTo>
                      <a:lnTo>
                        <a:pt x="0" y="0"/>
                      </a:lnTo>
                      <a:lnTo>
                        <a:pt x="6472" y="588"/>
                      </a:lnTo>
                      <a:close/>
                    </a:path>
                  </a:pathLst>
                </a:custGeom>
                <a:solidFill>
                  <a:srgbClr val="FFFFFF"/>
                </a:solidFill>
                <a:ln w="5879" cap="flat">
                  <a:noFill/>
                  <a:prstDash val="solid"/>
                  <a:miter/>
                </a:ln>
              </p:spPr>
              <p:txBody>
                <a:bodyPr rtlCol="0" anchor="ctr"/>
                <a:lstStyle/>
                <a:p>
                  <a:endParaRPr lang="en-US"/>
                </a:p>
              </p:txBody>
            </p:sp>
            <p:sp>
              <p:nvSpPr>
                <p:cNvPr id="394" name="Graphic 4">
                  <a:extLst>
                    <a:ext uri="{FF2B5EF4-FFF2-40B4-BE49-F238E27FC236}">
                      <a16:creationId xmlns:a16="http://schemas.microsoft.com/office/drawing/2014/main" id="{31FAA6C1-7B71-4877-B295-78E5917F28D5}"/>
                    </a:ext>
                  </a:extLst>
                </p:cNvPr>
                <p:cNvSpPr/>
                <p:nvPr/>
              </p:nvSpPr>
              <p:spPr>
                <a:xfrm>
                  <a:off x="4493108" y="3053018"/>
                  <a:ext cx="6471" cy="45299"/>
                </a:xfrm>
                <a:custGeom>
                  <a:avLst/>
                  <a:gdLst>
                    <a:gd name="connsiteX0" fmla="*/ 6472 w 6471"/>
                    <a:gd name="connsiteY0" fmla="*/ 45300 h 45299"/>
                    <a:gd name="connsiteX1" fmla="*/ 0 w 6471"/>
                    <a:gd name="connsiteY1" fmla="*/ 45300 h 45299"/>
                    <a:gd name="connsiteX2" fmla="*/ 0 w 6471"/>
                    <a:gd name="connsiteY2" fmla="*/ 0 h 45299"/>
                    <a:gd name="connsiteX3" fmla="*/ 6472 w 6471"/>
                    <a:gd name="connsiteY3" fmla="*/ 0 h 45299"/>
                  </a:gdLst>
                  <a:ahLst/>
                  <a:cxnLst>
                    <a:cxn ang="0">
                      <a:pos x="connsiteX0" y="connsiteY0"/>
                    </a:cxn>
                    <a:cxn ang="0">
                      <a:pos x="connsiteX1" y="connsiteY1"/>
                    </a:cxn>
                    <a:cxn ang="0">
                      <a:pos x="connsiteX2" y="connsiteY2"/>
                    </a:cxn>
                    <a:cxn ang="0">
                      <a:pos x="connsiteX3" y="connsiteY3"/>
                    </a:cxn>
                  </a:cxnLst>
                  <a:rect l="l" t="t" r="r" b="b"/>
                  <a:pathLst>
                    <a:path w="6471" h="45299">
                      <a:moveTo>
                        <a:pt x="6472" y="45300"/>
                      </a:moveTo>
                      <a:lnTo>
                        <a:pt x="0" y="45300"/>
                      </a:lnTo>
                      <a:lnTo>
                        <a:pt x="0" y="0"/>
                      </a:lnTo>
                      <a:lnTo>
                        <a:pt x="6472" y="0"/>
                      </a:lnTo>
                      <a:close/>
                    </a:path>
                  </a:pathLst>
                </a:custGeom>
                <a:solidFill>
                  <a:srgbClr val="FFFFFF"/>
                </a:solidFill>
                <a:ln w="5879" cap="flat">
                  <a:noFill/>
                  <a:prstDash val="solid"/>
                  <a:miter/>
                </a:ln>
              </p:spPr>
              <p:txBody>
                <a:bodyPr rtlCol="0" anchor="ctr"/>
                <a:lstStyle/>
                <a:p>
                  <a:endParaRPr lang="en-US"/>
                </a:p>
              </p:txBody>
            </p:sp>
            <p:sp>
              <p:nvSpPr>
                <p:cNvPr id="395" name="Graphic 4">
                  <a:extLst>
                    <a:ext uri="{FF2B5EF4-FFF2-40B4-BE49-F238E27FC236}">
                      <a16:creationId xmlns:a16="http://schemas.microsoft.com/office/drawing/2014/main" id="{A3A2531E-9480-45B5-886A-6656EACEAF1D}"/>
                    </a:ext>
                  </a:extLst>
                </p:cNvPr>
                <p:cNvSpPr/>
                <p:nvPr/>
              </p:nvSpPr>
              <p:spPr>
                <a:xfrm>
                  <a:off x="4504874" y="3053018"/>
                  <a:ext cx="6471" cy="45299"/>
                </a:xfrm>
                <a:custGeom>
                  <a:avLst/>
                  <a:gdLst>
                    <a:gd name="connsiteX0" fmla="*/ 6472 w 6471"/>
                    <a:gd name="connsiteY0" fmla="*/ 45300 h 45299"/>
                    <a:gd name="connsiteX1" fmla="*/ 0 w 6471"/>
                    <a:gd name="connsiteY1" fmla="*/ 45300 h 45299"/>
                    <a:gd name="connsiteX2" fmla="*/ 0 w 6471"/>
                    <a:gd name="connsiteY2" fmla="*/ 0 h 45299"/>
                    <a:gd name="connsiteX3" fmla="*/ 6472 w 6471"/>
                    <a:gd name="connsiteY3" fmla="*/ 588 h 45299"/>
                  </a:gdLst>
                  <a:ahLst/>
                  <a:cxnLst>
                    <a:cxn ang="0">
                      <a:pos x="connsiteX0" y="connsiteY0"/>
                    </a:cxn>
                    <a:cxn ang="0">
                      <a:pos x="connsiteX1" y="connsiteY1"/>
                    </a:cxn>
                    <a:cxn ang="0">
                      <a:pos x="connsiteX2" y="connsiteY2"/>
                    </a:cxn>
                    <a:cxn ang="0">
                      <a:pos x="connsiteX3" y="connsiteY3"/>
                    </a:cxn>
                  </a:cxnLst>
                  <a:rect l="l" t="t" r="r" b="b"/>
                  <a:pathLst>
                    <a:path w="6471" h="45299">
                      <a:moveTo>
                        <a:pt x="6472" y="45300"/>
                      </a:moveTo>
                      <a:lnTo>
                        <a:pt x="0" y="45300"/>
                      </a:lnTo>
                      <a:lnTo>
                        <a:pt x="0" y="0"/>
                      </a:lnTo>
                      <a:lnTo>
                        <a:pt x="6472" y="588"/>
                      </a:lnTo>
                      <a:close/>
                    </a:path>
                  </a:pathLst>
                </a:custGeom>
                <a:solidFill>
                  <a:srgbClr val="FFFFFF"/>
                </a:solidFill>
                <a:ln w="5879" cap="flat">
                  <a:noFill/>
                  <a:prstDash val="solid"/>
                  <a:miter/>
                </a:ln>
              </p:spPr>
              <p:txBody>
                <a:bodyPr rtlCol="0" anchor="ctr"/>
                <a:lstStyle/>
                <a:p>
                  <a:endParaRPr lang="en-US"/>
                </a:p>
              </p:txBody>
            </p:sp>
            <p:sp>
              <p:nvSpPr>
                <p:cNvPr id="396" name="Graphic 4">
                  <a:extLst>
                    <a:ext uri="{FF2B5EF4-FFF2-40B4-BE49-F238E27FC236}">
                      <a16:creationId xmlns:a16="http://schemas.microsoft.com/office/drawing/2014/main" id="{E7A4F3FB-DC61-4FBC-99E6-9D662C17DFAB}"/>
                    </a:ext>
                  </a:extLst>
                </p:cNvPr>
                <p:cNvSpPr/>
                <p:nvPr/>
              </p:nvSpPr>
              <p:spPr>
                <a:xfrm>
                  <a:off x="4516640" y="3053606"/>
                  <a:ext cx="6471" cy="44711"/>
                </a:xfrm>
                <a:custGeom>
                  <a:avLst/>
                  <a:gdLst>
                    <a:gd name="connsiteX0" fmla="*/ 6472 w 6471"/>
                    <a:gd name="connsiteY0" fmla="*/ 44711 h 44711"/>
                    <a:gd name="connsiteX1" fmla="*/ 0 w 6471"/>
                    <a:gd name="connsiteY1" fmla="*/ 44711 h 44711"/>
                    <a:gd name="connsiteX2" fmla="*/ 0 w 6471"/>
                    <a:gd name="connsiteY2" fmla="*/ 0 h 44711"/>
                    <a:gd name="connsiteX3" fmla="*/ 6472 w 6471"/>
                    <a:gd name="connsiteY3" fmla="*/ 0 h 44711"/>
                  </a:gdLst>
                  <a:ahLst/>
                  <a:cxnLst>
                    <a:cxn ang="0">
                      <a:pos x="connsiteX0" y="connsiteY0"/>
                    </a:cxn>
                    <a:cxn ang="0">
                      <a:pos x="connsiteX1" y="connsiteY1"/>
                    </a:cxn>
                    <a:cxn ang="0">
                      <a:pos x="connsiteX2" y="connsiteY2"/>
                    </a:cxn>
                    <a:cxn ang="0">
                      <a:pos x="connsiteX3" y="connsiteY3"/>
                    </a:cxn>
                  </a:cxnLst>
                  <a:rect l="l" t="t" r="r" b="b"/>
                  <a:pathLst>
                    <a:path w="6471" h="44711">
                      <a:moveTo>
                        <a:pt x="6472" y="44711"/>
                      </a:moveTo>
                      <a:lnTo>
                        <a:pt x="0" y="44711"/>
                      </a:lnTo>
                      <a:lnTo>
                        <a:pt x="0" y="0"/>
                      </a:lnTo>
                      <a:lnTo>
                        <a:pt x="6472" y="0"/>
                      </a:lnTo>
                      <a:close/>
                    </a:path>
                  </a:pathLst>
                </a:custGeom>
                <a:solidFill>
                  <a:srgbClr val="FFFFFF"/>
                </a:solidFill>
                <a:ln w="5879" cap="flat">
                  <a:noFill/>
                  <a:prstDash val="solid"/>
                  <a:miter/>
                </a:ln>
              </p:spPr>
              <p:txBody>
                <a:bodyPr rtlCol="0" anchor="ctr"/>
                <a:lstStyle/>
                <a:p>
                  <a:endParaRPr lang="en-US"/>
                </a:p>
              </p:txBody>
            </p:sp>
            <p:sp>
              <p:nvSpPr>
                <p:cNvPr id="397" name="Graphic 4">
                  <a:extLst>
                    <a:ext uri="{FF2B5EF4-FFF2-40B4-BE49-F238E27FC236}">
                      <a16:creationId xmlns:a16="http://schemas.microsoft.com/office/drawing/2014/main" id="{77FB490D-1854-4DF6-AFA1-3DA9BFEEC6BA}"/>
                    </a:ext>
                  </a:extLst>
                </p:cNvPr>
                <p:cNvSpPr/>
                <p:nvPr/>
              </p:nvSpPr>
              <p:spPr>
                <a:xfrm>
                  <a:off x="4528407" y="3053606"/>
                  <a:ext cx="6471" cy="45299"/>
                </a:xfrm>
                <a:custGeom>
                  <a:avLst/>
                  <a:gdLst>
                    <a:gd name="connsiteX0" fmla="*/ 6472 w 6471"/>
                    <a:gd name="connsiteY0" fmla="*/ 45300 h 45299"/>
                    <a:gd name="connsiteX1" fmla="*/ 0 w 6471"/>
                    <a:gd name="connsiteY1" fmla="*/ 45300 h 45299"/>
                    <a:gd name="connsiteX2" fmla="*/ 0 w 6471"/>
                    <a:gd name="connsiteY2" fmla="*/ 0 h 45299"/>
                    <a:gd name="connsiteX3" fmla="*/ 6472 w 6471"/>
                    <a:gd name="connsiteY3" fmla="*/ 0 h 45299"/>
                  </a:gdLst>
                  <a:ahLst/>
                  <a:cxnLst>
                    <a:cxn ang="0">
                      <a:pos x="connsiteX0" y="connsiteY0"/>
                    </a:cxn>
                    <a:cxn ang="0">
                      <a:pos x="connsiteX1" y="connsiteY1"/>
                    </a:cxn>
                    <a:cxn ang="0">
                      <a:pos x="connsiteX2" y="connsiteY2"/>
                    </a:cxn>
                    <a:cxn ang="0">
                      <a:pos x="connsiteX3" y="connsiteY3"/>
                    </a:cxn>
                  </a:cxnLst>
                  <a:rect l="l" t="t" r="r" b="b"/>
                  <a:pathLst>
                    <a:path w="6471" h="45299">
                      <a:moveTo>
                        <a:pt x="6472" y="45300"/>
                      </a:moveTo>
                      <a:lnTo>
                        <a:pt x="0" y="45300"/>
                      </a:lnTo>
                      <a:lnTo>
                        <a:pt x="0" y="0"/>
                      </a:lnTo>
                      <a:lnTo>
                        <a:pt x="6472" y="0"/>
                      </a:lnTo>
                      <a:close/>
                    </a:path>
                  </a:pathLst>
                </a:custGeom>
                <a:solidFill>
                  <a:srgbClr val="FFFFFF"/>
                </a:solidFill>
                <a:ln w="5879" cap="flat">
                  <a:noFill/>
                  <a:prstDash val="solid"/>
                  <a:miter/>
                </a:ln>
              </p:spPr>
              <p:txBody>
                <a:bodyPr rtlCol="0" anchor="ctr"/>
                <a:lstStyle/>
                <a:p>
                  <a:endParaRPr lang="en-US"/>
                </a:p>
              </p:txBody>
            </p:sp>
            <p:sp>
              <p:nvSpPr>
                <p:cNvPr id="398" name="Graphic 4">
                  <a:extLst>
                    <a:ext uri="{FF2B5EF4-FFF2-40B4-BE49-F238E27FC236}">
                      <a16:creationId xmlns:a16="http://schemas.microsoft.com/office/drawing/2014/main" id="{151A10FA-4C72-412E-9ECD-0B31D43E9E43}"/>
                    </a:ext>
                  </a:extLst>
                </p:cNvPr>
                <p:cNvSpPr/>
                <p:nvPr/>
              </p:nvSpPr>
              <p:spPr>
                <a:xfrm>
                  <a:off x="4539585" y="3054195"/>
                  <a:ext cx="7059" cy="44711"/>
                </a:xfrm>
                <a:custGeom>
                  <a:avLst/>
                  <a:gdLst>
                    <a:gd name="connsiteX0" fmla="*/ 7060 w 7059"/>
                    <a:gd name="connsiteY0" fmla="*/ 44711 h 44711"/>
                    <a:gd name="connsiteX1" fmla="*/ 0 w 7059"/>
                    <a:gd name="connsiteY1" fmla="*/ 44711 h 44711"/>
                    <a:gd name="connsiteX2" fmla="*/ 0 w 7059"/>
                    <a:gd name="connsiteY2" fmla="*/ 0 h 44711"/>
                    <a:gd name="connsiteX3" fmla="*/ 7060 w 7059"/>
                    <a:gd name="connsiteY3" fmla="*/ 0 h 44711"/>
                  </a:gdLst>
                  <a:ahLst/>
                  <a:cxnLst>
                    <a:cxn ang="0">
                      <a:pos x="connsiteX0" y="connsiteY0"/>
                    </a:cxn>
                    <a:cxn ang="0">
                      <a:pos x="connsiteX1" y="connsiteY1"/>
                    </a:cxn>
                    <a:cxn ang="0">
                      <a:pos x="connsiteX2" y="connsiteY2"/>
                    </a:cxn>
                    <a:cxn ang="0">
                      <a:pos x="connsiteX3" y="connsiteY3"/>
                    </a:cxn>
                  </a:cxnLst>
                  <a:rect l="l" t="t" r="r" b="b"/>
                  <a:pathLst>
                    <a:path w="7059" h="44711">
                      <a:moveTo>
                        <a:pt x="7060" y="44711"/>
                      </a:moveTo>
                      <a:lnTo>
                        <a:pt x="0" y="44711"/>
                      </a:lnTo>
                      <a:lnTo>
                        <a:pt x="0" y="0"/>
                      </a:lnTo>
                      <a:lnTo>
                        <a:pt x="7060" y="0"/>
                      </a:lnTo>
                      <a:close/>
                    </a:path>
                  </a:pathLst>
                </a:custGeom>
                <a:solidFill>
                  <a:srgbClr val="FFFFFF"/>
                </a:solidFill>
                <a:ln w="5879" cap="flat">
                  <a:noFill/>
                  <a:prstDash val="solid"/>
                  <a:miter/>
                </a:ln>
              </p:spPr>
              <p:txBody>
                <a:bodyPr rtlCol="0" anchor="ctr"/>
                <a:lstStyle/>
                <a:p>
                  <a:endParaRPr lang="en-US"/>
                </a:p>
              </p:txBody>
            </p:sp>
            <p:sp>
              <p:nvSpPr>
                <p:cNvPr id="399" name="Graphic 4">
                  <a:extLst>
                    <a:ext uri="{FF2B5EF4-FFF2-40B4-BE49-F238E27FC236}">
                      <a16:creationId xmlns:a16="http://schemas.microsoft.com/office/drawing/2014/main" id="{708843C1-4B41-4366-8451-B4463AC77B00}"/>
                    </a:ext>
                  </a:extLst>
                </p:cNvPr>
                <p:cNvSpPr/>
                <p:nvPr/>
              </p:nvSpPr>
              <p:spPr>
                <a:xfrm>
                  <a:off x="4551351" y="3054195"/>
                  <a:ext cx="6471" cy="45299"/>
                </a:xfrm>
                <a:custGeom>
                  <a:avLst/>
                  <a:gdLst>
                    <a:gd name="connsiteX0" fmla="*/ 6471 w 6471"/>
                    <a:gd name="connsiteY0" fmla="*/ 45300 h 45299"/>
                    <a:gd name="connsiteX1" fmla="*/ 0 w 6471"/>
                    <a:gd name="connsiteY1" fmla="*/ 44711 h 45299"/>
                    <a:gd name="connsiteX2" fmla="*/ 0 w 6471"/>
                    <a:gd name="connsiteY2" fmla="*/ 0 h 45299"/>
                    <a:gd name="connsiteX3" fmla="*/ 6471 w 6471"/>
                    <a:gd name="connsiteY3" fmla="*/ 0 h 45299"/>
                  </a:gdLst>
                  <a:ahLst/>
                  <a:cxnLst>
                    <a:cxn ang="0">
                      <a:pos x="connsiteX0" y="connsiteY0"/>
                    </a:cxn>
                    <a:cxn ang="0">
                      <a:pos x="connsiteX1" y="connsiteY1"/>
                    </a:cxn>
                    <a:cxn ang="0">
                      <a:pos x="connsiteX2" y="connsiteY2"/>
                    </a:cxn>
                    <a:cxn ang="0">
                      <a:pos x="connsiteX3" y="connsiteY3"/>
                    </a:cxn>
                  </a:cxnLst>
                  <a:rect l="l" t="t" r="r" b="b"/>
                  <a:pathLst>
                    <a:path w="6471" h="45299">
                      <a:moveTo>
                        <a:pt x="6471" y="45300"/>
                      </a:moveTo>
                      <a:lnTo>
                        <a:pt x="0" y="44711"/>
                      </a:lnTo>
                      <a:lnTo>
                        <a:pt x="0" y="0"/>
                      </a:lnTo>
                      <a:lnTo>
                        <a:pt x="6471" y="0"/>
                      </a:lnTo>
                      <a:close/>
                    </a:path>
                  </a:pathLst>
                </a:custGeom>
                <a:solidFill>
                  <a:srgbClr val="FFFFFF"/>
                </a:solidFill>
                <a:ln w="5879" cap="flat">
                  <a:noFill/>
                  <a:prstDash val="solid"/>
                  <a:miter/>
                </a:ln>
              </p:spPr>
              <p:txBody>
                <a:bodyPr rtlCol="0" anchor="ctr"/>
                <a:lstStyle/>
                <a:p>
                  <a:endParaRPr lang="en-US"/>
                </a:p>
              </p:txBody>
            </p:sp>
            <p:sp>
              <p:nvSpPr>
                <p:cNvPr id="400" name="Graphic 4">
                  <a:extLst>
                    <a:ext uri="{FF2B5EF4-FFF2-40B4-BE49-F238E27FC236}">
                      <a16:creationId xmlns:a16="http://schemas.microsoft.com/office/drawing/2014/main" id="{83EB3727-C697-46F5-ABEF-B6A13F4E1CCB}"/>
                    </a:ext>
                  </a:extLst>
                </p:cNvPr>
                <p:cNvSpPr/>
                <p:nvPr/>
              </p:nvSpPr>
              <p:spPr>
                <a:xfrm>
                  <a:off x="4563117" y="3054783"/>
                  <a:ext cx="6471" cy="44711"/>
                </a:xfrm>
                <a:custGeom>
                  <a:avLst/>
                  <a:gdLst>
                    <a:gd name="connsiteX0" fmla="*/ 6471 w 6471"/>
                    <a:gd name="connsiteY0" fmla="*/ 44711 h 44711"/>
                    <a:gd name="connsiteX1" fmla="*/ 0 w 6471"/>
                    <a:gd name="connsiteY1" fmla="*/ 44711 h 44711"/>
                    <a:gd name="connsiteX2" fmla="*/ 0 w 6471"/>
                    <a:gd name="connsiteY2" fmla="*/ 0 h 44711"/>
                    <a:gd name="connsiteX3" fmla="*/ 6471 w 6471"/>
                    <a:gd name="connsiteY3" fmla="*/ 0 h 44711"/>
                  </a:gdLst>
                  <a:ahLst/>
                  <a:cxnLst>
                    <a:cxn ang="0">
                      <a:pos x="connsiteX0" y="connsiteY0"/>
                    </a:cxn>
                    <a:cxn ang="0">
                      <a:pos x="connsiteX1" y="connsiteY1"/>
                    </a:cxn>
                    <a:cxn ang="0">
                      <a:pos x="connsiteX2" y="connsiteY2"/>
                    </a:cxn>
                    <a:cxn ang="0">
                      <a:pos x="connsiteX3" y="connsiteY3"/>
                    </a:cxn>
                  </a:cxnLst>
                  <a:rect l="l" t="t" r="r" b="b"/>
                  <a:pathLst>
                    <a:path w="6471" h="44711">
                      <a:moveTo>
                        <a:pt x="6471" y="44711"/>
                      </a:moveTo>
                      <a:lnTo>
                        <a:pt x="0" y="44711"/>
                      </a:lnTo>
                      <a:lnTo>
                        <a:pt x="0" y="0"/>
                      </a:lnTo>
                      <a:lnTo>
                        <a:pt x="6471" y="0"/>
                      </a:lnTo>
                      <a:close/>
                    </a:path>
                  </a:pathLst>
                </a:custGeom>
                <a:solidFill>
                  <a:srgbClr val="FFFFFF"/>
                </a:solidFill>
                <a:ln w="5879" cap="flat">
                  <a:noFill/>
                  <a:prstDash val="solid"/>
                  <a:miter/>
                </a:ln>
              </p:spPr>
              <p:txBody>
                <a:bodyPr rtlCol="0" anchor="ctr"/>
                <a:lstStyle/>
                <a:p>
                  <a:endParaRPr lang="en-US"/>
                </a:p>
              </p:txBody>
            </p:sp>
          </p:grpSp>
          <p:grpSp>
            <p:nvGrpSpPr>
              <p:cNvPr id="401" name="Graphic 4">
                <a:extLst>
                  <a:ext uri="{FF2B5EF4-FFF2-40B4-BE49-F238E27FC236}">
                    <a16:creationId xmlns:a16="http://schemas.microsoft.com/office/drawing/2014/main" id="{5D20002C-A8AA-4A05-B52B-265999A3868B}"/>
                  </a:ext>
                </a:extLst>
              </p:cNvPr>
              <p:cNvGrpSpPr/>
              <p:nvPr/>
            </p:nvGrpSpPr>
            <p:grpSpPr>
              <a:xfrm>
                <a:off x="4374270" y="3055960"/>
                <a:ext cx="195317" cy="43534"/>
                <a:chOff x="4374270" y="3055960"/>
                <a:chExt cx="195317" cy="43534"/>
              </a:xfrm>
              <a:solidFill>
                <a:srgbClr val="FF9085"/>
              </a:solidFill>
            </p:grpSpPr>
            <p:sp>
              <p:nvSpPr>
                <p:cNvPr id="402" name="Graphic 4">
                  <a:extLst>
                    <a:ext uri="{FF2B5EF4-FFF2-40B4-BE49-F238E27FC236}">
                      <a16:creationId xmlns:a16="http://schemas.microsoft.com/office/drawing/2014/main" id="{626840B0-C4DF-4E0C-A66A-468E600DFFB4}"/>
                    </a:ext>
                  </a:extLst>
                </p:cNvPr>
                <p:cNvSpPr/>
                <p:nvPr/>
              </p:nvSpPr>
              <p:spPr>
                <a:xfrm>
                  <a:off x="4374270" y="3056548"/>
                  <a:ext cx="6471" cy="39416"/>
                </a:xfrm>
                <a:custGeom>
                  <a:avLst/>
                  <a:gdLst>
                    <a:gd name="connsiteX0" fmla="*/ 6472 w 6471"/>
                    <a:gd name="connsiteY0" fmla="*/ 39417 h 39416"/>
                    <a:gd name="connsiteX1" fmla="*/ 0 w 6471"/>
                    <a:gd name="connsiteY1" fmla="*/ 39417 h 39416"/>
                    <a:gd name="connsiteX2" fmla="*/ 0 w 6471"/>
                    <a:gd name="connsiteY2" fmla="*/ 0 h 39416"/>
                    <a:gd name="connsiteX3" fmla="*/ 6472 w 6471"/>
                    <a:gd name="connsiteY3" fmla="*/ 588 h 39416"/>
                  </a:gdLst>
                  <a:ahLst/>
                  <a:cxnLst>
                    <a:cxn ang="0">
                      <a:pos x="connsiteX0" y="connsiteY0"/>
                    </a:cxn>
                    <a:cxn ang="0">
                      <a:pos x="connsiteX1" y="connsiteY1"/>
                    </a:cxn>
                    <a:cxn ang="0">
                      <a:pos x="connsiteX2" y="connsiteY2"/>
                    </a:cxn>
                    <a:cxn ang="0">
                      <a:pos x="connsiteX3" y="connsiteY3"/>
                    </a:cxn>
                  </a:cxnLst>
                  <a:rect l="l" t="t" r="r" b="b"/>
                  <a:pathLst>
                    <a:path w="6471" h="39416">
                      <a:moveTo>
                        <a:pt x="6472" y="39417"/>
                      </a:moveTo>
                      <a:lnTo>
                        <a:pt x="0" y="39417"/>
                      </a:lnTo>
                      <a:lnTo>
                        <a:pt x="0" y="0"/>
                      </a:lnTo>
                      <a:lnTo>
                        <a:pt x="6472" y="588"/>
                      </a:lnTo>
                      <a:close/>
                    </a:path>
                  </a:pathLst>
                </a:custGeom>
                <a:solidFill>
                  <a:srgbClr val="FF9085"/>
                </a:solidFill>
                <a:ln w="5879" cap="flat">
                  <a:noFill/>
                  <a:prstDash val="solid"/>
                  <a:miter/>
                </a:ln>
              </p:spPr>
              <p:txBody>
                <a:bodyPr rtlCol="0" anchor="ctr"/>
                <a:lstStyle/>
                <a:p>
                  <a:endParaRPr lang="en-US"/>
                </a:p>
              </p:txBody>
            </p:sp>
            <p:sp>
              <p:nvSpPr>
                <p:cNvPr id="403" name="Graphic 4">
                  <a:extLst>
                    <a:ext uri="{FF2B5EF4-FFF2-40B4-BE49-F238E27FC236}">
                      <a16:creationId xmlns:a16="http://schemas.microsoft.com/office/drawing/2014/main" id="{33A20C15-9C7D-4A89-BA4D-DE61BF6F337F}"/>
                    </a:ext>
                  </a:extLst>
                </p:cNvPr>
                <p:cNvSpPr/>
                <p:nvPr/>
              </p:nvSpPr>
              <p:spPr>
                <a:xfrm>
                  <a:off x="4386036" y="3091258"/>
                  <a:ext cx="7059" cy="4706"/>
                </a:xfrm>
                <a:custGeom>
                  <a:avLst/>
                  <a:gdLst>
                    <a:gd name="connsiteX0" fmla="*/ 7060 w 7059"/>
                    <a:gd name="connsiteY0" fmla="*/ 4707 h 4706"/>
                    <a:gd name="connsiteX1" fmla="*/ 0 w 7059"/>
                    <a:gd name="connsiteY1" fmla="*/ 4707 h 4706"/>
                    <a:gd name="connsiteX2" fmla="*/ 0 w 7059"/>
                    <a:gd name="connsiteY2" fmla="*/ 0 h 4706"/>
                    <a:gd name="connsiteX3" fmla="*/ 7060 w 7059"/>
                    <a:gd name="connsiteY3" fmla="*/ 0 h 4706"/>
                  </a:gdLst>
                  <a:ahLst/>
                  <a:cxnLst>
                    <a:cxn ang="0">
                      <a:pos x="connsiteX0" y="connsiteY0"/>
                    </a:cxn>
                    <a:cxn ang="0">
                      <a:pos x="connsiteX1" y="connsiteY1"/>
                    </a:cxn>
                    <a:cxn ang="0">
                      <a:pos x="connsiteX2" y="connsiteY2"/>
                    </a:cxn>
                    <a:cxn ang="0">
                      <a:pos x="connsiteX3" y="connsiteY3"/>
                    </a:cxn>
                  </a:cxnLst>
                  <a:rect l="l" t="t" r="r" b="b"/>
                  <a:pathLst>
                    <a:path w="7059" h="4706">
                      <a:moveTo>
                        <a:pt x="7060" y="4707"/>
                      </a:moveTo>
                      <a:lnTo>
                        <a:pt x="0" y="4707"/>
                      </a:lnTo>
                      <a:lnTo>
                        <a:pt x="0" y="0"/>
                      </a:lnTo>
                      <a:lnTo>
                        <a:pt x="7060" y="0"/>
                      </a:lnTo>
                      <a:close/>
                    </a:path>
                  </a:pathLst>
                </a:custGeom>
                <a:solidFill>
                  <a:srgbClr val="FF9085"/>
                </a:solidFill>
                <a:ln w="5879" cap="flat">
                  <a:noFill/>
                  <a:prstDash val="solid"/>
                  <a:miter/>
                </a:ln>
              </p:spPr>
              <p:txBody>
                <a:bodyPr rtlCol="0" anchor="ctr"/>
                <a:lstStyle/>
                <a:p>
                  <a:endParaRPr lang="en-US"/>
                </a:p>
              </p:txBody>
            </p:sp>
            <p:sp>
              <p:nvSpPr>
                <p:cNvPr id="404" name="Graphic 4">
                  <a:extLst>
                    <a:ext uri="{FF2B5EF4-FFF2-40B4-BE49-F238E27FC236}">
                      <a16:creationId xmlns:a16="http://schemas.microsoft.com/office/drawing/2014/main" id="{F40178A7-B8A4-4679-9593-504D603781FA}"/>
                    </a:ext>
                  </a:extLst>
                </p:cNvPr>
                <p:cNvSpPr/>
                <p:nvPr/>
              </p:nvSpPr>
              <p:spPr>
                <a:xfrm>
                  <a:off x="4398391" y="3069491"/>
                  <a:ext cx="6471" cy="27061"/>
                </a:xfrm>
                <a:custGeom>
                  <a:avLst/>
                  <a:gdLst>
                    <a:gd name="connsiteX0" fmla="*/ 6471 w 6471"/>
                    <a:gd name="connsiteY0" fmla="*/ 27062 h 27061"/>
                    <a:gd name="connsiteX1" fmla="*/ 0 w 6471"/>
                    <a:gd name="connsiteY1" fmla="*/ 27062 h 27061"/>
                    <a:gd name="connsiteX2" fmla="*/ 0 w 6471"/>
                    <a:gd name="connsiteY2" fmla="*/ 0 h 27061"/>
                    <a:gd name="connsiteX3" fmla="*/ 6471 w 6471"/>
                    <a:gd name="connsiteY3" fmla="*/ 588 h 27061"/>
                  </a:gdLst>
                  <a:ahLst/>
                  <a:cxnLst>
                    <a:cxn ang="0">
                      <a:pos x="connsiteX0" y="connsiteY0"/>
                    </a:cxn>
                    <a:cxn ang="0">
                      <a:pos x="connsiteX1" y="connsiteY1"/>
                    </a:cxn>
                    <a:cxn ang="0">
                      <a:pos x="connsiteX2" y="connsiteY2"/>
                    </a:cxn>
                    <a:cxn ang="0">
                      <a:pos x="connsiteX3" y="connsiteY3"/>
                    </a:cxn>
                  </a:cxnLst>
                  <a:rect l="l" t="t" r="r" b="b"/>
                  <a:pathLst>
                    <a:path w="6471" h="27061">
                      <a:moveTo>
                        <a:pt x="6471" y="27062"/>
                      </a:moveTo>
                      <a:lnTo>
                        <a:pt x="0" y="27062"/>
                      </a:lnTo>
                      <a:lnTo>
                        <a:pt x="0" y="0"/>
                      </a:lnTo>
                      <a:lnTo>
                        <a:pt x="6471" y="588"/>
                      </a:lnTo>
                      <a:close/>
                    </a:path>
                  </a:pathLst>
                </a:custGeom>
                <a:solidFill>
                  <a:srgbClr val="FF9085"/>
                </a:solidFill>
                <a:ln w="5879" cap="flat">
                  <a:noFill/>
                  <a:prstDash val="solid"/>
                  <a:miter/>
                </a:ln>
              </p:spPr>
              <p:txBody>
                <a:bodyPr rtlCol="0" anchor="ctr"/>
                <a:lstStyle/>
                <a:p>
                  <a:endParaRPr lang="en-US"/>
                </a:p>
              </p:txBody>
            </p:sp>
            <p:sp>
              <p:nvSpPr>
                <p:cNvPr id="405" name="Graphic 4">
                  <a:extLst>
                    <a:ext uri="{FF2B5EF4-FFF2-40B4-BE49-F238E27FC236}">
                      <a16:creationId xmlns:a16="http://schemas.microsoft.com/office/drawing/2014/main" id="{1317D839-9E48-41E8-B360-85B865CFB858}"/>
                    </a:ext>
                  </a:extLst>
                </p:cNvPr>
                <p:cNvSpPr/>
                <p:nvPr/>
              </p:nvSpPr>
              <p:spPr>
                <a:xfrm>
                  <a:off x="4410157" y="3084787"/>
                  <a:ext cx="7059" cy="11766"/>
                </a:xfrm>
                <a:custGeom>
                  <a:avLst/>
                  <a:gdLst>
                    <a:gd name="connsiteX0" fmla="*/ 7060 w 7059"/>
                    <a:gd name="connsiteY0" fmla="*/ 11766 h 11766"/>
                    <a:gd name="connsiteX1" fmla="*/ 0 w 7059"/>
                    <a:gd name="connsiteY1" fmla="*/ 11766 h 11766"/>
                    <a:gd name="connsiteX2" fmla="*/ 0 w 7059"/>
                    <a:gd name="connsiteY2" fmla="*/ 0 h 11766"/>
                    <a:gd name="connsiteX3" fmla="*/ 7060 w 7059"/>
                    <a:gd name="connsiteY3" fmla="*/ 588 h 11766"/>
                  </a:gdLst>
                  <a:ahLst/>
                  <a:cxnLst>
                    <a:cxn ang="0">
                      <a:pos x="connsiteX0" y="connsiteY0"/>
                    </a:cxn>
                    <a:cxn ang="0">
                      <a:pos x="connsiteX1" y="connsiteY1"/>
                    </a:cxn>
                    <a:cxn ang="0">
                      <a:pos x="connsiteX2" y="connsiteY2"/>
                    </a:cxn>
                    <a:cxn ang="0">
                      <a:pos x="connsiteX3" y="connsiteY3"/>
                    </a:cxn>
                  </a:cxnLst>
                  <a:rect l="l" t="t" r="r" b="b"/>
                  <a:pathLst>
                    <a:path w="7059" h="11766">
                      <a:moveTo>
                        <a:pt x="7060" y="11766"/>
                      </a:moveTo>
                      <a:lnTo>
                        <a:pt x="0" y="11766"/>
                      </a:lnTo>
                      <a:lnTo>
                        <a:pt x="0" y="0"/>
                      </a:lnTo>
                      <a:lnTo>
                        <a:pt x="7060" y="588"/>
                      </a:lnTo>
                      <a:close/>
                    </a:path>
                  </a:pathLst>
                </a:custGeom>
                <a:solidFill>
                  <a:srgbClr val="FF9085"/>
                </a:solidFill>
                <a:ln w="5879" cap="flat">
                  <a:noFill/>
                  <a:prstDash val="solid"/>
                  <a:miter/>
                </a:ln>
              </p:spPr>
              <p:txBody>
                <a:bodyPr rtlCol="0" anchor="ctr"/>
                <a:lstStyle/>
                <a:p>
                  <a:endParaRPr lang="en-US"/>
                </a:p>
              </p:txBody>
            </p:sp>
            <p:sp>
              <p:nvSpPr>
                <p:cNvPr id="406" name="Graphic 4">
                  <a:extLst>
                    <a:ext uri="{FF2B5EF4-FFF2-40B4-BE49-F238E27FC236}">
                      <a16:creationId xmlns:a16="http://schemas.microsoft.com/office/drawing/2014/main" id="{AF545EDE-4DC3-4227-B697-E7BDB9D627CE}"/>
                    </a:ext>
                  </a:extLst>
                </p:cNvPr>
                <p:cNvSpPr/>
                <p:nvPr/>
              </p:nvSpPr>
              <p:spPr>
                <a:xfrm>
                  <a:off x="4421923" y="3067137"/>
                  <a:ext cx="7059" cy="30003"/>
                </a:xfrm>
                <a:custGeom>
                  <a:avLst/>
                  <a:gdLst>
                    <a:gd name="connsiteX0" fmla="*/ 7060 w 7059"/>
                    <a:gd name="connsiteY0" fmla="*/ 30004 h 30003"/>
                    <a:gd name="connsiteX1" fmla="*/ 0 w 7059"/>
                    <a:gd name="connsiteY1" fmla="*/ 29415 h 30003"/>
                    <a:gd name="connsiteX2" fmla="*/ 0 w 7059"/>
                    <a:gd name="connsiteY2" fmla="*/ 0 h 30003"/>
                    <a:gd name="connsiteX3" fmla="*/ 7060 w 7059"/>
                    <a:gd name="connsiteY3" fmla="*/ 588 h 30003"/>
                  </a:gdLst>
                  <a:ahLst/>
                  <a:cxnLst>
                    <a:cxn ang="0">
                      <a:pos x="connsiteX0" y="connsiteY0"/>
                    </a:cxn>
                    <a:cxn ang="0">
                      <a:pos x="connsiteX1" y="connsiteY1"/>
                    </a:cxn>
                    <a:cxn ang="0">
                      <a:pos x="connsiteX2" y="connsiteY2"/>
                    </a:cxn>
                    <a:cxn ang="0">
                      <a:pos x="connsiteX3" y="connsiteY3"/>
                    </a:cxn>
                  </a:cxnLst>
                  <a:rect l="l" t="t" r="r" b="b"/>
                  <a:pathLst>
                    <a:path w="7059" h="30003">
                      <a:moveTo>
                        <a:pt x="7060" y="30004"/>
                      </a:moveTo>
                      <a:lnTo>
                        <a:pt x="0" y="29415"/>
                      </a:lnTo>
                      <a:lnTo>
                        <a:pt x="0" y="0"/>
                      </a:lnTo>
                      <a:lnTo>
                        <a:pt x="7060" y="588"/>
                      </a:lnTo>
                      <a:close/>
                    </a:path>
                  </a:pathLst>
                </a:custGeom>
                <a:solidFill>
                  <a:srgbClr val="FF9085"/>
                </a:solidFill>
                <a:ln w="5879" cap="flat">
                  <a:noFill/>
                  <a:prstDash val="solid"/>
                  <a:miter/>
                </a:ln>
              </p:spPr>
              <p:txBody>
                <a:bodyPr rtlCol="0" anchor="ctr"/>
                <a:lstStyle/>
                <a:p>
                  <a:endParaRPr lang="en-US"/>
                </a:p>
              </p:txBody>
            </p:sp>
            <p:sp>
              <p:nvSpPr>
                <p:cNvPr id="407" name="Graphic 4">
                  <a:extLst>
                    <a:ext uri="{FF2B5EF4-FFF2-40B4-BE49-F238E27FC236}">
                      <a16:creationId xmlns:a16="http://schemas.microsoft.com/office/drawing/2014/main" id="{43770A93-A124-433D-852E-221232337081}"/>
                    </a:ext>
                  </a:extLst>
                </p:cNvPr>
                <p:cNvSpPr/>
                <p:nvPr/>
              </p:nvSpPr>
              <p:spPr>
                <a:xfrm>
                  <a:off x="4434277" y="3076550"/>
                  <a:ext cx="6471" cy="20590"/>
                </a:xfrm>
                <a:custGeom>
                  <a:avLst/>
                  <a:gdLst>
                    <a:gd name="connsiteX0" fmla="*/ 6472 w 6471"/>
                    <a:gd name="connsiteY0" fmla="*/ 20591 h 20590"/>
                    <a:gd name="connsiteX1" fmla="*/ 0 w 6471"/>
                    <a:gd name="connsiteY1" fmla="*/ 20591 h 20590"/>
                    <a:gd name="connsiteX2" fmla="*/ 0 w 6471"/>
                    <a:gd name="connsiteY2" fmla="*/ 0 h 20590"/>
                    <a:gd name="connsiteX3" fmla="*/ 6472 w 6471"/>
                    <a:gd name="connsiteY3" fmla="*/ 588 h 20590"/>
                  </a:gdLst>
                  <a:ahLst/>
                  <a:cxnLst>
                    <a:cxn ang="0">
                      <a:pos x="connsiteX0" y="connsiteY0"/>
                    </a:cxn>
                    <a:cxn ang="0">
                      <a:pos x="connsiteX1" y="connsiteY1"/>
                    </a:cxn>
                    <a:cxn ang="0">
                      <a:pos x="connsiteX2" y="connsiteY2"/>
                    </a:cxn>
                    <a:cxn ang="0">
                      <a:pos x="connsiteX3" y="connsiteY3"/>
                    </a:cxn>
                  </a:cxnLst>
                  <a:rect l="l" t="t" r="r" b="b"/>
                  <a:pathLst>
                    <a:path w="6471" h="20590">
                      <a:moveTo>
                        <a:pt x="6472" y="20591"/>
                      </a:moveTo>
                      <a:lnTo>
                        <a:pt x="0" y="20591"/>
                      </a:lnTo>
                      <a:lnTo>
                        <a:pt x="0" y="0"/>
                      </a:lnTo>
                      <a:lnTo>
                        <a:pt x="6472" y="588"/>
                      </a:lnTo>
                      <a:close/>
                    </a:path>
                  </a:pathLst>
                </a:custGeom>
                <a:solidFill>
                  <a:srgbClr val="FF9085"/>
                </a:solidFill>
                <a:ln w="5879" cap="flat">
                  <a:noFill/>
                  <a:prstDash val="solid"/>
                  <a:miter/>
                </a:ln>
              </p:spPr>
              <p:txBody>
                <a:bodyPr rtlCol="0" anchor="ctr"/>
                <a:lstStyle/>
                <a:p>
                  <a:endParaRPr lang="en-US"/>
                </a:p>
              </p:txBody>
            </p:sp>
            <p:sp>
              <p:nvSpPr>
                <p:cNvPr id="408" name="Graphic 4">
                  <a:extLst>
                    <a:ext uri="{FF2B5EF4-FFF2-40B4-BE49-F238E27FC236}">
                      <a16:creationId xmlns:a16="http://schemas.microsoft.com/office/drawing/2014/main" id="{09D36257-EFF0-46EF-85F2-5B6BED756D02}"/>
                    </a:ext>
                  </a:extLst>
                </p:cNvPr>
                <p:cNvSpPr/>
                <p:nvPr/>
              </p:nvSpPr>
              <p:spPr>
                <a:xfrm>
                  <a:off x="4446044" y="3061843"/>
                  <a:ext cx="6471" cy="35298"/>
                </a:xfrm>
                <a:custGeom>
                  <a:avLst/>
                  <a:gdLst>
                    <a:gd name="connsiteX0" fmla="*/ 6472 w 6471"/>
                    <a:gd name="connsiteY0" fmla="*/ 35298 h 35298"/>
                    <a:gd name="connsiteX1" fmla="*/ 0 w 6471"/>
                    <a:gd name="connsiteY1" fmla="*/ 35298 h 35298"/>
                    <a:gd name="connsiteX2" fmla="*/ 0 w 6471"/>
                    <a:gd name="connsiteY2" fmla="*/ 0 h 35298"/>
                    <a:gd name="connsiteX3" fmla="*/ 6472 w 6471"/>
                    <a:gd name="connsiteY3" fmla="*/ 588 h 35298"/>
                  </a:gdLst>
                  <a:ahLst/>
                  <a:cxnLst>
                    <a:cxn ang="0">
                      <a:pos x="connsiteX0" y="connsiteY0"/>
                    </a:cxn>
                    <a:cxn ang="0">
                      <a:pos x="connsiteX1" y="connsiteY1"/>
                    </a:cxn>
                    <a:cxn ang="0">
                      <a:pos x="connsiteX2" y="connsiteY2"/>
                    </a:cxn>
                    <a:cxn ang="0">
                      <a:pos x="connsiteX3" y="connsiteY3"/>
                    </a:cxn>
                  </a:cxnLst>
                  <a:rect l="l" t="t" r="r" b="b"/>
                  <a:pathLst>
                    <a:path w="6471" h="35298">
                      <a:moveTo>
                        <a:pt x="6472" y="35298"/>
                      </a:moveTo>
                      <a:lnTo>
                        <a:pt x="0" y="35298"/>
                      </a:lnTo>
                      <a:lnTo>
                        <a:pt x="0" y="0"/>
                      </a:lnTo>
                      <a:lnTo>
                        <a:pt x="6472" y="588"/>
                      </a:lnTo>
                      <a:close/>
                    </a:path>
                  </a:pathLst>
                </a:custGeom>
                <a:solidFill>
                  <a:srgbClr val="FF9085"/>
                </a:solidFill>
                <a:ln w="5879" cap="flat">
                  <a:noFill/>
                  <a:prstDash val="solid"/>
                  <a:miter/>
                </a:ln>
              </p:spPr>
              <p:txBody>
                <a:bodyPr rtlCol="0" anchor="ctr"/>
                <a:lstStyle/>
                <a:p>
                  <a:endParaRPr lang="en-US"/>
                </a:p>
              </p:txBody>
            </p:sp>
            <p:sp>
              <p:nvSpPr>
                <p:cNvPr id="409" name="Graphic 4">
                  <a:extLst>
                    <a:ext uri="{FF2B5EF4-FFF2-40B4-BE49-F238E27FC236}">
                      <a16:creationId xmlns:a16="http://schemas.microsoft.com/office/drawing/2014/main" id="{5212F568-F797-450D-842B-0FFC71EF4740}"/>
                    </a:ext>
                  </a:extLst>
                </p:cNvPr>
                <p:cNvSpPr/>
                <p:nvPr/>
              </p:nvSpPr>
              <p:spPr>
                <a:xfrm>
                  <a:off x="4457810" y="3058901"/>
                  <a:ext cx="6471" cy="38828"/>
                </a:xfrm>
                <a:custGeom>
                  <a:avLst/>
                  <a:gdLst>
                    <a:gd name="connsiteX0" fmla="*/ 6472 w 6471"/>
                    <a:gd name="connsiteY0" fmla="*/ 38828 h 38828"/>
                    <a:gd name="connsiteX1" fmla="*/ 0 w 6471"/>
                    <a:gd name="connsiteY1" fmla="*/ 38240 h 38828"/>
                    <a:gd name="connsiteX2" fmla="*/ 0 w 6471"/>
                    <a:gd name="connsiteY2" fmla="*/ 0 h 38828"/>
                    <a:gd name="connsiteX3" fmla="*/ 6472 w 6471"/>
                    <a:gd name="connsiteY3" fmla="*/ 0 h 38828"/>
                  </a:gdLst>
                  <a:ahLst/>
                  <a:cxnLst>
                    <a:cxn ang="0">
                      <a:pos x="connsiteX0" y="connsiteY0"/>
                    </a:cxn>
                    <a:cxn ang="0">
                      <a:pos x="connsiteX1" y="connsiteY1"/>
                    </a:cxn>
                    <a:cxn ang="0">
                      <a:pos x="connsiteX2" y="connsiteY2"/>
                    </a:cxn>
                    <a:cxn ang="0">
                      <a:pos x="connsiteX3" y="connsiteY3"/>
                    </a:cxn>
                  </a:cxnLst>
                  <a:rect l="l" t="t" r="r" b="b"/>
                  <a:pathLst>
                    <a:path w="6471" h="38828">
                      <a:moveTo>
                        <a:pt x="6472" y="38828"/>
                      </a:moveTo>
                      <a:lnTo>
                        <a:pt x="0" y="38240"/>
                      </a:lnTo>
                      <a:lnTo>
                        <a:pt x="0" y="0"/>
                      </a:lnTo>
                      <a:lnTo>
                        <a:pt x="6472" y="0"/>
                      </a:lnTo>
                      <a:close/>
                    </a:path>
                  </a:pathLst>
                </a:custGeom>
                <a:solidFill>
                  <a:srgbClr val="FF9085"/>
                </a:solidFill>
                <a:ln w="5879" cap="flat">
                  <a:noFill/>
                  <a:prstDash val="solid"/>
                  <a:miter/>
                </a:ln>
              </p:spPr>
              <p:txBody>
                <a:bodyPr rtlCol="0" anchor="ctr"/>
                <a:lstStyle/>
                <a:p>
                  <a:endParaRPr lang="en-US"/>
                </a:p>
              </p:txBody>
            </p:sp>
            <p:sp>
              <p:nvSpPr>
                <p:cNvPr id="410" name="Graphic 4">
                  <a:extLst>
                    <a:ext uri="{FF2B5EF4-FFF2-40B4-BE49-F238E27FC236}">
                      <a16:creationId xmlns:a16="http://schemas.microsoft.com/office/drawing/2014/main" id="{3C437C16-56F9-4067-9DC7-7174504C155F}"/>
                    </a:ext>
                  </a:extLst>
                </p:cNvPr>
                <p:cNvSpPr/>
                <p:nvPr/>
              </p:nvSpPr>
              <p:spPr>
                <a:xfrm>
                  <a:off x="4469576" y="3078315"/>
                  <a:ext cx="6471" cy="19414"/>
                </a:xfrm>
                <a:custGeom>
                  <a:avLst/>
                  <a:gdLst>
                    <a:gd name="connsiteX0" fmla="*/ 6472 w 6471"/>
                    <a:gd name="connsiteY0" fmla="*/ 19414 h 19414"/>
                    <a:gd name="connsiteX1" fmla="*/ 0 w 6471"/>
                    <a:gd name="connsiteY1" fmla="*/ 19414 h 19414"/>
                    <a:gd name="connsiteX2" fmla="*/ 0 w 6471"/>
                    <a:gd name="connsiteY2" fmla="*/ 0 h 19414"/>
                    <a:gd name="connsiteX3" fmla="*/ 6472 w 6471"/>
                    <a:gd name="connsiteY3" fmla="*/ 0 h 19414"/>
                  </a:gdLst>
                  <a:ahLst/>
                  <a:cxnLst>
                    <a:cxn ang="0">
                      <a:pos x="connsiteX0" y="connsiteY0"/>
                    </a:cxn>
                    <a:cxn ang="0">
                      <a:pos x="connsiteX1" y="connsiteY1"/>
                    </a:cxn>
                    <a:cxn ang="0">
                      <a:pos x="connsiteX2" y="connsiteY2"/>
                    </a:cxn>
                    <a:cxn ang="0">
                      <a:pos x="connsiteX3" y="connsiteY3"/>
                    </a:cxn>
                  </a:cxnLst>
                  <a:rect l="l" t="t" r="r" b="b"/>
                  <a:pathLst>
                    <a:path w="6471" h="19414">
                      <a:moveTo>
                        <a:pt x="6472" y="19414"/>
                      </a:moveTo>
                      <a:lnTo>
                        <a:pt x="0" y="19414"/>
                      </a:lnTo>
                      <a:lnTo>
                        <a:pt x="0" y="0"/>
                      </a:lnTo>
                      <a:lnTo>
                        <a:pt x="6472" y="0"/>
                      </a:lnTo>
                      <a:close/>
                    </a:path>
                  </a:pathLst>
                </a:custGeom>
                <a:solidFill>
                  <a:srgbClr val="FF9085"/>
                </a:solidFill>
                <a:ln w="5879" cap="flat">
                  <a:noFill/>
                  <a:prstDash val="solid"/>
                  <a:miter/>
                </a:ln>
              </p:spPr>
              <p:txBody>
                <a:bodyPr rtlCol="0" anchor="ctr"/>
                <a:lstStyle/>
                <a:p>
                  <a:endParaRPr lang="en-US"/>
                </a:p>
              </p:txBody>
            </p:sp>
            <p:sp>
              <p:nvSpPr>
                <p:cNvPr id="411" name="Graphic 4">
                  <a:extLst>
                    <a:ext uri="{FF2B5EF4-FFF2-40B4-BE49-F238E27FC236}">
                      <a16:creationId xmlns:a16="http://schemas.microsoft.com/office/drawing/2014/main" id="{1F838976-FDC6-4B8C-8710-EDE544F4F727}"/>
                    </a:ext>
                  </a:extLst>
                </p:cNvPr>
                <p:cNvSpPr/>
                <p:nvPr/>
              </p:nvSpPr>
              <p:spPr>
                <a:xfrm>
                  <a:off x="4481342" y="3055960"/>
                  <a:ext cx="6471" cy="41769"/>
                </a:xfrm>
                <a:custGeom>
                  <a:avLst/>
                  <a:gdLst>
                    <a:gd name="connsiteX0" fmla="*/ 6472 w 6471"/>
                    <a:gd name="connsiteY0" fmla="*/ 41770 h 41769"/>
                    <a:gd name="connsiteX1" fmla="*/ 0 w 6471"/>
                    <a:gd name="connsiteY1" fmla="*/ 41770 h 41769"/>
                    <a:gd name="connsiteX2" fmla="*/ 0 w 6471"/>
                    <a:gd name="connsiteY2" fmla="*/ 0 h 41769"/>
                    <a:gd name="connsiteX3" fmla="*/ 6472 w 6471"/>
                    <a:gd name="connsiteY3" fmla="*/ 0 h 41769"/>
                  </a:gdLst>
                  <a:ahLst/>
                  <a:cxnLst>
                    <a:cxn ang="0">
                      <a:pos x="connsiteX0" y="connsiteY0"/>
                    </a:cxn>
                    <a:cxn ang="0">
                      <a:pos x="connsiteX1" y="connsiteY1"/>
                    </a:cxn>
                    <a:cxn ang="0">
                      <a:pos x="connsiteX2" y="connsiteY2"/>
                    </a:cxn>
                    <a:cxn ang="0">
                      <a:pos x="connsiteX3" y="connsiteY3"/>
                    </a:cxn>
                  </a:cxnLst>
                  <a:rect l="l" t="t" r="r" b="b"/>
                  <a:pathLst>
                    <a:path w="6471" h="41769">
                      <a:moveTo>
                        <a:pt x="6472" y="41770"/>
                      </a:moveTo>
                      <a:lnTo>
                        <a:pt x="0" y="41770"/>
                      </a:lnTo>
                      <a:lnTo>
                        <a:pt x="0" y="0"/>
                      </a:lnTo>
                      <a:lnTo>
                        <a:pt x="6472" y="0"/>
                      </a:lnTo>
                      <a:close/>
                    </a:path>
                  </a:pathLst>
                </a:custGeom>
                <a:solidFill>
                  <a:srgbClr val="FF9085"/>
                </a:solidFill>
                <a:ln w="5879" cap="flat">
                  <a:noFill/>
                  <a:prstDash val="solid"/>
                  <a:miter/>
                </a:ln>
              </p:spPr>
              <p:txBody>
                <a:bodyPr rtlCol="0" anchor="ctr"/>
                <a:lstStyle/>
                <a:p>
                  <a:endParaRPr lang="en-US"/>
                </a:p>
              </p:txBody>
            </p:sp>
            <p:sp>
              <p:nvSpPr>
                <p:cNvPr id="412" name="Graphic 4">
                  <a:extLst>
                    <a:ext uri="{FF2B5EF4-FFF2-40B4-BE49-F238E27FC236}">
                      <a16:creationId xmlns:a16="http://schemas.microsoft.com/office/drawing/2014/main" id="{1B6C387B-3BC7-4C8A-B7DA-E7AD0FAFFA5D}"/>
                    </a:ext>
                  </a:extLst>
                </p:cNvPr>
                <p:cNvSpPr/>
                <p:nvPr/>
              </p:nvSpPr>
              <p:spPr>
                <a:xfrm>
                  <a:off x="4493108" y="3062431"/>
                  <a:ext cx="6471" cy="35886"/>
                </a:xfrm>
                <a:custGeom>
                  <a:avLst/>
                  <a:gdLst>
                    <a:gd name="connsiteX0" fmla="*/ 6472 w 6471"/>
                    <a:gd name="connsiteY0" fmla="*/ 35887 h 35886"/>
                    <a:gd name="connsiteX1" fmla="*/ 0 w 6471"/>
                    <a:gd name="connsiteY1" fmla="*/ 35887 h 35886"/>
                    <a:gd name="connsiteX2" fmla="*/ 0 w 6471"/>
                    <a:gd name="connsiteY2" fmla="*/ 0 h 35886"/>
                    <a:gd name="connsiteX3" fmla="*/ 6472 w 6471"/>
                    <a:gd name="connsiteY3" fmla="*/ 0 h 35886"/>
                  </a:gdLst>
                  <a:ahLst/>
                  <a:cxnLst>
                    <a:cxn ang="0">
                      <a:pos x="connsiteX0" y="connsiteY0"/>
                    </a:cxn>
                    <a:cxn ang="0">
                      <a:pos x="connsiteX1" y="connsiteY1"/>
                    </a:cxn>
                    <a:cxn ang="0">
                      <a:pos x="connsiteX2" y="connsiteY2"/>
                    </a:cxn>
                    <a:cxn ang="0">
                      <a:pos x="connsiteX3" y="connsiteY3"/>
                    </a:cxn>
                  </a:cxnLst>
                  <a:rect l="l" t="t" r="r" b="b"/>
                  <a:pathLst>
                    <a:path w="6471" h="35886">
                      <a:moveTo>
                        <a:pt x="6472" y="35887"/>
                      </a:moveTo>
                      <a:lnTo>
                        <a:pt x="0" y="35887"/>
                      </a:lnTo>
                      <a:lnTo>
                        <a:pt x="0" y="0"/>
                      </a:lnTo>
                      <a:lnTo>
                        <a:pt x="6472" y="0"/>
                      </a:lnTo>
                      <a:close/>
                    </a:path>
                  </a:pathLst>
                </a:custGeom>
                <a:solidFill>
                  <a:srgbClr val="FF9085"/>
                </a:solidFill>
                <a:ln w="5879" cap="flat">
                  <a:noFill/>
                  <a:prstDash val="solid"/>
                  <a:miter/>
                </a:ln>
              </p:spPr>
              <p:txBody>
                <a:bodyPr rtlCol="0" anchor="ctr"/>
                <a:lstStyle/>
                <a:p>
                  <a:endParaRPr lang="en-US"/>
                </a:p>
              </p:txBody>
            </p:sp>
            <p:sp>
              <p:nvSpPr>
                <p:cNvPr id="413" name="Graphic 4">
                  <a:extLst>
                    <a:ext uri="{FF2B5EF4-FFF2-40B4-BE49-F238E27FC236}">
                      <a16:creationId xmlns:a16="http://schemas.microsoft.com/office/drawing/2014/main" id="{155235ED-3581-4B2C-BF44-03837D97229C}"/>
                    </a:ext>
                  </a:extLst>
                </p:cNvPr>
                <p:cNvSpPr/>
                <p:nvPr/>
              </p:nvSpPr>
              <p:spPr>
                <a:xfrm>
                  <a:off x="4504874" y="3088905"/>
                  <a:ext cx="6471" cy="9412"/>
                </a:xfrm>
                <a:custGeom>
                  <a:avLst/>
                  <a:gdLst>
                    <a:gd name="connsiteX0" fmla="*/ 6472 w 6471"/>
                    <a:gd name="connsiteY0" fmla="*/ 9413 h 9412"/>
                    <a:gd name="connsiteX1" fmla="*/ 0 w 6471"/>
                    <a:gd name="connsiteY1" fmla="*/ 9413 h 9412"/>
                    <a:gd name="connsiteX2" fmla="*/ 0 w 6471"/>
                    <a:gd name="connsiteY2" fmla="*/ 0 h 9412"/>
                    <a:gd name="connsiteX3" fmla="*/ 6472 w 6471"/>
                    <a:gd name="connsiteY3" fmla="*/ 0 h 9412"/>
                  </a:gdLst>
                  <a:ahLst/>
                  <a:cxnLst>
                    <a:cxn ang="0">
                      <a:pos x="connsiteX0" y="connsiteY0"/>
                    </a:cxn>
                    <a:cxn ang="0">
                      <a:pos x="connsiteX1" y="connsiteY1"/>
                    </a:cxn>
                    <a:cxn ang="0">
                      <a:pos x="connsiteX2" y="connsiteY2"/>
                    </a:cxn>
                    <a:cxn ang="0">
                      <a:pos x="connsiteX3" y="connsiteY3"/>
                    </a:cxn>
                  </a:cxnLst>
                  <a:rect l="l" t="t" r="r" b="b"/>
                  <a:pathLst>
                    <a:path w="6471" h="9412">
                      <a:moveTo>
                        <a:pt x="6472" y="9413"/>
                      </a:moveTo>
                      <a:lnTo>
                        <a:pt x="0" y="9413"/>
                      </a:lnTo>
                      <a:lnTo>
                        <a:pt x="0" y="0"/>
                      </a:lnTo>
                      <a:lnTo>
                        <a:pt x="6472" y="0"/>
                      </a:lnTo>
                      <a:close/>
                    </a:path>
                  </a:pathLst>
                </a:custGeom>
                <a:solidFill>
                  <a:srgbClr val="FF9085"/>
                </a:solidFill>
                <a:ln w="5879" cap="flat">
                  <a:noFill/>
                  <a:prstDash val="solid"/>
                  <a:miter/>
                </a:ln>
              </p:spPr>
              <p:txBody>
                <a:bodyPr rtlCol="0" anchor="ctr"/>
                <a:lstStyle/>
                <a:p>
                  <a:endParaRPr lang="en-US"/>
                </a:p>
              </p:txBody>
            </p:sp>
            <p:sp>
              <p:nvSpPr>
                <p:cNvPr id="414" name="Graphic 4">
                  <a:extLst>
                    <a:ext uri="{FF2B5EF4-FFF2-40B4-BE49-F238E27FC236}">
                      <a16:creationId xmlns:a16="http://schemas.microsoft.com/office/drawing/2014/main" id="{B9FB9DA5-44E6-437B-A083-5444DCDE0C30}"/>
                    </a:ext>
                  </a:extLst>
                </p:cNvPr>
                <p:cNvSpPr/>
                <p:nvPr/>
              </p:nvSpPr>
              <p:spPr>
                <a:xfrm>
                  <a:off x="4516640" y="3075962"/>
                  <a:ext cx="6471" cy="22355"/>
                </a:xfrm>
                <a:custGeom>
                  <a:avLst/>
                  <a:gdLst>
                    <a:gd name="connsiteX0" fmla="*/ 6472 w 6471"/>
                    <a:gd name="connsiteY0" fmla="*/ 22356 h 22355"/>
                    <a:gd name="connsiteX1" fmla="*/ 0 w 6471"/>
                    <a:gd name="connsiteY1" fmla="*/ 22356 h 22355"/>
                    <a:gd name="connsiteX2" fmla="*/ 0 w 6471"/>
                    <a:gd name="connsiteY2" fmla="*/ 0 h 22355"/>
                    <a:gd name="connsiteX3" fmla="*/ 6472 w 6471"/>
                    <a:gd name="connsiteY3" fmla="*/ 0 h 22355"/>
                  </a:gdLst>
                  <a:ahLst/>
                  <a:cxnLst>
                    <a:cxn ang="0">
                      <a:pos x="connsiteX0" y="connsiteY0"/>
                    </a:cxn>
                    <a:cxn ang="0">
                      <a:pos x="connsiteX1" y="connsiteY1"/>
                    </a:cxn>
                    <a:cxn ang="0">
                      <a:pos x="connsiteX2" y="connsiteY2"/>
                    </a:cxn>
                    <a:cxn ang="0">
                      <a:pos x="connsiteX3" y="connsiteY3"/>
                    </a:cxn>
                  </a:cxnLst>
                  <a:rect l="l" t="t" r="r" b="b"/>
                  <a:pathLst>
                    <a:path w="6471" h="22355">
                      <a:moveTo>
                        <a:pt x="6472" y="22356"/>
                      </a:moveTo>
                      <a:lnTo>
                        <a:pt x="0" y="22356"/>
                      </a:lnTo>
                      <a:lnTo>
                        <a:pt x="0" y="0"/>
                      </a:lnTo>
                      <a:lnTo>
                        <a:pt x="6472" y="0"/>
                      </a:lnTo>
                      <a:close/>
                    </a:path>
                  </a:pathLst>
                </a:custGeom>
                <a:solidFill>
                  <a:srgbClr val="FF9085"/>
                </a:solidFill>
                <a:ln w="5879" cap="flat">
                  <a:noFill/>
                  <a:prstDash val="solid"/>
                  <a:miter/>
                </a:ln>
              </p:spPr>
              <p:txBody>
                <a:bodyPr rtlCol="0" anchor="ctr"/>
                <a:lstStyle/>
                <a:p>
                  <a:endParaRPr lang="en-US"/>
                </a:p>
              </p:txBody>
            </p:sp>
            <p:sp>
              <p:nvSpPr>
                <p:cNvPr id="415" name="Graphic 4">
                  <a:extLst>
                    <a:ext uri="{FF2B5EF4-FFF2-40B4-BE49-F238E27FC236}">
                      <a16:creationId xmlns:a16="http://schemas.microsoft.com/office/drawing/2014/main" id="{1CF6EDB9-43B2-4A64-A445-F9D19435E573}"/>
                    </a:ext>
                  </a:extLst>
                </p:cNvPr>
                <p:cNvSpPr/>
                <p:nvPr/>
              </p:nvSpPr>
              <p:spPr>
                <a:xfrm>
                  <a:off x="4528407" y="3066549"/>
                  <a:ext cx="6471" cy="32356"/>
                </a:xfrm>
                <a:custGeom>
                  <a:avLst/>
                  <a:gdLst>
                    <a:gd name="connsiteX0" fmla="*/ 6472 w 6471"/>
                    <a:gd name="connsiteY0" fmla="*/ 32357 h 32356"/>
                    <a:gd name="connsiteX1" fmla="*/ 0 w 6471"/>
                    <a:gd name="connsiteY1" fmla="*/ 32357 h 32356"/>
                    <a:gd name="connsiteX2" fmla="*/ 0 w 6471"/>
                    <a:gd name="connsiteY2" fmla="*/ 0 h 32356"/>
                    <a:gd name="connsiteX3" fmla="*/ 6472 w 6471"/>
                    <a:gd name="connsiteY3" fmla="*/ 0 h 32356"/>
                  </a:gdLst>
                  <a:ahLst/>
                  <a:cxnLst>
                    <a:cxn ang="0">
                      <a:pos x="connsiteX0" y="connsiteY0"/>
                    </a:cxn>
                    <a:cxn ang="0">
                      <a:pos x="connsiteX1" y="connsiteY1"/>
                    </a:cxn>
                    <a:cxn ang="0">
                      <a:pos x="connsiteX2" y="connsiteY2"/>
                    </a:cxn>
                    <a:cxn ang="0">
                      <a:pos x="connsiteX3" y="connsiteY3"/>
                    </a:cxn>
                  </a:cxnLst>
                  <a:rect l="l" t="t" r="r" b="b"/>
                  <a:pathLst>
                    <a:path w="6471" h="32356">
                      <a:moveTo>
                        <a:pt x="6472" y="32357"/>
                      </a:moveTo>
                      <a:lnTo>
                        <a:pt x="0" y="32357"/>
                      </a:lnTo>
                      <a:lnTo>
                        <a:pt x="0" y="0"/>
                      </a:lnTo>
                      <a:lnTo>
                        <a:pt x="6472" y="0"/>
                      </a:lnTo>
                      <a:close/>
                    </a:path>
                  </a:pathLst>
                </a:custGeom>
                <a:solidFill>
                  <a:srgbClr val="FF9085"/>
                </a:solidFill>
                <a:ln w="5879" cap="flat">
                  <a:noFill/>
                  <a:prstDash val="solid"/>
                  <a:miter/>
                </a:ln>
              </p:spPr>
              <p:txBody>
                <a:bodyPr rtlCol="0" anchor="ctr"/>
                <a:lstStyle/>
                <a:p>
                  <a:endParaRPr lang="en-US"/>
                </a:p>
              </p:txBody>
            </p:sp>
            <p:sp>
              <p:nvSpPr>
                <p:cNvPr id="416" name="Graphic 4">
                  <a:extLst>
                    <a:ext uri="{FF2B5EF4-FFF2-40B4-BE49-F238E27FC236}">
                      <a16:creationId xmlns:a16="http://schemas.microsoft.com/office/drawing/2014/main" id="{66616157-F9B8-474D-8A93-24F9027CA2AC}"/>
                    </a:ext>
                  </a:extLst>
                </p:cNvPr>
                <p:cNvSpPr/>
                <p:nvPr/>
              </p:nvSpPr>
              <p:spPr>
                <a:xfrm>
                  <a:off x="4539585" y="3075374"/>
                  <a:ext cx="7059" cy="23532"/>
                </a:xfrm>
                <a:custGeom>
                  <a:avLst/>
                  <a:gdLst>
                    <a:gd name="connsiteX0" fmla="*/ 7060 w 7059"/>
                    <a:gd name="connsiteY0" fmla="*/ 23532 h 23532"/>
                    <a:gd name="connsiteX1" fmla="*/ 0 w 7059"/>
                    <a:gd name="connsiteY1" fmla="*/ 23532 h 23532"/>
                    <a:gd name="connsiteX2" fmla="*/ 0 w 7059"/>
                    <a:gd name="connsiteY2" fmla="*/ 0 h 23532"/>
                    <a:gd name="connsiteX3" fmla="*/ 7060 w 7059"/>
                    <a:gd name="connsiteY3" fmla="*/ 0 h 23532"/>
                  </a:gdLst>
                  <a:ahLst/>
                  <a:cxnLst>
                    <a:cxn ang="0">
                      <a:pos x="connsiteX0" y="connsiteY0"/>
                    </a:cxn>
                    <a:cxn ang="0">
                      <a:pos x="connsiteX1" y="connsiteY1"/>
                    </a:cxn>
                    <a:cxn ang="0">
                      <a:pos x="connsiteX2" y="connsiteY2"/>
                    </a:cxn>
                    <a:cxn ang="0">
                      <a:pos x="connsiteX3" y="connsiteY3"/>
                    </a:cxn>
                  </a:cxnLst>
                  <a:rect l="l" t="t" r="r" b="b"/>
                  <a:pathLst>
                    <a:path w="7059" h="23532">
                      <a:moveTo>
                        <a:pt x="7060" y="23532"/>
                      </a:moveTo>
                      <a:lnTo>
                        <a:pt x="0" y="23532"/>
                      </a:lnTo>
                      <a:lnTo>
                        <a:pt x="0" y="0"/>
                      </a:lnTo>
                      <a:lnTo>
                        <a:pt x="7060" y="0"/>
                      </a:lnTo>
                      <a:close/>
                    </a:path>
                  </a:pathLst>
                </a:custGeom>
                <a:solidFill>
                  <a:srgbClr val="FF9085"/>
                </a:solidFill>
                <a:ln w="5879" cap="flat">
                  <a:noFill/>
                  <a:prstDash val="solid"/>
                  <a:miter/>
                </a:ln>
              </p:spPr>
              <p:txBody>
                <a:bodyPr rtlCol="0" anchor="ctr"/>
                <a:lstStyle/>
                <a:p>
                  <a:endParaRPr lang="en-US"/>
                </a:p>
              </p:txBody>
            </p:sp>
            <p:sp>
              <p:nvSpPr>
                <p:cNvPr id="417" name="Graphic 4">
                  <a:extLst>
                    <a:ext uri="{FF2B5EF4-FFF2-40B4-BE49-F238E27FC236}">
                      <a16:creationId xmlns:a16="http://schemas.microsoft.com/office/drawing/2014/main" id="{C93ED7A5-1450-4144-B5E2-EE8A3E8BFD96}"/>
                    </a:ext>
                  </a:extLst>
                </p:cNvPr>
                <p:cNvSpPr/>
                <p:nvPr/>
              </p:nvSpPr>
              <p:spPr>
                <a:xfrm>
                  <a:off x="4551351" y="3062431"/>
                  <a:ext cx="6471" cy="37063"/>
                </a:xfrm>
                <a:custGeom>
                  <a:avLst/>
                  <a:gdLst>
                    <a:gd name="connsiteX0" fmla="*/ 6471 w 6471"/>
                    <a:gd name="connsiteY0" fmla="*/ 37063 h 37063"/>
                    <a:gd name="connsiteX1" fmla="*/ 0 w 6471"/>
                    <a:gd name="connsiteY1" fmla="*/ 36475 h 37063"/>
                    <a:gd name="connsiteX2" fmla="*/ 0 w 6471"/>
                    <a:gd name="connsiteY2" fmla="*/ 0 h 37063"/>
                    <a:gd name="connsiteX3" fmla="*/ 6471 w 6471"/>
                    <a:gd name="connsiteY3" fmla="*/ 0 h 37063"/>
                  </a:gdLst>
                  <a:ahLst/>
                  <a:cxnLst>
                    <a:cxn ang="0">
                      <a:pos x="connsiteX0" y="connsiteY0"/>
                    </a:cxn>
                    <a:cxn ang="0">
                      <a:pos x="connsiteX1" y="connsiteY1"/>
                    </a:cxn>
                    <a:cxn ang="0">
                      <a:pos x="connsiteX2" y="connsiteY2"/>
                    </a:cxn>
                    <a:cxn ang="0">
                      <a:pos x="connsiteX3" y="connsiteY3"/>
                    </a:cxn>
                  </a:cxnLst>
                  <a:rect l="l" t="t" r="r" b="b"/>
                  <a:pathLst>
                    <a:path w="6471" h="37063">
                      <a:moveTo>
                        <a:pt x="6471" y="37063"/>
                      </a:moveTo>
                      <a:lnTo>
                        <a:pt x="0" y="36475"/>
                      </a:lnTo>
                      <a:lnTo>
                        <a:pt x="0" y="0"/>
                      </a:lnTo>
                      <a:lnTo>
                        <a:pt x="6471" y="0"/>
                      </a:lnTo>
                      <a:close/>
                    </a:path>
                  </a:pathLst>
                </a:custGeom>
                <a:solidFill>
                  <a:srgbClr val="FF9085"/>
                </a:solidFill>
                <a:ln w="5879" cap="flat">
                  <a:noFill/>
                  <a:prstDash val="solid"/>
                  <a:miter/>
                </a:ln>
              </p:spPr>
              <p:txBody>
                <a:bodyPr rtlCol="0" anchor="ctr"/>
                <a:lstStyle/>
                <a:p>
                  <a:endParaRPr lang="en-US"/>
                </a:p>
              </p:txBody>
            </p:sp>
            <p:sp>
              <p:nvSpPr>
                <p:cNvPr id="418" name="Graphic 4">
                  <a:extLst>
                    <a:ext uri="{FF2B5EF4-FFF2-40B4-BE49-F238E27FC236}">
                      <a16:creationId xmlns:a16="http://schemas.microsoft.com/office/drawing/2014/main" id="{F79131D2-CE43-453F-AA91-786D9A77A098}"/>
                    </a:ext>
                  </a:extLst>
                </p:cNvPr>
                <p:cNvSpPr/>
                <p:nvPr/>
              </p:nvSpPr>
              <p:spPr>
                <a:xfrm>
                  <a:off x="4563117" y="3058901"/>
                  <a:ext cx="6471" cy="40593"/>
                </a:xfrm>
                <a:custGeom>
                  <a:avLst/>
                  <a:gdLst>
                    <a:gd name="connsiteX0" fmla="*/ 6471 w 6471"/>
                    <a:gd name="connsiteY0" fmla="*/ 40593 h 40593"/>
                    <a:gd name="connsiteX1" fmla="*/ 0 w 6471"/>
                    <a:gd name="connsiteY1" fmla="*/ 40593 h 40593"/>
                    <a:gd name="connsiteX2" fmla="*/ 0 w 6471"/>
                    <a:gd name="connsiteY2" fmla="*/ 0 h 40593"/>
                    <a:gd name="connsiteX3" fmla="*/ 6471 w 6471"/>
                    <a:gd name="connsiteY3" fmla="*/ 0 h 40593"/>
                  </a:gdLst>
                  <a:ahLst/>
                  <a:cxnLst>
                    <a:cxn ang="0">
                      <a:pos x="connsiteX0" y="connsiteY0"/>
                    </a:cxn>
                    <a:cxn ang="0">
                      <a:pos x="connsiteX1" y="connsiteY1"/>
                    </a:cxn>
                    <a:cxn ang="0">
                      <a:pos x="connsiteX2" y="connsiteY2"/>
                    </a:cxn>
                    <a:cxn ang="0">
                      <a:pos x="connsiteX3" y="connsiteY3"/>
                    </a:cxn>
                  </a:cxnLst>
                  <a:rect l="l" t="t" r="r" b="b"/>
                  <a:pathLst>
                    <a:path w="6471" h="40593">
                      <a:moveTo>
                        <a:pt x="6471" y="40593"/>
                      </a:moveTo>
                      <a:lnTo>
                        <a:pt x="0" y="40593"/>
                      </a:lnTo>
                      <a:lnTo>
                        <a:pt x="0" y="0"/>
                      </a:lnTo>
                      <a:lnTo>
                        <a:pt x="6471" y="0"/>
                      </a:lnTo>
                      <a:close/>
                    </a:path>
                  </a:pathLst>
                </a:custGeom>
                <a:solidFill>
                  <a:srgbClr val="FF9085"/>
                </a:solidFill>
                <a:ln w="5879" cap="flat">
                  <a:noFill/>
                  <a:prstDash val="solid"/>
                  <a:miter/>
                </a:ln>
              </p:spPr>
              <p:txBody>
                <a:bodyPr rtlCol="0" anchor="ctr"/>
                <a:lstStyle/>
                <a:p>
                  <a:endParaRPr lang="en-US"/>
                </a:p>
              </p:txBody>
            </p:sp>
          </p:grpSp>
        </p:grpSp>
        <p:grpSp>
          <p:nvGrpSpPr>
            <p:cNvPr id="419" name="Graphic 4">
              <a:extLst>
                <a:ext uri="{FF2B5EF4-FFF2-40B4-BE49-F238E27FC236}">
                  <a16:creationId xmlns:a16="http://schemas.microsoft.com/office/drawing/2014/main" id="{34A74E53-D4D2-40D9-9593-EDE1525EA647}"/>
                </a:ext>
              </a:extLst>
            </p:cNvPr>
            <p:cNvGrpSpPr/>
            <p:nvPr/>
          </p:nvGrpSpPr>
          <p:grpSpPr>
            <a:xfrm>
              <a:off x="4261904" y="3118909"/>
              <a:ext cx="339453" cy="85304"/>
              <a:chOff x="4261904" y="3118909"/>
              <a:chExt cx="339453" cy="85304"/>
            </a:xfrm>
          </p:grpSpPr>
          <p:sp>
            <p:nvSpPr>
              <p:cNvPr id="420" name="Graphic 4">
                <a:extLst>
                  <a:ext uri="{FF2B5EF4-FFF2-40B4-BE49-F238E27FC236}">
                    <a16:creationId xmlns:a16="http://schemas.microsoft.com/office/drawing/2014/main" id="{311F0629-9704-4D95-A05D-990701F040BC}"/>
                  </a:ext>
                </a:extLst>
              </p:cNvPr>
              <p:cNvSpPr/>
              <p:nvPr/>
            </p:nvSpPr>
            <p:spPr>
              <a:xfrm>
                <a:off x="4261904" y="3118909"/>
                <a:ext cx="339453" cy="85304"/>
              </a:xfrm>
              <a:custGeom>
                <a:avLst/>
                <a:gdLst>
                  <a:gd name="connsiteX0" fmla="*/ 0 w 339453"/>
                  <a:gd name="connsiteY0" fmla="*/ 68832 h 85304"/>
                  <a:gd name="connsiteX1" fmla="*/ 0 w 339453"/>
                  <a:gd name="connsiteY1" fmla="*/ 14708 h 85304"/>
                  <a:gd name="connsiteX2" fmla="*/ 17061 w 339453"/>
                  <a:gd name="connsiteY2" fmla="*/ 0 h 85304"/>
                  <a:gd name="connsiteX3" fmla="*/ 323569 w 339453"/>
                  <a:gd name="connsiteY3" fmla="*/ 4706 h 85304"/>
                  <a:gd name="connsiteX4" fmla="*/ 339453 w 339453"/>
                  <a:gd name="connsiteY4" fmla="*/ 19414 h 85304"/>
                  <a:gd name="connsiteX5" fmla="*/ 339453 w 339453"/>
                  <a:gd name="connsiteY5" fmla="*/ 71185 h 85304"/>
                  <a:gd name="connsiteX6" fmla="*/ 323569 w 339453"/>
                  <a:gd name="connsiteY6" fmla="*/ 85304 h 85304"/>
                  <a:gd name="connsiteX7" fmla="*/ 17061 w 339453"/>
                  <a:gd name="connsiteY7" fmla="*/ 83539 h 85304"/>
                  <a:gd name="connsiteX8" fmla="*/ 0 w 339453"/>
                  <a:gd name="connsiteY8" fmla="*/ 68832 h 8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9453" h="85304">
                    <a:moveTo>
                      <a:pt x="0" y="68832"/>
                    </a:moveTo>
                    <a:lnTo>
                      <a:pt x="0" y="14708"/>
                    </a:lnTo>
                    <a:cubicBezTo>
                      <a:pt x="0" y="6471"/>
                      <a:pt x="7648" y="0"/>
                      <a:pt x="17061" y="0"/>
                    </a:cubicBezTo>
                    <a:lnTo>
                      <a:pt x="323569" y="4706"/>
                    </a:lnTo>
                    <a:cubicBezTo>
                      <a:pt x="332393" y="4706"/>
                      <a:pt x="339453" y="11178"/>
                      <a:pt x="339453" y="19414"/>
                    </a:cubicBezTo>
                    <a:lnTo>
                      <a:pt x="339453" y="71185"/>
                    </a:lnTo>
                    <a:cubicBezTo>
                      <a:pt x="339453" y="78833"/>
                      <a:pt x="332393" y="85304"/>
                      <a:pt x="323569" y="85304"/>
                    </a:cubicBezTo>
                    <a:lnTo>
                      <a:pt x="17061" y="83539"/>
                    </a:lnTo>
                    <a:cubicBezTo>
                      <a:pt x="7648" y="83539"/>
                      <a:pt x="0" y="77068"/>
                      <a:pt x="0" y="68832"/>
                    </a:cubicBezTo>
                    <a:close/>
                  </a:path>
                </a:pathLst>
              </a:custGeom>
              <a:solidFill>
                <a:srgbClr val="AA80F9">
                  <a:alpha val="74000"/>
                </a:srgbClr>
              </a:solidFill>
              <a:ln w="5879" cap="flat">
                <a:noFill/>
                <a:prstDash val="solid"/>
                <a:miter/>
              </a:ln>
            </p:spPr>
            <p:txBody>
              <a:bodyPr rtlCol="0" anchor="ctr"/>
              <a:lstStyle/>
              <a:p>
                <a:endParaRPr lang="en-US"/>
              </a:p>
            </p:txBody>
          </p:sp>
          <p:sp>
            <p:nvSpPr>
              <p:cNvPr id="421" name="Graphic 4">
                <a:extLst>
                  <a:ext uri="{FF2B5EF4-FFF2-40B4-BE49-F238E27FC236}">
                    <a16:creationId xmlns:a16="http://schemas.microsoft.com/office/drawing/2014/main" id="{3B89D86D-9676-4488-BDE2-9F1437396C6A}"/>
                  </a:ext>
                </a:extLst>
              </p:cNvPr>
              <p:cNvSpPr/>
              <p:nvPr/>
            </p:nvSpPr>
            <p:spPr>
              <a:xfrm>
                <a:off x="4278376" y="3131851"/>
                <a:ext cx="15296" cy="14119"/>
              </a:xfrm>
              <a:custGeom>
                <a:avLst/>
                <a:gdLst>
                  <a:gd name="connsiteX0" fmla="*/ 15296 w 15296"/>
                  <a:gd name="connsiteY0" fmla="*/ 7060 h 14119"/>
                  <a:gd name="connsiteX1" fmla="*/ 7648 w 15296"/>
                  <a:gd name="connsiteY1" fmla="*/ 14120 h 14119"/>
                  <a:gd name="connsiteX2" fmla="*/ 0 w 15296"/>
                  <a:gd name="connsiteY2" fmla="*/ 7060 h 14119"/>
                  <a:gd name="connsiteX3" fmla="*/ 7648 w 15296"/>
                  <a:gd name="connsiteY3" fmla="*/ 0 h 14119"/>
                  <a:gd name="connsiteX4" fmla="*/ 15296 w 15296"/>
                  <a:gd name="connsiteY4" fmla="*/ 7060 h 14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96" h="14119">
                    <a:moveTo>
                      <a:pt x="15296" y="7060"/>
                    </a:moveTo>
                    <a:cubicBezTo>
                      <a:pt x="15296" y="10590"/>
                      <a:pt x="11766" y="14120"/>
                      <a:pt x="7648" y="14120"/>
                    </a:cubicBezTo>
                    <a:cubicBezTo>
                      <a:pt x="3530" y="14120"/>
                      <a:pt x="0" y="11178"/>
                      <a:pt x="0" y="7060"/>
                    </a:cubicBezTo>
                    <a:cubicBezTo>
                      <a:pt x="0" y="2942"/>
                      <a:pt x="3530" y="0"/>
                      <a:pt x="7648" y="0"/>
                    </a:cubicBezTo>
                    <a:cubicBezTo>
                      <a:pt x="11766" y="0"/>
                      <a:pt x="15296" y="3530"/>
                      <a:pt x="15296" y="7060"/>
                    </a:cubicBezTo>
                    <a:close/>
                  </a:path>
                </a:pathLst>
              </a:custGeom>
              <a:solidFill>
                <a:srgbClr val="FFFFFF">
                  <a:alpha val="40000"/>
                </a:srgbClr>
              </a:solidFill>
              <a:ln w="5879" cap="flat">
                <a:noFill/>
                <a:prstDash val="solid"/>
                <a:miter/>
              </a:ln>
            </p:spPr>
            <p:txBody>
              <a:bodyPr rtlCol="0" anchor="ctr"/>
              <a:lstStyle/>
              <a:p>
                <a:endParaRPr lang="en-US"/>
              </a:p>
            </p:txBody>
          </p:sp>
          <p:sp>
            <p:nvSpPr>
              <p:cNvPr id="422" name="Graphic 4">
                <a:extLst>
                  <a:ext uri="{FF2B5EF4-FFF2-40B4-BE49-F238E27FC236}">
                    <a16:creationId xmlns:a16="http://schemas.microsoft.com/office/drawing/2014/main" id="{4A7B2A6A-6A9B-4663-BAF4-788E0FD0924E}"/>
                  </a:ext>
                </a:extLst>
              </p:cNvPr>
              <p:cNvSpPr/>
              <p:nvPr/>
            </p:nvSpPr>
            <p:spPr>
              <a:xfrm>
                <a:off x="4303085" y="3132440"/>
                <a:ext cx="15295" cy="14119"/>
              </a:xfrm>
              <a:custGeom>
                <a:avLst/>
                <a:gdLst>
                  <a:gd name="connsiteX0" fmla="*/ 15296 w 15295"/>
                  <a:gd name="connsiteY0" fmla="*/ 7060 h 14119"/>
                  <a:gd name="connsiteX1" fmla="*/ 7648 w 15295"/>
                  <a:gd name="connsiteY1" fmla="*/ 14119 h 14119"/>
                  <a:gd name="connsiteX2" fmla="*/ 0 w 15295"/>
                  <a:gd name="connsiteY2" fmla="*/ 7060 h 14119"/>
                  <a:gd name="connsiteX3" fmla="*/ 7648 w 15295"/>
                  <a:gd name="connsiteY3" fmla="*/ 0 h 14119"/>
                  <a:gd name="connsiteX4" fmla="*/ 15296 w 15295"/>
                  <a:gd name="connsiteY4" fmla="*/ 7060 h 14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95" h="14119">
                    <a:moveTo>
                      <a:pt x="15296" y="7060"/>
                    </a:moveTo>
                    <a:cubicBezTo>
                      <a:pt x="15296" y="10590"/>
                      <a:pt x="11766" y="14119"/>
                      <a:pt x="7648" y="14119"/>
                    </a:cubicBezTo>
                    <a:cubicBezTo>
                      <a:pt x="3530" y="14119"/>
                      <a:pt x="0" y="11178"/>
                      <a:pt x="0" y="7060"/>
                    </a:cubicBezTo>
                    <a:cubicBezTo>
                      <a:pt x="0" y="3530"/>
                      <a:pt x="3530" y="0"/>
                      <a:pt x="7648" y="0"/>
                    </a:cubicBezTo>
                    <a:cubicBezTo>
                      <a:pt x="11766" y="0"/>
                      <a:pt x="15296" y="2942"/>
                      <a:pt x="15296" y="7060"/>
                    </a:cubicBezTo>
                    <a:close/>
                  </a:path>
                </a:pathLst>
              </a:custGeom>
              <a:solidFill>
                <a:srgbClr val="FFFFFF">
                  <a:alpha val="40000"/>
                </a:srgbClr>
              </a:solidFill>
              <a:ln w="5879" cap="flat">
                <a:noFill/>
                <a:prstDash val="solid"/>
                <a:miter/>
              </a:ln>
            </p:spPr>
            <p:txBody>
              <a:bodyPr rtlCol="0" anchor="ctr"/>
              <a:lstStyle/>
              <a:p>
                <a:endParaRPr lang="en-US"/>
              </a:p>
            </p:txBody>
          </p:sp>
          <p:sp>
            <p:nvSpPr>
              <p:cNvPr id="423" name="Graphic 4">
                <a:extLst>
                  <a:ext uri="{FF2B5EF4-FFF2-40B4-BE49-F238E27FC236}">
                    <a16:creationId xmlns:a16="http://schemas.microsoft.com/office/drawing/2014/main" id="{2A0DF053-D840-42BB-8F7F-D572617FB7AE}"/>
                  </a:ext>
                </a:extLst>
              </p:cNvPr>
              <p:cNvSpPr/>
              <p:nvPr/>
            </p:nvSpPr>
            <p:spPr>
              <a:xfrm>
                <a:off x="4328382" y="3132365"/>
                <a:ext cx="15296" cy="13670"/>
              </a:xfrm>
              <a:custGeom>
                <a:avLst/>
                <a:gdLst>
                  <a:gd name="connsiteX0" fmla="*/ 15296 w 15296"/>
                  <a:gd name="connsiteY0" fmla="*/ 7135 h 13670"/>
                  <a:gd name="connsiteX1" fmla="*/ 7648 w 15296"/>
                  <a:gd name="connsiteY1" fmla="*/ 13606 h 13670"/>
                  <a:gd name="connsiteX2" fmla="*/ 0 w 15296"/>
                  <a:gd name="connsiteY2" fmla="*/ 6546 h 13670"/>
                  <a:gd name="connsiteX3" fmla="*/ 7648 w 15296"/>
                  <a:gd name="connsiteY3" fmla="*/ 75 h 13670"/>
                  <a:gd name="connsiteX4" fmla="*/ 15296 w 15296"/>
                  <a:gd name="connsiteY4" fmla="*/ 7135 h 13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96" h="13670">
                    <a:moveTo>
                      <a:pt x="15296" y="7135"/>
                    </a:moveTo>
                    <a:cubicBezTo>
                      <a:pt x="15296" y="10665"/>
                      <a:pt x="11766" y="14194"/>
                      <a:pt x="7648" y="13606"/>
                    </a:cubicBezTo>
                    <a:cubicBezTo>
                      <a:pt x="3530" y="13606"/>
                      <a:pt x="0" y="10665"/>
                      <a:pt x="0" y="6546"/>
                    </a:cubicBezTo>
                    <a:cubicBezTo>
                      <a:pt x="0" y="2428"/>
                      <a:pt x="3530" y="-513"/>
                      <a:pt x="7648" y="75"/>
                    </a:cubicBezTo>
                    <a:cubicBezTo>
                      <a:pt x="11766" y="75"/>
                      <a:pt x="15296" y="3605"/>
                      <a:pt x="15296" y="7135"/>
                    </a:cubicBezTo>
                    <a:close/>
                  </a:path>
                </a:pathLst>
              </a:custGeom>
              <a:solidFill>
                <a:srgbClr val="FFFFFF">
                  <a:alpha val="40000"/>
                </a:srgbClr>
              </a:solidFill>
              <a:ln w="5879" cap="flat">
                <a:noFill/>
                <a:prstDash val="solid"/>
                <a:miter/>
              </a:ln>
            </p:spPr>
            <p:txBody>
              <a:bodyPr rtlCol="0" anchor="ctr"/>
              <a:lstStyle/>
              <a:p>
                <a:endParaRPr lang="en-US"/>
              </a:p>
            </p:txBody>
          </p:sp>
          <p:sp>
            <p:nvSpPr>
              <p:cNvPr id="424" name="Graphic 4">
                <a:extLst>
                  <a:ext uri="{FF2B5EF4-FFF2-40B4-BE49-F238E27FC236}">
                    <a16:creationId xmlns:a16="http://schemas.microsoft.com/office/drawing/2014/main" id="{2BA01A8F-D804-43BD-83A3-3123143B3559}"/>
                  </a:ext>
                </a:extLst>
              </p:cNvPr>
              <p:cNvSpPr/>
              <p:nvPr/>
            </p:nvSpPr>
            <p:spPr>
              <a:xfrm>
                <a:off x="4358974" y="3133028"/>
                <a:ext cx="224733" cy="58242"/>
              </a:xfrm>
              <a:custGeom>
                <a:avLst/>
                <a:gdLst>
                  <a:gd name="connsiteX0" fmla="*/ 224733 w 224733"/>
                  <a:gd name="connsiteY0" fmla="*/ 58242 h 58242"/>
                  <a:gd name="connsiteX1" fmla="*/ 0 w 224733"/>
                  <a:gd name="connsiteY1" fmla="*/ 56477 h 58242"/>
                  <a:gd name="connsiteX2" fmla="*/ 0 w 224733"/>
                  <a:gd name="connsiteY2" fmla="*/ 0 h 58242"/>
                  <a:gd name="connsiteX3" fmla="*/ 224733 w 224733"/>
                  <a:gd name="connsiteY3" fmla="*/ 2942 h 58242"/>
                </a:gdLst>
                <a:ahLst/>
                <a:cxnLst>
                  <a:cxn ang="0">
                    <a:pos x="connsiteX0" y="connsiteY0"/>
                  </a:cxn>
                  <a:cxn ang="0">
                    <a:pos x="connsiteX1" y="connsiteY1"/>
                  </a:cxn>
                  <a:cxn ang="0">
                    <a:pos x="connsiteX2" y="connsiteY2"/>
                  </a:cxn>
                  <a:cxn ang="0">
                    <a:pos x="connsiteX3" y="connsiteY3"/>
                  </a:cxn>
                </a:cxnLst>
                <a:rect l="l" t="t" r="r" b="b"/>
                <a:pathLst>
                  <a:path w="224733" h="58242">
                    <a:moveTo>
                      <a:pt x="224733" y="58242"/>
                    </a:moveTo>
                    <a:lnTo>
                      <a:pt x="0" y="56477"/>
                    </a:lnTo>
                    <a:lnTo>
                      <a:pt x="0" y="0"/>
                    </a:lnTo>
                    <a:lnTo>
                      <a:pt x="224733" y="2942"/>
                    </a:lnTo>
                    <a:close/>
                  </a:path>
                </a:pathLst>
              </a:custGeom>
              <a:solidFill>
                <a:srgbClr val="444B8C"/>
              </a:solidFill>
              <a:ln w="5879" cap="flat">
                <a:noFill/>
                <a:prstDash val="solid"/>
                <a:miter/>
              </a:ln>
            </p:spPr>
            <p:txBody>
              <a:bodyPr rtlCol="0" anchor="ctr"/>
              <a:lstStyle/>
              <a:p>
                <a:endParaRPr lang="en-US"/>
              </a:p>
            </p:txBody>
          </p:sp>
          <p:grpSp>
            <p:nvGrpSpPr>
              <p:cNvPr id="425" name="Graphic 4">
                <a:extLst>
                  <a:ext uri="{FF2B5EF4-FFF2-40B4-BE49-F238E27FC236}">
                    <a16:creationId xmlns:a16="http://schemas.microsoft.com/office/drawing/2014/main" id="{4C5597E7-DC5D-4211-A3F8-DB7F098EF3A9}"/>
                  </a:ext>
                </a:extLst>
              </p:cNvPr>
              <p:cNvGrpSpPr/>
              <p:nvPr/>
            </p:nvGrpSpPr>
            <p:grpSpPr>
              <a:xfrm>
                <a:off x="4374270" y="3140088"/>
                <a:ext cx="195317" cy="47064"/>
                <a:chOff x="4374270" y="3140088"/>
                <a:chExt cx="195317" cy="47064"/>
              </a:xfrm>
              <a:solidFill>
                <a:srgbClr val="FFFFFF"/>
              </a:solidFill>
            </p:grpSpPr>
            <p:sp>
              <p:nvSpPr>
                <p:cNvPr id="426" name="Graphic 4">
                  <a:extLst>
                    <a:ext uri="{FF2B5EF4-FFF2-40B4-BE49-F238E27FC236}">
                      <a16:creationId xmlns:a16="http://schemas.microsoft.com/office/drawing/2014/main" id="{26C5E4AC-F54B-470B-9682-0F88595B7E92}"/>
                    </a:ext>
                  </a:extLst>
                </p:cNvPr>
                <p:cNvSpPr/>
                <p:nvPr/>
              </p:nvSpPr>
              <p:spPr>
                <a:xfrm>
                  <a:off x="4374270" y="3140088"/>
                  <a:ext cx="6471" cy="45887"/>
                </a:xfrm>
                <a:custGeom>
                  <a:avLst/>
                  <a:gdLst>
                    <a:gd name="connsiteX0" fmla="*/ 6472 w 6471"/>
                    <a:gd name="connsiteY0" fmla="*/ 45888 h 45887"/>
                    <a:gd name="connsiteX1" fmla="*/ 0 w 6471"/>
                    <a:gd name="connsiteY1" fmla="*/ 45888 h 45887"/>
                    <a:gd name="connsiteX2" fmla="*/ 0 w 6471"/>
                    <a:gd name="connsiteY2" fmla="*/ 0 h 45887"/>
                    <a:gd name="connsiteX3" fmla="*/ 6472 w 6471"/>
                    <a:gd name="connsiteY3" fmla="*/ 0 h 45887"/>
                  </a:gdLst>
                  <a:ahLst/>
                  <a:cxnLst>
                    <a:cxn ang="0">
                      <a:pos x="connsiteX0" y="connsiteY0"/>
                    </a:cxn>
                    <a:cxn ang="0">
                      <a:pos x="connsiteX1" y="connsiteY1"/>
                    </a:cxn>
                    <a:cxn ang="0">
                      <a:pos x="connsiteX2" y="connsiteY2"/>
                    </a:cxn>
                    <a:cxn ang="0">
                      <a:pos x="connsiteX3" y="connsiteY3"/>
                    </a:cxn>
                  </a:cxnLst>
                  <a:rect l="l" t="t" r="r" b="b"/>
                  <a:pathLst>
                    <a:path w="6471" h="45887">
                      <a:moveTo>
                        <a:pt x="6472" y="45888"/>
                      </a:moveTo>
                      <a:lnTo>
                        <a:pt x="0" y="45888"/>
                      </a:lnTo>
                      <a:lnTo>
                        <a:pt x="0" y="0"/>
                      </a:lnTo>
                      <a:lnTo>
                        <a:pt x="6472" y="0"/>
                      </a:lnTo>
                      <a:close/>
                    </a:path>
                  </a:pathLst>
                </a:custGeom>
                <a:solidFill>
                  <a:srgbClr val="FFFFFF"/>
                </a:solidFill>
                <a:ln w="5879" cap="flat">
                  <a:noFill/>
                  <a:prstDash val="solid"/>
                  <a:miter/>
                </a:ln>
              </p:spPr>
              <p:txBody>
                <a:bodyPr rtlCol="0" anchor="ctr"/>
                <a:lstStyle/>
                <a:p>
                  <a:endParaRPr lang="en-US"/>
                </a:p>
              </p:txBody>
            </p:sp>
            <p:sp>
              <p:nvSpPr>
                <p:cNvPr id="427" name="Graphic 4">
                  <a:extLst>
                    <a:ext uri="{FF2B5EF4-FFF2-40B4-BE49-F238E27FC236}">
                      <a16:creationId xmlns:a16="http://schemas.microsoft.com/office/drawing/2014/main" id="{58A55BAB-E6D0-4871-91AD-681DB4A0CE06}"/>
                    </a:ext>
                  </a:extLst>
                </p:cNvPr>
                <p:cNvSpPr/>
                <p:nvPr/>
              </p:nvSpPr>
              <p:spPr>
                <a:xfrm>
                  <a:off x="4386036" y="3140088"/>
                  <a:ext cx="7059" cy="45887"/>
                </a:xfrm>
                <a:custGeom>
                  <a:avLst/>
                  <a:gdLst>
                    <a:gd name="connsiteX0" fmla="*/ 7060 w 7059"/>
                    <a:gd name="connsiteY0" fmla="*/ 45888 h 45887"/>
                    <a:gd name="connsiteX1" fmla="*/ 0 w 7059"/>
                    <a:gd name="connsiteY1" fmla="*/ 45888 h 45887"/>
                    <a:gd name="connsiteX2" fmla="*/ 0 w 7059"/>
                    <a:gd name="connsiteY2" fmla="*/ 0 h 45887"/>
                    <a:gd name="connsiteX3" fmla="*/ 7060 w 7059"/>
                    <a:gd name="connsiteY3" fmla="*/ 0 h 45887"/>
                  </a:gdLst>
                  <a:ahLst/>
                  <a:cxnLst>
                    <a:cxn ang="0">
                      <a:pos x="connsiteX0" y="connsiteY0"/>
                    </a:cxn>
                    <a:cxn ang="0">
                      <a:pos x="connsiteX1" y="connsiteY1"/>
                    </a:cxn>
                    <a:cxn ang="0">
                      <a:pos x="connsiteX2" y="connsiteY2"/>
                    </a:cxn>
                    <a:cxn ang="0">
                      <a:pos x="connsiteX3" y="connsiteY3"/>
                    </a:cxn>
                  </a:cxnLst>
                  <a:rect l="l" t="t" r="r" b="b"/>
                  <a:pathLst>
                    <a:path w="7059" h="45887">
                      <a:moveTo>
                        <a:pt x="7060" y="45888"/>
                      </a:moveTo>
                      <a:lnTo>
                        <a:pt x="0" y="45888"/>
                      </a:lnTo>
                      <a:lnTo>
                        <a:pt x="0" y="0"/>
                      </a:lnTo>
                      <a:lnTo>
                        <a:pt x="7060" y="0"/>
                      </a:lnTo>
                      <a:close/>
                    </a:path>
                  </a:pathLst>
                </a:custGeom>
                <a:solidFill>
                  <a:srgbClr val="FFFFFF"/>
                </a:solidFill>
                <a:ln w="5879" cap="flat">
                  <a:noFill/>
                  <a:prstDash val="solid"/>
                  <a:miter/>
                </a:ln>
              </p:spPr>
              <p:txBody>
                <a:bodyPr rtlCol="0" anchor="ctr"/>
                <a:lstStyle/>
                <a:p>
                  <a:endParaRPr lang="en-US"/>
                </a:p>
              </p:txBody>
            </p:sp>
            <p:sp>
              <p:nvSpPr>
                <p:cNvPr id="428" name="Graphic 4">
                  <a:extLst>
                    <a:ext uri="{FF2B5EF4-FFF2-40B4-BE49-F238E27FC236}">
                      <a16:creationId xmlns:a16="http://schemas.microsoft.com/office/drawing/2014/main" id="{7F896387-EE83-4746-AEC4-B3CDD4CDDB73}"/>
                    </a:ext>
                  </a:extLst>
                </p:cNvPr>
                <p:cNvSpPr/>
                <p:nvPr/>
              </p:nvSpPr>
              <p:spPr>
                <a:xfrm>
                  <a:off x="4398391" y="3140088"/>
                  <a:ext cx="6471" cy="45887"/>
                </a:xfrm>
                <a:custGeom>
                  <a:avLst/>
                  <a:gdLst>
                    <a:gd name="connsiteX0" fmla="*/ 6471 w 6471"/>
                    <a:gd name="connsiteY0" fmla="*/ 45888 h 45887"/>
                    <a:gd name="connsiteX1" fmla="*/ 0 w 6471"/>
                    <a:gd name="connsiteY1" fmla="*/ 45888 h 45887"/>
                    <a:gd name="connsiteX2" fmla="*/ 0 w 6471"/>
                    <a:gd name="connsiteY2" fmla="*/ 0 h 45887"/>
                    <a:gd name="connsiteX3" fmla="*/ 6471 w 6471"/>
                    <a:gd name="connsiteY3" fmla="*/ 588 h 45887"/>
                  </a:gdLst>
                  <a:ahLst/>
                  <a:cxnLst>
                    <a:cxn ang="0">
                      <a:pos x="connsiteX0" y="connsiteY0"/>
                    </a:cxn>
                    <a:cxn ang="0">
                      <a:pos x="connsiteX1" y="connsiteY1"/>
                    </a:cxn>
                    <a:cxn ang="0">
                      <a:pos x="connsiteX2" y="connsiteY2"/>
                    </a:cxn>
                    <a:cxn ang="0">
                      <a:pos x="connsiteX3" y="connsiteY3"/>
                    </a:cxn>
                  </a:cxnLst>
                  <a:rect l="l" t="t" r="r" b="b"/>
                  <a:pathLst>
                    <a:path w="6471" h="45887">
                      <a:moveTo>
                        <a:pt x="6471" y="45888"/>
                      </a:moveTo>
                      <a:lnTo>
                        <a:pt x="0" y="45888"/>
                      </a:lnTo>
                      <a:lnTo>
                        <a:pt x="0" y="0"/>
                      </a:lnTo>
                      <a:lnTo>
                        <a:pt x="6471" y="588"/>
                      </a:lnTo>
                      <a:close/>
                    </a:path>
                  </a:pathLst>
                </a:custGeom>
                <a:solidFill>
                  <a:srgbClr val="FFFFFF"/>
                </a:solidFill>
                <a:ln w="5879" cap="flat">
                  <a:noFill/>
                  <a:prstDash val="solid"/>
                  <a:miter/>
                </a:ln>
              </p:spPr>
              <p:txBody>
                <a:bodyPr rtlCol="0" anchor="ctr"/>
                <a:lstStyle/>
                <a:p>
                  <a:endParaRPr lang="en-US"/>
                </a:p>
              </p:txBody>
            </p:sp>
            <p:sp>
              <p:nvSpPr>
                <p:cNvPr id="429" name="Graphic 4">
                  <a:extLst>
                    <a:ext uri="{FF2B5EF4-FFF2-40B4-BE49-F238E27FC236}">
                      <a16:creationId xmlns:a16="http://schemas.microsoft.com/office/drawing/2014/main" id="{CE2B2A7B-8301-4DC3-BC03-893154ABB27E}"/>
                    </a:ext>
                  </a:extLst>
                </p:cNvPr>
                <p:cNvSpPr/>
                <p:nvPr/>
              </p:nvSpPr>
              <p:spPr>
                <a:xfrm>
                  <a:off x="4410157" y="3140676"/>
                  <a:ext cx="7059" cy="45299"/>
                </a:xfrm>
                <a:custGeom>
                  <a:avLst/>
                  <a:gdLst>
                    <a:gd name="connsiteX0" fmla="*/ 7060 w 7059"/>
                    <a:gd name="connsiteY0" fmla="*/ 45300 h 45299"/>
                    <a:gd name="connsiteX1" fmla="*/ 0 w 7059"/>
                    <a:gd name="connsiteY1" fmla="*/ 45300 h 45299"/>
                    <a:gd name="connsiteX2" fmla="*/ 0 w 7059"/>
                    <a:gd name="connsiteY2" fmla="*/ 0 h 45299"/>
                    <a:gd name="connsiteX3" fmla="*/ 7060 w 7059"/>
                    <a:gd name="connsiteY3" fmla="*/ 0 h 45299"/>
                  </a:gdLst>
                  <a:ahLst/>
                  <a:cxnLst>
                    <a:cxn ang="0">
                      <a:pos x="connsiteX0" y="connsiteY0"/>
                    </a:cxn>
                    <a:cxn ang="0">
                      <a:pos x="connsiteX1" y="connsiteY1"/>
                    </a:cxn>
                    <a:cxn ang="0">
                      <a:pos x="connsiteX2" y="connsiteY2"/>
                    </a:cxn>
                    <a:cxn ang="0">
                      <a:pos x="connsiteX3" y="connsiteY3"/>
                    </a:cxn>
                  </a:cxnLst>
                  <a:rect l="l" t="t" r="r" b="b"/>
                  <a:pathLst>
                    <a:path w="7059" h="45299">
                      <a:moveTo>
                        <a:pt x="7060" y="45300"/>
                      </a:moveTo>
                      <a:lnTo>
                        <a:pt x="0" y="45300"/>
                      </a:lnTo>
                      <a:lnTo>
                        <a:pt x="0" y="0"/>
                      </a:lnTo>
                      <a:lnTo>
                        <a:pt x="7060" y="0"/>
                      </a:lnTo>
                      <a:close/>
                    </a:path>
                  </a:pathLst>
                </a:custGeom>
                <a:solidFill>
                  <a:srgbClr val="FFFFFF"/>
                </a:solidFill>
                <a:ln w="5879" cap="flat">
                  <a:noFill/>
                  <a:prstDash val="solid"/>
                  <a:miter/>
                </a:ln>
              </p:spPr>
              <p:txBody>
                <a:bodyPr rtlCol="0" anchor="ctr"/>
                <a:lstStyle/>
                <a:p>
                  <a:endParaRPr lang="en-US"/>
                </a:p>
              </p:txBody>
            </p:sp>
            <p:sp>
              <p:nvSpPr>
                <p:cNvPr id="430" name="Graphic 4">
                  <a:extLst>
                    <a:ext uri="{FF2B5EF4-FFF2-40B4-BE49-F238E27FC236}">
                      <a16:creationId xmlns:a16="http://schemas.microsoft.com/office/drawing/2014/main" id="{F070B0BB-AD29-44CC-AE8F-3EA01D2AAD0A}"/>
                    </a:ext>
                  </a:extLst>
                </p:cNvPr>
                <p:cNvSpPr/>
                <p:nvPr/>
              </p:nvSpPr>
              <p:spPr>
                <a:xfrm>
                  <a:off x="4421923" y="3140676"/>
                  <a:ext cx="7059" cy="45299"/>
                </a:xfrm>
                <a:custGeom>
                  <a:avLst/>
                  <a:gdLst>
                    <a:gd name="connsiteX0" fmla="*/ 7060 w 7059"/>
                    <a:gd name="connsiteY0" fmla="*/ 45300 h 45299"/>
                    <a:gd name="connsiteX1" fmla="*/ 0 w 7059"/>
                    <a:gd name="connsiteY1" fmla="*/ 45300 h 45299"/>
                    <a:gd name="connsiteX2" fmla="*/ 0 w 7059"/>
                    <a:gd name="connsiteY2" fmla="*/ 0 h 45299"/>
                    <a:gd name="connsiteX3" fmla="*/ 7060 w 7059"/>
                    <a:gd name="connsiteY3" fmla="*/ 0 h 45299"/>
                  </a:gdLst>
                  <a:ahLst/>
                  <a:cxnLst>
                    <a:cxn ang="0">
                      <a:pos x="connsiteX0" y="connsiteY0"/>
                    </a:cxn>
                    <a:cxn ang="0">
                      <a:pos x="connsiteX1" y="connsiteY1"/>
                    </a:cxn>
                    <a:cxn ang="0">
                      <a:pos x="connsiteX2" y="connsiteY2"/>
                    </a:cxn>
                    <a:cxn ang="0">
                      <a:pos x="connsiteX3" y="connsiteY3"/>
                    </a:cxn>
                  </a:cxnLst>
                  <a:rect l="l" t="t" r="r" b="b"/>
                  <a:pathLst>
                    <a:path w="7059" h="45299">
                      <a:moveTo>
                        <a:pt x="7060" y="45300"/>
                      </a:moveTo>
                      <a:lnTo>
                        <a:pt x="0" y="45300"/>
                      </a:lnTo>
                      <a:lnTo>
                        <a:pt x="0" y="0"/>
                      </a:lnTo>
                      <a:lnTo>
                        <a:pt x="7060" y="0"/>
                      </a:lnTo>
                      <a:close/>
                    </a:path>
                  </a:pathLst>
                </a:custGeom>
                <a:solidFill>
                  <a:srgbClr val="FFFFFF"/>
                </a:solidFill>
                <a:ln w="5879" cap="flat">
                  <a:noFill/>
                  <a:prstDash val="solid"/>
                  <a:miter/>
                </a:ln>
              </p:spPr>
              <p:txBody>
                <a:bodyPr rtlCol="0" anchor="ctr"/>
                <a:lstStyle/>
                <a:p>
                  <a:endParaRPr lang="en-US"/>
                </a:p>
              </p:txBody>
            </p:sp>
            <p:sp>
              <p:nvSpPr>
                <p:cNvPr id="431" name="Graphic 4">
                  <a:extLst>
                    <a:ext uri="{FF2B5EF4-FFF2-40B4-BE49-F238E27FC236}">
                      <a16:creationId xmlns:a16="http://schemas.microsoft.com/office/drawing/2014/main" id="{EA76A9F2-E346-4030-A60E-27099EEAEE77}"/>
                    </a:ext>
                  </a:extLst>
                </p:cNvPr>
                <p:cNvSpPr/>
                <p:nvPr/>
              </p:nvSpPr>
              <p:spPr>
                <a:xfrm>
                  <a:off x="4434277" y="3140676"/>
                  <a:ext cx="6471" cy="45888"/>
                </a:xfrm>
                <a:custGeom>
                  <a:avLst/>
                  <a:gdLst>
                    <a:gd name="connsiteX0" fmla="*/ 6472 w 6471"/>
                    <a:gd name="connsiteY0" fmla="*/ 45888 h 45888"/>
                    <a:gd name="connsiteX1" fmla="*/ 0 w 6471"/>
                    <a:gd name="connsiteY1" fmla="*/ 45888 h 45888"/>
                    <a:gd name="connsiteX2" fmla="*/ 0 w 6471"/>
                    <a:gd name="connsiteY2" fmla="*/ 0 h 45888"/>
                    <a:gd name="connsiteX3" fmla="*/ 6472 w 6471"/>
                    <a:gd name="connsiteY3" fmla="*/ 0 h 45888"/>
                  </a:gdLst>
                  <a:ahLst/>
                  <a:cxnLst>
                    <a:cxn ang="0">
                      <a:pos x="connsiteX0" y="connsiteY0"/>
                    </a:cxn>
                    <a:cxn ang="0">
                      <a:pos x="connsiteX1" y="connsiteY1"/>
                    </a:cxn>
                    <a:cxn ang="0">
                      <a:pos x="connsiteX2" y="connsiteY2"/>
                    </a:cxn>
                    <a:cxn ang="0">
                      <a:pos x="connsiteX3" y="connsiteY3"/>
                    </a:cxn>
                  </a:cxnLst>
                  <a:rect l="l" t="t" r="r" b="b"/>
                  <a:pathLst>
                    <a:path w="6471" h="45888">
                      <a:moveTo>
                        <a:pt x="6472" y="45888"/>
                      </a:moveTo>
                      <a:lnTo>
                        <a:pt x="0" y="45888"/>
                      </a:lnTo>
                      <a:lnTo>
                        <a:pt x="0" y="0"/>
                      </a:lnTo>
                      <a:lnTo>
                        <a:pt x="6472" y="0"/>
                      </a:lnTo>
                      <a:close/>
                    </a:path>
                  </a:pathLst>
                </a:custGeom>
                <a:solidFill>
                  <a:srgbClr val="FFFFFF"/>
                </a:solidFill>
                <a:ln w="5879" cap="flat">
                  <a:noFill/>
                  <a:prstDash val="solid"/>
                  <a:miter/>
                </a:ln>
              </p:spPr>
              <p:txBody>
                <a:bodyPr rtlCol="0" anchor="ctr"/>
                <a:lstStyle/>
                <a:p>
                  <a:endParaRPr lang="en-US"/>
                </a:p>
              </p:txBody>
            </p:sp>
            <p:sp>
              <p:nvSpPr>
                <p:cNvPr id="432" name="Graphic 4">
                  <a:extLst>
                    <a:ext uri="{FF2B5EF4-FFF2-40B4-BE49-F238E27FC236}">
                      <a16:creationId xmlns:a16="http://schemas.microsoft.com/office/drawing/2014/main" id="{6D2CC7E3-59EE-4D29-90FE-FB5319CD851C}"/>
                    </a:ext>
                  </a:extLst>
                </p:cNvPr>
                <p:cNvSpPr/>
                <p:nvPr/>
              </p:nvSpPr>
              <p:spPr>
                <a:xfrm>
                  <a:off x="4446044" y="3140676"/>
                  <a:ext cx="6471" cy="45888"/>
                </a:xfrm>
                <a:custGeom>
                  <a:avLst/>
                  <a:gdLst>
                    <a:gd name="connsiteX0" fmla="*/ 6472 w 6471"/>
                    <a:gd name="connsiteY0" fmla="*/ 45888 h 45888"/>
                    <a:gd name="connsiteX1" fmla="*/ 0 w 6471"/>
                    <a:gd name="connsiteY1" fmla="*/ 45888 h 45888"/>
                    <a:gd name="connsiteX2" fmla="*/ 0 w 6471"/>
                    <a:gd name="connsiteY2" fmla="*/ 0 h 45888"/>
                    <a:gd name="connsiteX3" fmla="*/ 6472 w 6471"/>
                    <a:gd name="connsiteY3" fmla="*/ 588 h 45888"/>
                  </a:gdLst>
                  <a:ahLst/>
                  <a:cxnLst>
                    <a:cxn ang="0">
                      <a:pos x="connsiteX0" y="connsiteY0"/>
                    </a:cxn>
                    <a:cxn ang="0">
                      <a:pos x="connsiteX1" y="connsiteY1"/>
                    </a:cxn>
                    <a:cxn ang="0">
                      <a:pos x="connsiteX2" y="connsiteY2"/>
                    </a:cxn>
                    <a:cxn ang="0">
                      <a:pos x="connsiteX3" y="connsiteY3"/>
                    </a:cxn>
                  </a:cxnLst>
                  <a:rect l="l" t="t" r="r" b="b"/>
                  <a:pathLst>
                    <a:path w="6471" h="45888">
                      <a:moveTo>
                        <a:pt x="6472" y="45888"/>
                      </a:moveTo>
                      <a:lnTo>
                        <a:pt x="0" y="45888"/>
                      </a:lnTo>
                      <a:lnTo>
                        <a:pt x="0" y="0"/>
                      </a:lnTo>
                      <a:lnTo>
                        <a:pt x="6472" y="588"/>
                      </a:lnTo>
                      <a:close/>
                    </a:path>
                  </a:pathLst>
                </a:custGeom>
                <a:solidFill>
                  <a:srgbClr val="FFFFFF"/>
                </a:solidFill>
                <a:ln w="5879" cap="flat">
                  <a:noFill/>
                  <a:prstDash val="solid"/>
                  <a:miter/>
                </a:ln>
              </p:spPr>
              <p:txBody>
                <a:bodyPr rtlCol="0" anchor="ctr"/>
                <a:lstStyle/>
                <a:p>
                  <a:endParaRPr lang="en-US"/>
                </a:p>
              </p:txBody>
            </p:sp>
            <p:sp>
              <p:nvSpPr>
                <p:cNvPr id="433" name="Graphic 4">
                  <a:extLst>
                    <a:ext uri="{FF2B5EF4-FFF2-40B4-BE49-F238E27FC236}">
                      <a16:creationId xmlns:a16="http://schemas.microsoft.com/office/drawing/2014/main" id="{81B83B6F-FC3B-4304-B346-194824550550}"/>
                    </a:ext>
                  </a:extLst>
                </p:cNvPr>
                <p:cNvSpPr/>
                <p:nvPr/>
              </p:nvSpPr>
              <p:spPr>
                <a:xfrm>
                  <a:off x="4457810" y="3141264"/>
                  <a:ext cx="6471" cy="45299"/>
                </a:xfrm>
                <a:custGeom>
                  <a:avLst/>
                  <a:gdLst>
                    <a:gd name="connsiteX0" fmla="*/ 6472 w 6471"/>
                    <a:gd name="connsiteY0" fmla="*/ 45300 h 45299"/>
                    <a:gd name="connsiteX1" fmla="*/ 0 w 6471"/>
                    <a:gd name="connsiteY1" fmla="*/ 45300 h 45299"/>
                    <a:gd name="connsiteX2" fmla="*/ 0 w 6471"/>
                    <a:gd name="connsiteY2" fmla="*/ 0 h 45299"/>
                    <a:gd name="connsiteX3" fmla="*/ 6472 w 6471"/>
                    <a:gd name="connsiteY3" fmla="*/ 0 h 45299"/>
                  </a:gdLst>
                  <a:ahLst/>
                  <a:cxnLst>
                    <a:cxn ang="0">
                      <a:pos x="connsiteX0" y="connsiteY0"/>
                    </a:cxn>
                    <a:cxn ang="0">
                      <a:pos x="connsiteX1" y="connsiteY1"/>
                    </a:cxn>
                    <a:cxn ang="0">
                      <a:pos x="connsiteX2" y="connsiteY2"/>
                    </a:cxn>
                    <a:cxn ang="0">
                      <a:pos x="connsiteX3" y="connsiteY3"/>
                    </a:cxn>
                  </a:cxnLst>
                  <a:rect l="l" t="t" r="r" b="b"/>
                  <a:pathLst>
                    <a:path w="6471" h="45299">
                      <a:moveTo>
                        <a:pt x="6472" y="45300"/>
                      </a:moveTo>
                      <a:lnTo>
                        <a:pt x="0" y="45300"/>
                      </a:lnTo>
                      <a:lnTo>
                        <a:pt x="0" y="0"/>
                      </a:lnTo>
                      <a:lnTo>
                        <a:pt x="6472" y="0"/>
                      </a:lnTo>
                      <a:close/>
                    </a:path>
                  </a:pathLst>
                </a:custGeom>
                <a:solidFill>
                  <a:srgbClr val="FFFFFF"/>
                </a:solidFill>
                <a:ln w="5879" cap="flat">
                  <a:noFill/>
                  <a:prstDash val="solid"/>
                  <a:miter/>
                </a:ln>
              </p:spPr>
              <p:txBody>
                <a:bodyPr rtlCol="0" anchor="ctr"/>
                <a:lstStyle/>
                <a:p>
                  <a:endParaRPr lang="en-US"/>
                </a:p>
              </p:txBody>
            </p:sp>
            <p:sp>
              <p:nvSpPr>
                <p:cNvPr id="434" name="Graphic 4">
                  <a:extLst>
                    <a:ext uri="{FF2B5EF4-FFF2-40B4-BE49-F238E27FC236}">
                      <a16:creationId xmlns:a16="http://schemas.microsoft.com/office/drawing/2014/main" id="{2C2EC46C-DBD9-4FF8-8F1C-246ADED965DE}"/>
                    </a:ext>
                  </a:extLst>
                </p:cNvPr>
                <p:cNvSpPr/>
                <p:nvPr/>
              </p:nvSpPr>
              <p:spPr>
                <a:xfrm>
                  <a:off x="4469576" y="3141264"/>
                  <a:ext cx="6471" cy="45299"/>
                </a:xfrm>
                <a:custGeom>
                  <a:avLst/>
                  <a:gdLst>
                    <a:gd name="connsiteX0" fmla="*/ 6472 w 6471"/>
                    <a:gd name="connsiteY0" fmla="*/ 45300 h 45299"/>
                    <a:gd name="connsiteX1" fmla="*/ 0 w 6471"/>
                    <a:gd name="connsiteY1" fmla="*/ 45300 h 45299"/>
                    <a:gd name="connsiteX2" fmla="*/ 0 w 6471"/>
                    <a:gd name="connsiteY2" fmla="*/ 0 h 45299"/>
                    <a:gd name="connsiteX3" fmla="*/ 6472 w 6471"/>
                    <a:gd name="connsiteY3" fmla="*/ 0 h 45299"/>
                  </a:gdLst>
                  <a:ahLst/>
                  <a:cxnLst>
                    <a:cxn ang="0">
                      <a:pos x="connsiteX0" y="connsiteY0"/>
                    </a:cxn>
                    <a:cxn ang="0">
                      <a:pos x="connsiteX1" y="connsiteY1"/>
                    </a:cxn>
                    <a:cxn ang="0">
                      <a:pos x="connsiteX2" y="connsiteY2"/>
                    </a:cxn>
                    <a:cxn ang="0">
                      <a:pos x="connsiteX3" y="connsiteY3"/>
                    </a:cxn>
                  </a:cxnLst>
                  <a:rect l="l" t="t" r="r" b="b"/>
                  <a:pathLst>
                    <a:path w="6471" h="45299">
                      <a:moveTo>
                        <a:pt x="6472" y="45300"/>
                      </a:moveTo>
                      <a:lnTo>
                        <a:pt x="0" y="45300"/>
                      </a:lnTo>
                      <a:lnTo>
                        <a:pt x="0" y="0"/>
                      </a:lnTo>
                      <a:lnTo>
                        <a:pt x="6472" y="0"/>
                      </a:lnTo>
                      <a:close/>
                    </a:path>
                  </a:pathLst>
                </a:custGeom>
                <a:solidFill>
                  <a:srgbClr val="FFFFFF"/>
                </a:solidFill>
                <a:ln w="5879" cap="flat">
                  <a:noFill/>
                  <a:prstDash val="solid"/>
                  <a:miter/>
                </a:ln>
              </p:spPr>
              <p:txBody>
                <a:bodyPr rtlCol="0" anchor="ctr"/>
                <a:lstStyle/>
                <a:p>
                  <a:endParaRPr lang="en-US"/>
                </a:p>
              </p:txBody>
            </p:sp>
            <p:sp>
              <p:nvSpPr>
                <p:cNvPr id="435" name="Graphic 4">
                  <a:extLst>
                    <a:ext uri="{FF2B5EF4-FFF2-40B4-BE49-F238E27FC236}">
                      <a16:creationId xmlns:a16="http://schemas.microsoft.com/office/drawing/2014/main" id="{4390731B-9FBF-4692-BC6E-0176D5AAC6C3}"/>
                    </a:ext>
                  </a:extLst>
                </p:cNvPr>
                <p:cNvSpPr/>
                <p:nvPr/>
              </p:nvSpPr>
              <p:spPr>
                <a:xfrm>
                  <a:off x="4481342" y="3141264"/>
                  <a:ext cx="6471" cy="45299"/>
                </a:xfrm>
                <a:custGeom>
                  <a:avLst/>
                  <a:gdLst>
                    <a:gd name="connsiteX0" fmla="*/ 6472 w 6471"/>
                    <a:gd name="connsiteY0" fmla="*/ 45300 h 45299"/>
                    <a:gd name="connsiteX1" fmla="*/ 0 w 6471"/>
                    <a:gd name="connsiteY1" fmla="*/ 45300 h 45299"/>
                    <a:gd name="connsiteX2" fmla="*/ 0 w 6471"/>
                    <a:gd name="connsiteY2" fmla="*/ 0 h 45299"/>
                    <a:gd name="connsiteX3" fmla="*/ 6472 w 6471"/>
                    <a:gd name="connsiteY3" fmla="*/ 0 h 45299"/>
                  </a:gdLst>
                  <a:ahLst/>
                  <a:cxnLst>
                    <a:cxn ang="0">
                      <a:pos x="connsiteX0" y="connsiteY0"/>
                    </a:cxn>
                    <a:cxn ang="0">
                      <a:pos x="connsiteX1" y="connsiteY1"/>
                    </a:cxn>
                    <a:cxn ang="0">
                      <a:pos x="connsiteX2" y="connsiteY2"/>
                    </a:cxn>
                    <a:cxn ang="0">
                      <a:pos x="connsiteX3" y="connsiteY3"/>
                    </a:cxn>
                  </a:cxnLst>
                  <a:rect l="l" t="t" r="r" b="b"/>
                  <a:pathLst>
                    <a:path w="6471" h="45299">
                      <a:moveTo>
                        <a:pt x="6472" y="45300"/>
                      </a:moveTo>
                      <a:lnTo>
                        <a:pt x="0" y="45300"/>
                      </a:lnTo>
                      <a:lnTo>
                        <a:pt x="0" y="0"/>
                      </a:lnTo>
                      <a:lnTo>
                        <a:pt x="6472" y="0"/>
                      </a:lnTo>
                      <a:close/>
                    </a:path>
                  </a:pathLst>
                </a:custGeom>
                <a:solidFill>
                  <a:srgbClr val="FFFFFF"/>
                </a:solidFill>
                <a:ln w="5879" cap="flat">
                  <a:noFill/>
                  <a:prstDash val="solid"/>
                  <a:miter/>
                </a:ln>
              </p:spPr>
              <p:txBody>
                <a:bodyPr rtlCol="0" anchor="ctr"/>
                <a:lstStyle/>
                <a:p>
                  <a:endParaRPr lang="en-US"/>
                </a:p>
              </p:txBody>
            </p:sp>
            <p:sp>
              <p:nvSpPr>
                <p:cNvPr id="436" name="Graphic 4">
                  <a:extLst>
                    <a:ext uri="{FF2B5EF4-FFF2-40B4-BE49-F238E27FC236}">
                      <a16:creationId xmlns:a16="http://schemas.microsoft.com/office/drawing/2014/main" id="{C349E615-EFC8-42FB-A3C2-3D8111E00A00}"/>
                    </a:ext>
                  </a:extLst>
                </p:cNvPr>
                <p:cNvSpPr/>
                <p:nvPr/>
              </p:nvSpPr>
              <p:spPr>
                <a:xfrm>
                  <a:off x="4493108" y="3141852"/>
                  <a:ext cx="6471" cy="44711"/>
                </a:xfrm>
                <a:custGeom>
                  <a:avLst/>
                  <a:gdLst>
                    <a:gd name="connsiteX0" fmla="*/ 6472 w 6471"/>
                    <a:gd name="connsiteY0" fmla="*/ 44711 h 44711"/>
                    <a:gd name="connsiteX1" fmla="*/ 0 w 6471"/>
                    <a:gd name="connsiteY1" fmla="*/ 44711 h 44711"/>
                    <a:gd name="connsiteX2" fmla="*/ 0 w 6471"/>
                    <a:gd name="connsiteY2" fmla="*/ 0 h 44711"/>
                    <a:gd name="connsiteX3" fmla="*/ 6472 w 6471"/>
                    <a:gd name="connsiteY3" fmla="*/ 0 h 44711"/>
                  </a:gdLst>
                  <a:ahLst/>
                  <a:cxnLst>
                    <a:cxn ang="0">
                      <a:pos x="connsiteX0" y="connsiteY0"/>
                    </a:cxn>
                    <a:cxn ang="0">
                      <a:pos x="connsiteX1" y="connsiteY1"/>
                    </a:cxn>
                    <a:cxn ang="0">
                      <a:pos x="connsiteX2" y="connsiteY2"/>
                    </a:cxn>
                    <a:cxn ang="0">
                      <a:pos x="connsiteX3" y="connsiteY3"/>
                    </a:cxn>
                  </a:cxnLst>
                  <a:rect l="l" t="t" r="r" b="b"/>
                  <a:pathLst>
                    <a:path w="6471" h="44711">
                      <a:moveTo>
                        <a:pt x="6472" y="44711"/>
                      </a:moveTo>
                      <a:lnTo>
                        <a:pt x="0" y="44711"/>
                      </a:lnTo>
                      <a:lnTo>
                        <a:pt x="0" y="0"/>
                      </a:lnTo>
                      <a:lnTo>
                        <a:pt x="6472" y="0"/>
                      </a:lnTo>
                      <a:close/>
                    </a:path>
                  </a:pathLst>
                </a:custGeom>
                <a:solidFill>
                  <a:srgbClr val="FFFFFF"/>
                </a:solidFill>
                <a:ln w="5879" cap="flat">
                  <a:noFill/>
                  <a:prstDash val="solid"/>
                  <a:miter/>
                </a:ln>
              </p:spPr>
              <p:txBody>
                <a:bodyPr rtlCol="0" anchor="ctr"/>
                <a:lstStyle/>
                <a:p>
                  <a:endParaRPr lang="en-US"/>
                </a:p>
              </p:txBody>
            </p:sp>
            <p:sp>
              <p:nvSpPr>
                <p:cNvPr id="437" name="Graphic 4">
                  <a:extLst>
                    <a:ext uri="{FF2B5EF4-FFF2-40B4-BE49-F238E27FC236}">
                      <a16:creationId xmlns:a16="http://schemas.microsoft.com/office/drawing/2014/main" id="{A50D7371-BC3F-424E-8C72-7E0F6374D5B1}"/>
                    </a:ext>
                  </a:extLst>
                </p:cNvPr>
                <p:cNvSpPr/>
                <p:nvPr/>
              </p:nvSpPr>
              <p:spPr>
                <a:xfrm>
                  <a:off x="4504874" y="3141852"/>
                  <a:ext cx="6471" cy="45299"/>
                </a:xfrm>
                <a:custGeom>
                  <a:avLst/>
                  <a:gdLst>
                    <a:gd name="connsiteX0" fmla="*/ 6472 w 6471"/>
                    <a:gd name="connsiteY0" fmla="*/ 45300 h 45299"/>
                    <a:gd name="connsiteX1" fmla="*/ 0 w 6471"/>
                    <a:gd name="connsiteY1" fmla="*/ 44711 h 45299"/>
                    <a:gd name="connsiteX2" fmla="*/ 0 w 6471"/>
                    <a:gd name="connsiteY2" fmla="*/ 0 h 45299"/>
                    <a:gd name="connsiteX3" fmla="*/ 6472 w 6471"/>
                    <a:gd name="connsiteY3" fmla="*/ 0 h 45299"/>
                  </a:gdLst>
                  <a:ahLst/>
                  <a:cxnLst>
                    <a:cxn ang="0">
                      <a:pos x="connsiteX0" y="connsiteY0"/>
                    </a:cxn>
                    <a:cxn ang="0">
                      <a:pos x="connsiteX1" y="connsiteY1"/>
                    </a:cxn>
                    <a:cxn ang="0">
                      <a:pos x="connsiteX2" y="connsiteY2"/>
                    </a:cxn>
                    <a:cxn ang="0">
                      <a:pos x="connsiteX3" y="connsiteY3"/>
                    </a:cxn>
                  </a:cxnLst>
                  <a:rect l="l" t="t" r="r" b="b"/>
                  <a:pathLst>
                    <a:path w="6471" h="45299">
                      <a:moveTo>
                        <a:pt x="6472" y="45300"/>
                      </a:moveTo>
                      <a:lnTo>
                        <a:pt x="0" y="44711"/>
                      </a:lnTo>
                      <a:lnTo>
                        <a:pt x="0" y="0"/>
                      </a:lnTo>
                      <a:lnTo>
                        <a:pt x="6472" y="0"/>
                      </a:lnTo>
                      <a:close/>
                    </a:path>
                  </a:pathLst>
                </a:custGeom>
                <a:solidFill>
                  <a:srgbClr val="FFFFFF"/>
                </a:solidFill>
                <a:ln w="5879" cap="flat">
                  <a:noFill/>
                  <a:prstDash val="solid"/>
                  <a:miter/>
                </a:ln>
              </p:spPr>
              <p:txBody>
                <a:bodyPr rtlCol="0" anchor="ctr"/>
                <a:lstStyle/>
                <a:p>
                  <a:endParaRPr lang="en-US"/>
                </a:p>
              </p:txBody>
            </p:sp>
            <p:sp>
              <p:nvSpPr>
                <p:cNvPr id="438" name="Graphic 4">
                  <a:extLst>
                    <a:ext uri="{FF2B5EF4-FFF2-40B4-BE49-F238E27FC236}">
                      <a16:creationId xmlns:a16="http://schemas.microsoft.com/office/drawing/2014/main" id="{A9E558C1-5980-4C37-A40B-C412E5A8494B}"/>
                    </a:ext>
                  </a:extLst>
                </p:cNvPr>
                <p:cNvSpPr/>
                <p:nvPr/>
              </p:nvSpPr>
              <p:spPr>
                <a:xfrm>
                  <a:off x="4516640" y="3141852"/>
                  <a:ext cx="6471" cy="45299"/>
                </a:xfrm>
                <a:custGeom>
                  <a:avLst/>
                  <a:gdLst>
                    <a:gd name="connsiteX0" fmla="*/ 6472 w 6471"/>
                    <a:gd name="connsiteY0" fmla="*/ 45300 h 45299"/>
                    <a:gd name="connsiteX1" fmla="*/ 0 w 6471"/>
                    <a:gd name="connsiteY1" fmla="*/ 45300 h 45299"/>
                    <a:gd name="connsiteX2" fmla="*/ 0 w 6471"/>
                    <a:gd name="connsiteY2" fmla="*/ 0 h 45299"/>
                    <a:gd name="connsiteX3" fmla="*/ 6472 w 6471"/>
                    <a:gd name="connsiteY3" fmla="*/ 0 h 45299"/>
                  </a:gdLst>
                  <a:ahLst/>
                  <a:cxnLst>
                    <a:cxn ang="0">
                      <a:pos x="connsiteX0" y="connsiteY0"/>
                    </a:cxn>
                    <a:cxn ang="0">
                      <a:pos x="connsiteX1" y="connsiteY1"/>
                    </a:cxn>
                    <a:cxn ang="0">
                      <a:pos x="connsiteX2" y="connsiteY2"/>
                    </a:cxn>
                    <a:cxn ang="0">
                      <a:pos x="connsiteX3" y="connsiteY3"/>
                    </a:cxn>
                  </a:cxnLst>
                  <a:rect l="l" t="t" r="r" b="b"/>
                  <a:pathLst>
                    <a:path w="6471" h="45299">
                      <a:moveTo>
                        <a:pt x="6472" y="45300"/>
                      </a:moveTo>
                      <a:lnTo>
                        <a:pt x="0" y="45300"/>
                      </a:lnTo>
                      <a:lnTo>
                        <a:pt x="0" y="0"/>
                      </a:lnTo>
                      <a:lnTo>
                        <a:pt x="6472" y="0"/>
                      </a:lnTo>
                      <a:close/>
                    </a:path>
                  </a:pathLst>
                </a:custGeom>
                <a:solidFill>
                  <a:srgbClr val="FFFFFF"/>
                </a:solidFill>
                <a:ln w="5879" cap="flat">
                  <a:noFill/>
                  <a:prstDash val="solid"/>
                  <a:miter/>
                </a:ln>
              </p:spPr>
              <p:txBody>
                <a:bodyPr rtlCol="0" anchor="ctr"/>
                <a:lstStyle/>
                <a:p>
                  <a:endParaRPr lang="en-US"/>
                </a:p>
              </p:txBody>
            </p:sp>
            <p:sp>
              <p:nvSpPr>
                <p:cNvPr id="439" name="Graphic 4">
                  <a:extLst>
                    <a:ext uri="{FF2B5EF4-FFF2-40B4-BE49-F238E27FC236}">
                      <a16:creationId xmlns:a16="http://schemas.microsoft.com/office/drawing/2014/main" id="{2BC626FC-00E5-4127-B498-D0BFB16439E4}"/>
                    </a:ext>
                  </a:extLst>
                </p:cNvPr>
                <p:cNvSpPr/>
                <p:nvPr/>
              </p:nvSpPr>
              <p:spPr>
                <a:xfrm>
                  <a:off x="4528407" y="3141852"/>
                  <a:ext cx="6471" cy="45299"/>
                </a:xfrm>
                <a:custGeom>
                  <a:avLst/>
                  <a:gdLst>
                    <a:gd name="connsiteX0" fmla="*/ 6472 w 6471"/>
                    <a:gd name="connsiteY0" fmla="*/ 45300 h 45299"/>
                    <a:gd name="connsiteX1" fmla="*/ 0 w 6471"/>
                    <a:gd name="connsiteY1" fmla="*/ 45300 h 45299"/>
                    <a:gd name="connsiteX2" fmla="*/ 0 w 6471"/>
                    <a:gd name="connsiteY2" fmla="*/ 0 h 45299"/>
                    <a:gd name="connsiteX3" fmla="*/ 6472 w 6471"/>
                    <a:gd name="connsiteY3" fmla="*/ 0 h 45299"/>
                  </a:gdLst>
                  <a:ahLst/>
                  <a:cxnLst>
                    <a:cxn ang="0">
                      <a:pos x="connsiteX0" y="connsiteY0"/>
                    </a:cxn>
                    <a:cxn ang="0">
                      <a:pos x="connsiteX1" y="connsiteY1"/>
                    </a:cxn>
                    <a:cxn ang="0">
                      <a:pos x="connsiteX2" y="connsiteY2"/>
                    </a:cxn>
                    <a:cxn ang="0">
                      <a:pos x="connsiteX3" y="connsiteY3"/>
                    </a:cxn>
                  </a:cxnLst>
                  <a:rect l="l" t="t" r="r" b="b"/>
                  <a:pathLst>
                    <a:path w="6471" h="45299">
                      <a:moveTo>
                        <a:pt x="6472" y="45300"/>
                      </a:moveTo>
                      <a:lnTo>
                        <a:pt x="0" y="45300"/>
                      </a:lnTo>
                      <a:lnTo>
                        <a:pt x="0" y="0"/>
                      </a:lnTo>
                      <a:lnTo>
                        <a:pt x="6472" y="0"/>
                      </a:lnTo>
                      <a:close/>
                    </a:path>
                  </a:pathLst>
                </a:custGeom>
                <a:solidFill>
                  <a:srgbClr val="FFFFFF"/>
                </a:solidFill>
                <a:ln w="5879" cap="flat">
                  <a:noFill/>
                  <a:prstDash val="solid"/>
                  <a:miter/>
                </a:ln>
              </p:spPr>
              <p:txBody>
                <a:bodyPr rtlCol="0" anchor="ctr"/>
                <a:lstStyle/>
                <a:p>
                  <a:endParaRPr lang="en-US"/>
                </a:p>
              </p:txBody>
            </p:sp>
            <p:sp>
              <p:nvSpPr>
                <p:cNvPr id="440" name="Graphic 4">
                  <a:extLst>
                    <a:ext uri="{FF2B5EF4-FFF2-40B4-BE49-F238E27FC236}">
                      <a16:creationId xmlns:a16="http://schemas.microsoft.com/office/drawing/2014/main" id="{9D981A46-6E20-4337-AEB5-DDBA806B0DFA}"/>
                    </a:ext>
                  </a:extLst>
                </p:cNvPr>
                <p:cNvSpPr/>
                <p:nvPr/>
              </p:nvSpPr>
              <p:spPr>
                <a:xfrm>
                  <a:off x="4539585" y="3142441"/>
                  <a:ext cx="7059" cy="44711"/>
                </a:xfrm>
                <a:custGeom>
                  <a:avLst/>
                  <a:gdLst>
                    <a:gd name="connsiteX0" fmla="*/ 7060 w 7059"/>
                    <a:gd name="connsiteY0" fmla="*/ 44711 h 44711"/>
                    <a:gd name="connsiteX1" fmla="*/ 0 w 7059"/>
                    <a:gd name="connsiteY1" fmla="*/ 44711 h 44711"/>
                    <a:gd name="connsiteX2" fmla="*/ 0 w 7059"/>
                    <a:gd name="connsiteY2" fmla="*/ 0 h 44711"/>
                    <a:gd name="connsiteX3" fmla="*/ 7060 w 7059"/>
                    <a:gd name="connsiteY3" fmla="*/ 0 h 44711"/>
                  </a:gdLst>
                  <a:ahLst/>
                  <a:cxnLst>
                    <a:cxn ang="0">
                      <a:pos x="connsiteX0" y="connsiteY0"/>
                    </a:cxn>
                    <a:cxn ang="0">
                      <a:pos x="connsiteX1" y="connsiteY1"/>
                    </a:cxn>
                    <a:cxn ang="0">
                      <a:pos x="connsiteX2" y="connsiteY2"/>
                    </a:cxn>
                    <a:cxn ang="0">
                      <a:pos x="connsiteX3" y="connsiteY3"/>
                    </a:cxn>
                  </a:cxnLst>
                  <a:rect l="l" t="t" r="r" b="b"/>
                  <a:pathLst>
                    <a:path w="7059" h="44711">
                      <a:moveTo>
                        <a:pt x="7060" y="44711"/>
                      </a:moveTo>
                      <a:lnTo>
                        <a:pt x="0" y="44711"/>
                      </a:lnTo>
                      <a:lnTo>
                        <a:pt x="0" y="0"/>
                      </a:lnTo>
                      <a:lnTo>
                        <a:pt x="7060" y="0"/>
                      </a:lnTo>
                      <a:close/>
                    </a:path>
                  </a:pathLst>
                </a:custGeom>
                <a:solidFill>
                  <a:srgbClr val="FFFFFF"/>
                </a:solidFill>
                <a:ln w="5879" cap="flat">
                  <a:noFill/>
                  <a:prstDash val="solid"/>
                  <a:miter/>
                </a:ln>
              </p:spPr>
              <p:txBody>
                <a:bodyPr rtlCol="0" anchor="ctr"/>
                <a:lstStyle/>
                <a:p>
                  <a:endParaRPr lang="en-US"/>
                </a:p>
              </p:txBody>
            </p:sp>
            <p:sp>
              <p:nvSpPr>
                <p:cNvPr id="441" name="Graphic 4">
                  <a:extLst>
                    <a:ext uri="{FF2B5EF4-FFF2-40B4-BE49-F238E27FC236}">
                      <a16:creationId xmlns:a16="http://schemas.microsoft.com/office/drawing/2014/main" id="{3FB02773-4888-4A48-8E4B-D509584D075D}"/>
                    </a:ext>
                  </a:extLst>
                </p:cNvPr>
                <p:cNvSpPr/>
                <p:nvPr/>
              </p:nvSpPr>
              <p:spPr>
                <a:xfrm>
                  <a:off x="4551351" y="3142441"/>
                  <a:ext cx="6471" cy="44711"/>
                </a:xfrm>
                <a:custGeom>
                  <a:avLst/>
                  <a:gdLst>
                    <a:gd name="connsiteX0" fmla="*/ 6471 w 6471"/>
                    <a:gd name="connsiteY0" fmla="*/ 44711 h 44711"/>
                    <a:gd name="connsiteX1" fmla="*/ 0 w 6471"/>
                    <a:gd name="connsiteY1" fmla="*/ 44711 h 44711"/>
                    <a:gd name="connsiteX2" fmla="*/ 0 w 6471"/>
                    <a:gd name="connsiteY2" fmla="*/ 0 h 44711"/>
                    <a:gd name="connsiteX3" fmla="*/ 6471 w 6471"/>
                    <a:gd name="connsiteY3" fmla="*/ 0 h 44711"/>
                  </a:gdLst>
                  <a:ahLst/>
                  <a:cxnLst>
                    <a:cxn ang="0">
                      <a:pos x="connsiteX0" y="connsiteY0"/>
                    </a:cxn>
                    <a:cxn ang="0">
                      <a:pos x="connsiteX1" y="connsiteY1"/>
                    </a:cxn>
                    <a:cxn ang="0">
                      <a:pos x="connsiteX2" y="connsiteY2"/>
                    </a:cxn>
                    <a:cxn ang="0">
                      <a:pos x="connsiteX3" y="connsiteY3"/>
                    </a:cxn>
                  </a:cxnLst>
                  <a:rect l="l" t="t" r="r" b="b"/>
                  <a:pathLst>
                    <a:path w="6471" h="44711">
                      <a:moveTo>
                        <a:pt x="6471" y="44711"/>
                      </a:moveTo>
                      <a:lnTo>
                        <a:pt x="0" y="44711"/>
                      </a:lnTo>
                      <a:lnTo>
                        <a:pt x="0" y="0"/>
                      </a:lnTo>
                      <a:lnTo>
                        <a:pt x="6471" y="0"/>
                      </a:lnTo>
                      <a:close/>
                    </a:path>
                  </a:pathLst>
                </a:custGeom>
                <a:solidFill>
                  <a:srgbClr val="FFFFFF"/>
                </a:solidFill>
                <a:ln w="5879" cap="flat">
                  <a:noFill/>
                  <a:prstDash val="solid"/>
                  <a:miter/>
                </a:ln>
              </p:spPr>
              <p:txBody>
                <a:bodyPr rtlCol="0" anchor="ctr"/>
                <a:lstStyle/>
                <a:p>
                  <a:endParaRPr lang="en-US"/>
                </a:p>
              </p:txBody>
            </p:sp>
            <p:sp>
              <p:nvSpPr>
                <p:cNvPr id="442" name="Graphic 4">
                  <a:extLst>
                    <a:ext uri="{FF2B5EF4-FFF2-40B4-BE49-F238E27FC236}">
                      <a16:creationId xmlns:a16="http://schemas.microsoft.com/office/drawing/2014/main" id="{E959C67C-615E-4E1D-A821-A13333D6F3BF}"/>
                    </a:ext>
                  </a:extLst>
                </p:cNvPr>
                <p:cNvSpPr/>
                <p:nvPr/>
              </p:nvSpPr>
              <p:spPr>
                <a:xfrm>
                  <a:off x="4563117" y="3142441"/>
                  <a:ext cx="6471" cy="44711"/>
                </a:xfrm>
                <a:custGeom>
                  <a:avLst/>
                  <a:gdLst>
                    <a:gd name="connsiteX0" fmla="*/ 6471 w 6471"/>
                    <a:gd name="connsiteY0" fmla="*/ 44711 h 44711"/>
                    <a:gd name="connsiteX1" fmla="*/ 0 w 6471"/>
                    <a:gd name="connsiteY1" fmla="*/ 44711 h 44711"/>
                    <a:gd name="connsiteX2" fmla="*/ 0 w 6471"/>
                    <a:gd name="connsiteY2" fmla="*/ 0 h 44711"/>
                    <a:gd name="connsiteX3" fmla="*/ 6471 w 6471"/>
                    <a:gd name="connsiteY3" fmla="*/ 0 h 44711"/>
                  </a:gdLst>
                  <a:ahLst/>
                  <a:cxnLst>
                    <a:cxn ang="0">
                      <a:pos x="connsiteX0" y="connsiteY0"/>
                    </a:cxn>
                    <a:cxn ang="0">
                      <a:pos x="connsiteX1" y="connsiteY1"/>
                    </a:cxn>
                    <a:cxn ang="0">
                      <a:pos x="connsiteX2" y="connsiteY2"/>
                    </a:cxn>
                    <a:cxn ang="0">
                      <a:pos x="connsiteX3" y="connsiteY3"/>
                    </a:cxn>
                  </a:cxnLst>
                  <a:rect l="l" t="t" r="r" b="b"/>
                  <a:pathLst>
                    <a:path w="6471" h="44711">
                      <a:moveTo>
                        <a:pt x="6471" y="44711"/>
                      </a:moveTo>
                      <a:lnTo>
                        <a:pt x="0" y="44711"/>
                      </a:lnTo>
                      <a:lnTo>
                        <a:pt x="0" y="0"/>
                      </a:lnTo>
                      <a:lnTo>
                        <a:pt x="6471" y="0"/>
                      </a:lnTo>
                      <a:close/>
                    </a:path>
                  </a:pathLst>
                </a:custGeom>
                <a:solidFill>
                  <a:srgbClr val="FFFFFF"/>
                </a:solidFill>
                <a:ln w="5879" cap="flat">
                  <a:noFill/>
                  <a:prstDash val="solid"/>
                  <a:miter/>
                </a:ln>
              </p:spPr>
              <p:txBody>
                <a:bodyPr rtlCol="0" anchor="ctr"/>
                <a:lstStyle/>
                <a:p>
                  <a:endParaRPr lang="en-US"/>
                </a:p>
              </p:txBody>
            </p:sp>
          </p:grpSp>
          <p:grpSp>
            <p:nvGrpSpPr>
              <p:cNvPr id="443" name="Graphic 4">
                <a:extLst>
                  <a:ext uri="{FF2B5EF4-FFF2-40B4-BE49-F238E27FC236}">
                    <a16:creationId xmlns:a16="http://schemas.microsoft.com/office/drawing/2014/main" id="{6AFBA5FB-C2E1-4BDD-90EF-7B6EE05058AD}"/>
                  </a:ext>
                </a:extLst>
              </p:cNvPr>
              <p:cNvGrpSpPr/>
              <p:nvPr/>
            </p:nvGrpSpPr>
            <p:grpSpPr>
              <a:xfrm>
                <a:off x="4374270" y="3144794"/>
                <a:ext cx="195317" cy="42358"/>
                <a:chOff x="4374270" y="3144794"/>
                <a:chExt cx="195317" cy="42358"/>
              </a:xfrm>
              <a:solidFill>
                <a:srgbClr val="FF9085"/>
              </a:solidFill>
            </p:grpSpPr>
            <p:sp>
              <p:nvSpPr>
                <p:cNvPr id="444" name="Graphic 4">
                  <a:extLst>
                    <a:ext uri="{FF2B5EF4-FFF2-40B4-BE49-F238E27FC236}">
                      <a16:creationId xmlns:a16="http://schemas.microsoft.com/office/drawing/2014/main" id="{2E0AD28D-D88A-4243-BF23-E28CC8915C15}"/>
                    </a:ext>
                  </a:extLst>
                </p:cNvPr>
                <p:cNvSpPr/>
                <p:nvPr/>
              </p:nvSpPr>
              <p:spPr>
                <a:xfrm>
                  <a:off x="4374270" y="3146559"/>
                  <a:ext cx="6471" cy="39416"/>
                </a:xfrm>
                <a:custGeom>
                  <a:avLst/>
                  <a:gdLst>
                    <a:gd name="connsiteX0" fmla="*/ 6472 w 6471"/>
                    <a:gd name="connsiteY0" fmla="*/ 39417 h 39416"/>
                    <a:gd name="connsiteX1" fmla="*/ 0 w 6471"/>
                    <a:gd name="connsiteY1" fmla="*/ 39417 h 39416"/>
                    <a:gd name="connsiteX2" fmla="*/ 0 w 6471"/>
                    <a:gd name="connsiteY2" fmla="*/ 0 h 39416"/>
                    <a:gd name="connsiteX3" fmla="*/ 6472 w 6471"/>
                    <a:gd name="connsiteY3" fmla="*/ 588 h 39416"/>
                  </a:gdLst>
                  <a:ahLst/>
                  <a:cxnLst>
                    <a:cxn ang="0">
                      <a:pos x="connsiteX0" y="connsiteY0"/>
                    </a:cxn>
                    <a:cxn ang="0">
                      <a:pos x="connsiteX1" y="connsiteY1"/>
                    </a:cxn>
                    <a:cxn ang="0">
                      <a:pos x="connsiteX2" y="connsiteY2"/>
                    </a:cxn>
                    <a:cxn ang="0">
                      <a:pos x="connsiteX3" y="connsiteY3"/>
                    </a:cxn>
                  </a:cxnLst>
                  <a:rect l="l" t="t" r="r" b="b"/>
                  <a:pathLst>
                    <a:path w="6471" h="39416">
                      <a:moveTo>
                        <a:pt x="6472" y="39417"/>
                      </a:moveTo>
                      <a:lnTo>
                        <a:pt x="0" y="39417"/>
                      </a:lnTo>
                      <a:lnTo>
                        <a:pt x="0" y="0"/>
                      </a:lnTo>
                      <a:lnTo>
                        <a:pt x="6472" y="588"/>
                      </a:lnTo>
                      <a:close/>
                    </a:path>
                  </a:pathLst>
                </a:custGeom>
                <a:solidFill>
                  <a:srgbClr val="FF9085"/>
                </a:solidFill>
                <a:ln w="5879" cap="flat">
                  <a:noFill/>
                  <a:prstDash val="solid"/>
                  <a:miter/>
                </a:ln>
              </p:spPr>
              <p:txBody>
                <a:bodyPr rtlCol="0" anchor="ctr"/>
                <a:lstStyle/>
                <a:p>
                  <a:endParaRPr lang="en-US"/>
                </a:p>
              </p:txBody>
            </p:sp>
            <p:sp>
              <p:nvSpPr>
                <p:cNvPr id="445" name="Graphic 4">
                  <a:extLst>
                    <a:ext uri="{FF2B5EF4-FFF2-40B4-BE49-F238E27FC236}">
                      <a16:creationId xmlns:a16="http://schemas.microsoft.com/office/drawing/2014/main" id="{12FADD81-EFC8-481F-820E-1354BDC89DE7}"/>
                    </a:ext>
                  </a:extLst>
                </p:cNvPr>
                <p:cNvSpPr/>
                <p:nvPr/>
              </p:nvSpPr>
              <p:spPr>
                <a:xfrm>
                  <a:off x="4386036" y="3181269"/>
                  <a:ext cx="7059" cy="4706"/>
                </a:xfrm>
                <a:custGeom>
                  <a:avLst/>
                  <a:gdLst>
                    <a:gd name="connsiteX0" fmla="*/ 7060 w 7059"/>
                    <a:gd name="connsiteY0" fmla="*/ 4706 h 4706"/>
                    <a:gd name="connsiteX1" fmla="*/ 0 w 7059"/>
                    <a:gd name="connsiteY1" fmla="*/ 4706 h 4706"/>
                    <a:gd name="connsiteX2" fmla="*/ 0 w 7059"/>
                    <a:gd name="connsiteY2" fmla="*/ 0 h 4706"/>
                    <a:gd name="connsiteX3" fmla="*/ 7060 w 7059"/>
                    <a:gd name="connsiteY3" fmla="*/ 0 h 4706"/>
                  </a:gdLst>
                  <a:ahLst/>
                  <a:cxnLst>
                    <a:cxn ang="0">
                      <a:pos x="connsiteX0" y="connsiteY0"/>
                    </a:cxn>
                    <a:cxn ang="0">
                      <a:pos x="connsiteX1" y="connsiteY1"/>
                    </a:cxn>
                    <a:cxn ang="0">
                      <a:pos x="connsiteX2" y="connsiteY2"/>
                    </a:cxn>
                    <a:cxn ang="0">
                      <a:pos x="connsiteX3" y="connsiteY3"/>
                    </a:cxn>
                  </a:cxnLst>
                  <a:rect l="l" t="t" r="r" b="b"/>
                  <a:pathLst>
                    <a:path w="7059" h="4706">
                      <a:moveTo>
                        <a:pt x="7060" y="4706"/>
                      </a:moveTo>
                      <a:lnTo>
                        <a:pt x="0" y="4706"/>
                      </a:lnTo>
                      <a:lnTo>
                        <a:pt x="0" y="0"/>
                      </a:lnTo>
                      <a:lnTo>
                        <a:pt x="7060" y="0"/>
                      </a:lnTo>
                      <a:close/>
                    </a:path>
                  </a:pathLst>
                </a:custGeom>
                <a:solidFill>
                  <a:srgbClr val="FF9085"/>
                </a:solidFill>
                <a:ln w="5879" cap="flat">
                  <a:noFill/>
                  <a:prstDash val="solid"/>
                  <a:miter/>
                </a:ln>
              </p:spPr>
              <p:txBody>
                <a:bodyPr rtlCol="0" anchor="ctr"/>
                <a:lstStyle/>
                <a:p>
                  <a:endParaRPr lang="en-US"/>
                </a:p>
              </p:txBody>
            </p:sp>
            <p:sp>
              <p:nvSpPr>
                <p:cNvPr id="446" name="Graphic 4">
                  <a:extLst>
                    <a:ext uri="{FF2B5EF4-FFF2-40B4-BE49-F238E27FC236}">
                      <a16:creationId xmlns:a16="http://schemas.microsoft.com/office/drawing/2014/main" id="{FE101A3C-3DBC-4EA3-AD49-E1D6DE5341F9}"/>
                    </a:ext>
                  </a:extLst>
                </p:cNvPr>
                <p:cNvSpPr/>
                <p:nvPr/>
              </p:nvSpPr>
              <p:spPr>
                <a:xfrm>
                  <a:off x="4398391" y="3159502"/>
                  <a:ext cx="6471" cy="26473"/>
                </a:xfrm>
                <a:custGeom>
                  <a:avLst/>
                  <a:gdLst>
                    <a:gd name="connsiteX0" fmla="*/ 6471 w 6471"/>
                    <a:gd name="connsiteY0" fmla="*/ 26474 h 26473"/>
                    <a:gd name="connsiteX1" fmla="*/ 0 w 6471"/>
                    <a:gd name="connsiteY1" fmla="*/ 26474 h 26473"/>
                    <a:gd name="connsiteX2" fmla="*/ 0 w 6471"/>
                    <a:gd name="connsiteY2" fmla="*/ 0 h 26473"/>
                    <a:gd name="connsiteX3" fmla="*/ 6471 w 6471"/>
                    <a:gd name="connsiteY3" fmla="*/ 0 h 26473"/>
                  </a:gdLst>
                  <a:ahLst/>
                  <a:cxnLst>
                    <a:cxn ang="0">
                      <a:pos x="connsiteX0" y="connsiteY0"/>
                    </a:cxn>
                    <a:cxn ang="0">
                      <a:pos x="connsiteX1" y="connsiteY1"/>
                    </a:cxn>
                    <a:cxn ang="0">
                      <a:pos x="connsiteX2" y="connsiteY2"/>
                    </a:cxn>
                    <a:cxn ang="0">
                      <a:pos x="connsiteX3" y="connsiteY3"/>
                    </a:cxn>
                  </a:cxnLst>
                  <a:rect l="l" t="t" r="r" b="b"/>
                  <a:pathLst>
                    <a:path w="6471" h="26473">
                      <a:moveTo>
                        <a:pt x="6471" y="26474"/>
                      </a:moveTo>
                      <a:lnTo>
                        <a:pt x="0" y="26474"/>
                      </a:lnTo>
                      <a:lnTo>
                        <a:pt x="0" y="0"/>
                      </a:lnTo>
                      <a:lnTo>
                        <a:pt x="6471" y="0"/>
                      </a:lnTo>
                      <a:close/>
                    </a:path>
                  </a:pathLst>
                </a:custGeom>
                <a:solidFill>
                  <a:srgbClr val="FF9085"/>
                </a:solidFill>
                <a:ln w="5879" cap="flat">
                  <a:noFill/>
                  <a:prstDash val="solid"/>
                  <a:miter/>
                </a:ln>
              </p:spPr>
              <p:txBody>
                <a:bodyPr rtlCol="0" anchor="ctr"/>
                <a:lstStyle/>
                <a:p>
                  <a:endParaRPr lang="en-US"/>
                </a:p>
              </p:txBody>
            </p:sp>
            <p:sp>
              <p:nvSpPr>
                <p:cNvPr id="447" name="Graphic 4">
                  <a:extLst>
                    <a:ext uri="{FF2B5EF4-FFF2-40B4-BE49-F238E27FC236}">
                      <a16:creationId xmlns:a16="http://schemas.microsoft.com/office/drawing/2014/main" id="{BFB4E56F-3CF4-4FFB-A074-50E933BE8E00}"/>
                    </a:ext>
                  </a:extLst>
                </p:cNvPr>
                <p:cNvSpPr/>
                <p:nvPr/>
              </p:nvSpPr>
              <p:spPr>
                <a:xfrm>
                  <a:off x="4410157" y="3174798"/>
                  <a:ext cx="7059" cy="11177"/>
                </a:xfrm>
                <a:custGeom>
                  <a:avLst/>
                  <a:gdLst>
                    <a:gd name="connsiteX0" fmla="*/ 7060 w 7059"/>
                    <a:gd name="connsiteY0" fmla="*/ 11178 h 11177"/>
                    <a:gd name="connsiteX1" fmla="*/ 0 w 7059"/>
                    <a:gd name="connsiteY1" fmla="*/ 11178 h 11177"/>
                    <a:gd name="connsiteX2" fmla="*/ 0 w 7059"/>
                    <a:gd name="connsiteY2" fmla="*/ 0 h 11177"/>
                    <a:gd name="connsiteX3" fmla="*/ 7060 w 7059"/>
                    <a:gd name="connsiteY3" fmla="*/ 0 h 11177"/>
                  </a:gdLst>
                  <a:ahLst/>
                  <a:cxnLst>
                    <a:cxn ang="0">
                      <a:pos x="connsiteX0" y="connsiteY0"/>
                    </a:cxn>
                    <a:cxn ang="0">
                      <a:pos x="connsiteX1" y="connsiteY1"/>
                    </a:cxn>
                    <a:cxn ang="0">
                      <a:pos x="connsiteX2" y="connsiteY2"/>
                    </a:cxn>
                    <a:cxn ang="0">
                      <a:pos x="connsiteX3" y="connsiteY3"/>
                    </a:cxn>
                  </a:cxnLst>
                  <a:rect l="l" t="t" r="r" b="b"/>
                  <a:pathLst>
                    <a:path w="7059" h="11177">
                      <a:moveTo>
                        <a:pt x="7060" y="11178"/>
                      </a:moveTo>
                      <a:lnTo>
                        <a:pt x="0" y="11178"/>
                      </a:lnTo>
                      <a:lnTo>
                        <a:pt x="0" y="0"/>
                      </a:lnTo>
                      <a:lnTo>
                        <a:pt x="7060" y="0"/>
                      </a:lnTo>
                      <a:close/>
                    </a:path>
                  </a:pathLst>
                </a:custGeom>
                <a:solidFill>
                  <a:srgbClr val="FF9085"/>
                </a:solidFill>
                <a:ln w="5879" cap="flat">
                  <a:noFill/>
                  <a:prstDash val="solid"/>
                  <a:miter/>
                </a:ln>
              </p:spPr>
              <p:txBody>
                <a:bodyPr rtlCol="0" anchor="ctr"/>
                <a:lstStyle/>
                <a:p>
                  <a:endParaRPr lang="en-US"/>
                </a:p>
              </p:txBody>
            </p:sp>
            <p:sp>
              <p:nvSpPr>
                <p:cNvPr id="448" name="Graphic 4">
                  <a:extLst>
                    <a:ext uri="{FF2B5EF4-FFF2-40B4-BE49-F238E27FC236}">
                      <a16:creationId xmlns:a16="http://schemas.microsoft.com/office/drawing/2014/main" id="{8C915B3D-6352-4652-82E8-B87168B7E2A1}"/>
                    </a:ext>
                  </a:extLst>
                </p:cNvPr>
                <p:cNvSpPr/>
                <p:nvPr/>
              </p:nvSpPr>
              <p:spPr>
                <a:xfrm>
                  <a:off x="4421923" y="3156560"/>
                  <a:ext cx="7059" cy="29415"/>
                </a:xfrm>
                <a:custGeom>
                  <a:avLst/>
                  <a:gdLst>
                    <a:gd name="connsiteX0" fmla="*/ 7060 w 7059"/>
                    <a:gd name="connsiteY0" fmla="*/ 29415 h 29415"/>
                    <a:gd name="connsiteX1" fmla="*/ 0 w 7059"/>
                    <a:gd name="connsiteY1" fmla="*/ 29415 h 29415"/>
                    <a:gd name="connsiteX2" fmla="*/ 0 w 7059"/>
                    <a:gd name="connsiteY2" fmla="*/ 0 h 29415"/>
                    <a:gd name="connsiteX3" fmla="*/ 7060 w 7059"/>
                    <a:gd name="connsiteY3" fmla="*/ 588 h 29415"/>
                  </a:gdLst>
                  <a:ahLst/>
                  <a:cxnLst>
                    <a:cxn ang="0">
                      <a:pos x="connsiteX0" y="connsiteY0"/>
                    </a:cxn>
                    <a:cxn ang="0">
                      <a:pos x="connsiteX1" y="connsiteY1"/>
                    </a:cxn>
                    <a:cxn ang="0">
                      <a:pos x="connsiteX2" y="connsiteY2"/>
                    </a:cxn>
                    <a:cxn ang="0">
                      <a:pos x="connsiteX3" y="connsiteY3"/>
                    </a:cxn>
                  </a:cxnLst>
                  <a:rect l="l" t="t" r="r" b="b"/>
                  <a:pathLst>
                    <a:path w="7059" h="29415">
                      <a:moveTo>
                        <a:pt x="7060" y="29415"/>
                      </a:moveTo>
                      <a:lnTo>
                        <a:pt x="0" y="29415"/>
                      </a:lnTo>
                      <a:lnTo>
                        <a:pt x="0" y="0"/>
                      </a:lnTo>
                      <a:lnTo>
                        <a:pt x="7060" y="588"/>
                      </a:lnTo>
                      <a:close/>
                    </a:path>
                  </a:pathLst>
                </a:custGeom>
                <a:solidFill>
                  <a:srgbClr val="FF9085"/>
                </a:solidFill>
                <a:ln w="5879" cap="flat">
                  <a:noFill/>
                  <a:prstDash val="solid"/>
                  <a:miter/>
                </a:ln>
              </p:spPr>
              <p:txBody>
                <a:bodyPr rtlCol="0" anchor="ctr"/>
                <a:lstStyle/>
                <a:p>
                  <a:endParaRPr lang="en-US"/>
                </a:p>
              </p:txBody>
            </p:sp>
            <p:sp>
              <p:nvSpPr>
                <p:cNvPr id="449" name="Graphic 4">
                  <a:extLst>
                    <a:ext uri="{FF2B5EF4-FFF2-40B4-BE49-F238E27FC236}">
                      <a16:creationId xmlns:a16="http://schemas.microsoft.com/office/drawing/2014/main" id="{46DF0562-EABE-4D8A-B474-13E58C9DBC9A}"/>
                    </a:ext>
                  </a:extLst>
                </p:cNvPr>
                <p:cNvSpPr/>
                <p:nvPr/>
              </p:nvSpPr>
              <p:spPr>
                <a:xfrm>
                  <a:off x="4434277" y="3165973"/>
                  <a:ext cx="6471" cy="20590"/>
                </a:xfrm>
                <a:custGeom>
                  <a:avLst/>
                  <a:gdLst>
                    <a:gd name="connsiteX0" fmla="*/ 6472 w 6471"/>
                    <a:gd name="connsiteY0" fmla="*/ 20591 h 20590"/>
                    <a:gd name="connsiteX1" fmla="*/ 0 w 6471"/>
                    <a:gd name="connsiteY1" fmla="*/ 20591 h 20590"/>
                    <a:gd name="connsiteX2" fmla="*/ 0 w 6471"/>
                    <a:gd name="connsiteY2" fmla="*/ 0 h 20590"/>
                    <a:gd name="connsiteX3" fmla="*/ 6472 w 6471"/>
                    <a:gd name="connsiteY3" fmla="*/ 0 h 20590"/>
                  </a:gdLst>
                  <a:ahLst/>
                  <a:cxnLst>
                    <a:cxn ang="0">
                      <a:pos x="connsiteX0" y="connsiteY0"/>
                    </a:cxn>
                    <a:cxn ang="0">
                      <a:pos x="connsiteX1" y="connsiteY1"/>
                    </a:cxn>
                    <a:cxn ang="0">
                      <a:pos x="connsiteX2" y="connsiteY2"/>
                    </a:cxn>
                    <a:cxn ang="0">
                      <a:pos x="connsiteX3" y="connsiteY3"/>
                    </a:cxn>
                  </a:cxnLst>
                  <a:rect l="l" t="t" r="r" b="b"/>
                  <a:pathLst>
                    <a:path w="6471" h="20590">
                      <a:moveTo>
                        <a:pt x="6472" y="20591"/>
                      </a:moveTo>
                      <a:lnTo>
                        <a:pt x="0" y="20591"/>
                      </a:lnTo>
                      <a:lnTo>
                        <a:pt x="0" y="0"/>
                      </a:lnTo>
                      <a:lnTo>
                        <a:pt x="6472" y="0"/>
                      </a:lnTo>
                      <a:close/>
                    </a:path>
                  </a:pathLst>
                </a:custGeom>
                <a:solidFill>
                  <a:srgbClr val="FF9085"/>
                </a:solidFill>
                <a:ln w="5879" cap="flat">
                  <a:noFill/>
                  <a:prstDash val="solid"/>
                  <a:miter/>
                </a:ln>
              </p:spPr>
              <p:txBody>
                <a:bodyPr rtlCol="0" anchor="ctr"/>
                <a:lstStyle/>
                <a:p>
                  <a:endParaRPr lang="en-US"/>
                </a:p>
              </p:txBody>
            </p:sp>
            <p:sp>
              <p:nvSpPr>
                <p:cNvPr id="450" name="Graphic 4">
                  <a:extLst>
                    <a:ext uri="{FF2B5EF4-FFF2-40B4-BE49-F238E27FC236}">
                      <a16:creationId xmlns:a16="http://schemas.microsoft.com/office/drawing/2014/main" id="{95DAA1EC-EA83-4951-B77D-0C4EF6EF2833}"/>
                    </a:ext>
                  </a:extLst>
                </p:cNvPr>
                <p:cNvSpPr/>
                <p:nvPr/>
              </p:nvSpPr>
              <p:spPr>
                <a:xfrm>
                  <a:off x="4446044" y="3151265"/>
                  <a:ext cx="6471" cy="35298"/>
                </a:xfrm>
                <a:custGeom>
                  <a:avLst/>
                  <a:gdLst>
                    <a:gd name="connsiteX0" fmla="*/ 6472 w 6471"/>
                    <a:gd name="connsiteY0" fmla="*/ 35298 h 35298"/>
                    <a:gd name="connsiteX1" fmla="*/ 0 w 6471"/>
                    <a:gd name="connsiteY1" fmla="*/ 35298 h 35298"/>
                    <a:gd name="connsiteX2" fmla="*/ 0 w 6471"/>
                    <a:gd name="connsiteY2" fmla="*/ 0 h 35298"/>
                    <a:gd name="connsiteX3" fmla="*/ 6472 w 6471"/>
                    <a:gd name="connsiteY3" fmla="*/ 0 h 35298"/>
                  </a:gdLst>
                  <a:ahLst/>
                  <a:cxnLst>
                    <a:cxn ang="0">
                      <a:pos x="connsiteX0" y="connsiteY0"/>
                    </a:cxn>
                    <a:cxn ang="0">
                      <a:pos x="connsiteX1" y="connsiteY1"/>
                    </a:cxn>
                    <a:cxn ang="0">
                      <a:pos x="connsiteX2" y="connsiteY2"/>
                    </a:cxn>
                    <a:cxn ang="0">
                      <a:pos x="connsiteX3" y="connsiteY3"/>
                    </a:cxn>
                  </a:cxnLst>
                  <a:rect l="l" t="t" r="r" b="b"/>
                  <a:pathLst>
                    <a:path w="6471" h="35298">
                      <a:moveTo>
                        <a:pt x="6472" y="35298"/>
                      </a:moveTo>
                      <a:lnTo>
                        <a:pt x="0" y="35298"/>
                      </a:lnTo>
                      <a:lnTo>
                        <a:pt x="0" y="0"/>
                      </a:lnTo>
                      <a:lnTo>
                        <a:pt x="6472" y="0"/>
                      </a:lnTo>
                      <a:close/>
                    </a:path>
                  </a:pathLst>
                </a:custGeom>
                <a:solidFill>
                  <a:srgbClr val="FF9085"/>
                </a:solidFill>
                <a:ln w="5879" cap="flat">
                  <a:noFill/>
                  <a:prstDash val="solid"/>
                  <a:miter/>
                </a:ln>
              </p:spPr>
              <p:txBody>
                <a:bodyPr rtlCol="0" anchor="ctr"/>
                <a:lstStyle/>
                <a:p>
                  <a:endParaRPr lang="en-US"/>
                </a:p>
              </p:txBody>
            </p:sp>
            <p:sp>
              <p:nvSpPr>
                <p:cNvPr id="451" name="Graphic 4">
                  <a:extLst>
                    <a:ext uri="{FF2B5EF4-FFF2-40B4-BE49-F238E27FC236}">
                      <a16:creationId xmlns:a16="http://schemas.microsoft.com/office/drawing/2014/main" id="{B0397E13-51D6-44CB-B269-18033462FF59}"/>
                    </a:ext>
                  </a:extLst>
                </p:cNvPr>
                <p:cNvSpPr/>
                <p:nvPr/>
              </p:nvSpPr>
              <p:spPr>
                <a:xfrm>
                  <a:off x="4457810" y="3147736"/>
                  <a:ext cx="6471" cy="38828"/>
                </a:xfrm>
                <a:custGeom>
                  <a:avLst/>
                  <a:gdLst>
                    <a:gd name="connsiteX0" fmla="*/ 6472 w 6471"/>
                    <a:gd name="connsiteY0" fmla="*/ 38828 h 38828"/>
                    <a:gd name="connsiteX1" fmla="*/ 0 w 6471"/>
                    <a:gd name="connsiteY1" fmla="*/ 38828 h 38828"/>
                    <a:gd name="connsiteX2" fmla="*/ 0 w 6471"/>
                    <a:gd name="connsiteY2" fmla="*/ 0 h 38828"/>
                    <a:gd name="connsiteX3" fmla="*/ 6472 w 6471"/>
                    <a:gd name="connsiteY3" fmla="*/ 0 h 38828"/>
                  </a:gdLst>
                  <a:ahLst/>
                  <a:cxnLst>
                    <a:cxn ang="0">
                      <a:pos x="connsiteX0" y="connsiteY0"/>
                    </a:cxn>
                    <a:cxn ang="0">
                      <a:pos x="connsiteX1" y="connsiteY1"/>
                    </a:cxn>
                    <a:cxn ang="0">
                      <a:pos x="connsiteX2" y="connsiteY2"/>
                    </a:cxn>
                    <a:cxn ang="0">
                      <a:pos x="connsiteX3" y="connsiteY3"/>
                    </a:cxn>
                  </a:cxnLst>
                  <a:rect l="l" t="t" r="r" b="b"/>
                  <a:pathLst>
                    <a:path w="6471" h="38828">
                      <a:moveTo>
                        <a:pt x="6472" y="38828"/>
                      </a:moveTo>
                      <a:lnTo>
                        <a:pt x="0" y="38828"/>
                      </a:lnTo>
                      <a:lnTo>
                        <a:pt x="0" y="0"/>
                      </a:lnTo>
                      <a:lnTo>
                        <a:pt x="6472" y="0"/>
                      </a:lnTo>
                      <a:close/>
                    </a:path>
                  </a:pathLst>
                </a:custGeom>
                <a:solidFill>
                  <a:srgbClr val="FF9085"/>
                </a:solidFill>
                <a:ln w="5879" cap="flat">
                  <a:noFill/>
                  <a:prstDash val="solid"/>
                  <a:miter/>
                </a:ln>
              </p:spPr>
              <p:txBody>
                <a:bodyPr rtlCol="0" anchor="ctr"/>
                <a:lstStyle/>
                <a:p>
                  <a:endParaRPr lang="en-US"/>
                </a:p>
              </p:txBody>
            </p:sp>
            <p:sp>
              <p:nvSpPr>
                <p:cNvPr id="452" name="Graphic 4">
                  <a:extLst>
                    <a:ext uri="{FF2B5EF4-FFF2-40B4-BE49-F238E27FC236}">
                      <a16:creationId xmlns:a16="http://schemas.microsoft.com/office/drawing/2014/main" id="{ECDE76C8-32DE-4D62-90CF-7207D23FCA80}"/>
                    </a:ext>
                  </a:extLst>
                </p:cNvPr>
                <p:cNvSpPr/>
                <p:nvPr/>
              </p:nvSpPr>
              <p:spPr>
                <a:xfrm>
                  <a:off x="4469576" y="3167150"/>
                  <a:ext cx="6471" cy="19414"/>
                </a:xfrm>
                <a:custGeom>
                  <a:avLst/>
                  <a:gdLst>
                    <a:gd name="connsiteX0" fmla="*/ 6472 w 6471"/>
                    <a:gd name="connsiteY0" fmla="*/ 19414 h 19414"/>
                    <a:gd name="connsiteX1" fmla="*/ 0 w 6471"/>
                    <a:gd name="connsiteY1" fmla="*/ 19414 h 19414"/>
                    <a:gd name="connsiteX2" fmla="*/ 0 w 6471"/>
                    <a:gd name="connsiteY2" fmla="*/ 0 h 19414"/>
                    <a:gd name="connsiteX3" fmla="*/ 6472 w 6471"/>
                    <a:gd name="connsiteY3" fmla="*/ 0 h 19414"/>
                  </a:gdLst>
                  <a:ahLst/>
                  <a:cxnLst>
                    <a:cxn ang="0">
                      <a:pos x="connsiteX0" y="connsiteY0"/>
                    </a:cxn>
                    <a:cxn ang="0">
                      <a:pos x="connsiteX1" y="connsiteY1"/>
                    </a:cxn>
                    <a:cxn ang="0">
                      <a:pos x="connsiteX2" y="connsiteY2"/>
                    </a:cxn>
                    <a:cxn ang="0">
                      <a:pos x="connsiteX3" y="connsiteY3"/>
                    </a:cxn>
                  </a:cxnLst>
                  <a:rect l="l" t="t" r="r" b="b"/>
                  <a:pathLst>
                    <a:path w="6471" h="19414">
                      <a:moveTo>
                        <a:pt x="6472" y="19414"/>
                      </a:moveTo>
                      <a:lnTo>
                        <a:pt x="0" y="19414"/>
                      </a:lnTo>
                      <a:lnTo>
                        <a:pt x="0" y="0"/>
                      </a:lnTo>
                      <a:lnTo>
                        <a:pt x="6472" y="0"/>
                      </a:lnTo>
                      <a:close/>
                    </a:path>
                  </a:pathLst>
                </a:custGeom>
                <a:solidFill>
                  <a:srgbClr val="FF9085"/>
                </a:solidFill>
                <a:ln w="5879" cap="flat">
                  <a:noFill/>
                  <a:prstDash val="solid"/>
                  <a:miter/>
                </a:ln>
              </p:spPr>
              <p:txBody>
                <a:bodyPr rtlCol="0" anchor="ctr"/>
                <a:lstStyle/>
                <a:p>
                  <a:endParaRPr lang="en-US"/>
                </a:p>
              </p:txBody>
            </p:sp>
            <p:sp>
              <p:nvSpPr>
                <p:cNvPr id="453" name="Graphic 4">
                  <a:extLst>
                    <a:ext uri="{FF2B5EF4-FFF2-40B4-BE49-F238E27FC236}">
                      <a16:creationId xmlns:a16="http://schemas.microsoft.com/office/drawing/2014/main" id="{DF133B10-5FD2-4DF2-85E1-C36984916293}"/>
                    </a:ext>
                  </a:extLst>
                </p:cNvPr>
                <p:cNvSpPr/>
                <p:nvPr/>
              </p:nvSpPr>
              <p:spPr>
                <a:xfrm>
                  <a:off x="4481342" y="3144794"/>
                  <a:ext cx="6471" cy="41769"/>
                </a:xfrm>
                <a:custGeom>
                  <a:avLst/>
                  <a:gdLst>
                    <a:gd name="connsiteX0" fmla="*/ 6472 w 6471"/>
                    <a:gd name="connsiteY0" fmla="*/ 41770 h 41769"/>
                    <a:gd name="connsiteX1" fmla="*/ 0 w 6471"/>
                    <a:gd name="connsiteY1" fmla="*/ 41770 h 41769"/>
                    <a:gd name="connsiteX2" fmla="*/ 0 w 6471"/>
                    <a:gd name="connsiteY2" fmla="*/ 0 h 41769"/>
                    <a:gd name="connsiteX3" fmla="*/ 6472 w 6471"/>
                    <a:gd name="connsiteY3" fmla="*/ 0 h 41769"/>
                  </a:gdLst>
                  <a:ahLst/>
                  <a:cxnLst>
                    <a:cxn ang="0">
                      <a:pos x="connsiteX0" y="connsiteY0"/>
                    </a:cxn>
                    <a:cxn ang="0">
                      <a:pos x="connsiteX1" y="connsiteY1"/>
                    </a:cxn>
                    <a:cxn ang="0">
                      <a:pos x="connsiteX2" y="connsiteY2"/>
                    </a:cxn>
                    <a:cxn ang="0">
                      <a:pos x="connsiteX3" y="connsiteY3"/>
                    </a:cxn>
                  </a:cxnLst>
                  <a:rect l="l" t="t" r="r" b="b"/>
                  <a:pathLst>
                    <a:path w="6471" h="41769">
                      <a:moveTo>
                        <a:pt x="6472" y="41770"/>
                      </a:moveTo>
                      <a:lnTo>
                        <a:pt x="0" y="41770"/>
                      </a:lnTo>
                      <a:lnTo>
                        <a:pt x="0" y="0"/>
                      </a:lnTo>
                      <a:lnTo>
                        <a:pt x="6472" y="0"/>
                      </a:lnTo>
                      <a:close/>
                    </a:path>
                  </a:pathLst>
                </a:custGeom>
                <a:solidFill>
                  <a:srgbClr val="FF9085"/>
                </a:solidFill>
                <a:ln w="5879" cap="flat">
                  <a:noFill/>
                  <a:prstDash val="solid"/>
                  <a:miter/>
                </a:ln>
              </p:spPr>
              <p:txBody>
                <a:bodyPr rtlCol="0" anchor="ctr"/>
                <a:lstStyle/>
                <a:p>
                  <a:endParaRPr lang="en-US"/>
                </a:p>
              </p:txBody>
            </p:sp>
            <p:sp>
              <p:nvSpPr>
                <p:cNvPr id="454" name="Graphic 4">
                  <a:extLst>
                    <a:ext uri="{FF2B5EF4-FFF2-40B4-BE49-F238E27FC236}">
                      <a16:creationId xmlns:a16="http://schemas.microsoft.com/office/drawing/2014/main" id="{FC8B3D73-843E-4E81-87E9-41BC359C105D}"/>
                    </a:ext>
                  </a:extLst>
                </p:cNvPr>
                <p:cNvSpPr/>
                <p:nvPr/>
              </p:nvSpPr>
              <p:spPr>
                <a:xfrm>
                  <a:off x="4493108" y="3150677"/>
                  <a:ext cx="6471" cy="35886"/>
                </a:xfrm>
                <a:custGeom>
                  <a:avLst/>
                  <a:gdLst>
                    <a:gd name="connsiteX0" fmla="*/ 6472 w 6471"/>
                    <a:gd name="connsiteY0" fmla="*/ 35887 h 35886"/>
                    <a:gd name="connsiteX1" fmla="*/ 0 w 6471"/>
                    <a:gd name="connsiteY1" fmla="*/ 35887 h 35886"/>
                    <a:gd name="connsiteX2" fmla="*/ 0 w 6471"/>
                    <a:gd name="connsiteY2" fmla="*/ 0 h 35886"/>
                    <a:gd name="connsiteX3" fmla="*/ 6472 w 6471"/>
                    <a:gd name="connsiteY3" fmla="*/ 588 h 35886"/>
                  </a:gdLst>
                  <a:ahLst/>
                  <a:cxnLst>
                    <a:cxn ang="0">
                      <a:pos x="connsiteX0" y="connsiteY0"/>
                    </a:cxn>
                    <a:cxn ang="0">
                      <a:pos x="connsiteX1" y="connsiteY1"/>
                    </a:cxn>
                    <a:cxn ang="0">
                      <a:pos x="connsiteX2" y="connsiteY2"/>
                    </a:cxn>
                    <a:cxn ang="0">
                      <a:pos x="connsiteX3" y="connsiteY3"/>
                    </a:cxn>
                  </a:cxnLst>
                  <a:rect l="l" t="t" r="r" b="b"/>
                  <a:pathLst>
                    <a:path w="6471" h="35886">
                      <a:moveTo>
                        <a:pt x="6472" y="35887"/>
                      </a:moveTo>
                      <a:lnTo>
                        <a:pt x="0" y="35887"/>
                      </a:lnTo>
                      <a:lnTo>
                        <a:pt x="0" y="0"/>
                      </a:lnTo>
                      <a:lnTo>
                        <a:pt x="6472" y="588"/>
                      </a:lnTo>
                      <a:close/>
                    </a:path>
                  </a:pathLst>
                </a:custGeom>
                <a:solidFill>
                  <a:srgbClr val="FF9085"/>
                </a:solidFill>
                <a:ln w="5879" cap="flat">
                  <a:noFill/>
                  <a:prstDash val="solid"/>
                  <a:miter/>
                </a:ln>
              </p:spPr>
              <p:txBody>
                <a:bodyPr rtlCol="0" anchor="ctr"/>
                <a:lstStyle/>
                <a:p>
                  <a:endParaRPr lang="en-US"/>
                </a:p>
              </p:txBody>
            </p:sp>
            <p:sp>
              <p:nvSpPr>
                <p:cNvPr id="455" name="Graphic 4">
                  <a:extLst>
                    <a:ext uri="{FF2B5EF4-FFF2-40B4-BE49-F238E27FC236}">
                      <a16:creationId xmlns:a16="http://schemas.microsoft.com/office/drawing/2014/main" id="{5391DCB0-D52A-482B-98A7-3D709F9B135F}"/>
                    </a:ext>
                  </a:extLst>
                </p:cNvPr>
                <p:cNvSpPr/>
                <p:nvPr/>
              </p:nvSpPr>
              <p:spPr>
                <a:xfrm>
                  <a:off x="4504874" y="3177151"/>
                  <a:ext cx="6471" cy="10001"/>
                </a:xfrm>
                <a:custGeom>
                  <a:avLst/>
                  <a:gdLst>
                    <a:gd name="connsiteX0" fmla="*/ 6472 w 6471"/>
                    <a:gd name="connsiteY0" fmla="*/ 10001 h 10001"/>
                    <a:gd name="connsiteX1" fmla="*/ 0 w 6471"/>
                    <a:gd name="connsiteY1" fmla="*/ 9413 h 10001"/>
                    <a:gd name="connsiteX2" fmla="*/ 0 w 6471"/>
                    <a:gd name="connsiteY2" fmla="*/ 0 h 10001"/>
                    <a:gd name="connsiteX3" fmla="*/ 6472 w 6471"/>
                    <a:gd name="connsiteY3" fmla="*/ 0 h 10001"/>
                  </a:gdLst>
                  <a:ahLst/>
                  <a:cxnLst>
                    <a:cxn ang="0">
                      <a:pos x="connsiteX0" y="connsiteY0"/>
                    </a:cxn>
                    <a:cxn ang="0">
                      <a:pos x="connsiteX1" y="connsiteY1"/>
                    </a:cxn>
                    <a:cxn ang="0">
                      <a:pos x="connsiteX2" y="connsiteY2"/>
                    </a:cxn>
                    <a:cxn ang="0">
                      <a:pos x="connsiteX3" y="connsiteY3"/>
                    </a:cxn>
                  </a:cxnLst>
                  <a:rect l="l" t="t" r="r" b="b"/>
                  <a:pathLst>
                    <a:path w="6471" h="10001">
                      <a:moveTo>
                        <a:pt x="6472" y="10001"/>
                      </a:moveTo>
                      <a:lnTo>
                        <a:pt x="0" y="9413"/>
                      </a:lnTo>
                      <a:lnTo>
                        <a:pt x="0" y="0"/>
                      </a:lnTo>
                      <a:lnTo>
                        <a:pt x="6472" y="0"/>
                      </a:lnTo>
                      <a:close/>
                    </a:path>
                  </a:pathLst>
                </a:custGeom>
                <a:solidFill>
                  <a:srgbClr val="FF9085"/>
                </a:solidFill>
                <a:ln w="5879" cap="flat">
                  <a:noFill/>
                  <a:prstDash val="solid"/>
                  <a:miter/>
                </a:ln>
              </p:spPr>
              <p:txBody>
                <a:bodyPr rtlCol="0" anchor="ctr"/>
                <a:lstStyle/>
                <a:p>
                  <a:endParaRPr lang="en-US"/>
                </a:p>
              </p:txBody>
            </p:sp>
            <p:sp>
              <p:nvSpPr>
                <p:cNvPr id="456" name="Graphic 4">
                  <a:extLst>
                    <a:ext uri="{FF2B5EF4-FFF2-40B4-BE49-F238E27FC236}">
                      <a16:creationId xmlns:a16="http://schemas.microsoft.com/office/drawing/2014/main" id="{2A3C6A9B-90EC-44CA-AA74-DAFF9E5020B8}"/>
                    </a:ext>
                  </a:extLst>
                </p:cNvPr>
                <p:cNvSpPr/>
                <p:nvPr/>
              </p:nvSpPr>
              <p:spPr>
                <a:xfrm>
                  <a:off x="4516640" y="3164208"/>
                  <a:ext cx="6471" cy="22944"/>
                </a:xfrm>
                <a:custGeom>
                  <a:avLst/>
                  <a:gdLst>
                    <a:gd name="connsiteX0" fmla="*/ 6472 w 6471"/>
                    <a:gd name="connsiteY0" fmla="*/ 22944 h 22944"/>
                    <a:gd name="connsiteX1" fmla="*/ 0 w 6471"/>
                    <a:gd name="connsiteY1" fmla="*/ 22944 h 22944"/>
                    <a:gd name="connsiteX2" fmla="*/ 0 w 6471"/>
                    <a:gd name="connsiteY2" fmla="*/ 0 h 22944"/>
                    <a:gd name="connsiteX3" fmla="*/ 6472 w 6471"/>
                    <a:gd name="connsiteY3" fmla="*/ 0 h 22944"/>
                  </a:gdLst>
                  <a:ahLst/>
                  <a:cxnLst>
                    <a:cxn ang="0">
                      <a:pos x="connsiteX0" y="connsiteY0"/>
                    </a:cxn>
                    <a:cxn ang="0">
                      <a:pos x="connsiteX1" y="connsiteY1"/>
                    </a:cxn>
                    <a:cxn ang="0">
                      <a:pos x="connsiteX2" y="connsiteY2"/>
                    </a:cxn>
                    <a:cxn ang="0">
                      <a:pos x="connsiteX3" y="connsiteY3"/>
                    </a:cxn>
                  </a:cxnLst>
                  <a:rect l="l" t="t" r="r" b="b"/>
                  <a:pathLst>
                    <a:path w="6471" h="22944">
                      <a:moveTo>
                        <a:pt x="6472" y="22944"/>
                      </a:moveTo>
                      <a:lnTo>
                        <a:pt x="0" y="22944"/>
                      </a:lnTo>
                      <a:lnTo>
                        <a:pt x="0" y="0"/>
                      </a:lnTo>
                      <a:lnTo>
                        <a:pt x="6472" y="0"/>
                      </a:lnTo>
                      <a:close/>
                    </a:path>
                  </a:pathLst>
                </a:custGeom>
                <a:solidFill>
                  <a:srgbClr val="FF9085"/>
                </a:solidFill>
                <a:ln w="5879" cap="flat">
                  <a:noFill/>
                  <a:prstDash val="solid"/>
                  <a:miter/>
                </a:ln>
              </p:spPr>
              <p:txBody>
                <a:bodyPr rtlCol="0" anchor="ctr"/>
                <a:lstStyle/>
                <a:p>
                  <a:endParaRPr lang="en-US"/>
                </a:p>
              </p:txBody>
            </p:sp>
            <p:sp>
              <p:nvSpPr>
                <p:cNvPr id="457" name="Graphic 4">
                  <a:extLst>
                    <a:ext uri="{FF2B5EF4-FFF2-40B4-BE49-F238E27FC236}">
                      <a16:creationId xmlns:a16="http://schemas.microsoft.com/office/drawing/2014/main" id="{5ABBF2CB-2508-4424-A3AC-7A7DA822CE82}"/>
                    </a:ext>
                  </a:extLst>
                </p:cNvPr>
                <p:cNvSpPr/>
                <p:nvPr/>
              </p:nvSpPr>
              <p:spPr>
                <a:xfrm>
                  <a:off x="4528407" y="3154795"/>
                  <a:ext cx="6471" cy="32356"/>
                </a:xfrm>
                <a:custGeom>
                  <a:avLst/>
                  <a:gdLst>
                    <a:gd name="connsiteX0" fmla="*/ 6472 w 6471"/>
                    <a:gd name="connsiteY0" fmla="*/ 32357 h 32356"/>
                    <a:gd name="connsiteX1" fmla="*/ 0 w 6471"/>
                    <a:gd name="connsiteY1" fmla="*/ 32357 h 32356"/>
                    <a:gd name="connsiteX2" fmla="*/ 0 w 6471"/>
                    <a:gd name="connsiteY2" fmla="*/ 0 h 32356"/>
                    <a:gd name="connsiteX3" fmla="*/ 6472 w 6471"/>
                    <a:gd name="connsiteY3" fmla="*/ 0 h 32356"/>
                  </a:gdLst>
                  <a:ahLst/>
                  <a:cxnLst>
                    <a:cxn ang="0">
                      <a:pos x="connsiteX0" y="connsiteY0"/>
                    </a:cxn>
                    <a:cxn ang="0">
                      <a:pos x="connsiteX1" y="connsiteY1"/>
                    </a:cxn>
                    <a:cxn ang="0">
                      <a:pos x="connsiteX2" y="connsiteY2"/>
                    </a:cxn>
                    <a:cxn ang="0">
                      <a:pos x="connsiteX3" y="connsiteY3"/>
                    </a:cxn>
                  </a:cxnLst>
                  <a:rect l="l" t="t" r="r" b="b"/>
                  <a:pathLst>
                    <a:path w="6471" h="32356">
                      <a:moveTo>
                        <a:pt x="6472" y="32357"/>
                      </a:moveTo>
                      <a:lnTo>
                        <a:pt x="0" y="32357"/>
                      </a:lnTo>
                      <a:lnTo>
                        <a:pt x="0" y="0"/>
                      </a:lnTo>
                      <a:lnTo>
                        <a:pt x="6472" y="0"/>
                      </a:lnTo>
                      <a:close/>
                    </a:path>
                  </a:pathLst>
                </a:custGeom>
                <a:solidFill>
                  <a:srgbClr val="FF9085"/>
                </a:solidFill>
                <a:ln w="5879" cap="flat">
                  <a:noFill/>
                  <a:prstDash val="solid"/>
                  <a:miter/>
                </a:ln>
              </p:spPr>
              <p:txBody>
                <a:bodyPr rtlCol="0" anchor="ctr"/>
                <a:lstStyle/>
                <a:p>
                  <a:endParaRPr lang="en-US"/>
                </a:p>
              </p:txBody>
            </p:sp>
            <p:sp>
              <p:nvSpPr>
                <p:cNvPr id="458" name="Graphic 4">
                  <a:extLst>
                    <a:ext uri="{FF2B5EF4-FFF2-40B4-BE49-F238E27FC236}">
                      <a16:creationId xmlns:a16="http://schemas.microsoft.com/office/drawing/2014/main" id="{EFDDDDB5-6140-480C-9BEA-8BF32E49F7E8}"/>
                    </a:ext>
                  </a:extLst>
                </p:cNvPr>
                <p:cNvSpPr/>
                <p:nvPr/>
              </p:nvSpPr>
              <p:spPr>
                <a:xfrm>
                  <a:off x="4539585" y="3163620"/>
                  <a:ext cx="7059" cy="23532"/>
                </a:xfrm>
                <a:custGeom>
                  <a:avLst/>
                  <a:gdLst>
                    <a:gd name="connsiteX0" fmla="*/ 7060 w 7059"/>
                    <a:gd name="connsiteY0" fmla="*/ 23532 h 23532"/>
                    <a:gd name="connsiteX1" fmla="*/ 0 w 7059"/>
                    <a:gd name="connsiteY1" fmla="*/ 23532 h 23532"/>
                    <a:gd name="connsiteX2" fmla="*/ 0 w 7059"/>
                    <a:gd name="connsiteY2" fmla="*/ 0 h 23532"/>
                    <a:gd name="connsiteX3" fmla="*/ 7060 w 7059"/>
                    <a:gd name="connsiteY3" fmla="*/ 0 h 23532"/>
                  </a:gdLst>
                  <a:ahLst/>
                  <a:cxnLst>
                    <a:cxn ang="0">
                      <a:pos x="connsiteX0" y="connsiteY0"/>
                    </a:cxn>
                    <a:cxn ang="0">
                      <a:pos x="connsiteX1" y="connsiteY1"/>
                    </a:cxn>
                    <a:cxn ang="0">
                      <a:pos x="connsiteX2" y="connsiteY2"/>
                    </a:cxn>
                    <a:cxn ang="0">
                      <a:pos x="connsiteX3" y="connsiteY3"/>
                    </a:cxn>
                  </a:cxnLst>
                  <a:rect l="l" t="t" r="r" b="b"/>
                  <a:pathLst>
                    <a:path w="7059" h="23532">
                      <a:moveTo>
                        <a:pt x="7060" y="23532"/>
                      </a:moveTo>
                      <a:lnTo>
                        <a:pt x="0" y="23532"/>
                      </a:lnTo>
                      <a:lnTo>
                        <a:pt x="0" y="0"/>
                      </a:lnTo>
                      <a:lnTo>
                        <a:pt x="7060" y="0"/>
                      </a:lnTo>
                      <a:close/>
                    </a:path>
                  </a:pathLst>
                </a:custGeom>
                <a:solidFill>
                  <a:srgbClr val="FF9085"/>
                </a:solidFill>
                <a:ln w="5879" cap="flat">
                  <a:noFill/>
                  <a:prstDash val="solid"/>
                  <a:miter/>
                </a:ln>
              </p:spPr>
              <p:txBody>
                <a:bodyPr rtlCol="0" anchor="ctr"/>
                <a:lstStyle/>
                <a:p>
                  <a:endParaRPr lang="en-US"/>
                </a:p>
              </p:txBody>
            </p:sp>
            <p:sp>
              <p:nvSpPr>
                <p:cNvPr id="459" name="Graphic 4">
                  <a:extLst>
                    <a:ext uri="{FF2B5EF4-FFF2-40B4-BE49-F238E27FC236}">
                      <a16:creationId xmlns:a16="http://schemas.microsoft.com/office/drawing/2014/main" id="{007D543F-C1BD-4F9D-8870-E6FE69A2BF96}"/>
                    </a:ext>
                  </a:extLst>
                </p:cNvPr>
                <p:cNvSpPr/>
                <p:nvPr/>
              </p:nvSpPr>
              <p:spPr>
                <a:xfrm>
                  <a:off x="4551351" y="3150677"/>
                  <a:ext cx="6471" cy="36475"/>
                </a:xfrm>
                <a:custGeom>
                  <a:avLst/>
                  <a:gdLst>
                    <a:gd name="connsiteX0" fmla="*/ 6471 w 6471"/>
                    <a:gd name="connsiteY0" fmla="*/ 36475 h 36475"/>
                    <a:gd name="connsiteX1" fmla="*/ 0 w 6471"/>
                    <a:gd name="connsiteY1" fmla="*/ 36475 h 36475"/>
                    <a:gd name="connsiteX2" fmla="*/ 0 w 6471"/>
                    <a:gd name="connsiteY2" fmla="*/ 0 h 36475"/>
                    <a:gd name="connsiteX3" fmla="*/ 6471 w 6471"/>
                    <a:gd name="connsiteY3" fmla="*/ 0 h 36475"/>
                  </a:gdLst>
                  <a:ahLst/>
                  <a:cxnLst>
                    <a:cxn ang="0">
                      <a:pos x="connsiteX0" y="connsiteY0"/>
                    </a:cxn>
                    <a:cxn ang="0">
                      <a:pos x="connsiteX1" y="connsiteY1"/>
                    </a:cxn>
                    <a:cxn ang="0">
                      <a:pos x="connsiteX2" y="connsiteY2"/>
                    </a:cxn>
                    <a:cxn ang="0">
                      <a:pos x="connsiteX3" y="connsiteY3"/>
                    </a:cxn>
                  </a:cxnLst>
                  <a:rect l="l" t="t" r="r" b="b"/>
                  <a:pathLst>
                    <a:path w="6471" h="36475">
                      <a:moveTo>
                        <a:pt x="6471" y="36475"/>
                      </a:moveTo>
                      <a:lnTo>
                        <a:pt x="0" y="36475"/>
                      </a:lnTo>
                      <a:lnTo>
                        <a:pt x="0" y="0"/>
                      </a:lnTo>
                      <a:lnTo>
                        <a:pt x="6471" y="0"/>
                      </a:lnTo>
                      <a:close/>
                    </a:path>
                  </a:pathLst>
                </a:custGeom>
                <a:solidFill>
                  <a:srgbClr val="FF9085"/>
                </a:solidFill>
                <a:ln w="5879" cap="flat">
                  <a:noFill/>
                  <a:prstDash val="solid"/>
                  <a:miter/>
                </a:ln>
              </p:spPr>
              <p:txBody>
                <a:bodyPr rtlCol="0" anchor="ctr"/>
                <a:lstStyle/>
                <a:p>
                  <a:endParaRPr lang="en-US"/>
                </a:p>
              </p:txBody>
            </p:sp>
            <p:sp>
              <p:nvSpPr>
                <p:cNvPr id="460" name="Graphic 4">
                  <a:extLst>
                    <a:ext uri="{FF2B5EF4-FFF2-40B4-BE49-F238E27FC236}">
                      <a16:creationId xmlns:a16="http://schemas.microsoft.com/office/drawing/2014/main" id="{4B07FEF7-00C2-46AA-8120-60C263161712}"/>
                    </a:ext>
                  </a:extLst>
                </p:cNvPr>
                <p:cNvSpPr/>
                <p:nvPr/>
              </p:nvSpPr>
              <p:spPr>
                <a:xfrm>
                  <a:off x="4563117" y="3146559"/>
                  <a:ext cx="6471" cy="40593"/>
                </a:xfrm>
                <a:custGeom>
                  <a:avLst/>
                  <a:gdLst>
                    <a:gd name="connsiteX0" fmla="*/ 6471 w 6471"/>
                    <a:gd name="connsiteY0" fmla="*/ 40593 h 40593"/>
                    <a:gd name="connsiteX1" fmla="*/ 0 w 6471"/>
                    <a:gd name="connsiteY1" fmla="*/ 40593 h 40593"/>
                    <a:gd name="connsiteX2" fmla="*/ 0 w 6471"/>
                    <a:gd name="connsiteY2" fmla="*/ 0 h 40593"/>
                    <a:gd name="connsiteX3" fmla="*/ 6471 w 6471"/>
                    <a:gd name="connsiteY3" fmla="*/ 0 h 40593"/>
                  </a:gdLst>
                  <a:ahLst/>
                  <a:cxnLst>
                    <a:cxn ang="0">
                      <a:pos x="connsiteX0" y="connsiteY0"/>
                    </a:cxn>
                    <a:cxn ang="0">
                      <a:pos x="connsiteX1" y="connsiteY1"/>
                    </a:cxn>
                    <a:cxn ang="0">
                      <a:pos x="connsiteX2" y="connsiteY2"/>
                    </a:cxn>
                    <a:cxn ang="0">
                      <a:pos x="connsiteX3" y="connsiteY3"/>
                    </a:cxn>
                  </a:cxnLst>
                  <a:rect l="l" t="t" r="r" b="b"/>
                  <a:pathLst>
                    <a:path w="6471" h="40593">
                      <a:moveTo>
                        <a:pt x="6471" y="40593"/>
                      </a:moveTo>
                      <a:lnTo>
                        <a:pt x="0" y="40593"/>
                      </a:lnTo>
                      <a:lnTo>
                        <a:pt x="0" y="0"/>
                      </a:lnTo>
                      <a:lnTo>
                        <a:pt x="6471" y="0"/>
                      </a:lnTo>
                      <a:close/>
                    </a:path>
                  </a:pathLst>
                </a:custGeom>
                <a:solidFill>
                  <a:srgbClr val="FF9085"/>
                </a:solidFill>
                <a:ln w="5879" cap="flat">
                  <a:noFill/>
                  <a:prstDash val="solid"/>
                  <a:miter/>
                </a:ln>
              </p:spPr>
              <p:txBody>
                <a:bodyPr rtlCol="0" anchor="ctr"/>
                <a:lstStyle/>
                <a:p>
                  <a:endParaRPr lang="en-US"/>
                </a:p>
              </p:txBody>
            </p:sp>
          </p:grpSp>
        </p:grpSp>
        <p:grpSp>
          <p:nvGrpSpPr>
            <p:cNvPr id="461" name="Graphic 4">
              <a:extLst>
                <a:ext uri="{FF2B5EF4-FFF2-40B4-BE49-F238E27FC236}">
                  <a16:creationId xmlns:a16="http://schemas.microsoft.com/office/drawing/2014/main" id="{A1085585-B770-4714-AE27-8CFF1A3DD2E2}"/>
                </a:ext>
              </a:extLst>
            </p:cNvPr>
            <p:cNvGrpSpPr/>
            <p:nvPr/>
          </p:nvGrpSpPr>
          <p:grpSpPr>
            <a:xfrm>
              <a:off x="4261904" y="3210096"/>
              <a:ext cx="339453" cy="84127"/>
              <a:chOff x="4261904" y="3210096"/>
              <a:chExt cx="339453" cy="84127"/>
            </a:xfrm>
          </p:grpSpPr>
          <p:sp>
            <p:nvSpPr>
              <p:cNvPr id="462" name="Graphic 4">
                <a:extLst>
                  <a:ext uri="{FF2B5EF4-FFF2-40B4-BE49-F238E27FC236}">
                    <a16:creationId xmlns:a16="http://schemas.microsoft.com/office/drawing/2014/main" id="{D8186C34-EABA-4218-A830-72775F56B23F}"/>
                  </a:ext>
                </a:extLst>
              </p:cNvPr>
              <p:cNvSpPr/>
              <p:nvPr/>
            </p:nvSpPr>
            <p:spPr>
              <a:xfrm>
                <a:off x="4261904" y="3210096"/>
                <a:ext cx="339453" cy="84127"/>
              </a:xfrm>
              <a:custGeom>
                <a:avLst/>
                <a:gdLst>
                  <a:gd name="connsiteX0" fmla="*/ 0 w 339453"/>
                  <a:gd name="connsiteY0" fmla="*/ 68832 h 84127"/>
                  <a:gd name="connsiteX1" fmla="*/ 0 w 339453"/>
                  <a:gd name="connsiteY1" fmla="*/ 14708 h 84127"/>
                  <a:gd name="connsiteX2" fmla="*/ 17061 w 339453"/>
                  <a:gd name="connsiteY2" fmla="*/ 0 h 84127"/>
                  <a:gd name="connsiteX3" fmla="*/ 323569 w 339453"/>
                  <a:gd name="connsiteY3" fmla="*/ 1177 h 84127"/>
                  <a:gd name="connsiteX4" fmla="*/ 339453 w 339453"/>
                  <a:gd name="connsiteY4" fmla="*/ 15884 h 84127"/>
                  <a:gd name="connsiteX5" fmla="*/ 339453 w 339453"/>
                  <a:gd name="connsiteY5" fmla="*/ 67655 h 84127"/>
                  <a:gd name="connsiteX6" fmla="*/ 323569 w 339453"/>
                  <a:gd name="connsiteY6" fmla="*/ 82363 h 84127"/>
                  <a:gd name="connsiteX7" fmla="*/ 17061 w 339453"/>
                  <a:gd name="connsiteY7" fmla="*/ 84128 h 84127"/>
                  <a:gd name="connsiteX8" fmla="*/ 0 w 339453"/>
                  <a:gd name="connsiteY8" fmla="*/ 68832 h 84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9453" h="84127">
                    <a:moveTo>
                      <a:pt x="0" y="68832"/>
                    </a:moveTo>
                    <a:lnTo>
                      <a:pt x="0" y="14708"/>
                    </a:lnTo>
                    <a:cubicBezTo>
                      <a:pt x="0" y="6471"/>
                      <a:pt x="7648" y="0"/>
                      <a:pt x="17061" y="0"/>
                    </a:cubicBezTo>
                    <a:lnTo>
                      <a:pt x="323569" y="1177"/>
                    </a:lnTo>
                    <a:cubicBezTo>
                      <a:pt x="332393" y="1177"/>
                      <a:pt x="339453" y="7648"/>
                      <a:pt x="339453" y="15884"/>
                    </a:cubicBezTo>
                    <a:lnTo>
                      <a:pt x="339453" y="67655"/>
                    </a:lnTo>
                    <a:cubicBezTo>
                      <a:pt x="339453" y="75303"/>
                      <a:pt x="332393" y="81775"/>
                      <a:pt x="323569" y="82363"/>
                    </a:cubicBezTo>
                    <a:lnTo>
                      <a:pt x="17061" y="84128"/>
                    </a:lnTo>
                    <a:cubicBezTo>
                      <a:pt x="7648" y="83539"/>
                      <a:pt x="0" y="77068"/>
                      <a:pt x="0" y="68832"/>
                    </a:cubicBezTo>
                    <a:close/>
                  </a:path>
                </a:pathLst>
              </a:custGeom>
              <a:solidFill>
                <a:srgbClr val="AA80F9">
                  <a:alpha val="74000"/>
                </a:srgbClr>
              </a:solidFill>
              <a:ln w="5879" cap="flat">
                <a:noFill/>
                <a:prstDash val="solid"/>
                <a:miter/>
              </a:ln>
            </p:spPr>
            <p:txBody>
              <a:bodyPr rtlCol="0" anchor="ctr"/>
              <a:lstStyle/>
              <a:p>
                <a:endParaRPr lang="en-US"/>
              </a:p>
            </p:txBody>
          </p:sp>
          <p:sp>
            <p:nvSpPr>
              <p:cNvPr id="463" name="Graphic 4">
                <a:extLst>
                  <a:ext uri="{FF2B5EF4-FFF2-40B4-BE49-F238E27FC236}">
                    <a16:creationId xmlns:a16="http://schemas.microsoft.com/office/drawing/2014/main" id="{0391F24E-4F40-4AB3-A83A-D7CD575CD7DA}"/>
                  </a:ext>
                </a:extLst>
              </p:cNvPr>
              <p:cNvSpPr/>
              <p:nvPr/>
            </p:nvSpPr>
            <p:spPr>
              <a:xfrm>
                <a:off x="4278376" y="3223039"/>
                <a:ext cx="15296" cy="14119"/>
              </a:xfrm>
              <a:custGeom>
                <a:avLst/>
                <a:gdLst>
                  <a:gd name="connsiteX0" fmla="*/ 15296 w 15296"/>
                  <a:gd name="connsiteY0" fmla="*/ 7060 h 14119"/>
                  <a:gd name="connsiteX1" fmla="*/ 7648 w 15296"/>
                  <a:gd name="connsiteY1" fmla="*/ 14120 h 14119"/>
                  <a:gd name="connsiteX2" fmla="*/ 0 w 15296"/>
                  <a:gd name="connsiteY2" fmla="*/ 7060 h 14119"/>
                  <a:gd name="connsiteX3" fmla="*/ 7648 w 15296"/>
                  <a:gd name="connsiteY3" fmla="*/ 0 h 14119"/>
                  <a:gd name="connsiteX4" fmla="*/ 15296 w 15296"/>
                  <a:gd name="connsiteY4" fmla="*/ 7060 h 14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96" h="14119">
                    <a:moveTo>
                      <a:pt x="15296" y="7060"/>
                    </a:moveTo>
                    <a:cubicBezTo>
                      <a:pt x="15296" y="10590"/>
                      <a:pt x="11766" y="14120"/>
                      <a:pt x="7648" y="14120"/>
                    </a:cubicBezTo>
                    <a:cubicBezTo>
                      <a:pt x="3530" y="14120"/>
                      <a:pt x="0" y="11178"/>
                      <a:pt x="0" y="7060"/>
                    </a:cubicBezTo>
                    <a:cubicBezTo>
                      <a:pt x="0" y="3530"/>
                      <a:pt x="3530" y="0"/>
                      <a:pt x="7648" y="0"/>
                    </a:cubicBezTo>
                    <a:cubicBezTo>
                      <a:pt x="11766" y="0"/>
                      <a:pt x="15296" y="2942"/>
                      <a:pt x="15296" y="7060"/>
                    </a:cubicBezTo>
                    <a:close/>
                  </a:path>
                </a:pathLst>
              </a:custGeom>
              <a:solidFill>
                <a:srgbClr val="FFFFFF">
                  <a:alpha val="40000"/>
                </a:srgbClr>
              </a:solidFill>
              <a:ln w="5879" cap="flat">
                <a:noFill/>
                <a:prstDash val="solid"/>
                <a:miter/>
              </a:ln>
            </p:spPr>
            <p:txBody>
              <a:bodyPr rtlCol="0" anchor="ctr"/>
              <a:lstStyle/>
              <a:p>
                <a:endParaRPr lang="en-US"/>
              </a:p>
            </p:txBody>
          </p:sp>
          <p:sp>
            <p:nvSpPr>
              <p:cNvPr id="464" name="Graphic 4">
                <a:extLst>
                  <a:ext uri="{FF2B5EF4-FFF2-40B4-BE49-F238E27FC236}">
                    <a16:creationId xmlns:a16="http://schemas.microsoft.com/office/drawing/2014/main" id="{727D5B2D-A361-412A-9306-F2AF3A036C1B}"/>
                  </a:ext>
                </a:extLst>
              </p:cNvPr>
              <p:cNvSpPr/>
              <p:nvPr/>
            </p:nvSpPr>
            <p:spPr>
              <a:xfrm>
                <a:off x="4303085" y="3223039"/>
                <a:ext cx="15295" cy="14119"/>
              </a:xfrm>
              <a:custGeom>
                <a:avLst/>
                <a:gdLst>
                  <a:gd name="connsiteX0" fmla="*/ 15296 w 15295"/>
                  <a:gd name="connsiteY0" fmla="*/ 7060 h 14119"/>
                  <a:gd name="connsiteX1" fmla="*/ 7648 w 15295"/>
                  <a:gd name="connsiteY1" fmla="*/ 14120 h 14119"/>
                  <a:gd name="connsiteX2" fmla="*/ 0 w 15295"/>
                  <a:gd name="connsiteY2" fmla="*/ 7060 h 14119"/>
                  <a:gd name="connsiteX3" fmla="*/ 7648 w 15295"/>
                  <a:gd name="connsiteY3" fmla="*/ 0 h 14119"/>
                  <a:gd name="connsiteX4" fmla="*/ 15296 w 15295"/>
                  <a:gd name="connsiteY4" fmla="*/ 7060 h 14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95" h="14119">
                    <a:moveTo>
                      <a:pt x="15296" y="7060"/>
                    </a:moveTo>
                    <a:cubicBezTo>
                      <a:pt x="15296" y="10590"/>
                      <a:pt x="11766" y="14120"/>
                      <a:pt x="7648" y="14120"/>
                    </a:cubicBezTo>
                    <a:cubicBezTo>
                      <a:pt x="3530" y="14120"/>
                      <a:pt x="0" y="11178"/>
                      <a:pt x="0" y="7060"/>
                    </a:cubicBezTo>
                    <a:cubicBezTo>
                      <a:pt x="0" y="3530"/>
                      <a:pt x="3530" y="0"/>
                      <a:pt x="7648" y="0"/>
                    </a:cubicBezTo>
                    <a:cubicBezTo>
                      <a:pt x="11766" y="0"/>
                      <a:pt x="15296" y="2942"/>
                      <a:pt x="15296" y="7060"/>
                    </a:cubicBezTo>
                    <a:close/>
                  </a:path>
                </a:pathLst>
              </a:custGeom>
              <a:solidFill>
                <a:srgbClr val="FFFFFF">
                  <a:alpha val="40000"/>
                </a:srgbClr>
              </a:solidFill>
              <a:ln w="5879" cap="flat">
                <a:noFill/>
                <a:prstDash val="solid"/>
                <a:miter/>
              </a:ln>
            </p:spPr>
            <p:txBody>
              <a:bodyPr rtlCol="0" anchor="ctr"/>
              <a:lstStyle/>
              <a:p>
                <a:endParaRPr lang="en-US"/>
              </a:p>
            </p:txBody>
          </p:sp>
          <p:sp>
            <p:nvSpPr>
              <p:cNvPr id="465" name="Graphic 4">
                <a:extLst>
                  <a:ext uri="{FF2B5EF4-FFF2-40B4-BE49-F238E27FC236}">
                    <a16:creationId xmlns:a16="http://schemas.microsoft.com/office/drawing/2014/main" id="{DFEE74A3-2BD3-45A2-80E2-7ADD1ACE86E7}"/>
                  </a:ext>
                </a:extLst>
              </p:cNvPr>
              <p:cNvSpPr/>
              <p:nvPr/>
            </p:nvSpPr>
            <p:spPr>
              <a:xfrm>
                <a:off x="4328382" y="3223039"/>
                <a:ext cx="15296" cy="14119"/>
              </a:xfrm>
              <a:custGeom>
                <a:avLst/>
                <a:gdLst>
                  <a:gd name="connsiteX0" fmla="*/ 15296 w 15296"/>
                  <a:gd name="connsiteY0" fmla="*/ 7060 h 14119"/>
                  <a:gd name="connsiteX1" fmla="*/ 7648 w 15296"/>
                  <a:gd name="connsiteY1" fmla="*/ 14120 h 14119"/>
                  <a:gd name="connsiteX2" fmla="*/ 0 w 15296"/>
                  <a:gd name="connsiteY2" fmla="*/ 7060 h 14119"/>
                  <a:gd name="connsiteX3" fmla="*/ 7648 w 15296"/>
                  <a:gd name="connsiteY3" fmla="*/ 0 h 14119"/>
                  <a:gd name="connsiteX4" fmla="*/ 15296 w 15296"/>
                  <a:gd name="connsiteY4" fmla="*/ 7060 h 14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96" h="14119">
                    <a:moveTo>
                      <a:pt x="15296" y="7060"/>
                    </a:moveTo>
                    <a:cubicBezTo>
                      <a:pt x="15296" y="10590"/>
                      <a:pt x="11766" y="14120"/>
                      <a:pt x="7648" y="14120"/>
                    </a:cubicBezTo>
                    <a:cubicBezTo>
                      <a:pt x="3530" y="14120"/>
                      <a:pt x="0" y="11178"/>
                      <a:pt x="0" y="7060"/>
                    </a:cubicBezTo>
                    <a:cubicBezTo>
                      <a:pt x="0" y="2942"/>
                      <a:pt x="3530" y="0"/>
                      <a:pt x="7648" y="0"/>
                    </a:cubicBezTo>
                    <a:cubicBezTo>
                      <a:pt x="11766" y="0"/>
                      <a:pt x="15296" y="2942"/>
                      <a:pt x="15296" y="7060"/>
                    </a:cubicBezTo>
                    <a:close/>
                  </a:path>
                </a:pathLst>
              </a:custGeom>
              <a:solidFill>
                <a:srgbClr val="FFFFFF">
                  <a:alpha val="40000"/>
                </a:srgbClr>
              </a:solidFill>
              <a:ln w="5879" cap="flat">
                <a:noFill/>
                <a:prstDash val="solid"/>
                <a:miter/>
              </a:ln>
            </p:spPr>
            <p:txBody>
              <a:bodyPr rtlCol="0" anchor="ctr"/>
              <a:lstStyle/>
              <a:p>
                <a:endParaRPr lang="en-US"/>
              </a:p>
            </p:txBody>
          </p:sp>
          <p:sp>
            <p:nvSpPr>
              <p:cNvPr id="466" name="Graphic 4">
                <a:extLst>
                  <a:ext uri="{FF2B5EF4-FFF2-40B4-BE49-F238E27FC236}">
                    <a16:creationId xmlns:a16="http://schemas.microsoft.com/office/drawing/2014/main" id="{B1A13686-DD80-4459-A43D-AE97DF21F39E}"/>
                  </a:ext>
                </a:extLst>
              </p:cNvPr>
              <p:cNvSpPr/>
              <p:nvPr/>
            </p:nvSpPr>
            <p:spPr>
              <a:xfrm>
                <a:off x="4358974" y="3223039"/>
                <a:ext cx="224733" cy="57065"/>
              </a:xfrm>
              <a:custGeom>
                <a:avLst/>
                <a:gdLst>
                  <a:gd name="connsiteX0" fmla="*/ 224733 w 224733"/>
                  <a:gd name="connsiteY0" fmla="*/ 55889 h 57065"/>
                  <a:gd name="connsiteX1" fmla="*/ 0 w 224733"/>
                  <a:gd name="connsiteY1" fmla="*/ 57066 h 57065"/>
                  <a:gd name="connsiteX2" fmla="*/ 0 w 224733"/>
                  <a:gd name="connsiteY2" fmla="*/ 0 h 57065"/>
                  <a:gd name="connsiteX3" fmla="*/ 224733 w 224733"/>
                  <a:gd name="connsiteY3" fmla="*/ 588 h 57065"/>
                </a:gdLst>
                <a:ahLst/>
                <a:cxnLst>
                  <a:cxn ang="0">
                    <a:pos x="connsiteX0" y="connsiteY0"/>
                  </a:cxn>
                  <a:cxn ang="0">
                    <a:pos x="connsiteX1" y="connsiteY1"/>
                  </a:cxn>
                  <a:cxn ang="0">
                    <a:pos x="connsiteX2" y="connsiteY2"/>
                  </a:cxn>
                  <a:cxn ang="0">
                    <a:pos x="connsiteX3" y="connsiteY3"/>
                  </a:cxn>
                </a:cxnLst>
                <a:rect l="l" t="t" r="r" b="b"/>
                <a:pathLst>
                  <a:path w="224733" h="57065">
                    <a:moveTo>
                      <a:pt x="224733" y="55889"/>
                    </a:moveTo>
                    <a:lnTo>
                      <a:pt x="0" y="57066"/>
                    </a:lnTo>
                    <a:lnTo>
                      <a:pt x="0" y="0"/>
                    </a:lnTo>
                    <a:lnTo>
                      <a:pt x="224733" y="588"/>
                    </a:lnTo>
                    <a:close/>
                  </a:path>
                </a:pathLst>
              </a:custGeom>
              <a:solidFill>
                <a:srgbClr val="444B8C"/>
              </a:solidFill>
              <a:ln w="5879" cap="flat">
                <a:noFill/>
                <a:prstDash val="solid"/>
                <a:miter/>
              </a:ln>
            </p:spPr>
            <p:txBody>
              <a:bodyPr rtlCol="0" anchor="ctr"/>
              <a:lstStyle/>
              <a:p>
                <a:endParaRPr lang="en-US"/>
              </a:p>
            </p:txBody>
          </p:sp>
          <p:grpSp>
            <p:nvGrpSpPr>
              <p:cNvPr id="467" name="Graphic 4">
                <a:extLst>
                  <a:ext uri="{FF2B5EF4-FFF2-40B4-BE49-F238E27FC236}">
                    <a16:creationId xmlns:a16="http://schemas.microsoft.com/office/drawing/2014/main" id="{ACEEEF7C-620D-4CF7-B30D-2DC6D21EE8CB}"/>
                  </a:ext>
                </a:extLst>
              </p:cNvPr>
              <p:cNvGrpSpPr/>
              <p:nvPr/>
            </p:nvGrpSpPr>
            <p:grpSpPr>
              <a:xfrm>
                <a:off x="4374270" y="3230099"/>
                <a:ext cx="195317" cy="45887"/>
                <a:chOff x="4374270" y="3230099"/>
                <a:chExt cx="195317" cy="45887"/>
              </a:xfrm>
              <a:solidFill>
                <a:srgbClr val="FFFFFF"/>
              </a:solidFill>
            </p:grpSpPr>
            <p:sp>
              <p:nvSpPr>
                <p:cNvPr id="468" name="Graphic 4">
                  <a:extLst>
                    <a:ext uri="{FF2B5EF4-FFF2-40B4-BE49-F238E27FC236}">
                      <a16:creationId xmlns:a16="http://schemas.microsoft.com/office/drawing/2014/main" id="{30AEC30C-2E52-4C68-A5D0-E54DC14CDC04}"/>
                    </a:ext>
                  </a:extLst>
                </p:cNvPr>
                <p:cNvSpPr/>
                <p:nvPr/>
              </p:nvSpPr>
              <p:spPr>
                <a:xfrm>
                  <a:off x="4374270" y="3230099"/>
                  <a:ext cx="6471" cy="45887"/>
                </a:xfrm>
                <a:custGeom>
                  <a:avLst/>
                  <a:gdLst>
                    <a:gd name="connsiteX0" fmla="*/ 6472 w 6471"/>
                    <a:gd name="connsiteY0" fmla="*/ 45888 h 45887"/>
                    <a:gd name="connsiteX1" fmla="*/ 0 w 6471"/>
                    <a:gd name="connsiteY1" fmla="*/ 45888 h 45887"/>
                    <a:gd name="connsiteX2" fmla="*/ 0 w 6471"/>
                    <a:gd name="connsiteY2" fmla="*/ 0 h 45887"/>
                    <a:gd name="connsiteX3" fmla="*/ 6472 w 6471"/>
                    <a:gd name="connsiteY3" fmla="*/ 0 h 45887"/>
                  </a:gdLst>
                  <a:ahLst/>
                  <a:cxnLst>
                    <a:cxn ang="0">
                      <a:pos x="connsiteX0" y="connsiteY0"/>
                    </a:cxn>
                    <a:cxn ang="0">
                      <a:pos x="connsiteX1" y="connsiteY1"/>
                    </a:cxn>
                    <a:cxn ang="0">
                      <a:pos x="connsiteX2" y="connsiteY2"/>
                    </a:cxn>
                    <a:cxn ang="0">
                      <a:pos x="connsiteX3" y="connsiteY3"/>
                    </a:cxn>
                  </a:cxnLst>
                  <a:rect l="l" t="t" r="r" b="b"/>
                  <a:pathLst>
                    <a:path w="6471" h="45887">
                      <a:moveTo>
                        <a:pt x="6472" y="45888"/>
                      </a:moveTo>
                      <a:lnTo>
                        <a:pt x="0" y="45888"/>
                      </a:lnTo>
                      <a:lnTo>
                        <a:pt x="0" y="0"/>
                      </a:lnTo>
                      <a:lnTo>
                        <a:pt x="6472" y="0"/>
                      </a:lnTo>
                      <a:close/>
                    </a:path>
                  </a:pathLst>
                </a:custGeom>
                <a:solidFill>
                  <a:srgbClr val="FFFFFF"/>
                </a:solidFill>
                <a:ln w="5879" cap="flat">
                  <a:noFill/>
                  <a:prstDash val="solid"/>
                  <a:miter/>
                </a:ln>
              </p:spPr>
              <p:txBody>
                <a:bodyPr rtlCol="0" anchor="ctr"/>
                <a:lstStyle/>
                <a:p>
                  <a:endParaRPr lang="en-US"/>
                </a:p>
              </p:txBody>
            </p:sp>
            <p:sp>
              <p:nvSpPr>
                <p:cNvPr id="469" name="Graphic 4">
                  <a:extLst>
                    <a:ext uri="{FF2B5EF4-FFF2-40B4-BE49-F238E27FC236}">
                      <a16:creationId xmlns:a16="http://schemas.microsoft.com/office/drawing/2014/main" id="{A72AEFC6-6748-425D-9EC2-296F50916AB2}"/>
                    </a:ext>
                  </a:extLst>
                </p:cNvPr>
                <p:cNvSpPr/>
                <p:nvPr/>
              </p:nvSpPr>
              <p:spPr>
                <a:xfrm>
                  <a:off x="4386036" y="3230099"/>
                  <a:ext cx="7059" cy="45887"/>
                </a:xfrm>
                <a:custGeom>
                  <a:avLst/>
                  <a:gdLst>
                    <a:gd name="connsiteX0" fmla="*/ 7060 w 7059"/>
                    <a:gd name="connsiteY0" fmla="*/ 45888 h 45887"/>
                    <a:gd name="connsiteX1" fmla="*/ 0 w 7059"/>
                    <a:gd name="connsiteY1" fmla="*/ 45888 h 45887"/>
                    <a:gd name="connsiteX2" fmla="*/ 0 w 7059"/>
                    <a:gd name="connsiteY2" fmla="*/ 0 h 45887"/>
                    <a:gd name="connsiteX3" fmla="*/ 7060 w 7059"/>
                    <a:gd name="connsiteY3" fmla="*/ 0 h 45887"/>
                  </a:gdLst>
                  <a:ahLst/>
                  <a:cxnLst>
                    <a:cxn ang="0">
                      <a:pos x="connsiteX0" y="connsiteY0"/>
                    </a:cxn>
                    <a:cxn ang="0">
                      <a:pos x="connsiteX1" y="connsiteY1"/>
                    </a:cxn>
                    <a:cxn ang="0">
                      <a:pos x="connsiteX2" y="connsiteY2"/>
                    </a:cxn>
                    <a:cxn ang="0">
                      <a:pos x="connsiteX3" y="connsiteY3"/>
                    </a:cxn>
                  </a:cxnLst>
                  <a:rect l="l" t="t" r="r" b="b"/>
                  <a:pathLst>
                    <a:path w="7059" h="45887">
                      <a:moveTo>
                        <a:pt x="7060" y="45888"/>
                      </a:moveTo>
                      <a:lnTo>
                        <a:pt x="0" y="45888"/>
                      </a:lnTo>
                      <a:lnTo>
                        <a:pt x="0" y="0"/>
                      </a:lnTo>
                      <a:lnTo>
                        <a:pt x="7060" y="0"/>
                      </a:lnTo>
                      <a:close/>
                    </a:path>
                  </a:pathLst>
                </a:custGeom>
                <a:solidFill>
                  <a:srgbClr val="FFFFFF"/>
                </a:solidFill>
                <a:ln w="5879" cap="flat">
                  <a:noFill/>
                  <a:prstDash val="solid"/>
                  <a:miter/>
                </a:ln>
              </p:spPr>
              <p:txBody>
                <a:bodyPr rtlCol="0" anchor="ctr"/>
                <a:lstStyle/>
                <a:p>
                  <a:endParaRPr lang="en-US"/>
                </a:p>
              </p:txBody>
            </p:sp>
            <p:sp>
              <p:nvSpPr>
                <p:cNvPr id="470" name="Graphic 4">
                  <a:extLst>
                    <a:ext uri="{FF2B5EF4-FFF2-40B4-BE49-F238E27FC236}">
                      <a16:creationId xmlns:a16="http://schemas.microsoft.com/office/drawing/2014/main" id="{1B6B6613-01DC-4C26-8BF8-27C8DDE73274}"/>
                    </a:ext>
                  </a:extLst>
                </p:cNvPr>
                <p:cNvSpPr/>
                <p:nvPr/>
              </p:nvSpPr>
              <p:spPr>
                <a:xfrm>
                  <a:off x="4398391" y="3230099"/>
                  <a:ext cx="6471" cy="45887"/>
                </a:xfrm>
                <a:custGeom>
                  <a:avLst/>
                  <a:gdLst>
                    <a:gd name="connsiteX0" fmla="*/ 6471 w 6471"/>
                    <a:gd name="connsiteY0" fmla="*/ 45888 h 45887"/>
                    <a:gd name="connsiteX1" fmla="*/ 0 w 6471"/>
                    <a:gd name="connsiteY1" fmla="*/ 45888 h 45887"/>
                    <a:gd name="connsiteX2" fmla="*/ 0 w 6471"/>
                    <a:gd name="connsiteY2" fmla="*/ 0 h 45887"/>
                    <a:gd name="connsiteX3" fmla="*/ 6471 w 6471"/>
                    <a:gd name="connsiteY3" fmla="*/ 0 h 45887"/>
                  </a:gdLst>
                  <a:ahLst/>
                  <a:cxnLst>
                    <a:cxn ang="0">
                      <a:pos x="connsiteX0" y="connsiteY0"/>
                    </a:cxn>
                    <a:cxn ang="0">
                      <a:pos x="connsiteX1" y="connsiteY1"/>
                    </a:cxn>
                    <a:cxn ang="0">
                      <a:pos x="connsiteX2" y="connsiteY2"/>
                    </a:cxn>
                    <a:cxn ang="0">
                      <a:pos x="connsiteX3" y="connsiteY3"/>
                    </a:cxn>
                  </a:cxnLst>
                  <a:rect l="l" t="t" r="r" b="b"/>
                  <a:pathLst>
                    <a:path w="6471" h="45887">
                      <a:moveTo>
                        <a:pt x="6471" y="45888"/>
                      </a:moveTo>
                      <a:lnTo>
                        <a:pt x="0" y="45888"/>
                      </a:lnTo>
                      <a:lnTo>
                        <a:pt x="0" y="0"/>
                      </a:lnTo>
                      <a:lnTo>
                        <a:pt x="6471" y="0"/>
                      </a:lnTo>
                      <a:close/>
                    </a:path>
                  </a:pathLst>
                </a:custGeom>
                <a:solidFill>
                  <a:srgbClr val="FFFFFF"/>
                </a:solidFill>
                <a:ln w="5879" cap="flat">
                  <a:noFill/>
                  <a:prstDash val="solid"/>
                  <a:miter/>
                </a:ln>
              </p:spPr>
              <p:txBody>
                <a:bodyPr rtlCol="0" anchor="ctr"/>
                <a:lstStyle/>
                <a:p>
                  <a:endParaRPr lang="en-US"/>
                </a:p>
              </p:txBody>
            </p:sp>
            <p:sp>
              <p:nvSpPr>
                <p:cNvPr id="471" name="Graphic 4">
                  <a:extLst>
                    <a:ext uri="{FF2B5EF4-FFF2-40B4-BE49-F238E27FC236}">
                      <a16:creationId xmlns:a16="http://schemas.microsoft.com/office/drawing/2014/main" id="{95C1E13A-FC61-47A9-9CB1-1B635B995C91}"/>
                    </a:ext>
                  </a:extLst>
                </p:cNvPr>
                <p:cNvSpPr/>
                <p:nvPr/>
              </p:nvSpPr>
              <p:spPr>
                <a:xfrm>
                  <a:off x="4410157" y="3230099"/>
                  <a:ext cx="7059" cy="45887"/>
                </a:xfrm>
                <a:custGeom>
                  <a:avLst/>
                  <a:gdLst>
                    <a:gd name="connsiteX0" fmla="*/ 7060 w 7059"/>
                    <a:gd name="connsiteY0" fmla="*/ 45888 h 45887"/>
                    <a:gd name="connsiteX1" fmla="*/ 0 w 7059"/>
                    <a:gd name="connsiteY1" fmla="*/ 45888 h 45887"/>
                    <a:gd name="connsiteX2" fmla="*/ 0 w 7059"/>
                    <a:gd name="connsiteY2" fmla="*/ 0 h 45887"/>
                    <a:gd name="connsiteX3" fmla="*/ 7060 w 7059"/>
                    <a:gd name="connsiteY3" fmla="*/ 0 h 45887"/>
                  </a:gdLst>
                  <a:ahLst/>
                  <a:cxnLst>
                    <a:cxn ang="0">
                      <a:pos x="connsiteX0" y="connsiteY0"/>
                    </a:cxn>
                    <a:cxn ang="0">
                      <a:pos x="connsiteX1" y="connsiteY1"/>
                    </a:cxn>
                    <a:cxn ang="0">
                      <a:pos x="connsiteX2" y="connsiteY2"/>
                    </a:cxn>
                    <a:cxn ang="0">
                      <a:pos x="connsiteX3" y="connsiteY3"/>
                    </a:cxn>
                  </a:cxnLst>
                  <a:rect l="l" t="t" r="r" b="b"/>
                  <a:pathLst>
                    <a:path w="7059" h="45887">
                      <a:moveTo>
                        <a:pt x="7060" y="45888"/>
                      </a:moveTo>
                      <a:lnTo>
                        <a:pt x="0" y="45888"/>
                      </a:lnTo>
                      <a:lnTo>
                        <a:pt x="0" y="0"/>
                      </a:lnTo>
                      <a:lnTo>
                        <a:pt x="7060" y="0"/>
                      </a:lnTo>
                      <a:close/>
                    </a:path>
                  </a:pathLst>
                </a:custGeom>
                <a:solidFill>
                  <a:srgbClr val="FFFFFF"/>
                </a:solidFill>
                <a:ln w="5879" cap="flat">
                  <a:noFill/>
                  <a:prstDash val="solid"/>
                  <a:miter/>
                </a:ln>
              </p:spPr>
              <p:txBody>
                <a:bodyPr rtlCol="0" anchor="ctr"/>
                <a:lstStyle/>
                <a:p>
                  <a:endParaRPr lang="en-US"/>
                </a:p>
              </p:txBody>
            </p:sp>
            <p:sp>
              <p:nvSpPr>
                <p:cNvPr id="472" name="Graphic 4">
                  <a:extLst>
                    <a:ext uri="{FF2B5EF4-FFF2-40B4-BE49-F238E27FC236}">
                      <a16:creationId xmlns:a16="http://schemas.microsoft.com/office/drawing/2014/main" id="{52648865-0F7D-4335-AEF8-353AA5D2FAC4}"/>
                    </a:ext>
                  </a:extLst>
                </p:cNvPr>
                <p:cNvSpPr/>
                <p:nvPr/>
              </p:nvSpPr>
              <p:spPr>
                <a:xfrm>
                  <a:off x="4421923" y="3230099"/>
                  <a:ext cx="7059" cy="45299"/>
                </a:xfrm>
                <a:custGeom>
                  <a:avLst/>
                  <a:gdLst>
                    <a:gd name="connsiteX0" fmla="*/ 7060 w 7059"/>
                    <a:gd name="connsiteY0" fmla="*/ 45300 h 45299"/>
                    <a:gd name="connsiteX1" fmla="*/ 0 w 7059"/>
                    <a:gd name="connsiteY1" fmla="*/ 45300 h 45299"/>
                    <a:gd name="connsiteX2" fmla="*/ 0 w 7059"/>
                    <a:gd name="connsiteY2" fmla="*/ 0 h 45299"/>
                    <a:gd name="connsiteX3" fmla="*/ 7060 w 7059"/>
                    <a:gd name="connsiteY3" fmla="*/ 0 h 45299"/>
                  </a:gdLst>
                  <a:ahLst/>
                  <a:cxnLst>
                    <a:cxn ang="0">
                      <a:pos x="connsiteX0" y="connsiteY0"/>
                    </a:cxn>
                    <a:cxn ang="0">
                      <a:pos x="connsiteX1" y="connsiteY1"/>
                    </a:cxn>
                    <a:cxn ang="0">
                      <a:pos x="connsiteX2" y="connsiteY2"/>
                    </a:cxn>
                    <a:cxn ang="0">
                      <a:pos x="connsiteX3" y="connsiteY3"/>
                    </a:cxn>
                  </a:cxnLst>
                  <a:rect l="l" t="t" r="r" b="b"/>
                  <a:pathLst>
                    <a:path w="7059" h="45299">
                      <a:moveTo>
                        <a:pt x="7060" y="45300"/>
                      </a:moveTo>
                      <a:lnTo>
                        <a:pt x="0" y="45300"/>
                      </a:lnTo>
                      <a:lnTo>
                        <a:pt x="0" y="0"/>
                      </a:lnTo>
                      <a:lnTo>
                        <a:pt x="7060" y="0"/>
                      </a:lnTo>
                      <a:close/>
                    </a:path>
                  </a:pathLst>
                </a:custGeom>
                <a:solidFill>
                  <a:srgbClr val="FFFFFF"/>
                </a:solidFill>
                <a:ln w="5879" cap="flat">
                  <a:noFill/>
                  <a:prstDash val="solid"/>
                  <a:miter/>
                </a:ln>
              </p:spPr>
              <p:txBody>
                <a:bodyPr rtlCol="0" anchor="ctr"/>
                <a:lstStyle/>
                <a:p>
                  <a:endParaRPr lang="en-US"/>
                </a:p>
              </p:txBody>
            </p:sp>
            <p:sp>
              <p:nvSpPr>
                <p:cNvPr id="473" name="Graphic 4">
                  <a:extLst>
                    <a:ext uri="{FF2B5EF4-FFF2-40B4-BE49-F238E27FC236}">
                      <a16:creationId xmlns:a16="http://schemas.microsoft.com/office/drawing/2014/main" id="{01B13C1B-1A69-413A-BDD2-E9F6AE3C0AE0}"/>
                    </a:ext>
                  </a:extLst>
                </p:cNvPr>
                <p:cNvSpPr/>
                <p:nvPr/>
              </p:nvSpPr>
              <p:spPr>
                <a:xfrm>
                  <a:off x="4434277" y="3230099"/>
                  <a:ext cx="6471" cy="45299"/>
                </a:xfrm>
                <a:custGeom>
                  <a:avLst/>
                  <a:gdLst>
                    <a:gd name="connsiteX0" fmla="*/ 6472 w 6471"/>
                    <a:gd name="connsiteY0" fmla="*/ 45300 h 45299"/>
                    <a:gd name="connsiteX1" fmla="*/ 0 w 6471"/>
                    <a:gd name="connsiteY1" fmla="*/ 45300 h 45299"/>
                    <a:gd name="connsiteX2" fmla="*/ 0 w 6471"/>
                    <a:gd name="connsiteY2" fmla="*/ 0 h 45299"/>
                    <a:gd name="connsiteX3" fmla="*/ 6472 w 6471"/>
                    <a:gd name="connsiteY3" fmla="*/ 0 h 45299"/>
                  </a:gdLst>
                  <a:ahLst/>
                  <a:cxnLst>
                    <a:cxn ang="0">
                      <a:pos x="connsiteX0" y="connsiteY0"/>
                    </a:cxn>
                    <a:cxn ang="0">
                      <a:pos x="connsiteX1" y="connsiteY1"/>
                    </a:cxn>
                    <a:cxn ang="0">
                      <a:pos x="connsiteX2" y="connsiteY2"/>
                    </a:cxn>
                    <a:cxn ang="0">
                      <a:pos x="connsiteX3" y="connsiteY3"/>
                    </a:cxn>
                  </a:cxnLst>
                  <a:rect l="l" t="t" r="r" b="b"/>
                  <a:pathLst>
                    <a:path w="6471" h="45299">
                      <a:moveTo>
                        <a:pt x="6472" y="45300"/>
                      </a:moveTo>
                      <a:lnTo>
                        <a:pt x="0" y="45300"/>
                      </a:lnTo>
                      <a:lnTo>
                        <a:pt x="0" y="0"/>
                      </a:lnTo>
                      <a:lnTo>
                        <a:pt x="6472" y="0"/>
                      </a:lnTo>
                      <a:close/>
                    </a:path>
                  </a:pathLst>
                </a:custGeom>
                <a:solidFill>
                  <a:srgbClr val="FFFFFF"/>
                </a:solidFill>
                <a:ln w="5879" cap="flat">
                  <a:noFill/>
                  <a:prstDash val="solid"/>
                  <a:miter/>
                </a:ln>
              </p:spPr>
              <p:txBody>
                <a:bodyPr rtlCol="0" anchor="ctr"/>
                <a:lstStyle/>
                <a:p>
                  <a:endParaRPr lang="en-US"/>
                </a:p>
              </p:txBody>
            </p:sp>
            <p:sp>
              <p:nvSpPr>
                <p:cNvPr id="474" name="Graphic 4">
                  <a:extLst>
                    <a:ext uri="{FF2B5EF4-FFF2-40B4-BE49-F238E27FC236}">
                      <a16:creationId xmlns:a16="http://schemas.microsoft.com/office/drawing/2014/main" id="{15186CA6-AE7F-4CE2-9AAD-DDA95E8A3E89}"/>
                    </a:ext>
                  </a:extLst>
                </p:cNvPr>
                <p:cNvSpPr/>
                <p:nvPr/>
              </p:nvSpPr>
              <p:spPr>
                <a:xfrm>
                  <a:off x="4446044" y="3230099"/>
                  <a:ext cx="6471" cy="45299"/>
                </a:xfrm>
                <a:custGeom>
                  <a:avLst/>
                  <a:gdLst>
                    <a:gd name="connsiteX0" fmla="*/ 6472 w 6471"/>
                    <a:gd name="connsiteY0" fmla="*/ 45300 h 45299"/>
                    <a:gd name="connsiteX1" fmla="*/ 0 w 6471"/>
                    <a:gd name="connsiteY1" fmla="*/ 45300 h 45299"/>
                    <a:gd name="connsiteX2" fmla="*/ 0 w 6471"/>
                    <a:gd name="connsiteY2" fmla="*/ 0 h 45299"/>
                    <a:gd name="connsiteX3" fmla="*/ 6472 w 6471"/>
                    <a:gd name="connsiteY3" fmla="*/ 0 h 45299"/>
                  </a:gdLst>
                  <a:ahLst/>
                  <a:cxnLst>
                    <a:cxn ang="0">
                      <a:pos x="connsiteX0" y="connsiteY0"/>
                    </a:cxn>
                    <a:cxn ang="0">
                      <a:pos x="connsiteX1" y="connsiteY1"/>
                    </a:cxn>
                    <a:cxn ang="0">
                      <a:pos x="connsiteX2" y="connsiteY2"/>
                    </a:cxn>
                    <a:cxn ang="0">
                      <a:pos x="connsiteX3" y="connsiteY3"/>
                    </a:cxn>
                  </a:cxnLst>
                  <a:rect l="l" t="t" r="r" b="b"/>
                  <a:pathLst>
                    <a:path w="6471" h="45299">
                      <a:moveTo>
                        <a:pt x="6472" y="45300"/>
                      </a:moveTo>
                      <a:lnTo>
                        <a:pt x="0" y="45300"/>
                      </a:lnTo>
                      <a:lnTo>
                        <a:pt x="0" y="0"/>
                      </a:lnTo>
                      <a:lnTo>
                        <a:pt x="6472" y="0"/>
                      </a:lnTo>
                      <a:close/>
                    </a:path>
                  </a:pathLst>
                </a:custGeom>
                <a:solidFill>
                  <a:srgbClr val="FFFFFF"/>
                </a:solidFill>
                <a:ln w="5879" cap="flat">
                  <a:noFill/>
                  <a:prstDash val="solid"/>
                  <a:miter/>
                </a:ln>
              </p:spPr>
              <p:txBody>
                <a:bodyPr rtlCol="0" anchor="ctr"/>
                <a:lstStyle/>
                <a:p>
                  <a:endParaRPr lang="en-US"/>
                </a:p>
              </p:txBody>
            </p:sp>
            <p:sp>
              <p:nvSpPr>
                <p:cNvPr id="475" name="Graphic 4">
                  <a:extLst>
                    <a:ext uri="{FF2B5EF4-FFF2-40B4-BE49-F238E27FC236}">
                      <a16:creationId xmlns:a16="http://schemas.microsoft.com/office/drawing/2014/main" id="{708C74F7-62E2-41BA-AEE0-02BB0175C6C9}"/>
                    </a:ext>
                  </a:extLst>
                </p:cNvPr>
                <p:cNvSpPr/>
                <p:nvPr/>
              </p:nvSpPr>
              <p:spPr>
                <a:xfrm>
                  <a:off x="4457810" y="3230099"/>
                  <a:ext cx="6471" cy="45299"/>
                </a:xfrm>
                <a:custGeom>
                  <a:avLst/>
                  <a:gdLst>
                    <a:gd name="connsiteX0" fmla="*/ 6472 w 6471"/>
                    <a:gd name="connsiteY0" fmla="*/ 45300 h 45299"/>
                    <a:gd name="connsiteX1" fmla="*/ 0 w 6471"/>
                    <a:gd name="connsiteY1" fmla="*/ 45300 h 45299"/>
                    <a:gd name="connsiteX2" fmla="*/ 0 w 6471"/>
                    <a:gd name="connsiteY2" fmla="*/ 0 h 45299"/>
                    <a:gd name="connsiteX3" fmla="*/ 6472 w 6471"/>
                    <a:gd name="connsiteY3" fmla="*/ 0 h 45299"/>
                  </a:gdLst>
                  <a:ahLst/>
                  <a:cxnLst>
                    <a:cxn ang="0">
                      <a:pos x="connsiteX0" y="connsiteY0"/>
                    </a:cxn>
                    <a:cxn ang="0">
                      <a:pos x="connsiteX1" y="connsiteY1"/>
                    </a:cxn>
                    <a:cxn ang="0">
                      <a:pos x="connsiteX2" y="connsiteY2"/>
                    </a:cxn>
                    <a:cxn ang="0">
                      <a:pos x="connsiteX3" y="connsiteY3"/>
                    </a:cxn>
                  </a:cxnLst>
                  <a:rect l="l" t="t" r="r" b="b"/>
                  <a:pathLst>
                    <a:path w="6471" h="45299">
                      <a:moveTo>
                        <a:pt x="6472" y="45300"/>
                      </a:moveTo>
                      <a:lnTo>
                        <a:pt x="0" y="45300"/>
                      </a:lnTo>
                      <a:lnTo>
                        <a:pt x="0" y="0"/>
                      </a:lnTo>
                      <a:lnTo>
                        <a:pt x="6472" y="0"/>
                      </a:lnTo>
                      <a:close/>
                    </a:path>
                  </a:pathLst>
                </a:custGeom>
                <a:solidFill>
                  <a:srgbClr val="FFFFFF"/>
                </a:solidFill>
                <a:ln w="5879" cap="flat">
                  <a:noFill/>
                  <a:prstDash val="solid"/>
                  <a:miter/>
                </a:ln>
              </p:spPr>
              <p:txBody>
                <a:bodyPr rtlCol="0" anchor="ctr"/>
                <a:lstStyle/>
                <a:p>
                  <a:endParaRPr lang="en-US"/>
                </a:p>
              </p:txBody>
            </p:sp>
            <p:sp>
              <p:nvSpPr>
                <p:cNvPr id="476" name="Graphic 4">
                  <a:extLst>
                    <a:ext uri="{FF2B5EF4-FFF2-40B4-BE49-F238E27FC236}">
                      <a16:creationId xmlns:a16="http://schemas.microsoft.com/office/drawing/2014/main" id="{3A6DFF9A-DF67-4DDC-A357-3195F6867484}"/>
                    </a:ext>
                  </a:extLst>
                </p:cNvPr>
                <p:cNvSpPr/>
                <p:nvPr/>
              </p:nvSpPr>
              <p:spPr>
                <a:xfrm>
                  <a:off x="4469576" y="3230099"/>
                  <a:ext cx="6471" cy="45299"/>
                </a:xfrm>
                <a:custGeom>
                  <a:avLst/>
                  <a:gdLst>
                    <a:gd name="connsiteX0" fmla="*/ 6472 w 6471"/>
                    <a:gd name="connsiteY0" fmla="*/ 45300 h 45299"/>
                    <a:gd name="connsiteX1" fmla="*/ 0 w 6471"/>
                    <a:gd name="connsiteY1" fmla="*/ 45300 h 45299"/>
                    <a:gd name="connsiteX2" fmla="*/ 0 w 6471"/>
                    <a:gd name="connsiteY2" fmla="*/ 0 h 45299"/>
                    <a:gd name="connsiteX3" fmla="*/ 6472 w 6471"/>
                    <a:gd name="connsiteY3" fmla="*/ 0 h 45299"/>
                  </a:gdLst>
                  <a:ahLst/>
                  <a:cxnLst>
                    <a:cxn ang="0">
                      <a:pos x="connsiteX0" y="connsiteY0"/>
                    </a:cxn>
                    <a:cxn ang="0">
                      <a:pos x="connsiteX1" y="connsiteY1"/>
                    </a:cxn>
                    <a:cxn ang="0">
                      <a:pos x="connsiteX2" y="connsiteY2"/>
                    </a:cxn>
                    <a:cxn ang="0">
                      <a:pos x="connsiteX3" y="connsiteY3"/>
                    </a:cxn>
                  </a:cxnLst>
                  <a:rect l="l" t="t" r="r" b="b"/>
                  <a:pathLst>
                    <a:path w="6471" h="45299">
                      <a:moveTo>
                        <a:pt x="6472" y="45300"/>
                      </a:moveTo>
                      <a:lnTo>
                        <a:pt x="0" y="45300"/>
                      </a:lnTo>
                      <a:lnTo>
                        <a:pt x="0" y="0"/>
                      </a:lnTo>
                      <a:lnTo>
                        <a:pt x="6472" y="0"/>
                      </a:lnTo>
                      <a:close/>
                    </a:path>
                  </a:pathLst>
                </a:custGeom>
                <a:solidFill>
                  <a:srgbClr val="FFFFFF"/>
                </a:solidFill>
                <a:ln w="5879" cap="flat">
                  <a:noFill/>
                  <a:prstDash val="solid"/>
                  <a:miter/>
                </a:ln>
              </p:spPr>
              <p:txBody>
                <a:bodyPr rtlCol="0" anchor="ctr"/>
                <a:lstStyle/>
                <a:p>
                  <a:endParaRPr lang="en-US"/>
                </a:p>
              </p:txBody>
            </p:sp>
            <p:sp>
              <p:nvSpPr>
                <p:cNvPr id="477" name="Graphic 4">
                  <a:extLst>
                    <a:ext uri="{FF2B5EF4-FFF2-40B4-BE49-F238E27FC236}">
                      <a16:creationId xmlns:a16="http://schemas.microsoft.com/office/drawing/2014/main" id="{D097D56E-CAA7-449D-8BD7-D3EB63A50AF1}"/>
                    </a:ext>
                  </a:extLst>
                </p:cNvPr>
                <p:cNvSpPr/>
                <p:nvPr/>
              </p:nvSpPr>
              <p:spPr>
                <a:xfrm>
                  <a:off x="4481342" y="3230099"/>
                  <a:ext cx="6471" cy="45299"/>
                </a:xfrm>
                <a:custGeom>
                  <a:avLst/>
                  <a:gdLst>
                    <a:gd name="connsiteX0" fmla="*/ 6472 w 6471"/>
                    <a:gd name="connsiteY0" fmla="*/ 45300 h 45299"/>
                    <a:gd name="connsiteX1" fmla="*/ 0 w 6471"/>
                    <a:gd name="connsiteY1" fmla="*/ 45300 h 45299"/>
                    <a:gd name="connsiteX2" fmla="*/ 0 w 6471"/>
                    <a:gd name="connsiteY2" fmla="*/ 0 h 45299"/>
                    <a:gd name="connsiteX3" fmla="*/ 6472 w 6471"/>
                    <a:gd name="connsiteY3" fmla="*/ 0 h 45299"/>
                  </a:gdLst>
                  <a:ahLst/>
                  <a:cxnLst>
                    <a:cxn ang="0">
                      <a:pos x="connsiteX0" y="connsiteY0"/>
                    </a:cxn>
                    <a:cxn ang="0">
                      <a:pos x="connsiteX1" y="connsiteY1"/>
                    </a:cxn>
                    <a:cxn ang="0">
                      <a:pos x="connsiteX2" y="connsiteY2"/>
                    </a:cxn>
                    <a:cxn ang="0">
                      <a:pos x="connsiteX3" y="connsiteY3"/>
                    </a:cxn>
                  </a:cxnLst>
                  <a:rect l="l" t="t" r="r" b="b"/>
                  <a:pathLst>
                    <a:path w="6471" h="45299">
                      <a:moveTo>
                        <a:pt x="6472" y="45300"/>
                      </a:moveTo>
                      <a:lnTo>
                        <a:pt x="0" y="45300"/>
                      </a:lnTo>
                      <a:lnTo>
                        <a:pt x="0" y="0"/>
                      </a:lnTo>
                      <a:lnTo>
                        <a:pt x="6472" y="0"/>
                      </a:lnTo>
                      <a:close/>
                    </a:path>
                  </a:pathLst>
                </a:custGeom>
                <a:solidFill>
                  <a:srgbClr val="FFFFFF"/>
                </a:solidFill>
                <a:ln w="5879" cap="flat">
                  <a:noFill/>
                  <a:prstDash val="solid"/>
                  <a:miter/>
                </a:ln>
              </p:spPr>
              <p:txBody>
                <a:bodyPr rtlCol="0" anchor="ctr"/>
                <a:lstStyle/>
                <a:p>
                  <a:endParaRPr lang="en-US"/>
                </a:p>
              </p:txBody>
            </p:sp>
            <p:sp>
              <p:nvSpPr>
                <p:cNvPr id="478" name="Graphic 4">
                  <a:extLst>
                    <a:ext uri="{FF2B5EF4-FFF2-40B4-BE49-F238E27FC236}">
                      <a16:creationId xmlns:a16="http://schemas.microsoft.com/office/drawing/2014/main" id="{AB7C4CAC-B021-4275-90D0-AA9D0230E0AE}"/>
                    </a:ext>
                  </a:extLst>
                </p:cNvPr>
                <p:cNvSpPr/>
                <p:nvPr/>
              </p:nvSpPr>
              <p:spPr>
                <a:xfrm>
                  <a:off x="4493108" y="3230099"/>
                  <a:ext cx="6471" cy="45299"/>
                </a:xfrm>
                <a:custGeom>
                  <a:avLst/>
                  <a:gdLst>
                    <a:gd name="connsiteX0" fmla="*/ 6472 w 6471"/>
                    <a:gd name="connsiteY0" fmla="*/ 45300 h 45299"/>
                    <a:gd name="connsiteX1" fmla="*/ 0 w 6471"/>
                    <a:gd name="connsiteY1" fmla="*/ 45300 h 45299"/>
                    <a:gd name="connsiteX2" fmla="*/ 0 w 6471"/>
                    <a:gd name="connsiteY2" fmla="*/ 0 h 45299"/>
                    <a:gd name="connsiteX3" fmla="*/ 6472 w 6471"/>
                    <a:gd name="connsiteY3" fmla="*/ 0 h 45299"/>
                  </a:gdLst>
                  <a:ahLst/>
                  <a:cxnLst>
                    <a:cxn ang="0">
                      <a:pos x="connsiteX0" y="connsiteY0"/>
                    </a:cxn>
                    <a:cxn ang="0">
                      <a:pos x="connsiteX1" y="connsiteY1"/>
                    </a:cxn>
                    <a:cxn ang="0">
                      <a:pos x="connsiteX2" y="connsiteY2"/>
                    </a:cxn>
                    <a:cxn ang="0">
                      <a:pos x="connsiteX3" y="connsiteY3"/>
                    </a:cxn>
                  </a:cxnLst>
                  <a:rect l="l" t="t" r="r" b="b"/>
                  <a:pathLst>
                    <a:path w="6471" h="45299">
                      <a:moveTo>
                        <a:pt x="6472" y="45300"/>
                      </a:moveTo>
                      <a:lnTo>
                        <a:pt x="0" y="45300"/>
                      </a:lnTo>
                      <a:lnTo>
                        <a:pt x="0" y="0"/>
                      </a:lnTo>
                      <a:lnTo>
                        <a:pt x="6472" y="0"/>
                      </a:lnTo>
                      <a:close/>
                    </a:path>
                  </a:pathLst>
                </a:custGeom>
                <a:solidFill>
                  <a:srgbClr val="FFFFFF"/>
                </a:solidFill>
                <a:ln w="5879" cap="flat">
                  <a:noFill/>
                  <a:prstDash val="solid"/>
                  <a:miter/>
                </a:ln>
              </p:spPr>
              <p:txBody>
                <a:bodyPr rtlCol="0" anchor="ctr"/>
                <a:lstStyle/>
                <a:p>
                  <a:endParaRPr lang="en-US"/>
                </a:p>
              </p:txBody>
            </p:sp>
            <p:sp>
              <p:nvSpPr>
                <p:cNvPr id="479" name="Graphic 4">
                  <a:extLst>
                    <a:ext uri="{FF2B5EF4-FFF2-40B4-BE49-F238E27FC236}">
                      <a16:creationId xmlns:a16="http://schemas.microsoft.com/office/drawing/2014/main" id="{3F5FED1E-C703-4B66-B5EF-93448012131B}"/>
                    </a:ext>
                  </a:extLst>
                </p:cNvPr>
                <p:cNvSpPr/>
                <p:nvPr/>
              </p:nvSpPr>
              <p:spPr>
                <a:xfrm>
                  <a:off x="4504874" y="3230099"/>
                  <a:ext cx="6471" cy="45299"/>
                </a:xfrm>
                <a:custGeom>
                  <a:avLst/>
                  <a:gdLst>
                    <a:gd name="connsiteX0" fmla="*/ 6472 w 6471"/>
                    <a:gd name="connsiteY0" fmla="*/ 45300 h 45299"/>
                    <a:gd name="connsiteX1" fmla="*/ 0 w 6471"/>
                    <a:gd name="connsiteY1" fmla="*/ 45300 h 45299"/>
                    <a:gd name="connsiteX2" fmla="*/ 0 w 6471"/>
                    <a:gd name="connsiteY2" fmla="*/ 0 h 45299"/>
                    <a:gd name="connsiteX3" fmla="*/ 6472 w 6471"/>
                    <a:gd name="connsiteY3" fmla="*/ 0 h 45299"/>
                  </a:gdLst>
                  <a:ahLst/>
                  <a:cxnLst>
                    <a:cxn ang="0">
                      <a:pos x="connsiteX0" y="connsiteY0"/>
                    </a:cxn>
                    <a:cxn ang="0">
                      <a:pos x="connsiteX1" y="connsiteY1"/>
                    </a:cxn>
                    <a:cxn ang="0">
                      <a:pos x="connsiteX2" y="connsiteY2"/>
                    </a:cxn>
                    <a:cxn ang="0">
                      <a:pos x="connsiteX3" y="connsiteY3"/>
                    </a:cxn>
                  </a:cxnLst>
                  <a:rect l="l" t="t" r="r" b="b"/>
                  <a:pathLst>
                    <a:path w="6471" h="45299">
                      <a:moveTo>
                        <a:pt x="6472" y="45300"/>
                      </a:moveTo>
                      <a:lnTo>
                        <a:pt x="0" y="45300"/>
                      </a:lnTo>
                      <a:lnTo>
                        <a:pt x="0" y="0"/>
                      </a:lnTo>
                      <a:lnTo>
                        <a:pt x="6472" y="0"/>
                      </a:lnTo>
                      <a:close/>
                    </a:path>
                  </a:pathLst>
                </a:custGeom>
                <a:solidFill>
                  <a:srgbClr val="FFFFFF"/>
                </a:solidFill>
                <a:ln w="5879" cap="flat">
                  <a:noFill/>
                  <a:prstDash val="solid"/>
                  <a:miter/>
                </a:ln>
              </p:spPr>
              <p:txBody>
                <a:bodyPr rtlCol="0" anchor="ctr"/>
                <a:lstStyle/>
                <a:p>
                  <a:endParaRPr lang="en-US"/>
                </a:p>
              </p:txBody>
            </p:sp>
            <p:sp>
              <p:nvSpPr>
                <p:cNvPr id="480" name="Graphic 4">
                  <a:extLst>
                    <a:ext uri="{FF2B5EF4-FFF2-40B4-BE49-F238E27FC236}">
                      <a16:creationId xmlns:a16="http://schemas.microsoft.com/office/drawing/2014/main" id="{924E807C-587C-4006-AB5A-CC12C4000AF2}"/>
                    </a:ext>
                  </a:extLst>
                </p:cNvPr>
                <p:cNvSpPr/>
                <p:nvPr/>
              </p:nvSpPr>
              <p:spPr>
                <a:xfrm>
                  <a:off x="4516640" y="3230099"/>
                  <a:ext cx="6471" cy="45299"/>
                </a:xfrm>
                <a:custGeom>
                  <a:avLst/>
                  <a:gdLst>
                    <a:gd name="connsiteX0" fmla="*/ 6472 w 6471"/>
                    <a:gd name="connsiteY0" fmla="*/ 45300 h 45299"/>
                    <a:gd name="connsiteX1" fmla="*/ 0 w 6471"/>
                    <a:gd name="connsiteY1" fmla="*/ 45300 h 45299"/>
                    <a:gd name="connsiteX2" fmla="*/ 0 w 6471"/>
                    <a:gd name="connsiteY2" fmla="*/ 0 h 45299"/>
                    <a:gd name="connsiteX3" fmla="*/ 6472 w 6471"/>
                    <a:gd name="connsiteY3" fmla="*/ 0 h 45299"/>
                  </a:gdLst>
                  <a:ahLst/>
                  <a:cxnLst>
                    <a:cxn ang="0">
                      <a:pos x="connsiteX0" y="connsiteY0"/>
                    </a:cxn>
                    <a:cxn ang="0">
                      <a:pos x="connsiteX1" y="connsiteY1"/>
                    </a:cxn>
                    <a:cxn ang="0">
                      <a:pos x="connsiteX2" y="connsiteY2"/>
                    </a:cxn>
                    <a:cxn ang="0">
                      <a:pos x="connsiteX3" y="connsiteY3"/>
                    </a:cxn>
                  </a:cxnLst>
                  <a:rect l="l" t="t" r="r" b="b"/>
                  <a:pathLst>
                    <a:path w="6471" h="45299">
                      <a:moveTo>
                        <a:pt x="6472" y="45300"/>
                      </a:moveTo>
                      <a:lnTo>
                        <a:pt x="0" y="45300"/>
                      </a:lnTo>
                      <a:lnTo>
                        <a:pt x="0" y="0"/>
                      </a:lnTo>
                      <a:lnTo>
                        <a:pt x="6472" y="0"/>
                      </a:lnTo>
                      <a:close/>
                    </a:path>
                  </a:pathLst>
                </a:custGeom>
                <a:solidFill>
                  <a:srgbClr val="FFFFFF"/>
                </a:solidFill>
                <a:ln w="5879" cap="flat">
                  <a:noFill/>
                  <a:prstDash val="solid"/>
                  <a:miter/>
                </a:ln>
              </p:spPr>
              <p:txBody>
                <a:bodyPr rtlCol="0" anchor="ctr"/>
                <a:lstStyle/>
                <a:p>
                  <a:endParaRPr lang="en-US"/>
                </a:p>
              </p:txBody>
            </p:sp>
            <p:sp>
              <p:nvSpPr>
                <p:cNvPr id="481" name="Graphic 4">
                  <a:extLst>
                    <a:ext uri="{FF2B5EF4-FFF2-40B4-BE49-F238E27FC236}">
                      <a16:creationId xmlns:a16="http://schemas.microsoft.com/office/drawing/2014/main" id="{4105E279-0780-470F-8BC9-55365B9B56EB}"/>
                    </a:ext>
                  </a:extLst>
                </p:cNvPr>
                <p:cNvSpPr/>
                <p:nvPr/>
              </p:nvSpPr>
              <p:spPr>
                <a:xfrm>
                  <a:off x="4528407" y="3230099"/>
                  <a:ext cx="6471" cy="45299"/>
                </a:xfrm>
                <a:custGeom>
                  <a:avLst/>
                  <a:gdLst>
                    <a:gd name="connsiteX0" fmla="*/ 6472 w 6471"/>
                    <a:gd name="connsiteY0" fmla="*/ 45300 h 45299"/>
                    <a:gd name="connsiteX1" fmla="*/ 0 w 6471"/>
                    <a:gd name="connsiteY1" fmla="*/ 45300 h 45299"/>
                    <a:gd name="connsiteX2" fmla="*/ 0 w 6471"/>
                    <a:gd name="connsiteY2" fmla="*/ 0 h 45299"/>
                    <a:gd name="connsiteX3" fmla="*/ 6472 w 6471"/>
                    <a:gd name="connsiteY3" fmla="*/ 0 h 45299"/>
                  </a:gdLst>
                  <a:ahLst/>
                  <a:cxnLst>
                    <a:cxn ang="0">
                      <a:pos x="connsiteX0" y="connsiteY0"/>
                    </a:cxn>
                    <a:cxn ang="0">
                      <a:pos x="connsiteX1" y="connsiteY1"/>
                    </a:cxn>
                    <a:cxn ang="0">
                      <a:pos x="connsiteX2" y="connsiteY2"/>
                    </a:cxn>
                    <a:cxn ang="0">
                      <a:pos x="connsiteX3" y="connsiteY3"/>
                    </a:cxn>
                  </a:cxnLst>
                  <a:rect l="l" t="t" r="r" b="b"/>
                  <a:pathLst>
                    <a:path w="6471" h="45299">
                      <a:moveTo>
                        <a:pt x="6472" y="45300"/>
                      </a:moveTo>
                      <a:lnTo>
                        <a:pt x="0" y="45300"/>
                      </a:lnTo>
                      <a:lnTo>
                        <a:pt x="0" y="0"/>
                      </a:lnTo>
                      <a:lnTo>
                        <a:pt x="6472" y="0"/>
                      </a:lnTo>
                      <a:close/>
                    </a:path>
                  </a:pathLst>
                </a:custGeom>
                <a:solidFill>
                  <a:srgbClr val="FFFFFF"/>
                </a:solidFill>
                <a:ln w="5879" cap="flat">
                  <a:noFill/>
                  <a:prstDash val="solid"/>
                  <a:miter/>
                </a:ln>
              </p:spPr>
              <p:txBody>
                <a:bodyPr rtlCol="0" anchor="ctr"/>
                <a:lstStyle/>
                <a:p>
                  <a:endParaRPr lang="en-US"/>
                </a:p>
              </p:txBody>
            </p:sp>
            <p:sp>
              <p:nvSpPr>
                <p:cNvPr id="482" name="Graphic 4">
                  <a:extLst>
                    <a:ext uri="{FF2B5EF4-FFF2-40B4-BE49-F238E27FC236}">
                      <a16:creationId xmlns:a16="http://schemas.microsoft.com/office/drawing/2014/main" id="{0FC419A2-E1C4-454C-84C5-6980AB16947F}"/>
                    </a:ext>
                  </a:extLst>
                </p:cNvPr>
                <p:cNvSpPr/>
                <p:nvPr/>
              </p:nvSpPr>
              <p:spPr>
                <a:xfrm>
                  <a:off x="4539585" y="3230099"/>
                  <a:ext cx="7059" cy="45299"/>
                </a:xfrm>
                <a:custGeom>
                  <a:avLst/>
                  <a:gdLst>
                    <a:gd name="connsiteX0" fmla="*/ 7060 w 7059"/>
                    <a:gd name="connsiteY0" fmla="*/ 45300 h 45299"/>
                    <a:gd name="connsiteX1" fmla="*/ 0 w 7059"/>
                    <a:gd name="connsiteY1" fmla="*/ 45300 h 45299"/>
                    <a:gd name="connsiteX2" fmla="*/ 0 w 7059"/>
                    <a:gd name="connsiteY2" fmla="*/ 0 h 45299"/>
                    <a:gd name="connsiteX3" fmla="*/ 7060 w 7059"/>
                    <a:gd name="connsiteY3" fmla="*/ 0 h 45299"/>
                  </a:gdLst>
                  <a:ahLst/>
                  <a:cxnLst>
                    <a:cxn ang="0">
                      <a:pos x="connsiteX0" y="connsiteY0"/>
                    </a:cxn>
                    <a:cxn ang="0">
                      <a:pos x="connsiteX1" y="connsiteY1"/>
                    </a:cxn>
                    <a:cxn ang="0">
                      <a:pos x="connsiteX2" y="connsiteY2"/>
                    </a:cxn>
                    <a:cxn ang="0">
                      <a:pos x="connsiteX3" y="connsiteY3"/>
                    </a:cxn>
                  </a:cxnLst>
                  <a:rect l="l" t="t" r="r" b="b"/>
                  <a:pathLst>
                    <a:path w="7059" h="45299">
                      <a:moveTo>
                        <a:pt x="7060" y="45300"/>
                      </a:moveTo>
                      <a:lnTo>
                        <a:pt x="0" y="45300"/>
                      </a:lnTo>
                      <a:lnTo>
                        <a:pt x="0" y="0"/>
                      </a:lnTo>
                      <a:lnTo>
                        <a:pt x="7060" y="0"/>
                      </a:lnTo>
                      <a:close/>
                    </a:path>
                  </a:pathLst>
                </a:custGeom>
                <a:solidFill>
                  <a:srgbClr val="FFFFFF"/>
                </a:solidFill>
                <a:ln w="5879" cap="flat">
                  <a:noFill/>
                  <a:prstDash val="solid"/>
                  <a:miter/>
                </a:ln>
              </p:spPr>
              <p:txBody>
                <a:bodyPr rtlCol="0" anchor="ctr"/>
                <a:lstStyle/>
                <a:p>
                  <a:endParaRPr lang="en-US"/>
                </a:p>
              </p:txBody>
            </p:sp>
            <p:sp>
              <p:nvSpPr>
                <p:cNvPr id="483" name="Graphic 4">
                  <a:extLst>
                    <a:ext uri="{FF2B5EF4-FFF2-40B4-BE49-F238E27FC236}">
                      <a16:creationId xmlns:a16="http://schemas.microsoft.com/office/drawing/2014/main" id="{AABB3DD7-F2A7-447B-9CE4-0E909BBB9375}"/>
                    </a:ext>
                  </a:extLst>
                </p:cNvPr>
                <p:cNvSpPr/>
                <p:nvPr/>
              </p:nvSpPr>
              <p:spPr>
                <a:xfrm>
                  <a:off x="4551351" y="3230099"/>
                  <a:ext cx="6471" cy="45299"/>
                </a:xfrm>
                <a:custGeom>
                  <a:avLst/>
                  <a:gdLst>
                    <a:gd name="connsiteX0" fmla="*/ 6471 w 6471"/>
                    <a:gd name="connsiteY0" fmla="*/ 45300 h 45299"/>
                    <a:gd name="connsiteX1" fmla="*/ 0 w 6471"/>
                    <a:gd name="connsiteY1" fmla="*/ 45300 h 45299"/>
                    <a:gd name="connsiteX2" fmla="*/ 0 w 6471"/>
                    <a:gd name="connsiteY2" fmla="*/ 0 h 45299"/>
                    <a:gd name="connsiteX3" fmla="*/ 6471 w 6471"/>
                    <a:gd name="connsiteY3" fmla="*/ 588 h 45299"/>
                  </a:gdLst>
                  <a:ahLst/>
                  <a:cxnLst>
                    <a:cxn ang="0">
                      <a:pos x="connsiteX0" y="connsiteY0"/>
                    </a:cxn>
                    <a:cxn ang="0">
                      <a:pos x="connsiteX1" y="connsiteY1"/>
                    </a:cxn>
                    <a:cxn ang="0">
                      <a:pos x="connsiteX2" y="connsiteY2"/>
                    </a:cxn>
                    <a:cxn ang="0">
                      <a:pos x="connsiteX3" y="connsiteY3"/>
                    </a:cxn>
                  </a:cxnLst>
                  <a:rect l="l" t="t" r="r" b="b"/>
                  <a:pathLst>
                    <a:path w="6471" h="45299">
                      <a:moveTo>
                        <a:pt x="6471" y="45300"/>
                      </a:moveTo>
                      <a:lnTo>
                        <a:pt x="0" y="45300"/>
                      </a:lnTo>
                      <a:lnTo>
                        <a:pt x="0" y="0"/>
                      </a:lnTo>
                      <a:lnTo>
                        <a:pt x="6471" y="588"/>
                      </a:lnTo>
                      <a:close/>
                    </a:path>
                  </a:pathLst>
                </a:custGeom>
                <a:solidFill>
                  <a:srgbClr val="FFFFFF"/>
                </a:solidFill>
                <a:ln w="5879" cap="flat">
                  <a:noFill/>
                  <a:prstDash val="solid"/>
                  <a:miter/>
                </a:ln>
              </p:spPr>
              <p:txBody>
                <a:bodyPr rtlCol="0" anchor="ctr"/>
                <a:lstStyle/>
                <a:p>
                  <a:endParaRPr lang="en-US"/>
                </a:p>
              </p:txBody>
            </p:sp>
            <p:sp>
              <p:nvSpPr>
                <p:cNvPr id="484" name="Graphic 4">
                  <a:extLst>
                    <a:ext uri="{FF2B5EF4-FFF2-40B4-BE49-F238E27FC236}">
                      <a16:creationId xmlns:a16="http://schemas.microsoft.com/office/drawing/2014/main" id="{5D5C7F03-6682-45F6-96B6-8AF739F0CE49}"/>
                    </a:ext>
                  </a:extLst>
                </p:cNvPr>
                <p:cNvSpPr/>
                <p:nvPr/>
              </p:nvSpPr>
              <p:spPr>
                <a:xfrm>
                  <a:off x="4563117" y="3230687"/>
                  <a:ext cx="6471" cy="44711"/>
                </a:xfrm>
                <a:custGeom>
                  <a:avLst/>
                  <a:gdLst>
                    <a:gd name="connsiteX0" fmla="*/ 6471 w 6471"/>
                    <a:gd name="connsiteY0" fmla="*/ 44711 h 44711"/>
                    <a:gd name="connsiteX1" fmla="*/ 0 w 6471"/>
                    <a:gd name="connsiteY1" fmla="*/ 44711 h 44711"/>
                    <a:gd name="connsiteX2" fmla="*/ 0 w 6471"/>
                    <a:gd name="connsiteY2" fmla="*/ 0 h 44711"/>
                    <a:gd name="connsiteX3" fmla="*/ 6471 w 6471"/>
                    <a:gd name="connsiteY3" fmla="*/ 0 h 44711"/>
                  </a:gdLst>
                  <a:ahLst/>
                  <a:cxnLst>
                    <a:cxn ang="0">
                      <a:pos x="connsiteX0" y="connsiteY0"/>
                    </a:cxn>
                    <a:cxn ang="0">
                      <a:pos x="connsiteX1" y="connsiteY1"/>
                    </a:cxn>
                    <a:cxn ang="0">
                      <a:pos x="connsiteX2" y="connsiteY2"/>
                    </a:cxn>
                    <a:cxn ang="0">
                      <a:pos x="connsiteX3" y="connsiteY3"/>
                    </a:cxn>
                  </a:cxnLst>
                  <a:rect l="l" t="t" r="r" b="b"/>
                  <a:pathLst>
                    <a:path w="6471" h="44711">
                      <a:moveTo>
                        <a:pt x="6471" y="44711"/>
                      </a:moveTo>
                      <a:lnTo>
                        <a:pt x="0" y="44711"/>
                      </a:lnTo>
                      <a:lnTo>
                        <a:pt x="0" y="0"/>
                      </a:lnTo>
                      <a:lnTo>
                        <a:pt x="6471" y="0"/>
                      </a:lnTo>
                      <a:close/>
                    </a:path>
                  </a:pathLst>
                </a:custGeom>
                <a:solidFill>
                  <a:srgbClr val="FFFFFF"/>
                </a:solidFill>
                <a:ln w="5879" cap="flat">
                  <a:noFill/>
                  <a:prstDash val="solid"/>
                  <a:miter/>
                </a:ln>
              </p:spPr>
              <p:txBody>
                <a:bodyPr rtlCol="0" anchor="ctr"/>
                <a:lstStyle/>
                <a:p>
                  <a:endParaRPr lang="en-US"/>
                </a:p>
              </p:txBody>
            </p:sp>
          </p:grpSp>
          <p:grpSp>
            <p:nvGrpSpPr>
              <p:cNvPr id="485" name="Graphic 4">
                <a:extLst>
                  <a:ext uri="{FF2B5EF4-FFF2-40B4-BE49-F238E27FC236}">
                    <a16:creationId xmlns:a16="http://schemas.microsoft.com/office/drawing/2014/main" id="{96C68AA9-E5D8-4A94-851F-D3843CA647C4}"/>
                  </a:ext>
                </a:extLst>
              </p:cNvPr>
              <p:cNvGrpSpPr/>
              <p:nvPr/>
            </p:nvGrpSpPr>
            <p:grpSpPr>
              <a:xfrm>
                <a:off x="4374270" y="3233628"/>
                <a:ext cx="195317" cy="42358"/>
                <a:chOff x="4374270" y="3233628"/>
                <a:chExt cx="195317" cy="42358"/>
              </a:xfrm>
              <a:solidFill>
                <a:srgbClr val="FF9085"/>
              </a:solidFill>
            </p:grpSpPr>
            <p:sp>
              <p:nvSpPr>
                <p:cNvPr id="486" name="Graphic 4">
                  <a:extLst>
                    <a:ext uri="{FF2B5EF4-FFF2-40B4-BE49-F238E27FC236}">
                      <a16:creationId xmlns:a16="http://schemas.microsoft.com/office/drawing/2014/main" id="{F72673F9-37AA-4C97-BB3E-85411B5B1A2B}"/>
                    </a:ext>
                  </a:extLst>
                </p:cNvPr>
                <p:cNvSpPr/>
                <p:nvPr/>
              </p:nvSpPr>
              <p:spPr>
                <a:xfrm>
                  <a:off x="4374270" y="3236570"/>
                  <a:ext cx="6471" cy="39416"/>
                </a:xfrm>
                <a:custGeom>
                  <a:avLst/>
                  <a:gdLst>
                    <a:gd name="connsiteX0" fmla="*/ 6472 w 6471"/>
                    <a:gd name="connsiteY0" fmla="*/ 39416 h 39416"/>
                    <a:gd name="connsiteX1" fmla="*/ 0 w 6471"/>
                    <a:gd name="connsiteY1" fmla="*/ 39416 h 39416"/>
                    <a:gd name="connsiteX2" fmla="*/ 0 w 6471"/>
                    <a:gd name="connsiteY2" fmla="*/ 0 h 39416"/>
                    <a:gd name="connsiteX3" fmla="*/ 6472 w 6471"/>
                    <a:gd name="connsiteY3" fmla="*/ 588 h 39416"/>
                  </a:gdLst>
                  <a:ahLst/>
                  <a:cxnLst>
                    <a:cxn ang="0">
                      <a:pos x="connsiteX0" y="connsiteY0"/>
                    </a:cxn>
                    <a:cxn ang="0">
                      <a:pos x="connsiteX1" y="connsiteY1"/>
                    </a:cxn>
                    <a:cxn ang="0">
                      <a:pos x="connsiteX2" y="connsiteY2"/>
                    </a:cxn>
                    <a:cxn ang="0">
                      <a:pos x="connsiteX3" y="connsiteY3"/>
                    </a:cxn>
                  </a:cxnLst>
                  <a:rect l="l" t="t" r="r" b="b"/>
                  <a:pathLst>
                    <a:path w="6471" h="39416">
                      <a:moveTo>
                        <a:pt x="6472" y="39416"/>
                      </a:moveTo>
                      <a:lnTo>
                        <a:pt x="0" y="39416"/>
                      </a:lnTo>
                      <a:lnTo>
                        <a:pt x="0" y="0"/>
                      </a:lnTo>
                      <a:lnTo>
                        <a:pt x="6472" y="588"/>
                      </a:lnTo>
                      <a:close/>
                    </a:path>
                  </a:pathLst>
                </a:custGeom>
                <a:solidFill>
                  <a:srgbClr val="FF9085"/>
                </a:solidFill>
                <a:ln w="5879" cap="flat">
                  <a:noFill/>
                  <a:prstDash val="solid"/>
                  <a:miter/>
                </a:ln>
              </p:spPr>
              <p:txBody>
                <a:bodyPr rtlCol="0" anchor="ctr"/>
                <a:lstStyle/>
                <a:p>
                  <a:endParaRPr lang="en-US"/>
                </a:p>
              </p:txBody>
            </p:sp>
            <p:sp>
              <p:nvSpPr>
                <p:cNvPr id="487" name="Graphic 4">
                  <a:extLst>
                    <a:ext uri="{FF2B5EF4-FFF2-40B4-BE49-F238E27FC236}">
                      <a16:creationId xmlns:a16="http://schemas.microsoft.com/office/drawing/2014/main" id="{E9259167-D3B8-42B4-988F-FD6CF45EC23D}"/>
                    </a:ext>
                  </a:extLst>
                </p:cNvPr>
                <p:cNvSpPr/>
                <p:nvPr/>
              </p:nvSpPr>
              <p:spPr>
                <a:xfrm>
                  <a:off x="4386036" y="3271280"/>
                  <a:ext cx="7059" cy="4706"/>
                </a:xfrm>
                <a:custGeom>
                  <a:avLst/>
                  <a:gdLst>
                    <a:gd name="connsiteX0" fmla="*/ 0 w 7059"/>
                    <a:gd name="connsiteY0" fmla="*/ 0 h 4706"/>
                    <a:gd name="connsiteX1" fmla="*/ 7060 w 7059"/>
                    <a:gd name="connsiteY1" fmla="*/ 0 h 4706"/>
                    <a:gd name="connsiteX2" fmla="*/ 7060 w 7059"/>
                    <a:gd name="connsiteY2" fmla="*/ 4706 h 4706"/>
                    <a:gd name="connsiteX3" fmla="*/ 0 w 7059"/>
                    <a:gd name="connsiteY3" fmla="*/ 4706 h 4706"/>
                  </a:gdLst>
                  <a:ahLst/>
                  <a:cxnLst>
                    <a:cxn ang="0">
                      <a:pos x="connsiteX0" y="connsiteY0"/>
                    </a:cxn>
                    <a:cxn ang="0">
                      <a:pos x="connsiteX1" y="connsiteY1"/>
                    </a:cxn>
                    <a:cxn ang="0">
                      <a:pos x="connsiteX2" y="connsiteY2"/>
                    </a:cxn>
                    <a:cxn ang="0">
                      <a:pos x="connsiteX3" y="connsiteY3"/>
                    </a:cxn>
                  </a:cxnLst>
                  <a:rect l="l" t="t" r="r" b="b"/>
                  <a:pathLst>
                    <a:path w="7059" h="4706">
                      <a:moveTo>
                        <a:pt x="0" y="0"/>
                      </a:moveTo>
                      <a:lnTo>
                        <a:pt x="7060" y="0"/>
                      </a:lnTo>
                      <a:lnTo>
                        <a:pt x="7060" y="4706"/>
                      </a:lnTo>
                      <a:lnTo>
                        <a:pt x="0" y="4706"/>
                      </a:lnTo>
                      <a:close/>
                    </a:path>
                  </a:pathLst>
                </a:custGeom>
                <a:solidFill>
                  <a:srgbClr val="FF9085"/>
                </a:solidFill>
                <a:ln w="5879" cap="flat">
                  <a:noFill/>
                  <a:prstDash val="solid"/>
                  <a:miter/>
                </a:ln>
              </p:spPr>
              <p:txBody>
                <a:bodyPr rtlCol="0" anchor="ctr"/>
                <a:lstStyle/>
                <a:p>
                  <a:endParaRPr lang="en-US"/>
                </a:p>
              </p:txBody>
            </p:sp>
            <p:sp>
              <p:nvSpPr>
                <p:cNvPr id="488" name="Graphic 4">
                  <a:extLst>
                    <a:ext uri="{FF2B5EF4-FFF2-40B4-BE49-F238E27FC236}">
                      <a16:creationId xmlns:a16="http://schemas.microsoft.com/office/drawing/2014/main" id="{4A516D9F-7CE5-4EAF-8A51-78E0CB636DD9}"/>
                    </a:ext>
                  </a:extLst>
                </p:cNvPr>
                <p:cNvSpPr/>
                <p:nvPr/>
              </p:nvSpPr>
              <p:spPr>
                <a:xfrm>
                  <a:off x="4398391" y="3248924"/>
                  <a:ext cx="6471" cy="26473"/>
                </a:xfrm>
                <a:custGeom>
                  <a:avLst/>
                  <a:gdLst>
                    <a:gd name="connsiteX0" fmla="*/ 0 w 6471"/>
                    <a:gd name="connsiteY0" fmla="*/ 0 h 26473"/>
                    <a:gd name="connsiteX1" fmla="*/ 6471 w 6471"/>
                    <a:gd name="connsiteY1" fmla="*/ 0 h 26473"/>
                    <a:gd name="connsiteX2" fmla="*/ 6471 w 6471"/>
                    <a:gd name="connsiteY2" fmla="*/ 26474 h 26473"/>
                    <a:gd name="connsiteX3" fmla="*/ 0 w 6471"/>
                    <a:gd name="connsiteY3" fmla="*/ 26474 h 26473"/>
                  </a:gdLst>
                  <a:ahLst/>
                  <a:cxnLst>
                    <a:cxn ang="0">
                      <a:pos x="connsiteX0" y="connsiteY0"/>
                    </a:cxn>
                    <a:cxn ang="0">
                      <a:pos x="connsiteX1" y="connsiteY1"/>
                    </a:cxn>
                    <a:cxn ang="0">
                      <a:pos x="connsiteX2" y="connsiteY2"/>
                    </a:cxn>
                    <a:cxn ang="0">
                      <a:pos x="connsiteX3" y="connsiteY3"/>
                    </a:cxn>
                  </a:cxnLst>
                  <a:rect l="l" t="t" r="r" b="b"/>
                  <a:pathLst>
                    <a:path w="6471" h="26473">
                      <a:moveTo>
                        <a:pt x="0" y="0"/>
                      </a:moveTo>
                      <a:lnTo>
                        <a:pt x="6471" y="0"/>
                      </a:lnTo>
                      <a:lnTo>
                        <a:pt x="6471" y="26474"/>
                      </a:lnTo>
                      <a:lnTo>
                        <a:pt x="0" y="26474"/>
                      </a:lnTo>
                      <a:close/>
                    </a:path>
                  </a:pathLst>
                </a:custGeom>
                <a:solidFill>
                  <a:srgbClr val="FF9085"/>
                </a:solidFill>
                <a:ln w="5879" cap="flat">
                  <a:noFill/>
                  <a:prstDash val="solid"/>
                  <a:miter/>
                </a:ln>
              </p:spPr>
              <p:txBody>
                <a:bodyPr rtlCol="0" anchor="ctr"/>
                <a:lstStyle/>
                <a:p>
                  <a:endParaRPr lang="en-US"/>
                </a:p>
              </p:txBody>
            </p:sp>
            <p:sp>
              <p:nvSpPr>
                <p:cNvPr id="489" name="Graphic 4">
                  <a:extLst>
                    <a:ext uri="{FF2B5EF4-FFF2-40B4-BE49-F238E27FC236}">
                      <a16:creationId xmlns:a16="http://schemas.microsoft.com/office/drawing/2014/main" id="{112CF129-A8A3-4953-B9A9-F0D68668282C}"/>
                    </a:ext>
                  </a:extLst>
                </p:cNvPr>
                <p:cNvSpPr/>
                <p:nvPr/>
              </p:nvSpPr>
              <p:spPr>
                <a:xfrm>
                  <a:off x="4410157" y="3264220"/>
                  <a:ext cx="7059" cy="11766"/>
                </a:xfrm>
                <a:custGeom>
                  <a:avLst/>
                  <a:gdLst>
                    <a:gd name="connsiteX0" fmla="*/ 7060 w 7059"/>
                    <a:gd name="connsiteY0" fmla="*/ 11766 h 11766"/>
                    <a:gd name="connsiteX1" fmla="*/ 0 w 7059"/>
                    <a:gd name="connsiteY1" fmla="*/ 11766 h 11766"/>
                    <a:gd name="connsiteX2" fmla="*/ 0 w 7059"/>
                    <a:gd name="connsiteY2" fmla="*/ 0 h 11766"/>
                    <a:gd name="connsiteX3" fmla="*/ 7060 w 7059"/>
                    <a:gd name="connsiteY3" fmla="*/ 0 h 11766"/>
                  </a:gdLst>
                  <a:ahLst/>
                  <a:cxnLst>
                    <a:cxn ang="0">
                      <a:pos x="connsiteX0" y="connsiteY0"/>
                    </a:cxn>
                    <a:cxn ang="0">
                      <a:pos x="connsiteX1" y="connsiteY1"/>
                    </a:cxn>
                    <a:cxn ang="0">
                      <a:pos x="connsiteX2" y="connsiteY2"/>
                    </a:cxn>
                    <a:cxn ang="0">
                      <a:pos x="connsiteX3" y="connsiteY3"/>
                    </a:cxn>
                  </a:cxnLst>
                  <a:rect l="l" t="t" r="r" b="b"/>
                  <a:pathLst>
                    <a:path w="7059" h="11766">
                      <a:moveTo>
                        <a:pt x="7060" y="11766"/>
                      </a:moveTo>
                      <a:lnTo>
                        <a:pt x="0" y="11766"/>
                      </a:lnTo>
                      <a:lnTo>
                        <a:pt x="0" y="0"/>
                      </a:lnTo>
                      <a:lnTo>
                        <a:pt x="7060" y="0"/>
                      </a:lnTo>
                      <a:close/>
                    </a:path>
                  </a:pathLst>
                </a:custGeom>
                <a:solidFill>
                  <a:srgbClr val="FF9085"/>
                </a:solidFill>
                <a:ln w="5879" cap="flat">
                  <a:noFill/>
                  <a:prstDash val="solid"/>
                  <a:miter/>
                </a:ln>
              </p:spPr>
              <p:txBody>
                <a:bodyPr rtlCol="0" anchor="ctr"/>
                <a:lstStyle/>
                <a:p>
                  <a:endParaRPr lang="en-US"/>
                </a:p>
              </p:txBody>
            </p:sp>
            <p:sp>
              <p:nvSpPr>
                <p:cNvPr id="490" name="Graphic 4">
                  <a:extLst>
                    <a:ext uri="{FF2B5EF4-FFF2-40B4-BE49-F238E27FC236}">
                      <a16:creationId xmlns:a16="http://schemas.microsoft.com/office/drawing/2014/main" id="{0E056B44-4E08-4ECA-9B8F-A6BCF82B6991}"/>
                    </a:ext>
                  </a:extLst>
                </p:cNvPr>
                <p:cNvSpPr/>
                <p:nvPr/>
              </p:nvSpPr>
              <p:spPr>
                <a:xfrm>
                  <a:off x="4421923" y="3246571"/>
                  <a:ext cx="6471" cy="29415"/>
                </a:xfrm>
                <a:custGeom>
                  <a:avLst/>
                  <a:gdLst>
                    <a:gd name="connsiteX0" fmla="*/ 0 w 6471"/>
                    <a:gd name="connsiteY0" fmla="*/ 0 h 29415"/>
                    <a:gd name="connsiteX1" fmla="*/ 6471 w 6471"/>
                    <a:gd name="connsiteY1" fmla="*/ 0 h 29415"/>
                    <a:gd name="connsiteX2" fmla="*/ 6471 w 6471"/>
                    <a:gd name="connsiteY2" fmla="*/ 29415 h 29415"/>
                    <a:gd name="connsiteX3" fmla="*/ 0 w 6471"/>
                    <a:gd name="connsiteY3" fmla="*/ 29415 h 29415"/>
                  </a:gdLst>
                  <a:ahLst/>
                  <a:cxnLst>
                    <a:cxn ang="0">
                      <a:pos x="connsiteX0" y="connsiteY0"/>
                    </a:cxn>
                    <a:cxn ang="0">
                      <a:pos x="connsiteX1" y="connsiteY1"/>
                    </a:cxn>
                    <a:cxn ang="0">
                      <a:pos x="connsiteX2" y="connsiteY2"/>
                    </a:cxn>
                    <a:cxn ang="0">
                      <a:pos x="connsiteX3" y="connsiteY3"/>
                    </a:cxn>
                  </a:cxnLst>
                  <a:rect l="l" t="t" r="r" b="b"/>
                  <a:pathLst>
                    <a:path w="6471" h="29415">
                      <a:moveTo>
                        <a:pt x="0" y="0"/>
                      </a:moveTo>
                      <a:lnTo>
                        <a:pt x="6471" y="0"/>
                      </a:lnTo>
                      <a:lnTo>
                        <a:pt x="6471" y="29415"/>
                      </a:lnTo>
                      <a:lnTo>
                        <a:pt x="0" y="29415"/>
                      </a:lnTo>
                      <a:close/>
                    </a:path>
                  </a:pathLst>
                </a:custGeom>
                <a:solidFill>
                  <a:srgbClr val="FF9085"/>
                </a:solidFill>
                <a:ln w="5879" cap="flat">
                  <a:noFill/>
                  <a:prstDash val="solid"/>
                  <a:miter/>
                </a:ln>
              </p:spPr>
              <p:txBody>
                <a:bodyPr rtlCol="0" anchor="ctr"/>
                <a:lstStyle/>
                <a:p>
                  <a:endParaRPr lang="en-US"/>
                </a:p>
              </p:txBody>
            </p:sp>
            <p:sp>
              <p:nvSpPr>
                <p:cNvPr id="491" name="Graphic 4">
                  <a:extLst>
                    <a:ext uri="{FF2B5EF4-FFF2-40B4-BE49-F238E27FC236}">
                      <a16:creationId xmlns:a16="http://schemas.microsoft.com/office/drawing/2014/main" id="{E57DF027-D520-41D7-96AD-3980FA712455}"/>
                    </a:ext>
                  </a:extLst>
                </p:cNvPr>
                <p:cNvSpPr/>
                <p:nvPr/>
              </p:nvSpPr>
              <p:spPr>
                <a:xfrm>
                  <a:off x="4434277" y="3255396"/>
                  <a:ext cx="6471" cy="20002"/>
                </a:xfrm>
                <a:custGeom>
                  <a:avLst/>
                  <a:gdLst>
                    <a:gd name="connsiteX0" fmla="*/ 6472 w 6471"/>
                    <a:gd name="connsiteY0" fmla="*/ 20003 h 20002"/>
                    <a:gd name="connsiteX1" fmla="*/ 0 w 6471"/>
                    <a:gd name="connsiteY1" fmla="*/ 20003 h 20002"/>
                    <a:gd name="connsiteX2" fmla="*/ 0 w 6471"/>
                    <a:gd name="connsiteY2" fmla="*/ 0 h 20002"/>
                    <a:gd name="connsiteX3" fmla="*/ 6472 w 6471"/>
                    <a:gd name="connsiteY3" fmla="*/ 0 h 20002"/>
                  </a:gdLst>
                  <a:ahLst/>
                  <a:cxnLst>
                    <a:cxn ang="0">
                      <a:pos x="connsiteX0" y="connsiteY0"/>
                    </a:cxn>
                    <a:cxn ang="0">
                      <a:pos x="connsiteX1" y="connsiteY1"/>
                    </a:cxn>
                    <a:cxn ang="0">
                      <a:pos x="connsiteX2" y="connsiteY2"/>
                    </a:cxn>
                    <a:cxn ang="0">
                      <a:pos x="connsiteX3" y="connsiteY3"/>
                    </a:cxn>
                  </a:cxnLst>
                  <a:rect l="l" t="t" r="r" b="b"/>
                  <a:pathLst>
                    <a:path w="6471" h="20002">
                      <a:moveTo>
                        <a:pt x="6472" y="20003"/>
                      </a:moveTo>
                      <a:lnTo>
                        <a:pt x="0" y="20003"/>
                      </a:lnTo>
                      <a:lnTo>
                        <a:pt x="0" y="0"/>
                      </a:lnTo>
                      <a:lnTo>
                        <a:pt x="6472" y="0"/>
                      </a:lnTo>
                      <a:close/>
                    </a:path>
                  </a:pathLst>
                </a:custGeom>
                <a:solidFill>
                  <a:srgbClr val="FF9085"/>
                </a:solidFill>
                <a:ln w="5879" cap="flat">
                  <a:noFill/>
                  <a:prstDash val="solid"/>
                  <a:miter/>
                </a:ln>
              </p:spPr>
              <p:txBody>
                <a:bodyPr rtlCol="0" anchor="ctr"/>
                <a:lstStyle/>
                <a:p>
                  <a:endParaRPr lang="en-US"/>
                </a:p>
              </p:txBody>
            </p:sp>
            <p:sp>
              <p:nvSpPr>
                <p:cNvPr id="492" name="Graphic 4">
                  <a:extLst>
                    <a:ext uri="{FF2B5EF4-FFF2-40B4-BE49-F238E27FC236}">
                      <a16:creationId xmlns:a16="http://schemas.microsoft.com/office/drawing/2014/main" id="{8172C42A-B8AF-48A0-8008-1133A8ED152A}"/>
                    </a:ext>
                  </a:extLst>
                </p:cNvPr>
                <p:cNvSpPr/>
                <p:nvPr/>
              </p:nvSpPr>
              <p:spPr>
                <a:xfrm>
                  <a:off x="4446044" y="3240688"/>
                  <a:ext cx="6471" cy="35298"/>
                </a:xfrm>
                <a:custGeom>
                  <a:avLst/>
                  <a:gdLst>
                    <a:gd name="connsiteX0" fmla="*/ 0 w 6471"/>
                    <a:gd name="connsiteY0" fmla="*/ 0 h 35298"/>
                    <a:gd name="connsiteX1" fmla="*/ 6471 w 6471"/>
                    <a:gd name="connsiteY1" fmla="*/ 0 h 35298"/>
                    <a:gd name="connsiteX2" fmla="*/ 6471 w 6471"/>
                    <a:gd name="connsiteY2" fmla="*/ 35298 h 35298"/>
                    <a:gd name="connsiteX3" fmla="*/ 0 w 6471"/>
                    <a:gd name="connsiteY3" fmla="*/ 35298 h 35298"/>
                  </a:gdLst>
                  <a:ahLst/>
                  <a:cxnLst>
                    <a:cxn ang="0">
                      <a:pos x="connsiteX0" y="connsiteY0"/>
                    </a:cxn>
                    <a:cxn ang="0">
                      <a:pos x="connsiteX1" y="connsiteY1"/>
                    </a:cxn>
                    <a:cxn ang="0">
                      <a:pos x="connsiteX2" y="connsiteY2"/>
                    </a:cxn>
                    <a:cxn ang="0">
                      <a:pos x="connsiteX3" y="connsiteY3"/>
                    </a:cxn>
                  </a:cxnLst>
                  <a:rect l="l" t="t" r="r" b="b"/>
                  <a:pathLst>
                    <a:path w="6471" h="35298">
                      <a:moveTo>
                        <a:pt x="0" y="0"/>
                      </a:moveTo>
                      <a:lnTo>
                        <a:pt x="6471" y="0"/>
                      </a:lnTo>
                      <a:lnTo>
                        <a:pt x="6471" y="35298"/>
                      </a:lnTo>
                      <a:lnTo>
                        <a:pt x="0" y="35298"/>
                      </a:lnTo>
                      <a:close/>
                    </a:path>
                  </a:pathLst>
                </a:custGeom>
                <a:solidFill>
                  <a:srgbClr val="FF9085"/>
                </a:solidFill>
                <a:ln w="5879" cap="flat">
                  <a:noFill/>
                  <a:prstDash val="solid"/>
                  <a:miter/>
                </a:ln>
              </p:spPr>
              <p:txBody>
                <a:bodyPr rtlCol="0" anchor="ctr"/>
                <a:lstStyle/>
                <a:p>
                  <a:endParaRPr lang="en-US"/>
                </a:p>
              </p:txBody>
            </p:sp>
            <p:sp>
              <p:nvSpPr>
                <p:cNvPr id="493" name="Graphic 4">
                  <a:extLst>
                    <a:ext uri="{FF2B5EF4-FFF2-40B4-BE49-F238E27FC236}">
                      <a16:creationId xmlns:a16="http://schemas.microsoft.com/office/drawing/2014/main" id="{E00A14AF-CA7E-4311-85AA-324D97A9A5C6}"/>
                    </a:ext>
                  </a:extLst>
                </p:cNvPr>
                <p:cNvSpPr/>
                <p:nvPr/>
              </p:nvSpPr>
              <p:spPr>
                <a:xfrm>
                  <a:off x="4457810" y="3237158"/>
                  <a:ext cx="6471" cy="38239"/>
                </a:xfrm>
                <a:custGeom>
                  <a:avLst/>
                  <a:gdLst>
                    <a:gd name="connsiteX0" fmla="*/ 6472 w 6471"/>
                    <a:gd name="connsiteY0" fmla="*/ 38240 h 38239"/>
                    <a:gd name="connsiteX1" fmla="*/ 0 w 6471"/>
                    <a:gd name="connsiteY1" fmla="*/ 38240 h 38239"/>
                    <a:gd name="connsiteX2" fmla="*/ 0 w 6471"/>
                    <a:gd name="connsiteY2" fmla="*/ 0 h 38239"/>
                    <a:gd name="connsiteX3" fmla="*/ 6472 w 6471"/>
                    <a:gd name="connsiteY3" fmla="*/ 0 h 38239"/>
                  </a:gdLst>
                  <a:ahLst/>
                  <a:cxnLst>
                    <a:cxn ang="0">
                      <a:pos x="connsiteX0" y="connsiteY0"/>
                    </a:cxn>
                    <a:cxn ang="0">
                      <a:pos x="connsiteX1" y="connsiteY1"/>
                    </a:cxn>
                    <a:cxn ang="0">
                      <a:pos x="connsiteX2" y="connsiteY2"/>
                    </a:cxn>
                    <a:cxn ang="0">
                      <a:pos x="connsiteX3" y="connsiteY3"/>
                    </a:cxn>
                  </a:cxnLst>
                  <a:rect l="l" t="t" r="r" b="b"/>
                  <a:pathLst>
                    <a:path w="6471" h="38239">
                      <a:moveTo>
                        <a:pt x="6472" y="38240"/>
                      </a:moveTo>
                      <a:lnTo>
                        <a:pt x="0" y="38240"/>
                      </a:lnTo>
                      <a:lnTo>
                        <a:pt x="0" y="0"/>
                      </a:lnTo>
                      <a:lnTo>
                        <a:pt x="6472" y="0"/>
                      </a:lnTo>
                      <a:close/>
                    </a:path>
                  </a:pathLst>
                </a:custGeom>
                <a:solidFill>
                  <a:srgbClr val="FF9085"/>
                </a:solidFill>
                <a:ln w="5879" cap="flat">
                  <a:noFill/>
                  <a:prstDash val="solid"/>
                  <a:miter/>
                </a:ln>
              </p:spPr>
              <p:txBody>
                <a:bodyPr rtlCol="0" anchor="ctr"/>
                <a:lstStyle/>
                <a:p>
                  <a:endParaRPr lang="en-US"/>
                </a:p>
              </p:txBody>
            </p:sp>
            <p:sp>
              <p:nvSpPr>
                <p:cNvPr id="494" name="Graphic 4">
                  <a:extLst>
                    <a:ext uri="{FF2B5EF4-FFF2-40B4-BE49-F238E27FC236}">
                      <a16:creationId xmlns:a16="http://schemas.microsoft.com/office/drawing/2014/main" id="{C3805DFB-EA98-4733-B155-FE607A5F45B5}"/>
                    </a:ext>
                  </a:extLst>
                </p:cNvPr>
                <p:cNvSpPr/>
                <p:nvPr/>
              </p:nvSpPr>
              <p:spPr>
                <a:xfrm>
                  <a:off x="4469576" y="3255984"/>
                  <a:ext cx="6471" cy="19414"/>
                </a:xfrm>
                <a:custGeom>
                  <a:avLst/>
                  <a:gdLst>
                    <a:gd name="connsiteX0" fmla="*/ 6472 w 6471"/>
                    <a:gd name="connsiteY0" fmla="*/ 19414 h 19414"/>
                    <a:gd name="connsiteX1" fmla="*/ 0 w 6471"/>
                    <a:gd name="connsiteY1" fmla="*/ 19414 h 19414"/>
                    <a:gd name="connsiteX2" fmla="*/ 0 w 6471"/>
                    <a:gd name="connsiteY2" fmla="*/ 0 h 19414"/>
                    <a:gd name="connsiteX3" fmla="*/ 6472 w 6471"/>
                    <a:gd name="connsiteY3" fmla="*/ 0 h 19414"/>
                  </a:gdLst>
                  <a:ahLst/>
                  <a:cxnLst>
                    <a:cxn ang="0">
                      <a:pos x="connsiteX0" y="connsiteY0"/>
                    </a:cxn>
                    <a:cxn ang="0">
                      <a:pos x="connsiteX1" y="connsiteY1"/>
                    </a:cxn>
                    <a:cxn ang="0">
                      <a:pos x="connsiteX2" y="connsiteY2"/>
                    </a:cxn>
                    <a:cxn ang="0">
                      <a:pos x="connsiteX3" y="connsiteY3"/>
                    </a:cxn>
                  </a:cxnLst>
                  <a:rect l="l" t="t" r="r" b="b"/>
                  <a:pathLst>
                    <a:path w="6471" h="19414">
                      <a:moveTo>
                        <a:pt x="6472" y="19414"/>
                      </a:moveTo>
                      <a:lnTo>
                        <a:pt x="0" y="19414"/>
                      </a:lnTo>
                      <a:lnTo>
                        <a:pt x="0" y="0"/>
                      </a:lnTo>
                      <a:lnTo>
                        <a:pt x="6472" y="0"/>
                      </a:lnTo>
                      <a:close/>
                    </a:path>
                  </a:pathLst>
                </a:custGeom>
                <a:solidFill>
                  <a:srgbClr val="FF9085"/>
                </a:solidFill>
                <a:ln w="5879" cap="flat">
                  <a:noFill/>
                  <a:prstDash val="solid"/>
                  <a:miter/>
                </a:ln>
              </p:spPr>
              <p:txBody>
                <a:bodyPr rtlCol="0" anchor="ctr"/>
                <a:lstStyle/>
                <a:p>
                  <a:endParaRPr lang="en-US"/>
                </a:p>
              </p:txBody>
            </p:sp>
            <p:sp>
              <p:nvSpPr>
                <p:cNvPr id="495" name="Graphic 4">
                  <a:extLst>
                    <a:ext uri="{FF2B5EF4-FFF2-40B4-BE49-F238E27FC236}">
                      <a16:creationId xmlns:a16="http://schemas.microsoft.com/office/drawing/2014/main" id="{6782C6A0-4EC2-4E4F-A972-EE95516095C8}"/>
                    </a:ext>
                  </a:extLst>
                </p:cNvPr>
                <p:cNvSpPr/>
                <p:nvPr/>
              </p:nvSpPr>
              <p:spPr>
                <a:xfrm>
                  <a:off x="4481342" y="3233628"/>
                  <a:ext cx="6471" cy="41769"/>
                </a:xfrm>
                <a:custGeom>
                  <a:avLst/>
                  <a:gdLst>
                    <a:gd name="connsiteX0" fmla="*/ 6472 w 6471"/>
                    <a:gd name="connsiteY0" fmla="*/ 41770 h 41769"/>
                    <a:gd name="connsiteX1" fmla="*/ 0 w 6471"/>
                    <a:gd name="connsiteY1" fmla="*/ 41770 h 41769"/>
                    <a:gd name="connsiteX2" fmla="*/ 0 w 6471"/>
                    <a:gd name="connsiteY2" fmla="*/ 0 h 41769"/>
                    <a:gd name="connsiteX3" fmla="*/ 6472 w 6471"/>
                    <a:gd name="connsiteY3" fmla="*/ 0 h 41769"/>
                  </a:gdLst>
                  <a:ahLst/>
                  <a:cxnLst>
                    <a:cxn ang="0">
                      <a:pos x="connsiteX0" y="connsiteY0"/>
                    </a:cxn>
                    <a:cxn ang="0">
                      <a:pos x="connsiteX1" y="connsiteY1"/>
                    </a:cxn>
                    <a:cxn ang="0">
                      <a:pos x="connsiteX2" y="connsiteY2"/>
                    </a:cxn>
                    <a:cxn ang="0">
                      <a:pos x="connsiteX3" y="connsiteY3"/>
                    </a:cxn>
                  </a:cxnLst>
                  <a:rect l="l" t="t" r="r" b="b"/>
                  <a:pathLst>
                    <a:path w="6471" h="41769">
                      <a:moveTo>
                        <a:pt x="6472" y="41770"/>
                      </a:moveTo>
                      <a:lnTo>
                        <a:pt x="0" y="41770"/>
                      </a:lnTo>
                      <a:lnTo>
                        <a:pt x="0" y="0"/>
                      </a:lnTo>
                      <a:lnTo>
                        <a:pt x="6472" y="0"/>
                      </a:lnTo>
                      <a:close/>
                    </a:path>
                  </a:pathLst>
                </a:custGeom>
                <a:solidFill>
                  <a:srgbClr val="FF9085"/>
                </a:solidFill>
                <a:ln w="5879" cap="flat">
                  <a:noFill/>
                  <a:prstDash val="solid"/>
                  <a:miter/>
                </a:ln>
              </p:spPr>
              <p:txBody>
                <a:bodyPr rtlCol="0" anchor="ctr"/>
                <a:lstStyle/>
                <a:p>
                  <a:endParaRPr lang="en-US"/>
                </a:p>
              </p:txBody>
            </p:sp>
            <p:sp>
              <p:nvSpPr>
                <p:cNvPr id="496" name="Graphic 4">
                  <a:extLst>
                    <a:ext uri="{FF2B5EF4-FFF2-40B4-BE49-F238E27FC236}">
                      <a16:creationId xmlns:a16="http://schemas.microsoft.com/office/drawing/2014/main" id="{393B08C7-7447-4CB5-82A8-8E4F37A26149}"/>
                    </a:ext>
                  </a:extLst>
                </p:cNvPr>
                <p:cNvSpPr/>
                <p:nvPr/>
              </p:nvSpPr>
              <p:spPr>
                <a:xfrm>
                  <a:off x="4493108" y="3239511"/>
                  <a:ext cx="6471" cy="35886"/>
                </a:xfrm>
                <a:custGeom>
                  <a:avLst/>
                  <a:gdLst>
                    <a:gd name="connsiteX0" fmla="*/ 6472 w 6471"/>
                    <a:gd name="connsiteY0" fmla="*/ 35887 h 35886"/>
                    <a:gd name="connsiteX1" fmla="*/ 0 w 6471"/>
                    <a:gd name="connsiteY1" fmla="*/ 35887 h 35886"/>
                    <a:gd name="connsiteX2" fmla="*/ 0 w 6471"/>
                    <a:gd name="connsiteY2" fmla="*/ 0 h 35886"/>
                    <a:gd name="connsiteX3" fmla="*/ 6472 w 6471"/>
                    <a:gd name="connsiteY3" fmla="*/ 0 h 35886"/>
                  </a:gdLst>
                  <a:ahLst/>
                  <a:cxnLst>
                    <a:cxn ang="0">
                      <a:pos x="connsiteX0" y="connsiteY0"/>
                    </a:cxn>
                    <a:cxn ang="0">
                      <a:pos x="connsiteX1" y="connsiteY1"/>
                    </a:cxn>
                    <a:cxn ang="0">
                      <a:pos x="connsiteX2" y="connsiteY2"/>
                    </a:cxn>
                    <a:cxn ang="0">
                      <a:pos x="connsiteX3" y="connsiteY3"/>
                    </a:cxn>
                  </a:cxnLst>
                  <a:rect l="l" t="t" r="r" b="b"/>
                  <a:pathLst>
                    <a:path w="6471" h="35886">
                      <a:moveTo>
                        <a:pt x="6472" y="35887"/>
                      </a:moveTo>
                      <a:lnTo>
                        <a:pt x="0" y="35887"/>
                      </a:lnTo>
                      <a:lnTo>
                        <a:pt x="0" y="0"/>
                      </a:lnTo>
                      <a:lnTo>
                        <a:pt x="6472" y="0"/>
                      </a:lnTo>
                      <a:close/>
                    </a:path>
                  </a:pathLst>
                </a:custGeom>
                <a:solidFill>
                  <a:srgbClr val="FF9085"/>
                </a:solidFill>
                <a:ln w="5879" cap="flat">
                  <a:noFill/>
                  <a:prstDash val="solid"/>
                  <a:miter/>
                </a:ln>
              </p:spPr>
              <p:txBody>
                <a:bodyPr rtlCol="0" anchor="ctr"/>
                <a:lstStyle/>
                <a:p>
                  <a:endParaRPr lang="en-US"/>
                </a:p>
              </p:txBody>
            </p:sp>
            <p:sp>
              <p:nvSpPr>
                <p:cNvPr id="497" name="Graphic 4">
                  <a:extLst>
                    <a:ext uri="{FF2B5EF4-FFF2-40B4-BE49-F238E27FC236}">
                      <a16:creationId xmlns:a16="http://schemas.microsoft.com/office/drawing/2014/main" id="{23320A4C-0337-4272-833E-19A95CB1D4FA}"/>
                    </a:ext>
                  </a:extLst>
                </p:cNvPr>
                <p:cNvSpPr/>
                <p:nvPr/>
              </p:nvSpPr>
              <p:spPr>
                <a:xfrm>
                  <a:off x="4504874" y="3265985"/>
                  <a:ext cx="6471" cy="9412"/>
                </a:xfrm>
                <a:custGeom>
                  <a:avLst/>
                  <a:gdLst>
                    <a:gd name="connsiteX0" fmla="*/ 6472 w 6471"/>
                    <a:gd name="connsiteY0" fmla="*/ 9413 h 9412"/>
                    <a:gd name="connsiteX1" fmla="*/ 0 w 6471"/>
                    <a:gd name="connsiteY1" fmla="*/ 9413 h 9412"/>
                    <a:gd name="connsiteX2" fmla="*/ 0 w 6471"/>
                    <a:gd name="connsiteY2" fmla="*/ 0 h 9412"/>
                    <a:gd name="connsiteX3" fmla="*/ 6472 w 6471"/>
                    <a:gd name="connsiteY3" fmla="*/ 0 h 9412"/>
                  </a:gdLst>
                  <a:ahLst/>
                  <a:cxnLst>
                    <a:cxn ang="0">
                      <a:pos x="connsiteX0" y="connsiteY0"/>
                    </a:cxn>
                    <a:cxn ang="0">
                      <a:pos x="connsiteX1" y="connsiteY1"/>
                    </a:cxn>
                    <a:cxn ang="0">
                      <a:pos x="connsiteX2" y="connsiteY2"/>
                    </a:cxn>
                    <a:cxn ang="0">
                      <a:pos x="connsiteX3" y="connsiteY3"/>
                    </a:cxn>
                  </a:cxnLst>
                  <a:rect l="l" t="t" r="r" b="b"/>
                  <a:pathLst>
                    <a:path w="6471" h="9412">
                      <a:moveTo>
                        <a:pt x="6472" y="9413"/>
                      </a:moveTo>
                      <a:lnTo>
                        <a:pt x="0" y="9413"/>
                      </a:lnTo>
                      <a:lnTo>
                        <a:pt x="0" y="0"/>
                      </a:lnTo>
                      <a:lnTo>
                        <a:pt x="6472" y="0"/>
                      </a:lnTo>
                      <a:close/>
                    </a:path>
                  </a:pathLst>
                </a:custGeom>
                <a:solidFill>
                  <a:srgbClr val="FF9085"/>
                </a:solidFill>
                <a:ln w="5879" cap="flat">
                  <a:noFill/>
                  <a:prstDash val="solid"/>
                  <a:miter/>
                </a:ln>
              </p:spPr>
              <p:txBody>
                <a:bodyPr rtlCol="0" anchor="ctr"/>
                <a:lstStyle/>
                <a:p>
                  <a:endParaRPr lang="en-US"/>
                </a:p>
              </p:txBody>
            </p:sp>
            <p:sp>
              <p:nvSpPr>
                <p:cNvPr id="498" name="Graphic 4">
                  <a:extLst>
                    <a:ext uri="{FF2B5EF4-FFF2-40B4-BE49-F238E27FC236}">
                      <a16:creationId xmlns:a16="http://schemas.microsoft.com/office/drawing/2014/main" id="{7CB9D485-6CB6-464F-93D4-7CC2DF829195}"/>
                    </a:ext>
                  </a:extLst>
                </p:cNvPr>
                <p:cNvSpPr/>
                <p:nvPr/>
              </p:nvSpPr>
              <p:spPr>
                <a:xfrm>
                  <a:off x="4516640" y="3253042"/>
                  <a:ext cx="6471" cy="22355"/>
                </a:xfrm>
                <a:custGeom>
                  <a:avLst/>
                  <a:gdLst>
                    <a:gd name="connsiteX0" fmla="*/ 0 w 6471"/>
                    <a:gd name="connsiteY0" fmla="*/ 0 h 22355"/>
                    <a:gd name="connsiteX1" fmla="*/ 6471 w 6471"/>
                    <a:gd name="connsiteY1" fmla="*/ 0 h 22355"/>
                    <a:gd name="connsiteX2" fmla="*/ 6471 w 6471"/>
                    <a:gd name="connsiteY2" fmla="*/ 22356 h 22355"/>
                    <a:gd name="connsiteX3" fmla="*/ 0 w 6471"/>
                    <a:gd name="connsiteY3" fmla="*/ 22356 h 22355"/>
                  </a:gdLst>
                  <a:ahLst/>
                  <a:cxnLst>
                    <a:cxn ang="0">
                      <a:pos x="connsiteX0" y="connsiteY0"/>
                    </a:cxn>
                    <a:cxn ang="0">
                      <a:pos x="connsiteX1" y="connsiteY1"/>
                    </a:cxn>
                    <a:cxn ang="0">
                      <a:pos x="connsiteX2" y="connsiteY2"/>
                    </a:cxn>
                    <a:cxn ang="0">
                      <a:pos x="connsiteX3" y="connsiteY3"/>
                    </a:cxn>
                  </a:cxnLst>
                  <a:rect l="l" t="t" r="r" b="b"/>
                  <a:pathLst>
                    <a:path w="6471" h="22355">
                      <a:moveTo>
                        <a:pt x="0" y="0"/>
                      </a:moveTo>
                      <a:lnTo>
                        <a:pt x="6471" y="0"/>
                      </a:lnTo>
                      <a:lnTo>
                        <a:pt x="6471" y="22356"/>
                      </a:lnTo>
                      <a:lnTo>
                        <a:pt x="0" y="22356"/>
                      </a:lnTo>
                      <a:close/>
                    </a:path>
                  </a:pathLst>
                </a:custGeom>
                <a:solidFill>
                  <a:srgbClr val="FF9085"/>
                </a:solidFill>
                <a:ln w="5879" cap="flat">
                  <a:noFill/>
                  <a:prstDash val="solid"/>
                  <a:miter/>
                </a:ln>
              </p:spPr>
              <p:txBody>
                <a:bodyPr rtlCol="0" anchor="ctr"/>
                <a:lstStyle/>
                <a:p>
                  <a:endParaRPr lang="en-US"/>
                </a:p>
              </p:txBody>
            </p:sp>
            <p:sp>
              <p:nvSpPr>
                <p:cNvPr id="499" name="Graphic 4">
                  <a:extLst>
                    <a:ext uri="{FF2B5EF4-FFF2-40B4-BE49-F238E27FC236}">
                      <a16:creationId xmlns:a16="http://schemas.microsoft.com/office/drawing/2014/main" id="{E0D76D39-EAD5-4AD9-8194-742DE923F944}"/>
                    </a:ext>
                  </a:extLst>
                </p:cNvPr>
                <p:cNvSpPr/>
                <p:nvPr/>
              </p:nvSpPr>
              <p:spPr>
                <a:xfrm>
                  <a:off x="4528407" y="3243041"/>
                  <a:ext cx="6471" cy="32356"/>
                </a:xfrm>
                <a:custGeom>
                  <a:avLst/>
                  <a:gdLst>
                    <a:gd name="connsiteX0" fmla="*/ 0 w 6471"/>
                    <a:gd name="connsiteY0" fmla="*/ 0 h 32356"/>
                    <a:gd name="connsiteX1" fmla="*/ 6471 w 6471"/>
                    <a:gd name="connsiteY1" fmla="*/ 0 h 32356"/>
                    <a:gd name="connsiteX2" fmla="*/ 6471 w 6471"/>
                    <a:gd name="connsiteY2" fmla="*/ 32357 h 32356"/>
                    <a:gd name="connsiteX3" fmla="*/ 0 w 6471"/>
                    <a:gd name="connsiteY3" fmla="*/ 32357 h 32356"/>
                  </a:gdLst>
                  <a:ahLst/>
                  <a:cxnLst>
                    <a:cxn ang="0">
                      <a:pos x="connsiteX0" y="connsiteY0"/>
                    </a:cxn>
                    <a:cxn ang="0">
                      <a:pos x="connsiteX1" y="connsiteY1"/>
                    </a:cxn>
                    <a:cxn ang="0">
                      <a:pos x="connsiteX2" y="connsiteY2"/>
                    </a:cxn>
                    <a:cxn ang="0">
                      <a:pos x="connsiteX3" y="connsiteY3"/>
                    </a:cxn>
                  </a:cxnLst>
                  <a:rect l="l" t="t" r="r" b="b"/>
                  <a:pathLst>
                    <a:path w="6471" h="32356">
                      <a:moveTo>
                        <a:pt x="0" y="0"/>
                      </a:moveTo>
                      <a:lnTo>
                        <a:pt x="6471" y="0"/>
                      </a:lnTo>
                      <a:lnTo>
                        <a:pt x="6471" y="32357"/>
                      </a:lnTo>
                      <a:lnTo>
                        <a:pt x="0" y="32357"/>
                      </a:lnTo>
                      <a:close/>
                    </a:path>
                  </a:pathLst>
                </a:custGeom>
                <a:solidFill>
                  <a:srgbClr val="FF9085"/>
                </a:solidFill>
                <a:ln w="5879" cap="flat">
                  <a:noFill/>
                  <a:prstDash val="solid"/>
                  <a:miter/>
                </a:ln>
              </p:spPr>
              <p:txBody>
                <a:bodyPr rtlCol="0" anchor="ctr"/>
                <a:lstStyle/>
                <a:p>
                  <a:endParaRPr lang="en-US"/>
                </a:p>
              </p:txBody>
            </p:sp>
            <p:sp>
              <p:nvSpPr>
                <p:cNvPr id="500" name="Graphic 4">
                  <a:extLst>
                    <a:ext uri="{FF2B5EF4-FFF2-40B4-BE49-F238E27FC236}">
                      <a16:creationId xmlns:a16="http://schemas.microsoft.com/office/drawing/2014/main" id="{FD233E20-9616-434F-9D7B-7FC8AD965009}"/>
                    </a:ext>
                  </a:extLst>
                </p:cNvPr>
                <p:cNvSpPr/>
                <p:nvPr/>
              </p:nvSpPr>
              <p:spPr>
                <a:xfrm>
                  <a:off x="4539584" y="3251866"/>
                  <a:ext cx="6471" cy="23532"/>
                </a:xfrm>
                <a:custGeom>
                  <a:avLst/>
                  <a:gdLst>
                    <a:gd name="connsiteX0" fmla="*/ 0 w 6471"/>
                    <a:gd name="connsiteY0" fmla="*/ 0 h 23532"/>
                    <a:gd name="connsiteX1" fmla="*/ 6471 w 6471"/>
                    <a:gd name="connsiteY1" fmla="*/ 0 h 23532"/>
                    <a:gd name="connsiteX2" fmla="*/ 6471 w 6471"/>
                    <a:gd name="connsiteY2" fmla="*/ 23532 h 23532"/>
                    <a:gd name="connsiteX3" fmla="*/ 0 w 6471"/>
                    <a:gd name="connsiteY3" fmla="*/ 23532 h 23532"/>
                  </a:gdLst>
                  <a:ahLst/>
                  <a:cxnLst>
                    <a:cxn ang="0">
                      <a:pos x="connsiteX0" y="connsiteY0"/>
                    </a:cxn>
                    <a:cxn ang="0">
                      <a:pos x="connsiteX1" y="connsiteY1"/>
                    </a:cxn>
                    <a:cxn ang="0">
                      <a:pos x="connsiteX2" y="connsiteY2"/>
                    </a:cxn>
                    <a:cxn ang="0">
                      <a:pos x="connsiteX3" y="connsiteY3"/>
                    </a:cxn>
                  </a:cxnLst>
                  <a:rect l="l" t="t" r="r" b="b"/>
                  <a:pathLst>
                    <a:path w="6471" h="23532">
                      <a:moveTo>
                        <a:pt x="0" y="0"/>
                      </a:moveTo>
                      <a:lnTo>
                        <a:pt x="6471" y="0"/>
                      </a:lnTo>
                      <a:lnTo>
                        <a:pt x="6471" y="23532"/>
                      </a:lnTo>
                      <a:lnTo>
                        <a:pt x="0" y="23532"/>
                      </a:lnTo>
                      <a:close/>
                    </a:path>
                  </a:pathLst>
                </a:custGeom>
                <a:solidFill>
                  <a:srgbClr val="FF9085"/>
                </a:solidFill>
                <a:ln w="5879" cap="flat">
                  <a:noFill/>
                  <a:prstDash val="solid"/>
                  <a:miter/>
                </a:ln>
              </p:spPr>
              <p:txBody>
                <a:bodyPr rtlCol="0" anchor="ctr"/>
                <a:lstStyle/>
                <a:p>
                  <a:endParaRPr lang="en-US"/>
                </a:p>
              </p:txBody>
            </p:sp>
            <p:sp>
              <p:nvSpPr>
                <p:cNvPr id="501" name="Graphic 4">
                  <a:extLst>
                    <a:ext uri="{FF2B5EF4-FFF2-40B4-BE49-F238E27FC236}">
                      <a16:creationId xmlns:a16="http://schemas.microsoft.com/office/drawing/2014/main" id="{5615D6AC-598D-417E-9176-59462D713B3B}"/>
                    </a:ext>
                  </a:extLst>
                </p:cNvPr>
                <p:cNvSpPr/>
                <p:nvPr/>
              </p:nvSpPr>
              <p:spPr>
                <a:xfrm>
                  <a:off x="4551351" y="3238923"/>
                  <a:ext cx="6471" cy="36475"/>
                </a:xfrm>
                <a:custGeom>
                  <a:avLst/>
                  <a:gdLst>
                    <a:gd name="connsiteX0" fmla="*/ 6471 w 6471"/>
                    <a:gd name="connsiteY0" fmla="*/ 36475 h 36475"/>
                    <a:gd name="connsiteX1" fmla="*/ 0 w 6471"/>
                    <a:gd name="connsiteY1" fmla="*/ 36475 h 36475"/>
                    <a:gd name="connsiteX2" fmla="*/ 0 w 6471"/>
                    <a:gd name="connsiteY2" fmla="*/ 0 h 36475"/>
                    <a:gd name="connsiteX3" fmla="*/ 6471 w 6471"/>
                    <a:gd name="connsiteY3" fmla="*/ 0 h 36475"/>
                  </a:gdLst>
                  <a:ahLst/>
                  <a:cxnLst>
                    <a:cxn ang="0">
                      <a:pos x="connsiteX0" y="connsiteY0"/>
                    </a:cxn>
                    <a:cxn ang="0">
                      <a:pos x="connsiteX1" y="connsiteY1"/>
                    </a:cxn>
                    <a:cxn ang="0">
                      <a:pos x="connsiteX2" y="connsiteY2"/>
                    </a:cxn>
                    <a:cxn ang="0">
                      <a:pos x="connsiteX3" y="connsiteY3"/>
                    </a:cxn>
                  </a:cxnLst>
                  <a:rect l="l" t="t" r="r" b="b"/>
                  <a:pathLst>
                    <a:path w="6471" h="36475">
                      <a:moveTo>
                        <a:pt x="6471" y="36475"/>
                      </a:moveTo>
                      <a:lnTo>
                        <a:pt x="0" y="36475"/>
                      </a:lnTo>
                      <a:lnTo>
                        <a:pt x="0" y="0"/>
                      </a:lnTo>
                      <a:lnTo>
                        <a:pt x="6471" y="0"/>
                      </a:lnTo>
                      <a:close/>
                    </a:path>
                  </a:pathLst>
                </a:custGeom>
                <a:solidFill>
                  <a:srgbClr val="FF9085"/>
                </a:solidFill>
                <a:ln w="5879" cap="flat">
                  <a:noFill/>
                  <a:prstDash val="solid"/>
                  <a:miter/>
                </a:ln>
              </p:spPr>
              <p:txBody>
                <a:bodyPr rtlCol="0" anchor="ctr"/>
                <a:lstStyle/>
                <a:p>
                  <a:endParaRPr lang="en-US"/>
                </a:p>
              </p:txBody>
            </p:sp>
            <p:sp>
              <p:nvSpPr>
                <p:cNvPr id="502" name="Graphic 4">
                  <a:extLst>
                    <a:ext uri="{FF2B5EF4-FFF2-40B4-BE49-F238E27FC236}">
                      <a16:creationId xmlns:a16="http://schemas.microsoft.com/office/drawing/2014/main" id="{6DD70E7C-B420-4F0C-865A-8BFFEB94A03A}"/>
                    </a:ext>
                  </a:extLst>
                </p:cNvPr>
                <p:cNvSpPr/>
                <p:nvPr/>
              </p:nvSpPr>
              <p:spPr>
                <a:xfrm>
                  <a:off x="4563117" y="3234805"/>
                  <a:ext cx="6471" cy="40593"/>
                </a:xfrm>
                <a:custGeom>
                  <a:avLst/>
                  <a:gdLst>
                    <a:gd name="connsiteX0" fmla="*/ 6471 w 6471"/>
                    <a:gd name="connsiteY0" fmla="*/ 40593 h 40593"/>
                    <a:gd name="connsiteX1" fmla="*/ 0 w 6471"/>
                    <a:gd name="connsiteY1" fmla="*/ 40593 h 40593"/>
                    <a:gd name="connsiteX2" fmla="*/ 0 w 6471"/>
                    <a:gd name="connsiteY2" fmla="*/ 0 h 40593"/>
                    <a:gd name="connsiteX3" fmla="*/ 6471 w 6471"/>
                    <a:gd name="connsiteY3" fmla="*/ 0 h 40593"/>
                  </a:gdLst>
                  <a:ahLst/>
                  <a:cxnLst>
                    <a:cxn ang="0">
                      <a:pos x="connsiteX0" y="connsiteY0"/>
                    </a:cxn>
                    <a:cxn ang="0">
                      <a:pos x="connsiteX1" y="connsiteY1"/>
                    </a:cxn>
                    <a:cxn ang="0">
                      <a:pos x="connsiteX2" y="connsiteY2"/>
                    </a:cxn>
                    <a:cxn ang="0">
                      <a:pos x="connsiteX3" y="connsiteY3"/>
                    </a:cxn>
                  </a:cxnLst>
                  <a:rect l="l" t="t" r="r" b="b"/>
                  <a:pathLst>
                    <a:path w="6471" h="40593">
                      <a:moveTo>
                        <a:pt x="6471" y="40593"/>
                      </a:moveTo>
                      <a:lnTo>
                        <a:pt x="0" y="40593"/>
                      </a:lnTo>
                      <a:lnTo>
                        <a:pt x="0" y="0"/>
                      </a:lnTo>
                      <a:lnTo>
                        <a:pt x="6471" y="0"/>
                      </a:lnTo>
                      <a:close/>
                    </a:path>
                  </a:pathLst>
                </a:custGeom>
                <a:solidFill>
                  <a:srgbClr val="FF9085"/>
                </a:solidFill>
                <a:ln w="5879" cap="flat">
                  <a:noFill/>
                  <a:prstDash val="solid"/>
                  <a:miter/>
                </a:ln>
              </p:spPr>
              <p:txBody>
                <a:bodyPr rtlCol="0" anchor="ctr"/>
                <a:lstStyle/>
                <a:p>
                  <a:endParaRPr lang="en-US"/>
                </a:p>
              </p:txBody>
            </p:sp>
          </p:grpSp>
        </p:grpSp>
        <p:grpSp>
          <p:nvGrpSpPr>
            <p:cNvPr id="503" name="Graphic 4">
              <a:extLst>
                <a:ext uri="{FF2B5EF4-FFF2-40B4-BE49-F238E27FC236}">
                  <a16:creationId xmlns:a16="http://schemas.microsoft.com/office/drawing/2014/main" id="{6A920BE0-427A-49C1-9928-0AF6BA47A6DB}"/>
                </a:ext>
              </a:extLst>
            </p:cNvPr>
            <p:cNvGrpSpPr/>
            <p:nvPr/>
          </p:nvGrpSpPr>
          <p:grpSpPr>
            <a:xfrm>
              <a:off x="4261904" y="3298930"/>
              <a:ext cx="339453" cy="85892"/>
              <a:chOff x="4261904" y="3298930"/>
              <a:chExt cx="339453" cy="85892"/>
            </a:xfrm>
          </p:grpSpPr>
          <p:sp>
            <p:nvSpPr>
              <p:cNvPr id="504" name="Graphic 4">
                <a:extLst>
                  <a:ext uri="{FF2B5EF4-FFF2-40B4-BE49-F238E27FC236}">
                    <a16:creationId xmlns:a16="http://schemas.microsoft.com/office/drawing/2014/main" id="{50FFC076-EEB1-415D-A041-3A94A2C6D020}"/>
                  </a:ext>
                </a:extLst>
              </p:cNvPr>
              <p:cNvSpPr/>
              <p:nvPr/>
            </p:nvSpPr>
            <p:spPr>
              <a:xfrm>
                <a:off x="4261904" y="3298930"/>
                <a:ext cx="339453" cy="85892"/>
              </a:xfrm>
              <a:custGeom>
                <a:avLst/>
                <a:gdLst>
                  <a:gd name="connsiteX0" fmla="*/ 0 w 339453"/>
                  <a:gd name="connsiteY0" fmla="*/ 71185 h 85892"/>
                  <a:gd name="connsiteX1" fmla="*/ 0 w 339453"/>
                  <a:gd name="connsiteY1" fmla="*/ 17061 h 85892"/>
                  <a:gd name="connsiteX2" fmla="*/ 17061 w 339453"/>
                  <a:gd name="connsiteY2" fmla="*/ 1765 h 85892"/>
                  <a:gd name="connsiteX3" fmla="*/ 323569 w 339453"/>
                  <a:gd name="connsiteY3" fmla="*/ 0 h 85892"/>
                  <a:gd name="connsiteX4" fmla="*/ 339453 w 339453"/>
                  <a:gd name="connsiteY4" fmla="*/ 14119 h 85892"/>
                  <a:gd name="connsiteX5" fmla="*/ 339453 w 339453"/>
                  <a:gd name="connsiteY5" fmla="*/ 65890 h 85892"/>
                  <a:gd name="connsiteX6" fmla="*/ 323569 w 339453"/>
                  <a:gd name="connsiteY6" fmla="*/ 80598 h 85892"/>
                  <a:gd name="connsiteX7" fmla="*/ 17061 w 339453"/>
                  <a:gd name="connsiteY7" fmla="*/ 85893 h 85892"/>
                  <a:gd name="connsiteX8" fmla="*/ 0 w 339453"/>
                  <a:gd name="connsiteY8" fmla="*/ 71185 h 85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9453" h="85892">
                    <a:moveTo>
                      <a:pt x="0" y="71185"/>
                    </a:moveTo>
                    <a:lnTo>
                      <a:pt x="0" y="17061"/>
                    </a:lnTo>
                    <a:cubicBezTo>
                      <a:pt x="0" y="8825"/>
                      <a:pt x="7648" y="1765"/>
                      <a:pt x="17061" y="1765"/>
                    </a:cubicBezTo>
                    <a:lnTo>
                      <a:pt x="323569" y="0"/>
                    </a:lnTo>
                    <a:cubicBezTo>
                      <a:pt x="332393" y="0"/>
                      <a:pt x="339453" y="6471"/>
                      <a:pt x="339453" y="14119"/>
                    </a:cubicBezTo>
                    <a:lnTo>
                      <a:pt x="339453" y="65890"/>
                    </a:lnTo>
                    <a:cubicBezTo>
                      <a:pt x="339453" y="73538"/>
                      <a:pt x="332393" y="80598"/>
                      <a:pt x="323569" y="80598"/>
                    </a:cubicBezTo>
                    <a:lnTo>
                      <a:pt x="17061" y="85893"/>
                    </a:lnTo>
                    <a:cubicBezTo>
                      <a:pt x="7648" y="85893"/>
                      <a:pt x="0" y="79421"/>
                      <a:pt x="0" y="71185"/>
                    </a:cubicBezTo>
                    <a:close/>
                  </a:path>
                </a:pathLst>
              </a:custGeom>
              <a:solidFill>
                <a:srgbClr val="AA80F9">
                  <a:alpha val="74000"/>
                </a:srgbClr>
              </a:solidFill>
              <a:ln w="5879" cap="flat">
                <a:noFill/>
                <a:prstDash val="solid"/>
                <a:miter/>
              </a:ln>
            </p:spPr>
            <p:txBody>
              <a:bodyPr rtlCol="0" anchor="ctr"/>
              <a:lstStyle/>
              <a:p>
                <a:endParaRPr lang="en-US"/>
              </a:p>
            </p:txBody>
          </p:sp>
          <p:sp>
            <p:nvSpPr>
              <p:cNvPr id="505" name="Graphic 4">
                <a:extLst>
                  <a:ext uri="{FF2B5EF4-FFF2-40B4-BE49-F238E27FC236}">
                    <a16:creationId xmlns:a16="http://schemas.microsoft.com/office/drawing/2014/main" id="{6246ED07-F406-4E10-AEDE-984B7BDF4904}"/>
                  </a:ext>
                </a:extLst>
              </p:cNvPr>
              <p:cNvSpPr/>
              <p:nvPr/>
            </p:nvSpPr>
            <p:spPr>
              <a:xfrm>
                <a:off x="4278376" y="3313638"/>
                <a:ext cx="15296" cy="14119"/>
              </a:xfrm>
              <a:custGeom>
                <a:avLst/>
                <a:gdLst>
                  <a:gd name="connsiteX0" fmla="*/ 15296 w 15296"/>
                  <a:gd name="connsiteY0" fmla="*/ 7060 h 14119"/>
                  <a:gd name="connsiteX1" fmla="*/ 7648 w 15296"/>
                  <a:gd name="connsiteY1" fmla="*/ 14119 h 14119"/>
                  <a:gd name="connsiteX2" fmla="*/ 0 w 15296"/>
                  <a:gd name="connsiteY2" fmla="*/ 7060 h 14119"/>
                  <a:gd name="connsiteX3" fmla="*/ 7648 w 15296"/>
                  <a:gd name="connsiteY3" fmla="*/ 0 h 14119"/>
                  <a:gd name="connsiteX4" fmla="*/ 15296 w 15296"/>
                  <a:gd name="connsiteY4" fmla="*/ 7060 h 14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96" h="14119">
                    <a:moveTo>
                      <a:pt x="15296" y="7060"/>
                    </a:moveTo>
                    <a:cubicBezTo>
                      <a:pt x="15296" y="10589"/>
                      <a:pt x="11766" y="14119"/>
                      <a:pt x="7648" y="14119"/>
                    </a:cubicBezTo>
                    <a:cubicBezTo>
                      <a:pt x="3530" y="14119"/>
                      <a:pt x="0" y="11178"/>
                      <a:pt x="0" y="7060"/>
                    </a:cubicBezTo>
                    <a:cubicBezTo>
                      <a:pt x="0" y="3530"/>
                      <a:pt x="3530" y="0"/>
                      <a:pt x="7648" y="0"/>
                    </a:cubicBezTo>
                    <a:cubicBezTo>
                      <a:pt x="11766" y="0"/>
                      <a:pt x="15296" y="3530"/>
                      <a:pt x="15296" y="7060"/>
                    </a:cubicBezTo>
                    <a:close/>
                  </a:path>
                </a:pathLst>
              </a:custGeom>
              <a:solidFill>
                <a:srgbClr val="FFFFFF">
                  <a:alpha val="40000"/>
                </a:srgbClr>
              </a:solidFill>
              <a:ln w="5879" cap="flat">
                <a:noFill/>
                <a:prstDash val="solid"/>
                <a:miter/>
              </a:ln>
            </p:spPr>
            <p:txBody>
              <a:bodyPr rtlCol="0" anchor="ctr"/>
              <a:lstStyle/>
              <a:p>
                <a:endParaRPr lang="en-US"/>
              </a:p>
            </p:txBody>
          </p:sp>
          <p:sp>
            <p:nvSpPr>
              <p:cNvPr id="506" name="Graphic 4">
                <a:extLst>
                  <a:ext uri="{FF2B5EF4-FFF2-40B4-BE49-F238E27FC236}">
                    <a16:creationId xmlns:a16="http://schemas.microsoft.com/office/drawing/2014/main" id="{AAE3710F-2499-4271-A40A-6488CA18C4C5}"/>
                  </a:ext>
                </a:extLst>
              </p:cNvPr>
              <p:cNvSpPr/>
              <p:nvPr/>
            </p:nvSpPr>
            <p:spPr>
              <a:xfrm>
                <a:off x="4303085" y="3313638"/>
                <a:ext cx="15295" cy="14119"/>
              </a:xfrm>
              <a:custGeom>
                <a:avLst/>
                <a:gdLst>
                  <a:gd name="connsiteX0" fmla="*/ 15296 w 15295"/>
                  <a:gd name="connsiteY0" fmla="*/ 7060 h 14119"/>
                  <a:gd name="connsiteX1" fmla="*/ 7648 w 15295"/>
                  <a:gd name="connsiteY1" fmla="*/ 14119 h 14119"/>
                  <a:gd name="connsiteX2" fmla="*/ 0 w 15295"/>
                  <a:gd name="connsiteY2" fmla="*/ 7060 h 14119"/>
                  <a:gd name="connsiteX3" fmla="*/ 7648 w 15295"/>
                  <a:gd name="connsiteY3" fmla="*/ 0 h 14119"/>
                  <a:gd name="connsiteX4" fmla="*/ 15296 w 15295"/>
                  <a:gd name="connsiteY4" fmla="*/ 7060 h 14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95" h="14119">
                    <a:moveTo>
                      <a:pt x="15296" y="7060"/>
                    </a:moveTo>
                    <a:cubicBezTo>
                      <a:pt x="15296" y="10589"/>
                      <a:pt x="11766" y="14119"/>
                      <a:pt x="7648" y="14119"/>
                    </a:cubicBezTo>
                    <a:cubicBezTo>
                      <a:pt x="3530" y="14119"/>
                      <a:pt x="0" y="11178"/>
                      <a:pt x="0" y="7060"/>
                    </a:cubicBezTo>
                    <a:cubicBezTo>
                      <a:pt x="0" y="2942"/>
                      <a:pt x="3530" y="0"/>
                      <a:pt x="7648" y="0"/>
                    </a:cubicBezTo>
                    <a:cubicBezTo>
                      <a:pt x="11766" y="0"/>
                      <a:pt x="15296" y="2942"/>
                      <a:pt x="15296" y="7060"/>
                    </a:cubicBezTo>
                    <a:close/>
                  </a:path>
                </a:pathLst>
              </a:custGeom>
              <a:solidFill>
                <a:srgbClr val="FFFFFF">
                  <a:alpha val="40000"/>
                </a:srgbClr>
              </a:solidFill>
              <a:ln w="5879" cap="flat">
                <a:noFill/>
                <a:prstDash val="solid"/>
                <a:miter/>
              </a:ln>
            </p:spPr>
            <p:txBody>
              <a:bodyPr rtlCol="0" anchor="ctr"/>
              <a:lstStyle/>
              <a:p>
                <a:endParaRPr lang="en-US"/>
              </a:p>
            </p:txBody>
          </p:sp>
          <p:sp>
            <p:nvSpPr>
              <p:cNvPr id="507" name="Graphic 4">
                <a:extLst>
                  <a:ext uri="{FF2B5EF4-FFF2-40B4-BE49-F238E27FC236}">
                    <a16:creationId xmlns:a16="http://schemas.microsoft.com/office/drawing/2014/main" id="{D268DA23-C88D-4FED-95F8-8FC4C7E84757}"/>
                  </a:ext>
                </a:extLst>
              </p:cNvPr>
              <p:cNvSpPr/>
              <p:nvPr/>
            </p:nvSpPr>
            <p:spPr>
              <a:xfrm>
                <a:off x="4328382" y="3313050"/>
                <a:ext cx="15296" cy="14119"/>
              </a:xfrm>
              <a:custGeom>
                <a:avLst/>
                <a:gdLst>
                  <a:gd name="connsiteX0" fmla="*/ 15296 w 15296"/>
                  <a:gd name="connsiteY0" fmla="*/ 7060 h 14119"/>
                  <a:gd name="connsiteX1" fmla="*/ 7648 w 15296"/>
                  <a:gd name="connsiteY1" fmla="*/ 14119 h 14119"/>
                  <a:gd name="connsiteX2" fmla="*/ 0 w 15296"/>
                  <a:gd name="connsiteY2" fmla="*/ 7060 h 14119"/>
                  <a:gd name="connsiteX3" fmla="*/ 7648 w 15296"/>
                  <a:gd name="connsiteY3" fmla="*/ 0 h 14119"/>
                  <a:gd name="connsiteX4" fmla="*/ 15296 w 15296"/>
                  <a:gd name="connsiteY4" fmla="*/ 7060 h 14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96" h="14119">
                    <a:moveTo>
                      <a:pt x="15296" y="7060"/>
                    </a:moveTo>
                    <a:cubicBezTo>
                      <a:pt x="15296" y="10589"/>
                      <a:pt x="11766" y="14119"/>
                      <a:pt x="7648" y="14119"/>
                    </a:cubicBezTo>
                    <a:cubicBezTo>
                      <a:pt x="3530" y="14119"/>
                      <a:pt x="0" y="11178"/>
                      <a:pt x="0" y="7060"/>
                    </a:cubicBezTo>
                    <a:cubicBezTo>
                      <a:pt x="0" y="3530"/>
                      <a:pt x="3530" y="0"/>
                      <a:pt x="7648" y="0"/>
                    </a:cubicBezTo>
                    <a:cubicBezTo>
                      <a:pt x="11766" y="588"/>
                      <a:pt x="15296" y="3530"/>
                      <a:pt x="15296" y="7060"/>
                    </a:cubicBezTo>
                    <a:close/>
                  </a:path>
                </a:pathLst>
              </a:custGeom>
              <a:solidFill>
                <a:srgbClr val="FFFFFF">
                  <a:alpha val="40000"/>
                </a:srgbClr>
              </a:solidFill>
              <a:ln w="5879" cap="flat">
                <a:noFill/>
                <a:prstDash val="solid"/>
                <a:miter/>
              </a:ln>
            </p:spPr>
            <p:txBody>
              <a:bodyPr rtlCol="0" anchor="ctr"/>
              <a:lstStyle/>
              <a:p>
                <a:endParaRPr lang="en-US"/>
              </a:p>
            </p:txBody>
          </p:sp>
          <p:sp>
            <p:nvSpPr>
              <p:cNvPr id="508" name="Graphic 4">
                <a:extLst>
                  <a:ext uri="{FF2B5EF4-FFF2-40B4-BE49-F238E27FC236}">
                    <a16:creationId xmlns:a16="http://schemas.microsoft.com/office/drawing/2014/main" id="{E3D898F0-4DFE-4809-8BA0-6C700EEE7B24}"/>
                  </a:ext>
                </a:extLst>
              </p:cNvPr>
              <p:cNvSpPr/>
              <p:nvPr/>
            </p:nvSpPr>
            <p:spPr>
              <a:xfrm>
                <a:off x="4358974" y="3311285"/>
                <a:ext cx="224733" cy="58830"/>
              </a:xfrm>
              <a:custGeom>
                <a:avLst/>
                <a:gdLst>
                  <a:gd name="connsiteX0" fmla="*/ 224733 w 224733"/>
                  <a:gd name="connsiteY0" fmla="*/ 55301 h 58830"/>
                  <a:gd name="connsiteX1" fmla="*/ 0 w 224733"/>
                  <a:gd name="connsiteY1" fmla="*/ 58831 h 58830"/>
                  <a:gd name="connsiteX2" fmla="*/ 0 w 224733"/>
                  <a:gd name="connsiteY2" fmla="*/ 1765 h 58830"/>
                  <a:gd name="connsiteX3" fmla="*/ 224733 w 224733"/>
                  <a:gd name="connsiteY3" fmla="*/ 0 h 58830"/>
                </a:gdLst>
                <a:ahLst/>
                <a:cxnLst>
                  <a:cxn ang="0">
                    <a:pos x="connsiteX0" y="connsiteY0"/>
                  </a:cxn>
                  <a:cxn ang="0">
                    <a:pos x="connsiteX1" y="connsiteY1"/>
                  </a:cxn>
                  <a:cxn ang="0">
                    <a:pos x="connsiteX2" y="connsiteY2"/>
                  </a:cxn>
                  <a:cxn ang="0">
                    <a:pos x="connsiteX3" y="connsiteY3"/>
                  </a:cxn>
                </a:cxnLst>
                <a:rect l="l" t="t" r="r" b="b"/>
                <a:pathLst>
                  <a:path w="224733" h="58830">
                    <a:moveTo>
                      <a:pt x="224733" y="55301"/>
                    </a:moveTo>
                    <a:lnTo>
                      <a:pt x="0" y="58831"/>
                    </a:lnTo>
                    <a:lnTo>
                      <a:pt x="0" y="1765"/>
                    </a:lnTo>
                    <a:lnTo>
                      <a:pt x="224733" y="0"/>
                    </a:lnTo>
                    <a:close/>
                  </a:path>
                </a:pathLst>
              </a:custGeom>
              <a:solidFill>
                <a:srgbClr val="444B8C"/>
              </a:solidFill>
              <a:ln w="5879" cap="flat">
                <a:noFill/>
                <a:prstDash val="solid"/>
                <a:miter/>
              </a:ln>
            </p:spPr>
            <p:txBody>
              <a:bodyPr rtlCol="0" anchor="ctr"/>
              <a:lstStyle/>
              <a:p>
                <a:endParaRPr lang="en-US"/>
              </a:p>
            </p:txBody>
          </p:sp>
          <p:grpSp>
            <p:nvGrpSpPr>
              <p:cNvPr id="509" name="Graphic 4">
                <a:extLst>
                  <a:ext uri="{FF2B5EF4-FFF2-40B4-BE49-F238E27FC236}">
                    <a16:creationId xmlns:a16="http://schemas.microsoft.com/office/drawing/2014/main" id="{5D36996B-7BB7-4729-A543-DE5336B1C493}"/>
                  </a:ext>
                </a:extLst>
              </p:cNvPr>
              <p:cNvGrpSpPr/>
              <p:nvPr/>
            </p:nvGrpSpPr>
            <p:grpSpPr>
              <a:xfrm>
                <a:off x="4374270" y="3318345"/>
                <a:ext cx="195317" cy="47652"/>
                <a:chOff x="4374270" y="3318345"/>
                <a:chExt cx="195317" cy="47652"/>
              </a:xfrm>
              <a:solidFill>
                <a:srgbClr val="FFFFFF"/>
              </a:solidFill>
            </p:grpSpPr>
            <p:sp>
              <p:nvSpPr>
                <p:cNvPr id="510" name="Graphic 4">
                  <a:extLst>
                    <a:ext uri="{FF2B5EF4-FFF2-40B4-BE49-F238E27FC236}">
                      <a16:creationId xmlns:a16="http://schemas.microsoft.com/office/drawing/2014/main" id="{C83B0934-B24A-4A3D-9ED8-397AB3B3E698}"/>
                    </a:ext>
                  </a:extLst>
                </p:cNvPr>
                <p:cNvSpPr/>
                <p:nvPr/>
              </p:nvSpPr>
              <p:spPr>
                <a:xfrm>
                  <a:off x="4374270" y="3320109"/>
                  <a:ext cx="6471" cy="45888"/>
                </a:xfrm>
                <a:custGeom>
                  <a:avLst/>
                  <a:gdLst>
                    <a:gd name="connsiteX0" fmla="*/ 6472 w 6471"/>
                    <a:gd name="connsiteY0" fmla="*/ 45888 h 45888"/>
                    <a:gd name="connsiteX1" fmla="*/ 0 w 6471"/>
                    <a:gd name="connsiteY1" fmla="*/ 45888 h 45888"/>
                    <a:gd name="connsiteX2" fmla="*/ 0 w 6471"/>
                    <a:gd name="connsiteY2" fmla="*/ 0 h 45888"/>
                    <a:gd name="connsiteX3" fmla="*/ 6472 w 6471"/>
                    <a:gd name="connsiteY3" fmla="*/ 0 h 45888"/>
                  </a:gdLst>
                  <a:ahLst/>
                  <a:cxnLst>
                    <a:cxn ang="0">
                      <a:pos x="connsiteX0" y="connsiteY0"/>
                    </a:cxn>
                    <a:cxn ang="0">
                      <a:pos x="connsiteX1" y="connsiteY1"/>
                    </a:cxn>
                    <a:cxn ang="0">
                      <a:pos x="connsiteX2" y="connsiteY2"/>
                    </a:cxn>
                    <a:cxn ang="0">
                      <a:pos x="connsiteX3" y="connsiteY3"/>
                    </a:cxn>
                  </a:cxnLst>
                  <a:rect l="l" t="t" r="r" b="b"/>
                  <a:pathLst>
                    <a:path w="6471" h="45888">
                      <a:moveTo>
                        <a:pt x="6472" y="45888"/>
                      </a:moveTo>
                      <a:lnTo>
                        <a:pt x="0" y="45888"/>
                      </a:lnTo>
                      <a:lnTo>
                        <a:pt x="0" y="0"/>
                      </a:lnTo>
                      <a:lnTo>
                        <a:pt x="6472" y="0"/>
                      </a:lnTo>
                      <a:close/>
                    </a:path>
                  </a:pathLst>
                </a:custGeom>
                <a:solidFill>
                  <a:srgbClr val="FFFFFF"/>
                </a:solidFill>
                <a:ln w="5879" cap="flat">
                  <a:noFill/>
                  <a:prstDash val="solid"/>
                  <a:miter/>
                </a:ln>
              </p:spPr>
              <p:txBody>
                <a:bodyPr rtlCol="0" anchor="ctr"/>
                <a:lstStyle/>
                <a:p>
                  <a:endParaRPr lang="en-US"/>
                </a:p>
              </p:txBody>
            </p:sp>
            <p:sp>
              <p:nvSpPr>
                <p:cNvPr id="511" name="Graphic 4">
                  <a:extLst>
                    <a:ext uri="{FF2B5EF4-FFF2-40B4-BE49-F238E27FC236}">
                      <a16:creationId xmlns:a16="http://schemas.microsoft.com/office/drawing/2014/main" id="{CECB56C8-5536-4731-87AB-3E8B05AD6D20}"/>
                    </a:ext>
                  </a:extLst>
                </p:cNvPr>
                <p:cNvSpPr/>
                <p:nvPr/>
              </p:nvSpPr>
              <p:spPr>
                <a:xfrm>
                  <a:off x="4386036" y="3320109"/>
                  <a:ext cx="7059" cy="45299"/>
                </a:xfrm>
                <a:custGeom>
                  <a:avLst/>
                  <a:gdLst>
                    <a:gd name="connsiteX0" fmla="*/ 7060 w 7059"/>
                    <a:gd name="connsiteY0" fmla="*/ 45300 h 45299"/>
                    <a:gd name="connsiteX1" fmla="*/ 0 w 7059"/>
                    <a:gd name="connsiteY1" fmla="*/ 45300 h 45299"/>
                    <a:gd name="connsiteX2" fmla="*/ 0 w 7059"/>
                    <a:gd name="connsiteY2" fmla="*/ 0 h 45299"/>
                    <a:gd name="connsiteX3" fmla="*/ 7060 w 7059"/>
                    <a:gd name="connsiteY3" fmla="*/ 0 h 45299"/>
                  </a:gdLst>
                  <a:ahLst/>
                  <a:cxnLst>
                    <a:cxn ang="0">
                      <a:pos x="connsiteX0" y="connsiteY0"/>
                    </a:cxn>
                    <a:cxn ang="0">
                      <a:pos x="connsiteX1" y="connsiteY1"/>
                    </a:cxn>
                    <a:cxn ang="0">
                      <a:pos x="connsiteX2" y="connsiteY2"/>
                    </a:cxn>
                    <a:cxn ang="0">
                      <a:pos x="connsiteX3" y="connsiteY3"/>
                    </a:cxn>
                  </a:cxnLst>
                  <a:rect l="l" t="t" r="r" b="b"/>
                  <a:pathLst>
                    <a:path w="7059" h="45299">
                      <a:moveTo>
                        <a:pt x="7060" y="45300"/>
                      </a:moveTo>
                      <a:lnTo>
                        <a:pt x="0" y="45300"/>
                      </a:lnTo>
                      <a:lnTo>
                        <a:pt x="0" y="0"/>
                      </a:lnTo>
                      <a:lnTo>
                        <a:pt x="7060" y="0"/>
                      </a:lnTo>
                      <a:close/>
                    </a:path>
                  </a:pathLst>
                </a:custGeom>
                <a:solidFill>
                  <a:srgbClr val="FFFFFF"/>
                </a:solidFill>
                <a:ln w="5879" cap="flat">
                  <a:noFill/>
                  <a:prstDash val="solid"/>
                  <a:miter/>
                </a:ln>
              </p:spPr>
              <p:txBody>
                <a:bodyPr rtlCol="0" anchor="ctr"/>
                <a:lstStyle/>
                <a:p>
                  <a:endParaRPr lang="en-US"/>
                </a:p>
              </p:txBody>
            </p:sp>
            <p:sp>
              <p:nvSpPr>
                <p:cNvPr id="512" name="Graphic 4">
                  <a:extLst>
                    <a:ext uri="{FF2B5EF4-FFF2-40B4-BE49-F238E27FC236}">
                      <a16:creationId xmlns:a16="http://schemas.microsoft.com/office/drawing/2014/main" id="{4A347640-B2DF-461D-B709-9051F2A08347}"/>
                    </a:ext>
                  </a:extLst>
                </p:cNvPr>
                <p:cNvSpPr/>
                <p:nvPr/>
              </p:nvSpPr>
              <p:spPr>
                <a:xfrm>
                  <a:off x="4398391" y="3319521"/>
                  <a:ext cx="6471" cy="45887"/>
                </a:xfrm>
                <a:custGeom>
                  <a:avLst/>
                  <a:gdLst>
                    <a:gd name="connsiteX0" fmla="*/ 6471 w 6471"/>
                    <a:gd name="connsiteY0" fmla="*/ 45888 h 45887"/>
                    <a:gd name="connsiteX1" fmla="*/ 0 w 6471"/>
                    <a:gd name="connsiteY1" fmla="*/ 45888 h 45887"/>
                    <a:gd name="connsiteX2" fmla="*/ 0 w 6471"/>
                    <a:gd name="connsiteY2" fmla="*/ 0 h 45887"/>
                    <a:gd name="connsiteX3" fmla="*/ 6471 w 6471"/>
                    <a:gd name="connsiteY3" fmla="*/ 0 h 45887"/>
                  </a:gdLst>
                  <a:ahLst/>
                  <a:cxnLst>
                    <a:cxn ang="0">
                      <a:pos x="connsiteX0" y="connsiteY0"/>
                    </a:cxn>
                    <a:cxn ang="0">
                      <a:pos x="connsiteX1" y="connsiteY1"/>
                    </a:cxn>
                    <a:cxn ang="0">
                      <a:pos x="connsiteX2" y="connsiteY2"/>
                    </a:cxn>
                    <a:cxn ang="0">
                      <a:pos x="connsiteX3" y="connsiteY3"/>
                    </a:cxn>
                  </a:cxnLst>
                  <a:rect l="l" t="t" r="r" b="b"/>
                  <a:pathLst>
                    <a:path w="6471" h="45887">
                      <a:moveTo>
                        <a:pt x="6471" y="45888"/>
                      </a:moveTo>
                      <a:lnTo>
                        <a:pt x="0" y="45888"/>
                      </a:lnTo>
                      <a:lnTo>
                        <a:pt x="0" y="0"/>
                      </a:lnTo>
                      <a:lnTo>
                        <a:pt x="6471" y="0"/>
                      </a:lnTo>
                      <a:close/>
                    </a:path>
                  </a:pathLst>
                </a:custGeom>
                <a:solidFill>
                  <a:srgbClr val="FFFFFF"/>
                </a:solidFill>
                <a:ln w="5879" cap="flat">
                  <a:noFill/>
                  <a:prstDash val="solid"/>
                  <a:miter/>
                </a:ln>
              </p:spPr>
              <p:txBody>
                <a:bodyPr rtlCol="0" anchor="ctr"/>
                <a:lstStyle/>
                <a:p>
                  <a:endParaRPr lang="en-US"/>
                </a:p>
              </p:txBody>
            </p:sp>
            <p:sp>
              <p:nvSpPr>
                <p:cNvPr id="513" name="Graphic 4">
                  <a:extLst>
                    <a:ext uri="{FF2B5EF4-FFF2-40B4-BE49-F238E27FC236}">
                      <a16:creationId xmlns:a16="http://schemas.microsoft.com/office/drawing/2014/main" id="{A2D04F87-DD6D-40D9-8EB0-06FC7AC7068E}"/>
                    </a:ext>
                  </a:extLst>
                </p:cNvPr>
                <p:cNvSpPr/>
                <p:nvPr/>
              </p:nvSpPr>
              <p:spPr>
                <a:xfrm>
                  <a:off x="4410157" y="3319521"/>
                  <a:ext cx="7059" cy="45887"/>
                </a:xfrm>
                <a:custGeom>
                  <a:avLst/>
                  <a:gdLst>
                    <a:gd name="connsiteX0" fmla="*/ 7060 w 7059"/>
                    <a:gd name="connsiteY0" fmla="*/ 45888 h 45887"/>
                    <a:gd name="connsiteX1" fmla="*/ 0 w 7059"/>
                    <a:gd name="connsiteY1" fmla="*/ 45888 h 45887"/>
                    <a:gd name="connsiteX2" fmla="*/ 0 w 7059"/>
                    <a:gd name="connsiteY2" fmla="*/ 0 h 45887"/>
                    <a:gd name="connsiteX3" fmla="*/ 7060 w 7059"/>
                    <a:gd name="connsiteY3" fmla="*/ 0 h 45887"/>
                  </a:gdLst>
                  <a:ahLst/>
                  <a:cxnLst>
                    <a:cxn ang="0">
                      <a:pos x="connsiteX0" y="connsiteY0"/>
                    </a:cxn>
                    <a:cxn ang="0">
                      <a:pos x="connsiteX1" y="connsiteY1"/>
                    </a:cxn>
                    <a:cxn ang="0">
                      <a:pos x="connsiteX2" y="connsiteY2"/>
                    </a:cxn>
                    <a:cxn ang="0">
                      <a:pos x="connsiteX3" y="connsiteY3"/>
                    </a:cxn>
                  </a:cxnLst>
                  <a:rect l="l" t="t" r="r" b="b"/>
                  <a:pathLst>
                    <a:path w="7059" h="45887">
                      <a:moveTo>
                        <a:pt x="7060" y="45888"/>
                      </a:moveTo>
                      <a:lnTo>
                        <a:pt x="0" y="45888"/>
                      </a:lnTo>
                      <a:lnTo>
                        <a:pt x="0" y="0"/>
                      </a:lnTo>
                      <a:lnTo>
                        <a:pt x="7060" y="0"/>
                      </a:lnTo>
                      <a:close/>
                    </a:path>
                  </a:pathLst>
                </a:custGeom>
                <a:solidFill>
                  <a:srgbClr val="FFFFFF"/>
                </a:solidFill>
                <a:ln w="5879" cap="flat">
                  <a:noFill/>
                  <a:prstDash val="solid"/>
                  <a:miter/>
                </a:ln>
              </p:spPr>
              <p:txBody>
                <a:bodyPr rtlCol="0" anchor="ctr"/>
                <a:lstStyle/>
                <a:p>
                  <a:endParaRPr lang="en-US"/>
                </a:p>
              </p:txBody>
            </p:sp>
            <p:sp>
              <p:nvSpPr>
                <p:cNvPr id="514" name="Graphic 4">
                  <a:extLst>
                    <a:ext uri="{FF2B5EF4-FFF2-40B4-BE49-F238E27FC236}">
                      <a16:creationId xmlns:a16="http://schemas.microsoft.com/office/drawing/2014/main" id="{193F996E-3320-4F05-8739-A028C712ED92}"/>
                    </a:ext>
                  </a:extLst>
                </p:cNvPr>
                <p:cNvSpPr/>
                <p:nvPr/>
              </p:nvSpPr>
              <p:spPr>
                <a:xfrm>
                  <a:off x="4421923" y="3319521"/>
                  <a:ext cx="7059" cy="45887"/>
                </a:xfrm>
                <a:custGeom>
                  <a:avLst/>
                  <a:gdLst>
                    <a:gd name="connsiteX0" fmla="*/ 7060 w 7059"/>
                    <a:gd name="connsiteY0" fmla="*/ 45300 h 45887"/>
                    <a:gd name="connsiteX1" fmla="*/ 0 w 7059"/>
                    <a:gd name="connsiteY1" fmla="*/ 45888 h 45887"/>
                    <a:gd name="connsiteX2" fmla="*/ 0 w 7059"/>
                    <a:gd name="connsiteY2" fmla="*/ 0 h 45887"/>
                    <a:gd name="connsiteX3" fmla="*/ 7060 w 7059"/>
                    <a:gd name="connsiteY3" fmla="*/ 0 h 45887"/>
                  </a:gdLst>
                  <a:ahLst/>
                  <a:cxnLst>
                    <a:cxn ang="0">
                      <a:pos x="connsiteX0" y="connsiteY0"/>
                    </a:cxn>
                    <a:cxn ang="0">
                      <a:pos x="connsiteX1" y="connsiteY1"/>
                    </a:cxn>
                    <a:cxn ang="0">
                      <a:pos x="connsiteX2" y="connsiteY2"/>
                    </a:cxn>
                    <a:cxn ang="0">
                      <a:pos x="connsiteX3" y="connsiteY3"/>
                    </a:cxn>
                  </a:cxnLst>
                  <a:rect l="l" t="t" r="r" b="b"/>
                  <a:pathLst>
                    <a:path w="7059" h="45887">
                      <a:moveTo>
                        <a:pt x="7060" y="45300"/>
                      </a:moveTo>
                      <a:lnTo>
                        <a:pt x="0" y="45888"/>
                      </a:lnTo>
                      <a:lnTo>
                        <a:pt x="0" y="0"/>
                      </a:lnTo>
                      <a:lnTo>
                        <a:pt x="7060" y="0"/>
                      </a:lnTo>
                      <a:close/>
                    </a:path>
                  </a:pathLst>
                </a:custGeom>
                <a:solidFill>
                  <a:srgbClr val="FFFFFF"/>
                </a:solidFill>
                <a:ln w="5879" cap="flat">
                  <a:noFill/>
                  <a:prstDash val="solid"/>
                  <a:miter/>
                </a:ln>
              </p:spPr>
              <p:txBody>
                <a:bodyPr rtlCol="0" anchor="ctr"/>
                <a:lstStyle/>
                <a:p>
                  <a:endParaRPr lang="en-US"/>
                </a:p>
              </p:txBody>
            </p:sp>
            <p:sp>
              <p:nvSpPr>
                <p:cNvPr id="515" name="Graphic 4">
                  <a:extLst>
                    <a:ext uri="{FF2B5EF4-FFF2-40B4-BE49-F238E27FC236}">
                      <a16:creationId xmlns:a16="http://schemas.microsoft.com/office/drawing/2014/main" id="{47E42647-153C-43BC-95DC-78A61436285F}"/>
                    </a:ext>
                  </a:extLst>
                </p:cNvPr>
                <p:cNvSpPr/>
                <p:nvPr/>
              </p:nvSpPr>
              <p:spPr>
                <a:xfrm>
                  <a:off x="4434277" y="3319521"/>
                  <a:ext cx="6471" cy="45299"/>
                </a:xfrm>
                <a:custGeom>
                  <a:avLst/>
                  <a:gdLst>
                    <a:gd name="connsiteX0" fmla="*/ 6472 w 6471"/>
                    <a:gd name="connsiteY0" fmla="*/ 45300 h 45299"/>
                    <a:gd name="connsiteX1" fmla="*/ 0 w 6471"/>
                    <a:gd name="connsiteY1" fmla="*/ 45300 h 45299"/>
                    <a:gd name="connsiteX2" fmla="*/ 0 w 6471"/>
                    <a:gd name="connsiteY2" fmla="*/ 0 h 45299"/>
                    <a:gd name="connsiteX3" fmla="*/ 6472 w 6471"/>
                    <a:gd name="connsiteY3" fmla="*/ 0 h 45299"/>
                  </a:gdLst>
                  <a:ahLst/>
                  <a:cxnLst>
                    <a:cxn ang="0">
                      <a:pos x="connsiteX0" y="connsiteY0"/>
                    </a:cxn>
                    <a:cxn ang="0">
                      <a:pos x="connsiteX1" y="connsiteY1"/>
                    </a:cxn>
                    <a:cxn ang="0">
                      <a:pos x="connsiteX2" y="connsiteY2"/>
                    </a:cxn>
                    <a:cxn ang="0">
                      <a:pos x="connsiteX3" y="connsiteY3"/>
                    </a:cxn>
                  </a:cxnLst>
                  <a:rect l="l" t="t" r="r" b="b"/>
                  <a:pathLst>
                    <a:path w="6471" h="45299">
                      <a:moveTo>
                        <a:pt x="6472" y="45300"/>
                      </a:moveTo>
                      <a:lnTo>
                        <a:pt x="0" y="45300"/>
                      </a:lnTo>
                      <a:lnTo>
                        <a:pt x="0" y="0"/>
                      </a:lnTo>
                      <a:lnTo>
                        <a:pt x="6472" y="0"/>
                      </a:lnTo>
                      <a:close/>
                    </a:path>
                  </a:pathLst>
                </a:custGeom>
                <a:solidFill>
                  <a:srgbClr val="FFFFFF"/>
                </a:solidFill>
                <a:ln w="5879" cap="flat">
                  <a:noFill/>
                  <a:prstDash val="solid"/>
                  <a:miter/>
                </a:ln>
              </p:spPr>
              <p:txBody>
                <a:bodyPr rtlCol="0" anchor="ctr"/>
                <a:lstStyle/>
                <a:p>
                  <a:endParaRPr lang="en-US"/>
                </a:p>
              </p:txBody>
            </p:sp>
            <p:sp>
              <p:nvSpPr>
                <p:cNvPr id="516" name="Graphic 4">
                  <a:extLst>
                    <a:ext uri="{FF2B5EF4-FFF2-40B4-BE49-F238E27FC236}">
                      <a16:creationId xmlns:a16="http://schemas.microsoft.com/office/drawing/2014/main" id="{2D7710F2-F2CA-4332-9C6C-1AC9D4B5B6C1}"/>
                    </a:ext>
                  </a:extLst>
                </p:cNvPr>
                <p:cNvSpPr/>
                <p:nvPr/>
              </p:nvSpPr>
              <p:spPr>
                <a:xfrm>
                  <a:off x="4446044" y="3319521"/>
                  <a:ext cx="6471" cy="45299"/>
                </a:xfrm>
                <a:custGeom>
                  <a:avLst/>
                  <a:gdLst>
                    <a:gd name="connsiteX0" fmla="*/ 6472 w 6471"/>
                    <a:gd name="connsiteY0" fmla="*/ 45300 h 45299"/>
                    <a:gd name="connsiteX1" fmla="*/ 0 w 6471"/>
                    <a:gd name="connsiteY1" fmla="*/ 45300 h 45299"/>
                    <a:gd name="connsiteX2" fmla="*/ 0 w 6471"/>
                    <a:gd name="connsiteY2" fmla="*/ 0 h 45299"/>
                    <a:gd name="connsiteX3" fmla="*/ 6472 w 6471"/>
                    <a:gd name="connsiteY3" fmla="*/ 0 h 45299"/>
                  </a:gdLst>
                  <a:ahLst/>
                  <a:cxnLst>
                    <a:cxn ang="0">
                      <a:pos x="connsiteX0" y="connsiteY0"/>
                    </a:cxn>
                    <a:cxn ang="0">
                      <a:pos x="connsiteX1" y="connsiteY1"/>
                    </a:cxn>
                    <a:cxn ang="0">
                      <a:pos x="connsiteX2" y="connsiteY2"/>
                    </a:cxn>
                    <a:cxn ang="0">
                      <a:pos x="connsiteX3" y="connsiteY3"/>
                    </a:cxn>
                  </a:cxnLst>
                  <a:rect l="l" t="t" r="r" b="b"/>
                  <a:pathLst>
                    <a:path w="6471" h="45299">
                      <a:moveTo>
                        <a:pt x="6472" y="45300"/>
                      </a:moveTo>
                      <a:lnTo>
                        <a:pt x="0" y="45300"/>
                      </a:lnTo>
                      <a:lnTo>
                        <a:pt x="0" y="0"/>
                      </a:lnTo>
                      <a:lnTo>
                        <a:pt x="6472" y="0"/>
                      </a:lnTo>
                      <a:close/>
                    </a:path>
                  </a:pathLst>
                </a:custGeom>
                <a:solidFill>
                  <a:srgbClr val="FFFFFF"/>
                </a:solidFill>
                <a:ln w="5879" cap="flat">
                  <a:noFill/>
                  <a:prstDash val="solid"/>
                  <a:miter/>
                </a:ln>
              </p:spPr>
              <p:txBody>
                <a:bodyPr rtlCol="0" anchor="ctr"/>
                <a:lstStyle/>
                <a:p>
                  <a:endParaRPr lang="en-US"/>
                </a:p>
              </p:txBody>
            </p:sp>
            <p:sp>
              <p:nvSpPr>
                <p:cNvPr id="517" name="Graphic 4">
                  <a:extLst>
                    <a:ext uri="{FF2B5EF4-FFF2-40B4-BE49-F238E27FC236}">
                      <a16:creationId xmlns:a16="http://schemas.microsoft.com/office/drawing/2014/main" id="{BB53C6EB-6A97-4F42-887A-99E0B81D3529}"/>
                    </a:ext>
                  </a:extLst>
                </p:cNvPr>
                <p:cNvSpPr/>
                <p:nvPr/>
              </p:nvSpPr>
              <p:spPr>
                <a:xfrm>
                  <a:off x="4457810" y="3318933"/>
                  <a:ext cx="6471" cy="45887"/>
                </a:xfrm>
                <a:custGeom>
                  <a:avLst/>
                  <a:gdLst>
                    <a:gd name="connsiteX0" fmla="*/ 6472 w 6471"/>
                    <a:gd name="connsiteY0" fmla="*/ 45888 h 45887"/>
                    <a:gd name="connsiteX1" fmla="*/ 0 w 6471"/>
                    <a:gd name="connsiteY1" fmla="*/ 45888 h 45887"/>
                    <a:gd name="connsiteX2" fmla="*/ 0 w 6471"/>
                    <a:gd name="connsiteY2" fmla="*/ 588 h 45887"/>
                    <a:gd name="connsiteX3" fmla="*/ 6472 w 6471"/>
                    <a:gd name="connsiteY3" fmla="*/ 0 h 45887"/>
                  </a:gdLst>
                  <a:ahLst/>
                  <a:cxnLst>
                    <a:cxn ang="0">
                      <a:pos x="connsiteX0" y="connsiteY0"/>
                    </a:cxn>
                    <a:cxn ang="0">
                      <a:pos x="connsiteX1" y="connsiteY1"/>
                    </a:cxn>
                    <a:cxn ang="0">
                      <a:pos x="connsiteX2" y="connsiteY2"/>
                    </a:cxn>
                    <a:cxn ang="0">
                      <a:pos x="connsiteX3" y="connsiteY3"/>
                    </a:cxn>
                  </a:cxnLst>
                  <a:rect l="l" t="t" r="r" b="b"/>
                  <a:pathLst>
                    <a:path w="6471" h="45887">
                      <a:moveTo>
                        <a:pt x="6472" y="45888"/>
                      </a:moveTo>
                      <a:lnTo>
                        <a:pt x="0" y="45888"/>
                      </a:lnTo>
                      <a:lnTo>
                        <a:pt x="0" y="588"/>
                      </a:lnTo>
                      <a:lnTo>
                        <a:pt x="6472" y="0"/>
                      </a:lnTo>
                      <a:close/>
                    </a:path>
                  </a:pathLst>
                </a:custGeom>
                <a:solidFill>
                  <a:srgbClr val="FFFFFF"/>
                </a:solidFill>
                <a:ln w="5879" cap="flat">
                  <a:noFill/>
                  <a:prstDash val="solid"/>
                  <a:miter/>
                </a:ln>
              </p:spPr>
              <p:txBody>
                <a:bodyPr rtlCol="0" anchor="ctr"/>
                <a:lstStyle/>
                <a:p>
                  <a:endParaRPr lang="en-US"/>
                </a:p>
              </p:txBody>
            </p:sp>
            <p:sp>
              <p:nvSpPr>
                <p:cNvPr id="518" name="Graphic 4">
                  <a:extLst>
                    <a:ext uri="{FF2B5EF4-FFF2-40B4-BE49-F238E27FC236}">
                      <a16:creationId xmlns:a16="http://schemas.microsoft.com/office/drawing/2014/main" id="{C7B5D8EB-3AAB-4376-9DF7-DCEA813C0C05}"/>
                    </a:ext>
                  </a:extLst>
                </p:cNvPr>
                <p:cNvSpPr/>
                <p:nvPr/>
              </p:nvSpPr>
              <p:spPr>
                <a:xfrm>
                  <a:off x="4469576" y="3318933"/>
                  <a:ext cx="6471" cy="45299"/>
                </a:xfrm>
                <a:custGeom>
                  <a:avLst/>
                  <a:gdLst>
                    <a:gd name="connsiteX0" fmla="*/ 6472 w 6471"/>
                    <a:gd name="connsiteY0" fmla="*/ 45300 h 45299"/>
                    <a:gd name="connsiteX1" fmla="*/ 0 w 6471"/>
                    <a:gd name="connsiteY1" fmla="*/ 45300 h 45299"/>
                    <a:gd name="connsiteX2" fmla="*/ 0 w 6471"/>
                    <a:gd name="connsiteY2" fmla="*/ 0 h 45299"/>
                    <a:gd name="connsiteX3" fmla="*/ 6472 w 6471"/>
                    <a:gd name="connsiteY3" fmla="*/ 0 h 45299"/>
                  </a:gdLst>
                  <a:ahLst/>
                  <a:cxnLst>
                    <a:cxn ang="0">
                      <a:pos x="connsiteX0" y="connsiteY0"/>
                    </a:cxn>
                    <a:cxn ang="0">
                      <a:pos x="connsiteX1" y="connsiteY1"/>
                    </a:cxn>
                    <a:cxn ang="0">
                      <a:pos x="connsiteX2" y="connsiteY2"/>
                    </a:cxn>
                    <a:cxn ang="0">
                      <a:pos x="connsiteX3" y="connsiteY3"/>
                    </a:cxn>
                  </a:cxnLst>
                  <a:rect l="l" t="t" r="r" b="b"/>
                  <a:pathLst>
                    <a:path w="6471" h="45299">
                      <a:moveTo>
                        <a:pt x="6472" y="45300"/>
                      </a:moveTo>
                      <a:lnTo>
                        <a:pt x="0" y="45300"/>
                      </a:lnTo>
                      <a:lnTo>
                        <a:pt x="0" y="0"/>
                      </a:lnTo>
                      <a:lnTo>
                        <a:pt x="6472" y="0"/>
                      </a:lnTo>
                      <a:close/>
                    </a:path>
                  </a:pathLst>
                </a:custGeom>
                <a:solidFill>
                  <a:srgbClr val="FFFFFF"/>
                </a:solidFill>
                <a:ln w="5879" cap="flat">
                  <a:noFill/>
                  <a:prstDash val="solid"/>
                  <a:miter/>
                </a:ln>
              </p:spPr>
              <p:txBody>
                <a:bodyPr rtlCol="0" anchor="ctr"/>
                <a:lstStyle/>
                <a:p>
                  <a:endParaRPr lang="en-US"/>
                </a:p>
              </p:txBody>
            </p:sp>
            <p:sp>
              <p:nvSpPr>
                <p:cNvPr id="519" name="Graphic 4">
                  <a:extLst>
                    <a:ext uri="{FF2B5EF4-FFF2-40B4-BE49-F238E27FC236}">
                      <a16:creationId xmlns:a16="http://schemas.microsoft.com/office/drawing/2014/main" id="{8F0808A3-E70A-49D7-B359-B1C4F8819AEB}"/>
                    </a:ext>
                  </a:extLst>
                </p:cNvPr>
                <p:cNvSpPr/>
                <p:nvPr/>
              </p:nvSpPr>
              <p:spPr>
                <a:xfrm>
                  <a:off x="4481342" y="3318933"/>
                  <a:ext cx="6471" cy="45299"/>
                </a:xfrm>
                <a:custGeom>
                  <a:avLst/>
                  <a:gdLst>
                    <a:gd name="connsiteX0" fmla="*/ 6472 w 6471"/>
                    <a:gd name="connsiteY0" fmla="*/ 45300 h 45299"/>
                    <a:gd name="connsiteX1" fmla="*/ 0 w 6471"/>
                    <a:gd name="connsiteY1" fmla="*/ 45300 h 45299"/>
                    <a:gd name="connsiteX2" fmla="*/ 0 w 6471"/>
                    <a:gd name="connsiteY2" fmla="*/ 0 h 45299"/>
                    <a:gd name="connsiteX3" fmla="*/ 6472 w 6471"/>
                    <a:gd name="connsiteY3" fmla="*/ 0 h 45299"/>
                  </a:gdLst>
                  <a:ahLst/>
                  <a:cxnLst>
                    <a:cxn ang="0">
                      <a:pos x="connsiteX0" y="connsiteY0"/>
                    </a:cxn>
                    <a:cxn ang="0">
                      <a:pos x="connsiteX1" y="connsiteY1"/>
                    </a:cxn>
                    <a:cxn ang="0">
                      <a:pos x="connsiteX2" y="connsiteY2"/>
                    </a:cxn>
                    <a:cxn ang="0">
                      <a:pos x="connsiteX3" y="connsiteY3"/>
                    </a:cxn>
                  </a:cxnLst>
                  <a:rect l="l" t="t" r="r" b="b"/>
                  <a:pathLst>
                    <a:path w="6471" h="45299">
                      <a:moveTo>
                        <a:pt x="6472" y="45300"/>
                      </a:moveTo>
                      <a:lnTo>
                        <a:pt x="0" y="45300"/>
                      </a:lnTo>
                      <a:lnTo>
                        <a:pt x="0" y="0"/>
                      </a:lnTo>
                      <a:lnTo>
                        <a:pt x="6472" y="0"/>
                      </a:lnTo>
                      <a:close/>
                    </a:path>
                  </a:pathLst>
                </a:custGeom>
                <a:solidFill>
                  <a:srgbClr val="FFFFFF"/>
                </a:solidFill>
                <a:ln w="5879" cap="flat">
                  <a:noFill/>
                  <a:prstDash val="solid"/>
                  <a:miter/>
                </a:ln>
              </p:spPr>
              <p:txBody>
                <a:bodyPr rtlCol="0" anchor="ctr"/>
                <a:lstStyle/>
                <a:p>
                  <a:endParaRPr lang="en-US"/>
                </a:p>
              </p:txBody>
            </p:sp>
            <p:sp>
              <p:nvSpPr>
                <p:cNvPr id="520" name="Graphic 4">
                  <a:extLst>
                    <a:ext uri="{FF2B5EF4-FFF2-40B4-BE49-F238E27FC236}">
                      <a16:creationId xmlns:a16="http://schemas.microsoft.com/office/drawing/2014/main" id="{257CBBC4-6D8C-4387-BCE5-05AD313FF170}"/>
                    </a:ext>
                  </a:extLst>
                </p:cNvPr>
                <p:cNvSpPr/>
                <p:nvPr/>
              </p:nvSpPr>
              <p:spPr>
                <a:xfrm>
                  <a:off x="4493108" y="3318933"/>
                  <a:ext cx="6471" cy="45299"/>
                </a:xfrm>
                <a:custGeom>
                  <a:avLst/>
                  <a:gdLst>
                    <a:gd name="connsiteX0" fmla="*/ 6472 w 6471"/>
                    <a:gd name="connsiteY0" fmla="*/ 45300 h 45299"/>
                    <a:gd name="connsiteX1" fmla="*/ 0 w 6471"/>
                    <a:gd name="connsiteY1" fmla="*/ 45300 h 45299"/>
                    <a:gd name="connsiteX2" fmla="*/ 0 w 6471"/>
                    <a:gd name="connsiteY2" fmla="*/ 0 h 45299"/>
                    <a:gd name="connsiteX3" fmla="*/ 6472 w 6471"/>
                    <a:gd name="connsiteY3" fmla="*/ 0 h 45299"/>
                  </a:gdLst>
                  <a:ahLst/>
                  <a:cxnLst>
                    <a:cxn ang="0">
                      <a:pos x="connsiteX0" y="connsiteY0"/>
                    </a:cxn>
                    <a:cxn ang="0">
                      <a:pos x="connsiteX1" y="connsiteY1"/>
                    </a:cxn>
                    <a:cxn ang="0">
                      <a:pos x="connsiteX2" y="connsiteY2"/>
                    </a:cxn>
                    <a:cxn ang="0">
                      <a:pos x="connsiteX3" y="connsiteY3"/>
                    </a:cxn>
                  </a:cxnLst>
                  <a:rect l="l" t="t" r="r" b="b"/>
                  <a:pathLst>
                    <a:path w="6471" h="45299">
                      <a:moveTo>
                        <a:pt x="6472" y="45300"/>
                      </a:moveTo>
                      <a:lnTo>
                        <a:pt x="0" y="45300"/>
                      </a:lnTo>
                      <a:lnTo>
                        <a:pt x="0" y="0"/>
                      </a:lnTo>
                      <a:lnTo>
                        <a:pt x="6472" y="0"/>
                      </a:lnTo>
                      <a:close/>
                    </a:path>
                  </a:pathLst>
                </a:custGeom>
                <a:solidFill>
                  <a:srgbClr val="FFFFFF"/>
                </a:solidFill>
                <a:ln w="5879" cap="flat">
                  <a:noFill/>
                  <a:prstDash val="solid"/>
                  <a:miter/>
                </a:ln>
              </p:spPr>
              <p:txBody>
                <a:bodyPr rtlCol="0" anchor="ctr"/>
                <a:lstStyle/>
                <a:p>
                  <a:endParaRPr lang="en-US"/>
                </a:p>
              </p:txBody>
            </p:sp>
            <p:sp>
              <p:nvSpPr>
                <p:cNvPr id="521" name="Graphic 4">
                  <a:extLst>
                    <a:ext uri="{FF2B5EF4-FFF2-40B4-BE49-F238E27FC236}">
                      <a16:creationId xmlns:a16="http://schemas.microsoft.com/office/drawing/2014/main" id="{BCFBC4D2-2747-4CFA-AA7B-93C4455116ED}"/>
                    </a:ext>
                  </a:extLst>
                </p:cNvPr>
                <p:cNvSpPr/>
                <p:nvPr/>
              </p:nvSpPr>
              <p:spPr>
                <a:xfrm>
                  <a:off x="4504874" y="3318933"/>
                  <a:ext cx="6471" cy="45299"/>
                </a:xfrm>
                <a:custGeom>
                  <a:avLst/>
                  <a:gdLst>
                    <a:gd name="connsiteX0" fmla="*/ 6472 w 6471"/>
                    <a:gd name="connsiteY0" fmla="*/ 44711 h 45299"/>
                    <a:gd name="connsiteX1" fmla="*/ 0 w 6471"/>
                    <a:gd name="connsiteY1" fmla="*/ 45300 h 45299"/>
                    <a:gd name="connsiteX2" fmla="*/ 0 w 6471"/>
                    <a:gd name="connsiteY2" fmla="*/ 0 h 45299"/>
                    <a:gd name="connsiteX3" fmla="*/ 6472 w 6471"/>
                    <a:gd name="connsiteY3" fmla="*/ 0 h 45299"/>
                  </a:gdLst>
                  <a:ahLst/>
                  <a:cxnLst>
                    <a:cxn ang="0">
                      <a:pos x="connsiteX0" y="connsiteY0"/>
                    </a:cxn>
                    <a:cxn ang="0">
                      <a:pos x="connsiteX1" y="connsiteY1"/>
                    </a:cxn>
                    <a:cxn ang="0">
                      <a:pos x="connsiteX2" y="connsiteY2"/>
                    </a:cxn>
                    <a:cxn ang="0">
                      <a:pos x="connsiteX3" y="connsiteY3"/>
                    </a:cxn>
                  </a:cxnLst>
                  <a:rect l="l" t="t" r="r" b="b"/>
                  <a:pathLst>
                    <a:path w="6471" h="45299">
                      <a:moveTo>
                        <a:pt x="6472" y="44711"/>
                      </a:moveTo>
                      <a:lnTo>
                        <a:pt x="0" y="45300"/>
                      </a:lnTo>
                      <a:lnTo>
                        <a:pt x="0" y="0"/>
                      </a:lnTo>
                      <a:lnTo>
                        <a:pt x="6472" y="0"/>
                      </a:lnTo>
                      <a:close/>
                    </a:path>
                  </a:pathLst>
                </a:custGeom>
                <a:solidFill>
                  <a:srgbClr val="FFFFFF"/>
                </a:solidFill>
                <a:ln w="5879" cap="flat">
                  <a:noFill/>
                  <a:prstDash val="solid"/>
                  <a:miter/>
                </a:ln>
              </p:spPr>
              <p:txBody>
                <a:bodyPr rtlCol="0" anchor="ctr"/>
                <a:lstStyle/>
                <a:p>
                  <a:endParaRPr lang="en-US"/>
                </a:p>
              </p:txBody>
            </p:sp>
            <p:sp>
              <p:nvSpPr>
                <p:cNvPr id="522" name="Graphic 4">
                  <a:extLst>
                    <a:ext uri="{FF2B5EF4-FFF2-40B4-BE49-F238E27FC236}">
                      <a16:creationId xmlns:a16="http://schemas.microsoft.com/office/drawing/2014/main" id="{1743C097-87D5-4D75-AD55-C45B02C89B3E}"/>
                    </a:ext>
                  </a:extLst>
                </p:cNvPr>
                <p:cNvSpPr/>
                <p:nvPr/>
              </p:nvSpPr>
              <p:spPr>
                <a:xfrm>
                  <a:off x="4516640" y="3318933"/>
                  <a:ext cx="6471" cy="44711"/>
                </a:xfrm>
                <a:custGeom>
                  <a:avLst/>
                  <a:gdLst>
                    <a:gd name="connsiteX0" fmla="*/ 6472 w 6471"/>
                    <a:gd name="connsiteY0" fmla="*/ 44711 h 44711"/>
                    <a:gd name="connsiteX1" fmla="*/ 0 w 6471"/>
                    <a:gd name="connsiteY1" fmla="*/ 44711 h 44711"/>
                    <a:gd name="connsiteX2" fmla="*/ 0 w 6471"/>
                    <a:gd name="connsiteY2" fmla="*/ 0 h 44711"/>
                    <a:gd name="connsiteX3" fmla="*/ 6472 w 6471"/>
                    <a:gd name="connsiteY3" fmla="*/ 0 h 44711"/>
                  </a:gdLst>
                  <a:ahLst/>
                  <a:cxnLst>
                    <a:cxn ang="0">
                      <a:pos x="connsiteX0" y="connsiteY0"/>
                    </a:cxn>
                    <a:cxn ang="0">
                      <a:pos x="connsiteX1" y="connsiteY1"/>
                    </a:cxn>
                    <a:cxn ang="0">
                      <a:pos x="connsiteX2" y="connsiteY2"/>
                    </a:cxn>
                    <a:cxn ang="0">
                      <a:pos x="connsiteX3" y="connsiteY3"/>
                    </a:cxn>
                  </a:cxnLst>
                  <a:rect l="l" t="t" r="r" b="b"/>
                  <a:pathLst>
                    <a:path w="6471" h="44711">
                      <a:moveTo>
                        <a:pt x="6472" y="44711"/>
                      </a:moveTo>
                      <a:lnTo>
                        <a:pt x="0" y="44711"/>
                      </a:lnTo>
                      <a:lnTo>
                        <a:pt x="0" y="0"/>
                      </a:lnTo>
                      <a:lnTo>
                        <a:pt x="6472" y="0"/>
                      </a:lnTo>
                      <a:close/>
                    </a:path>
                  </a:pathLst>
                </a:custGeom>
                <a:solidFill>
                  <a:srgbClr val="FFFFFF"/>
                </a:solidFill>
                <a:ln w="5879" cap="flat">
                  <a:noFill/>
                  <a:prstDash val="solid"/>
                  <a:miter/>
                </a:ln>
              </p:spPr>
              <p:txBody>
                <a:bodyPr rtlCol="0" anchor="ctr"/>
                <a:lstStyle/>
                <a:p>
                  <a:endParaRPr lang="en-US"/>
                </a:p>
              </p:txBody>
            </p:sp>
            <p:sp>
              <p:nvSpPr>
                <p:cNvPr id="523" name="Graphic 4">
                  <a:extLst>
                    <a:ext uri="{FF2B5EF4-FFF2-40B4-BE49-F238E27FC236}">
                      <a16:creationId xmlns:a16="http://schemas.microsoft.com/office/drawing/2014/main" id="{DAB3B3B1-27FA-4872-91C9-428DF1971B73}"/>
                    </a:ext>
                  </a:extLst>
                </p:cNvPr>
                <p:cNvSpPr/>
                <p:nvPr/>
              </p:nvSpPr>
              <p:spPr>
                <a:xfrm>
                  <a:off x="4528407" y="3318345"/>
                  <a:ext cx="6471" cy="45299"/>
                </a:xfrm>
                <a:custGeom>
                  <a:avLst/>
                  <a:gdLst>
                    <a:gd name="connsiteX0" fmla="*/ 6472 w 6471"/>
                    <a:gd name="connsiteY0" fmla="*/ 45300 h 45299"/>
                    <a:gd name="connsiteX1" fmla="*/ 0 w 6471"/>
                    <a:gd name="connsiteY1" fmla="*/ 45300 h 45299"/>
                    <a:gd name="connsiteX2" fmla="*/ 0 w 6471"/>
                    <a:gd name="connsiteY2" fmla="*/ 588 h 45299"/>
                    <a:gd name="connsiteX3" fmla="*/ 6472 w 6471"/>
                    <a:gd name="connsiteY3" fmla="*/ 0 h 45299"/>
                  </a:gdLst>
                  <a:ahLst/>
                  <a:cxnLst>
                    <a:cxn ang="0">
                      <a:pos x="connsiteX0" y="connsiteY0"/>
                    </a:cxn>
                    <a:cxn ang="0">
                      <a:pos x="connsiteX1" y="connsiteY1"/>
                    </a:cxn>
                    <a:cxn ang="0">
                      <a:pos x="connsiteX2" y="connsiteY2"/>
                    </a:cxn>
                    <a:cxn ang="0">
                      <a:pos x="connsiteX3" y="connsiteY3"/>
                    </a:cxn>
                  </a:cxnLst>
                  <a:rect l="l" t="t" r="r" b="b"/>
                  <a:pathLst>
                    <a:path w="6471" h="45299">
                      <a:moveTo>
                        <a:pt x="6472" y="45300"/>
                      </a:moveTo>
                      <a:lnTo>
                        <a:pt x="0" y="45300"/>
                      </a:lnTo>
                      <a:lnTo>
                        <a:pt x="0" y="588"/>
                      </a:lnTo>
                      <a:lnTo>
                        <a:pt x="6472" y="0"/>
                      </a:lnTo>
                      <a:close/>
                    </a:path>
                  </a:pathLst>
                </a:custGeom>
                <a:solidFill>
                  <a:srgbClr val="FFFFFF"/>
                </a:solidFill>
                <a:ln w="5879" cap="flat">
                  <a:noFill/>
                  <a:prstDash val="solid"/>
                  <a:miter/>
                </a:ln>
              </p:spPr>
              <p:txBody>
                <a:bodyPr rtlCol="0" anchor="ctr"/>
                <a:lstStyle/>
                <a:p>
                  <a:endParaRPr lang="en-US"/>
                </a:p>
              </p:txBody>
            </p:sp>
            <p:sp>
              <p:nvSpPr>
                <p:cNvPr id="524" name="Graphic 4">
                  <a:extLst>
                    <a:ext uri="{FF2B5EF4-FFF2-40B4-BE49-F238E27FC236}">
                      <a16:creationId xmlns:a16="http://schemas.microsoft.com/office/drawing/2014/main" id="{FD5B1E45-1763-458F-ABCD-C224DCF4F9A8}"/>
                    </a:ext>
                  </a:extLst>
                </p:cNvPr>
                <p:cNvSpPr/>
                <p:nvPr/>
              </p:nvSpPr>
              <p:spPr>
                <a:xfrm>
                  <a:off x="4539585" y="3318345"/>
                  <a:ext cx="7059" cy="45299"/>
                </a:xfrm>
                <a:custGeom>
                  <a:avLst/>
                  <a:gdLst>
                    <a:gd name="connsiteX0" fmla="*/ 7060 w 7059"/>
                    <a:gd name="connsiteY0" fmla="*/ 44711 h 45299"/>
                    <a:gd name="connsiteX1" fmla="*/ 0 w 7059"/>
                    <a:gd name="connsiteY1" fmla="*/ 45300 h 45299"/>
                    <a:gd name="connsiteX2" fmla="*/ 0 w 7059"/>
                    <a:gd name="connsiteY2" fmla="*/ 0 h 45299"/>
                    <a:gd name="connsiteX3" fmla="*/ 7060 w 7059"/>
                    <a:gd name="connsiteY3" fmla="*/ 0 h 45299"/>
                  </a:gdLst>
                  <a:ahLst/>
                  <a:cxnLst>
                    <a:cxn ang="0">
                      <a:pos x="connsiteX0" y="connsiteY0"/>
                    </a:cxn>
                    <a:cxn ang="0">
                      <a:pos x="connsiteX1" y="connsiteY1"/>
                    </a:cxn>
                    <a:cxn ang="0">
                      <a:pos x="connsiteX2" y="connsiteY2"/>
                    </a:cxn>
                    <a:cxn ang="0">
                      <a:pos x="connsiteX3" y="connsiteY3"/>
                    </a:cxn>
                  </a:cxnLst>
                  <a:rect l="l" t="t" r="r" b="b"/>
                  <a:pathLst>
                    <a:path w="7059" h="45299">
                      <a:moveTo>
                        <a:pt x="7060" y="44711"/>
                      </a:moveTo>
                      <a:lnTo>
                        <a:pt x="0" y="45300"/>
                      </a:lnTo>
                      <a:lnTo>
                        <a:pt x="0" y="0"/>
                      </a:lnTo>
                      <a:lnTo>
                        <a:pt x="7060" y="0"/>
                      </a:lnTo>
                      <a:close/>
                    </a:path>
                  </a:pathLst>
                </a:custGeom>
                <a:solidFill>
                  <a:srgbClr val="FFFFFF"/>
                </a:solidFill>
                <a:ln w="5879" cap="flat">
                  <a:noFill/>
                  <a:prstDash val="solid"/>
                  <a:miter/>
                </a:ln>
              </p:spPr>
              <p:txBody>
                <a:bodyPr rtlCol="0" anchor="ctr"/>
                <a:lstStyle/>
                <a:p>
                  <a:endParaRPr lang="en-US"/>
                </a:p>
              </p:txBody>
            </p:sp>
            <p:sp>
              <p:nvSpPr>
                <p:cNvPr id="525" name="Graphic 4">
                  <a:extLst>
                    <a:ext uri="{FF2B5EF4-FFF2-40B4-BE49-F238E27FC236}">
                      <a16:creationId xmlns:a16="http://schemas.microsoft.com/office/drawing/2014/main" id="{BCAE6B49-0191-4CDC-A691-3AAF9D1F0637}"/>
                    </a:ext>
                  </a:extLst>
                </p:cNvPr>
                <p:cNvSpPr/>
                <p:nvPr/>
              </p:nvSpPr>
              <p:spPr>
                <a:xfrm>
                  <a:off x="4551351" y="3318345"/>
                  <a:ext cx="6471" cy="44711"/>
                </a:xfrm>
                <a:custGeom>
                  <a:avLst/>
                  <a:gdLst>
                    <a:gd name="connsiteX0" fmla="*/ 6471 w 6471"/>
                    <a:gd name="connsiteY0" fmla="*/ 44711 h 44711"/>
                    <a:gd name="connsiteX1" fmla="*/ 0 w 6471"/>
                    <a:gd name="connsiteY1" fmla="*/ 44711 h 44711"/>
                    <a:gd name="connsiteX2" fmla="*/ 0 w 6471"/>
                    <a:gd name="connsiteY2" fmla="*/ 0 h 44711"/>
                    <a:gd name="connsiteX3" fmla="*/ 6471 w 6471"/>
                    <a:gd name="connsiteY3" fmla="*/ 0 h 44711"/>
                  </a:gdLst>
                  <a:ahLst/>
                  <a:cxnLst>
                    <a:cxn ang="0">
                      <a:pos x="connsiteX0" y="connsiteY0"/>
                    </a:cxn>
                    <a:cxn ang="0">
                      <a:pos x="connsiteX1" y="connsiteY1"/>
                    </a:cxn>
                    <a:cxn ang="0">
                      <a:pos x="connsiteX2" y="connsiteY2"/>
                    </a:cxn>
                    <a:cxn ang="0">
                      <a:pos x="connsiteX3" y="connsiteY3"/>
                    </a:cxn>
                  </a:cxnLst>
                  <a:rect l="l" t="t" r="r" b="b"/>
                  <a:pathLst>
                    <a:path w="6471" h="44711">
                      <a:moveTo>
                        <a:pt x="6471" y="44711"/>
                      </a:moveTo>
                      <a:lnTo>
                        <a:pt x="0" y="44711"/>
                      </a:lnTo>
                      <a:lnTo>
                        <a:pt x="0" y="0"/>
                      </a:lnTo>
                      <a:lnTo>
                        <a:pt x="6471" y="0"/>
                      </a:lnTo>
                      <a:close/>
                    </a:path>
                  </a:pathLst>
                </a:custGeom>
                <a:solidFill>
                  <a:srgbClr val="FFFFFF"/>
                </a:solidFill>
                <a:ln w="5879" cap="flat">
                  <a:noFill/>
                  <a:prstDash val="solid"/>
                  <a:miter/>
                </a:ln>
              </p:spPr>
              <p:txBody>
                <a:bodyPr rtlCol="0" anchor="ctr"/>
                <a:lstStyle/>
                <a:p>
                  <a:endParaRPr lang="en-US"/>
                </a:p>
              </p:txBody>
            </p:sp>
            <p:sp>
              <p:nvSpPr>
                <p:cNvPr id="526" name="Graphic 4">
                  <a:extLst>
                    <a:ext uri="{FF2B5EF4-FFF2-40B4-BE49-F238E27FC236}">
                      <a16:creationId xmlns:a16="http://schemas.microsoft.com/office/drawing/2014/main" id="{62BDB113-4F73-4CD5-985E-91D097D1F405}"/>
                    </a:ext>
                  </a:extLst>
                </p:cNvPr>
                <p:cNvSpPr/>
                <p:nvPr/>
              </p:nvSpPr>
              <p:spPr>
                <a:xfrm>
                  <a:off x="4563117" y="3318345"/>
                  <a:ext cx="6471" cy="44711"/>
                </a:xfrm>
                <a:custGeom>
                  <a:avLst/>
                  <a:gdLst>
                    <a:gd name="connsiteX0" fmla="*/ 6471 w 6471"/>
                    <a:gd name="connsiteY0" fmla="*/ 44711 h 44711"/>
                    <a:gd name="connsiteX1" fmla="*/ 0 w 6471"/>
                    <a:gd name="connsiteY1" fmla="*/ 44711 h 44711"/>
                    <a:gd name="connsiteX2" fmla="*/ 0 w 6471"/>
                    <a:gd name="connsiteY2" fmla="*/ 0 h 44711"/>
                    <a:gd name="connsiteX3" fmla="*/ 6471 w 6471"/>
                    <a:gd name="connsiteY3" fmla="*/ 0 h 44711"/>
                  </a:gdLst>
                  <a:ahLst/>
                  <a:cxnLst>
                    <a:cxn ang="0">
                      <a:pos x="connsiteX0" y="connsiteY0"/>
                    </a:cxn>
                    <a:cxn ang="0">
                      <a:pos x="connsiteX1" y="connsiteY1"/>
                    </a:cxn>
                    <a:cxn ang="0">
                      <a:pos x="connsiteX2" y="connsiteY2"/>
                    </a:cxn>
                    <a:cxn ang="0">
                      <a:pos x="connsiteX3" y="connsiteY3"/>
                    </a:cxn>
                  </a:cxnLst>
                  <a:rect l="l" t="t" r="r" b="b"/>
                  <a:pathLst>
                    <a:path w="6471" h="44711">
                      <a:moveTo>
                        <a:pt x="6471" y="44711"/>
                      </a:moveTo>
                      <a:lnTo>
                        <a:pt x="0" y="44711"/>
                      </a:lnTo>
                      <a:lnTo>
                        <a:pt x="0" y="0"/>
                      </a:lnTo>
                      <a:lnTo>
                        <a:pt x="6471" y="0"/>
                      </a:lnTo>
                      <a:close/>
                    </a:path>
                  </a:pathLst>
                </a:custGeom>
                <a:solidFill>
                  <a:srgbClr val="FFFFFF"/>
                </a:solidFill>
                <a:ln w="5879" cap="flat">
                  <a:noFill/>
                  <a:prstDash val="solid"/>
                  <a:miter/>
                </a:ln>
              </p:spPr>
              <p:txBody>
                <a:bodyPr rtlCol="0" anchor="ctr"/>
                <a:lstStyle/>
                <a:p>
                  <a:endParaRPr lang="en-US"/>
                </a:p>
              </p:txBody>
            </p:sp>
          </p:grpSp>
          <p:grpSp>
            <p:nvGrpSpPr>
              <p:cNvPr id="527" name="Graphic 4">
                <a:extLst>
                  <a:ext uri="{FF2B5EF4-FFF2-40B4-BE49-F238E27FC236}">
                    <a16:creationId xmlns:a16="http://schemas.microsoft.com/office/drawing/2014/main" id="{4E6C7E0D-E590-43E7-ACFC-07235F07456E}"/>
                  </a:ext>
                </a:extLst>
              </p:cNvPr>
              <p:cNvGrpSpPr/>
              <p:nvPr/>
            </p:nvGrpSpPr>
            <p:grpSpPr>
              <a:xfrm>
                <a:off x="4374270" y="3321874"/>
                <a:ext cx="195317" cy="44123"/>
                <a:chOff x="4374270" y="3321874"/>
                <a:chExt cx="195317" cy="44123"/>
              </a:xfrm>
              <a:solidFill>
                <a:srgbClr val="FF9085"/>
              </a:solidFill>
            </p:grpSpPr>
            <p:sp>
              <p:nvSpPr>
                <p:cNvPr id="528" name="Graphic 4">
                  <a:extLst>
                    <a:ext uri="{FF2B5EF4-FFF2-40B4-BE49-F238E27FC236}">
                      <a16:creationId xmlns:a16="http://schemas.microsoft.com/office/drawing/2014/main" id="{CC92A337-EED5-45DA-AEB4-A40D39DC9EEC}"/>
                    </a:ext>
                  </a:extLst>
                </p:cNvPr>
                <p:cNvSpPr/>
                <p:nvPr/>
              </p:nvSpPr>
              <p:spPr>
                <a:xfrm>
                  <a:off x="4374270" y="3326581"/>
                  <a:ext cx="6471" cy="39416"/>
                </a:xfrm>
                <a:custGeom>
                  <a:avLst/>
                  <a:gdLst>
                    <a:gd name="connsiteX0" fmla="*/ 6472 w 6471"/>
                    <a:gd name="connsiteY0" fmla="*/ 39417 h 39416"/>
                    <a:gd name="connsiteX1" fmla="*/ 0 w 6471"/>
                    <a:gd name="connsiteY1" fmla="*/ 39417 h 39416"/>
                    <a:gd name="connsiteX2" fmla="*/ 0 w 6471"/>
                    <a:gd name="connsiteY2" fmla="*/ 0 h 39416"/>
                    <a:gd name="connsiteX3" fmla="*/ 6472 w 6471"/>
                    <a:gd name="connsiteY3" fmla="*/ 0 h 39416"/>
                  </a:gdLst>
                  <a:ahLst/>
                  <a:cxnLst>
                    <a:cxn ang="0">
                      <a:pos x="connsiteX0" y="connsiteY0"/>
                    </a:cxn>
                    <a:cxn ang="0">
                      <a:pos x="connsiteX1" y="connsiteY1"/>
                    </a:cxn>
                    <a:cxn ang="0">
                      <a:pos x="connsiteX2" y="connsiteY2"/>
                    </a:cxn>
                    <a:cxn ang="0">
                      <a:pos x="connsiteX3" y="connsiteY3"/>
                    </a:cxn>
                  </a:cxnLst>
                  <a:rect l="l" t="t" r="r" b="b"/>
                  <a:pathLst>
                    <a:path w="6471" h="39416">
                      <a:moveTo>
                        <a:pt x="6472" y="39417"/>
                      </a:moveTo>
                      <a:lnTo>
                        <a:pt x="0" y="39417"/>
                      </a:lnTo>
                      <a:lnTo>
                        <a:pt x="0" y="0"/>
                      </a:lnTo>
                      <a:lnTo>
                        <a:pt x="6472" y="0"/>
                      </a:lnTo>
                      <a:close/>
                    </a:path>
                  </a:pathLst>
                </a:custGeom>
                <a:solidFill>
                  <a:srgbClr val="FF9085"/>
                </a:solidFill>
                <a:ln w="5879" cap="flat">
                  <a:noFill/>
                  <a:prstDash val="solid"/>
                  <a:miter/>
                </a:ln>
              </p:spPr>
              <p:txBody>
                <a:bodyPr rtlCol="0" anchor="ctr"/>
                <a:lstStyle/>
                <a:p>
                  <a:endParaRPr lang="en-US"/>
                </a:p>
              </p:txBody>
            </p:sp>
            <p:sp>
              <p:nvSpPr>
                <p:cNvPr id="529" name="Graphic 4">
                  <a:extLst>
                    <a:ext uri="{FF2B5EF4-FFF2-40B4-BE49-F238E27FC236}">
                      <a16:creationId xmlns:a16="http://schemas.microsoft.com/office/drawing/2014/main" id="{C34B6095-DF69-4584-8E72-1021F77F018B}"/>
                    </a:ext>
                  </a:extLst>
                </p:cNvPr>
                <p:cNvSpPr/>
                <p:nvPr/>
              </p:nvSpPr>
              <p:spPr>
                <a:xfrm>
                  <a:off x="4386036" y="3360703"/>
                  <a:ext cx="7059" cy="4706"/>
                </a:xfrm>
                <a:custGeom>
                  <a:avLst/>
                  <a:gdLst>
                    <a:gd name="connsiteX0" fmla="*/ 7060 w 7059"/>
                    <a:gd name="connsiteY0" fmla="*/ 4706 h 4706"/>
                    <a:gd name="connsiteX1" fmla="*/ 0 w 7059"/>
                    <a:gd name="connsiteY1" fmla="*/ 4706 h 4706"/>
                    <a:gd name="connsiteX2" fmla="*/ 0 w 7059"/>
                    <a:gd name="connsiteY2" fmla="*/ 588 h 4706"/>
                    <a:gd name="connsiteX3" fmla="*/ 7060 w 7059"/>
                    <a:gd name="connsiteY3" fmla="*/ 0 h 4706"/>
                  </a:gdLst>
                  <a:ahLst/>
                  <a:cxnLst>
                    <a:cxn ang="0">
                      <a:pos x="connsiteX0" y="connsiteY0"/>
                    </a:cxn>
                    <a:cxn ang="0">
                      <a:pos x="connsiteX1" y="connsiteY1"/>
                    </a:cxn>
                    <a:cxn ang="0">
                      <a:pos x="connsiteX2" y="connsiteY2"/>
                    </a:cxn>
                    <a:cxn ang="0">
                      <a:pos x="connsiteX3" y="connsiteY3"/>
                    </a:cxn>
                  </a:cxnLst>
                  <a:rect l="l" t="t" r="r" b="b"/>
                  <a:pathLst>
                    <a:path w="7059" h="4706">
                      <a:moveTo>
                        <a:pt x="7060" y="4706"/>
                      </a:moveTo>
                      <a:lnTo>
                        <a:pt x="0" y="4706"/>
                      </a:lnTo>
                      <a:lnTo>
                        <a:pt x="0" y="588"/>
                      </a:lnTo>
                      <a:lnTo>
                        <a:pt x="7060" y="0"/>
                      </a:lnTo>
                      <a:close/>
                    </a:path>
                  </a:pathLst>
                </a:custGeom>
                <a:solidFill>
                  <a:srgbClr val="FF9085"/>
                </a:solidFill>
                <a:ln w="5879" cap="flat">
                  <a:noFill/>
                  <a:prstDash val="solid"/>
                  <a:miter/>
                </a:ln>
              </p:spPr>
              <p:txBody>
                <a:bodyPr rtlCol="0" anchor="ctr"/>
                <a:lstStyle/>
                <a:p>
                  <a:endParaRPr lang="en-US"/>
                </a:p>
              </p:txBody>
            </p:sp>
            <p:sp>
              <p:nvSpPr>
                <p:cNvPr id="530" name="Graphic 4">
                  <a:extLst>
                    <a:ext uri="{FF2B5EF4-FFF2-40B4-BE49-F238E27FC236}">
                      <a16:creationId xmlns:a16="http://schemas.microsoft.com/office/drawing/2014/main" id="{A90AFD4A-EE72-4C35-B5D8-5A9D31FA7A85}"/>
                    </a:ext>
                  </a:extLst>
                </p:cNvPr>
                <p:cNvSpPr/>
                <p:nvPr/>
              </p:nvSpPr>
              <p:spPr>
                <a:xfrm>
                  <a:off x="4398391" y="3338935"/>
                  <a:ext cx="6471" cy="26473"/>
                </a:xfrm>
                <a:custGeom>
                  <a:avLst/>
                  <a:gdLst>
                    <a:gd name="connsiteX0" fmla="*/ 6471 w 6471"/>
                    <a:gd name="connsiteY0" fmla="*/ 26474 h 26473"/>
                    <a:gd name="connsiteX1" fmla="*/ 0 w 6471"/>
                    <a:gd name="connsiteY1" fmla="*/ 26474 h 26473"/>
                    <a:gd name="connsiteX2" fmla="*/ 0 w 6471"/>
                    <a:gd name="connsiteY2" fmla="*/ 0 h 26473"/>
                    <a:gd name="connsiteX3" fmla="*/ 6471 w 6471"/>
                    <a:gd name="connsiteY3" fmla="*/ 0 h 26473"/>
                  </a:gdLst>
                  <a:ahLst/>
                  <a:cxnLst>
                    <a:cxn ang="0">
                      <a:pos x="connsiteX0" y="connsiteY0"/>
                    </a:cxn>
                    <a:cxn ang="0">
                      <a:pos x="connsiteX1" y="connsiteY1"/>
                    </a:cxn>
                    <a:cxn ang="0">
                      <a:pos x="connsiteX2" y="connsiteY2"/>
                    </a:cxn>
                    <a:cxn ang="0">
                      <a:pos x="connsiteX3" y="connsiteY3"/>
                    </a:cxn>
                  </a:cxnLst>
                  <a:rect l="l" t="t" r="r" b="b"/>
                  <a:pathLst>
                    <a:path w="6471" h="26473">
                      <a:moveTo>
                        <a:pt x="6471" y="26474"/>
                      </a:moveTo>
                      <a:lnTo>
                        <a:pt x="0" y="26474"/>
                      </a:lnTo>
                      <a:lnTo>
                        <a:pt x="0" y="0"/>
                      </a:lnTo>
                      <a:lnTo>
                        <a:pt x="6471" y="0"/>
                      </a:lnTo>
                      <a:close/>
                    </a:path>
                  </a:pathLst>
                </a:custGeom>
                <a:solidFill>
                  <a:srgbClr val="FF9085"/>
                </a:solidFill>
                <a:ln w="5879" cap="flat">
                  <a:noFill/>
                  <a:prstDash val="solid"/>
                  <a:miter/>
                </a:ln>
              </p:spPr>
              <p:txBody>
                <a:bodyPr rtlCol="0" anchor="ctr"/>
                <a:lstStyle/>
                <a:p>
                  <a:endParaRPr lang="en-US"/>
                </a:p>
              </p:txBody>
            </p:sp>
            <p:sp>
              <p:nvSpPr>
                <p:cNvPr id="531" name="Graphic 4">
                  <a:extLst>
                    <a:ext uri="{FF2B5EF4-FFF2-40B4-BE49-F238E27FC236}">
                      <a16:creationId xmlns:a16="http://schemas.microsoft.com/office/drawing/2014/main" id="{C281DEBC-2545-46AE-8409-38294D9C4EDC}"/>
                    </a:ext>
                  </a:extLst>
                </p:cNvPr>
                <p:cNvSpPr/>
                <p:nvPr/>
              </p:nvSpPr>
              <p:spPr>
                <a:xfrm>
                  <a:off x="4410157" y="3353643"/>
                  <a:ext cx="7059" cy="11766"/>
                </a:xfrm>
                <a:custGeom>
                  <a:avLst/>
                  <a:gdLst>
                    <a:gd name="connsiteX0" fmla="*/ 7060 w 7059"/>
                    <a:gd name="connsiteY0" fmla="*/ 11766 h 11766"/>
                    <a:gd name="connsiteX1" fmla="*/ 0 w 7059"/>
                    <a:gd name="connsiteY1" fmla="*/ 11766 h 11766"/>
                    <a:gd name="connsiteX2" fmla="*/ 0 w 7059"/>
                    <a:gd name="connsiteY2" fmla="*/ 0 h 11766"/>
                    <a:gd name="connsiteX3" fmla="*/ 7060 w 7059"/>
                    <a:gd name="connsiteY3" fmla="*/ 0 h 11766"/>
                  </a:gdLst>
                  <a:ahLst/>
                  <a:cxnLst>
                    <a:cxn ang="0">
                      <a:pos x="connsiteX0" y="connsiteY0"/>
                    </a:cxn>
                    <a:cxn ang="0">
                      <a:pos x="connsiteX1" y="connsiteY1"/>
                    </a:cxn>
                    <a:cxn ang="0">
                      <a:pos x="connsiteX2" y="connsiteY2"/>
                    </a:cxn>
                    <a:cxn ang="0">
                      <a:pos x="connsiteX3" y="connsiteY3"/>
                    </a:cxn>
                  </a:cxnLst>
                  <a:rect l="l" t="t" r="r" b="b"/>
                  <a:pathLst>
                    <a:path w="7059" h="11766">
                      <a:moveTo>
                        <a:pt x="7060" y="11766"/>
                      </a:moveTo>
                      <a:lnTo>
                        <a:pt x="0" y="11766"/>
                      </a:lnTo>
                      <a:lnTo>
                        <a:pt x="0" y="0"/>
                      </a:lnTo>
                      <a:lnTo>
                        <a:pt x="7060" y="0"/>
                      </a:lnTo>
                      <a:close/>
                    </a:path>
                  </a:pathLst>
                </a:custGeom>
                <a:solidFill>
                  <a:srgbClr val="FF9085"/>
                </a:solidFill>
                <a:ln w="5879" cap="flat">
                  <a:noFill/>
                  <a:prstDash val="solid"/>
                  <a:miter/>
                </a:ln>
              </p:spPr>
              <p:txBody>
                <a:bodyPr rtlCol="0" anchor="ctr"/>
                <a:lstStyle/>
                <a:p>
                  <a:endParaRPr lang="en-US"/>
                </a:p>
              </p:txBody>
            </p:sp>
            <p:sp>
              <p:nvSpPr>
                <p:cNvPr id="532" name="Graphic 4">
                  <a:extLst>
                    <a:ext uri="{FF2B5EF4-FFF2-40B4-BE49-F238E27FC236}">
                      <a16:creationId xmlns:a16="http://schemas.microsoft.com/office/drawing/2014/main" id="{FA90ECBB-46DA-4038-8B1F-555D4B21524E}"/>
                    </a:ext>
                  </a:extLst>
                </p:cNvPr>
                <p:cNvSpPr/>
                <p:nvPr/>
              </p:nvSpPr>
              <p:spPr>
                <a:xfrm>
                  <a:off x="4421923" y="3335994"/>
                  <a:ext cx="7059" cy="29415"/>
                </a:xfrm>
                <a:custGeom>
                  <a:avLst/>
                  <a:gdLst>
                    <a:gd name="connsiteX0" fmla="*/ 7060 w 7059"/>
                    <a:gd name="connsiteY0" fmla="*/ 28827 h 29415"/>
                    <a:gd name="connsiteX1" fmla="*/ 0 w 7059"/>
                    <a:gd name="connsiteY1" fmla="*/ 29415 h 29415"/>
                    <a:gd name="connsiteX2" fmla="*/ 0 w 7059"/>
                    <a:gd name="connsiteY2" fmla="*/ 0 h 29415"/>
                    <a:gd name="connsiteX3" fmla="*/ 7060 w 7059"/>
                    <a:gd name="connsiteY3" fmla="*/ 0 h 29415"/>
                  </a:gdLst>
                  <a:ahLst/>
                  <a:cxnLst>
                    <a:cxn ang="0">
                      <a:pos x="connsiteX0" y="connsiteY0"/>
                    </a:cxn>
                    <a:cxn ang="0">
                      <a:pos x="connsiteX1" y="connsiteY1"/>
                    </a:cxn>
                    <a:cxn ang="0">
                      <a:pos x="connsiteX2" y="connsiteY2"/>
                    </a:cxn>
                    <a:cxn ang="0">
                      <a:pos x="connsiteX3" y="connsiteY3"/>
                    </a:cxn>
                  </a:cxnLst>
                  <a:rect l="l" t="t" r="r" b="b"/>
                  <a:pathLst>
                    <a:path w="7059" h="29415">
                      <a:moveTo>
                        <a:pt x="7060" y="28827"/>
                      </a:moveTo>
                      <a:lnTo>
                        <a:pt x="0" y="29415"/>
                      </a:lnTo>
                      <a:lnTo>
                        <a:pt x="0" y="0"/>
                      </a:lnTo>
                      <a:lnTo>
                        <a:pt x="7060" y="0"/>
                      </a:lnTo>
                      <a:close/>
                    </a:path>
                  </a:pathLst>
                </a:custGeom>
                <a:solidFill>
                  <a:srgbClr val="FF9085"/>
                </a:solidFill>
                <a:ln w="5879" cap="flat">
                  <a:noFill/>
                  <a:prstDash val="solid"/>
                  <a:miter/>
                </a:ln>
              </p:spPr>
              <p:txBody>
                <a:bodyPr rtlCol="0" anchor="ctr"/>
                <a:lstStyle/>
                <a:p>
                  <a:endParaRPr lang="en-US"/>
                </a:p>
              </p:txBody>
            </p:sp>
            <p:sp>
              <p:nvSpPr>
                <p:cNvPr id="533" name="Graphic 4">
                  <a:extLst>
                    <a:ext uri="{FF2B5EF4-FFF2-40B4-BE49-F238E27FC236}">
                      <a16:creationId xmlns:a16="http://schemas.microsoft.com/office/drawing/2014/main" id="{FEC64CEF-285A-45A4-BBF1-FCF8213C0EB8}"/>
                    </a:ext>
                  </a:extLst>
                </p:cNvPr>
                <p:cNvSpPr/>
                <p:nvPr/>
              </p:nvSpPr>
              <p:spPr>
                <a:xfrm>
                  <a:off x="4434277" y="3344818"/>
                  <a:ext cx="6471" cy="20002"/>
                </a:xfrm>
                <a:custGeom>
                  <a:avLst/>
                  <a:gdLst>
                    <a:gd name="connsiteX0" fmla="*/ 6472 w 6471"/>
                    <a:gd name="connsiteY0" fmla="*/ 20002 h 20002"/>
                    <a:gd name="connsiteX1" fmla="*/ 0 w 6471"/>
                    <a:gd name="connsiteY1" fmla="*/ 20002 h 20002"/>
                    <a:gd name="connsiteX2" fmla="*/ 0 w 6471"/>
                    <a:gd name="connsiteY2" fmla="*/ 0 h 20002"/>
                    <a:gd name="connsiteX3" fmla="*/ 6472 w 6471"/>
                    <a:gd name="connsiteY3" fmla="*/ 0 h 20002"/>
                  </a:gdLst>
                  <a:ahLst/>
                  <a:cxnLst>
                    <a:cxn ang="0">
                      <a:pos x="connsiteX0" y="connsiteY0"/>
                    </a:cxn>
                    <a:cxn ang="0">
                      <a:pos x="connsiteX1" y="connsiteY1"/>
                    </a:cxn>
                    <a:cxn ang="0">
                      <a:pos x="connsiteX2" y="connsiteY2"/>
                    </a:cxn>
                    <a:cxn ang="0">
                      <a:pos x="connsiteX3" y="connsiteY3"/>
                    </a:cxn>
                  </a:cxnLst>
                  <a:rect l="l" t="t" r="r" b="b"/>
                  <a:pathLst>
                    <a:path w="6471" h="20002">
                      <a:moveTo>
                        <a:pt x="6472" y="20002"/>
                      </a:moveTo>
                      <a:lnTo>
                        <a:pt x="0" y="20002"/>
                      </a:lnTo>
                      <a:lnTo>
                        <a:pt x="0" y="0"/>
                      </a:lnTo>
                      <a:lnTo>
                        <a:pt x="6472" y="0"/>
                      </a:lnTo>
                      <a:close/>
                    </a:path>
                  </a:pathLst>
                </a:custGeom>
                <a:solidFill>
                  <a:srgbClr val="FF9085"/>
                </a:solidFill>
                <a:ln w="5879" cap="flat">
                  <a:noFill/>
                  <a:prstDash val="solid"/>
                  <a:miter/>
                </a:ln>
              </p:spPr>
              <p:txBody>
                <a:bodyPr rtlCol="0" anchor="ctr"/>
                <a:lstStyle/>
                <a:p>
                  <a:endParaRPr lang="en-US"/>
                </a:p>
              </p:txBody>
            </p:sp>
            <p:sp>
              <p:nvSpPr>
                <p:cNvPr id="534" name="Graphic 4">
                  <a:extLst>
                    <a:ext uri="{FF2B5EF4-FFF2-40B4-BE49-F238E27FC236}">
                      <a16:creationId xmlns:a16="http://schemas.microsoft.com/office/drawing/2014/main" id="{634E717B-7D97-4241-A737-5373D80DD780}"/>
                    </a:ext>
                  </a:extLst>
                </p:cNvPr>
                <p:cNvSpPr/>
                <p:nvPr/>
              </p:nvSpPr>
              <p:spPr>
                <a:xfrm>
                  <a:off x="4446044" y="3329522"/>
                  <a:ext cx="6471" cy="35298"/>
                </a:xfrm>
                <a:custGeom>
                  <a:avLst/>
                  <a:gdLst>
                    <a:gd name="connsiteX0" fmla="*/ 6472 w 6471"/>
                    <a:gd name="connsiteY0" fmla="*/ 35298 h 35298"/>
                    <a:gd name="connsiteX1" fmla="*/ 0 w 6471"/>
                    <a:gd name="connsiteY1" fmla="*/ 35298 h 35298"/>
                    <a:gd name="connsiteX2" fmla="*/ 0 w 6471"/>
                    <a:gd name="connsiteY2" fmla="*/ 0 h 35298"/>
                    <a:gd name="connsiteX3" fmla="*/ 6472 w 6471"/>
                    <a:gd name="connsiteY3" fmla="*/ 0 h 35298"/>
                  </a:gdLst>
                  <a:ahLst/>
                  <a:cxnLst>
                    <a:cxn ang="0">
                      <a:pos x="connsiteX0" y="connsiteY0"/>
                    </a:cxn>
                    <a:cxn ang="0">
                      <a:pos x="connsiteX1" y="connsiteY1"/>
                    </a:cxn>
                    <a:cxn ang="0">
                      <a:pos x="connsiteX2" y="connsiteY2"/>
                    </a:cxn>
                    <a:cxn ang="0">
                      <a:pos x="connsiteX3" y="connsiteY3"/>
                    </a:cxn>
                  </a:cxnLst>
                  <a:rect l="l" t="t" r="r" b="b"/>
                  <a:pathLst>
                    <a:path w="6471" h="35298">
                      <a:moveTo>
                        <a:pt x="6472" y="35298"/>
                      </a:moveTo>
                      <a:lnTo>
                        <a:pt x="0" y="35298"/>
                      </a:lnTo>
                      <a:lnTo>
                        <a:pt x="0" y="0"/>
                      </a:lnTo>
                      <a:lnTo>
                        <a:pt x="6472" y="0"/>
                      </a:lnTo>
                      <a:close/>
                    </a:path>
                  </a:pathLst>
                </a:custGeom>
                <a:solidFill>
                  <a:srgbClr val="FF9085"/>
                </a:solidFill>
                <a:ln w="5879" cap="flat">
                  <a:noFill/>
                  <a:prstDash val="solid"/>
                  <a:miter/>
                </a:ln>
              </p:spPr>
              <p:txBody>
                <a:bodyPr rtlCol="0" anchor="ctr"/>
                <a:lstStyle/>
                <a:p>
                  <a:endParaRPr lang="en-US"/>
                </a:p>
              </p:txBody>
            </p:sp>
            <p:sp>
              <p:nvSpPr>
                <p:cNvPr id="535" name="Graphic 4">
                  <a:extLst>
                    <a:ext uri="{FF2B5EF4-FFF2-40B4-BE49-F238E27FC236}">
                      <a16:creationId xmlns:a16="http://schemas.microsoft.com/office/drawing/2014/main" id="{A89F3D8F-EDCC-4C6D-941E-FFCDD03BC255}"/>
                    </a:ext>
                  </a:extLst>
                </p:cNvPr>
                <p:cNvSpPr/>
                <p:nvPr/>
              </p:nvSpPr>
              <p:spPr>
                <a:xfrm>
                  <a:off x="4457810" y="3325992"/>
                  <a:ext cx="6471" cy="38828"/>
                </a:xfrm>
                <a:custGeom>
                  <a:avLst/>
                  <a:gdLst>
                    <a:gd name="connsiteX0" fmla="*/ 6472 w 6471"/>
                    <a:gd name="connsiteY0" fmla="*/ 38828 h 38828"/>
                    <a:gd name="connsiteX1" fmla="*/ 0 w 6471"/>
                    <a:gd name="connsiteY1" fmla="*/ 38828 h 38828"/>
                    <a:gd name="connsiteX2" fmla="*/ 0 w 6471"/>
                    <a:gd name="connsiteY2" fmla="*/ 0 h 38828"/>
                    <a:gd name="connsiteX3" fmla="*/ 6472 w 6471"/>
                    <a:gd name="connsiteY3" fmla="*/ 0 h 38828"/>
                  </a:gdLst>
                  <a:ahLst/>
                  <a:cxnLst>
                    <a:cxn ang="0">
                      <a:pos x="connsiteX0" y="connsiteY0"/>
                    </a:cxn>
                    <a:cxn ang="0">
                      <a:pos x="connsiteX1" y="connsiteY1"/>
                    </a:cxn>
                    <a:cxn ang="0">
                      <a:pos x="connsiteX2" y="connsiteY2"/>
                    </a:cxn>
                    <a:cxn ang="0">
                      <a:pos x="connsiteX3" y="connsiteY3"/>
                    </a:cxn>
                  </a:cxnLst>
                  <a:rect l="l" t="t" r="r" b="b"/>
                  <a:pathLst>
                    <a:path w="6471" h="38828">
                      <a:moveTo>
                        <a:pt x="6472" y="38828"/>
                      </a:moveTo>
                      <a:lnTo>
                        <a:pt x="0" y="38828"/>
                      </a:lnTo>
                      <a:lnTo>
                        <a:pt x="0" y="0"/>
                      </a:lnTo>
                      <a:lnTo>
                        <a:pt x="6472" y="0"/>
                      </a:lnTo>
                      <a:close/>
                    </a:path>
                  </a:pathLst>
                </a:custGeom>
                <a:solidFill>
                  <a:srgbClr val="FF9085"/>
                </a:solidFill>
                <a:ln w="5879" cap="flat">
                  <a:noFill/>
                  <a:prstDash val="solid"/>
                  <a:miter/>
                </a:ln>
              </p:spPr>
              <p:txBody>
                <a:bodyPr rtlCol="0" anchor="ctr"/>
                <a:lstStyle/>
                <a:p>
                  <a:endParaRPr lang="en-US"/>
                </a:p>
              </p:txBody>
            </p:sp>
            <p:sp>
              <p:nvSpPr>
                <p:cNvPr id="536" name="Graphic 4">
                  <a:extLst>
                    <a:ext uri="{FF2B5EF4-FFF2-40B4-BE49-F238E27FC236}">
                      <a16:creationId xmlns:a16="http://schemas.microsoft.com/office/drawing/2014/main" id="{FD734711-C669-4D50-9A0E-6C846253318E}"/>
                    </a:ext>
                  </a:extLst>
                </p:cNvPr>
                <p:cNvSpPr/>
                <p:nvPr/>
              </p:nvSpPr>
              <p:spPr>
                <a:xfrm>
                  <a:off x="4469576" y="3345407"/>
                  <a:ext cx="6471" cy="18825"/>
                </a:xfrm>
                <a:custGeom>
                  <a:avLst/>
                  <a:gdLst>
                    <a:gd name="connsiteX0" fmla="*/ 6472 w 6471"/>
                    <a:gd name="connsiteY0" fmla="*/ 18826 h 18825"/>
                    <a:gd name="connsiteX1" fmla="*/ 0 w 6471"/>
                    <a:gd name="connsiteY1" fmla="*/ 18826 h 18825"/>
                    <a:gd name="connsiteX2" fmla="*/ 0 w 6471"/>
                    <a:gd name="connsiteY2" fmla="*/ 0 h 18825"/>
                    <a:gd name="connsiteX3" fmla="*/ 6472 w 6471"/>
                    <a:gd name="connsiteY3" fmla="*/ 0 h 18825"/>
                  </a:gdLst>
                  <a:ahLst/>
                  <a:cxnLst>
                    <a:cxn ang="0">
                      <a:pos x="connsiteX0" y="connsiteY0"/>
                    </a:cxn>
                    <a:cxn ang="0">
                      <a:pos x="connsiteX1" y="connsiteY1"/>
                    </a:cxn>
                    <a:cxn ang="0">
                      <a:pos x="connsiteX2" y="connsiteY2"/>
                    </a:cxn>
                    <a:cxn ang="0">
                      <a:pos x="connsiteX3" y="connsiteY3"/>
                    </a:cxn>
                  </a:cxnLst>
                  <a:rect l="l" t="t" r="r" b="b"/>
                  <a:pathLst>
                    <a:path w="6471" h="18825">
                      <a:moveTo>
                        <a:pt x="6472" y="18826"/>
                      </a:moveTo>
                      <a:lnTo>
                        <a:pt x="0" y="18826"/>
                      </a:lnTo>
                      <a:lnTo>
                        <a:pt x="0" y="0"/>
                      </a:lnTo>
                      <a:lnTo>
                        <a:pt x="6472" y="0"/>
                      </a:lnTo>
                      <a:close/>
                    </a:path>
                  </a:pathLst>
                </a:custGeom>
                <a:solidFill>
                  <a:srgbClr val="FF9085"/>
                </a:solidFill>
                <a:ln w="5879" cap="flat">
                  <a:noFill/>
                  <a:prstDash val="solid"/>
                  <a:miter/>
                </a:ln>
              </p:spPr>
              <p:txBody>
                <a:bodyPr rtlCol="0" anchor="ctr"/>
                <a:lstStyle/>
                <a:p>
                  <a:endParaRPr lang="en-US"/>
                </a:p>
              </p:txBody>
            </p:sp>
            <p:sp>
              <p:nvSpPr>
                <p:cNvPr id="537" name="Graphic 4">
                  <a:extLst>
                    <a:ext uri="{FF2B5EF4-FFF2-40B4-BE49-F238E27FC236}">
                      <a16:creationId xmlns:a16="http://schemas.microsoft.com/office/drawing/2014/main" id="{8AACDBFF-77B6-46A4-A10B-8BEBF9D948EA}"/>
                    </a:ext>
                  </a:extLst>
                </p:cNvPr>
                <p:cNvSpPr/>
                <p:nvPr/>
              </p:nvSpPr>
              <p:spPr>
                <a:xfrm>
                  <a:off x="4481342" y="3321874"/>
                  <a:ext cx="6471" cy="42357"/>
                </a:xfrm>
                <a:custGeom>
                  <a:avLst/>
                  <a:gdLst>
                    <a:gd name="connsiteX0" fmla="*/ 6472 w 6471"/>
                    <a:gd name="connsiteY0" fmla="*/ 42358 h 42357"/>
                    <a:gd name="connsiteX1" fmla="*/ 0 w 6471"/>
                    <a:gd name="connsiteY1" fmla="*/ 42358 h 42357"/>
                    <a:gd name="connsiteX2" fmla="*/ 0 w 6471"/>
                    <a:gd name="connsiteY2" fmla="*/ 0 h 42357"/>
                    <a:gd name="connsiteX3" fmla="*/ 6472 w 6471"/>
                    <a:gd name="connsiteY3" fmla="*/ 0 h 42357"/>
                  </a:gdLst>
                  <a:ahLst/>
                  <a:cxnLst>
                    <a:cxn ang="0">
                      <a:pos x="connsiteX0" y="connsiteY0"/>
                    </a:cxn>
                    <a:cxn ang="0">
                      <a:pos x="connsiteX1" y="connsiteY1"/>
                    </a:cxn>
                    <a:cxn ang="0">
                      <a:pos x="connsiteX2" y="connsiteY2"/>
                    </a:cxn>
                    <a:cxn ang="0">
                      <a:pos x="connsiteX3" y="connsiteY3"/>
                    </a:cxn>
                  </a:cxnLst>
                  <a:rect l="l" t="t" r="r" b="b"/>
                  <a:pathLst>
                    <a:path w="6471" h="42357">
                      <a:moveTo>
                        <a:pt x="6472" y="42358"/>
                      </a:moveTo>
                      <a:lnTo>
                        <a:pt x="0" y="42358"/>
                      </a:lnTo>
                      <a:lnTo>
                        <a:pt x="0" y="0"/>
                      </a:lnTo>
                      <a:lnTo>
                        <a:pt x="6472" y="0"/>
                      </a:lnTo>
                      <a:close/>
                    </a:path>
                  </a:pathLst>
                </a:custGeom>
                <a:solidFill>
                  <a:srgbClr val="FF9085"/>
                </a:solidFill>
                <a:ln w="5879" cap="flat">
                  <a:noFill/>
                  <a:prstDash val="solid"/>
                  <a:miter/>
                </a:ln>
              </p:spPr>
              <p:txBody>
                <a:bodyPr rtlCol="0" anchor="ctr"/>
                <a:lstStyle/>
                <a:p>
                  <a:endParaRPr lang="en-US"/>
                </a:p>
              </p:txBody>
            </p:sp>
            <p:sp>
              <p:nvSpPr>
                <p:cNvPr id="538" name="Graphic 4">
                  <a:extLst>
                    <a:ext uri="{FF2B5EF4-FFF2-40B4-BE49-F238E27FC236}">
                      <a16:creationId xmlns:a16="http://schemas.microsoft.com/office/drawing/2014/main" id="{C469C1DE-A22D-4516-88D5-622E6F4D386E}"/>
                    </a:ext>
                  </a:extLst>
                </p:cNvPr>
                <p:cNvSpPr/>
                <p:nvPr/>
              </p:nvSpPr>
              <p:spPr>
                <a:xfrm>
                  <a:off x="4493108" y="3328346"/>
                  <a:ext cx="6471" cy="35886"/>
                </a:xfrm>
                <a:custGeom>
                  <a:avLst/>
                  <a:gdLst>
                    <a:gd name="connsiteX0" fmla="*/ 6472 w 6471"/>
                    <a:gd name="connsiteY0" fmla="*/ 35887 h 35886"/>
                    <a:gd name="connsiteX1" fmla="*/ 0 w 6471"/>
                    <a:gd name="connsiteY1" fmla="*/ 35887 h 35886"/>
                    <a:gd name="connsiteX2" fmla="*/ 0 w 6471"/>
                    <a:gd name="connsiteY2" fmla="*/ 0 h 35886"/>
                    <a:gd name="connsiteX3" fmla="*/ 6472 w 6471"/>
                    <a:gd name="connsiteY3" fmla="*/ 0 h 35886"/>
                  </a:gdLst>
                  <a:ahLst/>
                  <a:cxnLst>
                    <a:cxn ang="0">
                      <a:pos x="connsiteX0" y="connsiteY0"/>
                    </a:cxn>
                    <a:cxn ang="0">
                      <a:pos x="connsiteX1" y="connsiteY1"/>
                    </a:cxn>
                    <a:cxn ang="0">
                      <a:pos x="connsiteX2" y="connsiteY2"/>
                    </a:cxn>
                    <a:cxn ang="0">
                      <a:pos x="connsiteX3" y="connsiteY3"/>
                    </a:cxn>
                  </a:cxnLst>
                  <a:rect l="l" t="t" r="r" b="b"/>
                  <a:pathLst>
                    <a:path w="6471" h="35886">
                      <a:moveTo>
                        <a:pt x="6472" y="35887"/>
                      </a:moveTo>
                      <a:lnTo>
                        <a:pt x="0" y="35887"/>
                      </a:lnTo>
                      <a:lnTo>
                        <a:pt x="0" y="0"/>
                      </a:lnTo>
                      <a:lnTo>
                        <a:pt x="6472" y="0"/>
                      </a:lnTo>
                      <a:close/>
                    </a:path>
                  </a:pathLst>
                </a:custGeom>
                <a:solidFill>
                  <a:srgbClr val="FF9085"/>
                </a:solidFill>
                <a:ln w="5879" cap="flat">
                  <a:noFill/>
                  <a:prstDash val="solid"/>
                  <a:miter/>
                </a:ln>
              </p:spPr>
              <p:txBody>
                <a:bodyPr rtlCol="0" anchor="ctr"/>
                <a:lstStyle/>
                <a:p>
                  <a:endParaRPr lang="en-US"/>
                </a:p>
              </p:txBody>
            </p:sp>
            <p:sp>
              <p:nvSpPr>
                <p:cNvPr id="539" name="Graphic 4">
                  <a:extLst>
                    <a:ext uri="{FF2B5EF4-FFF2-40B4-BE49-F238E27FC236}">
                      <a16:creationId xmlns:a16="http://schemas.microsoft.com/office/drawing/2014/main" id="{7276FA90-DFBE-4406-AC8D-842AFC4D16B2}"/>
                    </a:ext>
                  </a:extLst>
                </p:cNvPr>
                <p:cNvSpPr/>
                <p:nvPr/>
              </p:nvSpPr>
              <p:spPr>
                <a:xfrm>
                  <a:off x="4504874" y="3354231"/>
                  <a:ext cx="6471" cy="10001"/>
                </a:xfrm>
                <a:custGeom>
                  <a:avLst/>
                  <a:gdLst>
                    <a:gd name="connsiteX0" fmla="*/ 6472 w 6471"/>
                    <a:gd name="connsiteY0" fmla="*/ 9413 h 10001"/>
                    <a:gd name="connsiteX1" fmla="*/ 0 w 6471"/>
                    <a:gd name="connsiteY1" fmla="*/ 10001 h 10001"/>
                    <a:gd name="connsiteX2" fmla="*/ 0 w 6471"/>
                    <a:gd name="connsiteY2" fmla="*/ 0 h 10001"/>
                    <a:gd name="connsiteX3" fmla="*/ 6472 w 6471"/>
                    <a:gd name="connsiteY3" fmla="*/ 0 h 10001"/>
                  </a:gdLst>
                  <a:ahLst/>
                  <a:cxnLst>
                    <a:cxn ang="0">
                      <a:pos x="connsiteX0" y="connsiteY0"/>
                    </a:cxn>
                    <a:cxn ang="0">
                      <a:pos x="connsiteX1" y="connsiteY1"/>
                    </a:cxn>
                    <a:cxn ang="0">
                      <a:pos x="connsiteX2" y="connsiteY2"/>
                    </a:cxn>
                    <a:cxn ang="0">
                      <a:pos x="connsiteX3" y="connsiteY3"/>
                    </a:cxn>
                  </a:cxnLst>
                  <a:rect l="l" t="t" r="r" b="b"/>
                  <a:pathLst>
                    <a:path w="6471" h="10001">
                      <a:moveTo>
                        <a:pt x="6472" y="9413"/>
                      </a:moveTo>
                      <a:lnTo>
                        <a:pt x="0" y="10001"/>
                      </a:lnTo>
                      <a:lnTo>
                        <a:pt x="0" y="0"/>
                      </a:lnTo>
                      <a:lnTo>
                        <a:pt x="6472" y="0"/>
                      </a:lnTo>
                      <a:close/>
                    </a:path>
                  </a:pathLst>
                </a:custGeom>
                <a:solidFill>
                  <a:srgbClr val="FF9085"/>
                </a:solidFill>
                <a:ln w="5879" cap="flat">
                  <a:noFill/>
                  <a:prstDash val="solid"/>
                  <a:miter/>
                </a:ln>
              </p:spPr>
              <p:txBody>
                <a:bodyPr rtlCol="0" anchor="ctr"/>
                <a:lstStyle/>
                <a:p>
                  <a:endParaRPr lang="en-US"/>
                </a:p>
              </p:txBody>
            </p:sp>
            <p:sp>
              <p:nvSpPr>
                <p:cNvPr id="540" name="Graphic 4">
                  <a:extLst>
                    <a:ext uri="{FF2B5EF4-FFF2-40B4-BE49-F238E27FC236}">
                      <a16:creationId xmlns:a16="http://schemas.microsoft.com/office/drawing/2014/main" id="{1827B0BD-D415-43BD-8E78-B0CEEFAD7B42}"/>
                    </a:ext>
                  </a:extLst>
                </p:cNvPr>
                <p:cNvSpPr/>
                <p:nvPr/>
              </p:nvSpPr>
              <p:spPr>
                <a:xfrm>
                  <a:off x="4516640" y="3341288"/>
                  <a:ext cx="6471" cy="22355"/>
                </a:xfrm>
                <a:custGeom>
                  <a:avLst/>
                  <a:gdLst>
                    <a:gd name="connsiteX0" fmla="*/ 6472 w 6471"/>
                    <a:gd name="connsiteY0" fmla="*/ 22356 h 22355"/>
                    <a:gd name="connsiteX1" fmla="*/ 0 w 6471"/>
                    <a:gd name="connsiteY1" fmla="*/ 22356 h 22355"/>
                    <a:gd name="connsiteX2" fmla="*/ 0 w 6471"/>
                    <a:gd name="connsiteY2" fmla="*/ 0 h 22355"/>
                    <a:gd name="connsiteX3" fmla="*/ 6472 w 6471"/>
                    <a:gd name="connsiteY3" fmla="*/ 0 h 22355"/>
                  </a:gdLst>
                  <a:ahLst/>
                  <a:cxnLst>
                    <a:cxn ang="0">
                      <a:pos x="connsiteX0" y="connsiteY0"/>
                    </a:cxn>
                    <a:cxn ang="0">
                      <a:pos x="connsiteX1" y="connsiteY1"/>
                    </a:cxn>
                    <a:cxn ang="0">
                      <a:pos x="connsiteX2" y="connsiteY2"/>
                    </a:cxn>
                    <a:cxn ang="0">
                      <a:pos x="connsiteX3" y="connsiteY3"/>
                    </a:cxn>
                  </a:cxnLst>
                  <a:rect l="l" t="t" r="r" b="b"/>
                  <a:pathLst>
                    <a:path w="6471" h="22355">
                      <a:moveTo>
                        <a:pt x="6472" y="22356"/>
                      </a:moveTo>
                      <a:lnTo>
                        <a:pt x="0" y="22356"/>
                      </a:lnTo>
                      <a:lnTo>
                        <a:pt x="0" y="0"/>
                      </a:lnTo>
                      <a:lnTo>
                        <a:pt x="6472" y="0"/>
                      </a:lnTo>
                      <a:close/>
                    </a:path>
                  </a:pathLst>
                </a:custGeom>
                <a:solidFill>
                  <a:srgbClr val="FF9085"/>
                </a:solidFill>
                <a:ln w="5879" cap="flat">
                  <a:noFill/>
                  <a:prstDash val="solid"/>
                  <a:miter/>
                </a:ln>
              </p:spPr>
              <p:txBody>
                <a:bodyPr rtlCol="0" anchor="ctr"/>
                <a:lstStyle/>
                <a:p>
                  <a:endParaRPr lang="en-US"/>
                </a:p>
              </p:txBody>
            </p:sp>
            <p:sp>
              <p:nvSpPr>
                <p:cNvPr id="541" name="Graphic 4">
                  <a:extLst>
                    <a:ext uri="{FF2B5EF4-FFF2-40B4-BE49-F238E27FC236}">
                      <a16:creationId xmlns:a16="http://schemas.microsoft.com/office/drawing/2014/main" id="{7F2F1D2B-162A-4F52-94F1-653BEFA4CFE3}"/>
                    </a:ext>
                  </a:extLst>
                </p:cNvPr>
                <p:cNvSpPr/>
                <p:nvPr/>
              </p:nvSpPr>
              <p:spPr>
                <a:xfrm>
                  <a:off x="4528407" y="3331287"/>
                  <a:ext cx="6471" cy="32356"/>
                </a:xfrm>
                <a:custGeom>
                  <a:avLst/>
                  <a:gdLst>
                    <a:gd name="connsiteX0" fmla="*/ 6472 w 6471"/>
                    <a:gd name="connsiteY0" fmla="*/ 32357 h 32356"/>
                    <a:gd name="connsiteX1" fmla="*/ 0 w 6471"/>
                    <a:gd name="connsiteY1" fmla="*/ 32357 h 32356"/>
                    <a:gd name="connsiteX2" fmla="*/ 0 w 6471"/>
                    <a:gd name="connsiteY2" fmla="*/ 0 h 32356"/>
                    <a:gd name="connsiteX3" fmla="*/ 6472 w 6471"/>
                    <a:gd name="connsiteY3" fmla="*/ 0 h 32356"/>
                  </a:gdLst>
                  <a:ahLst/>
                  <a:cxnLst>
                    <a:cxn ang="0">
                      <a:pos x="connsiteX0" y="connsiteY0"/>
                    </a:cxn>
                    <a:cxn ang="0">
                      <a:pos x="connsiteX1" y="connsiteY1"/>
                    </a:cxn>
                    <a:cxn ang="0">
                      <a:pos x="connsiteX2" y="connsiteY2"/>
                    </a:cxn>
                    <a:cxn ang="0">
                      <a:pos x="connsiteX3" y="connsiteY3"/>
                    </a:cxn>
                  </a:cxnLst>
                  <a:rect l="l" t="t" r="r" b="b"/>
                  <a:pathLst>
                    <a:path w="6471" h="32356">
                      <a:moveTo>
                        <a:pt x="6472" y="32357"/>
                      </a:moveTo>
                      <a:lnTo>
                        <a:pt x="0" y="32357"/>
                      </a:lnTo>
                      <a:lnTo>
                        <a:pt x="0" y="0"/>
                      </a:lnTo>
                      <a:lnTo>
                        <a:pt x="6472" y="0"/>
                      </a:lnTo>
                      <a:close/>
                    </a:path>
                  </a:pathLst>
                </a:custGeom>
                <a:solidFill>
                  <a:srgbClr val="FF9085"/>
                </a:solidFill>
                <a:ln w="5879" cap="flat">
                  <a:noFill/>
                  <a:prstDash val="solid"/>
                  <a:miter/>
                </a:ln>
              </p:spPr>
              <p:txBody>
                <a:bodyPr rtlCol="0" anchor="ctr"/>
                <a:lstStyle/>
                <a:p>
                  <a:endParaRPr lang="en-US"/>
                </a:p>
              </p:txBody>
            </p:sp>
            <p:sp>
              <p:nvSpPr>
                <p:cNvPr id="542" name="Graphic 4">
                  <a:extLst>
                    <a:ext uri="{FF2B5EF4-FFF2-40B4-BE49-F238E27FC236}">
                      <a16:creationId xmlns:a16="http://schemas.microsoft.com/office/drawing/2014/main" id="{9F08EAD8-FB62-4ACA-BBFB-95A0B7A86AE1}"/>
                    </a:ext>
                  </a:extLst>
                </p:cNvPr>
                <p:cNvSpPr/>
                <p:nvPr/>
              </p:nvSpPr>
              <p:spPr>
                <a:xfrm>
                  <a:off x="4539585" y="3339524"/>
                  <a:ext cx="7059" cy="24120"/>
                </a:xfrm>
                <a:custGeom>
                  <a:avLst/>
                  <a:gdLst>
                    <a:gd name="connsiteX0" fmla="*/ 7060 w 7059"/>
                    <a:gd name="connsiteY0" fmla="*/ 23532 h 24120"/>
                    <a:gd name="connsiteX1" fmla="*/ 0 w 7059"/>
                    <a:gd name="connsiteY1" fmla="*/ 24121 h 24120"/>
                    <a:gd name="connsiteX2" fmla="*/ 0 w 7059"/>
                    <a:gd name="connsiteY2" fmla="*/ 588 h 24120"/>
                    <a:gd name="connsiteX3" fmla="*/ 7060 w 7059"/>
                    <a:gd name="connsiteY3" fmla="*/ 0 h 24120"/>
                  </a:gdLst>
                  <a:ahLst/>
                  <a:cxnLst>
                    <a:cxn ang="0">
                      <a:pos x="connsiteX0" y="connsiteY0"/>
                    </a:cxn>
                    <a:cxn ang="0">
                      <a:pos x="connsiteX1" y="connsiteY1"/>
                    </a:cxn>
                    <a:cxn ang="0">
                      <a:pos x="connsiteX2" y="connsiteY2"/>
                    </a:cxn>
                    <a:cxn ang="0">
                      <a:pos x="connsiteX3" y="connsiteY3"/>
                    </a:cxn>
                  </a:cxnLst>
                  <a:rect l="l" t="t" r="r" b="b"/>
                  <a:pathLst>
                    <a:path w="7059" h="24120">
                      <a:moveTo>
                        <a:pt x="7060" y="23532"/>
                      </a:moveTo>
                      <a:lnTo>
                        <a:pt x="0" y="24121"/>
                      </a:lnTo>
                      <a:lnTo>
                        <a:pt x="0" y="588"/>
                      </a:lnTo>
                      <a:lnTo>
                        <a:pt x="7060" y="0"/>
                      </a:lnTo>
                      <a:close/>
                    </a:path>
                  </a:pathLst>
                </a:custGeom>
                <a:solidFill>
                  <a:srgbClr val="FF9085"/>
                </a:solidFill>
                <a:ln w="5879" cap="flat">
                  <a:noFill/>
                  <a:prstDash val="solid"/>
                  <a:miter/>
                </a:ln>
              </p:spPr>
              <p:txBody>
                <a:bodyPr rtlCol="0" anchor="ctr"/>
                <a:lstStyle/>
                <a:p>
                  <a:endParaRPr lang="en-US"/>
                </a:p>
              </p:txBody>
            </p:sp>
            <p:sp>
              <p:nvSpPr>
                <p:cNvPr id="543" name="Graphic 4">
                  <a:extLst>
                    <a:ext uri="{FF2B5EF4-FFF2-40B4-BE49-F238E27FC236}">
                      <a16:creationId xmlns:a16="http://schemas.microsoft.com/office/drawing/2014/main" id="{A1D43EF7-74D1-419C-BA70-EFCF14F9C807}"/>
                    </a:ext>
                  </a:extLst>
                </p:cNvPr>
                <p:cNvSpPr/>
                <p:nvPr/>
              </p:nvSpPr>
              <p:spPr>
                <a:xfrm>
                  <a:off x="4551351" y="3326581"/>
                  <a:ext cx="6471" cy="36475"/>
                </a:xfrm>
                <a:custGeom>
                  <a:avLst/>
                  <a:gdLst>
                    <a:gd name="connsiteX0" fmla="*/ 6471 w 6471"/>
                    <a:gd name="connsiteY0" fmla="*/ 36475 h 36475"/>
                    <a:gd name="connsiteX1" fmla="*/ 0 w 6471"/>
                    <a:gd name="connsiteY1" fmla="*/ 36475 h 36475"/>
                    <a:gd name="connsiteX2" fmla="*/ 0 w 6471"/>
                    <a:gd name="connsiteY2" fmla="*/ 0 h 36475"/>
                    <a:gd name="connsiteX3" fmla="*/ 6471 w 6471"/>
                    <a:gd name="connsiteY3" fmla="*/ 0 h 36475"/>
                  </a:gdLst>
                  <a:ahLst/>
                  <a:cxnLst>
                    <a:cxn ang="0">
                      <a:pos x="connsiteX0" y="connsiteY0"/>
                    </a:cxn>
                    <a:cxn ang="0">
                      <a:pos x="connsiteX1" y="connsiteY1"/>
                    </a:cxn>
                    <a:cxn ang="0">
                      <a:pos x="connsiteX2" y="connsiteY2"/>
                    </a:cxn>
                    <a:cxn ang="0">
                      <a:pos x="connsiteX3" y="connsiteY3"/>
                    </a:cxn>
                  </a:cxnLst>
                  <a:rect l="l" t="t" r="r" b="b"/>
                  <a:pathLst>
                    <a:path w="6471" h="36475">
                      <a:moveTo>
                        <a:pt x="6471" y="36475"/>
                      </a:moveTo>
                      <a:lnTo>
                        <a:pt x="0" y="36475"/>
                      </a:lnTo>
                      <a:lnTo>
                        <a:pt x="0" y="0"/>
                      </a:lnTo>
                      <a:lnTo>
                        <a:pt x="6471" y="0"/>
                      </a:lnTo>
                      <a:close/>
                    </a:path>
                  </a:pathLst>
                </a:custGeom>
                <a:solidFill>
                  <a:srgbClr val="FF9085"/>
                </a:solidFill>
                <a:ln w="5879" cap="flat">
                  <a:noFill/>
                  <a:prstDash val="solid"/>
                  <a:miter/>
                </a:ln>
              </p:spPr>
              <p:txBody>
                <a:bodyPr rtlCol="0" anchor="ctr"/>
                <a:lstStyle/>
                <a:p>
                  <a:endParaRPr lang="en-US"/>
                </a:p>
              </p:txBody>
            </p:sp>
            <p:sp>
              <p:nvSpPr>
                <p:cNvPr id="544" name="Graphic 4">
                  <a:extLst>
                    <a:ext uri="{FF2B5EF4-FFF2-40B4-BE49-F238E27FC236}">
                      <a16:creationId xmlns:a16="http://schemas.microsoft.com/office/drawing/2014/main" id="{A9861972-F723-45C8-8AFB-4B09B2BA23F7}"/>
                    </a:ext>
                  </a:extLst>
                </p:cNvPr>
                <p:cNvSpPr/>
                <p:nvPr/>
              </p:nvSpPr>
              <p:spPr>
                <a:xfrm>
                  <a:off x="4563117" y="3322463"/>
                  <a:ext cx="6471" cy="40593"/>
                </a:xfrm>
                <a:custGeom>
                  <a:avLst/>
                  <a:gdLst>
                    <a:gd name="connsiteX0" fmla="*/ 6471 w 6471"/>
                    <a:gd name="connsiteY0" fmla="*/ 40593 h 40593"/>
                    <a:gd name="connsiteX1" fmla="*/ 0 w 6471"/>
                    <a:gd name="connsiteY1" fmla="*/ 40593 h 40593"/>
                    <a:gd name="connsiteX2" fmla="*/ 0 w 6471"/>
                    <a:gd name="connsiteY2" fmla="*/ 0 h 40593"/>
                    <a:gd name="connsiteX3" fmla="*/ 6471 w 6471"/>
                    <a:gd name="connsiteY3" fmla="*/ 0 h 40593"/>
                  </a:gdLst>
                  <a:ahLst/>
                  <a:cxnLst>
                    <a:cxn ang="0">
                      <a:pos x="connsiteX0" y="connsiteY0"/>
                    </a:cxn>
                    <a:cxn ang="0">
                      <a:pos x="connsiteX1" y="connsiteY1"/>
                    </a:cxn>
                    <a:cxn ang="0">
                      <a:pos x="connsiteX2" y="connsiteY2"/>
                    </a:cxn>
                    <a:cxn ang="0">
                      <a:pos x="connsiteX3" y="connsiteY3"/>
                    </a:cxn>
                  </a:cxnLst>
                  <a:rect l="l" t="t" r="r" b="b"/>
                  <a:pathLst>
                    <a:path w="6471" h="40593">
                      <a:moveTo>
                        <a:pt x="6471" y="40593"/>
                      </a:moveTo>
                      <a:lnTo>
                        <a:pt x="0" y="40593"/>
                      </a:lnTo>
                      <a:lnTo>
                        <a:pt x="0" y="0"/>
                      </a:lnTo>
                      <a:lnTo>
                        <a:pt x="6471" y="0"/>
                      </a:lnTo>
                      <a:close/>
                    </a:path>
                  </a:pathLst>
                </a:custGeom>
                <a:solidFill>
                  <a:srgbClr val="FF9085"/>
                </a:solidFill>
                <a:ln w="5879" cap="flat">
                  <a:noFill/>
                  <a:prstDash val="solid"/>
                  <a:miter/>
                </a:ln>
              </p:spPr>
              <p:txBody>
                <a:bodyPr rtlCol="0" anchor="ctr"/>
                <a:lstStyle/>
                <a:p>
                  <a:endParaRPr lang="en-US"/>
                </a:p>
              </p:txBody>
            </p:sp>
          </p:grpSp>
        </p:grpSp>
        <p:grpSp>
          <p:nvGrpSpPr>
            <p:cNvPr id="545" name="Graphic 4">
              <a:extLst>
                <a:ext uri="{FF2B5EF4-FFF2-40B4-BE49-F238E27FC236}">
                  <a16:creationId xmlns:a16="http://schemas.microsoft.com/office/drawing/2014/main" id="{504AA3DA-8B9A-4825-AD58-5FE99CCA0094}"/>
                </a:ext>
              </a:extLst>
            </p:cNvPr>
            <p:cNvGrpSpPr/>
            <p:nvPr/>
          </p:nvGrpSpPr>
          <p:grpSpPr>
            <a:xfrm>
              <a:off x="4261904" y="3386588"/>
              <a:ext cx="339453" cy="88871"/>
              <a:chOff x="4261904" y="3386588"/>
              <a:chExt cx="339453" cy="88871"/>
            </a:xfrm>
          </p:grpSpPr>
          <p:sp>
            <p:nvSpPr>
              <p:cNvPr id="546" name="Graphic 4">
                <a:extLst>
                  <a:ext uri="{FF2B5EF4-FFF2-40B4-BE49-F238E27FC236}">
                    <a16:creationId xmlns:a16="http://schemas.microsoft.com/office/drawing/2014/main" id="{F479C11A-23C7-4632-89CA-EC5856F46D3F}"/>
                  </a:ext>
                </a:extLst>
              </p:cNvPr>
              <p:cNvSpPr/>
              <p:nvPr/>
            </p:nvSpPr>
            <p:spPr>
              <a:xfrm>
                <a:off x="4261904" y="3386588"/>
                <a:ext cx="339453" cy="88871"/>
              </a:xfrm>
              <a:custGeom>
                <a:avLst/>
                <a:gdLst>
                  <a:gd name="connsiteX0" fmla="*/ 0 w 339453"/>
                  <a:gd name="connsiteY0" fmla="*/ 74715 h 88871"/>
                  <a:gd name="connsiteX1" fmla="*/ 0 w 339453"/>
                  <a:gd name="connsiteY1" fmla="*/ 20591 h 88871"/>
                  <a:gd name="connsiteX2" fmla="*/ 17061 w 339453"/>
                  <a:gd name="connsiteY2" fmla="*/ 5295 h 88871"/>
                  <a:gd name="connsiteX3" fmla="*/ 323569 w 339453"/>
                  <a:gd name="connsiteY3" fmla="*/ 0 h 88871"/>
                  <a:gd name="connsiteX4" fmla="*/ 339453 w 339453"/>
                  <a:gd name="connsiteY4" fmla="*/ 14119 h 88871"/>
                  <a:gd name="connsiteX5" fmla="*/ 339453 w 339453"/>
                  <a:gd name="connsiteY5" fmla="*/ 65890 h 88871"/>
                  <a:gd name="connsiteX6" fmla="*/ 323569 w 339453"/>
                  <a:gd name="connsiteY6" fmla="*/ 80598 h 88871"/>
                  <a:gd name="connsiteX7" fmla="*/ 17061 w 339453"/>
                  <a:gd name="connsiteY7" fmla="*/ 88834 h 88871"/>
                  <a:gd name="connsiteX8" fmla="*/ 0 w 339453"/>
                  <a:gd name="connsiteY8" fmla="*/ 74715 h 8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9453" h="88871">
                    <a:moveTo>
                      <a:pt x="0" y="74715"/>
                    </a:moveTo>
                    <a:lnTo>
                      <a:pt x="0" y="20591"/>
                    </a:lnTo>
                    <a:cubicBezTo>
                      <a:pt x="0" y="12354"/>
                      <a:pt x="7648" y="5295"/>
                      <a:pt x="17061" y="5295"/>
                    </a:cubicBezTo>
                    <a:lnTo>
                      <a:pt x="323569" y="0"/>
                    </a:lnTo>
                    <a:cubicBezTo>
                      <a:pt x="332393" y="0"/>
                      <a:pt x="339453" y="5883"/>
                      <a:pt x="339453" y="14119"/>
                    </a:cubicBezTo>
                    <a:lnTo>
                      <a:pt x="339453" y="65890"/>
                    </a:lnTo>
                    <a:cubicBezTo>
                      <a:pt x="339453" y="73538"/>
                      <a:pt x="332393" y="80598"/>
                      <a:pt x="323569" y="80598"/>
                    </a:cubicBezTo>
                    <a:lnTo>
                      <a:pt x="17061" y="88834"/>
                    </a:lnTo>
                    <a:cubicBezTo>
                      <a:pt x="7648" y="89423"/>
                      <a:pt x="0" y="82951"/>
                      <a:pt x="0" y="74715"/>
                    </a:cubicBezTo>
                    <a:close/>
                  </a:path>
                </a:pathLst>
              </a:custGeom>
              <a:solidFill>
                <a:srgbClr val="AA80F9">
                  <a:alpha val="74000"/>
                </a:srgbClr>
              </a:solidFill>
              <a:ln w="5879" cap="flat">
                <a:noFill/>
                <a:prstDash val="solid"/>
                <a:miter/>
              </a:ln>
            </p:spPr>
            <p:txBody>
              <a:bodyPr rtlCol="0" anchor="ctr"/>
              <a:lstStyle/>
              <a:p>
                <a:endParaRPr lang="en-US"/>
              </a:p>
            </p:txBody>
          </p:sp>
          <p:sp>
            <p:nvSpPr>
              <p:cNvPr id="547" name="Graphic 4">
                <a:extLst>
                  <a:ext uri="{FF2B5EF4-FFF2-40B4-BE49-F238E27FC236}">
                    <a16:creationId xmlns:a16="http://schemas.microsoft.com/office/drawing/2014/main" id="{B4489DA3-2349-4AD5-B489-B1EDE45D896E}"/>
                  </a:ext>
                </a:extLst>
              </p:cNvPr>
              <p:cNvSpPr/>
              <p:nvPr/>
            </p:nvSpPr>
            <p:spPr>
              <a:xfrm>
                <a:off x="4278376" y="3405339"/>
                <a:ext cx="15296" cy="13606"/>
              </a:xfrm>
              <a:custGeom>
                <a:avLst/>
                <a:gdLst>
                  <a:gd name="connsiteX0" fmla="*/ 15296 w 15296"/>
                  <a:gd name="connsiteY0" fmla="*/ 6546 h 13606"/>
                  <a:gd name="connsiteX1" fmla="*/ 7648 w 15296"/>
                  <a:gd name="connsiteY1" fmla="*/ 13606 h 13606"/>
                  <a:gd name="connsiteX2" fmla="*/ 0 w 15296"/>
                  <a:gd name="connsiteY2" fmla="*/ 7135 h 13606"/>
                  <a:gd name="connsiteX3" fmla="*/ 7648 w 15296"/>
                  <a:gd name="connsiteY3" fmla="*/ 75 h 13606"/>
                  <a:gd name="connsiteX4" fmla="*/ 15296 w 15296"/>
                  <a:gd name="connsiteY4" fmla="*/ 6546 h 136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96" h="13606">
                    <a:moveTo>
                      <a:pt x="15296" y="6546"/>
                    </a:moveTo>
                    <a:cubicBezTo>
                      <a:pt x="15296" y="10076"/>
                      <a:pt x="11766" y="13606"/>
                      <a:pt x="7648" y="13606"/>
                    </a:cubicBezTo>
                    <a:cubicBezTo>
                      <a:pt x="3530" y="13606"/>
                      <a:pt x="0" y="10665"/>
                      <a:pt x="0" y="7135"/>
                    </a:cubicBezTo>
                    <a:cubicBezTo>
                      <a:pt x="0" y="3605"/>
                      <a:pt x="3530" y="75"/>
                      <a:pt x="7648" y="75"/>
                    </a:cubicBezTo>
                    <a:cubicBezTo>
                      <a:pt x="11766" y="-513"/>
                      <a:pt x="15296" y="2428"/>
                      <a:pt x="15296" y="6546"/>
                    </a:cubicBezTo>
                    <a:close/>
                  </a:path>
                </a:pathLst>
              </a:custGeom>
              <a:solidFill>
                <a:srgbClr val="FFFFFF">
                  <a:alpha val="40000"/>
                </a:srgbClr>
              </a:solidFill>
              <a:ln w="5879" cap="flat">
                <a:noFill/>
                <a:prstDash val="solid"/>
                <a:miter/>
              </a:ln>
            </p:spPr>
            <p:txBody>
              <a:bodyPr rtlCol="0" anchor="ctr"/>
              <a:lstStyle/>
              <a:p>
                <a:endParaRPr lang="en-US"/>
              </a:p>
            </p:txBody>
          </p:sp>
          <p:sp>
            <p:nvSpPr>
              <p:cNvPr id="548" name="Graphic 4">
                <a:extLst>
                  <a:ext uri="{FF2B5EF4-FFF2-40B4-BE49-F238E27FC236}">
                    <a16:creationId xmlns:a16="http://schemas.microsoft.com/office/drawing/2014/main" id="{18494043-DCD8-4130-BC5B-A87503A12777}"/>
                  </a:ext>
                </a:extLst>
              </p:cNvPr>
              <p:cNvSpPr/>
              <p:nvPr/>
            </p:nvSpPr>
            <p:spPr>
              <a:xfrm>
                <a:off x="4303085" y="3404751"/>
                <a:ext cx="15295" cy="13605"/>
              </a:xfrm>
              <a:custGeom>
                <a:avLst/>
                <a:gdLst>
                  <a:gd name="connsiteX0" fmla="*/ 15296 w 15295"/>
                  <a:gd name="connsiteY0" fmla="*/ 6546 h 13605"/>
                  <a:gd name="connsiteX1" fmla="*/ 7648 w 15295"/>
                  <a:gd name="connsiteY1" fmla="*/ 13606 h 13605"/>
                  <a:gd name="connsiteX2" fmla="*/ 0 w 15295"/>
                  <a:gd name="connsiteY2" fmla="*/ 7135 h 13605"/>
                  <a:gd name="connsiteX3" fmla="*/ 7648 w 15295"/>
                  <a:gd name="connsiteY3" fmla="*/ 75 h 13605"/>
                  <a:gd name="connsiteX4" fmla="*/ 15296 w 15295"/>
                  <a:gd name="connsiteY4" fmla="*/ 6546 h 13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95" h="13605">
                    <a:moveTo>
                      <a:pt x="15296" y="6546"/>
                    </a:moveTo>
                    <a:cubicBezTo>
                      <a:pt x="15296" y="10076"/>
                      <a:pt x="11766" y="13606"/>
                      <a:pt x="7648" y="13606"/>
                    </a:cubicBezTo>
                    <a:cubicBezTo>
                      <a:pt x="3530" y="13606"/>
                      <a:pt x="0" y="10664"/>
                      <a:pt x="0" y="7135"/>
                    </a:cubicBezTo>
                    <a:cubicBezTo>
                      <a:pt x="0" y="3605"/>
                      <a:pt x="3530" y="75"/>
                      <a:pt x="7648" y="75"/>
                    </a:cubicBezTo>
                    <a:cubicBezTo>
                      <a:pt x="11766" y="-513"/>
                      <a:pt x="15296" y="2428"/>
                      <a:pt x="15296" y="6546"/>
                    </a:cubicBezTo>
                    <a:close/>
                  </a:path>
                </a:pathLst>
              </a:custGeom>
              <a:solidFill>
                <a:srgbClr val="FFFFFF">
                  <a:alpha val="40000"/>
                </a:srgbClr>
              </a:solidFill>
              <a:ln w="5879" cap="flat">
                <a:noFill/>
                <a:prstDash val="solid"/>
                <a:miter/>
              </a:ln>
            </p:spPr>
            <p:txBody>
              <a:bodyPr rtlCol="0" anchor="ctr"/>
              <a:lstStyle/>
              <a:p>
                <a:endParaRPr lang="en-US"/>
              </a:p>
            </p:txBody>
          </p:sp>
          <p:sp>
            <p:nvSpPr>
              <p:cNvPr id="549" name="Graphic 4">
                <a:extLst>
                  <a:ext uri="{FF2B5EF4-FFF2-40B4-BE49-F238E27FC236}">
                    <a16:creationId xmlns:a16="http://schemas.microsoft.com/office/drawing/2014/main" id="{35B48BAC-73BD-4A54-8D3B-4C3736734DAF}"/>
                  </a:ext>
                </a:extLst>
              </p:cNvPr>
              <p:cNvSpPr/>
              <p:nvPr/>
            </p:nvSpPr>
            <p:spPr>
              <a:xfrm>
                <a:off x="4328382" y="3404162"/>
                <a:ext cx="15296" cy="13605"/>
              </a:xfrm>
              <a:custGeom>
                <a:avLst/>
                <a:gdLst>
                  <a:gd name="connsiteX0" fmla="*/ 15296 w 15296"/>
                  <a:gd name="connsiteY0" fmla="*/ 6546 h 13605"/>
                  <a:gd name="connsiteX1" fmla="*/ 7648 w 15296"/>
                  <a:gd name="connsiteY1" fmla="*/ 13606 h 13605"/>
                  <a:gd name="connsiteX2" fmla="*/ 0 w 15296"/>
                  <a:gd name="connsiteY2" fmla="*/ 7135 h 13605"/>
                  <a:gd name="connsiteX3" fmla="*/ 7648 w 15296"/>
                  <a:gd name="connsiteY3" fmla="*/ 75 h 13605"/>
                  <a:gd name="connsiteX4" fmla="*/ 15296 w 15296"/>
                  <a:gd name="connsiteY4" fmla="*/ 6546 h 13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96" h="13605">
                    <a:moveTo>
                      <a:pt x="15296" y="6546"/>
                    </a:moveTo>
                    <a:cubicBezTo>
                      <a:pt x="15296" y="10076"/>
                      <a:pt x="11766" y="13606"/>
                      <a:pt x="7648" y="13606"/>
                    </a:cubicBezTo>
                    <a:cubicBezTo>
                      <a:pt x="3530" y="13606"/>
                      <a:pt x="0" y="10664"/>
                      <a:pt x="0" y="7135"/>
                    </a:cubicBezTo>
                    <a:cubicBezTo>
                      <a:pt x="0" y="3605"/>
                      <a:pt x="3530" y="75"/>
                      <a:pt x="7648" y="75"/>
                    </a:cubicBezTo>
                    <a:cubicBezTo>
                      <a:pt x="11766" y="-513"/>
                      <a:pt x="15296" y="2428"/>
                      <a:pt x="15296" y="6546"/>
                    </a:cubicBezTo>
                    <a:close/>
                  </a:path>
                </a:pathLst>
              </a:custGeom>
              <a:solidFill>
                <a:srgbClr val="FFFFFF">
                  <a:alpha val="40000"/>
                </a:srgbClr>
              </a:solidFill>
              <a:ln w="5879" cap="flat">
                <a:noFill/>
                <a:prstDash val="solid"/>
                <a:miter/>
              </a:ln>
            </p:spPr>
            <p:txBody>
              <a:bodyPr rtlCol="0" anchor="ctr"/>
              <a:lstStyle/>
              <a:p>
                <a:endParaRPr lang="en-US"/>
              </a:p>
            </p:txBody>
          </p:sp>
          <p:sp>
            <p:nvSpPr>
              <p:cNvPr id="550" name="Graphic 4">
                <a:extLst>
                  <a:ext uri="{FF2B5EF4-FFF2-40B4-BE49-F238E27FC236}">
                    <a16:creationId xmlns:a16="http://schemas.microsoft.com/office/drawing/2014/main" id="{1BDAC592-DD8B-4D30-A998-15E814689FDE}"/>
                  </a:ext>
                </a:extLst>
              </p:cNvPr>
              <p:cNvSpPr/>
              <p:nvPr/>
            </p:nvSpPr>
            <p:spPr>
              <a:xfrm>
                <a:off x="4358974" y="3398943"/>
                <a:ext cx="224733" cy="61183"/>
              </a:xfrm>
              <a:custGeom>
                <a:avLst/>
                <a:gdLst>
                  <a:gd name="connsiteX0" fmla="*/ 224733 w 224733"/>
                  <a:gd name="connsiteY0" fmla="*/ 55301 h 61183"/>
                  <a:gd name="connsiteX1" fmla="*/ 0 w 224733"/>
                  <a:gd name="connsiteY1" fmla="*/ 61184 h 61183"/>
                  <a:gd name="connsiteX2" fmla="*/ 0 w 224733"/>
                  <a:gd name="connsiteY2" fmla="*/ 4706 h 61183"/>
                  <a:gd name="connsiteX3" fmla="*/ 224733 w 224733"/>
                  <a:gd name="connsiteY3" fmla="*/ 0 h 61183"/>
                </a:gdLst>
                <a:ahLst/>
                <a:cxnLst>
                  <a:cxn ang="0">
                    <a:pos x="connsiteX0" y="connsiteY0"/>
                  </a:cxn>
                  <a:cxn ang="0">
                    <a:pos x="connsiteX1" y="connsiteY1"/>
                  </a:cxn>
                  <a:cxn ang="0">
                    <a:pos x="connsiteX2" y="connsiteY2"/>
                  </a:cxn>
                  <a:cxn ang="0">
                    <a:pos x="connsiteX3" y="connsiteY3"/>
                  </a:cxn>
                </a:cxnLst>
                <a:rect l="l" t="t" r="r" b="b"/>
                <a:pathLst>
                  <a:path w="224733" h="61183">
                    <a:moveTo>
                      <a:pt x="224733" y="55301"/>
                    </a:moveTo>
                    <a:lnTo>
                      <a:pt x="0" y="61184"/>
                    </a:lnTo>
                    <a:lnTo>
                      <a:pt x="0" y="4706"/>
                    </a:lnTo>
                    <a:lnTo>
                      <a:pt x="224733" y="0"/>
                    </a:lnTo>
                    <a:close/>
                  </a:path>
                </a:pathLst>
              </a:custGeom>
              <a:solidFill>
                <a:srgbClr val="444B8C"/>
              </a:solidFill>
              <a:ln w="5879" cap="flat">
                <a:noFill/>
                <a:prstDash val="solid"/>
                <a:miter/>
              </a:ln>
            </p:spPr>
            <p:txBody>
              <a:bodyPr rtlCol="0" anchor="ctr"/>
              <a:lstStyle/>
              <a:p>
                <a:endParaRPr lang="en-US"/>
              </a:p>
            </p:txBody>
          </p:sp>
          <p:grpSp>
            <p:nvGrpSpPr>
              <p:cNvPr id="551" name="Graphic 4">
                <a:extLst>
                  <a:ext uri="{FF2B5EF4-FFF2-40B4-BE49-F238E27FC236}">
                    <a16:creationId xmlns:a16="http://schemas.microsoft.com/office/drawing/2014/main" id="{1EED42AF-4980-452B-9D72-A301543CBCF8}"/>
                  </a:ext>
                </a:extLst>
              </p:cNvPr>
              <p:cNvGrpSpPr/>
              <p:nvPr/>
            </p:nvGrpSpPr>
            <p:grpSpPr>
              <a:xfrm>
                <a:off x="4374270" y="3406002"/>
                <a:ext cx="195317" cy="50006"/>
                <a:chOff x="4374270" y="3406002"/>
                <a:chExt cx="195317" cy="50006"/>
              </a:xfrm>
              <a:solidFill>
                <a:srgbClr val="FFFFFF"/>
              </a:solidFill>
            </p:grpSpPr>
            <p:sp>
              <p:nvSpPr>
                <p:cNvPr id="552" name="Graphic 4">
                  <a:extLst>
                    <a:ext uri="{FF2B5EF4-FFF2-40B4-BE49-F238E27FC236}">
                      <a16:creationId xmlns:a16="http://schemas.microsoft.com/office/drawing/2014/main" id="{6AF983E3-CC7F-430E-B495-F46F37214B27}"/>
                    </a:ext>
                  </a:extLst>
                </p:cNvPr>
                <p:cNvSpPr/>
                <p:nvPr/>
              </p:nvSpPr>
              <p:spPr>
                <a:xfrm>
                  <a:off x="4374270" y="3410120"/>
                  <a:ext cx="6471" cy="45887"/>
                </a:xfrm>
                <a:custGeom>
                  <a:avLst/>
                  <a:gdLst>
                    <a:gd name="connsiteX0" fmla="*/ 6472 w 6471"/>
                    <a:gd name="connsiteY0" fmla="*/ 45300 h 45887"/>
                    <a:gd name="connsiteX1" fmla="*/ 0 w 6471"/>
                    <a:gd name="connsiteY1" fmla="*/ 45888 h 45887"/>
                    <a:gd name="connsiteX2" fmla="*/ 0 w 6471"/>
                    <a:gd name="connsiteY2" fmla="*/ 0 h 45887"/>
                    <a:gd name="connsiteX3" fmla="*/ 6472 w 6471"/>
                    <a:gd name="connsiteY3" fmla="*/ 0 h 45887"/>
                  </a:gdLst>
                  <a:ahLst/>
                  <a:cxnLst>
                    <a:cxn ang="0">
                      <a:pos x="connsiteX0" y="connsiteY0"/>
                    </a:cxn>
                    <a:cxn ang="0">
                      <a:pos x="connsiteX1" y="connsiteY1"/>
                    </a:cxn>
                    <a:cxn ang="0">
                      <a:pos x="connsiteX2" y="connsiteY2"/>
                    </a:cxn>
                    <a:cxn ang="0">
                      <a:pos x="connsiteX3" y="connsiteY3"/>
                    </a:cxn>
                  </a:cxnLst>
                  <a:rect l="l" t="t" r="r" b="b"/>
                  <a:pathLst>
                    <a:path w="6471" h="45887">
                      <a:moveTo>
                        <a:pt x="6472" y="45300"/>
                      </a:moveTo>
                      <a:lnTo>
                        <a:pt x="0" y="45888"/>
                      </a:lnTo>
                      <a:lnTo>
                        <a:pt x="0" y="0"/>
                      </a:lnTo>
                      <a:lnTo>
                        <a:pt x="6472" y="0"/>
                      </a:lnTo>
                      <a:close/>
                    </a:path>
                  </a:pathLst>
                </a:custGeom>
                <a:solidFill>
                  <a:srgbClr val="FFFFFF"/>
                </a:solidFill>
                <a:ln w="5879" cap="flat">
                  <a:noFill/>
                  <a:prstDash val="solid"/>
                  <a:miter/>
                </a:ln>
              </p:spPr>
              <p:txBody>
                <a:bodyPr rtlCol="0" anchor="ctr"/>
                <a:lstStyle/>
                <a:p>
                  <a:endParaRPr lang="en-US"/>
                </a:p>
              </p:txBody>
            </p:sp>
            <p:sp>
              <p:nvSpPr>
                <p:cNvPr id="553" name="Graphic 4">
                  <a:extLst>
                    <a:ext uri="{FF2B5EF4-FFF2-40B4-BE49-F238E27FC236}">
                      <a16:creationId xmlns:a16="http://schemas.microsoft.com/office/drawing/2014/main" id="{AE93EB37-50D9-45B4-B5FD-4D61609DAC6B}"/>
                    </a:ext>
                  </a:extLst>
                </p:cNvPr>
                <p:cNvSpPr/>
                <p:nvPr/>
              </p:nvSpPr>
              <p:spPr>
                <a:xfrm>
                  <a:off x="4386036" y="3409532"/>
                  <a:ext cx="7059" cy="45887"/>
                </a:xfrm>
                <a:custGeom>
                  <a:avLst/>
                  <a:gdLst>
                    <a:gd name="connsiteX0" fmla="*/ 7060 w 7059"/>
                    <a:gd name="connsiteY0" fmla="*/ 45888 h 45887"/>
                    <a:gd name="connsiteX1" fmla="*/ 0 w 7059"/>
                    <a:gd name="connsiteY1" fmla="*/ 45888 h 45887"/>
                    <a:gd name="connsiteX2" fmla="*/ 0 w 7059"/>
                    <a:gd name="connsiteY2" fmla="*/ 0 h 45887"/>
                    <a:gd name="connsiteX3" fmla="*/ 7060 w 7059"/>
                    <a:gd name="connsiteY3" fmla="*/ 0 h 45887"/>
                  </a:gdLst>
                  <a:ahLst/>
                  <a:cxnLst>
                    <a:cxn ang="0">
                      <a:pos x="connsiteX0" y="connsiteY0"/>
                    </a:cxn>
                    <a:cxn ang="0">
                      <a:pos x="connsiteX1" y="connsiteY1"/>
                    </a:cxn>
                    <a:cxn ang="0">
                      <a:pos x="connsiteX2" y="connsiteY2"/>
                    </a:cxn>
                    <a:cxn ang="0">
                      <a:pos x="connsiteX3" y="connsiteY3"/>
                    </a:cxn>
                  </a:cxnLst>
                  <a:rect l="l" t="t" r="r" b="b"/>
                  <a:pathLst>
                    <a:path w="7059" h="45887">
                      <a:moveTo>
                        <a:pt x="7060" y="45888"/>
                      </a:moveTo>
                      <a:lnTo>
                        <a:pt x="0" y="45888"/>
                      </a:lnTo>
                      <a:lnTo>
                        <a:pt x="0" y="0"/>
                      </a:lnTo>
                      <a:lnTo>
                        <a:pt x="7060" y="0"/>
                      </a:lnTo>
                      <a:close/>
                    </a:path>
                  </a:pathLst>
                </a:custGeom>
                <a:solidFill>
                  <a:srgbClr val="FFFFFF"/>
                </a:solidFill>
                <a:ln w="5879" cap="flat">
                  <a:noFill/>
                  <a:prstDash val="solid"/>
                  <a:miter/>
                </a:ln>
              </p:spPr>
              <p:txBody>
                <a:bodyPr rtlCol="0" anchor="ctr"/>
                <a:lstStyle/>
                <a:p>
                  <a:endParaRPr lang="en-US"/>
                </a:p>
              </p:txBody>
            </p:sp>
            <p:sp>
              <p:nvSpPr>
                <p:cNvPr id="554" name="Graphic 4">
                  <a:extLst>
                    <a:ext uri="{FF2B5EF4-FFF2-40B4-BE49-F238E27FC236}">
                      <a16:creationId xmlns:a16="http://schemas.microsoft.com/office/drawing/2014/main" id="{E003220A-4056-483E-AB62-F169D91BC685}"/>
                    </a:ext>
                  </a:extLst>
                </p:cNvPr>
                <p:cNvSpPr/>
                <p:nvPr/>
              </p:nvSpPr>
              <p:spPr>
                <a:xfrm>
                  <a:off x="4398391" y="3409532"/>
                  <a:ext cx="6471" cy="45887"/>
                </a:xfrm>
                <a:custGeom>
                  <a:avLst/>
                  <a:gdLst>
                    <a:gd name="connsiteX0" fmla="*/ 6471 w 6471"/>
                    <a:gd name="connsiteY0" fmla="*/ 45300 h 45887"/>
                    <a:gd name="connsiteX1" fmla="*/ 0 w 6471"/>
                    <a:gd name="connsiteY1" fmla="*/ 45888 h 45887"/>
                    <a:gd name="connsiteX2" fmla="*/ 0 w 6471"/>
                    <a:gd name="connsiteY2" fmla="*/ 0 h 45887"/>
                    <a:gd name="connsiteX3" fmla="*/ 6471 w 6471"/>
                    <a:gd name="connsiteY3" fmla="*/ 0 h 45887"/>
                  </a:gdLst>
                  <a:ahLst/>
                  <a:cxnLst>
                    <a:cxn ang="0">
                      <a:pos x="connsiteX0" y="connsiteY0"/>
                    </a:cxn>
                    <a:cxn ang="0">
                      <a:pos x="connsiteX1" y="connsiteY1"/>
                    </a:cxn>
                    <a:cxn ang="0">
                      <a:pos x="connsiteX2" y="connsiteY2"/>
                    </a:cxn>
                    <a:cxn ang="0">
                      <a:pos x="connsiteX3" y="connsiteY3"/>
                    </a:cxn>
                  </a:cxnLst>
                  <a:rect l="l" t="t" r="r" b="b"/>
                  <a:pathLst>
                    <a:path w="6471" h="45887">
                      <a:moveTo>
                        <a:pt x="6471" y="45300"/>
                      </a:moveTo>
                      <a:lnTo>
                        <a:pt x="0" y="45888"/>
                      </a:lnTo>
                      <a:lnTo>
                        <a:pt x="0" y="0"/>
                      </a:lnTo>
                      <a:lnTo>
                        <a:pt x="6471" y="0"/>
                      </a:lnTo>
                      <a:close/>
                    </a:path>
                  </a:pathLst>
                </a:custGeom>
                <a:solidFill>
                  <a:srgbClr val="FFFFFF"/>
                </a:solidFill>
                <a:ln w="5879" cap="flat">
                  <a:noFill/>
                  <a:prstDash val="solid"/>
                  <a:miter/>
                </a:ln>
              </p:spPr>
              <p:txBody>
                <a:bodyPr rtlCol="0" anchor="ctr"/>
                <a:lstStyle/>
                <a:p>
                  <a:endParaRPr lang="en-US"/>
                </a:p>
              </p:txBody>
            </p:sp>
            <p:sp>
              <p:nvSpPr>
                <p:cNvPr id="555" name="Graphic 4">
                  <a:extLst>
                    <a:ext uri="{FF2B5EF4-FFF2-40B4-BE49-F238E27FC236}">
                      <a16:creationId xmlns:a16="http://schemas.microsoft.com/office/drawing/2014/main" id="{B7B506B7-98E5-424C-ADFD-4FD38E701DF0}"/>
                    </a:ext>
                  </a:extLst>
                </p:cNvPr>
                <p:cNvSpPr/>
                <p:nvPr/>
              </p:nvSpPr>
              <p:spPr>
                <a:xfrm>
                  <a:off x="4410157" y="3408944"/>
                  <a:ext cx="7059" cy="45888"/>
                </a:xfrm>
                <a:custGeom>
                  <a:avLst/>
                  <a:gdLst>
                    <a:gd name="connsiteX0" fmla="*/ 7060 w 7059"/>
                    <a:gd name="connsiteY0" fmla="*/ 45888 h 45888"/>
                    <a:gd name="connsiteX1" fmla="*/ 0 w 7059"/>
                    <a:gd name="connsiteY1" fmla="*/ 45888 h 45888"/>
                    <a:gd name="connsiteX2" fmla="*/ 0 w 7059"/>
                    <a:gd name="connsiteY2" fmla="*/ 588 h 45888"/>
                    <a:gd name="connsiteX3" fmla="*/ 7060 w 7059"/>
                    <a:gd name="connsiteY3" fmla="*/ 0 h 45888"/>
                  </a:gdLst>
                  <a:ahLst/>
                  <a:cxnLst>
                    <a:cxn ang="0">
                      <a:pos x="connsiteX0" y="connsiteY0"/>
                    </a:cxn>
                    <a:cxn ang="0">
                      <a:pos x="connsiteX1" y="connsiteY1"/>
                    </a:cxn>
                    <a:cxn ang="0">
                      <a:pos x="connsiteX2" y="connsiteY2"/>
                    </a:cxn>
                    <a:cxn ang="0">
                      <a:pos x="connsiteX3" y="connsiteY3"/>
                    </a:cxn>
                  </a:cxnLst>
                  <a:rect l="l" t="t" r="r" b="b"/>
                  <a:pathLst>
                    <a:path w="7059" h="45888">
                      <a:moveTo>
                        <a:pt x="7060" y="45888"/>
                      </a:moveTo>
                      <a:lnTo>
                        <a:pt x="0" y="45888"/>
                      </a:lnTo>
                      <a:lnTo>
                        <a:pt x="0" y="588"/>
                      </a:lnTo>
                      <a:lnTo>
                        <a:pt x="7060" y="0"/>
                      </a:lnTo>
                      <a:close/>
                    </a:path>
                  </a:pathLst>
                </a:custGeom>
                <a:solidFill>
                  <a:srgbClr val="FFFFFF"/>
                </a:solidFill>
                <a:ln w="5879" cap="flat">
                  <a:noFill/>
                  <a:prstDash val="solid"/>
                  <a:miter/>
                </a:ln>
              </p:spPr>
              <p:txBody>
                <a:bodyPr rtlCol="0" anchor="ctr"/>
                <a:lstStyle/>
                <a:p>
                  <a:endParaRPr lang="en-US"/>
                </a:p>
              </p:txBody>
            </p:sp>
            <p:sp>
              <p:nvSpPr>
                <p:cNvPr id="556" name="Graphic 4">
                  <a:extLst>
                    <a:ext uri="{FF2B5EF4-FFF2-40B4-BE49-F238E27FC236}">
                      <a16:creationId xmlns:a16="http://schemas.microsoft.com/office/drawing/2014/main" id="{FCE06606-D699-4184-B56A-8B884D7524E2}"/>
                    </a:ext>
                  </a:extLst>
                </p:cNvPr>
                <p:cNvSpPr/>
                <p:nvPr/>
              </p:nvSpPr>
              <p:spPr>
                <a:xfrm>
                  <a:off x="4421923" y="3408944"/>
                  <a:ext cx="7059" cy="45888"/>
                </a:xfrm>
                <a:custGeom>
                  <a:avLst/>
                  <a:gdLst>
                    <a:gd name="connsiteX0" fmla="*/ 7060 w 7059"/>
                    <a:gd name="connsiteY0" fmla="*/ 45300 h 45888"/>
                    <a:gd name="connsiteX1" fmla="*/ 0 w 7059"/>
                    <a:gd name="connsiteY1" fmla="*/ 45888 h 45888"/>
                    <a:gd name="connsiteX2" fmla="*/ 0 w 7059"/>
                    <a:gd name="connsiteY2" fmla="*/ 0 h 45888"/>
                    <a:gd name="connsiteX3" fmla="*/ 7060 w 7059"/>
                    <a:gd name="connsiteY3" fmla="*/ 0 h 45888"/>
                  </a:gdLst>
                  <a:ahLst/>
                  <a:cxnLst>
                    <a:cxn ang="0">
                      <a:pos x="connsiteX0" y="connsiteY0"/>
                    </a:cxn>
                    <a:cxn ang="0">
                      <a:pos x="connsiteX1" y="connsiteY1"/>
                    </a:cxn>
                    <a:cxn ang="0">
                      <a:pos x="connsiteX2" y="connsiteY2"/>
                    </a:cxn>
                    <a:cxn ang="0">
                      <a:pos x="connsiteX3" y="connsiteY3"/>
                    </a:cxn>
                  </a:cxnLst>
                  <a:rect l="l" t="t" r="r" b="b"/>
                  <a:pathLst>
                    <a:path w="7059" h="45888">
                      <a:moveTo>
                        <a:pt x="7060" y="45300"/>
                      </a:moveTo>
                      <a:lnTo>
                        <a:pt x="0" y="45888"/>
                      </a:lnTo>
                      <a:lnTo>
                        <a:pt x="0" y="0"/>
                      </a:lnTo>
                      <a:lnTo>
                        <a:pt x="7060" y="0"/>
                      </a:lnTo>
                      <a:close/>
                    </a:path>
                  </a:pathLst>
                </a:custGeom>
                <a:solidFill>
                  <a:srgbClr val="FFFFFF"/>
                </a:solidFill>
                <a:ln w="5879" cap="flat">
                  <a:noFill/>
                  <a:prstDash val="solid"/>
                  <a:miter/>
                </a:ln>
              </p:spPr>
              <p:txBody>
                <a:bodyPr rtlCol="0" anchor="ctr"/>
                <a:lstStyle/>
                <a:p>
                  <a:endParaRPr lang="en-US"/>
                </a:p>
              </p:txBody>
            </p:sp>
            <p:sp>
              <p:nvSpPr>
                <p:cNvPr id="557" name="Graphic 4">
                  <a:extLst>
                    <a:ext uri="{FF2B5EF4-FFF2-40B4-BE49-F238E27FC236}">
                      <a16:creationId xmlns:a16="http://schemas.microsoft.com/office/drawing/2014/main" id="{D9F623CC-7801-403A-81F0-182722985E19}"/>
                    </a:ext>
                  </a:extLst>
                </p:cNvPr>
                <p:cNvSpPr/>
                <p:nvPr/>
              </p:nvSpPr>
              <p:spPr>
                <a:xfrm>
                  <a:off x="4434277" y="3408944"/>
                  <a:ext cx="6471" cy="45299"/>
                </a:xfrm>
                <a:custGeom>
                  <a:avLst/>
                  <a:gdLst>
                    <a:gd name="connsiteX0" fmla="*/ 6472 w 6471"/>
                    <a:gd name="connsiteY0" fmla="*/ 45300 h 45299"/>
                    <a:gd name="connsiteX1" fmla="*/ 0 w 6471"/>
                    <a:gd name="connsiteY1" fmla="*/ 45300 h 45299"/>
                    <a:gd name="connsiteX2" fmla="*/ 0 w 6471"/>
                    <a:gd name="connsiteY2" fmla="*/ 0 h 45299"/>
                    <a:gd name="connsiteX3" fmla="*/ 6472 w 6471"/>
                    <a:gd name="connsiteY3" fmla="*/ 0 h 45299"/>
                  </a:gdLst>
                  <a:ahLst/>
                  <a:cxnLst>
                    <a:cxn ang="0">
                      <a:pos x="connsiteX0" y="connsiteY0"/>
                    </a:cxn>
                    <a:cxn ang="0">
                      <a:pos x="connsiteX1" y="connsiteY1"/>
                    </a:cxn>
                    <a:cxn ang="0">
                      <a:pos x="connsiteX2" y="connsiteY2"/>
                    </a:cxn>
                    <a:cxn ang="0">
                      <a:pos x="connsiteX3" y="connsiteY3"/>
                    </a:cxn>
                  </a:cxnLst>
                  <a:rect l="l" t="t" r="r" b="b"/>
                  <a:pathLst>
                    <a:path w="6471" h="45299">
                      <a:moveTo>
                        <a:pt x="6472" y="45300"/>
                      </a:moveTo>
                      <a:lnTo>
                        <a:pt x="0" y="45300"/>
                      </a:lnTo>
                      <a:lnTo>
                        <a:pt x="0" y="0"/>
                      </a:lnTo>
                      <a:lnTo>
                        <a:pt x="6472" y="0"/>
                      </a:lnTo>
                      <a:close/>
                    </a:path>
                  </a:pathLst>
                </a:custGeom>
                <a:solidFill>
                  <a:srgbClr val="FFFFFF"/>
                </a:solidFill>
                <a:ln w="5879" cap="flat">
                  <a:noFill/>
                  <a:prstDash val="solid"/>
                  <a:miter/>
                </a:ln>
              </p:spPr>
              <p:txBody>
                <a:bodyPr rtlCol="0" anchor="ctr"/>
                <a:lstStyle/>
                <a:p>
                  <a:endParaRPr lang="en-US"/>
                </a:p>
              </p:txBody>
            </p:sp>
            <p:sp>
              <p:nvSpPr>
                <p:cNvPr id="558" name="Graphic 4">
                  <a:extLst>
                    <a:ext uri="{FF2B5EF4-FFF2-40B4-BE49-F238E27FC236}">
                      <a16:creationId xmlns:a16="http://schemas.microsoft.com/office/drawing/2014/main" id="{E613322A-7598-452A-A1B8-5420AC93B2D5}"/>
                    </a:ext>
                  </a:extLst>
                </p:cNvPr>
                <p:cNvSpPr/>
                <p:nvPr/>
              </p:nvSpPr>
              <p:spPr>
                <a:xfrm>
                  <a:off x="4446044" y="3408355"/>
                  <a:ext cx="6471" cy="45888"/>
                </a:xfrm>
                <a:custGeom>
                  <a:avLst/>
                  <a:gdLst>
                    <a:gd name="connsiteX0" fmla="*/ 6472 w 6471"/>
                    <a:gd name="connsiteY0" fmla="*/ 45300 h 45888"/>
                    <a:gd name="connsiteX1" fmla="*/ 0 w 6471"/>
                    <a:gd name="connsiteY1" fmla="*/ 45888 h 45888"/>
                    <a:gd name="connsiteX2" fmla="*/ 0 w 6471"/>
                    <a:gd name="connsiteY2" fmla="*/ 0 h 45888"/>
                    <a:gd name="connsiteX3" fmla="*/ 6472 w 6471"/>
                    <a:gd name="connsiteY3" fmla="*/ 0 h 45888"/>
                  </a:gdLst>
                  <a:ahLst/>
                  <a:cxnLst>
                    <a:cxn ang="0">
                      <a:pos x="connsiteX0" y="connsiteY0"/>
                    </a:cxn>
                    <a:cxn ang="0">
                      <a:pos x="connsiteX1" y="connsiteY1"/>
                    </a:cxn>
                    <a:cxn ang="0">
                      <a:pos x="connsiteX2" y="connsiteY2"/>
                    </a:cxn>
                    <a:cxn ang="0">
                      <a:pos x="connsiteX3" y="connsiteY3"/>
                    </a:cxn>
                  </a:cxnLst>
                  <a:rect l="l" t="t" r="r" b="b"/>
                  <a:pathLst>
                    <a:path w="6471" h="45888">
                      <a:moveTo>
                        <a:pt x="6472" y="45300"/>
                      </a:moveTo>
                      <a:lnTo>
                        <a:pt x="0" y="45888"/>
                      </a:lnTo>
                      <a:lnTo>
                        <a:pt x="0" y="0"/>
                      </a:lnTo>
                      <a:lnTo>
                        <a:pt x="6472" y="0"/>
                      </a:lnTo>
                      <a:close/>
                    </a:path>
                  </a:pathLst>
                </a:custGeom>
                <a:solidFill>
                  <a:srgbClr val="FFFFFF"/>
                </a:solidFill>
                <a:ln w="5879" cap="flat">
                  <a:noFill/>
                  <a:prstDash val="solid"/>
                  <a:miter/>
                </a:ln>
              </p:spPr>
              <p:txBody>
                <a:bodyPr rtlCol="0" anchor="ctr"/>
                <a:lstStyle/>
                <a:p>
                  <a:endParaRPr lang="en-US"/>
                </a:p>
              </p:txBody>
            </p:sp>
            <p:sp>
              <p:nvSpPr>
                <p:cNvPr id="559" name="Graphic 4">
                  <a:extLst>
                    <a:ext uri="{FF2B5EF4-FFF2-40B4-BE49-F238E27FC236}">
                      <a16:creationId xmlns:a16="http://schemas.microsoft.com/office/drawing/2014/main" id="{5802BF68-88F5-4E32-B4BC-FDD481DA05F6}"/>
                    </a:ext>
                  </a:extLst>
                </p:cNvPr>
                <p:cNvSpPr/>
                <p:nvPr/>
              </p:nvSpPr>
              <p:spPr>
                <a:xfrm>
                  <a:off x="4457810" y="3408355"/>
                  <a:ext cx="6471" cy="45299"/>
                </a:xfrm>
                <a:custGeom>
                  <a:avLst/>
                  <a:gdLst>
                    <a:gd name="connsiteX0" fmla="*/ 6472 w 6471"/>
                    <a:gd name="connsiteY0" fmla="*/ 45300 h 45299"/>
                    <a:gd name="connsiteX1" fmla="*/ 0 w 6471"/>
                    <a:gd name="connsiteY1" fmla="*/ 45300 h 45299"/>
                    <a:gd name="connsiteX2" fmla="*/ 0 w 6471"/>
                    <a:gd name="connsiteY2" fmla="*/ 0 h 45299"/>
                    <a:gd name="connsiteX3" fmla="*/ 6472 w 6471"/>
                    <a:gd name="connsiteY3" fmla="*/ 0 h 45299"/>
                  </a:gdLst>
                  <a:ahLst/>
                  <a:cxnLst>
                    <a:cxn ang="0">
                      <a:pos x="connsiteX0" y="connsiteY0"/>
                    </a:cxn>
                    <a:cxn ang="0">
                      <a:pos x="connsiteX1" y="connsiteY1"/>
                    </a:cxn>
                    <a:cxn ang="0">
                      <a:pos x="connsiteX2" y="connsiteY2"/>
                    </a:cxn>
                    <a:cxn ang="0">
                      <a:pos x="connsiteX3" y="connsiteY3"/>
                    </a:cxn>
                  </a:cxnLst>
                  <a:rect l="l" t="t" r="r" b="b"/>
                  <a:pathLst>
                    <a:path w="6471" h="45299">
                      <a:moveTo>
                        <a:pt x="6472" y="45300"/>
                      </a:moveTo>
                      <a:lnTo>
                        <a:pt x="0" y="45300"/>
                      </a:lnTo>
                      <a:lnTo>
                        <a:pt x="0" y="0"/>
                      </a:lnTo>
                      <a:lnTo>
                        <a:pt x="6472" y="0"/>
                      </a:lnTo>
                      <a:close/>
                    </a:path>
                  </a:pathLst>
                </a:custGeom>
                <a:solidFill>
                  <a:srgbClr val="FFFFFF"/>
                </a:solidFill>
                <a:ln w="5879" cap="flat">
                  <a:noFill/>
                  <a:prstDash val="solid"/>
                  <a:miter/>
                </a:ln>
              </p:spPr>
              <p:txBody>
                <a:bodyPr rtlCol="0" anchor="ctr"/>
                <a:lstStyle/>
                <a:p>
                  <a:endParaRPr lang="en-US"/>
                </a:p>
              </p:txBody>
            </p:sp>
            <p:sp>
              <p:nvSpPr>
                <p:cNvPr id="560" name="Graphic 4">
                  <a:extLst>
                    <a:ext uri="{FF2B5EF4-FFF2-40B4-BE49-F238E27FC236}">
                      <a16:creationId xmlns:a16="http://schemas.microsoft.com/office/drawing/2014/main" id="{6E4FE77C-E540-4528-8B9B-2156A1F0ADF0}"/>
                    </a:ext>
                  </a:extLst>
                </p:cNvPr>
                <p:cNvSpPr/>
                <p:nvPr/>
              </p:nvSpPr>
              <p:spPr>
                <a:xfrm>
                  <a:off x="4469576" y="3407767"/>
                  <a:ext cx="6471" cy="45887"/>
                </a:xfrm>
                <a:custGeom>
                  <a:avLst/>
                  <a:gdLst>
                    <a:gd name="connsiteX0" fmla="*/ 6472 w 6471"/>
                    <a:gd name="connsiteY0" fmla="*/ 45300 h 45887"/>
                    <a:gd name="connsiteX1" fmla="*/ 0 w 6471"/>
                    <a:gd name="connsiteY1" fmla="*/ 45888 h 45887"/>
                    <a:gd name="connsiteX2" fmla="*/ 0 w 6471"/>
                    <a:gd name="connsiteY2" fmla="*/ 588 h 45887"/>
                    <a:gd name="connsiteX3" fmla="*/ 6472 w 6471"/>
                    <a:gd name="connsiteY3" fmla="*/ 0 h 45887"/>
                  </a:gdLst>
                  <a:ahLst/>
                  <a:cxnLst>
                    <a:cxn ang="0">
                      <a:pos x="connsiteX0" y="connsiteY0"/>
                    </a:cxn>
                    <a:cxn ang="0">
                      <a:pos x="connsiteX1" y="connsiteY1"/>
                    </a:cxn>
                    <a:cxn ang="0">
                      <a:pos x="connsiteX2" y="connsiteY2"/>
                    </a:cxn>
                    <a:cxn ang="0">
                      <a:pos x="connsiteX3" y="connsiteY3"/>
                    </a:cxn>
                  </a:cxnLst>
                  <a:rect l="l" t="t" r="r" b="b"/>
                  <a:pathLst>
                    <a:path w="6471" h="45887">
                      <a:moveTo>
                        <a:pt x="6472" y="45300"/>
                      </a:moveTo>
                      <a:lnTo>
                        <a:pt x="0" y="45888"/>
                      </a:lnTo>
                      <a:lnTo>
                        <a:pt x="0" y="588"/>
                      </a:lnTo>
                      <a:lnTo>
                        <a:pt x="6472" y="0"/>
                      </a:lnTo>
                      <a:close/>
                    </a:path>
                  </a:pathLst>
                </a:custGeom>
                <a:solidFill>
                  <a:srgbClr val="FFFFFF"/>
                </a:solidFill>
                <a:ln w="5879" cap="flat">
                  <a:noFill/>
                  <a:prstDash val="solid"/>
                  <a:miter/>
                </a:ln>
              </p:spPr>
              <p:txBody>
                <a:bodyPr rtlCol="0" anchor="ctr"/>
                <a:lstStyle/>
                <a:p>
                  <a:endParaRPr lang="en-US"/>
                </a:p>
              </p:txBody>
            </p:sp>
            <p:sp>
              <p:nvSpPr>
                <p:cNvPr id="561" name="Graphic 4">
                  <a:extLst>
                    <a:ext uri="{FF2B5EF4-FFF2-40B4-BE49-F238E27FC236}">
                      <a16:creationId xmlns:a16="http://schemas.microsoft.com/office/drawing/2014/main" id="{5DABB80B-B805-4745-9A56-DE3B4C7788AE}"/>
                    </a:ext>
                  </a:extLst>
                </p:cNvPr>
                <p:cNvSpPr/>
                <p:nvPr/>
              </p:nvSpPr>
              <p:spPr>
                <a:xfrm>
                  <a:off x="4481342" y="3407767"/>
                  <a:ext cx="6471" cy="45299"/>
                </a:xfrm>
                <a:custGeom>
                  <a:avLst/>
                  <a:gdLst>
                    <a:gd name="connsiteX0" fmla="*/ 6472 w 6471"/>
                    <a:gd name="connsiteY0" fmla="*/ 45300 h 45299"/>
                    <a:gd name="connsiteX1" fmla="*/ 0 w 6471"/>
                    <a:gd name="connsiteY1" fmla="*/ 45300 h 45299"/>
                    <a:gd name="connsiteX2" fmla="*/ 0 w 6471"/>
                    <a:gd name="connsiteY2" fmla="*/ 0 h 45299"/>
                    <a:gd name="connsiteX3" fmla="*/ 6472 w 6471"/>
                    <a:gd name="connsiteY3" fmla="*/ 0 h 45299"/>
                  </a:gdLst>
                  <a:ahLst/>
                  <a:cxnLst>
                    <a:cxn ang="0">
                      <a:pos x="connsiteX0" y="connsiteY0"/>
                    </a:cxn>
                    <a:cxn ang="0">
                      <a:pos x="connsiteX1" y="connsiteY1"/>
                    </a:cxn>
                    <a:cxn ang="0">
                      <a:pos x="connsiteX2" y="connsiteY2"/>
                    </a:cxn>
                    <a:cxn ang="0">
                      <a:pos x="connsiteX3" y="connsiteY3"/>
                    </a:cxn>
                  </a:cxnLst>
                  <a:rect l="l" t="t" r="r" b="b"/>
                  <a:pathLst>
                    <a:path w="6471" h="45299">
                      <a:moveTo>
                        <a:pt x="6472" y="45300"/>
                      </a:moveTo>
                      <a:lnTo>
                        <a:pt x="0" y="45300"/>
                      </a:lnTo>
                      <a:lnTo>
                        <a:pt x="0" y="0"/>
                      </a:lnTo>
                      <a:lnTo>
                        <a:pt x="6472" y="0"/>
                      </a:lnTo>
                      <a:close/>
                    </a:path>
                  </a:pathLst>
                </a:custGeom>
                <a:solidFill>
                  <a:srgbClr val="FFFFFF"/>
                </a:solidFill>
                <a:ln w="5879" cap="flat">
                  <a:noFill/>
                  <a:prstDash val="solid"/>
                  <a:miter/>
                </a:ln>
              </p:spPr>
              <p:txBody>
                <a:bodyPr rtlCol="0" anchor="ctr"/>
                <a:lstStyle/>
                <a:p>
                  <a:endParaRPr lang="en-US"/>
                </a:p>
              </p:txBody>
            </p:sp>
            <p:sp>
              <p:nvSpPr>
                <p:cNvPr id="562" name="Graphic 4">
                  <a:extLst>
                    <a:ext uri="{FF2B5EF4-FFF2-40B4-BE49-F238E27FC236}">
                      <a16:creationId xmlns:a16="http://schemas.microsoft.com/office/drawing/2014/main" id="{30804BF3-1DA9-440A-9071-3B4B6233BC3C}"/>
                    </a:ext>
                  </a:extLst>
                </p:cNvPr>
                <p:cNvSpPr/>
                <p:nvPr/>
              </p:nvSpPr>
              <p:spPr>
                <a:xfrm>
                  <a:off x="4493108" y="3407767"/>
                  <a:ext cx="6471" cy="45299"/>
                </a:xfrm>
                <a:custGeom>
                  <a:avLst/>
                  <a:gdLst>
                    <a:gd name="connsiteX0" fmla="*/ 6472 w 6471"/>
                    <a:gd name="connsiteY0" fmla="*/ 44711 h 45299"/>
                    <a:gd name="connsiteX1" fmla="*/ 0 w 6471"/>
                    <a:gd name="connsiteY1" fmla="*/ 45300 h 45299"/>
                    <a:gd name="connsiteX2" fmla="*/ 0 w 6471"/>
                    <a:gd name="connsiteY2" fmla="*/ 0 h 45299"/>
                    <a:gd name="connsiteX3" fmla="*/ 6472 w 6471"/>
                    <a:gd name="connsiteY3" fmla="*/ 0 h 45299"/>
                  </a:gdLst>
                  <a:ahLst/>
                  <a:cxnLst>
                    <a:cxn ang="0">
                      <a:pos x="connsiteX0" y="connsiteY0"/>
                    </a:cxn>
                    <a:cxn ang="0">
                      <a:pos x="connsiteX1" y="connsiteY1"/>
                    </a:cxn>
                    <a:cxn ang="0">
                      <a:pos x="connsiteX2" y="connsiteY2"/>
                    </a:cxn>
                    <a:cxn ang="0">
                      <a:pos x="connsiteX3" y="connsiteY3"/>
                    </a:cxn>
                  </a:cxnLst>
                  <a:rect l="l" t="t" r="r" b="b"/>
                  <a:pathLst>
                    <a:path w="6471" h="45299">
                      <a:moveTo>
                        <a:pt x="6472" y="44711"/>
                      </a:moveTo>
                      <a:lnTo>
                        <a:pt x="0" y="45300"/>
                      </a:lnTo>
                      <a:lnTo>
                        <a:pt x="0" y="0"/>
                      </a:lnTo>
                      <a:lnTo>
                        <a:pt x="6472" y="0"/>
                      </a:lnTo>
                      <a:close/>
                    </a:path>
                  </a:pathLst>
                </a:custGeom>
                <a:solidFill>
                  <a:srgbClr val="FFFFFF"/>
                </a:solidFill>
                <a:ln w="5879" cap="flat">
                  <a:noFill/>
                  <a:prstDash val="solid"/>
                  <a:miter/>
                </a:ln>
              </p:spPr>
              <p:txBody>
                <a:bodyPr rtlCol="0" anchor="ctr"/>
                <a:lstStyle/>
                <a:p>
                  <a:endParaRPr lang="en-US"/>
                </a:p>
              </p:txBody>
            </p:sp>
            <p:sp>
              <p:nvSpPr>
                <p:cNvPr id="563" name="Graphic 4">
                  <a:extLst>
                    <a:ext uri="{FF2B5EF4-FFF2-40B4-BE49-F238E27FC236}">
                      <a16:creationId xmlns:a16="http://schemas.microsoft.com/office/drawing/2014/main" id="{7DCB6F02-19F6-4287-8660-1B4F20CB1DB6}"/>
                    </a:ext>
                  </a:extLst>
                </p:cNvPr>
                <p:cNvSpPr/>
                <p:nvPr/>
              </p:nvSpPr>
              <p:spPr>
                <a:xfrm>
                  <a:off x="4504874" y="3407179"/>
                  <a:ext cx="6471" cy="45299"/>
                </a:xfrm>
                <a:custGeom>
                  <a:avLst/>
                  <a:gdLst>
                    <a:gd name="connsiteX0" fmla="*/ 6472 w 6471"/>
                    <a:gd name="connsiteY0" fmla="*/ 45300 h 45299"/>
                    <a:gd name="connsiteX1" fmla="*/ 0 w 6471"/>
                    <a:gd name="connsiteY1" fmla="*/ 45300 h 45299"/>
                    <a:gd name="connsiteX2" fmla="*/ 0 w 6471"/>
                    <a:gd name="connsiteY2" fmla="*/ 0 h 45299"/>
                    <a:gd name="connsiteX3" fmla="*/ 6472 w 6471"/>
                    <a:gd name="connsiteY3" fmla="*/ 0 h 45299"/>
                  </a:gdLst>
                  <a:ahLst/>
                  <a:cxnLst>
                    <a:cxn ang="0">
                      <a:pos x="connsiteX0" y="connsiteY0"/>
                    </a:cxn>
                    <a:cxn ang="0">
                      <a:pos x="connsiteX1" y="connsiteY1"/>
                    </a:cxn>
                    <a:cxn ang="0">
                      <a:pos x="connsiteX2" y="connsiteY2"/>
                    </a:cxn>
                    <a:cxn ang="0">
                      <a:pos x="connsiteX3" y="connsiteY3"/>
                    </a:cxn>
                  </a:cxnLst>
                  <a:rect l="l" t="t" r="r" b="b"/>
                  <a:pathLst>
                    <a:path w="6471" h="45299">
                      <a:moveTo>
                        <a:pt x="6472" y="45300"/>
                      </a:moveTo>
                      <a:lnTo>
                        <a:pt x="0" y="45300"/>
                      </a:lnTo>
                      <a:lnTo>
                        <a:pt x="0" y="0"/>
                      </a:lnTo>
                      <a:lnTo>
                        <a:pt x="6472" y="0"/>
                      </a:lnTo>
                      <a:close/>
                    </a:path>
                  </a:pathLst>
                </a:custGeom>
                <a:solidFill>
                  <a:srgbClr val="FFFFFF"/>
                </a:solidFill>
                <a:ln w="5879" cap="flat">
                  <a:noFill/>
                  <a:prstDash val="solid"/>
                  <a:miter/>
                </a:ln>
              </p:spPr>
              <p:txBody>
                <a:bodyPr rtlCol="0" anchor="ctr"/>
                <a:lstStyle/>
                <a:p>
                  <a:endParaRPr lang="en-US"/>
                </a:p>
              </p:txBody>
            </p:sp>
            <p:sp>
              <p:nvSpPr>
                <p:cNvPr id="564" name="Graphic 4">
                  <a:extLst>
                    <a:ext uri="{FF2B5EF4-FFF2-40B4-BE49-F238E27FC236}">
                      <a16:creationId xmlns:a16="http://schemas.microsoft.com/office/drawing/2014/main" id="{3BC4D08F-96DF-456F-8FC7-AB0C8617B107}"/>
                    </a:ext>
                  </a:extLst>
                </p:cNvPr>
                <p:cNvSpPr/>
                <p:nvPr/>
              </p:nvSpPr>
              <p:spPr>
                <a:xfrm>
                  <a:off x="4516640" y="3407179"/>
                  <a:ext cx="6471" cy="45299"/>
                </a:xfrm>
                <a:custGeom>
                  <a:avLst/>
                  <a:gdLst>
                    <a:gd name="connsiteX0" fmla="*/ 6472 w 6471"/>
                    <a:gd name="connsiteY0" fmla="*/ 44711 h 45299"/>
                    <a:gd name="connsiteX1" fmla="*/ 0 w 6471"/>
                    <a:gd name="connsiteY1" fmla="*/ 45300 h 45299"/>
                    <a:gd name="connsiteX2" fmla="*/ 0 w 6471"/>
                    <a:gd name="connsiteY2" fmla="*/ 0 h 45299"/>
                    <a:gd name="connsiteX3" fmla="*/ 6472 w 6471"/>
                    <a:gd name="connsiteY3" fmla="*/ 0 h 45299"/>
                  </a:gdLst>
                  <a:ahLst/>
                  <a:cxnLst>
                    <a:cxn ang="0">
                      <a:pos x="connsiteX0" y="connsiteY0"/>
                    </a:cxn>
                    <a:cxn ang="0">
                      <a:pos x="connsiteX1" y="connsiteY1"/>
                    </a:cxn>
                    <a:cxn ang="0">
                      <a:pos x="connsiteX2" y="connsiteY2"/>
                    </a:cxn>
                    <a:cxn ang="0">
                      <a:pos x="connsiteX3" y="connsiteY3"/>
                    </a:cxn>
                  </a:cxnLst>
                  <a:rect l="l" t="t" r="r" b="b"/>
                  <a:pathLst>
                    <a:path w="6471" h="45299">
                      <a:moveTo>
                        <a:pt x="6472" y="44711"/>
                      </a:moveTo>
                      <a:lnTo>
                        <a:pt x="0" y="45300"/>
                      </a:lnTo>
                      <a:lnTo>
                        <a:pt x="0" y="0"/>
                      </a:lnTo>
                      <a:lnTo>
                        <a:pt x="6472" y="0"/>
                      </a:lnTo>
                      <a:close/>
                    </a:path>
                  </a:pathLst>
                </a:custGeom>
                <a:solidFill>
                  <a:srgbClr val="FFFFFF"/>
                </a:solidFill>
                <a:ln w="5879" cap="flat">
                  <a:noFill/>
                  <a:prstDash val="solid"/>
                  <a:miter/>
                </a:ln>
              </p:spPr>
              <p:txBody>
                <a:bodyPr rtlCol="0" anchor="ctr"/>
                <a:lstStyle/>
                <a:p>
                  <a:endParaRPr lang="en-US"/>
                </a:p>
              </p:txBody>
            </p:sp>
            <p:sp>
              <p:nvSpPr>
                <p:cNvPr id="565" name="Graphic 4">
                  <a:extLst>
                    <a:ext uri="{FF2B5EF4-FFF2-40B4-BE49-F238E27FC236}">
                      <a16:creationId xmlns:a16="http://schemas.microsoft.com/office/drawing/2014/main" id="{5347140B-FCF7-4D88-964F-CF6F6988DFFF}"/>
                    </a:ext>
                  </a:extLst>
                </p:cNvPr>
                <p:cNvSpPr/>
                <p:nvPr/>
              </p:nvSpPr>
              <p:spPr>
                <a:xfrm>
                  <a:off x="4528407" y="3406591"/>
                  <a:ext cx="6471" cy="45299"/>
                </a:xfrm>
                <a:custGeom>
                  <a:avLst/>
                  <a:gdLst>
                    <a:gd name="connsiteX0" fmla="*/ 6472 w 6471"/>
                    <a:gd name="connsiteY0" fmla="*/ 45300 h 45299"/>
                    <a:gd name="connsiteX1" fmla="*/ 0 w 6471"/>
                    <a:gd name="connsiteY1" fmla="*/ 45300 h 45299"/>
                    <a:gd name="connsiteX2" fmla="*/ 0 w 6471"/>
                    <a:gd name="connsiteY2" fmla="*/ 588 h 45299"/>
                    <a:gd name="connsiteX3" fmla="*/ 6472 w 6471"/>
                    <a:gd name="connsiteY3" fmla="*/ 0 h 45299"/>
                  </a:gdLst>
                  <a:ahLst/>
                  <a:cxnLst>
                    <a:cxn ang="0">
                      <a:pos x="connsiteX0" y="connsiteY0"/>
                    </a:cxn>
                    <a:cxn ang="0">
                      <a:pos x="connsiteX1" y="connsiteY1"/>
                    </a:cxn>
                    <a:cxn ang="0">
                      <a:pos x="connsiteX2" y="connsiteY2"/>
                    </a:cxn>
                    <a:cxn ang="0">
                      <a:pos x="connsiteX3" y="connsiteY3"/>
                    </a:cxn>
                  </a:cxnLst>
                  <a:rect l="l" t="t" r="r" b="b"/>
                  <a:pathLst>
                    <a:path w="6471" h="45299">
                      <a:moveTo>
                        <a:pt x="6472" y="45300"/>
                      </a:moveTo>
                      <a:lnTo>
                        <a:pt x="0" y="45300"/>
                      </a:lnTo>
                      <a:lnTo>
                        <a:pt x="0" y="588"/>
                      </a:lnTo>
                      <a:lnTo>
                        <a:pt x="6472" y="0"/>
                      </a:lnTo>
                      <a:close/>
                    </a:path>
                  </a:pathLst>
                </a:custGeom>
                <a:solidFill>
                  <a:srgbClr val="FFFFFF"/>
                </a:solidFill>
                <a:ln w="5879" cap="flat">
                  <a:noFill/>
                  <a:prstDash val="solid"/>
                  <a:miter/>
                </a:ln>
              </p:spPr>
              <p:txBody>
                <a:bodyPr rtlCol="0" anchor="ctr"/>
                <a:lstStyle/>
                <a:p>
                  <a:endParaRPr lang="en-US"/>
                </a:p>
              </p:txBody>
            </p:sp>
            <p:sp>
              <p:nvSpPr>
                <p:cNvPr id="566" name="Graphic 4">
                  <a:extLst>
                    <a:ext uri="{FF2B5EF4-FFF2-40B4-BE49-F238E27FC236}">
                      <a16:creationId xmlns:a16="http://schemas.microsoft.com/office/drawing/2014/main" id="{029FDB23-4CC4-4C16-A5AC-A5E578053DBE}"/>
                    </a:ext>
                  </a:extLst>
                </p:cNvPr>
                <p:cNvSpPr/>
                <p:nvPr/>
              </p:nvSpPr>
              <p:spPr>
                <a:xfrm>
                  <a:off x="4539585" y="3406591"/>
                  <a:ext cx="7059" cy="45299"/>
                </a:xfrm>
                <a:custGeom>
                  <a:avLst/>
                  <a:gdLst>
                    <a:gd name="connsiteX0" fmla="*/ 7060 w 7059"/>
                    <a:gd name="connsiteY0" fmla="*/ 44711 h 45299"/>
                    <a:gd name="connsiteX1" fmla="*/ 0 w 7059"/>
                    <a:gd name="connsiteY1" fmla="*/ 45300 h 45299"/>
                    <a:gd name="connsiteX2" fmla="*/ 0 w 7059"/>
                    <a:gd name="connsiteY2" fmla="*/ 0 h 45299"/>
                    <a:gd name="connsiteX3" fmla="*/ 7060 w 7059"/>
                    <a:gd name="connsiteY3" fmla="*/ 0 h 45299"/>
                  </a:gdLst>
                  <a:ahLst/>
                  <a:cxnLst>
                    <a:cxn ang="0">
                      <a:pos x="connsiteX0" y="connsiteY0"/>
                    </a:cxn>
                    <a:cxn ang="0">
                      <a:pos x="connsiteX1" y="connsiteY1"/>
                    </a:cxn>
                    <a:cxn ang="0">
                      <a:pos x="connsiteX2" y="connsiteY2"/>
                    </a:cxn>
                    <a:cxn ang="0">
                      <a:pos x="connsiteX3" y="connsiteY3"/>
                    </a:cxn>
                  </a:cxnLst>
                  <a:rect l="l" t="t" r="r" b="b"/>
                  <a:pathLst>
                    <a:path w="7059" h="45299">
                      <a:moveTo>
                        <a:pt x="7060" y="44711"/>
                      </a:moveTo>
                      <a:lnTo>
                        <a:pt x="0" y="45300"/>
                      </a:lnTo>
                      <a:lnTo>
                        <a:pt x="0" y="0"/>
                      </a:lnTo>
                      <a:lnTo>
                        <a:pt x="7060" y="0"/>
                      </a:lnTo>
                      <a:close/>
                    </a:path>
                  </a:pathLst>
                </a:custGeom>
                <a:solidFill>
                  <a:srgbClr val="FFFFFF"/>
                </a:solidFill>
                <a:ln w="5879" cap="flat">
                  <a:noFill/>
                  <a:prstDash val="solid"/>
                  <a:miter/>
                </a:ln>
              </p:spPr>
              <p:txBody>
                <a:bodyPr rtlCol="0" anchor="ctr"/>
                <a:lstStyle/>
                <a:p>
                  <a:endParaRPr lang="en-US"/>
                </a:p>
              </p:txBody>
            </p:sp>
            <p:sp>
              <p:nvSpPr>
                <p:cNvPr id="567" name="Graphic 4">
                  <a:extLst>
                    <a:ext uri="{FF2B5EF4-FFF2-40B4-BE49-F238E27FC236}">
                      <a16:creationId xmlns:a16="http://schemas.microsoft.com/office/drawing/2014/main" id="{F2E6D89F-5702-4C00-995A-FA57FA609E2E}"/>
                    </a:ext>
                  </a:extLst>
                </p:cNvPr>
                <p:cNvSpPr/>
                <p:nvPr/>
              </p:nvSpPr>
              <p:spPr>
                <a:xfrm>
                  <a:off x="4551351" y="3406591"/>
                  <a:ext cx="6471" cy="44711"/>
                </a:xfrm>
                <a:custGeom>
                  <a:avLst/>
                  <a:gdLst>
                    <a:gd name="connsiteX0" fmla="*/ 6471 w 6471"/>
                    <a:gd name="connsiteY0" fmla="*/ 44711 h 44711"/>
                    <a:gd name="connsiteX1" fmla="*/ 0 w 6471"/>
                    <a:gd name="connsiteY1" fmla="*/ 44711 h 44711"/>
                    <a:gd name="connsiteX2" fmla="*/ 0 w 6471"/>
                    <a:gd name="connsiteY2" fmla="*/ 0 h 44711"/>
                    <a:gd name="connsiteX3" fmla="*/ 6471 w 6471"/>
                    <a:gd name="connsiteY3" fmla="*/ 0 h 44711"/>
                  </a:gdLst>
                  <a:ahLst/>
                  <a:cxnLst>
                    <a:cxn ang="0">
                      <a:pos x="connsiteX0" y="connsiteY0"/>
                    </a:cxn>
                    <a:cxn ang="0">
                      <a:pos x="connsiteX1" y="connsiteY1"/>
                    </a:cxn>
                    <a:cxn ang="0">
                      <a:pos x="connsiteX2" y="connsiteY2"/>
                    </a:cxn>
                    <a:cxn ang="0">
                      <a:pos x="connsiteX3" y="connsiteY3"/>
                    </a:cxn>
                  </a:cxnLst>
                  <a:rect l="l" t="t" r="r" b="b"/>
                  <a:pathLst>
                    <a:path w="6471" h="44711">
                      <a:moveTo>
                        <a:pt x="6471" y="44711"/>
                      </a:moveTo>
                      <a:lnTo>
                        <a:pt x="0" y="44711"/>
                      </a:lnTo>
                      <a:lnTo>
                        <a:pt x="0" y="0"/>
                      </a:lnTo>
                      <a:lnTo>
                        <a:pt x="6471" y="0"/>
                      </a:lnTo>
                      <a:close/>
                    </a:path>
                  </a:pathLst>
                </a:custGeom>
                <a:solidFill>
                  <a:srgbClr val="FFFFFF"/>
                </a:solidFill>
                <a:ln w="5879" cap="flat">
                  <a:noFill/>
                  <a:prstDash val="solid"/>
                  <a:miter/>
                </a:ln>
              </p:spPr>
              <p:txBody>
                <a:bodyPr rtlCol="0" anchor="ctr"/>
                <a:lstStyle/>
                <a:p>
                  <a:endParaRPr lang="en-US"/>
                </a:p>
              </p:txBody>
            </p:sp>
            <p:sp>
              <p:nvSpPr>
                <p:cNvPr id="568" name="Graphic 4">
                  <a:extLst>
                    <a:ext uri="{FF2B5EF4-FFF2-40B4-BE49-F238E27FC236}">
                      <a16:creationId xmlns:a16="http://schemas.microsoft.com/office/drawing/2014/main" id="{6664EF78-9F86-413D-A85A-4EF1BB9616C1}"/>
                    </a:ext>
                  </a:extLst>
                </p:cNvPr>
                <p:cNvSpPr/>
                <p:nvPr/>
              </p:nvSpPr>
              <p:spPr>
                <a:xfrm>
                  <a:off x="4563117" y="3406002"/>
                  <a:ext cx="6471" cy="45299"/>
                </a:xfrm>
                <a:custGeom>
                  <a:avLst/>
                  <a:gdLst>
                    <a:gd name="connsiteX0" fmla="*/ 6471 w 6471"/>
                    <a:gd name="connsiteY0" fmla="*/ 44711 h 45299"/>
                    <a:gd name="connsiteX1" fmla="*/ 0 w 6471"/>
                    <a:gd name="connsiteY1" fmla="*/ 45300 h 45299"/>
                    <a:gd name="connsiteX2" fmla="*/ 0 w 6471"/>
                    <a:gd name="connsiteY2" fmla="*/ 0 h 45299"/>
                    <a:gd name="connsiteX3" fmla="*/ 6471 w 6471"/>
                    <a:gd name="connsiteY3" fmla="*/ 0 h 45299"/>
                  </a:gdLst>
                  <a:ahLst/>
                  <a:cxnLst>
                    <a:cxn ang="0">
                      <a:pos x="connsiteX0" y="connsiteY0"/>
                    </a:cxn>
                    <a:cxn ang="0">
                      <a:pos x="connsiteX1" y="connsiteY1"/>
                    </a:cxn>
                    <a:cxn ang="0">
                      <a:pos x="connsiteX2" y="connsiteY2"/>
                    </a:cxn>
                    <a:cxn ang="0">
                      <a:pos x="connsiteX3" y="connsiteY3"/>
                    </a:cxn>
                  </a:cxnLst>
                  <a:rect l="l" t="t" r="r" b="b"/>
                  <a:pathLst>
                    <a:path w="6471" h="45299">
                      <a:moveTo>
                        <a:pt x="6471" y="44711"/>
                      </a:moveTo>
                      <a:lnTo>
                        <a:pt x="0" y="45300"/>
                      </a:lnTo>
                      <a:lnTo>
                        <a:pt x="0" y="0"/>
                      </a:lnTo>
                      <a:lnTo>
                        <a:pt x="6471" y="0"/>
                      </a:lnTo>
                      <a:close/>
                    </a:path>
                  </a:pathLst>
                </a:custGeom>
                <a:solidFill>
                  <a:srgbClr val="FFFFFF"/>
                </a:solidFill>
                <a:ln w="5879" cap="flat">
                  <a:noFill/>
                  <a:prstDash val="solid"/>
                  <a:miter/>
                </a:ln>
              </p:spPr>
              <p:txBody>
                <a:bodyPr rtlCol="0" anchor="ctr"/>
                <a:lstStyle/>
                <a:p>
                  <a:endParaRPr lang="en-US"/>
                </a:p>
              </p:txBody>
            </p:sp>
          </p:grpSp>
          <p:grpSp>
            <p:nvGrpSpPr>
              <p:cNvPr id="569" name="Graphic 4">
                <a:extLst>
                  <a:ext uri="{FF2B5EF4-FFF2-40B4-BE49-F238E27FC236}">
                    <a16:creationId xmlns:a16="http://schemas.microsoft.com/office/drawing/2014/main" id="{9CA2C287-3A65-4EF5-B9FA-2703AFC981DF}"/>
                  </a:ext>
                </a:extLst>
              </p:cNvPr>
              <p:cNvGrpSpPr/>
              <p:nvPr/>
            </p:nvGrpSpPr>
            <p:grpSpPr>
              <a:xfrm>
                <a:off x="4374270" y="3410120"/>
                <a:ext cx="195317" cy="45887"/>
                <a:chOff x="4374270" y="3410120"/>
                <a:chExt cx="195317" cy="45887"/>
              </a:xfrm>
              <a:solidFill>
                <a:srgbClr val="FF9085"/>
              </a:solidFill>
            </p:grpSpPr>
            <p:sp>
              <p:nvSpPr>
                <p:cNvPr id="570" name="Graphic 4">
                  <a:extLst>
                    <a:ext uri="{FF2B5EF4-FFF2-40B4-BE49-F238E27FC236}">
                      <a16:creationId xmlns:a16="http://schemas.microsoft.com/office/drawing/2014/main" id="{2CA2DF47-DBD3-42AC-A1C2-70DF2B52AA9D}"/>
                    </a:ext>
                  </a:extLst>
                </p:cNvPr>
                <p:cNvSpPr/>
                <p:nvPr/>
              </p:nvSpPr>
              <p:spPr>
                <a:xfrm>
                  <a:off x="4374270" y="3416592"/>
                  <a:ext cx="6471" cy="39416"/>
                </a:xfrm>
                <a:custGeom>
                  <a:avLst/>
                  <a:gdLst>
                    <a:gd name="connsiteX0" fmla="*/ 6472 w 6471"/>
                    <a:gd name="connsiteY0" fmla="*/ 38828 h 39416"/>
                    <a:gd name="connsiteX1" fmla="*/ 0 w 6471"/>
                    <a:gd name="connsiteY1" fmla="*/ 39416 h 39416"/>
                    <a:gd name="connsiteX2" fmla="*/ 0 w 6471"/>
                    <a:gd name="connsiteY2" fmla="*/ 0 h 39416"/>
                    <a:gd name="connsiteX3" fmla="*/ 6472 w 6471"/>
                    <a:gd name="connsiteY3" fmla="*/ 0 h 39416"/>
                  </a:gdLst>
                  <a:ahLst/>
                  <a:cxnLst>
                    <a:cxn ang="0">
                      <a:pos x="connsiteX0" y="connsiteY0"/>
                    </a:cxn>
                    <a:cxn ang="0">
                      <a:pos x="connsiteX1" y="connsiteY1"/>
                    </a:cxn>
                    <a:cxn ang="0">
                      <a:pos x="connsiteX2" y="connsiteY2"/>
                    </a:cxn>
                    <a:cxn ang="0">
                      <a:pos x="connsiteX3" y="connsiteY3"/>
                    </a:cxn>
                  </a:cxnLst>
                  <a:rect l="l" t="t" r="r" b="b"/>
                  <a:pathLst>
                    <a:path w="6471" h="39416">
                      <a:moveTo>
                        <a:pt x="6472" y="38828"/>
                      </a:moveTo>
                      <a:lnTo>
                        <a:pt x="0" y="39416"/>
                      </a:lnTo>
                      <a:lnTo>
                        <a:pt x="0" y="0"/>
                      </a:lnTo>
                      <a:lnTo>
                        <a:pt x="6472" y="0"/>
                      </a:lnTo>
                      <a:close/>
                    </a:path>
                  </a:pathLst>
                </a:custGeom>
                <a:solidFill>
                  <a:srgbClr val="FF9085"/>
                </a:solidFill>
                <a:ln w="5879" cap="flat">
                  <a:noFill/>
                  <a:prstDash val="solid"/>
                  <a:miter/>
                </a:ln>
              </p:spPr>
              <p:txBody>
                <a:bodyPr rtlCol="0" anchor="ctr"/>
                <a:lstStyle/>
                <a:p>
                  <a:endParaRPr lang="en-US"/>
                </a:p>
              </p:txBody>
            </p:sp>
            <p:sp>
              <p:nvSpPr>
                <p:cNvPr id="571" name="Graphic 4">
                  <a:extLst>
                    <a:ext uri="{FF2B5EF4-FFF2-40B4-BE49-F238E27FC236}">
                      <a16:creationId xmlns:a16="http://schemas.microsoft.com/office/drawing/2014/main" id="{E7CB5400-C559-4705-B0D1-40CDB03146A7}"/>
                    </a:ext>
                  </a:extLst>
                </p:cNvPr>
                <p:cNvSpPr/>
                <p:nvPr/>
              </p:nvSpPr>
              <p:spPr>
                <a:xfrm>
                  <a:off x="4386036" y="3450714"/>
                  <a:ext cx="7059" cy="4706"/>
                </a:xfrm>
                <a:custGeom>
                  <a:avLst/>
                  <a:gdLst>
                    <a:gd name="connsiteX0" fmla="*/ 7060 w 7059"/>
                    <a:gd name="connsiteY0" fmla="*/ 4706 h 4706"/>
                    <a:gd name="connsiteX1" fmla="*/ 0 w 7059"/>
                    <a:gd name="connsiteY1" fmla="*/ 4706 h 4706"/>
                    <a:gd name="connsiteX2" fmla="*/ 0 w 7059"/>
                    <a:gd name="connsiteY2" fmla="*/ 0 h 4706"/>
                    <a:gd name="connsiteX3" fmla="*/ 7060 w 7059"/>
                    <a:gd name="connsiteY3" fmla="*/ 0 h 4706"/>
                  </a:gdLst>
                  <a:ahLst/>
                  <a:cxnLst>
                    <a:cxn ang="0">
                      <a:pos x="connsiteX0" y="connsiteY0"/>
                    </a:cxn>
                    <a:cxn ang="0">
                      <a:pos x="connsiteX1" y="connsiteY1"/>
                    </a:cxn>
                    <a:cxn ang="0">
                      <a:pos x="connsiteX2" y="connsiteY2"/>
                    </a:cxn>
                    <a:cxn ang="0">
                      <a:pos x="connsiteX3" y="connsiteY3"/>
                    </a:cxn>
                  </a:cxnLst>
                  <a:rect l="l" t="t" r="r" b="b"/>
                  <a:pathLst>
                    <a:path w="7059" h="4706">
                      <a:moveTo>
                        <a:pt x="7060" y="4706"/>
                      </a:moveTo>
                      <a:lnTo>
                        <a:pt x="0" y="4706"/>
                      </a:lnTo>
                      <a:lnTo>
                        <a:pt x="0" y="0"/>
                      </a:lnTo>
                      <a:lnTo>
                        <a:pt x="7060" y="0"/>
                      </a:lnTo>
                      <a:close/>
                    </a:path>
                  </a:pathLst>
                </a:custGeom>
                <a:solidFill>
                  <a:srgbClr val="FF9085"/>
                </a:solidFill>
                <a:ln w="5879" cap="flat">
                  <a:noFill/>
                  <a:prstDash val="solid"/>
                  <a:miter/>
                </a:ln>
              </p:spPr>
              <p:txBody>
                <a:bodyPr rtlCol="0" anchor="ctr"/>
                <a:lstStyle/>
                <a:p>
                  <a:endParaRPr lang="en-US"/>
                </a:p>
              </p:txBody>
            </p:sp>
            <p:sp>
              <p:nvSpPr>
                <p:cNvPr id="572" name="Graphic 4">
                  <a:extLst>
                    <a:ext uri="{FF2B5EF4-FFF2-40B4-BE49-F238E27FC236}">
                      <a16:creationId xmlns:a16="http://schemas.microsoft.com/office/drawing/2014/main" id="{FD95AF07-F0BD-4393-A1FE-783C24DBD7C7}"/>
                    </a:ext>
                  </a:extLst>
                </p:cNvPr>
                <p:cNvSpPr/>
                <p:nvPr/>
              </p:nvSpPr>
              <p:spPr>
                <a:xfrm>
                  <a:off x="4398391" y="3428358"/>
                  <a:ext cx="6471" cy="27061"/>
                </a:xfrm>
                <a:custGeom>
                  <a:avLst/>
                  <a:gdLst>
                    <a:gd name="connsiteX0" fmla="*/ 6471 w 6471"/>
                    <a:gd name="connsiteY0" fmla="*/ 26474 h 27061"/>
                    <a:gd name="connsiteX1" fmla="*/ 0 w 6471"/>
                    <a:gd name="connsiteY1" fmla="*/ 27062 h 27061"/>
                    <a:gd name="connsiteX2" fmla="*/ 0 w 6471"/>
                    <a:gd name="connsiteY2" fmla="*/ 0 h 27061"/>
                    <a:gd name="connsiteX3" fmla="*/ 6471 w 6471"/>
                    <a:gd name="connsiteY3" fmla="*/ 0 h 27061"/>
                  </a:gdLst>
                  <a:ahLst/>
                  <a:cxnLst>
                    <a:cxn ang="0">
                      <a:pos x="connsiteX0" y="connsiteY0"/>
                    </a:cxn>
                    <a:cxn ang="0">
                      <a:pos x="connsiteX1" y="connsiteY1"/>
                    </a:cxn>
                    <a:cxn ang="0">
                      <a:pos x="connsiteX2" y="connsiteY2"/>
                    </a:cxn>
                    <a:cxn ang="0">
                      <a:pos x="connsiteX3" y="connsiteY3"/>
                    </a:cxn>
                  </a:cxnLst>
                  <a:rect l="l" t="t" r="r" b="b"/>
                  <a:pathLst>
                    <a:path w="6471" h="27061">
                      <a:moveTo>
                        <a:pt x="6471" y="26474"/>
                      </a:moveTo>
                      <a:lnTo>
                        <a:pt x="0" y="27062"/>
                      </a:lnTo>
                      <a:lnTo>
                        <a:pt x="0" y="0"/>
                      </a:lnTo>
                      <a:lnTo>
                        <a:pt x="6471" y="0"/>
                      </a:lnTo>
                      <a:close/>
                    </a:path>
                  </a:pathLst>
                </a:custGeom>
                <a:solidFill>
                  <a:srgbClr val="FF9085"/>
                </a:solidFill>
                <a:ln w="5879" cap="flat">
                  <a:noFill/>
                  <a:prstDash val="solid"/>
                  <a:miter/>
                </a:ln>
              </p:spPr>
              <p:txBody>
                <a:bodyPr rtlCol="0" anchor="ctr"/>
                <a:lstStyle/>
                <a:p>
                  <a:endParaRPr lang="en-US"/>
                </a:p>
              </p:txBody>
            </p:sp>
            <p:sp>
              <p:nvSpPr>
                <p:cNvPr id="573" name="Graphic 4">
                  <a:extLst>
                    <a:ext uri="{FF2B5EF4-FFF2-40B4-BE49-F238E27FC236}">
                      <a16:creationId xmlns:a16="http://schemas.microsoft.com/office/drawing/2014/main" id="{D6AE1F62-47EB-46E6-AE3D-C4B491A43570}"/>
                    </a:ext>
                  </a:extLst>
                </p:cNvPr>
                <p:cNvSpPr/>
                <p:nvPr/>
              </p:nvSpPr>
              <p:spPr>
                <a:xfrm>
                  <a:off x="4410157" y="3443066"/>
                  <a:ext cx="7059" cy="11766"/>
                </a:xfrm>
                <a:custGeom>
                  <a:avLst/>
                  <a:gdLst>
                    <a:gd name="connsiteX0" fmla="*/ 7060 w 7059"/>
                    <a:gd name="connsiteY0" fmla="*/ 11766 h 11766"/>
                    <a:gd name="connsiteX1" fmla="*/ 0 w 7059"/>
                    <a:gd name="connsiteY1" fmla="*/ 11766 h 11766"/>
                    <a:gd name="connsiteX2" fmla="*/ 0 w 7059"/>
                    <a:gd name="connsiteY2" fmla="*/ 588 h 11766"/>
                    <a:gd name="connsiteX3" fmla="*/ 7060 w 7059"/>
                    <a:gd name="connsiteY3" fmla="*/ 0 h 11766"/>
                  </a:gdLst>
                  <a:ahLst/>
                  <a:cxnLst>
                    <a:cxn ang="0">
                      <a:pos x="connsiteX0" y="connsiteY0"/>
                    </a:cxn>
                    <a:cxn ang="0">
                      <a:pos x="connsiteX1" y="connsiteY1"/>
                    </a:cxn>
                    <a:cxn ang="0">
                      <a:pos x="connsiteX2" y="connsiteY2"/>
                    </a:cxn>
                    <a:cxn ang="0">
                      <a:pos x="connsiteX3" y="connsiteY3"/>
                    </a:cxn>
                  </a:cxnLst>
                  <a:rect l="l" t="t" r="r" b="b"/>
                  <a:pathLst>
                    <a:path w="7059" h="11766">
                      <a:moveTo>
                        <a:pt x="7060" y="11766"/>
                      </a:moveTo>
                      <a:lnTo>
                        <a:pt x="0" y="11766"/>
                      </a:lnTo>
                      <a:lnTo>
                        <a:pt x="0" y="588"/>
                      </a:lnTo>
                      <a:lnTo>
                        <a:pt x="7060" y="0"/>
                      </a:lnTo>
                      <a:close/>
                    </a:path>
                  </a:pathLst>
                </a:custGeom>
                <a:solidFill>
                  <a:srgbClr val="FF9085"/>
                </a:solidFill>
                <a:ln w="5879" cap="flat">
                  <a:noFill/>
                  <a:prstDash val="solid"/>
                  <a:miter/>
                </a:ln>
              </p:spPr>
              <p:txBody>
                <a:bodyPr rtlCol="0" anchor="ctr"/>
                <a:lstStyle/>
                <a:p>
                  <a:endParaRPr lang="en-US"/>
                </a:p>
              </p:txBody>
            </p:sp>
            <p:sp>
              <p:nvSpPr>
                <p:cNvPr id="574" name="Graphic 4">
                  <a:extLst>
                    <a:ext uri="{FF2B5EF4-FFF2-40B4-BE49-F238E27FC236}">
                      <a16:creationId xmlns:a16="http://schemas.microsoft.com/office/drawing/2014/main" id="{A4FCE1B8-DF3B-4DE0-8F01-AC433D03AE54}"/>
                    </a:ext>
                  </a:extLst>
                </p:cNvPr>
                <p:cNvSpPr/>
                <p:nvPr/>
              </p:nvSpPr>
              <p:spPr>
                <a:xfrm>
                  <a:off x="4421923" y="3425416"/>
                  <a:ext cx="7059" cy="29415"/>
                </a:xfrm>
                <a:custGeom>
                  <a:avLst/>
                  <a:gdLst>
                    <a:gd name="connsiteX0" fmla="*/ 7060 w 7059"/>
                    <a:gd name="connsiteY0" fmla="*/ 28827 h 29415"/>
                    <a:gd name="connsiteX1" fmla="*/ 0 w 7059"/>
                    <a:gd name="connsiteY1" fmla="*/ 29415 h 29415"/>
                    <a:gd name="connsiteX2" fmla="*/ 0 w 7059"/>
                    <a:gd name="connsiteY2" fmla="*/ 0 h 29415"/>
                    <a:gd name="connsiteX3" fmla="*/ 7060 w 7059"/>
                    <a:gd name="connsiteY3" fmla="*/ 0 h 29415"/>
                  </a:gdLst>
                  <a:ahLst/>
                  <a:cxnLst>
                    <a:cxn ang="0">
                      <a:pos x="connsiteX0" y="connsiteY0"/>
                    </a:cxn>
                    <a:cxn ang="0">
                      <a:pos x="connsiteX1" y="connsiteY1"/>
                    </a:cxn>
                    <a:cxn ang="0">
                      <a:pos x="connsiteX2" y="connsiteY2"/>
                    </a:cxn>
                    <a:cxn ang="0">
                      <a:pos x="connsiteX3" y="connsiteY3"/>
                    </a:cxn>
                  </a:cxnLst>
                  <a:rect l="l" t="t" r="r" b="b"/>
                  <a:pathLst>
                    <a:path w="7059" h="29415">
                      <a:moveTo>
                        <a:pt x="7060" y="28827"/>
                      </a:moveTo>
                      <a:lnTo>
                        <a:pt x="0" y="29415"/>
                      </a:lnTo>
                      <a:lnTo>
                        <a:pt x="0" y="0"/>
                      </a:lnTo>
                      <a:lnTo>
                        <a:pt x="7060" y="0"/>
                      </a:lnTo>
                      <a:close/>
                    </a:path>
                  </a:pathLst>
                </a:custGeom>
                <a:solidFill>
                  <a:srgbClr val="FF9085"/>
                </a:solidFill>
                <a:ln w="5879" cap="flat">
                  <a:noFill/>
                  <a:prstDash val="solid"/>
                  <a:miter/>
                </a:ln>
              </p:spPr>
              <p:txBody>
                <a:bodyPr rtlCol="0" anchor="ctr"/>
                <a:lstStyle/>
                <a:p>
                  <a:endParaRPr lang="en-US"/>
                </a:p>
              </p:txBody>
            </p:sp>
            <p:sp>
              <p:nvSpPr>
                <p:cNvPr id="575" name="Graphic 4">
                  <a:extLst>
                    <a:ext uri="{FF2B5EF4-FFF2-40B4-BE49-F238E27FC236}">
                      <a16:creationId xmlns:a16="http://schemas.microsoft.com/office/drawing/2014/main" id="{327B59D8-7FB0-40B0-91B2-DAC13761F219}"/>
                    </a:ext>
                  </a:extLst>
                </p:cNvPr>
                <p:cNvSpPr/>
                <p:nvPr/>
              </p:nvSpPr>
              <p:spPr>
                <a:xfrm>
                  <a:off x="4434277" y="3434241"/>
                  <a:ext cx="6471" cy="20002"/>
                </a:xfrm>
                <a:custGeom>
                  <a:avLst/>
                  <a:gdLst>
                    <a:gd name="connsiteX0" fmla="*/ 6472 w 6471"/>
                    <a:gd name="connsiteY0" fmla="*/ 20002 h 20002"/>
                    <a:gd name="connsiteX1" fmla="*/ 0 w 6471"/>
                    <a:gd name="connsiteY1" fmla="*/ 20002 h 20002"/>
                    <a:gd name="connsiteX2" fmla="*/ 0 w 6471"/>
                    <a:gd name="connsiteY2" fmla="*/ 0 h 20002"/>
                    <a:gd name="connsiteX3" fmla="*/ 6472 w 6471"/>
                    <a:gd name="connsiteY3" fmla="*/ 0 h 20002"/>
                  </a:gdLst>
                  <a:ahLst/>
                  <a:cxnLst>
                    <a:cxn ang="0">
                      <a:pos x="connsiteX0" y="connsiteY0"/>
                    </a:cxn>
                    <a:cxn ang="0">
                      <a:pos x="connsiteX1" y="connsiteY1"/>
                    </a:cxn>
                    <a:cxn ang="0">
                      <a:pos x="connsiteX2" y="connsiteY2"/>
                    </a:cxn>
                    <a:cxn ang="0">
                      <a:pos x="connsiteX3" y="connsiteY3"/>
                    </a:cxn>
                  </a:cxnLst>
                  <a:rect l="l" t="t" r="r" b="b"/>
                  <a:pathLst>
                    <a:path w="6471" h="20002">
                      <a:moveTo>
                        <a:pt x="6472" y="20002"/>
                      </a:moveTo>
                      <a:lnTo>
                        <a:pt x="0" y="20002"/>
                      </a:lnTo>
                      <a:lnTo>
                        <a:pt x="0" y="0"/>
                      </a:lnTo>
                      <a:lnTo>
                        <a:pt x="6472" y="0"/>
                      </a:lnTo>
                      <a:close/>
                    </a:path>
                  </a:pathLst>
                </a:custGeom>
                <a:solidFill>
                  <a:srgbClr val="FF9085"/>
                </a:solidFill>
                <a:ln w="5879" cap="flat">
                  <a:noFill/>
                  <a:prstDash val="solid"/>
                  <a:miter/>
                </a:ln>
              </p:spPr>
              <p:txBody>
                <a:bodyPr rtlCol="0" anchor="ctr"/>
                <a:lstStyle/>
                <a:p>
                  <a:endParaRPr lang="en-US"/>
                </a:p>
              </p:txBody>
            </p:sp>
            <p:sp>
              <p:nvSpPr>
                <p:cNvPr id="576" name="Graphic 4">
                  <a:extLst>
                    <a:ext uri="{FF2B5EF4-FFF2-40B4-BE49-F238E27FC236}">
                      <a16:creationId xmlns:a16="http://schemas.microsoft.com/office/drawing/2014/main" id="{5C0138A1-C2D6-4F21-A45F-E3CC6A24E9A9}"/>
                    </a:ext>
                  </a:extLst>
                </p:cNvPr>
                <p:cNvSpPr/>
                <p:nvPr/>
              </p:nvSpPr>
              <p:spPr>
                <a:xfrm>
                  <a:off x="4446044" y="3418945"/>
                  <a:ext cx="6471" cy="35298"/>
                </a:xfrm>
                <a:custGeom>
                  <a:avLst/>
                  <a:gdLst>
                    <a:gd name="connsiteX0" fmla="*/ 6472 w 6471"/>
                    <a:gd name="connsiteY0" fmla="*/ 34710 h 35298"/>
                    <a:gd name="connsiteX1" fmla="*/ 0 w 6471"/>
                    <a:gd name="connsiteY1" fmla="*/ 35298 h 35298"/>
                    <a:gd name="connsiteX2" fmla="*/ 0 w 6471"/>
                    <a:gd name="connsiteY2" fmla="*/ 0 h 35298"/>
                    <a:gd name="connsiteX3" fmla="*/ 6472 w 6471"/>
                    <a:gd name="connsiteY3" fmla="*/ 0 h 35298"/>
                  </a:gdLst>
                  <a:ahLst/>
                  <a:cxnLst>
                    <a:cxn ang="0">
                      <a:pos x="connsiteX0" y="connsiteY0"/>
                    </a:cxn>
                    <a:cxn ang="0">
                      <a:pos x="connsiteX1" y="connsiteY1"/>
                    </a:cxn>
                    <a:cxn ang="0">
                      <a:pos x="connsiteX2" y="connsiteY2"/>
                    </a:cxn>
                    <a:cxn ang="0">
                      <a:pos x="connsiteX3" y="connsiteY3"/>
                    </a:cxn>
                  </a:cxnLst>
                  <a:rect l="l" t="t" r="r" b="b"/>
                  <a:pathLst>
                    <a:path w="6471" h="35298">
                      <a:moveTo>
                        <a:pt x="6472" y="34710"/>
                      </a:moveTo>
                      <a:lnTo>
                        <a:pt x="0" y="35298"/>
                      </a:lnTo>
                      <a:lnTo>
                        <a:pt x="0" y="0"/>
                      </a:lnTo>
                      <a:lnTo>
                        <a:pt x="6472" y="0"/>
                      </a:lnTo>
                      <a:close/>
                    </a:path>
                  </a:pathLst>
                </a:custGeom>
                <a:solidFill>
                  <a:srgbClr val="FF9085"/>
                </a:solidFill>
                <a:ln w="5879" cap="flat">
                  <a:noFill/>
                  <a:prstDash val="solid"/>
                  <a:miter/>
                </a:ln>
              </p:spPr>
              <p:txBody>
                <a:bodyPr rtlCol="0" anchor="ctr"/>
                <a:lstStyle/>
                <a:p>
                  <a:endParaRPr lang="en-US"/>
                </a:p>
              </p:txBody>
            </p:sp>
            <p:sp>
              <p:nvSpPr>
                <p:cNvPr id="577" name="Graphic 4">
                  <a:extLst>
                    <a:ext uri="{FF2B5EF4-FFF2-40B4-BE49-F238E27FC236}">
                      <a16:creationId xmlns:a16="http://schemas.microsoft.com/office/drawing/2014/main" id="{698E45BF-7786-4E9F-AFE0-C89D75A2E21E}"/>
                    </a:ext>
                  </a:extLst>
                </p:cNvPr>
                <p:cNvSpPr/>
                <p:nvPr/>
              </p:nvSpPr>
              <p:spPr>
                <a:xfrm>
                  <a:off x="4457810" y="3414827"/>
                  <a:ext cx="6471" cy="38828"/>
                </a:xfrm>
                <a:custGeom>
                  <a:avLst/>
                  <a:gdLst>
                    <a:gd name="connsiteX0" fmla="*/ 6472 w 6471"/>
                    <a:gd name="connsiteY0" fmla="*/ 38828 h 38828"/>
                    <a:gd name="connsiteX1" fmla="*/ 0 w 6471"/>
                    <a:gd name="connsiteY1" fmla="*/ 38828 h 38828"/>
                    <a:gd name="connsiteX2" fmla="*/ 0 w 6471"/>
                    <a:gd name="connsiteY2" fmla="*/ 588 h 38828"/>
                    <a:gd name="connsiteX3" fmla="*/ 6472 w 6471"/>
                    <a:gd name="connsiteY3" fmla="*/ 0 h 38828"/>
                  </a:gdLst>
                  <a:ahLst/>
                  <a:cxnLst>
                    <a:cxn ang="0">
                      <a:pos x="connsiteX0" y="connsiteY0"/>
                    </a:cxn>
                    <a:cxn ang="0">
                      <a:pos x="connsiteX1" y="connsiteY1"/>
                    </a:cxn>
                    <a:cxn ang="0">
                      <a:pos x="connsiteX2" y="connsiteY2"/>
                    </a:cxn>
                    <a:cxn ang="0">
                      <a:pos x="connsiteX3" y="connsiteY3"/>
                    </a:cxn>
                  </a:cxnLst>
                  <a:rect l="l" t="t" r="r" b="b"/>
                  <a:pathLst>
                    <a:path w="6471" h="38828">
                      <a:moveTo>
                        <a:pt x="6472" y="38828"/>
                      </a:moveTo>
                      <a:lnTo>
                        <a:pt x="0" y="38828"/>
                      </a:lnTo>
                      <a:lnTo>
                        <a:pt x="0" y="588"/>
                      </a:lnTo>
                      <a:lnTo>
                        <a:pt x="6472" y="0"/>
                      </a:lnTo>
                      <a:close/>
                    </a:path>
                  </a:pathLst>
                </a:custGeom>
                <a:solidFill>
                  <a:srgbClr val="FF9085"/>
                </a:solidFill>
                <a:ln w="5879" cap="flat">
                  <a:noFill/>
                  <a:prstDash val="solid"/>
                  <a:miter/>
                </a:ln>
              </p:spPr>
              <p:txBody>
                <a:bodyPr rtlCol="0" anchor="ctr"/>
                <a:lstStyle/>
                <a:p>
                  <a:endParaRPr lang="en-US"/>
                </a:p>
              </p:txBody>
            </p:sp>
            <p:sp>
              <p:nvSpPr>
                <p:cNvPr id="578" name="Graphic 4">
                  <a:extLst>
                    <a:ext uri="{FF2B5EF4-FFF2-40B4-BE49-F238E27FC236}">
                      <a16:creationId xmlns:a16="http://schemas.microsoft.com/office/drawing/2014/main" id="{A47F4DB0-B53B-420E-9911-0FD3AA027984}"/>
                    </a:ext>
                  </a:extLst>
                </p:cNvPr>
                <p:cNvSpPr/>
                <p:nvPr/>
              </p:nvSpPr>
              <p:spPr>
                <a:xfrm>
                  <a:off x="4469576" y="3434241"/>
                  <a:ext cx="6471" cy="19414"/>
                </a:xfrm>
                <a:custGeom>
                  <a:avLst/>
                  <a:gdLst>
                    <a:gd name="connsiteX0" fmla="*/ 6472 w 6471"/>
                    <a:gd name="connsiteY0" fmla="*/ 18826 h 19414"/>
                    <a:gd name="connsiteX1" fmla="*/ 0 w 6471"/>
                    <a:gd name="connsiteY1" fmla="*/ 19414 h 19414"/>
                    <a:gd name="connsiteX2" fmla="*/ 0 w 6471"/>
                    <a:gd name="connsiteY2" fmla="*/ 0 h 19414"/>
                    <a:gd name="connsiteX3" fmla="*/ 6472 w 6471"/>
                    <a:gd name="connsiteY3" fmla="*/ 0 h 19414"/>
                  </a:gdLst>
                  <a:ahLst/>
                  <a:cxnLst>
                    <a:cxn ang="0">
                      <a:pos x="connsiteX0" y="connsiteY0"/>
                    </a:cxn>
                    <a:cxn ang="0">
                      <a:pos x="connsiteX1" y="connsiteY1"/>
                    </a:cxn>
                    <a:cxn ang="0">
                      <a:pos x="connsiteX2" y="connsiteY2"/>
                    </a:cxn>
                    <a:cxn ang="0">
                      <a:pos x="connsiteX3" y="connsiteY3"/>
                    </a:cxn>
                  </a:cxnLst>
                  <a:rect l="l" t="t" r="r" b="b"/>
                  <a:pathLst>
                    <a:path w="6471" h="19414">
                      <a:moveTo>
                        <a:pt x="6472" y="18826"/>
                      </a:moveTo>
                      <a:lnTo>
                        <a:pt x="0" y="19414"/>
                      </a:lnTo>
                      <a:lnTo>
                        <a:pt x="0" y="0"/>
                      </a:lnTo>
                      <a:lnTo>
                        <a:pt x="6472" y="0"/>
                      </a:lnTo>
                      <a:close/>
                    </a:path>
                  </a:pathLst>
                </a:custGeom>
                <a:solidFill>
                  <a:srgbClr val="FF9085"/>
                </a:solidFill>
                <a:ln w="5879" cap="flat">
                  <a:noFill/>
                  <a:prstDash val="solid"/>
                  <a:miter/>
                </a:ln>
              </p:spPr>
              <p:txBody>
                <a:bodyPr rtlCol="0" anchor="ctr"/>
                <a:lstStyle/>
                <a:p>
                  <a:endParaRPr lang="en-US"/>
                </a:p>
              </p:txBody>
            </p:sp>
            <p:sp>
              <p:nvSpPr>
                <p:cNvPr id="579" name="Graphic 4">
                  <a:extLst>
                    <a:ext uri="{FF2B5EF4-FFF2-40B4-BE49-F238E27FC236}">
                      <a16:creationId xmlns:a16="http://schemas.microsoft.com/office/drawing/2014/main" id="{825ACD35-481E-46ED-92DB-416911428977}"/>
                    </a:ext>
                  </a:extLst>
                </p:cNvPr>
                <p:cNvSpPr/>
                <p:nvPr/>
              </p:nvSpPr>
              <p:spPr>
                <a:xfrm>
                  <a:off x="4481342" y="3410709"/>
                  <a:ext cx="6471" cy="42357"/>
                </a:xfrm>
                <a:custGeom>
                  <a:avLst/>
                  <a:gdLst>
                    <a:gd name="connsiteX0" fmla="*/ 6472 w 6471"/>
                    <a:gd name="connsiteY0" fmla="*/ 42358 h 42357"/>
                    <a:gd name="connsiteX1" fmla="*/ 0 w 6471"/>
                    <a:gd name="connsiteY1" fmla="*/ 42358 h 42357"/>
                    <a:gd name="connsiteX2" fmla="*/ 0 w 6471"/>
                    <a:gd name="connsiteY2" fmla="*/ 0 h 42357"/>
                    <a:gd name="connsiteX3" fmla="*/ 6472 w 6471"/>
                    <a:gd name="connsiteY3" fmla="*/ 0 h 42357"/>
                  </a:gdLst>
                  <a:ahLst/>
                  <a:cxnLst>
                    <a:cxn ang="0">
                      <a:pos x="connsiteX0" y="connsiteY0"/>
                    </a:cxn>
                    <a:cxn ang="0">
                      <a:pos x="connsiteX1" y="connsiteY1"/>
                    </a:cxn>
                    <a:cxn ang="0">
                      <a:pos x="connsiteX2" y="connsiteY2"/>
                    </a:cxn>
                    <a:cxn ang="0">
                      <a:pos x="connsiteX3" y="connsiteY3"/>
                    </a:cxn>
                  </a:cxnLst>
                  <a:rect l="l" t="t" r="r" b="b"/>
                  <a:pathLst>
                    <a:path w="6471" h="42357">
                      <a:moveTo>
                        <a:pt x="6472" y="42358"/>
                      </a:moveTo>
                      <a:lnTo>
                        <a:pt x="0" y="42358"/>
                      </a:lnTo>
                      <a:lnTo>
                        <a:pt x="0" y="0"/>
                      </a:lnTo>
                      <a:lnTo>
                        <a:pt x="6472" y="0"/>
                      </a:lnTo>
                      <a:close/>
                    </a:path>
                  </a:pathLst>
                </a:custGeom>
                <a:solidFill>
                  <a:srgbClr val="FF9085"/>
                </a:solidFill>
                <a:ln w="5879" cap="flat">
                  <a:noFill/>
                  <a:prstDash val="solid"/>
                  <a:miter/>
                </a:ln>
              </p:spPr>
              <p:txBody>
                <a:bodyPr rtlCol="0" anchor="ctr"/>
                <a:lstStyle/>
                <a:p>
                  <a:endParaRPr lang="en-US"/>
                </a:p>
              </p:txBody>
            </p:sp>
            <p:sp>
              <p:nvSpPr>
                <p:cNvPr id="580" name="Graphic 4">
                  <a:extLst>
                    <a:ext uri="{FF2B5EF4-FFF2-40B4-BE49-F238E27FC236}">
                      <a16:creationId xmlns:a16="http://schemas.microsoft.com/office/drawing/2014/main" id="{11261207-AEA1-479D-97C9-6BB4D4CAD6A1}"/>
                    </a:ext>
                  </a:extLst>
                </p:cNvPr>
                <p:cNvSpPr/>
                <p:nvPr/>
              </p:nvSpPr>
              <p:spPr>
                <a:xfrm>
                  <a:off x="4493108" y="3416592"/>
                  <a:ext cx="6471" cy="36474"/>
                </a:xfrm>
                <a:custGeom>
                  <a:avLst/>
                  <a:gdLst>
                    <a:gd name="connsiteX0" fmla="*/ 6472 w 6471"/>
                    <a:gd name="connsiteY0" fmla="*/ 35887 h 36474"/>
                    <a:gd name="connsiteX1" fmla="*/ 0 w 6471"/>
                    <a:gd name="connsiteY1" fmla="*/ 36475 h 36474"/>
                    <a:gd name="connsiteX2" fmla="*/ 0 w 6471"/>
                    <a:gd name="connsiteY2" fmla="*/ 588 h 36474"/>
                    <a:gd name="connsiteX3" fmla="*/ 6472 w 6471"/>
                    <a:gd name="connsiteY3" fmla="*/ 0 h 36474"/>
                  </a:gdLst>
                  <a:ahLst/>
                  <a:cxnLst>
                    <a:cxn ang="0">
                      <a:pos x="connsiteX0" y="connsiteY0"/>
                    </a:cxn>
                    <a:cxn ang="0">
                      <a:pos x="connsiteX1" y="connsiteY1"/>
                    </a:cxn>
                    <a:cxn ang="0">
                      <a:pos x="connsiteX2" y="connsiteY2"/>
                    </a:cxn>
                    <a:cxn ang="0">
                      <a:pos x="connsiteX3" y="connsiteY3"/>
                    </a:cxn>
                  </a:cxnLst>
                  <a:rect l="l" t="t" r="r" b="b"/>
                  <a:pathLst>
                    <a:path w="6471" h="36474">
                      <a:moveTo>
                        <a:pt x="6472" y="35887"/>
                      </a:moveTo>
                      <a:lnTo>
                        <a:pt x="0" y="36475"/>
                      </a:lnTo>
                      <a:lnTo>
                        <a:pt x="0" y="588"/>
                      </a:lnTo>
                      <a:lnTo>
                        <a:pt x="6472" y="0"/>
                      </a:lnTo>
                      <a:close/>
                    </a:path>
                  </a:pathLst>
                </a:custGeom>
                <a:solidFill>
                  <a:srgbClr val="FF9085"/>
                </a:solidFill>
                <a:ln w="5879" cap="flat">
                  <a:noFill/>
                  <a:prstDash val="solid"/>
                  <a:miter/>
                </a:ln>
              </p:spPr>
              <p:txBody>
                <a:bodyPr rtlCol="0" anchor="ctr"/>
                <a:lstStyle/>
                <a:p>
                  <a:endParaRPr lang="en-US"/>
                </a:p>
              </p:txBody>
            </p:sp>
            <p:sp>
              <p:nvSpPr>
                <p:cNvPr id="581" name="Graphic 4">
                  <a:extLst>
                    <a:ext uri="{FF2B5EF4-FFF2-40B4-BE49-F238E27FC236}">
                      <a16:creationId xmlns:a16="http://schemas.microsoft.com/office/drawing/2014/main" id="{EB726C40-A4BD-49B6-83B3-966181A6EF72}"/>
                    </a:ext>
                  </a:extLst>
                </p:cNvPr>
                <p:cNvSpPr/>
                <p:nvPr/>
              </p:nvSpPr>
              <p:spPr>
                <a:xfrm>
                  <a:off x="4504874" y="3442477"/>
                  <a:ext cx="6471" cy="10001"/>
                </a:xfrm>
                <a:custGeom>
                  <a:avLst/>
                  <a:gdLst>
                    <a:gd name="connsiteX0" fmla="*/ 6472 w 6471"/>
                    <a:gd name="connsiteY0" fmla="*/ 10001 h 10001"/>
                    <a:gd name="connsiteX1" fmla="*/ 0 w 6471"/>
                    <a:gd name="connsiteY1" fmla="*/ 10001 h 10001"/>
                    <a:gd name="connsiteX2" fmla="*/ 0 w 6471"/>
                    <a:gd name="connsiteY2" fmla="*/ 588 h 10001"/>
                    <a:gd name="connsiteX3" fmla="*/ 6472 w 6471"/>
                    <a:gd name="connsiteY3" fmla="*/ 0 h 10001"/>
                  </a:gdLst>
                  <a:ahLst/>
                  <a:cxnLst>
                    <a:cxn ang="0">
                      <a:pos x="connsiteX0" y="connsiteY0"/>
                    </a:cxn>
                    <a:cxn ang="0">
                      <a:pos x="connsiteX1" y="connsiteY1"/>
                    </a:cxn>
                    <a:cxn ang="0">
                      <a:pos x="connsiteX2" y="connsiteY2"/>
                    </a:cxn>
                    <a:cxn ang="0">
                      <a:pos x="connsiteX3" y="connsiteY3"/>
                    </a:cxn>
                  </a:cxnLst>
                  <a:rect l="l" t="t" r="r" b="b"/>
                  <a:pathLst>
                    <a:path w="6471" h="10001">
                      <a:moveTo>
                        <a:pt x="6472" y="10001"/>
                      </a:moveTo>
                      <a:lnTo>
                        <a:pt x="0" y="10001"/>
                      </a:lnTo>
                      <a:lnTo>
                        <a:pt x="0" y="588"/>
                      </a:lnTo>
                      <a:lnTo>
                        <a:pt x="6472" y="0"/>
                      </a:lnTo>
                      <a:close/>
                    </a:path>
                  </a:pathLst>
                </a:custGeom>
                <a:solidFill>
                  <a:srgbClr val="FF9085"/>
                </a:solidFill>
                <a:ln w="5879" cap="flat">
                  <a:noFill/>
                  <a:prstDash val="solid"/>
                  <a:miter/>
                </a:ln>
              </p:spPr>
              <p:txBody>
                <a:bodyPr rtlCol="0" anchor="ctr"/>
                <a:lstStyle/>
                <a:p>
                  <a:endParaRPr lang="en-US"/>
                </a:p>
              </p:txBody>
            </p:sp>
            <p:sp>
              <p:nvSpPr>
                <p:cNvPr id="582" name="Graphic 4">
                  <a:extLst>
                    <a:ext uri="{FF2B5EF4-FFF2-40B4-BE49-F238E27FC236}">
                      <a16:creationId xmlns:a16="http://schemas.microsoft.com/office/drawing/2014/main" id="{30268559-DB38-41D7-B730-566A1A129E4B}"/>
                    </a:ext>
                  </a:extLst>
                </p:cNvPr>
                <p:cNvSpPr/>
                <p:nvPr/>
              </p:nvSpPr>
              <p:spPr>
                <a:xfrm>
                  <a:off x="4516640" y="3429534"/>
                  <a:ext cx="6471" cy="22943"/>
                </a:xfrm>
                <a:custGeom>
                  <a:avLst/>
                  <a:gdLst>
                    <a:gd name="connsiteX0" fmla="*/ 6472 w 6471"/>
                    <a:gd name="connsiteY0" fmla="*/ 22356 h 22943"/>
                    <a:gd name="connsiteX1" fmla="*/ 0 w 6471"/>
                    <a:gd name="connsiteY1" fmla="*/ 22944 h 22943"/>
                    <a:gd name="connsiteX2" fmla="*/ 0 w 6471"/>
                    <a:gd name="connsiteY2" fmla="*/ 0 h 22943"/>
                    <a:gd name="connsiteX3" fmla="*/ 6472 w 6471"/>
                    <a:gd name="connsiteY3" fmla="*/ 0 h 22943"/>
                  </a:gdLst>
                  <a:ahLst/>
                  <a:cxnLst>
                    <a:cxn ang="0">
                      <a:pos x="connsiteX0" y="connsiteY0"/>
                    </a:cxn>
                    <a:cxn ang="0">
                      <a:pos x="connsiteX1" y="connsiteY1"/>
                    </a:cxn>
                    <a:cxn ang="0">
                      <a:pos x="connsiteX2" y="connsiteY2"/>
                    </a:cxn>
                    <a:cxn ang="0">
                      <a:pos x="connsiteX3" y="connsiteY3"/>
                    </a:cxn>
                  </a:cxnLst>
                  <a:rect l="l" t="t" r="r" b="b"/>
                  <a:pathLst>
                    <a:path w="6471" h="22943">
                      <a:moveTo>
                        <a:pt x="6472" y="22356"/>
                      </a:moveTo>
                      <a:lnTo>
                        <a:pt x="0" y="22944"/>
                      </a:lnTo>
                      <a:lnTo>
                        <a:pt x="0" y="0"/>
                      </a:lnTo>
                      <a:lnTo>
                        <a:pt x="6472" y="0"/>
                      </a:lnTo>
                      <a:close/>
                    </a:path>
                  </a:pathLst>
                </a:custGeom>
                <a:solidFill>
                  <a:srgbClr val="FF9085"/>
                </a:solidFill>
                <a:ln w="5879" cap="flat">
                  <a:noFill/>
                  <a:prstDash val="solid"/>
                  <a:miter/>
                </a:ln>
              </p:spPr>
              <p:txBody>
                <a:bodyPr rtlCol="0" anchor="ctr"/>
                <a:lstStyle/>
                <a:p>
                  <a:endParaRPr lang="en-US"/>
                </a:p>
              </p:txBody>
            </p:sp>
            <p:sp>
              <p:nvSpPr>
                <p:cNvPr id="583" name="Graphic 4">
                  <a:extLst>
                    <a:ext uri="{FF2B5EF4-FFF2-40B4-BE49-F238E27FC236}">
                      <a16:creationId xmlns:a16="http://schemas.microsoft.com/office/drawing/2014/main" id="{AA01E6F8-E215-47F1-AEB3-5A3703DC2480}"/>
                    </a:ext>
                  </a:extLst>
                </p:cNvPr>
                <p:cNvSpPr/>
                <p:nvPr/>
              </p:nvSpPr>
              <p:spPr>
                <a:xfrm>
                  <a:off x="4528407" y="3419533"/>
                  <a:ext cx="6471" cy="32356"/>
                </a:xfrm>
                <a:custGeom>
                  <a:avLst/>
                  <a:gdLst>
                    <a:gd name="connsiteX0" fmla="*/ 6472 w 6471"/>
                    <a:gd name="connsiteY0" fmla="*/ 32357 h 32356"/>
                    <a:gd name="connsiteX1" fmla="*/ 0 w 6471"/>
                    <a:gd name="connsiteY1" fmla="*/ 32357 h 32356"/>
                    <a:gd name="connsiteX2" fmla="*/ 0 w 6471"/>
                    <a:gd name="connsiteY2" fmla="*/ 0 h 32356"/>
                    <a:gd name="connsiteX3" fmla="*/ 6472 w 6471"/>
                    <a:gd name="connsiteY3" fmla="*/ 0 h 32356"/>
                  </a:gdLst>
                  <a:ahLst/>
                  <a:cxnLst>
                    <a:cxn ang="0">
                      <a:pos x="connsiteX0" y="connsiteY0"/>
                    </a:cxn>
                    <a:cxn ang="0">
                      <a:pos x="connsiteX1" y="connsiteY1"/>
                    </a:cxn>
                    <a:cxn ang="0">
                      <a:pos x="connsiteX2" y="connsiteY2"/>
                    </a:cxn>
                    <a:cxn ang="0">
                      <a:pos x="connsiteX3" y="connsiteY3"/>
                    </a:cxn>
                  </a:cxnLst>
                  <a:rect l="l" t="t" r="r" b="b"/>
                  <a:pathLst>
                    <a:path w="6471" h="32356">
                      <a:moveTo>
                        <a:pt x="6472" y="32357"/>
                      </a:moveTo>
                      <a:lnTo>
                        <a:pt x="0" y="32357"/>
                      </a:lnTo>
                      <a:lnTo>
                        <a:pt x="0" y="0"/>
                      </a:lnTo>
                      <a:lnTo>
                        <a:pt x="6472" y="0"/>
                      </a:lnTo>
                      <a:close/>
                    </a:path>
                  </a:pathLst>
                </a:custGeom>
                <a:solidFill>
                  <a:srgbClr val="FF9085"/>
                </a:solidFill>
                <a:ln w="5879" cap="flat">
                  <a:noFill/>
                  <a:prstDash val="solid"/>
                  <a:miter/>
                </a:ln>
              </p:spPr>
              <p:txBody>
                <a:bodyPr rtlCol="0" anchor="ctr"/>
                <a:lstStyle/>
                <a:p>
                  <a:endParaRPr lang="en-US"/>
                </a:p>
              </p:txBody>
            </p:sp>
            <p:sp>
              <p:nvSpPr>
                <p:cNvPr id="584" name="Graphic 4">
                  <a:extLst>
                    <a:ext uri="{FF2B5EF4-FFF2-40B4-BE49-F238E27FC236}">
                      <a16:creationId xmlns:a16="http://schemas.microsoft.com/office/drawing/2014/main" id="{ACF3B99E-4094-45A1-AEE7-A275D9E2FE0C}"/>
                    </a:ext>
                  </a:extLst>
                </p:cNvPr>
                <p:cNvSpPr/>
                <p:nvPr/>
              </p:nvSpPr>
              <p:spPr>
                <a:xfrm>
                  <a:off x="4539585" y="3427770"/>
                  <a:ext cx="7059" cy="24120"/>
                </a:xfrm>
                <a:custGeom>
                  <a:avLst/>
                  <a:gdLst>
                    <a:gd name="connsiteX0" fmla="*/ 7060 w 7059"/>
                    <a:gd name="connsiteY0" fmla="*/ 23532 h 24120"/>
                    <a:gd name="connsiteX1" fmla="*/ 0 w 7059"/>
                    <a:gd name="connsiteY1" fmla="*/ 24121 h 24120"/>
                    <a:gd name="connsiteX2" fmla="*/ 0 w 7059"/>
                    <a:gd name="connsiteY2" fmla="*/ 0 h 24120"/>
                    <a:gd name="connsiteX3" fmla="*/ 7060 w 7059"/>
                    <a:gd name="connsiteY3" fmla="*/ 0 h 24120"/>
                  </a:gdLst>
                  <a:ahLst/>
                  <a:cxnLst>
                    <a:cxn ang="0">
                      <a:pos x="connsiteX0" y="connsiteY0"/>
                    </a:cxn>
                    <a:cxn ang="0">
                      <a:pos x="connsiteX1" y="connsiteY1"/>
                    </a:cxn>
                    <a:cxn ang="0">
                      <a:pos x="connsiteX2" y="connsiteY2"/>
                    </a:cxn>
                    <a:cxn ang="0">
                      <a:pos x="connsiteX3" y="connsiteY3"/>
                    </a:cxn>
                  </a:cxnLst>
                  <a:rect l="l" t="t" r="r" b="b"/>
                  <a:pathLst>
                    <a:path w="7059" h="24120">
                      <a:moveTo>
                        <a:pt x="7060" y="23532"/>
                      </a:moveTo>
                      <a:lnTo>
                        <a:pt x="0" y="24121"/>
                      </a:lnTo>
                      <a:lnTo>
                        <a:pt x="0" y="0"/>
                      </a:lnTo>
                      <a:lnTo>
                        <a:pt x="7060" y="0"/>
                      </a:lnTo>
                      <a:close/>
                    </a:path>
                  </a:pathLst>
                </a:custGeom>
                <a:solidFill>
                  <a:srgbClr val="FF9085"/>
                </a:solidFill>
                <a:ln w="5879" cap="flat">
                  <a:noFill/>
                  <a:prstDash val="solid"/>
                  <a:miter/>
                </a:ln>
              </p:spPr>
              <p:txBody>
                <a:bodyPr rtlCol="0" anchor="ctr"/>
                <a:lstStyle/>
                <a:p>
                  <a:endParaRPr lang="en-US"/>
                </a:p>
              </p:txBody>
            </p:sp>
            <p:sp>
              <p:nvSpPr>
                <p:cNvPr id="585" name="Graphic 4">
                  <a:extLst>
                    <a:ext uri="{FF2B5EF4-FFF2-40B4-BE49-F238E27FC236}">
                      <a16:creationId xmlns:a16="http://schemas.microsoft.com/office/drawing/2014/main" id="{C4ABFBFD-C359-4662-84CF-E1379ED593CB}"/>
                    </a:ext>
                  </a:extLst>
                </p:cNvPr>
                <p:cNvSpPr/>
                <p:nvPr/>
              </p:nvSpPr>
              <p:spPr>
                <a:xfrm>
                  <a:off x="4551351" y="3414827"/>
                  <a:ext cx="6471" cy="36475"/>
                </a:xfrm>
                <a:custGeom>
                  <a:avLst/>
                  <a:gdLst>
                    <a:gd name="connsiteX0" fmla="*/ 6471 w 6471"/>
                    <a:gd name="connsiteY0" fmla="*/ 36475 h 36475"/>
                    <a:gd name="connsiteX1" fmla="*/ 0 w 6471"/>
                    <a:gd name="connsiteY1" fmla="*/ 36475 h 36475"/>
                    <a:gd name="connsiteX2" fmla="*/ 0 w 6471"/>
                    <a:gd name="connsiteY2" fmla="*/ 0 h 36475"/>
                    <a:gd name="connsiteX3" fmla="*/ 6471 w 6471"/>
                    <a:gd name="connsiteY3" fmla="*/ 0 h 36475"/>
                  </a:gdLst>
                  <a:ahLst/>
                  <a:cxnLst>
                    <a:cxn ang="0">
                      <a:pos x="connsiteX0" y="connsiteY0"/>
                    </a:cxn>
                    <a:cxn ang="0">
                      <a:pos x="connsiteX1" y="connsiteY1"/>
                    </a:cxn>
                    <a:cxn ang="0">
                      <a:pos x="connsiteX2" y="connsiteY2"/>
                    </a:cxn>
                    <a:cxn ang="0">
                      <a:pos x="connsiteX3" y="connsiteY3"/>
                    </a:cxn>
                  </a:cxnLst>
                  <a:rect l="l" t="t" r="r" b="b"/>
                  <a:pathLst>
                    <a:path w="6471" h="36475">
                      <a:moveTo>
                        <a:pt x="6471" y="36475"/>
                      </a:moveTo>
                      <a:lnTo>
                        <a:pt x="0" y="36475"/>
                      </a:lnTo>
                      <a:lnTo>
                        <a:pt x="0" y="0"/>
                      </a:lnTo>
                      <a:lnTo>
                        <a:pt x="6471" y="0"/>
                      </a:lnTo>
                      <a:close/>
                    </a:path>
                  </a:pathLst>
                </a:custGeom>
                <a:solidFill>
                  <a:srgbClr val="FF9085"/>
                </a:solidFill>
                <a:ln w="5879" cap="flat">
                  <a:noFill/>
                  <a:prstDash val="solid"/>
                  <a:miter/>
                </a:ln>
              </p:spPr>
              <p:txBody>
                <a:bodyPr rtlCol="0" anchor="ctr"/>
                <a:lstStyle/>
                <a:p>
                  <a:endParaRPr lang="en-US"/>
                </a:p>
              </p:txBody>
            </p:sp>
            <p:sp>
              <p:nvSpPr>
                <p:cNvPr id="586" name="Graphic 4">
                  <a:extLst>
                    <a:ext uri="{FF2B5EF4-FFF2-40B4-BE49-F238E27FC236}">
                      <a16:creationId xmlns:a16="http://schemas.microsoft.com/office/drawing/2014/main" id="{246574B2-9F18-480D-8830-8D6110766184}"/>
                    </a:ext>
                  </a:extLst>
                </p:cNvPr>
                <p:cNvSpPr/>
                <p:nvPr/>
              </p:nvSpPr>
              <p:spPr>
                <a:xfrm>
                  <a:off x="4563117" y="3410120"/>
                  <a:ext cx="6471" cy="41181"/>
                </a:xfrm>
                <a:custGeom>
                  <a:avLst/>
                  <a:gdLst>
                    <a:gd name="connsiteX0" fmla="*/ 6471 w 6471"/>
                    <a:gd name="connsiteY0" fmla="*/ 40593 h 41181"/>
                    <a:gd name="connsiteX1" fmla="*/ 0 w 6471"/>
                    <a:gd name="connsiteY1" fmla="*/ 41181 h 41181"/>
                    <a:gd name="connsiteX2" fmla="*/ 0 w 6471"/>
                    <a:gd name="connsiteY2" fmla="*/ 588 h 41181"/>
                    <a:gd name="connsiteX3" fmla="*/ 6471 w 6471"/>
                    <a:gd name="connsiteY3" fmla="*/ 0 h 41181"/>
                  </a:gdLst>
                  <a:ahLst/>
                  <a:cxnLst>
                    <a:cxn ang="0">
                      <a:pos x="connsiteX0" y="connsiteY0"/>
                    </a:cxn>
                    <a:cxn ang="0">
                      <a:pos x="connsiteX1" y="connsiteY1"/>
                    </a:cxn>
                    <a:cxn ang="0">
                      <a:pos x="connsiteX2" y="connsiteY2"/>
                    </a:cxn>
                    <a:cxn ang="0">
                      <a:pos x="connsiteX3" y="connsiteY3"/>
                    </a:cxn>
                  </a:cxnLst>
                  <a:rect l="l" t="t" r="r" b="b"/>
                  <a:pathLst>
                    <a:path w="6471" h="41181">
                      <a:moveTo>
                        <a:pt x="6471" y="40593"/>
                      </a:moveTo>
                      <a:lnTo>
                        <a:pt x="0" y="41181"/>
                      </a:lnTo>
                      <a:lnTo>
                        <a:pt x="0" y="588"/>
                      </a:lnTo>
                      <a:lnTo>
                        <a:pt x="6471" y="0"/>
                      </a:lnTo>
                      <a:close/>
                    </a:path>
                  </a:pathLst>
                </a:custGeom>
                <a:solidFill>
                  <a:srgbClr val="FF9085"/>
                </a:solidFill>
                <a:ln w="5879" cap="flat">
                  <a:noFill/>
                  <a:prstDash val="solid"/>
                  <a:miter/>
                </a:ln>
              </p:spPr>
              <p:txBody>
                <a:bodyPr rtlCol="0" anchor="ctr"/>
                <a:lstStyle/>
                <a:p>
                  <a:endParaRPr lang="en-US"/>
                </a:p>
              </p:txBody>
            </p:sp>
          </p:grpSp>
        </p:grpSp>
        <p:grpSp>
          <p:nvGrpSpPr>
            <p:cNvPr id="587" name="Graphic 4">
              <a:extLst>
                <a:ext uri="{FF2B5EF4-FFF2-40B4-BE49-F238E27FC236}">
                  <a16:creationId xmlns:a16="http://schemas.microsoft.com/office/drawing/2014/main" id="{3B0A9307-8FDD-4DA0-995A-667965816F9B}"/>
                </a:ext>
              </a:extLst>
            </p:cNvPr>
            <p:cNvGrpSpPr/>
            <p:nvPr/>
          </p:nvGrpSpPr>
          <p:grpSpPr>
            <a:xfrm>
              <a:off x="4261904" y="3474246"/>
              <a:ext cx="339453" cy="92401"/>
              <a:chOff x="4261904" y="3474246"/>
              <a:chExt cx="339453" cy="92401"/>
            </a:xfrm>
          </p:grpSpPr>
          <p:sp>
            <p:nvSpPr>
              <p:cNvPr id="588" name="Graphic 4">
                <a:extLst>
                  <a:ext uri="{FF2B5EF4-FFF2-40B4-BE49-F238E27FC236}">
                    <a16:creationId xmlns:a16="http://schemas.microsoft.com/office/drawing/2014/main" id="{AF5606DC-FC6F-40BF-8B82-D0F810DC8FD6}"/>
                  </a:ext>
                </a:extLst>
              </p:cNvPr>
              <p:cNvSpPr/>
              <p:nvPr/>
            </p:nvSpPr>
            <p:spPr>
              <a:xfrm>
                <a:off x="4261904" y="3474246"/>
                <a:ext cx="339453" cy="92401"/>
              </a:xfrm>
              <a:custGeom>
                <a:avLst/>
                <a:gdLst>
                  <a:gd name="connsiteX0" fmla="*/ 0 w 339453"/>
                  <a:gd name="connsiteY0" fmla="*/ 78245 h 92401"/>
                  <a:gd name="connsiteX1" fmla="*/ 0 w 339453"/>
                  <a:gd name="connsiteY1" fmla="*/ 24121 h 92401"/>
                  <a:gd name="connsiteX2" fmla="*/ 17061 w 339453"/>
                  <a:gd name="connsiteY2" fmla="*/ 8825 h 92401"/>
                  <a:gd name="connsiteX3" fmla="*/ 323569 w 339453"/>
                  <a:gd name="connsiteY3" fmla="*/ 0 h 92401"/>
                  <a:gd name="connsiteX4" fmla="*/ 339453 w 339453"/>
                  <a:gd name="connsiteY4" fmla="*/ 14119 h 92401"/>
                  <a:gd name="connsiteX5" fmla="*/ 339453 w 339453"/>
                  <a:gd name="connsiteY5" fmla="*/ 65890 h 92401"/>
                  <a:gd name="connsiteX6" fmla="*/ 323569 w 339453"/>
                  <a:gd name="connsiteY6" fmla="*/ 80598 h 92401"/>
                  <a:gd name="connsiteX7" fmla="*/ 17061 w 339453"/>
                  <a:gd name="connsiteY7" fmla="*/ 92364 h 92401"/>
                  <a:gd name="connsiteX8" fmla="*/ 0 w 339453"/>
                  <a:gd name="connsiteY8" fmla="*/ 78245 h 9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9453" h="92401">
                    <a:moveTo>
                      <a:pt x="0" y="78245"/>
                    </a:moveTo>
                    <a:lnTo>
                      <a:pt x="0" y="24121"/>
                    </a:lnTo>
                    <a:cubicBezTo>
                      <a:pt x="0" y="15884"/>
                      <a:pt x="7648" y="8825"/>
                      <a:pt x="17061" y="8825"/>
                    </a:cubicBezTo>
                    <a:lnTo>
                      <a:pt x="323569" y="0"/>
                    </a:lnTo>
                    <a:cubicBezTo>
                      <a:pt x="332393" y="0"/>
                      <a:pt x="339453" y="5883"/>
                      <a:pt x="339453" y="14119"/>
                    </a:cubicBezTo>
                    <a:lnTo>
                      <a:pt x="339453" y="65890"/>
                    </a:lnTo>
                    <a:cubicBezTo>
                      <a:pt x="339453" y="73538"/>
                      <a:pt x="332393" y="80598"/>
                      <a:pt x="323569" y="80598"/>
                    </a:cubicBezTo>
                    <a:lnTo>
                      <a:pt x="17061" y="92364"/>
                    </a:lnTo>
                    <a:cubicBezTo>
                      <a:pt x="7648" y="92952"/>
                      <a:pt x="0" y="86481"/>
                      <a:pt x="0" y="78245"/>
                    </a:cubicBezTo>
                    <a:close/>
                  </a:path>
                </a:pathLst>
              </a:custGeom>
              <a:solidFill>
                <a:srgbClr val="AA80F9">
                  <a:alpha val="74000"/>
                </a:srgbClr>
              </a:solidFill>
              <a:ln w="5879" cap="flat">
                <a:noFill/>
                <a:prstDash val="solid"/>
                <a:miter/>
              </a:ln>
            </p:spPr>
            <p:txBody>
              <a:bodyPr rtlCol="0" anchor="ctr"/>
              <a:lstStyle/>
              <a:p>
                <a:endParaRPr lang="en-US"/>
              </a:p>
            </p:txBody>
          </p:sp>
          <p:sp>
            <p:nvSpPr>
              <p:cNvPr id="589" name="Graphic 4">
                <a:extLst>
                  <a:ext uri="{FF2B5EF4-FFF2-40B4-BE49-F238E27FC236}">
                    <a16:creationId xmlns:a16="http://schemas.microsoft.com/office/drawing/2014/main" id="{9C59C6BE-1CA0-4D53-9A8F-345ED9102F5E}"/>
                  </a:ext>
                </a:extLst>
              </p:cNvPr>
              <p:cNvSpPr/>
              <p:nvPr/>
            </p:nvSpPr>
            <p:spPr>
              <a:xfrm>
                <a:off x="4278376" y="3496013"/>
                <a:ext cx="15296" cy="13530"/>
              </a:xfrm>
              <a:custGeom>
                <a:avLst/>
                <a:gdLst>
                  <a:gd name="connsiteX0" fmla="*/ 15296 w 15296"/>
                  <a:gd name="connsiteY0" fmla="*/ 6471 h 13530"/>
                  <a:gd name="connsiteX1" fmla="*/ 7648 w 15296"/>
                  <a:gd name="connsiteY1" fmla="*/ 13531 h 13530"/>
                  <a:gd name="connsiteX2" fmla="*/ 0 w 15296"/>
                  <a:gd name="connsiteY2" fmla="*/ 7060 h 13530"/>
                  <a:gd name="connsiteX3" fmla="*/ 7648 w 15296"/>
                  <a:gd name="connsiteY3" fmla="*/ 0 h 13530"/>
                  <a:gd name="connsiteX4" fmla="*/ 15296 w 15296"/>
                  <a:gd name="connsiteY4" fmla="*/ 6471 h 13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96" h="13530">
                    <a:moveTo>
                      <a:pt x="15296" y="6471"/>
                    </a:moveTo>
                    <a:cubicBezTo>
                      <a:pt x="15296" y="10001"/>
                      <a:pt x="11766" y="13531"/>
                      <a:pt x="7648" y="13531"/>
                    </a:cubicBezTo>
                    <a:cubicBezTo>
                      <a:pt x="3530" y="13531"/>
                      <a:pt x="0" y="10589"/>
                      <a:pt x="0" y="7060"/>
                    </a:cubicBezTo>
                    <a:cubicBezTo>
                      <a:pt x="0" y="3530"/>
                      <a:pt x="3530" y="0"/>
                      <a:pt x="7648" y="0"/>
                    </a:cubicBezTo>
                    <a:cubicBezTo>
                      <a:pt x="11766" y="0"/>
                      <a:pt x="15296" y="2942"/>
                      <a:pt x="15296" y="6471"/>
                    </a:cubicBezTo>
                    <a:close/>
                  </a:path>
                </a:pathLst>
              </a:custGeom>
              <a:solidFill>
                <a:srgbClr val="FFFFFF">
                  <a:alpha val="40000"/>
                </a:srgbClr>
              </a:solidFill>
              <a:ln w="5879" cap="flat">
                <a:noFill/>
                <a:prstDash val="solid"/>
                <a:miter/>
              </a:ln>
            </p:spPr>
            <p:txBody>
              <a:bodyPr rtlCol="0" anchor="ctr"/>
              <a:lstStyle/>
              <a:p>
                <a:endParaRPr lang="en-US"/>
              </a:p>
            </p:txBody>
          </p:sp>
          <p:sp>
            <p:nvSpPr>
              <p:cNvPr id="590" name="Graphic 4">
                <a:extLst>
                  <a:ext uri="{FF2B5EF4-FFF2-40B4-BE49-F238E27FC236}">
                    <a16:creationId xmlns:a16="http://schemas.microsoft.com/office/drawing/2014/main" id="{E0F67F43-A5D6-4446-999A-A7081255B87E}"/>
                  </a:ext>
                </a:extLst>
              </p:cNvPr>
              <p:cNvSpPr/>
              <p:nvPr/>
            </p:nvSpPr>
            <p:spPr>
              <a:xfrm>
                <a:off x="4303085" y="3495350"/>
                <a:ext cx="15295" cy="13605"/>
              </a:xfrm>
              <a:custGeom>
                <a:avLst/>
                <a:gdLst>
                  <a:gd name="connsiteX0" fmla="*/ 15296 w 15295"/>
                  <a:gd name="connsiteY0" fmla="*/ 6546 h 13605"/>
                  <a:gd name="connsiteX1" fmla="*/ 7648 w 15295"/>
                  <a:gd name="connsiteY1" fmla="*/ 13606 h 13605"/>
                  <a:gd name="connsiteX2" fmla="*/ 0 w 15295"/>
                  <a:gd name="connsiteY2" fmla="*/ 7135 h 13605"/>
                  <a:gd name="connsiteX3" fmla="*/ 7648 w 15295"/>
                  <a:gd name="connsiteY3" fmla="*/ 75 h 13605"/>
                  <a:gd name="connsiteX4" fmla="*/ 15296 w 15295"/>
                  <a:gd name="connsiteY4" fmla="*/ 6546 h 13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95" h="13605">
                    <a:moveTo>
                      <a:pt x="15296" y="6546"/>
                    </a:moveTo>
                    <a:cubicBezTo>
                      <a:pt x="15296" y="10076"/>
                      <a:pt x="11766" y="13606"/>
                      <a:pt x="7648" y="13606"/>
                    </a:cubicBezTo>
                    <a:cubicBezTo>
                      <a:pt x="3530" y="13606"/>
                      <a:pt x="0" y="10664"/>
                      <a:pt x="0" y="7135"/>
                    </a:cubicBezTo>
                    <a:cubicBezTo>
                      <a:pt x="0" y="3605"/>
                      <a:pt x="3530" y="75"/>
                      <a:pt x="7648" y="75"/>
                    </a:cubicBezTo>
                    <a:cubicBezTo>
                      <a:pt x="11766" y="-513"/>
                      <a:pt x="15296" y="2428"/>
                      <a:pt x="15296" y="6546"/>
                    </a:cubicBezTo>
                    <a:close/>
                  </a:path>
                </a:pathLst>
              </a:custGeom>
              <a:solidFill>
                <a:srgbClr val="FFFFFF">
                  <a:alpha val="40000"/>
                </a:srgbClr>
              </a:solidFill>
              <a:ln w="5879" cap="flat">
                <a:noFill/>
                <a:prstDash val="solid"/>
                <a:miter/>
              </a:ln>
            </p:spPr>
            <p:txBody>
              <a:bodyPr rtlCol="0" anchor="ctr"/>
              <a:lstStyle/>
              <a:p>
                <a:endParaRPr lang="en-US"/>
              </a:p>
            </p:txBody>
          </p:sp>
          <p:sp>
            <p:nvSpPr>
              <p:cNvPr id="591" name="Graphic 4">
                <a:extLst>
                  <a:ext uri="{FF2B5EF4-FFF2-40B4-BE49-F238E27FC236}">
                    <a16:creationId xmlns:a16="http://schemas.microsoft.com/office/drawing/2014/main" id="{310D20E7-ADE8-4BEF-B91D-E43E91F3B441}"/>
                  </a:ext>
                </a:extLst>
              </p:cNvPr>
              <p:cNvSpPr/>
              <p:nvPr/>
            </p:nvSpPr>
            <p:spPr>
              <a:xfrm>
                <a:off x="4328382" y="3494248"/>
                <a:ext cx="15296" cy="13531"/>
              </a:xfrm>
              <a:custGeom>
                <a:avLst/>
                <a:gdLst>
                  <a:gd name="connsiteX0" fmla="*/ 15296 w 15296"/>
                  <a:gd name="connsiteY0" fmla="*/ 6471 h 13531"/>
                  <a:gd name="connsiteX1" fmla="*/ 7648 w 15296"/>
                  <a:gd name="connsiteY1" fmla="*/ 13531 h 13531"/>
                  <a:gd name="connsiteX2" fmla="*/ 0 w 15296"/>
                  <a:gd name="connsiteY2" fmla="*/ 7060 h 13531"/>
                  <a:gd name="connsiteX3" fmla="*/ 7648 w 15296"/>
                  <a:gd name="connsiteY3" fmla="*/ 0 h 13531"/>
                  <a:gd name="connsiteX4" fmla="*/ 15296 w 15296"/>
                  <a:gd name="connsiteY4" fmla="*/ 6471 h 13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96" h="13531">
                    <a:moveTo>
                      <a:pt x="15296" y="6471"/>
                    </a:moveTo>
                    <a:cubicBezTo>
                      <a:pt x="15296" y="10001"/>
                      <a:pt x="11766" y="13531"/>
                      <a:pt x="7648" y="13531"/>
                    </a:cubicBezTo>
                    <a:cubicBezTo>
                      <a:pt x="3530" y="13531"/>
                      <a:pt x="0" y="10590"/>
                      <a:pt x="0" y="7060"/>
                    </a:cubicBezTo>
                    <a:cubicBezTo>
                      <a:pt x="0" y="3530"/>
                      <a:pt x="3530" y="0"/>
                      <a:pt x="7648" y="0"/>
                    </a:cubicBezTo>
                    <a:cubicBezTo>
                      <a:pt x="11766" y="0"/>
                      <a:pt x="15296" y="2942"/>
                      <a:pt x="15296" y="6471"/>
                    </a:cubicBezTo>
                    <a:close/>
                  </a:path>
                </a:pathLst>
              </a:custGeom>
              <a:solidFill>
                <a:srgbClr val="FFFFFF">
                  <a:alpha val="40000"/>
                </a:srgbClr>
              </a:solidFill>
              <a:ln w="5879" cap="flat">
                <a:noFill/>
                <a:prstDash val="solid"/>
                <a:miter/>
              </a:ln>
            </p:spPr>
            <p:txBody>
              <a:bodyPr rtlCol="0" anchor="ctr"/>
              <a:lstStyle/>
              <a:p>
                <a:endParaRPr lang="en-US"/>
              </a:p>
            </p:txBody>
          </p:sp>
          <p:sp>
            <p:nvSpPr>
              <p:cNvPr id="592" name="Graphic 4">
                <a:extLst>
                  <a:ext uri="{FF2B5EF4-FFF2-40B4-BE49-F238E27FC236}">
                    <a16:creationId xmlns:a16="http://schemas.microsoft.com/office/drawing/2014/main" id="{E1441B73-5495-43EA-8E65-6110173CED98}"/>
                  </a:ext>
                </a:extLst>
              </p:cNvPr>
              <p:cNvSpPr/>
              <p:nvPr/>
            </p:nvSpPr>
            <p:spPr>
              <a:xfrm>
                <a:off x="4358974" y="3486600"/>
                <a:ext cx="224733" cy="64125"/>
              </a:xfrm>
              <a:custGeom>
                <a:avLst/>
                <a:gdLst>
                  <a:gd name="connsiteX0" fmla="*/ 224733 w 224733"/>
                  <a:gd name="connsiteY0" fmla="*/ 55301 h 64125"/>
                  <a:gd name="connsiteX1" fmla="*/ 0 w 224733"/>
                  <a:gd name="connsiteY1" fmla="*/ 64125 h 64125"/>
                  <a:gd name="connsiteX2" fmla="*/ 0 w 224733"/>
                  <a:gd name="connsiteY2" fmla="*/ 7060 h 64125"/>
                  <a:gd name="connsiteX3" fmla="*/ 224733 w 224733"/>
                  <a:gd name="connsiteY3" fmla="*/ 0 h 64125"/>
                </a:gdLst>
                <a:ahLst/>
                <a:cxnLst>
                  <a:cxn ang="0">
                    <a:pos x="connsiteX0" y="connsiteY0"/>
                  </a:cxn>
                  <a:cxn ang="0">
                    <a:pos x="connsiteX1" y="connsiteY1"/>
                  </a:cxn>
                  <a:cxn ang="0">
                    <a:pos x="connsiteX2" y="connsiteY2"/>
                  </a:cxn>
                  <a:cxn ang="0">
                    <a:pos x="connsiteX3" y="connsiteY3"/>
                  </a:cxn>
                </a:cxnLst>
                <a:rect l="l" t="t" r="r" b="b"/>
                <a:pathLst>
                  <a:path w="224733" h="64125">
                    <a:moveTo>
                      <a:pt x="224733" y="55301"/>
                    </a:moveTo>
                    <a:lnTo>
                      <a:pt x="0" y="64125"/>
                    </a:lnTo>
                    <a:lnTo>
                      <a:pt x="0" y="7060"/>
                    </a:lnTo>
                    <a:lnTo>
                      <a:pt x="224733" y="0"/>
                    </a:lnTo>
                    <a:close/>
                  </a:path>
                </a:pathLst>
              </a:custGeom>
              <a:solidFill>
                <a:srgbClr val="444B8C"/>
              </a:solidFill>
              <a:ln w="5879" cap="flat">
                <a:noFill/>
                <a:prstDash val="solid"/>
                <a:miter/>
              </a:ln>
            </p:spPr>
            <p:txBody>
              <a:bodyPr rtlCol="0" anchor="ctr"/>
              <a:lstStyle/>
              <a:p>
                <a:endParaRPr lang="en-US"/>
              </a:p>
            </p:txBody>
          </p:sp>
          <p:grpSp>
            <p:nvGrpSpPr>
              <p:cNvPr id="593" name="Graphic 4">
                <a:extLst>
                  <a:ext uri="{FF2B5EF4-FFF2-40B4-BE49-F238E27FC236}">
                    <a16:creationId xmlns:a16="http://schemas.microsoft.com/office/drawing/2014/main" id="{2AA76687-E99E-420B-B0C6-AB3E33810CC8}"/>
                  </a:ext>
                </a:extLst>
              </p:cNvPr>
              <p:cNvGrpSpPr/>
              <p:nvPr/>
            </p:nvGrpSpPr>
            <p:grpSpPr>
              <a:xfrm>
                <a:off x="4374270" y="3494248"/>
                <a:ext cx="195317" cy="51771"/>
                <a:chOff x="4374270" y="3494248"/>
                <a:chExt cx="195317" cy="51771"/>
              </a:xfrm>
              <a:solidFill>
                <a:srgbClr val="FFFFFF"/>
              </a:solidFill>
            </p:grpSpPr>
            <p:sp>
              <p:nvSpPr>
                <p:cNvPr id="594" name="Graphic 4">
                  <a:extLst>
                    <a:ext uri="{FF2B5EF4-FFF2-40B4-BE49-F238E27FC236}">
                      <a16:creationId xmlns:a16="http://schemas.microsoft.com/office/drawing/2014/main" id="{CDC5F545-7C38-40B1-A662-FC966650FF48}"/>
                    </a:ext>
                  </a:extLst>
                </p:cNvPr>
                <p:cNvSpPr/>
                <p:nvPr/>
              </p:nvSpPr>
              <p:spPr>
                <a:xfrm>
                  <a:off x="4374270" y="3499543"/>
                  <a:ext cx="6471" cy="46476"/>
                </a:xfrm>
                <a:custGeom>
                  <a:avLst/>
                  <a:gdLst>
                    <a:gd name="connsiteX0" fmla="*/ 6472 w 6471"/>
                    <a:gd name="connsiteY0" fmla="*/ 45888 h 46476"/>
                    <a:gd name="connsiteX1" fmla="*/ 0 w 6471"/>
                    <a:gd name="connsiteY1" fmla="*/ 46476 h 46476"/>
                    <a:gd name="connsiteX2" fmla="*/ 0 w 6471"/>
                    <a:gd name="connsiteY2" fmla="*/ 588 h 46476"/>
                    <a:gd name="connsiteX3" fmla="*/ 6472 w 6471"/>
                    <a:gd name="connsiteY3" fmla="*/ 0 h 46476"/>
                  </a:gdLst>
                  <a:ahLst/>
                  <a:cxnLst>
                    <a:cxn ang="0">
                      <a:pos x="connsiteX0" y="connsiteY0"/>
                    </a:cxn>
                    <a:cxn ang="0">
                      <a:pos x="connsiteX1" y="connsiteY1"/>
                    </a:cxn>
                    <a:cxn ang="0">
                      <a:pos x="connsiteX2" y="connsiteY2"/>
                    </a:cxn>
                    <a:cxn ang="0">
                      <a:pos x="connsiteX3" y="connsiteY3"/>
                    </a:cxn>
                  </a:cxnLst>
                  <a:rect l="l" t="t" r="r" b="b"/>
                  <a:pathLst>
                    <a:path w="6471" h="46476">
                      <a:moveTo>
                        <a:pt x="6472" y="45888"/>
                      </a:moveTo>
                      <a:lnTo>
                        <a:pt x="0" y="46476"/>
                      </a:lnTo>
                      <a:lnTo>
                        <a:pt x="0" y="588"/>
                      </a:lnTo>
                      <a:lnTo>
                        <a:pt x="6472" y="0"/>
                      </a:lnTo>
                      <a:close/>
                    </a:path>
                  </a:pathLst>
                </a:custGeom>
                <a:solidFill>
                  <a:srgbClr val="FFFFFF"/>
                </a:solidFill>
                <a:ln w="5879" cap="flat">
                  <a:noFill/>
                  <a:prstDash val="solid"/>
                  <a:miter/>
                </a:ln>
              </p:spPr>
              <p:txBody>
                <a:bodyPr rtlCol="0" anchor="ctr"/>
                <a:lstStyle/>
                <a:p>
                  <a:endParaRPr lang="en-US"/>
                </a:p>
              </p:txBody>
            </p:sp>
            <p:sp>
              <p:nvSpPr>
                <p:cNvPr id="595" name="Graphic 4">
                  <a:extLst>
                    <a:ext uri="{FF2B5EF4-FFF2-40B4-BE49-F238E27FC236}">
                      <a16:creationId xmlns:a16="http://schemas.microsoft.com/office/drawing/2014/main" id="{1CEC3B67-966D-484B-8B0E-4AE43B441ABD}"/>
                    </a:ext>
                  </a:extLst>
                </p:cNvPr>
                <p:cNvSpPr/>
                <p:nvPr/>
              </p:nvSpPr>
              <p:spPr>
                <a:xfrm>
                  <a:off x="4386036" y="3499543"/>
                  <a:ext cx="7059" cy="45888"/>
                </a:xfrm>
                <a:custGeom>
                  <a:avLst/>
                  <a:gdLst>
                    <a:gd name="connsiteX0" fmla="*/ 7060 w 7059"/>
                    <a:gd name="connsiteY0" fmla="*/ 45888 h 45888"/>
                    <a:gd name="connsiteX1" fmla="*/ 0 w 7059"/>
                    <a:gd name="connsiteY1" fmla="*/ 45888 h 45888"/>
                    <a:gd name="connsiteX2" fmla="*/ 0 w 7059"/>
                    <a:gd name="connsiteY2" fmla="*/ 0 h 45888"/>
                    <a:gd name="connsiteX3" fmla="*/ 7060 w 7059"/>
                    <a:gd name="connsiteY3" fmla="*/ 0 h 45888"/>
                  </a:gdLst>
                  <a:ahLst/>
                  <a:cxnLst>
                    <a:cxn ang="0">
                      <a:pos x="connsiteX0" y="connsiteY0"/>
                    </a:cxn>
                    <a:cxn ang="0">
                      <a:pos x="connsiteX1" y="connsiteY1"/>
                    </a:cxn>
                    <a:cxn ang="0">
                      <a:pos x="connsiteX2" y="connsiteY2"/>
                    </a:cxn>
                    <a:cxn ang="0">
                      <a:pos x="connsiteX3" y="connsiteY3"/>
                    </a:cxn>
                  </a:cxnLst>
                  <a:rect l="l" t="t" r="r" b="b"/>
                  <a:pathLst>
                    <a:path w="7059" h="45888">
                      <a:moveTo>
                        <a:pt x="7060" y="45888"/>
                      </a:moveTo>
                      <a:lnTo>
                        <a:pt x="0" y="45888"/>
                      </a:lnTo>
                      <a:lnTo>
                        <a:pt x="0" y="0"/>
                      </a:lnTo>
                      <a:lnTo>
                        <a:pt x="7060" y="0"/>
                      </a:lnTo>
                      <a:close/>
                    </a:path>
                  </a:pathLst>
                </a:custGeom>
                <a:solidFill>
                  <a:srgbClr val="FFFFFF"/>
                </a:solidFill>
                <a:ln w="5879" cap="flat">
                  <a:noFill/>
                  <a:prstDash val="solid"/>
                  <a:miter/>
                </a:ln>
              </p:spPr>
              <p:txBody>
                <a:bodyPr rtlCol="0" anchor="ctr"/>
                <a:lstStyle/>
                <a:p>
                  <a:endParaRPr lang="en-US"/>
                </a:p>
              </p:txBody>
            </p:sp>
            <p:sp>
              <p:nvSpPr>
                <p:cNvPr id="596" name="Graphic 4">
                  <a:extLst>
                    <a:ext uri="{FF2B5EF4-FFF2-40B4-BE49-F238E27FC236}">
                      <a16:creationId xmlns:a16="http://schemas.microsoft.com/office/drawing/2014/main" id="{85EBBF7F-23C3-42C4-947A-3D6F9C8D7A40}"/>
                    </a:ext>
                  </a:extLst>
                </p:cNvPr>
                <p:cNvSpPr/>
                <p:nvPr/>
              </p:nvSpPr>
              <p:spPr>
                <a:xfrm>
                  <a:off x="4398391" y="3498955"/>
                  <a:ext cx="6471" cy="45887"/>
                </a:xfrm>
                <a:custGeom>
                  <a:avLst/>
                  <a:gdLst>
                    <a:gd name="connsiteX0" fmla="*/ 6471 w 6471"/>
                    <a:gd name="connsiteY0" fmla="*/ 45888 h 45887"/>
                    <a:gd name="connsiteX1" fmla="*/ 0 w 6471"/>
                    <a:gd name="connsiteY1" fmla="*/ 45888 h 45887"/>
                    <a:gd name="connsiteX2" fmla="*/ 0 w 6471"/>
                    <a:gd name="connsiteY2" fmla="*/ 588 h 45887"/>
                    <a:gd name="connsiteX3" fmla="*/ 6471 w 6471"/>
                    <a:gd name="connsiteY3" fmla="*/ 0 h 45887"/>
                  </a:gdLst>
                  <a:ahLst/>
                  <a:cxnLst>
                    <a:cxn ang="0">
                      <a:pos x="connsiteX0" y="connsiteY0"/>
                    </a:cxn>
                    <a:cxn ang="0">
                      <a:pos x="connsiteX1" y="connsiteY1"/>
                    </a:cxn>
                    <a:cxn ang="0">
                      <a:pos x="connsiteX2" y="connsiteY2"/>
                    </a:cxn>
                    <a:cxn ang="0">
                      <a:pos x="connsiteX3" y="connsiteY3"/>
                    </a:cxn>
                  </a:cxnLst>
                  <a:rect l="l" t="t" r="r" b="b"/>
                  <a:pathLst>
                    <a:path w="6471" h="45887">
                      <a:moveTo>
                        <a:pt x="6471" y="45888"/>
                      </a:moveTo>
                      <a:lnTo>
                        <a:pt x="0" y="45888"/>
                      </a:lnTo>
                      <a:lnTo>
                        <a:pt x="0" y="588"/>
                      </a:lnTo>
                      <a:lnTo>
                        <a:pt x="6471" y="0"/>
                      </a:lnTo>
                      <a:close/>
                    </a:path>
                  </a:pathLst>
                </a:custGeom>
                <a:solidFill>
                  <a:srgbClr val="FFFFFF"/>
                </a:solidFill>
                <a:ln w="5879" cap="flat">
                  <a:noFill/>
                  <a:prstDash val="solid"/>
                  <a:miter/>
                </a:ln>
              </p:spPr>
              <p:txBody>
                <a:bodyPr rtlCol="0" anchor="ctr"/>
                <a:lstStyle/>
                <a:p>
                  <a:endParaRPr lang="en-US"/>
                </a:p>
              </p:txBody>
            </p:sp>
            <p:sp>
              <p:nvSpPr>
                <p:cNvPr id="597" name="Graphic 4">
                  <a:extLst>
                    <a:ext uri="{FF2B5EF4-FFF2-40B4-BE49-F238E27FC236}">
                      <a16:creationId xmlns:a16="http://schemas.microsoft.com/office/drawing/2014/main" id="{6E442640-E760-4C5D-B4D5-3F343858348D}"/>
                    </a:ext>
                  </a:extLst>
                </p:cNvPr>
                <p:cNvSpPr/>
                <p:nvPr/>
              </p:nvSpPr>
              <p:spPr>
                <a:xfrm>
                  <a:off x="4410157" y="3498955"/>
                  <a:ext cx="7059" cy="45887"/>
                </a:xfrm>
                <a:custGeom>
                  <a:avLst/>
                  <a:gdLst>
                    <a:gd name="connsiteX0" fmla="*/ 7060 w 7059"/>
                    <a:gd name="connsiteY0" fmla="*/ 45300 h 45887"/>
                    <a:gd name="connsiteX1" fmla="*/ 0 w 7059"/>
                    <a:gd name="connsiteY1" fmla="*/ 45888 h 45887"/>
                    <a:gd name="connsiteX2" fmla="*/ 0 w 7059"/>
                    <a:gd name="connsiteY2" fmla="*/ 0 h 45887"/>
                    <a:gd name="connsiteX3" fmla="*/ 7060 w 7059"/>
                    <a:gd name="connsiteY3" fmla="*/ 0 h 45887"/>
                  </a:gdLst>
                  <a:ahLst/>
                  <a:cxnLst>
                    <a:cxn ang="0">
                      <a:pos x="connsiteX0" y="connsiteY0"/>
                    </a:cxn>
                    <a:cxn ang="0">
                      <a:pos x="connsiteX1" y="connsiteY1"/>
                    </a:cxn>
                    <a:cxn ang="0">
                      <a:pos x="connsiteX2" y="connsiteY2"/>
                    </a:cxn>
                    <a:cxn ang="0">
                      <a:pos x="connsiteX3" y="connsiteY3"/>
                    </a:cxn>
                  </a:cxnLst>
                  <a:rect l="l" t="t" r="r" b="b"/>
                  <a:pathLst>
                    <a:path w="7059" h="45887">
                      <a:moveTo>
                        <a:pt x="7060" y="45300"/>
                      </a:moveTo>
                      <a:lnTo>
                        <a:pt x="0" y="45888"/>
                      </a:lnTo>
                      <a:lnTo>
                        <a:pt x="0" y="0"/>
                      </a:lnTo>
                      <a:lnTo>
                        <a:pt x="7060" y="0"/>
                      </a:lnTo>
                      <a:close/>
                    </a:path>
                  </a:pathLst>
                </a:custGeom>
                <a:solidFill>
                  <a:srgbClr val="FFFFFF"/>
                </a:solidFill>
                <a:ln w="5879" cap="flat">
                  <a:noFill/>
                  <a:prstDash val="solid"/>
                  <a:miter/>
                </a:ln>
              </p:spPr>
              <p:txBody>
                <a:bodyPr rtlCol="0" anchor="ctr"/>
                <a:lstStyle/>
                <a:p>
                  <a:endParaRPr lang="en-US"/>
                </a:p>
              </p:txBody>
            </p:sp>
            <p:sp>
              <p:nvSpPr>
                <p:cNvPr id="598" name="Graphic 4">
                  <a:extLst>
                    <a:ext uri="{FF2B5EF4-FFF2-40B4-BE49-F238E27FC236}">
                      <a16:creationId xmlns:a16="http://schemas.microsoft.com/office/drawing/2014/main" id="{542F704B-2B9E-4AE5-AB9B-729D56BB1CB0}"/>
                    </a:ext>
                  </a:extLst>
                </p:cNvPr>
                <p:cNvSpPr/>
                <p:nvPr/>
              </p:nvSpPr>
              <p:spPr>
                <a:xfrm>
                  <a:off x="4421923" y="3498366"/>
                  <a:ext cx="7059" cy="45887"/>
                </a:xfrm>
                <a:custGeom>
                  <a:avLst/>
                  <a:gdLst>
                    <a:gd name="connsiteX0" fmla="*/ 7060 w 7059"/>
                    <a:gd name="connsiteY0" fmla="*/ 45300 h 45887"/>
                    <a:gd name="connsiteX1" fmla="*/ 0 w 7059"/>
                    <a:gd name="connsiteY1" fmla="*/ 45888 h 45887"/>
                    <a:gd name="connsiteX2" fmla="*/ 0 w 7059"/>
                    <a:gd name="connsiteY2" fmla="*/ 0 h 45887"/>
                    <a:gd name="connsiteX3" fmla="*/ 7060 w 7059"/>
                    <a:gd name="connsiteY3" fmla="*/ 0 h 45887"/>
                  </a:gdLst>
                  <a:ahLst/>
                  <a:cxnLst>
                    <a:cxn ang="0">
                      <a:pos x="connsiteX0" y="connsiteY0"/>
                    </a:cxn>
                    <a:cxn ang="0">
                      <a:pos x="connsiteX1" y="connsiteY1"/>
                    </a:cxn>
                    <a:cxn ang="0">
                      <a:pos x="connsiteX2" y="connsiteY2"/>
                    </a:cxn>
                    <a:cxn ang="0">
                      <a:pos x="connsiteX3" y="connsiteY3"/>
                    </a:cxn>
                  </a:cxnLst>
                  <a:rect l="l" t="t" r="r" b="b"/>
                  <a:pathLst>
                    <a:path w="7059" h="45887">
                      <a:moveTo>
                        <a:pt x="7060" y="45300"/>
                      </a:moveTo>
                      <a:lnTo>
                        <a:pt x="0" y="45888"/>
                      </a:lnTo>
                      <a:lnTo>
                        <a:pt x="0" y="0"/>
                      </a:lnTo>
                      <a:lnTo>
                        <a:pt x="7060" y="0"/>
                      </a:lnTo>
                      <a:close/>
                    </a:path>
                  </a:pathLst>
                </a:custGeom>
                <a:solidFill>
                  <a:srgbClr val="FFFFFF"/>
                </a:solidFill>
                <a:ln w="5879" cap="flat">
                  <a:noFill/>
                  <a:prstDash val="solid"/>
                  <a:miter/>
                </a:ln>
              </p:spPr>
              <p:txBody>
                <a:bodyPr rtlCol="0" anchor="ctr"/>
                <a:lstStyle/>
                <a:p>
                  <a:endParaRPr lang="en-US"/>
                </a:p>
              </p:txBody>
            </p:sp>
            <p:sp>
              <p:nvSpPr>
                <p:cNvPr id="599" name="Graphic 4">
                  <a:extLst>
                    <a:ext uri="{FF2B5EF4-FFF2-40B4-BE49-F238E27FC236}">
                      <a16:creationId xmlns:a16="http://schemas.microsoft.com/office/drawing/2014/main" id="{4D2A1A83-CD7D-4B96-B695-6749F69D7B01}"/>
                    </a:ext>
                  </a:extLst>
                </p:cNvPr>
                <p:cNvSpPr/>
                <p:nvPr/>
              </p:nvSpPr>
              <p:spPr>
                <a:xfrm>
                  <a:off x="4434277" y="3497778"/>
                  <a:ext cx="6471" cy="45887"/>
                </a:xfrm>
                <a:custGeom>
                  <a:avLst/>
                  <a:gdLst>
                    <a:gd name="connsiteX0" fmla="*/ 6472 w 6471"/>
                    <a:gd name="connsiteY0" fmla="*/ 45888 h 45887"/>
                    <a:gd name="connsiteX1" fmla="*/ 0 w 6471"/>
                    <a:gd name="connsiteY1" fmla="*/ 45888 h 45887"/>
                    <a:gd name="connsiteX2" fmla="*/ 0 w 6471"/>
                    <a:gd name="connsiteY2" fmla="*/ 588 h 45887"/>
                    <a:gd name="connsiteX3" fmla="*/ 6472 w 6471"/>
                    <a:gd name="connsiteY3" fmla="*/ 0 h 45887"/>
                  </a:gdLst>
                  <a:ahLst/>
                  <a:cxnLst>
                    <a:cxn ang="0">
                      <a:pos x="connsiteX0" y="connsiteY0"/>
                    </a:cxn>
                    <a:cxn ang="0">
                      <a:pos x="connsiteX1" y="connsiteY1"/>
                    </a:cxn>
                    <a:cxn ang="0">
                      <a:pos x="connsiteX2" y="connsiteY2"/>
                    </a:cxn>
                    <a:cxn ang="0">
                      <a:pos x="connsiteX3" y="connsiteY3"/>
                    </a:cxn>
                  </a:cxnLst>
                  <a:rect l="l" t="t" r="r" b="b"/>
                  <a:pathLst>
                    <a:path w="6471" h="45887">
                      <a:moveTo>
                        <a:pt x="6472" y="45888"/>
                      </a:moveTo>
                      <a:lnTo>
                        <a:pt x="0" y="45888"/>
                      </a:lnTo>
                      <a:lnTo>
                        <a:pt x="0" y="588"/>
                      </a:lnTo>
                      <a:lnTo>
                        <a:pt x="6472" y="0"/>
                      </a:lnTo>
                      <a:close/>
                    </a:path>
                  </a:pathLst>
                </a:custGeom>
                <a:solidFill>
                  <a:srgbClr val="FFFFFF"/>
                </a:solidFill>
                <a:ln w="5879" cap="flat">
                  <a:noFill/>
                  <a:prstDash val="solid"/>
                  <a:miter/>
                </a:ln>
              </p:spPr>
              <p:txBody>
                <a:bodyPr rtlCol="0" anchor="ctr"/>
                <a:lstStyle/>
                <a:p>
                  <a:endParaRPr lang="en-US"/>
                </a:p>
              </p:txBody>
            </p:sp>
            <p:sp>
              <p:nvSpPr>
                <p:cNvPr id="600" name="Graphic 4">
                  <a:extLst>
                    <a:ext uri="{FF2B5EF4-FFF2-40B4-BE49-F238E27FC236}">
                      <a16:creationId xmlns:a16="http://schemas.microsoft.com/office/drawing/2014/main" id="{E5740892-628E-427A-9366-E209ECFE2B1D}"/>
                    </a:ext>
                  </a:extLst>
                </p:cNvPr>
                <p:cNvSpPr/>
                <p:nvPr/>
              </p:nvSpPr>
              <p:spPr>
                <a:xfrm>
                  <a:off x="4446044" y="3497778"/>
                  <a:ext cx="6471" cy="45299"/>
                </a:xfrm>
                <a:custGeom>
                  <a:avLst/>
                  <a:gdLst>
                    <a:gd name="connsiteX0" fmla="*/ 6472 w 6471"/>
                    <a:gd name="connsiteY0" fmla="*/ 45300 h 45299"/>
                    <a:gd name="connsiteX1" fmla="*/ 0 w 6471"/>
                    <a:gd name="connsiteY1" fmla="*/ 45300 h 45299"/>
                    <a:gd name="connsiteX2" fmla="*/ 0 w 6471"/>
                    <a:gd name="connsiteY2" fmla="*/ 0 h 45299"/>
                    <a:gd name="connsiteX3" fmla="*/ 6472 w 6471"/>
                    <a:gd name="connsiteY3" fmla="*/ 0 h 45299"/>
                  </a:gdLst>
                  <a:ahLst/>
                  <a:cxnLst>
                    <a:cxn ang="0">
                      <a:pos x="connsiteX0" y="connsiteY0"/>
                    </a:cxn>
                    <a:cxn ang="0">
                      <a:pos x="connsiteX1" y="connsiteY1"/>
                    </a:cxn>
                    <a:cxn ang="0">
                      <a:pos x="connsiteX2" y="connsiteY2"/>
                    </a:cxn>
                    <a:cxn ang="0">
                      <a:pos x="connsiteX3" y="connsiteY3"/>
                    </a:cxn>
                  </a:cxnLst>
                  <a:rect l="l" t="t" r="r" b="b"/>
                  <a:pathLst>
                    <a:path w="6471" h="45299">
                      <a:moveTo>
                        <a:pt x="6472" y="45300"/>
                      </a:moveTo>
                      <a:lnTo>
                        <a:pt x="0" y="45300"/>
                      </a:lnTo>
                      <a:lnTo>
                        <a:pt x="0" y="0"/>
                      </a:lnTo>
                      <a:lnTo>
                        <a:pt x="6472" y="0"/>
                      </a:lnTo>
                      <a:close/>
                    </a:path>
                  </a:pathLst>
                </a:custGeom>
                <a:solidFill>
                  <a:srgbClr val="FFFFFF"/>
                </a:solidFill>
                <a:ln w="5879" cap="flat">
                  <a:noFill/>
                  <a:prstDash val="solid"/>
                  <a:miter/>
                </a:ln>
              </p:spPr>
              <p:txBody>
                <a:bodyPr rtlCol="0" anchor="ctr"/>
                <a:lstStyle/>
                <a:p>
                  <a:endParaRPr lang="en-US"/>
                </a:p>
              </p:txBody>
            </p:sp>
            <p:sp>
              <p:nvSpPr>
                <p:cNvPr id="601" name="Graphic 4">
                  <a:extLst>
                    <a:ext uri="{FF2B5EF4-FFF2-40B4-BE49-F238E27FC236}">
                      <a16:creationId xmlns:a16="http://schemas.microsoft.com/office/drawing/2014/main" id="{E63866D9-55AD-409A-A2FA-E9ECE0907D95}"/>
                    </a:ext>
                  </a:extLst>
                </p:cNvPr>
                <p:cNvSpPr/>
                <p:nvPr/>
              </p:nvSpPr>
              <p:spPr>
                <a:xfrm>
                  <a:off x="4457810" y="3497190"/>
                  <a:ext cx="6471" cy="45888"/>
                </a:xfrm>
                <a:custGeom>
                  <a:avLst/>
                  <a:gdLst>
                    <a:gd name="connsiteX0" fmla="*/ 6472 w 6471"/>
                    <a:gd name="connsiteY0" fmla="*/ 45300 h 45888"/>
                    <a:gd name="connsiteX1" fmla="*/ 0 w 6471"/>
                    <a:gd name="connsiteY1" fmla="*/ 45888 h 45888"/>
                    <a:gd name="connsiteX2" fmla="*/ 0 w 6471"/>
                    <a:gd name="connsiteY2" fmla="*/ 0 h 45888"/>
                    <a:gd name="connsiteX3" fmla="*/ 6472 w 6471"/>
                    <a:gd name="connsiteY3" fmla="*/ 0 h 45888"/>
                  </a:gdLst>
                  <a:ahLst/>
                  <a:cxnLst>
                    <a:cxn ang="0">
                      <a:pos x="connsiteX0" y="connsiteY0"/>
                    </a:cxn>
                    <a:cxn ang="0">
                      <a:pos x="connsiteX1" y="connsiteY1"/>
                    </a:cxn>
                    <a:cxn ang="0">
                      <a:pos x="connsiteX2" y="connsiteY2"/>
                    </a:cxn>
                    <a:cxn ang="0">
                      <a:pos x="connsiteX3" y="connsiteY3"/>
                    </a:cxn>
                  </a:cxnLst>
                  <a:rect l="l" t="t" r="r" b="b"/>
                  <a:pathLst>
                    <a:path w="6471" h="45888">
                      <a:moveTo>
                        <a:pt x="6472" y="45300"/>
                      </a:moveTo>
                      <a:lnTo>
                        <a:pt x="0" y="45888"/>
                      </a:lnTo>
                      <a:lnTo>
                        <a:pt x="0" y="0"/>
                      </a:lnTo>
                      <a:lnTo>
                        <a:pt x="6472" y="0"/>
                      </a:lnTo>
                      <a:close/>
                    </a:path>
                  </a:pathLst>
                </a:custGeom>
                <a:solidFill>
                  <a:srgbClr val="FFFFFF"/>
                </a:solidFill>
                <a:ln w="5879" cap="flat">
                  <a:noFill/>
                  <a:prstDash val="solid"/>
                  <a:miter/>
                </a:ln>
              </p:spPr>
              <p:txBody>
                <a:bodyPr rtlCol="0" anchor="ctr"/>
                <a:lstStyle/>
                <a:p>
                  <a:endParaRPr lang="en-US"/>
                </a:p>
              </p:txBody>
            </p:sp>
            <p:sp>
              <p:nvSpPr>
                <p:cNvPr id="602" name="Graphic 4">
                  <a:extLst>
                    <a:ext uri="{FF2B5EF4-FFF2-40B4-BE49-F238E27FC236}">
                      <a16:creationId xmlns:a16="http://schemas.microsoft.com/office/drawing/2014/main" id="{19791658-9E10-4685-81CF-80FB00E698E8}"/>
                    </a:ext>
                  </a:extLst>
                </p:cNvPr>
                <p:cNvSpPr/>
                <p:nvPr/>
              </p:nvSpPr>
              <p:spPr>
                <a:xfrm>
                  <a:off x="4469576" y="3496601"/>
                  <a:ext cx="6471" cy="45888"/>
                </a:xfrm>
                <a:custGeom>
                  <a:avLst/>
                  <a:gdLst>
                    <a:gd name="connsiteX0" fmla="*/ 6472 w 6471"/>
                    <a:gd name="connsiteY0" fmla="*/ 45300 h 45888"/>
                    <a:gd name="connsiteX1" fmla="*/ 0 w 6471"/>
                    <a:gd name="connsiteY1" fmla="*/ 45888 h 45888"/>
                    <a:gd name="connsiteX2" fmla="*/ 0 w 6471"/>
                    <a:gd name="connsiteY2" fmla="*/ 588 h 45888"/>
                    <a:gd name="connsiteX3" fmla="*/ 6472 w 6471"/>
                    <a:gd name="connsiteY3" fmla="*/ 0 h 45888"/>
                  </a:gdLst>
                  <a:ahLst/>
                  <a:cxnLst>
                    <a:cxn ang="0">
                      <a:pos x="connsiteX0" y="connsiteY0"/>
                    </a:cxn>
                    <a:cxn ang="0">
                      <a:pos x="connsiteX1" y="connsiteY1"/>
                    </a:cxn>
                    <a:cxn ang="0">
                      <a:pos x="connsiteX2" y="connsiteY2"/>
                    </a:cxn>
                    <a:cxn ang="0">
                      <a:pos x="connsiteX3" y="connsiteY3"/>
                    </a:cxn>
                  </a:cxnLst>
                  <a:rect l="l" t="t" r="r" b="b"/>
                  <a:pathLst>
                    <a:path w="6471" h="45888">
                      <a:moveTo>
                        <a:pt x="6472" y="45300"/>
                      </a:moveTo>
                      <a:lnTo>
                        <a:pt x="0" y="45888"/>
                      </a:lnTo>
                      <a:lnTo>
                        <a:pt x="0" y="588"/>
                      </a:lnTo>
                      <a:lnTo>
                        <a:pt x="6472" y="0"/>
                      </a:lnTo>
                      <a:close/>
                    </a:path>
                  </a:pathLst>
                </a:custGeom>
                <a:solidFill>
                  <a:srgbClr val="FFFFFF"/>
                </a:solidFill>
                <a:ln w="5879" cap="flat">
                  <a:noFill/>
                  <a:prstDash val="solid"/>
                  <a:miter/>
                </a:ln>
              </p:spPr>
              <p:txBody>
                <a:bodyPr rtlCol="0" anchor="ctr"/>
                <a:lstStyle/>
                <a:p>
                  <a:endParaRPr lang="en-US"/>
                </a:p>
              </p:txBody>
            </p:sp>
            <p:sp>
              <p:nvSpPr>
                <p:cNvPr id="603" name="Graphic 4">
                  <a:extLst>
                    <a:ext uri="{FF2B5EF4-FFF2-40B4-BE49-F238E27FC236}">
                      <a16:creationId xmlns:a16="http://schemas.microsoft.com/office/drawing/2014/main" id="{0BB86B53-FC46-4DBC-BBD9-566D98016A26}"/>
                    </a:ext>
                  </a:extLst>
                </p:cNvPr>
                <p:cNvSpPr/>
                <p:nvPr/>
              </p:nvSpPr>
              <p:spPr>
                <a:xfrm>
                  <a:off x="4481342" y="3496601"/>
                  <a:ext cx="6471" cy="45299"/>
                </a:xfrm>
                <a:custGeom>
                  <a:avLst/>
                  <a:gdLst>
                    <a:gd name="connsiteX0" fmla="*/ 6472 w 6471"/>
                    <a:gd name="connsiteY0" fmla="*/ 45300 h 45299"/>
                    <a:gd name="connsiteX1" fmla="*/ 0 w 6471"/>
                    <a:gd name="connsiteY1" fmla="*/ 45300 h 45299"/>
                    <a:gd name="connsiteX2" fmla="*/ 0 w 6471"/>
                    <a:gd name="connsiteY2" fmla="*/ 0 h 45299"/>
                    <a:gd name="connsiteX3" fmla="*/ 6472 w 6471"/>
                    <a:gd name="connsiteY3" fmla="*/ 0 h 45299"/>
                  </a:gdLst>
                  <a:ahLst/>
                  <a:cxnLst>
                    <a:cxn ang="0">
                      <a:pos x="connsiteX0" y="connsiteY0"/>
                    </a:cxn>
                    <a:cxn ang="0">
                      <a:pos x="connsiteX1" y="connsiteY1"/>
                    </a:cxn>
                    <a:cxn ang="0">
                      <a:pos x="connsiteX2" y="connsiteY2"/>
                    </a:cxn>
                    <a:cxn ang="0">
                      <a:pos x="connsiteX3" y="connsiteY3"/>
                    </a:cxn>
                  </a:cxnLst>
                  <a:rect l="l" t="t" r="r" b="b"/>
                  <a:pathLst>
                    <a:path w="6471" h="45299">
                      <a:moveTo>
                        <a:pt x="6472" y="45300"/>
                      </a:moveTo>
                      <a:lnTo>
                        <a:pt x="0" y="45300"/>
                      </a:lnTo>
                      <a:lnTo>
                        <a:pt x="0" y="0"/>
                      </a:lnTo>
                      <a:lnTo>
                        <a:pt x="6472" y="0"/>
                      </a:lnTo>
                      <a:close/>
                    </a:path>
                  </a:pathLst>
                </a:custGeom>
                <a:solidFill>
                  <a:srgbClr val="FFFFFF"/>
                </a:solidFill>
                <a:ln w="5879" cap="flat">
                  <a:noFill/>
                  <a:prstDash val="solid"/>
                  <a:miter/>
                </a:ln>
              </p:spPr>
              <p:txBody>
                <a:bodyPr rtlCol="0" anchor="ctr"/>
                <a:lstStyle/>
                <a:p>
                  <a:endParaRPr lang="en-US"/>
                </a:p>
              </p:txBody>
            </p:sp>
            <p:sp>
              <p:nvSpPr>
                <p:cNvPr id="604" name="Graphic 4">
                  <a:extLst>
                    <a:ext uri="{FF2B5EF4-FFF2-40B4-BE49-F238E27FC236}">
                      <a16:creationId xmlns:a16="http://schemas.microsoft.com/office/drawing/2014/main" id="{76B2C9BF-0A8A-4062-944A-27B3186E588A}"/>
                    </a:ext>
                  </a:extLst>
                </p:cNvPr>
                <p:cNvSpPr/>
                <p:nvPr/>
              </p:nvSpPr>
              <p:spPr>
                <a:xfrm>
                  <a:off x="4493108" y="3496013"/>
                  <a:ext cx="6471" cy="45299"/>
                </a:xfrm>
                <a:custGeom>
                  <a:avLst/>
                  <a:gdLst>
                    <a:gd name="connsiteX0" fmla="*/ 6472 w 6471"/>
                    <a:gd name="connsiteY0" fmla="*/ 45300 h 45299"/>
                    <a:gd name="connsiteX1" fmla="*/ 0 w 6471"/>
                    <a:gd name="connsiteY1" fmla="*/ 45300 h 45299"/>
                    <a:gd name="connsiteX2" fmla="*/ 0 w 6471"/>
                    <a:gd name="connsiteY2" fmla="*/ 588 h 45299"/>
                    <a:gd name="connsiteX3" fmla="*/ 6472 w 6471"/>
                    <a:gd name="connsiteY3" fmla="*/ 0 h 45299"/>
                  </a:gdLst>
                  <a:ahLst/>
                  <a:cxnLst>
                    <a:cxn ang="0">
                      <a:pos x="connsiteX0" y="connsiteY0"/>
                    </a:cxn>
                    <a:cxn ang="0">
                      <a:pos x="connsiteX1" y="connsiteY1"/>
                    </a:cxn>
                    <a:cxn ang="0">
                      <a:pos x="connsiteX2" y="connsiteY2"/>
                    </a:cxn>
                    <a:cxn ang="0">
                      <a:pos x="connsiteX3" y="connsiteY3"/>
                    </a:cxn>
                  </a:cxnLst>
                  <a:rect l="l" t="t" r="r" b="b"/>
                  <a:pathLst>
                    <a:path w="6471" h="45299">
                      <a:moveTo>
                        <a:pt x="6472" y="45300"/>
                      </a:moveTo>
                      <a:lnTo>
                        <a:pt x="0" y="45300"/>
                      </a:lnTo>
                      <a:lnTo>
                        <a:pt x="0" y="588"/>
                      </a:lnTo>
                      <a:lnTo>
                        <a:pt x="6472" y="0"/>
                      </a:lnTo>
                      <a:close/>
                    </a:path>
                  </a:pathLst>
                </a:custGeom>
                <a:solidFill>
                  <a:srgbClr val="FFFFFF"/>
                </a:solidFill>
                <a:ln w="5879" cap="flat">
                  <a:noFill/>
                  <a:prstDash val="solid"/>
                  <a:miter/>
                </a:ln>
              </p:spPr>
              <p:txBody>
                <a:bodyPr rtlCol="0" anchor="ctr"/>
                <a:lstStyle/>
                <a:p>
                  <a:endParaRPr lang="en-US"/>
                </a:p>
              </p:txBody>
            </p:sp>
            <p:sp>
              <p:nvSpPr>
                <p:cNvPr id="605" name="Graphic 4">
                  <a:extLst>
                    <a:ext uri="{FF2B5EF4-FFF2-40B4-BE49-F238E27FC236}">
                      <a16:creationId xmlns:a16="http://schemas.microsoft.com/office/drawing/2014/main" id="{99B97ACA-91AC-465A-BF33-CB63409D0AB3}"/>
                    </a:ext>
                  </a:extLst>
                </p:cNvPr>
                <p:cNvSpPr/>
                <p:nvPr/>
              </p:nvSpPr>
              <p:spPr>
                <a:xfrm>
                  <a:off x="4504874" y="3496013"/>
                  <a:ext cx="6471" cy="45299"/>
                </a:xfrm>
                <a:custGeom>
                  <a:avLst/>
                  <a:gdLst>
                    <a:gd name="connsiteX0" fmla="*/ 6472 w 6471"/>
                    <a:gd name="connsiteY0" fmla="*/ 44711 h 45299"/>
                    <a:gd name="connsiteX1" fmla="*/ 0 w 6471"/>
                    <a:gd name="connsiteY1" fmla="*/ 45300 h 45299"/>
                    <a:gd name="connsiteX2" fmla="*/ 0 w 6471"/>
                    <a:gd name="connsiteY2" fmla="*/ 0 h 45299"/>
                    <a:gd name="connsiteX3" fmla="*/ 6472 w 6471"/>
                    <a:gd name="connsiteY3" fmla="*/ 0 h 45299"/>
                  </a:gdLst>
                  <a:ahLst/>
                  <a:cxnLst>
                    <a:cxn ang="0">
                      <a:pos x="connsiteX0" y="connsiteY0"/>
                    </a:cxn>
                    <a:cxn ang="0">
                      <a:pos x="connsiteX1" y="connsiteY1"/>
                    </a:cxn>
                    <a:cxn ang="0">
                      <a:pos x="connsiteX2" y="connsiteY2"/>
                    </a:cxn>
                    <a:cxn ang="0">
                      <a:pos x="connsiteX3" y="connsiteY3"/>
                    </a:cxn>
                  </a:cxnLst>
                  <a:rect l="l" t="t" r="r" b="b"/>
                  <a:pathLst>
                    <a:path w="6471" h="45299">
                      <a:moveTo>
                        <a:pt x="6472" y="44711"/>
                      </a:moveTo>
                      <a:lnTo>
                        <a:pt x="0" y="45300"/>
                      </a:lnTo>
                      <a:lnTo>
                        <a:pt x="0" y="0"/>
                      </a:lnTo>
                      <a:lnTo>
                        <a:pt x="6472" y="0"/>
                      </a:lnTo>
                      <a:close/>
                    </a:path>
                  </a:pathLst>
                </a:custGeom>
                <a:solidFill>
                  <a:srgbClr val="FFFFFF"/>
                </a:solidFill>
                <a:ln w="5879" cap="flat">
                  <a:noFill/>
                  <a:prstDash val="solid"/>
                  <a:miter/>
                </a:ln>
              </p:spPr>
              <p:txBody>
                <a:bodyPr rtlCol="0" anchor="ctr"/>
                <a:lstStyle/>
                <a:p>
                  <a:endParaRPr lang="en-US"/>
                </a:p>
              </p:txBody>
            </p:sp>
            <p:sp>
              <p:nvSpPr>
                <p:cNvPr id="606" name="Graphic 4">
                  <a:extLst>
                    <a:ext uri="{FF2B5EF4-FFF2-40B4-BE49-F238E27FC236}">
                      <a16:creationId xmlns:a16="http://schemas.microsoft.com/office/drawing/2014/main" id="{3D783DBB-93D7-46F8-BE7B-ED662497A143}"/>
                    </a:ext>
                  </a:extLst>
                </p:cNvPr>
                <p:cNvSpPr/>
                <p:nvPr/>
              </p:nvSpPr>
              <p:spPr>
                <a:xfrm>
                  <a:off x="4516640" y="3495425"/>
                  <a:ext cx="6471" cy="45299"/>
                </a:xfrm>
                <a:custGeom>
                  <a:avLst/>
                  <a:gdLst>
                    <a:gd name="connsiteX0" fmla="*/ 6472 w 6471"/>
                    <a:gd name="connsiteY0" fmla="*/ 44711 h 45299"/>
                    <a:gd name="connsiteX1" fmla="*/ 0 w 6471"/>
                    <a:gd name="connsiteY1" fmla="*/ 45300 h 45299"/>
                    <a:gd name="connsiteX2" fmla="*/ 0 w 6471"/>
                    <a:gd name="connsiteY2" fmla="*/ 0 h 45299"/>
                    <a:gd name="connsiteX3" fmla="*/ 6472 w 6471"/>
                    <a:gd name="connsiteY3" fmla="*/ 0 h 45299"/>
                  </a:gdLst>
                  <a:ahLst/>
                  <a:cxnLst>
                    <a:cxn ang="0">
                      <a:pos x="connsiteX0" y="connsiteY0"/>
                    </a:cxn>
                    <a:cxn ang="0">
                      <a:pos x="connsiteX1" y="connsiteY1"/>
                    </a:cxn>
                    <a:cxn ang="0">
                      <a:pos x="connsiteX2" y="connsiteY2"/>
                    </a:cxn>
                    <a:cxn ang="0">
                      <a:pos x="connsiteX3" y="connsiteY3"/>
                    </a:cxn>
                  </a:cxnLst>
                  <a:rect l="l" t="t" r="r" b="b"/>
                  <a:pathLst>
                    <a:path w="6471" h="45299">
                      <a:moveTo>
                        <a:pt x="6472" y="44711"/>
                      </a:moveTo>
                      <a:lnTo>
                        <a:pt x="0" y="45300"/>
                      </a:lnTo>
                      <a:lnTo>
                        <a:pt x="0" y="0"/>
                      </a:lnTo>
                      <a:lnTo>
                        <a:pt x="6472" y="0"/>
                      </a:lnTo>
                      <a:close/>
                    </a:path>
                  </a:pathLst>
                </a:custGeom>
                <a:solidFill>
                  <a:srgbClr val="FFFFFF"/>
                </a:solidFill>
                <a:ln w="5879" cap="flat">
                  <a:noFill/>
                  <a:prstDash val="solid"/>
                  <a:miter/>
                </a:ln>
              </p:spPr>
              <p:txBody>
                <a:bodyPr rtlCol="0" anchor="ctr"/>
                <a:lstStyle/>
                <a:p>
                  <a:endParaRPr lang="en-US"/>
                </a:p>
              </p:txBody>
            </p:sp>
            <p:sp>
              <p:nvSpPr>
                <p:cNvPr id="607" name="Graphic 4">
                  <a:extLst>
                    <a:ext uri="{FF2B5EF4-FFF2-40B4-BE49-F238E27FC236}">
                      <a16:creationId xmlns:a16="http://schemas.microsoft.com/office/drawing/2014/main" id="{94F4F684-086C-4319-A6E4-AE299B427A11}"/>
                    </a:ext>
                  </a:extLst>
                </p:cNvPr>
                <p:cNvSpPr/>
                <p:nvPr/>
              </p:nvSpPr>
              <p:spPr>
                <a:xfrm>
                  <a:off x="4528407" y="3494837"/>
                  <a:ext cx="6471" cy="45299"/>
                </a:xfrm>
                <a:custGeom>
                  <a:avLst/>
                  <a:gdLst>
                    <a:gd name="connsiteX0" fmla="*/ 6472 w 6471"/>
                    <a:gd name="connsiteY0" fmla="*/ 45300 h 45299"/>
                    <a:gd name="connsiteX1" fmla="*/ 0 w 6471"/>
                    <a:gd name="connsiteY1" fmla="*/ 45300 h 45299"/>
                    <a:gd name="connsiteX2" fmla="*/ 0 w 6471"/>
                    <a:gd name="connsiteY2" fmla="*/ 588 h 45299"/>
                    <a:gd name="connsiteX3" fmla="*/ 6472 w 6471"/>
                    <a:gd name="connsiteY3" fmla="*/ 0 h 45299"/>
                  </a:gdLst>
                  <a:ahLst/>
                  <a:cxnLst>
                    <a:cxn ang="0">
                      <a:pos x="connsiteX0" y="connsiteY0"/>
                    </a:cxn>
                    <a:cxn ang="0">
                      <a:pos x="connsiteX1" y="connsiteY1"/>
                    </a:cxn>
                    <a:cxn ang="0">
                      <a:pos x="connsiteX2" y="connsiteY2"/>
                    </a:cxn>
                    <a:cxn ang="0">
                      <a:pos x="connsiteX3" y="connsiteY3"/>
                    </a:cxn>
                  </a:cxnLst>
                  <a:rect l="l" t="t" r="r" b="b"/>
                  <a:pathLst>
                    <a:path w="6471" h="45299">
                      <a:moveTo>
                        <a:pt x="6472" y="45300"/>
                      </a:moveTo>
                      <a:lnTo>
                        <a:pt x="0" y="45300"/>
                      </a:lnTo>
                      <a:lnTo>
                        <a:pt x="0" y="588"/>
                      </a:lnTo>
                      <a:lnTo>
                        <a:pt x="6472" y="0"/>
                      </a:lnTo>
                      <a:close/>
                    </a:path>
                  </a:pathLst>
                </a:custGeom>
                <a:solidFill>
                  <a:srgbClr val="FFFFFF"/>
                </a:solidFill>
                <a:ln w="5879" cap="flat">
                  <a:noFill/>
                  <a:prstDash val="solid"/>
                  <a:miter/>
                </a:ln>
              </p:spPr>
              <p:txBody>
                <a:bodyPr rtlCol="0" anchor="ctr"/>
                <a:lstStyle/>
                <a:p>
                  <a:endParaRPr lang="en-US"/>
                </a:p>
              </p:txBody>
            </p:sp>
            <p:sp>
              <p:nvSpPr>
                <p:cNvPr id="608" name="Graphic 4">
                  <a:extLst>
                    <a:ext uri="{FF2B5EF4-FFF2-40B4-BE49-F238E27FC236}">
                      <a16:creationId xmlns:a16="http://schemas.microsoft.com/office/drawing/2014/main" id="{959F4710-7E29-40F4-9E42-E0EAB2815E64}"/>
                    </a:ext>
                  </a:extLst>
                </p:cNvPr>
                <p:cNvSpPr/>
                <p:nvPr/>
              </p:nvSpPr>
              <p:spPr>
                <a:xfrm>
                  <a:off x="4539585" y="3494837"/>
                  <a:ext cx="7059" cy="44711"/>
                </a:xfrm>
                <a:custGeom>
                  <a:avLst/>
                  <a:gdLst>
                    <a:gd name="connsiteX0" fmla="*/ 7060 w 7059"/>
                    <a:gd name="connsiteY0" fmla="*/ 44711 h 44711"/>
                    <a:gd name="connsiteX1" fmla="*/ 0 w 7059"/>
                    <a:gd name="connsiteY1" fmla="*/ 44711 h 44711"/>
                    <a:gd name="connsiteX2" fmla="*/ 0 w 7059"/>
                    <a:gd name="connsiteY2" fmla="*/ 0 h 44711"/>
                    <a:gd name="connsiteX3" fmla="*/ 7060 w 7059"/>
                    <a:gd name="connsiteY3" fmla="*/ 0 h 44711"/>
                  </a:gdLst>
                  <a:ahLst/>
                  <a:cxnLst>
                    <a:cxn ang="0">
                      <a:pos x="connsiteX0" y="connsiteY0"/>
                    </a:cxn>
                    <a:cxn ang="0">
                      <a:pos x="connsiteX1" y="connsiteY1"/>
                    </a:cxn>
                    <a:cxn ang="0">
                      <a:pos x="connsiteX2" y="connsiteY2"/>
                    </a:cxn>
                    <a:cxn ang="0">
                      <a:pos x="connsiteX3" y="connsiteY3"/>
                    </a:cxn>
                  </a:cxnLst>
                  <a:rect l="l" t="t" r="r" b="b"/>
                  <a:pathLst>
                    <a:path w="7059" h="44711">
                      <a:moveTo>
                        <a:pt x="7060" y="44711"/>
                      </a:moveTo>
                      <a:lnTo>
                        <a:pt x="0" y="44711"/>
                      </a:lnTo>
                      <a:lnTo>
                        <a:pt x="0" y="0"/>
                      </a:lnTo>
                      <a:lnTo>
                        <a:pt x="7060" y="0"/>
                      </a:lnTo>
                      <a:close/>
                    </a:path>
                  </a:pathLst>
                </a:custGeom>
                <a:solidFill>
                  <a:srgbClr val="FFFFFF"/>
                </a:solidFill>
                <a:ln w="5879" cap="flat">
                  <a:noFill/>
                  <a:prstDash val="solid"/>
                  <a:miter/>
                </a:ln>
              </p:spPr>
              <p:txBody>
                <a:bodyPr rtlCol="0" anchor="ctr"/>
                <a:lstStyle/>
                <a:p>
                  <a:endParaRPr lang="en-US"/>
                </a:p>
              </p:txBody>
            </p:sp>
            <p:sp>
              <p:nvSpPr>
                <p:cNvPr id="609" name="Graphic 4">
                  <a:extLst>
                    <a:ext uri="{FF2B5EF4-FFF2-40B4-BE49-F238E27FC236}">
                      <a16:creationId xmlns:a16="http://schemas.microsoft.com/office/drawing/2014/main" id="{E02EAF74-039D-4EE8-9DFF-992E7F47E1BD}"/>
                    </a:ext>
                  </a:extLst>
                </p:cNvPr>
                <p:cNvSpPr/>
                <p:nvPr/>
              </p:nvSpPr>
              <p:spPr>
                <a:xfrm>
                  <a:off x="4551351" y="3494248"/>
                  <a:ext cx="6471" cy="45299"/>
                </a:xfrm>
                <a:custGeom>
                  <a:avLst/>
                  <a:gdLst>
                    <a:gd name="connsiteX0" fmla="*/ 6471 w 6471"/>
                    <a:gd name="connsiteY0" fmla="*/ 44711 h 45299"/>
                    <a:gd name="connsiteX1" fmla="*/ 0 w 6471"/>
                    <a:gd name="connsiteY1" fmla="*/ 45300 h 45299"/>
                    <a:gd name="connsiteX2" fmla="*/ 0 w 6471"/>
                    <a:gd name="connsiteY2" fmla="*/ 0 h 45299"/>
                    <a:gd name="connsiteX3" fmla="*/ 6471 w 6471"/>
                    <a:gd name="connsiteY3" fmla="*/ 0 h 45299"/>
                  </a:gdLst>
                  <a:ahLst/>
                  <a:cxnLst>
                    <a:cxn ang="0">
                      <a:pos x="connsiteX0" y="connsiteY0"/>
                    </a:cxn>
                    <a:cxn ang="0">
                      <a:pos x="connsiteX1" y="connsiteY1"/>
                    </a:cxn>
                    <a:cxn ang="0">
                      <a:pos x="connsiteX2" y="connsiteY2"/>
                    </a:cxn>
                    <a:cxn ang="0">
                      <a:pos x="connsiteX3" y="connsiteY3"/>
                    </a:cxn>
                  </a:cxnLst>
                  <a:rect l="l" t="t" r="r" b="b"/>
                  <a:pathLst>
                    <a:path w="6471" h="45299">
                      <a:moveTo>
                        <a:pt x="6471" y="44711"/>
                      </a:moveTo>
                      <a:lnTo>
                        <a:pt x="0" y="45300"/>
                      </a:lnTo>
                      <a:lnTo>
                        <a:pt x="0" y="0"/>
                      </a:lnTo>
                      <a:lnTo>
                        <a:pt x="6471" y="0"/>
                      </a:lnTo>
                      <a:close/>
                    </a:path>
                  </a:pathLst>
                </a:custGeom>
                <a:solidFill>
                  <a:srgbClr val="FFFFFF"/>
                </a:solidFill>
                <a:ln w="5879" cap="flat">
                  <a:noFill/>
                  <a:prstDash val="solid"/>
                  <a:miter/>
                </a:ln>
              </p:spPr>
              <p:txBody>
                <a:bodyPr rtlCol="0" anchor="ctr"/>
                <a:lstStyle/>
                <a:p>
                  <a:endParaRPr lang="en-US"/>
                </a:p>
              </p:txBody>
            </p:sp>
            <p:sp>
              <p:nvSpPr>
                <p:cNvPr id="610" name="Graphic 4">
                  <a:extLst>
                    <a:ext uri="{FF2B5EF4-FFF2-40B4-BE49-F238E27FC236}">
                      <a16:creationId xmlns:a16="http://schemas.microsoft.com/office/drawing/2014/main" id="{BF9215EC-7FB7-4A7E-95CC-DE77CBAE7F10}"/>
                    </a:ext>
                  </a:extLst>
                </p:cNvPr>
                <p:cNvSpPr/>
                <p:nvPr/>
              </p:nvSpPr>
              <p:spPr>
                <a:xfrm>
                  <a:off x="4563117" y="3494248"/>
                  <a:ext cx="6471" cy="44711"/>
                </a:xfrm>
                <a:custGeom>
                  <a:avLst/>
                  <a:gdLst>
                    <a:gd name="connsiteX0" fmla="*/ 6471 w 6471"/>
                    <a:gd name="connsiteY0" fmla="*/ 44711 h 44711"/>
                    <a:gd name="connsiteX1" fmla="*/ 0 w 6471"/>
                    <a:gd name="connsiteY1" fmla="*/ 44711 h 44711"/>
                    <a:gd name="connsiteX2" fmla="*/ 0 w 6471"/>
                    <a:gd name="connsiteY2" fmla="*/ 0 h 44711"/>
                    <a:gd name="connsiteX3" fmla="*/ 6471 w 6471"/>
                    <a:gd name="connsiteY3" fmla="*/ 0 h 44711"/>
                  </a:gdLst>
                  <a:ahLst/>
                  <a:cxnLst>
                    <a:cxn ang="0">
                      <a:pos x="connsiteX0" y="connsiteY0"/>
                    </a:cxn>
                    <a:cxn ang="0">
                      <a:pos x="connsiteX1" y="connsiteY1"/>
                    </a:cxn>
                    <a:cxn ang="0">
                      <a:pos x="connsiteX2" y="connsiteY2"/>
                    </a:cxn>
                    <a:cxn ang="0">
                      <a:pos x="connsiteX3" y="connsiteY3"/>
                    </a:cxn>
                  </a:cxnLst>
                  <a:rect l="l" t="t" r="r" b="b"/>
                  <a:pathLst>
                    <a:path w="6471" h="44711">
                      <a:moveTo>
                        <a:pt x="6471" y="44711"/>
                      </a:moveTo>
                      <a:lnTo>
                        <a:pt x="0" y="44711"/>
                      </a:lnTo>
                      <a:lnTo>
                        <a:pt x="0" y="0"/>
                      </a:lnTo>
                      <a:lnTo>
                        <a:pt x="6471" y="0"/>
                      </a:lnTo>
                      <a:close/>
                    </a:path>
                  </a:pathLst>
                </a:custGeom>
                <a:solidFill>
                  <a:srgbClr val="FFFFFF"/>
                </a:solidFill>
                <a:ln w="5879" cap="flat">
                  <a:noFill/>
                  <a:prstDash val="solid"/>
                  <a:miter/>
                </a:ln>
              </p:spPr>
              <p:txBody>
                <a:bodyPr rtlCol="0" anchor="ctr"/>
                <a:lstStyle/>
                <a:p>
                  <a:endParaRPr lang="en-US"/>
                </a:p>
              </p:txBody>
            </p:sp>
          </p:grpSp>
          <p:grpSp>
            <p:nvGrpSpPr>
              <p:cNvPr id="611" name="Graphic 4">
                <a:extLst>
                  <a:ext uri="{FF2B5EF4-FFF2-40B4-BE49-F238E27FC236}">
                    <a16:creationId xmlns:a16="http://schemas.microsoft.com/office/drawing/2014/main" id="{02DB85FB-C403-4825-8D35-6C2D1B3FA92B}"/>
                  </a:ext>
                </a:extLst>
              </p:cNvPr>
              <p:cNvGrpSpPr/>
              <p:nvPr/>
            </p:nvGrpSpPr>
            <p:grpSpPr>
              <a:xfrm>
                <a:off x="4374270" y="3498366"/>
                <a:ext cx="195317" cy="47652"/>
                <a:chOff x="4374270" y="3498366"/>
                <a:chExt cx="195317" cy="47652"/>
              </a:xfrm>
              <a:solidFill>
                <a:srgbClr val="FF9085"/>
              </a:solidFill>
            </p:grpSpPr>
            <p:sp>
              <p:nvSpPr>
                <p:cNvPr id="612" name="Graphic 4">
                  <a:extLst>
                    <a:ext uri="{FF2B5EF4-FFF2-40B4-BE49-F238E27FC236}">
                      <a16:creationId xmlns:a16="http://schemas.microsoft.com/office/drawing/2014/main" id="{B075CC51-5F74-4912-96E5-C014DF34C710}"/>
                    </a:ext>
                  </a:extLst>
                </p:cNvPr>
                <p:cNvSpPr/>
                <p:nvPr/>
              </p:nvSpPr>
              <p:spPr>
                <a:xfrm>
                  <a:off x="4374270" y="3506603"/>
                  <a:ext cx="6471" cy="39416"/>
                </a:xfrm>
                <a:custGeom>
                  <a:avLst/>
                  <a:gdLst>
                    <a:gd name="connsiteX0" fmla="*/ 6472 w 6471"/>
                    <a:gd name="connsiteY0" fmla="*/ 38828 h 39416"/>
                    <a:gd name="connsiteX1" fmla="*/ 0 w 6471"/>
                    <a:gd name="connsiteY1" fmla="*/ 39417 h 39416"/>
                    <a:gd name="connsiteX2" fmla="*/ 0 w 6471"/>
                    <a:gd name="connsiteY2" fmla="*/ 0 h 39416"/>
                    <a:gd name="connsiteX3" fmla="*/ 6472 w 6471"/>
                    <a:gd name="connsiteY3" fmla="*/ 0 h 39416"/>
                  </a:gdLst>
                  <a:ahLst/>
                  <a:cxnLst>
                    <a:cxn ang="0">
                      <a:pos x="connsiteX0" y="connsiteY0"/>
                    </a:cxn>
                    <a:cxn ang="0">
                      <a:pos x="connsiteX1" y="connsiteY1"/>
                    </a:cxn>
                    <a:cxn ang="0">
                      <a:pos x="connsiteX2" y="connsiteY2"/>
                    </a:cxn>
                    <a:cxn ang="0">
                      <a:pos x="connsiteX3" y="connsiteY3"/>
                    </a:cxn>
                  </a:cxnLst>
                  <a:rect l="l" t="t" r="r" b="b"/>
                  <a:pathLst>
                    <a:path w="6471" h="39416">
                      <a:moveTo>
                        <a:pt x="6472" y="38828"/>
                      </a:moveTo>
                      <a:lnTo>
                        <a:pt x="0" y="39417"/>
                      </a:lnTo>
                      <a:lnTo>
                        <a:pt x="0" y="0"/>
                      </a:lnTo>
                      <a:lnTo>
                        <a:pt x="6472" y="0"/>
                      </a:lnTo>
                      <a:close/>
                    </a:path>
                  </a:pathLst>
                </a:custGeom>
                <a:solidFill>
                  <a:srgbClr val="FF9085"/>
                </a:solidFill>
                <a:ln w="5879" cap="flat">
                  <a:noFill/>
                  <a:prstDash val="solid"/>
                  <a:miter/>
                </a:ln>
              </p:spPr>
              <p:txBody>
                <a:bodyPr rtlCol="0" anchor="ctr"/>
                <a:lstStyle/>
                <a:p>
                  <a:endParaRPr lang="en-US"/>
                </a:p>
              </p:txBody>
            </p:sp>
            <p:sp>
              <p:nvSpPr>
                <p:cNvPr id="613" name="Graphic 4">
                  <a:extLst>
                    <a:ext uri="{FF2B5EF4-FFF2-40B4-BE49-F238E27FC236}">
                      <a16:creationId xmlns:a16="http://schemas.microsoft.com/office/drawing/2014/main" id="{76A8434D-79C1-48E7-875E-D6A638A33CDD}"/>
                    </a:ext>
                  </a:extLst>
                </p:cNvPr>
                <p:cNvSpPr/>
                <p:nvPr/>
              </p:nvSpPr>
              <p:spPr>
                <a:xfrm>
                  <a:off x="4386036" y="3540724"/>
                  <a:ext cx="7059" cy="4706"/>
                </a:xfrm>
                <a:custGeom>
                  <a:avLst/>
                  <a:gdLst>
                    <a:gd name="connsiteX0" fmla="*/ 7060 w 7059"/>
                    <a:gd name="connsiteY0" fmla="*/ 4707 h 4706"/>
                    <a:gd name="connsiteX1" fmla="*/ 0 w 7059"/>
                    <a:gd name="connsiteY1" fmla="*/ 4707 h 4706"/>
                    <a:gd name="connsiteX2" fmla="*/ 0 w 7059"/>
                    <a:gd name="connsiteY2" fmla="*/ 0 h 4706"/>
                    <a:gd name="connsiteX3" fmla="*/ 7060 w 7059"/>
                    <a:gd name="connsiteY3" fmla="*/ 0 h 4706"/>
                  </a:gdLst>
                  <a:ahLst/>
                  <a:cxnLst>
                    <a:cxn ang="0">
                      <a:pos x="connsiteX0" y="connsiteY0"/>
                    </a:cxn>
                    <a:cxn ang="0">
                      <a:pos x="connsiteX1" y="connsiteY1"/>
                    </a:cxn>
                    <a:cxn ang="0">
                      <a:pos x="connsiteX2" y="connsiteY2"/>
                    </a:cxn>
                    <a:cxn ang="0">
                      <a:pos x="connsiteX3" y="connsiteY3"/>
                    </a:cxn>
                  </a:cxnLst>
                  <a:rect l="l" t="t" r="r" b="b"/>
                  <a:pathLst>
                    <a:path w="7059" h="4706">
                      <a:moveTo>
                        <a:pt x="7060" y="4707"/>
                      </a:moveTo>
                      <a:lnTo>
                        <a:pt x="0" y="4707"/>
                      </a:lnTo>
                      <a:lnTo>
                        <a:pt x="0" y="0"/>
                      </a:lnTo>
                      <a:lnTo>
                        <a:pt x="7060" y="0"/>
                      </a:lnTo>
                      <a:close/>
                    </a:path>
                  </a:pathLst>
                </a:custGeom>
                <a:solidFill>
                  <a:srgbClr val="FF9085"/>
                </a:solidFill>
                <a:ln w="5879" cap="flat">
                  <a:noFill/>
                  <a:prstDash val="solid"/>
                  <a:miter/>
                </a:ln>
              </p:spPr>
              <p:txBody>
                <a:bodyPr rtlCol="0" anchor="ctr"/>
                <a:lstStyle/>
                <a:p>
                  <a:endParaRPr lang="en-US"/>
                </a:p>
              </p:txBody>
            </p:sp>
            <p:sp>
              <p:nvSpPr>
                <p:cNvPr id="614" name="Graphic 4">
                  <a:extLst>
                    <a:ext uri="{FF2B5EF4-FFF2-40B4-BE49-F238E27FC236}">
                      <a16:creationId xmlns:a16="http://schemas.microsoft.com/office/drawing/2014/main" id="{0A03440A-99BA-4748-917B-4879B54DB814}"/>
                    </a:ext>
                  </a:extLst>
                </p:cNvPr>
                <p:cNvSpPr/>
                <p:nvPr/>
              </p:nvSpPr>
              <p:spPr>
                <a:xfrm>
                  <a:off x="4398391" y="3518369"/>
                  <a:ext cx="6471" cy="26473"/>
                </a:xfrm>
                <a:custGeom>
                  <a:avLst/>
                  <a:gdLst>
                    <a:gd name="connsiteX0" fmla="*/ 6471 w 6471"/>
                    <a:gd name="connsiteY0" fmla="*/ 26474 h 26473"/>
                    <a:gd name="connsiteX1" fmla="*/ 0 w 6471"/>
                    <a:gd name="connsiteY1" fmla="*/ 26474 h 26473"/>
                    <a:gd name="connsiteX2" fmla="*/ 0 w 6471"/>
                    <a:gd name="connsiteY2" fmla="*/ 0 h 26473"/>
                    <a:gd name="connsiteX3" fmla="*/ 6471 w 6471"/>
                    <a:gd name="connsiteY3" fmla="*/ 0 h 26473"/>
                  </a:gdLst>
                  <a:ahLst/>
                  <a:cxnLst>
                    <a:cxn ang="0">
                      <a:pos x="connsiteX0" y="connsiteY0"/>
                    </a:cxn>
                    <a:cxn ang="0">
                      <a:pos x="connsiteX1" y="connsiteY1"/>
                    </a:cxn>
                    <a:cxn ang="0">
                      <a:pos x="connsiteX2" y="connsiteY2"/>
                    </a:cxn>
                    <a:cxn ang="0">
                      <a:pos x="connsiteX3" y="connsiteY3"/>
                    </a:cxn>
                  </a:cxnLst>
                  <a:rect l="l" t="t" r="r" b="b"/>
                  <a:pathLst>
                    <a:path w="6471" h="26473">
                      <a:moveTo>
                        <a:pt x="6471" y="26474"/>
                      </a:moveTo>
                      <a:lnTo>
                        <a:pt x="0" y="26474"/>
                      </a:lnTo>
                      <a:lnTo>
                        <a:pt x="0" y="0"/>
                      </a:lnTo>
                      <a:lnTo>
                        <a:pt x="6471" y="0"/>
                      </a:lnTo>
                      <a:close/>
                    </a:path>
                  </a:pathLst>
                </a:custGeom>
                <a:solidFill>
                  <a:srgbClr val="FF9085"/>
                </a:solidFill>
                <a:ln w="5879" cap="flat">
                  <a:noFill/>
                  <a:prstDash val="solid"/>
                  <a:miter/>
                </a:ln>
              </p:spPr>
              <p:txBody>
                <a:bodyPr rtlCol="0" anchor="ctr"/>
                <a:lstStyle/>
                <a:p>
                  <a:endParaRPr lang="en-US"/>
                </a:p>
              </p:txBody>
            </p:sp>
            <p:sp>
              <p:nvSpPr>
                <p:cNvPr id="615" name="Graphic 4">
                  <a:extLst>
                    <a:ext uri="{FF2B5EF4-FFF2-40B4-BE49-F238E27FC236}">
                      <a16:creationId xmlns:a16="http://schemas.microsoft.com/office/drawing/2014/main" id="{0164913C-3A7C-41D2-8F32-238A60D9A4FB}"/>
                    </a:ext>
                  </a:extLst>
                </p:cNvPr>
                <p:cNvSpPr/>
                <p:nvPr/>
              </p:nvSpPr>
              <p:spPr>
                <a:xfrm>
                  <a:off x="4410157" y="3533076"/>
                  <a:ext cx="7059" cy="11766"/>
                </a:xfrm>
                <a:custGeom>
                  <a:avLst/>
                  <a:gdLst>
                    <a:gd name="connsiteX0" fmla="*/ 7060 w 7059"/>
                    <a:gd name="connsiteY0" fmla="*/ 11178 h 11766"/>
                    <a:gd name="connsiteX1" fmla="*/ 0 w 7059"/>
                    <a:gd name="connsiteY1" fmla="*/ 11766 h 11766"/>
                    <a:gd name="connsiteX2" fmla="*/ 0 w 7059"/>
                    <a:gd name="connsiteY2" fmla="*/ 0 h 11766"/>
                    <a:gd name="connsiteX3" fmla="*/ 7060 w 7059"/>
                    <a:gd name="connsiteY3" fmla="*/ 0 h 11766"/>
                  </a:gdLst>
                  <a:ahLst/>
                  <a:cxnLst>
                    <a:cxn ang="0">
                      <a:pos x="connsiteX0" y="connsiteY0"/>
                    </a:cxn>
                    <a:cxn ang="0">
                      <a:pos x="connsiteX1" y="connsiteY1"/>
                    </a:cxn>
                    <a:cxn ang="0">
                      <a:pos x="connsiteX2" y="connsiteY2"/>
                    </a:cxn>
                    <a:cxn ang="0">
                      <a:pos x="connsiteX3" y="connsiteY3"/>
                    </a:cxn>
                  </a:cxnLst>
                  <a:rect l="l" t="t" r="r" b="b"/>
                  <a:pathLst>
                    <a:path w="7059" h="11766">
                      <a:moveTo>
                        <a:pt x="7060" y="11178"/>
                      </a:moveTo>
                      <a:lnTo>
                        <a:pt x="0" y="11766"/>
                      </a:lnTo>
                      <a:lnTo>
                        <a:pt x="0" y="0"/>
                      </a:lnTo>
                      <a:lnTo>
                        <a:pt x="7060" y="0"/>
                      </a:lnTo>
                      <a:close/>
                    </a:path>
                  </a:pathLst>
                </a:custGeom>
                <a:solidFill>
                  <a:srgbClr val="FF9085"/>
                </a:solidFill>
                <a:ln w="5879" cap="flat">
                  <a:noFill/>
                  <a:prstDash val="solid"/>
                  <a:miter/>
                </a:ln>
              </p:spPr>
              <p:txBody>
                <a:bodyPr rtlCol="0" anchor="ctr"/>
                <a:lstStyle/>
                <a:p>
                  <a:endParaRPr lang="en-US"/>
                </a:p>
              </p:txBody>
            </p:sp>
            <p:sp>
              <p:nvSpPr>
                <p:cNvPr id="616" name="Graphic 4">
                  <a:extLst>
                    <a:ext uri="{FF2B5EF4-FFF2-40B4-BE49-F238E27FC236}">
                      <a16:creationId xmlns:a16="http://schemas.microsoft.com/office/drawing/2014/main" id="{24CD69DA-FE74-4A74-ABA3-03EBE74A7DF1}"/>
                    </a:ext>
                  </a:extLst>
                </p:cNvPr>
                <p:cNvSpPr/>
                <p:nvPr/>
              </p:nvSpPr>
              <p:spPr>
                <a:xfrm>
                  <a:off x="4421923" y="3514251"/>
                  <a:ext cx="7059" cy="30003"/>
                </a:xfrm>
                <a:custGeom>
                  <a:avLst/>
                  <a:gdLst>
                    <a:gd name="connsiteX0" fmla="*/ 7060 w 7059"/>
                    <a:gd name="connsiteY0" fmla="*/ 29415 h 30003"/>
                    <a:gd name="connsiteX1" fmla="*/ 0 w 7059"/>
                    <a:gd name="connsiteY1" fmla="*/ 30004 h 30003"/>
                    <a:gd name="connsiteX2" fmla="*/ 0 w 7059"/>
                    <a:gd name="connsiteY2" fmla="*/ 588 h 30003"/>
                    <a:gd name="connsiteX3" fmla="*/ 7060 w 7059"/>
                    <a:gd name="connsiteY3" fmla="*/ 0 h 30003"/>
                  </a:gdLst>
                  <a:ahLst/>
                  <a:cxnLst>
                    <a:cxn ang="0">
                      <a:pos x="connsiteX0" y="connsiteY0"/>
                    </a:cxn>
                    <a:cxn ang="0">
                      <a:pos x="connsiteX1" y="connsiteY1"/>
                    </a:cxn>
                    <a:cxn ang="0">
                      <a:pos x="connsiteX2" y="connsiteY2"/>
                    </a:cxn>
                    <a:cxn ang="0">
                      <a:pos x="connsiteX3" y="connsiteY3"/>
                    </a:cxn>
                  </a:cxnLst>
                  <a:rect l="l" t="t" r="r" b="b"/>
                  <a:pathLst>
                    <a:path w="7059" h="30003">
                      <a:moveTo>
                        <a:pt x="7060" y="29415"/>
                      </a:moveTo>
                      <a:lnTo>
                        <a:pt x="0" y="30004"/>
                      </a:lnTo>
                      <a:lnTo>
                        <a:pt x="0" y="588"/>
                      </a:lnTo>
                      <a:lnTo>
                        <a:pt x="7060" y="0"/>
                      </a:lnTo>
                      <a:close/>
                    </a:path>
                  </a:pathLst>
                </a:custGeom>
                <a:solidFill>
                  <a:srgbClr val="FF9085"/>
                </a:solidFill>
                <a:ln w="5879" cap="flat">
                  <a:noFill/>
                  <a:prstDash val="solid"/>
                  <a:miter/>
                </a:ln>
              </p:spPr>
              <p:txBody>
                <a:bodyPr rtlCol="0" anchor="ctr"/>
                <a:lstStyle/>
                <a:p>
                  <a:endParaRPr lang="en-US"/>
                </a:p>
              </p:txBody>
            </p:sp>
            <p:sp>
              <p:nvSpPr>
                <p:cNvPr id="617" name="Graphic 4">
                  <a:extLst>
                    <a:ext uri="{FF2B5EF4-FFF2-40B4-BE49-F238E27FC236}">
                      <a16:creationId xmlns:a16="http://schemas.microsoft.com/office/drawing/2014/main" id="{6DBCF646-4957-4D1D-AFA6-23868C6FECF0}"/>
                    </a:ext>
                  </a:extLst>
                </p:cNvPr>
                <p:cNvSpPr/>
                <p:nvPr/>
              </p:nvSpPr>
              <p:spPr>
                <a:xfrm>
                  <a:off x="4434277" y="3523075"/>
                  <a:ext cx="6471" cy="20590"/>
                </a:xfrm>
                <a:custGeom>
                  <a:avLst/>
                  <a:gdLst>
                    <a:gd name="connsiteX0" fmla="*/ 6472 w 6471"/>
                    <a:gd name="connsiteY0" fmla="*/ 20591 h 20590"/>
                    <a:gd name="connsiteX1" fmla="*/ 0 w 6471"/>
                    <a:gd name="connsiteY1" fmla="*/ 20591 h 20590"/>
                    <a:gd name="connsiteX2" fmla="*/ 0 w 6471"/>
                    <a:gd name="connsiteY2" fmla="*/ 588 h 20590"/>
                    <a:gd name="connsiteX3" fmla="*/ 6472 w 6471"/>
                    <a:gd name="connsiteY3" fmla="*/ 0 h 20590"/>
                  </a:gdLst>
                  <a:ahLst/>
                  <a:cxnLst>
                    <a:cxn ang="0">
                      <a:pos x="connsiteX0" y="connsiteY0"/>
                    </a:cxn>
                    <a:cxn ang="0">
                      <a:pos x="connsiteX1" y="connsiteY1"/>
                    </a:cxn>
                    <a:cxn ang="0">
                      <a:pos x="connsiteX2" y="connsiteY2"/>
                    </a:cxn>
                    <a:cxn ang="0">
                      <a:pos x="connsiteX3" y="connsiteY3"/>
                    </a:cxn>
                  </a:cxnLst>
                  <a:rect l="l" t="t" r="r" b="b"/>
                  <a:pathLst>
                    <a:path w="6471" h="20590">
                      <a:moveTo>
                        <a:pt x="6472" y="20591"/>
                      </a:moveTo>
                      <a:lnTo>
                        <a:pt x="0" y="20591"/>
                      </a:lnTo>
                      <a:lnTo>
                        <a:pt x="0" y="588"/>
                      </a:lnTo>
                      <a:lnTo>
                        <a:pt x="6472" y="0"/>
                      </a:lnTo>
                      <a:close/>
                    </a:path>
                  </a:pathLst>
                </a:custGeom>
                <a:solidFill>
                  <a:srgbClr val="FF9085"/>
                </a:solidFill>
                <a:ln w="5879" cap="flat">
                  <a:noFill/>
                  <a:prstDash val="solid"/>
                  <a:miter/>
                </a:ln>
              </p:spPr>
              <p:txBody>
                <a:bodyPr rtlCol="0" anchor="ctr"/>
                <a:lstStyle/>
                <a:p>
                  <a:endParaRPr lang="en-US"/>
                </a:p>
              </p:txBody>
            </p:sp>
            <p:sp>
              <p:nvSpPr>
                <p:cNvPr id="618" name="Graphic 4">
                  <a:extLst>
                    <a:ext uri="{FF2B5EF4-FFF2-40B4-BE49-F238E27FC236}">
                      <a16:creationId xmlns:a16="http://schemas.microsoft.com/office/drawing/2014/main" id="{9585222B-A411-4602-8FA4-91F0D04A3D55}"/>
                    </a:ext>
                  </a:extLst>
                </p:cNvPr>
                <p:cNvSpPr/>
                <p:nvPr/>
              </p:nvSpPr>
              <p:spPr>
                <a:xfrm>
                  <a:off x="4446044" y="3507779"/>
                  <a:ext cx="6471" cy="35298"/>
                </a:xfrm>
                <a:custGeom>
                  <a:avLst/>
                  <a:gdLst>
                    <a:gd name="connsiteX0" fmla="*/ 6472 w 6471"/>
                    <a:gd name="connsiteY0" fmla="*/ 35298 h 35298"/>
                    <a:gd name="connsiteX1" fmla="*/ 0 w 6471"/>
                    <a:gd name="connsiteY1" fmla="*/ 35298 h 35298"/>
                    <a:gd name="connsiteX2" fmla="*/ 0 w 6471"/>
                    <a:gd name="connsiteY2" fmla="*/ 588 h 35298"/>
                    <a:gd name="connsiteX3" fmla="*/ 6472 w 6471"/>
                    <a:gd name="connsiteY3" fmla="*/ 0 h 35298"/>
                  </a:gdLst>
                  <a:ahLst/>
                  <a:cxnLst>
                    <a:cxn ang="0">
                      <a:pos x="connsiteX0" y="connsiteY0"/>
                    </a:cxn>
                    <a:cxn ang="0">
                      <a:pos x="connsiteX1" y="connsiteY1"/>
                    </a:cxn>
                    <a:cxn ang="0">
                      <a:pos x="connsiteX2" y="connsiteY2"/>
                    </a:cxn>
                    <a:cxn ang="0">
                      <a:pos x="connsiteX3" y="connsiteY3"/>
                    </a:cxn>
                  </a:cxnLst>
                  <a:rect l="l" t="t" r="r" b="b"/>
                  <a:pathLst>
                    <a:path w="6471" h="35298">
                      <a:moveTo>
                        <a:pt x="6472" y="35298"/>
                      </a:moveTo>
                      <a:lnTo>
                        <a:pt x="0" y="35298"/>
                      </a:lnTo>
                      <a:lnTo>
                        <a:pt x="0" y="588"/>
                      </a:lnTo>
                      <a:lnTo>
                        <a:pt x="6472" y="0"/>
                      </a:lnTo>
                      <a:close/>
                    </a:path>
                  </a:pathLst>
                </a:custGeom>
                <a:solidFill>
                  <a:srgbClr val="FF9085"/>
                </a:solidFill>
                <a:ln w="5879" cap="flat">
                  <a:noFill/>
                  <a:prstDash val="solid"/>
                  <a:miter/>
                </a:ln>
              </p:spPr>
              <p:txBody>
                <a:bodyPr rtlCol="0" anchor="ctr"/>
                <a:lstStyle/>
                <a:p>
                  <a:endParaRPr lang="en-US"/>
                </a:p>
              </p:txBody>
            </p:sp>
            <p:sp>
              <p:nvSpPr>
                <p:cNvPr id="619" name="Graphic 4">
                  <a:extLst>
                    <a:ext uri="{FF2B5EF4-FFF2-40B4-BE49-F238E27FC236}">
                      <a16:creationId xmlns:a16="http://schemas.microsoft.com/office/drawing/2014/main" id="{0589DACC-56D5-41A5-B6B1-543779A0FD64}"/>
                    </a:ext>
                  </a:extLst>
                </p:cNvPr>
                <p:cNvSpPr/>
                <p:nvPr/>
              </p:nvSpPr>
              <p:spPr>
                <a:xfrm>
                  <a:off x="4457810" y="3504249"/>
                  <a:ext cx="6471" cy="38828"/>
                </a:xfrm>
                <a:custGeom>
                  <a:avLst/>
                  <a:gdLst>
                    <a:gd name="connsiteX0" fmla="*/ 6472 w 6471"/>
                    <a:gd name="connsiteY0" fmla="*/ 38240 h 38828"/>
                    <a:gd name="connsiteX1" fmla="*/ 0 w 6471"/>
                    <a:gd name="connsiteY1" fmla="*/ 38828 h 38828"/>
                    <a:gd name="connsiteX2" fmla="*/ 0 w 6471"/>
                    <a:gd name="connsiteY2" fmla="*/ 0 h 38828"/>
                    <a:gd name="connsiteX3" fmla="*/ 6472 w 6471"/>
                    <a:gd name="connsiteY3" fmla="*/ 0 h 38828"/>
                  </a:gdLst>
                  <a:ahLst/>
                  <a:cxnLst>
                    <a:cxn ang="0">
                      <a:pos x="connsiteX0" y="connsiteY0"/>
                    </a:cxn>
                    <a:cxn ang="0">
                      <a:pos x="connsiteX1" y="connsiteY1"/>
                    </a:cxn>
                    <a:cxn ang="0">
                      <a:pos x="connsiteX2" y="connsiteY2"/>
                    </a:cxn>
                    <a:cxn ang="0">
                      <a:pos x="connsiteX3" y="connsiteY3"/>
                    </a:cxn>
                  </a:cxnLst>
                  <a:rect l="l" t="t" r="r" b="b"/>
                  <a:pathLst>
                    <a:path w="6471" h="38828">
                      <a:moveTo>
                        <a:pt x="6472" y="38240"/>
                      </a:moveTo>
                      <a:lnTo>
                        <a:pt x="0" y="38828"/>
                      </a:lnTo>
                      <a:lnTo>
                        <a:pt x="0" y="0"/>
                      </a:lnTo>
                      <a:lnTo>
                        <a:pt x="6472" y="0"/>
                      </a:lnTo>
                      <a:close/>
                    </a:path>
                  </a:pathLst>
                </a:custGeom>
                <a:solidFill>
                  <a:srgbClr val="FF9085"/>
                </a:solidFill>
                <a:ln w="5879" cap="flat">
                  <a:noFill/>
                  <a:prstDash val="solid"/>
                  <a:miter/>
                </a:ln>
              </p:spPr>
              <p:txBody>
                <a:bodyPr rtlCol="0" anchor="ctr"/>
                <a:lstStyle/>
                <a:p>
                  <a:endParaRPr lang="en-US"/>
                </a:p>
              </p:txBody>
            </p:sp>
            <p:sp>
              <p:nvSpPr>
                <p:cNvPr id="620" name="Graphic 4">
                  <a:extLst>
                    <a:ext uri="{FF2B5EF4-FFF2-40B4-BE49-F238E27FC236}">
                      <a16:creationId xmlns:a16="http://schemas.microsoft.com/office/drawing/2014/main" id="{921B0065-D529-478F-9ACF-5200ED25E6F3}"/>
                    </a:ext>
                  </a:extLst>
                </p:cNvPr>
                <p:cNvSpPr/>
                <p:nvPr/>
              </p:nvSpPr>
              <p:spPr>
                <a:xfrm>
                  <a:off x="4469576" y="3523075"/>
                  <a:ext cx="6471" cy="19414"/>
                </a:xfrm>
                <a:custGeom>
                  <a:avLst/>
                  <a:gdLst>
                    <a:gd name="connsiteX0" fmla="*/ 6472 w 6471"/>
                    <a:gd name="connsiteY0" fmla="*/ 18826 h 19414"/>
                    <a:gd name="connsiteX1" fmla="*/ 0 w 6471"/>
                    <a:gd name="connsiteY1" fmla="*/ 19414 h 19414"/>
                    <a:gd name="connsiteX2" fmla="*/ 0 w 6471"/>
                    <a:gd name="connsiteY2" fmla="*/ 0 h 19414"/>
                    <a:gd name="connsiteX3" fmla="*/ 6472 w 6471"/>
                    <a:gd name="connsiteY3" fmla="*/ 0 h 19414"/>
                  </a:gdLst>
                  <a:ahLst/>
                  <a:cxnLst>
                    <a:cxn ang="0">
                      <a:pos x="connsiteX0" y="connsiteY0"/>
                    </a:cxn>
                    <a:cxn ang="0">
                      <a:pos x="connsiteX1" y="connsiteY1"/>
                    </a:cxn>
                    <a:cxn ang="0">
                      <a:pos x="connsiteX2" y="connsiteY2"/>
                    </a:cxn>
                    <a:cxn ang="0">
                      <a:pos x="connsiteX3" y="connsiteY3"/>
                    </a:cxn>
                  </a:cxnLst>
                  <a:rect l="l" t="t" r="r" b="b"/>
                  <a:pathLst>
                    <a:path w="6471" h="19414">
                      <a:moveTo>
                        <a:pt x="6472" y="18826"/>
                      </a:moveTo>
                      <a:lnTo>
                        <a:pt x="0" y="19414"/>
                      </a:lnTo>
                      <a:lnTo>
                        <a:pt x="0" y="0"/>
                      </a:lnTo>
                      <a:lnTo>
                        <a:pt x="6472" y="0"/>
                      </a:lnTo>
                      <a:close/>
                    </a:path>
                  </a:pathLst>
                </a:custGeom>
                <a:solidFill>
                  <a:srgbClr val="FF9085"/>
                </a:solidFill>
                <a:ln w="5879" cap="flat">
                  <a:noFill/>
                  <a:prstDash val="solid"/>
                  <a:miter/>
                </a:ln>
              </p:spPr>
              <p:txBody>
                <a:bodyPr rtlCol="0" anchor="ctr"/>
                <a:lstStyle/>
                <a:p>
                  <a:endParaRPr lang="en-US"/>
                </a:p>
              </p:txBody>
            </p:sp>
            <p:sp>
              <p:nvSpPr>
                <p:cNvPr id="621" name="Graphic 4">
                  <a:extLst>
                    <a:ext uri="{FF2B5EF4-FFF2-40B4-BE49-F238E27FC236}">
                      <a16:creationId xmlns:a16="http://schemas.microsoft.com/office/drawing/2014/main" id="{8733ACB0-E561-46F6-8573-CA382F052DC8}"/>
                    </a:ext>
                  </a:extLst>
                </p:cNvPr>
                <p:cNvSpPr/>
                <p:nvPr/>
              </p:nvSpPr>
              <p:spPr>
                <a:xfrm>
                  <a:off x="4481342" y="3499543"/>
                  <a:ext cx="6471" cy="42358"/>
                </a:xfrm>
                <a:custGeom>
                  <a:avLst/>
                  <a:gdLst>
                    <a:gd name="connsiteX0" fmla="*/ 6472 w 6471"/>
                    <a:gd name="connsiteY0" fmla="*/ 42358 h 42358"/>
                    <a:gd name="connsiteX1" fmla="*/ 0 w 6471"/>
                    <a:gd name="connsiteY1" fmla="*/ 42358 h 42358"/>
                    <a:gd name="connsiteX2" fmla="*/ 0 w 6471"/>
                    <a:gd name="connsiteY2" fmla="*/ 0 h 42358"/>
                    <a:gd name="connsiteX3" fmla="*/ 6472 w 6471"/>
                    <a:gd name="connsiteY3" fmla="*/ 0 h 42358"/>
                  </a:gdLst>
                  <a:ahLst/>
                  <a:cxnLst>
                    <a:cxn ang="0">
                      <a:pos x="connsiteX0" y="connsiteY0"/>
                    </a:cxn>
                    <a:cxn ang="0">
                      <a:pos x="connsiteX1" y="connsiteY1"/>
                    </a:cxn>
                    <a:cxn ang="0">
                      <a:pos x="connsiteX2" y="connsiteY2"/>
                    </a:cxn>
                    <a:cxn ang="0">
                      <a:pos x="connsiteX3" y="connsiteY3"/>
                    </a:cxn>
                  </a:cxnLst>
                  <a:rect l="l" t="t" r="r" b="b"/>
                  <a:pathLst>
                    <a:path w="6471" h="42358">
                      <a:moveTo>
                        <a:pt x="6472" y="42358"/>
                      </a:moveTo>
                      <a:lnTo>
                        <a:pt x="0" y="42358"/>
                      </a:lnTo>
                      <a:lnTo>
                        <a:pt x="0" y="0"/>
                      </a:lnTo>
                      <a:lnTo>
                        <a:pt x="6472" y="0"/>
                      </a:lnTo>
                      <a:close/>
                    </a:path>
                  </a:pathLst>
                </a:custGeom>
                <a:solidFill>
                  <a:srgbClr val="FF9085"/>
                </a:solidFill>
                <a:ln w="5879" cap="flat">
                  <a:noFill/>
                  <a:prstDash val="solid"/>
                  <a:miter/>
                </a:ln>
              </p:spPr>
              <p:txBody>
                <a:bodyPr rtlCol="0" anchor="ctr"/>
                <a:lstStyle/>
                <a:p>
                  <a:endParaRPr lang="en-US"/>
                </a:p>
              </p:txBody>
            </p:sp>
            <p:sp>
              <p:nvSpPr>
                <p:cNvPr id="622" name="Graphic 4">
                  <a:extLst>
                    <a:ext uri="{FF2B5EF4-FFF2-40B4-BE49-F238E27FC236}">
                      <a16:creationId xmlns:a16="http://schemas.microsoft.com/office/drawing/2014/main" id="{AA4477AB-59ED-41C7-8570-9B95623C9359}"/>
                    </a:ext>
                  </a:extLst>
                </p:cNvPr>
                <p:cNvSpPr/>
                <p:nvPr/>
              </p:nvSpPr>
              <p:spPr>
                <a:xfrm>
                  <a:off x="4493108" y="3505426"/>
                  <a:ext cx="6471" cy="35886"/>
                </a:xfrm>
                <a:custGeom>
                  <a:avLst/>
                  <a:gdLst>
                    <a:gd name="connsiteX0" fmla="*/ 6472 w 6471"/>
                    <a:gd name="connsiteY0" fmla="*/ 35887 h 35886"/>
                    <a:gd name="connsiteX1" fmla="*/ 0 w 6471"/>
                    <a:gd name="connsiteY1" fmla="*/ 35887 h 35886"/>
                    <a:gd name="connsiteX2" fmla="*/ 0 w 6471"/>
                    <a:gd name="connsiteY2" fmla="*/ 0 h 35886"/>
                    <a:gd name="connsiteX3" fmla="*/ 6472 w 6471"/>
                    <a:gd name="connsiteY3" fmla="*/ 0 h 35886"/>
                  </a:gdLst>
                  <a:ahLst/>
                  <a:cxnLst>
                    <a:cxn ang="0">
                      <a:pos x="connsiteX0" y="connsiteY0"/>
                    </a:cxn>
                    <a:cxn ang="0">
                      <a:pos x="connsiteX1" y="connsiteY1"/>
                    </a:cxn>
                    <a:cxn ang="0">
                      <a:pos x="connsiteX2" y="connsiteY2"/>
                    </a:cxn>
                    <a:cxn ang="0">
                      <a:pos x="connsiteX3" y="connsiteY3"/>
                    </a:cxn>
                  </a:cxnLst>
                  <a:rect l="l" t="t" r="r" b="b"/>
                  <a:pathLst>
                    <a:path w="6471" h="35886">
                      <a:moveTo>
                        <a:pt x="6472" y="35887"/>
                      </a:moveTo>
                      <a:lnTo>
                        <a:pt x="0" y="35887"/>
                      </a:lnTo>
                      <a:lnTo>
                        <a:pt x="0" y="0"/>
                      </a:lnTo>
                      <a:lnTo>
                        <a:pt x="6472" y="0"/>
                      </a:lnTo>
                      <a:close/>
                    </a:path>
                  </a:pathLst>
                </a:custGeom>
                <a:solidFill>
                  <a:srgbClr val="FF9085"/>
                </a:solidFill>
                <a:ln w="5879" cap="flat">
                  <a:noFill/>
                  <a:prstDash val="solid"/>
                  <a:miter/>
                </a:ln>
              </p:spPr>
              <p:txBody>
                <a:bodyPr rtlCol="0" anchor="ctr"/>
                <a:lstStyle/>
                <a:p>
                  <a:endParaRPr lang="en-US"/>
                </a:p>
              </p:txBody>
            </p:sp>
            <p:sp>
              <p:nvSpPr>
                <p:cNvPr id="623" name="Graphic 4">
                  <a:extLst>
                    <a:ext uri="{FF2B5EF4-FFF2-40B4-BE49-F238E27FC236}">
                      <a16:creationId xmlns:a16="http://schemas.microsoft.com/office/drawing/2014/main" id="{EF1D1C8C-5A95-44C9-9C27-996C19EA2B39}"/>
                    </a:ext>
                  </a:extLst>
                </p:cNvPr>
                <p:cNvSpPr/>
                <p:nvPr/>
              </p:nvSpPr>
              <p:spPr>
                <a:xfrm>
                  <a:off x="4504874" y="3531312"/>
                  <a:ext cx="6471" cy="10001"/>
                </a:xfrm>
                <a:custGeom>
                  <a:avLst/>
                  <a:gdLst>
                    <a:gd name="connsiteX0" fmla="*/ 6472 w 6471"/>
                    <a:gd name="connsiteY0" fmla="*/ 9413 h 10001"/>
                    <a:gd name="connsiteX1" fmla="*/ 0 w 6471"/>
                    <a:gd name="connsiteY1" fmla="*/ 10001 h 10001"/>
                    <a:gd name="connsiteX2" fmla="*/ 0 w 6471"/>
                    <a:gd name="connsiteY2" fmla="*/ 0 h 10001"/>
                    <a:gd name="connsiteX3" fmla="*/ 6472 w 6471"/>
                    <a:gd name="connsiteY3" fmla="*/ 0 h 10001"/>
                  </a:gdLst>
                  <a:ahLst/>
                  <a:cxnLst>
                    <a:cxn ang="0">
                      <a:pos x="connsiteX0" y="connsiteY0"/>
                    </a:cxn>
                    <a:cxn ang="0">
                      <a:pos x="connsiteX1" y="connsiteY1"/>
                    </a:cxn>
                    <a:cxn ang="0">
                      <a:pos x="connsiteX2" y="connsiteY2"/>
                    </a:cxn>
                    <a:cxn ang="0">
                      <a:pos x="connsiteX3" y="connsiteY3"/>
                    </a:cxn>
                  </a:cxnLst>
                  <a:rect l="l" t="t" r="r" b="b"/>
                  <a:pathLst>
                    <a:path w="6471" h="10001">
                      <a:moveTo>
                        <a:pt x="6472" y="9413"/>
                      </a:moveTo>
                      <a:lnTo>
                        <a:pt x="0" y="10001"/>
                      </a:lnTo>
                      <a:lnTo>
                        <a:pt x="0" y="0"/>
                      </a:lnTo>
                      <a:lnTo>
                        <a:pt x="6472" y="0"/>
                      </a:lnTo>
                      <a:close/>
                    </a:path>
                  </a:pathLst>
                </a:custGeom>
                <a:solidFill>
                  <a:srgbClr val="FF9085"/>
                </a:solidFill>
                <a:ln w="5879" cap="flat">
                  <a:noFill/>
                  <a:prstDash val="solid"/>
                  <a:miter/>
                </a:ln>
              </p:spPr>
              <p:txBody>
                <a:bodyPr rtlCol="0" anchor="ctr"/>
                <a:lstStyle/>
                <a:p>
                  <a:endParaRPr lang="en-US"/>
                </a:p>
              </p:txBody>
            </p:sp>
            <p:sp>
              <p:nvSpPr>
                <p:cNvPr id="624" name="Graphic 4">
                  <a:extLst>
                    <a:ext uri="{FF2B5EF4-FFF2-40B4-BE49-F238E27FC236}">
                      <a16:creationId xmlns:a16="http://schemas.microsoft.com/office/drawing/2014/main" id="{796F1F4D-0BB5-4925-B2EA-EB3E1D5B310A}"/>
                    </a:ext>
                  </a:extLst>
                </p:cNvPr>
                <p:cNvSpPr/>
                <p:nvPr/>
              </p:nvSpPr>
              <p:spPr>
                <a:xfrm>
                  <a:off x="4516640" y="3517780"/>
                  <a:ext cx="6471" cy="22943"/>
                </a:xfrm>
                <a:custGeom>
                  <a:avLst/>
                  <a:gdLst>
                    <a:gd name="connsiteX0" fmla="*/ 6472 w 6471"/>
                    <a:gd name="connsiteY0" fmla="*/ 22356 h 22943"/>
                    <a:gd name="connsiteX1" fmla="*/ 0 w 6471"/>
                    <a:gd name="connsiteY1" fmla="*/ 22944 h 22943"/>
                    <a:gd name="connsiteX2" fmla="*/ 0 w 6471"/>
                    <a:gd name="connsiteY2" fmla="*/ 588 h 22943"/>
                    <a:gd name="connsiteX3" fmla="*/ 6472 w 6471"/>
                    <a:gd name="connsiteY3" fmla="*/ 0 h 22943"/>
                  </a:gdLst>
                  <a:ahLst/>
                  <a:cxnLst>
                    <a:cxn ang="0">
                      <a:pos x="connsiteX0" y="connsiteY0"/>
                    </a:cxn>
                    <a:cxn ang="0">
                      <a:pos x="connsiteX1" y="connsiteY1"/>
                    </a:cxn>
                    <a:cxn ang="0">
                      <a:pos x="connsiteX2" y="connsiteY2"/>
                    </a:cxn>
                    <a:cxn ang="0">
                      <a:pos x="connsiteX3" y="connsiteY3"/>
                    </a:cxn>
                  </a:cxnLst>
                  <a:rect l="l" t="t" r="r" b="b"/>
                  <a:pathLst>
                    <a:path w="6471" h="22943">
                      <a:moveTo>
                        <a:pt x="6472" y="22356"/>
                      </a:moveTo>
                      <a:lnTo>
                        <a:pt x="0" y="22944"/>
                      </a:lnTo>
                      <a:lnTo>
                        <a:pt x="0" y="588"/>
                      </a:lnTo>
                      <a:lnTo>
                        <a:pt x="6472" y="0"/>
                      </a:lnTo>
                      <a:close/>
                    </a:path>
                  </a:pathLst>
                </a:custGeom>
                <a:solidFill>
                  <a:srgbClr val="FF9085"/>
                </a:solidFill>
                <a:ln w="5879" cap="flat">
                  <a:noFill/>
                  <a:prstDash val="solid"/>
                  <a:miter/>
                </a:ln>
              </p:spPr>
              <p:txBody>
                <a:bodyPr rtlCol="0" anchor="ctr"/>
                <a:lstStyle/>
                <a:p>
                  <a:endParaRPr lang="en-US"/>
                </a:p>
              </p:txBody>
            </p:sp>
            <p:sp>
              <p:nvSpPr>
                <p:cNvPr id="625" name="Graphic 4">
                  <a:extLst>
                    <a:ext uri="{FF2B5EF4-FFF2-40B4-BE49-F238E27FC236}">
                      <a16:creationId xmlns:a16="http://schemas.microsoft.com/office/drawing/2014/main" id="{BFF66E0A-B5D1-4403-8664-C31A91BEE08C}"/>
                    </a:ext>
                  </a:extLst>
                </p:cNvPr>
                <p:cNvSpPr/>
                <p:nvPr/>
              </p:nvSpPr>
              <p:spPr>
                <a:xfrm>
                  <a:off x="4528407" y="3507779"/>
                  <a:ext cx="6471" cy="32356"/>
                </a:xfrm>
                <a:custGeom>
                  <a:avLst/>
                  <a:gdLst>
                    <a:gd name="connsiteX0" fmla="*/ 6472 w 6471"/>
                    <a:gd name="connsiteY0" fmla="*/ 32357 h 32356"/>
                    <a:gd name="connsiteX1" fmla="*/ 0 w 6471"/>
                    <a:gd name="connsiteY1" fmla="*/ 32357 h 32356"/>
                    <a:gd name="connsiteX2" fmla="*/ 0 w 6471"/>
                    <a:gd name="connsiteY2" fmla="*/ 0 h 32356"/>
                    <a:gd name="connsiteX3" fmla="*/ 6472 w 6471"/>
                    <a:gd name="connsiteY3" fmla="*/ 0 h 32356"/>
                  </a:gdLst>
                  <a:ahLst/>
                  <a:cxnLst>
                    <a:cxn ang="0">
                      <a:pos x="connsiteX0" y="connsiteY0"/>
                    </a:cxn>
                    <a:cxn ang="0">
                      <a:pos x="connsiteX1" y="connsiteY1"/>
                    </a:cxn>
                    <a:cxn ang="0">
                      <a:pos x="connsiteX2" y="connsiteY2"/>
                    </a:cxn>
                    <a:cxn ang="0">
                      <a:pos x="connsiteX3" y="connsiteY3"/>
                    </a:cxn>
                  </a:cxnLst>
                  <a:rect l="l" t="t" r="r" b="b"/>
                  <a:pathLst>
                    <a:path w="6471" h="32356">
                      <a:moveTo>
                        <a:pt x="6472" y="32357"/>
                      </a:moveTo>
                      <a:lnTo>
                        <a:pt x="0" y="32357"/>
                      </a:lnTo>
                      <a:lnTo>
                        <a:pt x="0" y="0"/>
                      </a:lnTo>
                      <a:lnTo>
                        <a:pt x="6472" y="0"/>
                      </a:lnTo>
                      <a:close/>
                    </a:path>
                  </a:pathLst>
                </a:custGeom>
                <a:solidFill>
                  <a:srgbClr val="FF9085"/>
                </a:solidFill>
                <a:ln w="5879" cap="flat">
                  <a:noFill/>
                  <a:prstDash val="solid"/>
                  <a:miter/>
                </a:ln>
              </p:spPr>
              <p:txBody>
                <a:bodyPr rtlCol="0" anchor="ctr"/>
                <a:lstStyle/>
                <a:p>
                  <a:endParaRPr lang="en-US"/>
                </a:p>
              </p:txBody>
            </p:sp>
            <p:sp>
              <p:nvSpPr>
                <p:cNvPr id="626" name="Graphic 4">
                  <a:extLst>
                    <a:ext uri="{FF2B5EF4-FFF2-40B4-BE49-F238E27FC236}">
                      <a16:creationId xmlns:a16="http://schemas.microsoft.com/office/drawing/2014/main" id="{9975EDF8-F4B4-45CA-B09B-04AF1C2D0795}"/>
                    </a:ext>
                  </a:extLst>
                </p:cNvPr>
                <p:cNvSpPr/>
                <p:nvPr/>
              </p:nvSpPr>
              <p:spPr>
                <a:xfrm>
                  <a:off x="4539585" y="3516016"/>
                  <a:ext cx="7059" cy="23532"/>
                </a:xfrm>
                <a:custGeom>
                  <a:avLst/>
                  <a:gdLst>
                    <a:gd name="connsiteX0" fmla="*/ 7060 w 7059"/>
                    <a:gd name="connsiteY0" fmla="*/ 23532 h 23532"/>
                    <a:gd name="connsiteX1" fmla="*/ 0 w 7059"/>
                    <a:gd name="connsiteY1" fmla="*/ 23532 h 23532"/>
                    <a:gd name="connsiteX2" fmla="*/ 0 w 7059"/>
                    <a:gd name="connsiteY2" fmla="*/ 0 h 23532"/>
                    <a:gd name="connsiteX3" fmla="*/ 7060 w 7059"/>
                    <a:gd name="connsiteY3" fmla="*/ 0 h 23532"/>
                  </a:gdLst>
                  <a:ahLst/>
                  <a:cxnLst>
                    <a:cxn ang="0">
                      <a:pos x="connsiteX0" y="connsiteY0"/>
                    </a:cxn>
                    <a:cxn ang="0">
                      <a:pos x="connsiteX1" y="connsiteY1"/>
                    </a:cxn>
                    <a:cxn ang="0">
                      <a:pos x="connsiteX2" y="connsiteY2"/>
                    </a:cxn>
                    <a:cxn ang="0">
                      <a:pos x="connsiteX3" y="connsiteY3"/>
                    </a:cxn>
                  </a:cxnLst>
                  <a:rect l="l" t="t" r="r" b="b"/>
                  <a:pathLst>
                    <a:path w="7059" h="23532">
                      <a:moveTo>
                        <a:pt x="7060" y="23532"/>
                      </a:moveTo>
                      <a:lnTo>
                        <a:pt x="0" y="23532"/>
                      </a:lnTo>
                      <a:lnTo>
                        <a:pt x="0" y="0"/>
                      </a:lnTo>
                      <a:lnTo>
                        <a:pt x="7060" y="0"/>
                      </a:lnTo>
                      <a:close/>
                    </a:path>
                  </a:pathLst>
                </a:custGeom>
                <a:solidFill>
                  <a:srgbClr val="FF9085"/>
                </a:solidFill>
                <a:ln w="5879" cap="flat">
                  <a:noFill/>
                  <a:prstDash val="solid"/>
                  <a:miter/>
                </a:ln>
              </p:spPr>
              <p:txBody>
                <a:bodyPr rtlCol="0" anchor="ctr"/>
                <a:lstStyle/>
                <a:p>
                  <a:endParaRPr lang="en-US"/>
                </a:p>
              </p:txBody>
            </p:sp>
            <p:sp>
              <p:nvSpPr>
                <p:cNvPr id="627" name="Graphic 4">
                  <a:extLst>
                    <a:ext uri="{FF2B5EF4-FFF2-40B4-BE49-F238E27FC236}">
                      <a16:creationId xmlns:a16="http://schemas.microsoft.com/office/drawing/2014/main" id="{5799BB76-E966-4DF6-B133-E8F708D7F6A4}"/>
                    </a:ext>
                  </a:extLst>
                </p:cNvPr>
                <p:cNvSpPr/>
                <p:nvPr/>
              </p:nvSpPr>
              <p:spPr>
                <a:xfrm>
                  <a:off x="4551351" y="3502484"/>
                  <a:ext cx="6471" cy="37063"/>
                </a:xfrm>
                <a:custGeom>
                  <a:avLst/>
                  <a:gdLst>
                    <a:gd name="connsiteX0" fmla="*/ 6471 w 6471"/>
                    <a:gd name="connsiteY0" fmla="*/ 36475 h 37063"/>
                    <a:gd name="connsiteX1" fmla="*/ 0 w 6471"/>
                    <a:gd name="connsiteY1" fmla="*/ 37063 h 37063"/>
                    <a:gd name="connsiteX2" fmla="*/ 0 w 6471"/>
                    <a:gd name="connsiteY2" fmla="*/ 588 h 37063"/>
                    <a:gd name="connsiteX3" fmla="*/ 6471 w 6471"/>
                    <a:gd name="connsiteY3" fmla="*/ 0 h 37063"/>
                  </a:gdLst>
                  <a:ahLst/>
                  <a:cxnLst>
                    <a:cxn ang="0">
                      <a:pos x="connsiteX0" y="connsiteY0"/>
                    </a:cxn>
                    <a:cxn ang="0">
                      <a:pos x="connsiteX1" y="connsiteY1"/>
                    </a:cxn>
                    <a:cxn ang="0">
                      <a:pos x="connsiteX2" y="connsiteY2"/>
                    </a:cxn>
                    <a:cxn ang="0">
                      <a:pos x="connsiteX3" y="connsiteY3"/>
                    </a:cxn>
                  </a:cxnLst>
                  <a:rect l="l" t="t" r="r" b="b"/>
                  <a:pathLst>
                    <a:path w="6471" h="37063">
                      <a:moveTo>
                        <a:pt x="6471" y="36475"/>
                      </a:moveTo>
                      <a:lnTo>
                        <a:pt x="0" y="37063"/>
                      </a:lnTo>
                      <a:lnTo>
                        <a:pt x="0" y="588"/>
                      </a:lnTo>
                      <a:lnTo>
                        <a:pt x="6471" y="0"/>
                      </a:lnTo>
                      <a:close/>
                    </a:path>
                  </a:pathLst>
                </a:custGeom>
                <a:solidFill>
                  <a:srgbClr val="FF9085"/>
                </a:solidFill>
                <a:ln w="5879" cap="flat">
                  <a:noFill/>
                  <a:prstDash val="solid"/>
                  <a:miter/>
                </a:ln>
              </p:spPr>
              <p:txBody>
                <a:bodyPr rtlCol="0" anchor="ctr"/>
                <a:lstStyle/>
                <a:p>
                  <a:endParaRPr lang="en-US"/>
                </a:p>
              </p:txBody>
            </p:sp>
            <p:sp>
              <p:nvSpPr>
                <p:cNvPr id="628" name="Graphic 4">
                  <a:extLst>
                    <a:ext uri="{FF2B5EF4-FFF2-40B4-BE49-F238E27FC236}">
                      <a16:creationId xmlns:a16="http://schemas.microsoft.com/office/drawing/2014/main" id="{6A28671B-3E2E-4128-9BFE-136DBA9B3F0A}"/>
                    </a:ext>
                  </a:extLst>
                </p:cNvPr>
                <p:cNvSpPr/>
                <p:nvPr/>
              </p:nvSpPr>
              <p:spPr>
                <a:xfrm>
                  <a:off x="4563117" y="3498366"/>
                  <a:ext cx="6471" cy="40593"/>
                </a:xfrm>
                <a:custGeom>
                  <a:avLst/>
                  <a:gdLst>
                    <a:gd name="connsiteX0" fmla="*/ 6471 w 6471"/>
                    <a:gd name="connsiteY0" fmla="*/ 40593 h 40593"/>
                    <a:gd name="connsiteX1" fmla="*/ 0 w 6471"/>
                    <a:gd name="connsiteY1" fmla="*/ 40593 h 40593"/>
                    <a:gd name="connsiteX2" fmla="*/ 0 w 6471"/>
                    <a:gd name="connsiteY2" fmla="*/ 0 h 40593"/>
                    <a:gd name="connsiteX3" fmla="*/ 6471 w 6471"/>
                    <a:gd name="connsiteY3" fmla="*/ 0 h 40593"/>
                  </a:gdLst>
                  <a:ahLst/>
                  <a:cxnLst>
                    <a:cxn ang="0">
                      <a:pos x="connsiteX0" y="connsiteY0"/>
                    </a:cxn>
                    <a:cxn ang="0">
                      <a:pos x="connsiteX1" y="connsiteY1"/>
                    </a:cxn>
                    <a:cxn ang="0">
                      <a:pos x="connsiteX2" y="connsiteY2"/>
                    </a:cxn>
                    <a:cxn ang="0">
                      <a:pos x="connsiteX3" y="connsiteY3"/>
                    </a:cxn>
                  </a:cxnLst>
                  <a:rect l="l" t="t" r="r" b="b"/>
                  <a:pathLst>
                    <a:path w="6471" h="40593">
                      <a:moveTo>
                        <a:pt x="6471" y="40593"/>
                      </a:moveTo>
                      <a:lnTo>
                        <a:pt x="0" y="40593"/>
                      </a:lnTo>
                      <a:lnTo>
                        <a:pt x="0" y="0"/>
                      </a:lnTo>
                      <a:lnTo>
                        <a:pt x="6471" y="0"/>
                      </a:lnTo>
                      <a:close/>
                    </a:path>
                  </a:pathLst>
                </a:custGeom>
                <a:solidFill>
                  <a:srgbClr val="FF9085"/>
                </a:solidFill>
                <a:ln w="5879" cap="flat">
                  <a:noFill/>
                  <a:prstDash val="solid"/>
                  <a:miter/>
                </a:ln>
              </p:spPr>
              <p:txBody>
                <a:bodyPr rtlCol="0" anchor="ctr"/>
                <a:lstStyle/>
                <a:p>
                  <a:endParaRPr lang="en-US"/>
                </a:p>
              </p:txBody>
            </p:sp>
          </p:grpSp>
        </p:grpSp>
        <p:grpSp>
          <p:nvGrpSpPr>
            <p:cNvPr id="629" name="Graphic 4">
              <a:extLst>
                <a:ext uri="{FF2B5EF4-FFF2-40B4-BE49-F238E27FC236}">
                  <a16:creationId xmlns:a16="http://schemas.microsoft.com/office/drawing/2014/main" id="{60182A65-646F-4F83-81BA-A2B1BFBA1998}"/>
                </a:ext>
              </a:extLst>
            </p:cNvPr>
            <p:cNvGrpSpPr/>
            <p:nvPr/>
          </p:nvGrpSpPr>
          <p:grpSpPr>
            <a:xfrm>
              <a:off x="4261904" y="3561278"/>
              <a:ext cx="339453" cy="96069"/>
              <a:chOff x="4261904" y="3561278"/>
              <a:chExt cx="339453" cy="96069"/>
            </a:xfrm>
          </p:grpSpPr>
          <p:sp>
            <p:nvSpPr>
              <p:cNvPr id="630" name="Graphic 4">
                <a:extLst>
                  <a:ext uri="{FF2B5EF4-FFF2-40B4-BE49-F238E27FC236}">
                    <a16:creationId xmlns:a16="http://schemas.microsoft.com/office/drawing/2014/main" id="{B58DB325-EF61-463B-9DB8-456020857735}"/>
                  </a:ext>
                </a:extLst>
              </p:cNvPr>
              <p:cNvSpPr/>
              <p:nvPr/>
            </p:nvSpPr>
            <p:spPr>
              <a:xfrm>
                <a:off x="4261904" y="3561278"/>
                <a:ext cx="339453" cy="96069"/>
              </a:xfrm>
              <a:custGeom>
                <a:avLst/>
                <a:gdLst>
                  <a:gd name="connsiteX0" fmla="*/ 0 w 339453"/>
                  <a:gd name="connsiteY0" fmla="*/ 82400 h 96069"/>
                  <a:gd name="connsiteX1" fmla="*/ 0 w 339453"/>
                  <a:gd name="connsiteY1" fmla="*/ 28276 h 96069"/>
                  <a:gd name="connsiteX2" fmla="*/ 17061 w 339453"/>
                  <a:gd name="connsiteY2" fmla="*/ 12392 h 96069"/>
                  <a:gd name="connsiteX3" fmla="*/ 323569 w 339453"/>
                  <a:gd name="connsiteY3" fmla="*/ 37 h 96069"/>
                  <a:gd name="connsiteX4" fmla="*/ 339453 w 339453"/>
                  <a:gd name="connsiteY4" fmla="*/ 13568 h 96069"/>
                  <a:gd name="connsiteX5" fmla="*/ 339453 w 339453"/>
                  <a:gd name="connsiteY5" fmla="*/ 65339 h 96069"/>
                  <a:gd name="connsiteX6" fmla="*/ 323569 w 339453"/>
                  <a:gd name="connsiteY6" fmla="*/ 80635 h 96069"/>
                  <a:gd name="connsiteX7" fmla="*/ 17061 w 339453"/>
                  <a:gd name="connsiteY7" fmla="*/ 95931 h 96069"/>
                  <a:gd name="connsiteX8" fmla="*/ 0 w 339453"/>
                  <a:gd name="connsiteY8" fmla="*/ 82400 h 9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9453" h="96069">
                    <a:moveTo>
                      <a:pt x="0" y="82400"/>
                    </a:moveTo>
                    <a:lnTo>
                      <a:pt x="0" y="28276"/>
                    </a:lnTo>
                    <a:cubicBezTo>
                      <a:pt x="0" y="20040"/>
                      <a:pt x="7648" y="12980"/>
                      <a:pt x="17061" y="12392"/>
                    </a:cubicBezTo>
                    <a:lnTo>
                      <a:pt x="323569" y="37"/>
                    </a:lnTo>
                    <a:cubicBezTo>
                      <a:pt x="332393" y="-551"/>
                      <a:pt x="339453" y="5920"/>
                      <a:pt x="339453" y="13568"/>
                    </a:cubicBezTo>
                    <a:lnTo>
                      <a:pt x="339453" y="65339"/>
                    </a:lnTo>
                    <a:cubicBezTo>
                      <a:pt x="339453" y="72987"/>
                      <a:pt x="332393" y="80047"/>
                      <a:pt x="323569" y="80635"/>
                    </a:cubicBezTo>
                    <a:lnTo>
                      <a:pt x="17061" y="95931"/>
                    </a:lnTo>
                    <a:cubicBezTo>
                      <a:pt x="7648" y="97108"/>
                      <a:pt x="0" y="90637"/>
                      <a:pt x="0" y="82400"/>
                    </a:cubicBezTo>
                    <a:close/>
                  </a:path>
                </a:pathLst>
              </a:custGeom>
              <a:solidFill>
                <a:srgbClr val="AA80F9">
                  <a:alpha val="74000"/>
                </a:srgbClr>
              </a:solidFill>
              <a:ln w="5879" cap="flat">
                <a:noFill/>
                <a:prstDash val="solid"/>
                <a:miter/>
              </a:ln>
            </p:spPr>
            <p:txBody>
              <a:bodyPr rtlCol="0" anchor="ctr"/>
              <a:lstStyle/>
              <a:p>
                <a:endParaRPr lang="en-US"/>
              </a:p>
            </p:txBody>
          </p:sp>
          <p:sp>
            <p:nvSpPr>
              <p:cNvPr id="631" name="Graphic 4">
                <a:extLst>
                  <a:ext uri="{FF2B5EF4-FFF2-40B4-BE49-F238E27FC236}">
                    <a16:creationId xmlns:a16="http://schemas.microsoft.com/office/drawing/2014/main" id="{081D01D0-692E-49F3-ACDB-F11A69C6D13B}"/>
                  </a:ext>
                </a:extLst>
              </p:cNvPr>
              <p:cNvSpPr/>
              <p:nvPr/>
            </p:nvSpPr>
            <p:spPr>
              <a:xfrm>
                <a:off x="4278376" y="3587126"/>
                <a:ext cx="15296" cy="13605"/>
              </a:xfrm>
              <a:custGeom>
                <a:avLst/>
                <a:gdLst>
                  <a:gd name="connsiteX0" fmla="*/ 15296 w 15296"/>
                  <a:gd name="connsiteY0" fmla="*/ 6546 h 13605"/>
                  <a:gd name="connsiteX1" fmla="*/ 7648 w 15296"/>
                  <a:gd name="connsiteY1" fmla="*/ 13606 h 13605"/>
                  <a:gd name="connsiteX2" fmla="*/ 0 w 15296"/>
                  <a:gd name="connsiteY2" fmla="*/ 7135 h 13605"/>
                  <a:gd name="connsiteX3" fmla="*/ 7648 w 15296"/>
                  <a:gd name="connsiteY3" fmla="*/ 75 h 13605"/>
                  <a:gd name="connsiteX4" fmla="*/ 15296 w 15296"/>
                  <a:gd name="connsiteY4" fmla="*/ 6546 h 13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96" h="13605">
                    <a:moveTo>
                      <a:pt x="15296" y="6546"/>
                    </a:moveTo>
                    <a:cubicBezTo>
                      <a:pt x="15296" y="10076"/>
                      <a:pt x="11766" y="13606"/>
                      <a:pt x="7648" y="13606"/>
                    </a:cubicBezTo>
                    <a:cubicBezTo>
                      <a:pt x="3530" y="13606"/>
                      <a:pt x="0" y="10664"/>
                      <a:pt x="0" y="7135"/>
                    </a:cubicBezTo>
                    <a:cubicBezTo>
                      <a:pt x="0" y="3605"/>
                      <a:pt x="3530" y="75"/>
                      <a:pt x="7648" y="75"/>
                    </a:cubicBezTo>
                    <a:cubicBezTo>
                      <a:pt x="11766" y="-513"/>
                      <a:pt x="15296" y="2428"/>
                      <a:pt x="15296" y="6546"/>
                    </a:cubicBezTo>
                    <a:close/>
                  </a:path>
                </a:pathLst>
              </a:custGeom>
              <a:solidFill>
                <a:srgbClr val="FFFFFF">
                  <a:alpha val="40000"/>
                </a:srgbClr>
              </a:solidFill>
              <a:ln w="5879" cap="flat">
                <a:noFill/>
                <a:prstDash val="solid"/>
                <a:miter/>
              </a:ln>
            </p:spPr>
            <p:txBody>
              <a:bodyPr rtlCol="0" anchor="ctr"/>
              <a:lstStyle/>
              <a:p>
                <a:endParaRPr lang="en-US"/>
              </a:p>
            </p:txBody>
          </p:sp>
          <p:sp>
            <p:nvSpPr>
              <p:cNvPr id="632" name="Graphic 4">
                <a:extLst>
                  <a:ext uri="{FF2B5EF4-FFF2-40B4-BE49-F238E27FC236}">
                    <a16:creationId xmlns:a16="http://schemas.microsoft.com/office/drawing/2014/main" id="{4C15BBD6-33AD-4633-979E-AAC0C6DD34A4}"/>
                  </a:ext>
                </a:extLst>
              </p:cNvPr>
              <p:cNvSpPr/>
              <p:nvPr/>
            </p:nvSpPr>
            <p:spPr>
              <a:xfrm>
                <a:off x="4303085" y="3585949"/>
                <a:ext cx="15295" cy="13605"/>
              </a:xfrm>
              <a:custGeom>
                <a:avLst/>
                <a:gdLst>
                  <a:gd name="connsiteX0" fmla="*/ 15296 w 15295"/>
                  <a:gd name="connsiteY0" fmla="*/ 6546 h 13605"/>
                  <a:gd name="connsiteX1" fmla="*/ 7648 w 15295"/>
                  <a:gd name="connsiteY1" fmla="*/ 13606 h 13605"/>
                  <a:gd name="connsiteX2" fmla="*/ 0 w 15295"/>
                  <a:gd name="connsiteY2" fmla="*/ 7135 h 13605"/>
                  <a:gd name="connsiteX3" fmla="*/ 7648 w 15295"/>
                  <a:gd name="connsiteY3" fmla="*/ 75 h 13605"/>
                  <a:gd name="connsiteX4" fmla="*/ 15296 w 15295"/>
                  <a:gd name="connsiteY4" fmla="*/ 6546 h 13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95" h="13605">
                    <a:moveTo>
                      <a:pt x="15296" y="6546"/>
                    </a:moveTo>
                    <a:cubicBezTo>
                      <a:pt x="15296" y="10076"/>
                      <a:pt x="11766" y="13606"/>
                      <a:pt x="7648" y="13606"/>
                    </a:cubicBezTo>
                    <a:cubicBezTo>
                      <a:pt x="3530" y="13606"/>
                      <a:pt x="0" y="10664"/>
                      <a:pt x="0" y="7135"/>
                    </a:cubicBezTo>
                    <a:cubicBezTo>
                      <a:pt x="0" y="3605"/>
                      <a:pt x="3530" y="75"/>
                      <a:pt x="7648" y="75"/>
                    </a:cubicBezTo>
                    <a:cubicBezTo>
                      <a:pt x="11766" y="-513"/>
                      <a:pt x="15296" y="2428"/>
                      <a:pt x="15296" y="6546"/>
                    </a:cubicBezTo>
                    <a:close/>
                  </a:path>
                </a:pathLst>
              </a:custGeom>
              <a:solidFill>
                <a:srgbClr val="FFFFFF">
                  <a:alpha val="40000"/>
                </a:srgbClr>
              </a:solidFill>
              <a:ln w="5879" cap="flat">
                <a:noFill/>
                <a:prstDash val="solid"/>
                <a:miter/>
              </a:ln>
            </p:spPr>
            <p:txBody>
              <a:bodyPr rtlCol="0" anchor="ctr"/>
              <a:lstStyle/>
              <a:p>
                <a:endParaRPr lang="en-US"/>
              </a:p>
            </p:txBody>
          </p:sp>
          <p:sp>
            <p:nvSpPr>
              <p:cNvPr id="633" name="Graphic 4">
                <a:extLst>
                  <a:ext uri="{FF2B5EF4-FFF2-40B4-BE49-F238E27FC236}">
                    <a16:creationId xmlns:a16="http://schemas.microsoft.com/office/drawing/2014/main" id="{F76BD772-4ECC-4E95-AB57-84E80795ADC2}"/>
                  </a:ext>
                </a:extLst>
              </p:cNvPr>
              <p:cNvSpPr/>
              <p:nvPr/>
            </p:nvSpPr>
            <p:spPr>
              <a:xfrm>
                <a:off x="4328382" y="3584847"/>
                <a:ext cx="15296" cy="13531"/>
              </a:xfrm>
              <a:custGeom>
                <a:avLst/>
                <a:gdLst>
                  <a:gd name="connsiteX0" fmla="*/ 15296 w 15296"/>
                  <a:gd name="connsiteY0" fmla="*/ 6471 h 13531"/>
                  <a:gd name="connsiteX1" fmla="*/ 7648 w 15296"/>
                  <a:gd name="connsiteY1" fmla="*/ 13531 h 13531"/>
                  <a:gd name="connsiteX2" fmla="*/ 0 w 15296"/>
                  <a:gd name="connsiteY2" fmla="*/ 7060 h 13531"/>
                  <a:gd name="connsiteX3" fmla="*/ 7648 w 15296"/>
                  <a:gd name="connsiteY3" fmla="*/ 0 h 13531"/>
                  <a:gd name="connsiteX4" fmla="*/ 15296 w 15296"/>
                  <a:gd name="connsiteY4" fmla="*/ 6471 h 13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96" h="13531">
                    <a:moveTo>
                      <a:pt x="15296" y="6471"/>
                    </a:moveTo>
                    <a:cubicBezTo>
                      <a:pt x="15296" y="10001"/>
                      <a:pt x="11766" y="13531"/>
                      <a:pt x="7648" y="13531"/>
                    </a:cubicBezTo>
                    <a:cubicBezTo>
                      <a:pt x="3530" y="13531"/>
                      <a:pt x="0" y="10590"/>
                      <a:pt x="0" y="7060"/>
                    </a:cubicBezTo>
                    <a:cubicBezTo>
                      <a:pt x="0" y="3530"/>
                      <a:pt x="3530" y="0"/>
                      <a:pt x="7648" y="0"/>
                    </a:cubicBezTo>
                    <a:cubicBezTo>
                      <a:pt x="11766" y="0"/>
                      <a:pt x="15296" y="2942"/>
                      <a:pt x="15296" y="6471"/>
                    </a:cubicBezTo>
                    <a:close/>
                  </a:path>
                </a:pathLst>
              </a:custGeom>
              <a:solidFill>
                <a:srgbClr val="FFFFFF">
                  <a:alpha val="40000"/>
                </a:srgbClr>
              </a:solidFill>
              <a:ln w="5879" cap="flat">
                <a:noFill/>
                <a:prstDash val="solid"/>
                <a:miter/>
              </a:ln>
            </p:spPr>
            <p:txBody>
              <a:bodyPr rtlCol="0" anchor="ctr"/>
              <a:lstStyle/>
              <a:p>
                <a:endParaRPr lang="en-US"/>
              </a:p>
            </p:txBody>
          </p:sp>
          <p:sp>
            <p:nvSpPr>
              <p:cNvPr id="634" name="Graphic 4">
                <a:extLst>
                  <a:ext uri="{FF2B5EF4-FFF2-40B4-BE49-F238E27FC236}">
                    <a16:creationId xmlns:a16="http://schemas.microsoft.com/office/drawing/2014/main" id="{250419DB-0AE7-4927-A3E5-25CD01EEDEBD}"/>
                  </a:ext>
                </a:extLst>
              </p:cNvPr>
              <p:cNvSpPr/>
              <p:nvPr/>
            </p:nvSpPr>
            <p:spPr>
              <a:xfrm>
                <a:off x="4358974" y="3574846"/>
                <a:ext cx="224733" cy="65890"/>
              </a:xfrm>
              <a:custGeom>
                <a:avLst/>
                <a:gdLst>
                  <a:gd name="connsiteX0" fmla="*/ 224733 w 224733"/>
                  <a:gd name="connsiteY0" fmla="*/ 54712 h 65890"/>
                  <a:gd name="connsiteX1" fmla="*/ 0 w 224733"/>
                  <a:gd name="connsiteY1" fmla="*/ 65890 h 65890"/>
                  <a:gd name="connsiteX2" fmla="*/ 0 w 224733"/>
                  <a:gd name="connsiteY2" fmla="*/ 8825 h 65890"/>
                  <a:gd name="connsiteX3" fmla="*/ 224733 w 224733"/>
                  <a:gd name="connsiteY3" fmla="*/ 0 h 65890"/>
                </a:gdLst>
                <a:ahLst/>
                <a:cxnLst>
                  <a:cxn ang="0">
                    <a:pos x="connsiteX0" y="connsiteY0"/>
                  </a:cxn>
                  <a:cxn ang="0">
                    <a:pos x="connsiteX1" y="connsiteY1"/>
                  </a:cxn>
                  <a:cxn ang="0">
                    <a:pos x="connsiteX2" y="connsiteY2"/>
                  </a:cxn>
                  <a:cxn ang="0">
                    <a:pos x="connsiteX3" y="connsiteY3"/>
                  </a:cxn>
                </a:cxnLst>
                <a:rect l="l" t="t" r="r" b="b"/>
                <a:pathLst>
                  <a:path w="224733" h="65890">
                    <a:moveTo>
                      <a:pt x="224733" y="54712"/>
                    </a:moveTo>
                    <a:lnTo>
                      <a:pt x="0" y="65890"/>
                    </a:lnTo>
                    <a:lnTo>
                      <a:pt x="0" y="8825"/>
                    </a:lnTo>
                    <a:lnTo>
                      <a:pt x="224733" y="0"/>
                    </a:lnTo>
                    <a:close/>
                  </a:path>
                </a:pathLst>
              </a:custGeom>
              <a:solidFill>
                <a:srgbClr val="444B8C"/>
              </a:solidFill>
              <a:ln w="5879" cap="flat">
                <a:noFill/>
                <a:prstDash val="solid"/>
                <a:miter/>
              </a:ln>
            </p:spPr>
            <p:txBody>
              <a:bodyPr rtlCol="0" anchor="ctr"/>
              <a:lstStyle/>
              <a:p>
                <a:endParaRPr lang="en-US"/>
              </a:p>
            </p:txBody>
          </p:sp>
          <p:grpSp>
            <p:nvGrpSpPr>
              <p:cNvPr id="635" name="Graphic 4">
                <a:extLst>
                  <a:ext uri="{FF2B5EF4-FFF2-40B4-BE49-F238E27FC236}">
                    <a16:creationId xmlns:a16="http://schemas.microsoft.com/office/drawing/2014/main" id="{C2F9B90F-EB16-4FBC-8A5D-950388EA812F}"/>
                  </a:ext>
                </a:extLst>
              </p:cNvPr>
              <p:cNvGrpSpPr/>
              <p:nvPr/>
            </p:nvGrpSpPr>
            <p:grpSpPr>
              <a:xfrm>
                <a:off x="4374270" y="3581906"/>
                <a:ext cx="195317" cy="54124"/>
                <a:chOff x="4374270" y="3581906"/>
                <a:chExt cx="195317" cy="54124"/>
              </a:xfrm>
              <a:solidFill>
                <a:srgbClr val="FFFFFF"/>
              </a:solidFill>
            </p:grpSpPr>
            <p:sp>
              <p:nvSpPr>
                <p:cNvPr id="636" name="Graphic 4">
                  <a:extLst>
                    <a:ext uri="{FF2B5EF4-FFF2-40B4-BE49-F238E27FC236}">
                      <a16:creationId xmlns:a16="http://schemas.microsoft.com/office/drawing/2014/main" id="{E8BB3CE4-9D2A-43F7-B3A2-2539B834E15D}"/>
                    </a:ext>
                  </a:extLst>
                </p:cNvPr>
                <p:cNvSpPr/>
                <p:nvPr/>
              </p:nvSpPr>
              <p:spPr>
                <a:xfrm>
                  <a:off x="4374270" y="3589554"/>
                  <a:ext cx="6471" cy="46476"/>
                </a:xfrm>
                <a:custGeom>
                  <a:avLst/>
                  <a:gdLst>
                    <a:gd name="connsiteX0" fmla="*/ 6472 w 6471"/>
                    <a:gd name="connsiteY0" fmla="*/ 45888 h 46476"/>
                    <a:gd name="connsiteX1" fmla="*/ 0 w 6471"/>
                    <a:gd name="connsiteY1" fmla="*/ 46476 h 46476"/>
                    <a:gd name="connsiteX2" fmla="*/ 0 w 6471"/>
                    <a:gd name="connsiteY2" fmla="*/ 588 h 46476"/>
                    <a:gd name="connsiteX3" fmla="*/ 6472 w 6471"/>
                    <a:gd name="connsiteY3" fmla="*/ 0 h 46476"/>
                  </a:gdLst>
                  <a:ahLst/>
                  <a:cxnLst>
                    <a:cxn ang="0">
                      <a:pos x="connsiteX0" y="connsiteY0"/>
                    </a:cxn>
                    <a:cxn ang="0">
                      <a:pos x="connsiteX1" y="connsiteY1"/>
                    </a:cxn>
                    <a:cxn ang="0">
                      <a:pos x="connsiteX2" y="connsiteY2"/>
                    </a:cxn>
                    <a:cxn ang="0">
                      <a:pos x="connsiteX3" y="connsiteY3"/>
                    </a:cxn>
                  </a:cxnLst>
                  <a:rect l="l" t="t" r="r" b="b"/>
                  <a:pathLst>
                    <a:path w="6471" h="46476">
                      <a:moveTo>
                        <a:pt x="6472" y="45888"/>
                      </a:moveTo>
                      <a:lnTo>
                        <a:pt x="0" y="46476"/>
                      </a:lnTo>
                      <a:lnTo>
                        <a:pt x="0" y="588"/>
                      </a:lnTo>
                      <a:lnTo>
                        <a:pt x="6472" y="0"/>
                      </a:lnTo>
                      <a:close/>
                    </a:path>
                  </a:pathLst>
                </a:custGeom>
                <a:solidFill>
                  <a:srgbClr val="FFFFFF"/>
                </a:solidFill>
                <a:ln w="5879" cap="flat">
                  <a:noFill/>
                  <a:prstDash val="solid"/>
                  <a:miter/>
                </a:ln>
              </p:spPr>
              <p:txBody>
                <a:bodyPr rtlCol="0" anchor="ctr"/>
                <a:lstStyle/>
                <a:p>
                  <a:endParaRPr lang="en-US"/>
                </a:p>
              </p:txBody>
            </p:sp>
            <p:sp>
              <p:nvSpPr>
                <p:cNvPr id="637" name="Graphic 4">
                  <a:extLst>
                    <a:ext uri="{FF2B5EF4-FFF2-40B4-BE49-F238E27FC236}">
                      <a16:creationId xmlns:a16="http://schemas.microsoft.com/office/drawing/2014/main" id="{150F2212-8F02-4D4F-9B95-10C447ABA061}"/>
                    </a:ext>
                  </a:extLst>
                </p:cNvPr>
                <p:cNvSpPr/>
                <p:nvPr/>
              </p:nvSpPr>
              <p:spPr>
                <a:xfrm>
                  <a:off x="4386036" y="3589554"/>
                  <a:ext cx="7059" cy="45887"/>
                </a:xfrm>
                <a:custGeom>
                  <a:avLst/>
                  <a:gdLst>
                    <a:gd name="connsiteX0" fmla="*/ 7060 w 7059"/>
                    <a:gd name="connsiteY0" fmla="*/ 45300 h 45887"/>
                    <a:gd name="connsiteX1" fmla="*/ 0 w 7059"/>
                    <a:gd name="connsiteY1" fmla="*/ 45888 h 45887"/>
                    <a:gd name="connsiteX2" fmla="*/ 0 w 7059"/>
                    <a:gd name="connsiteY2" fmla="*/ 0 h 45887"/>
                    <a:gd name="connsiteX3" fmla="*/ 7060 w 7059"/>
                    <a:gd name="connsiteY3" fmla="*/ 0 h 45887"/>
                  </a:gdLst>
                  <a:ahLst/>
                  <a:cxnLst>
                    <a:cxn ang="0">
                      <a:pos x="connsiteX0" y="connsiteY0"/>
                    </a:cxn>
                    <a:cxn ang="0">
                      <a:pos x="connsiteX1" y="connsiteY1"/>
                    </a:cxn>
                    <a:cxn ang="0">
                      <a:pos x="connsiteX2" y="connsiteY2"/>
                    </a:cxn>
                    <a:cxn ang="0">
                      <a:pos x="connsiteX3" y="connsiteY3"/>
                    </a:cxn>
                  </a:cxnLst>
                  <a:rect l="l" t="t" r="r" b="b"/>
                  <a:pathLst>
                    <a:path w="7059" h="45887">
                      <a:moveTo>
                        <a:pt x="7060" y="45300"/>
                      </a:moveTo>
                      <a:lnTo>
                        <a:pt x="0" y="45888"/>
                      </a:lnTo>
                      <a:lnTo>
                        <a:pt x="0" y="0"/>
                      </a:lnTo>
                      <a:lnTo>
                        <a:pt x="7060" y="0"/>
                      </a:lnTo>
                      <a:close/>
                    </a:path>
                  </a:pathLst>
                </a:custGeom>
                <a:solidFill>
                  <a:srgbClr val="FFFFFF"/>
                </a:solidFill>
                <a:ln w="5879" cap="flat">
                  <a:noFill/>
                  <a:prstDash val="solid"/>
                  <a:miter/>
                </a:ln>
              </p:spPr>
              <p:txBody>
                <a:bodyPr rtlCol="0" anchor="ctr"/>
                <a:lstStyle/>
                <a:p>
                  <a:endParaRPr lang="en-US"/>
                </a:p>
              </p:txBody>
            </p:sp>
            <p:sp>
              <p:nvSpPr>
                <p:cNvPr id="638" name="Graphic 4">
                  <a:extLst>
                    <a:ext uri="{FF2B5EF4-FFF2-40B4-BE49-F238E27FC236}">
                      <a16:creationId xmlns:a16="http://schemas.microsoft.com/office/drawing/2014/main" id="{A8B8C05E-8A4C-4360-BBFE-272B06745E09}"/>
                    </a:ext>
                  </a:extLst>
                </p:cNvPr>
                <p:cNvSpPr/>
                <p:nvPr/>
              </p:nvSpPr>
              <p:spPr>
                <a:xfrm>
                  <a:off x="4398391" y="3588966"/>
                  <a:ext cx="6471" cy="45887"/>
                </a:xfrm>
                <a:custGeom>
                  <a:avLst/>
                  <a:gdLst>
                    <a:gd name="connsiteX0" fmla="*/ 6471 w 6471"/>
                    <a:gd name="connsiteY0" fmla="*/ 45300 h 45887"/>
                    <a:gd name="connsiteX1" fmla="*/ 0 w 6471"/>
                    <a:gd name="connsiteY1" fmla="*/ 45888 h 45887"/>
                    <a:gd name="connsiteX2" fmla="*/ 0 w 6471"/>
                    <a:gd name="connsiteY2" fmla="*/ 0 h 45887"/>
                    <a:gd name="connsiteX3" fmla="*/ 6471 w 6471"/>
                    <a:gd name="connsiteY3" fmla="*/ 0 h 45887"/>
                  </a:gdLst>
                  <a:ahLst/>
                  <a:cxnLst>
                    <a:cxn ang="0">
                      <a:pos x="connsiteX0" y="connsiteY0"/>
                    </a:cxn>
                    <a:cxn ang="0">
                      <a:pos x="connsiteX1" y="connsiteY1"/>
                    </a:cxn>
                    <a:cxn ang="0">
                      <a:pos x="connsiteX2" y="connsiteY2"/>
                    </a:cxn>
                    <a:cxn ang="0">
                      <a:pos x="connsiteX3" y="connsiteY3"/>
                    </a:cxn>
                  </a:cxnLst>
                  <a:rect l="l" t="t" r="r" b="b"/>
                  <a:pathLst>
                    <a:path w="6471" h="45887">
                      <a:moveTo>
                        <a:pt x="6471" y="45300"/>
                      </a:moveTo>
                      <a:lnTo>
                        <a:pt x="0" y="45888"/>
                      </a:lnTo>
                      <a:lnTo>
                        <a:pt x="0" y="0"/>
                      </a:lnTo>
                      <a:lnTo>
                        <a:pt x="6471" y="0"/>
                      </a:lnTo>
                      <a:close/>
                    </a:path>
                  </a:pathLst>
                </a:custGeom>
                <a:solidFill>
                  <a:srgbClr val="FFFFFF"/>
                </a:solidFill>
                <a:ln w="5879" cap="flat">
                  <a:noFill/>
                  <a:prstDash val="solid"/>
                  <a:miter/>
                </a:ln>
              </p:spPr>
              <p:txBody>
                <a:bodyPr rtlCol="0" anchor="ctr"/>
                <a:lstStyle/>
                <a:p>
                  <a:endParaRPr lang="en-US"/>
                </a:p>
              </p:txBody>
            </p:sp>
            <p:sp>
              <p:nvSpPr>
                <p:cNvPr id="639" name="Graphic 4">
                  <a:extLst>
                    <a:ext uri="{FF2B5EF4-FFF2-40B4-BE49-F238E27FC236}">
                      <a16:creationId xmlns:a16="http://schemas.microsoft.com/office/drawing/2014/main" id="{402F04D8-00EE-4825-8B14-B666576E01AA}"/>
                    </a:ext>
                  </a:extLst>
                </p:cNvPr>
                <p:cNvSpPr/>
                <p:nvPr/>
              </p:nvSpPr>
              <p:spPr>
                <a:xfrm>
                  <a:off x="4410157" y="3588377"/>
                  <a:ext cx="7059" cy="45888"/>
                </a:xfrm>
                <a:custGeom>
                  <a:avLst/>
                  <a:gdLst>
                    <a:gd name="connsiteX0" fmla="*/ 7060 w 7059"/>
                    <a:gd name="connsiteY0" fmla="*/ 45300 h 45888"/>
                    <a:gd name="connsiteX1" fmla="*/ 0 w 7059"/>
                    <a:gd name="connsiteY1" fmla="*/ 45888 h 45888"/>
                    <a:gd name="connsiteX2" fmla="*/ 0 w 7059"/>
                    <a:gd name="connsiteY2" fmla="*/ 0 h 45888"/>
                    <a:gd name="connsiteX3" fmla="*/ 7060 w 7059"/>
                    <a:gd name="connsiteY3" fmla="*/ 0 h 45888"/>
                  </a:gdLst>
                  <a:ahLst/>
                  <a:cxnLst>
                    <a:cxn ang="0">
                      <a:pos x="connsiteX0" y="connsiteY0"/>
                    </a:cxn>
                    <a:cxn ang="0">
                      <a:pos x="connsiteX1" y="connsiteY1"/>
                    </a:cxn>
                    <a:cxn ang="0">
                      <a:pos x="connsiteX2" y="connsiteY2"/>
                    </a:cxn>
                    <a:cxn ang="0">
                      <a:pos x="connsiteX3" y="connsiteY3"/>
                    </a:cxn>
                  </a:cxnLst>
                  <a:rect l="l" t="t" r="r" b="b"/>
                  <a:pathLst>
                    <a:path w="7059" h="45888">
                      <a:moveTo>
                        <a:pt x="7060" y="45300"/>
                      </a:moveTo>
                      <a:lnTo>
                        <a:pt x="0" y="45888"/>
                      </a:lnTo>
                      <a:lnTo>
                        <a:pt x="0" y="0"/>
                      </a:lnTo>
                      <a:lnTo>
                        <a:pt x="7060" y="0"/>
                      </a:lnTo>
                      <a:close/>
                    </a:path>
                  </a:pathLst>
                </a:custGeom>
                <a:solidFill>
                  <a:srgbClr val="FFFFFF"/>
                </a:solidFill>
                <a:ln w="5879" cap="flat">
                  <a:noFill/>
                  <a:prstDash val="solid"/>
                  <a:miter/>
                </a:ln>
              </p:spPr>
              <p:txBody>
                <a:bodyPr rtlCol="0" anchor="ctr"/>
                <a:lstStyle/>
                <a:p>
                  <a:endParaRPr lang="en-US"/>
                </a:p>
              </p:txBody>
            </p:sp>
            <p:sp>
              <p:nvSpPr>
                <p:cNvPr id="640" name="Graphic 4">
                  <a:extLst>
                    <a:ext uri="{FF2B5EF4-FFF2-40B4-BE49-F238E27FC236}">
                      <a16:creationId xmlns:a16="http://schemas.microsoft.com/office/drawing/2014/main" id="{7481652E-9169-435E-8349-135714C2881F}"/>
                    </a:ext>
                  </a:extLst>
                </p:cNvPr>
                <p:cNvSpPr/>
                <p:nvPr/>
              </p:nvSpPr>
              <p:spPr>
                <a:xfrm>
                  <a:off x="4421923" y="3587789"/>
                  <a:ext cx="7059" cy="45888"/>
                </a:xfrm>
                <a:custGeom>
                  <a:avLst/>
                  <a:gdLst>
                    <a:gd name="connsiteX0" fmla="*/ 7060 w 7059"/>
                    <a:gd name="connsiteY0" fmla="*/ 45300 h 45888"/>
                    <a:gd name="connsiteX1" fmla="*/ 0 w 7059"/>
                    <a:gd name="connsiteY1" fmla="*/ 45888 h 45888"/>
                    <a:gd name="connsiteX2" fmla="*/ 0 w 7059"/>
                    <a:gd name="connsiteY2" fmla="*/ 0 h 45888"/>
                    <a:gd name="connsiteX3" fmla="*/ 7060 w 7059"/>
                    <a:gd name="connsiteY3" fmla="*/ 0 h 45888"/>
                  </a:gdLst>
                  <a:ahLst/>
                  <a:cxnLst>
                    <a:cxn ang="0">
                      <a:pos x="connsiteX0" y="connsiteY0"/>
                    </a:cxn>
                    <a:cxn ang="0">
                      <a:pos x="connsiteX1" y="connsiteY1"/>
                    </a:cxn>
                    <a:cxn ang="0">
                      <a:pos x="connsiteX2" y="connsiteY2"/>
                    </a:cxn>
                    <a:cxn ang="0">
                      <a:pos x="connsiteX3" y="connsiteY3"/>
                    </a:cxn>
                  </a:cxnLst>
                  <a:rect l="l" t="t" r="r" b="b"/>
                  <a:pathLst>
                    <a:path w="7059" h="45888">
                      <a:moveTo>
                        <a:pt x="7060" y="45300"/>
                      </a:moveTo>
                      <a:lnTo>
                        <a:pt x="0" y="45888"/>
                      </a:lnTo>
                      <a:lnTo>
                        <a:pt x="0" y="0"/>
                      </a:lnTo>
                      <a:lnTo>
                        <a:pt x="7060" y="0"/>
                      </a:lnTo>
                      <a:close/>
                    </a:path>
                  </a:pathLst>
                </a:custGeom>
                <a:solidFill>
                  <a:srgbClr val="FFFFFF"/>
                </a:solidFill>
                <a:ln w="5879" cap="flat">
                  <a:noFill/>
                  <a:prstDash val="solid"/>
                  <a:miter/>
                </a:ln>
              </p:spPr>
              <p:txBody>
                <a:bodyPr rtlCol="0" anchor="ctr"/>
                <a:lstStyle/>
                <a:p>
                  <a:endParaRPr lang="en-US"/>
                </a:p>
              </p:txBody>
            </p:sp>
            <p:sp>
              <p:nvSpPr>
                <p:cNvPr id="641" name="Graphic 4">
                  <a:extLst>
                    <a:ext uri="{FF2B5EF4-FFF2-40B4-BE49-F238E27FC236}">
                      <a16:creationId xmlns:a16="http://schemas.microsoft.com/office/drawing/2014/main" id="{79DC9722-42FF-4E90-A383-CF66C568E640}"/>
                    </a:ext>
                  </a:extLst>
                </p:cNvPr>
                <p:cNvSpPr/>
                <p:nvPr/>
              </p:nvSpPr>
              <p:spPr>
                <a:xfrm>
                  <a:off x="4434277" y="3587201"/>
                  <a:ext cx="6471" cy="45887"/>
                </a:xfrm>
                <a:custGeom>
                  <a:avLst/>
                  <a:gdLst>
                    <a:gd name="connsiteX0" fmla="*/ 6472 w 6471"/>
                    <a:gd name="connsiteY0" fmla="*/ 45300 h 45887"/>
                    <a:gd name="connsiteX1" fmla="*/ 0 w 6471"/>
                    <a:gd name="connsiteY1" fmla="*/ 45888 h 45887"/>
                    <a:gd name="connsiteX2" fmla="*/ 0 w 6471"/>
                    <a:gd name="connsiteY2" fmla="*/ 588 h 45887"/>
                    <a:gd name="connsiteX3" fmla="*/ 6472 w 6471"/>
                    <a:gd name="connsiteY3" fmla="*/ 0 h 45887"/>
                  </a:gdLst>
                  <a:ahLst/>
                  <a:cxnLst>
                    <a:cxn ang="0">
                      <a:pos x="connsiteX0" y="connsiteY0"/>
                    </a:cxn>
                    <a:cxn ang="0">
                      <a:pos x="connsiteX1" y="connsiteY1"/>
                    </a:cxn>
                    <a:cxn ang="0">
                      <a:pos x="connsiteX2" y="connsiteY2"/>
                    </a:cxn>
                    <a:cxn ang="0">
                      <a:pos x="connsiteX3" y="connsiteY3"/>
                    </a:cxn>
                  </a:cxnLst>
                  <a:rect l="l" t="t" r="r" b="b"/>
                  <a:pathLst>
                    <a:path w="6471" h="45887">
                      <a:moveTo>
                        <a:pt x="6472" y="45300"/>
                      </a:moveTo>
                      <a:lnTo>
                        <a:pt x="0" y="45888"/>
                      </a:lnTo>
                      <a:lnTo>
                        <a:pt x="0" y="588"/>
                      </a:lnTo>
                      <a:lnTo>
                        <a:pt x="6472" y="0"/>
                      </a:lnTo>
                      <a:close/>
                    </a:path>
                  </a:pathLst>
                </a:custGeom>
                <a:solidFill>
                  <a:srgbClr val="FFFFFF"/>
                </a:solidFill>
                <a:ln w="5879" cap="flat">
                  <a:noFill/>
                  <a:prstDash val="solid"/>
                  <a:miter/>
                </a:ln>
              </p:spPr>
              <p:txBody>
                <a:bodyPr rtlCol="0" anchor="ctr"/>
                <a:lstStyle/>
                <a:p>
                  <a:endParaRPr lang="en-US"/>
                </a:p>
              </p:txBody>
            </p:sp>
            <p:sp>
              <p:nvSpPr>
                <p:cNvPr id="642" name="Graphic 4">
                  <a:extLst>
                    <a:ext uri="{FF2B5EF4-FFF2-40B4-BE49-F238E27FC236}">
                      <a16:creationId xmlns:a16="http://schemas.microsoft.com/office/drawing/2014/main" id="{899F8E2F-79BB-421C-B9C3-728E671405F9}"/>
                    </a:ext>
                  </a:extLst>
                </p:cNvPr>
                <p:cNvSpPr/>
                <p:nvPr/>
              </p:nvSpPr>
              <p:spPr>
                <a:xfrm>
                  <a:off x="4446044" y="3586612"/>
                  <a:ext cx="6471" cy="45887"/>
                </a:xfrm>
                <a:custGeom>
                  <a:avLst/>
                  <a:gdLst>
                    <a:gd name="connsiteX0" fmla="*/ 6472 w 6471"/>
                    <a:gd name="connsiteY0" fmla="*/ 45300 h 45887"/>
                    <a:gd name="connsiteX1" fmla="*/ 0 w 6471"/>
                    <a:gd name="connsiteY1" fmla="*/ 45888 h 45887"/>
                    <a:gd name="connsiteX2" fmla="*/ 0 w 6471"/>
                    <a:gd name="connsiteY2" fmla="*/ 588 h 45887"/>
                    <a:gd name="connsiteX3" fmla="*/ 6472 w 6471"/>
                    <a:gd name="connsiteY3" fmla="*/ 0 h 45887"/>
                  </a:gdLst>
                  <a:ahLst/>
                  <a:cxnLst>
                    <a:cxn ang="0">
                      <a:pos x="connsiteX0" y="connsiteY0"/>
                    </a:cxn>
                    <a:cxn ang="0">
                      <a:pos x="connsiteX1" y="connsiteY1"/>
                    </a:cxn>
                    <a:cxn ang="0">
                      <a:pos x="connsiteX2" y="connsiteY2"/>
                    </a:cxn>
                    <a:cxn ang="0">
                      <a:pos x="connsiteX3" y="connsiteY3"/>
                    </a:cxn>
                  </a:cxnLst>
                  <a:rect l="l" t="t" r="r" b="b"/>
                  <a:pathLst>
                    <a:path w="6471" h="45887">
                      <a:moveTo>
                        <a:pt x="6472" y="45300"/>
                      </a:moveTo>
                      <a:lnTo>
                        <a:pt x="0" y="45888"/>
                      </a:lnTo>
                      <a:lnTo>
                        <a:pt x="0" y="588"/>
                      </a:lnTo>
                      <a:lnTo>
                        <a:pt x="6472" y="0"/>
                      </a:lnTo>
                      <a:close/>
                    </a:path>
                  </a:pathLst>
                </a:custGeom>
                <a:solidFill>
                  <a:srgbClr val="FFFFFF"/>
                </a:solidFill>
                <a:ln w="5879" cap="flat">
                  <a:noFill/>
                  <a:prstDash val="solid"/>
                  <a:miter/>
                </a:ln>
              </p:spPr>
              <p:txBody>
                <a:bodyPr rtlCol="0" anchor="ctr"/>
                <a:lstStyle/>
                <a:p>
                  <a:endParaRPr lang="en-US"/>
                </a:p>
              </p:txBody>
            </p:sp>
            <p:sp>
              <p:nvSpPr>
                <p:cNvPr id="643" name="Graphic 4">
                  <a:extLst>
                    <a:ext uri="{FF2B5EF4-FFF2-40B4-BE49-F238E27FC236}">
                      <a16:creationId xmlns:a16="http://schemas.microsoft.com/office/drawing/2014/main" id="{76EF19C7-E15E-461F-8EBD-F0986D30D5FF}"/>
                    </a:ext>
                  </a:extLst>
                </p:cNvPr>
                <p:cNvSpPr/>
                <p:nvPr/>
              </p:nvSpPr>
              <p:spPr>
                <a:xfrm>
                  <a:off x="4457810" y="3586024"/>
                  <a:ext cx="6471" cy="45887"/>
                </a:xfrm>
                <a:custGeom>
                  <a:avLst/>
                  <a:gdLst>
                    <a:gd name="connsiteX0" fmla="*/ 6472 w 6471"/>
                    <a:gd name="connsiteY0" fmla="*/ 45300 h 45887"/>
                    <a:gd name="connsiteX1" fmla="*/ 0 w 6471"/>
                    <a:gd name="connsiteY1" fmla="*/ 45888 h 45887"/>
                    <a:gd name="connsiteX2" fmla="*/ 0 w 6471"/>
                    <a:gd name="connsiteY2" fmla="*/ 588 h 45887"/>
                    <a:gd name="connsiteX3" fmla="*/ 6472 w 6471"/>
                    <a:gd name="connsiteY3" fmla="*/ 0 h 45887"/>
                  </a:gdLst>
                  <a:ahLst/>
                  <a:cxnLst>
                    <a:cxn ang="0">
                      <a:pos x="connsiteX0" y="connsiteY0"/>
                    </a:cxn>
                    <a:cxn ang="0">
                      <a:pos x="connsiteX1" y="connsiteY1"/>
                    </a:cxn>
                    <a:cxn ang="0">
                      <a:pos x="connsiteX2" y="connsiteY2"/>
                    </a:cxn>
                    <a:cxn ang="0">
                      <a:pos x="connsiteX3" y="connsiteY3"/>
                    </a:cxn>
                  </a:cxnLst>
                  <a:rect l="l" t="t" r="r" b="b"/>
                  <a:pathLst>
                    <a:path w="6471" h="45887">
                      <a:moveTo>
                        <a:pt x="6472" y="45300"/>
                      </a:moveTo>
                      <a:lnTo>
                        <a:pt x="0" y="45888"/>
                      </a:lnTo>
                      <a:lnTo>
                        <a:pt x="0" y="588"/>
                      </a:lnTo>
                      <a:lnTo>
                        <a:pt x="6472" y="0"/>
                      </a:lnTo>
                      <a:close/>
                    </a:path>
                  </a:pathLst>
                </a:custGeom>
                <a:solidFill>
                  <a:srgbClr val="FFFFFF"/>
                </a:solidFill>
                <a:ln w="5879" cap="flat">
                  <a:noFill/>
                  <a:prstDash val="solid"/>
                  <a:miter/>
                </a:ln>
              </p:spPr>
              <p:txBody>
                <a:bodyPr rtlCol="0" anchor="ctr"/>
                <a:lstStyle/>
                <a:p>
                  <a:endParaRPr lang="en-US"/>
                </a:p>
              </p:txBody>
            </p:sp>
            <p:sp>
              <p:nvSpPr>
                <p:cNvPr id="644" name="Graphic 4">
                  <a:extLst>
                    <a:ext uri="{FF2B5EF4-FFF2-40B4-BE49-F238E27FC236}">
                      <a16:creationId xmlns:a16="http://schemas.microsoft.com/office/drawing/2014/main" id="{4886D392-285F-4348-9B42-8063081BD93D}"/>
                    </a:ext>
                  </a:extLst>
                </p:cNvPr>
                <p:cNvSpPr/>
                <p:nvPr/>
              </p:nvSpPr>
              <p:spPr>
                <a:xfrm>
                  <a:off x="4469576" y="3586024"/>
                  <a:ext cx="6471" cy="45299"/>
                </a:xfrm>
                <a:custGeom>
                  <a:avLst/>
                  <a:gdLst>
                    <a:gd name="connsiteX0" fmla="*/ 6472 w 6471"/>
                    <a:gd name="connsiteY0" fmla="*/ 44711 h 45299"/>
                    <a:gd name="connsiteX1" fmla="*/ 0 w 6471"/>
                    <a:gd name="connsiteY1" fmla="*/ 45300 h 45299"/>
                    <a:gd name="connsiteX2" fmla="*/ 0 w 6471"/>
                    <a:gd name="connsiteY2" fmla="*/ 0 h 45299"/>
                    <a:gd name="connsiteX3" fmla="*/ 6472 w 6471"/>
                    <a:gd name="connsiteY3" fmla="*/ 0 h 45299"/>
                  </a:gdLst>
                  <a:ahLst/>
                  <a:cxnLst>
                    <a:cxn ang="0">
                      <a:pos x="connsiteX0" y="connsiteY0"/>
                    </a:cxn>
                    <a:cxn ang="0">
                      <a:pos x="connsiteX1" y="connsiteY1"/>
                    </a:cxn>
                    <a:cxn ang="0">
                      <a:pos x="connsiteX2" y="connsiteY2"/>
                    </a:cxn>
                    <a:cxn ang="0">
                      <a:pos x="connsiteX3" y="connsiteY3"/>
                    </a:cxn>
                  </a:cxnLst>
                  <a:rect l="l" t="t" r="r" b="b"/>
                  <a:pathLst>
                    <a:path w="6471" h="45299">
                      <a:moveTo>
                        <a:pt x="6472" y="44711"/>
                      </a:moveTo>
                      <a:lnTo>
                        <a:pt x="0" y="45300"/>
                      </a:lnTo>
                      <a:lnTo>
                        <a:pt x="0" y="0"/>
                      </a:lnTo>
                      <a:lnTo>
                        <a:pt x="6472" y="0"/>
                      </a:lnTo>
                      <a:close/>
                    </a:path>
                  </a:pathLst>
                </a:custGeom>
                <a:solidFill>
                  <a:srgbClr val="FFFFFF"/>
                </a:solidFill>
                <a:ln w="5879" cap="flat">
                  <a:noFill/>
                  <a:prstDash val="solid"/>
                  <a:miter/>
                </a:ln>
              </p:spPr>
              <p:txBody>
                <a:bodyPr rtlCol="0" anchor="ctr"/>
                <a:lstStyle/>
                <a:p>
                  <a:endParaRPr lang="en-US"/>
                </a:p>
              </p:txBody>
            </p:sp>
            <p:sp>
              <p:nvSpPr>
                <p:cNvPr id="645" name="Graphic 4">
                  <a:extLst>
                    <a:ext uri="{FF2B5EF4-FFF2-40B4-BE49-F238E27FC236}">
                      <a16:creationId xmlns:a16="http://schemas.microsoft.com/office/drawing/2014/main" id="{2D3F8A52-5909-4816-9F0A-92BC4E249697}"/>
                    </a:ext>
                  </a:extLst>
                </p:cNvPr>
                <p:cNvSpPr/>
                <p:nvPr/>
              </p:nvSpPr>
              <p:spPr>
                <a:xfrm>
                  <a:off x="4481342" y="3585436"/>
                  <a:ext cx="6471" cy="45299"/>
                </a:xfrm>
                <a:custGeom>
                  <a:avLst/>
                  <a:gdLst>
                    <a:gd name="connsiteX0" fmla="*/ 6472 w 6471"/>
                    <a:gd name="connsiteY0" fmla="*/ 45300 h 45299"/>
                    <a:gd name="connsiteX1" fmla="*/ 0 w 6471"/>
                    <a:gd name="connsiteY1" fmla="*/ 45300 h 45299"/>
                    <a:gd name="connsiteX2" fmla="*/ 0 w 6471"/>
                    <a:gd name="connsiteY2" fmla="*/ 0 h 45299"/>
                    <a:gd name="connsiteX3" fmla="*/ 6472 w 6471"/>
                    <a:gd name="connsiteY3" fmla="*/ 0 h 45299"/>
                  </a:gdLst>
                  <a:ahLst/>
                  <a:cxnLst>
                    <a:cxn ang="0">
                      <a:pos x="connsiteX0" y="connsiteY0"/>
                    </a:cxn>
                    <a:cxn ang="0">
                      <a:pos x="connsiteX1" y="connsiteY1"/>
                    </a:cxn>
                    <a:cxn ang="0">
                      <a:pos x="connsiteX2" y="connsiteY2"/>
                    </a:cxn>
                    <a:cxn ang="0">
                      <a:pos x="connsiteX3" y="connsiteY3"/>
                    </a:cxn>
                  </a:cxnLst>
                  <a:rect l="l" t="t" r="r" b="b"/>
                  <a:pathLst>
                    <a:path w="6471" h="45299">
                      <a:moveTo>
                        <a:pt x="6472" y="45300"/>
                      </a:moveTo>
                      <a:lnTo>
                        <a:pt x="0" y="45300"/>
                      </a:lnTo>
                      <a:lnTo>
                        <a:pt x="0" y="0"/>
                      </a:lnTo>
                      <a:lnTo>
                        <a:pt x="6472" y="0"/>
                      </a:lnTo>
                      <a:close/>
                    </a:path>
                  </a:pathLst>
                </a:custGeom>
                <a:solidFill>
                  <a:srgbClr val="FFFFFF"/>
                </a:solidFill>
                <a:ln w="5879" cap="flat">
                  <a:noFill/>
                  <a:prstDash val="solid"/>
                  <a:miter/>
                </a:ln>
              </p:spPr>
              <p:txBody>
                <a:bodyPr rtlCol="0" anchor="ctr"/>
                <a:lstStyle/>
                <a:p>
                  <a:endParaRPr lang="en-US"/>
                </a:p>
              </p:txBody>
            </p:sp>
            <p:sp>
              <p:nvSpPr>
                <p:cNvPr id="646" name="Graphic 4">
                  <a:extLst>
                    <a:ext uri="{FF2B5EF4-FFF2-40B4-BE49-F238E27FC236}">
                      <a16:creationId xmlns:a16="http://schemas.microsoft.com/office/drawing/2014/main" id="{97D13E5F-22C6-440B-9B21-F0F67187FE11}"/>
                    </a:ext>
                  </a:extLst>
                </p:cNvPr>
                <p:cNvSpPr/>
                <p:nvPr/>
              </p:nvSpPr>
              <p:spPr>
                <a:xfrm>
                  <a:off x="4493108" y="3584847"/>
                  <a:ext cx="6471" cy="45299"/>
                </a:xfrm>
                <a:custGeom>
                  <a:avLst/>
                  <a:gdLst>
                    <a:gd name="connsiteX0" fmla="*/ 6472 w 6471"/>
                    <a:gd name="connsiteY0" fmla="*/ 45300 h 45299"/>
                    <a:gd name="connsiteX1" fmla="*/ 0 w 6471"/>
                    <a:gd name="connsiteY1" fmla="*/ 45300 h 45299"/>
                    <a:gd name="connsiteX2" fmla="*/ 0 w 6471"/>
                    <a:gd name="connsiteY2" fmla="*/ 0 h 45299"/>
                    <a:gd name="connsiteX3" fmla="*/ 6472 w 6471"/>
                    <a:gd name="connsiteY3" fmla="*/ 0 h 45299"/>
                  </a:gdLst>
                  <a:ahLst/>
                  <a:cxnLst>
                    <a:cxn ang="0">
                      <a:pos x="connsiteX0" y="connsiteY0"/>
                    </a:cxn>
                    <a:cxn ang="0">
                      <a:pos x="connsiteX1" y="connsiteY1"/>
                    </a:cxn>
                    <a:cxn ang="0">
                      <a:pos x="connsiteX2" y="connsiteY2"/>
                    </a:cxn>
                    <a:cxn ang="0">
                      <a:pos x="connsiteX3" y="connsiteY3"/>
                    </a:cxn>
                  </a:cxnLst>
                  <a:rect l="l" t="t" r="r" b="b"/>
                  <a:pathLst>
                    <a:path w="6471" h="45299">
                      <a:moveTo>
                        <a:pt x="6472" y="45300"/>
                      </a:moveTo>
                      <a:lnTo>
                        <a:pt x="0" y="45300"/>
                      </a:lnTo>
                      <a:lnTo>
                        <a:pt x="0" y="0"/>
                      </a:lnTo>
                      <a:lnTo>
                        <a:pt x="6472" y="0"/>
                      </a:lnTo>
                      <a:close/>
                    </a:path>
                  </a:pathLst>
                </a:custGeom>
                <a:solidFill>
                  <a:srgbClr val="FFFFFF"/>
                </a:solidFill>
                <a:ln w="5879" cap="flat">
                  <a:noFill/>
                  <a:prstDash val="solid"/>
                  <a:miter/>
                </a:ln>
              </p:spPr>
              <p:txBody>
                <a:bodyPr rtlCol="0" anchor="ctr"/>
                <a:lstStyle/>
                <a:p>
                  <a:endParaRPr lang="en-US"/>
                </a:p>
              </p:txBody>
            </p:sp>
            <p:sp>
              <p:nvSpPr>
                <p:cNvPr id="647" name="Graphic 4">
                  <a:extLst>
                    <a:ext uri="{FF2B5EF4-FFF2-40B4-BE49-F238E27FC236}">
                      <a16:creationId xmlns:a16="http://schemas.microsoft.com/office/drawing/2014/main" id="{9786C40B-5CC8-4218-8EAB-E2939530BEAE}"/>
                    </a:ext>
                  </a:extLst>
                </p:cNvPr>
                <p:cNvSpPr/>
                <p:nvPr/>
              </p:nvSpPr>
              <p:spPr>
                <a:xfrm>
                  <a:off x="4504874" y="3584259"/>
                  <a:ext cx="6471" cy="45299"/>
                </a:xfrm>
                <a:custGeom>
                  <a:avLst/>
                  <a:gdLst>
                    <a:gd name="connsiteX0" fmla="*/ 6472 w 6471"/>
                    <a:gd name="connsiteY0" fmla="*/ 45300 h 45299"/>
                    <a:gd name="connsiteX1" fmla="*/ 0 w 6471"/>
                    <a:gd name="connsiteY1" fmla="*/ 45300 h 45299"/>
                    <a:gd name="connsiteX2" fmla="*/ 0 w 6471"/>
                    <a:gd name="connsiteY2" fmla="*/ 0 h 45299"/>
                    <a:gd name="connsiteX3" fmla="*/ 6472 w 6471"/>
                    <a:gd name="connsiteY3" fmla="*/ 0 h 45299"/>
                  </a:gdLst>
                  <a:ahLst/>
                  <a:cxnLst>
                    <a:cxn ang="0">
                      <a:pos x="connsiteX0" y="connsiteY0"/>
                    </a:cxn>
                    <a:cxn ang="0">
                      <a:pos x="connsiteX1" y="connsiteY1"/>
                    </a:cxn>
                    <a:cxn ang="0">
                      <a:pos x="connsiteX2" y="connsiteY2"/>
                    </a:cxn>
                    <a:cxn ang="0">
                      <a:pos x="connsiteX3" y="connsiteY3"/>
                    </a:cxn>
                  </a:cxnLst>
                  <a:rect l="l" t="t" r="r" b="b"/>
                  <a:pathLst>
                    <a:path w="6471" h="45299">
                      <a:moveTo>
                        <a:pt x="6472" y="45300"/>
                      </a:moveTo>
                      <a:lnTo>
                        <a:pt x="0" y="45300"/>
                      </a:lnTo>
                      <a:lnTo>
                        <a:pt x="0" y="0"/>
                      </a:lnTo>
                      <a:lnTo>
                        <a:pt x="6472" y="0"/>
                      </a:lnTo>
                      <a:close/>
                    </a:path>
                  </a:pathLst>
                </a:custGeom>
                <a:solidFill>
                  <a:srgbClr val="FFFFFF"/>
                </a:solidFill>
                <a:ln w="5879" cap="flat">
                  <a:noFill/>
                  <a:prstDash val="solid"/>
                  <a:miter/>
                </a:ln>
              </p:spPr>
              <p:txBody>
                <a:bodyPr rtlCol="0" anchor="ctr"/>
                <a:lstStyle/>
                <a:p>
                  <a:endParaRPr lang="en-US"/>
                </a:p>
              </p:txBody>
            </p:sp>
            <p:sp>
              <p:nvSpPr>
                <p:cNvPr id="648" name="Graphic 4">
                  <a:extLst>
                    <a:ext uri="{FF2B5EF4-FFF2-40B4-BE49-F238E27FC236}">
                      <a16:creationId xmlns:a16="http://schemas.microsoft.com/office/drawing/2014/main" id="{5E9D5E42-79E1-4EB3-915C-DB320717E5E9}"/>
                    </a:ext>
                  </a:extLst>
                </p:cNvPr>
                <p:cNvSpPr/>
                <p:nvPr/>
              </p:nvSpPr>
              <p:spPr>
                <a:xfrm>
                  <a:off x="4516640" y="3583671"/>
                  <a:ext cx="6471" cy="45299"/>
                </a:xfrm>
                <a:custGeom>
                  <a:avLst/>
                  <a:gdLst>
                    <a:gd name="connsiteX0" fmla="*/ 6472 w 6471"/>
                    <a:gd name="connsiteY0" fmla="*/ 45300 h 45299"/>
                    <a:gd name="connsiteX1" fmla="*/ 0 w 6471"/>
                    <a:gd name="connsiteY1" fmla="*/ 45300 h 45299"/>
                    <a:gd name="connsiteX2" fmla="*/ 0 w 6471"/>
                    <a:gd name="connsiteY2" fmla="*/ 588 h 45299"/>
                    <a:gd name="connsiteX3" fmla="*/ 6472 w 6471"/>
                    <a:gd name="connsiteY3" fmla="*/ 0 h 45299"/>
                  </a:gdLst>
                  <a:ahLst/>
                  <a:cxnLst>
                    <a:cxn ang="0">
                      <a:pos x="connsiteX0" y="connsiteY0"/>
                    </a:cxn>
                    <a:cxn ang="0">
                      <a:pos x="connsiteX1" y="connsiteY1"/>
                    </a:cxn>
                    <a:cxn ang="0">
                      <a:pos x="connsiteX2" y="connsiteY2"/>
                    </a:cxn>
                    <a:cxn ang="0">
                      <a:pos x="connsiteX3" y="connsiteY3"/>
                    </a:cxn>
                  </a:cxnLst>
                  <a:rect l="l" t="t" r="r" b="b"/>
                  <a:pathLst>
                    <a:path w="6471" h="45299">
                      <a:moveTo>
                        <a:pt x="6472" y="45300"/>
                      </a:moveTo>
                      <a:lnTo>
                        <a:pt x="0" y="45300"/>
                      </a:lnTo>
                      <a:lnTo>
                        <a:pt x="0" y="588"/>
                      </a:lnTo>
                      <a:lnTo>
                        <a:pt x="6472" y="0"/>
                      </a:lnTo>
                      <a:close/>
                    </a:path>
                  </a:pathLst>
                </a:custGeom>
                <a:solidFill>
                  <a:srgbClr val="FFFFFF"/>
                </a:solidFill>
                <a:ln w="5879" cap="flat">
                  <a:noFill/>
                  <a:prstDash val="solid"/>
                  <a:miter/>
                </a:ln>
              </p:spPr>
              <p:txBody>
                <a:bodyPr rtlCol="0" anchor="ctr"/>
                <a:lstStyle/>
                <a:p>
                  <a:endParaRPr lang="en-US"/>
                </a:p>
              </p:txBody>
            </p:sp>
            <p:sp>
              <p:nvSpPr>
                <p:cNvPr id="649" name="Graphic 4">
                  <a:extLst>
                    <a:ext uri="{FF2B5EF4-FFF2-40B4-BE49-F238E27FC236}">
                      <a16:creationId xmlns:a16="http://schemas.microsoft.com/office/drawing/2014/main" id="{29B2CF9B-4082-48A1-81EC-BD41593D767F}"/>
                    </a:ext>
                  </a:extLst>
                </p:cNvPr>
                <p:cNvSpPr/>
                <p:nvPr/>
              </p:nvSpPr>
              <p:spPr>
                <a:xfrm>
                  <a:off x="4528407" y="3583083"/>
                  <a:ext cx="6471" cy="45299"/>
                </a:xfrm>
                <a:custGeom>
                  <a:avLst/>
                  <a:gdLst>
                    <a:gd name="connsiteX0" fmla="*/ 6472 w 6471"/>
                    <a:gd name="connsiteY0" fmla="*/ 45300 h 45299"/>
                    <a:gd name="connsiteX1" fmla="*/ 0 w 6471"/>
                    <a:gd name="connsiteY1" fmla="*/ 45300 h 45299"/>
                    <a:gd name="connsiteX2" fmla="*/ 0 w 6471"/>
                    <a:gd name="connsiteY2" fmla="*/ 588 h 45299"/>
                    <a:gd name="connsiteX3" fmla="*/ 6472 w 6471"/>
                    <a:gd name="connsiteY3" fmla="*/ 0 h 45299"/>
                  </a:gdLst>
                  <a:ahLst/>
                  <a:cxnLst>
                    <a:cxn ang="0">
                      <a:pos x="connsiteX0" y="connsiteY0"/>
                    </a:cxn>
                    <a:cxn ang="0">
                      <a:pos x="connsiteX1" y="connsiteY1"/>
                    </a:cxn>
                    <a:cxn ang="0">
                      <a:pos x="connsiteX2" y="connsiteY2"/>
                    </a:cxn>
                    <a:cxn ang="0">
                      <a:pos x="connsiteX3" y="connsiteY3"/>
                    </a:cxn>
                  </a:cxnLst>
                  <a:rect l="l" t="t" r="r" b="b"/>
                  <a:pathLst>
                    <a:path w="6471" h="45299">
                      <a:moveTo>
                        <a:pt x="6472" y="45300"/>
                      </a:moveTo>
                      <a:lnTo>
                        <a:pt x="0" y="45300"/>
                      </a:lnTo>
                      <a:lnTo>
                        <a:pt x="0" y="588"/>
                      </a:lnTo>
                      <a:lnTo>
                        <a:pt x="6472" y="0"/>
                      </a:lnTo>
                      <a:close/>
                    </a:path>
                  </a:pathLst>
                </a:custGeom>
                <a:solidFill>
                  <a:srgbClr val="FFFFFF"/>
                </a:solidFill>
                <a:ln w="5879" cap="flat">
                  <a:noFill/>
                  <a:prstDash val="solid"/>
                  <a:miter/>
                </a:ln>
              </p:spPr>
              <p:txBody>
                <a:bodyPr rtlCol="0" anchor="ctr"/>
                <a:lstStyle/>
                <a:p>
                  <a:endParaRPr lang="en-US"/>
                </a:p>
              </p:txBody>
            </p:sp>
            <p:sp>
              <p:nvSpPr>
                <p:cNvPr id="650" name="Graphic 4">
                  <a:extLst>
                    <a:ext uri="{FF2B5EF4-FFF2-40B4-BE49-F238E27FC236}">
                      <a16:creationId xmlns:a16="http://schemas.microsoft.com/office/drawing/2014/main" id="{5951CDD5-87B1-4878-AC08-1D58ABFBBE48}"/>
                    </a:ext>
                  </a:extLst>
                </p:cNvPr>
                <p:cNvSpPr/>
                <p:nvPr/>
              </p:nvSpPr>
              <p:spPr>
                <a:xfrm>
                  <a:off x="4539585" y="3583083"/>
                  <a:ext cx="7059" cy="44711"/>
                </a:xfrm>
                <a:custGeom>
                  <a:avLst/>
                  <a:gdLst>
                    <a:gd name="connsiteX0" fmla="*/ 7060 w 7059"/>
                    <a:gd name="connsiteY0" fmla="*/ 44711 h 44711"/>
                    <a:gd name="connsiteX1" fmla="*/ 0 w 7059"/>
                    <a:gd name="connsiteY1" fmla="*/ 44711 h 44711"/>
                    <a:gd name="connsiteX2" fmla="*/ 0 w 7059"/>
                    <a:gd name="connsiteY2" fmla="*/ 0 h 44711"/>
                    <a:gd name="connsiteX3" fmla="*/ 7060 w 7059"/>
                    <a:gd name="connsiteY3" fmla="*/ 0 h 44711"/>
                  </a:gdLst>
                  <a:ahLst/>
                  <a:cxnLst>
                    <a:cxn ang="0">
                      <a:pos x="connsiteX0" y="connsiteY0"/>
                    </a:cxn>
                    <a:cxn ang="0">
                      <a:pos x="connsiteX1" y="connsiteY1"/>
                    </a:cxn>
                    <a:cxn ang="0">
                      <a:pos x="connsiteX2" y="connsiteY2"/>
                    </a:cxn>
                    <a:cxn ang="0">
                      <a:pos x="connsiteX3" y="connsiteY3"/>
                    </a:cxn>
                  </a:cxnLst>
                  <a:rect l="l" t="t" r="r" b="b"/>
                  <a:pathLst>
                    <a:path w="7059" h="44711">
                      <a:moveTo>
                        <a:pt x="7060" y="44711"/>
                      </a:moveTo>
                      <a:lnTo>
                        <a:pt x="0" y="44711"/>
                      </a:lnTo>
                      <a:lnTo>
                        <a:pt x="0" y="0"/>
                      </a:lnTo>
                      <a:lnTo>
                        <a:pt x="7060" y="0"/>
                      </a:lnTo>
                      <a:close/>
                    </a:path>
                  </a:pathLst>
                </a:custGeom>
                <a:solidFill>
                  <a:srgbClr val="FFFFFF"/>
                </a:solidFill>
                <a:ln w="5879" cap="flat">
                  <a:noFill/>
                  <a:prstDash val="solid"/>
                  <a:miter/>
                </a:ln>
              </p:spPr>
              <p:txBody>
                <a:bodyPr rtlCol="0" anchor="ctr"/>
                <a:lstStyle/>
                <a:p>
                  <a:endParaRPr lang="en-US"/>
                </a:p>
              </p:txBody>
            </p:sp>
            <p:sp>
              <p:nvSpPr>
                <p:cNvPr id="651" name="Graphic 4">
                  <a:extLst>
                    <a:ext uri="{FF2B5EF4-FFF2-40B4-BE49-F238E27FC236}">
                      <a16:creationId xmlns:a16="http://schemas.microsoft.com/office/drawing/2014/main" id="{9C67C7CF-D70A-4B94-A5B1-3C088552B1D3}"/>
                    </a:ext>
                  </a:extLst>
                </p:cNvPr>
                <p:cNvSpPr/>
                <p:nvPr/>
              </p:nvSpPr>
              <p:spPr>
                <a:xfrm>
                  <a:off x="4551351" y="3582494"/>
                  <a:ext cx="6471" cy="44711"/>
                </a:xfrm>
                <a:custGeom>
                  <a:avLst/>
                  <a:gdLst>
                    <a:gd name="connsiteX0" fmla="*/ 6471 w 6471"/>
                    <a:gd name="connsiteY0" fmla="*/ 44711 h 44711"/>
                    <a:gd name="connsiteX1" fmla="*/ 0 w 6471"/>
                    <a:gd name="connsiteY1" fmla="*/ 44711 h 44711"/>
                    <a:gd name="connsiteX2" fmla="*/ 0 w 6471"/>
                    <a:gd name="connsiteY2" fmla="*/ 0 h 44711"/>
                    <a:gd name="connsiteX3" fmla="*/ 6471 w 6471"/>
                    <a:gd name="connsiteY3" fmla="*/ 0 h 44711"/>
                  </a:gdLst>
                  <a:ahLst/>
                  <a:cxnLst>
                    <a:cxn ang="0">
                      <a:pos x="connsiteX0" y="connsiteY0"/>
                    </a:cxn>
                    <a:cxn ang="0">
                      <a:pos x="connsiteX1" y="connsiteY1"/>
                    </a:cxn>
                    <a:cxn ang="0">
                      <a:pos x="connsiteX2" y="connsiteY2"/>
                    </a:cxn>
                    <a:cxn ang="0">
                      <a:pos x="connsiteX3" y="connsiteY3"/>
                    </a:cxn>
                  </a:cxnLst>
                  <a:rect l="l" t="t" r="r" b="b"/>
                  <a:pathLst>
                    <a:path w="6471" h="44711">
                      <a:moveTo>
                        <a:pt x="6471" y="44711"/>
                      </a:moveTo>
                      <a:lnTo>
                        <a:pt x="0" y="44711"/>
                      </a:lnTo>
                      <a:lnTo>
                        <a:pt x="0" y="0"/>
                      </a:lnTo>
                      <a:lnTo>
                        <a:pt x="6471" y="0"/>
                      </a:lnTo>
                      <a:close/>
                    </a:path>
                  </a:pathLst>
                </a:custGeom>
                <a:solidFill>
                  <a:srgbClr val="FFFFFF"/>
                </a:solidFill>
                <a:ln w="5879" cap="flat">
                  <a:noFill/>
                  <a:prstDash val="solid"/>
                  <a:miter/>
                </a:ln>
              </p:spPr>
              <p:txBody>
                <a:bodyPr rtlCol="0" anchor="ctr"/>
                <a:lstStyle/>
                <a:p>
                  <a:endParaRPr lang="en-US"/>
                </a:p>
              </p:txBody>
            </p:sp>
            <p:sp>
              <p:nvSpPr>
                <p:cNvPr id="652" name="Graphic 4">
                  <a:extLst>
                    <a:ext uri="{FF2B5EF4-FFF2-40B4-BE49-F238E27FC236}">
                      <a16:creationId xmlns:a16="http://schemas.microsoft.com/office/drawing/2014/main" id="{C6779E63-7F13-459E-82CD-15B3241396AD}"/>
                    </a:ext>
                  </a:extLst>
                </p:cNvPr>
                <p:cNvSpPr/>
                <p:nvPr/>
              </p:nvSpPr>
              <p:spPr>
                <a:xfrm>
                  <a:off x="4563117" y="3581906"/>
                  <a:ext cx="6471" cy="44711"/>
                </a:xfrm>
                <a:custGeom>
                  <a:avLst/>
                  <a:gdLst>
                    <a:gd name="connsiteX0" fmla="*/ 6471 w 6471"/>
                    <a:gd name="connsiteY0" fmla="*/ 44711 h 44711"/>
                    <a:gd name="connsiteX1" fmla="*/ 0 w 6471"/>
                    <a:gd name="connsiteY1" fmla="*/ 44711 h 44711"/>
                    <a:gd name="connsiteX2" fmla="*/ 0 w 6471"/>
                    <a:gd name="connsiteY2" fmla="*/ 0 h 44711"/>
                    <a:gd name="connsiteX3" fmla="*/ 6471 w 6471"/>
                    <a:gd name="connsiteY3" fmla="*/ 0 h 44711"/>
                  </a:gdLst>
                  <a:ahLst/>
                  <a:cxnLst>
                    <a:cxn ang="0">
                      <a:pos x="connsiteX0" y="connsiteY0"/>
                    </a:cxn>
                    <a:cxn ang="0">
                      <a:pos x="connsiteX1" y="connsiteY1"/>
                    </a:cxn>
                    <a:cxn ang="0">
                      <a:pos x="connsiteX2" y="connsiteY2"/>
                    </a:cxn>
                    <a:cxn ang="0">
                      <a:pos x="connsiteX3" y="connsiteY3"/>
                    </a:cxn>
                  </a:cxnLst>
                  <a:rect l="l" t="t" r="r" b="b"/>
                  <a:pathLst>
                    <a:path w="6471" h="44711">
                      <a:moveTo>
                        <a:pt x="6471" y="44711"/>
                      </a:moveTo>
                      <a:lnTo>
                        <a:pt x="0" y="44711"/>
                      </a:lnTo>
                      <a:lnTo>
                        <a:pt x="0" y="0"/>
                      </a:lnTo>
                      <a:lnTo>
                        <a:pt x="6471" y="0"/>
                      </a:lnTo>
                      <a:close/>
                    </a:path>
                  </a:pathLst>
                </a:custGeom>
                <a:solidFill>
                  <a:srgbClr val="FFFFFF"/>
                </a:solidFill>
                <a:ln w="5879" cap="flat">
                  <a:noFill/>
                  <a:prstDash val="solid"/>
                  <a:miter/>
                </a:ln>
              </p:spPr>
              <p:txBody>
                <a:bodyPr rtlCol="0" anchor="ctr"/>
                <a:lstStyle/>
                <a:p>
                  <a:endParaRPr lang="en-US"/>
                </a:p>
              </p:txBody>
            </p:sp>
          </p:grpSp>
          <p:grpSp>
            <p:nvGrpSpPr>
              <p:cNvPr id="653" name="Graphic 4">
                <a:extLst>
                  <a:ext uri="{FF2B5EF4-FFF2-40B4-BE49-F238E27FC236}">
                    <a16:creationId xmlns:a16="http://schemas.microsoft.com/office/drawing/2014/main" id="{D6B583D7-4764-48D9-9343-36C444AFDB74}"/>
                  </a:ext>
                </a:extLst>
              </p:cNvPr>
              <p:cNvGrpSpPr/>
              <p:nvPr/>
            </p:nvGrpSpPr>
            <p:grpSpPr>
              <a:xfrm>
                <a:off x="4374270" y="3586024"/>
                <a:ext cx="195317" cy="50006"/>
                <a:chOff x="4374270" y="3586024"/>
                <a:chExt cx="195317" cy="50006"/>
              </a:xfrm>
              <a:solidFill>
                <a:srgbClr val="FF9085"/>
              </a:solidFill>
            </p:grpSpPr>
            <p:sp>
              <p:nvSpPr>
                <p:cNvPr id="654" name="Graphic 4">
                  <a:extLst>
                    <a:ext uri="{FF2B5EF4-FFF2-40B4-BE49-F238E27FC236}">
                      <a16:creationId xmlns:a16="http://schemas.microsoft.com/office/drawing/2014/main" id="{E7F9A53A-D736-4570-A07C-6C60670EDDCC}"/>
                    </a:ext>
                  </a:extLst>
                </p:cNvPr>
                <p:cNvSpPr/>
                <p:nvPr/>
              </p:nvSpPr>
              <p:spPr>
                <a:xfrm>
                  <a:off x="4374270" y="3596614"/>
                  <a:ext cx="6471" cy="39416"/>
                </a:xfrm>
                <a:custGeom>
                  <a:avLst/>
                  <a:gdLst>
                    <a:gd name="connsiteX0" fmla="*/ 6472 w 6471"/>
                    <a:gd name="connsiteY0" fmla="*/ 38828 h 39416"/>
                    <a:gd name="connsiteX1" fmla="*/ 0 w 6471"/>
                    <a:gd name="connsiteY1" fmla="*/ 39417 h 39416"/>
                    <a:gd name="connsiteX2" fmla="*/ 0 w 6471"/>
                    <a:gd name="connsiteY2" fmla="*/ 0 h 39416"/>
                    <a:gd name="connsiteX3" fmla="*/ 6472 w 6471"/>
                    <a:gd name="connsiteY3" fmla="*/ 0 h 39416"/>
                  </a:gdLst>
                  <a:ahLst/>
                  <a:cxnLst>
                    <a:cxn ang="0">
                      <a:pos x="connsiteX0" y="connsiteY0"/>
                    </a:cxn>
                    <a:cxn ang="0">
                      <a:pos x="connsiteX1" y="connsiteY1"/>
                    </a:cxn>
                    <a:cxn ang="0">
                      <a:pos x="connsiteX2" y="connsiteY2"/>
                    </a:cxn>
                    <a:cxn ang="0">
                      <a:pos x="connsiteX3" y="connsiteY3"/>
                    </a:cxn>
                  </a:cxnLst>
                  <a:rect l="l" t="t" r="r" b="b"/>
                  <a:pathLst>
                    <a:path w="6471" h="39416">
                      <a:moveTo>
                        <a:pt x="6472" y="38828"/>
                      </a:moveTo>
                      <a:lnTo>
                        <a:pt x="0" y="39417"/>
                      </a:lnTo>
                      <a:lnTo>
                        <a:pt x="0" y="0"/>
                      </a:lnTo>
                      <a:lnTo>
                        <a:pt x="6472" y="0"/>
                      </a:lnTo>
                      <a:close/>
                    </a:path>
                  </a:pathLst>
                </a:custGeom>
                <a:solidFill>
                  <a:srgbClr val="FF9085"/>
                </a:solidFill>
                <a:ln w="5879" cap="flat">
                  <a:noFill/>
                  <a:prstDash val="solid"/>
                  <a:miter/>
                </a:ln>
              </p:spPr>
              <p:txBody>
                <a:bodyPr rtlCol="0" anchor="ctr"/>
                <a:lstStyle/>
                <a:p>
                  <a:endParaRPr lang="en-US"/>
                </a:p>
              </p:txBody>
            </p:sp>
            <p:sp>
              <p:nvSpPr>
                <p:cNvPr id="655" name="Graphic 4">
                  <a:extLst>
                    <a:ext uri="{FF2B5EF4-FFF2-40B4-BE49-F238E27FC236}">
                      <a16:creationId xmlns:a16="http://schemas.microsoft.com/office/drawing/2014/main" id="{473D77FC-B604-45B1-B328-7A253BDF534C}"/>
                    </a:ext>
                  </a:extLst>
                </p:cNvPr>
                <p:cNvSpPr/>
                <p:nvPr/>
              </p:nvSpPr>
              <p:spPr>
                <a:xfrm>
                  <a:off x="4386036" y="3630147"/>
                  <a:ext cx="7059" cy="5294"/>
                </a:xfrm>
                <a:custGeom>
                  <a:avLst/>
                  <a:gdLst>
                    <a:gd name="connsiteX0" fmla="*/ 7060 w 7059"/>
                    <a:gd name="connsiteY0" fmla="*/ 4706 h 5294"/>
                    <a:gd name="connsiteX1" fmla="*/ 0 w 7059"/>
                    <a:gd name="connsiteY1" fmla="*/ 5295 h 5294"/>
                    <a:gd name="connsiteX2" fmla="*/ 0 w 7059"/>
                    <a:gd name="connsiteY2" fmla="*/ 588 h 5294"/>
                    <a:gd name="connsiteX3" fmla="*/ 7060 w 7059"/>
                    <a:gd name="connsiteY3" fmla="*/ 0 h 5294"/>
                  </a:gdLst>
                  <a:ahLst/>
                  <a:cxnLst>
                    <a:cxn ang="0">
                      <a:pos x="connsiteX0" y="connsiteY0"/>
                    </a:cxn>
                    <a:cxn ang="0">
                      <a:pos x="connsiteX1" y="connsiteY1"/>
                    </a:cxn>
                    <a:cxn ang="0">
                      <a:pos x="connsiteX2" y="connsiteY2"/>
                    </a:cxn>
                    <a:cxn ang="0">
                      <a:pos x="connsiteX3" y="connsiteY3"/>
                    </a:cxn>
                  </a:cxnLst>
                  <a:rect l="l" t="t" r="r" b="b"/>
                  <a:pathLst>
                    <a:path w="7059" h="5294">
                      <a:moveTo>
                        <a:pt x="7060" y="4706"/>
                      </a:moveTo>
                      <a:lnTo>
                        <a:pt x="0" y="5295"/>
                      </a:lnTo>
                      <a:lnTo>
                        <a:pt x="0" y="588"/>
                      </a:lnTo>
                      <a:lnTo>
                        <a:pt x="7060" y="0"/>
                      </a:lnTo>
                      <a:close/>
                    </a:path>
                  </a:pathLst>
                </a:custGeom>
                <a:solidFill>
                  <a:srgbClr val="FF9085"/>
                </a:solidFill>
                <a:ln w="5879" cap="flat">
                  <a:noFill/>
                  <a:prstDash val="solid"/>
                  <a:miter/>
                </a:ln>
              </p:spPr>
              <p:txBody>
                <a:bodyPr rtlCol="0" anchor="ctr"/>
                <a:lstStyle/>
                <a:p>
                  <a:endParaRPr lang="en-US"/>
                </a:p>
              </p:txBody>
            </p:sp>
            <p:sp>
              <p:nvSpPr>
                <p:cNvPr id="656" name="Graphic 4">
                  <a:extLst>
                    <a:ext uri="{FF2B5EF4-FFF2-40B4-BE49-F238E27FC236}">
                      <a16:creationId xmlns:a16="http://schemas.microsoft.com/office/drawing/2014/main" id="{267D34FD-A7A1-40F8-9022-E1F05DE9513D}"/>
                    </a:ext>
                  </a:extLst>
                </p:cNvPr>
                <p:cNvSpPr/>
                <p:nvPr/>
              </p:nvSpPr>
              <p:spPr>
                <a:xfrm>
                  <a:off x="4398391" y="3607792"/>
                  <a:ext cx="6471" cy="27061"/>
                </a:xfrm>
                <a:custGeom>
                  <a:avLst/>
                  <a:gdLst>
                    <a:gd name="connsiteX0" fmla="*/ 6471 w 6471"/>
                    <a:gd name="connsiteY0" fmla="*/ 26474 h 27061"/>
                    <a:gd name="connsiteX1" fmla="*/ 0 w 6471"/>
                    <a:gd name="connsiteY1" fmla="*/ 27062 h 27061"/>
                    <a:gd name="connsiteX2" fmla="*/ 0 w 6471"/>
                    <a:gd name="connsiteY2" fmla="*/ 588 h 27061"/>
                    <a:gd name="connsiteX3" fmla="*/ 6471 w 6471"/>
                    <a:gd name="connsiteY3" fmla="*/ 0 h 27061"/>
                  </a:gdLst>
                  <a:ahLst/>
                  <a:cxnLst>
                    <a:cxn ang="0">
                      <a:pos x="connsiteX0" y="connsiteY0"/>
                    </a:cxn>
                    <a:cxn ang="0">
                      <a:pos x="connsiteX1" y="connsiteY1"/>
                    </a:cxn>
                    <a:cxn ang="0">
                      <a:pos x="connsiteX2" y="connsiteY2"/>
                    </a:cxn>
                    <a:cxn ang="0">
                      <a:pos x="connsiteX3" y="connsiteY3"/>
                    </a:cxn>
                  </a:cxnLst>
                  <a:rect l="l" t="t" r="r" b="b"/>
                  <a:pathLst>
                    <a:path w="6471" h="27061">
                      <a:moveTo>
                        <a:pt x="6471" y="26474"/>
                      </a:moveTo>
                      <a:lnTo>
                        <a:pt x="0" y="27062"/>
                      </a:lnTo>
                      <a:lnTo>
                        <a:pt x="0" y="588"/>
                      </a:lnTo>
                      <a:lnTo>
                        <a:pt x="6471" y="0"/>
                      </a:lnTo>
                      <a:close/>
                    </a:path>
                  </a:pathLst>
                </a:custGeom>
                <a:solidFill>
                  <a:srgbClr val="FF9085"/>
                </a:solidFill>
                <a:ln w="5879" cap="flat">
                  <a:noFill/>
                  <a:prstDash val="solid"/>
                  <a:miter/>
                </a:ln>
              </p:spPr>
              <p:txBody>
                <a:bodyPr rtlCol="0" anchor="ctr"/>
                <a:lstStyle/>
                <a:p>
                  <a:endParaRPr lang="en-US"/>
                </a:p>
              </p:txBody>
            </p:sp>
            <p:sp>
              <p:nvSpPr>
                <p:cNvPr id="657" name="Graphic 4">
                  <a:extLst>
                    <a:ext uri="{FF2B5EF4-FFF2-40B4-BE49-F238E27FC236}">
                      <a16:creationId xmlns:a16="http://schemas.microsoft.com/office/drawing/2014/main" id="{31581754-A647-43D5-862B-765E217C60A6}"/>
                    </a:ext>
                  </a:extLst>
                </p:cNvPr>
                <p:cNvSpPr/>
                <p:nvPr/>
              </p:nvSpPr>
              <p:spPr>
                <a:xfrm>
                  <a:off x="4410157" y="3622499"/>
                  <a:ext cx="7059" cy="11766"/>
                </a:xfrm>
                <a:custGeom>
                  <a:avLst/>
                  <a:gdLst>
                    <a:gd name="connsiteX0" fmla="*/ 7060 w 7059"/>
                    <a:gd name="connsiteY0" fmla="*/ 11178 h 11766"/>
                    <a:gd name="connsiteX1" fmla="*/ 0 w 7059"/>
                    <a:gd name="connsiteY1" fmla="*/ 11766 h 11766"/>
                    <a:gd name="connsiteX2" fmla="*/ 0 w 7059"/>
                    <a:gd name="connsiteY2" fmla="*/ 0 h 11766"/>
                    <a:gd name="connsiteX3" fmla="*/ 7060 w 7059"/>
                    <a:gd name="connsiteY3" fmla="*/ 0 h 11766"/>
                  </a:gdLst>
                  <a:ahLst/>
                  <a:cxnLst>
                    <a:cxn ang="0">
                      <a:pos x="connsiteX0" y="connsiteY0"/>
                    </a:cxn>
                    <a:cxn ang="0">
                      <a:pos x="connsiteX1" y="connsiteY1"/>
                    </a:cxn>
                    <a:cxn ang="0">
                      <a:pos x="connsiteX2" y="connsiteY2"/>
                    </a:cxn>
                    <a:cxn ang="0">
                      <a:pos x="connsiteX3" y="connsiteY3"/>
                    </a:cxn>
                  </a:cxnLst>
                  <a:rect l="l" t="t" r="r" b="b"/>
                  <a:pathLst>
                    <a:path w="7059" h="11766">
                      <a:moveTo>
                        <a:pt x="7060" y="11178"/>
                      </a:moveTo>
                      <a:lnTo>
                        <a:pt x="0" y="11766"/>
                      </a:lnTo>
                      <a:lnTo>
                        <a:pt x="0" y="0"/>
                      </a:lnTo>
                      <a:lnTo>
                        <a:pt x="7060" y="0"/>
                      </a:lnTo>
                      <a:close/>
                    </a:path>
                  </a:pathLst>
                </a:custGeom>
                <a:solidFill>
                  <a:srgbClr val="FF9085"/>
                </a:solidFill>
                <a:ln w="5879" cap="flat">
                  <a:noFill/>
                  <a:prstDash val="solid"/>
                  <a:miter/>
                </a:ln>
              </p:spPr>
              <p:txBody>
                <a:bodyPr rtlCol="0" anchor="ctr"/>
                <a:lstStyle/>
                <a:p>
                  <a:endParaRPr lang="en-US"/>
                </a:p>
              </p:txBody>
            </p:sp>
            <p:sp>
              <p:nvSpPr>
                <p:cNvPr id="658" name="Graphic 4">
                  <a:extLst>
                    <a:ext uri="{FF2B5EF4-FFF2-40B4-BE49-F238E27FC236}">
                      <a16:creationId xmlns:a16="http://schemas.microsoft.com/office/drawing/2014/main" id="{6F676730-8943-4E05-8A0E-1CE96DA617C9}"/>
                    </a:ext>
                  </a:extLst>
                </p:cNvPr>
                <p:cNvSpPr/>
                <p:nvPr/>
              </p:nvSpPr>
              <p:spPr>
                <a:xfrm>
                  <a:off x="4421923" y="3603673"/>
                  <a:ext cx="7059" cy="30003"/>
                </a:xfrm>
                <a:custGeom>
                  <a:avLst/>
                  <a:gdLst>
                    <a:gd name="connsiteX0" fmla="*/ 7060 w 7059"/>
                    <a:gd name="connsiteY0" fmla="*/ 29415 h 30003"/>
                    <a:gd name="connsiteX1" fmla="*/ 0 w 7059"/>
                    <a:gd name="connsiteY1" fmla="*/ 30004 h 30003"/>
                    <a:gd name="connsiteX2" fmla="*/ 0 w 7059"/>
                    <a:gd name="connsiteY2" fmla="*/ 588 h 30003"/>
                    <a:gd name="connsiteX3" fmla="*/ 7060 w 7059"/>
                    <a:gd name="connsiteY3" fmla="*/ 0 h 30003"/>
                  </a:gdLst>
                  <a:ahLst/>
                  <a:cxnLst>
                    <a:cxn ang="0">
                      <a:pos x="connsiteX0" y="connsiteY0"/>
                    </a:cxn>
                    <a:cxn ang="0">
                      <a:pos x="connsiteX1" y="connsiteY1"/>
                    </a:cxn>
                    <a:cxn ang="0">
                      <a:pos x="connsiteX2" y="connsiteY2"/>
                    </a:cxn>
                    <a:cxn ang="0">
                      <a:pos x="connsiteX3" y="connsiteY3"/>
                    </a:cxn>
                  </a:cxnLst>
                  <a:rect l="l" t="t" r="r" b="b"/>
                  <a:pathLst>
                    <a:path w="7059" h="30003">
                      <a:moveTo>
                        <a:pt x="7060" y="29415"/>
                      </a:moveTo>
                      <a:lnTo>
                        <a:pt x="0" y="30004"/>
                      </a:lnTo>
                      <a:lnTo>
                        <a:pt x="0" y="588"/>
                      </a:lnTo>
                      <a:lnTo>
                        <a:pt x="7060" y="0"/>
                      </a:lnTo>
                      <a:close/>
                    </a:path>
                  </a:pathLst>
                </a:custGeom>
                <a:solidFill>
                  <a:srgbClr val="FF9085"/>
                </a:solidFill>
                <a:ln w="5879" cap="flat">
                  <a:noFill/>
                  <a:prstDash val="solid"/>
                  <a:miter/>
                </a:ln>
              </p:spPr>
              <p:txBody>
                <a:bodyPr rtlCol="0" anchor="ctr"/>
                <a:lstStyle/>
                <a:p>
                  <a:endParaRPr lang="en-US"/>
                </a:p>
              </p:txBody>
            </p:sp>
            <p:sp>
              <p:nvSpPr>
                <p:cNvPr id="659" name="Graphic 4">
                  <a:extLst>
                    <a:ext uri="{FF2B5EF4-FFF2-40B4-BE49-F238E27FC236}">
                      <a16:creationId xmlns:a16="http://schemas.microsoft.com/office/drawing/2014/main" id="{D90E398D-92AC-40A6-8904-B906ADDD04BE}"/>
                    </a:ext>
                  </a:extLst>
                </p:cNvPr>
                <p:cNvSpPr/>
                <p:nvPr/>
              </p:nvSpPr>
              <p:spPr>
                <a:xfrm>
                  <a:off x="4434277" y="3612498"/>
                  <a:ext cx="6471" cy="20590"/>
                </a:xfrm>
                <a:custGeom>
                  <a:avLst/>
                  <a:gdLst>
                    <a:gd name="connsiteX0" fmla="*/ 6472 w 6471"/>
                    <a:gd name="connsiteY0" fmla="*/ 20002 h 20590"/>
                    <a:gd name="connsiteX1" fmla="*/ 0 w 6471"/>
                    <a:gd name="connsiteY1" fmla="*/ 20591 h 20590"/>
                    <a:gd name="connsiteX2" fmla="*/ 0 w 6471"/>
                    <a:gd name="connsiteY2" fmla="*/ 588 h 20590"/>
                    <a:gd name="connsiteX3" fmla="*/ 6472 w 6471"/>
                    <a:gd name="connsiteY3" fmla="*/ 0 h 20590"/>
                  </a:gdLst>
                  <a:ahLst/>
                  <a:cxnLst>
                    <a:cxn ang="0">
                      <a:pos x="connsiteX0" y="connsiteY0"/>
                    </a:cxn>
                    <a:cxn ang="0">
                      <a:pos x="connsiteX1" y="connsiteY1"/>
                    </a:cxn>
                    <a:cxn ang="0">
                      <a:pos x="connsiteX2" y="connsiteY2"/>
                    </a:cxn>
                    <a:cxn ang="0">
                      <a:pos x="connsiteX3" y="connsiteY3"/>
                    </a:cxn>
                  </a:cxnLst>
                  <a:rect l="l" t="t" r="r" b="b"/>
                  <a:pathLst>
                    <a:path w="6471" h="20590">
                      <a:moveTo>
                        <a:pt x="6472" y="20002"/>
                      </a:moveTo>
                      <a:lnTo>
                        <a:pt x="0" y="20591"/>
                      </a:lnTo>
                      <a:lnTo>
                        <a:pt x="0" y="588"/>
                      </a:lnTo>
                      <a:lnTo>
                        <a:pt x="6472" y="0"/>
                      </a:lnTo>
                      <a:close/>
                    </a:path>
                  </a:pathLst>
                </a:custGeom>
                <a:solidFill>
                  <a:srgbClr val="FF9085"/>
                </a:solidFill>
                <a:ln w="5879" cap="flat">
                  <a:noFill/>
                  <a:prstDash val="solid"/>
                  <a:miter/>
                </a:ln>
              </p:spPr>
              <p:txBody>
                <a:bodyPr rtlCol="0" anchor="ctr"/>
                <a:lstStyle/>
                <a:p>
                  <a:endParaRPr lang="en-US"/>
                </a:p>
              </p:txBody>
            </p:sp>
            <p:sp>
              <p:nvSpPr>
                <p:cNvPr id="660" name="Graphic 4">
                  <a:extLst>
                    <a:ext uri="{FF2B5EF4-FFF2-40B4-BE49-F238E27FC236}">
                      <a16:creationId xmlns:a16="http://schemas.microsoft.com/office/drawing/2014/main" id="{43CA2E4D-FC58-4119-9674-F425F710FC9F}"/>
                    </a:ext>
                  </a:extLst>
                </p:cNvPr>
                <p:cNvSpPr/>
                <p:nvPr/>
              </p:nvSpPr>
              <p:spPr>
                <a:xfrm>
                  <a:off x="4446044" y="3597202"/>
                  <a:ext cx="6471" cy="35298"/>
                </a:xfrm>
                <a:custGeom>
                  <a:avLst/>
                  <a:gdLst>
                    <a:gd name="connsiteX0" fmla="*/ 6472 w 6471"/>
                    <a:gd name="connsiteY0" fmla="*/ 34710 h 35298"/>
                    <a:gd name="connsiteX1" fmla="*/ 0 w 6471"/>
                    <a:gd name="connsiteY1" fmla="*/ 35298 h 35298"/>
                    <a:gd name="connsiteX2" fmla="*/ 0 w 6471"/>
                    <a:gd name="connsiteY2" fmla="*/ 0 h 35298"/>
                    <a:gd name="connsiteX3" fmla="*/ 6472 w 6471"/>
                    <a:gd name="connsiteY3" fmla="*/ 0 h 35298"/>
                  </a:gdLst>
                  <a:ahLst/>
                  <a:cxnLst>
                    <a:cxn ang="0">
                      <a:pos x="connsiteX0" y="connsiteY0"/>
                    </a:cxn>
                    <a:cxn ang="0">
                      <a:pos x="connsiteX1" y="connsiteY1"/>
                    </a:cxn>
                    <a:cxn ang="0">
                      <a:pos x="connsiteX2" y="connsiteY2"/>
                    </a:cxn>
                    <a:cxn ang="0">
                      <a:pos x="connsiteX3" y="connsiteY3"/>
                    </a:cxn>
                  </a:cxnLst>
                  <a:rect l="l" t="t" r="r" b="b"/>
                  <a:pathLst>
                    <a:path w="6471" h="35298">
                      <a:moveTo>
                        <a:pt x="6472" y="34710"/>
                      </a:moveTo>
                      <a:lnTo>
                        <a:pt x="0" y="35298"/>
                      </a:lnTo>
                      <a:lnTo>
                        <a:pt x="0" y="0"/>
                      </a:lnTo>
                      <a:lnTo>
                        <a:pt x="6472" y="0"/>
                      </a:lnTo>
                      <a:close/>
                    </a:path>
                  </a:pathLst>
                </a:custGeom>
                <a:solidFill>
                  <a:srgbClr val="FF9085"/>
                </a:solidFill>
                <a:ln w="5879" cap="flat">
                  <a:noFill/>
                  <a:prstDash val="solid"/>
                  <a:miter/>
                </a:ln>
              </p:spPr>
              <p:txBody>
                <a:bodyPr rtlCol="0" anchor="ctr"/>
                <a:lstStyle/>
                <a:p>
                  <a:endParaRPr lang="en-US"/>
                </a:p>
              </p:txBody>
            </p:sp>
            <p:sp>
              <p:nvSpPr>
                <p:cNvPr id="661" name="Graphic 4">
                  <a:extLst>
                    <a:ext uri="{FF2B5EF4-FFF2-40B4-BE49-F238E27FC236}">
                      <a16:creationId xmlns:a16="http://schemas.microsoft.com/office/drawing/2014/main" id="{490A27B1-2424-4E17-BC19-2339E034EFC0}"/>
                    </a:ext>
                  </a:extLst>
                </p:cNvPr>
                <p:cNvSpPr/>
                <p:nvPr/>
              </p:nvSpPr>
              <p:spPr>
                <a:xfrm>
                  <a:off x="4457810" y="3593084"/>
                  <a:ext cx="6471" cy="38828"/>
                </a:xfrm>
                <a:custGeom>
                  <a:avLst/>
                  <a:gdLst>
                    <a:gd name="connsiteX0" fmla="*/ 6472 w 6471"/>
                    <a:gd name="connsiteY0" fmla="*/ 38240 h 38828"/>
                    <a:gd name="connsiteX1" fmla="*/ 0 w 6471"/>
                    <a:gd name="connsiteY1" fmla="*/ 38828 h 38828"/>
                    <a:gd name="connsiteX2" fmla="*/ 0 w 6471"/>
                    <a:gd name="connsiteY2" fmla="*/ 0 h 38828"/>
                    <a:gd name="connsiteX3" fmla="*/ 6472 w 6471"/>
                    <a:gd name="connsiteY3" fmla="*/ 0 h 38828"/>
                  </a:gdLst>
                  <a:ahLst/>
                  <a:cxnLst>
                    <a:cxn ang="0">
                      <a:pos x="connsiteX0" y="connsiteY0"/>
                    </a:cxn>
                    <a:cxn ang="0">
                      <a:pos x="connsiteX1" y="connsiteY1"/>
                    </a:cxn>
                    <a:cxn ang="0">
                      <a:pos x="connsiteX2" y="connsiteY2"/>
                    </a:cxn>
                    <a:cxn ang="0">
                      <a:pos x="connsiteX3" y="connsiteY3"/>
                    </a:cxn>
                  </a:cxnLst>
                  <a:rect l="l" t="t" r="r" b="b"/>
                  <a:pathLst>
                    <a:path w="6471" h="38828">
                      <a:moveTo>
                        <a:pt x="6472" y="38240"/>
                      </a:moveTo>
                      <a:lnTo>
                        <a:pt x="0" y="38828"/>
                      </a:lnTo>
                      <a:lnTo>
                        <a:pt x="0" y="0"/>
                      </a:lnTo>
                      <a:lnTo>
                        <a:pt x="6472" y="0"/>
                      </a:lnTo>
                      <a:close/>
                    </a:path>
                  </a:pathLst>
                </a:custGeom>
                <a:solidFill>
                  <a:srgbClr val="FF9085"/>
                </a:solidFill>
                <a:ln w="5879" cap="flat">
                  <a:noFill/>
                  <a:prstDash val="solid"/>
                  <a:miter/>
                </a:ln>
              </p:spPr>
              <p:txBody>
                <a:bodyPr rtlCol="0" anchor="ctr"/>
                <a:lstStyle/>
                <a:p>
                  <a:endParaRPr lang="en-US"/>
                </a:p>
              </p:txBody>
            </p:sp>
            <p:sp>
              <p:nvSpPr>
                <p:cNvPr id="662" name="Graphic 4">
                  <a:extLst>
                    <a:ext uri="{FF2B5EF4-FFF2-40B4-BE49-F238E27FC236}">
                      <a16:creationId xmlns:a16="http://schemas.microsoft.com/office/drawing/2014/main" id="{106BCFE1-4EC2-4334-84EF-210124985E4C}"/>
                    </a:ext>
                  </a:extLst>
                </p:cNvPr>
                <p:cNvSpPr/>
                <p:nvPr/>
              </p:nvSpPr>
              <p:spPr>
                <a:xfrm>
                  <a:off x="4469576" y="3611910"/>
                  <a:ext cx="6471" cy="19414"/>
                </a:xfrm>
                <a:custGeom>
                  <a:avLst/>
                  <a:gdLst>
                    <a:gd name="connsiteX0" fmla="*/ 6472 w 6471"/>
                    <a:gd name="connsiteY0" fmla="*/ 18826 h 19414"/>
                    <a:gd name="connsiteX1" fmla="*/ 0 w 6471"/>
                    <a:gd name="connsiteY1" fmla="*/ 19414 h 19414"/>
                    <a:gd name="connsiteX2" fmla="*/ 0 w 6471"/>
                    <a:gd name="connsiteY2" fmla="*/ 0 h 19414"/>
                    <a:gd name="connsiteX3" fmla="*/ 6472 w 6471"/>
                    <a:gd name="connsiteY3" fmla="*/ 0 h 19414"/>
                  </a:gdLst>
                  <a:ahLst/>
                  <a:cxnLst>
                    <a:cxn ang="0">
                      <a:pos x="connsiteX0" y="connsiteY0"/>
                    </a:cxn>
                    <a:cxn ang="0">
                      <a:pos x="connsiteX1" y="connsiteY1"/>
                    </a:cxn>
                    <a:cxn ang="0">
                      <a:pos x="connsiteX2" y="connsiteY2"/>
                    </a:cxn>
                    <a:cxn ang="0">
                      <a:pos x="connsiteX3" y="connsiteY3"/>
                    </a:cxn>
                  </a:cxnLst>
                  <a:rect l="l" t="t" r="r" b="b"/>
                  <a:pathLst>
                    <a:path w="6471" h="19414">
                      <a:moveTo>
                        <a:pt x="6472" y="18826"/>
                      </a:moveTo>
                      <a:lnTo>
                        <a:pt x="0" y="19414"/>
                      </a:lnTo>
                      <a:lnTo>
                        <a:pt x="0" y="0"/>
                      </a:lnTo>
                      <a:lnTo>
                        <a:pt x="6472" y="0"/>
                      </a:lnTo>
                      <a:close/>
                    </a:path>
                  </a:pathLst>
                </a:custGeom>
                <a:solidFill>
                  <a:srgbClr val="FF9085"/>
                </a:solidFill>
                <a:ln w="5879" cap="flat">
                  <a:noFill/>
                  <a:prstDash val="solid"/>
                  <a:miter/>
                </a:ln>
              </p:spPr>
              <p:txBody>
                <a:bodyPr rtlCol="0" anchor="ctr"/>
                <a:lstStyle/>
                <a:p>
                  <a:endParaRPr lang="en-US"/>
                </a:p>
              </p:txBody>
            </p:sp>
            <p:sp>
              <p:nvSpPr>
                <p:cNvPr id="663" name="Graphic 4">
                  <a:extLst>
                    <a:ext uri="{FF2B5EF4-FFF2-40B4-BE49-F238E27FC236}">
                      <a16:creationId xmlns:a16="http://schemas.microsoft.com/office/drawing/2014/main" id="{1741FEA1-AFB3-4EF4-90CB-E9FEEE79C7E6}"/>
                    </a:ext>
                  </a:extLst>
                </p:cNvPr>
                <p:cNvSpPr/>
                <p:nvPr/>
              </p:nvSpPr>
              <p:spPr>
                <a:xfrm>
                  <a:off x="4481342" y="3588377"/>
                  <a:ext cx="6471" cy="42358"/>
                </a:xfrm>
                <a:custGeom>
                  <a:avLst/>
                  <a:gdLst>
                    <a:gd name="connsiteX0" fmla="*/ 6472 w 6471"/>
                    <a:gd name="connsiteY0" fmla="*/ 42358 h 42358"/>
                    <a:gd name="connsiteX1" fmla="*/ 0 w 6471"/>
                    <a:gd name="connsiteY1" fmla="*/ 42358 h 42358"/>
                    <a:gd name="connsiteX2" fmla="*/ 0 w 6471"/>
                    <a:gd name="connsiteY2" fmla="*/ 0 h 42358"/>
                    <a:gd name="connsiteX3" fmla="*/ 6472 w 6471"/>
                    <a:gd name="connsiteY3" fmla="*/ 0 h 42358"/>
                  </a:gdLst>
                  <a:ahLst/>
                  <a:cxnLst>
                    <a:cxn ang="0">
                      <a:pos x="connsiteX0" y="connsiteY0"/>
                    </a:cxn>
                    <a:cxn ang="0">
                      <a:pos x="connsiteX1" y="connsiteY1"/>
                    </a:cxn>
                    <a:cxn ang="0">
                      <a:pos x="connsiteX2" y="connsiteY2"/>
                    </a:cxn>
                    <a:cxn ang="0">
                      <a:pos x="connsiteX3" y="connsiteY3"/>
                    </a:cxn>
                  </a:cxnLst>
                  <a:rect l="l" t="t" r="r" b="b"/>
                  <a:pathLst>
                    <a:path w="6471" h="42358">
                      <a:moveTo>
                        <a:pt x="6472" y="42358"/>
                      </a:moveTo>
                      <a:lnTo>
                        <a:pt x="0" y="42358"/>
                      </a:lnTo>
                      <a:lnTo>
                        <a:pt x="0" y="0"/>
                      </a:lnTo>
                      <a:lnTo>
                        <a:pt x="6472" y="0"/>
                      </a:lnTo>
                      <a:close/>
                    </a:path>
                  </a:pathLst>
                </a:custGeom>
                <a:solidFill>
                  <a:srgbClr val="FF9085"/>
                </a:solidFill>
                <a:ln w="5879" cap="flat">
                  <a:noFill/>
                  <a:prstDash val="solid"/>
                  <a:miter/>
                </a:ln>
              </p:spPr>
              <p:txBody>
                <a:bodyPr rtlCol="0" anchor="ctr"/>
                <a:lstStyle/>
                <a:p>
                  <a:endParaRPr lang="en-US"/>
                </a:p>
              </p:txBody>
            </p:sp>
            <p:sp>
              <p:nvSpPr>
                <p:cNvPr id="664" name="Graphic 4">
                  <a:extLst>
                    <a:ext uri="{FF2B5EF4-FFF2-40B4-BE49-F238E27FC236}">
                      <a16:creationId xmlns:a16="http://schemas.microsoft.com/office/drawing/2014/main" id="{F92FBFE6-437C-4F93-ADB4-5B1E8F81DA9C}"/>
                    </a:ext>
                  </a:extLst>
                </p:cNvPr>
                <p:cNvSpPr/>
                <p:nvPr/>
              </p:nvSpPr>
              <p:spPr>
                <a:xfrm>
                  <a:off x="4493108" y="3594260"/>
                  <a:ext cx="6471" cy="35886"/>
                </a:xfrm>
                <a:custGeom>
                  <a:avLst/>
                  <a:gdLst>
                    <a:gd name="connsiteX0" fmla="*/ 6472 w 6471"/>
                    <a:gd name="connsiteY0" fmla="*/ 35887 h 35886"/>
                    <a:gd name="connsiteX1" fmla="*/ 0 w 6471"/>
                    <a:gd name="connsiteY1" fmla="*/ 35887 h 35886"/>
                    <a:gd name="connsiteX2" fmla="*/ 0 w 6471"/>
                    <a:gd name="connsiteY2" fmla="*/ 0 h 35886"/>
                    <a:gd name="connsiteX3" fmla="*/ 6472 w 6471"/>
                    <a:gd name="connsiteY3" fmla="*/ 0 h 35886"/>
                  </a:gdLst>
                  <a:ahLst/>
                  <a:cxnLst>
                    <a:cxn ang="0">
                      <a:pos x="connsiteX0" y="connsiteY0"/>
                    </a:cxn>
                    <a:cxn ang="0">
                      <a:pos x="connsiteX1" y="connsiteY1"/>
                    </a:cxn>
                    <a:cxn ang="0">
                      <a:pos x="connsiteX2" y="connsiteY2"/>
                    </a:cxn>
                    <a:cxn ang="0">
                      <a:pos x="connsiteX3" y="connsiteY3"/>
                    </a:cxn>
                  </a:cxnLst>
                  <a:rect l="l" t="t" r="r" b="b"/>
                  <a:pathLst>
                    <a:path w="6471" h="35886">
                      <a:moveTo>
                        <a:pt x="6472" y="35887"/>
                      </a:moveTo>
                      <a:lnTo>
                        <a:pt x="0" y="35887"/>
                      </a:lnTo>
                      <a:lnTo>
                        <a:pt x="0" y="0"/>
                      </a:lnTo>
                      <a:lnTo>
                        <a:pt x="6472" y="0"/>
                      </a:lnTo>
                      <a:close/>
                    </a:path>
                  </a:pathLst>
                </a:custGeom>
                <a:solidFill>
                  <a:srgbClr val="FF9085"/>
                </a:solidFill>
                <a:ln w="5879" cap="flat">
                  <a:noFill/>
                  <a:prstDash val="solid"/>
                  <a:miter/>
                </a:ln>
              </p:spPr>
              <p:txBody>
                <a:bodyPr rtlCol="0" anchor="ctr"/>
                <a:lstStyle/>
                <a:p>
                  <a:endParaRPr lang="en-US"/>
                </a:p>
              </p:txBody>
            </p:sp>
            <p:sp>
              <p:nvSpPr>
                <p:cNvPr id="665" name="Graphic 4">
                  <a:extLst>
                    <a:ext uri="{FF2B5EF4-FFF2-40B4-BE49-F238E27FC236}">
                      <a16:creationId xmlns:a16="http://schemas.microsoft.com/office/drawing/2014/main" id="{7EDCB801-3F1E-4D98-962F-364B73A76335}"/>
                    </a:ext>
                  </a:extLst>
                </p:cNvPr>
                <p:cNvSpPr/>
                <p:nvPr/>
              </p:nvSpPr>
              <p:spPr>
                <a:xfrm>
                  <a:off x="4504874" y="3619558"/>
                  <a:ext cx="6471" cy="10001"/>
                </a:xfrm>
                <a:custGeom>
                  <a:avLst/>
                  <a:gdLst>
                    <a:gd name="connsiteX0" fmla="*/ 6472 w 6471"/>
                    <a:gd name="connsiteY0" fmla="*/ 10001 h 10001"/>
                    <a:gd name="connsiteX1" fmla="*/ 0 w 6471"/>
                    <a:gd name="connsiteY1" fmla="*/ 10001 h 10001"/>
                    <a:gd name="connsiteX2" fmla="*/ 0 w 6471"/>
                    <a:gd name="connsiteY2" fmla="*/ 588 h 10001"/>
                    <a:gd name="connsiteX3" fmla="*/ 6472 w 6471"/>
                    <a:gd name="connsiteY3" fmla="*/ 0 h 10001"/>
                  </a:gdLst>
                  <a:ahLst/>
                  <a:cxnLst>
                    <a:cxn ang="0">
                      <a:pos x="connsiteX0" y="connsiteY0"/>
                    </a:cxn>
                    <a:cxn ang="0">
                      <a:pos x="connsiteX1" y="connsiteY1"/>
                    </a:cxn>
                    <a:cxn ang="0">
                      <a:pos x="connsiteX2" y="connsiteY2"/>
                    </a:cxn>
                    <a:cxn ang="0">
                      <a:pos x="connsiteX3" y="connsiteY3"/>
                    </a:cxn>
                  </a:cxnLst>
                  <a:rect l="l" t="t" r="r" b="b"/>
                  <a:pathLst>
                    <a:path w="6471" h="10001">
                      <a:moveTo>
                        <a:pt x="6472" y="10001"/>
                      </a:moveTo>
                      <a:lnTo>
                        <a:pt x="0" y="10001"/>
                      </a:lnTo>
                      <a:lnTo>
                        <a:pt x="0" y="588"/>
                      </a:lnTo>
                      <a:lnTo>
                        <a:pt x="6472" y="0"/>
                      </a:lnTo>
                      <a:close/>
                    </a:path>
                  </a:pathLst>
                </a:custGeom>
                <a:solidFill>
                  <a:srgbClr val="FF9085"/>
                </a:solidFill>
                <a:ln w="5879" cap="flat">
                  <a:noFill/>
                  <a:prstDash val="solid"/>
                  <a:miter/>
                </a:ln>
              </p:spPr>
              <p:txBody>
                <a:bodyPr rtlCol="0" anchor="ctr"/>
                <a:lstStyle/>
                <a:p>
                  <a:endParaRPr lang="en-US"/>
                </a:p>
              </p:txBody>
            </p:sp>
            <p:sp>
              <p:nvSpPr>
                <p:cNvPr id="666" name="Graphic 4">
                  <a:extLst>
                    <a:ext uri="{FF2B5EF4-FFF2-40B4-BE49-F238E27FC236}">
                      <a16:creationId xmlns:a16="http://schemas.microsoft.com/office/drawing/2014/main" id="{265A3CF6-1235-47DC-BF22-C6DF060AA1FD}"/>
                    </a:ext>
                  </a:extLst>
                </p:cNvPr>
                <p:cNvSpPr/>
                <p:nvPr/>
              </p:nvSpPr>
              <p:spPr>
                <a:xfrm>
                  <a:off x="4516640" y="3606026"/>
                  <a:ext cx="6471" cy="22943"/>
                </a:xfrm>
                <a:custGeom>
                  <a:avLst/>
                  <a:gdLst>
                    <a:gd name="connsiteX0" fmla="*/ 6472 w 6471"/>
                    <a:gd name="connsiteY0" fmla="*/ 22944 h 22943"/>
                    <a:gd name="connsiteX1" fmla="*/ 0 w 6471"/>
                    <a:gd name="connsiteY1" fmla="*/ 22944 h 22943"/>
                    <a:gd name="connsiteX2" fmla="*/ 0 w 6471"/>
                    <a:gd name="connsiteY2" fmla="*/ 588 h 22943"/>
                    <a:gd name="connsiteX3" fmla="*/ 6472 w 6471"/>
                    <a:gd name="connsiteY3" fmla="*/ 0 h 22943"/>
                  </a:gdLst>
                  <a:ahLst/>
                  <a:cxnLst>
                    <a:cxn ang="0">
                      <a:pos x="connsiteX0" y="connsiteY0"/>
                    </a:cxn>
                    <a:cxn ang="0">
                      <a:pos x="connsiteX1" y="connsiteY1"/>
                    </a:cxn>
                    <a:cxn ang="0">
                      <a:pos x="connsiteX2" y="connsiteY2"/>
                    </a:cxn>
                    <a:cxn ang="0">
                      <a:pos x="connsiteX3" y="connsiteY3"/>
                    </a:cxn>
                  </a:cxnLst>
                  <a:rect l="l" t="t" r="r" b="b"/>
                  <a:pathLst>
                    <a:path w="6471" h="22943">
                      <a:moveTo>
                        <a:pt x="6472" y="22944"/>
                      </a:moveTo>
                      <a:lnTo>
                        <a:pt x="0" y="22944"/>
                      </a:lnTo>
                      <a:lnTo>
                        <a:pt x="0" y="588"/>
                      </a:lnTo>
                      <a:lnTo>
                        <a:pt x="6472" y="0"/>
                      </a:lnTo>
                      <a:close/>
                    </a:path>
                  </a:pathLst>
                </a:custGeom>
                <a:solidFill>
                  <a:srgbClr val="FF9085"/>
                </a:solidFill>
                <a:ln w="5879" cap="flat">
                  <a:noFill/>
                  <a:prstDash val="solid"/>
                  <a:miter/>
                </a:ln>
              </p:spPr>
              <p:txBody>
                <a:bodyPr rtlCol="0" anchor="ctr"/>
                <a:lstStyle/>
                <a:p>
                  <a:endParaRPr lang="en-US"/>
                </a:p>
              </p:txBody>
            </p:sp>
            <p:sp>
              <p:nvSpPr>
                <p:cNvPr id="667" name="Graphic 4">
                  <a:extLst>
                    <a:ext uri="{FF2B5EF4-FFF2-40B4-BE49-F238E27FC236}">
                      <a16:creationId xmlns:a16="http://schemas.microsoft.com/office/drawing/2014/main" id="{DAC5ECCF-8780-438E-8A21-164D34497E5A}"/>
                    </a:ext>
                  </a:extLst>
                </p:cNvPr>
                <p:cNvSpPr/>
                <p:nvPr/>
              </p:nvSpPr>
              <p:spPr>
                <a:xfrm>
                  <a:off x="4528407" y="3596025"/>
                  <a:ext cx="6471" cy="32356"/>
                </a:xfrm>
                <a:custGeom>
                  <a:avLst/>
                  <a:gdLst>
                    <a:gd name="connsiteX0" fmla="*/ 6472 w 6471"/>
                    <a:gd name="connsiteY0" fmla="*/ 32357 h 32356"/>
                    <a:gd name="connsiteX1" fmla="*/ 0 w 6471"/>
                    <a:gd name="connsiteY1" fmla="*/ 32357 h 32356"/>
                    <a:gd name="connsiteX2" fmla="*/ 0 w 6471"/>
                    <a:gd name="connsiteY2" fmla="*/ 0 h 32356"/>
                    <a:gd name="connsiteX3" fmla="*/ 6472 w 6471"/>
                    <a:gd name="connsiteY3" fmla="*/ 0 h 32356"/>
                  </a:gdLst>
                  <a:ahLst/>
                  <a:cxnLst>
                    <a:cxn ang="0">
                      <a:pos x="connsiteX0" y="connsiteY0"/>
                    </a:cxn>
                    <a:cxn ang="0">
                      <a:pos x="connsiteX1" y="connsiteY1"/>
                    </a:cxn>
                    <a:cxn ang="0">
                      <a:pos x="connsiteX2" y="connsiteY2"/>
                    </a:cxn>
                    <a:cxn ang="0">
                      <a:pos x="connsiteX3" y="connsiteY3"/>
                    </a:cxn>
                  </a:cxnLst>
                  <a:rect l="l" t="t" r="r" b="b"/>
                  <a:pathLst>
                    <a:path w="6471" h="32356">
                      <a:moveTo>
                        <a:pt x="6472" y="32357"/>
                      </a:moveTo>
                      <a:lnTo>
                        <a:pt x="0" y="32357"/>
                      </a:lnTo>
                      <a:lnTo>
                        <a:pt x="0" y="0"/>
                      </a:lnTo>
                      <a:lnTo>
                        <a:pt x="6472" y="0"/>
                      </a:lnTo>
                      <a:close/>
                    </a:path>
                  </a:pathLst>
                </a:custGeom>
                <a:solidFill>
                  <a:srgbClr val="FF9085"/>
                </a:solidFill>
                <a:ln w="5879" cap="flat">
                  <a:noFill/>
                  <a:prstDash val="solid"/>
                  <a:miter/>
                </a:ln>
              </p:spPr>
              <p:txBody>
                <a:bodyPr rtlCol="0" anchor="ctr"/>
                <a:lstStyle/>
                <a:p>
                  <a:endParaRPr lang="en-US"/>
                </a:p>
              </p:txBody>
            </p:sp>
            <p:sp>
              <p:nvSpPr>
                <p:cNvPr id="668" name="Graphic 4">
                  <a:extLst>
                    <a:ext uri="{FF2B5EF4-FFF2-40B4-BE49-F238E27FC236}">
                      <a16:creationId xmlns:a16="http://schemas.microsoft.com/office/drawing/2014/main" id="{C3B0E4E2-1EDE-4B46-9B80-B3B4BCEA15EF}"/>
                    </a:ext>
                  </a:extLst>
                </p:cNvPr>
                <p:cNvSpPr/>
                <p:nvPr/>
              </p:nvSpPr>
              <p:spPr>
                <a:xfrm>
                  <a:off x="4539585" y="3604262"/>
                  <a:ext cx="7059" cy="23532"/>
                </a:xfrm>
                <a:custGeom>
                  <a:avLst/>
                  <a:gdLst>
                    <a:gd name="connsiteX0" fmla="*/ 7060 w 7059"/>
                    <a:gd name="connsiteY0" fmla="*/ 23532 h 23532"/>
                    <a:gd name="connsiteX1" fmla="*/ 0 w 7059"/>
                    <a:gd name="connsiteY1" fmla="*/ 23532 h 23532"/>
                    <a:gd name="connsiteX2" fmla="*/ 0 w 7059"/>
                    <a:gd name="connsiteY2" fmla="*/ 0 h 23532"/>
                    <a:gd name="connsiteX3" fmla="*/ 7060 w 7059"/>
                    <a:gd name="connsiteY3" fmla="*/ 0 h 23532"/>
                  </a:gdLst>
                  <a:ahLst/>
                  <a:cxnLst>
                    <a:cxn ang="0">
                      <a:pos x="connsiteX0" y="connsiteY0"/>
                    </a:cxn>
                    <a:cxn ang="0">
                      <a:pos x="connsiteX1" y="connsiteY1"/>
                    </a:cxn>
                    <a:cxn ang="0">
                      <a:pos x="connsiteX2" y="connsiteY2"/>
                    </a:cxn>
                    <a:cxn ang="0">
                      <a:pos x="connsiteX3" y="connsiteY3"/>
                    </a:cxn>
                  </a:cxnLst>
                  <a:rect l="l" t="t" r="r" b="b"/>
                  <a:pathLst>
                    <a:path w="7059" h="23532">
                      <a:moveTo>
                        <a:pt x="7060" y="23532"/>
                      </a:moveTo>
                      <a:lnTo>
                        <a:pt x="0" y="23532"/>
                      </a:lnTo>
                      <a:lnTo>
                        <a:pt x="0" y="0"/>
                      </a:lnTo>
                      <a:lnTo>
                        <a:pt x="7060" y="0"/>
                      </a:lnTo>
                      <a:close/>
                    </a:path>
                  </a:pathLst>
                </a:custGeom>
                <a:solidFill>
                  <a:srgbClr val="FF9085"/>
                </a:solidFill>
                <a:ln w="5879" cap="flat">
                  <a:noFill/>
                  <a:prstDash val="solid"/>
                  <a:miter/>
                </a:ln>
              </p:spPr>
              <p:txBody>
                <a:bodyPr rtlCol="0" anchor="ctr"/>
                <a:lstStyle/>
                <a:p>
                  <a:endParaRPr lang="en-US"/>
                </a:p>
              </p:txBody>
            </p:sp>
            <p:sp>
              <p:nvSpPr>
                <p:cNvPr id="669" name="Graphic 4">
                  <a:extLst>
                    <a:ext uri="{FF2B5EF4-FFF2-40B4-BE49-F238E27FC236}">
                      <a16:creationId xmlns:a16="http://schemas.microsoft.com/office/drawing/2014/main" id="{BB1A13DE-4C68-476B-BDC9-058D19FD390F}"/>
                    </a:ext>
                  </a:extLst>
                </p:cNvPr>
                <p:cNvSpPr/>
                <p:nvPr/>
              </p:nvSpPr>
              <p:spPr>
                <a:xfrm>
                  <a:off x="4551351" y="3590730"/>
                  <a:ext cx="6471" cy="36475"/>
                </a:xfrm>
                <a:custGeom>
                  <a:avLst/>
                  <a:gdLst>
                    <a:gd name="connsiteX0" fmla="*/ 6471 w 6471"/>
                    <a:gd name="connsiteY0" fmla="*/ 36475 h 36475"/>
                    <a:gd name="connsiteX1" fmla="*/ 0 w 6471"/>
                    <a:gd name="connsiteY1" fmla="*/ 36475 h 36475"/>
                    <a:gd name="connsiteX2" fmla="*/ 0 w 6471"/>
                    <a:gd name="connsiteY2" fmla="*/ 0 h 36475"/>
                    <a:gd name="connsiteX3" fmla="*/ 6471 w 6471"/>
                    <a:gd name="connsiteY3" fmla="*/ 0 h 36475"/>
                  </a:gdLst>
                  <a:ahLst/>
                  <a:cxnLst>
                    <a:cxn ang="0">
                      <a:pos x="connsiteX0" y="connsiteY0"/>
                    </a:cxn>
                    <a:cxn ang="0">
                      <a:pos x="connsiteX1" y="connsiteY1"/>
                    </a:cxn>
                    <a:cxn ang="0">
                      <a:pos x="connsiteX2" y="connsiteY2"/>
                    </a:cxn>
                    <a:cxn ang="0">
                      <a:pos x="connsiteX3" y="connsiteY3"/>
                    </a:cxn>
                  </a:cxnLst>
                  <a:rect l="l" t="t" r="r" b="b"/>
                  <a:pathLst>
                    <a:path w="6471" h="36475">
                      <a:moveTo>
                        <a:pt x="6471" y="36475"/>
                      </a:moveTo>
                      <a:lnTo>
                        <a:pt x="0" y="36475"/>
                      </a:lnTo>
                      <a:lnTo>
                        <a:pt x="0" y="0"/>
                      </a:lnTo>
                      <a:lnTo>
                        <a:pt x="6471" y="0"/>
                      </a:lnTo>
                      <a:close/>
                    </a:path>
                  </a:pathLst>
                </a:custGeom>
                <a:solidFill>
                  <a:srgbClr val="FF9085"/>
                </a:solidFill>
                <a:ln w="5879" cap="flat">
                  <a:noFill/>
                  <a:prstDash val="solid"/>
                  <a:miter/>
                </a:ln>
              </p:spPr>
              <p:txBody>
                <a:bodyPr rtlCol="0" anchor="ctr"/>
                <a:lstStyle/>
                <a:p>
                  <a:endParaRPr lang="en-US"/>
                </a:p>
              </p:txBody>
            </p:sp>
            <p:sp>
              <p:nvSpPr>
                <p:cNvPr id="670" name="Graphic 4">
                  <a:extLst>
                    <a:ext uri="{FF2B5EF4-FFF2-40B4-BE49-F238E27FC236}">
                      <a16:creationId xmlns:a16="http://schemas.microsoft.com/office/drawing/2014/main" id="{23B80835-3183-42B7-8AD2-6443A545798B}"/>
                    </a:ext>
                  </a:extLst>
                </p:cNvPr>
                <p:cNvSpPr/>
                <p:nvPr/>
              </p:nvSpPr>
              <p:spPr>
                <a:xfrm>
                  <a:off x="4563117" y="3586024"/>
                  <a:ext cx="6471" cy="40593"/>
                </a:xfrm>
                <a:custGeom>
                  <a:avLst/>
                  <a:gdLst>
                    <a:gd name="connsiteX0" fmla="*/ 6471 w 6471"/>
                    <a:gd name="connsiteY0" fmla="*/ 40593 h 40593"/>
                    <a:gd name="connsiteX1" fmla="*/ 0 w 6471"/>
                    <a:gd name="connsiteY1" fmla="*/ 40593 h 40593"/>
                    <a:gd name="connsiteX2" fmla="*/ 0 w 6471"/>
                    <a:gd name="connsiteY2" fmla="*/ 0 h 40593"/>
                    <a:gd name="connsiteX3" fmla="*/ 6471 w 6471"/>
                    <a:gd name="connsiteY3" fmla="*/ 0 h 40593"/>
                  </a:gdLst>
                  <a:ahLst/>
                  <a:cxnLst>
                    <a:cxn ang="0">
                      <a:pos x="connsiteX0" y="connsiteY0"/>
                    </a:cxn>
                    <a:cxn ang="0">
                      <a:pos x="connsiteX1" y="connsiteY1"/>
                    </a:cxn>
                    <a:cxn ang="0">
                      <a:pos x="connsiteX2" y="connsiteY2"/>
                    </a:cxn>
                    <a:cxn ang="0">
                      <a:pos x="connsiteX3" y="connsiteY3"/>
                    </a:cxn>
                  </a:cxnLst>
                  <a:rect l="l" t="t" r="r" b="b"/>
                  <a:pathLst>
                    <a:path w="6471" h="40593">
                      <a:moveTo>
                        <a:pt x="6471" y="40593"/>
                      </a:moveTo>
                      <a:lnTo>
                        <a:pt x="0" y="40593"/>
                      </a:lnTo>
                      <a:lnTo>
                        <a:pt x="0" y="0"/>
                      </a:lnTo>
                      <a:lnTo>
                        <a:pt x="6471" y="0"/>
                      </a:lnTo>
                      <a:close/>
                    </a:path>
                  </a:pathLst>
                </a:custGeom>
                <a:solidFill>
                  <a:srgbClr val="FF9085"/>
                </a:solidFill>
                <a:ln w="5879" cap="flat">
                  <a:noFill/>
                  <a:prstDash val="solid"/>
                  <a:miter/>
                </a:ln>
              </p:spPr>
              <p:txBody>
                <a:bodyPr rtlCol="0" anchor="ctr"/>
                <a:lstStyle/>
                <a:p>
                  <a:endParaRPr lang="en-US"/>
                </a:p>
              </p:txBody>
            </p:sp>
          </p:grpSp>
        </p:grpSp>
      </p:grpSp>
      <p:sp>
        <p:nvSpPr>
          <p:cNvPr id="672" name="Graphic 4">
            <a:extLst>
              <a:ext uri="{FF2B5EF4-FFF2-40B4-BE49-F238E27FC236}">
                <a16:creationId xmlns:a16="http://schemas.microsoft.com/office/drawing/2014/main" id="{1E600B9A-FA73-45DF-9453-B3DB3AADAEB5}"/>
              </a:ext>
            </a:extLst>
          </p:cNvPr>
          <p:cNvSpPr txBox="1"/>
          <p:nvPr/>
        </p:nvSpPr>
        <p:spPr>
          <a:xfrm>
            <a:off x="4246640" y="3699164"/>
            <a:ext cx="676211" cy="276999"/>
          </a:xfrm>
          <a:prstGeom prst="rect">
            <a:avLst/>
          </a:prstGeom>
          <a:noFill/>
        </p:spPr>
        <p:txBody>
          <a:bodyPr wrap="none" rtlCol="0">
            <a:spAutoFit/>
          </a:bodyPr>
          <a:lstStyle/>
          <a:p>
            <a:pPr algn="l"/>
            <a:r>
              <a:rPr lang="en-US" sz="1200" b="1" spc="0" baseline="0" dirty="0">
                <a:solidFill>
                  <a:srgbClr val="FFFFFF"/>
                </a:solidFill>
                <a:latin typeface="+mj-lt"/>
                <a:cs typeface="Arial"/>
                <a:sym typeface="Arial"/>
                <a:rtl val="0"/>
              </a:rPr>
              <a:t>Server</a:t>
            </a:r>
          </a:p>
        </p:txBody>
      </p:sp>
      <p:grpSp>
        <p:nvGrpSpPr>
          <p:cNvPr id="673" name="Graphic 4">
            <a:extLst>
              <a:ext uri="{FF2B5EF4-FFF2-40B4-BE49-F238E27FC236}">
                <a16:creationId xmlns:a16="http://schemas.microsoft.com/office/drawing/2014/main" id="{AE49EAB2-885E-417F-8F07-CA2287E0713E}"/>
              </a:ext>
            </a:extLst>
          </p:cNvPr>
          <p:cNvGrpSpPr/>
          <p:nvPr/>
        </p:nvGrpSpPr>
        <p:grpSpPr>
          <a:xfrm>
            <a:off x="2331159" y="876872"/>
            <a:ext cx="233557" cy="263561"/>
            <a:chOff x="2122820" y="876872"/>
            <a:chExt cx="233557" cy="263561"/>
          </a:xfrm>
          <a:solidFill>
            <a:srgbClr val="000000"/>
          </a:solidFill>
        </p:grpSpPr>
        <p:sp>
          <p:nvSpPr>
            <p:cNvPr id="674" name="Graphic 4">
              <a:extLst>
                <a:ext uri="{FF2B5EF4-FFF2-40B4-BE49-F238E27FC236}">
                  <a16:creationId xmlns:a16="http://schemas.microsoft.com/office/drawing/2014/main" id="{3C768F9C-A2FE-40D1-B2A7-8AAB0727ADD8}"/>
                </a:ext>
              </a:extLst>
            </p:cNvPr>
            <p:cNvSpPr/>
            <p:nvPr/>
          </p:nvSpPr>
          <p:spPr>
            <a:xfrm>
              <a:off x="2122820" y="1065130"/>
              <a:ext cx="75303" cy="75303"/>
            </a:xfrm>
            <a:custGeom>
              <a:avLst/>
              <a:gdLst>
                <a:gd name="connsiteX0" fmla="*/ 75303 w 75303"/>
                <a:gd name="connsiteY0" fmla="*/ 37652 h 75303"/>
                <a:gd name="connsiteX1" fmla="*/ 37652 w 75303"/>
                <a:gd name="connsiteY1" fmla="*/ 75303 h 75303"/>
                <a:gd name="connsiteX2" fmla="*/ 0 w 75303"/>
                <a:gd name="connsiteY2" fmla="*/ 37652 h 75303"/>
                <a:gd name="connsiteX3" fmla="*/ 37652 w 75303"/>
                <a:gd name="connsiteY3" fmla="*/ 0 h 75303"/>
                <a:gd name="connsiteX4" fmla="*/ 75303 w 75303"/>
                <a:gd name="connsiteY4" fmla="*/ 37652 h 753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303" h="75303">
                  <a:moveTo>
                    <a:pt x="75303" y="37652"/>
                  </a:moveTo>
                  <a:cubicBezTo>
                    <a:pt x="75303" y="58446"/>
                    <a:pt x="58446" y="75303"/>
                    <a:pt x="37652" y="75303"/>
                  </a:cubicBezTo>
                  <a:cubicBezTo>
                    <a:pt x="16857" y="75303"/>
                    <a:pt x="0" y="58446"/>
                    <a:pt x="0" y="37652"/>
                  </a:cubicBezTo>
                  <a:cubicBezTo>
                    <a:pt x="0" y="16857"/>
                    <a:pt x="16857" y="0"/>
                    <a:pt x="37652" y="0"/>
                  </a:cubicBezTo>
                  <a:cubicBezTo>
                    <a:pt x="58446" y="0"/>
                    <a:pt x="75303" y="16857"/>
                    <a:pt x="75303" y="37652"/>
                  </a:cubicBezTo>
                  <a:close/>
                </a:path>
              </a:pathLst>
            </a:custGeom>
            <a:solidFill>
              <a:srgbClr val="000000"/>
            </a:solidFill>
            <a:ln w="5879" cap="flat">
              <a:noFill/>
              <a:prstDash val="solid"/>
              <a:miter/>
            </a:ln>
          </p:spPr>
          <p:txBody>
            <a:bodyPr rtlCol="0" anchor="ctr"/>
            <a:lstStyle/>
            <a:p>
              <a:endParaRPr lang="en-US"/>
            </a:p>
          </p:txBody>
        </p:sp>
        <p:sp>
          <p:nvSpPr>
            <p:cNvPr id="675" name="Graphic 4">
              <a:extLst>
                <a:ext uri="{FF2B5EF4-FFF2-40B4-BE49-F238E27FC236}">
                  <a16:creationId xmlns:a16="http://schemas.microsoft.com/office/drawing/2014/main" id="{33F53C40-17EF-4251-B479-48DAE073EE44}"/>
                </a:ext>
              </a:extLst>
            </p:cNvPr>
            <p:cNvSpPr/>
            <p:nvPr/>
          </p:nvSpPr>
          <p:spPr>
            <a:xfrm>
              <a:off x="2198712" y="965118"/>
              <a:ext cx="75303" cy="75303"/>
            </a:xfrm>
            <a:custGeom>
              <a:avLst/>
              <a:gdLst>
                <a:gd name="connsiteX0" fmla="*/ 75303 w 75303"/>
                <a:gd name="connsiteY0" fmla="*/ 37652 h 75303"/>
                <a:gd name="connsiteX1" fmla="*/ 37652 w 75303"/>
                <a:gd name="connsiteY1" fmla="*/ 75303 h 75303"/>
                <a:gd name="connsiteX2" fmla="*/ 0 w 75303"/>
                <a:gd name="connsiteY2" fmla="*/ 37652 h 75303"/>
                <a:gd name="connsiteX3" fmla="*/ 37652 w 75303"/>
                <a:gd name="connsiteY3" fmla="*/ 0 h 75303"/>
                <a:gd name="connsiteX4" fmla="*/ 75303 w 75303"/>
                <a:gd name="connsiteY4" fmla="*/ 37652 h 753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303" h="75303">
                  <a:moveTo>
                    <a:pt x="75303" y="37652"/>
                  </a:moveTo>
                  <a:cubicBezTo>
                    <a:pt x="75303" y="58446"/>
                    <a:pt x="58446" y="75303"/>
                    <a:pt x="37652" y="75303"/>
                  </a:cubicBezTo>
                  <a:cubicBezTo>
                    <a:pt x="16857" y="75303"/>
                    <a:pt x="0" y="58446"/>
                    <a:pt x="0" y="37652"/>
                  </a:cubicBezTo>
                  <a:cubicBezTo>
                    <a:pt x="0" y="16857"/>
                    <a:pt x="16857" y="0"/>
                    <a:pt x="37652" y="0"/>
                  </a:cubicBezTo>
                  <a:cubicBezTo>
                    <a:pt x="58446" y="0"/>
                    <a:pt x="75303" y="16857"/>
                    <a:pt x="75303" y="37652"/>
                  </a:cubicBezTo>
                  <a:close/>
                </a:path>
              </a:pathLst>
            </a:custGeom>
            <a:solidFill>
              <a:srgbClr val="000000"/>
            </a:solidFill>
            <a:ln w="5879" cap="flat">
              <a:noFill/>
              <a:prstDash val="solid"/>
              <a:miter/>
            </a:ln>
          </p:spPr>
          <p:txBody>
            <a:bodyPr rtlCol="0" anchor="ctr"/>
            <a:lstStyle/>
            <a:p>
              <a:endParaRPr lang="en-US"/>
            </a:p>
          </p:txBody>
        </p:sp>
        <p:sp>
          <p:nvSpPr>
            <p:cNvPr id="676" name="Graphic 4">
              <a:extLst>
                <a:ext uri="{FF2B5EF4-FFF2-40B4-BE49-F238E27FC236}">
                  <a16:creationId xmlns:a16="http://schemas.microsoft.com/office/drawing/2014/main" id="{D7A12320-B614-496B-A7E8-275ABD6ADF1A}"/>
                </a:ext>
              </a:extLst>
            </p:cNvPr>
            <p:cNvSpPr/>
            <p:nvPr/>
          </p:nvSpPr>
          <p:spPr>
            <a:xfrm>
              <a:off x="2281075" y="876872"/>
              <a:ext cx="75303" cy="75303"/>
            </a:xfrm>
            <a:custGeom>
              <a:avLst/>
              <a:gdLst>
                <a:gd name="connsiteX0" fmla="*/ 75303 w 75303"/>
                <a:gd name="connsiteY0" fmla="*/ 37652 h 75303"/>
                <a:gd name="connsiteX1" fmla="*/ 37652 w 75303"/>
                <a:gd name="connsiteY1" fmla="*/ 75303 h 75303"/>
                <a:gd name="connsiteX2" fmla="*/ 0 w 75303"/>
                <a:gd name="connsiteY2" fmla="*/ 37652 h 75303"/>
                <a:gd name="connsiteX3" fmla="*/ 37652 w 75303"/>
                <a:gd name="connsiteY3" fmla="*/ 0 h 75303"/>
                <a:gd name="connsiteX4" fmla="*/ 75303 w 75303"/>
                <a:gd name="connsiteY4" fmla="*/ 37652 h 753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303" h="75303">
                  <a:moveTo>
                    <a:pt x="75303" y="37652"/>
                  </a:moveTo>
                  <a:cubicBezTo>
                    <a:pt x="75303" y="58446"/>
                    <a:pt x="58446" y="75303"/>
                    <a:pt x="37652" y="75303"/>
                  </a:cubicBezTo>
                  <a:cubicBezTo>
                    <a:pt x="16857" y="75303"/>
                    <a:pt x="0" y="58446"/>
                    <a:pt x="0" y="37652"/>
                  </a:cubicBezTo>
                  <a:cubicBezTo>
                    <a:pt x="0" y="16857"/>
                    <a:pt x="16857" y="0"/>
                    <a:pt x="37652" y="0"/>
                  </a:cubicBezTo>
                  <a:cubicBezTo>
                    <a:pt x="58446" y="0"/>
                    <a:pt x="75303" y="16857"/>
                    <a:pt x="75303" y="37652"/>
                  </a:cubicBezTo>
                  <a:close/>
                </a:path>
              </a:pathLst>
            </a:custGeom>
            <a:solidFill>
              <a:srgbClr val="000000"/>
            </a:solidFill>
            <a:ln w="5879" cap="flat">
              <a:noFill/>
              <a:prstDash val="solid"/>
              <a:miter/>
            </a:ln>
          </p:spPr>
          <p:txBody>
            <a:bodyPr rtlCol="0" anchor="ctr"/>
            <a:lstStyle/>
            <a:p>
              <a:endParaRPr lang="en-US"/>
            </a:p>
          </p:txBody>
        </p:sp>
      </p:grpSp>
      <p:sp>
        <p:nvSpPr>
          <p:cNvPr id="677" name="Graphic 4">
            <a:extLst>
              <a:ext uri="{FF2B5EF4-FFF2-40B4-BE49-F238E27FC236}">
                <a16:creationId xmlns:a16="http://schemas.microsoft.com/office/drawing/2014/main" id="{CACE731F-3C16-4E27-AE67-A66CA8F34EBE}"/>
              </a:ext>
            </a:extLst>
          </p:cNvPr>
          <p:cNvSpPr txBox="1"/>
          <p:nvPr/>
        </p:nvSpPr>
        <p:spPr>
          <a:xfrm>
            <a:off x="1451423" y="5180358"/>
            <a:ext cx="809837" cy="338554"/>
          </a:xfrm>
          <a:prstGeom prst="rect">
            <a:avLst/>
          </a:prstGeom>
          <a:noFill/>
        </p:spPr>
        <p:txBody>
          <a:bodyPr wrap="none" rtlCol="0">
            <a:spAutoFit/>
          </a:bodyPr>
          <a:lstStyle/>
          <a:p>
            <a:pPr algn="l"/>
            <a:r>
              <a:rPr lang="en-US" sz="1600" spc="0" baseline="0" dirty="0">
                <a:solidFill>
                  <a:srgbClr val="000000"/>
                </a:solidFill>
                <a:latin typeface="+mj-lt"/>
                <a:cs typeface="Arial"/>
                <a:sym typeface="Arial"/>
                <a:rtl val="0"/>
              </a:rPr>
              <a:t>Clients</a:t>
            </a:r>
          </a:p>
        </p:txBody>
      </p:sp>
      <p:sp>
        <p:nvSpPr>
          <p:cNvPr id="678" name="Graphic 4">
            <a:extLst>
              <a:ext uri="{FF2B5EF4-FFF2-40B4-BE49-F238E27FC236}">
                <a16:creationId xmlns:a16="http://schemas.microsoft.com/office/drawing/2014/main" id="{7F8CDE8E-CB2D-44D3-914E-FB9775FAA870}"/>
              </a:ext>
            </a:extLst>
          </p:cNvPr>
          <p:cNvSpPr/>
          <p:nvPr/>
        </p:nvSpPr>
        <p:spPr>
          <a:xfrm>
            <a:off x="1679315" y="3633089"/>
            <a:ext cx="2485596" cy="976589"/>
          </a:xfrm>
          <a:custGeom>
            <a:avLst/>
            <a:gdLst>
              <a:gd name="connsiteX0" fmla="*/ 0 w 2485596"/>
              <a:gd name="connsiteY0" fmla="*/ 976589 h 976589"/>
              <a:gd name="connsiteX1" fmla="*/ 2485596 w 2485596"/>
              <a:gd name="connsiteY1" fmla="*/ 0 h 976589"/>
            </a:gdLst>
            <a:ahLst/>
            <a:cxnLst>
              <a:cxn ang="0">
                <a:pos x="connsiteX0" y="connsiteY0"/>
              </a:cxn>
              <a:cxn ang="0">
                <a:pos x="connsiteX1" y="connsiteY1"/>
              </a:cxn>
            </a:cxnLst>
            <a:rect l="l" t="t" r="r" b="b"/>
            <a:pathLst>
              <a:path w="2485596" h="976589">
                <a:moveTo>
                  <a:pt x="0" y="976589"/>
                </a:moveTo>
                <a:cubicBezTo>
                  <a:pt x="896580" y="885402"/>
                  <a:pt x="1766685" y="543596"/>
                  <a:pt x="2485596" y="0"/>
                </a:cubicBezTo>
              </a:path>
            </a:pathLst>
          </a:custGeom>
          <a:noFill/>
          <a:ln w="23516" cap="flat">
            <a:solidFill>
              <a:srgbClr val="000000">
                <a:alpha val="70000"/>
              </a:srgbClr>
            </a:solidFill>
            <a:custDash>
              <a:ds d="1500000" sp="375000"/>
            </a:custDash>
            <a:miter/>
          </a:ln>
        </p:spPr>
        <p:txBody>
          <a:bodyPr rtlCol="0" anchor="ctr"/>
          <a:lstStyle/>
          <a:p>
            <a:endParaRPr lang="en-US"/>
          </a:p>
        </p:txBody>
      </p:sp>
      <p:pic>
        <p:nvPicPr>
          <p:cNvPr id="680" name="Graphic 679">
            <a:extLst>
              <a:ext uri="{FF2B5EF4-FFF2-40B4-BE49-F238E27FC236}">
                <a16:creationId xmlns:a16="http://schemas.microsoft.com/office/drawing/2014/main" id="{8CAAD4BF-06C6-4A17-81FB-791E1CFD938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61425" y="1268966"/>
            <a:ext cx="1251676" cy="3834017"/>
          </a:xfrm>
          <a:prstGeom prst="rect">
            <a:avLst/>
          </a:prstGeom>
        </p:spPr>
      </p:pic>
      <p:pic>
        <p:nvPicPr>
          <p:cNvPr id="684" name="Graphic 683">
            <a:extLst>
              <a:ext uri="{FF2B5EF4-FFF2-40B4-BE49-F238E27FC236}">
                <a16:creationId xmlns:a16="http://schemas.microsoft.com/office/drawing/2014/main" id="{BF3203C8-5127-481E-B03A-43EBB39C497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64271" y="3899321"/>
            <a:ext cx="1633526" cy="957584"/>
          </a:xfrm>
          <a:prstGeom prst="rect">
            <a:avLst/>
          </a:prstGeom>
        </p:spPr>
      </p:pic>
      <p:pic>
        <p:nvPicPr>
          <p:cNvPr id="732" name="Graphic 731">
            <a:extLst>
              <a:ext uri="{FF2B5EF4-FFF2-40B4-BE49-F238E27FC236}">
                <a16:creationId xmlns:a16="http://schemas.microsoft.com/office/drawing/2014/main" id="{E2C9428B-33CE-47D7-8214-F09E17A3278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050127" y="3006440"/>
            <a:ext cx="1567522" cy="815970"/>
          </a:xfrm>
          <a:prstGeom prst="rect">
            <a:avLst/>
          </a:prstGeom>
        </p:spPr>
      </p:pic>
      <p:pic>
        <p:nvPicPr>
          <p:cNvPr id="734" name="Graphic 733">
            <a:extLst>
              <a:ext uri="{FF2B5EF4-FFF2-40B4-BE49-F238E27FC236}">
                <a16:creationId xmlns:a16="http://schemas.microsoft.com/office/drawing/2014/main" id="{FEE88255-E82D-4A82-9BFC-7D303322A3B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935994" y="3958567"/>
            <a:ext cx="1712445" cy="1622317"/>
          </a:xfrm>
          <a:prstGeom prst="rect">
            <a:avLst/>
          </a:prstGeom>
        </p:spPr>
      </p:pic>
      <p:pic>
        <p:nvPicPr>
          <p:cNvPr id="736" name="Graphic 735">
            <a:extLst>
              <a:ext uri="{FF2B5EF4-FFF2-40B4-BE49-F238E27FC236}">
                <a16:creationId xmlns:a16="http://schemas.microsoft.com/office/drawing/2014/main" id="{4D160454-2F40-4BF0-8807-753833DF05F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785329" y="1729742"/>
            <a:ext cx="1646869" cy="656070"/>
          </a:xfrm>
          <a:prstGeom prst="rect">
            <a:avLst/>
          </a:prstGeom>
        </p:spPr>
      </p:pic>
      <p:pic>
        <p:nvPicPr>
          <p:cNvPr id="738" name="Graphic 737">
            <a:extLst>
              <a:ext uri="{FF2B5EF4-FFF2-40B4-BE49-F238E27FC236}">
                <a16:creationId xmlns:a16="http://schemas.microsoft.com/office/drawing/2014/main" id="{96EB4412-0AE1-4428-B747-A37A90F5A148}"/>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922851" y="1414079"/>
            <a:ext cx="3243083" cy="1518820"/>
          </a:xfrm>
          <a:prstGeom prst="rect">
            <a:avLst/>
          </a:prstGeom>
        </p:spPr>
      </p:pic>
    </p:spTree>
    <p:extLst>
      <p:ext uri="{BB962C8B-B14F-4D97-AF65-F5344CB8AC3E}">
        <p14:creationId xmlns:p14="http://schemas.microsoft.com/office/powerpoint/2010/main" val="1146257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36"/>
                                        </p:tgtEl>
                                        <p:attrNameLst>
                                          <p:attrName>style.visibility</p:attrName>
                                        </p:attrNameLst>
                                      </p:cBhvr>
                                      <p:to>
                                        <p:strVal val="visible"/>
                                      </p:to>
                                    </p:set>
                                    <p:animEffect transition="in" filter="barn(inVertical)">
                                      <p:cBhvr>
                                        <p:cTn id="7" dur="500"/>
                                        <p:tgtEl>
                                          <p:spTgt spid="73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32"/>
                                        </p:tgtEl>
                                        <p:attrNameLst>
                                          <p:attrName>style.visibility</p:attrName>
                                        </p:attrNameLst>
                                      </p:cBhvr>
                                      <p:to>
                                        <p:strVal val="visible"/>
                                      </p:to>
                                    </p:set>
                                    <p:anim calcmode="lin" valueType="num">
                                      <p:cBhvr additive="base">
                                        <p:cTn id="12" dur="500" fill="hold"/>
                                        <p:tgtEl>
                                          <p:spTgt spid="732"/>
                                        </p:tgtEl>
                                        <p:attrNameLst>
                                          <p:attrName>ppt_x</p:attrName>
                                        </p:attrNameLst>
                                      </p:cBhvr>
                                      <p:tavLst>
                                        <p:tav tm="0">
                                          <p:val>
                                            <p:strVal val="#ppt_x"/>
                                          </p:val>
                                        </p:tav>
                                        <p:tav tm="100000">
                                          <p:val>
                                            <p:strVal val="#ppt_x"/>
                                          </p:val>
                                        </p:tav>
                                      </p:tavLst>
                                    </p:anim>
                                    <p:anim calcmode="lin" valueType="num">
                                      <p:cBhvr additive="base">
                                        <p:cTn id="13" dur="500" fill="hold"/>
                                        <p:tgtEl>
                                          <p:spTgt spid="73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84"/>
                                        </p:tgtEl>
                                        <p:attrNameLst>
                                          <p:attrName>style.visibility</p:attrName>
                                        </p:attrNameLst>
                                      </p:cBhvr>
                                      <p:to>
                                        <p:strVal val="visible"/>
                                      </p:to>
                                    </p:set>
                                    <p:anim calcmode="lin" valueType="num">
                                      <p:cBhvr additive="base">
                                        <p:cTn id="18" dur="500" fill="hold"/>
                                        <p:tgtEl>
                                          <p:spTgt spid="684"/>
                                        </p:tgtEl>
                                        <p:attrNameLst>
                                          <p:attrName>ppt_x</p:attrName>
                                        </p:attrNameLst>
                                      </p:cBhvr>
                                      <p:tavLst>
                                        <p:tav tm="0">
                                          <p:val>
                                            <p:strVal val="#ppt_x"/>
                                          </p:val>
                                        </p:tav>
                                        <p:tav tm="100000">
                                          <p:val>
                                            <p:strVal val="#ppt_x"/>
                                          </p:val>
                                        </p:tav>
                                      </p:tavLst>
                                    </p:anim>
                                    <p:anim calcmode="lin" valueType="num">
                                      <p:cBhvr additive="base">
                                        <p:cTn id="19" dur="500" fill="hold"/>
                                        <p:tgtEl>
                                          <p:spTgt spid="68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734"/>
                                        </p:tgtEl>
                                        <p:attrNameLst>
                                          <p:attrName>style.visibility</p:attrName>
                                        </p:attrNameLst>
                                      </p:cBhvr>
                                      <p:to>
                                        <p:strVal val="visible"/>
                                      </p:to>
                                    </p:set>
                                    <p:animEffect transition="in" filter="wheel(1)">
                                      <p:cBhvr>
                                        <p:cTn id="24" dur="750"/>
                                        <p:tgtEl>
                                          <p:spTgt spid="734"/>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740"/>
                                        </p:tgtEl>
                                        <p:attrNameLst>
                                          <p:attrName>style.visibility</p:attrName>
                                        </p:attrNameLst>
                                      </p:cBhvr>
                                      <p:to>
                                        <p:strVal val="visible"/>
                                      </p:to>
                                    </p:set>
                                    <p:animEffect transition="in" filter="wheel(1)">
                                      <p:cBhvr>
                                        <p:cTn id="29" dur="750"/>
                                        <p:tgtEl>
                                          <p:spTgt spid="74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738"/>
                                        </p:tgtEl>
                                        <p:attrNameLst>
                                          <p:attrName>style.visibility</p:attrName>
                                        </p:attrNameLst>
                                      </p:cBhvr>
                                      <p:to>
                                        <p:strVal val="visible"/>
                                      </p:to>
                                    </p:set>
                                    <p:animEffect transition="in" filter="wipe(down)">
                                      <p:cBhvr>
                                        <p:cTn id="34" dur="500"/>
                                        <p:tgtEl>
                                          <p:spTgt spid="7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29">
            <a:extLst>
              <a:ext uri="{FF2B5EF4-FFF2-40B4-BE49-F238E27FC236}">
                <a16:creationId xmlns:a16="http://schemas.microsoft.com/office/drawing/2014/main" id="{9A854AFB-1ED4-4F9E-A147-98813F9400F8}"/>
              </a:ext>
            </a:extLst>
          </p:cNvPr>
          <p:cNvSpPr>
            <a:spLocks noGrp="1"/>
          </p:cNvSpPr>
          <p:nvPr>
            <p:ph type="title"/>
          </p:nvPr>
        </p:nvSpPr>
        <p:spPr/>
        <p:txBody>
          <a:bodyPr/>
          <a:lstStyle/>
          <a:p>
            <a:r>
              <a:rPr lang="en-US" dirty="0"/>
              <a:t>Other Defenses</a:t>
            </a:r>
            <a:br>
              <a:rPr lang="en-US" dirty="0"/>
            </a:br>
            <a:br>
              <a:rPr lang="en-US" dirty="0"/>
            </a:br>
            <a:endParaRPr lang="en-US" dirty="0"/>
          </a:p>
        </p:txBody>
      </p:sp>
      <p:sp>
        <p:nvSpPr>
          <p:cNvPr id="35" name="Slide Number Placeholder 34">
            <a:extLst>
              <a:ext uri="{FF2B5EF4-FFF2-40B4-BE49-F238E27FC236}">
                <a16:creationId xmlns:a16="http://schemas.microsoft.com/office/drawing/2014/main" id="{C35E5ED5-2FC4-4229-B4DF-DFFDB6C84547}"/>
              </a:ext>
            </a:extLst>
          </p:cNvPr>
          <p:cNvSpPr>
            <a:spLocks noGrp="1"/>
          </p:cNvSpPr>
          <p:nvPr>
            <p:ph type="sldNum" sz="quarter" idx="12"/>
          </p:nvPr>
        </p:nvSpPr>
        <p:spPr/>
        <p:txBody>
          <a:bodyPr/>
          <a:lstStyle/>
          <a:p>
            <a:pPr>
              <a:defRPr/>
            </a:pPr>
            <a:fld id="{D3F604EC-95A9-A240-90B9-B51EF558DEAA}" type="slidenum">
              <a:rPr lang="en-US" smtClean="0"/>
              <a:pPr>
                <a:defRPr/>
              </a:pPr>
              <a:t>26</a:t>
            </a:fld>
            <a:endParaRPr lang="en-US" dirty="0"/>
          </a:p>
        </p:txBody>
      </p:sp>
      <p:graphicFrame>
        <p:nvGraphicFramePr>
          <p:cNvPr id="10" name="Table 2291">
            <a:extLst>
              <a:ext uri="{FF2B5EF4-FFF2-40B4-BE49-F238E27FC236}">
                <a16:creationId xmlns:a16="http://schemas.microsoft.com/office/drawing/2014/main" id="{16EE48CF-3E14-4C84-A76B-FDEA424EDAE5}"/>
              </a:ext>
            </a:extLst>
          </p:cNvPr>
          <p:cNvGraphicFramePr>
            <a:graphicFrameLocks noGrp="1"/>
          </p:cNvGraphicFramePr>
          <p:nvPr>
            <p:extLst>
              <p:ext uri="{D42A27DB-BD31-4B8C-83A1-F6EECF244321}">
                <p14:modId xmlns:p14="http://schemas.microsoft.com/office/powerpoint/2010/main" val="511329790"/>
              </p:ext>
            </p:extLst>
          </p:nvPr>
        </p:nvGraphicFramePr>
        <p:xfrm>
          <a:off x="558012" y="1098966"/>
          <a:ext cx="7986720" cy="3632200"/>
        </p:xfrm>
        <a:graphic>
          <a:graphicData uri="http://schemas.openxmlformats.org/drawingml/2006/table">
            <a:tbl>
              <a:tblPr firstRow="1" bandRow="1">
                <a:tableStyleId>{3B4B98B0-60AC-42C2-AFA5-B58CD77FA1E5}</a:tableStyleId>
              </a:tblPr>
              <a:tblGrid>
                <a:gridCol w="1746069">
                  <a:extLst>
                    <a:ext uri="{9D8B030D-6E8A-4147-A177-3AD203B41FA5}">
                      <a16:colId xmlns:a16="http://schemas.microsoft.com/office/drawing/2014/main" val="2502406139"/>
                    </a:ext>
                  </a:extLst>
                </a:gridCol>
                <a:gridCol w="4355024">
                  <a:extLst>
                    <a:ext uri="{9D8B030D-6E8A-4147-A177-3AD203B41FA5}">
                      <a16:colId xmlns:a16="http://schemas.microsoft.com/office/drawing/2014/main" val="2205647638"/>
                    </a:ext>
                  </a:extLst>
                </a:gridCol>
                <a:gridCol w="1885627">
                  <a:extLst>
                    <a:ext uri="{9D8B030D-6E8A-4147-A177-3AD203B41FA5}">
                      <a16:colId xmlns:a16="http://schemas.microsoft.com/office/drawing/2014/main" val="1808377117"/>
                    </a:ext>
                  </a:extLst>
                </a:gridCol>
              </a:tblGrid>
              <a:tr h="370840">
                <a:tc>
                  <a:txBody>
                    <a:bodyPr/>
                    <a:lstStyle/>
                    <a:p>
                      <a:r>
                        <a:rPr lang="en-US" sz="1600" dirty="0"/>
                        <a:t>Defenses</a:t>
                      </a:r>
                    </a:p>
                  </a:txBody>
                  <a:tcPr/>
                </a:tc>
                <a:tc>
                  <a:txBody>
                    <a:bodyPr/>
                    <a:lstStyle/>
                    <a:p>
                      <a:r>
                        <a:rPr lang="en-US" sz="1600" dirty="0"/>
                        <a:t>Description</a:t>
                      </a:r>
                    </a:p>
                  </a:txBody>
                  <a:tcPr/>
                </a:tc>
                <a:tc>
                  <a:txBody>
                    <a:bodyPr/>
                    <a:lstStyle/>
                    <a:p>
                      <a:r>
                        <a:rPr lang="en-US" dirty="0"/>
                        <a:t>Attacks</a:t>
                      </a:r>
                    </a:p>
                  </a:txBody>
                  <a:tcPr/>
                </a:tc>
                <a:extLst>
                  <a:ext uri="{0D108BD9-81ED-4DB2-BD59-A6C34878D82A}">
                    <a16:rowId xmlns:a16="http://schemas.microsoft.com/office/drawing/2014/main" val="1457219604"/>
                  </a:ext>
                </a:extLst>
              </a:tr>
              <a:tr h="370840">
                <a:tc>
                  <a:txBody>
                    <a:bodyPr/>
                    <a:lstStyle/>
                    <a:p>
                      <a:r>
                        <a:rPr lang="en-US" sz="1600" dirty="0"/>
                        <a:t>Federated Multi-Task Learning</a:t>
                      </a:r>
                    </a:p>
                  </a:txBody>
                  <a:tcPr marL="137160" marR="137160" marT="137160" marB="137160"/>
                </a:tc>
                <a:tc>
                  <a:txBody>
                    <a:bodyPr/>
                    <a:lstStyle/>
                    <a:p>
                      <a:pPr marL="0" indent="0">
                        <a:buFont typeface="Arial" panose="020B0604020202020204" pitchFamily="34" charset="0"/>
                        <a:buNone/>
                      </a:pPr>
                      <a:r>
                        <a:rPr lang="en-US" sz="1600" dirty="0"/>
                        <a:t>Learn models for multiple related tasks simultaneously to ensure fault tolerance.</a:t>
                      </a:r>
                    </a:p>
                  </a:txBody>
                  <a:tcPr marL="137160" marR="137160" marT="137160" marB="137160"/>
                </a:tc>
                <a:tc>
                  <a:txBody>
                    <a:bodyPr/>
                    <a:lstStyle/>
                    <a:p>
                      <a:pPr marL="0" indent="0">
                        <a:buFont typeface="Arial" panose="020B0604020202020204" pitchFamily="34" charset="0"/>
                        <a:buNone/>
                      </a:pPr>
                      <a:r>
                        <a:rPr lang="en-US" sz="1200" dirty="0"/>
                        <a:t>Dropout of Clients</a:t>
                      </a:r>
                    </a:p>
                    <a:p>
                      <a:pPr marL="0" indent="0">
                        <a:buFont typeface="Arial" panose="020B0604020202020204" pitchFamily="34" charset="0"/>
                        <a:buNone/>
                      </a:pPr>
                      <a:r>
                        <a:rPr lang="en-US" sz="1200" dirty="0"/>
                        <a:t>Communication Bottlenecks</a:t>
                      </a:r>
                      <a:endParaRPr lang="en-US" sz="1050" dirty="0"/>
                    </a:p>
                  </a:txBody>
                  <a:tcPr marL="137160" marR="137160" marT="137160" marB="137160"/>
                </a:tc>
                <a:extLst>
                  <a:ext uri="{0D108BD9-81ED-4DB2-BD59-A6C34878D82A}">
                    <a16:rowId xmlns:a16="http://schemas.microsoft.com/office/drawing/2014/main" val="3040592592"/>
                  </a:ext>
                </a:extLst>
              </a:tr>
              <a:tr h="370840">
                <a:tc>
                  <a:txBody>
                    <a:bodyPr/>
                    <a:lstStyle/>
                    <a:p>
                      <a:r>
                        <a:rPr lang="en-US" sz="1600" dirty="0"/>
                        <a:t>Moving Target Defense</a:t>
                      </a:r>
                    </a:p>
                  </a:txBody>
                  <a:tcPr marL="137160" marR="137160" marT="137160" marB="137160"/>
                </a:tc>
                <a:tc>
                  <a:txBody>
                    <a:bodyPr/>
                    <a:lstStyle/>
                    <a:p>
                      <a:pPr marL="0" indent="0">
                        <a:buFont typeface="Arial" panose="020B0604020202020204" pitchFamily="34" charset="0"/>
                        <a:buNone/>
                      </a:pPr>
                      <a:r>
                        <a:rPr lang="en-US" sz="1600" dirty="0"/>
                        <a:t>Randomize FL system modules to reduce the likelihood of successful attacks and shorten their lifetime by adding new dynamics.</a:t>
                      </a:r>
                    </a:p>
                  </a:txBody>
                  <a:tcPr marL="137160" marR="137160" marT="137160" marB="137160"/>
                </a:tc>
                <a:tc>
                  <a:txBody>
                    <a:bodyPr/>
                    <a:lstStyle/>
                    <a:p>
                      <a:pPr marL="0" indent="0" algn="l" defTabSz="457200" rtl="0" eaLnBrk="1" latinLnBrk="0" hangingPunct="1">
                        <a:buFont typeface="Arial" panose="020B0604020202020204" pitchFamily="34" charset="0"/>
                        <a:buNone/>
                      </a:pPr>
                      <a:r>
                        <a:rPr lang="en-US" sz="1200" kern="1200" dirty="0">
                          <a:solidFill>
                            <a:schemeClr val="tx1"/>
                          </a:solidFill>
                          <a:latin typeface="+mn-lt"/>
                          <a:ea typeface="+mn-ea"/>
                          <a:cs typeface="+mn-cs"/>
                        </a:rPr>
                        <a:t>Inference Attacks</a:t>
                      </a:r>
                    </a:p>
                    <a:p>
                      <a:pPr marL="0" indent="0" algn="l" defTabSz="457200" rtl="0" eaLnBrk="1" latinLnBrk="0" hangingPunct="1">
                        <a:buFont typeface="Arial" panose="020B0604020202020204" pitchFamily="34" charset="0"/>
                        <a:buNone/>
                      </a:pPr>
                      <a:r>
                        <a:rPr lang="en-US" sz="1200" kern="1200" dirty="0">
                          <a:solidFill>
                            <a:schemeClr val="tx1"/>
                          </a:solidFill>
                          <a:latin typeface="+mn-lt"/>
                          <a:ea typeface="+mn-ea"/>
                          <a:cs typeface="+mn-cs"/>
                        </a:rPr>
                        <a:t>Man-in-the-Middle Attacks</a:t>
                      </a:r>
                    </a:p>
                  </a:txBody>
                  <a:tcPr marL="137160" marR="137160" marT="137160" marB="137160"/>
                </a:tc>
                <a:extLst>
                  <a:ext uri="{0D108BD9-81ED-4DB2-BD59-A6C34878D82A}">
                    <a16:rowId xmlns:a16="http://schemas.microsoft.com/office/drawing/2014/main" val="1368178046"/>
                  </a:ext>
                </a:extLst>
              </a:tr>
              <a:tr h="370840">
                <a:tc>
                  <a:txBody>
                    <a:bodyPr/>
                    <a:lstStyle/>
                    <a:p>
                      <a:r>
                        <a:rPr lang="en-US" sz="1600" dirty="0"/>
                        <a:t>Federated Distillation</a:t>
                      </a:r>
                    </a:p>
                  </a:txBody>
                  <a:tcPr marL="137160" marR="137160" marT="137160" marB="137160"/>
                </a:tc>
                <a:tc>
                  <a:txBody>
                    <a:bodyPr/>
                    <a:lstStyle/>
                    <a:p>
                      <a:pPr marL="0" indent="0">
                        <a:buFont typeface="Arial" panose="020B0604020202020204" pitchFamily="34" charset="0"/>
                        <a:buNone/>
                      </a:pPr>
                      <a:r>
                        <a:rPr lang="en-US" sz="1600" dirty="0"/>
                        <a:t>Transfer knowledge from a fully trained teacher model to another student model. Knowledge sharing instead of weights sharing enhances the robustness of FL.</a:t>
                      </a:r>
                    </a:p>
                  </a:txBody>
                  <a:tcPr marL="137160" marR="137160" marT="137160" marB="137160"/>
                </a:tc>
                <a:tc>
                  <a:txBody>
                    <a:bodyPr/>
                    <a:lstStyle/>
                    <a:p>
                      <a:pPr marL="0" indent="0" algn="l" defTabSz="457200" rtl="0" eaLnBrk="1" latinLnBrk="0" hangingPunct="1">
                        <a:buFont typeface="Arial" panose="020B0604020202020204" pitchFamily="34" charset="0"/>
                        <a:buNone/>
                      </a:pPr>
                      <a:r>
                        <a:rPr lang="en-US" sz="1200" kern="1200" dirty="0">
                          <a:solidFill>
                            <a:schemeClr val="tx1"/>
                          </a:solidFill>
                          <a:latin typeface="+mn-lt"/>
                          <a:ea typeface="+mn-ea"/>
                          <a:cs typeface="+mn-cs"/>
                        </a:rPr>
                        <a:t>Inference Attacks</a:t>
                      </a:r>
                    </a:p>
                    <a:p>
                      <a:pPr marL="0" indent="0" algn="l" defTabSz="457200" rtl="0" eaLnBrk="1" latinLnBrk="0" hangingPunct="1">
                        <a:buFont typeface="Arial" panose="020B0604020202020204" pitchFamily="34" charset="0"/>
                        <a:buNone/>
                      </a:pPr>
                      <a:r>
                        <a:rPr lang="en-US" sz="1200" kern="1200" dirty="0">
                          <a:solidFill>
                            <a:schemeClr val="tx1"/>
                          </a:solidFill>
                          <a:latin typeface="+mn-lt"/>
                          <a:ea typeface="+mn-ea"/>
                          <a:cs typeface="+mn-cs"/>
                        </a:rPr>
                        <a:t>Communication Bottlenecks</a:t>
                      </a:r>
                    </a:p>
                    <a:p>
                      <a:pPr marL="0" indent="0" algn="l" defTabSz="457200" rtl="0" eaLnBrk="1" latinLnBrk="0" hangingPunct="1">
                        <a:buFont typeface="Arial" panose="020B0604020202020204" pitchFamily="34" charset="0"/>
                        <a:buNone/>
                      </a:pPr>
                      <a:r>
                        <a:rPr lang="en-US" sz="1200" kern="1200" dirty="0">
                          <a:solidFill>
                            <a:schemeClr val="tx1"/>
                          </a:solidFill>
                          <a:latin typeface="+mn-lt"/>
                          <a:ea typeface="+mn-ea"/>
                          <a:cs typeface="+mn-cs"/>
                        </a:rPr>
                        <a:t>Man-in-the-Middle Attacks</a:t>
                      </a:r>
                    </a:p>
                  </a:txBody>
                  <a:tcPr marL="137160" marR="137160" marT="137160" marB="137160"/>
                </a:tc>
                <a:extLst>
                  <a:ext uri="{0D108BD9-81ED-4DB2-BD59-A6C34878D82A}">
                    <a16:rowId xmlns:a16="http://schemas.microsoft.com/office/drawing/2014/main" val="2503812223"/>
                  </a:ext>
                </a:extLst>
              </a:tr>
            </a:tbl>
          </a:graphicData>
        </a:graphic>
      </p:graphicFrame>
    </p:spTree>
    <p:extLst>
      <p:ext uri="{BB962C8B-B14F-4D97-AF65-F5344CB8AC3E}">
        <p14:creationId xmlns:p14="http://schemas.microsoft.com/office/powerpoint/2010/main" val="3247363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 name="Freeform: Shape 308">
            <a:extLst>
              <a:ext uri="{FF2B5EF4-FFF2-40B4-BE49-F238E27FC236}">
                <a16:creationId xmlns:a16="http://schemas.microsoft.com/office/drawing/2014/main" id="{2D578532-29AC-4C6C-88F8-579E13D234EC}"/>
              </a:ext>
            </a:extLst>
          </p:cNvPr>
          <p:cNvSpPr/>
          <p:nvPr/>
        </p:nvSpPr>
        <p:spPr>
          <a:xfrm>
            <a:off x="902173" y="2398800"/>
            <a:ext cx="175905" cy="3095257"/>
          </a:xfrm>
          <a:custGeom>
            <a:avLst/>
            <a:gdLst>
              <a:gd name="connsiteX0" fmla="*/ 0 w 175905"/>
              <a:gd name="connsiteY0" fmla="*/ 0 h 3095257"/>
              <a:gd name="connsiteX1" fmla="*/ 175905 w 175905"/>
              <a:gd name="connsiteY1" fmla="*/ 0 h 3095257"/>
              <a:gd name="connsiteX2" fmla="*/ 175905 w 175905"/>
              <a:gd name="connsiteY2" fmla="*/ 3095257 h 3095257"/>
              <a:gd name="connsiteX3" fmla="*/ 0 w 175905"/>
              <a:gd name="connsiteY3" fmla="*/ 3095257 h 3095257"/>
            </a:gdLst>
            <a:ahLst/>
            <a:cxnLst>
              <a:cxn ang="0">
                <a:pos x="connsiteX0" y="connsiteY0"/>
              </a:cxn>
              <a:cxn ang="0">
                <a:pos x="connsiteX1" y="connsiteY1"/>
              </a:cxn>
              <a:cxn ang="0">
                <a:pos x="connsiteX2" y="connsiteY2"/>
              </a:cxn>
              <a:cxn ang="0">
                <a:pos x="connsiteX3" y="connsiteY3"/>
              </a:cxn>
            </a:cxnLst>
            <a:rect l="l" t="t" r="r" b="b"/>
            <a:pathLst>
              <a:path w="175905" h="3095257">
                <a:moveTo>
                  <a:pt x="0" y="0"/>
                </a:moveTo>
                <a:lnTo>
                  <a:pt x="175905" y="0"/>
                </a:lnTo>
                <a:lnTo>
                  <a:pt x="175905" y="3095257"/>
                </a:lnTo>
                <a:lnTo>
                  <a:pt x="0" y="3095257"/>
                </a:lnTo>
                <a:close/>
              </a:path>
            </a:pathLst>
          </a:custGeom>
          <a:solidFill>
            <a:srgbClr val="6E7888"/>
          </a:solidFill>
          <a:ln w="33798" cap="flat">
            <a:noFill/>
            <a:prstDash val="solid"/>
            <a:miter/>
          </a:ln>
        </p:spPr>
        <p:txBody>
          <a:bodyPr rtlCol="0" anchor="ctr"/>
          <a:lstStyle/>
          <a:p>
            <a:endParaRPr lang="en-US"/>
          </a:p>
        </p:txBody>
      </p:sp>
      <p:sp>
        <p:nvSpPr>
          <p:cNvPr id="310" name="Freeform: Shape 309">
            <a:extLst>
              <a:ext uri="{FF2B5EF4-FFF2-40B4-BE49-F238E27FC236}">
                <a16:creationId xmlns:a16="http://schemas.microsoft.com/office/drawing/2014/main" id="{B8502DE4-DC69-4D76-8A79-DEFDDD34A707}"/>
              </a:ext>
            </a:extLst>
          </p:cNvPr>
          <p:cNvSpPr/>
          <p:nvPr/>
        </p:nvSpPr>
        <p:spPr>
          <a:xfrm>
            <a:off x="8029722" y="2398800"/>
            <a:ext cx="175905" cy="3095257"/>
          </a:xfrm>
          <a:custGeom>
            <a:avLst/>
            <a:gdLst>
              <a:gd name="connsiteX0" fmla="*/ 0 w 175905"/>
              <a:gd name="connsiteY0" fmla="*/ 0 h 3095257"/>
              <a:gd name="connsiteX1" fmla="*/ 175905 w 175905"/>
              <a:gd name="connsiteY1" fmla="*/ 0 h 3095257"/>
              <a:gd name="connsiteX2" fmla="*/ 175905 w 175905"/>
              <a:gd name="connsiteY2" fmla="*/ 3095257 h 3095257"/>
              <a:gd name="connsiteX3" fmla="*/ 0 w 175905"/>
              <a:gd name="connsiteY3" fmla="*/ 3095257 h 3095257"/>
            </a:gdLst>
            <a:ahLst/>
            <a:cxnLst>
              <a:cxn ang="0">
                <a:pos x="connsiteX0" y="connsiteY0"/>
              </a:cxn>
              <a:cxn ang="0">
                <a:pos x="connsiteX1" y="connsiteY1"/>
              </a:cxn>
              <a:cxn ang="0">
                <a:pos x="connsiteX2" y="connsiteY2"/>
              </a:cxn>
              <a:cxn ang="0">
                <a:pos x="connsiteX3" y="connsiteY3"/>
              </a:cxn>
            </a:cxnLst>
            <a:rect l="l" t="t" r="r" b="b"/>
            <a:pathLst>
              <a:path w="175905" h="3095257">
                <a:moveTo>
                  <a:pt x="0" y="0"/>
                </a:moveTo>
                <a:lnTo>
                  <a:pt x="175905" y="0"/>
                </a:lnTo>
                <a:lnTo>
                  <a:pt x="175905" y="3095257"/>
                </a:lnTo>
                <a:lnTo>
                  <a:pt x="0" y="3095257"/>
                </a:lnTo>
                <a:close/>
              </a:path>
            </a:pathLst>
          </a:custGeom>
          <a:solidFill>
            <a:srgbClr val="6E7888"/>
          </a:solidFill>
          <a:ln w="33798" cap="flat">
            <a:noFill/>
            <a:prstDash val="solid"/>
            <a:miter/>
          </a:ln>
        </p:spPr>
        <p:txBody>
          <a:bodyPr rtlCol="0" anchor="ctr"/>
          <a:lstStyle/>
          <a:p>
            <a:endParaRPr lang="en-US"/>
          </a:p>
        </p:txBody>
      </p:sp>
      <p:grpSp>
        <p:nvGrpSpPr>
          <p:cNvPr id="311" name="Graphic 306">
            <a:extLst>
              <a:ext uri="{FF2B5EF4-FFF2-40B4-BE49-F238E27FC236}">
                <a16:creationId xmlns:a16="http://schemas.microsoft.com/office/drawing/2014/main" id="{A2191499-D2C9-4979-89DF-A18103E90BD8}"/>
              </a:ext>
            </a:extLst>
          </p:cNvPr>
          <p:cNvGrpSpPr/>
          <p:nvPr/>
        </p:nvGrpSpPr>
        <p:grpSpPr>
          <a:xfrm>
            <a:off x="973212" y="1690626"/>
            <a:ext cx="7157993" cy="847252"/>
            <a:chOff x="669493" y="1690626"/>
            <a:chExt cx="7157993" cy="847252"/>
          </a:xfrm>
          <a:solidFill>
            <a:srgbClr val="6E7888"/>
          </a:solidFill>
        </p:grpSpPr>
        <p:sp>
          <p:nvSpPr>
            <p:cNvPr id="312" name="Freeform: Shape 311">
              <a:extLst>
                <a:ext uri="{FF2B5EF4-FFF2-40B4-BE49-F238E27FC236}">
                  <a16:creationId xmlns:a16="http://schemas.microsoft.com/office/drawing/2014/main" id="{C677128B-AD3A-41B5-9E2F-BFA72867D436}"/>
                </a:ext>
              </a:extLst>
            </p:cNvPr>
            <p:cNvSpPr/>
            <p:nvPr/>
          </p:nvSpPr>
          <p:spPr>
            <a:xfrm>
              <a:off x="669493" y="1691796"/>
              <a:ext cx="1106173" cy="845698"/>
            </a:xfrm>
            <a:custGeom>
              <a:avLst/>
              <a:gdLst>
                <a:gd name="connsiteX0" fmla="*/ 1106174 w 1106173"/>
                <a:gd name="connsiteY0" fmla="*/ 794957 h 845698"/>
                <a:gd name="connsiteX1" fmla="*/ 1052049 w 1106173"/>
                <a:gd name="connsiteY1" fmla="*/ 845699 h 845698"/>
                <a:gd name="connsiteX2" fmla="*/ 0 w 1106173"/>
                <a:gd name="connsiteY2" fmla="*/ 47359 h 845698"/>
                <a:gd name="connsiteX3" fmla="*/ 54125 w 1106173"/>
                <a:gd name="connsiteY3" fmla="*/ 0 h 845698"/>
              </a:gdLst>
              <a:ahLst/>
              <a:cxnLst>
                <a:cxn ang="0">
                  <a:pos x="connsiteX0" y="connsiteY0"/>
                </a:cxn>
                <a:cxn ang="0">
                  <a:pos x="connsiteX1" y="connsiteY1"/>
                </a:cxn>
                <a:cxn ang="0">
                  <a:pos x="connsiteX2" y="connsiteY2"/>
                </a:cxn>
                <a:cxn ang="0">
                  <a:pos x="connsiteX3" y="connsiteY3"/>
                </a:cxn>
              </a:cxnLst>
              <a:rect l="l" t="t" r="r" b="b"/>
              <a:pathLst>
                <a:path w="1106173" h="845698">
                  <a:moveTo>
                    <a:pt x="1106174" y="794957"/>
                  </a:moveTo>
                  <a:lnTo>
                    <a:pt x="1052049" y="845699"/>
                  </a:lnTo>
                  <a:lnTo>
                    <a:pt x="0" y="47359"/>
                  </a:lnTo>
                  <a:lnTo>
                    <a:pt x="54125" y="0"/>
                  </a:lnTo>
                  <a:close/>
                </a:path>
              </a:pathLst>
            </a:custGeom>
            <a:solidFill>
              <a:srgbClr val="6E7888"/>
            </a:solidFill>
            <a:ln w="33798" cap="flat">
              <a:noFill/>
              <a:prstDash val="solid"/>
              <a:miter/>
            </a:ln>
          </p:spPr>
          <p:txBody>
            <a:bodyPr rtlCol="0" anchor="ctr"/>
            <a:lstStyle/>
            <a:p>
              <a:endParaRPr lang="en-US"/>
            </a:p>
          </p:txBody>
        </p:sp>
        <p:sp>
          <p:nvSpPr>
            <p:cNvPr id="313" name="Freeform: Shape 312">
              <a:extLst>
                <a:ext uri="{FF2B5EF4-FFF2-40B4-BE49-F238E27FC236}">
                  <a16:creationId xmlns:a16="http://schemas.microsoft.com/office/drawing/2014/main" id="{50AB151F-F102-49AE-9780-389315F2C44C}"/>
                </a:ext>
              </a:extLst>
            </p:cNvPr>
            <p:cNvSpPr/>
            <p:nvPr/>
          </p:nvSpPr>
          <p:spPr>
            <a:xfrm>
              <a:off x="669493" y="1691796"/>
              <a:ext cx="1106173" cy="845698"/>
            </a:xfrm>
            <a:custGeom>
              <a:avLst/>
              <a:gdLst>
                <a:gd name="connsiteX0" fmla="*/ 0 w 1106173"/>
                <a:gd name="connsiteY0" fmla="*/ 794957 h 845698"/>
                <a:gd name="connsiteX1" fmla="*/ 54125 w 1106173"/>
                <a:gd name="connsiteY1" fmla="*/ 845699 h 845698"/>
                <a:gd name="connsiteX2" fmla="*/ 1106174 w 1106173"/>
                <a:gd name="connsiteY2" fmla="*/ 47359 h 845698"/>
                <a:gd name="connsiteX3" fmla="*/ 1052049 w 1106173"/>
                <a:gd name="connsiteY3" fmla="*/ 0 h 845698"/>
              </a:gdLst>
              <a:ahLst/>
              <a:cxnLst>
                <a:cxn ang="0">
                  <a:pos x="connsiteX0" y="connsiteY0"/>
                </a:cxn>
                <a:cxn ang="0">
                  <a:pos x="connsiteX1" y="connsiteY1"/>
                </a:cxn>
                <a:cxn ang="0">
                  <a:pos x="connsiteX2" y="connsiteY2"/>
                </a:cxn>
                <a:cxn ang="0">
                  <a:pos x="connsiteX3" y="connsiteY3"/>
                </a:cxn>
              </a:cxnLst>
              <a:rect l="l" t="t" r="r" b="b"/>
              <a:pathLst>
                <a:path w="1106173" h="845698">
                  <a:moveTo>
                    <a:pt x="0" y="794957"/>
                  </a:moveTo>
                  <a:lnTo>
                    <a:pt x="54125" y="845699"/>
                  </a:lnTo>
                  <a:lnTo>
                    <a:pt x="1106174" y="47359"/>
                  </a:lnTo>
                  <a:lnTo>
                    <a:pt x="1052049" y="0"/>
                  </a:lnTo>
                  <a:close/>
                </a:path>
              </a:pathLst>
            </a:custGeom>
            <a:solidFill>
              <a:srgbClr val="6E7888"/>
            </a:solidFill>
            <a:ln w="33798" cap="flat">
              <a:noFill/>
              <a:prstDash val="solid"/>
              <a:miter/>
            </a:ln>
          </p:spPr>
          <p:txBody>
            <a:bodyPr rtlCol="0" anchor="ctr"/>
            <a:lstStyle/>
            <a:p>
              <a:endParaRPr lang="en-US"/>
            </a:p>
          </p:txBody>
        </p:sp>
        <p:sp>
          <p:nvSpPr>
            <p:cNvPr id="314" name="Freeform: Shape 313">
              <a:extLst>
                <a:ext uri="{FF2B5EF4-FFF2-40B4-BE49-F238E27FC236}">
                  <a16:creationId xmlns:a16="http://schemas.microsoft.com/office/drawing/2014/main" id="{25C388F3-FD9E-4EC9-8437-D1DD61BB55BE}"/>
                </a:ext>
              </a:extLst>
            </p:cNvPr>
            <p:cNvSpPr/>
            <p:nvPr/>
          </p:nvSpPr>
          <p:spPr>
            <a:xfrm rot="-8293594">
              <a:off x="2172057" y="1579081"/>
              <a:ext cx="71040" cy="1068984"/>
            </a:xfrm>
            <a:custGeom>
              <a:avLst/>
              <a:gdLst>
                <a:gd name="connsiteX0" fmla="*/ 0 w 71040"/>
                <a:gd name="connsiteY0" fmla="*/ 0 h 1068984"/>
                <a:gd name="connsiteX1" fmla="*/ 71040 w 71040"/>
                <a:gd name="connsiteY1" fmla="*/ 0 h 1068984"/>
                <a:gd name="connsiteX2" fmla="*/ 71040 w 71040"/>
                <a:gd name="connsiteY2" fmla="*/ 1068985 h 1068984"/>
                <a:gd name="connsiteX3" fmla="*/ 0 w 71040"/>
                <a:gd name="connsiteY3" fmla="*/ 1068985 h 1068984"/>
              </a:gdLst>
              <a:ahLst/>
              <a:cxnLst>
                <a:cxn ang="0">
                  <a:pos x="connsiteX0" y="connsiteY0"/>
                </a:cxn>
                <a:cxn ang="0">
                  <a:pos x="connsiteX1" y="connsiteY1"/>
                </a:cxn>
                <a:cxn ang="0">
                  <a:pos x="connsiteX2" y="connsiteY2"/>
                </a:cxn>
                <a:cxn ang="0">
                  <a:pos x="connsiteX3" y="connsiteY3"/>
                </a:cxn>
              </a:cxnLst>
              <a:rect l="l" t="t" r="r" b="b"/>
              <a:pathLst>
                <a:path w="71040" h="1068984">
                  <a:moveTo>
                    <a:pt x="0" y="0"/>
                  </a:moveTo>
                  <a:lnTo>
                    <a:pt x="71040" y="0"/>
                  </a:lnTo>
                  <a:lnTo>
                    <a:pt x="71040" y="1068985"/>
                  </a:lnTo>
                  <a:lnTo>
                    <a:pt x="0" y="1068985"/>
                  </a:lnTo>
                  <a:close/>
                </a:path>
              </a:pathLst>
            </a:custGeom>
            <a:solidFill>
              <a:srgbClr val="6E7888"/>
            </a:solidFill>
            <a:ln w="33799" cap="flat">
              <a:noFill/>
              <a:prstDash val="solid"/>
              <a:miter/>
            </a:ln>
          </p:spPr>
          <p:txBody>
            <a:bodyPr rtlCol="0" anchor="ctr"/>
            <a:lstStyle/>
            <a:p>
              <a:endParaRPr lang="en-US"/>
            </a:p>
          </p:txBody>
        </p:sp>
        <p:sp>
          <p:nvSpPr>
            <p:cNvPr id="315" name="Freeform: Shape 314">
              <a:extLst>
                <a:ext uri="{FF2B5EF4-FFF2-40B4-BE49-F238E27FC236}">
                  <a16:creationId xmlns:a16="http://schemas.microsoft.com/office/drawing/2014/main" id="{2552FDF8-CE16-4BA8-AB16-C66ADD891A0D}"/>
                </a:ext>
              </a:extLst>
            </p:cNvPr>
            <p:cNvSpPr/>
            <p:nvPr/>
          </p:nvSpPr>
          <p:spPr>
            <a:xfrm rot="-8293365">
              <a:off x="2988166" y="1579509"/>
              <a:ext cx="71034" cy="1068904"/>
            </a:xfrm>
            <a:custGeom>
              <a:avLst/>
              <a:gdLst>
                <a:gd name="connsiteX0" fmla="*/ 0 w 71034"/>
                <a:gd name="connsiteY0" fmla="*/ 0 h 1068904"/>
                <a:gd name="connsiteX1" fmla="*/ 71035 w 71034"/>
                <a:gd name="connsiteY1" fmla="*/ 0 h 1068904"/>
                <a:gd name="connsiteX2" fmla="*/ 71035 w 71034"/>
                <a:gd name="connsiteY2" fmla="*/ 1068905 h 1068904"/>
                <a:gd name="connsiteX3" fmla="*/ 0 w 71034"/>
                <a:gd name="connsiteY3" fmla="*/ 1068905 h 1068904"/>
              </a:gdLst>
              <a:ahLst/>
              <a:cxnLst>
                <a:cxn ang="0">
                  <a:pos x="connsiteX0" y="connsiteY0"/>
                </a:cxn>
                <a:cxn ang="0">
                  <a:pos x="connsiteX1" y="connsiteY1"/>
                </a:cxn>
                <a:cxn ang="0">
                  <a:pos x="connsiteX2" y="connsiteY2"/>
                </a:cxn>
                <a:cxn ang="0">
                  <a:pos x="connsiteX3" y="connsiteY3"/>
                </a:cxn>
              </a:cxnLst>
              <a:rect l="l" t="t" r="r" b="b"/>
              <a:pathLst>
                <a:path w="71034" h="1068904">
                  <a:moveTo>
                    <a:pt x="0" y="0"/>
                  </a:moveTo>
                  <a:lnTo>
                    <a:pt x="71035" y="0"/>
                  </a:lnTo>
                  <a:lnTo>
                    <a:pt x="71035" y="1068905"/>
                  </a:lnTo>
                  <a:lnTo>
                    <a:pt x="0" y="1068905"/>
                  </a:lnTo>
                  <a:close/>
                </a:path>
              </a:pathLst>
            </a:custGeom>
            <a:solidFill>
              <a:srgbClr val="6E7888"/>
            </a:solidFill>
            <a:ln w="33796"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AD45905D-CEDD-4636-A7C9-1D79DA690D2E}"/>
                </a:ext>
              </a:extLst>
            </p:cNvPr>
            <p:cNvSpPr/>
            <p:nvPr/>
          </p:nvSpPr>
          <p:spPr>
            <a:xfrm rot="-8293365">
              <a:off x="3804117" y="1579799"/>
              <a:ext cx="71034" cy="1068904"/>
            </a:xfrm>
            <a:custGeom>
              <a:avLst/>
              <a:gdLst>
                <a:gd name="connsiteX0" fmla="*/ 0 w 71034"/>
                <a:gd name="connsiteY0" fmla="*/ 0 h 1068904"/>
                <a:gd name="connsiteX1" fmla="*/ 71035 w 71034"/>
                <a:gd name="connsiteY1" fmla="*/ 0 h 1068904"/>
                <a:gd name="connsiteX2" fmla="*/ 71035 w 71034"/>
                <a:gd name="connsiteY2" fmla="*/ 1068905 h 1068904"/>
                <a:gd name="connsiteX3" fmla="*/ 0 w 71034"/>
                <a:gd name="connsiteY3" fmla="*/ 1068905 h 1068904"/>
              </a:gdLst>
              <a:ahLst/>
              <a:cxnLst>
                <a:cxn ang="0">
                  <a:pos x="connsiteX0" y="connsiteY0"/>
                </a:cxn>
                <a:cxn ang="0">
                  <a:pos x="connsiteX1" y="connsiteY1"/>
                </a:cxn>
                <a:cxn ang="0">
                  <a:pos x="connsiteX2" y="connsiteY2"/>
                </a:cxn>
                <a:cxn ang="0">
                  <a:pos x="connsiteX3" y="connsiteY3"/>
                </a:cxn>
              </a:cxnLst>
              <a:rect l="l" t="t" r="r" b="b"/>
              <a:pathLst>
                <a:path w="71034" h="1068904">
                  <a:moveTo>
                    <a:pt x="0" y="0"/>
                  </a:moveTo>
                  <a:lnTo>
                    <a:pt x="71035" y="0"/>
                  </a:lnTo>
                  <a:lnTo>
                    <a:pt x="71035" y="1068905"/>
                  </a:lnTo>
                  <a:lnTo>
                    <a:pt x="0" y="1068905"/>
                  </a:lnTo>
                  <a:close/>
                </a:path>
              </a:pathLst>
            </a:custGeom>
            <a:solidFill>
              <a:srgbClr val="6E7888"/>
            </a:solidFill>
            <a:ln w="33796"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FEC04678-729E-4C04-9934-73F0F6F731A0}"/>
                </a:ext>
              </a:extLst>
            </p:cNvPr>
            <p:cNvSpPr/>
            <p:nvPr/>
          </p:nvSpPr>
          <p:spPr>
            <a:xfrm rot="-8293594">
              <a:off x="4619808" y="1579762"/>
              <a:ext cx="71040" cy="1068984"/>
            </a:xfrm>
            <a:custGeom>
              <a:avLst/>
              <a:gdLst>
                <a:gd name="connsiteX0" fmla="*/ 0 w 71040"/>
                <a:gd name="connsiteY0" fmla="*/ 0 h 1068984"/>
                <a:gd name="connsiteX1" fmla="*/ 71041 w 71040"/>
                <a:gd name="connsiteY1" fmla="*/ 0 h 1068984"/>
                <a:gd name="connsiteX2" fmla="*/ 71041 w 71040"/>
                <a:gd name="connsiteY2" fmla="*/ 1068985 h 1068984"/>
                <a:gd name="connsiteX3" fmla="*/ 0 w 71040"/>
                <a:gd name="connsiteY3" fmla="*/ 1068985 h 1068984"/>
              </a:gdLst>
              <a:ahLst/>
              <a:cxnLst>
                <a:cxn ang="0">
                  <a:pos x="connsiteX0" y="connsiteY0"/>
                </a:cxn>
                <a:cxn ang="0">
                  <a:pos x="connsiteX1" y="connsiteY1"/>
                </a:cxn>
                <a:cxn ang="0">
                  <a:pos x="connsiteX2" y="connsiteY2"/>
                </a:cxn>
                <a:cxn ang="0">
                  <a:pos x="connsiteX3" y="connsiteY3"/>
                </a:cxn>
              </a:cxnLst>
              <a:rect l="l" t="t" r="r" b="b"/>
              <a:pathLst>
                <a:path w="71040" h="1068984">
                  <a:moveTo>
                    <a:pt x="0" y="0"/>
                  </a:moveTo>
                  <a:lnTo>
                    <a:pt x="71041" y="0"/>
                  </a:lnTo>
                  <a:lnTo>
                    <a:pt x="71041" y="1068985"/>
                  </a:lnTo>
                  <a:lnTo>
                    <a:pt x="0" y="1068985"/>
                  </a:lnTo>
                  <a:close/>
                </a:path>
              </a:pathLst>
            </a:custGeom>
            <a:solidFill>
              <a:srgbClr val="6E7888"/>
            </a:solidFill>
            <a:ln w="33799"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850640EF-FC97-49C5-895D-6BA3C16227D0}"/>
                </a:ext>
              </a:extLst>
            </p:cNvPr>
            <p:cNvSpPr/>
            <p:nvPr/>
          </p:nvSpPr>
          <p:spPr>
            <a:xfrm rot="-8293365">
              <a:off x="5436020" y="1580380"/>
              <a:ext cx="71034" cy="1068904"/>
            </a:xfrm>
            <a:custGeom>
              <a:avLst/>
              <a:gdLst>
                <a:gd name="connsiteX0" fmla="*/ 0 w 71034"/>
                <a:gd name="connsiteY0" fmla="*/ 0 h 1068904"/>
                <a:gd name="connsiteX1" fmla="*/ 71035 w 71034"/>
                <a:gd name="connsiteY1" fmla="*/ 0 h 1068904"/>
                <a:gd name="connsiteX2" fmla="*/ 71035 w 71034"/>
                <a:gd name="connsiteY2" fmla="*/ 1068905 h 1068904"/>
                <a:gd name="connsiteX3" fmla="*/ 0 w 71034"/>
                <a:gd name="connsiteY3" fmla="*/ 1068905 h 1068904"/>
              </a:gdLst>
              <a:ahLst/>
              <a:cxnLst>
                <a:cxn ang="0">
                  <a:pos x="connsiteX0" y="connsiteY0"/>
                </a:cxn>
                <a:cxn ang="0">
                  <a:pos x="connsiteX1" y="connsiteY1"/>
                </a:cxn>
                <a:cxn ang="0">
                  <a:pos x="connsiteX2" y="connsiteY2"/>
                </a:cxn>
                <a:cxn ang="0">
                  <a:pos x="connsiteX3" y="connsiteY3"/>
                </a:cxn>
              </a:cxnLst>
              <a:rect l="l" t="t" r="r" b="b"/>
              <a:pathLst>
                <a:path w="71034" h="1068904">
                  <a:moveTo>
                    <a:pt x="0" y="0"/>
                  </a:moveTo>
                  <a:lnTo>
                    <a:pt x="71035" y="0"/>
                  </a:lnTo>
                  <a:lnTo>
                    <a:pt x="71035" y="1068905"/>
                  </a:lnTo>
                  <a:lnTo>
                    <a:pt x="0" y="1068905"/>
                  </a:lnTo>
                  <a:close/>
                </a:path>
              </a:pathLst>
            </a:custGeom>
            <a:solidFill>
              <a:srgbClr val="6E7888"/>
            </a:solidFill>
            <a:ln w="33796"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EE06C1D2-8AA9-47BB-AE95-AED79338A14D}"/>
                </a:ext>
              </a:extLst>
            </p:cNvPr>
            <p:cNvSpPr/>
            <p:nvPr/>
          </p:nvSpPr>
          <p:spPr>
            <a:xfrm rot="-8293365">
              <a:off x="6251938" y="1580670"/>
              <a:ext cx="71034" cy="1068904"/>
            </a:xfrm>
            <a:custGeom>
              <a:avLst/>
              <a:gdLst>
                <a:gd name="connsiteX0" fmla="*/ 0 w 71034"/>
                <a:gd name="connsiteY0" fmla="*/ 0 h 1068904"/>
                <a:gd name="connsiteX1" fmla="*/ 71035 w 71034"/>
                <a:gd name="connsiteY1" fmla="*/ 0 h 1068904"/>
                <a:gd name="connsiteX2" fmla="*/ 71035 w 71034"/>
                <a:gd name="connsiteY2" fmla="*/ 1068905 h 1068904"/>
                <a:gd name="connsiteX3" fmla="*/ 0 w 71034"/>
                <a:gd name="connsiteY3" fmla="*/ 1068905 h 1068904"/>
              </a:gdLst>
              <a:ahLst/>
              <a:cxnLst>
                <a:cxn ang="0">
                  <a:pos x="connsiteX0" y="connsiteY0"/>
                </a:cxn>
                <a:cxn ang="0">
                  <a:pos x="connsiteX1" y="connsiteY1"/>
                </a:cxn>
                <a:cxn ang="0">
                  <a:pos x="connsiteX2" y="connsiteY2"/>
                </a:cxn>
                <a:cxn ang="0">
                  <a:pos x="connsiteX3" y="connsiteY3"/>
                </a:cxn>
              </a:cxnLst>
              <a:rect l="l" t="t" r="r" b="b"/>
              <a:pathLst>
                <a:path w="71034" h="1068904">
                  <a:moveTo>
                    <a:pt x="0" y="0"/>
                  </a:moveTo>
                  <a:lnTo>
                    <a:pt x="71035" y="0"/>
                  </a:lnTo>
                  <a:lnTo>
                    <a:pt x="71035" y="1068905"/>
                  </a:lnTo>
                  <a:lnTo>
                    <a:pt x="0" y="1068905"/>
                  </a:lnTo>
                  <a:close/>
                </a:path>
              </a:pathLst>
            </a:custGeom>
            <a:solidFill>
              <a:srgbClr val="6E7888"/>
            </a:solidFill>
            <a:ln w="33796"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FAA8B125-25E0-45E2-8E21-85F7679D79B4}"/>
                </a:ext>
              </a:extLst>
            </p:cNvPr>
            <p:cNvSpPr/>
            <p:nvPr/>
          </p:nvSpPr>
          <p:spPr>
            <a:xfrm rot="-8293594">
              <a:off x="7064861" y="1578413"/>
              <a:ext cx="71040" cy="1068984"/>
            </a:xfrm>
            <a:custGeom>
              <a:avLst/>
              <a:gdLst>
                <a:gd name="connsiteX0" fmla="*/ 0 w 71040"/>
                <a:gd name="connsiteY0" fmla="*/ 0 h 1068984"/>
                <a:gd name="connsiteX1" fmla="*/ 71040 w 71040"/>
                <a:gd name="connsiteY1" fmla="*/ 0 h 1068984"/>
                <a:gd name="connsiteX2" fmla="*/ 71040 w 71040"/>
                <a:gd name="connsiteY2" fmla="*/ 1068985 h 1068984"/>
                <a:gd name="connsiteX3" fmla="*/ 0 w 71040"/>
                <a:gd name="connsiteY3" fmla="*/ 1068985 h 1068984"/>
              </a:gdLst>
              <a:ahLst/>
              <a:cxnLst>
                <a:cxn ang="0">
                  <a:pos x="connsiteX0" y="connsiteY0"/>
                </a:cxn>
                <a:cxn ang="0">
                  <a:pos x="connsiteX1" y="connsiteY1"/>
                </a:cxn>
                <a:cxn ang="0">
                  <a:pos x="connsiteX2" y="connsiteY2"/>
                </a:cxn>
                <a:cxn ang="0">
                  <a:pos x="connsiteX3" y="connsiteY3"/>
                </a:cxn>
              </a:cxnLst>
              <a:rect l="l" t="t" r="r" b="b"/>
              <a:pathLst>
                <a:path w="71040" h="1068984">
                  <a:moveTo>
                    <a:pt x="0" y="0"/>
                  </a:moveTo>
                  <a:lnTo>
                    <a:pt x="71040" y="0"/>
                  </a:lnTo>
                  <a:lnTo>
                    <a:pt x="71040" y="1068985"/>
                  </a:lnTo>
                  <a:lnTo>
                    <a:pt x="0" y="1068985"/>
                  </a:lnTo>
                  <a:close/>
                </a:path>
              </a:pathLst>
            </a:custGeom>
            <a:solidFill>
              <a:srgbClr val="6E7888"/>
            </a:solidFill>
            <a:ln w="33799"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6F8576E4-C067-40BE-9A67-174460A642A7}"/>
                </a:ext>
              </a:extLst>
            </p:cNvPr>
            <p:cNvSpPr/>
            <p:nvPr/>
          </p:nvSpPr>
          <p:spPr>
            <a:xfrm rot="-2506406">
              <a:off x="2070561" y="1580253"/>
              <a:ext cx="71040" cy="1068984"/>
            </a:xfrm>
            <a:custGeom>
              <a:avLst/>
              <a:gdLst>
                <a:gd name="connsiteX0" fmla="*/ 0 w 71040"/>
                <a:gd name="connsiteY0" fmla="*/ 0 h 1068984"/>
                <a:gd name="connsiteX1" fmla="*/ 71040 w 71040"/>
                <a:gd name="connsiteY1" fmla="*/ 0 h 1068984"/>
                <a:gd name="connsiteX2" fmla="*/ 71040 w 71040"/>
                <a:gd name="connsiteY2" fmla="*/ 1068985 h 1068984"/>
                <a:gd name="connsiteX3" fmla="*/ 0 w 71040"/>
                <a:gd name="connsiteY3" fmla="*/ 1068985 h 1068984"/>
              </a:gdLst>
              <a:ahLst/>
              <a:cxnLst>
                <a:cxn ang="0">
                  <a:pos x="connsiteX0" y="connsiteY0"/>
                </a:cxn>
                <a:cxn ang="0">
                  <a:pos x="connsiteX1" y="connsiteY1"/>
                </a:cxn>
                <a:cxn ang="0">
                  <a:pos x="connsiteX2" y="connsiteY2"/>
                </a:cxn>
                <a:cxn ang="0">
                  <a:pos x="connsiteX3" y="connsiteY3"/>
                </a:cxn>
              </a:cxnLst>
              <a:rect l="l" t="t" r="r" b="b"/>
              <a:pathLst>
                <a:path w="71040" h="1068984">
                  <a:moveTo>
                    <a:pt x="0" y="0"/>
                  </a:moveTo>
                  <a:lnTo>
                    <a:pt x="71040" y="0"/>
                  </a:lnTo>
                  <a:lnTo>
                    <a:pt x="71040" y="1068985"/>
                  </a:lnTo>
                  <a:lnTo>
                    <a:pt x="0" y="1068985"/>
                  </a:lnTo>
                  <a:close/>
                </a:path>
              </a:pathLst>
            </a:custGeom>
            <a:solidFill>
              <a:srgbClr val="6E7888"/>
            </a:solidFill>
            <a:ln w="33799"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61179BBC-8478-4E3B-B67F-00583C4D9719}"/>
                </a:ext>
              </a:extLst>
            </p:cNvPr>
            <p:cNvSpPr/>
            <p:nvPr/>
          </p:nvSpPr>
          <p:spPr>
            <a:xfrm rot="-2506406">
              <a:off x="2784472" y="1580597"/>
              <a:ext cx="71040" cy="1068984"/>
            </a:xfrm>
            <a:custGeom>
              <a:avLst/>
              <a:gdLst>
                <a:gd name="connsiteX0" fmla="*/ 0 w 71040"/>
                <a:gd name="connsiteY0" fmla="*/ 0 h 1068984"/>
                <a:gd name="connsiteX1" fmla="*/ 71040 w 71040"/>
                <a:gd name="connsiteY1" fmla="*/ 0 h 1068984"/>
                <a:gd name="connsiteX2" fmla="*/ 71040 w 71040"/>
                <a:gd name="connsiteY2" fmla="*/ 1068985 h 1068984"/>
                <a:gd name="connsiteX3" fmla="*/ 0 w 71040"/>
                <a:gd name="connsiteY3" fmla="*/ 1068985 h 1068984"/>
              </a:gdLst>
              <a:ahLst/>
              <a:cxnLst>
                <a:cxn ang="0">
                  <a:pos x="connsiteX0" y="connsiteY0"/>
                </a:cxn>
                <a:cxn ang="0">
                  <a:pos x="connsiteX1" y="connsiteY1"/>
                </a:cxn>
                <a:cxn ang="0">
                  <a:pos x="connsiteX2" y="connsiteY2"/>
                </a:cxn>
                <a:cxn ang="0">
                  <a:pos x="connsiteX3" y="connsiteY3"/>
                </a:cxn>
              </a:cxnLst>
              <a:rect l="l" t="t" r="r" b="b"/>
              <a:pathLst>
                <a:path w="71040" h="1068984">
                  <a:moveTo>
                    <a:pt x="0" y="0"/>
                  </a:moveTo>
                  <a:lnTo>
                    <a:pt x="71040" y="0"/>
                  </a:lnTo>
                  <a:lnTo>
                    <a:pt x="71040" y="1068985"/>
                  </a:lnTo>
                  <a:lnTo>
                    <a:pt x="0" y="1068985"/>
                  </a:lnTo>
                  <a:close/>
                </a:path>
              </a:pathLst>
            </a:custGeom>
            <a:solidFill>
              <a:srgbClr val="6E7888"/>
            </a:solidFill>
            <a:ln w="33799"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34DA20B8-D0A2-4030-B62E-5FC60A69C0E1}"/>
                </a:ext>
              </a:extLst>
            </p:cNvPr>
            <p:cNvSpPr/>
            <p:nvPr/>
          </p:nvSpPr>
          <p:spPr>
            <a:xfrm rot="-2506406">
              <a:off x="3498458" y="1581107"/>
              <a:ext cx="71040" cy="1068984"/>
            </a:xfrm>
            <a:custGeom>
              <a:avLst/>
              <a:gdLst>
                <a:gd name="connsiteX0" fmla="*/ 0 w 71040"/>
                <a:gd name="connsiteY0" fmla="*/ 0 h 1068984"/>
                <a:gd name="connsiteX1" fmla="*/ 71040 w 71040"/>
                <a:gd name="connsiteY1" fmla="*/ 0 h 1068984"/>
                <a:gd name="connsiteX2" fmla="*/ 71040 w 71040"/>
                <a:gd name="connsiteY2" fmla="*/ 1068985 h 1068984"/>
                <a:gd name="connsiteX3" fmla="*/ 0 w 71040"/>
                <a:gd name="connsiteY3" fmla="*/ 1068985 h 1068984"/>
              </a:gdLst>
              <a:ahLst/>
              <a:cxnLst>
                <a:cxn ang="0">
                  <a:pos x="connsiteX0" y="connsiteY0"/>
                </a:cxn>
                <a:cxn ang="0">
                  <a:pos x="connsiteX1" y="connsiteY1"/>
                </a:cxn>
                <a:cxn ang="0">
                  <a:pos x="connsiteX2" y="connsiteY2"/>
                </a:cxn>
                <a:cxn ang="0">
                  <a:pos x="connsiteX3" y="connsiteY3"/>
                </a:cxn>
              </a:cxnLst>
              <a:rect l="l" t="t" r="r" b="b"/>
              <a:pathLst>
                <a:path w="71040" h="1068984">
                  <a:moveTo>
                    <a:pt x="0" y="0"/>
                  </a:moveTo>
                  <a:lnTo>
                    <a:pt x="71040" y="0"/>
                  </a:lnTo>
                  <a:lnTo>
                    <a:pt x="71040" y="1068985"/>
                  </a:lnTo>
                  <a:lnTo>
                    <a:pt x="0" y="1068985"/>
                  </a:lnTo>
                  <a:close/>
                </a:path>
              </a:pathLst>
            </a:custGeom>
            <a:solidFill>
              <a:srgbClr val="6E7888"/>
            </a:solidFill>
            <a:ln w="33799"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E19C1C95-2838-4ADB-A84B-22C68C3F8193}"/>
                </a:ext>
              </a:extLst>
            </p:cNvPr>
            <p:cNvSpPr/>
            <p:nvPr/>
          </p:nvSpPr>
          <p:spPr>
            <a:xfrm rot="-2506406">
              <a:off x="4214926" y="1579276"/>
              <a:ext cx="71040" cy="1068984"/>
            </a:xfrm>
            <a:custGeom>
              <a:avLst/>
              <a:gdLst>
                <a:gd name="connsiteX0" fmla="*/ 0 w 71040"/>
                <a:gd name="connsiteY0" fmla="*/ 0 h 1068984"/>
                <a:gd name="connsiteX1" fmla="*/ 71040 w 71040"/>
                <a:gd name="connsiteY1" fmla="*/ 0 h 1068984"/>
                <a:gd name="connsiteX2" fmla="*/ 71040 w 71040"/>
                <a:gd name="connsiteY2" fmla="*/ 1068985 h 1068984"/>
                <a:gd name="connsiteX3" fmla="*/ 0 w 71040"/>
                <a:gd name="connsiteY3" fmla="*/ 1068985 h 1068984"/>
              </a:gdLst>
              <a:ahLst/>
              <a:cxnLst>
                <a:cxn ang="0">
                  <a:pos x="connsiteX0" y="connsiteY0"/>
                </a:cxn>
                <a:cxn ang="0">
                  <a:pos x="connsiteX1" y="connsiteY1"/>
                </a:cxn>
                <a:cxn ang="0">
                  <a:pos x="connsiteX2" y="connsiteY2"/>
                </a:cxn>
                <a:cxn ang="0">
                  <a:pos x="connsiteX3" y="connsiteY3"/>
                </a:cxn>
              </a:cxnLst>
              <a:rect l="l" t="t" r="r" b="b"/>
              <a:pathLst>
                <a:path w="71040" h="1068984">
                  <a:moveTo>
                    <a:pt x="0" y="0"/>
                  </a:moveTo>
                  <a:lnTo>
                    <a:pt x="71040" y="0"/>
                  </a:lnTo>
                  <a:lnTo>
                    <a:pt x="71040" y="1068985"/>
                  </a:lnTo>
                  <a:lnTo>
                    <a:pt x="0" y="1068985"/>
                  </a:lnTo>
                  <a:close/>
                </a:path>
              </a:pathLst>
            </a:custGeom>
            <a:solidFill>
              <a:srgbClr val="6E7888"/>
            </a:solidFill>
            <a:ln w="33799" cap="flat">
              <a:noFill/>
              <a:prstDash val="solid"/>
              <a:miter/>
            </a:ln>
          </p:spPr>
          <p:txBody>
            <a:bodyPr rtlCol="0" anchor="ctr"/>
            <a:lstStyle/>
            <a:p>
              <a:endParaRPr lang="en-US"/>
            </a:p>
          </p:txBody>
        </p:sp>
        <p:sp>
          <p:nvSpPr>
            <p:cNvPr id="325" name="Freeform: Shape 324">
              <a:extLst>
                <a:ext uri="{FF2B5EF4-FFF2-40B4-BE49-F238E27FC236}">
                  <a16:creationId xmlns:a16="http://schemas.microsoft.com/office/drawing/2014/main" id="{BBB9EDAF-34BB-4353-B661-F4E1A1DBB307}"/>
                </a:ext>
              </a:extLst>
            </p:cNvPr>
            <p:cNvSpPr/>
            <p:nvPr/>
          </p:nvSpPr>
          <p:spPr>
            <a:xfrm rot="-2506635">
              <a:off x="4928547" y="1579914"/>
              <a:ext cx="71034" cy="1068904"/>
            </a:xfrm>
            <a:custGeom>
              <a:avLst/>
              <a:gdLst>
                <a:gd name="connsiteX0" fmla="*/ 0 w 71034"/>
                <a:gd name="connsiteY0" fmla="*/ 0 h 1068904"/>
                <a:gd name="connsiteX1" fmla="*/ 71035 w 71034"/>
                <a:gd name="connsiteY1" fmla="*/ 0 h 1068904"/>
                <a:gd name="connsiteX2" fmla="*/ 71035 w 71034"/>
                <a:gd name="connsiteY2" fmla="*/ 1068905 h 1068904"/>
                <a:gd name="connsiteX3" fmla="*/ 0 w 71034"/>
                <a:gd name="connsiteY3" fmla="*/ 1068905 h 1068904"/>
              </a:gdLst>
              <a:ahLst/>
              <a:cxnLst>
                <a:cxn ang="0">
                  <a:pos x="connsiteX0" y="connsiteY0"/>
                </a:cxn>
                <a:cxn ang="0">
                  <a:pos x="connsiteX1" y="connsiteY1"/>
                </a:cxn>
                <a:cxn ang="0">
                  <a:pos x="connsiteX2" y="connsiteY2"/>
                </a:cxn>
                <a:cxn ang="0">
                  <a:pos x="connsiteX3" y="connsiteY3"/>
                </a:cxn>
              </a:cxnLst>
              <a:rect l="l" t="t" r="r" b="b"/>
              <a:pathLst>
                <a:path w="71034" h="1068904">
                  <a:moveTo>
                    <a:pt x="0" y="0"/>
                  </a:moveTo>
                  <a:lnTo>
                    <a:pt x="71035" y="0"/>
                  </a:lnTo>
                  <a:lnTo>
                    <a:pt x="71035" y="1068905"/>
                  </a:lnTo>
                  <a:lnTo>
                    <a:pt x="0" y="1068905"/>
                  </a:lnTo>
                  <a:close/>
                </a:path>
              </a:pathLst>
            </a:custGeom>
            <a:solidFill>
              <a:srgbClr val="6E7888"/>
            </a:solidFill>
            <a:ln w="33796" cap="flat">
              <a:noFill/>
              <a:prstDash val="solid"/>
              <a:miter/>
            </a:ln>
          </p:spPr>
          <p:txBody>
            <a:bodyPr rtlCol="0" anchor="ctr"/>
            <a:lstStyle/>
            <a:p>
              <a:endParaRPr lang="en-US"/>
            </a:p>
          </p:txBody>
        </p:sp>
        <p:sp>
          <p:nvSpPr>
            <p:cNvPr id="326" name="Freeform: Shape 325">
              <a:extLst>
                <a:ext uri="{FF2B5EF4-FFF2-40B4-BE49-F238E27FC236}">
                  <a16:creationId xmlns:a16="http://schemas.microsoft.com/office/drawing/2014/main" id="{2DD7832E-3903-4AFB-ABFF-350E79AB3F7C}"/>
                </a:ext>
              </a:extLst>
            </p:cNvPr>
            <p:cNvSpPr/>
            <p:nvPr/>
          </p:nvSpPr>
          <p:spPr>
            <a:xfrm rot="-2506635">
              <a:off x="5642455" y="1580394"/>
              <a:ext cx="71034" cy="1068904"/>
            </a:xfrm>
            <a:custGeom>
              <a:avLst/>
              <a:gdLst>
                <a:gd name="connsiteX0" fmla="*/ 0 w 71034"/>
                <a:gd name="connsiteY0" fmla="*/ 0 h 1068904"/>
                <a:gd name="connsiteX1" fmla="*/ 71035 w 71034"/>
                <a:gd name="connsiteY1" fmla="*/ 0 h 1068904"/>
                <a:gd name="connsiteX2" fmla="*/ 71035 w 71034"/>
                <a:gd name="connsiteY2" fmla="*/ 1068905 h 1068904"/>
                <a:gd name="connsiteX3" fmla="*/ 0 w 71034"/>
                <a:gd name="connsiteY3" fmla="*/ 1068905 h 1068904"/>
              </a:gdLst>
              <a:ahLst/>
              <a:cxnLst>
                <a:cxn ang="0">
                  <a:pos x="connsiteX0" y="connsiteY0"/>
                </a:cxn>
                <a:cxn ang="0">
                  <a:pos x="connsiteX1" y="connsiteY1"/>
                </a:cxn>
                <a:cxn ang="0">
                  <a:pos x="connsiteX2" y="connsiteY2"/>
                </a:cxn>
                <a:cxn ang="0">
                  <a:pos x="connsiteX3" y="connsiteY3"/>
                </a:cxn>
              </a:cxnLst>
              <a:rect l="l" t="t" r="r" b="b"/>
              <a:pathLst>
                <a:path w="71034" h="1068904">
                  <a:moveTo>
                    <a:pt x="0" y="0"/>
                  </a:moveTo>
                  <a:lnTo>
                    <a:pt x="71035" y="0"/>
                  </a:lnTo>
                  <a:lnTo>
                    <a:pt x="71035" y="1068905"/>
                  </a:lnTo>
                  <a:lnTo>
                    <a:pt x="0" y="1068905"/>
                  </a:lnTo>
                  <a:close/>
                </a:path>
              </a:pathLst>
            </a:custGeom>
            <a:solidFill>
              <a:srgbClr val="6E7888"/>
            </a:solidFill>
            <a:ln w="33796" cap="flat">
              <a:noFill/>
              <a:prstDash val="solid"/>
              <a:miter/>
            </a:ln>
          </p:spPr>
          <p:txBody>
            <a:bodyPr rtlCol="0" anchor="ctr"/>
            <a:lstStyle/>
            <a:p>
              <a:endParaRPr lang="en-US"/>
            </a:p>
          </p:txBody>
        </p:sp>
        <p:sp>
          <p:nvSpPr>
            <p:cNvPr id="327" name="Freeform: Shape 326">
              <a:extLst>
                <a:ext uri="{FF2B5EF4-FFF2-40B4-BE49-F238E27FC236}">
                  <a16:creationId xmlns:a16="http://schemas.microsoft.com/office/drawing/2014/main" id="{20722E91-7532-4808-B687-B1C73D229EB2}"/>
                </a:ext>
              </a:extLst>
            </p:cNvPr>
            <p:cNvSpPr/>
            <p:nvPr/>
          </p:nvSpPr>
          <p:spPr>
            <a:xfrm rot="-2506635">
              <a:off x="6356359" y="1580840"/>
              <a:ext cx="71034" cy="1068904"/>
            </a:xfrm>
            <a:custGeom>
              <a:avLst/>
              <a:gdLst>
                <a:gd name="connsiteX0" fmla="*/ 0 w 71034"/>
                <a:gd name="connsiteY0" fmla="*/ 0 h 1068904"/>
                <a:gd name="connsiteX1" fmla="*/ 71035 w 71034"/>
                <a:gd name="connsiteY1" fmla="*/ 0 h 1068904"/>
                <a:gd name="connsiteX2" fmla="*/ 71035 w 71034"/>
                <a:gd name="connsiteY2" fmla="*/ 1068905 h 1068904"/>
                <a:gd name="connsiteX3" fmla="*/ 0 w 71034"/>
                <a:gd name="connsiteY3" fmla="*/ 1068905 h 1068904"/>
              </a:gdLst>
              <a:ahLst/>
              <a:cxnLst>
                <a:cxn ang="0">
                  <a:pos x="connsiteX0" y="connsiteY0"/>
                </a:cxn>
                <a:cxn ang="0">
                  <a:pos x="connsiteX1" y="connsiteY1"/>
                </a:cxn>
                <a:cxn ang="0">
                  <a:pos x="connsiteX2" y="connsiteY2"/>
                </a:cxn>
                <a:cxn ang="0">
                  <a:pos x="connsiteX3" y="connsiteY3"/>
                </a:cxn>
              </a:cxnLst>
              <a:rect l="l" t="t" r="r" b="b"/>
              <a:pathLst>
                <a:path w="71034" h="1068904">
                  <a:moveTo>
                    <a:pt x="0" y="0"/>
                  </a:moveTo>
                  <a:lnTo>
                    <a:pt x="71035" y="0"/>
                  </a:lnTo>
                  <a:lnTo>
                    <a:pt x="71035" y="1068905"/>
                  </a:lnTo>
                  <a:lnTo>
                    <a:pt x="0" y="1068905"/>
                  </a:lnTo>
                  <a:close/>
                </a:path>
              </a:pathLst>
            </a:custGeom>
            <a:solidFill>
              <a:srgbClr val="6E7888"/>
            </a:solidFill>
            <a:ln w="33796" cap="flat">
              <a:noFill/>
              <a:prstDash val="solid"/>
              <a:miter/>
            </a:ln>
          </p:spPr>
          <p:txBody>
            <a:bodyPr rtlCol="0" anchor="ctr"/>
            <a:lstStyle/>
            <a:p>
              <a:endParaRPr lang="en-US"/>
            </a:p>
          </p:txBody>
        </p:sp>
        <p:sp>
          <p:nvSpPr>
            <p:cNvPr id="328" name="Freeform: Shape 327">
              <a:extLst>
                <a:ext uri="{FF2B5EF4-FFF2-40B4-BE49-F238E27FC236}">
                  <a16:creationId xmlns:a16="http://schemas.microsoft.com/office/drawing/2014/main" id="{7284D971-22ED-4413-B2AB-9CFE99FCEA58}"/>
                </a:ext>
              </a:extLst>
            </p:cNvPr>
            <p:cNvSpPr/>
            <p:nvPr/>
          </p:nvSpPr>
          <p:spPr>
            <a:xfrm>
              <a:off x="6724695" y="1691796"/>
              <a:ext cx="1102791" cy="845698"/>
            </a:xfrm>
            <a:custGeom>
              <a:avLst/>
              <a:gdLst>
                <a:gd name="connsiteX0" fmla="*/ 1102791 w 1102791"/>
                <a:gd name="connsiteY0" fmla="*/ 794957 h 845698"/>
                <a:gd name="connsiteX1" fmla="*/ 1048666 w 1102791"/>
                <a:gd name="connsiteY1" fmla="*/ 845699 h 845698"/>
                <a:gd name="connsiteX2" fmla="*/ 0 w 1102791"/>
                <a:gd name="connsiteY2" fmla="*/ 47359 h 845698"/>
                <a:gd name="connsiteX3" fmla="*/ 54125 w 1102791"/>
                <a:gd name="connsiteY3" fmla="*/ 0 h 845698"/>
              </a:gdLst>
              <a:ahLst/>
              <a:cxnLst>
                <a:cxn ang="0">
                  <a:pos x="connsiteX0" y="connsiteY0"/>
                </a:cxn>
                <a:cxn ang="0">
                  <a:pos x="connsiteX1" y="connsiteY1"/>
                </a:cxn>
                <a:cxn ang="0">
                  <a:pos x="connsiteX2" y="connsiteY2"/>
                </a:cxn>
                <a:cxn ang="0">
                  <a:pos x="connsiteX3" y="connsiteY3"/>
                </a:cxn>
              </a:cxnLst>
              <a:rect l="l" t="t" r="r" b="b"/>
              <a:pathLst>
                <a:path w="1102791" h="845698">
                  <a:moveTo>
                    <a:pt x="1102791" y="794957"/>
                  </a:moveTo>
                  <a:lnTo>
                    <a:pt x="1048666" y="845699"/>
                  </a:lnTo>
                  <a:lnTo>
                    <a:pt x="0" y="47359"/>
                  </a:lnTo>
                  <a:lnTo>
                    <a:pt x="54125" y="0"/>
                  </a:lnTo>
                  <a:close/>
                </a:path>
              </a:pathLst>
            </a:custGeom>
            <a:solidFill>
              <a:srgbClr val="6E7888"/>
            </a:solidFill>
            <a:ln w="33798" cap="flat">
              <a:noFill/>
              <a:prstDash val="solid"/>
              <a:miter/>
            </a:ln>
          </p:spPr>
          <p:txBody>
            <a:bodyPr rtlCol="0" anchor="ctr"/>
            <a:lstStyle/>
            <a:p>
              <a:endParaRPr lang="en-US"/>
            </a:p>
          </p:txBody>
        </p:sp>
      </p:grpSp>
      <p:sp>
        <p:nvSpPr>
          <p:cNvPr id="329" name="Freeform: Shape 328">
            <a:extLst>
              <a:ext uri="{FF2B5EF4-FFF2-40B4-BE49-F238E27FC236}">
                <a16:creationId xmlns:a16="http://schemas.microsoft.com/office/drawing/2014/main" id="{07720FB9-1790-4545-B32D-4F312E3EFAB6}"/>
              </a:ext>
            </a:extLst>
          </p:cNvPr>
          <p:cNvSpPr/>
          <p:nvPr/>
        </p:nvSpPr>
        <p:spPr>
          <a:xfrm>
            <a:off x="848048" y="2162005"/>
            <a:ext cx="7408320" cy="118397"/>
          </a:xfrm>
          <a:custGeom>
            <a:avLst/>
            <a:gdLst>
              <a:gd name="connsiteX0" fmla="*/ 0 w 7408320"/>
              <a:gd name="connsiteY0" fmla="*/ 0 h 118397"/>
              <a:gd name="connsiteX1" fmla="*/ 7408321 w 7408320"/>
              <a:gd name="connsiteY1" fmla="*/ 0 h 118397"/>
              <a:gd name="connsiteX2" fmla="*/ 7408321 w 7408320"/>
              <a:gd name="connsiteY2" fmla="*/ 118398 h 118397"/>
              <a:gd name="connsiteX3" fmla="*/ 0 w 7408320"/>
              <a:gd name="connsiteY3" fmla="*/ 118398 h 118397"/>
            </a:gdLst>
            <a:ahLst/>
            <a:cxnLst>
              <a:cxn ang="0">
                <a:pos x="connsiteX0" y="connsiteY0"/>
              </a:cxn>
              <a:cxn ang="0">
                <a:pos x="connsiteX1" y="connsiteY1"/>
              </a:cxn>
              <a:cxn ang="0">
                <a:pos x="connsiteX2" y="connsiteY2"/>
              </a:cxn>
              <a:cxn ang="0">
                <a:pos x="connsiteX3" y="connsiteY3"/>
              </a:cxn>
            </a:cxnLst>
            <a:rect l="l" t="t" r="r" b="b"/>
            <a:pathLst>
              <a:path w="7408320" h="118397">
                <a:moveTo>
                  <a:pt x="0" y="0"/>
                </a:moveTo>
                <a:lnTo>
                  <a:pt x="7408321" y="0"/>
                </a:lnTo>
                <a:lnTo>
                  <a:pt x="7408321" y="118398"/>
                </a:lnTo>
                <a:lnTo>
                  <a:pt x="0" y="118398"/>
                </a:lnTo>
                <a:close/>
              </a:path>
            </a:pathLst>
          </a:custGeom>
          <a:solidFill>
            <a:srgbClr val="6E7888"/>
          </a:solidFill>
          <a:ln w="33798" cap="flat">
            <a:noFill/>
            <a:prstDash val="solid"/>
            <a:miter/>
          </a:ln>
        </p:spPr>
        <p:txBody>
          <a:bodyPr rtlCol="0" anchor="ctr"/>
          <a:lstStyle/>
          <a:p>
            <a:endParaRPr lang="en-US"/>
          </a:p>
        </p:txBody>
      </p:sp>
      <p:sp>
        <p:nvSpPr>
          <p:cNvPr id="330" name="Freeform: Shape 329">
            <a:extLst>
              <a:ext uri="{FF2B5EF4-FFF2-40B4-BE49-F238E27FC236}">
                <a16:creationId xmlns:a16="http://schemas.microsoft.com/office/drawing/2014/main" id="{C14EB8DA-0D3D-4374-A44D-12BB83E2EFC8}"/>
              </a:ext>
            </a:extLst>
          </p:cNvPr>
          <p:cNvSpPr/>
          <p:nvPr/>
        </p:nvSpPr>
        <p:spPr>
          <a:xfrm>
            <a:off x="350778" y="1613992"/>
            <a:ext cx="8402862" cy="179288"/>
          </a:xfrm>
          <a:custGeom>
            <a:avLst/>
            <a:gdLst>
              <a:gd name="connsiteX0" fmla="*/ 0 w 8402862"/>
              <a:gd name="connsiteY0" fmla="*/ 0 h 179288"/>
              <a:gd name="connsiteX1" fmla="*/ 8402862 w 8402862"/>
              <a:gd name="connsiteY1" fmla="*/ 0 h 179288"/>
              <a:gd name="connsiteX2" fmla="*/ 8402862 w 8402862"/>
              <a:gd name="connsiteY2" fmla="*/ 179288 h 179288"/>
              <a:gd name="connsiteX3" fmla="*/ 0 w 8402862"/>
              <a:gd name="connsiteY3" fmla="*/ 179288 h 179288"/>
            </a:gdLst>
            <a:ahLst/>
            <a:cxnLst>
              <a:cxn ang="0">
                <a:pos x="connsiteX0" y="connsiteY0"/>
              </a:cxn>
              <a:cxn ang="0">
                <a:pos x="connsiteX1" y="connsiteY1"/>
              </a:cxn>
              <a:cxn ang="0">
                <a:pos x="connsiteX2" y="connsiteY2"/>
              </a:cxn>
              <a:cxn ang="0">
                <a:pos x="connsiteX3" y="connsiteY3"/>
              </a:cxn>
            </a:cxnLst>
            <a:rect l="l" t="t" r="r" b="b"/>
            <a:pathLst>
              <a:path w="8402862" h="179288">
                <a:moveTo>
                  <a:pt x="0" y="0"/>
                </a:moveTo>
                <a:lnTo>
                  <a:pt x="8402862" y="0"/>
                </a:lnTo>
                <a:lnTo>
                  <a:pt x="8402862" y="179288"/>
                </a:lnTo>
                <a:lnTo>
                  <a:pt x="0" y="179288"/>
                </a:lnTo>
                <a:close/>
              </a:path>
            </a:pathLst>
          </a:custGeom>
          <a:solidFill>
            <a:srgbClr val="ABAFBD"/>
          </a:solidFill>
          <a:ln w="33798" cap="flat">
            <a:noFill/>
            <a:prstDash val="solid"/>
            <a:miter/>
          </a:ln>
        </p:spPr>
        <p:txBody>
          <a:bodyPr rtlCol="0" anchor="ctr"/>
          <a:lstStyle/>
          <a:p>
            <a:endParaRPr lang="en-US"/>
          </a:p>
        </p:txBody>
      </p:sp>
      <p:sp>
        <p:nvSpPr>
          <p:cNvPr id="331" name="Freeform: Shape 330">
            <a:extLst>
              <a:ext uri="{FF2B5EF4-FFF2-40B4-BE49-F238E27FC236}">
                <a16:creationId xmlns:a16="http://schemas.microsoft.com/office/drawing/2014/main" id="{CDA7D0DA-A061-4C19-B63E-9D1AE13331A1}"/>
              </a:ext>
            </a:extLst>
          </p:cNvPr>
          <p:cNvSpPr/>
          <p:nvPr/>
        </p:nvSpPr>
        <p:spPr>
          <a:xfrm>
            <a:off x="567276" y="2398800"/>
            <a:ext cx="7973247" cy="179288"/>
          </a:xfrm>
          <a:custGeom>
            <a:avLst/>
            <a:gdLst>
              <a:gd name="connsiteX0" fmla="*/ 0 w 7973247"/>
              <a:gd name="connsiteY0" fmla="*/ 0 h 179288"/>
              <a:gd name="connsiteX1" fmla="*/ 7973248 w 7973247"/>
              <a:gd name="connsiteY1" fmla="*/ 0 h 179288"/>
              <a:gd name="connsiteX2" fmla="*/ 7973248 w 7973247"/>
              <a:gd name="connsiteY2" fmla="*/ 179288 h 179288"/>
              <a:gd name="connsiteX3" fmla="*/ 0 w 7973247"/>
              <a:gd name="connsiteY3" fmla="*/ 179288 h 179288"/>
            </a:gdLst>
            <a:ahLst/>
            <a:cxnLst>
              <a:cxn ang="0">
                <a:pos x="connsiteX0" y="connsiteY0"/>
              </a:cxn>
              <a:cxn ang="0">
                <a:pos x="connsiteX1" y="connsiteY1"/>
              </a:cxn>
              <a:cxn ang="0">
                <a:pos x="connsiteX2" y="connsiteY2"/>
              </a:cxn>
              <a:cxn ang="0">
                <a:pos x="connsiteX3" y="connsiteY3"/>
              </a:cxn>
            </a:cxnLst>
            <a:rect l="l" t="t" r="r" b="b"/>
            <a:pathLst>
              <a:path w="7973247" h="179288">
                <a:moveTo>
                  <a:pt x="0" y="0"/>
                </a:moveTo>
                <a:lnTo>
                  <a:pt x="7973248" y="0"/>
                </a:lnTo>
                <a:lnTo>
                  <a:pt x="7973248" y="179288"/>
                </a:lnTo>
                <a:lnTo>
                  <a:pt x="0" y="179288"/>
                </a:lnTo>
                <a:close/>
              </a:path>
            </a:pathLst>
          </a:custGeom>
          <a:solidFill>
            <a:srgbClr val="ABAFBD"/>
          </a:solidFill>
          <a:ln w="33798" cap="flat">
            <a:noFill/>
            <a:prstDash val="solid"/>
            <a:miter/>
          </a:ln>
        </p:spPr>
        <p:txBody>
          <a:bodyPr rtlCol="0" anchor="ctr"/>
          <a:lstStyle/>
          <a:p>
            <a:endParaRPr lang="en-US"/>
          </a:p>
        </p:txBody>
      </p:sp>
      <p:sp>
        <p:nvSpPr>
          <p:cNvPr id="332" name="Freeform: Shape 331">
            <a:extLst>
              <a:ext uri="{FF2B5EF4-FFF2-40B4-BE49-F238E27FC236}">
                <a16:creationId xmlns:a16="http://schemas.microsoft.com/office/drawing/2014/main" id="{AF86EDB5-A1FA-4B75-975C-9D9B802E076D}"/>
              </a:ext>
            </a:extLst>
          </p:cNvPr>
          <p:cNvSpPr/>
          <p:nvPr/>
        </p:nvSpPr>
        <p:spPr>
          <a:xfrm>
            <a:off x="479324" y="2398800"/>
            <a:ext cx="175905" cy="3335435"/>
          </a:xfrm>
          <a:custGeom>
            <a:avLst/>
            <a:gdLst>
              <a:gd name="connsiteX0" fmla="*/ 0 w 175905"/>
              <a:gd name="connsiteY0" fmla="*/ 0 h 3335435"/>
              <a:gd name="connsiteX1" fmla="*/ 175905 w 175905"/>
              <a:gd name="connsiteY1" fmla="*/ 0 h 3335435"/>
              <a:gd name="connsiteX2" fmla="*/ 175905 w 175905"/>
              <a:gd name="connsiteY2" fmla="*/ 3335435 h 3335435"/>
              <a:gd name="connsiteX3" fmla="*/ 0 w 175905"/>
              <a:gd name="connsiteY3" fmla="*/ 3335435 h 3335435"/>
            </a:gdLst>
            <a:ahLst/>
            <a:cxnLst>
              <a:cxn ang="0">
                <a:pos x="connsiteX0" y="connsiteY0"/>
              </a:cxn>
              <a:cxn ang="0">
                <a:pos x="connsiteX1" y="connsiteY1"/>
              </a:cxn>
              <a:cxn ang="0">
                <a:pos x="connsiteX2" y="connsiteY2"/>
              </a:cxn>
              <a:cxn ang="0">
                <a:pos x="connsiteX3" y="connsiteY3"/>
              </a:cxn>
            </a:cxnLst>
            <a:rect l="l" t="t" r="r" b="b"/>
            <a:pathLst>
              <a:path w="175905" h="3335435">
                <a:moveTo>
                  <a:pt x="0" y="0"/>
                </a:moveTo>
                <a:lnTo>
                  <a:pt x="175905" y="0"/>
                </a:lnTo>
                <a:lnTo>
                  <a:pt x="175905" y="3335435"/>
                </a:lnTo>
                <a:lnTo>
                  <a:pt x="0" y="3335435"/>
                </a:lnTo>
                <a:close/>
              </a:path>
            </a:pathLst>
          </a:custGeom>
          <a:solidFill>
            <a:srgbClr val="ABAFBD"/>
          </a:solidFill>
          <a:ln w="33798" cap="flat">
            <a:noFill/>
            <a:prstDash val="solid"/>
            <a:miter/>
          </a:ln>
        </p:spPr>
        <p:txBody>
          <a:bodyPr rtlCol="0" anchor="ctr"/>
          <a:lstStyle/>
          <a:p>
            <a:endParaRPr lang="en-US"/>
          </a:p>
        </p:txBody>
      </p:sp>
      <p:sp>
        <p:nvSpPr>
          <p:cNvPr id="333" name="Freeform: Shape 332">
            <a:extLst>
              <a:ext uri="{FF2B5EF4-FFF2-40B4-BE49-F238E27FC236}">
                <a16:creationId xmlns:a16="http://schemas.microsoft.com/office/drawing/2014/main" id="{206CD74F-7A32-4E27-9B93-27B063188C7D}"/>
              </a:ext>
            </a:extLst>
          </p:cNvPr>
          <p:cNvSpPr/>
          <p:nvPr/>
        </p:nvSpPr>
        <p:spPr>
          <a:xfrm>
            <a:off x="8452571" y="2398800"/>
            <a:ext cx="175905" cy="3335435"/>
          </a:xfrm>
          <a:custGeom>
            <a:avLst/>
            <a:gdLst>
              <a:gd name="connsiteX0" fmla="*/ 0 w 175905"/>
              <a:gd name="connsiteY0" fmla="*/ 0 h 3335435"/>
              <a:gd name="connsiteX1" fmla="*/ 175905 w 175905"/>
              <a:gd name="connsiteY1" fmla="*/ 0 h 3335435"/>
              <a:gd name="connsiteX2" fmla="*/ 175905 w 175905"/>
              <a:gd name="connsiteY2" fmla="*/ 3335435 h 3335435"/>
              <a:gd name="connsiteX3" fmla="*/ 0 w 175905"/>
              <a:gd name="connsiteY3" fmla="*/ 3335435 h 3335435"/>
            </a:gdLst>
            <a:ahLst/>
            <a:cxnLst>
              <a:cxn ang="0">
                <a:pos x="connsiteX0" y="connsiteY0"/>
              </a:cxn>
              <a:cxn ang="0">
                <a:pos x="connsiteX1" y="connsiteY1"/>
              </a:cxn>
              <a:cxn ang="0">
                <a:pos x="connsiteX2" y="connsiteY2"/>
              </a:cxn>
              <a:cxn ang="0">
                <a:pos x="connsiteX3" y="connsiteY3"/>
              </a:cxn>
            </a:cxnLst>
            <a:rect l="l" t="t" r="r" b="b"/>
            <a:pathLst>
              <a:path w="175905" h="3335435">
                <a:moveTo>
                  <a:pt x="0" y="0"/>
                </a:moveTo>
                <a:lnTo>
                  <a:pt x="175905" y="0"/>
                </a:lnTo>
                <a:lnTo>
                  <a:pt x="175905" y="3335435"/>
                </a:lnTo>
                <a:lnTo>
                  <a:pt x="0" y="3335435"/>
                </a:lnTo>
                <a:close/>
              </a:path>
            </a:pathLst>
          </a:custGeom>
          <a:solidFill>
            <a:srgbClr val="ABAFBD"/>
          </a:solidFill>
          <a:ln w="33798" cap="flat">
            <a:noFill/>
            <a:prstDash val="solid"/>
            <a:miter/>
          </a:ln>
        </p:spPr>
        <p:txBody>
          <a:bodyPr rtlCol="0" anchor="ctr"/>
          <a:lstStyle/>
          <a:p>
            <a:endParaRPr lang="en-US"/>
          </a:p>
        </p:txBody>
      </p:sp>
      <p:grpSp>
        <p:nvGrpSpPr>
          <p:cNvPr id="334" name="Graphic 306">
            <a:extLst>
              <a:ext uri="{FF2B5EF4-FFF2-40B4-BE49-F238E27FC236}">
                <a16:creationId xmlns:a16="http://schemas.microsoft.com/office/drawing/2014/main" id="{A2191499-D2C9-4979-89DF-A18103E90BD8}"/>
              </a:ext>
            </a:extLst>
          </p:cNvPr>
          <p:cNvGrpSpPr/>
          <p:nvPr/>
        </p:nvGrpSpPr>
        <p:grpSpPr>
          <a:xfrm>
            <a:off x="783775" y="1668116"/>
            <a:ext cx="7536866" cy="818636"/>
            <a:chOff x="480056" y="1668116"/>
            <a:chExt cx="7536866" cy="818636"/>
          </a:xfrm>
          <a:solidFill>
            <a:srgbClr val="ABAFBD"/>
          </a:solidFill>
        </p:grpSpPr>
        <p:sp>
          <p:nvSpPr>
            <p:cNvPr id="335" name="Freeform: Shape 334">
              <a:extLst>
                <a:ext uri="{FF2B5EF4-FFF2-40B4-BE49-F238E27FC236}">
                  <a16:creationId xmlns:a16="http://schemas.microsoft.com/office/drawing/2014/main" id="{DEDFE3AE-3FAF-4F54-8351-DCF7327A38BB}"/>
                </a:ext>
              </a:extLst>
            </p:cNvPr>
            <p:cNvSpPr/>
            <p:nvPr/>
          </p:nvSpPr>
          <p:spPr>
            <a:xfrm>
              <a:off x="480056" y="1668116"/>
              <a:ext cx="175905" cy="818636"/>
            </a:xfrm>
            <a:custGeom>
              <a:avLst/>
              <a:gdLst>
                <a:gd name="connsiteX0" fmla="*/ 0 w 175905"/>
                <a:gd name="connsiteY0" fmla="*/ 0 h 818636"/>
                <a:gd name="connsiteX1" fmla="*/ 175905 w 175905"/>
                <a:gd name="connsiteY1" fmla="*/ 0 h 818636"/>
                <a:gd name="connsiteX2" fmla="*/ 175905 w 175905"/>
                <a:gd name="connsiteY2" fmla="*/ 818636 h 818636"/>
                <a:gd name="connsiteX3" fmla="*/ 0 w 175905"/>
                <a:gd name="connsiteY3" fmla="*/ 818636 h 818636"/>
              </a:gdLst>
              <a:ahLst/>
              <a:cxnLst>
                <a:cxn ang="0">
                  <a:pos x="connsiteX0" y="connsiteY0"/>
                </a:cxn>
                <a:cxn ang="0">
                  <a:pos x="connsiteX1" y="connsiteY1"/>
                </a:cxn>
                <a:cxn ang="0">
                  <a:pos x="connsiteX2" y="connsiteY2"/>
                </a:cxn>
                <a:cxn ang="0">
                  <a:pos x="connsiteX3" y="connsiteY3"/>
                </a:cxn>
              </a:cxnLst>
              <a:rect l="l" t="t" r="r" b="b"/>
              <a:pathLst>
                <a:path w="175905" h="818636">
                  <a:moveTo>
                    <a:pt x="0" y="0"/>
                  </a:moveTo>
                  <a:lnTo>
                    <a:pt x="175905" y="0"/>
                  </a:lnTo>
                  <a:lnTo>
                    <a:pt x="175905" y="818636"/>
                  </a:lnTo>
                  <a:lnTo>
                    <a:pt x="0" y="818636"/>
                  </a:lnTo>
                  <a:close/>
                </a:path>
              </a:pathLst>
            </a:custGeom>
            <a:solidFill>
              <a:srgbClr val="ABAFBD"/>
            </a:solidFill>
            <a:ln w="33798" cap="flat">
              <a:noFill/>
              <a:prstDash val="solid"/>
              <a:miter/>
            </a:ln>
          </p:spPr>
          <p:txBody>
            <a:bodyPr rtlCol="0" anchor="ctr"/>
            <a:lstStyle/>
            <a:p>
              <a:endParaRPr lang="en-US"/>
            </a:p>
          </p:txBody>
        </p:sp>
        <p:sp>
          <p:nvSpPr>
            <p:cNvPr id="336" name="Freeform: Shape 335">
              <a:extLst>
                <a:ext uri="{FF2B5EF4-FFF2-40B4-BE49-F238E27FC236}">
                  <a16:creationId xmlns:a16="http://schemas.microsoft.com/office/drawing/2014/main" id="{75B09BA1-0133-4DCE-84EA-F1F72FD59D27}"/>
                </a:ext>
              </a:extLst>
            </p:cNvPr>
            <p:cNvSpPr/>
            <p:nvPr/>
          </p:nvSpPr>
          <p:spPr>
            <a:xfrm>
              <a:off x="7841018" y="1668116"/>
              <a:ext cx="175905" cy="818636"/>
            </a:xfrm>
            <a:custGeom>
              <a:avLst/>
              <a:gdLst>
                <a:gd name="connsiteX0" fmla="*/ 0 w 175905"/>
                <a:gd name="connsiteY0" fmla="*/ 0 h 818636"/>
                <a:gd name="connsiteX1" fmla="*/ 175905 w 175905"/>
                <a:gd name="connsiteY1" fmla="*/ 0 h 818636"/>
                <a:gd name="connsiteX2" fmla="*/ 175905 w 175905"/>
                <a:gd name="connsiteY2" fmla="*/ 818636 h 818636"/>
                <a:gd name="connsiteX3" fmla="*/ 0 w 175905"/>
                <a:gd name="connsiteY3" fmla="*/ 818636 h 818636"/>
              </a:gdLst>
              <a:ahLst/>
              <a:cxnLst>
                <a:cxn ang="0">
                  <a:pos x="connsiteX0" y="connsiteY0"/>
                </a:cxn>
                <a:cxn ang="0">
                  <a:pos x="connsiteX1" y="connsiteY1"/>
                </a:cxn>
                <a:cxn ang="0">
                  <a:pos x="connsiteX2" y="connsiteY2"/>
                </a:cxn>
                <a:cxn ang="0">
                  <a:pos x="connsiteX3" y="connsiteY3"/>
                </a:cxn>
              </a:cxnLst>
              <a:rect l="l" t="t" r="r" b="b"/>
              <a:pathLst>
                <a:path w="175905" h="818636">
                  <a:moveTo>
                    <a:pt x="0" y="0"/>
                  </a:moveTo>
                  <a:lnTo>
                    <a:pt x="175905" y="0"/>
                  </a:lnTo>
                  <a:lnTo>
                    <a:pt x="175905" y="818636"/>
                  </a:lnTo>
                  <a:lnTo>
                    <a:pt x="0" y="818636"/>
                  </a:lnTo>
                  <a:close/>
                </a:path>
              </a:pathLst>
            </a:custGeom>
            <a:solidFill>
              <a:srgbClr val="ABAFBD"/>
            </a:solidFill>
            <a:ln w="33798" cap="flat">
              <a:noFill/>
              <a:prstDash val="solid"/>
              <a:miter/>
            </a:ln>
          </p:spPr>
          <p:txBody>
            <a:bodyPr rtlCol="0" anchor="ctr"/>
            <a:lstStyle/>
            <a:p>
              <a:endParaRPr lang="en-US"/>
            </a:p>
          </p:txBody>
        </p:sp>
      </p:grpSp>
      <p:grpSp>
        <p:nvGrpSpPr>
          <p:cNvPr id="337" name="Graphic 306">
            <a:extLst>
              <a:ext uri="{FF2B5EF4-FFF2-40B4-BE49-F238E27FC236}">
                <a16:creationId xmlns:a16="http://schemas.microsoft.com/office/drawing/2014/main" id="{A2191499-D2C9-4979-89DF-A18103E90BD8}"/>
              </a:ext>
            </a:extLst>
          </p:cNvPr>
          <p:cNvGrpSpPr/>
          <p:nvPr/>
        </p:nvGrpSpPr>
        <p:grpSpPr>
          <a:xfrm>
            <a:off x="2076991" y="701065"/>
            <a:ext cx="4990017" cy="2658450"/>
            <a:chOff x="1823026" y="1268947"/>
            <a:chExt cx="3970746" cy="2090567"/>
          </a:xfrm>
        </p:grpSpPr>
        <p:sp>
          <p:nvSpPr>
            <p:cNvPr id="338" name="Freeform: Shape 337">
              <a:extLst>
                <a:ext uri="{FF2B5EF4-FFF2-40B4-BE49-F238E27FC236}">
                  <a16:creationId xmlns:a16="http://schemas.microsoft.com/office/drawing/2014/main" id="{B5402C22-AE97-4602-9F19-EA6F125F11D7}"/>
                </a:ext>
              </a:extLst>
            </p:cNvPr>
            <p:cNvSpPr/>
            <p:nvPr/>
          </p:nvSpPr>
          <p:spPr>
            <a:xfrm>
              <a:off x="1823026" y="1268947"/>
              <a:ext cx="3970746" cy="2090567"/>
            </a:xfrm>
            <a:custGeom>
              <a:avLst/>
              <a:gdLst>
                <a:gd name="connsiteX0" fmla="*/ 2327363 w 2526947"/>
                <a:gd name="connsiteY0" fmla="*/ 2090567 h 2090567"/>
                <a:gd name="connsiteX1" fmla="*/ 199585 w 2526947"/>
                <a:gd name="connsiteY1" fmla="*/ 2090567 h 2090567"/>
                <a:gd name="connsiteX2" fmla="*/ 0 w 2526947"/>
                <a:gd name="connsiteY2" fmla="*/ 1890982 h 2090567"/>
                <a:gd name="connsiteX3" fmla="*/ 0 w 2526947"/>
                <a:gd name="connsiteY3" fmla="*/ 199585 h 2090567"/>
                <a:gd name="connsiteX4" fmla="*/ 199585 w 2526947"/>
                <a:gd name="connsiteY4" fmla="*/ 0 h 2090567"/>
                <a:gd name="connsiteX5" fmla="*/ 2327363 w 2526947"/>
                <a:gd name="connsiteY5" fmla="*/ 0 h 2090567"/>
                <a:gd name="connsiteX6" fmla="*/ 2526948 w 2526947"/>
                <a:gd name="connsiteY6" fmla="*/ 199585 h 2090567"/>
                <a:gd name="connsiteX7" fmla="*/ 2526948 w 2526947"/>
                <a:gd name="connsiteY7" fmla="*/ 1890982 h 2090567"/>
                <a:gd name="connsiteX8" fmla="*/ 2327363 w 2526947"/>
                <a:gd name="connsiteY8" fmla="*/ 2090567 h 209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7" h="2090567">
                  <a:moveTo>
                    <a:pt x="2327363" y="2090567"/>
                  </a:moveTo>
                  <a:lnTo>
                    <a:pt x="199585" y="2090567"/>
                  </a:lnTo>
                  <a:cubicBezTo>
                    <a:pt x="91335" y="2090567"/>
                    <a:pt x="0" y="2002614"/>
                    <a:pt x="0" y="1890982"/>
                  </a:cubicBezTo>
                  <a:lnTo>
                    <a:pt x="0" y="199585"/>
                  </a:lnTo>
                  <a:cubicBezTo>
                    <a:pt x="0" y="91335"/>
                    <a:pt x="87953" y="0"/>
                    <a:pt x="199585" y="0"/>
                  </a:cubicBezTo>
                  <a:lnTo>
                    <a:pt x="2327363" y="0"/>
                  </a:lnTo>
                  <a:cubicBezTo>
                    <a:pt x="2435612" y="0"/>
                    <a:pt x="2526948" y="87953"/>
                    <a:pt x="2526948" y="199585"/>
                  </a:cubicBezTo>
                  <a:lnTo>
                    <a:pt x="2526948" y="1890982"/>
                  </a:lnTo>
                  <a:cubicBezTo>
                    <a:pt x="2526948" y="2002614"/>
                    <a:pt x="2438995" y="2090567"/>
                    <a:pt x="2327363" y="2090567"/>
                  </a:cubicBezTo>
                  <a:close/>
                </a:path>
              </a:pathLst>
            </a:custGeom>
            <a:solidFill>
              <a:srgbClr val="E6E6DC"/>
            </a:solidFill>
            <a:ln w="33798" cap="flat">
              <a:noFill/>
              <a:prstDash val="solid"/>
              <a:miter/>
            </a:ln>
          </p:spPr>
          <p:txBody>
            <a:bodyPr rtlCol="0" anchor="ctr"/>
            <a:lstStyle/>
            <a:p>
              <a:endParaRPr lang="en-US"/>
            </a:p>
          </p:txBody>
        </p:sp>
        <p:sp>
          <p:nvSpPr>
            <p:cNvPr id="339" name="Freeform: Shape 338">
              <a:extLst>
                <a:ext uri="{FF2B5EF4-FFF2-40B4-BE49-F238E27FC236}">
                  <a16:creationId xmlns:a16="http://schemas.microsoft.com/office/drawing/2014/main" id="{914AC847-B55E-46B0-B217-57393673022B}"/>
                </a:ext>
              </a:extLst>
            </p:cNvPr>
            <p:cNvSpPr/>
            <p:nvPr/>
          </p:nvSpPr>
          <p:spPr>
            <a:xfrm>
              <a:off x="1924510" y="1356899"/>
              <a:ext cx="3784836" cy="1921427"/>
            </a:xfrm>
            <a:custGeom>
              <a:avLst/>
              <a:gdLst>
                <a:gd name="connsiteX0" fmla="*/ 2141309 w 2323979"/>
                <a:gd name="connsiteY0" fmla="*/ 1921427 h 1921427"/>
                <a:gd name="connsiteX1" fmla="*/ 182671 w 2323979"/>
                <a:gd name="connsiteY1" fmla="*/ 1921427 h 1921427"/>
                <a:gd name="connsiteX2" fmla="*/ 0 w 2323979"/>
                <a:gd name="connsiteY2" fmla="*/ 1738757 h 1921427"/>
                <a:gd name="connsiteX3" fmla="*/ 0 w 2323979"/>
                <a:gd name="connsiteY3" fmla="*/ 182671 h 1921427"/>
                <a:gd name="connsiteX4" fmla="*/ 182671 w 2323979"/>
                <a:gd name="connsiteY4" fmla="*/ 0 h 1921427"/>
                <a:gd name="connsiteX5" fmla="*/ 2141309 w 2323979"/>
                <a:gd name="connsiteY5" fmla="*/ 0 h 1921427"/>
                <a:gd name="connsiteX6" fmla="*/ 2323980 w 2323979"/>
                <a:gd name="connsiteY6" fmla="*/ 182671 h 1921427"/>
                <a:gd name="connsiteX7" fmla="*/ 2323980 w 2323979"/>
                <a:gd name="connsiteY7" fmla="*/ 1738757 h 1921427"/>
                <a:gd name="connsiteX8" fmla="*/ 2141309 w 2323979"/>
                <a:gd name="connsiteY8" fmla="*/ 1921427 h 1921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3979" h="1921427">
                  <a:moveTo>
                    <a:pt x="2141309" y="1921427"/>
                  </a:moveTo>
                  <a:lnTo>
                    <a:pt x="182671" y="1921427"/>
                  </a:lnTo>
                  <a:cubicBezTo>
                    <a:pt x="81187" y="1921427"/>
                    <a:pt x="0" y="1840240"/>
                    <a:pt x="0" y="1738757"/>
                  </a:cubicBezTo>
                  <a:lnTo>
                    <a:pt x="0" y="182671"/>
                  </a:lnTo>
                  <a:cubicBezTo>
                    <a:pt x="0" y="81187"/>
                    <a:pt x="81187" y="0"/>
                    <a:pt x="182671" y="0"/>
                  </a:cubicBezTo>
                  <a:lnTo>
                    <a:pt x="2141309" y="0"/>
                  </a:lnTo>
                  <a:cubicBezTo>
                    <a:pt x="2242793" y="0"/>
                    <a:pt x="2323980" y="81187"/>
                    <a:pt x="2323980" y="182671"/>
                  </a:cubicBezTo>
                  <a:lnTo>
                    <a:pt x="2323980" y="1738757"/>
                  </a:lnTo>
                  <a:cubicBezTo>
                    <a:pt x="2323980" y="1836858"/>
                    <a:pt x="2242793" y="1921427"/>
                    <a:pt x="2141309" y="1921427"/>
                  </a:cubicBezTo>
                  <a:close/>
                </a:path>
              </a:pathLst>
            </a:custGeom>
            <a:solidFill>
              <a:srgbClr val="007E66"/>
            </a:solidFill>
            <a:ln w="33798" cap="flat">
              <a:noFill/>
              <a:prstDash val="solid"/>
              <a:miter/>
            </a:ln>
          </p:spPr>
          <p:txBody>
            <a:bodyPr rtlCol="0" anchor="ctr"/>
            <a:lstStyle/>
            <a:p>
              <a:endParaRPr lang="en-US"/>
            </a:p>
          </p:txBody>
        </p:sp>
      </p:grpSp>
      <p:sp>
        <p:nvSpPr>
          <p:cNvPr id="356" name="TextBox 355">
            <a:extLst>
              <a:ext uri="{FF2B5EF4-FFF2-40B4-BE49-F238E27FC236}">
                <a16:creationId xmlns:a16="http://schemas.microsoft.com/office/drawing/2014/main" id="{3BB036D3-BFE9-480C-8578-F4DA402198FB}"/>
              </a:ext>
            </a:extLst>
          </p:cNvPr>
          <p:cNvSpPr txBox="1"/>
          <p:nvPr/>
        </p:nvSpPr>
        <p:spPr>
          <a:xfrm>
            <a:off x="2582545" y="1455519"/>
            <a:ext cx="3996793" cy="1077218"/>
          </a:xfrm>
          <a:prstGeom prst="rect">
            <a:avLst/>
          </a:prstGeom>
          <a:noFill/>
        </p:spPr>
        <p:txBody>
          <a:bodyPr wrap="square" rtlCol="0">
            <a:spAutoFit/>
          </a:bodyPr>
          <a:lstStyle/>
          <a:p>
            <a:pPr algn="ctr"/>
            <a:r>
              <a:rPr lang="en-US" sz="3200" b="1" dirty="0">
                <a:solidFill>
                  <a:schemeClr val="bg1"/>
                </a:solidFill>
                <a:latin typeface="+mj-lt"/>
                <a:cs typeface="Helvetica Neue Light"/>
              </a:rPr>
              <a:t>Trust in Federated Learning</a:t>
            </a:r>
          </a:p>
        </p:txBody>
      </p:sp>
      <p:sp>
        <p:nvSpPr>
          <p:cNvPr id="357" name="Rectangle 356">
            <a:extLst>
              <a:ext uri="{FF2B5EF4-FFF2-40B4-BE49-F238E27FC236}">
                <a16:creationId xmlns:a16="http://schemas.microsoft.com/office/drawing/2014/main" id="{73ECBA82-6FDE-43A2-B9B2-7A276C3209E6}"/>
              </a:ext>
            </a:extLst>
          </p:cNvPr>
          <p:cNvSpPr/>
          <p:nvPr/>
        </p:nvSpPr>
        <p:spPr>
          <a:xfrm>
            <a:off x="544329" y="313416"/>
            <a:ext cx="418537" cy="87240"/>
          </a:xfrm>
          <a:prstGeom prst="rect">
            <a:avLst/>
          </a:prstGeom>
          <a:solidFill>
            <a:srgbClr val="EFF2F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1589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7" name="Graphic 956">
            <a:extLst>
              <a:ext uri="{FF2B5EF4-FFF2-40B4-BE49-F238E27FC236}">
                <a16:creationId xmlns:a16="http://schemas.microsoft.com/office/drawing/2014/main" id="{688CB451-3731-416E-97B7-BB8DECDA53D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81642" y="4682670"/>
            <a:ext cx="494838" cy="959866"/>
          </a:xfrm>
          <a:prstGeom prst="rect">
            <a:avLst/>
          </a:prstGeom>
        </p:spPr>
      </p:pic>
      <p:pic>
        <p:nvPicPr>
          <p:cNvPr id="956" name="Graphic 955">
            <a:extLst>
              <a:ext uri="{FF2B5EF4-FFF2-40B4-BE49-F238E27FC236}">
                <a16:creationId xmlns:a16="http://schemas.microsoft.com/office/drawing/2014/main" id="{F53D0D82-56D3-4B7B-A643-5F8F9D7AB08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46743" y="1414887"/>
            <a:ext cx="494838" cy="959866"/>
          </a:xfrm>
          <a:prstGeom prst="rect">
            <a:avLst/>
          </a:prstGeom>
        </p:spPr>
      </p:pic>
      <p:pic>
        <p:nvPicPr>
          <p:cNvPr id="955" name="Graphic 954">
            <a:extLst>
              <a:ext uri="{FF2B5EF4-FFF2-40B4-BE49-F238E27FC236}">
                <a16:creationId xmlns:a16="http://schemas.microsoft.com/office/drawing/2014/main" id="{5F29B9E1-1C59-454F-9665-6EB01F84201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84704" y="2759636"/>
            <a:ext cx="494838" cy="959866"/>
          </a:xfrm>
          <a:prstGeom prst="rect">
            <a:avLst/>
          </a:prstGeom>
        </p:spPr>
      </p:pic>
      <p:grpSp>
        <p:nvGrpSpPr>
          <p:cNvPr id="1182" name="Group 1181">
            <a:extLst>
              <a:ext uri="{FF2B5EF4-FFF2-40B4-BE49-F238E27FC236}">
                <a16:creationId xmlns:a16="http://schemas.microsoft.com/office/drawing/2014/main" id="{47696F2F-9021-40CE-A3B9-4FA9340D5822}"/>
              </a:ext>
            </a:extLst>
          </p:cNvPr>
          <p:cNvGrpSpPr/>
          <p:nvPr/>
        </p:nvGrpSpPr>
        <p:grpSpPr>
          <a:xfrm>
            <a:off x="4039313" y="3041172"/>
            <a:ext cx="716735" cy="1110176"/>
            <a:chOff x="4039313" y="3041172"/>
            <a:chExt cx="716735" cy="1110176"/>
          </a:xfrm>
        </p:grpSpPr>
        <p:sp>
          <p:nvSpPr>
            <p:cNvPr id="287" name="Graphic 2">
              <a:extLst>
                <a:ext uri="{FF2B5EF4-FFF2-40B4-BE49-F238E27FC236}">
                  <a16:creationId xmlns:a16="http://schemas.microsoft.com/office/drawing/2014/main" id="{E71CE769-E3DF-4859-8274-36F989E7C075}"/>
                </a:ext>
              </a:extLst>
            </p:cNvPr>
            <p:cNvSpPr/>
            <p:nvPr/>
          </p:nvSpPr>
          <p:spPr>
            <a:xfrm>
              <a:off x="4104346" y="3044703"/>
              <a:ext cx="241708" cy="794018"/>
            </a:xfrm>
            <a:custGeom>
              <a:avLst/>
              <a:gdLst>
                <a:gd name="connsiteX0" fmla="*/ 0 w 241708"/>
                <a:gd name="connsiteY0" fmla="*/ 38533 h 794018"/>
                <a:gd name="connsiteX1" fmla="*/ 0 w 241708"/>
                <a:gd name="connsiteY1" fmla="*/ 742057 h 794018"/>
                <a:gd name="connsiteX2" fmla="*/ 12260 w 241708"/>
                <a:gd name="connsiteY2" fmla="*/ 757237 h 794018"/>
                <a:gd name="connsiteX3" fmla="*/ 192666 w 241708"/>
                <a:gd name="connsiteY3" fmla="*/ 794019 h 794018"/>
                <a:gd name="connsiteX4" fmla="*/ 241708 w 241708"/>
                <a:gd name="connsiteY4" fmla="*/ 328116 h 794018"/>
                <a:gd name="connsiteX5" fmla="*/ 193834 w 241708"/>
                <a:gd name="connsiteY5" fmla="*/ 0 h 794018"/>
                <a:gd name="connsiteX6" fmla="*/ 12844 w 241708"/>
                <a:gd name="connsiteY6" fmla="*/ 23937 h 794018"/>
                <a:gd name="connsiteX7" fmla="*/ 0 w 241708"/>
                <a:gd name="connsiteY7" fmla="*/ 38533 h 794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1708" h="794018">
                  <a:moveTo>
                    <a:pt x="0" y="38533"/>
                  </a:moveTo>
                  <a:lnTo>
                    <a:pt x="0" y="742057"/>
                  </a:lnTo>
                  <a:cubicBezTo>
                    <a:pt x="0" y="749647"/>
                    <a:pt x="5254" y="755486"/>
                    <a:pt x="12260" y="757237"/>
                  </a:cubicBezTo>
                  <a:lnTo>
                    <a:pt x="192666" y="794019"/>
                  </a:lnTo>
                  <a:lnTo>
                    <a:pt x="241708" y="328116"/>
                  </a:lnTo>
                  <a:lnTo>
                    <a:pt x="193834" y="0"/>
                  </a:lnTo>
                  <a:lnTo>
                    <a:pt x="12844" y="23937"/>
                  </a:lnTo>
                  <a:cubicBezTo>
                    <a:pt x="5838" y="23937"/>
                    <a:pt x="0" y="30359"/>
                    <a:pt x="0" y="38533"/>
                  </a:cubicBezTo>
                  <a:close/>
                </a:path>
              </a:pathLst>
            </a:custGeom>
            <a:solidFill>
              <a:srgbClr val="444B8C"/>
            </a:solidFill>
            <a:ln w="5837" cap="flat">
              <a:noFill/>
              <a:prstDash val="solid"/>
              <a:miter/>
            </a:ln>
          </p:spPr>
          <p:txBody>
            <a:bodyPr rtlCol="0" anchor="ctr"/>
            <a:lstStyle/>
            <a:p>
              <a:endParaRPr lang="en-US"/>
            </a:p>
          </p:txBody>
        </p:sp>
        <p:sp>
          <p:nvSpPr>
            <p:cNvPr id="288" name="Graphic 2">
              <a:extLst>
                <a:ext uri="{FF2B5EF4-FFF2-40B4-BE49-F238E27FC236}">
                  <a16:creationId xmlns:a16="http://schemas.microsoft.com/office/drawing/2014/main" id="{BB0FB34F-83DD-45EC-9C64-1FD31A0D7FB7}"/>
                </a:ext>
              </a:extLst>
            </p:cNvPr>
            <p:cNvSpPr/>
            <p:nvPr/>
          </p:nvSpPr>
          <p:spPr>
            <a:xfrm>
              <a:off x="4282416" y="3041172"/>
              <a:ext cx="381245" cy="797070"/>
            </a:xfrm>
            <a:custGeom>
              <a:avLst/>
              <a:gdLst>
                <a:gd name="connsiteX0" fmla="*/ 359060 w 381245"/>
                <a:gd name="connsiteY0" fmla="*/ 13456 h 797070"/>
                <a:gd name="connsiteX1" fmla="*/ 23937 w 381245"/>
                <a:gd name="connsiteY1" fmla="*/ 28 h 797070"/>
                <a:gd name="connsiteX2" fmla="*/ 0 w 381245"/>
                <a:gd name="connsiteY2" fmla="*/ 19878 h 797070"/>
                <a:gd name="connsiteX3" fmla="*/ 0 w 381245"/>
                <a:gd name="connsiteY3" fmla="*/ 777699 h 797070"/>
                <a:gd name="connsiteX4" fmla="*/ 23937 w 381245"/>
                <a:gd name="connsiteY4" fmla="*/ 796966 h 797070"/>
                <a:gd name="connsiteX5" fmla="*/ 359060 w 381245"/>
                <a:gd name="connsiteY5" fmla="*/ 777699 h 797070"/>
                <a:gd name="connsiteX6" fmla="*/ 381246 w 381245"/>
                <a:gd name="connsiteY6" fmla="*/ 756681 h 797070"/>
                <a:gd name="connsiteX7" fmla="*/ 381246 w 381245"/>
                <a:gd name="connsiteY7" fmla="*/ 34474 h 797070"/>
                <a:gd name="connsiteX8" fmla="*/ 359060 w 381245"/>
                <a:gd name="connsiteY8" fmla="*/ 13456 h 797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245" h="797070">
                  <a:moveTo>
                    <a:pt x="359060" y="13456"/>
                  </a:moveTo>
                  <a:lnTo>
                    <a:pt x="23937" y="28"/>
                  </a:lnTo>
                  <a:cubicBezTo>
                    <a:pt x="10509" y="-556"/>
                    <a:pt x="0" y="8201"/>
                    <a:pt x="0" y="19878"/>
                  </a:cubicBezTo>
                  <a:lnTo>
                    <a:pt x="0" y="777699"/>
                  </a:lnTo>
                  <a:cubicBezTo>
                    <a:pt x="0" y="789376"/>
                    <a:pt x="10509" y="798133"/>
                    <a:pt x="23937" y="796966"/>
                  </a:cubicBezTo>
                  <a:lnTo>
                    <a:pt x="359060" y="777699"/>
                  </a:lnTo>
                  <a:cubicBezTo>
                    <a:pt x="371320" y="777115"/>
                    <a:pt x="381246" y="767774"/>
                    <a:pt x="381246" y="756681"/>
                  </a:cubicBezTo>
                  <a:lnTo>
                    <a:pt x="381246" y="34474"/>
                  </a:lnTo>
                  <a:cubicBezTo>
                    <a:pt x="381246" y="23381"/>
                    <a:pt x="371320" y="14040"/>
                    <a:pt x="359060" y="13456"/>
                  </a:cubicBezTo>
                  <a:close/>
                </a:path>
              </a:pathLst>
            </a:custGeom>
            <a:solidFill>
              <a:srgbClr val="444B8C"/>
            </a:solidFill>
            <a:ln w="5837" cap="flat">
              <a:noFill/>
              <a:prstDash val="solid"/>
              <a:miter/>
            </a:ln>
          </p:spPr>
          <p:txBody>
            <a:bodyPr rtlCol="0" anchor="ctr"/>
            <a:lstStyle/>
            <a:p>
              <a:endParaRPr lang="en-US"/>
            </a:p>
          </p:txBody>
        </p:sp>
        <p:grpSp>
          <p:nvGrpSpPr>
            <p:cNvPr id="289" name="Graphic 2">
              <a:extLst>
                <a:ext uri="{FF2B5EF4-FFF2-40B4-BE49-F238E27FC236}">
                  <a16:creationId xmlns:a16="http://schemas.microsoft.com/office/drawing/2014/main" id="{67E4C33C-0C0F-4E67-B76B-097E9B6C6DD0}"/>
                </a:ext>
              </a:extLst>
            </p:cNvPr>
            <p:cNvGrpSpPr/>
            <p:nvPr/>
          </p:nvGrpSpPr>
          <p:grpSpPr>
            <a:xfrm>
              <a:off x="4305770" y="3062181"/>
              <a:ext cx="336873" cy="91699"/>
              <a:chOff x="4305770" y="3062181"/>
              <a:chExt cx="336873" cy="91699"/>
            </a:xfrm>
          </p:grpSpPr>
          <p:sp>
            <p:nvSpPr>
              <p:cNvPr id="290" name="Graphic 2">
                <a:extLst>
                  <a:ext uri="{FF2B5EF4-FFF2-40B4-BE49-F238E27FC236}">
                    <a16:creationId xmlns:a16="http://schemas.microsoft.com/office/drawing/2014/main" id="{FF47CC54-1747-48FE-AC55-5F62F2B0E926}"/>
                  </a:ext>
                </a:extLst>
              </p:cNvPr>
              <p:cNvSpPr/>
              <p:nvPr/>
            </p:nvSpPr>
            <p:spPr>
              <a:xfrm>
                <a:off x="4305770" y="3062181"/>
                <a:ext cx="336873" cy="91699"/>
              </a:xfrm>
              <a:custGeom>
                <a:avLst/>
                <a:gdLst>
                  <a:gd name="connsiteX0" fmla="*/ 0 w 336873"/>
                  <a:gd name="connsiteY0" fmla="*/ 67762 h 91699"/>
                  <a:gd name="connsiteX1" fmla="*/ 0 w 336873"/>
                  <a:gd name="connsiteY1" fmla="*/ 14049 h 91699"/>
                  <a:gd name="connsiteX2" fmla="*/ 16931 w 336873"/>
                  <a:gd name="connsiteY2" fmla="*/ 37 h 91699"/>
                  <a:gd name="connsiteX3" fmla="*/ 321111 w 336873"/>
                  <a:gd name="connsiteY3" fmla="*/ 11714 h 91699"/>
                  <a:gd name="connsiteX4" fmla="*/ 336874 w 336873"/>
                  <a:gd name="connsiteY4" fmla="*/ 26310 h 91699"/>
                  <a:gd name="connsiteX5" fmla="*/ 336874 w 336873"/>
                  <a:gd name="connsiteY5" fmla="*/ 77687 h 91699"/>
                  <a:gd name="connsiteX6" fmla="*/ 321111 w 336873"/>
                  <a:gd name="connsiteY6" fmla="*/ 91699 h 91699"/>
                  <a:gd name="connsiteX7" fmla="*/ 16931 w 336873"/>
                  <a:gd name="connsiteY7" fmla="*/ 83526 h 91699"/>
                  <a:gd name="connsiteX8" fmla="*/ 0 w 336873"/>
                  <a:gd name="connsiteY8" fmla="*/ 67762 h 91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873" h="91699">
                    <a:moveTo>
                      <a:pt x="0" y="67762"/>
                    </a:moveTo>
                    <a:lnTo>
                      <a:pt x="0" y="14049"/>
                    </a:lnTo>
                    <a:cubicBezTo>
                      <a:pt x="0" y="5875"/>
                      <a:pt x="7590" y="-547"/>
                      <a:pt x="16931" y="37"/>
                    </a:cubicBezTo>
                    <a:lnTo>
                      <a:pt x="321111" y="11714"/>
                    </a:lnTo>
                    <a:cubicBezTo>
                      <a:pt x="329868" y="12298"/>
                      <a:pt x="336874" y="18720"/>
                      <a:pt x="336874" y="26310"/>
                    </a:cubicBezTo>
                    <a:lnTo>
                      <a:pt x="336874" y="77687"/>
                    </a:lnTo>
                    <a:cubicBezTo>
                      <a:pt x="336874" y="85277"/>
                      <a:pt x="329868" y="91699"/>
                      <a:pt x="321111" y="91699"/>
                    </a:cubicBezTo>
                    <a:lnTo>
                      <a:pt x="16931" y="83526"/>
                    </a:lnTo>
                    <a:cubicBezTo>
                      <a:pt x="7590" y="82942"/>
                      <a:pt x="0" y="75936"/>
                      <a:pt x="0" y="67762"/>
                    </a:cubicBezTo>
                    <a:close/>
                  </a:path>
                </a:pathLst>
              </a:custGeom>
              <a:solidFill>
                <a:srgbClr val="AA80F9">
                  <a:alpha val="74000"/>
                </a:srgbClr>
              </a:solidFill>
              <a:ln w="5837" cap="flat">
                <a:noFill/>
                <a:prstDash val="solid"/>
                <a:miter/>
              </a:ln>
            </p:spPr>
            <p:txBody>
              <a:bodyPr rtlCol="0" anchor="ctr"/>
              <a:lstStyle/>
              <a:p>
                <a:endParaRPr lang="en-US"/>
              </a:p>
            </p:txBody>
          </p:sp>
          <p:sp>
            <p:nvSpPr>
              <p:cNvPr id="291" name="Graphic 2">
                <a:extLst>
                  <a:ext uri="{FF2B5EF4-FFF2-40B4-BE49-F238E27FC236}">
                    <a16:creationId xmlns:a16="http://schemas.microsoft.com/office/drawing/2014/main" id="{2AA1D234-1BE0-4C15-98F9-AB4F41302F11}"/>
                  </a:ext>
                </a:extLst>
              </p:cNvPr>
              <p:cNvSpPr/>
              <p:nvPr/>
            </p:nvSpPr>
            <p:spPr>
              <a:xfrm>
                <a:off x="4322117" y="3075582"/>
                <a:ext cx="15179" cy="13556"/>
              </a:xfrm>
              <a:custGeom>
                <a:avLst/>
                <a:gdLst>
                  <a:gd name="connsiteX0" fmla="*/ 15180 w 15179"/>
                  <a:gd name="connsiteY0" fmla="*/ 7070 h 13556"/>
                  <a:gd name="connsiteX1" fmla="*/ 7590 w 15179"/>
                  <a:gd name="connsiteY1" fmla="*/ 13493 h 13556"/>
                  <a:gd name="connsiteX2" fmla="*/ 0 w 15179"/>
                  <a:gd name="connsiteY2" fmla="*/ 6486 h 13556"/>
                  <a:gd name="connsiteX3" fmla="*/ 7590 w 15179"/>
                  <a:gd name="connsiteY3" fmla="*/ 64 h 13556"/>
                  <a:gd name="connsiteX4" fmla="*/ 15180 w 15179"/>
                  <a:gd name="connsiteY4" fmla="*/ 7070 h 13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79" h="13556">
                    <a:moveTo>
                      <a:pt x="15180" y="7070"/>
                    </a:moveTo>
                    <a:cubicBezTo>
                      <a:pt x="15180" y="10573"/>
                      <a:pt x="11677" y="14076"/>
                      <a:pt x="7590" y="13493"/>
                    </a:cubicBezTo>
                    <a:cubicBezTo>
                      <a:pt x="3503" y="13493"/>
                      <a:pt x="0" y="9989"/>
                      <a:pt x="0" y="6486"/>
                    </a:cubicBezTo>
                    <a:cubicBezTo>
                      <a:pt x="0" y="2983"/>
                      <a:pt x="3503" y="-520"/>
                      <a:pt x="7590" y="64"/>
                    </a:cubicBezTo>
                    <a:cubicBezTo>
                      <a:pt x="11677" y="64"/>
                      <a:pt x="15180" y="2983"/>
                      <a:pt x="15180" y="7070"/>
                    </a:cubicBezTo>
                    <a:close/>
                  </a:path>
                </a:pathLst>
              </a:custGeom>
              <a:solidFill>
                <a:srgbClr val="FFFFFF">
                  <a:alpha val="40000"/>
                </a:srgbClr>
              </a:solidFill>
              <a:ln w="5837" cap="flat">
                <a:noFill/>
                <a:prstDash val="solid"/>
                <a:miter/>
              </a:ln>
            </p:spPr>
            <p:txBody>
              <a:bodyPr rtlCol="0" anchor="ctr"/>
              <a:lstStyle/>
              <a:p>
                <a:endParaRPr lang="en-US"/>
              </a:p>
            </p:txBody>
          </p:sp>
          <p:sp>
            <p:nvSpPr>
              <p:cNvPr id="292" name="Graphic 2">
                <a:extLst>
                  <a:ext uri="{FF2B5EF4-FFF2-40B4-BE49-F238E27FC236}">
                    <a16:creationId xmlns:a16="http://schemas.microsoft.com/office/drawing/2014/main" id="{2398E0A2-9ABC-4DCD-B201-C08823B547D3}"/>
                  </a:ext>
                </a:extLst>
              </p:cNvPr>
              <p:cNvSpPr/>
              <p:nvPr/>
            </p:nvSpPr>
            <p:spPr>
              <a:xfrm>
                <a:off x="4346638" y="3076166"/>
                <a:ext cx="15179" cy="13492"/>
              </a:xfrm>
              <a:custGeom>
                <a:avLst/>
                <a:gdLst>
                  <a:gd name="connsiteX0" fmla="*/ 15180 w 15179"/>
                  <a:gd name="connsiteY0" fmla="*/ 7070 h 13492"/>
                  <a:gd name="connsiteX1" fmla="*/ 7590 w 15179"/>
                  <a:gd name="connsiteY1" fmla="*/ 13492 h 13492"/>
                  <a:gd name="connsiteX2" fmla="*/ 0 w 15179"/>
                  <a:gd name="connsiteY2" fmla="*/ 6486 h 13492"/>
                  <a:gd name="connsiteX3" fmla="*/ 7590 w 15179"/>
                  <a:gd name="connsiteY3" fmla="*/ 64 h 13492"/>
                  <a:gd name="connsiteX4" fmla="*/ 15180 w 15179"/>
                  <a:gd name="connsiteY4" fmla="*/ 7070 h 13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79" h="13492">
                    <a:moveTo>
                      <a:pt x="15180" y="7070"/>
                    </a:moveTo>
                    <a:cubicBezTo>
                      <a:pt x="15180" y="10573"/>
                      <a:pt x="11677" y="13492"/>
                      <a:pt x="7590" y="13492"/>
                    </a:cubicBezTo>
                    <a:cubicBezTo>
                      <a:pt x="3503" y="13492"/>
                      <a:pt x="0" y="9989"/>
                      <a:pt x="0" y="6486"/>
                    </a:cubicBezTo>
                    <a:cubicBezTo>
                      <a:pt x="0" y="2983"/>
                      <a:pt x="3503" y="-520"/>
                      <a:pt x="7590" y="64"/>
                    </a:cubicBezTo>
                    <a:cubicBezTo>
                      <a:pt x="11677" y="64"/>
                      <a:pt x="15180" y="3567"/>
                      <a:pt x="15180" y="7070"/>
                    </a:cubicBezTo>
                    <a:close/>
                  </a:path>
                </a:pathLst>
              </a:custGeom>
              <a:solidFill>
                <a:srgbClr val="FFFFFF">
                  <a:alpha val="40000"/>
                </a:srgbClr>
              </a:solidFill>
              <a:ln w="5837" cap="flat">
                <a:noFill/>
                <a:prstDash val="solid"/>
                <a:miter/>
              </a:ln>
            </p:spPr>
            <p:txBody>
              <a:bodyPr rtlCol="0" anchor="ctr"/>
              <a:lstStyle/>
              <a:p>
                <a:endParaRPr lang="en-US"/>
              </a:p>
            </p:txBody>
          </p:sp>
          <p:sp>
            <p:nvSpPr>
              <p:cNvPr id="293" name="Graphic 2">
                <a:extLst>
                  <a:ext uri="{FF2B5EF4-FFF2-40B4-BE49-F238E27FC236}">
                    <a16:creationId xmlns:a16="http://schemas.microsoft.com/office/drawing/2014/main" id="{CFFE3A33-9C33-4992-AA5F-CB07EE53CB41}"/>
                  </a:ext>
                </a:extLst>
              </p:cNvPr>
              <p:cNvSpPr/>
              <p:nvPr/>
            </p:nvSpPr>
            <p:spPr>
              <a:xfrm>
                <a:off x="4371743" y="3077398"/>
                <a:ext cx="15179" cy="13428"/>
              </a:xfrm>
              <a:custGeom>
                <a:avLst/>
                <a:gdLst>
                  <a:gd name="connsiteX0" fmla="*/ 15180 w 15179"/>
                  <a:gd name="connsiteY0" fmla="*/ 7006 h 13428"/>
                  <a:gd name="connsiteX1" fmla="*/ 7590 w 15179"/>
                  <a:gd name="connsiteY1" fmla="*/ 13428 h 13428"/>
                  <a:gd name="connsiteX2" fmla="*/ 0 w 15179"/>
                  <a:gd name="connsiteY2" fmla="*/ 6422 h 13428"/>
                  <a:gd name="connsiteX3" fmla="*/ 7590 w 15179"/>
                  <a:gd name="connsiteY3" fmla="*/ 0 h 13428"/>
                  <a:gd name="connsiteX4" fmla="*/ 15180 w 15179"/>
                  <a:gd name="connsiteY4" fmla="*/ 7006 h 13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79" h="13428">
                    <a:moveTo>
                      <a:pt x="15180" y="7006"/>
                    </a:moveTo>
                    <a:cubicBezTo>
                      <a:pt x="15180" y="10509"/>
                      <a:pt x="11677" y="13428"/>
                      <a:pt x="7590" y="13428"/>
                    </a:cubicBezTo>
                    <a:cubicBezTo>
                      <a:pt x="3503" y="13428"/>
                      <a:pt x="0" y="9925"/>
                      <a:pt x="0" y="6422"/>
                    </a:cubicBezTo>
                    <a:cubicBezTo>
                      <a:pt x="0" y="2919"/>
                      <a:pt x="3503" y="0"/>
                      <a:pt x="7590" y="0"/>
                    </a:cubicBezTo>
                    <a:cubicBezTo>
                      <a:pt x="11677" y="0"/>
                      <a:pt x="15180" y="2919"/>
                      <a:pt x="15180" y="7006"/>
                    </a:cubicBezTo>
                    <a:close/>
                  </a:path>
                </a:pathLst>
              </a:custGeom>
              <a:solidFill>
                <a:srgbClr val="FFFFFF">
                  <a:alpha val="40000"/>
                </a:srgbClr>
              </a:solidFill>
              <a:ln w="5837" cap="flat">
                <a:noFill/>
                <a:prstDash val="solid"/>
                <a:miter/>
              </a:ln>
            </p:spPr>
            <p:txBody>
              <a:bodyPr rtlCol="0" anchor="ctr"/>
              <a:lstStyle/>
              <a:p>
                <a:endParaRPr lang="en-US"/>
              </a:p>
            </p:txBody>
          </p:sp>
          <p:sp>
            <p:nvSpPr>
              <p:cNvPr id="294" name="Graphic 2">
                <a:extLst>
                  <a:ext uri="{FF2B5EF4-FFF2-40B4-BE49-F238E27FC236}">
                    <a16:creationId xmlns:a16="http://schemas.microsoft.com/office/drawing/2014/main" id="{4E366749-4912-44E9-B18F-7B712E1469BF}"/>
                  </a:ext>
                </a:extLst>
              </p:cNvPr>
              <p:cNvSpPr/>
              <p:nvPr/>
            </p:nvSpPr>
            <p:spPr>
              <a:xfrm>
                <a:off x="4402103" y="3077981"/>
                <a:ext cx="223025" cy="63054"/>
              </a:xfrm>
              <a:custGeom>
                <a:avLst/>
                <a:gdLst>
                  <a:gd name="connsiteX0" fmla="*/ 223026 w 223025"/>
                  <a:gd name="connsiteY0" fmla="*/ 63055 h 63054"/>
                  <a:gd name="connsiteX1" fmla="*/ 0 w 223025"/>
                  <a:gd name="connsiteY1" fmla="*/ 56048 h 63054"/>
                  <a:gd name="connsiteX2" fmla="*/ 0 w 223025"/>
                  <a:gd name="connsiteY2" fmla="*/ 0 h 63054"/>
                  <a:gd name="connsiteX3" fmla="*/ 223026 w 223025"/>
                  <a:gd name="connsiteY3" fmla="*/ 8174 h 63054"/>
                </a:gdLst>
                <a:ahLst/>
                <a:cxnLst>
                  <a:cxn ang="0">
                    <a:pos x="connsiteX0" y="connsiteY0"/>
                  </a:cxn>
                  <a:cxn ang="0">
                    <a:pos x="connsiteX1" y="connsiteY1"/>
                  </a:cxn>
                  <a:cxn ang="0">
                    <a:pos x="connsiteX2" y="connsiteY2"/>
                  </a:cxn>
                  <a:cxn ang="0">
                    <a:pos x="connsiteX3" y="connsiteY3"/>
                  </a:cxn>
                </a:cxnLst>
                <a:rect l="l" t="t" r="r" b="b"/>
                <a:pathLst>
                  <a:path w="223025" h="63054">
                    <a:moveTo>
                      <a:pt x="223026" y="63055"/>
                    </a:moveTo>
                    <a:lnTo>
                      <a:pt x="0" y="56048"/>
                    </a:lnTo>
                    <a:lnTo>
                      <a:pt x="0" y="0"/>
                    </a:lnTo>
                    <a:lnTo>
                      <a:pt x="223026" y="8174"/>
                    </a:lnTo>
                    <a:close/>
                  </a:path>
                </a:pathLst>
              </a:custGeom>
              <a:solidFill>
                <a:srgbClr val="444B8C"/>
              </a:solidFill>
              <a:ln w="5837" cap="flat">
                <a:noFill/>
                <a:prstDash val="solid"/>
                <a:miter/>
              </a:ln>
            </p:spPr>
            <p:txBody>
              <a:bodyPr rtlCol="0" anchor="ctr"/>
              <a:lstStyle/>
              <a:p>
                <a:endParaRPr lang="en-US"/>
              </a:p>
            </p:txBody>
          </p:sp>
          <p:grpSp>
            <p:nvGrpSpPr>
              <p:cNvPr id="295" name="Graphic 2">
                <a:extLst>
                  <a:ext uri="{FF2B5EF4-FFF2-40B4-BE49-F238E27FC236}">
                    <a16:creationId xmlns:a16="http://schemas.microsoft.com/office/drawing/2014/main" id="{2EBE937A-B25F-43E0-8B8D-FB209D22639A}"/>
                  </a:ext>
                </a:extLst>
              </p:cNvPr>
              <p:cNvGrpSpPr/>
              <p:nvPr/>
            </p:nvGrpSpPr>
            <p:grpSpPr>
              <a:xfrm>
                <a:off x="4417283" y="3084988"/>
                <a:ext cx="193834" cy="51377"/>
                <a:chOff x="4417283" y="3084988"/>
                <a:chExt cx="193834" cy="51377"/>
              </a:xfrm>
              <a:solidFill>
                <a:srgbClr val="FFFFFF"/>
              </a:solidFill>
            </p:grpSpPr>
            <p:sp>
              <p:nvSpPr>
                <p:cNvPr id="296" name="Graphic 2">
                  <a:extLst>
                    <a:ext uri="{FF2B5EF4-FFF2-40B4-BE49-F238E27FC236}">
                      <a16:creationId xmlns:a16="http://schemas.microsoft.com/office/drawing/2014/main" id="{D27CBE30-6550-4D1A-A83E-AE2205BA2620}"/>
                    </a:ext>
                  </a:extLst>
                </p:cNvPr>
                <p:cNvSpPr/>
                <p:nvPr/>
              </p:nvSpPr>
              <p:spPr>
                <a:xfrm>
                  <a:off x="4417283" y="3084988"/>
                  <a:ext cx="6422" cy="46123"/>
                </a:xfrm>
                <a:custGeom>
                  <a:avLst/>
                  <a:gdLst>
                    <a:gd name="connsiteX0" fmla="*/ 6422 w 6422"/>
                    <a:gd name="connsiteY0" fmla="*/ 46123 h 46123"/>
                    <a:gd name="connsiteX1" fmla="*/ 0 w 6422"/>
                    <a:gd name="connsiteY1" fmla="*/ 45539 h 46123"/>
                    <a:gd name="connsiteX2" fmla="*/ 0 w 6422"/>
                    <a:gd name="connsiteY2" fmla="*/ 0 h 46123"/>
                    <a:gd name="connsiteX3" fmla="*/ 6422 w 6422"/>
                    <a:gd name="connsiteY3" fmla="*/ 584 h 46123"/>
                  </a:gdLst>
                  <a:ahLst/>
                  <a:cxnLst>
                    <a:cxn ang="0">
                      <a:pos x="connsiteX0" y="connsiteY0"/>
                    </a:cxn>
                    <a:cxn ang="0">
                      <a:pos x="connsiteX1" y="connsiteY1"/>
                    </a:cxn>
                    <a:cxn ang="0">
                      <a:pos x="connsiteX2" y="connsiteY2"/>
                    </a:cxn>
                    <a:cxn ang="0">
                      <a:pos x="connsiteX3" y="connsiteY3"/>
                    </a:cxn>
                  </a:cxnLst>
                  <a:rect l="l" t="t" r="r" b="b"/>
                  <a:pathLst>
                    <a:path w="6422" h="46123">
                      <a:moveTo>
                        <a:pt x="6422" y="46123"/>
                      </a:moveTo>
                      <a:lnTo>
                        <a:pt x="0" y="45539"/>
                      </a:lnTo>
                      <a:lnTo>
                        <a:pt x="0" y="0"/>
                      </a:lnTo>
                      <a:lnTo>
                        <a:pt x="6422" y="584"/>
                      </a:lnTo>
                      <a:close/>
                    </a:path>
                  </a:pathLst>
                </a:custGeom>
                <a:solidFill>
                  <a:srgbClr val="FFFFFF"/>
                </a:solidFill>
                <a:ln w="5837" cap="flat">
                  <a:noFill/>
                  <a:prstDash val="solid"/>
                  <a:miter/>
                </a:ln>
              </p:spPr>
              <p:txBody>
                <a:bodyPr rtlCol="0" anchor="ctr"/>
                <a:lstStyle/>
                <a:p>
                  <a:endParaRPr lang="en-US"/>
                </a:p>
              </p:txBody>
            </p:sp>
            <p:sp>
              <p:nvSpPr>
                <p:cNvPr id="297" name="Graphic 2">
                  <a:extLst>
                    <a:ext uri="{FF2B5EF4-FFF2-40B4-BE49-F238E27FC236}">
                      <a16:creationId xmlns:a16="http://schemas.microsoft.com/office/drawing/2014/main" id="{C7C95B85-3F11-45E9-99EE-20100960C5EB}"/>
                    </a:ext>
                  </a:extLst>
                </p:cNvPr>
                <p:cNvSpPr/>
                <p:nvPr/>
              </p:nvSpPr>
              <p:spPr>
                <a:xfrm>
                  <a:off x="4428959" y="3085571"/>
                  <a:ext cx="7006" cy="45539"/>
                </a:xfrm>
                <a:custGeom>
                  <a:avLst/>
                  <a:gdLst>
                    <a:gd name="connsiteX0" fmla="*/ 7006 w 7006"/>
                    <a:gd name="connsiteY0" fmla="*/ 45539 h 45539"/>
                    <a:gd name="connsiteX1" fmla="*/ 0 w 7006"/>
                    <a:gd name="connsiteY1" fmla="*/ 45539 h 45539"/>
                    <a:gd name="connsiteX2" fmla="*/ 0 w 7006"/>
                    <a:gd name="connsiteY2" fmla="*/ 0 h 45539"/>
                    <a:gd name="connsiteX3" fmla="*/ 7006 w 7006"/>
                    <a:gd name="connsiteY3" fmla="*/ 584 h 45539"/>
                  </a:gdLst>
                  <a:ahLst/>
                  <a:cxnLst>
                    <a:cxn ang="0">
                      <a:pos x="connsiteX0" y="connsiteY0"/>
                    </a:cxn>
                    <a:cxn ang="0">
                      <a:pos x="connsiteX1" y="connsiteY1"/>
                    </a:cxn>
                    <a:cxn ang="0">
                      <a:pos x="connsiteX2" y="connsiteY2"/>
                    </a:cxn>
                    <a:cxn ang="0">
                      <a:pos x="connsiteX3" y="connsiteY3"/>
                    </a:cxn>
                  </a:cxnLst>
                  <a:rect l="l" t="t" r="r" b="b"/>
                  <a:pathLst>
                    <a:path w="7006" h="45539">
                      <a:moveTo>
                        <a:pt x="7006" y="45539"/>
                      </a:moveTo>
                      <a:lnTo>
                        <a:pt x="0" y="45539"/>
                      </a:lnTo>
                      <a:lnTo>
                        <a:pt x="0" y="0"/>
                      </a:lnTo>
                      <a:lnTo>
                        <a:pt x="7006" y="584"/>
                      </a:lnTo>
                      <a:close/>
                    </a:path>
                  </a:pathLst>
                </a:custGeom>
                <a:solidFill>
                  <a:srgbClr val="FFFFFF"/>
                </a:solidFill>
                <a:ln w="5837" cap="flat">
                  <a:noFill/>
                  <a:prstDash val="solid"/>
                  <a:miter/>
                </a:ln>
              </p:spPr>
              <p:txBody>
                <a:bodyPr rtlCol="0" anchor="ctr"/>
                <a:lstStyle/>
                <a:p>
                  <a:endParaRPr lang="en-US"/>
                </a:p>
              </p:txBody>
            </p:sp>
            <p:sp>
              <p:nvSpPr>
                <p:cNvPr id="298" name="Graphic 2">
                  <a:extLst>
                    <a:ext uri="{FF2B5EF4-FFF2-40B4-BE49-F238E27FC236}">
                      <a16:creationId xmlns:a16="http://schemas.microsoft.com/office/drawing/2014/main" id="{54EB2AC0-E137-49CE-88C4-6100FCD818CF}"/>
                    </a:ext>
                  </a:extLst>
                </p:cNvPr>
                <p:cNvSpPr/>
                <p:nvPr/>
              </p:nvSpPr>
              <p:spPr>
                <a:xfrm>
                  <a:off x="4441220" y="3086155"/>
                  <a:ext cx="6422" cy="45539"/>
                </a:xfrm>
                <a:custGeom>
                  <a:avLst/>
                  <a:gdLst>
                    <a:gd name="connsiteX0" fmla="*/ 6422 w 6422"/>
                    <a:gd name="connsiteY0" fmla="*/ 45539 h 45539"/>
                    <a:gd name="connsiteX1" fmla="*/ 0 w 6422"/>
                    <a:gd name="connsiteY1" fmla="*/ 45539 h 45539"/>
                    <a:gd name="connsiteX2" fmla="*/ 0 w 6422"/>
                    <a:gd name="connsiteY2" fmla="*/ 0 h 45539"/>
                    <a:gd name="connsiteX3" fmla="*/ 6422 w 6422"/>
                    <a:gd name="connsiteY3" fmla="*/ 0 h 45539"/>
                  </a:gdLst>
                  <a:ahLst/>
                  <a:cxnLst>
                    <a:cxn ang="0">
                      <a:pos x="connsiteX0" y="connsiteY0"/>
                    </a:cxn>
                    <a:cxn ang="0">
                      <a:pos x="connsiteX1" y="connsiteY1"/>
                    </a:cxn>
                    <a:cxn ang="0">
                      <a:pos x="connsiteX2" y="connsiteY2"/>
                    </a:cxn>
                    <a:cxn ang="0">
                      <a:pos x="connsiteX3" y="connsiteY3"/>
                    </a:cxn>
                  </a:cxnLst>
                  <a:rect l="l" t="t" r="r" b="b"/>
                  <a:pathLst>
                    <a:path w="6422" h="45539">
                      <a:moveTo>
                        <a:pt x="6422" y="45539"/>
                      </a:moveTo>
                      <a:lnTo>
                        <a:pt x="0" y="45539"/>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299" name="Graphic 2">
                  <a:extLst>
                    <a:ext uri="{FF2B5EF4-FFF2-40B4-BE49-F238E27FC236}">
                      <a16:creationId xmlns:a16="http://schemas.microsoft.com/office/drawing/2014/main" id="{93020087-D4C6-485D-A067-69FAC33495FD}"/>
                    </a:ext>
                  </a:extLst>
                </p:cNvPr>
                <p:cNvSpPr/>
                <p:nvPr/>
              </p:nvSpPr>
              <p:spPr>
                <a:xfrm>
                  <a:off x="4452897" y="3086739"/>
                  <a:ext cx="7006" cy="45539"/>
                </a:xfrm>
                <a:custGeom>
                  <a:avLst/>
                  <a:gdLst>
                    <a:gd name="connsiteX0" fmla="*/ 7006 w 7006"/>
                    <a:gd name="connsiteY0" fmla="*/ 45539 h 45539"/>
                    <a:gd name="connsiteX1" fmla="*/ 0 w 7006"/>
                    <a:gd name="connsiteY1" fmla="*/ 44956 h 45539"/>
                    <a:gd name="connsiteX2" fmla="*/ 0 w 7006"/>
                    <a:gd name="connsiteY2" fmla="*/ 0 h 45539"/>
                    <a:gd name="connsiteX3" fmla="*/ 7006 w 7006"/>
                    <a:gd name="connsiteY3" fmla="*/ 0 h 45539"/>
                  </a:gdLst>
                  <a:ahLst/>
                  <a:cxnLst>
                    <a:cxn ang="0">
                      <a:pos x="connsiteX0" y="connsiteY0"/>
                    </a:cxn>
                    <a:cxn ang="0">
                      <a:pos x="connsiteX1" y="connsiteY1"/>
                    </a:cxn>
                    <a:cxn ang="0">
                      <a:pos x="connsiteX2" y="connsiteY2"/>
                    </a:cxn>
                    <a:cxn ang="0">
                      <a:pos x="connsiteX3" y="connsiteY3"/>
                    </a:cxn>
                  </a:cxnLst>
                  <a:rect l="l" t="t" r="r" b="b"/>
                  <a:pathLst>
                    <a:path w="7006" h="45539">
                      <a:moveTo>
                        <a:pt x="7006" y="45539"/>
                      </a:moveTo>
                      <a:lnTo>
                        <a:pt x="0" y="44956"/>
                      </a:lnTo>
                      <a:lnTo>
                        <a:pt x="0" y="0"/>
                      </a:lnTo>
                      <a:lnTo>
                        <a:pt x="7006" y="0"/>
                      </a:lnTo>
                      <a:close/>
                    </a:path>
                  </a:pathLst>
                </a:custGeom>
                <a:solidFill>
                  <a:srgbClr val="FFFFFF"/>
                </a:solidFill>
                <a:ln w="5837" cap="flat">
                  <a:noFill/>
                  <a:prstDash val="solid"/>
                  <a:miter/>
                </a:ln>
              </p:spPr>
              <p:txBody>
                <a:bodyPr rtlCol="0" anchor="ctr"/>
                <a:lstStyle/>
                <a:p>
                  <a:endParaRPr lang="en-US"/>
                </a:p>
              </p:txBody>
            </p:sp>
            <p:sp>
              <p:nvSpPr>
                <p:cNvPr id="300" name="Graphic 2">
                  <a:extLst>
                    <a:ext uri="{FF2B5EF4-FFF2-40B4-BE49-F238E27FC236}">
                      <a16:creationId xmlns:a16="http://schemas.microsoft.com/office/drawing/2014/main" id="{D96D14A4-84F0-4DD0-90C6-A94E623A7318}"/>
                    </a:ext>
                  </a:extLst>
                </p:cNvPr>
                <p:cNvSpPr/>
                <p:nvPr/>
              </p:nvSpPr>
              <p:spPr>
                <a:xfrm>
                  <a:off x="4464573" y="3086739"/>
                  <a:ext cx="7006" cy="45539"/>
                </a:xfrm>
                <a:custGeom>
                  <a:avLst/>
                  <a:gdLst>
                    <a:gd name="connsiteX0" fmla="*/ 7006 w 7006"/>
                    <a:gd name="connsiteY0" fmla="*/ 45539 h 45539"/>
                    <a:gd name="connsiteX1" fmla="*/ 0 w 7006"/>
                    <a:gd name="connsiteY1" fmla="*/ 45539 h 45539"/>
                    <a:gd name="connsiteX2" fmla="*/ 0 w 7006"/>
                    <a:gd name="connsiteY2" fmla="*/ 0 h 45539"/>
                    <a:gd name="connsiteX3" fmla="*/ 7006 w 7006"/>
                    <a:gd name="connsiteY3" fmla="*/ 584 h 45539"/>
                  </a:gdLst>
                  <a:ahLst/>
                  <a:cxnLst>
                    <a:cxn ang="0">
                      <a:pos x="connsiteX0" y="connsiteY0"/>
                    </a:cxn>
                    <a:cxn ang="0">
                      <a:pos x="connsiteX1" y="connsiteY1"/>
                    </a:cxn>
                    <a:cxn ang="0">
                      <a:pos x="connsiteX2" y="connsiteY2"/>
                    </a:cxn>
                    <a:cxn ang="0">
                      <a:pos x="connsiteX3" y="connsiteY3"/>
                    </a:cxn>
                  </a:cxnLst>
                  <a:rect l="l" t="t" r="r" b="b"/>
                  <a:pathLst>
                    <a:path w="7006" h="45539">
                      <a:moveTo>
                        <a:pt x="7006" y="45539"/>
                      </a:moveTo>
                      <a:lnTo>
                        <a:pt x="0" y="45539"/>
                      </a:lnTo>
                      <a:lnTo>
                        <a:pt x="0" y="0"/>
                      </a:lnTo>
                      <a:lnTo>
                        <a:pt x="7006" y="584"/>
                      </a:lnTo>
                      <a:close/>
                    </a:path>
                  </a:pathLst>
                </a:custGeom>
                <a:solidFill>
                  <a:srgbClr val="FFFFFF"/>
                </a:solidFill>
                <a:ln w="5837" cap="flat">
                  <a:noFill/>
                  <a:prstDash val="solid"/>
                  <a:miter/>
                </a:ln>
              </p:spPr>
              <p:txBody>
                <a:bodyPr rtlCol="0" anchor="ctr"/>
                <a:lstStyle/>
                <a:p>
                  <a:endParaRPr lang="en-US"/>
                </a:p>
              </p:txBody>
            </p:sp>
            <p:sp>
              <p:nvSpPr>
                <p:cNvPr id="301" name="Graphic 2">
                  <a:extLst>
                    <a:ext uri="{FF2B5EF4-FFF2-40B4-BE49-F238E27FC236}">
                      <a16:creationId xmlns:a16="http://schemas.microsoft.com/office/drawing/2014/main" id="{8CF246EB-D3B7-4326-A8BA-FBCAB8C17ABF}"/>
                    </a:ext>
                  </a:extLst>
                </p:cNvPr>
                <p:cNvSpPr/>
                <p:nvPr/>
              </p:nvSpPr>
              <p:spPr>
                <a:xfrm>
                  <a:off x="4476834" y="3087323"/>
                  <a:ext cx="6422" cy="45539"/>
                </a:xfrm>
                <a:custGeom>
                  <a:avLst/>
                  <a:gdLst>
                    <a:gd name="connsiteX0" fmla="*/ 6422 w 6422"/>
                    <a:gd name="connsiteY0" fmla="*/ 45539 h 45539"/>
                    <a:gd name="connsiteX1" fmla="*/ 0 w 6422"/>
                    <a:gd name="connsiteY1" fmla="*/ 44956 h 45539"/>
                    <a:gd name="connsiteX2" fmla="*/ 0 w 6422"/>
                    <a:gd name="connsiteY2" fmla="*/ 0 h 45539"/>
                    <a:gd name="connsiteX3" fmla="*/ 6422 w 6422"/>
                    <a:gd name="connsiteY3" fmla="*/ 0 h 45539"/>
                  </a:gdLst>
                  <a:ahLst/>
                  <a:cxnLst>
                    <a:cxn ang="0">
                      <a:pos x="connsiteX0" y="connsiteY0"/>
                    </a:cxn>
                    <a:cxn ang="0">
                      <a:pos x="connsiteX1" y="connsiteY1"/>
                    </a:cxn>
                    <a:cxn ang="0">
                      <a:pos x="connsiteX2" y="connsiteY2"/>
                    </a:cxn>
                    <a:cxn ang="0">
                      <a:pos x="connsiteX3" y="connsiteY3"/>
                    </a:cxn>
                  </a:cxnLst>
                  <a:rect l="l" t="t" r="r" b="b"/>
                  <a:pathLst>
                    <a:path w="6422" h="45539">
                      <a:moveTo>
                        <a:pt x="6422" y="45539"/>
                      </a:moveTo>
                      <a:lnTo>
                        <a:pt x="0" y="44956"/>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302" name="Graphic 2">
                  <a:extLst>
                    <a:ext uri="{FF2B5EF4-FFF2-40B4-BE49-F238E27FC236}">
                      <a16:creationId xmlns:a16="http://schemas.microsoft.com/office/drawing/2014/main" id="{682743AB-A0A0-40C8-BA8F-996C985CD817}"/>
                    </a:ext>
                  </a:extLst>
                </p:cNvPr>
                <p:cNvSpPr/>
                <p:nvPr/>
              </p:nvSpPr>
              <p:spPr>
                <a:xfrm>
                  <a:off x="4488511" y="3087907"/>
                  <a:ext cx="6422" cy="44955"/>
                </a:xfrm>
                <a:custGeom>
                  <a:avLst/>
                  <a:gdLst>
                    <a:gd name="connsiteX0" fmla="*/ 6422 w 6422"/>
                    <a:gd name="connsiteY0" fmla="*/ 44956 h 44955"/>
                    <a:gd name="connsiteX1" fmla="*/ 0 w 6422"/>
                    <a:gd name="connsiteY1" fmla="*/ 44956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6"/>
                      </a:moveTo>
                      <a:lnTo>
                        <a:pt x="0" y="44956"/>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303" name="Graphic 2">
                  <a:extLst>
                    <a:ext uri="{FF2B5EF4-FFF2-40B4-BE49-F238E27FC236}">
                      <a16:creationId xmlns:a16="http://schemas.microsoft.com/office/drawing/2014/main" id="{8385810E-1E1F-48FE-BB8F-7CB9736E727A}"/>
                    </a:ext>
                  </a:extLst>
                </p:cNvPr>
                <p:cNvSpPr/>
                <p:nvPr/>
              </p:nvSpPr>
              <p:spPr>
                <a:xfrm>
                  <a:off x="4500188" y="3088491"/>
                  <a:ext cx="6422" cy="44955"/>
                </a:xfrm>
                <a:custGeom>
                  <a:avLst/>
                  <a:gdLst>
                    <a:gd name="connsiteX0" fmla="*/ 6422 w 6422"/>
                    <a:gd name="connsiteY0" fmla="*/ 44955 h 44955"/>
                    <a:gd name="connsiteX1" fmla="*/ 0 w 6422"/>
                    <a:gd name="connsiteY1" fmla="*/ 44955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5"/>
                      </a:moveTo>
                      <a:lnTo>
                        <a:pt x="0" y="44955"/>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304" name="Graphic 2">
                  <a:extLst>
                    <a:ext uri="{FF2B5EF4-FFF2-40B4-BE49-F238E27FC236}">
                      <a16:creationId xmlns:a16="http://schemas.microsoft.com/office/drawing/2014/main" id="{2F479024-951B-479D-AD49-6A736B2B42BB}"/>
                    </a:ext>
                  </a:extLst>
                </p:cNvPr>
                <p:cNvSpPr/>
                <p:nvPr/>
              </p:nvSpPr>
              <p:spPr>
                <a:xfrm>
                  <a:off x="4511864" y="3088491"/>
                  <a:ext cx="6422" cy="45539"/>
                </a:xfrm>
                <a:custGeom>
                  <a:avLst/>
                  <a:gdLst>
                    <a:gd name="connsiteX0" fmla="*/ 6422 w 6422"/>
                    <a:gd name="connsiteY0" fmla="*/ 45539 h 45539"/>
                    <a:gd name="connsiteX1" fmla="*/ 0 w 6422"/>
                    <a:gd name="connsiteY1" fmla="*/ 44955 h 45539"/>
                    <a:gd name="connsiteX2" fmla="*/ 0 w 6422"/>
                    <a:gd name="connsiteY2" fmla="*/ 0 h 45539"/>
                    <a:gd name="connsiteX3" fmla="*/ 6422 w 6422"/>
                    <a:gd name="connsiteY3" fmla="*/ 584 h 45539"/>
                  </a:gdLst>
                  <a:ahLst/>
                  <a:cxnLst>
                    <a:cxn ang="0">
                      <a:pos x="connsiteX0" y="connsiteY0"/>
                    </a:cxn>
                    <a:cxn ang="0">
                      <a:pos x="connsiteX1" y="connsiteY1"/>
                    </a:cxn>
                    <a:cxn ang="0">
                      <a:pos x="connsiteX2" y="connsiteY2"/>
                    </a:cxn>
                    <a:cxn ang="0">
                      <a:pos x="connsiteX3" y="connsiteY3"/>
                    </a:cxn>
                  </a:cxnLst>
                  <a:rect l="l" t="t" r="r" b="b"/>
                  <a:pathLst>
                    <a:path w="6422" h="45539">
                      <a:moveTo>
                        <a:pt x="6422" y="45539"/>
                      </a:moveTo>
                      <a:lnTo>
                        <a:pt x="0" y="44955"/>
                      </a:lnTo>
                      <a:lnTo>
                        <a:pt x="0" y="0"/>
                      </a:lnTo>
                      <a:lnTo>
                        <a:pt x="6422" y="584"/>
                      </a:lnTo>
                      <a:close/>
                    </a:path>
                  </a:pathLst>
                </a:custGeom>
                <a:solidFill>
                  <a:srgbClr val="FFFFFF"/>
                </a:solidFill>
                <a:ln w="5837" cap="flat">
                  <a:noFill/>
                  <a:prstDash val="solid"/>
                  <a:miter/>
                </a:ln>
              </p:spPr>
              <p:txBody>
                <a:bodyPr rtlCol="0" anchor="ctr"/>
                <a:lstStyle/>
                <a:p>
                  <a:endParaRPr lang="en-US"/>
                </a:p>
              </p:txBody>
            </p:sp>
            <p:sp>
              <p:nvSpPr>
                <p:cNvPr id="305" name="Graphic 2">
                  <a:extLst>
                    <a:ext uri="{FF2B5EF4-FFF2-40B4-BE49-F238E27FC236}">
                      <a16:creationId xmlns:a16="http://schemas.microsoft.com/office/drawing/2014/main" id="{187B4A41-96EA-4BD3-AD91-1E6C680DEA4F}"/>
                    </a:ext>
                  </a:extLst>
                </p:cNvPr>
                <p:cNvSpPr/>
                <p:nvPr/>
              </p:nvSpPr>
              <p:spPr>
                <a:xfrm>
                  <a:off x="4523541" y="3089074"/>
                  <a:ext cx="6422" cy="44955"/>
                </a:xfrm>
                <a:custGeom>
                  <a:avLst/>
                  <a:gdLst>
                    <a:gd name="connsiteX0" fmla="*/ 6422 w 6422"/>
                    <a:gd name="connsiteY0" fmla="*/ 44955 h 44955"/>
                    <a:gd name="connsiteX1" fmla="*/ 0 w 6422"/>
                    <a:gd name="connsiteY1" fmla="*/ 44955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5"/>
                      </a:moveTo>
                      <a:lnTo>
                        <a:pt x="0" y="44955"/>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306" name="Graphic 2">
                  <a:extLst>
                    <a:ext uri="{FF2B5EF4-FFF2-40B4-BE49-F238E27FC236}">
                      <a16:creationId xmlns:a16="http://schemas.microsoft.com/office/drawing/2014/main" id="{ABBE5121-3A9D-4AEE-9E5A-F559056073FF}"/>
                    </a:ext>
                  </a:extLst>
                </p:cNvPr>
                <p:cNvSpPr/>
                <p:nvPr/>
              </p:nvSpPr>
              <p:spPr>
                <a:xfrm>
                  <a:off x="4535218" y="3089658"/>
                  <a:ext cx="6422" cy="44955"/>
                </a:xfrm>
                <a:custGeom>
                  <a:avLst/>
                  <a:gdLst>
                    <a:gd name="connsiteX0" fmla="*/ 6422 w 6422"/>
                    <a:gd name="connsiteY0" fmla="*/ 44956 h 44955"/>
                    <a:gd name="connsiteX1" fmla="*/ 0 w 6422"/>
                    <a:gd name="connsiteY1" fmla="*/ 44372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6"/>
                      </a:moveTo>
                      <a:lnTo>
                        <a:pt x="0" y="44372"/>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307" name="Graphic 2">
                  <a:extLst>
                    <a:ext uri="{FF2B5EF4-FFF2-40B4-BE49-F238E27FC236}">
                      <a16:creationId xmlns:a16="http://schemas.microsoft.com/office/drawing/2014/main" id="{1D0405F9-4ED7-44CF-9708-B1D4F662F01F}"/>
                    </a:ext>
                  </a:extLst>
                </p:cNvPr>
                <p:cNvSpPr/>
                <p:nvPr/>
              </p:nvSpPr>
              <p:spPr>
                <a:xfrm>
                  <a:off x="4546895" y="3089658"/>
                  <a:ext cx="6422" cy="44955"/>
                </a:xfrm>
                <a:custGeom>
                  <a:avLst/>
                  <a:gdLst>
                    <a:gd name="connsiteX0" fmla="*/ 6422 w 6422"/>
                    <a:gd name="connsiteY0" fmla="*/ 44956 h 44955"/>
                    <a:gd name="connsiteX1" fmla="*/ 0 w 6422"/>
                    <a:gd name="connsiteY1" fmla="*/ 44956 h 44955"/>
                    <a:gd name="connsiteX2" fmla="*/ 0 w 6422"/>
                    <a:gd name="connsiteY2" fmla="*/ 0 h 44955"/>
                    <a:gd name="connsiteX3" fmla="*/ 6422 w 6422"/>
                    <a:gd name="connsiteY3" fmla="*/ 584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6"/>
                      </a:moveTo>
                      <a:lnTo>
                        <a:pt x="0" y="44956"/>
                      </a:lnTo>
                      <a:lnTo>
                        <a:pt x="0" y="0"/>
                      </a:lnTo>
                      <a:lnTo>
                        <a:pt x="6422" y="584"/>
                      </a:lnTo>
                      <a:close/>
                    </a:path>
                  </a:pathLst>
                </a:custGeom>
                <a:solidFill>
                  <a:srgbClr val="FFFFFF"/>
                </a:solidFill>
                <a:ln w="5837" cap="flat">
                  <a:noFill/>
                  <a:prstDash val="solid"/>
                  <a:miter/>
                </a:ln>
              </p:spPr>
              <p:txBody>
                <a:bodyPr rtlCol="0" anchor="ctr"/>
                <a:lstStyle/>
                <a:p>
                  <a:endParaRPr lang="en-US"/>
                </a:p>
              </p:txBody>
            </p:sp>
            <p:sp>
              <p:nvSpPr>
                <p:cNvPr id="308" name="Graphic 2">
                  <a:extLst>
                    <a:ext uri="{FF2B5EF4-FFF2-40B4-BE49-F238E27FC236}">
                      <a16:creationId xmlns:a16="http://schemas.microsoft.com/office/drawing/2014/main" id="{51B82283-A425-4521-A446-1A9AC4C9D441}"/>
                    </a:ext>
                  </a:extLst>
                </p:cNvPr>
                <p:cNvSpPr/>
                <p:nvPr/>
              </p:nvSpPr>
              <p:spPr>
                <a:xfrm>
                  <a:off x="4558571" y="3090242"/>
                  <a:ext cx="6422" cy="44955"/>
                </a:xfrm>
                <a:custGeom>
                  <a:avLst/>
                  <a:gdLst>
                    <a:gd name="connsiteX0" fmla="*/ 6422 w 6422"/>
                    <a:gd name="connsiteY0" fmla="*/ 44956 h 44955"/>
                    <a:gd name="connsiteX1" fmla="*/ 0 w 6422"/>
                    <a:gd name="connsiteY1" fmla="*/ 44956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6"/>
                      </a:moveTo>
                      <a:lnTo>
                        <a:pt x="0" y="44956"/>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309" name="Graphic 2">
                  <a:extLst>
                    <a:ext uri="{FF2B5EF4-FFF2-40B4-BE49-F238E27FC236}">
                      <a16:creationId xmlns:a16="http://schemas.microsoft.com/office/drawing/2014/main" id="{F9B3EA56-0AED-47D9-83E5-E21CB4EA3A0F}"/>
                    </a:ext>
                  </a:extLst>
                </p:cNvPr>
                <p:cNvSpPr/>
                <p:nvPr/>
              </p:nvSpPr>
              <p:spPr>
                <a:xfrm>
                  <a:off x="4570248" y="3090826"/>
                  <a:ext cx="6422" cy="44371"/>
                </a:xfrm>
                <a:custGeom>
                  <a:avLst/>
                  <a:gdLst>
                    <a:gd name="connsiteX0" fmla="*/ 6422 w 6422"/>
                    <a:gd name="connsiteY0" fmla="*/ 44372 h 44371"/>
                    <a:gd name="connsiteX1" fmla="*/ 0 w 6422"/>
                    <a:gd name="connsiteY1" fmla="*/ 44372 h 44371"/>
                    <a:gd name="connsiteX2" fmla="*/ 0 w 6422"/>
                    <a:gd name="connsiteY2" fmla="*/ 0 h 44371"/>
                    <a:gd name="connsiteX3" fmla="*/ 6422 w 6422"/>
                    <a:gd name="connsiteY3" fmla="*/ 0 h 44371"/>
                  </a:gdLst>
                  <a:ahLst/>
                  <a:cxnLst>
                    <a:cxn ang="0">
                      <a:pos x="connsiteX0" y="connsiteY0"/>
                    </a:cxn>
                    <a:cxn ang="0">
                      <a:pos x="connsiteX1" y="connsiteY1"/>
                    </a:cxn>
                    <a:cxn ang="0">
                      <a:pos x="connsiteX2" y="connsiteY2"/>
                    </a:cxn>
                    <a:cxn ang="0">
                      <a:pos x="connsiteX3" y="connsiteY3"/>
                    </a:cxn>
                  </a:cxnLst>
                  <a:rect l="l" t="t" r="r" b="b"/>
                  <a:pathLst>
                    <a:path w="6422" h="44371">
                      <a:moveTo>
                        <a:pt x="6422" y="44372"/>
                      </a:moveTo>
                      <a:lnTo>
                        <a:pt x="0" y="44372"/>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310" name="Graphic 2">
                  <a:extLst>
                    <a:ext uri="{FF2B5EF4-FFF2-40B4-BE49-F238E27FC236}">
                      <a16:creationId xmlns:a16="http://schemas.microsoft.com/office/drawing/2014/main" id="{BE542A09-62AA-4B20-B987-C76006B04D94}"/>
                    </a:ext>
                  </a:extLst>
                </p:cNvPr>
                <p:cNvSpPr/>
                <p:nvPr/>
              </p:nvSpPr>
              <p:spPr>
                <a:xfrm>
                  <a:off x="4581341" y="3090826"/>
                  <a:ext cx="7006" cy="44955"/>
                </a:xfrm>
                <a:custGeom>
                  <a:avLst/>
                  <a:gdLst>
                    <a:gd name="connsiteX0" fmla="*/ 7006 w 7006"/>
                    <a:gd name="connsiteY0" fmla="*/ 44956 h 44955"/>
                    <a:gd name="connsiteX1" fmla="*/ 0 w 7006"/>
                    <a:gd name="connsiteY1" fmla="*/ 44956 h 44955"/>
                    <a:gd name="connsiteX2" fmla="*/ 0 w 7006"/>
                    <a:gd name="connsiteY2" fmla="*/ 0 h 44955"/>
                    <a:gd name="connsiteX3" fmla="*/ 7006 w 7006"/>
                    <a:gd name="connsiteY3" fmla="*/ 584 h 44955"/>
                  </a:gdLst>
                  <a:ahLst/>
                  <a:cxnLst>
                    <a:cxn ang="0">
                      <a:pos x="connsiteX0" y="connsiteY0"/>
                    </a:cxn>
                    <a:cxn ang="0">
                      <a:pos x="connsiteX1" y="connsiteY1"/>
                    </a:cxn>
                    <a:cxn ang="0">
                      <a:pos x="connsiteX2" y="connsiteY2"/>
                    </a:cxn>
                    <a:cxn ang="0">
                      <a:pos x="connsiteX3" y="connsiteY3"/>
                    </a:cxn>
                  </a:cxnLst>
                  <a:rect l="l" t="t" r="r" b="b"/>
                  <a:pathLst>
                    <a:path w="7006" h="44955">
                      <a:moveTo>
                        <a:pt x="7006" y="44956"/>
                      </a:moveTo>
                      <a:lnTo>
                        <a:pt x="0" y="44956"/>
                      </a:lnTo>
                      <a:lnTo>
                        <a:pt x="0" y="0"/>
                      </a:lnTo>
                      <a:lnTo>
                        <a:pt x="7006" y="584"/>
                      </a:lnTo>
                      <a:close/>
                    </a:path>
                  </a:pathLst>
                </a:custGeom>
                <a:solidFill>
                  <a:srgbClr val="FFFFFF"/>
                </a:solidFill>
                <a:ln w="5837" cap="flat">
                  <a:noFill/>
                  <a:prstDash val="solid"/>
                  <a:miter/>
                </a:ln>
              </p:spPr>
              <p:txBody>
                <a:bodyPr rtlCol="0" anchor="ctr"/>
                <a:lstStyle/>
                <a:p>
                  <a:endParaRPr lang="en-US"/>
                </a:p>
              </p:txBody>
            </p:sp>
            <p:sp>
              <p:nvSpPr>
                <p:cNvPr id="311" name="Graphic 2">
                  <a:extLst>
                    <a:ext uri="{FF2B5EF4-FFF2-40B4-BE49-F238E27FC236}">
                      <a16:creationId xmlns:a16="http://schemas.microsoft.com/office/drawing/2014/main" id="{712DEDCE-92FC-4F58-99C3-8B0B80981178}"/>
                    </a:ext>
                  </a:extLst>
                </p:cNvPr>
                <p:cNvSpPr/>
                <p:nvPr/>
              </p:nvSpPr>
              <p:spPr>
                <a:xfrm>
                  <a:off x="4593018" y="3091410"/>
                  <a:ext cx="6422" cy="44955"/>
                </a:xfrm>
                <a:custGeom>
                  <a:avLst/>
                  <a:gdLst>
                    <a:gd name="connsiteX0" fmla="*/ 6422 w 6422"/>
                    <a:gd name="connsiteY0" fmla="*/ 44955 h 44955"/>
                    <a:gd name="connsiteX1" fmla="*/ 0 w 6422"/>
                    <a:gd name="connsiteY1" fmla="*/ 44372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5"/>
                      </a:moveTo>
                      <a:lnTo>
                        <a:pt x="0" y="44372"/>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312" name="Graphic 2">
                  <a:extLst>
                    <a:ext uri="{FF2B5EF4-FFF2-40B4-BE49-F238E27FC236}">
                      <a16:creationId xmlns:a16="http://schemas.microsoft.com/office/drawing/2014/main" id="{C5F20C76-4890-492D-B5C6-B14ABB1BD811}"/>
                    </a:ext>
                  </a:extLst>
                </p:cNvPr>
                <p:cNvSpPr/>
                <p:nvPr/>
              </p:nvSpPr>
              <p:spPr>
                <a:xfrm>
                  <a:off x="4604694" y="3091994"/>
                  <a:ext cx="6422" cy="44371"/>
                </a:xfrm>
                <a:custGeom>
                  <a:avLst/>
                  <a:gdLst>
                    <a:gd name="connsiteX0" fmla="*/ 6422 w 6422"/>
                    <a:gd name="connsiteY0" fmla="*/ 44371 h 44371"/>
                    <a:gd name="connsiteX1" fmla="*/ 0 w 6422"/>
                    <a:gd name="connsiteY1" fmla="*/ 44371 h 44371"/>
                    <a:gd name="connsiteX2" fmla="*/ 0 w 6422"/>
                    <a:gd name="connsiteY2" fmla="*/ 0 h 44371"/>
                    <a:gd name="connsiteX3" fmla="*/ 6422 w 6422"/>
                    <a:gd name="connsiteY3" fmla="*/ 0 h 44371"/>
                  </a:gdLst>
                  <a:ahLst/>
                  <a:cxnLst>
                    <a:cxn ang="0">
                      <a:pos x="connsiteX0" y="connsiteY0"/>
                    </a:cxn>
                    <a:cxn ang="0">
                      <a:pos x="connsiteX1" y="connsiteY1"/>
                    </a:cxn>
                    <a:cxn ang="0">
                      <a:pos x="connsiteX2" y="connsiteY2"/>
                    </a:cxn>
                    <a:cxn ang="0">
                      <a:pos x="connsiteX3" y="connsiteY3"/>
                    </a:cxn>
                  </a:cxnLst>
                  <a:rect l="l" t="t" r="r" b="b"/>
                  <a:pathLst>
                    <a:path w="6422" h="44371">
                      <a:moveTo>
                        <a:pt x="6422" y="44371"/>
                      </a:moveTo>
                      <a:lnTo>
                        <a:pt x="0" y="44371"/>
                      </a:lnTo>
                      <a:lnTo>
                        <a:pt x="0" y="0"/>
                      </a:lnTo>
                      <a:lnTo>
                        <a:pt x="6422" y="0"/>
                      </a:lnTo>
                      <a:close/>
                    </a:path>
                  </a:pathLst>
                </a:custGeom>
                <a:solidFill>
                  <a:srgbClr val="FFFFFF"/>
                </a:solidFill>
                <a:ln w="5837" cap="flat">
                  <a:noFill/>
                  <a:prstDash val="solid"/>
                  <a:miter/>
                </a:ln>
              </p:spPr>
              <p:txBody>
                <a:bodyPr rtlCol="0" anchor="ctr"/>
                <a:lstStyle/>
                <a:p>
                  <a:endParaRPr lang="en-US"/>
                </a:p>
              </p:txBody>
            </p:sp>
          </p:grpSp>
          <p:grpSp>
            <p:nvGrpSpPr>
              <p:cNvPr id="313" name="Graphic 2">
                <a:extLst>
                  <a:ext uri="{FF2B5EF4-FFF2-40B4-BE49-F238E27FC236}">
                    <a16:creationId xmlns:a16="http://schemas.microsoft.com/office/drawing/2014/main" id="{58AE2E7A-6523-41CA-A7F5-979AFA04B8EA}"/>
                  </a:ext>
                </a:extLst>
              </p:cNvPr>
              <p:cNvGrpSpPr/>
              <p:nvPr/>
            </p:nvGrpSpPr>
            <p:grpSpPr>
              <a:xfrm>
                <a:off x="4417283" y="3091994"/>
                <a:ext cx="193834" cy="44371"/>
                <a:chOff x="4417283" y="3091994"/>
                <a:chExt cx="193834" cy="44371"/>
              </a:xfrm>
              <a:solidFill>
                <a:srgbClr val="FF9085"/>
              </a:solidFill>
            </p:grpSpPr>
            <p:sp>
              <p:nvSpPr>
                <p:cNvPr id="314" name="Graphic 2">
                  <a:extLst>
                    <a:ext uri="{FF2B5EF4-FFF2-40B4-BE49-F238E27FC236}">
                      <a16:creationId xmlns:a16="http://schemas.microsoft.com/office/drawing/2014/main" id="{68B88651-B11C-4ED1-9AA0-F8537F082D5A}"/>
                    </a:ext>
                  </a:extLst>
                </p:cNvPr>
                <p:cNvSpPr/>
                <p:nvPr/>
              </p:nvSpPr>
              <p:spPr>
                <a:xfrm>
                  <a:off x="4417283" y="3091994"/>
                  <a:ext cx="6422" cy="39116"/>
                </a:xfrm>
                <a:custGeom>
                  <a:avLst/>
                  <a:gdLst>
                    <a:gd name="connsiteX0" fmla="*/ 6422 w 6422"/>
                    <a:gd name="connsiteY0" fmla="*/ 39117 h 39116"/>
                    <a:gd name="connsiteX1" fmla="*/ 0 w 6422"/>
                    <a:gd name="connsiteY1" fmla="*/ 38533 h 39116"/>
                    <a:gd name="connsiteX2" fmla="*/ 0 w 6422"/>
                    <a:gd name="connsiteY2" fmla="*/ 0 h 39116"/>
                    <a:gd name="connsiteX3" fmla="*/ 6422 w 6422"/>
                    <a:gd name="connsiteY3" fmla="*/ 584 h 39116"/>
                  </a:gdLst>
                  <a:ahLst/>
                  <a:cxnLst>
                    <a:cxn ang="0">
                      <a:pos x="connsiteX0" y="connsiteY0"/>
                    </a:cxn>
                    <a:cxn ang="0">
                      <a:pos x="connsiteX1" y="connsiteY1"/>
                    </a:cxn>
                    <a:cxn ang="0">
                      <a:pos x="connsiteX2" y="connsiteY2"/>
                    </a:cxn>
                    <a:cxn ang="0">
                      <a:pos x="connsiteX3" y="connsiteY3"/>
                    </a:cxn>
                  </a:cxnLst>
                  <a:rect l="l" t="t" r="r" b="b"/>
                  <a:pathLst>
                    <a:path w="6422" h="39116">
                      <a:moveTo>
                        <a:pt x="6422" y="39117"/>
                      </a:moveTo>
                      <a:lnTo>
                        <a:pt x="0" y="38533"/>
                      </a:lnTo>
                      <a:lnTo>
                        <a:pt x="0" y="0"/>
                      </a:lnTo>
                      <a:lnTo>
                        <a:pt x="6422" y="584"/>
                      </a:lnTo>
                      <a:close/>
                    </a:path>
                  </a:pathLst>
                </a:custGeom>
                <a:solidFill>
                  <a:srgbClr val="FF9085"/>
                </a:solidFill>
                <a:ln w="5837" cap="flat">
                  <a:noFill/>
                  <a:prstDash val="solid"/>
                  <a:miter/>
                </a:ln>
              </p:spPr>
              <p:txBody>
                <a:bodyPr rtlCol="0" anchor="ctr"/>
                <a:lstStyle/>
                <a:p>
                  <a:endParaRPr lang="en-US"/>
                </a:p>
              </p:txBody>
            </p:sp>
            <p:sp>
              <p:nvSpPr>
                <p:cNvPr id="315" name="Graphic 2">
                  <a:extLst>
                    <a:ext uri="{FF2B5EF4-FFF2-40B4-BE49-F238E27FC236}">
                      <a16:creationId xmlns:a16="http://schemas.microsoft.com/office/drawing/2014/main" id="{05AFAFEB-7FC7-4A14-907B-5E543B14D460}"/>
                    </a:ext>
                  </a:extLst>
                </p:cNvPr>
                <p:cNvSpPr/>
                <p:nvPr/>
              </p:nvSpPr>
              <p:spPr>
                <a:xfrm>
                  <a:off x="4428959" y="3126440"/>
                  <a:ext cx="7006" cy="4670"/>
                </a:xfrm>
                <a:custGeom>
                  <a:avLst/>
                  <a:gdLst>
                    <a:gd name="connsiteX0" fmla="*/ 7006 w 7006"/>
                    <a:gd name="connsiteY0" fmla="*/ 4671 h 4670"/>
                    <a:gd name="connsiteX1" fmla="*/ 0 w 7006"/>
                    <a:gd name="connsiteY1" fmla="*/ 4671 h 4670"/>
                    <a:gd name="connsiteX2" fmla="*/ 0 w 7006"/>
                    <a:gd name="connsiteY2" fmla="*/ 0 h 4670"/>
                    <a:gd name="connsiteX3" fmla="*/ 7006 w 7006"/>
                    <a:gd name="connsiteY3" fmla="*/ 0 h 4670"/>
                  </a:gdLst>
                  <a:ahLst/>
                  <a:cxnLst>
                    <a:cxn ang="0">
                      <a:pos x="connsiteX0" y="connsiteY0"/>
                    </a:cxn>
                    <a:cxn ang="0">
                      <a:pos x="connsiteX1" y="connsiteY1"/>
                    </a:cxn>
                    <a:cxn ang="0">
                      <a:pos x="connsiteX2" y="connsiteY2"/>
                    </a:cxn>
                    <a:cxn ang="0">
                      <a:pos x="connsiteX3" y="connsiteY3"/>
                    </a:cxn>
                  </a:cxnLst>
                  <a:rect l="l" t="t" r="r" b="b"/>
                  <a:pathLst>
                    <a:path w="7006" h="4670">
                      <a:moveTo>
                        <a:pt x="7006" y="4671"/>
                      </a:moveTo>
                      <a:lnTo>
                        <a:pt x="0" y="4671"/>
                      </a:lnTo>
                      <a:lnTo>
                        <a:pt x="0" y="0"/>
                      </a:lnTo>
                      <a:lnTo>
                        <a:pt x="7006" y="0"/>
                      </a:lnTo>
                      <a:close/>
                    </a:path>
                  </a:pathLst>
                </a:custGeom>
                <a:solidFill>
                  <a:srgbClr val="FF9085"/>
                </a:solidFill>
                <a:ln w="5837" cap="flat">
                  <a:noFill/>
                  <a:prstDash val="solid"/>
                  <a:miter/>
                </a:ln>
              </p:spPr>
              <p:txBody>
                <a:bodyPr rtlCol="0" anchor="ctr"/>
                <a:lstStyle/>
                <a:p>
                  <a:endParaRPr lang="en-US"/>
                </a:p>
              </p:txBody>
            </p:sp>
            <p:sp>
              <p:nvSpPr>
                <p:cNvPr id="316" name="Graphic 2">
                  <a:extLst>
                    <a:ext uri="{FF2B5EF4-FFF2-40B4-BE49-F238E27FC236}">
                      <a16:creationId xmlns:a16="http://schemas.microsoft.com/office/drawing/2014/main" id="{9DF81181-1C3C-47EF-886D-5AF07F9CAC23}"/>
                    </a:ext>
                  </a:extLst>
                </p:cNvPr>
                <p:cNvSpPr/>
                <p:nvPr/>
              </p:nvSpPr>
              <p:spPr>
                <a:xfrm>
                  <a:off x="4441220" y="3104838"/>
                  <a:ext cx="6422" cy="26856"/>
                </a:xfrm>
                <a:custGeom>
                  <a:avLst/>
                  <a:gdLst>
                    <a:gd name="connsiteX0" fmla="*/ 6422 w 6422"/>
                    <a:gd name="connsiteY0" fmla="*/ 26857 h 26856"/>
                    <a:gd name="connsiteX1" fmla="*/ 0 w 6422"/>
                    <a:gd name="connsiteY1" fmla="*/ 26857 h 26856"/>
                    <a:gd name="connsiteX2" fmla="*/ 0 w 6422"/>
                    <a:gd name="connsiteY2" fmla="*/ 0 h 26856"/>
                    <a:gd name="connsiteX3" fmla="*/ 6422 w 6422"/>
                    <a:gd name="connsiteY3" fmla="*/ 584 h 26856"/>
                  </a:gdLst>
                  <a:ahLst/>
                  <a:cxnLst>
                    <a:cxn ang="0">
                      <a:pos x="connsiteX0" y="connsiteY0"/>
                    </a:cxn>
                    <a:cxn ang="0">
                      <a:pos x="connsiteX1" y="connsiteY1"/>
                    </a:cxn>
                    <a:cxn ang="0">
                      <a:pos x="connsiteX2" y="connsiteY2"/>
                    </a:cxn>
                    <a:cxn ang="0">
                      <a:pos x="connsiteX3" y="connsiteY3"/>
                    </a:cxn>
                  </a:cxnLst>
                  <a:rect l="l" t="t" r="r" b="b"/>
                  <a:pathLst>
                    <a:path w="6422" h="26856">
                      <a:moveTo>
                        <a:pt x="6422" y="26857"/>
                      </a:moveTo>
                      <a:lnTo>
                        <a:pt x="0" y="26857"/>
                      </a:lnTo>
                      <a:lnTo>
                        <a:pt x="0" y="0"/>
                      </a:lnTo>
                      <a:lnTo>
                        <a:pt x="6422" y="584"/>
                      </a:lnTo>
                      <a:close/>
                    </a:path>
                  </a:pathLst>
                </a:custGeom>
                <a:solidFill>
                  <a:srgbClr val="FF9085"/>
                </a:solidFill>
                <a:ln w="5837" cap="flat">
                  <a:noFill/>
                  <a:prstDash val="solid"/>
                  <a:miter/>
                </a:ln>
              </p:spPr>
              <p:txBody>
                <a:bodyPr rtlCol="0" anchor="ctr"/>
                <a:lstStyle/>
                <a:p>
                  <a:endParaRPr lang="en-US"/>
                </a:p>
              </p:txBody>
            </p:sp>
            <p:sp>
              <p:nvSpPr>
                <p:cNvPr id="317" name="Graphic 2">
                  <a:extLst>
                    <a:ext uri="{FF2B5EF4-FFF2-40B4-BE49-F238E27FC236}">
                      <a16:creationId xmlns:a16="http://schemas.microsoft.com/office/drawing/2014/main" id="{86FAFE6B-376B-42F7-8633-2A53075C7A29}"/>
                    </a:ext>
                  </a:extLst>
                </p:cNvPr>
                <p:cNvSpPr/>
                <p:nvPr/>
              </p:nvSpPr>
              <p:spPr>
                <a:xfrm>
                  <a:off x="4452897" y="3120602"/>
                  <a:ext cx="7006" cy="11676"/>
                </a:xfrm>
                <a:custGeom>
                  <a:avLst/>
                  <a:gdLst>
                    <a:gd name="connsiteX0" fmla="*/ 7006 w 7006"/>
                    <a:gd name="connsiteY0" fmla="*/ 11677 h 11676"/>
                    <a:gd name="connsiteX1" fmla="*/ 0 w 7006"/>
                    <a:gd name="connsiteY1" fmla="*/ 11093 h 11676"/>
                    <a:gd name="connsiteX2" fmla="*/ 0 w 7006"/>
                    <a:gd name="connsiteY2" fmla="*/ 0 h 11676"/>
                    <a:gd name="connsiteX3" fmla="*/ 7006 w 7006"/>
                    <a:gd name="connsiteY3" fmla="*/ 0 h 11676"/>
                  </a:gdLst>
                  <a:ahLst/>
                  <a:cxnLst>
                    <a:cxn ang="0">
                      <a:pos x="connsiteX0" y="connsiteY0"/>
                    </a:cxn>
                    <a:cxn ang="0">
                      <a:pos x="connsiteX1" y="connsiteY1"/>
                    </a:cxn>
                    <a:cxn ang="0">
                      <a:pos x="connsiteX2" y="connsiteY2"/>
                    </a:cxn>
                    <a:cxn ang="0">
                      <a:pos x="connsiteX3" y="connsiteY3"/>
                    </a:cxn>
                  </a:cxnLst>
                  <a:rect l="l" t="t" r="r" b="b"/>
                  <a:pathLst>
                    <a:path w="7006" h="11676">
                      <a:moveTo>
                        <a:pt x="7006" y="11677"/>
                      </a:moveTo>
                      <a:lnTo>
                        <a:pt x="0" y="11093"/>
                      </a:lnTo>
                      <a:lnTo>
                        <a:pt x="0" y="0"/>
                      </a:lnTo>
                      <a:lnTo>
                        <a:pt x="7006" y="0"/>
                      </a:lnTo>
                      <a:close/>
                    </a:path>
                  </a:pathLst>
                </a:custGeom>
                <a:solidFill>
                  <a:srgbClr val="FF9085"/>
                </a:solidFill>
                <a:ln w="5837" cap="flat">
                  <a:noFill/>
                  <a:prstDash val="solid"/>
                  <a:miter/>
                </a:ln>
              </p:spPr>
              <p:txBody>
                <a:bodyPr rtlCol="0" anchor="ctr"/>
                <a:lstStyle/>
                <a:p>
                  <a:endParaRPr lang="en-US"/>
                </a:p>
              </p:txBody>
            </p:sp>
            <p:sp>
              <p:nvSpPr>
                <p:cNvPr id="318" name="Graphic 2">
                  <a:extLst>
                    <a:ext uri="{FF2B5EF4-FFF2-40B4-BE49-F238E27FC236}">
                      <a16:creationId xmlns:a16="http://schemas.microsoft.com/office/drawing/2014/main" id="{42C09764-FD18-40D5-80F2-194B79305EFD}"/>
                    </a:ext>
                  </a:extLst>
                </p:cNvPr>
                <p:cNvSpPr/>
                <p:nvPr/>
              </p:nvSpPr>
              <p:spPr>
                <a:xfrm>
                  <a:off x="4464573" y="3103087"/>
                  <a:ext cx="7006" cy="29191"/>
                </a:xfrm>
                <a:custGeom>
                  <a:avLst/>
                  <a:gdLst>
                    <a:gd name="connsiteX0" fmla="*/ 7006 w 7006"/>
                    <a:gd name="connsiteY0" fmla="*/ 29192 h 29191"/>
                    <a:gd name="connsiteX1" fmla="*/ 0 w 7006"/>
                    <a:gd name="connsiteY1" fmla="*/ 29192 h 29191"/>
                    <a:gd name="connsiteX2" fmla="*/ 0 w 7006"/>
                    <a:gd name="connsiteY2" fmla="*/ 0 h 29191"/>
                    <a:gd name="connsiteX3" fmla="*/ 7006 w 7006"/>
                    <a:gd name="connsiteY3" fmla="*/ 0 h 29191"/>
                  </a:gdLst>
                  <a:ahLst/>
                  <a:cxnLst>
                    <a:cxn ang="0">
                      <a:pos x="connsiteX0" y="connsiteY0"/>
                    </a:cxn>
                    <a:cxn ang="0">
                      <a:pos x="connsiteX1" y="connsiteY1"/>
                    </a:cxn>
                    <a:cxn ang="0">
                      <a:pos x="connsiteX2" y="connsiteY2"/>
                    </a:cxn>
                    <a:cxn ang="0">
                      <a:pos x="connsiteX3" y="connsiteY3"/>
                    </a:cxn>
                  </a:cxnLst>
                  <a:rect l="l" t="t" r="r" b="b"/>
                  <a:pathLst>
                    <a:path w="7006" h="29191">
                      <a:moveTo>
                        <a:pt x="7006" y="29192"/>
                      </a:moveTo>
                      <a:lnTo>
                        <a:pt x="0" y="29192"/>
                      </a:lnTo>
                      <a:lnTo>
                        <a:pt x="0" y="0"/>
                      </a:lnTo>
                      <a:lnTo>
                        <a:pt x="7006" y="0"/>
                      </a:lnTo>
                      <a:close/>
                    </a:path>
                  </a:pathLst>
                </a:custGeom>
                <a:solidFill>
                  <a:srgbClr val="FF9085"/>
                </a:solidFill>
                <a:ln w="5837" cap="flat">
                  <a:noFill/>
                  <a:prstDash val="solid"/>
                  <a:miter/>
                </a:ln>
              </p:spPr>
              <p:txBody>
                <a:bodyPr rtlCol="0" anchor="ctr"/>
                <a:lstStyle/>
                <a:p>
                  <a:endParaRPr lang="en-US"/>
                </a:p>
              </p:txBody>
            </p:sp>
            <p:sp>
              <p:nvSpPr>
                <p:cNvPr id="319" name="Graphic 2">
                  <a:extLst>
                    <a:ext uri="{FF2B5EF4-FFF2-40B4-BE49-F238E27FC236}">
                      <a16:creationId xmlns:a16="http://schemas.microsoft.com/office/drawing/2014/main" id="{AD8A73AF-E760-4732-9BD4-3A78BDA2FE30}"/>
                    </a:ext>
                  </a:extLst>
                </p:cNvPr>
                <p:cNvSpPr/>
                <p:nvPr/>
              </p:nvSpPr>
              <p:spPr>
                <a:xfrm>
                  <a:off x="4476834" y="3112428"/>
                  <a:ext cx="6422" cy="20434"/>
                </a:xfrm>
                <a:custGeom>
                  <a:avLst/>
                  <a:gdLst>
                    <a:gd name="connsiteX0" fmla="*/ 6422 w 6422"/>
                    <a:gd name="connsiteY0" fmla="*/ 20434 h 20434"/>
                    <a:gd name="connsiteX1" fmla="*/ 0 w 6422"/>
                    <a:gd name="connsiteY1" fmla="*/ 19850 h 20434"/>
                    <a:gd name="connsiteX2" fmla="*/ 0 w 6422"/>
                    <a:gd name="connsiteY2" fmla="*/ 0 h 20434"/>
                    <a:gd name="connsiteX3" fmla="*/ 6422 w 6422"/>
                    <a:gd name="connsiteY3" fmla="*/ 0 h 20434"/>
                  </a:gdLst>
                  <a:ahLst/>
                  <a:cxnLst>
                    <a:cxn ang="0">
                      <a:pos x="connsiteX0" y="connsiteY0"/>
                    </a:cxn>
                    <a:cxn ang="0">
                      <a:pos x="connsiteX1" y="connsiteY1"/>
                    </a:cxn>
                    <a:cxn ang="0">
                      <a:pos x="connsiteX2" y="connsiteY2"/>
                    </a:cxn>
                    <a:cxn ang="0">
                      <a:pos x="connsiteX3" y="connsiteY3"/>
                    </a:cxn>
                  </a:cxnLst>
                  <a:rect l="l" t="t" r="r" b="b"/>
                  <a:pathLst>
                    <a:path w="6422" h="20434">
                      <a:moveTo>
                        <a:pt x="6422" y="20434"/>
                      </a:moveTo>
                      <a:lnTo>
                        <a:pt x="0" y="19850"/>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320" name="Graphic 2">
                  <a:extLst>
                    <a:ext uri="{FF2B5EF4-FFF2-40B4-BE49-F238E27FC236}">
                      <a16:creationId xmlns:a16="http://schemas.microsoft.com/office/drawing/2014/main" id="{09C661BA-7C96-45FD-8F27-244DEDB22A43}"/>
                    </a:ext>
                  </a:extLst>
                </p:cNvPr>
                <p:cNvSpPr/>
                <p:nvPr/>
              </p:nvSpPr>
              <p:spPr>
                <a:xfrm>
                  <a:off x="4488511" y="3097832"/>
                  <a:ext cx="6422" cy="35030"/>
                </a:xfrm>
                <a:custGeom>
                  <a:avLst/>
                  <a:gdLst>
                    <a:gd name="connsiteX0" fmla="*/ 6422 w 6422"/>
                    <a:gd name="connsiteY0" fmla="*/ 35030 h 35030"/>
                    <a:gd name="connsiteX1" fmla="*/ 0 w 6422"/>
                    <a:gd name="connsiteY1" fmla="*/ 35030 h 35030"/>
                    <a:gd name="connsiteX2" fmla="*/ 0 w 6422"/>
                    <a:gd name="connsiteY2" fmla="*/ 0 h 35030"/>
                    <a:gd name="connsiteX3" fmla="*/ 6422 w 6422"/>
                    <a:gd name="connsiteY3" fmla="*/ 584 h 35030"/>
                  </a:gdLst>
                  <a:ahLst/>
                  <a:cxnLst>
                    <a:cxn ang="0">
                      <a:pos x="connsiteX0" y="connsiteY0"/>
                    </a:cxn>
                    <a:cxn ang="0">
                      <a:pos x="connsiteX1" y="connsiteY1"/>
                    </a:cxn>
                    <a:cxn ang="0">
                      <a:pos x="connsiteX2" y="connsiteY2"/>
                    </a:cxn>
                    <a:cxn ang="0">
                      <a:pos x="connsiteX3" y="connsiteY3"/>
                    </a:cxn>
                  </a:cxnLst>
                  <a:rect l="l" t="t" r="r" b="b"/>
                  <a:pathLst>
                    <a:path w="6422" h="35030">
                      <a:moveTo>
                        <a:pt x="6422" y="35030"/>
                      </a:moveTo>
                      <a:lnTo>
                        <a:pt x="0" y="35030"/>
                      </a:lnTo>
                      <a:lnTo>
                        <a:pt x="0" y="0"/>
                      </a:lnTo>
                      <a:lnTo>
                        <a:pt x="6422" y="584"/>
                      </a:lnTo>
                      <a:close/>
                    </a:path>
                  </a:pathLst>
                </a:custGeom>
                <a:solidFill>
                  <a:srgbClr val="FF9085"/>
                </a:solidFill>
                <a:ln w="5837" cap="flat">
                  <a:noFill/>
                  <a:prstDash val="solid"/>
                  <a:miter/>
                </a:ln>
              </p:spPr>
              <p:txBody>
                <a:bodyPr rtlCol="0" anchor="ctr"/>
                <a:lstStyle/>
                <a:p>
                  <a:endParaRPr lang="en-US"/>
                </a:p>
              </p:txBody>
            </p:sp>
            <p:sp>
              <p:nvSpPr>
                <p:cNvPr id="321" name="Graphic 2">
                  <a:extLst>
                    <a:ext uri="{FF2B5EF4-FFF2-40B4-BE49-F238E27FC236}">
                      <a16:creationId xmlns:a16="http://schemas.microsoft.com/office/drawing/2014/main" id="{D97CFD68-A583-4A7F-8342-0566AAA06F37}"/>
                    </a:ext>
                  </a:extLst>
                </p:cNvPr>
                <p:cNvSpPr/>
                <p:nvPr/>
              </p:nvSpPr>
              <p:spPr>
                <a:xfrm>
                  <a:off x="4500188" y="3094913"/>
                  <a:ext cx="6422" cy="38533"/>
                </a:xfrm>
                <a:custGeom>
                  <a:avLst/>
                  <a:gdLst>
                    <a:gd name="connsiteX0" fmla="*/ 6422 w 6422"/>
                    <a:gd name="connsiteY0" fmla="*/ 38533 h 38533"/>
                    <a:gd name="connsiteX1" fmla="*/ 0 w 6422"/>
                    <a:gd name="connsiteY1" fmla="*/ 38533 h 38533"/>
                    <a:gd name="connsiteX2" fmla="*/ 0 w 6422"/>
                    <a:gd name="connsiteY2" fmla="*/ 0 h 38533"/>
                    <a:gd name="connsiteX3" fmla="*/ 6422 w 6422"/>
                    <a:gd name="connsiteY3" fmla="*/ 0 h 38533"/>
                  </a:gdLst>
                  <a:ahLst/>
                  <a:cxnLst>
                    <a:cxn ang="0">
                      <a:pos x="connsiteX0" y="connsiteY0"/>
                    </a:cxn>
                    <a:cxn ang="0">
                      <a:pos x="connsiteX1" y="connsiteY1"/>
                    </a:cxn>
                    <a:cxn ang="0">
                      <a:pos x="connsiteX2" y="connsiteY2"/>
                    </a:cxn>
                    <a:cxn ang="0">
                      <a:pos x="connsiteX3" y="connsiteY3"/>
                    </a:cxn>
                  </a:cxnLst>
                  <a:rect l="l" t="t" r="r" b="b"/>
                  <a:pathLst>
                    <a:path w="6422" h="38533">
                      <a:moveTo>
                        <a:pt x="6422" y="38533"/>
                      </a:moveTo>
                      <a:lnTo>
                        <a:pt x="0" y="38533"/>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322" name="Graphic 2">
                  <a:extLst>
                    <a:ext uri="{FF2B5EF4-FFF2-40B4-BE49-F238E27FC236}">
                      <a16:creationId xmlns:a16="http://schemas.microsoft.com/office/drawing/2014/main" id="{3C56B2D4-314D-4450-B6D1-3B88B8E8833E}"/>
                    </a:ext>
                  </a:extLst>
                </p:cNvPr>
                <p:cNvSpPr/>
                <p:nvPr/>
              </p:nvSpPr>
              <p:spPr>
                <a:xfrm>
                  <a:off x="4511864" y="3114179"/>
                  <a:ext cx="6422" cy="19850"/>
                </a:xfrm>
                <a:custGeom>
                  <a:avLst/>
                  <a:gdLst>
                    <a:gd name="connsiteX0" fmla="*/ 6422 w 6422"/>
                    <a:gd name="connsiteY0" fmla="*/ 19850 h 19850"/>
                    <a:gd name="connsiteX1" fmla="*/ 0 w 6422"/>
                    <a:gd name="connsiteY1" fmla="*/ 19267 h 19850"/>
                    <a:gd name="connsiteX2" fmla="*/ 0 w 6422"/>
                    <a:gd name="connsiteY2" fmla="*/ 0 h 19850"/>
                    <a:gd name="connsiteX3" fmla="*/ 6422 w 6422"/>
                    <a:gd name="connsiteY3" fmla="*/ 584 h 19850"/>
                  </a:gdLst>
                  <a:ahLst/>
                  <a:cxnLst>
                    <a:cxn ang="0">
                      <a:pos x="connsiteX0" y="connsiteY0"/>
                    </a:cxn>
                    <a:cxn ang="0">
                      <a:pos x="connsiteX1" y="connsiteY1"/>
                    </a:cxn>
                    <a:cxn ang="0">
                      <a:pos x="connsiteX2" y="connsiteY2"/>
                    </a:cxn>
                    <a:cxn ang="0">
                      <a:pos x="connsiteX3" y="connsiteY3"/>
                    </a:cxn>
                  </a:cxnLst>
                  <a:rect l="l" t="t" r="r" b="b"/>
                  <a:pathLst>
                    <a:path w="6422" h="19850">
                      <a:moveTo>
                        <a:pt x="6422" y="19850"/>
                      </a:moveTo>
                      <a:lnTo>
                        <a:pt x="0" y="19267"/>
                      </a:lnTo>
                      <a:lnTo>
                        <a:pt x="0" y="0"/>
                      </a:lnTo>
                      <a:lnTo>
                        <a:pt x="6422" y="584"/>
                      </a:lnTo>
                      <a:close/>
                    </a:path>
                  </a:pathLst>
                </a:custGeom>
                <a:solidFill>
                  <a:srgbClr val="FF9085"/>
                </a:solidFill>
                <a:ln w="5837" cap="flat">
                  <a:noFill/>
                  <a:prstDash val="solid"/>
                  <a:miter/>
                </a:ln>
              </p:spPr>
              <p:txBody>
                <a:bodyPr rtlCol="0" anchor="ctr"/>
                <a:lstStyle/>
                <a:p>
                  <a:endParaRPr lang="en-US"/>
                </a:p>
              </p:txBody>
            </p:sp>
            <p:sp>
              <p:nvSpPr>
                <p:cNvPr id="323" name="Graphic 2">
                  <a:extLst>
                    <a:ext uri="{FF2B5EF4-FFF2-40B4-BE49-F238E27FC236}">
                      <a16:creationId xmlns:a16="http://schemas.microsoft.com/office/drawing/2014/main" id="{4E0E27F1-60CA-4634-8E77-1C77B43249CD}"/>
                    </a:ext>
                  </a:extLst>
                </p:cNvPr>
                <p:cNvSpPr/>
                <p:nvPr/>
              </p:nvSpPr>
              <p:spPr>
                <a:xfrm>
                  <a:off x="4523541" y="3091994"/>
                  <a:ext cx="6422" cy="42036"/>
                </a:xfrm>
                <a:custGeom>
                  <a:avLst/>
                  <a:gdLst>
                    <a:gd name="connsiteX0" fmla="*/ 6422 w 6422"/>
                    <a:gd name="connsiteY0" fmla="*/ 42036 h 42036"/>
                    <a:gd name="connsiteX1" fmla="*/ 0 w 6422"/>
                    <a:gd name="connsiteY1" fmla="*/ 42036 h 42036"/>
                    <a:gd name="connsiteX2" fmla="*/ 0 w 6422"/>
                    <a:gd name="connsiteY2" fmla="*/ 0 h 42036"/>
                    <a:gd name="connsiteX3" fmla="*/ 6422 w 6422"/>
                    <a:gd name="connsiteY3" fmla="*/ 584 h 42036"/>
                  </a:gdLst>
                  <a:ahLst/>
                  <a:cxnLst>
                    <a:cxn ang="0">
                      <a:pos x="connsiteX0" y="connsiteY0"/>
                    </a:cxn>
                    <a:cxn ang="0">
                      <a:pos x="connsiteX1" y="connsiteY1"/>
                    </a:cxn>
                    <a:cxn ang="0">
                      <a:pos x="connsiteX2" y="connsiteY2"/>
                    </a:cxn>
                    <a:cxn ang="0">
                      <a:pos x="connsiteX3" y="connsiteY3"/>
                    </a:cxn>
                  </a:cxnLst>
                  <a:rect l="l" t="t" r="r" b="b"/>
                  <a:pathLst>
                    <a:path w="6422" h="42036">
                      <a:moveTo>
                        <a:pt x="6422" y="42036"/>
                      </a:moveTo>
                      <a:lnTo>
                        <a:pt x="0" y="42036"/>
                      </a:lnTo>
                      <a:lnTo>
                        <a:pt x="0" y="0"/>
                      </a:lnTo>
                      <a:lnTo>
                        <a:pt x="6422" y="584"/>
                      </a:lnTo>
                      <a:close/>
                    </a:path>
                  </a:pathLst>
                </a:custGeom>
                <a:solidFill>
                  <a:srgbClr val="FF9085"/>
                </a:solidFill>
                <a:ln w="5837" cap="flat">
                  <a:noFill/>
                  <a:prstDash val="solid"/>
                  <a:miter/>
                </a:ln>
              </p:spPr>
              <p:txBody>
                <a:bodyPr rtlCol="0" anchor="ctr"/>
                <a:lstStyle/>
                <a:p>
                  <a:endParaRPr lang="en-US"/>
                </a:p>
              </p:txBody>
            </p:sp>
            <p:sp>
              <p:nvSpPr>
                <p:cNvPr id="324" name="Graphic 2">
                  <a:extLst>
                    <a:ext uri="{FF2B5EF4-FFF2-40B4-BE49-F238E27FC236}">
                      <a16:creationId xmlns:a16="http://schemas.microsoft.com/office/drawing/2014/main" id="{ACE3C04C-193C-4395-BE6A-CF84E29F6C9F}"/>
                    </a:ext>
                  </a:extLst>
                </p:cNvPr>
                <p:cNvSpPr/>
                <p:nvPr/>
              </p:nvSpPr>
              <p:spPr>
                <a:xfrm>
                  <a:off x="4535218" y="3098416"/>
                  <a:ext cx="6422" cy="36197"/>
                </a:xfrm>
                <a:custGeom>
                  <a:avLst/>
                  <a:gdLst>
                    <a:gd name="connsiteX0" fmla="*/ 6422 w 6422"/>
                    <a:gd name="connsiteY0" fmla="*/ 36198 h 36197"/>
                    <a:gd name="connsiteX1" fmla="*/ 0 w 6422"/>
                    <a:gd name="connsiteY1" fmla="*/ 35614 h 36197"/>
                    <a:gd name="connsiteX2" fmla="*/ 0 w 6422"/>
                    <a:gd name="connsiteY2" fmla="*/ 0 h 36197"/>
                    <a:gd name="connsiteX3" fmla="*/ 6422 w 6422"/>
                    <a:gd name="connsiteY3" fmla="*/ 584 h 36197"/>
                  </a:gdLst>
                  <a:ahLst/>
                  <a:cxnLst>
                    <a:cxn ang="0">
                      <a:pos x="connsiteX0" y="connsiteY0"/>
                    </a:cxn>
                    <a:cxn ang="0">
                      <a:pos x="connsiteX1" y="connsiteY1"/>
                    </a:cxn>
                    <a:cxn ang="0">
                      <a:pos x="connsiteX2" y="connsiteY2"/>
                    </a:cxn>
                    <a:cxn ang="0">
                      <a:pos x="connsiteX3" y="connsiteY3"/>
                    </a:cxn>
                  </a:cxnLst>
                  <a:rect l="l" t="t" r="r" b="b"/>
                  <a:pathLst>
                    <a:path w="6422" h="36197">
                      <a:moveTo>
                        <a:pt x="6422" y="36198"/>
                      </a:moveTo>
                      <a:lnTo>
                        <a:pt x="0" y="35614"/>
                      </a:lnTo>
                      <a:lnTo>
                        <a:pt x="0" y="0"/>
                      </a:lnTo>
                      <a:lnTo>
                        <a:pt x="6422" y="584"/>
                      </a:lnTo>
                      <a:close/>
                    </a:path>
                  </a:pathLst>
                </a:custGeom>
                <a:solidFill>
                  <a:srgbClr val="FF9085"/>
                </a:solidFill>
                <a:ln w="5837" cap="flat">
                  <a:noFill/>
                  <a:prstDash val="solid"/>
                  <a:miter/>
                </a:ln>
              </p:spPr>
              <p:txBody>
                <a:bodyPr rtlCol="0" anchor="ctr"/>
                <a:lstStyle/>
                <a:p>
                  <a:endParaRPr lang="en-US"/>
                </a:p>
              </p:txBody>
            </p:sp>
            <p:sp>
              <p:nvSpPr>
                <p:cNvPr id="325" name="Graphic 2">
                  <a:extLst>
                    <a:ext uri="{FF2B5EF4-FFF2-40B4-BE49-F238E27FC236}">
                      <a16:creationId xmlns:a16="http://schemas.microsoft.com/office/drawing/2014/main" id="{9620B8FF-1BA1-4837-B5A1-F0F3D761C07B}"/>
                    </a:ext>
                  </a:extLst>
                </p:cNvPr>
                <p:cNvSpPr/>
                <p:nvPr/>
              </p:nvSpPr>
              <p:spPr>
                <a:xfrm>
                  <a:off x="4546895" y="3125272"/>
                  <a:ext cx="6422" cy="9341"/>
                </a:xfrm>
                <a:custGeom>
                  <a:avLst/>
                  <a:gdLst>
                    <a:gd name="connsiteX0" fmla="*/ 6422 w 6422"/>
                    <a:gd name="connsiteY0" fmla="*/ 9341 h 9341"/>
                    <a:gd name="connsiteX1" fmla="*/ 0 w 6422"/>
                    <a:gd name="connsiteY1" fmla="*/ 9341 h 9341"/>
                    <a:gd name="connsiteX2" fmla="*/ 0 w 6422"/>
                    <a:gd name="connsiteY2" fmla="*/ 0 h 9341"/>
                    <a:gd name="connsiteX3" fmla="*/ 6422 w 6422"/>
                    <a:gd name="connsiteY3" fmla="*/ 0 h 9341"/>
                  </a:gdLst>
                  <a:ahLst/>
                  <a:cxnLst>
                    <a:cxn ang="0">
                      <a:pos x="connsiteX0" y="connsiteY0"/>
                    </a:cxn>
                    <a:cxn ang="0">
                      <a:pos x="connsiteX1" y="connsiteY1"/>
                    </a:cxn>
                    <a:cxn ang="0">
                      <a:pos x="connsiteX2" y="connsiteY2"/>
                    </a:cxn>
                    <a:cxn ang="0">
                      <a:pos x="connsiteX3" y="connsiteY3"/>
                    </a:cxn>
                  </a:cxnLst>
                  <a:rect l="l" t="t" r="r" b="b"/>
                  <a:pathLst>
                    <a:path w="6422" h="9341">
                      <a:moveTo>
                        <a:pt x="6422" y="9341"/>
                      </a:moveTo>
                      <a:lnTo>
                        <a:pt x="0" y="9341"/>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326" name="Graphic 2">
                  <a:extLst>
                    <a:ext uri="{FF2B5EF4-FFF2-40B4-BE49-F238E27FC236}">
                      <a16:creationId xmlns:a16="http://schemas.microsoft.com/office/drawing/2014/main" id="{619EBEDD-3FC7-4EA8-835C-1082A6F4F7CE}"/>
                    </a:ext>
                  </a:extLst>
                </p:cNvPr>
                <p:cNvSpPr/>
                <p:nvPr/>
              </p:nvSpPr>
              <p:spPr>
                <a:xfrm>
                  <a:off x="4558571" y="3112428"/>
                  <a:ext cx="6422" cy="22769"/>
                </a:xfrm>
                <a:custGeom>
                  <a:avLst/>
                  <a:gdLst>
                    <a:gd name="connsiteX0" fmla="*/ 6422 w 6422"/>
                    <a:gd name="connsiteY0" fmla="*/ 22770 h 22769"/>
                    <a:gd name="connsiteX1" fmla="*/ 0 w 6422"/>
                    <a:gd name="connsiteY1" fmla="*/ 22770 h 22769"/>
                    <a:gd name="connsiteX2" fmla="*/ 0 w 6422"/>
                    <a:gd name="connsiteY2" fmla="*/ 0 h 22769"/>
                    <a:gd name="connsiteX3" fmla="*/ 6422 w 6422"/>
                    <a:gd name="connsiteY3" fmla="*/ 584 h 22769"/>
                  </a:gdLst>
                  <a:ahLst/>
                  <a:cxnLst>
                    <a:cxn ang="0">
                      <a:pos x="connsiteX0" y="connsiteY0"/>
                    </a:cxn>
                    <a:cxn ang="0">
                      <a:pos x="connsiteX1" y="connsiteY1"/>
                    </a:cxn>
                    <a:cxn ang="0">
                      <a:pos x="connsiteX2" y="connsiteY2"/>
                    </a:cxn>
                    <a:cxn ang="0">
                      <a:pos x="connsiteX3" y="connsiteY3"/>
                    </a:cxn>
                  </a:cxnLst>
                  <a:rect l="l" t="t" r="r" b="b"/>
                  <a:pathLst>
                    <a:path w="6422" h="22769">
                      <a:moveTo>
                        <a:pt x="6422" y="22770"/>
                      </a:moveTo>
                      <a:lnTo>
                        <a:pt x="0" y="22770"/>
                      </a:lnTo>
                      <a:lnTo>
                        <a:pt x="0" y="0"/>
                      </a:lnTo>
                      <a:lnTo>
                        <a:pt x="6422" y="584"/>
                      </a:lnTo>
                      <a:close/>
                    </a:path>
                  </a:pathLst>
                </a:custGeom>
                <a:solidFill>
                  <a:srgbClr val="FF9085"/>
                </a:solidFill>
                <a:ln w="5837" cap="flat">
                  <a:noFill/>
                  <a:prstDash val="solid"/>
                  <a:miter/>
                </a:ln>
              </p:spPr>
              <p:txBody>
                <a:bodyPr rtlCol="0" anchor="ctr"/>
                <a:lstStyle/>
                <a:p>
                  <a:endParaRPr lang="en-US"/>
                </a:p>
              </p:txBody>
            </p:sp>
            <p:sp>
              <p:nvSpPr>
                <p:cNvPr id="327" name="Graphic 2">
                  <a:extLst>
                    <a:ext uri="{FF2B5EF4-FFF2-40B4-BE49-F238E27FC236}">
                      <a16:creationId xmlns:a16="http://schemas.microsoft.com/office/drawing/2014/main" id="{7EF0FB85-DD77-41F9-A8F4-210D47190876}"/>
                    </a:ext>
                  </a:extLst>
                </p:cNvPr>
                <p:cNvSpPr/>
                <p:nvPr/>
              </p:nvSpPr>
              <p:spPr>
                <a:xfrm>
                  <a:off x="4570248" y="3103087"/>
                  <a:ext cx="6422" cy="32111"/>
                </a:xfrm>
                <a:custGeom>
                  <a:avLst/>
                  <a:gdLst>
                    <a:gd name="connsiteX0" fmla="*/ 6422 w 6422"/>
                    <a:gd name="connsiteY0" fmla="*/ 32111 h 32111"/>
                    <a:gd name="connsiteX1" fmla="*/ 0 w 6422"/>
                    <a:gd name="connsiteY1" fmla="*/ 32111 h 32111"/>
                    <a:gd name="connsiteX2" fmla="*/ 0 w 6422"/>
                    <a:gd name="connsiteY2" fmla="*/ 0 h 32111"/>
                    <a:gd name="connsiteX3" fmla="*/ 6422 w 6422"/>
                    <a:gd name="connsiteY3" fmla="*/ 0 h 32111"/>
                  </a:gdLst>
                  <a:ahLst/>
                  <a:cxnLst>
                    <a:cxn ang="0">
                      <a:pos x="connsiteX0" y="connsiteY0"/>
                    </a:cxn>
                    <a:cxn ang="0">
                      <a:pos x="connsiteX1" y="connsiteY1"/>
                    </a:cxn>
                    <a:cxn ang="0">
                      <a:pos x="connsiteX2" y="connsiteY2"/>
                    </a:cxn>
                    <a:cxn ang="0">
                      <a:pos x="connsiteX3" y="connsiteY3"/>
                    </a:cxn>
                  </a:cxnLst>
                  <a:rect l="l" t="t" r="r" b="b"/>
                  <a:pathLst>
                    <a:path w="6422" h="32111">
                      <a:moveTo>
                        <a:pt x="6422" y="32111"/>
                      </a:moveTo>
                      <a:lnTo>
                        <a:pt x="0" y="32111"/>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328" name="Graphic 2">
                  <a:extLst>
                    <a:ext uri="{FF2B5EF4-FFF2-40B4-BE49-F238E27FC236}">
                      <a16:creationId xmlns:a16="http://schemas.microsoft.com/office/drawing/2014/main" id="{E70C61E6-CC74-4DAA-95F1-C9D9071F56F8}"/>
                    </a:ext>
                  </a:extLst>
                </p:cNvPr>
                <p:cNvSpPr/>
                <p:nvPr/>
              </p:nvSpPr>
              <p:spPr>
                <a:xfrm>
                  <a:off x="4581341" y="3112428"/>
                  <a:ext cx="7006" cy="23353"/>
                </a:xfrm>
                <a:custGeom>
                  <a:avLst/>
                  <a:gdLst>
                    <a:gd name="connsiteX0" fmla="*/ 7006 w 7006"/>
                    <a:gd name="connsiteY0" fmla="*/ 23353 h 23353"/>
                    <a:gd name="connsiteX1" fmla="*/ 0 w 7006"/>
                    <a:gd name="connsiteY1" fmla="*/ 23353 h 23353"/>
                    <a:gd name="connsiteX2" fmla="*/ 0 w 7006"/>
                    <a:gd name="connsiteY2" fmla="*/ 0 h 23353"/>
                    <a:gd name="connsiteX3" fmla="*/ 7006 w 7006"/>
                    <a:gd name="connsiteY3" fmla="*/ 0 h 23353"/>
                  </a:gdLst>
                  <a:ahLst/>
                  <a:cxnLst>
                    <a:cxn ang="0">
                      <a:pos x="connsiteX0" y="connsiteY0"/>
                    </a:cxn>
                    <a:cxn ang="0">
                      <a:pos x="connsiteX1" y="connsiteY1"/>
                    </a:cxn>
                    <a:cxn ang="0">
                      <a:pos x="connsiteX2" y="connsiteY2"/>
                    </a:cxn>
                    <a:cxn ang="0">
                      <a:pos x="connsiteX3" y="connsiteY3"/>
                    </a:cxn>
                  </a:cxnLst>
                  <a:rect l="l" t="t" r="r" b="b"/>
                  <a:pathLst>
                    <a:path w="7006" h="23353">
                      <a:moveTo>
                        <a:pt x="7006" y="23353"/>
                      </a:moveTo>
                      <a:lnTo>
                        <a:pt x="0" y="23353"/>
                      </a:lnTo>
                      <a:lnTo>
                        <a:pt x="0" y="0"/>
                      </a:lnTo>
                      <a:lnTo>
                        <a:pt x="7006" y="0"/>
                      </a:lnTo>
                      <a:close/>
                    </a:path>
                  </a:pathLst>
                </a:custGeom>
                <a:solidFill>
                  <a:srgbClr val="FF9085"/>
                </a:solidFill>
                <a:ln w="5837" cap="flat">
                  <a:noFill/>
                  <a:prstDash val="solid"/>
                  <a:miter/>
                </a:ln>
              </p:spPr>
              <p:txBody>
                <a:bodyPr rtlCol="0" anchor="ctr"/>
                <a:lstStyle/>
                <a:p>
                  <a:endParaRPr lang="en-US"/>
                </a:p>
              </p:txBody>
            </p:sp>
            <p:sp>
              <p:nvSpPr>
                <p:cNvPr id="329" name="Graphic 2">
                  <a:extLst>
                    <a:ext uri="{FF2B5EF4-FFF2-40B4-BE49-F238E27FC236}">
                      <a16:creationId xmlns:a16="http://schemas.microsoft.com/office/drawing/2014/main" id="{7F02F24A-6AD9-47B8-A14D-F2A36EBFF03E}"/>
                    </a:ext>
                  </a:extLst>
                </p:cNvPr>
                <p:cNvSpPr/>
                <p:nvPr/>
              </p:nvSpPr>
              <p:spPr>
                <a:xfrm>
                  <a:off x="4593018" y="3099584"/>
                  <a:ext cx="6422" cy="36781"/>
                </a:xfrm>
                <a:custGeom>
                  <a:avLst/>
                  <a:gdLst>
                    <a:gd name="connsiteX0" fmla="*/ 6422 w 6422"/>
                    <a:gd name="connsiteY0" fmla="*/ 36782 h 36781"/>
                    <a:gd name="connsiteX1" fmla="*/ 0 w 6422"/>
                    <a:gd name="connsiteY1" fmla="*/ 36198 h 36781"/>
                    <a:gd name="connsiteX2" fmla="*/ 0 w 6422"/>
                    <a:gd name="connsiteY2" fmla="*/ 0 h 36781"/>
                    <a:gd name="connsiteX3" fmla="*/ 6422 w 6422"/>
                    <a:gd name="connsiteY3" fmla="*/ 584 h 36781"/>
                  </a:gdLst>
                  <a:ahLst/>
                  <a:cxnLst>
                    <a:cxn ang="0">
                      <a:pos x="connsiteX0" y="connsiteY0"/>
                    </a:cxn>
                    <a:cxn ang="0">
                      <a:pos x="connsiteX1" y="connsiteY1"/>
                    </a:cxn>
                    <a:cxn ang="0">
                      <a:pos x="connsiteX2" y="connsiteY2"/>
                    </a:cxn>
                    <a:cxn ang="0">
                      <a:pos x="connsiteX3" y="connsiteY3"/>
                    </a:cxn>
                  </a:cxnLst>
                  <a:rect l="l" t="t" r="r" b="b"/>
                  <a:pathLst>
                    <a:path w="6422" h="36781">
                      <a:moveTo>
                        <a:pt x="6422" y="36782"/>
                      </a:moveTo>
                      <a:lnTo>
                        <a:pt x="0" y="36198"/>
                      </a:lnTo>
                      <a:lnTo>
                        <a:pt x="0" y="0"/>
                      </a:lnTo>
                      <a:lnTo>
                        <a:pt x="6422" y="584"/>
                      </a:lnTo>
                      <a:close/>
                    </a:path>
                  </a:pathLst>
                </a:custGeom>
                <a:solidFill>
                  <a:srgbClr val="FF9085"/>
                </a:solidFill>
                <a:ln w="5837" cap="flat">
                  <a:noFill/>
                  <a:prstDash val="solid"/>
                  <a:miter/>
                </a:ln>
              </p:spPr>
              <p:txBody>
                <a:bodyPr rtlCol="0" anchor="ctr"/>
                <a:lstStyle/>
                <a:p>
                  <a:endParaRPr lang="en-US"/>
                </a:p>
              </p:txBody>
            </p:sp>
            <p:sp>
              <p:nvSpPr>
                <p:cNvPr id="330" name="Graphic 2">
                  <a:extLst>
                    <a:ext uri="{FF2B5EF4-FFF2-40B4-BE49-F238E27FC236}">
                      <a16:creationId xmlns:a16="http://schemas.microsoft.com/office/drawing/2014/main" id="{F4A39A18-5C84-477D-BFDE-5CD58E91E50F}"/>
                    </a:ext>
                  </a:extLst>
                </p:cNvPr>
                <p:cNvSpPr/>
                <p:nvPr/>
              </p:nvSpPr>
              <p:spPr>
                <a:xfrm>
                  <a:off x="4604694" y="3096080"/>
                  <a:ext cx="6422" cy="40284"/>
                </a:xfrm>
                <a:custGeom>
                  <a:avLst/>
                  <a:gdLst>
                    <a:gd name="connsiteX0" fmla="*/ 6422 w 6422"/>
                    <a:gd name="connsiteY0" fmla="*/ 40285 h 40284"/>
                    <a:gd name="connsiteX1" fmla="*/ 0 w 6422"/>
                    <a:gd name="connsiteY1" fmla="*/ 40285 h 40284"/>
                    <a:gd name="connsiteX2" fmla="*/ 0 w 6422"/>
                    <a:gd name="connsiteY2" fmla="*/ 0 h 40284"/>
                    <a:gd name="connsiteX3" fmla="*/ 6422 w 6422"/>
                    <a:gd name="connsiteY3" fmla="*/ 0 h 40284"/>
                  </a:gdLst>
                  <a:ahLst/>
                  <a:cxnLst>
                    <a:cxn ang="0">
                      <a:pos x="connsiteX0" y="connsiteY0"/>
                    </a:cxn>
                    <a:cxn ang="0">
                      <a:pos x="connsiteX1" y="connsiteY1"/>
                    </a:cxn>
                    <a:cxn ang="0">
                      <a:pos x="connsiteX2" y="connsiteY2"/>
                    </a:cxn>
                    <a:cxn ang="0">
                      <a:pos x="connsiteX3" y="connsiteY3"/>
                    </a:cxn>
                  </a:cxnLst>
                  <a:rect l="l" t="t" r="r" b="b"/>
                  <a:pathLst>
                    <a:path w="6422" h="40284">
                      <a:moveTo>
                        <a:pt x="6422" y="40285"/>
                      </a:moveTo>
                      <a:lnTo>
                        <a:pt x="0" y="40285"/>
                      </a:lnTo>
                      <a:lnTo>
                        <a:pt x="0" y="0"/>
                      </a:lnTo>
                      <a:lnTo>
                        <a:pt x="6422" y="0"/>
                      </a:lnTo>
                      <a:close/>
                    </a:path>
                  </a:pathLst>
                </a:custGeom>
                <a:solidFill>
                  <a:srgbClr val="FF9085"/>
                </a:solidFill>
                <a:ln w="5837" cap="flat">
                  <a:noFill/>
                  <a:prstDash val="solid"/>
                  <a:miter/>
                </a:ln>
              </p:spPr>
              <p:txBody>
                <a:bodyPr rtlCol="0" anchor="ctr"/>
                <a:lstStyle/>
                <a:p>
                  <a:endParaRPr lang="en-US"/>
                </a:p>
              </p:txBody>
            </p:sp>
          </p:grpSp>
        </p:grpSp>
        <p:grpSp>
          <p:nvGrpSpPr>
            <p:cNvPr id="331" name="Graphic 2">
              <a:extLst>
                <a:ext uri="{FF2B5EF4-FFF2-40B4-BE49-F238E27FC236}">
                  <a16:creationId xmlns:a16="http://schemas.microsoft.com/office/drawing/2014/main" id="{3D64D774-3F28-4E01-A3AA-90EF95A0037A}"/>
                </a:ext>
              </a:extLst>
            </p:cNvPr>
            <p:cNvGrpSpPr/>
            <p:nvPr/>
          </p:nvGrpSpPr>
          <p:grpSpPr>
            <a:xfrm>
              <a:off x="4305770" y="3152129"/>
              <a:ext cx="336873" cy="88159"/>
              <a:chOff x="4305770" y="3152129"/>
              <a:chExt cx="336873" cy="88159"/>
            </a:xfrm>
          </p:grpSpPr>
          <p:sp>
            <p:nvSpPr>
              <p:cNvPr id="332" name="Graphic 2">
                <a:extLst>
                  <a:ext uri="{FF2B5EF4-FFF2-40B4-BE49-F238E27FC236}">
                    <a16:creationId xmlns:a16="http://schemas.microsoft.com/office/drawing/2014/main" id="{B4983DBF-F9E6-4385-8C27-4A36158AC67A}"/>
                  </a:ext>
                </a:extLst>
              </p:cNvPr>
              <p:cNvSpPr/>
              <p:nvPr/>
            </p:nvSpPr>
            <p:spPr>
              <a:xfrm>
                <a:off x="4305770" y="3152129"/>
                <a:ext cx="336873" cy="88159"/>
              </a:xfrm>
              <a:custGeom>
                <a:avLst/>
                <a:gdLst>
                  <a:gd name="connsiteX0" fmla="*/ 0 w 336873"/>
                  <a:gd name="connsiteY0" fmla="*/ 68309 h 88159"/>
                  <a:gd name="connsiteX1" fmla="*/ 0 w 336873"/>
                  <a:gd name="connsiteY1" fmla="*/ 14596 h 88159"/>
                  <a:gd name="connsiteX2" fmla="*/ 16931 w 336873"/>
                  <a:gd name="connsiteY2" fmla="*/ 0 h 88159"/>
                  <a:gd name="connsiteX3" fmla="*/ 321111 w 336873"/>
                  <a:gd name="connsiteY3" fmla="*/ 8174 h 88159"/>
                  <a:gd name="connsiteX4" fmla="*/ 336874 w 336873"/>
                  <a:gd name="connsiteY4" fmla="*/ 22770 h 88159"/>
                  <a:gd name="connsiteX5" fmla="*/ 336874 w 336873"/>
                  <a:gd name="connsiteY5" fmla="*/ 74147 h 88159"/>
                  <a:gd name="connsiteX6" fmla="*/ 321111 w 336873"/>
                  <a:gd name="connsiteY6" fmla="*/ 88159 h 88159"/>
                  <a:gd name="connsiteX7" fmla="*/ 16931 w 336873"/>
                  <a:gd name="connsiteY7" fmla="*/ 82905 h 88159"/>
                  <a:gd name="connsiteX8" fmla="*/ 0 w 336873"/>
                  <a:gd name="connsiteY8" fmla="*/ 68309 h 8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873" h="88159">
                    <a:moveTo>
                      <a:pt x="0" y="68309"/>
                    </a:moveTo>
                    <a:lnTo>
                      <a:pt x="0" y="14596"/>
                    </a:lnTo>
                    <a:cubicBezTo>
                      <a:pt x="0" y="6422"/>
                      <a:pt x="7590" y="0"/>
                      <a:pt x="16931" y="0"/>
                    </a:cubicBezTo>
                    <a:lnTo>
                      <a:pt x="321111" y="8174"/>
                    </a:lnTo>
                    <a:cubicBezTo>
                      <a:pt x="329868" y="8174"/>
                      <a:pt x="336874" y="15180"/>
                      <a:pt x="336874" y="22770"/>
                    </a:cubicBezTo>
                    <a:lnTo>
                      <a:pt x="336874" y="74147"/>
                    </a:lnTo>
                    <a:cubicBezTo>
                      <a:pt x="336874" y="81737"/>
                      <a:pt x="329868" y="88159"/>
                      <a:pt x="321111" y="88159"/>
                    </a:cubicBezTo>
                    <a:lnTo>
                      <a:pt x="16931" y="82905"/>
                    </a:lnTo>
                    <a:cubicBezTo>
                      <a:pt x="7590" y="83489"/>
                      <a:pt x="0" y="76483"/>
                      <a:pt x="0" y="68309"/>
                    </a:cubicBezTo>
                    <a:close/>
                  </a:path>
                </a:pathLst>
              </a:custGeom>
              <a:solidFill>
                <a:srgbClr val="AA80F9">
                  <a:alpha val="74000"/>
                </a:srgbClr>
              </a:solidFill>
              <a:ln w="5837" cap="flat">
                <a:noFill/>
                <a:prstDash val="solid"/>
                <a:miter/>
              </a:ln>
            </p:spPr>
            <p:txBody>
              <a:bodyPr rtlCol="0" anchor="ctr"/>
              <a:lstStyle/>
              <a:p>
                <a:endParaRPr lang="en-US"/>
              </a:p>
            </p:txBody>
          </p:sp>
          <p:sp>
            <p:nvSpPr>
              <p:cNvPr id="333" name="Graphic 2">
                <a:extLst>
                  <a:ext uri="{FF2B5EF4-FFF2-40B4-BE49-F238E27FC236}">
                    <a16:creationId xmlns:a16="http://schemas.microsoft.com/office/drawing/2014/main" id="{63A6C7DC-3C22-4263-A0EE-AEE5FD777FD5}"/>
                  </a:ext>
                </a:extLst>
              </p:cNvPr>
              <p:cNvSpPr/>
              <p:nvPr/>
            </p:nvSpPr>
            <p:spPr>
              <a:xfrm>
                <a:off x="4322117" y="3165493"/>
                <a:ext cx="15179" cy="13556"/>
              </a:xfrm>
              <a:custGeom>
                <a:avLst/>
                <a:gdLst>
                  <a:gd name="connsiteX0" fmla="*/ 15180 w 15179"/>
                  <a:gd name="connsiteY0" fmla="*/ 7070 h 13556"/>
                  <a:gd name="connsiteX1" fmla="*/ 7590 w 15179"/>
                  <a:gd name="connsiteY1" fmla="*/ 13492 h 13556"/>
                  <a:gd name="connsiteX2" fmla="*/ 0 w 15179"/>
                  <a:gd name="connsiteY2" fmla="*/ 6486 h 13556"/>
                  <a:gd name="connsiteX3" fmla="*/ 7590 w 15179"/>
                  <a:gd name="connsiteY3" fmla="*/ 64 h 13556"/>
                  <a:gd name="connsiteX4" fmla="*/ 15180 w 15179"/>
                  <a:gd name="connsiteY4" fmla="*/ 7070 h 13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79" h="13556">
                    <a:moveTo>
                      <a:pt x="15180" y="7070"/>
                    </a:moveTo>
                    <a:cubicBezTo>
                      <a:pt x="15180" y="10573"/>
                      <a:pt x="11677" y="14076"/>
                      <a:pt x="7590" y="13492"/>
                    </a:cubicBezTo>
                    <a:cubicBezTo>
                      <a:pt x="3503" y="13492"/>
                      <a:pt x="0" y="9989"/>
                      <a:pt x="0" y="6486"/>
                    </a:cubicBezTo>
                    <a:cubicBezTo>
                      <a:pt x="0" y="2983"/>
                      <a:pt x="3503" y="-520"/>
                      <a:pt x="7590" y="64"/>
                    </a:cubicBezTo>
                    <a:cubicBezTo>
                      <a:pt x="11677" y="64"/>
                      <a:pt x="15180" y="3567"/>
                      <a:pt x="15180" y="7070"/>
                    </a:cubicBezTo>
                    <a:close/>
                  </a:path>
                </a:pathLst>
              </a:custGeom>
              <a:solidFill>
                <a:srgbClr val="FFFFFF">
                  <a:alpha val="40000"/>
                </a:srgbClr>
              </a:solidFill>
              <a:ln w="5837" cap="flat">
                <a:noFill/>
                <a:prstDash val="solid"/>
                <a:miter/>
              </a:ln>
            </p:spPr>
            <p:txBody>
              <a:bodyPr rtlCol="0" anchor="ctr"/>
              <a:lstStyle/>
              <a:p>
                <a:endParaRPr lang="en-US"/>
              </a:p>
            </p:txBody>
          </p:sp>
          <p:sp>
            <p:nvSpPr>
              <p:cNvPr id="334" name="Graphic 2">
                <a:extLst>
                  <a:ext uri="{FF2B5EF4-FFF2-40B4-BE49-F238E27FC236}">
                    <a16:creationId xmlns:a16="http://schemas.microsoft.com/office/drawing/2014/main" id="{DFF40402-3F71-4959-962A-94B9A033739E}"/>
                  </a:ext>
                </a:extLst>
              </p:cNvPr>
              <p:cNvSpPr/>
              <p:nvPr/>
            </p:nvSpPr>
            <p:spPr>
              <a:xfrm>
                <a:off x="4346638" y="3166077"/>
                <a:ext cx="15179" cy="13556"/>
              </a:xfrm>
              <a:custGeom>
                <a:avLst/>
                <a:gdLst>
                  <a:gd name="connsiteX0" fmla="*/ 15180 w 15179"/>
                  <a:gd name="connsiteY0" fmla="*/ 7070 h 13556"/>
                  <a:gd name="connsiteX1" fmla="*/ 7590 w 15179"/>
                  <a:gd name="connsiteY1" fmla="*/ 13493 h 13556"/>
                  <a:gd name="connsiteX2" fmla="*/ 0 w 15179"/>
                  <a:gd name="connsiteY2" fmla="*/ 6486 h 13556"/>
                  <a:gd name="connsiteX3" fmla="*/ 7590 w 15179"/>
                  <a:gd name="connsiteY3" fmla="*/ 64 h 13556"/>
                  <a:gd name="connsiteX4" fmla="*/ 15180 w 15179"/>
                  <a:gd name="connsiteY4" fmla="*/ 7070 h 13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79" h="13556">
                    <a:moveTo>
                      <a:pt x="15180" y="7070"/>
                    </a:moveTo>
                    <a:cubicBezTo>
                      <a:pt x="15180" y="10573"/>
                      <a:pt x="11677" y="14076"/>
                      <a:pt x="7590" y="13493"/>
                    </a:cubicBezTo>
                    <a:cubicBezTo>
                      <a:pt x="3503" y="13493"/>
                      <a:pt x="0" y="9989"/>
                      <a:pt x="0" y="6486"/>
                    </a:cubicBezTo>
                    <a:cubicBezTo>
                      <a:pt x="0" y="2983"/>
                      <a:pt x="3503" y="-520"/>
                      <a:pt x="7590" y="64"/>
                    </a:cubicBezTo>
                    <a:cubicBezTo>
                      <a:pt x="11677" y="64"/>
                      <a:pt x="15180" y="3567"/>
                      <a:pt x="15180" y="7070"/>
                    </a:cubicBezTo>
                    <a:close/>
                  </a:path>
                </a:pathLst>
              </a:custGeom>
              <a:solidFill>
                <a:srgbClr val="FFFFFF">
                  <a:alpha val="40000"/>
                </a:srgbClr>
              </a:solidFill>
              <a:ln w="5837" cap="flat">
                <a:noFill/>
                <a:prstDash val="solid"/>
                <a:miter/>
              </a:ln>
            </p:spPr>
            <p:txBody>
              <a:bodyPr rtlCol="0" anchor="ctr"/>
              <a:lstStyle/>
              <a:p>
                <a:endParaRPr lang="en-US"/>
              </a:p>
            </p:txBody>
          </p:sp>
          <p:sp>
            <p:nvSpPr>
              <p:cNvPr id="335" name="Graphic 2">
                <a:extLst>
                  <a:ext uri="{FF2B5EF4-FFF2-40B4-BE49-F238E27FC236}">
                    <a16:creationId xmlns:a16="http://schemas.microsoft.com/office/drawing/2014/main" id="{508A8726-2534-47DF-AC07-A22AFD655A4A}"/>
                  </a:ext>
                </a:extLst>
              </p:cNvPr>
              <p:cNvSpPr/>
              <p:nvPr/>
            </p:nvSpPr>
            <p:spPr>
              <a:xfrm>
                <a:off x="4371743" y="3166661"/>
                <a:ext cx="15179" cy="13556"/>
              </a:xfrm>
              <a:custGeom>
                <a:avLst/>
                <a:gdLst>
                  <a:gd name="connsiteX0" fmla="*/ 15180 w 15179"/>
                  <a:gd name="connsiteY0" fmla="*/ 7070 h 13556"/>
                  <a:gd name="connsiteX1" fmla="*/ 7590 w 15179"/>
                  <a:gd name="connsiteY1" fmla="*/ 13492 h 13556"/>
                  <a:gd name="connsiteX2" fmla="*/ 0 w 15179"/>
                  <a:gd name="connsiteY2" fmla="*/ 6486 h 13556"/>
                  <a:gd name="connsiteX3" fmla="*/ 7590 w 15179"/>
                  <a:gd name="connsiteY3" fmla="*/ 64 h 13556"/>
                  <a:gd name="connsiteX4" fmla="*/ 15180 w 15179"/>
                  <a:gd name="connsiteY4" fmla="*/ 7070 h 13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79" h="13556">
                    <a:moveTo>
                      <a:pt x="15180" y="7070"/>
                    </a:moveTo>
                    <a:cubicBezTo>
                      <a:pt x="15180" y="10573"/>
                      <a:pt x="11677" y="14076"/>
                      <a:pt x="7590" y="13492"/>
                    </a:cubicBezTo>
                    <a:cubicBezTo>
                      <a:pt x="3503" y="13492"/>
                      <a:pt x="0" y="9989"/>
                      <a:pt x="0" y="6486"/>
                    </a:cubicBezTo>
                    <a:cubicBezTo>
                      <a:pt x="0" y="2983"/>
                      <a:pt x="3503" y="-520"/>
                      <a:pt x="7590" y="64"/>
                    </a:cubicBezTo>
                    <a:cubicBezTo>
                      <a:pt x="11677" y="64"/>
                      <a:pt x="15180" y="3567"/>
                      <a:pt x="15180" y="7070"/>
                    </a:cubicBezTo>
                    <a:close/>
                  </a:path>
                </a:pathLst>
              </a:custGeom>
              <a:solidFill>
                <a:srgbClr val="FFFFFF">
                  <a:alpha val="40000"/>
                </a:srgbClr>
              </a:solidFill>
              <a:ln w="5837" cap="flat">
                <a:noFill/>
                <a:prstDash val="solid"/>
                <a:miter/>
              </a:ln>
            </p:spPr>
            <p:txBody>
              <a:bodyPr rtlCol="0" anchor="ctr"/>
              <a:lstStyle/>
              <a:p>
                <a:endParaRPr lang="en-US"/>
              </a:p>
            </p:txBody>
          </p:sp>
          <p:sp>
            <p:nvSpPr>
              <p:cNvPr id="336" name="Graphic 2">
                <a:extLst>
                  <a:ext uri="{FF2B5EF4-FFF2-40B4-BE49-F238E27FC236}">
                    <a16:creationId xmlns:a16="http://schemas.microsoft.com/office/drawing/2014/main" id="{53D97A56-BACE-497E-B6C9-6CDC909CC2DB}"/>
                  </a:ext>
                </a:extLst>
              </p:cNvPr>
              <p:cNvSpPr/>
              <p:nvPr/>
            </p:nvSpPr>
            <p:spPr>
              <a:xfrm>
                <a:off x="4402103" y="3167309"/>
                <a:ext cx="223025" cy="60719"/>
              </a:xfrm>
              <a:custGeom>
                <a:avLst/>
                <a:gdLst>
                  <a:gd name="connsiteX0" fmla="*/ 223026 w 223025"/>
                  <a:gd name="connsiteY0" fmla="*/ 60719 h 60719"/>
                  <a:gd name="connsiteX1" fmla="*/ 0 w 223025"/>
                  <a:gd name="connsiteY1" fmla="*/ 56632 h 60719"/>
                  <a:gd name="connsiteX2" fmla="*/ 0 w 223025"/>
                  <a:gd name="connsiteY2" fmla="*/ 0 h 60719"/>
                  <a:gd name="connsiteX3" fmla="*/ 223026 w 223025"/>
                  <a:gd name="connsiteY3" fmla="*/ 5838 h 60719"/>
                </a:gdLst>
                <a:ahLst/>
                <a:cxnLst>
                  <a:cxn ang="0">
                    <a:pos x="connsiteX0" y="connsiteY0"/>
                  </a:cxn>
                  <a:cxn ang="0">
                    <a:pos x="connsiteX1" y="connsiteY1"/>
                  </a:cxn>
                  <a:cxn ang="0">
                    <a:pos x="connsiteX2" y="connsiteY2"/>
                  </a:cxn>
                  <a:cxn ang="0">
                    <a:pos x="connsiteX3" y="connsiteY3"/>
                  </a:cxn>
                </a:cxnLst>
                <a:rect l="l" t="t" r="r" b="b"/>
                <a:pathLst>
                  <a:path w="223025" h="60719">
                    <a:moveTo>
                      <a:pt x="223026" y="60719"/>
                    </a:moveTo>
                    <a:lnTo>
                      <a:pt x="0" y="56632"/>
                    </a:lnTo>
                    <a:lnTo>
                      <a:pt x="0" y="0"/>
                    </a:lnTo>
                    <a:lnTo>
                      <a:pt x="223026" y="5838"/>
                    </a:lnTo>
                    <a:close/>
                  </a:path>
                </a:pathLst>
              </a:custGeom>
              <a:solidFill>
                <a:srgbClr val="444B8C"/>
              </a:solidFill>
              <a:ln w="5837" cap="flat">
                <a:noFill/>
                <a:prstDash val="solid"/>
                <a:miter/>
              </a:ln>
            </p:spPr>
            <p:txBody>
              <a:bodyPr rtlCol="0" anchor="ctr"/>
              <a:lstStyle/>
              <a:p>
                <a:endParaRPr lang="en-US"/>
              </a:p>
            </p:txBody>
          </p:sp>
          <p:grpSp>
            <p:nvGrpSpPr>
              <p:cNvPr id="337" name="Graphic 2">
                <a:extLst>
                  <a:ext uri="{FF2B5EF4-FFF2-40B4-BE49-F238E27FC236}">
                    <a16:creationId xmlns:a16="http://schemas.microsoft.com/office/drawing/2014/main" id="{0787CD62-F169-4ED1-A932-B81F5394DD2C}"/>
                  </a:ext>
                </a:extLst>
              </p:cNvPr>
              <p:cNvGrpSpPr/>
              <p:nvPr/>
            </p:nvGrpSpPr>
            <p:grpSpPr>
              <a:xfrm>
                <a:off x="4417283" y="3174315"/>
                <a:ext cx="193834" cy="49626"/>
                <a:chOff x="4417283" y="3174315"/>
                <a:chExt cx="193834" cy="49626"/>
              </a:xfrm>
              <a:solidFill>
                <a:srgbClr val="FFFFFF"/>
              </a:solidFill>
            </p:grpSpPr>
            <p:sp>
              <p:nvSpPr>
                <p:cNvPr id="338" name="Graphic 2">
                  <a:extLst>
                    <a:ext uri="{FF2B5EF4-FFF2-40B4-BE49-F238E27FC236}">
                      <a16:creationId xmlns:a16="http://schemas.microsoft.com/office/drawing/2014/main" id="{AD68571C-9DB6-4E93-B1D8-E9FC0A2E5DAF}"/>
                    </a:ext>
                  </a:extLst>
                </p:cNvPr>
                <p:cNvSpPr/>
                <p:nvPr/>
              </p:nvSpPr>
              <p:spPr>
                <a:xfrm>
                  <a:off x="4417283" y="3174315"/>
                  <a:ext cx="6422" cy="46123"/>
                </a:xfrm>
                <a:custGeom>
                  <a:avLst/>
                  <a:gdLst>
                    <a:gd name="connsiteX0" fmla="*/ 6422 w 6422"/>
                    <a:gd name="connsiteY0" fmla="*/ 46123 h 46123"/>
                    <a:gd name="connsiteX1" fmla="*/ 0 w 6422"/>
                    <a:gd name="connsiteY1" fmla="*/ 45539 h 46123"/>
                    <a:gd name="connsiteX2" fmla="*/ 0 w 6422"/>
                    <a:gd name="connsiteY2" fmla="*/ 0 h 46123"/>
                    <a:gd name="connsiteX3" fmla="*/ 6422 w 6422"/>
                    <a:gd name="connsiteY3" fmla="*/ 584 h 46123"/>
                  </a:gdLst>
                  <a:ahLst/>
                  <a:cxnLst>
                    <a:cxn ang="0">
                      <a:pos x="connsiteX0" y="connsiteY0"/>
                    </a:cxn>
                    <a:cxn ang="0">
                      <a:pos x="connsiteX1" y="connsiteY1"/>
                    </a:cxn>
                    <a:cxn ang="0">
                      <a:pos x="connsiteX2" y="connsiteY2"/>
                    </a:cxn>
                    <a:cxn ang="0">
                      <a:pos x="connsiteX3" y="connsiteY3"/>
                    </a:cxn>
                  </a:cxnLst>
                  <a:rect l="l" t="t" r="r" b="b"/>
                  <a:pathLst>
                    <a:path w="6422" h="46123">
                      <a:moveTo>
                        <a:pt x="6422" y="46123"/>
                      </a:moveTo>
                      <a:lnTo>
                        <a:pt x="0" y="45539"/>
                      </a:lnTo>
                      <a:lnTo>
                        <a:pt x="0" y="0"/>
                      </a:lnTo>
                      <a:lnTo>
                        <a:pt x="6422" y="584"/>
                      </a:lnTo>
                      <a:close/>
                    </a:path>
                  </a:pathLst>
                </a:custGeom>
                <a:solidFill>
                  <a:srgbClr val="FFFFFF"/>
                </a:solidFill>
                <a:ln w="5837" cap="flat">
                  <a:noFill/>
                  <a:prstDash val="solid"/>
                  <a:miter/>
                </a:ln>
              </p:spPr>
              <p:txBody>
                <a:bodyPr rtlCol="0" anchor="ctr"/>
                <a:lstStyle/>
                <a:p>
                  <a:endParaRPr lang="en-US"/>
                </a:p>
              </p:txBody>
            </p:sp>
            <p:sp>
              <p:nvSpPr>
                <p:cNvPr id="339" name="Graphic 2">
                  <a:extLst>
                    <a:ext uri="{FF2B5EF4-FFF2-40B4-BE49-F238E27FC236}">
                      <a16:creationId xmlns:a16="http://schemas.microsoft.com/office/drawing/2014/main" id="{63389044-56A2-4B7A-A9CB-FD2FFD01ADC1}"/>
                    </a:ext>
                  </a:extLst>
                </p:cNvPr>
                <p:cNvSpPr/>
                <p:nvPr/>
              </p:nvSpPr>
              <p:spPr>
                <a:xfrm>
                  <a:off x="4428959" y="3174898"/>
                  <a:ext cx="7006" cy="45539"/>
                </a:xfrm>
                <a:custGeom>
                  <a:avLst/>
                  <a:gdLst>
                    <a:gd name="connsiteX0" fmla="*/ 7006 w 7006"/>
                    <a:gd name="connsiteY0" fmla="*/ 45539 h 45539"/>
                    <a:gd name="connsiteX1" fmla="*/ 0 w 7006"/>
                    <a:gd name="connsiteY1" fmla="*/ 45539 h 45539"/>
                    <a:gd name="connsiteX2" fmla="*/ 0 w 7006"/>
                    <a:gd name="connsiteY2" fmla="*/ 0 h 45539"/>
                    <a:gd name="connsiteX3" fmla="*/ 7006 w 7006"/>
                    <a:gd name="connsiteY3" fmla="*/ 0 h 45539"/>
                  </a:gdLst>
                  <a:ahLst/>
                  <a:cxnLst>
                    <a:cxn ang="0">
                      <a:pos x="connsiteX0" y="connsiteY0"/>
                    </a:cxn>
                    <a:cxn ang="0">
                      <a:pos x="connsiteX1" y="connsiteY1"/>
                    </a:cxn>
                    <a:cxn ang="0">
                      <a:pos x="connsiteX2" y="connsiteY2"/>
                    </a:cxn>
                    <a:cxn ang="0">
                      <a:pos x="connsiteX3" y="connsiteY3"/>
                    </a:cxn>
                  </a:cxnLst>
                  <a:rect l="l" t="t" r="r" b="b"/>
                  <a:pathLst>
                    <a:path w="7006" h="45539">
                      <a:moveTo>
                        <a:pt x="7006" y="45539"/>
                      </a:moveTo>
                      <a:lnTo>
                        <a:pt x="0" y="45539"/>
                      </a:lnTo>
                      <a:lnTo>
                        <a:pt x="0" y="0"/>
                      </a:lnTo>
                      <a:lnTo>
                        <a:pt x="7006" y="0"/>
                      </a:lnTo>
                      <a:close/>
                    </a:path>
                  </a:pathLst>
                </a:custGeom>
                <a:solidFill>
                  <a:srgbClr val="FFFFFF"/>
                </a:solidFill>
                <a:ln w="5837" cap="flat">
                  <a:noFill/>
                  <a:prstDash val="solid"/>
                  <a:miter/>
                </a:ln>
              </p:spPr>
              <p:txBody>
                <a:bodyPr rtlCol="0" anchor="ctr"/>
                <a:lstStyle/>
                <a:p>
                  <a:endParaRPr lang="en-US"/>
                </a:p>
              </p:txBody>
            </p:sp>
            <p:sp>
              <p:nvSpPr>
                <p:cNvPr id="340" name="Graphic 2">
                  <a:extLst>
                    <a:ext uri="{FF2B5EF4-FFF2-40B4-BE49-F238E27FC236}">
                      <a16:creationId xmlns:a16="http://schemas.microsoft.com/office/drawing/2014/main" id="{3473907A-2493-4675-A600-0F6E7FFA5790}"/>
                    </a:ext>
                  </a:extLst>
                </p:cNvPr>
                <p:cNvSpPr/>
                <p:nvPr/>
              </p:nvSpPr>
              <p:spPr>
                <a:xfrm>
                  <a:off x="4441220" y="3174898"/>
                  <a:ext cx="6422" cy="45539"/>
                </a:xfrm>
                <a:custGeom>
                  <a:avLst/>
                  <a:gdLst>
                    <a:gd name="connsiteX0" fmla="*/ 6422 w 6422"/>
                    <a:gd name="connsiteY0" fmla="*/ 45539 h 45539"/>
                    <a:gd name="connsiteX1" fmla="*/ 0 w 6422"/>
                    <a:gd name="connsiteY1" fmla="*/ 45539 h 45539"/>
                    <a:gd name="connsiteX2" fmla="*/ 0 w 6422"/>
                    <a:gd name="connsiteY2" fmla="*/ 0 h 45539"/>
                    <a:gd name="connsiteX3" fmla="*/ 6422 w 6422"/>
                    <a:gd name="connsiteY3" fmla="*/ 584 h 45539"/>
                  </a:gdLst>
                  <a:ahLst/>
                  <a:cxnLst>
                    <a:cxn ang="0">
                      <a:pos x="connsiteX0" y="connsiteY0"/>
                    </a:cxn>
                    <a:cxn ang="0">
                      <a:pos x="connsiteX1" y="connsiteY1"/>
                    </a:cxn>
                    <a:cxn ang="0">
                      <a:pos x="connsiteX2" y="connsiteY2"/>
                    </a:cxn>
                    <a:cxn ang="0">
                      <a:pos x="connsiteX3" y="connsiteY3"/>
                    </a:cxn>
                  </a:cxnLst>
                  <a:rect l="l" t="t" r="r" b="b"/>
                  <a:pathLst>
                    <a:path w="6422" h="45539">
                      <a:moveTo>
                        <a:pt x="6422" y="45539"/>
                      </a:moveTo>
                      <a:lnTo>
                        <a:pt x="0" y="45539"/>
                      </a:lnTo>
                      <a:lnTo>
                        <a:pt x="0" y="0"/>
                      </a:lnTo>
                      <a:lnTo>
                        <a:pt x="6422" y="584"/>
                      </a:lnTo>
                      <a:close/>
                    </a:path>
                  </a:pathLst>
                </a:custGeom>
                <a:solidFill>
                  <a:srgbClr val="FFFFFF"/>
                </a:solidFill>
                <a:ln w="5837" cap="flat">
                  <a:noFill/>
                  <a:prstDash val="solid"/>
                  <a:miter/>
                </a:ln>
              </p:spPr>
              <p:txBody>
                <a:bodyPr rtlCol="0" anchor="ctr"/>
                <a:lstStyle/>
                <a:p>
                  <a:endParaRPr lang="en-US"/>
                </a:p>
              </p:txBody>
            </p:sp>
            <p:sp>
              <p:nvSpPr>
                <p:cNvPr id="341" name="Graphic 2">
                  <a:extLst>
                    <a:ext uri="{FF2B5EF4-FFF2-40B4-BE49-F238E27FC236}">
                      <a16:creationId xmlns:a16="http://schemas.microsoft.com/office/drawing/2014/main" id="{FE255764-9B66-4739-9BB3-B725229713A0}"/>
                    </a:ext>
                  </a:extLst>
                </p:cNvPr>
                <p:cNvSpPr/>
                <p:nvPr/>
              </p:nvSpPr>
              <p:spPr>
                <a:xfrm>
                  <a:off x="4452897" y="3175482"/>
                  <a:ext cx="7006" cy="45539"/>
                </a:xfrm>
                <a:custGeom>
                  <a:avLst/>
                  <a:gdLst>
                    <a:gd name="connsiteX0" fmla="*/ 7006 w 7006"/>
                    <a:gd name="connsiteY0" fmla="*/ 45539 h 45539"/>
                    <a:gd name="connsiteX1" fmla="*/ 0 w 7006"/>
                    <a:gd name="connsiteY1" fmla="*/ 45539 h 45539"/>
                    <a:gd name="connsiteX2" fmla="*/ 0 w 7006"/>
                    <a:gd name="connsiteY2" fmla="*/ 0 h 45539"/>
                    <a:gd name="connsiteX3" fmla="*/ 7006 w 7006"/>
                    <a:gd name="connsiteY3" fmla="*/ 0 h 45539"/>
                  </a:gdLst>
                  <a:ahLst/>
                  <a:cxnLst>
                    <a:cxn ang="0">
                      <a:pos x="connsiteX0" y="connsiteY0"/>
                    </a:cxn>
                    <a:cxn ang="0">
                      <a:pos x="connsiteX1" y="connsiteY1"/>
                    </a:cxn>
                    <a:cxn ang="0">
                      <a:pos x="connsiteX2" y="connsiteY2"/>
                    </a:cxn>
                    <a:cxn ang="0">
                      <a:pos x="connsiteX3" y="connsiteY3"/>
                    </a:cxn>
                  </a:cxnLst>
                  <a:rect l="l" t="t" r="r" b="b"/>
                  <a:pathLst>
                    <a:path w="7006" h="45539">
                      <a:moveTo>
                        <a:pt x="7006" y="45539"/>
                      </a:moveTo>
                      <a:lnTo>
                        <a:pt x="0" y="45539"/>
                      </a:lnTo>
                      <a:lnTo>
                        <a:pt x="0" y="0"/>
                      </a:lnTo>
                      <a:lnTo>
                        <a:pt x="7006" y="0"/>
                      </a:lnTo>
                      <a:close/>
                    </a:path>
                  </a:pathLst>
                </a:custGeom>
                <a:solidFill>
                  <a:srgbClr val="FFFFFF"/>
                </a:solidFill>
                <a:ln w="5837" cap="flat">
                  <a:noFill/>
                  <a:prstDash val="solid"/>
                  <a:miter/>
                </a:ln>
              </p:spPr>
              <p:txBody>
                <a:bodyPr rtlCol="0" anchor="ctr"/>
                <a:lstStyle/>
                <a:p>
                  <a:endParaRPr lang="en-US"/>
                </a:p>
              </p:txBody>
            </p:sp>
            <p:sp>
              <p:nvSpPr>
                <p:cNvPr id="342" name="Graphic 2">
                  <a:extLst>
                    <a:ext uri="{FF2B5EF4-FFF2-40B4-BE49-F238E27FC236}">
                      <a16:creationId xmlns:a16="http://schemas.microsoft.com/office/drawing/2014/main" id="{33666EDB-6245-4F0F-8F59-0FF845F5274F}"/>
                    </a:ext>
                  </a:extLst>
                </p:cNvPr>
                <p:cNvSpPr/>
                <p:nvPr/>
              </p:nvSpPr>
              <p:spPr>
                <a:xfrm>
                  <a:off x="4464573" y="3175482"/>
                  <a:ext cx="7006" cy="45539"/>
                </a:xfrm>
                <a:custGeom>
                  <a:avLst/>
                  <a:gdLst>
                    <a:gd name="connsiteX0" fmla="*/ 7006 w 7006"/>
                    <a:gd name="connsiteY0" fmla="*/ 45539 h 45539"/>
                    <a:gd name="connsiteX1" fmla="*/ 0 w 7006"/>
                    <a:gd name="connsiteY1" fmla="*/ 45539 h 45539"/>
                    <a:gd name="connsiteX2" fmla="*/ 0 w 7006"/>
                    <a:gd name="connsiteY2" fmla="*/ 0 h 45539"/>
                    <a:gd name="connsiteX3" fmla="*/ 7006 w 7006"/>
                    <a:gd name="connsiteY3" fmla="*/ 584 h 45539"/>
                  </a:gdLst>
                  <a:ahLst/>
                  <a:cxnLst>
                    <a:cxn ang="0">
                      <a:pos x="connsiteX0" y="connsiteY0"/>
                    </a:cxn>
                    <a:cxn ang="0">
                      <a:pos x="connsiteX1" y="connsiteY1"/>
                    </a:cxn>
                    <a:cxn ang="0">
                      <a:pos x="connsiteX2" y="connsiteY2"/>
                    </a:cxn>
                    <a:cxn ang="0">
                      <a:pos x="connsiteX3" y="connsiteY3"/>
                    </a:cxn>
                  </a:cxnLst>
                  <a:rect l="l" t="t" r="r" b="b"/>
                  <a:pathLst>
                    <a:path w="7006" h="45539">
                      <a:moveTo>
                        <a:pt x="7006" y="45539"/>
                      </a:moveTo>
                      <a:lnTo>
                        <a:pt x="0" y="45539"/>
                      </a:lnTo>
                      <a:lnTo>
                        <a:pt x="0" y="0"/>
                      </a:lnTo>
                      <a:lnTo>
                        <a:pt x="7006" y="584"/>
                      </a:lnTo>
                      <a:close/>
                    </a:path>
                  </a:pathLst>
                </a:custGeom>
                <a:solidFill>
                  <a:srgbClr val="FFFFFF"/>
                </a:solidFill>
                <a:ln w="5837" cap="flat">
                  <a:noFill/>
                  <a:prstDash val="solid"/>
                  <a:miter/>
                </a:ln>
              </p:spPr>
              <p:txBody>
                <a:bodyPr rtlCol="0" anchor="ctr"/>
                <a:lstStyle/>
                <a:p>
                  <a:endParaRPr lang="en-US"/>
                </a:p>
              </p:txBody>
            </p:sp>
            <p:sp>
              <p:nvSpPr>
                <p:cNvPr id="343" name="Graphic 2">
                  <a:extLst>
                    <a:ext uri="{FF2B5EF4-FFF2-40B4-BE49-F238E27FC236}">
                      <a16:creationId xmlns:a16="http://schemas.microsoft.com/office/drawing/2014/main" id="{9C2C8802-5460-4300-A6A5-C8AE6320FE1B}"/>
                    </a:ext>
                  </a:extLst>
                </p:cNvPr>
                <p:cNvSpPr/>
                <p:nvPr/>
              </p:nvSpPr>
              <p:spPr>
                <a:xfrm>
                  <a:off x="4476834" y="3176066"/>
                  <a:ext cx="6422" cy="45539"/>
                </a:xfrm>
                <a:custGeom>
                  <a:avLst/>
                  <a:gdLst>
                    <a:gd name="connsiteX0" fmla="*/ 6422 w 6422"/>
                    <a:gd name="connsiteY0" fmla="*/ 45539 h 45539"/>
                    <a:gd name="connsiteX1" fmla="*/ 0 w 6422"/>
                    <a:gd name="connsiteY1" fmla="*/ 44955 h 45539"/>
                    <a:gd name="connsiteX2" fmla="*/ 0 w 6422"/>
                    <a:gd name="connsiteY2" fmla="*/ 0 h 45539"/>
                    <a:gd name="connsiteX3" fmla="*/ 6422 w 6422"/>
                    <a:gd name="connsiteY3" fmla="*/ 0 h 45539"/>
                  </a:gdLst>
                  <a:ahLst/>
                  <a:cxnLst>
                    <a:cxn ang="0">
                      <a:pos x="connsiteX0" y="connsiteY0"/>
                    </a:cxn>
                    <a:cxn ang="0">
                      <a:pos x="connsiteX1" y="connsiteY1"/>
                    </a:cxn>
                    <a:cxn ang="0">
                      <a:pos x="connsiteX2" y="connsiteY2"/>
                    </a:cxn>
                    <a:cxn ang="0">
                      <a:pos x="connsiteX3" y="connsiteY3"/>
                    </a:cxn>
                  </a:cxnLst>
                  <a:rect l="l" t="t" r="r" b="b"/>
                  <a:pathLst>
                    <a:path w="6422" h="45539">
                      <a:moveTo>
                        <a:pt x="6422" y="45539"/>
                      </a:moveTo>
                      <a:lnTo>
                        <a:pt x="0" y="44955"/>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344" name="Graphic 2">
                  <a:extLst>
                    <a:ext uri="{FF2B5EF4-FFF2-40B4-BE49-F238E27FC236}">
                      <a16:creationId xmlns:a16="http://schemas.microsoft.com/office/drawing/2014/main" id="{8E1ADFE5-A902-4E7D-8ABC-2B35A39D6F81}"/>
                    </a:ext>
                  </a:extLst>
                </p:cNvPr>
                <p:cNvSpPr/>
                <p:nvPr/>
              </p:nvSpPr>
              <p:spPr>
                <a:xfrm>
                  <a:off x="4488511" y="3176066"/>
                  <a:ext cx="6422" cy="45539"/>
                </a:xfrm>
                <a:custGeom>
                  <a:avLst/>
                  <a:gdLst>
                    <a:gd name="connsiteX0" fmla="*/ 6422 w 6422"/>
                    <a:gd name="connsiteY0" fmla="*/ 45539 h 45539"/>
                    <a:gd name="connsiteX1" fmla="*/ 0 w 6422"/>
                    <a:gd name="connsiteY1" fmla="*/ 45539 h 45539"/>
                    <a:gd name="connsiteX2" fmla="*/ 0 w 6422"/>
                    <a:gd name="connsiteY2" fmla="*/ 0 h 45539"/>
                    <a:gd name="connsiteX3" fmla="*/ 6422 w 6422"/>
                    <a:gd name="connsiteY3" fmla="*/ 584 h 45539"/>
                  </a:gdLst>
                  <a:ahLst/>
                  <a:cxnLst>
                    <a:cxn ang="0">
                      <a:pos x="connsiteX0" y="connsiteY0"/>
                    </a:cxn>
                    <a:cxn ang="0">
                      <a:pos x="connsiteX1" y="connsiteY1"/>
                    </a:cxn>
                    <a:cxn ang="0">
                      <a:pos x="connsiteX2" y="connsiteY2"/>
                    </a:cxn>
                    <a:cxn ang="0">
                      <a:pos x="connsiteX3" y="connsiteY3"/>
                    </a:cxn>
                  </a:cxnLst>
                  <a:rect l="l" t="t" r="r" b="b"/>
                  <a:pathLst>
                    <a:path w="6422" h="45539">
                      <a:moveTo>
                        <a:pt x="6422" y="45539"/>
                      </a:moveTo>
                      <a:lnTo>
                        <a:pt x="0" y="45539"/>
                      </a:lnTo>
                      <a:lnTo>
                        <a:pt x="0" y="0"/>
                      </a:lnTo>
                      <a:lnTo>
                        <a:pt x="6422" y="584"/>
                      </a:lnTo>
                      <a:close/>
                    </a:path>
                  </a:pathLst>
                </a:custGeom>
                <a:solidFill>
                  <a:srgbClr val="FFFFFF"/>
                </a:solidFill>
                <a:ln w="5837" cap="flat">
                  <a:noFill/>
                  <a:prstDash val="solid"/>
                  <a:miter/>
                </a:ln>
              </p:spPr>
              <p:txBody>
                <a:bodyPr rtlCol="0" anchor="ctr"/>
                <a:lstStyle/>
                <a:p>
                  <a:endParaRPr lang="en-US"/>
                </a:p>
              </p:txBody>
            </p:sp>
            <p:sp>
              <p:nvSpPr>
                <p:cNvPr id="345" name="Graphic 2">
                  <a:extLst>
                    <a:ext uri="{FF2B5EF4-FFF2-40B4-BE49-F238E27FC236}">
                      <a16:creationId xmlns:a16="http://schemas.microsoft.com/office/drawing/2014/main" id="{0247FDD8-46D8-4669-9823-185EDDB00297}"/>
                    </a:ext>
                  </a:extLst>
                </p:cNvPr>
                <p:cNvSpPr/>
                <p:nvPr/>
              </p:nvSpPr>
              <p:spPr>
                <a:xfrm>
                  <a:off x="4500188" y="3176650"/>
                  <a:ext cx="6422" cy="44955"/>
                </a:xfrm>
                <a:custGeom>
                  <a:avLst/>
                  <a:gdLst>
                    <a:gd name="connsiteX0" fmla="*/ 6422 w 6422"/>
                    <a:gd name="connsiteY0" fmla="*/ 44955 h 44955"/>
                    <a:gd name="connsiteX1" fmla="*/ 0 w 6422"/>
                    <a:gd name="connsiteY1" fmla="*/ 44955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5"/>
                      </a:moveTo>
                      <a:lnTo>
                        <a:pt x="0" y="44955"/>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346" name="Graphic 2">
                  <a:extLst>
                    <a:ext uri="{FF2B5EF4-FFF2-40B4-BE49-F238E27FC236}">
                      <a16:creationId xmlns:a16="http://schemas.microsoft.com/office/drawing/2014/main" id="{A27CDF8F-3197-4912-94DF-4CF2FE80C8B5}"/>
                    </a:ext>
                  </a:extLst>
                </p:cNvPr>
                <p:cNvSpPr/>
                <p:nvPr/>
              </p:nvSpPr>
              <p:spPr>
                <a:xfrm>
                  <a:off x="4511864" y="3176650"/>
                  <a:ext cx="6422" cy="45539"/>
                </a:xfrm>
                <a:custGeom>
                  <a:avLst/>
                  <a:gdLst>
                    <a:gd name="connsiteX0" fmla="*/ 6422 w 6422"/>
                    <a:gd name="connsiteY0" fmla="*/ 45539 h 45539"/>
                    <a:gd name="connsiteX1" fmla="*/ 0 w 6422"/>
                    <a:gd name="connsiteY1" fmla="*/ 44955 h 45539"/>
                    <a:gd name="connsiteX2" fmla="*/ 0 w 6422"/>
                    <a:gd name="connsiteY2" fmla="*/ 0 h 45539"/>
                    <a:gd name="connsiteX3" fmla="*/ 6422 w 6422"/>
                    <a:gd name="connsiteY3" fmla="*/ 584 h 45539"/>
                  </a:gdLst>
                  <a:ahLst/>
                  <a:cxnLst>
                    <a:cxn ang="0">
                      <a:pos x="connsiteX0" y="connsiteY0"/>
                    </a:cxn>
                    <a:cxn ang="0">
                      <a:pos x="connsiteX1" y="connsiteY1"/>
                    </a:cxn>
                    <a:cxn ang="0">
                      <a:pos x="connsiteX2" y="connsiteY2"/>
                    </a:cxn>
                    <a:cxn ang="0">
                      <a:pos x="connsiteX3" y="connsiteY3"/>
                    </a:cxn>
                  </a:cxnLst>
                  <a:rect l="l" t="t" r="r" b="b"/>
                  <a:pathLst>
                    <a:path w="6422" h="45539">
                      <a:moveTo>
                        <a:pt x="6422" y="45539"/>
                      </a:moveTo>
                      <a:lnTo>
                        <a:pt x="0" y="44955"/>
                      </a:lnTo>
                      <a:lnTo>
                        <a:pt x="0" y="0"/>
                      </a:lnTo>
                      <a:lnTo>
                        <a:pt x="6422" y="584"/>
                      </a:lnTo>
                      <a:close/>
                    </a:path>
                  </a:pathLst>
                </a:custGeom>
                <a:solidFill>
                  <a:srgbClr val="FFFFFF"/>
                </a:solidFill>
                <a:ln w="5837" cap="flat">
                  <a:noFill/>
                  <a:prstDash val="solid"/>
                  <a:miter/>
                </a:ln>
              </p:spPr>
              <p:txBody>
                <a:bodyPr rtlCol="0" anchor="ctr"/>
                <a:lstStyle/>
                <a:p>
                  <a:endParaRPr lang="en-US"/>
                </a:p>
              </p:txBody>
            </p:sp>
            <p:sp>
              <p:nvSpPr>
                <p:cNvPr id="347" name="Graphic 2">
                  <a:extLst>
                    <a:ext uri="{FF2B5EF4-FFF2-40B4-BE49-F238E27FC236}">
                      <a16:creationId xmlns:a16="http://schemas.microsoft.com/office/drawing/2014/main" id="{0A110525-8272-4378-83D1-D9002B734153}"/>
                    </a:ext>
                  </a:extLst>
                </p:cNvPr>
                <p:cNvSpPr/>
                <p:nvPr/>
              </p:nvSpPr>
              <p:spPr>
                <a:xfrm>
                  <a:off x="4523541" y="3177234"/>
                  <a:ext cx="6422" cy="44955"/>
                </a:xfrm>
                <a:custGeom>
                  <a:avLst/>
                  <a:gdLst>
                    <a:gd name="connsiteX0" fmla="*/ 6422 w 6422"/>
                    <a:gd name="connsiteY0" fmla="*/ 44956 h 44955"/>
                    <a:gd name="connsiteX1" fmla="*/ 0 w 6422"/>
                    <a:gd name="connsiteY1" fmla="*/ 44956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6"/>
                      </a:moveTo>
                      <a:lnTo>
                        <a:pt x="0" y="44956"/>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348" name="Graphic 2">
                  <a:extLst>
                    <a:ext uri="{FF2B5EF4-FFF2-40B4-BE49-F238E27FC236}">
                      <a16:creationId xmlns:a16="http://schemas.microsoft.com/office/drawing/2014/main" id="{5A8354EA-9D6F-45F6-95AB-2E288ACA0E28}"/>
                    </a:ext>
                  </a:extLst>
                </p:cNvPr>
                <p:cNvSpPr/>
                <p:nvPr/>
              </p:nvSpPr>
              <p:spPr>
                <a:xfrm>
                  <a:off x="4535218" y="3177234"/>
                  <a:ext cx="6422" cy="44955"/>
                </a:xfrm>
                <a:custGeom>
                  <a:avLst/>
                  <a:gdLst>
                    <a:gd name="connsiteX0" fmla="*/ 6422 w 6422"/>
                    <a:gd name="connsiteY0" fmla="*/ 44956 h 44955"/>
                    <a:gd name="connsiteX1" fmla="*/ 0 w 6422"/>
                    <a:gd name="connsiteY1" fmla="*/ 44956 h 44955"/>
                    <a:gd name="connsiteX2" fmla="*/ 0 w 6422"/>
                    <a:gd name="connsiteY2" fmla="*/ 0 h 44955"/>
                    <a:gd name="connsiteX3" fmla="*/ 6422 w 6422"/>
                    <a:gd name="connsiteY3" fmla="*/ 584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6"/>
                      </a:moveTo>
                      <a:lnTo>
                        <a:pt x="0" y="44956"/>
                      </a:lnTo>
                      <a:lnTo>
                        <a:pt x="0" y="0"/>
                      </a:lnTo>
                      <a:lnTo>
                        <a:pt x="6422" y="584"/>
                      </a:lnTo>
                      <a:close/>
                    </a:path>
                  </a:pathLst>
                </a:custGeom>
                <a:solidFill>
                  <a:srgbClr val="FFFFFF"/>
                </a:solidFill>
                <a:ln w="5837" cap="flat">
                  <a:noFill/>
                  <a:prstDash val="solid"/>
                  <a:miter/>
                </a:ln>
              </p:spPr>
              <p:txBody>
                <a:bodyPr rtlCol="0" anchor="ctr"/>
                <a:lstStyle/>
                <a:p>
                  <a:endParaRPr lang="en-US"/>
                </a:p>
              </p:txBody>
            </p:sp>
            <p:sp>
              <p:nvSpPr>
                <p:cNvPr id="349" name="Graphic 2">
                  <a:extLst>
                    <a:ext uri="{FF2B5EF4-FFF2-40B4-BE49-F238E27FC236}">
                      <a16:creationId xmlns:a16="http://schemas.microsoft.com/office/drawing/2014/main" id="{5EB8338D-B3B8-4514-A636-15EAC220052D}"/>
                    </a:ext>
                  </a:extLst>
                </p:cNvPr>
                <p:cNvSpPr/>
                <p:nvPr/>
              </p:nvSpPr>
              <p:spPr>
                <a:xfrm>
                  <a:off x="4546895" y="3177818"/>
                  <a:ext cx="6422" cy="44955"/>
                </a:xfrm>
                <a:custGeom>
                  <a:avLst/>
                  <a:gdLst>
                    <a:gd name="connsiteX0" fmla="*/ 6422 w 6422"/>
                    <a:gd name="connsiteY0" fmla="*/ 44956 h 44955"/>
                    <a:gd name="connsiteX1" fmla="*/ 0 w 6422"/>
                    <a:gd name="connsiteY1" fmla="*/ 44956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6"/>
                      </a:moveTo>
                      <a:lnTo>
                        <a:pt x="0" y="44956"/>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350" name="Graphic 2">
                  <a:extLst>
                    <a:ext uri="{FF2B5EF4-FFF2-40B4-BE49-F238E27FC236}">
                      <a16:creationId xmlns:a16="http://schemas.microsoft.com/office/drawing/2014/main" id="{E85CDC8F-94EC-4CC7-BFE3-AD622A6D42E5}"/>
                    </a:ext>
                  </a:extLst>
                </p:cNvPr>
                <p:cNvSpPr/>
                <p:nvPr/>
              </p:nvSpPr>
              <p:spPr>
                <a:xfrm>
                  <a:off x="4558571" y="3177818"/>
                  <a:ext cx="6422" cy="44955"/>
                </a:xfrm>
                <a:custGeom>
                  <a:avLst/>
                  <a:gdLst>
                    <a:gd name="connsiteX0" fmla="*/ 6422 w 6422"/>
                    <a:gd name="connsiteY0" fmla="*/ 44956 h 44955"/>
                    <a:gd name="connsiteX1" fmla="*/ 0 w 6422"/>
                    <a:gd name="connsiteY1" fmla="*/ 44956 h 44955"/>
                    <a:gd name="connsiteX2" fmla="*/ 0 w 6422"/>
                    <a:gd name="connsiteY2" fmla="*/ 0 h 44955"/>
                    <a:gd name="connsiteX3" fmla="*/ 6422 w 6422"/>
                    <a:gd name="connsiteY3" fmla="*/ 584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6"/>
                      </a:moveTo>
                      <a:lnTo>
                        <a:pt x="0" y="44956"/>
                      </a:lnTo>
                      <a:lnTo>
                        <a:pt x="0" y="0"/>
                      </a:lnTo>
                      <a:lnTo>
                        <a:pt x="6422" y="584"/>
                      </a:lnTo>
                      <a:close/>
                    </a:path>
                  </a:pathLst>
                </a:custGeom>
                <a:solidFill>
                  <a:srgbClr val="FFFFFF"/>
                </a:solidFill>
                <a:ln w="5837" cap="flat">
                  <a:noFill/>
                  <a:prstDash val="solid"/>
                  <a:miter/>
                </a:ln>
              </p:spPr>
              <p:txBody>
                <a:bodyPr rtlCol="0" anchor="ctr"/>
                <a:lstStyle/>
                <a:p>
                  <a:endParaRPr lang="en-US"/>
                </a:p>
              </p:txBody>
            </p:sp>
            <p:sp>
              <p:nvSpPr>
                <p:cNvPr id="351" name="Graphic 2">
                  <a:extLst>
                    <a:ext uri="{FF2B5EF4-FFF2-40B4-BE49-F238E27FC236}">
                      <a16:creationId xmlns:a16="http://schemas.microsoft.com/office/drawing/2014/main" id="{578AC332-695A-4054-AB90-D1C1405A0716}"/>
                    </a:ext>
                  </a:extLst>
                </p:cNvPr>
                <p:cNvSpPr/>
                <p:nvPr/>
              </p:nvSpPr>
              <p:spPr>
                <a:xfrm>
                  <a:off x="4570248" y="3178402"/>
                  <a:ext cx="6422" cy="44371"/>
                </a:xfrm>
                <a:custGeom>
                  <a:avLst/>
                  <a:gdLst>
                    <a:gd name="connsiteX0" fmla="*/ 6422 w 6422"/>
                    <a:gd name="connsiteY0" fmla="*/ 44372 h 44371"/>
                    <a:gd name="connsiteX1" fmla="*/ 0 w 6422"/>
                    <a:gd name="connsiteY1" fmla="*/ 44372 h 44371"/>
                    <a:gd name="connsiteX2" fmla="*/ 0 w 6422"/>
                    <a:gd name="connsiteY2" fmla="*/ 0 h 44371"/>
                    <a:gd name="connsiteX3" fmla="*/ 6422 w 6422"/>
                    <a:gd name="connsiteY3" fmla="*/ 0 h 44371"/>
                  </a:gdLst>
                  <a:ahLst/>
                  <a:cxnLst>
                    <a:cxn ang="0">
                      <a:pos x="connsiteX0" y="connsiteY0"/>
                    </a:cxn>
                    <a:cxn ang="0">
                      <a:pos x="connsiteX1" y="connsiteY1"/>
                    </a:cxn>
                    <a:cxn ang="0">
                      <a:pos x="connsiteX2" y="connsiteY2"/>
                    </a:cxn>
                    <a:cxn ang="0">
                      <a:pos x="connsiteX3" y="connsiteY3"/>
                    </a:cxn>
                  </a:cxnLst>
                  <a:rect l="l" t="t" r="r" b="b"/>
                  <a:pathLst>
                    <a:path w="6422" h="44371">
                      <a:moveTo>
                        <a:pt x="6422" y="44372"/>
                      </a:moveTo>
                      <a:lnTo>
                        <a:pt x="0" y="44372"/>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352" name="Graphic 2">
                  <a:extLst>
                    <a:ext uri="{FF2B5EF4-FFF2-40B4-BE49-F238E27FC236}">
                      <a16:creationId xmlns:a16="http://schemas.microsoft.com/office/drawing/2014/main" id="{D0769D2F-86EE-497E-9349-A7C848BFEDB6}"/>
                    </a:ext>
                  </a:extLst>
                </p:cNvPr>
                <p:cNvSpPr/>
                <p:nvPr/>
              </p:nvSpPr>
              <p:spPr>
                <a:xfrm>
                  <a:off x="4581341" y="3178402"/>
                  <a:ext cx="7006" cy="44955"/>
                </a:xfrm>
                <a:custGeom>
                  <a:avLst/>
                  <a:gdLst>
                    <a:gd name="connsiteX0" fmla="*/ 7006 w 7006"/>
                    <a:gd name="connsiteY0" fmla="*/ 44956 h 44955"/>
                    <a:gd name="connsiteX1" fmla="*/ 0 w 7006"/>
                    <a:gd name="connsiteY1" fmla="*/ 44956 h 44955"/>
                    <a:gd name="connsiteX2" fmla="*/ 0 w 7006"/>
                    <a:gd name="connsiteY2" fmla="*/ 0 h 44955"/>
                    <a:gd name="connsiteX3" fmla="*/ 7006 w 7006"/>
                    <a:gd name="connsiteY3" fmla="*/ 584 h 44955"/>
                  </a:gdLst>
                  <a:ahLst/>
                  <a:cxnLst>
                    <a:cxn ang="0">
                      <a:pos x="connsiteX0" y="connsiteY0"/>
                    </a:cxn>
                    <a:cxn ang="0">
                      <a:pos x="connsiteX1" y="connsiteY1"/>
                    </a:cxn>
                    <a:cxn ang="0">
                      <a:pos x="connsiteX2" y="connsiteY2"/>
                    </a:cxn>
                    <a:cxn ang="0">
                      <a:pos x="connsiteX3" y="connsiteY3"/>
                    </a:cxn>
                  </a:cxnLst>
                  <a:rect l="l" t="t" r="r" b="b"/>
                  <a:pathLst>
                    <a:path w="7006" h="44955">
                      <a:moveTo>
                        <a:pt x="7006" y="44956"/>
                      </a:moveTo>
                      <a:lnTo>
                        <a:pt x="0" y="44956"/>
                      </a:lnTo>
                      <a:lnTo>
                        <a:pt x="0" y="0"/>
                      </a:lnTo>
                      <a:lnTo>
                        <a:pt x="7006" y="584"/>
                      </a:lnTo>
                      <a:close/>
                    </a:path>
                  </a:pathLst>
                </a:custGeom>
                <a:solidFill>
                  <a:srgbClr val="FFFFFF"/>
                </a:solidFill>
                <a:ln w="5837" cap="flat">
                  <a:noFill/>
                  <a:prstDash val="solid"/>
                  <a:miter/>
                </a:ln>
              </p:spPr>
              <p:txBody>
                <a:bodyPr rtlCol="0" anchor="ctr"/>
                <a:lstStyle/>
                <a:p>
                  <a:endParaRPr lang="en-US"/>
                </a:p>
              </p:txBody>
            </p:sp>
            <p:sp>
              <p:nvSpPr>
                <p:cNvPr id="353" name="Graphic 2">
                  <a:extLst>
                    <a:ext uri="{FF2B5EF4-FFF2-40B4-BE49-F238E27FC236}">
                      <a16:creationId xmlns:a16="http://schemas.microsoft.com/office/drawing/2014/main" id="{48BF7E89-7666-4070-B4E9-F0618F9BC454}"/>
                    </a:ext>
                  </a:extLst>
                </p:cNvPr>
                <p:cNvSpPr/>
                <p:nvPr/>
              </p:nvSpPr>
              <p:spPr>
                <a:xfrm>
                  <a:off x="4593018" y="3178985"/>
                  <a:ext cx="6422" cy="44371"/>
                </a:xfrm>
                <a:custGeom>
                  <a:avLst/>
                  <a:gdLst>
                    <a:gd name="connsiteX0" fmla="*/ 6422 w 6422"/>
                    <a:gd name="connsiteY0" fmla="*/ 44372 h 44371"/>
                    <a:gd name="connsiteX1" fmla="*/ 0 w 6422"/>
                    <a:gd name="connsiteY1" fmla="*/ 44372 h 44371"/>
                    <a:gd name="connsiteX2" fmla="*/ 0 w 6422"/>
                    <a:gd name="connsiteY2" fmla="*/ 0 h 44371"/>
                    <a:gd name="connsiteX3" fmla="*/ 6422 w 6422"/>
                    <a:gd name="connsiteY3" fmla="*/ 0 h 44371"/>
                  </a:gdLst>
                  <a:ahLst/>
                  <a:cxnLst>
                    <a:cxn ang="0">
                      <a:pos x="connsiteX0" y="connsiteY0"/>
                    </a:cxn>
                    <a:cxn ang="0">
                      <a:pos x="connsiteX1" y="connsiteY1"/>
                    </a:cxn>
                    <a:cxn ang="0">
                      <a:pos x="connsiteX2" y="connsiteY2"/>
                    </a:cxn>
                    <a:cxn ang="0">
                      <a:pos x="connsiteX3" y="connsiteY3"/>
                    </a:cxn>
                  </a:cxnLst>
                  <a:rect l="l" t="t" r="r" b="b"/>
                  <a:pathLst>
                    <a:path w="6422" h="44371">
                      <a:moveTo>
                        <a:pt x="6422" y="44372"/>
                      </a:moveTo>
                      <a:lnTo>
                        <a:pt x="0" y="44372"/>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354" name="Graphic 2">
                  <a:extLst>
                    <a:ext uri="{FF2B5EF4-FFF2-40B4-BE49-F238E27FC236}">
                      <a16:creationId xmlns:a16="http://schemas.microsoft.com/office/drawing/2014/main" id="{D0C92501-AF6E-4664-858E-35BA7F15468C}"/>
                    </a:ext>
                  </a:extLst>
                </p:cNvPr>
                <p:cNvSpPr/>
                <p:nvPr/>
              </p:nvSpPr>
              <p:spPr>
                <a:xfrm>
                  <a:off x="4604694" y="3178985"/>
                  <a:ext cx="6422" cy="44955"/>
                </a:xfrm>
                <a:custGeom>
                  <a:avLst/>
                  <a:gdLst>
                    <a:gd name="connsiteX0" fmla="*/ 6422 w 6422"/>
                    <a:gd name="connsiteY0" fmla="*/ 44955 h 44955"/>
                    <a:gd name="connsiteX1" fmla="*/ 0 w 6422"/>
                    <a:gd name="connsiteY1" fmla="*/ 44372 h 44955"/>
                    <a:gd name="connsiteX2" fmla="*/ 0 w 6422"/>
                    <a:gd name="connsiteY2" fmla="*/ 0 h 44955"/>
                    <a:gd name="connsiteX3" fmla="*/ 6422 w 6422"/>
                    <a:gd name="connsiteY3" fmla="*/ 584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5"/>
                      </a:moveTo>
                      <a:lnTo>
                        <a:pt x="0" y="44372"/>
                      </a:lnTo>
                      <a:lnTo>
                        <a:pt x="0" y="0"/>
                      </a:lnTo>
                      <a:lnTo>
                        <a:pt x="6422" y="584"/>
                      </a:lnTo>
                      <a:close/>
                    </a:path>
                  </a:pathLst>
                </a:custGeom>
                <a:solidFill>
                  <a:srgbClr val="FFFFFF"/>
                </a:solidFill>
                <a:ln w="5837" cap="flat">
                  <a:noFill/>
                  <a:prstDash val="solid"/>
                  <a:miter/>
                </a:ln>
              </p:spPr>
              <p:txBody>
                <a:bodyPr rtlCol="0" anchor="ctr"/>
                <a:lstStyle/>
                <a:p>
                  <a:endParaRPr lang="en-US"/>
                </a:p>
              </p:txBody>
            </p:sp>
          </p:grpSp>
          <p:grpSp>
            <p:nvGrpSpPr>
              <p:cNvPr id="355" name="Graphic 2">
                <a:extLst>
                  <a:ext uri="{FF2B5EF4-FFF2-40B4-BE49-F238E27FC236}">
                    <a16:creationId xmlns:a16="http://schemas.microsoft.com/office/drawing/2014/main" id="{D3765CA2-6D93-433C-A322-1734DB606673}"/>
                  </a:ext>
                </a:extLst>
              </p:cNvPr>
              <p:cNvGrpSpPr/>
              <p:nvPr/>
            </p:nvGrpSpPr>
            <p:grpSpPr>
              <a:xfrm>
                <a:off x="4417283" y="3180153"/>
                <a:ext cx="193834" cy="43787"/>
                <a:chOff x="4417283" y="3180153"/>
                <a:chExt cx="193834" cy="43787"/>
              </a:xfrm>
              <a:solidFill>
                <a:srgbClr val="FF9085"/>
              </a:solidFill>
            </p:grpSpPr>
            <p:sp>
              <p:nvSpPr>
                <p:cNvPr id="356" name="Graphic 2">
                  <a:extLst>
                    <a:ext uri="{FF2B5EF4-FFF2-40B4-BE49-F238E27FC236}">
                      <a16:creationId xmlns:a16="http://schemas.microsoft.com/office/drawing/2014/main" id="{D3A4593C-5AD5-44E7-9A4C-2BA8272B0B4C}"/>
                    </a:ext>
                  </a:extLst>
                </p:cNvPr>
                <p:cNvSpPr/>
                <p:nvPr/>
              </p:nvSpPr>
              <p:spPr>
                <a:xfrm>
                  <a:off x="4417283" y="3181321"/>
                  <a:ext cx="6422" cy="39117"/>
                </a:xfrm>
                <a:custGeom>
                  <a:avLst/>
                  <a:gdLst>
                    <a:gd name="connsiteX0" fmla="*/ 6422 w 6422"/>
                    <a:gd name="connsiteY0" fmla="*/ 39117 h 39117"/>
                    <a:gd name="connsiteX1" fmla="*/ 0 w 6422"/>
                    <a:gd name="connsiteY1" fmla="*/ 38533 h 39117"/>
                    <a:gd name="connsiteX2" fmla="*/ 0 w 6422"/>
                    <a:gd name="connsiteY2" fmla="*/ 0 h 39117"/>
                    <a:gd name="connsiteX3" fmla="*/ 6422 w 6422"/>
                    <a:gd name="connsiteY3" fmla="*/ 0 h 39117"/>
                  </a:gdLst>
                  <a:ahLst/>
                  <a:cxnLst>
                    <a:cxn ang="0">
                      <a:pos x="connsiteX0" y="connsiteY0"/>
                    </a:cxn>
                    <a:cxn ang="0">
                      <a:pos x="connsiteX1" y="connsiteY1"/>
                    </a:cxn>
                    <a:cxn ang="0">
                      <a:pos x="connsiteX2" y="connsiteY2"/>
                    </a:cxn>
                    <a:cxn ang="0">
                      <a:pos x="connsiteX3" y="connsiteY3"/>
                    </a:cxn>
                  </a:cxnLst>
                  <a:rect l="l" t="t" r="r" b="b"/>
                  <a:pathLst>
                    <a:path w="6422" h="39117">
                      <a:moveTo>
                        <a:pt x="6422" y="39117"/>
                      </a:moveTo>
                      <a:lnTo>
                        <a:pt x="0" y="38533"/>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357" name="Graphic 2">
                  <a:extLst>
                    <a:ext uri="{FF2B5EF4-FFF2-40B4-BE49-F238E27FC236}">
                      <a16:creationId xmlns:a16="http://schemas.microsoft.com/office/drawing/2014/main" id="{958B3AA8-61B9-42F2-9EC7-00FFF4B86AA4}"/>
                    </a:ext>
                  </a:extLst>
                </p:cNvPr>
                <p:cNvSpPr/>
                <p:nvPr/>
              </p:nvSpPr>
              <p:spPr>
                <a:xfrm>
                  <a:off x="4428959" y="3215767"/>
                  <a:ext cx="7006" cy="4670"/>
                </a:xfrm>
                <a:custGeom>
                  <a:avLst/>
                  <a:gdLst>
                    <a:gd name="connsiteX0" fmla="*/ 7006 w 7006"/>
                    <a:gd name="connsiteY0" fmla="*/ 4671 h 4670"/>
                    <a:gd name="connsiteX1" fmla="*/ 0 w 7006"/>
                    <a:gd name="connsiteY1" fmla="*/ 4671 h 4670"/>
                    <a:gd name="connsiteX2" fmla="*/ 0 w 7006"/>
                    <a:gd name="connsiteY2" fmla="*/ 0 h 4670"/>
                    <a:gd name="connsiteX3" fmla="*/ 7006 w 7006"/>
                    <a:gd name="connsiteY3" fmla="*/ 0 h 4670"/>
                  </a:gdLst>
                  <a:ahLst/>
                  <a:cxnLst>
                    <a:cxn ang="0">
                      <a:pos x="connsiteX0" y="connsiteY0"/>
                    </a:cxn>
                    <a:cxn ang="0">
                      <a:pos x="connsiteX1" y="connsiteY1"/>
                    </a:cxn>
                    <a:cxn ang="0">
                      <a:pos x="connsiteX2" y="connsiteY2"/>
                    </a:cxn>
                    <a:cxn ang="0">
                      <a:pos x="connsiteX3" y="connsiteY3"/>
                    </a:cxn>
                  </a:cxnLst>
                  <a:rect l="l" t="t" r="r" b="b"/>
                  <a:pathLst>
                    <a:path w="7006" h="4670">
                      <a:moveTo>
                        <a:pt x="7006" y="4671"/>
                      </a:moveTo>
                      <a:lnTo>
                        <a:pt x="0" y="4671"/>
                      </a:lnTo>
                      <a:lnTo>
                        <a:pt x="0" y="0"/>
                      </a:lnTo>
                      <a:lnTo>
                        <a:pt x="7006" y="0"/>
                      </a:lnTo>
                      <a:close/>
                    </a:path>
                  </a:pathLst>
                </a:custGeom>
                <a:solidFill>
                  <a:srgbClr val="FF9085"/>
                </a:solidFill>
                <a:ln w="5837" cap="flat">
                  <a:noFill/>
                  <a:prstDash val="solid"/>
                  <a:miter/>
                </a:ln>
              </p:spPr>
              <p:txBody>
                <a:bodyPr rtlCol="0" anchor="ctr"/>
                <a:lstStyle/>
                <a:p>
                  <a:endParaRPr lang="en-US"/>
                </a:p>
              </p:txBody>
            </p:sp>
            <p:sp>
              <p:nvSpPr>
                <p:cNvPr id="358" name="Graphic 2">
                  <a:extLst>
                    <a:ext uri="{FF2B5EF4-FFF2-40B4-BE49-F238E27FC236}">
                      <a16:creationId xmlns:a16="http://schemas.microsoft.com/office/drawing/2014/main" id="{7BF243AC-5C18-4CE2-A0DC-6B08CD0A27D4}"/>
                    </a:ext>
                  </a:extLst>
                </p:cNvPr>
                <p:cNvSpPr/>
                <p:nvPr/>
              </p:nvSpPr>
              <p:spPr>
                <a:xfrm>
                  <a:off x="4441220" y="3194165"/>
                  <a:ext cx="6422" cy="26272"/>
                </a:xfrm>
                <a:custGeom>
                  <a:avLst/>
                  <a:gdLst>
                    <a:gd name="connsiteX0" fmla="*/ 6422 w 6422"/>
                    <a:gd name="connsiteY0" fmla="*/ 26273 h 26272"/>
                    <a:gd name="connsiteX1" fmla="*/ 0 w 6422"/>
                    <a:gd name="connsiteY1" fmla="*/ 26273 h 26272"/>
                    <a:gd name="connsiteX2" fmla="*/ 0 w 6422"/>
                    <a:gd name="connsiteY2" fmla="*/ 0 h 26272"/>
                    <a:gd name="connsiteX3" fmla="*/ 6422 w 6422"/>
                    <a:gd name="connsiteY3" fmla="*/ 0 h 26272"/>
                  </a:gdLst>
                  <a:ahLst/>
                  <a:cxnLst>
                    <a:cxn ang="0">
                      <a:pos x="connsiteX0" y="connsiteY0"/>
                    </a:cxn>
                    <a:cxn ang="0">
                      <a:pos x="connsiteX1" y="connsiteY1"/>
                    </a:cxn>
                    <a:cxn ang="0">
                      <a:pos x="connsiteX2" y="connsiteY2"/>
                    </a:cxn>
                    <a:cxn ang="0">
                      <a:pos x="connsiteX3" y="connsiteY3"/>
                    </a:cxn>
                  </a:cxnLst>
                  <a:rect l="l" t="t" r="r" b="b"/>
                  <a:pathLst>
                    <a:path w="6422" h="26272">
                      <a:moveTo>
                        <a:pt x="6422" y="26273"/>
                      </a:moveTo>
                      <a:lnTo>
                        <a:pt x="0" y="26273"/>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359" name="Graphic 2">
                  <a:extLst>
                    <a:ext uri="{FF2B5EF4-FFF2-40B4-BE49-F238E27FC236}">
                      <a16:creationId xmlns:a16="http://schemas.microsoft.com/office/drawing/2014/main" id="{F0D52E47-B688-413D-B50E-D90F6A9D2C43}"/>
                    </a:ext>
                  </a:extLst>
                </p:cNvPr>
                <p:cNvSpPr/>
                <p:nvPr/>
              </p:nvSpPr>
              <p:spPr>
                <a:xfrm>
                  <a:off x="4452897" y="3209345"/>
                  <a:ext cx="7006" cy="11676"/>
                </a:xfrm>
                <a:custGeom>
                  <a:avLst/>
                  <a:gdLst>
                    <a:gd name="connsiteX0" fmla="*/ 7006 w 7006"/>
                    <a:gd name="connsiteY0" fmla="*/ 11677 h 11676"/>
                    <a:gd name="connsiteX1" fmla="*/ 0 w 7006"/>
                    <a:gd name="connsiteY1" fmla="*/ 11677 h 11676"/>
                    <a:gd name="connsiteX2" fmla="*/ 0 w 7006"/>
                    <a:gd name="connsiteY2" fmla="*/ 0 h 11676"/>
                    <a:gd name="connsiteX3" fmla="*/ 7006 w 7006"/>
                    <a:gd name="connsiteY3" fmla="*/ 0 h 11676"/>
                  </a:gdLst>
                  <a:ahLst/>
                  <a:cxnLst>
                    <a:cxn ang="0">
                      <a:pos x="connsiteX0" y="connsiteY0"/>
                    </a:cxn>
                    <a:cxn ang="0">
                      <a:pos x="connsiteX1" y="connsiteY1"/>
                    </a:cxn>
                    <a:cxn ang="0">
                      <a:pos x="connsiteX2" y="connsiteY2"/>
                    </a:cxn>
                    <a:cxn ang="0">
                      <a:pos x="connsiteX3" y="connsiteY3"/>
                    </a:cxn>
                  </a:cxnLst>
                  <a:rect l="l" t="t" r="r" b="b"/>
                  <a:pathLst>
                    <a:path w="7006" h="11676">
                      <a:moveTo>
                        <a:pt x="7006" y="11677"/>
                      </a:moveTo>
                      <a:lnTo>
                        <a:pt x="0" y="11677"/>
                      </a:lnTo>
                      <a:lnTo>
                        <a:pt x="0" y="0"/>
                      </a:lnTo>
                      <a:lnTo>
                        <a:pt x="7006" y="0"/>
                      </a:lnTo>
                      <a:close/>
                    </a:path>
                  </a:pathLst>
                </a:custGeom>
                <a:solidFill>
                  <a:srgbClr val="FF9085"/>
                </a:solidFill>
                <a:ln w="5837" cap="flat">
                  <a:noFill/>
                  <a:prstDash val="solid"/>
                  <a:miter/>
                </a:ln>
              </p:spPr>
              <p:txBody>
                <a:bodyPr rtlCol="0" anchor="ctr"/>
                <a:lstStyle/>
                <a:p>
                  <a:endParaRPr lang="en-US"/>
                </a:p>
              </p:txBody>
            </p:sp>
            <p:sp>
              <p:nvSpPr>
                <p:cNvPr id="360" name="Graphic 2">
                  <a:extLst>
                    <a:ext uri="{FF2B5EF4-FFF2-40B4-BE49-F238E27FC236}">
                      <a16:creationId xmlns:a16="http://schemas.microsoft.com/office/drawing/2014/main" id="{8E756AFF-8FC3-46CD-88C2-BCFD3B7F7DDF}"/>
                    </a:ext>
                  </a:extLst>
                </p:cNvPr>
                <p:cNvSpPr/>
                <p:nvPr/>
              </p:nvSpPr>
              <p:spPr>
                <a:xfrm>
                  <a:off x="4464573" y="3191830"/>
                  <a:ext cx="7006" cy="29191"/>
                </a:xfrm>
                <a:custGeom>
                  <a:avLst/>
                  <a:gdLst>
                    <a:gd name="connsiteX0" fmla="*/ 7006 w 7006"/>
                    <a:gd name="connsiteY0" fmla="*/ 29192 h 29191"/>
                    <a:gd name="connsiteX1" fmla="*/ 0 w 7006"/>
                    <a:gd name="connsiteY1" fmla="*/ 29192 h 29191"/>
                    <a:gd name="connsiteX2" fmla="*/ 0 w 7006"/>
                    <a:gd name="connsiteY2" fmla="*/ 0 h 29191"/>
                    <a:gd name="connsiteX3" fmla="*/ 7006 w 7006"/>
                    <a:gd name="connsiteY3" fmla="*/ 0 h 29191"/>
                  </a:gdLst>
                  <a:ahLst/>
                  <a:cxnLst>
                    <a:cxn ang="0">
                      <a:pos x="connsiteX0" y="connsiteY0"/>
                    </a:cxn>
                    <a:cxn ang="0">
                      <a:pos x="connsiteX1" y="connsiteY1"/>
                    </a:cxn>
                    <a:cxn ang="0">
                      <a:pos x="connsiteX2" y="connsiteY2"/>
                    </a:cxn>
                    <a:cxn ang="0">
                      <a:pos x="connsiteX3" y="connsiteY3"/>
                    </a:cxn>
                  </a:cxnLst>
                  <a:rect l="l" t="t" r="r" b="b"/>
                  <a:pathLst>
                    <a:path w="7006" h="29191">
                      <a:moveTo>
                        <a:pt x="7006" y="29192"/>
                      </a:moveTo>
                      <a:lnTo>
                        <a:pt x="0" y="29192"/>
                      </a:lnTo>
                      <a:lnTo>
                        <a:pt x="0" y="0"/>
                      </a:lnTo>
                      <a:lnTo>
                        <a:pt x="7006" y="0"/>
                      </a:lnTo>
                      <a:close/>
                    </a:path>
                  </a:pathLst>
                </a:custGeom>
                <a:solidFill>
                  <a:srgbClr val="FF9085"/>
                </a:solidFill>
                <a:ln w="5837" cap="flat">
                  <a:noFill/>
                  <a:prstDash val="solid"/>
                  <a:miter/>
                </a:ln>
              </p:spPr>
              <p:txBody>
                <a:bodyPr rtlCol="0" anchor="ctr"/>
                <a:lstStyle/>
                <a:p>
                  <a:endParaRPr lang="en-US"/>
                </a:p>
              </p:txBody>
            </p:sp>
            <p:sp>
              <p:nvSpPr>
                <p:cNvPr id="361" name="Graphic 2">
                  <a:extLst>
                    <a:ext uri="{FF2B5EF4-FFF2-40B4-BE49-F238E27FC236}">
                      <a16:creationId xmlns:a16="http://schemas.microsoft.com/office/drawing/2014/main" id="{FD6677F8-A3CC-42FF-B883-F62AFF8073C6}"/>
                    </a:ext>
                  </a:extLst>
                </p:cNvPr>
                <p:cNvSpPr/>
                <p:nvPr/>
              </p:nvSpPr>
              <p:spPr>
                <a:xfrm>
                  <a:off x="4476834" y="3201171"/>
                  <a:ext cx="6422" cy="20434"/>
                </a:xfrm>
                <a:custGeom>
                  <a:avLst/>
                  <a:gdLst>
                    <a:gd name="connsiteX0" fmla="*/ 6422 w 6422"/>
                    <a:gd name="connsiteY0" fmla="*/ 20434 h 20434"/>
                    <a:gd name="connsiteX1" fmla="*/ 0 w 6422"/>
                    <a:gd name="connsiteY1" fmla="*/ 19850 h 20434"/>
                    <a:gd name="connsiteX2" fmla="*/ 0 w 6422"/>
                    <a:gd name="connsiteY2" fmla="*/ 0 h 20434"/>
                    <a:gd name="connsiteX3" fmla="*/ 6422 w 6422"/>
                    <a:gd name="connsiteY3" fmla="*/ 0 h 20434"/>
                  </a:gdLst>
                  <a:ahLst/>
                  <a:cxnLst>
                    <a:cxn ang="0">
                      <a:pos x="connsiteX0" y="connsiteY0"/>
                    </a:cxn>
                    <a:cxn ang="0">
                      <a:pos x="connsiteX1" y="connsiteY1"/>
                    </a:cxn>
                    <a:cxn ang="0">
                      <a:pos x="connsiteX2" y="connsiteY2"/>
                    </a:cxn>
                    <a:cxn ang="0">
                      <a:pos x="connsiteX3" y="connsiteY3"/>
                    </a:cxn>
                  </a:cxnLst>
                  <a:rect l="l" t="t" r="r" b="b"/>
                  <a:pathLst>
                    <a:path w="6422" h="20434">
                      <a:moveTo>
                        <a:pt x="6422" y="20434"/>
                      </a:moveTo>
                      <a:lnTo>
                        <a:pt x="0" y="19850"/>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362" name="Graphic 2">
                  <a:extLst>
                    <a:ext uri="{FF2B5EF4-FFF2-40B4-BE49-F238E27FC236}">
                      <a16:creationId xmlns:a16="http://schemas.microsoft.com/office/drawing/2014/main" id="{E629ECE9-C18B-40C0-974B-3709B5861285}"/>
                    </a:ext>
                  </a:extLst>
                </p:cNvPr>
                <p:cNvSpPr/>
                <p:nvPr/>
              </p:nvSpPr>
              <p:spPr>
                <a:xfrm>
                  <a:off x="4488511" y="3186575"/>
                  <a:ext cx="6422" cy="35030"/>
                </a:xfrm>
                <a:custGeom>
                  <a:avLst/>
                  <a:gdLst>
                    <a:gd name="connsiteX0" fmla="*/ 6422 w 6422"/>
                    <a:gd name="connsiteY0" fmla="*/ 35030 h 35030"/>
                    <a:gd name="connsiteX1" fmla="*/ 0 w 6422"/>
                    <a:gd name="connsiteY1" fmla="*/ 35030 h 35030"/>
                    <a:gd name="connsiteX2" fmla="*/ 0 w 6422"/>
                    <a:gd name="connsiteY2" fmla="*/ 0 h 35030"/>
                    <a:gd name="connsiteX3" fmla="*/ 6422 w 6422"/>
                    <a:gd name="connsiteY3" fmla="*/ 0 h 35030"/>
                  </a:gdLst>
                  <a:ahLst/>
                  <a:cxnLst>
                    <a:cxn ang="0">
                      <a:pos x="connsiteX0" y="connsiteY0"/>
                    </a:cxn>
                    <a:cxn ang="0">
                      <a:pos x="connsiteX1" y="connsiteY1"/>
                    </a:cxn>
                    <a:cxn ang="0">
                      <a:pos x="connsiteX2" y="connsiteY2"/>
                    </a:cxn>
                    <a:cxn ang="0">
                      <a:pos x="connsiteX3" y="connsiteY3"/>
                    </a:cxn>
                  </a:cxnLst>
                  <a:rect l="l" t="t" r="r" b="b"/>
                  <a:pathLst>
                    <a:path w="6422" h="35030">
                      <a:moveTo>
                        <a:pt x="6422" y="35030"/>
                      </a:moveTo>
                      <a:lnTo>
                        <a:pt x="0" y="35030"/>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363" name="Graphic 2">
                  <a:extLst>
                    <a:ext uri="{FF2B5EF4-FFF2-40B4-BE49-F238E27FC236}">
                      <a16:creationId xmlns:a16="http://schemas.microsoft.com/office/drawing/2014/main" id="{2C688563-4445-469D-8793-7B09ED8034C0}"/>
                    </a:ext>
                  </a:extLst>
                </p:cNvPr>
                <p:cNvSpPr/>
                <p:nvPr/>
              </p:nvSpPr>
              <p:spPr>
                <a:xfrm>
                  <a:off x="4500188" y="3183072"/>
                  <a:ext cx="6422" cy="38533"/>
                </a:xfrm>
                <a:custGeom>
                  <a:avLst/>
                  <a:gdLst>
                    <a:gd name="connsiteX0" fmla="*/ 6422 w 6422"/>
                    <a:gd name="connsiteY0" fmla="*/ 38533 h 38533"/>
                    <a:gd name="connsiteX1" fmla="*/ 0 w 6422"/>
                    <a:gd name="connsiteY1" fmla="*/ 38533 h 38533"/>
                    <a:gd name="connsiteX2" fmla="*/ 0 w 6422"/>
                    <a:gd name="connsiteY2" fmla="*/ 0 h 38533"/>
                    <a:gd name="connsiteX3" fmla="*/ 6422 w 6422"/>
                    <a:gd name="connsiteY3" fmla="*/ 584 h 38533"/>
                  </a:gdLst>
                  <a:ahLst/>
                  <a:cxnLst>
                    <a:cxn ang="0">
                      <a:pos x="connsiteX0" y="connsiteY0"/>
                    </a:cxn>
                    <a:cxn ang="0">
                      <a:pos x="connsiteX1" y="connsiteY1"/>
                    </a:cxn>
                    <a:cxn ang="0">
                      <a:pos x="connsiteX2" y="connsiteY2"/>
                    </a:cxn>
                    <a:cxn ang="0">
                      <a:pos x="connsiteX3" y="connsiteY3"/>
                    </a:cxn>
                  </a:cxnLst>
                  <a:rect l="l" t="t" r="r" b="b"/>
                  <a:pathLst>
                    <a:path w="6422" h="38533">
                      <a:moveTo>
                        <a:pt x="6422" y="38533"/>
                      </a:moveTo>
                      <a:lnTo>
                        <a:pt x="0" y="38533"/>
                      </a:lnTo>
                      <a:lnTo>
                        <a:pt x="0" y="0"/>
                      </a:lnTo>
                      <a:lnTo>
                        <a:pt x="6422" y="584"/>
                      </a:lnTo>
                      <a:close/>
                    </a:path>
                  </a:pathLst>
                </a:custGeom>
                <a:solidFill>
                  <a:srgbClr val="FF9085"/>
                </a:solidFill>
                <a:ln w="5837" cap="flat">
                  <a:noFill/>
                  <a:prstDash val="solid"/>
                  <a:miter/>
                </a:ln>
              </p:spPr>
              <p:txBody>
                <a:bodyPr rtlCol="0" anchor="ctr"/>
                <a:lstStyle/>
                <a:p>
                  <a:endParaRPr lang="en-US"/>
                </a:p>
              </p:txBody>
            </p:sp>
            <p:sp>
              <p:nvSpPr>
                <p:cNvPr id="364" name="Graphic 2">
                  <a:extLst>
                    <a:ext uri="{FF2B5EF4-FFF2-40B4-BE49-F238E27FC236}">
                      <a16:creationId xmlns:a16="http://schemas.microsoft.com/office/drawing/2014/main" id="{012095E9-FEDF-46AE-8D2E-5D320C63C92F}"/>
                    </a:ext>
                  </a:extLst>
                </p:cNvPr>
                <p:cNvSpPr/>
                <p:nvPr/>
              </p:nvSpPr>
              <p:spPr>
                <a:xfrm>
                  <a:off x="4511864" y="3202923"/>
                  <a:ext cx="6422" cy="19266"/>
                </a:xfrm>
                <a:custGeom>
                  <a:avLst/>
                  <a:gdLst>
                    <a:gd name="connsiteX0" fmla="*/ 6422 w 6422"/>
                    <a:gd name="connsiteY0" fmla="*/ 19267 h 19266"/>
                    <a:gd name="connsiteX1" fmla="*/ 0 w 6422"/>
                    <a:gd name="connsiteY1" fmla="*/ 18683 h 19266"/>
                    <a:gd name="connsiteX2" fmla="*/ 0 w 6422"/>
                    <a:gd name="connsiteY2" fmla="*/ 0 h 19266"/>
                    <a:gd name="connsiteX3" fmla="*/ 6422 w 6422"/>
                    <a:gd name="connsiteY3" fmla="*/ 0 h 19266"/>
                  </a:gdLst>
                  <a:ahLst/>
                  <a:cxnLst>
                    <a:cxn ang="0">
                      <a:pos x="connsiteX0" y="connsiteY0"/>
                    </a:cxn>
                    <a:cxn ang="0">
                      <a:pos x="connsiteX1" y="connsiteY1"/>
                    </a:cxn>
                    <a:cxn ang="0">
                      <a:pos x="connsiteX2" y="connsiteY2"/>
                    </a:cxn>
                    <a:cxn ang="0">
                      <a:pos x="connsiteX3" y="connsiteY3"/>
                    </a:cxn>
                  </a:cxnLst>
                  <a:rect l="l" t="t" r="r" b="b"/>
                  <a:pathLst>
                    <a:path w="6422" h="19266">
                      <a:moveTo>
                        <a:pt x="6422" y="19267"/>
                      </a:moveTo>
                      <a:lnTo>
                        <a:pt x="0" y="18683"/>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365" name="Graphic 2">
                  <a:extLst>
                    <a:ext uri="{FF2B5EF4-FFF2-40B4-BE49-F238E27FC236}">
                      <a16:creationId xmlns:a16="http://schemas.microsoft.com/office/drawing/2014/main" id="{8A64CED5-C4EE-4C8E-BD86-E492161B4871}"/>
                    </a:ext>
                  </a:extLst>
                </p:cNvPr>
                <p:cNvSpPr/>
                <p:nvPr/>
              </p:nvSpPr>
              <p:spPr>
                <a:xfrm>
                  <a:off x="4523541" y="3180153"/>
                  <a:ext cx="6422" cy="42036"/>
                </a:xfrm>
                <a:custGeom>
                  <a:avLst/>
                  <a:gdLst>
                    <a:gd name="connsiteX0" fmla="*/ 6422 w 6422"/>
                    <a:gd name="connsiteY0" fmla="*/ 42036 h 42036"/>
                    <a:gd name="connsiteX1" fmla="*/ 0 w 6422"/>
                    <a:gd name="connsiteY1" fmla="*/ 42036 h 42036"/>
                    <a:gd name="connsiteX2" fmla="*/ 0 w 6422"/>
                    <a:gd name="connsiteY2" fmla="*/ 0 h 42036"/>
                    <a:gd name="connsiteX3" fmla="*/ 6422 w 6422"/>
                    <a:gd name="connsiteY3" fmla="*/ 0 h 42036"/>
                  </a:gdLst>
                  <a:ahLst/>
                  <a:cxnLst>
                    <a:cxn ang="0">
                      <a:pos x="connsiteX0" y="connsiteY0"/>
                    </a:cxn>
                    <a:cxn ang="0">
                      <a:pos x="connsiteX1" y="connsiteY1"/>
                    </a:cxn>
                    <a:cxn ang="0">
                      <a:pos x="connsiteX2" y="connsiteY2"/>
                    </a:cxn>
                    <a:cxn ang="0">
                      <a:pos x="connsiteX3" y="connsiteY3"/>
                    </a:cxn>
                  </a:cxnLst>
                  <a:rect l="l" t="t" r="r" b="b"/>
                  <a:pathLst>
                    <a:path w="6422" h="42036">
                      <a:moveTo>
                        <a:pt x="6422" y="42036"/>
                      </a:moveTo>
                      <a:lnTo>
                        <a:pt x="0" y="42036"/>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366" name="Graphic 2">
                  <a:extLst>
                    <a:ext uri="{FF2B5EF4-FFF2-40B4-BE49-F238E27FC236}">
                      <a16:creationId xmlns:a16="http://schemas.microsoft.com/office/drawing/2014/main" id="{15170D7D-F9B4-4A8B-A039-9D0D74E50796}"/>
                    </a:ext>
                  </a:extLst>
                </p:cNvPr>
                <p:cNvSpPr/>
                <p:nvPr/>
              </p:nvSpPr>
              <p:spPr>
                <a:xfrm>
                  <a:off x="4535218" y="3186575"/>
                  <a:ext cx="6422" cy="35614"/>
                </a:xfrm>
                <a:custGeom>
                  <a:avLst/>
                  <a:gdLst>
                    <a:gd name="connsiteX0" fmla="*/ 6422 w 6422"/>
                    <a:gd name="connsiteY0" fmla="*/ 35614 h 35614"/>
                    <a:gd name="connsiteX1" fmla="*/ 0 w 6422"/>
                    <a:gd name="connsiteY1" fmla="*/ 35614 h 35614"/>
                    <a:gd name="connsiteX2" fmla="*/ 0 w 6422"/>
                    <a:gd name="connsiteY2" fmla="*/ 0 h 35614"/>
                    <a:gd name="connsiteX3" fmla="*/ 6422 w 6422"/>
                    <a:gd name="connsiteY3" fmla="*/ 0 h 35614"/>
                  </a:gdLst>
                  <a:ahLst/>
                  <a:cxnLst>
                    <a:cxn ang="0">
                      <a:pos x="connsiteX0" y="connsiteY0"/>
                    </a:cxn>
                    <a:cxn ang="0">
                      <a:pos x="connsiteX1" y="connsiteY1"/>
                    </a:cxn>
                    <a:cxn ang="0">
                      <a:pos x="connsiteX2" y="connsiteY2"/>
                    </a:cxn>
                    <a:cxn ang="0">
                      <a:pos x="connsiteX3" y="connsiteY3"/>
                    </a:cxn>
                  </a:cxnLst>
                  <a:rect l="l" t="t" r="r" b="b"/>
                  <a:pathLst>
                    <a:path w="6422" h="35614">
                      <a:moveTo>
                        <a:pt x="6422" y="35614"/>
                      </a:moveTo>
                      <a:lnTo>
                        <a:pt x="0" y="35614"/>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367" name="Graphic 2">
                  <a:extLst>
                    <a:ext uri="{FF2B5EF4-FFF2-40B4-BE49-F238E27FC236}">
                      <a16:creationId xmlns:a16="http://schemas.microsoft.com/office/drawing/2014/main" id="{A8E3FC42-3206-4780-84B2-078048773827}"/>
                    </a:ext>
                  </a:extLst>
                </p:cNvPr>
                <p:cNvSpPr/>
                <p:nvPr/>
              </p:nvSpPr>
              <p:spPr>
                <a:xfrm>
                  <a:off x="4546895" y="3212848"/>
                  <a:ext cx="6422" cy="9925"/>
                </a:xfrm>
                <a:custGeom>
                  <a:avLst/>
                  <a:gdLst>
                    <a:gd name="connsiteX0" fmla="*/ 6422 w 6422"/>
                    <a:gd name="connsiteY0" fmla="*/ 9925 h 9925"/>
                    <a:gd name="connsiteX1" fmla="*/ 0 w 6422"/>
                    <a:gd name="connsiteY1" fmla="*/ 9925 h 9925"/>
                    <a:gd name="connsiteX2" fmla="*/ 0 w 6422"/>
                    <a:gd name="connsiteY2" fmla="*/ 0 h 9925"/>
                    <a:gd name="connsiteX3" fmla="*/ 6422 w 6422"/>
                    <a:gd name="connsiteY3" fmla="*/ 0 h 9925"/>
                  </a:gdLst>
                  <a:ahLst/>
                  <a:cxnLst>
                    <a:cxn ang="0">
                      <a:pos x="connsiteX0" y="connsiteY0"/>
                    </a:cxn>
                    <a:cxn ang="0">
                      <a:pos x="connsiteX1" y="connsiteY1"/>
                    </a:cxn>
                    <a:cxn ang="0">
                      <a:pos x="connsiteX2" y="connsiteY2"/>
                    </a:cxn>
                    <a:cxn ang="0">
                      <a:pos x="connsiteX3" y="connsiteY3"/>
                    </a:cxn>
                  </a:cxnLst>
                  <a:rect l="l" t="t" r="r" b="b"/>
                  <a:pathLst>
                    <a:path w="6422" h="9925">
                      <a:moveTo>
                        <a:pt x="6422" y="9925"/>
                      </a:moveTo>
                      <a:lnTo>
                        <a:pt x="0" y="9925"/>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368" name="Graphic 2">
                  <a:extLst>
                    <a:ext uri="{FF2B5EF4-FFF2-40B4-BE49-F238E27FC236}">
                      <a16:creationId xmlns:a16="http://schemas.microsoft.com/office/drawing/2014/main" id="{D414F4F7-0D08-4DA7-AD6F-520587AABEC4}"/>
                    </a:ext>
                  </a:extLst>
                </p:cNvPr>
                <p:cNvSpPr/>
                <p:nvPr/>
              </p:nvSpPr>
              <p:spPr>
                <a:xfrm>
                  <a:off x="4558571" y="3200587"/>
                  <a:ext cx="6422" cy="22185"/>
                </a:xfrm>
                <a:custGeom>
                  <a:avLst/>
                  <a:gdLst>
                    <a:gd name="connsiteX0" fmla="*/ 6422 w 6422"/>
                    <a:gd name="connsiteY0" fmla="*/ 22186 h 22185"/>
                    <a:gd name="connsiteX1" fmla="*/ 0 w 6422"/>
                    <a:gd name="connsiteY1" fmla="*/ 22186 h 22185"/>
                    <a:gd name="connsiteX2" fmla="*/ 0 w 6422"/>
                    <a:gd name="connsiteY2" fmla="*/ 0 h 22185"/>
                    <a:gd name="connsiteX3" fmla="*/ 6422 w 6422"/>
                    <a:gd name="connsiteY3" fmla="*/ 0 h 22185"/>
                  </a:gdLst>
                  <a:ahLst/>
                  <a:cxnLst>
                    <a:cxn ang="0">
                      <a:pos x="connsiteX0" y="connsiteY0"/>
                    </a:cxn>
                    <a:cxn ang="0">
                      <a:pos x="connsiteX1" y="connsiteY1"/>
                    </a:cxn>
                    <a:cxn ang="0">
                      <a:pos x="connsiteX2" y="connsiteY2"/>
                    </a:cxn>
                    <a:cxn ang="0">
                      <a:pos x="connsiteX3" y="connsiteY3"/>
                    </a:cxn>
                  </a:cxnLst>
                  <a:rect l="l" t="t" r="r" b="b"/>
                  <a:pathLst>
                    <a:path w="6422" h="22185">
                      <a:moveTo>
                        <a:pt x="6422" y="22186"/>
                      </a:moveTo>
                      <a:lnTo>
                        <a:pt x="0" y="22186"/>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369" name="Graphic 2">
                  <a:extLst>
                    <a:ext uri="{FF2B5EF4-FFF2-40B4-BE49-F238E27FC236}">
                      <a16:creationId xmlns:a16="http://schemas.microsoft.com/office/drawing/2014/main" id="{E940E4A1-437E-4570-8CAD-1F122AE3E389}"/>
                    </a:ext>
                  </a:extLst>
                </p:cNvPr>
                <p:cNvSpPr/>
                <p:nvPr/>
              </p:nvSpPr>
              <p:spPr>
                <a:xfrm>
                  <a:off x="4570248" y="3190662"/>
                  <a:ext cx="6422" cy="32111"/>
                </a:xfrm>
                <a:custGeom>
                  <a:avLst/>
                  <a:gdLst>
                    <a:gd name="connsiteX0" fmla="*/ 6422 w 6422"/>
                    <a:gd name="connsiteY0" fmla="*/ 32111 h 32111"/>
                    <a:gd name="connsiteX1" fmla="*/ 0 w 6422"/>
                    <a:gd name="connsiteY1" fmla="*/ 32111 h 32111"/>
                    <a:gd name="connsiteX2" fmla="*/ 0 w 6422"/>
                    <a:gd name="connsiteY2" fmla="*/ 0 h 32111"/>
                    <a:gd name="connsiteX3" fmla="*/ 6422 w 6422"/>
                    <a:gd name="connsiteY3" fmla="*/ 0 h 32111"/>
                  </a:gdLst>
                  <a:ahLst/>
                  <a:cxnLst>
                    <a:cxn ang="0">
                      <a:pos x="connsiteX0" y="connsiteY0"/>
                    </a:cxn>
                    <a:cxn ang="0">
                      <a:pos x="connsiteX1" y="connsiteY1"/>
                    </a:cxn>
                    <a:cxn ang="0">
                      <a:pos x="connsiteX2" y="connsiteY2"/>
                    </a:cxn>
                    <a:cxn ang="0">
                      <a:pos x="connsiteX3" y="connsiteY3"/>
                    </a:cxn>
                  </a:cxnLst>
                  <a:rect l="l" t="t" r="r" b="b"/>
                  <a:pathLst>
                    <a:path w="6422" h="32111">
                      <a:moveTo>
                        <a:pt x="6422" y="32111"/>
                      </a:moveTo>
                      <a:lnTo>
                        <a:pt x="0" y="32111"/>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370" name="Graphic 2">
                  <a:extLst>
                    <a:ext uri="{FF2B5EF4-FFF2-40B4-BE49-F238E27FC236}">
                      <a16:creationId xmlns:a16="http://schemas.microsoft.com/office/drawing/2014/main" id="{F6AB4AE3-8DEA-4EB4-9355-3352CAB97792}"/>
                    </a:ext>
                  </a:extLst>
                </p:cNvPr>
                <p:cNvSpPr/>
                <p:nvPr/>
              </p:nvSpPr>
              <p:spPr>
                <a:xfrm>
                  <a:off x="4581341" y="3200004"/>
                  <a:ext cx="7006" cy="23353"/>
                </a:xfrm>
                <a:custGeom>
                  <a:avLst/>
                  <a:gdLst>
                    <a:gd name="connsiteX0" fmla="*/ 7006 w 7006"/>
                    <a:gd name="connsiteY0" fmla="*/ 23353 h 23353"/>
                    <a:gd name="connsiteX1" fmla="*/ 0 w 7006"/>
                    <a:gd name="connsiteY1" fmla="*/ 23353 h 23353"/>
                    <a:gd name="connsiteX2" fmla="*/ 0 w 7006"/>
                    <a:gd name="connsiteY2" fmla="*/ 0 h 23353"/>
                    <a:gd name="connsiteX3" fmla="*/ 7006 w 7006"/>
                    <a:gd name="connsiteY3" fmla="*/ 0 h 23353"/>
                  </a:gdLst>
                  <a:ahLst/>
                  <a:cxnLst>
                    <a:cxn ang="0">
                      <a:pos x="connsiteX0" y="connsiteY0"/>
                    </a:cxn>
                    <a:cxn ang="0">
                      <a:pos x="connsiteX1" y="connsiteY1"/>
                    </a:cxn>
                    <a:cxn ang="0">
                      <a:pos x="connsiteX2" y="connsiteY2"/>
                    </a:cxn>
                    <a:cxn ang="0">
                      <a:pos x="connsiteX3" y="connsiteY3"/>
                    </a:cxn>
                  </a:cxnLst>
                  <a:rect l="l" t="t" r="r" b="b"/>
                  <a:pathLst>
                    <a:path w="7006" h="23353">
                      <a:moveTo>
                        <a:pt x="7006" y="23353"/>
                      </a:moveTo>
                      <a:lnTo>
                        <a:pt x="0" y="23353"/>
                      </a:lnTo>
                      <a:lnTo>
                        <a:pt x="0" y="0"/>
                      </a:lnTo>
                      <a:lnTo>
                        <a:pt x="7006" y="0"/>
                      </a:lnTo>
                      <a:close/>
                    </a:path>
                  </a:pathLst>
                </a:custGeom>
                <a:solidFill>
                  <a:srgbClr val="FF9085"/>
                </a:solidFill>
                <a:ln w="5837" cap="flat">
                  <a:noFill/>
                  <a:prstDash val="solid"/>
                  <a:miter/>
                </a:ln>
              </p:spPr>
              <p:txBody>
                <a:bodyPr rtlCol="0" anchor="ctr"/>
                <a:lstStyle/>
                <a:p>
                  <a:endParaRPr lang="en-US"/>
                </a:p>
              </p:txBody>
            </p:sp>
            <p:sp>
              <p:nvSpPr>
                <p:cNvPr id="371" name="Graphic 2">
                  <a:extLst>
                    <a:ext uri="{FF2B5EF4-FFF2-40B4-BE49-F238E27FC236}">
                      <a16:creationId xmlns:a16="http://schemas.microsoft.com/office/drawing/2014/main" id="{C0AFD4BA-0BBB-47DA-AC91-C433451C57D3}"/>
                    </a:ext>
                  </a:extLst>
                </p:cNvPr>
                <p:cNvSpPr/>
                <p:nvPr/>
              </p:nvSpPr>
              <p:spPr>
                <a:xfrm>
                  <a:off x="4593018" y="3187159"/>
                  <a:ext cx="6422" cy="36197"/>
                </a:xfrm>
                <a:custGeom>
                  <a:avLst/>
                  <a:gdLst>
                    <a:gd name="connsiteX0" fmla="*/ 6422 w 6422"/>
                    <a:gd name="connsiteY0" fmla="*/ 36198 h 36197"/>
                    <a:gd name="connsiteX1" fmla="*/ 0 w 6422"/>
                    <a:gd name="connsiteY1" fmla="*/ 36198 h 36197"/>
                    <a:gd name="connsiteX2" fmla="*/ 0 w 6422"/>
                    <a:gd name="connsiteY2" fmla="*/ 0 h 36197"/>
                    <a:gd name="connsiteX3" fmla="*/ 6422 w 6422"/>
                    <a:gd name="connsiteY3" fmla="*/ 0 h 36197"/>
                  </a:gdLst>
                  <a:ahLst/>
                  <a:cxnLst>
                    <a:cxn ang="0">
                      <a:pos x="connsiteX0" y="connsiteY0"/>
                    </a:cxn>
                    <a:cxn ang="0">
                      <a:pos x="connsiteX1" y="connsiteY1"/>
                    </a:cxn>
                    <a:cxn ang="0">
                      <a:pos x="connsiteX2" y="connsiteY2"/>
                    </a:cxn>
                    <a:cxn ang="0">
                      <a:pos x="connsiteX3" y="connsiteY3"/>
                    </a:cxn>
                  </a:cxnLst>
                  <a:rect l="l" t="t" r="r" b="b"/>
                  <a:pathLst>
                    <a:path w="6422" h="36197">
                      <a:moveTo>
                        <a:pt x="6422" y="36198"/>
                      </a:moveTo>
                      <a:lnTo>
                        <a:pt x="0" y="36198"/>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372" name="Graphic 2">
                  <a:extLst>
                    <a:ext uri="{FF2B5EF4-FFF2-40B4-BE49-F238E27FC236}">
                      <a16:creationId xmlns:a16="http://schemas.microsoft.com/office/drawing/2014/main" id="{D0841124-5422-4FDD-A184-3B741A2D7687}"/>
                    </a:ext>
                  </a:extLst>
                </p:cNvPr>
                <p:cNvSpPr/>
                <p:nvPr/>
              </p:nvSpPr>
              <p:spPr>
                <a:xfrm>
                  <a:off x="4604694" y="3183072"/>
                  <a:ext cx="6422" cy="40868"/>
                </a:xfrm>
                <a:custGeom>
                  <a:avLst/>
                  <a:gdLst>
                    <a:gd name="connsiteX0" fmla="*/ 6422 w 6422"/>
                    <a:gd name="connsiteY0" fmla="*/ 40869 h 40868"/>
                    <a:gd name="connsiteX1" fmla="*/ 0 w 6422"/>
                    <a:gd name="connsiteY1" fmla="*/ 40285 h 40868"/>
                    <a:gd name="connsiteX2" fmla="*/ 0 w 6422"/>
                    <a:gd name="connsiteY2" fmla="*/ 0 h 40868"/>
                    <a:gd name="connsiteX3" fmla="*/ 6422 w 6422"/>
                    <a:gd name="connsiteY3" fmla="*/ 584 h 40868"/>
                  </a:gdLst>
                  <a:ahLst/>
                  <a:cxnLst>
                    <a:cxn ang="0">
                      <a:pos x="connsiteX0" y="connsiteY0"/>
                    </a:cxn>
                    <a:cxn ang="0">
                      <a:pos x="connsiteX1" y="connsiteY1"/>
                    </a:cxn>
                    <a:cxn ang="0">
                      <a:pos x="connsiteX2" y="connsiteY2"/>
                    </a:cxn>
                    <a:cxn ang="0">
                      <a:pos x="connsiteX3" y="connsiteY3"/>
                    </a:cxn>
                  </a:cxnLst>
                  <a:rect l="l" t="t" r="r" b="b"/>
                  <a:pathLst>
                    <a:path w="6422" h="40868">
                      <a:moveTo>
                        <a:pt x="6422" y="40869"/>
                      </a:moveTo>
                      <a:lnTo>
                        <a:pt x="0" y="40285"/>
                      </a:lnTo>
                      <a:lnTo>
                        <a:pt x="0" y="0"/>
                      </a:lnTo>
                      <a:lnTo>
                        <a:pt x="6422" y="584"/>
                      </a:lnTo>
                      <a:close/>
                    </a:path>
                  </a:pathLst>
                </a:custGeom>
                <a:solidFill>
                  <a:srgbClr val="FF9085"/>
                </a:solidFill>
                <a:ln w="5837" cap="flat">
                  <a:noFill/>
                  <a:prstDash val="solid"/>
                  <a:miter/>
                </a:ln>
              </p:spPr>
              <p:txBody>
                <a:bodyPr rtlCol="0" anchor="ctr"/>
                <a:lstStyle/>
                <a:p>
                  <a:endParaRPr lang="en-US"/>
                </a:p>
              </p:txBody>
            </p:sp>
          </p:grpSp>
        </p:grpSp>
        <p:grpSp>
          <p:nvGrpSpPr>
            <p:cNvPr id="373" name="Graphic 2">
              <a:extLst>
                <a:ext uri="{FF2B5EF4-FFF2-40B4-BE49-F238E27FC236}">
                  <a16:creationId xmlns:a16="http://schemas.microsoft.com/office/drawing/2014/main" id="{6ACDA22A-B1E0-4ADB-B571-C313C6DAC61B}"/>
                </a:ext>
              </a:extLst>
            </p:cNvPr>
            <p:cNvGrpSpPr/>
            <p:nvPr/>
          </p:nvGrpSpPr>
          <p:grpSpPr>
            <a:xfrm>
              <a:off x="4305770" y="3242624"/>
              <a:ext cx="336873" cy="84656"/>
              <a:chOff x="4305770" y="3242624"/>
              <a:chExt cx="336873" cy="84656"/>
            </a:xfrm>
          </p:grpSpPr>
          <p:sp>
            <p:nvSpPr>
              <p:cNvPr id="374" name="Graphic 2">
                <a:extLst>
                  <a:ext uri="{FF2B5EF4-FFF2-40B4-BE49-F238E27FC236}">
                    <a16:creationId xmlns:a16="http://schemas.microsoft.com/office/drawing/2014/main" id="{34871E63-054F-4DCA-80BE-392847A23440}"/>
                  </a:ext>
                </a:extLst>
              </p:cNvPr>
              <p:cNvSpPr/>
              <p:nvPr/>
            </p:nvSpPr>
            <p:spPr>
              <a:xfrm>
                <a:off x="4305770" y="3242624"/>
                <a:ext cx="336873" cy="84656"/>
              </a:xfrm>
              <a:custGeom>
                <a:avLst/>
                <a:gdLst>
                  <a:gd name="connsiteX0" fmla="*/ 0 w 336873"/>
                  <a:gd name="connsiteY0" fmla="*/ 68309 h 84656"/>
                  <a:gd name="connsiteX1" fmla="*/ 0 w 336873"/>
                  <a:gd name="connsiteY1" fmla="*/ 14596 h 84656"/>
                  <a:gd name="connsiteX2" fmla="*/ 16931 w 336873"/>
                  <a:gd name="connsiteY2" fmla="*/ 0 h 84656"/>
                  <a:gd name="connsiteX3" fmla="*/ 321111 w 336873"/>
                  <a:gd name="connsiteY3" fmla="*/ 4671 h 84656"/>
                  <a:gd name="connsiteX4" fmla="*/ 336874 w 336873"/>
                  <a:gd name="connsiteY4" fmla="*/ 19267 h 84656"/>
                  <a:gd name="connsiteX5" fmla="*/ 336874 w 336873"/>
                  <a:gd name="connsiteY5" fmla="*/ 70644 h 84656"/>
                  <a:gd name="connsiteX6" fmla="*/ 321111 w 336873"/>
                  <a:gd name="connsiteY6" fmla="*/ 84656 h 84656"/>
                  <a:gd name="connsiteX7" fmla="*/ 16931 w 336873"/>
                  <a:gd name="connsiteY7" fmla="*/ 82905 h 84656"/>
                  <a:gd name="connsiteX8" fmla="*/ 0 w 336873"/>
                  <a:gd name="connsiteY8" fmla="*/ 68309 h 84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873" h="84656">
                    <a:moveTo>
                      <a:pt x="0" y="68309"/>
                    </a:moveTo>
                    <a:lnTo>
                      <a:pt x="0" y="14596"/>
                    </a:lnTo>
                    <a:cubicBezTo>
                      <a:pt x="0" y="6422"/>
                      <a:pt x="7590" y="0"/>
                      <a:pt x="16931" y="0"/>
                    </a:cubicBezTo>
                    <a:lnTo>
                      <a:pt x="321111" y="4671"/>
                    </a:lnTo>
                    <a:cubicBezTo>
                      <a:pt x="329868" y="4671"/>
                      <a:pt x="336874" y="11093"/>
                      <a:pt x="336874" y="19267"/>
                    </a:cubicBezTo>
                    <a:lnTo>
                      <a:pt x="336874" y="70644"/>
                    </a:lnTo>
                    <a:cubicBezTo>
                      <a:pt x="336874" y="78234"/>
                      <a:pt x="329868" y="84656"/>
                      <a:pt x="321111" y="84656"/>
                    </a:cubicBezTo>
                    <a:lnTo>
                      <a:pt x="16931" y="82905"/>
                    </a:lnTo>
                    <a:cubicBezTo>
                      <a:pt x="7590" y="83489"/>
                      <a:pt x="0" y="76483"/>
                      <a:pt x="0" y="68309"/>
                    </a:cubicBezTo>
                    <a:close/>
                  </a:path>
                </a:pathLst>
              </a:custGeom>
              <a:solidFill>
                <a:srgbClr val="AA80F9">
                  <a:alpha val="74000"/>
                </a:srgbClr>
              </a:solidFill>
              <a:ln w="5837" cap="flat">
                <a:noFill/>
                <a:prstDash val="solid"/>
                <a:miter/>
              </a:ln>
            </p:spPr>
            <p:txBody>
              <a:bodyPr rtlCol="0" anchor="ctr"/>
              <a:lstStyle/>
              <a:p>
                <a:endParaRPr lang="en-US"/>
              </a:p>
            </p:txBody>
          </p:sp>
          <p:sp>
            <p:nvSpPr>
              <p:cNvPr id="375" name="Graphic 2">
                <a:extLst>
                  <a:ext uri="{FF2B5EF4-FFF2-40B4-BE49-F238E27FC236}">
                    <a16:creationId xmlns:a16="http://schemas.microsoft.com/office/drawing/2014/main" id="{44861040-A084-4551-9D3B-F880C2EB7811}"/>
                  </a:ext>
                </a:extLst>
              </p:cNvPr>
              <p:cNvSpPr/>
              <p:nvPr/>
            </p:nvSpPr>
            <p:spPr>
              <a:xfrm>
                <a:off x="4322117" y="3256052"/>
                <a:ext cx="15179" cy="14012"/>
              </a:xfrm>
              <a:custGeom>
                <a:avLst/>
                <a:gdLst>
                  <a:gd name="connsiteX0" fmla="*/ 15180 w 15179"/>
                  <a:gd name="connsiteY0" fmla="*/ 7006 h 14012"/>
                  <a:gd name="connsiteX1" fmla="*/ 7590 w 15179"/>
                  <a:gd name="connsiteY1" fmla="*/ 14012 h 14012"/>
                  <a:gd name="connsiteX2" fmla="*/ 0 w 15179"/>
                  <a:gd name="connsiteY2" fmla="*/ 7006 h 14012"/>
                  <a:gd name="connsiteX3" fmla="*/ 7590 w 15179"/>
                  <a:gd name="connsiteY3" fmla="*/ 0 h 14012"/>
                  <a:gd name="connsiteX4" fmla="*/ 15180 w 15179"/>
                  <a:gd name="connsiteY4" fmla="*/ 7006 h 1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79" h="14012">
                    <a:moveTo>
                      <a:pt x="15180" y="7006"/>
                    </a:moveTo>
                    <a:cubicBezTo>
                      <a:pt x="15180" y="10509"/>
                      <a:pt x="11677" y="14012"/>
                      <a:pt x="7590" y="14012"/>
                    </a:cubicBezTo>
                    <a:cubicBezTo>
                      <a:pt x="3503" y="14012"/>
                      <a:pt x="0" y="11093"/>
                      <a:pt x="0" y="7006"/>
                    </a:cubicBezTo>
                    <a:cubicBezTo>
                      <a:pt x="0" y="3503"/>
                      <a:pt x="3503" y="0"/>
                      <a:pt x="7590" y="0"/>
                    </a:cubicBezTo>
                    <a:cubicBezTo>
                      <a:pt x="11677" y="0"/>
                      <a:pt x="15180" y="2919"/>
                      <a:pt x="15180" y="7006"/>
                    </a:cubicBezTo>
                    <a:close/>
                  </a:path>
                </a:pathLst>
              </a:custGeom>
              <a:solidFill>
                <a:srgbClr val="FFFFFF">
                  <a:alpha val="40000"/>
                </a:srgbClr>
              </a:solidFill>
              <a:ln w="5837" cap="flat">
                <a:noFill/>
                <a:prstDash val="solid"/>
                <a:miter/>
              </a:ln>
            </p:spPr>
            <p:txBody>
              <a:bodyPr rtlCol="0" anchor="ctr"/>
              <a:lstStyle/>
              <a:p>
                <a:endParaRPr lang="en-US"/>
              </a:p>
            </p:txBody>
          </p:sp>
          <p:sp>
            <p:nvSpPr>
              <p:cNvPr id="376" name="Graphic 2">
                <a:extLst>
                  <a:ext uri="{FF2B5EF4-FFF2-40B4-BE49-F238E27FC236}">
                    <a16:creationId xmlns:a16="http://schemas.microsoft.com/office/drawing/2014/main" id="{0ECEAC5C-5B76-44E2-988B-651E7FE49909}"/>
                  </a:ext>
                </a:extLst>
              </p:cNvPr>
              <p:cNvSpPr/>
              <p:nvPr/>
            </p:nvSpPr>
            <p:spPr>
              <a:xfrm>
                <a:off x="4346638" y="3256052"/>
                <a:ext cx="15179" cy="14012"/>
              </a:xfrm>
              <a:custGeom>
                <a:avLst/>
                <a:gdLst>
                  <a:gd name="connsiteX0" fmla="*/ 15180 w 15179"/>
                  <a:gd name="connsiteY0" fmla="*/ 7006 h 14012"/>
                  <a:gd name="connsiteX1" fmla="*/ 7590 w 15179"/>
                  <a:gd name="connsiteY1" fmla="*/ 14012 h 14012"/>
                  <a:gd name="connsiteX2" fmla="*/ 0 w 15179"/>
                  <a:gd name="connsiteY2" fmla="*/ 7006 h 14012"/>
                  <a:gd name="connsiteX3" fmla="*/ 7590 w 15179"/>
                  <a:gd name="connsiteY3" fmla="*/ 0 h 14012"/>
                  <a:gd name="connsiteX4" fmla="*/ 15180 w 15179"/>
                  <a:gd name="connsiteY4" fmla="*/ 7006 h 1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79" h="14012">
                    <a:moveTo>
                      <a:pt x="15180" y="7006"/>
                    </a:moveTo>
                    <a:cubicBezTo>
                      <a:pt x="15180" y="10509"/>
                      <a:pt x="11677" y="14012"/>
                      <a:pt x="7590" y="14012"/>
                    </a:cubicBezTo>
                    <a:cubicBezTo>
                      <a:pt x="3503" y="14012"/>
                      <a:pt x="0" y="11093"/>
                      <a:pt x="0" y="7006"/>
                    </a:cubicBezTo>
                    <a:cubicBezTo>
                      <a:pt x="0" y="2919"/>
                      <a:pt x="3503" y="0"/>
                      <a:pt x="7590" y="0"/>
                    </a:cubicBezTo>
                    <a:cubicBezTo>
                      <a:pt x="11677" y="0"/>
                      <a:pt x="15180" y="3503"/>
                      <a:pt x="15180" y="7006"/>
                    </a:cubicBezTo>
                    <a:close/>
                  </a:path>
                </a:pathLst>
              </a:custGeom>
              <a:solidFill>
                <a:srgbClr val="FFFFFF">
                  <a:alpha val="40000"/>
                </a:srgbClr>
              </a:solidFill>
              <a:ln w="5837" cap="flat">
                <a:noFill/>
                <a:prstDash val="solid"/>
                <a:miter/>
              </a:ln>
            </p:spPr>
            <p:txBody>
              <a:bodyPr rtlCol="0" anchor="ctr"/>
              <a:lstStyle/>
              <a:p>
                <a:endParaRPr lang="en-US"/>
              </a:p>
            </p:txBody>
          </p:sp>
          <p:sp>
            <p:nvSpPr>
              <p:cNvPr id="377" name="Graphic 2">
                <a:extLst>
                  <a:ext uri="{FF2B5EF4-FFF2-40B4-BE49-F238E27FC236}">
                    <a16:creationId xmlns:a16="http://schemas.microsoft.com/office/drawing/2014/main" id="{D7B2527F-ED16-490D-9BBC-511D89E34B58}"/>
                  </a:ext>
                </a:extLst>
              </p:cNvPr>
              <p:cNvSpPr/>
              <p:nvPr/>
            </p:nvSpPr>
            <p:spPr>
              <a:xfrm>
                <a:off x="4371743" y="3256572"/>
                <a:ext cx="15179" cy="13556"/>
              </a:xfrm>
              <a:custGeom>
                <a:avLst/>
                <a:gdLst>
                  <a:gd name="connsiteX0" fmla="*/ 15180 w 15179"/>
                  <a:gd name="connsiteY0" fmla="*/ 7070 h 13556"/>
                  <a:gd name="connsiteX1" fmla="*/ 7590 w 15179"/>
                  <a:gd name="connsiteY1" fmla="*/ 13493 h 13556"/>
                  <a:gd name="connsiteX2" fmla="*/ 0 w 15179"/>
                  <a:gd name="connsiteY2" fmla="*/ 6486 h 13556"/>
                  <a:gd name="connsiteX3" fmla="*/ 7590 w 15179"/>
                  <a:gd name="connsiteY3" fmla="*/ 64 h 13556"/>
                  <a:gd name="connsiteX4" fmla="*/ 15180 w 15179"/>
                  <a:gd name="connsiteY4" fmla="*/ 7070 h 13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79" h="13556">
                    <a:moveTo>
                      <a:pt x="15180" y="7070"/>
                    </a:moveTo>
                    <a:cubicBezTo>
                      <a:pt x="15180" y="10573"/>
                      <a:pt x="11677" y="14076"/>
                      <a:pt x="7590" y="13493"/>
                    </a:cubicBezTo>
                    <a:cubicBezTo>
                      <a:pt x="3503" y="13493"/>
                      <a:pt x="0" y="10573"/>
                      <a:pt x="0" y="6486"/>
                    </a:cubicBezTo>
                    <a:cubicBezTo>
                      <a:pt x="0" y="2983"/>
                      <a:pt x="3503" y="-520"/>
                      <a:pt x="7590" y="64"/>
                    </a:cubicBezTo>
                    <a:cubicBezTo>
                      <a:pt x="11677" y="64"/>
                      <a:pt x="15180" y="2983"/>
                      <a:pt x="15180" y="7070"/>
                    </a:cubicBezTo>
                    <a:close/>
                  </a:path>
                </a:pathLst>
              </a:custGeom>
              <a:solidFill>
                <a:srgbClr val="FFFFFF">
                  <a:alpha val="40000"/>
                </a:srgbClr>
              </a:solidFill>
              <a:ln w="5837" cap="flat">
                <a:noFill/>
                <a:prstDash val="solid"/>
                <a:miter/>
              </a:ln>
            </p:spPr>
            <p:txBody>
              <a:bodyPr rtlCol="0" anchor="ctr"/>
              <a:lstStyle/>
              <a:p>
                <a:endParaRPr lang="en-US"/>
              </a:p>
            </p:txBody>
          </p:sp>
          <p:sp>
            <p:nvSpPr>
              <p:cNvPr id="378" name="Graphic 2">
                <a:extLst>
                  <a:ext uri="{FF2B5EF4-FFF2-40B4-BE49-F238E27FC236}">
                    <a16:creationId xmlns:a16="http://schemas.microsoft.com/office/drawing/2014/main" id="{223FACF2-6CCF-4FFA-A2EF-835E466BA03C}"/>
                  </a:ext>
                </a:extLst>
              </p:cNvPr>
              <p:cNvSpPr/>
              <p:nvPr/>
            </p:nvSpPr>
            <p:spPr>
              <a:xfrm>
                <a:off x="4402103" y="3257220"/>
                <a:ext cx="223025" cy="57799"/>
              </a:xfrm>
              <a:custGeom>
                <a:avLst/>
                <a:gdLst>
                  <a:gd name="connsiteX0" fmla="*/ 223026 w 223025"/>
                  <a:gd name="connsiteY0" fmla="*/ 57800 h 57799"/>
                  <a:gd name="connsiteX1" fmla="*/ 0 w 223025"/>
                  <a:gd name="connsiteY1" fmla="*/ 56048 h 57799"/>
                  <a:gd name="connsiteX2" fmla="*/ 0 w 223025"/>
                  <a:gd name="connsiteY2" fmla="*/ 0 h 57799"/>
                  <a:gd name="connsiteX3" fmla="*/ 223026 w 223025"/>
                  <a:gd name="connsiteY3" fmla="*/ 2919 h 57799"/>
                </a:gdLst>
                <a:ahLst/>
                <a:cxnLst>
                  <a:cxn ang="0">
                    <a:pos x="connsiteX0" y="connsiteY0"/>
                  </a:cxn>
                  <a:cxn ang="0">
                    <a:pos x="connsiteX1" y="connsiteY1"/>
                  </a:cxn>
                  <a:cxn ang="0">
                    <a:pos x="connsiteX2" y="connsiteY2"/>
                  </a:cxn>
                  <a:cxn ang="0">
                    <a:pos x="connsiteX3" y="connsiteY3"/>
                  </a:cxn>
                </a:cxnLst>
                <a:rect l="l" t="t" r="r" b="b"/>
                <a:pathLst>
                  <a:path w="223025" h="57799">
                    <a:moveTo>
                      <a:pt x="223026" y="57800"/>
                    </a:moveTo>
                    <a:lnTo>
                      <a:pt x="0" y="56048"/>
                    </a:lnTo>
                    <a:lnTo>
                      <a:pt x="0" y="0"/>
                    </a:lnTo>
                    <a:lnTo>
                      <a:pt x="223026" y="2919"/>
                    </a:lnTo>
                    <a:close/>
                  </a:path>
                </a:pathLst>
              </a:custGeom>
              <a:solidFill>
                <a:srgbClr val="444B8C"/>
              </a:solidFill>
              <a:ln w="5837" cap="flat">
                <a:noFill/>
                <a:prstDash val="solid"/>
                <a:miter/>
              </a:ln>
            </p:spPr>
            <p:txBody>
              <a:bodyPr rtlCol="0" anchor="ctr"/>
              <a:lstStyle/>
              <a:p>
                <a:endParaRPr lang="en-US"/>
              </a:p>
            </p:txBody>
          </p:sp>
          <p:grpSp>
            <p:nvGrpSpPr>
              <p:cNvPr id="379" name="Graphic 2">
                <a:extLst>
                  <a:ext uri="{FF2B5EF4-FFF2-40B4-BE49-F238E27FC236}">
                    <a16:creationId xmlns:a16="http://schemas.microsoft.com/office/drawing/2014/main" id="{BB8FCB07-76BF-4956-A2A1-8EB0B71C6D05}"/>
                  </a:ext>
                </a:extLst>
              </p:cNvPr>
              <p:cNvGrpSpPr/>
              <p:nvPr/>
            </p:nvGrpSpPr>
            <p:grpSpPr>
              <a:xfrm>
                <a:off x="4417283" y="3263642"/>
                <a:ext cx="193834" cy="47290"/>
                <a:chOff x="4417283" y="3263642"/>
                <a:chExt cx="193834" cy="47290"/>
              </a:xfrm>
              <a:solidFill>
                <a:srgbClr val="FFFFFF"/>
              </a:solidFill>
            </p:grpSpPr>
            <p:sp>
              <p:nvSpPr>
                <p:cNvPr id="380" name="Graphic 2">
                  <a:extLst>
                    <a:ext uri="{FF2B5EF4-FFF2-40B4-BE49-F238E27FC236}">
                      <a16:creationId xmlns:a16="http://schemas.microsoft.com/office/drawing/2014/main" id="{C8370A1E-30FA-413A-AB66-F5576E94144B}"/>
                    </a:ext>
                  </a:extLst>
                </p:cNvPr>
                <p:cNvSpPr/>
                <p:nvPr/>
              </p:nvSpPr>
              <p:spPr>
                <a:xfrm>
                  <a:off x="4417283" y="3263642"/>
                  <a:ext cx="6422" cy="45539"/>
                </a:xfrm>
                <a:custGeom>
                  <a:avLst/>
                  <a:gdLst>
                    <a:gd name="connsiteX0" fmla="*/ 6422 w 6422"/>
                    <a:gd name="connsiteY0" fmla="*/ 45539 h 45539"/>
                    <a:gd name="connsiteX1" fmla="*/ 0 w 6422"/>
                    <a:gd name="connsiteY1" fmla="*/ 45539 h 45539"/>
                    <a:gd name="connsiteX2" fmla="*/ 0 w 6422"/>
                    <a:gd name="connsiteY2" fmla="*/ 0 h 45539"/>
                    <a:gd name="connsiteX3" fmla="*/ 6422 w 6422"/>
                    <a:gd name="connsiteY3" fmla="*/ 584 h 45539"/>
                  </a:gdLst>
                  <a:ahLst/>
                  <a:cxnLst>
                    <a:cxn ang="0">
                      <a:pos x="connsiteX0" y="connsiteY0"/>
                    </a:cxn>
                    <a:cxn ang="0">
                      <a:pos x="connsiteX1" y="connsiteY1"/>
                    </a:cxn>
                    <a:cxn ang="0">
                      <a:pos x="connsiteX2" y="connsiteY2"/>
                    </a:cxn>
                    <a:cxn ang="0">
                      <a:pos x="connsiteX3" y="connsiteY3"/>
                    </a:cxn>
                  </a:cxnLst>
                  <a:rect l="l" t="t" r="r" b="b"/>
                  <a:pathLst>
                    <a:path w="6422" h="45539">
                      <a:moveTo>
                        <a:pt x="6422" y="45539"/>
                      </a:moveTo>
                      <a:lnTo>
                        <a:pt x="0" y="45539"/>
                      </a:lnTo>
                      <a:lnTo>
                        <a:pt x="0" y="0"/>
                      </a:lnTo>
                      <a:lnTo>
                        <a:pt x="6422" y="584"/>
                      </a:lnTo>
                      <a:close/>
                    </a:path>
                  </a:pathLst>
                </a:custGeom>
                <a:solidFill>
                  <a:srgbClr val="FFFFFF"/>
                </a:solidFill>
                <a:ln w="5837" cap="flat">
                  <a:noFill/>
                  <a:prstDash val="solid"/>
                  <a:miter/>
                </a:ln>
              </p:spPr>
              <p:txBody>
                <a:bodyPr rtlCol="0" anchor="ctr"/>
                <a:lstStyle/>
                <a:p>
                  <a:endParaRPr lang="en-US"/>
                </a:p>
              </p:txBody>
            </p:sp>
            <p:sp>
              <p:nvSpPr>
                <p:cNvPr id="381" name="Graphic 2">
                  <a:extLst>
                    <a:ext uri="{FF2B5EF4-FFF2-40B4-BE49-F238E27FC236}">
                      <a16:creationId xmlns:a16="http://schemas.microsoft.com/office/drawing/2014/main" id="{52A4DD65-2511-4BC5-8F45-D51B74D7B382}"/>
                    </a:ext>
                  </a:extLst>
                </p:cNvPr>
                <p:cNvSpPr/>
                <p:nvPr/>
              </p:nvSpPr>
              <p:spPr>
                <a:xfrm>
                  <a:off x="4428959" y="3264226"/>
                  <a:ext cx="7006" cy="45539"/>
                </a:xfrm>
                <a:custGeom>
                  <a:avLst/>
                  <a:gdLst>
                    <a:gd name="connsiteX0" fmla="*/ 7006 w 7006"/>
                    <a:gd name="connsiteY0" fmla="*/ 45539 h 45539"/>
                    <a:gd name="connsiteX1" fmla="*/ 0 w 7006"/>
                    <a:gd name="connsiteY1" fmla="*/ 45539 h 45539"/>
                    <a:gd name="connsiteX2" fmla="*/ 0 w 7006"/>
                    <a:gd name="connsiteY2" fmla="*/ 0 h 45539"/>
                    <a:gd name="connsiteX3" fmla="*/ 7006 w 7006"/>
                    <a:gd name="connsiteY3" fmla="*/ 0 h 45539"/>
                  </a:gdLst>
                  <a:ahLst/>
                  <a:cxnLst>
                    <a:cxn ang="0">
                      <a:pos x="connsiteX0" y="connsiteY0"/>
                    </a:cxn>
                    <a:cxn ang="0">
                      <a:pos x="connsiteX1" y="connsiteY1"/>
                    </a:cxn>
                    <a:cxn ang="0">
                      <a:pos x="connsiteX2" y="connsiteY2"/>
                    </a:cxn>
                    <a:cxn ang="0">
                      <a:pos x="connsiteX3" y="connsiteY3"/>
                    </a:cxn>
                  </a:cxnLst>
                  <a:rect l="l" t="t" r="r" b="b"/>
                  <a:pathLst>
                    <a:path w="7006" h="45539">
                      <a:moveTo>
                        <a:pt x="7006" y="45539"/>
                      </a:moveTo>
                      <a:lnTo>
                        <a:pt x="0" y="45539"/>
                      </a:lnTo>
                      <a:lnTo>
                        <a:pt x="0" y="0"/>
                      </a:lnTo>
                      <a:lnTo>
                        <a:pt x="7006" y="0"/>
                      </a:lnTo>
                      <a:close/>
                    </a:path>
                  </a:pathLst>
                </a:custGeom>
                <a:solidFill>
                  <a:srgbClr val="FFFFFF"/>
                </a:solidFill>
                <a:ln w="5837" cap="flat">
                  <a:noFill/>
                  <a:prstDash val="solid"/>
                  <a:miter/>
                </a:ln>
              </p:spPr>
              <p:txBody>
                <a:bodyPr rtlCol="0" anchor="ctr"/>
                <a:lstStyle/>
                <a:p>
                  <a:endParaRPr lang="en-US"/>
                </a:p>
              </p:txBody>
            </p:sp>
            <p:sp>
              <p:nvSpPr>
                <p:cNvPr id="382" name="Graphic 2">
                  <a:extLst>
                    <a:ext uri="{FF2B5EF4-FFF2-40B4-BE49-F238E27FC236}">
                      <a16:creationId xmlns:a16="http://schemas.microsoft.com/office/drawing/2014/main" id="{50C1CE41-44D7-4A20-8628-957E686CE590}"/>
                    </a:ext>
                  </a:extLst>
                </p:cNvPr>
                <p:cNvSpPr/>
                <p:nvPr/>
              </p:nvSpPr>
              <p:spPr>
                <a:xfrm>
                  <a:off x="4441220" y="3264226"/>
                  <a:ext cx="6422" cy="45539"/>
                </a:xfrm>
                <a:custGeom>
                  <a:avLst/>
                  <a:gdLst>
                    <a:gd name="connsiteX0" fmla="*/ 6422 w 6422"/>
                    <a:gd name="connsiteY0" fmla="*/ 45539 h 45539"/>
                    <a:gd name="connsiteX1" fmla="*/ 0 w 6422"/>
                    <a:gd name="connsiteY1" fmla="*/ 45539 h 45539"/>
                    <a:gd name="connsiteX2" fmla="*/ 0 w 6422"/>
                    <a:gd name="connsiteY2" fmla="*/ 0 h 45539"/>
                    <a:gd name="connsiteX3" fmla="*/ 6422 w 6422"/>
                    <a:gd name="connsiteY3" fmla="*/ 0 h 45539"/>
                  </a:gdLst>
                  <a:ahLst/>
                  <a:cxnLst>
                    <a:cxn ang="0">
                      <a:pos x="connsiteX0" y="connsiteY0"/>
                    </a:cxn>
                    <a:cxn ang="0">
                      <a:pos x="connsiteX1" y="connsiteY1"/>
                    </a:cxn>
                    <a:cxn ang="0">
                      <a:pos x="connsiteX2" y="connsiteY2"/>
                    </a:cxn>
                    <a:cxn ang="0">
                      <a:pos x="connsiteX3" y="connsiteY3"/>
                    </a:cxn>
                  </a:cxnLst>
                  <a:rect l="l" t="t" r="r" b="b"/>
                  <a:pathLst>
                    <a:path w="6422" h="45539">
                      <a:moveTo>
                        <a:pt x="6422" y="45539"/>
                      </a:moveTo>
                      <a:lnTo>
                        <a:pt x="0" y="45539"/>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383" name="Graphic 2">
                  <a:extLst>
                    <a:ext uri="{FF2B5EF4-FFF2-40B4-BE49-F238E27FC236}">
                      <a16:creationId xmlns:a16="http://schemas.microsoft.com/office/drawing/2014/main" id="{BC2924F6-4B3E-4184-BD42-2E885B3A6C6E}"/>
                    </a:ext>
                  </a:extLst>
                </p:cNvPr>
                <p:cNvSpPr/>
                <p:nvPr/>
              </p:nvSpPr>
              <p:spPr>
                <a:xfrm>
                  <a:off x="4452897" y="3264226"/>
                  <a:ext cx="7006" cy="45539"/>
                </a:xfrm>
                <a:custGeom>
                  <a:avLst/>
                  <a:gdLst>
                    <a:gd name="connsiteX0" fmla="*/ 7006 w 7006"/>
                    <a:gd name="connsiteY0" fmla="*/ 45539 h 45539"/>
                    <a:gd name="connsiteX1" fmla="*/ 0 w 7006"/>
                    <a:gd name="connsiteY1" fmla="*/ 45539 h 45539"/>
                    <a:gd name="connsiteX2" fmla="*/ 0 w 7006"/>
                    <a:gd name="connsiteY2" fmla="*/ 0 h 45539"/>
                    <a:gd name="connsiteX3" fmla="*/ 7006 w 7006"/>
                    <a:gd name="connsiteY3" fmla="*/ 0 h 45539"/>
                  </a:gdLst>
                  <a:ahLst/>
                  <a:cxnLst>
                    <a:cxn ang="0">
                      <a:pos x="connsiteX0" y="connsiteY0"/>
                    </a:cxn>
                    <a:cxn ang="0">
                      <a:pos x="connsiteX1" y="connsiteY1"/>
                    </a:cxn>
                    <a:cxn ang="0">
                      <a:pos x="connsiteX2" y="connsiteY2"/>
                    </a:cxn>
                    <a:cxn ang="0">
                      <a:pos x="connsiteX3" y="connsiteY3"/>
                    </a:cxn>
                  </a:cxnLst>
                  <a:rect l="l" t="t" r="r" b="b"/>
                  <a:pathLst>
                    <a:path w="7006" h="45539">
                      <a:moveTo>
                        <a:pt x="7006" y="45539"/>
                      </a:moveTo>
                      <a:lnTo>
                        <a:pt x="0" y="45539"/>
                      </a:lnTo>
                      <a:lnTo>
                        <a:pt x="0" y="0"/>
                      </a:lnTo>
                      <a:lnTo>
                        <a:pt x="7006" y="0"/>
                      </a:lnTo>
                      <a:close/>
                    </a:path>
                  </a:pathLst>
                </a:custGeom>
                <a:solidFill>
                  <a:srgbClr val="FFFFFF"/>
                </a:solidFill>
                <a:ln w="5837" cap="flat">
                  <a:noFill/>
                  <a:prstDash val="solid"/>
                  <a:miter/>
                </a:ln>
              </p:spPr>
              <p:txBody>
                <a:bodyPr rtlCol="0" anchor="ctr"/>
                <a:lstStyle/>
                <a:p>
                  <a:endParaRPr lang="en-US"/>
                </a:p>
              </p:txBody>
            </p:sp>
            <p:sp>
              <p:nvSpPr>
                <p:cNvPr id="384" name="Graphic 2">
                  <a:extLst>
                    <a:ext uri="{FF2B5EF4-FFF2-40B4-BE49-F238E27FC236}">
                      <a16:creationId xmlns:a16="http://schemas.microsoft.com/office/drawing/2014/main" id="{98657647-3736-4ED7-8ABF-5C6CB5A1D569}"/>
                    </a:ext>
                  </a:extLst>
                </p:cNvPr>
                <p:cNvSpPr/>
                <p:nvPr/>
              </p:nvSpPr>
              <p:spPr>
                <a:xfrm>
                  <a:off x="4464573" y="3264809"/>
                  <a:ext cx="7006" cy="44955"/>
                </a:xfrm>
                <a:custGeom>
                  <a:avLst/>
                  <a:gdLst>
                    <a:gd name="connsiteX0" fmla="*/ 7006 w 7006"/>
                    <a:gd name="connsiteY0" fmla="*/ 44956 h 44955"/>
                    <a:gd name="connsiteX1" fmla="*/ 0 w 7006"/>
                    <a:gd name="connsiteY1" fmla="*/ 44956 h 44955"/>
                    <a:gd name="connsiteX2" fmla="*/ 0 w 7006"/>
                    <a:gd name="connsiteY2" fmla="*/ 0 h 44955"/>
                    <a:gd name="connsiteX3" fmla="*/ 7006 w 7006"/>
                    <a:gd name="connsiteY3" fmla="*/ 0 h 44955"/>
                  </a:gdLst>
                  <a:ahLst/>
                  <a:cxnLst>
                    <a:cxn ang="0">
                      <a:pos x="connsiteX0" y="connsiteY0"/>
                    </a:cxn>
                    <a:cxn ang="0">
                      <a:pos x="connsiteX1" y="connsiteY1"/>
                    </a:cxn>
                    <a:cxn ang="0">
                      <a:pos x="connsiteX2" y="connsiteY2"/>
                    </a:cxn>
                    <a:cxn ang="0">
                      <a:pos x="connsiteX3" y="connsiteY3"/>
                    </a:cxn>
                  </a:cxnLst>
                  <a:rect l="l" t="t" r="r" b="b"/>
                  <a:pathLst>
                    <a:path w="7006" h="44955">
                      <a:moveTo>
                        <a:pt x="7006" y="44956"/>
                      </a:moveTo>
                      <a:lnTo>
                        <a:pt x="0" y="44956"/>
                      </a:lnTo>
                      <a:lnTo>
                        <a:pt x="0" y="0"/>
                      </a:lnTo>
                      <a:lnTo>
                        <a:pt x="7006" y="0"/>
                      </a:lnTo>
                      <a:close/>
                    </a:path>
                  </a:pathLst>
                </a:custGeom>
                <a:solidFill>
                  <a:srgbClr val="FFFFFF"/>
                </a:solidFill>
                <a:ln w="5837" cap="flat">
                  <a:noFill/>
                  <a:prstDash val="solid"/>
                  <a:miter/>
                </a:ln>
              </p:spPr>
              <p:txBody>
                <a:bodyPr rtlCol="0" anchor="ctr"/>
                <a:lstStyle/>
                <a:p>
                  <a:endParaRPr lang="en-US"/>
                </a:p>
              </p:txBody>
            </p:sp>
            <p:sp>
              <p:nvSpPr>
                <p:cNvPr id="385" name="Graphic 2">
                  <a:extLst>
                    <a:ext uri="{FF2B5EF4-FFF2-40B4-BE49-F238E27FC236}">
                      <a16:creationId xmlns:a16="http://schemas.microsoft.com/office/drawing/2014/main" id="{F40DFB28-AAA6-4B2E-9E6C-C9F07CC67E35}"/>
                    </a:ext>
                  </a:extLst>
                </p:cNvPr>
                <p:cNvSpPr/>
                <p:nvPr/>
              </p:nvSpPr>
              <p:spPr>
                <a:xfrm>
                  <a:off x="4476834" y="3264809"/>
                  <a:ext cx="6422" cy="44955"/>
                </a:xfrm>
                <a:custGeom>
                  <a:avLst/>
                  <a:gdLst>
                    <a:gd name="connsiteX0" fmla="*/ 6422 w 6422"/>
                    <a:gd name="connsiteY0" fmla="*/ 44956 h 44955"/>
                    <a:gd name="connsiteX1" fmla="*/ 0 w 6422"/>
                    <a:gd name="connsiteY1" fmla="*/ 44956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6"/>
                      </a:moveTo>
                      <a:lnTo>
                        <a:pt x="0" y="44956"/>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386" name="Graphic 2">
                  <a:extLst>
                    <a:ext uri="{FF2B5EF4-FFF2-40B4-BE49-F238E27FC236}">
                      <a16:creationId xmlns:a16="http://schemas.microsoft.com/office/drawing/2014/main" id="{868FFA41-BF8D-4183-802B-4CB0BA6AB673}"/>
                    </a:ext>
                  </a:extLst>
                </p:cNvPr>
                <p:cNvSpPr/>
                <p:nvPr/>
              </p:nvSpPr>
              <p:spPr>
                <a:xfrm>
                  <a:off x="4488511" y="3264809"/>
                  <a:ext cx="6422" cy="44955"/>
                </a:xfrm>
                <a:custGeom>
                  <a:avLst/>
                  <a:gdLst>
                    <a:gd name="connsiteX0" fmla="*/ 6422 w 6422"/>
                    <a:gd name="connsiteY0" fmla="*/ 44956 h 44955"/>
                    <a:gd name="connsiteX1" fmla="*/ 0 w 6422"/>
                    <a:gd name="connsiteY1" fmla="*/ 44956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6"/>
                      </a:moveTo>
                      <a:lnTo>
                        <a:pt x="0" y="44956"/>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387" name="Graphic 2">
                  <a:extLst>
                    <a:ext uri="{FF2B5EF4-FFF2-40B4-BE49-F238E27FC236}">
                      <a16:creationId xmlns:a16="http://schemas.microsoft.com/office/drawing/2014/main" id="{F621D21C-4691-4616-B8A7-53B5A8C03F5A}"/>
                    </a:ext>
                  </a:extLst>
                </p:cNvPr>
                <p:cNvSpPr/>
                <p:nvPr/>
              </p:nvSpPr>
              <p:spPr>
                <a:xfrm>
                  <a:off x="4500188" y="3264809"/>
                  <a:ext cx="6422" cy="45539"/>
                </a:xfrm>
                <a:custGeom>
                  <a:avLst/>
                  <a:gdLst>
                    <a:gd name="connsiteX0" fmla="*/ 6422 w 6422"/>
                    <a:gd name="connsiteY0" fmla="*/ 45539 h 45539"/>
                    <a:gd name="connsiteX1" fmla="*/ 0 w 6422"/>
                    <a:gd name="connsiteY1" fmla="*/ 44956 h 45539"/>
                    <a:gd name="connsiteX2" fmla="*/ 0 w 6422"/>
                    <a:gd name="connsiteY2" fmla="*/ 0 h 45539"/>
                    <a:gd name="connsiteX3" fmla="*/ 6422 w 6422"/>
                    <a:gd name="connsiteY3" fmla="*/ 0 h 45539"/>
                  </a:gdLst>
                  <a:ahLst/>
                  <a:cxnLst>
                    <a:cxn ang="0">
                      <a:pos x="connsiteX0" y="connsiteY0"/>
                    </a:cxn>
                    <a:cxn ang="0">
                      <a:pos x="connsiteX1" y="connsiteY1"/>
                    </a:cxn>
                    <a:cxn ang="0">
                      <a:pos x="connsiteX2" y="connsiteY2"/>
                    </a:cxn>
                    <a:cxn ang="0">
                      <a:pos x="connsiteX3" y="connsiteY3"/>
                    </a:cxn>
                  </a:cxnLst>
                  <a:rect l="l" t="t" r="r" b="b"/>
                  <a:pathLst>
                    <a:path w="6422" h="45539">
                      <a:moveTo>
                        <a:pt x="6422" y="45539"/>
                      </a:moveTo>
                      <a:lnTo>
                        <a:pt x="0" y="44956"/>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388" name="Graphic 2">
                  <a:extLst>
                    <a:ext uri="{FF2B5EF4-FFF2-40B4-BE49-F238E27FC236}">
                      <a16:creationId xmlns:a16="http://schemas.microsoft.com/office/drawing/2014/main" id="{50442441-1A18-4B5E-BB27-3905B0B9811D}"/>
                    </a:ext>
                  </a:extLst>
                </p:cNvPr>
                <p:cNvSpPr/>
                <p:nvPr/>
              </p:nvSpPr>
              <p:spPr>
                <a:xfrm>
                  <a:off x="4511864" y="3265393"/>
                  <a:ext cx="6422" cy="44955"/>
                </a:xfrm>
                <a:custGeom>
                  <a:avLst/>
                  <a:gdLst>
                    <a:gd name="connsiteX0" fmla="*/ 6422 w 6422"/>
                    <a:gd name="connsiteY0" fmla="*/ 44956 h 44955"/>
                    <a:gd name="connsiteX1" fmla="*/ 0 w 6422"/>
                    <a:gd name="connsiteY1" fmla="*/ 44956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6"/>
                      </a:moveTo>
                      <a:lnTo>
                        <a:pt x="0" y="44956"/>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389" name="Graphic 2">
                  <a:extLst>
                    <a:ext uri="{FF2B5EF4-FFF2-40B4-BE49-F238E27FC236}">
                      <a16:creationId xmlns:a16="http://schemas.microsoft.com/office/drawing/2014/main" id="{FC0EA7F1-1D9C-4EA4-B0B9-CD4221753E0F}"/>
                    </a:ext>
                  </a:extLst>
                </p:cNvPr>
                <p:cNvSpPr/>
                <p:nvPr/>
              </p:nvSpPr>
              <p:spPr>
                <a:xfrm>
                  <a:off x="4523541" y="3265393"/>
                  <a:ext cx="6422" cy="44955"/>
                </a:xfrm>
                <a:custGeom>
                  <a:avLst/>
                  <a:gdLst>
                    <a:gd name="connsiteX0" fmla="*/ 6422 w 6422"/>
                    <a:gd name="connsiteY0" fmla="*/ 44956 h 44955"/>
                    <a:gd name="connsiteX1" fmla="*/ 0 w 6422"/>
                    <a:gd name="connsiteY1" fmla="*/ 44956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6"/>
                      </a:moveTo>
                      <a:lnTo>
                        <a:pt x="0" y="44956"/>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390" name="Graphic 2">
                  <a:extLst>
                    <a:ext uri="{FF2B5EF4-FFF2-40B4-BE49-F238E27FC236}">
                      <a16:creationId xmlns:a16="http://schemas.microsoft.com/office/drawing/2014/main" id="{C38B24FF-2F24-4B21-B7AB-F1E76FB1DE5F}"/>
                    </a:ext>
                  </a:extLst>
                </p:cNvPr>
                <p:cNvSpPr/>
                <p:nvPr/>
              </p:nvSpPr>
              <p:spPr>
                <a:xfrm>
                  <a:off x="4535218" y="3265393"/>
                  <a:ext cx="6422" cy="44955"/>
                </a:xfrm>
                <a:custGeom>
                  <a:avLst/>
                  <a:gdLst>
                    <a:gd name="connsiteX0" fmla="*/ 6422 w 6422"/>
                    <a:gd name="connsiteY0" fmla="*/ 44956 h 44955"/>
                    <a:gd name="connsiteX1" fmla="*/ 0 w 6422"/>
                    <a:gd name="connsiteY1" fmla="*/ 44956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6"/>
                      </a:moveTo>
                      <a:lnTo>
                        <a:pt x="0" y="44956"/>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391" name="Graphic 2">
                  <a:extLst>
                    <a:ext uri="{FF2B5EF4-FFF2-40B4-BE49-F238E27FC236}">
                      <a16:creationId xmlns:a16="http://schemas.microsoft.com/office/drawing/2014/main" id="{211A8CD8-6A79-4AAE-9BED-577D90C63E97}"/>
                    </a:ext>
                  </a:extLst>
                </p:cNvPr>
                <p:cNvSpPr/>
                <p:nvPr/>
              </p:nvSpPr>
              <p:spPr>
                <a:xfrm>
                  <a:off x="4546895" y="3265393"/>
                  <a:ext cx="6422" cy="44955"/>
                </a:xfrm>
                <a:custGeom>
                  <a:avLst/>
                  <a:gdLst>
                    <a:gd name="connsiteX0" fmla="*/ 6422 w 6422"/>
                    <a:gd name="connsiteY0" fmla="*/ 44956 h 44955"/>
                    <a:gd name="connsiteX1" fmla="*/ 0 w 6422"/>
                    <a:gd name="connsiteY1" fmla="*/ 44956 h 44955"/>
                    <a:gd name="connsiteX2" fmla="*/ 0 w 6422"/>
                    <a:gd name="connsiteY2" fmla="*/ 0 h 44955"/>
                    <a:gd name="connsiteX3" fmla="*/ 6422 w 6422"/>
                    <a:gd name="connsiteY3" fmla="*/ 584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6"/>
                      </a:moveTo>
                      <a:lnTo>
                        <a:pt x="0" y="44956"/>
                      </a:lnTo>
                      <a:lnTo>
                        <a:pt x="0" y="0"/>
                      </a:lnTo>
                      <a:lnTo>
                        <a:pt x="6422" y="584"/>
                      </a:lnTo>
                      <a:close/>
                    </a:path>
                  </a:pathLst>
                </a:custGeom>
                <a:solidFill>
                  <a:srgbClr val="FFFFFF"/>
                </a:solidFill>
                <a:ln w="5837" cap="flat">
                  <a:noFill/>
                  <a:prstDash val="solid"/>
                  <a:miter/>
                </a:ln>
              </p:spPr>
              <p:txBody>
                <a:bodyPr rtlCol="0" anchor="ctr"/>
                <a:lstStyle/>
                <a:p>
                  <a:endParaRPr lang="en-US"/>
                </a:p>
              </p:txBody>
            </p:sp>
            <p:sp>
              <p:nvSpPr>
                <p:cNvPr id="392" name="Graphic 2">
                  <a:extLst>
                    <a:ext uri="{FF2B5EF4-FFF2-40B4-BE49-F238E27FC236}">
                      <a16:creationId xmlns:a16="http://schemas.microsoft.com/office/drawing/2014/main" id="{D97DE0B0-165F-432B-8328-EF9014195FAA}"/>
                    </a:ext>
                  </a:extLst>
                </p:cNvPr>
                <p:cNvSpPr/>
                <p:nvPr/>
              </p:nvSpPr>
              <p:spPr>
                <a:xfrm>
                  <a:off x="4558571" y="3265977"/>
                  <a:ext cx="6422" cy="44371"/>
                </a:xfrm>
                <a:custGeom>
                  <a:avLst/>
                  <a:gdLst>
                    <a:gd name="connsiteX0" fmla="*/ 6422 w 6422"/>
                    <a:gd name="connsiteY0" fmla="*/ 44372 h 44371"/>
                    <a:gd name="connsiteX1" fmla="*/ 0 w 6422"/>
                    <a:gd name="connsiteY1" fmla="*/ 44372 h 44371"/>
                    <a:gd name="connsiteX2" fmla="*/ 0 w 6422"/>
                    <a:gd name="connsiteY2" fmla="*/ 0 h 44371"/>
                    <a:gd name="connsiteX3" fmla="*/ 6422 w 6422"/>
                    <a:gd name="connsiteY3" fmla="*/ 0 h 44371"/>
                  </a:gdLst>
                  <a:ahLst/>
                  <a:cxnLst>
                    <a:cxn ang="0">
                      <a:pos x="connsiteX0" y="connsiteY0"/>
                    </a:cxn>
                    <a:cxn ang="0">
                      <a:pos x="connsiteX1" y="connsiteY1"/>
                    </a:cxn>
                    <a:cxn ang="0">
                      <a:pos x="connsiteX2" y="connsiteY2"/>
                    </a:cxn>
                    <a:cxn ang="0">
                      <a:pos x="connsiteX3" y="connsiteY3"/>
                    </a:cxn>
                  </a:cxnLst>
                  <a:rect l="l" t="t" r="r" b="b"/>
                  <a:pathLst>
                    <a:path w="6422" h="44371">
                      <a:moveTo>
                        <a:pt x="6422" y="44372"/>
                      </a:moveTo>
                      <a:lnTo>
                        <a:pt x="0" y="44372"/>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393" name="Graphic 2">
                  <a:extLst>
                    <a:ext uri="{FF2B5EF4-FFF2-40B4-BE49-F238E27FC236}">
                      <a16:creationId xmlns:a16="http://schemas.microsoft.com/office/drawing/2014/main" id="{E3A10750-DF7F-4ED8-8456-D02A77F4D5C6}"/>
                    </a:ext>
                  </a:extLst>
                </p:cNvPr>
                <p:cNvSpPr/>
                <p:nvPr/>
              </p:nvSpPr>
              <p:spPr>
                <a:xfrm>
                  <a:off x="4570248" y="3265977"/>
                  <a:ext cx="6422" cy="44371"/>
                </a:xfrm>
                <a:custGeom>
                  <a:avLst/>
                  <a:gdLst>
                    <a:gd name="connsiteX0" fmla="*/ 6422 w 6422"/>
                    <a:gd name="connsiteY0" fmla="*/ 44372 h 44371"/>
                    <a:gd name="connsiteX1" fmla="*/ 0 w 6422"/>
                    <a:gd name="connsiteY1" fmla="*/ 44372 h 44371"/>
                    <a:gd name="connsiteX2" fmla="*/ 0 w 6422"/>
                    <a:gd name="connsiteY2" fmla="*/ 0 h 44371"/>
                    <a:gd name="connsiteX3" fmla="*/ 6422 w 6422"/>
                    <a:gd name="connsiteY3" fmla="*/ 0 h 44371"/>
                  </a:gdLst>
                  <a:ahLst/>
                  <a:cxnLst>
                    <a:cxn ang="0">
                      <a:pos x="connsiteX0" y="connsiteY0"/>
                    </a:cxn>
                    <a:cxn ang="0">
                      <a:pos x="connsiteX1" y="connsiteY1"/>
                    </a:cxn>
                    <a:cxn ang="0">
                      <a:pos x="connsiteX2" y="connsiteY2"/>
                    </a:cxn>
                    <a:cxn ang="0">
                      <a:pos x="connsiteX3" y="connsiteY3"/>
                    </a:cxn>
                  </a:cxnLst>
                  <a:rect l="l" t="t" r="r" b="b"/>
                  <a:pathLst>
                    <a:path w="6422" h="44371">
                      <a:moveTo>
                        <a:pt x="6422" y="44372"/>
                      </a:moveTo>
                      <a:lnTo>
                        <a:pt x="0" y="44372"/>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394" name="Graphic 2">
                  <a:extLst>
                    <a:ext uri="{FF2B5EF4-FFF2-40B4-BE49-F238E27FC236}">
                      <a16:creationId xmlns:a16="http://schemas.microsoft.com/office/drawing/2014/main" id="{6F2E4878-4624-4E1E-8A4B-D3B8CE2B7E98}"/>
                    </a:ext>
                  </a:extLst>
                </p:cNvPr>
                <p:cNvSpPr/>
                <p:nvPr/>
              </p:nvSpPr>
              <p:spPr>
                <a:xfrm>
                  <a:off x="4581341" y="3265977"/>
                  <a:ext cx="7006" cy="44955"/>
                </a:xfrm>
                <a:custGeom>
                  <a:avLst/>
                  <a:gdLst>
                    <a:gd name="connsiteX0" fmla="*/ 7006 w 7006"/>
                    <a:gd name="connsiteY0" fmla="*/ 44956 h 44955"/>
                    <a:gd name="connsiteX1" fmla="*/ 0 w 7006"/>
                    <a:gd name="connsiteY1" fmla="*/ 44372 h 44955"/>
                    <a:gd name="connsiteX2" fmla="*/ 0 w 7006"/>
                    <a:gd name="connsiteY2" fmla="*/ 0 h 44955"/>
                    <a:gd name="connsiteX3" fmla="*/ 7006 w 7006"/>
                    <a:gd name="connsiteY3" fmla="*/ 0 h 44955"/>
                  </a:gdLst>
                  <a:ahLst/>
                  <a:cxnLst>
                    <a:cxn ang="0">
                      <a:pos x="connsiteX0" y="connsiteY0"/>
                    </a:cxn>
                    <a:cxn ang="0">
                      <a:pos x="connsiteX1" y="connsiteY1"/>
                    </a:cxn>
                    <a:cxn ang="0">
                      <a:pos x="connsiteX2" y="connsiteY2"/>
                    </a:cxn>
                    <a:cxn ang="0">
                      <a:pos x="connsiteX3" y="connsiteY3"/>
                    </a:cxn>
                  </a:cxnLst>
                  <a:rect l="l" t="t" r="r" b="b"/>
                  <a:pathLst>
                    <a:path w="7006" h="44955">
                      <a:moveTo>
                        <a:pt x="7006" y="44956"/>
                      </a:moveTo>
                      <a:lnTo>
                        <a:pt x="0" y="44372"/>
                      </a:lnTo>
                      <a:lnTo>
                        <a:pt x="0" y="0"/>
                      </a:lnTo>
                      <a:lnTo>
                        <a:pt x="7006" y="0"/>
                      </a:lnTo>
                      <a:close/>
                    </a:path>
                  </a:pathLst>
                </a:custGeom>
                <a:solidFill>
                  <a:srgbClr val="FFFFFF"/>
                </a:solidFill>
                <a:ln w="5837" cap="flat">
                  <a:noFill/>
                  <a:prstDash val="solid"/>
                  <a:miter/>
                </a:ln>
              </p:spPr>
              <p:txBody>
                <a:bodyPr rtlCol="0" anchor="ctr"/>
                <a:lstStyle/>
                <a:p>
                  <a:endParaRPr lang="en-US"/>
                </a:p>
              </p:txBody>
            </p:sp>
            <p:sp>
              <p:nvSpPr>
                <p:cNvPr id="395" name="Graphic 2">
                  <a:extLst>
                    <a:ext uri="{FF2B5EF4-FFF2-40B4-BE49-F238E27FC236}">
                      <a16:creationId xmlns:a16="http://schemas.microsoft.com/office/drawing/2014/main" id="{B3929627-BC44-4547-B48F-5C7945FBC0DC}"/>
                    </a:ext>
                  </a:extLst>
                </p:cNvPr>
                <p:cNvSpPr/>
                <p:nvPr/>
              </p:nvSpPr>
              <p:spPr>
                <a:xfrm>
                  <a:off x="4593018" y="3265977"/>
                  <a:ext cx="6422" cy="44955"/>
                </a:xfrm>
                <a:custGeom>
                  <a:avLst/>
                  <a:gdLst>
                    <a:gd name="connsiteX0" fmla="*/ 6422 w 6422"/>
                    <a:gd name="connsiteY0" fmla="*/ 44956 h 44955"/>
                    <a:gd name="connsiteX1" fmla="*/ 0 w 6422"/>
                    <a:gd name="connsiteY1" fmla="*/ 44956 h 44955"/>
                    <a:gd name="connsiteX2" fmla="*/ 0 w 6422"/>
                    <a:gd name="connsiteY2" fmla="*/ 0 h 44955"/>
                    <a:gd name="connsiteX3" fmla="*/ 6422 w 6422"/>
                    <a:gd name="connsiteY3" fmla="*/ 584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6"/>
                      </a:moveTo>
                      <a:lnTo>
                        <a:pt x="0" y="44956"/>
                      </a:lnTo>
                      <a:lnTo>
                        <a:pt x="0" y="0"/>
                      </a:lnTo>
                      <a:lnTo>
                        <a:pt x="6422" y="584"/>
                      </a:lnTo>
                      <a:close/>
                    </a:path>
                  </a:pathLst>
                </a:custGeom>
                <a:solidFill>
                  <a:srgbClr val="FFFFFF"/>
                </a:solidFill>
                <a:ln w="5837" cap="flat">
                  <a:noFill/>
                  <a:prstDash val="solid"/>
                  <a:miter/>
                </a:ln>
              </p:spPr>
              <p:txBody>
                <a:bodyPr rtlCol="0" anchor="ctr"/>
                <a:lstStyle/>
                <a:p>
                  <a:endParaRPr lang="en-US"/>
                </a:p>
              </p:txBody>
            </p:sp>
            <p:sp>
              <p:nvSpPr>
                <p:cNvPr id="396" name="Graphic 2">
                  <a:extLst>
                    <a:ext uri="{FF2B5EF4-FFF2-40B4-BE49-F238E27FC236}">
                      <a16:creationId xmlns:a16="http://schemas.microsoft.com/office/drawing/2014/main" id="{1CA7D730-0747-4BBA-B40B-C3E81AE41249}"/>
                    </a:ext>
                  </a:extLst>
                </p:cNvPr>
                <p:cNvSpPr/>
                <p:nvPr/>
              </p:nvSpPr>
              <p:spPr>
                <a:xfrm>
                  <a:off x="4604694" y="3266561"/>
                  <a:ext cx="6422" cy="44371"/>
                </a:xfrm>
                <a:custGeom>
                  <a:avLst/>
                  <a:gdLst>
                    <a:gd name="connsiteX0" fmla="*/ 6422 w 6422"/>
                    <a:gd name="connsiteY0" fmla="*/ 44372 h 44371"/>
                    <a:gd name="connsiteX1" fmla="*/ 0 w 6422"/>
                    <a:gd name="connsiteY1" fmla="*/ 44372 h 44371"/>
                    <a:gd name="connsiteX2" fmla="*/ 0 w 6422"/>
                    <a:gd name="connsiteY2" fmla="*/ 0 h 44371"/>
                    <a:gd name="connsiteX3" fmla="*/ 6422 w 6422"/>
                    <a:gd name="connsiteY3" fmla="*/ 0 h 44371"/>
                  </a:gdLst>
                  <a:ahLst/>
                  <a:cxnLst>
                    <a:cxn ang="0">
                      <a:pos x="connsiteX0" y="connsiteY0"/>
                    </a:cxn>
                    <a:cxn ang="0">
                      <a:pos x="connsiteX1" y="connsiteY1"/>
                    </a:cxn>
                    <a:cxn ang="0">
                      <a:pos x="connsiteX2" y="connsiteY2"/>
                    </a:cxn>
                    <a:cxn ang="0">
                      <a:pos x="connsiteX3" y="connsiteY3"/>
                    </a:cxn>
                  </a:cxnLst>
                  <a:rect l="l" t="t" r="r" b="b"/>
                  <a:pathLst>
                    <a:path w="6422" h="44371">
                      <a:moveTo>
                        <a:pt x="6422" y="44372"/>
                      </a:moveTo>
                      <a:lnTo>
                        <a:pt x="0" y="44372"/>
                      </a:lnTo>
                      <a:lnTo>
                        <a:pt x="0" y="0"/>
                      </a:lnTo>
                      <a:lnTo>
                        <a:pt x="6422" y="0"/>
                      </a:lnTo>
                      <a:close/>
                    </a:path>
                  </a:pathLst>
                </a:custGeom>
                <a:solidFill>
                  <a:srgbClr val="FFFFFF"/>
                </a:solidFill>
                <a:ln w="5837" cap="flat">
                  <a:noFill/>
                  <a:prstDash val="solid"/>
                  <a:miter/>
                </a:ln>
              </p:spPr>
              <p:txBody>
                <a:bodyPr rtlCol="0" anchor="ctr"/>
                <a:lstStyle/>
                <a:p>
                  <a:endParaRPr lang="en-US"/>
                </a:p>
              </p:txBody>
            </p:sp>
          </p:grpSp>
          <p:grpSp>
            <p:nvGrpSpPr>
              <p:cNvPr id="397" name="Graphic 2">
                <a:extLst>
                  <a:ext uri="{FF2B5EF4-FFF2-40B4-BE49-F238E27FC236}">
                    <a16:creationId xmlns:a16="http://schemas.microsoft.com/office/drawing/2014/main" id="{B742AB90-902A-48EF-A3D2-1D98CCADEC56}"/>
                  </a:ext>
                </a:extLst>
              </p:cNvPr>
              <p:cNvGrpSpPr/>
              <p:nvPr/>
            </p:nvGrpSpPr>
            <p:grpSpPr>
              <a:xfrm>
                <a:off x="4417283" y="3268312"/>
                <a:ext cx="193834" cy="42620"/>
                <a:chOff x="4417283" y="3268312"/>
                <a:chExt cx="193834" cy="42620"/>
              </a:xfrm>
              <a:solidFill>
                <a:srgbClr val="FF9085"/>
              </a:solidFill>
            </p:grpSpPr>
            <p:sp>
              <p:nvSpPr>
                <p:cNvPr id="398" name="Graphic 2">
                  <a:extLst>
                    <a:ext uri="{FF2B5EF4-FFF2-40B4-BE49-F238E27FC236}">
                      <a16:creationId xmlns:a16="http://schemas.microsoft.com/office/drawing/2014/main" id="{AACDB7FC-2FB9-4CD9-B1CE-115FFD19C39E}"/>
                    </a:ext>
                  </a:extLst>
                </p:cNvPr>
                <p:cNvSpPr/>
                <p:nvPr/>
              </p:nvSpPr>
              <p:spPr>
                <a:xfrm>
                  <a:off x="4417283" y="3270648"/>
                  <a:ext cx="6422" cy="38533"/>
                </a:xfrm>
                <a:custGeom>
                  <a:avLst/>
                  <a:gdLst>
                    <a:gd name="connsiteX0" fmla="*/ 6422 w 6422"/>
                    <a:gd name="connsiteY0" fmla="*/ 38533 h 38533"/>
                    <a:gd name="connsiteX1" fmla="*/ 0 w 6422"/>
                    <a:gd name="connsiteY1" fmla="*/ 38533 h 38533"/>
                    <a:gd name="connsiteX2" fmla="*/ 0 w 6422"/>
                    <a:gd name="connsiteY2" fmla="*/ 0 h 38533"/>
                    <a:gd name="connsiteX3" fmla="*/ 6422 w 6422"/>
                    <a:gd name="connsiteY3" fmla="*/ 0 h 38533"/>
                  </a:gdLst>
                  <a:ahLst/>
                  <a:cxnLst>
                    <a:cxn ang="0">
                      <a:pos x="connsiteX0" y="connsiteY0"/>
                    </a:cxn>
                    <a:cxn ang="0">
                      <a:pos x="connsiteX1" y="connsiteY1"/>
                    </a:cxn>
                    <a:cxn ang="0">
                      <a:pos x="connsiteX2" y="connsiteY2"/>
                    </a:cxn>
                    <a:cxn ang="0">
                      <a:pos x="connsiteX3" y="connsiteY3"/>
                    </a:cxn>
                  </a:cxnLst>
                  <a:rect l="l" t="t" r="r" b="b"/>
                  <a:pathLst>
                    <a:path w="6422" h="38533">
                      <a:moveTo>
                        <a:pt x="6422" y="38533"/>
                      </a:moveTo>
                      <a:lnTo>
                        <a:pt x="0" y="38533"/>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399" name="Graphic 2">
                  <a:extLst>
                    <a:ext uri="{FF2B5EF4-FFF2-40B4-BE49-F238E27FC236}">
                      <a16:creationId xmlns:a16="http://schemas.microsoft.com/office/drawing/2014/main" id="{0BBB1BE9-C944-450E-8205-B79859EB1C17}"/>
                    </a:ext>
                  </a:extLst>
                </p:cNvPr>
                <p:cNvSpPr/>
                <p:nvPr/>
              </p:nvSpPr>
              <p:spPr>
                <a:xfrm>
                  <a:off x="4428959" y="3305094"/>
                  <a:ext cx="7006" cy="4670"/>
                </a:xfrm>
                <a:custGeom>
                  <a:avLst/>
                  <a:gdLst>
                    <a:gd name="connsiteX0" fmla="*/ 7006 w 7006"/>
                    <a:gd name="connsiteY0" fmla="*/ 4671 h 4670"/>
                    <a:gd name="connsiteX1" fmla="*/ 0 w 7006"/>
                    <a:gd name="connsiteY1" fmla="*/ 4671 h 4670"/>
                    <a:gd name="connsiteX2" fmla="*/ 0 w 7006"/>
                    <a:gd name="connsiteY2" fmla="*/ 0 h 4670"/>
                    <a:gd name="connsiteX3" fmla="*/ 7006 w 7006"/>
                    <a:gd name="connsiteY3" fmla="*/ 0 h 4670"/>
                  </a:gdLst>
                  <a:ahLst/>
                  <a:cxnLst>
                    <a:cxn ang="0">
                      <a:pos x="connsiteX0" y="connsiteY0"/>
                    </a:cxn>
                    <a:cxn ang="0">
                      <a:pos x="connsiteX1" y="connsiteY1"/>
                    </a:cxn>
                    <a:cxn ang="0">
                      <a:pos x="connsiteX2" y="connsiteY2"/>
                    </a:cxn>
                    <a:cxn ang="0">
                      <a:pos x="connsiteX3" y="connsiteY3"/>
                    </a:cxn>
                  </a:cxnLst>
                  <a:rect l="l" t="t" r="r" b="b"/>
                  <a:pathLst>
                    <a:path w="7006" h="4670">
                      <a:moveTo>
                        <a:pt x="7006" y="4671"/>
                      </a:moveTo>
                      <a:lnTo>
                        <a:pt x="0" y="4671"/>
                      </a:lnTo>
                      <a:lnTo>
                        <a:pt x="0" y="0"/>
                      </a:lnTo>
                      <a:lnTo>
                        <a:pt x="7006" y="0"/>
                      </a:lnTo>
                      <a:close/>
                    </a:path>
                  </a:pathLst>
                </a:custGeom>
                <a:solidFill>
                  <a:srgbClr val="FF9085"/>
                </a:solidFill>
                <a:ln w="5837" cap="flat">
                  <a:noFill/>
                  <a:prstDash val="solid"/>
                  <a:miter/>
                </a:ln>
              </p:spPr>
              <p:txBody>
                <a:bodyPr rtlCol="0" anchor="ctr"/>
                <a:lstStyle/>
                <a:p>
                  <a:endParaRPr lang="en-US"/>
                </a:p>
              </p:txBody>
            </p:sp>
            <p:sp>
              <p:nvSpPr>
                <p:cNvPr id="400" name="Graphic 2">
                  <a:extLst>
                    <a:ext uri="{FF2B5EF4-FFF2-40B4-BE49-F238E27FC236}">
                      <a16:creationId xmlns:a16="http://schemas.microsoft.com/office/drawing/2014/main" id="{35A272CA-8499-4B9E-A4FF-23FB1FBD014F}"/>
                    </a:ext>
                  </a:extLst>
                </p:cNvPr>
                <p:cNvSpPr/>
                <p:nvPr/>
              </p:nvSpPr>
              <p:spPr>
                <a:xfrm>
                  <a:off x="4441220" y="3282908"/>
                  <a:ext cx="6422" cy="26856"/>
                </a:xfrm>
                <a:custGeom>
                  <a:avLst/>
                  <a:gdLst>
                    <a:gd name="connsiteX0" fmla="*/ 6422 w 6422"/>
                    <a:gd name="connsiteY0" fmla="*/ 26857 h 26856"/>
                    <a:gd name="connsiteX1" fmla="*/ 0 w 6422"/>
                    <a:gd name="connsiteY1" fmla="*/ 26857 h 26856"/>
                    <a:gd name="connsiteX2" fmla="*/ 0 w 6422"/>
                    <a:gd name="connsiteY2" fmla="*/ 0 h 26856"/>
                    <a:gd name="connsiteX3" fmla="*/ 6422 w 6422"/>
                    <a:gd name="connsiteY3" fmla="*/ 584 h 26856"/>
                  </a:gdLst>
                  <a:ahLst/>
                  <a:cxnLst>
                    <a:cxn ang="0">
                      <a:pos x="connsiteX0" y="connsiteY0"/>
                    </a:cxn>
                    <a:cxn ang="0">
                      <a:pos x="connsiteX1" y="connsiteY1"/>
                    </a:cxn>
                    <a:cxn ang="0">
                      <a:pos x="connsiteX2" y="connsiteY2"/>
                    </a:cxn>
                    <a:cxn ang="0">
                      <a:pos x="connsiteX3" y="connsiteY3"/>
                    </a:cxn>
                  </a:cxnLst>
                  <a:rect l="l" t="t" r="r" b="b"/>
                  <a:pathLst>
                    <a:path w="6422" h="26856">
                      <a:moveTo>
                        <a:pt x="6422" y="26857"/>
                      </a:moveTo>
                      <a:lnTo>
                        <a:pt x="0" y="26857"/>
                      </a:lnTo>
                      <a:lnTo>
                        <a:pt x="0" y="0"/>
                      </a:lnTo>
                      <a:lnTo>
                        <a:pt x="6422" y="584"/>
                      </a:lnTo>
                      <a:close/>
                    </a:path>
                  </a:pathLst>
                </a:custGeom>
                <a:solidFill>
                  <a:srgbClr val="FF9085"/>
                </a:solidFill>
                <a:ln w="5837" cap="flat">
                  <a:noFill/>
                  <a:prstDash val="solid"/>
                  <a:miter/>
                </a:ln>
              </p:spPr>
              <p:txBody>
                <a:bodyPr rtlCol="0" anchor="ctr"/>
                <a:lstStyle/>
                <a:p>
                  <a:endParaRPr lang="en-US"/>
                </a:p>
              </p:txBody>
            </p:sp>
            <p:sp>
              <p:nvSpPr>
                <p:cNvPr id="401" name="Graphic 2">
                  <a:extLst>
                    <a:ext uri="{FF2B5EF4-FFF2-40B4-BE49-F238E27FC236}">
                      <a16:creationId xmlns:a16="http://schemas.microsoft.com/office/drawing/2014/main" id="{2F5DAC9A-4F2B-475B-87C6-FAABA3F64A53}"/>
                    </a:ext>
                  </a:extLst>
                </p:cNvPr>
                <p:cNvSpPr/>
                <p:nvPr/>
              </p:nvSpPr>
              <p:spPr>
                <a:xfrm>
                  <a:off x="4452897" y="3298088"/>
                  <a:ext cx="7006" cy="11676"/>
                </a:xfrm>
                <a:custGeom>
                  <a:avLst/>
                  <a:gdLst>
                    <a:gd name="connsiteX0" fmla="*/ 7006 w 7006"/>
                    <a:gd name="connsiteY0" fmla="*/ 11677 h 11676"/>
                    <a:gd name="connsiteX1" fmla="*/ 0 w 7006"/>
                    <a:gd name="connsiteY1" fmla="*/ 11677 h 11676"/>
                    <a:gd name="connsiteX2" fmla="*/ 0 w 7006"/>
                    <a:gd name="connsiteY2" fmla="*/ 0 h 11676"/>
                    <a:gd name="connsiteX3" fmla="*/ 7006 w 7006"/>
                    <a:gd name="connsiteY3" fmla="*/ 0 h 11676"/>
                  </a:gdLst>
                  <a:ahLst/>
                  <a:cxnLst>
                    <a:cxn ang="0">
                      <a:pos x="connsiteX0" y="connsiteY0"/>
                    </a:cxn>
                    <a:cxn ang="0">
                      <a:pos x="connsiteX1" y="connsiteY1"/>
                    </a:cxn>
                    <a:cxn ang="0">
                      <a:pos x="connsiteX2" y="connsiteY2"/>
                    </a:cxn>
                    <a:cxn ang="0">
                      <a:pos x="connsiteX3" y="connsiteY3"/>
                    </a:cxn>
                  </a:cxnLst>
                  <a:rect l="l" t="t" r="r" b="b"/>
                  <a:pathLst>
                    <a:path w="7006" h="11676">
                      <a:moveTo>
                        <a:pt x="7006" y="11677"/>
                      </a:moveTo>
                      <a:lnTo>
                        <a:pt x="0" y="11677"/>
                      </a:lnTo>
                      <a:lnTo>
                        <a:pt x="0" y="0"/>
                      </a:lnTo>
                      <a:lnTo>
                        <a:pt x="7006" y="0"/>
                      </a:lnTo>
                      <a:close/>
                    </a:path>
                  </a:pathLst>
                </a:custGeom>
                <a:solidFill>
                  <a:srgbClr val="FF9085"/>
                </a:solidFill>
                <a:ln w="5837" cap="flat">
                  <a:noFill/>
                  <a:prstDash val="solid"/>
                  <a:miter/>
                </a:ln>
              </p:spPr>
              <p:txBody>
                <a:bodyPr rtlCol="0" anchor="ctr"/>
                <a:lstStyle/>
                <a:p>
                  <a:endParaRPr lang="en-US"/>
                </a:p>
              </p:txBody>
            </p:sp>
            <p:sp>
              <p:nvSpPr>
                <p:cNvPr id="402" name="Graphic 2">
                  <a:extLst>
                    <a:ext uri="{FF2B5EF4-FFF2-40B4-BE49-F238E27FC236}">
                      <a16:creationId xmlns:a16="http://schemas.microsoft.com/office/drawing/2014/main" id="{16CE2B69-A5AA-49BC-9E09-1805A08A94F2}"/>
                    </a:ext>
                  </a:extLst>
                </p:cNvPr>
                <p:cNvSpPr/>
                <p:nvPr/>
              </p:nvSpPr>
              <p:spPr>
                <a:xfrm>
                  <a:off x="4464573" y="3280573"/>
                  <a:ext cx="7006" cy="29191"/>
                </a:xfrm>
                <a:custGeom>
                  <a:avLst/>
                  <a:gdLst>
                    <a:gd name="connsiteX0" fmla="*/ 7006 w 7006"/>
                    <a:gd name="connsiteY0" fmla="*/ 29192 h 29191"/>
                    <a:gd name="connsiteX1" fmla="*/ 0 w 7006"/>
                    <a:gd name="connsiteY1" fmla="*/ 29192 h 29191"/>
                    <a:gd name="connsiteX2" fmla="*/ 0 w 7006"/>
                    <a:gd name="connsiteY2" fmla="*/ 0 h 29191"/>
                    <a:gd name="connsiteX3" fmla="*/ 7006 w 7006"/>
                    <a:gd name="connsiteY3" fmla="*/ 0 h 29191"/>
                  </a:gdLst>
                  <a:ahLst/>
                  <a:cxnLst>
                    <a:cxn ang="0">
                      <a:pos x="connsiteX0" y="connsiteY0"/>
                    </a:cxn>
                    <a:cxn ang="0">
                      <a:pos x="connsiteX1" y="connsiteY1"/>
                    </a:cxn>
                    <a:cxn ang="0">
                      <a:pos x="connsiteX2" y="connsiteY2"/>
                    </a:cxn>
                    <a:cxn ang="0">
                      <a:pos x="connsiteX3" y="connsiteY3"/>
                    </a:cxn>
                  </a:cxnLst>
                  <a:rect l="l" t="t" r="r" b="b"/>
                  <a:pathLst>
                    <a:path w="7006" h="29191">
                      <a:moveTo>
                        <a:pt x="7006" y="29192"/>
                      </a:moveTo>
                      <a:lnTo>
                        <a:pt x="0" y="29192"/>
                      </a:lnTo>
                      <a:lnTo>
                        <a:pt x="0" y="0"/>
                      </a:lnTo>
                      <a:lnTo>
                        <a:pt x="7006" y="0"/>
                      </a:lnTo>
                      <a:close/>
                    </a:path>
                  </a:pathLst>
                </a:custGeom>
                <a:solidFill>
                  <a:srgbClr val="FF9085"/>
                </a:solidFill>
                <a:ln w="5837" cap="flat">
                  <a:noFill/>
                  <a:prstDash val="solid"/>
                  <a:miter/>
                </a:ln>
              </p:spPr>
              <p:txBody>
                <a:bodyPr rtlCol="0" anchor="ctr"/>
                <a:lstStyle/>
                <a:p>
                  <a:endParaRPr lang="en-US"/>
                </a:p>
              </p:txBody>
            </p:sp>
            <p:sp>
              <p:nvSpPr>
                <p:cNvPr id="403" name="Graphic 2">
                  <a:extLst>
                    <a:ext uri="{FF2B5EF4-FFF2-40B4-BE49-F238E27FC236}">
                      <a16:creationId xmlns:a16="http://schemas.microsoft.com/office/drawing/2014/main" id="{A1CE0A52-2CF0-418A-A456-8C126BA32A2F}"/>
                    </a:ext>
                  </a:extLst>
                </p:cNvPr>
                <p:cNvSpPr/>
                <p:nvPr/>
              </p:nvSpPr>
              <p:spPr>
                <a:xfrm>
                  <a:off x="4476834" y="3289915"/>
                  <a:ext cx="6422" cy="19850"/>
                </a:xfrm>
                <a:custGeom>
                  <a:avLst/>
                  <a:gdLst>
                    <a:gd name="connsiteX0" fmla="*/ 6422 w 6422"/>
                    <a:gd name="connsiteY0" fmla="*/ 19850 h 19850"/>
                    <a:gd name="connsiteX1" fmla="*/ 0 w 6422"/>
                    <a:gd name="connsiteY1" fmla="*/ 19850 h 19850"/>
                    <a:gd name="connsiteX2" fmla="*/ 0 w 6422"/>
                    <a:gd name="connsiteY2" fmla="*/ 0 h 19850"/>
                    <a:gd name="connsiteX3" fmla="*/ 6422 w 6422"/>
                    <a:gd name="connsiteY3" fmla="*/ 0 h 19850"/>
                  </a:gdLst>
                  <a:ahLst/>
                  <a:cxnLst>
                    <a:cxn ang="0">
                      <a:pos x="connsiteX0" y="connsiteY0"/>
                    </a:cxn>
                    <a:cxn ang="0">
                      <a:pos x="connsiteX1" y="connsiteY1"/>
                    </a:cxn>
                    <a:cxn ang="0">
                      <a:pos x="connsiteX2" y="connsiteY2"/>
                    </a:cxn>
                    <a:cxn ang="0">
                      <a:pos x="connsiteX3" y="connsiteY3"/>
                    </a:cxn>
                  </a:cxnLst>
                  <a:rect l="l" t="t" r="r" b="b"/>
                  <a:pathLst>
                    <a:path w="6422" h="19850">
                      <a:moveTo>
                        <a:pt x="6422" y="19850"/>
                      </a:moveTo>
                      <a:lnTo>
                        <a:pt x="0" y="19850"/>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404" name="Graphic 2">
                  <a:extLst>
                    <a:ext uri="{FF2B5EF4-FFF2-40B4-BE49-F238E27FC236}">
                      <a16:creationId xmlns:a16="http://schemas.microsoft.com/office/drawing/2014/main" id="{09A6D60E-D746-489C-A3E2-F364DC8C2BA7}"/>
                    </a:ext>
                  </a:extLst>
                </p:cNvPr>
                <p:cNvSpPr/>
                <p:nvPr/>
              </p:nvSpPr>
              <p:spPr>
                <a:xfrm>
                  <a:off x="4488511" y="3275319"/>
                  <a:ext cx="6422" cy="34446"/>
                </a:xfrm>
                <a:custGeom>
                  <a:avLst/>
                  <a:gdLst>
                    <a:gd name="connsiteX0" fmla="*/ 6422 w 6422"/>
                    <a:gd name="connsiteY0" fmla="*/ 34446 h 34446"/>
                    <a:gd name="connsiteX1" fmla="*/ 0 w 6422"/>
                    <a:gd name="connsiteY1" fmla="*/ 34446 h 34446"/>
                    <a:gd name="connsiteX2" fmla="*/ 0 w 6422"/>
                    <a:gd name="connsiteY2" fmla="*/ 0 h 34446"/>
                    <a:gd name="connsiteX3" fmla="*/ 6422 w 6422"/>
                    <a:gd name="connsiteY3" fmla="*/ 0 h 34446"/>
                  </a:gdLst>
                  <a:ahLst/>
                  <a:cxnLst>
                    <a:cxn ang="0">
                      <a:pos x="connsiteX0" y="connsiteY0"/>
                    </a:cxn>
                    <a:cxn ang="0">
                      <a:pos x="connsiteX1" y="connsiteY1"/>
                    </a:cxn>
                    <a:cxn ang="0">
                      <a:pos x="connsiteX2" y="connsiteY2"/>
                    </a:cxn>
                    <a:cxn ang="0">
                      <a:pos x="connsiteX3" y="connsiteY3"/>
                    </a:cxn>
                  </a:cxnLst>
                  <a:rect l="l" t="t" r="r" b="b"/>
                  <a:pathLst>
                    <a:path w="6422" h="34446">
                      <a:moveTo>
                        <a:pt x="6422" y="34446"/>
                      </a:moveTo>
                      <a:lnTo>
                        <a:pt x="0" y="34446"/>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405" name="Graphic 2">
                  <a:extLst>
                    <a:ext uri="{FF2B5EF4-FFF2-40B4-BE49-F238E27FC236}">
                      <a16:creationId xmlns:a16="http://schemas.microsoft.com/office/drawing/2014/main" id="{172E9932-3266-483D-9A46-385749D5B11A}"/>
                    </a:ext>
                  </a:extLst>
                </p:cNvPr>
                <p:cNvSpPr/>
                <p:nvPr/>
              </p:nvSpPr>
              <p:spPr>
                <a:xfrm>
                  <a:off x="4500188" y="3271816"/>
                  <a:ext cx="6422" cy="38533"/>
                </a:xfrm>
                <a:custGeom>
                  <a:avLst/>
                  <a:gdLst>
                    <a:gd name="connsiteX0" fmla="*/ 6422 w 6422"/>
                    <a:gd name="connsiteY0" fmla="*/ 38533 h 38533"/>
                    <a:gd name="connsiteX1" fmla="*/ 0 w 6422"/>
                    <a:gd name="connsiteY1" fmla="*/ 37949 h 38533"/>
                    <a:gd name="connsiteX2" fmla="*/ 0 w 6422"/>
                    <a:gd name="connsiteY2" fmla="*/ 0 h 38533"/>
                    <a:gd name="connsiteX3" fmla="*/ 6422 w 6422"/>
                    <a:gd name="connsiteY3" fmla="*/ 0 h 38533"/>
                  </a:gdLst>
                  <a:ahLst/>
                  <a:cxnLst>
                    <a:cxn ang="0">
                      <a:pos x="connsiteX0" y="connsiteY0"/>
                    </a:cxn>
                    <a:cxn ang="0">
                      <a:pos x="connsiteX1" y="connsiteY1"/>
                    </a:cxn>
                    <a:cxn ang="0">
                      <a:pos x="connsiteX2" y="connsiteY2"/>
                    </a:cxn>
                    <a:cxn ang="0">
                      <a:pos x="connsiteX3" y="connsiteY3"/>
                    </a:cxn>
                  </a:cxnLst>
                  <a:rect l="l" t="t" r="r" b="b"/>
                  <a:pathLst>
                    <a:path w="6422" h="38533">
                      <a:moveTo>
                        <a:pt x="6422" y="38533"/>
                      </a:moveTo>
                      <a:lnTo>
                        <a:pt x="0" y="37949"/>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406" name="Graphic 2">
                  <a:extLst>
                    <a:ext uri="{FF2B5EF4-FFF2-40B4-BE49-F238E27FC236}">
                      <a16:creationId xmlns:a16="http://schemas.microsoft.com/office/drawing/2014/main" id="{4C464FAC-4D43-46C0-9C8C-D81FF37EB2E7}"/>
                    </a:ext>
                  </a:extLst>
                </p:cNvPr>
                <p:cNvSpPr/>
                <p:nvPr/>
              </p:nvSpPr>
              <p:spPr>
                <a:xfrm>
                  <a:off x="4511864" y="3291082"/>
                  <a:ext cx="6422" cy="19266"/>
                </a:xfrm>
                <a:custGeom>
                  <a:avLst/>
                  <a:gdLst>
                    <a:gd name="connsiteX0" fmla="*/ 6422 w 6422"/>
                    <a:gd name="connsiteY0" fmla="*/ 19267 h 19266"/>
                    <a:gd name="connsiteX1" fmla="*/ 0 w 6422"/>
                    <a:gd name="connsiteY1" fmla="*/ 19267 h 19266"/>
                    <a:gd name="connsiteX2" fmla="*/ 0 w 6422"/>
                    <a:gd name="connsiteY2" fmla="*/ 0 h 19266"/>
                    <a:gd name="connsiteX3" fmla="*/ 6422 w 6422"/>
                    <a:gd name="connsiteY3" fmla="*/ 0 h 19266"/>
                  </a:gdLst>
                  <a:ahLst/>
                  <a:cxnLst>
                    <a:cxn ang="0">
                      <a:pos x="connsiteX0" y="connsiteY0"/>
                    </a:cxn>
                    <a:cxn ang="0">
                      <a:pos x="connsiteX1" y="connsiteY1"/>
                    </a:cxn>
                    <a:cxn ang="0">
                      <a:pos x="connsiteX2" y="connsiteY2"/>
                    </a:cxn>
                    <a:cxn ang="0">
                      <a:pos x="connsiteX3" y="connsiteY3"/>
                    </a:cxn>
                  </a:cxnLst>
                  <a:rect l="l" t="t" r="r" b="b"/>
                  <a:pathLst>
                    <a:path w="6422" h="19266">
                      <a:moveTo>
                        <a:pt x="6422" y="19267"/>
                      </a:moveTo>
                      <a:lnTo>
                        <a:pt x="0" y="19267"/>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407" name="Graphic 2">
                  <a:extLst>
                    <a:ext uri="{FF2B5EF4-FFF2-40B4-BE49-F238E27FC236}">
                      <a16:creationId xmlns:a16="http://schemas.microsoft.com/office/drawing/2014/main" id="{59EBCE23-F8B0-4E8D-AC7F-324C63D188F9}"/>
                    </a:ext>
                  </a:extLst>
                </p:cNvPr>
                <p:cNvSpPr/>
                <p:nvPr/>
              </p:nvSpPr>
              <p:spPr>
                <a:xfrm>
                  <a:off x="4523541" y="3268312"/>
                  <a:ext cx="6422" cy="42036"/>
                </a:xfrm>
                <a:custGeom>
                  <a:avLst/>
                  <a:gdLst>
                    <a:gd name="connsiteX0" fmla="*/ 6422 w 6422"/>
                    <a:gd name="connsiteY0" fmla="*/ 42036 h 42036"/>
                    <a:gd name="connsiteX1" fmla="*/ 0 w 6422"/>
                    <a:gd name="connsiteY1" fmla="*/ 42036 h 42036"/>
                    <a:gd name="connsiteX2" fmla="*/ 0 w 6422"/>
                    <a:gd name="connsiteY2" fmla="*/ 0 h 42036"/>
                    <a:gd name="connsiteX3" fmla="*/ 6422 w 6422"/>
                    <a:gd name="connsiteY3" fmla="*/ 0 h 42036"/>
                  </a:gdLst>
                  <a:ahLst/>
                  <a:cxnLst>
                    <a:cxn ang="0">
                      <a:pos x="connsiteX0" y="connsiteY0"/>
                    </a:cxn>
                    <a:cxn ang="0">
                      <a:pos x="connsiteX1" y="connsiteY1"/>
                    </a:cxn>
                    <a:cxn ang="0">
                      <a:pos x="connsiteX2" y="connsiteY2"/>
                    </a:cxn>
                    <a:cxn ang="0">
                      <a:pos x="connsiteX3" y="connsiteY3"/>
                    </a:cxn>
                  </a:cxnLst>
                  <a:rect l="l" t="t" r="r" b="b"/>
                  <a:pathLst>
                    <a:path w="6422" h="42036">
                      <a:moveTo>
                        <a:pt x="6422" y="42036"/>
                      </a:moveTo>
                      <a:lnTo>
                        <a:pt x="0" y="42036"/>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408" name="Graphic 2">
                  <a:extLst>
                    <a:ext uri="{FF2B5EF4-FFF2-40B4-BE49-F238E27FC236}">
                      <a16:creationId xmlns:a16="http://schemas.microsoft.com/office/drawing/2014/main" id="{FE97AB46-F2B3-4F8A-8BC9-833E20E9BAB1}"/>
                    </a:ext>
                  </a:extLst>
                </p:cNvPr>
                <p:cNvSpPr/>
                <p:nvPr/>
              </p:nvSpPr>
              <p:spPr>
                <a:xfrm>
                  <a:off x="4535218" y="3274735"/>
                  <a:ext cx="6422" cy="35614"/>
                </a:xfrm>
                <a:custGeom>
                  <a:avLst/>
                  <a:gdLst>
                    <a:gd name="connsiteX0" fmla="*/ 6422 w 6422"/>
                    <a:gd name="connsiteY0" fmla="*/ 35614 h 35614"/>
                    <a:gd name="connsiteX1" fmla="*/ 0 w 6422"/>
                    <a:gd name="connsiteY1" fmla="*/ 35614 h 35614"/>
                    <a:gd name="connsiteX2" fmla="*/ 0 w 6422"/>
                    <a:gd name="connsiteY2" fmla="*/ 0 h 35614"/>
                    <a:gd name="connsiteX3" fmla="*/ 6422 w 6422"/>
                    <a:gd name="connsiteY3" fmla="*/ 0 h 35614"/>
                  </a:gdLst>
                  <a:ahLst/>
                  <a:cxnLst>
                    <a:cxn ang="0">
                      <a:pos x="connsiteX0" y="connsiteY0"/>
                    </a:cxn>
                    <a:cxn ang="0">
                      <a:pos x="connsiteX1" y="connsiteY1"/>
                    </a:cxn>
                    <a:cxn ang="0">
                      <a:pos x="connsiteX2" y="connsiteY2"/>
                    </a:cxn>
                    <a:cxn ang="0">
                      <a:pos x="connsiteX3" y="connsiteY3"/>
                    </a:cxn>
                  </a:cxnLst>
                  <a:rect l="l" t="t" r="r" b="b"/>
                  <a:pathLst>
                    <a:path w="6422" h="35614">
                      <a:moveTo>
                        <a:pt x="6422" y="35614"/>
                      </a:moveTo>
                      <a:lnTo>
                        <a:pt x="0" y="35614"/>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409" name="Graphic 2">
                  <a:extLst>
                    <a:ext uri="{FF2B5EF4-FFF2-40B4-BE49-F238E27FC236}">
                      <a16:creationId xmlns:a16="http://schemas.microsoft.com/office/drawing/2014/main" id="{E66A93FB-67E7-4E55-A7C5-FCEBB44BFAF2}"/>
                    </a:ext>
                  </a:extLst>
                </p:cNvPr>
                <p:cNvSpPr/>
                <p:nvPr/>
              </p:nvSpPr>
              <p:spPr>
                <a:xfrm>
                  <a:off x="4546895" y="3301007"/>
                  <a:ext cx="6422" cy="9341"/>
                </a:xfrm>
                <a:custGeom>
                  <a:avLst/>
                  <a:gdLst>
                    <a:gd name="connsiteX0" fmla="*/ 6422 w 6422"/>
                    <a:gd name="connsiteY0" fmla="*/ 9341 h 9341"/>
                    <a:gd name="connsiteX1" fmla="*/ 0 w 6422"/>
                    <a:gd name="connsiteY1" fmla="*/ 9341 h 9341"/>
                    <a:gd name="connsiteX2" fmla="*/ 0 w 6422"/>
                    <a:gd name="connsiteY2" fmla="*/ 0 h 9341"/>
                    <a:gd name="connsiteX3" fmla="*/ 6422 w 6422"/>
                    <a:gd name="connsiteY3" fmla="*/ 0 h 9341"/>
                  </a:gdLst>
                  <a:ahLst/>
                  <a:cxnLst>
                    <a:cxn ang="0">
                      <a:pos x="connsiteX0" y="connsiteY0"/>
                    </a:cxn>
                    <a:cxn ang="0">
                      <a:pos x="connsiteX1" y="connsiteY1"/>
                    </a:cxn>
                    <a:cxn ang="0">
                      <a:pos x="connsiteX2" y="connsiteY2"/>
                    </a:cxn>
                    <a:cxn ang="0">
                      <a:pos x="connsiteX3" y="connsiteY3"/>
                    </a:cxn>
                  </a:cxnLst>
                  <a:rect l="l" t="t" r="r" b="b"/>
                  <a:pathLst>
                    <a:path w="6422" h="9341">
                      <a:moveTo>
                        <a:pt x="6422" y="9341"/>
                      </a:moveTo>
                      <a:lnTo>
                        <a:pt x="0" y="9341"/>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410" name="Graphic 2">
                  <a:extLst>
                    <a:ext uri="{FF2B5EF4-FFF2-40B4-BE49-F238E27FC236}">
                      <a16:creationId xmlns:a16="http://schemas.microsoft.com/office/drawing/2014/main" id="{EE92C5C6-142B-4F02-AA54-14E1A92AA209}"/>
                    </a:ext>
                  </a:extLst>
                </p:cNvPr>
                <p:cNvSpPr/>
                <p:nvPr/>
              </p:nvSpPr>
              <p:spPr>
                <a:xfrm>
                  <a:off x="4558571" y="3288163"/>
                  <a:ext cx="6422" cy="22185"/>
                </a:xfrm>
                <a:custGeom>
                  <a:avLst/>
                  <a:gdLst>
                    <a:gd name="connsiteX0" fmla="*/ 6422 w 6422"/>
                    <a:gd name="connsiteY0" fmla="*/ 22186 h 22185"/>
                    <a:gd name="connsiteX1" fmla="*/ 0 w 6422"/>
                    <a:gd name="connsiteY1" fmla="*/ 22186 h 22185"/>
                    <a:gd name="connsiteX2" fmla="*/ 0 w 6422"/>
                    <a:gd name="connsiteY2" fmla="*/ 0 h 22185"/>
                    <a:gd name="connsiteX3" fmla="*/ 6422 w 6422"/>
                    <a:gd name="connsiteY3" fmla="*/ 0 h 22185"/>
                  </a:gdLst>
                  <a:ahLst/>
                  <a:cxnLst>
                    <a:cxn ang="0">
                      <a:pos x="connsiteX0" y="connsiteY0"/>
                    </a:cxn>
                    <a:cxn ang="0">
                      <a:pos x="connsiteX1" y="connsiteY1"/>
                    </a:cxn>
                    <a:cxn ang="0">
                      <a:pos x="connsiteX2" y="connsiteY2"/>
                    </a:cxn>
                    <a:cxn ang="0">
                      <a:pos x="connsiteX3" y="connsiteY3"/>
                    </a:cxn>
                  </a:cxnLst>
                  <a:rect l="l" t="t" r="r" b="b"/>
                  <a:pathLst>
                    <a:path w="6422" h="22185">
                      <a:moveTo>
                        <a:pt x="6422" y="22186"/>
                      </a:moveTo>
                      <a:lnTo>
                        <a:pt x="0" y="22186"/>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411" name="Graphic 2">
                  <a:extLst>
                    <a:ext uri="{FF2B5EF4-FFF2-40B4-BE49-F238E27FC236}">
                      <a16:creationId xmlns:a16="http://schemas.microsoft.com/office/drawing/2014/main" id="{EAD666A7-915E-4E91-8B1A-595669B3E064}"/>
                    </a:ext>
                  </a:extLst>
                </p:cNvPr>
                <p:cNvSpPr/>
                <p:nvPr/>
              </p:nvSpPr>
              <p:spPr>
                <a:xfrm>
                  <a:off x="4570248" y="3278238"/>
                  <a:ext cx="6422" cy="32111"/>
                </a:xfrm>
                <a:custGeom>
                  <a:avLst/>
                  <a:gdLst>
                    <a:gd name="connsiteX0" fmla="*/ 6422 w 6422"/>
                    <a:gd name="connsiteY0" fmla="*/ 32111 h 32111"/>
                    <a:gd name="connsiteX1" fmla="*/ 0 w 6422"/>
                    <a:gd name="connsiteY1" fmla="*/ 32111 h 32111"/>
                    <a:gd name="connsiteX2" fmla="*/ 0 w 6422"/>
                    <a:gd name="connsiteY2" fmla="*/ 0 h 32111"/>
                    <a:gd name="connsiteX3" fmla="*/ 6422 w 6422"/>
                    <a:gd name="connsiteY3" fmla="*/ 0 h 32111"/>
                  </a:gdLst>
                  <a:ahLst/>
                  <a:cxnLst>
                    <a:cxn ang="0">
                      <a:pos x="connsiteX0" y="connsiteY0"/>
                    </a:cxn>
                    <a:cxn ang="0">
                      <a:pos x="connsiteX1" y="connsiteY1"/>
                    </a:cxn>
                    <a:cxn ang="0">
                      <a:pos x="connsiteX2" y="connsiteY2"/>
                    </a:cxn>
                    <a:cxn ang="0">
                      <a:pos x="connsiteX3" y="connsiteY3"/>
                    </a:cxn>
                  </a:cxnLst>
                  <a:rect l="l" t="t" r="r" b="b"/>
                  <a:pathLst>
                    <a:path w="6422" h="32111">
                      <a:moveTo>
                        <a:pt x="6422" y="32111"/>
                      </a:moveTo>
                      <a:lnTo>
                        <a:pt x="0" y="32111"/>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412" name="Graphic 2">
                  <a:extLst>
                    <a:ext uri="{FF2B5EF4-FFF2-40B4-BE49-F238E27FC236}">
                      <a16:creationId xmlns:a16="http://schemas.microsoft.com/office/drawing/2014/main" id="{1052CA63-EE63-4EB1-9902-E4E6079F98C8}"/>
                    </a:ext>
                  </a:extLst>
                </p:cNvPr>
                <p:cNvSpPr/>
                <p:nvPr/>
              </p:nvSpPr>
              <p:spPr>
                <a:xfrm>
                  <a:off x="4581341" y="3286995"/>
                  <a:ext cx="7006" cy="23937"/>
                </a:xfrm>
                <a:custGeom>
                  <a:avLst/>
                  <a:gdLst>
                    <a:gd name="connsiteX0" fmla="*/ 7006 w 7006"/>
                    <a:gd name="connsiteY0" fmla="*/ 23937 h 23937"/>
                    <a:gd name="connsiteX1" fmla="*/ 0 w 7006"/>
                    <a:gd name="connsiteY1" fmla="*/ 23353 h 23937"/>
                    <a:gd name="connsiteX2" fmla="*/ 0 w 7006"/>
                    <a:gd name="connsiteY2" fmla="*/ 0 h 23937"/>
                    <a:gd name="connsiteX3" fmla="*/ 7006 w 7006"/>
                    <a:gd name="connsiteY3" fmla="*/ 584 h 23937"/>
                  </a:gdLst>
                  <a:ahLst/>
                  <a:cxnLst>
                    <a:cxn ang="0">
                      <a:pos x="connsiteX0" y="connsiteY0"/>
                    </a:cxn>
                    <a:cxn ang="0">
                      <a:pos x="connsiteX1" y="connsiteY1"/>
                    </a:cxn>
                    <a:cxn ang="0">
                      <a:pos x="connsiteX2" y="connsiteY2"/>
                    </a:cxn>
                    <a:cxn ang="0">
                      <a:pos x="connsiteX3" y="connsiteY3"/>
                    </a:cxn>
                  </a:cxnLst>
                  <a:rect l="l" t="t" r="r" b="b"/>
                  <a:pathLst>
                    <a:path w="7006" h="23937">
                      <a:moveTo>
                        <a:pt x="7006" y="23937"/>
                      </a:moveTo>
                      <a:lnTo>
                        <a:pt x="0" y="23353"/>
                      </a:lnTo>
                      <a:lnTo>
                        <a:pt x="0" y="0"/>
                      </a:lnTo>
                      <a:lnTo>
                        <a:pt x="7006" y="584"/>
                      </a:lnTo>
                      <a:close/>
                    </a:path>
                  </a:pathLst>
                </a:custGeom>
                <a:solidFill>
                  <a:srgbClr val="FF9085"/>
                </a:solidFill>
                <a:ln w="5837" cap="flat">
                  <a:noFill/>
                  <a:prstDash val="solid"/>
                  <a:miter/>
                </a:ln>
              </p:spPr>
              <p:txBody>
                <a:bodyPr rtlCol="0" anchor="ctr"/>
                <a:lstStyle/>
                <a:p>
                  <a:endParaRPr lang="en-US"/>
                </a:p>
              </p:txBody>
            </p:sp>
            <p:sp>
              <p:nvSpPr>
                <p:cNvPr id="413" name="Graphic 2">
                  <a:extLst>
                    <a:ext uri="{FF2B5EF4-FFF2-40B4-BE49-F238E27FC236}">
                      <a16:creationId xmlns:a16="http://schemas.microsoft.com/office/drawing/2014/main" id="{D5B42F73-F8E8-4CA3-BE9A-C8C4BAD76303}"/>
                    </a:ext>
                  </a:extLst>
                </p:cNvPr>
                <p:cNvSpPr/>
                <p:nvPr/>
              </p:nvSpPr>
              <p:spPr>
                <a:xfrm>
                  <a:off x="4593018" y="3274735"/>
                  <a:ext cx="6422" cy="36197"/>
                </a:xfrm>
                <a:custGeom>
                  <a:avLst/>
                  <a:gdLst>
                    <a:gd name="connsiteX0" fmla="*/ 6422 w 6422"/>
                    <a:gd name="connsiteY0" fmla="*/ 36198 h 36197"/>
                    <a:gd name="connsiteX1" fmla="*/ 0 w 6422"/>
                    <a:gd name="connsiteY1" fmla="*/ 36198 h 36197"/>
                    <a:gd name="connsiteX2" fmla="*/ 0 w 6422"/>
                    <a:gd name="connsiteY2" fmla="*/ 0 h 36197"/>
                    <a:gd name="connsiteX3" fmla="*/ 6422 w 6422"/>
                    <a:gd name="connsiteY3" fmla="*/ 0 h 36197"/>
                  </a:gdLst>
                  <a:ahLst/>
                  <a:cxnLst>
                    <a:cxn ang="0">
                      <a:pos x="connsiteX0" y="connsiteY0"/>
                    </a:cxn>
                    <a:cxn ang="0">
                      <a:pos x="connsiteX1" y="connsiteY1"/>
                    </a:cxn>
                    <a:cxn ang="0">
                      <a:pos x="connsiteX2" y="connsiteY2"/>
                    </a:cxn>
                    <a:cxn ang="0">
                      <a:pos x="connsiteX3" y="connsiteY3"/>
                    </a:cxn>
                  </a:cxnLst>
                  <a:rect l="l" t="t" r="r" b="b"/>
                  <a:pathLst>
                    <a:path w="6422" h="36197">
                      <a:moveTo>
                        <a:pt x="6422" y="36198"/>
                      </a:moveTo>
                      <a:lnTo>
                        <a:pt x="0" y="36198"/>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414" name="Graphic 2">
                  <a:extLst>
                    <a:ext uri="{FF2B5EF4-FFF2-40B4-BE49-F238E27FC236}">
                      <a16:creationId xmlns:a16="http://schemas.microsoft.com/office/drawing/2014/main" id="{6E09B5D7-0802-45B4-B354-2ABCACE6590C}"/>
                    </a:ext>
                  </a:extLst>
                </p:cNvPr>
                <p:cNvSpPr/>
                <p:nvPr/>
              </p:nvSpPr>
              <p:spPr>
                <a:xfrm>
                  <a:off x="4604694" y="3270648"/>
                  <a:ext cx="6422" cy="40284"/>
                </a:xfrm>
                <a:custGeom>
                  <a:avLst/>
                  <a:gdLst>
                    <a:gd name="connsiteX0" fmla="*/ 6422 w 6422"/>
                    <a:gd name="connsiteY0" fmla="*/ 40285 h 40284"/>
                    <a:gd name="connsiteX1" fmla="*/ 0 w 6422"/>
                    <a:gd name="connsiteY1" fmla="*/ 40285 h 40284"/>
                    <a:gd name="connsiteX2" fmla="*/ 0 w 6422"/>
                    <a:gd name="connsiteY2" fmla="*/ 0 h 40284"/>
                    <a:gd name="connsiteX3" fmla="*/ 6422 w 6422"/>
                    <a:gd name="connsiteY3" fmla="*/ 0 h 40284"/>
                  </a:gdLst>
                  <a:ahLst/>
                  <a:cxnLst>
                    <a:cxn ang="0">
                      <a:pos x="connsiteX0" y="connsiteY0"/>
                    </a:cxn>
                    <a:cxn ang="0">
                      <a:pos x="connsiteX1" y="connsiteY1"/>
                    </a:cxn>
                    <a:cxn ang="0">
                      <a:pos x="connsiteX2" y="connsiteY2"/>
                    </a:cxn>
                    <a:cxn ang="0">
                      <a:pos x="connsiteX3" y="connsiteY3"/>
                    </a:cxn>
                  </a:cxnLst>
                  <a:rect l="l" t="t" r="r" b="b"/>
                  <a:pathLst>
                    <a:path w="6422" h="40284">
                      <a:moveTo>
                        <a:pt x="6422" y="40285"/>
                      </a:moveTo>
                      <a:lnTo>
                        <a:pt x="0" y="40285"/>
                      </a:lnTo>
                      <a:lnTo>
                        <a:pt x="0" y="0"/>
                      </a:lnTo>
                      <a:lnTo>
                        <a:pt x="6422" y="0"/>
                      </a:lnTo>
                      <a:close/>
                    </a:path>
                  </a:pathLst>
                </a:custGeom>
                <a:solidFill>
                  <a:srgbClr val="FF9085"/>
                </a:solidFill>
                <a:ln w="5837" cap="flat">
                  <a:noFill/>
                  <a:prstDash val="solid"/>
                  <a:miter/>
                </a:ln>
              </p:spPr>
              <p:txBody>
                <a:bodyPr rtlCol="0" anchor="ctr"/>
                <a:lstStyle/>
                <a:p>
                  <a:endParaRPr lang="en-US"/>
                </a:p>
              </p:txBody>
            </p:sp>
          </p:grpSp>
        </p:grpSp>
        <p:grpSp>
          <p:nvGrpSpPr>
            <p:cNvPr id="415" name="Graphic 2">
              <a:extLst>
                <a:ext uri="{FF2B5EF4-FFF2-40B4-BE49-F238E27FC236}">
                  <a16:creationId xmlns:a16="http://schemas.microsoft.com/office/drawing/2014/main" id="{D87B2423-41A3-402E-AE9F-972C425FABF1}"/>
                </a:ext>
              </a:extLst>
            </p:cNvPr>
            <p:cNvGrpSpPr/>
            <p:nvPr/>
          </p:nvGrpSpPr>
          <p:grpSpPr>
            <a:xfrm>
              <a:off x="4305770" y="3333702"/>
              <a:ext cx="336873" cy="83488"/>
              <a:chOff x="4305770" y="3333702"/>
              <a:chExt cx="336873" cy="83488"/>
            </a:xfrm>
          </p:grpSpPr>
          <p:sp>
            <p:nvSpPr>
              <p:cNvPr id="416" name="Graphic 2">
                <a:extLst>
                  <a:ext uri="{FF2B5EF4-FFF2-40B4-BE49-F238E27FC236}">
                    <a16:creationId xmlns:a16="http://schemas.microsoft.com/office/drawing/2014/main" id="{E0DA3828-05D3-4D70-928C-50099D93E890}"/>
                  </a:ext>
                </a:extLst>
              </p:cNvPr>
              <p:cNvSpPr/>
              <p:nvPr/>
            </p:nvSpPr>
            <p:spPr>
              <a:xfrm>
                <a:off x="4305770" y="3333702"/>
                <a:ext cx="336873" cy="83488"/>
              </a:xfrm>
              <a:custGeom>
                <a:avLst/>
                <a:gdLst>
                  <a:gd name="connsiteX0" fmla="*/ 0 w 336873"/>
                  <a:gd name="connsiteY0" fmla="*/ 68309 h 83488"/>
                  <a:gd name="connsiteX1" fmla="*/ 0 w 336873"/>
                  <a:gd name="connsiteY1" fmla="*/ 14596 h 83488"/>
                  <a:gd name="connsiteX2" fmla="*/ 16931 w 336873"/>
                  <a:gd name="connsiteY2" fmla="*/ 0 h 83488"/>
                  <a:gd name="connsiteX3" fmla="*/ 321111 w 336873"/>
                  <a:gd name="connsiteY3" fmla="*/ 1168 h 83488"/>
                  <a:gd name="connsiteX4" fmla="*/ 336874 w 336873"/>
                  <a:gd name="connsiteY4" fmla="*/ 15764 h 83488"/>
                  <a:gd name="connsiteX5" fmla="*/ 336874 w 336873"/>
                  <a:gd name="connsiteY5" fmla="*/ 67141 h 83488"/>
                  <a:gd name="connsiteX6" fmla="*/ 321111 w 336873"/>
                  <a:gd name="connsiteY6" fmla="*/ 81737 h 83488"/>
                  <a:gd name="connsiteX7" fmla="*/ 16931 w 336873"/>
                  <a:gd name="connsiteY7" fmla="*/ 83489 h 83488"/>
                  <a:gd name="connsiteX8" fmla="*/ 0 w 336873"/>
                  <a:gd name="connsiteY8" fmla="*/ 68309 h 83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873" h="83488">
                    <a:moveTo>
                      <a:pt x="0" y="68309"/>
                    </a:moveTo>
                    <a:lnTo>
                      <a:pt x="0" y="14596"/>
                    </a:lnTo>
                    <a:cubicBezTo>
                      <a:pt x="0" y="6422"/>
                      <a:pt x="7590" y="0"/>
                      <a:pt x="16931" y="0"/>
                    </a:cubicBezTo>
                    <a:lnTo>
                      <a:pt x="321111" y="1168"/>
                    </a:lnTo>
                    <a:cubicBezTo>
                      <a:pt x="329868" y="1168"/>
                      <a:pt x="336874" y="7590"/>
                      <a:pt x="336874" y="15764"/>
                    </a:cubicBezTo>
                    <a:lnTo>
                      <a:pt x="336874" y="67141"/>
                    </a:lnTo>
                    <a:cubicBezTo>
                      <a:pt x="336874" y="74731"/>
                      <a:pt x="329868" y="81153"/>
                      <a:pt x="321111" y="81737"/>
                    </a:cubicBezTo>
                    <a:lnTo>
                      <a:pt x="16931" y="83489"/>
                    </a:lnTo>
                    <a:cubicBezTo>
                      <a:pt x="7590" y="82905"/>
                      <a:pt x="0" y="76483"/>
                      <a:pt x="0" y="68309"/>
                    </a:cubicBezTo>
                    <a:close/>
                  </a:path>
                </a:pathLst>
              </a:custGeom>
              <a:solidFill>
                <a:srgbClr val="AA80F9">
                  <a:alpha val="74000"/>
                </a:srgbClr>
              </a:solidFill>
              <a:ln w="5837" cap="flat">
                <a:noFill/>
                <a:prstDash val="solid"/>
                <a:miter/>
              </a:ln>
            </p:spPr>
            <p:txBody>
              <a:bodyPr rtlCol="0" anchor="ctr"/>
              <a:lstStyle/>
              <a:p>
                <a:endParaRPr lang="en-US"/>
              </a:p>
            </p:txBody>
          </p:sp>
          <p:sp>
            <p:nvSpPr>
              <p:cNvPr id="417" name="Graphic 2">
                <a:extLst>
                  <a:ext uri="{FF2B5EF4-FFF2-40B4-BE49-F238E27FC236}">
                    <a16:creationId xmlns:a16="http://schemas.microsoft.com/office/drawing/2014/main" id="{D5E66D30-AF67-4EC5-BD75-B7764FD2CA3C}"/>
                  </a:ext>
                </a:extLst>
              </p:cNvPr>
              <p:cNvSpPr/>
              <p:nvPr/>
            </p:nvSpPr>
            <p:spPr>
              <a:xfrm>
                <a:off x="4322117" y="3345963"/>
                <a:ext cx="15179" cy="14012"/>
              </a:xfrm>
              <a:custGeom>
                <a:avLst/>
                <a:gdLst>
                  <a:gd name="connsiteX0" fmla="*/ 15180 w 15179"/>
                  <a:gd name="connsiteY0" fmla="*/ 7006 h 14012"/>
                  <a:gd name="connsiteX1" fmla="*/ 7590 w 15179"/>
                  <a:gd name="connsiteY1" fmla="*/ 14012 h 14012"/>
                  <a:gd name="connsiteX2" fmla="*/ 0 w 15179"/>
                  <a:gd name="connsiteY2" fmla="*/ 7006 h 14012"/>
                  <a:gd name="connsiteX3" fmla="*/ 7590 w 15179"/>
                  <a:gd name="connsiteY3" fmla="*/ 0 h 14012"/>
                  <a:gd name="connsiteX4" fmla="*/ 15180 w 15179"/>
                  <a:gd name="connsiteY4" fmla="*/ 7006 h 1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79" h="14012">
                    <a:moveTo>
                      <a:pt x="15180" y="7006"/>
                    </a:moveTo>
                    <a:cubicBezTo>
                      <a:pt x="15180" y="10509"/>
                      <a:pt x="11677" y="14012"/>
                      <a:pt x="7590" y="14012"/>
                    </a:cubicBezTo>
                    <a:cubicBezTo>
                      <a:pt x="3503" y="14012"/>
                      <a:pt x="0" y="11093"/>
                      <a:pt x="0" y="7006"/>
                    </a:cubicBezTo>
                    <a:cubicBezTo>
                      <a:pt x="0" y="2919"/>
                      <a:pt x="3503" y="0"/>
                      <a:pt x="7590" y="0"/>
                    </a:cubicBezTo>
                    <a:cubicBezTo>
                      <a:pt x="11677" y="0"/>
                      <a:pt x="15180" y="3503"/>
                      <a:pt x="15180" y="7006"/>
                    </a:cubicBezTo>
                    <a:close/>
                  </a:path>
                </a:pathLst>
              </a:custGeom>
              <a:solidFill>
                <a:srgbClr val="FFFFFF">
                  <a:alpha val="40000"/>
                </a:srgbClr>
              </a:solidFill>
              <a:ln w="5837" cap="flat">
                <a:noFill/>
                <a:prstDash val="solid"/>
                <a:miter/>
              </a:ln>
            </p:spPr>
            <p:txBody>
              <a:bodyPr rtlCol="0" anchor="ctr"/>
              <a:lstStyle/>
              <a:p>
                <a:endParaRPr lang="en-US"/>
              </a:p>
            </p:txBody>
          </p:sp>
          <p:sp>
            <p:nvSpPr>
              <p:cNvPr id="418" name="Graphic 2">
                <a:extLst>
                  <a:ext uri="{FF2B5EF4-FFF2-40B4-BE49-F238E27FC236}">
                    <a16:creationId xmlns:a16="http://schemas.microsoft.com/office/drawing/2014/main" id="{0D80B157-647D-4FE8-9980-903697FAB9C4}"/>
                  </a:ext>
                </a:extLst>
              </p:cNvPr>
              <p:cNvSpPr/>
              <p:nvPr/>
            </p:nvSpPr>
            <p:spPr>
              <a:xfrm>
                <a:off x="4346638" y="3345963"/>
                <a:ext cx="15179" cy="14012"/>
              </a:xfrm>
              <a:custGeom>
                <a:avLst/>
                <a:gdLst>
                  <a:gd name="connsiteX0" fmla="*/ 15180 w 15179"/>
                  <a:gd name="connsiteY0" fmla="*/ 7006 h 14012"/>
                  <a:gd name="connsiteX1" fmla="*/ 7590 w 15179"/>
                  <a:gd name="connsiteY1" fmla="*/ 14012 h 14012"/>
                  <a:gd name="connsiteX2" fmla="*/ 0 w 15179"/>
                  <a:gd name="connsiteY2" fmla="*/ 7006 h 14012"/>
                  <a:gd name="connsiteX3" fmla="*/ 7590 w 15179"/>
                  <a:gd name="connsiteY3" fmla="*/ 0 h 14012"/>
                  <a:gd name="connsiteX4" fmla="*/ 15180 w 15179"/>
                  <a:gd name="connsiteY4" fmla="*/ 7006 h 1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79" h="14012">
                    <a:moveTo>
                      <a:pt x="15180" y="7006"/>
                    </a:moveTo>
                    <a:cubicBezTo>
                      <a:pt x="15180" y="10509"/>
                      <a:pt x="11677" y="14012"/>
                      <a:pt x="7590" y="14012"/>
                    </a:cubicBezTo>
                    <a:cubicBezTo>
                      <a:pt x="3503" y="14012"/>
                      <a:pt x="0" y="11093"/>
                      <a:pt x="0" y="7006"/>
                    </a:cubicBezTo>
                    <a:cubicBezTo>
                      <a:pt x="0" y="3503"/>
                      <a:pt x="3503" y="0"/>
                      <a:pt x="7590" y="0"/>
                    </a:cubicBezTo>
                    <a:cubicBezTo>
                      <a:pt x="11677" y="584"/>
                      <a:pt x="15180" y="3503"/>
                      <a:pt x="15180" y="7006"/>
                    </a:cubicBezTo>
                    <a:close/>
                  </a:path>
                </a:pathLst>
              </a:custGeom>
              <a:solidFill>
                <a:srgbClr val="FFFFFF">
                  <a:alpha val="40000"/>
                </a:srgbClr>
              </a:solidFill>
              <a:ln w="5837" cap="flat">
                <a:noFill/>
                <a:prstDash val="solid"/>
                <a:miter/>
              </a:ln>
            </p:spPr>
            <p:txBody>
              <a:bodyPr rtlCol="0" anchor="ctr"/>
              <a:lstStyle/>
              <a:p>
                <a:endParaRPr lang="en-US"/>
              </a:p>
            </p:txBody>
          </p:sp>
          <p:sp>
            <p:nvSpPr>
              <p:cNvPr id="419" name="Graphic 2">
                <a:extLst>
                  <a:ext uri="{FF2B5EF4-FFF2-40B4-BE49-F238E27FC236}">
                    <a16:creationId xmlns:a16="http://schemas.microsoft.com/office/drawing/2014/main" id="{82C53D3C-13B0-4749-9A70-AA9724E3CD71}"/>
                  </a:ext>
                </a:extLst>
              </p:cNvPr>
              <p:cNvSpPr/>
              <p:nvPr/>
            </p:nvSpPr>
            <p:spPr>
              <a:xfrm>
                <a:off x="4371743" y="3345963"/>
                <a:ext cx="15179" cy="14012"/>
              </a:xfrm>
              <a:custGeom>
                <a:avLst/>
                <a:gdLst>
                  <a:gd name="connsiteX0" fmla="*/ 15180 w 15179"/>
                  <a:gd name="connsiteY0" fmla="*/ 7006 h 14012"/>
                  <a:gd name="connsiteX1" fmla="*/ 7590 w 15179"/>
                  <a:gd name="connsiteY1" fmla="*/ 14012 h 14012"/>
                  <a:gd name="connsiteX2" fmla="*/ 0 w 15179"/>
                  <a:gd name="connsiteY2" fmla="*/ 7006 h 14012"/>
                  <a:gd name="connsiteX3" fmla="*/ 7590 w 15179"/>
                  <a:gd name="connsiteY3" fmla="*/ 0 h 14012"/>
                  <a:gd name="connsiteX4" fmla="*/ 15180 w 15179"/>
                  <a:gd name="connsiteY4" fmla="*/ 7006 h 1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79" h="14012">
                    <a:moveTo>
                      <a:pt x="15180" y="7006"/>
                    </a:moveTo>
                    <a:cubicBezTo>
                      <a:pt x="15180" y="10509"/>
                      <a:pt x="11677" y="14012"/>
                      <a:pt x="7590" y="14012"/>
                    </a:cubicBezTo>
                    <a:cubicBezTo>
                      <a:pt x="3503" y="14012"/>
                      <a:pt x="0" y="11093"/>
                      <a:pt x="0" y="7006"/>
                    </a:cubicBezTo>
                    <a:cubicBezTo>
                      <a:pt x="0" y="3503"/>
                      <a:pt x="3503" y="0"/>
                      <a:pt x="7590" y="0"/>
                    </a:cubicBezTo>
                    <a:cubicBezTo>
                      <a:pt x="11677" y="584"/>
                      <a:pt x="15180" y="3503"/>
                      <a:pt x="15180" y="7006"/>
                    </a:cubicBezTo>
                    <a:close/>
                  </a:path>
                </a:pathLst>
              </a:custGeom>
              <a:solidFill>
                <a:srgbClr val="FFFFFF">
                  <a:alpha val="40000"/>
                </a:srgbClr>
              </a:solidFill>
              <a:ln w="5837" cap="flat">
                <a:noFill/>
                <a:prstDash val="solid"/>
                <a:miter/>
              </a:ln>
            </p:spPr>
            <p:txBody>
              <a:bodyPr rtlCol="0" anchor="ctr"/>
              <a:lstStyle/>
              <a:p>
                <a:endParaRPr lang="en-US"/>
              </a:p>
            </p:txBody>
          </p:sp>
          <p:sp>
            <p:nvSpPr>
              <p:cNvPr id="420" name="Graphic 2">
                <a:extLst>
                  <a:ext uri="{FF2B5EF4-FFF2-40B4-BE49-F238E27FC236}">
                    <a16:creationId xmlns:a16="http://schemas.microsoft.com/office/drawing/2014/main" id="{202FF8C1-3D99-4923-AA85-36B5CCED022A}"/>
                  </a:ext>
                </a:extLst>
              </p:cNvPr>
              <p:cNvSpPr/>
              <p:nvPr/>
            </p:nvSpPr>
            <p:spPr>
              <a:xfrm>
                <a:off x="4402103" y="3346547"/>
                <a:ext cx="223025" cy="56048"/>
              </a:xfrm>
              <a:custGeom>
                <a:avLst/>
                <a:gdLst>
                  <a:gd name="connsiteX0" fmla="*/ 223026 w 223025"/>
                  <a:gd name="connsiteY0" fmla="*/ 55465 h 56048"/>
                  <a:gd name="connsiteX1" fmla="*/ 0 w 223025"/>
                  <a:gd name="connsiteY1" fmla="*/ 56048 h 56048"/>
                  <a:gd name="connsiteX2" fmla="*/ 0 w 223025"/>
                  <a:gd name="connsiteY2" fmla="*/ 0 h 56048"/>
                  <a:gd name="connsiteX3" fmla="*/ 223026 w 223025"/>
                  <a:gd name="connsiteY3" fmla="*/ 584 h 56048"/>
                </a:gdLst>
                <a:ahLst/>
                <a:cxnLst>
                  <a:cxn ang="0">
                    <a:pos x="connsiteX0" y="connsiteY0"/>
                  </a:cxn>
                  <a:cxn ang="0">
                    <a:pos x="connsiteX1" y="connsiteY1"/>
                  </a:cxn>
                  <a:cxn ang="0">
                    <a:pos x="connsiteX2" y="connsiteY2"/>
                  </a:cxn>
                  <a:cxn ang="0">
                    <a:pos x="connsiteX3" y="connsiteY3"/>
                  </a:cxn>
                </a:cxnLst>
                <a:rect l="l" t="t" r="r" b="b"/>
                <a:pathLst>
                  <a:path w="223025" h="56048">
                    <a:moveTo>
                      <a:pt x="223026" y="55465"/>
                    </a:moveTo>
                    <a:lnTo>
                      <a:pt x="0" y="56048"/>
                    </a:lnTo>
                    <a:lnTo>
                      <a:pt x="0" y="0"/>
                    </a:lnTo>
                    <a:lnTo>
                      <a:pt x="223026" y="584"/>
                    </a:lnTo>
                    <a:close/>
                  </a:path>
                </a:pathLst>
              </a:custGeom>
              <a:solidFill>
                <a:srgbClr val="444B8C"/>
              </a:solidFill>
              <a:ln w="5837" cap="flat">
                <a:noFill/>
                <a:prstDash val="solid"/>
                <a:miter/>
              </a:ln>
            </p:spPr>
            <p:txBody>
              <a:bodyPr rtlCol="0" anchor="ctr"/>
              <a:lstStyle/>
              <a:p>
                <a:endParaRPr lang="en-US"/>
              </a:p>
            </p:txBody>
          </p:sp>
          <p:grpSp>
            <p:nvGrpSpPr>
              <p:cNvPr id="421" name="Graphic 2">
                <a:extLst>
                  <a:ext uri="{FF2B5EF4-FFF2-40B4-BE49-F238E27FC236}">
                    <a16:creationId xmlns:a16="http://schemas.microsoft.com/office/drawing/2014/main" id="{FB857F04-8801-49FB-9DBA-E6DE80233FFA}"/>
                  </a:ext>
                </a:extLst>
              </p:cNvPr>
              <p:cNvGrpSpPr/>
              <p:nvPr/>
            </p:nvGrpSpPr>
            <p:grpSpPr>
              <a:xfrm>
                <a:off x="4417283" y="3352969"/>
                <a:ext cx="193834" cy="45539"/>
                <a:chOff x="4417283" y="3352969"/>
                <a:chExt cx="193834" cy="45539"/>
              </a:xfrm>
              <a:solidFill>
                <a:srgbClr val="FFFFFF"/>
              </a:solidFill>
            </p:grpSpPr>
            <p:sp>
              <p:nvSpPr>
                <p:cNvPr id="422" name="Graphic 2">
                  <a:extLst>
                    <a:ext uri="{FF2B5EF4-FFF2-40B4-BE49-F238E27FC236}">
                      <a16:creationId xmlns:a16="http://schemas.microsoft.com/office/drawing/2014/main" id="{36B15248-7D47-4A3F-B4F3-D68F8116F08F}"/>
                    </a:ext>
                  </a:extLst>
                </p:cNvPr>
                <p:cNvSpPr/>
                <p:nvPr/>
              </p:nvSpPr>
              <p:spPr>
                <a:xfrm>
                  <a:off x="4417283" y="3352969"/>
                  <a:ext cx="6422" cy="45539"/>
                </a:xfrm>
                <a:custGeom>
                  <a:avLst/>
                  <a:gdLst>
                    <a:gd name="connsiteX0" fmla="*/ 6422 w 6422"/>
                    <a:gd name="connsiteY0" fmla="*/ 45539 h 45539"/>
                    <a:gd name="connsiteX1" fmla="*/ 0 w 6422"/>
                    <a:gd name="connsiteY1" fmla="*/ 45539 h 45539"/>
                    <a:gd name="connsiteX2" fmla="*/ 0 w 6422"/>
                    <a:gd name="connsiteY2" fmla="*/ 0 h 45539"/>
                    <a:gd name="connsiteX3" fmla="*/ 6422 w 6422"/>
                    <a:gd name="connsiteY3" fmla="*/ 584 h 45539"/>
                  </a:gdLst>
                  <a:ahLst/>
                  <a:cxnLst>
                    <a:cxn ang="0">
                      <a:pos x="connsiteX0" y="connsiteY0"/>
                    </a:cxn>
                    <a:cxn ang="0">
                      <a:pos x="connsiteX1" y="connsiteY1"/>
                    </a:cxn>
                    <a:cxn ang="0">
                      <a:pos x="connsiteX2" y="connsiteY2"/>
                    </a:cxn>
                    <a:cxn ang="0">
                      <a:pos x="connsiteX3" y="connsiteY3"/>
                    </a:cxn>
                  </a:cxnLst>
                  <a:rect l="l" t="t" r="r" b="b"/>
                  <a:pathLst>
                    <a:path w="6422" h="45539">
                      <a:moveTo>
                        <a:pt x="6422" y="45539"/>
                      </a:moveTo>
                      <a:lnTo>
                        <a:pt x="0" y="45539"/>
                      </a:lnTo>
                      <a:lnTo>
                        <a:pt x="0" y="0"/>
                      </a:lnTo>
                      <a:lnTo>
                        <a:pt x="6422" y="584"/>
                      </a:lnTo>
                      <a:close/>
                    </a:path>
                  </a:pathLst>
                </a:custGeom>
                <a:solidFill>
                  <a:srgbClr val="FFFFFF"/>
                </a:solidFill>
                <a:ln w="5837" cap="flat">
                  <a:noFill/>
                  <a:prstDash val="solid"/>
                  <a:miter/>
                </a:ln>
              </p:spPr>
              <p:txBody>
                <a:bodyPr rtlCol="0" anchor="ctr"/>
                <a:lstStyle/>
                <a:p>
                  <a:endParaRPr lang="en-US"/>
                </a:p>
              </p:txBody>
            </p:sp>
            <p:sp>
              <p:nvSpPr>
                <p:cNvPr id="423" name="Graphic 2">
                  <a:extLst>
                    <a:ext uri="{FF2B5EF4-FFF2-40B4-BE49-F238E27FC236}">
                      <a16:creationId xmlns:a16="http://schemas.microsoft.com/office/drawing/2014/main" id="{8C912CFE-3462-491A-A9D5-9B4E51A87D15}"/>
                    </a:ext>
                  </a:extLst>
                </p:cNvPr>
                <p:cNvSpPr/>
                <p:nvPr/>
              </p:nvSpPr>
              <p:spPr>
                <a:xfrm>
                  <a:off x="4428959" y="3353553"/>
                  <a:ext cx="7006" cy="44955"/>
                </a:xfrm>
                <a:custGeom>
                  <a:avLst/>
                  <a:gdLst>
                    <a:gd name="connsiteX0" fmla="*/ 7006 w 7006"/>
                    <a:gd name="connsiteY0" fmla="*/ 44956 h 44955"/>
                    <a:gd name="connsiteX1" fmla="*/ 0 w 7006"/>
                    <a:gd name="connsiteY1" fmla="*/ 44956 h 44955"/>
                    <a:gd name="connsiteX2" fmla="*/ 0 w 7006"/>
                    <a:gd name="connsiteY2" fmla="*/ 0 h 44955"/>
                    <a:gd name="connsiteX3" fmla="*/ 7006 w 7006"/>
                    <a:gd name="connsiteY3" fmla="*/ 0 h 44955"/>
                  </a:gdLst>
                  <a:ahLst/>
                  <a:cxnLst>
                    <a:cxn ang="0">
                      <a:pos x="connsiteX0" y="connsiteY0"/>
                    </a:cxn>
                    <a:cxn ang="0">
                      <a:pos x="connsiteX1" y="connsiteY1"/>
                    </a:cxn>
                    <a:cxn ang="0">
                      <a:pos x="connsiteX2" y="connsiteY2"/>
                    </a:cxn>
                    <a:cxn ang="0">
                      <a:pos x="connsiteX3" y="connsiteY3"/>
                    </a:cxn>
                  </a:cxnLst>
                  <a:rect l="l" t="t" r="r" b="b"/>
                  <a:pathLst>
                    <a:path w="7006" h="44955">
                      <a:moveTo>
                        <a:pt x="7006" y="44956"/>
                      </a:moveTo>
                      <a:lnTo>
                        <a:pt x="0" y="44956"/>
                      </a:lnTo>
                      <a:lnTo>
                        <a:pt x="0" y="0"/>
                      </a:lnTo>
                      <a:lnTo>
                        <a:pt x="7006" y="0"/>
                      </a:lnTo>
                      <a:close/>
                    </a:path>
                  </a:pathLst>
                </a:custGeom>
                <a:solidFill>
                  <a:srgbClr val="FFFFFF"/>
                </a:solidFill>
                <a:ln w="5837" cap="flat">
                  <a:noFill/>
                  <a:prstDash val="solid"/>
                  <a:miter/>
                </a:ln>
              </p:spPr>
              <p:txBody>
                <a:bodyPr rtlCol="0" anchor="ctr"/>
                <a:lstStyle/>
                <a:p>
                  <a:endParaRPr lang="en-US"/>
                </a:p>
              </p:txBody>
            </p:sp>
            <p:sp>
              <p:nvSpPr>
                <p:cNvPr id="424" name="Graphic 2">
                  <a:extLst>
                    <a:ext uri="{FF2B5EF4-FFF2-40B4-BE49-F238E27FC236}">
                      <a16:creationId xmlns:a16="http://schemas.microsoft.com/office/drawing/2014/main" id="{5ED3AD5A-B8D9-4AF9-AA59-AE6ABAD79137}"/>
                    </a:ext>
                  </a:extLst>
                </p:cNvPr>
                <p:cNvSpPr/>
                <p:nvPr/>
              </p:nvSpPr>
              <p:spPr>
                <a:xfrm>
                  <a:off x="4441220" y="3353553"/>
                  <a:ext cx="6422" cy="44955"/>
                </a:xfrm>
                <a:custGeom>
                  <a:avLst/>
                  <a:gdLst>
                    <a:gd name="connsiteX0" fmla="*/ 6422 w 6422"/>
                    <a:gd name="connsiteY0" fmla="*/ 44956 h 44955"/>
                    <a:gd name="connsiteX1" fmla="*/ 0 w 6422"/>
                    <a:gd name="connsiteY1" fmla="*/ 44956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6"/>
                      </a:moveTo>
                      <a:lnTo>
                        <a:pt x="0" y="44956"/>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425" name="Graphic 2">
                  <a:extLst>
                    <a:ext uri="{FF2B5EF4-FFF2-40B4-BE49-F238E27FC236}">
                      <a16:creationId xmlns:a16="http://schemas.microsoft.com/office/drawing/2014/main" id="{9BCBA33B-FA71-47C2-B94C-E7573299205E}"/>
                    </a:ext>
                  </a:extLst>
                </p:cNvPr>
                <p:cNvSpPr/>
                <p:nvPr/>
              </p:nvSpPr>
              <p:spPr>
                <a:xfrm>
                  <a:off x="4452897" y="3353553"/>
                  <a:ext cx="7006" cy="44955"/>
                </a:xfrm>
                <a:custGeom>
                  <a:avLst/>
                  <a:gdLst>
                    <a:gd name="connsiteX0" fmla="*/ 7006 w 7006"/>
                    <a:gd name="connsiteY0" fmla="*/ 44956 h 44955"/>
                    <a:gd name="connsiteX1" fmla="*/ 0 w 7006"/>
                    <a:gd name="connsiteY1" fmla="*/ 44956 h 44955"/>
                    <a:gd name="connsiteX2" fmla="*/ 0 w 7006"/>
                    <a:gd name="connsiteY2" fmla="*/ 0 h 44955"/>
                    <a:gd name="connsiteX3" fmla="*/ 7006 w 7006"/>
                    <a:gd name="connsiteY3" fmla="*/ 0 h 44955"/>
                  </a:gdLst>
                  <a:ahLst/>
                  <a:cxnLst>
                    <a:cxn ang="0">
                      <a:pos x="connsiteX0" y="connsiteY0"/>
                    </a:cxn>
                    <a:cxn ang="0">
                      <a:pos x="connsiteX1" y="connsiteY1"/>
                    </a:cxn>
                    <a:cxn ang="0">
                      <a:pos x="connsiteX2" y="connsiteY2"/>
                    </a:cxn>
                    <a:cxn ang="0">
                      <a:pos x="connsiteX3" y="connsiteY3"/>
                    </a:cxn>
                  </a:cxnLst>
                  <a:rect l="l" t="t" r="r" b="b"/>
                  <a:pathLst>
                    <a:path w="7006" h="44955">
                      <a:moveTo>
                        <a:pt x="7006" y="44956"/>
                      </a:moveTo>
                      <a:lnTo>
                        <a:pt x="0" y="44956"/>
                      </a:lnTo>
                      <a:lnTo>
                        <a:pt x="0" y="0"/>
                      </a:lnTo>
                      <a:lnTo>
                        <a:pt x="7006" y="0"/>
                      </a:lnTo>
                      <a:close/>
                    </a:path>
                  </a:pathLst>
                </a:custGeom>
                <a:solidFill>
                  <a:srgbClr val="FFFFFF"/>
                </a:solidFill>
                <a:ln w="5837" cap="flat">
                  <a:noFill/>
                  <a:prstDash val="solid"/>
                  <a:miter/>
                </a:ln>
              </p:spPr>
              <p:txBody>
                <a:bodyPr rtlCol="0" anchor="ctr"/>
                <a:lstStyle/>
                <a:p>
                  <a:endParaRPr lang="en-US"/>
                </a:p>
              </p:txBody>
            </p:sp>
            <p:sp>
              <p:nvSpPr>
                <p:cNvPr id="426" name="Graphic 2">
                  <a:extLst>
                    <a:ext uri="{FF2B5EF4-FFF2-40B4-BE49-F238E27FC236}">
                      <a16:creationId xmlns:a16="http://schemas.microsoft.com/office/drawing/2014/main" id="{035BAD51-C75D-4025-8B46-BE9D48A54B56}"/>
                    </a:ext>
                  </a:extLst>
                </p:cNvPr>
                <p:cNvSpPr/>
                <p:nvPr/>
              </p:nvSpPr>
              <p:spPr>
                <a:xfrm>
                  <a:off x="4464573" y="3353553"/>
                  <a:ext cx="7006" cy="44955"/>
                </a:xfrm>
                <a:custGeom>
                  <a:avLst/>
                  <a:gdLst>
                    <a:gd name="connsiteX0" fmla="*/ 7006 w 7006"/>
                    <a:gd name="connsiteY0" fmla="*/ 44956 h 44955"/>
                    <a:gd name="connsiteX1" fmla="*/ 0 w 7006"/>
                    <a:gd name="connsiteY1" fmla="*/ 44956 h 44955"/>
                    <a:gd name="connsiteX2" fmla="*/ 0 w 7006"/>
                    <a:gd name="connsiteY2" fmla="*/ 0 h 44955"/>
                    <a:gd name="connsiteX3" fmla="*/ 7006 w 7006"/>
                    <a:gd name="connsiteY3" fmla="*/ 0 h 44955"/>
                  </a:gdLst>
                  <a:ahLst/>
                  <a:cxnLst>
                    <a:cxn ang="0">
                      <a:pos x="connsiteX0" y="connsiteY0"/>
                    </a:cxn>
                    <a:cxn ang="0">
                      <a:pos x="connsiteX1" y="connsiteY1"/>
                    </a:cxn>
                    <a:cxn ang="0">
                      <a:pos x="connsiteX2" y="connsiteY2"/>
                    </a:cxn>
                    <a:cxn ang="0">
                      <a:pos x="connsiteX3" y="connsiteY3"/>
                    </a:cxn>
                  </a:cxnLst>
                  <a:rect l="l" t="t" r="r" b="b"/>
                  <a:pathLst>
                    <a:path w="7006" h="44955">
                      <a:moveTo>
                        <a:pt x="7006" y="44956"/>
                      </a:moveTo>
                      <a:lnTo>
                        <a:pt x="0" y="44956"/>
                      </a:lnTo>
                      <a:lnTo>
                        <a:pt x="0" y="0"/>
                      </a:lnTo>
                      <a:lnTo>
                        <a:pt x="7006" y="0"/>
                      </a:lnTo>
                      <a:close/>
                    </a:path>
                  </a:pathLst>
                </a:custGeom>
                <a:solidFill>
                  <a:srgbClr val="FFFFFF"/>
                </a:solidFill>
                <a:ln w="5837" cap="flat">
                  <a:noFill/>
                  <a:prstDash val="solid"/>
                  <a:miter/>
                </a:ln>
              </p:spPr>
              <p:txBody>
                <a:bodyPr rtlCol="0" anchor="ctr"/>
                <a:lstStyle/>
                <a:p>
                  <a:endParaRPr lang="en-US"/>
                </a:p>
              </p:txBody>
            </p:sp>
            <p:sp>
              <p:nvSpPr>
                <p:cNvPr id="427" name="Graphic 2">
                  <a:extLst>
                    <a:ext uri="{FF2B5EF4-FFF2-40B4-BE49-F238E27FC236}">
                      <a16:creationId xmlns:a16="http://schemas.microsoft.com/office/drawing/2014/main" id="{DC0A962D-C8F6-432C-BB75-FD966964FC19}"/>
                    </a:ext>
                  </a:extLst>
                </p:cNvPr>
                <p:cNvSpPr/>
                <p:nvPr/>
              </p:nvSpPr>
              <p:spPr>
                <a:xfrm>
                  <a:off x="4476834" y="3353553"/>
                  <a:ext cx="6422" cy="44955"/>
                </a:xfrm>
                <a:custGeom>
                  <a:avLst/>
                  <a:gdLst>
                    <a:gd name="connsiteX0" fmla="*/ 6422 w 6422"/>
                    <a:gd name="connsiteY0" fmla="*/ 44956 h 44955"/>
                    <a:gd name="connsiteX1" fmla="*/ 0 w 6422"/>
                    <a:gd name="connsiteY1" fmla="*/ 44956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6"/>
                      </a:moveTo>
                      <a:lnTo>
                        <a:pt x="0" y="44956"/>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428" name="Graphic 2">
                  <a:extLst>
                    <a:ext uri="{FF2B5EF4-FFF2-40B4-BE49-F238E27FC236}">
                      <a16:creationId xmlns:a16="http://schemas.microsoft.com/office/drawing/2014/main" id="{EA097FDF-E628-4B7B-8AFE-2EC6C6E1BDBE}"/>
                    </a:ext>
                  </a:extLst>
                </p:cNvPr>
                <p:cNvSpPr/>
                <p:nvPr/>
              </p:nvSpPr>
              <p:spPr>
                <a:xfrm>
                  <a:off x="4488511" y="3353553"/>
                  <a:ext cx="6422" cy="44955"/>
                </a:xfrm>
                <a:custGeom>
                  <a:avLst/>
                  <a:gdLst>
                    <a:gd name="connsiteX0" fmla="*/ 6422 w 6422"/>
                    <a:gd name="connsiteY0" fmla="*/ 44956 h 44955"/>
                    <a:gd name="connsiteX1" fmla="*/ 0 w 6422"/>
                    <a:gd name="connsiteY1" fmla="*/ 44956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6"/>
                      </a:moveTo>
                      <a:lnTo>
                        <a:pt x="0" y="44956"/>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429" name="Graphic 2">
                  <a:extLst>
                    <a:ext uri="{FF2B5EF4-FFF2-40B4-BE49-F238E27FC236}">
                      <a16:creationId xmlns:a16="http://schemas.microsoft.com/office/drawing/2014/main" id="{BDA67481-7051-4BAF-A601-7C1B6E90B98D}"/>
                    </a:ext>
                  </a:extLst>
                </p:cNvPr>
                <p:cNvSpPr/>
                <p:nvPr/>
              </p:nvSpPr>
              <p:spPr>
                <a:xfrm>
                  <a:off x="4500188" y="3353553"/>
                  <a:ext cx="6422" cy="44955"/>
                </a:xfrm>
                <a:custGeom>
                  <a:avLst/>
                  <a:gdLst>
                    <a:gd name="connsiteX0" fmla="*/ 6422 w 6422"/>
                    <a:gd name="connsiteY0" fmla="*/ 44956 h 44955"/>
                    <a:gd name="connsiteX1" fmla="*/ 0 w 6422"/>
                    <a:gd name="connsiteY1" fmla="*/ 44956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6"/>
                      </a:moveTo>
                      <a:lnTo>
                        <a:pt x="0" y="44956"/>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430" name="Graphic 2">
                  <a:extLst>
                    <a:ext uri="{FF2B5EF4-FFF2-40B4-BE49-F238E27FC236}">
                      <a16:creationId xmlns:a16="http://schemas.microsoft.com/office/drawing/2014/main" id="{FB7AC8B4-D563-4974-9566-32C50FCA459F}"/>
                    </a:ext>
                  </a:extLst>
                </p:cNvPr>
                <p:cNvSpPr/>
                <p:nvPr/>
              </p:nvSpPr>
              <p:spPr>
                <a:xfrm>
                  <a:off x="4511864" y="3353553"/>
                  <a:ext cx="6422" cy="44955"/>
                </a:xfrm>
                <a:custGeom>
                  <a:avLst/>
                  <a:gdLst>
                    <a:gd name="connsiteX0" fmla="*/ 6422 w 6422"/>
                    <a:gd name="connsiteY0" fmla="*/ 44956 h 44955"/>
                    <a:gd name="connsiteX1" fmla="*/ 0 w 6422"/>
                    <a:gd name="connsiteY1" fmla="*/ 44956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6"/>
                      </a:moveTo>
                      <a:lnTo>
                        <a:pt x="0" y="44956"/>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431" name="Graphic 2">
                  <a:extLst>
                    <a:ext uri="{FF2B5EF4-FFF2-40B4-BE49-F238E27FC236}">
                      <a16:creationId xmlns:a16="http://schemas.microsoft.com/office/drawing/2014/main" id="{2F1972A3-325B-4263-AB28-32C4F1B5FEAA}"/>
                    </a:ext>
                  </a:extLst>
                </p:cNvPr>
                <p:cNvSpPr/>
                <p:nvPr/>
              </p:nvSpPr>
              <p:spPr>
                <a:xfrm>
                  <a:off x="4523541" y="3353553"/>
                  <a:ext cx="6422" cy="44955"/>
                </a:xfrm>
                <a:custGeom>
                  <a:avLst/>
                  <a:gdLst>
                    <a:gd name="connsiteX0" fmla="*/ 6422 w 6422"/>
                    <a:gd name="connsiteY0" fmla="*/ 44956 h 44955"/>
                    <a:gd name="connsiteX1" fmla="*/ 0 w 6422"/>
                    <a:gd name="connsiteY1" fmla="*/ 44956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6"/>
                      </a:moveTo>
                      <a:lnTo>
                        <a:pt x="0" y="44956"/>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432" name="Graphic 2">
                  <a:extLst>
                    <a:ext uri="{FF2B5EF4-FFF2-40B4-BE49-F238E27FC236}">
                      <a16:creationId xmlns:a16="http://schemas.microsoft.com/office/drawing/2014/main" id="{84D3D7DA-695B-4463-8301-3CEEB19A4E19}"/>
                    </a:ext>
                  </a:extLst>
                </p:cNvPr>
                <p:cNvSpPr/>
                <p:nvPr/>
              </p:nvSpPr>
              <p:spPr>
                <a:xfrm>
                  <a:off x="4535218" y="3353553"/>
                  <a:ext cx="6422" cy="44955"/>
                </a:xfrm>
                <a:custGeom>
                  <a:avLst/>
                  <a:gdLst>
                    <a:gd name="connsiteX0" fmla="*/ 6422 w 6422"/>
                    <a:gd name="connsiteY0" fmla="*/ 44956 h 44955"/>
                    <a:gd name="connsiteX1" fmla="*/ 0 w 6422"/>
                    <a:gd name="connsiteY1" fmla="*/ 44956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6"/>
                      </a:moveTo>
                      <a:lnTo>
                        <a:pt x="0" y="44956"/>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433" name="Graphic 2">
                  <a:extLst>
                    <a:ext uri="{FF2B5EF4-FFF2-40B4-BE49-F238E27FC236}">
                      <a16:creationId xmlns:a16="http://schemas.microsoft.com/office/drawing/2014/main" id="{AE47CA4E-5CE8-4872-8650-D582396CB070}"/>
                    </a:ext>
                  </a:extLst>
                </p:cNvPr>
                <p:cNvSpPr/>
                <p:nvPr/>
              </p:nvSpPr>
              <p:spPr>
                <a:xfrm>
                  <a:off x="4546895" y="3353553"/>
                  <a:ext cx="6422" cy="44955"/>
                </a:xfrm>
                <a:custGeom>
                  <a:avLst/>
                  <a:gdLst>
                    <a:gd name="connsiteX0" fmla="*/ 6422 w 6422"/>
                    <a:gd name="connsiteY0" fmla="*/ 44956 h 44955"/>
                    <a:gd name="connsiteX1" fmla="*/ 0 w 6422"/>
                    <a:gd name="connsiteY1" fmla="*/ 44956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6"/>
                      </a:moveTo>
                      <a:lnTo>
                        <a:pt x="0" y="44956"/>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434" name="Graphic 2">
                  <a:extLst>
                    <a:ext uri="{FF2B5EF4-FFF2-40B4-BE49-F238E27FC236}">
                      <a16:creationId xmlns:a16="http://schemas.microsoft.com/office/drawing/2014/main" id="{D8333C4A-8164-417F-ADF7-54205FE35F8F}"/>
                    </a:ext>
                  </a:extLst>
                </p:cNvPr>
                <p:cNvSpPr/>
                <p:nvPr/>
              </p:nvSpPr>
              <p:spPr>
                <a:xfrm>
                  <a:off x="4558571" y="3353553"/>
                  <a:ext cx="6422" cy="44955"/>
                </a:xfrm>
                <a:custGeom>
                  <a:avLst/>
                  <a:gdLst>
                    <a:gd name="connsiteX0" fmla="*/ 6422 w 6422"/>
                    <a:gd name="connsiteY0" fmla="*/ 44372 h 44955"/>
                    <a:gd name="connsiteX1" fmla="*/ 0 w 6422"/>
                    <a:gd name="connsiteY1" fmla="*/ 44956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372"/>
                      </a:moveTo>
                      <a:lnTo>
                        <a:pt x="0" y="44956"/>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435" name="Graphic 2">
                  <a:extLst>
                    <a:ext uri="{FF2B5EF4-FFF2-40B4-BE49-F238E27FC236}">
                      <a16:creationId xmlns:a16="http://schemas.microsoft.com/office/drawing/2014/main" id="{4DA168A4-3C60-48F7-B66F-F550A38D177A}"/>
                    </a:ext>
                  </a:extLst>
                </p:cNvPr>
                <p:cNvSpPr/>
                <p:nvPr/>
              </p:nvSpPr>
              <p:spPr>
                <a:xfrm>
                  <a:off x="4570248" y="3353553"/>
                  <a:ext cx="6422" cy="44371"/>
                </a:xfrm>
                <a:custGeom>
                  <a:avLst/>
                  <a:gdLst>
                    <a:gd name="connsiteX0" fmla="*/ 6422 w 6422"/>
                    <a:gd name="connsiteY0" fmla="*/ 44372 h 44371"/>
                    <a:gd name="connsiteX1" fmla="*/ 0 w 6422"/>
                    <a:gd name="connsiteY1" fmla="*/ 44372 h 44371"/>
                    <a:gd name="connsiteX2" fmla="*/ 0 w 6422"/>
                    <a:gd name="connsiteY2" fmla="*/ 0 h 44371"/>
                    <a:gd name="connsiteX3" fmla="*/ 6422 w 6422"/>
                    <a:gd name="connsiteY3" fmla="*/ 0 h 44371"/>
                  </a:gdLst>
                  <a:ahLst/>
                  <a:cxnLst>
                    <a:cxn ang="0">
                      <a:pos x="connsiteX0" y="connsiteY0"/>
                    </a:cxn>
                    <a:cxn ang="0">
                      <a:pos x="connsiteX1" y="connsiteY1"/>
                    </a:cxn>
                    <a:cxn ang="0">
                      <a:pos x="connsiteX2" y="connsiteY2"/>
                    </a:cxn>
                    <a:cxn ang="0">
                      <a:pos x="connsiteX3" y="connsiteY3"/>
                    </a:cxn>
                  </a:cxnLst>
                  <a:rect l="l" t="t" r="r" b="b"/>
                  <a:pathLst>
                    <a:path w="6422" h="44371">
                      <a:moveTo>
                        <a:pt x="6422" y="44372"/>
                      </a:moveTo>
                      <a:lnTo>
                        <a:pt x="0" y="44372"/>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436" name="Graphic 2">
                  <a:extLst>
                    <a:ext uri="{FF2B5EF4-FFF2-40B4-BE49-F238E27FC236}">
                      <a16:creationId xmlns:a16="http://schemas.microsoft.com/office/drawing/2014/main" id="{184C8D26-15C6-49F7-A268-44E893CF92EF}"/>
                    </a:ext>
                  </a:extLst>
                </p:cNvPr>
                <p:cNvSpPr/>
                <p:nvPr/>
              </p:nvSpPr>
              <p:spPr>
                <a:xfrm>
                  <a:off x="4581341" y="3353553"/>
                  <a:ext cx="7006" cy="44371"/>
                </a:xfrm>
                <a:custGeom>
                  <a:avLst/>
                  <a:gdLst>
                    <a:gd name="connsiteX0" fmla="*/ 7006 w 7006"/>
                    <a:gd name="connsiteY0" fmla="*/ 44372 h 44371"/>
                    <a:gd name="connsiteX1" fmla="*/ 0 w 7006"/>
                    <a:gd name="connsiteY1" fmla="*/ 44372 h 44371"/>
                    <a:gd name="connsiteX2" fmla="*/ 0 w 7006"/>
                    <a:gd name="connsiteY2" fmla="*/ 0 h 44371"/>
                    <a:gd name="connsiteX3" fmla="*/ 7006 w 7006"/>
                    <a:gd name="connsiteY3" fmla="*/ 0 h 44371"/>
                  </a:gdLst>
                  <a:ahLst/>
                  <a:cxnLst>
                    <a:cxn ang="0">
                      <a:pos x="connsiteX0" y="connsiteY0"/>
                    </a:cxn>
                    <a:cxn ang="0">
                      <a:pos x="connsiteX1" y="connsiteY1"/>
                    </a:cxn>
                    <a:cxn ang="0">
                      <a:pos x="connsiteX2" y="connsiteY2"/>
                    </a:cxn>
                    <a:cxn ang="0">
                      <a:pos x="connsiteX3" y="connsiteY3"/>
                    </a:cxn>
                  </a:cxnLst>
                  <a:rect l="l" t="t" r="r" b="b"/>
                  <a:pathLst>
                    <a:path w="7006" h="44371">
                      <a:moveTo>
                        <a:pt x="7006" y="44372"/>
                      </a:moveTo>
                      <a:lnTo>
                        <a:pt x="0" y="44372"/>
                      </a:lnTo>
                      <a:lnTo>
                        <a:pt x="0" y="0"/>
                      </a:lnTo>
                      <a:lnTo>
                        <a:pt x="7006" y="0"/>
                      </a:lnTo>
                      <a:close/>
                    </a:path>
                  </a:pathLst>
                </a:custGeom>
                <a:solidFill>
                  <a:srgbClr val="FFFFFF"/>
                </a:solidFill>
                <a:ln w="5837" cap="flat">
                  <a:noFill/>
                  <a:prstDash val="solid"/>
                  <a:miter/>
                </a:ln>
              </p:spPr>
              <p:txBody>
                <a:bodyPr rtlCol="0" anchor="ctr"/>
                <a:lstStyle/>
                <a:p>
                  <a:endParaRPr lang="en-US"/>
                </a:p>
              </p:txBody>
            </p:sp>
            <p:sp>
              <p:nvSpPr>
                <p:cNvPr id="437" name="Graphic 2">
                  <a:extLst>
                    <a:ext uri="{FF2B5EF4-FFF2-40B4-BE49-F238E27FC236}">
                      <a16:creationId xmlns:a16="http://schemas.microsoft.com/office/drawing/2014/main" id="{57CFB00F-2A7E-4D23-A548-51D495DCD193}"/>
                    </a:ext>
                  </a:extLst>
                </p:cNvPr>
                <p:cNvSpPr/>
                <p:nvPr/>
              </p:nvSpPr>
              <p:spPr>
                <a:xfrm>
                  <a:off x="4593018" y="3353553"/>
                  <a:ext cx="6422" cy="44371"/>
                </a:xfrm>
                <a:custGeom>
                  <a:avLst/>
                  <a:gdLst>
                    <a:gd name="connsiteX0" fmla="*/ 6422 w 6422"/>
                    <a:gd name="connsiteY0" fmla="*/ 44372 h 44371"/>
                    <a:gd name="connsiteX1" fmla="*/ 0 w 6422"/>
                    <a:gd name="connsiteY1" fmla="*/ 44372 h 44371"/>
                    <a:gd name="connsiteX2" fmla="*/ 0 w 6422"/>
                    <a:gd name="connsiteY2" fmla="*/ 0 h 44371"/>
                    <a:gd name="connsiteX3" fmla="*/ 6422 w 6422"/>
                    <a:gd name="connsiteY3" fmla="*/ 0 h 44371"/>
                  </a:gdLst>
                  <a:ahLst/>
                  <a:cxnLst>
                    <a:cxn ang="0">
                      <a:pos x="connsiteX0" y="connsiteY0"/>
                    </a:cxn>
                    <a:cxn ang="0">
                      <a:pos x="connsiteX1" y="connsiteY1"/>
                    </a:cxn>
                    <a:cxn ang="0">
                      <a:pos x="connsiteX2" y="connsiteY2"/>
                    </a:cxn>
                    <a:cxn ang="0">
                      <a:pos x="connsiteX3" y="connsiteY3"/>
                    </a:cxn>
                  </a:cxnLst>
                  <a:rect l="l" t="t" r="r" b="b"/>
                  <a:pathLst>
                    <a:path w="6422" h="44371">
                      <a:moveTo>
                        <a:pt x="6422" y="44372"/>
                      </a:moveTo>
                      <a:lnTo>
                        <a:pt x="0" y="44372"/>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438" name="Graphic 2">
                  <a:extLst>
                    <a:ext uri="{FF2B5EF4-FFF2-40B4-BE49-F238E27FC236}">
                      <a16:creationId xmlns:a16="http://schemas.microsoft.com/office/drawing/2014/main" id="{947DAEBB-767B-4316-8543-8938FF140C49}"/>
                    </a:ext>
                  </a:extLst>
                </p:cNvPr>
                <p:cNvSpPr/>
                <p:nvPr/>
              </p:nvSpPr>
              <p:spPr>
                <a:xfrm>
                  <a:off x="4604694" y="3353553"/>
                  <a:ext cx="6422" cy="44371"/>
                </a:xfrm>
                <a:custGeom>
                  <a:avLst/>
                  <a:gdLst>
                    <a:gd name="connsiteX0" fmla="*/ 6422 w 6422"/>
                    <a:gd name="connsiteY0" fmla="*/ 44372 h 44371"/>
                    <a:gd name="connsiteX1" fmla="*/ 0 w 6422"/>
                    <a:gd name="connsiteY1" fmla="*/ 44372 h 44371"/>
                    <a:gd name="connsiteX2" fmla="*/ 0 w 6422"/>
                    <a:gd name="connsiteY2" fmla="*/ 0 h 44371"/>
                    <a:gd name="connsiteX3" fmla="*/ 6422 w 6422"/>
                    <a:gd name="connsiteY3" fmla="*/ 0 h 44371"/>
                  </a:gdLst>
                  <a:ahLst/>
                  <a:cxnLst>
                    <a:cxn ang="0">
                      <a:pos x="connsiteX0" y="connsiteY0"/>
                    </a:cxn>
                    <a:cxn ang="0">
                      <a:pos x="connsiteX1" y="connsiteY1"/>
                    </a:cxn>
                    <a:cxn ang="0">
                      <a:pos x="connsiteX2" y="connsiteY2"/>
                    </a:cxn>
                    <a:cxn ang="0">
                      <a:pos x="connsiteX3" y="connsiteY3"/>
                    </a:cxn>
                  </a:cxnLst>
                  <a:rect l="l" t="t" r="r" b="b"/>
                  <a:pathLst>
                    <a:path w="6422" h="44371">
                      <a:moveTo>
                        <a:pt x="6422" y="44372"/>
                      </a:moveTo>
                      <a:lnTo>
                        <a:pt x="0" y="44372"/>
                      </a:lnTo>
                      <a:lnTo>
                        <a:pt x="0" y="0"/>
                      </a:lnTo>
                      <a:lnTo>
                        <a:pt x="6422" y="0"/>
                      </a:lnTo>
                      <a:close/>
                    </a:path>
                  </a:pathLst>
                </a:custGeom>
                <a:solidFill>
                  <a:srgbClr val="FFFFFF"/>
                </a:solidFill>
                <a:ln w="5837" cap="flat">
                  <a:noFill/>
                  <a:prstDash val="solid"/>
                  <a:miter/>
                </a:ln>
              </p:spPr>
              <p:txBody>
                <a:bodyPr rtlCol="0" anchor="ctr"/>
                <a:lstStyle/>
                <a:p>
                  <a:endParaRPr lang="en-US"/>
                </a:p>
              </p:txBody>
            </p:sp>
          </p:grpSp>
          <p:grpSp>
            <p:nvGrpSpPr>
              <p:cNvPr id="439" name="Graphic 2">
                <a:extLst>
                  <a:ext uri="{FF2B5EF4-FFF2-40B4-BE49-F238E27FC236}">
                    <a16:creationId xmlns:a16="http://schemas.microsoft.com/office/drawing/2014/main" id="{8DF994F1-334A-4D5C-9CA8-23058FC2B425}"/>
                  </a:ext>
                </a:extLst>
              </p:cNvPr>
              <p:cNvGrpSpPr/>
              <p:nvPr/>
            </p:nvGrpSpPr>
            <p:grpSpPr>
              <a:xfrm>
                <a:off x="4417283" y="3356472"/>
                <a:ext cx="193834" cy="42036"/>
                <a:chOff x="4417283" y="3356472"/>
                <a:chExt cx="193834" cy="42036"/>
              </a:xfrm>
              <a:solidFill>
                <a:srgbClr val="FF9085"/>
              </a:solidFill>
            </p:grpSpPr>
            <p:sp>
              <p:nvSpPr>
                <p:cNvPr id="440" name="Graphic 2">
                  <a:extLst>
                    <a:ext uri="{FF2B5EF4-FFF2-40B4-BE49-F238E27FC236}">
                      <a16:creationId xmlns:a16="http://schemas.microsoft.com/office/drawing/2014/main" id="{6EE4E9E0-CD00-4E79-A6F1-0AC4F15B36D8}"/>
                    </a:ext>
                  </a:extLst>
                </p:cNvPr>
                <p:cNvSpPr/>
                <p:nvPr/>
              </p:nvSpPr>
              <p:spPr>
                <a:xfrm>
                  <a:off x="4417283" y="3359975"/>
                  <a:ext cx="6422" cy="38533"/>
                </a:xfrm>
                <a:custGeom>
                  <a:avLst/>
                  <a:gdLst>
                    <a:gd name="connsiteX0" fmla="*/ 6422 w 6422"/>
                    <a:gd name="connsiteY0" fmla="*/ 38533 h 38533"/>
                    <a:gd name="connsiteX1" fmla="*/ 0 w 6422"/>
                    <a:gd name="connsiteY1" fmla="*/ 38533 h 38533"/>
                    <a:gd name="connsiteX2" fmla="*/ 0 w 6422"/>
                    <a:gd name="connsiteY2" fmla="*/ 0 h 38533"/>
                    <a:gd name="connsiteX3" fmla="*/ 6422 w 6422"/>
                    <a:gd name="connsiteY3" fmla="*/ 0 h 38533"/>
                  </a:gdLst>
                  <a:ahLst/>
                  <a:cxnLst>
                    <a:cxn ang="0">
                      <a:pos x="connsiteX0" y="connsiteY0"/>
                    </a:cxn>
                    <a:cxn ang="0">
                      <a:pos x="connsiteX1" y="connsiteY1"/>
                    </a:cxn>
                    <a:cxn ang="0">
                      <a:pos x="connsiteX2" y="connsiteY2"/>
                    </a:cxn>
                    <a:cxn ang="0">
                      <a:pos x="connsiteX3" y="connsiteY3"/>
                    </a:cxn>
                  </a:cxnLst>
                  <a:rect l="l" t="t" r="r" b="b"/>
                  <a:pathLst>
                    <a:path w="6422" h="38533">
                      <a:moveTo>
                        <a:pt x="6422" y="38533"/>
                      </a:moveTo>
                      <a:lnTo>
                        <a:pt x="0" y="38533"/>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441" name="Graphic 2">
                  <a:extLst>
                    <a:ext uri="{FF2B5EF4-FFF2-40B4-BE49-F238E27FC236}">
                      <a16:creationId xmlns:a16="http://schemas.microsoft.com/office/drawing/2014/main" id="{49B0D96C-6E32-4914-A9C0-F0A7866F6651}"/>
                    </a:ext>
                  </a:extLst>
                </p:cNvPr>
                <p:cNvSpPr/>
                <p:nvPr/>
              </p:nvSpPr>
              <p:spPr>
                <a:xfrm>
                  <a:off x="4428959" y="3393838"/>
                  <a:ext cx="7006" cy="4670"/>
                </a:xfrm>
                <a:custGeom>
                  <a:avLst/>
                  <a:gdLst>
                    <a:gd name="connsiteX0" fmla="*/ 0 w 7006"/>
                    <a:gd name="connsiteY0" fmla="*/ 0 h 4670"/>
                    <a:gd name="connsiteX1" fmla="*/ 7006 w 7006"/>
                    <a:gd name="connsiteY1" fmla="*/ 0 h 4670"/>
                    <a:gd name="connsiteX2" fmla="*/ 7006 w 7006"/>
                    <a:gd name="connsiteY2" fmla="*/ 4671 h 4670"/>
                    <a:gd name="connsiteX3" fmla="*/ 0 w 7006"/>
                    <a:gd name="connsiteY3" fmla="*/ 4671 h 4670"/>
                  </a:gdLst>
                  <a:ahLst/>
                  <a:cxnLst>
                    <a:cxn ang="0">
                      <a:pos x="connsiteX0" y="connsiteY0"/>
                    </a:cxn>
                    <a:cxn ang="0">
                      <a:pos x="connsiteX1" y="connsiteY1"/>
                    </a:cxn>
                    <a:cxn ang="0">
                      <a:pos x="connsiteX2" y="connsiteY2"/>
                    </a:cxn>
                    <a:cxn ang="0">
                      <a:pos x="connsiteX3" y="connsiteY3"/>
                    </a:cxn>
                  </a:cxnLst>
                  <a:rect l="l" t="t" r="r" b="b"/>
                  <a:pathLst>
                    <a:path w="7006" h="4670">
                      <a:moveTo>
                        <a:pt x="0" y="0"/>
                      </a:moveTo>
                      <a:lnTo>
                        <a:pt x="7006" y="0"/>
                      </a:lnTo>
                      <a:lnTo>
                        <a:pt x="7006" y="4671"/>
                      </a:lnTo>
                      <a:lnTo>
                        <a:pt x="0" y="4671"/>
                      </a:lnTo>
                      <a:close/>
                    </a:path>
                  </a:pathLst>
                </a:custGeom>
                <a:solidFill>
                  <a:srgbClr val="FF9085"/>
                </a:solidFill>
                <a:ln w="5837" cap="flat">
                  <a:noFill/>
                  <a:prstDash val="solid"/>
                  <a:miter/>
                </a:ln>
              </p:spPr>
              <p:txBody>
                <a:bodyPr rtlCol="0" anchor="ctr"/>
                <a:lstStyle/>
                <a:p>
                  <a:endParaRPr lang="en-US"/>
                </a:p>
              </p:txBody>
            </p:sp>
            <p:sp>
              <p:nvSpPr>
                <p:cNvPr id="442" name="Graphic 2">
                  <a:extLst>
                    <a:ext uri="{FF2B5EF4-FFF2-40B4-BE49-F238E27FC236}">
                      <a16:creationId xmlns:a16="http://schemas.microsoft.com/office/drawing/2014/main" id="{6207316B-B302-48EF-BF02-A58C2107AFE5}"/>
                    </a:ext>
                  </a:extLst>
                </p:cNvPr>
                <p:cNvSpPr/>
                <p:nvPr/>
              </p:nvSpPr>
              <p:spPr>
                <a:xfrm>
                  <a:off x="4441220" y="3372236"/>
                  <a:ext cx="6422" cy="26272"/>
                </a:xfrm>
                <a:custGeom>
                  <a:avLst/>
                  <a:gdLst>
                    <a:gd name="connsiteX0" fmla="*/ 0 w 6422"/>
                    <a:gd name="connsiteY0" fmla="*/ 0 h 26272"/>
                    <a:gd name="connsiteX1" fmla="*/ 6422 w 6422"/>
                    <a:gd name="connsiteY1" fmla="*/ 0 h 26272"/>
                    <a:gd name="connsiteX2" fmla="*/ 6422 w 6422"/>
                    <a:gd name="connsiteY2" fmla="*/ 26273 h 26272"/>
                    <a:gd name="connsiteX3" fmla="*/ 0 w 6422"/>
                    <a:gd name="connsiteY3" fmla="*/ 26273 h 26272"/>
                  </a:gdLst>
                  <a:ahLst/>
                  <a:cxnLst>
                    <a:cxn ang="0">
                      <a:pos x="connsiteX0" y="connsiteY0"/>
                    </a:cxn>
                    <a:cxn ang="0">
                      <a:pos x="connsiteX1" y="connsiteY1"/>
                    </a:cxn>
                    <a:cxn ang="0">
                      <a:pos x="connsiteX2" y="connsiteY2"/>
                    </a:cxn>
                    <a:cxn ang="0">
                      <a:pos x="connsiteX3" y="connsiteY3"/>
                    </a:cxn>
                  </a:cxnLst>
                  <a:rect l="l" t="t" r="r" b="b"/>
                  <a:pathLst>
                    <a:path w="6422" h="26272">
                      <a:moveTo>
                        <a:pt x="0" y="0"/>
                      </a:moveTo>
                      <a:lnTo>
                        <a:pt x="6422" y="0"/>
                      </a:lnTo>
                      <a:lnTo>
                        <a:pt x="6422" y="26273"/>
                      </a:lnTo>
                      <a:lnTo>
                        <a:pt x="0" y="26273"/>
                      </a:lnTo>
                      <a:close/>
                    </a:path>
                  </a:pathLst>
                </a:custGeom>
                <a:solidFill>
                  <a:srgbClr val="FF9085"/>
                </a:solidFill>
                <a:ln w="5837" cap="flat">
                  <a:noFill/>
                  <a:prstDash val="solid"/>
                  <a:miter/>
                </a:ln>
              </p:spPr>
              <p:txBody>
                <a:bodyPr rtlCol="0" anchor="ctr"/>
                <a:lstStyle/>
                <a:p>
                  <a:endParaRPr lang="en-US"/>
                </a:p>
              </p:txBody>
            </p:sp>
            <p:sp>
              <p:nvSpPr>
                <p:cNvPr id="443" name="Graphic 2">
                  <a:extLst>
                    <a:ext uri="{FF2B5EF4-FFF2-40B4-BE49-F238E27FC236}">
                      <a16:creationId xmlns:a16="http://schemas.microsoft.com/office/drawing/2014/main" id="{30074052-4405-4431-967F-B87010AED52E}"/>
                    </a:ext>
                  </a:extLst>
                </p:cNvPr>
                <p:cNvSpPr/>
                <p:nvPr/>
              </p:nvSpPr>
              <p:spPr>
                <a:xfrm>
                  <a:off x="4452897" y="3387415"/>
                  <a:ext cx="7006" cy="11093"/>
                </a:xfrm>
                <a:custGeom>
                  <a:avLst/>
                  <a:gdLst>
                    <a:gd name="connsiteX0" fmla="*/ 7006 w 7006"/>
                    <a:gd name="connsiteY0" fmla="*/ 11093 h 11093"/>
                    <a:gd name="connsiteX1" fmla="*/ 0 w 7006"/>
                    <a:gd name="connsiteY1" fmla="*/ 11093 h 11093"/>
                    <a:gd name="connsiteX2" fmla="*/ 0 w 7006"/>
                    <a:gd name="connsiteY2" fmla="*/ 0 h 11093"/>
                    <a:gd name="connsiteX3" fmla="*/ 7006 w 7006"/>
                    <a:gd name="connsiteY3" fmla="*/ 0 h 11093"/>
                  </a:gdLst>
                  <a:ahLst/>
                  <a:cxnLst>
                    <a:cxn ang="0">
                      <a:pos x="connsiteX0" y="connsiteY0"/>
                    </a:cxn>
                    <a:cxn ang="0">
                      <a:pos x="connsiteX1" y="connsiteY1"/>
                    </a:cxn>
                    <a:cxn ang="0">
                      <a:pos x="connsiteX2" y="connsiteY2"/>
                    </a:cxn>
                    <a:cxn ang="0">
                      <a:pos x="connsiteX3" y="connsiteY3"/>
                    </a:cxn>
                  </a:cxnLst>
                  <a:rect l="l" t="t" r="r" b="b"/>
                  <a:pathLst>
                    <a:path w="7006" h="11093">
                      <a:moveTo>
                        <a:pt x="7006" y="11093"/>
                      </a:moveTo>
                      <a:lnTo>
                        <a:pt x="0" y="11093"/>
                      </a:lnTo>
                      <a:lnTo>
                        <a:pt x="0" y="0"/>
                      </a:lnTo>
                      <a:lnTo>
                        <a:pt x="7006" y="0"/>
                      </a:lnTo>
                      <a:close/>
                    </a:path>
                  </a:pathLst>
                </a:custGeom>
                <a:solidFill>
                  <a:srgbClr val="FF9085"/>
                </a:solidFill>
                <a:ln w="5837" cap="flat">
                  <a:noFill/>
                  <a:prstDash val="solid"/>
                  <a:miter/>
                </a:ln>
              </p:spPr>
              <p:txBody>
                <a:bodyPr rtlCol="0" anchor="ctr"/>
                <a:lstStyle/>
                <a:p>
                  <a:endParaRPr lang="en-US"/>
                </a:p>
              </p:txBody>
            </p:sp>
            <p:sp>
              <p:nvSpPr>
                <p:cNvPr id="444" name="Graphic 2">
                  <a:extLst>
                    <a:ext uri="{FF2B5EF4-FFF2-40B4-BE49-F238E27FC236}">
                      <a16:creationId xmlns:a16="http://schemas.microsoft.com/office/drawing/2014/main" id="{5A86B54A-7270-45BC-95D0-08B89E626693}"/>
                    </a:ext>
                  </a:extLst>
                </p:cNvPr>
                <p:cNvSpPr/>
                <p:nvPr/>
              </p:nvSpPr>
              <p:spPr>
                <a:xfrm>
                  <a:off x="4464573" y="3369316"/>
                  <a:ext cx="6422" cy="29191"/>
                </a:xfrm>
                <a:custGeom>
                  <a:avLst/>
                  <a:gdLst>
                    <a:gd name="connsiteX0" fmla="*/ 0 w 6422"/>
                    <a:gd name="connsiteY0" fmla="*/ 0 h 29191"/>
                    <a:gd name="connsiteX1" fmla="*/ 6422 w 6422"/>
                    <a:gd name="connsiteY1" fmla="*/ 0 h 29191"/>
                    <a:gd name="connsiteX2" fmla="*/ 6422 w 6422"/>
                    <a:gd name="connsiteY2" fmla="*/ 29192 h 29191"/>
                    <a:gd name="connsiteX3" fmla="*/ 0 w 6422"/>
                    <a:gd name="connsiteY3" fmla="*/ 29192 h 29191"/>
                  </a:gdLst>
                  <a:ahLst/>
                  <a:cxnLst>
                    <a:cxn ang="0">
                      <a:pos x="connsiteX0" y="connsiteY0"/>
                    </a:cxn>
                    <a:cxn ang="0">
                      <a:pos x="connsiteX1" y="connsiteY1"/>
                    </a:cxn>
                    <a:cxn ang="0">
                      <a:pos x="connsiteX2" y="connsiteY2"/>
                    </a:cxn>
                    <a:cxn ang="0">
                      <a:pos x="connsiteX3" y="connsiteY3"/>
                    </a:cxn>
                  </a:cxnLst>
                  <a:rect l="l" t="t" r="r" b="b"/>
                  <a:pathLst>
                    <a:path w="6422" h="29191">
                      <a:moveTo>
                        <a:pt x="0" y="0"/>
                      </a:moveTo>
                      <a:lnTo>
                        <a:pt x="6422" y="0"/>
                      </a:lnTo>
                      <a:lnTo>
                        <a:pt x="6422" y="29192"/>
                      </a:lnTo>
                      <a:lnTo>
                        <a:pt x="0" y="29192"/>
                      </a:lnTo>
                      <a:close/>
                    </a:path>
                  </a:pathLst>
                </a:custGeom>
                <a:solidFill>
                  <a:srgbClr val="FF9085"/>
                </a:solidFill>
                <a:ln w="5837" cap="flat">
                  <a:noFill/>
                  <a:prstDash val="solid"/>
                  <a:miter/>
                </a:ln>
              </p:spPr>
              <p:txBody>
                <a:bodyPr rtlCol="0" anchor="ctr"/>
                <a:lstStyle/>
                <a:p>
                  <a:endParaRPr lang="en-US"/>
                </a:p>
              </p:txBody>
            </p:sp>
            <p:sp>
              <p:nvSpPr>
                <p:cNvPr id="445" name="Graphic 2">
                  <a:extLst>
                    <a:ext uri="{FF2B5EF4-FFF2-40B4-BE49-F238E27FC236}">
                      <a16:creationId xmlns:a16="http://schemas.microsoft.com/office/drawing/2014/main" id="{964F0908-D569-422D-99E0-30CCC0E25E13}"/>
                    </a:ext>
                  </a:extLst>
                </p:cNvPr>
                <p:cNvSpPr/>
                <p:nvPr/>
              </p:nvSpPr>
              <p:spPr>
                <a:xfrm>
                  <a:off x="4476834" y="3378658"/>
                  <a:ext cx="6422" cy="19850"/>
                </a:xfrm>
                <a:custGeom>
                  <a:avLst/>
                  <a:gdLst>
                    <a:gd name="connsiteX0" fmla="*/ 6422 w 6422"/>
                    <a:gd name="connsiteY0" fmla="*/ 19851 h 19850"/>
                    <a:gd name="connsiteX1" fmla="*/ 0 w 6422"/>
                    <a:gd name="connsiteY1" fmla="*/ 19851 h 19850"/>
                    <a:gd name="connsiteX2" fmla="*/ 0 w 6422"/>
                    <a:gd name="connsiteY2" fmla="*/ 0 h 19850"/>
                    <a:gd name="connsiteX3" fmla="*/ 6422 w 6422"/>
                    <a:gd name="connsiteY3" fmla="*/ 0 h 19850"/>
                  </a:gdLst>
                  <a:ahLst/>
                  <a:cxnLst>
                    <a:cxn ang="0">
                      <a:pos x="connsiteX0" y="connsiteY0"/>
                    </a:cxn>
                    <a:cxn ang="0">
                      <a:pos x="connsiteX1" y="connsiteY1"/>
                    </a:cxn>
                    <a:cxn ang="0">
                      <a:pos x="connsiteX2" y="connsiteY2"/>
                    </a:cxn>
                    <a:cxn ang="0">
                      <a:pos x="connsiteX3" y="connsiteY3"/>
                    </a:cxn>
                  </a:cxnLst>
                  <a:rect l="l" t="t" r="r" b="b"/>
                  <a:pathLst>
                    <a:path w="6422" h="19850">
                      <a:moveTo>
                        <a:pt x="6422" y="19851"/>
                      </a:moveTo>
                      <a:lnTo>
                        <a:pt x="0" y="19851"/>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446" name="Graphic 2">
                  <a:extLst>
                    <a:ext uri="{FF2B5EF4-FFF2-40B4-BE49-F238E27FC236}">
                      <a16:creationId xmlns:a16="http://schemas.microsoft.com/office/drawing/2014/main" id="{E70BBC38-6702-43D7-9EBD-DDEEFDEDDBBA}"/>
                    </a:ext>
                  </a:extLst>
                </p:cNvPr>
                <p:cNvSpPr/>
                <p:nvPr/>
              </p:nvSpPr>
              <p:spPr>
                <a:xfrm>
                  <a:off x="4488511" y="3363478"/>
                  <a:ext cx="6422" cy="35030"/>
                </a:xfrm>
                <a:custGeom>
                  <a:avLst/>
                  <a:gdLst>
                    <a:gd name="connsiteX0" fmla="*/ 0 w 6422"/>
                    <a:gd name="connsiteY0" fmla="*/ 0 h 35030"/>
                    <a:gd name="connsiteX1" fmla="*/ 6422 w 6422"/>
                    <a:gd name="connsiteY1" fmla="*/ 0 h 35030"/>
                    <a:gd name="connsiteX2" fmla="*/ 6422 w 6422"/>
                    <a:gd name="connsiteY2" fmla="*/ 35030 h 35030"/>
                    <a:gd name="connsiteX3" fmla="*/ 0 w 6422"/>
                    <a:gd name="connsiteY3" fmla="*/ 35030 h 35030"/>
                  </a:gdLst>
                  <a:ahLst/>
                  <a:cxnLst>
                    <a:cxn ang="0">
                      <a:pos x="connsiteX0" y="connsiteY0"/>
                    </a:cxn>
                    <a:cxn ang="0">
                      <a:pos x="connsiteX1" y="connsiteY1"/>
                    </a:cxn>
                    <a:cxn ang="0">
                      <a:pos x="connsiteX2" y="connsiteY2"/>
                    </a:cxn>
                    <a:cxn ang="0">
                      <a:pos x="connsiteX3" y="connsiteY3"/>
                    </a:cxn>
                  </a:cxnLst>
                  <a:rect l="l" t="t" r="r" b="b"/>
                  <a:pathLst>
                    <a:path w="6422" h="35030">
                      <a:moveTo>
                        <a:pt x="0" y="0"/>
                      </a:moveTo>
                      <a:lnTo>
                        <a:pt x="6422" y="0"/>
                      </a:lnTo>
                      <a:lnTo>
                        <a:pt x="6422" y="35030"/>
                      </a:lnTo>
                      <a:lnTo>
                        <a:pt x="0" y="35030"/>
                      </a:lnTo>
                      <a:close/>
                    </a:path>
                  </a:pathLst>
                </a:custGeom>
                <a:solidFill>
                  <a:srgbClr val="FF9085"/>
                </a:solidFill>
                <a:ln w="5837" cap="flat">
                  <a:noFill/>
                  <a:prstDash val="solid"/>
                  <a:miter/>
                </a:ln>
              </p:spPr>
              <p:txBody>
                <a:bodyPr rtlCol="0" anchor="ctr"/>
                <a:lstStyle/>
                <a:p>
                  <a:endParaRPr lang="en-US"/>
                </a:p>
              </p:txBody>
            </p:sp>
            <p:sp>
              <p:nvSpPr>
                <p:cNvPr id="447" name="Graphic 2">
                  <a:extLst>
                    <a:ext uri="{FF2B5EF4-FFF2-40B4-BE49-F238E27FC236}">
                      <a16:creationId xmlns:a16="http://schemas.microsoft.com/office/drawing/2014/main" id="{0A873994-D4E2-40D7-8B30-225801DB3D6F}"/>
                    </a:ext>
                  </a:extLst>
                </p:cNvPr>
                <p:cNvSpPr/>
                <p:nvPr/>
              </p:nvSpPr>
              <p:spPr>
                <a:xfrm>
                  <a:off x="4500188" y="3359975"/>
                  <a:ext cx="6422" cy="38533"/>
                </a:xfrm>
                <a:custGeom>
                  <a:avLst/>
                  <a:gdLst>
                    <a:gd name="connsiteX0" fmla="*/ 6422 w 6422"/>
                    <a:gd name="connsiteY0" fmla="*/ 38533 h 38533"/>
                    <a:gd name="connsiteX1" fmla="*/ 0 w 6422"/>
                    <a:gd name="connsiteY1" fmla="*/ 38533 h 38533"/>
                    <a:gd name="connsiteX2" fmla="*/ 0 w 6422"/>
                    <a:gd name="connsiteY2" fmla="*/ 0 h 38533"/>
                    <a:gd name="connsiteX3" fmla="*/ 6422 w 6422"/>
                    <a:gd name="connsiteY3" fmla="*/ 0 h 38533"/>
                  </a:gdLst>
                  <a:ahLst/>
                  <a:cxnLst>
                    <a:cxn ang="0">
                      <a:pos x="connsiteX0" y="connsiteY0"/>
                    </a:cxn>
                    <a:cxn ang="0">
                      <a:pos x="connsiteX1" y="connsiteY1"/>
                    </a:cxn>
                    <a:cxn ang="0">
                      <a:pos x="connsiteX2" y="connsiteY2"/>
                    </a:cxn>
                    <a:cxn ang="0">
                      <a:pos x="connsiteX3" y="connsiteY3"/>
                    </a:cxn>
                  </a:cxnLst>
                  <a:rect l="l" t="t" r="r" b="b"/>
                  <a:pathLst>
                    <a:path w="6422" h="38533">
                      <a:moveTo>
                        <a:pt x="6422" y="38533"/>
                      </a:moveTo>
                      <a:lnTo>
                        <a:pt x="0" y="38533"/>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448" name="Graphic 2">
                  <a:extLst>
                    <a:ext uri="{FF2B5EF4-FFF2-40B4-BE49-F238E27FC236}">
                      <a16:creationId xmlns:a16="http://schemas.microsoft.com/office/drawing/2014/main" id="{10125BE9-12E0-459A-9A2A-2036AFD57B4C}"/>
                    </a:ext>
                  </a:extLst>
                </p:cNvPr>
                <p:cNvSpPr/>
                <p:nvPr/>
              </p:nvSpPr>
              <p:spPr>
                <a:xfrm>
                  <a:off x="4511864" y="3379242"/>
                  <a:ext cx="6422" cy="19266"/>
                </a:xfrm>
                <a:custGeom>
                  <a:avLst/>
                  <a:gdLst>
                    <a:gd name="connsiteX0" fmla="*/ 6422 w 6422"/>
                    <a:gd name="connsiteY0" fmla="*/ 19267 h 19266"/>
                    <a:gd name="connsiteX1" fmla="*/ 0 w 6422"/>
                    <a:gd name="connsiteY1" fmla="*/ 19267 h 19266"/>
                    <a:gd name="connsiteX2" fmla="*/ 0 w 6422"/>
                    <a:gd name="connsiteY2" fmla="*/ 0 h 19266"/>
                    <a:gd name="connsiteX3" fmla="*/ 6422 w 6422"/>
                    <a:gd name="connsiteY3" fmla="*/ 0 h 19266"/>
                  </a:gdLst>
                  <a:ahLst/>
                  <a:cxnLst>
                    <a:cxn ang="0">
                      <a:pos x="connsiteX0" y="connsiteY0"/>
                    </a:cxn>
                    <a:cxn ang="0">
                      <a:pos x="connsiteX1" y="connsiteY1"/>
                    </a:cxn>
                    <a:cxn ang="0">
                      <a:pos x="connsiteX2" y="connsiteY2"/>
                    </a:cxn>
                    <a:cxn ang="0">
                      <a:pos x="connsiteX3" y="connsiteY3"/>
                    </a:cxn>
                  </a:cxnLst>
                  <a:rect l="l" t="t" r="r" b="b"/>
                  <a:pathLst>
                    <a:path w="6422" h="19266">
                      <a:moveTo>
                        <a:pt x="6422" y="19267"/>
                      </a:moveTo>
                      <a:lnTo>
                        <a:pt x="0" y="19267"/>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449" name="Graphic 2">
                  <a:extLst>
                    <a:ext uri="{FF2B5EF4-FFF2-40B4-BE49-F238E27FC236}">
                      <a16:creationId xmlns:a16="http://schemas.microsoft.com/office/drawing/2014/main" id="{4F6A0350-F3BE-4332-B261-5A9AE733D182}"/>
                    </a:ext>
                  </a:extLst>
                </p:cNvPr>
                <p:cNvSpPr/>
                <p:nvPr/>
              </p:nvSpPr>
              <p:spPr>
                <a:xfrm>
                  <a:off x="4523541" y="3356472"/>
                  <a:ext cx="6422" cy="42036"/>
                </a:xfrm>
                <a:custGeom>
                  <a:avLst/>
                  <a:gdLst>
                    <a:gd name="connsiteX0" fmla="*/ 6422 w 6422"/>
                    <a:gd name="connsiteY0" fmla="*/ 42036 h 42036"/>
                    <a:gd name="connsiteX1" fmla="*/ 0 w 6422"/>
                    <a:gd name="connsiteY1" fmla="*/ 42036 h 42036"/>
                    <a:gd name="connsiteX2" fmla="*/ 0 w 6422"/>
                    <a:gd name="connsiteY2" fmla="*/ 0 h 42036"/>
                    <a:gd name="connsiteX3" fmla="*/ 6422 w 6422"/>
                    <a:gd name="connsiteY3" fmla="*/ 0 h 42036"/>
                  </a:gdLst>
                  <a:ahLst/>
                  <a:cxnLst>
                    <a:cxn ang="0">
                      <a:pos x="connsiteX0" y="connsiteY0"/>
                    </a:cxn>
                    <a:cxn ang="0">
                      <a:pos x="connsiteX1" y="connsiteY1"/>
                    </a:cxn>
                    <a:cxn ang="0">
                      <a:pos x="connsiteX2" y="connsiteY2"/>
                    </a:cxn>
                    <a:cxn ang="0">
                      <a:pos x="connsiteX3" y="connsiteY3"/>
                    </a:cxn>
                  </a:cxnLst>
                  <a:rect l="l" t="t" r="r" b="b"/>
                  <a:pathLst>
                    <a:path w="6422" h="42036">
                      <a:moveTo>
                        <a:pt x="6422" y="42036"/>
                      </a:moveTo>
                      <a:lnTo>
                        <a:pt x="0" y="42036"/>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450" name="Graphic 2">
                  <a:extLst>
                    <a:ext uri="{FF2B5EF4-FFF2-40B4-BE49-F238E27FC236}">
                      <a16:creationId xmlns:a16="http://schemas.microsoft.com/office/drawing/2014/main" id="{AC6F1492-227A-4045-8821-1DCCB2996727}"/>
                    </a:ext>
                  </a:extLst>
                </p:cNvPr>
                <p:cNvSpPr/>
                <p:nvPr/>
              </p:nvSpPr>
              <p:spPr>
                <a:xfrm>
                  <a:off x="4535218" y="3362894"/>
                  <a:ext cx="6422" cy="35614"/>
                </a:xfrm>
                <a:custGeom>
                  <a:avLst/>
                  <a:gdLst>
                    <a:gd name="connsiteX0" fmla="*/ 6422 w 6422"/>
                    <a:gd name="connsiteY0" fmla="*/ 35614 h 35614"/>
                    <a:gd name="connsiteX1" fmla="*/ 0 w 6422"/>
                    <a:gd name="connsiteY1" fmla="*/ 35614 h 35614"/>
                    <a:gd name="connsiteX2" fmla="*/ 0 w 6422"/>
                    <a:gd name="connsiteY2" fmla="*/ 0 h 35614"/>
                    <a:gd name="connsiteX3" fmla="*/ 6422 w 6422"/>
                    <a:gd name="connsiteY3" fmla="*/ 0 h 35614"/>
                  </a:gdLst>
                  <a:ahLst/>
                  <a:cxnLst>
                    <a:cxn ang="0">
                      <a:pos x="connsiteX0" y="connsiteY0"/>
                    </a:cxn>
                    <a:cxn ang="0">
                      <a:pos x="connsiteX1" y="connsiteY1"/>
                    </a:cxn>
                    <a:cxn ang="0">
                      <a:pos x="connsiteX2" y="connsiteY2"/>
                    </a:cxn>
                    <a:cxn ang="0">
                      <a:pos x="connsiteX3" y="connsiteY3"/>
                    </a:cxn>
                  </a:cxnLst>
                  <a:rect l="l" t="t" r="r" b="b"/>
                  <a:pathLst>
                    <a:path w="6422" h="35614">
                      <a:moveTo>
                        <a:pt x="6422" y="35614"/>
                      </a:moveTo>
                      <a:lnTo>
                        <a:pt x="0" y="35614"/>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451" name="Graphic 2">
                  <a:extLst>
                    <a:ext uri="{FF2B5EF4-FFF2-40B4-BE49-F238E27FC236}">
                      <a16:creationId xmlns:a16="http://schemas.microsoft.com/office/drawing/2014/main" id="{89621B79-AB7B-488E-BF9E-1E6BA0244FB8}"/>
                    </a:ext>
                  </a:extLst>
                </p:cNvPr>
                <p:cNvSpPr/>
                <p:nvPr/>
              </p:nvSpPr>
              <p:spPr>
                <a:xfrm>
                  <a:off x="4546895" y="3388583"/>
                  <a:ext cx="6422" cy="9925"/>
                </a:xfrm>
                <a:custGeom>
                  <a:avLst/>
                  <a:gdLst>
                    <a:gd name="connsiteX0" fmla="*/ 6422 w 6422"/>
                    <a:gd name="connsiteY0" fmla="*/ 9925 h 9925"/>
                    <a:gd name="connsiteX1" fmla="*/ 0 w 6422"/>
                    <a:gd name="connsiteY1" fmla="*/ 9925 h 9925"/>
                    <a:gd name="connsiteX2" fmla="*/ 0 w 6422"/>
                    <a:gd name="connsiteY2" fmla="*/ 0 h 9925"/>
                    <a:gd name="connsiteX3" fmla="*/ 6422 w 6422"/>
                    <a:gd name="connsiteY3" fmla="*/ 0 h 9925"/>
                  </a:gdLst>
                  <a:ahLst/>
                  <a:cxnLst>
                    <a:cxn ang="0">
                      <a:pos x="connsiteX0" y="connsiteY0"/>
                    </a:cxn>
                    <a:cxn ang="0">
                      <a:pos x="connsiteX1" y="connsiteY1"/>
                    </a:cxn>
                    <a:cxn ang="0">
                      <a:pos x="connsiteX2" y="connsiteY2"/>
                    </a:cxn>
                    <a:cxn ang="0">
                      <a:pos x="connsiteX3" y="connsiteY3"/>
                    </a:cxn>
                  </a:cxnLst>
                  <a:rect l="l" t="t" r="r" b="b"/>
                  <a:pathLst>
                    <a:path w="6422" h="9925">
                      <a:moveTo>
                        <a:pt x="6422" y="9925"/>
                      </a:moveTo>
                      <a:lnTo>
                        <a:pt x="0" y="9925"/>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452" name="Graphic 2">
                  <a:extLst>
                    <a:ext uri="{FF2B5EF4-FFF2-40B4-BE49-F238E27FC236}">
                      <a16:creationId xmlns:a16="http://schemas.microsoft.com/office/drawing/2014/main" id="{B64BC7B2-147A-4274-988A-F2E5E11DDE47}"/>
                    </a:ext>
                  </a:extLst>
                </p:cNvPr>
                <p:cNvSpPr/>
                <p:nvPr/>
              </p:nvSpPr>
              <p:spPr>
                <a:xfrm>
                  <a:off x="4558571" y="3375739"/>
                  <a:ext cx="6422" cy="22185"/>
                </a:xfrm>
                <a:custGeom>
                  <a:avLst/>
                  <a:gdLst>
                    <a:gd name="connsiteX0" fmla="*/ 0 w 6422"/>
                    <a:gd name="connsiteY0" fmla="*/ 0 h 22185"/>
                    <a:gd name="connsiteX1" fmla="*/ 6422 w 6422"/>
                    <a:gd name="connsiteY1" fmla="*/ 0 h 22185"/>
                    <a:gd name="connsiteX2" fmla="*/ 6422 w 6422"/>
                    <a:gd name="connsiteY2" fmla="*/ 22186 h 22185"/>
                    <a:gd name="connsiteX3" fmla="*/ 0 w 6422"/>
                    <a:gd name="connsiteY3" fmla="*/ 22186 h 22185"/>
                  </a:gdLst>
                  <a:ahLst/>
                  <a:cxnLst>
                    <a:cxn ang="0">
                      <a:pos x="connsiteX0" y="connsiteY0"/>
                    </a:cxn>
                    <a:cxn ang="0">
                      <a:pos x="connsiteX1" y="connsiteY1"/>
                    </a:cxn>
                    <a:cxn ang="0">
                      <a:pos x="connsiteX2" y="connsiteY2"/>
                    </a:cxn>
                    <a:cxn ang="0">
                      <a:pos x="connsiteX3" y="connsiteY3"/>
                    </a:cxn>
                  </a:cxnLst>
                  <a:rect l="l" t="t" r="r" b="b"/>
                  <a:pathLst>
                    <a:path w="6422" h="22185">
                      <a:moveTo>
                        <a:pt x="0" y="0"/>
                      </a:moveTo>
                      <a:lnTo>
                        <a:pt x="6422" y="0"/>
                      </a:lnTo>
                      <a:lnTo>
                        <a:pt x="6422" y="22186"/>
                      </a:lnTo>
                      <a:lnTo>
                        <a:pt x="0" y="22186"/>
                      </a:lnTo>
                      <a:close/>
                    </a:path>
                  </a:pathLst>
                </a:custGeom>
                <a:solidFill>
                  <a:srgbClr val="FF9085"/>
                </a:solidFill>
                <a:ln w="5837" cap="flat">
                  <a:noFill/>
                  <a:prstDash val="solid"/>
                  <a:miter/>
                </a:ln>
              </p:spPr>
              <p:txBody>
                <a:bodyPr rtlCol="0" anchor="ctr"/>
                <a:lstStyle/>
                <a:p>
                  <a:endParaRPr lang="en-US"/>
                </a:p>
              </p:txBody>
            </p:sp>
            <p:sp>
              <p:nvSpPr>
                <p:cNvPr id="453" name="Graphic 2">
                  <a:extLst>
                    <a:ext uri="{FF2B5EF4-FFF2-40B4-BE49-F238E27FC236}">
                      <a16:creationId xmlns:a16="http://schemas.microsoft.com/office/drawing/2014/main" id="{C82AAF22-47B4-4803-86D4-706B0CF45EC6}"/>
                    </a:ext>
                  </a:extLst>
                </p:cNvPr>
                <p:cNvSpPr/>
                <p:nvPr/>
              </p:nvSpPr>
              <p:spPr>
                <a:xfrm>
                  <a:off x="4570248" y="3365813"/>
                  <a:ext cx="6422" cy="32111"/>
                </a:xfrm>
                <a:custGeom>
                  <a:avLst/>
                  <a:gdLst>
                    <a:gd name="connsiteX0" fmla="*/ 0 w 6422"/>
                    <a:gd name="connsiteY0" fmla="*/ 0 h 32111"/>
                    <a:gd name="connsiteX1" fmla="*/ 6422 w 6422"/>
                    <a:gd name="connsiteY1" fmla="*/ 0 h 32111"/>
                    <a:gd name="connsiteX2" fmla="*/ 6422 w 6422"/>
                    <a:gd name="connsiteY2" fmla="*/ 32111 h 32111"/>
                    <a:gd name="connsiteX3" fmla="*/ 0 w 6422"/>
                    <a:gd name="connsiteY3" fmla="*/ 32111 h 32111"/>
                  </a:gdLst>
                  <a:ahLst/>
                  <a:cxnLst>
                    <a:cxn ang="0">
                      <a:pos x="connsiteX0" y="connsiteY0"/>
                    </a:cxn>
                    <a:cxn ang="0">
                      <a:pos x="connsiteX1" y="connsiteY1"/>
                    </a:cxn>
                    <a:cxn ang="0">
                      <a:pos x="connsiteX2" y="connsiteY2"/>
                    </a:cxn>
                    <a:cxn ang="0">
                      <a:pos x="connsiteX3" y="connsiteY3"/>
                    </a:cxn>
                  </a:cxnLst>
                  <a:rect l="l" t="t" r="r" b="b"/>
                  <a:pathLst>
                    <a:path w="6422" h="32111">
                      <a:moveTo>
                        <a:pt x="0" y="0"/>
                      </a:moveTo>
                      <a:lnTo>
                        <a:pt x="6422" y="0"/>
                      </a:lnTo>
                      <a:lnTo>
                        <a:pt x="6422" y="32111"/>
                      </a:lnTo>
                      <a:lnTo>
                        <a:pt x="0" y="32111"/>
                      </a:lnTo>
                      <a:close/>
                    </a:path>
                  </a:pathLst>
                </a:custGeom>
                <a:solidFill>
                  <a:srgbClr val="FF9085"/>
                </a:solidFill>
                <a:ln w="5837" cap="flat">
                  <a:noFill/>
                  <a:prstDash val="solid"/>
                  <a:miter/>
                </a:ln>
              </p:spPr>
              <p:txBody>
                <a:bodyPr rtlCol="0" anchor="ctr"/>
                <a:lstStyle/>
                <a:p>
                  <a:endParaRPr lang="en-US"/>
                </a:p>
              </p:txBody>
            </p:sp>
            <p:sp>
              <p:nvSpPr>
                <p:cNvPr id="454" name="Graphic 2">
                  <a:extLst>
                    <a:ext uri="{FF2B5EF4-FFF2-40B4-BE49-F238E27FC236}">
                      <a16:creationId xmlns:a16="http://schemas.microsoft.com/office/drawing/2014/main" id="{0A22849B-E761-4606-A1DA-6DE9A8ACB9DD}"/>
                    </a:ext>
                  </a:extLst>
                </p:cNvPr>
                <p:cNvSpPr/>
                <p:nvPr/>
              </p:nvSpPr>
              <p:spPr>
                <a:xfrm>
                  <a:off x="4581341" y="3374571"/>
                  <a:ext cx="6422" cy="23353"/>
                </a:xfrm>
                <a:custGeom>
                  <a:avLst/>
                  <a:gdLst>
                    <a:gd name="connsiteX0" fmla="*/ 0 w 6422"/>
                    <a:gd name="connsiteY0" fmla="*/ 0 h 23353"/>
                    <a:gd name="connsiteX1" fmla="*/ 6422 w 6422"/>
                    <a:gd name="connsiteY1" fmla="*/ 0 h 23353"/>
                    <a:gd name="connsiteX2" fmla="*/ 6422 w 6422"/>
                    <a:gd name="connsiteY2" fmla="*/ 23354 h 23353"/>
                    <a:gd name="connsiteX3" fmla="*/ 0 w 6422"/>
                    <a:gd name="connsiteY3" fmla="*/ 23354 h 23353"/>
                  </a:gdLst>
                  <a:ahLst/>
                  <a:cxnLst>
                    <a:cxn ang="0">
                      <a:pos x="connsiteX0" y="connsiteY0"/>
                    </a:cxn>
                    <a:cxn ang="0">
                      <a:pos x="connsiteX1" y="connsiteY1"/>
                    </a:cxn>
                    <a:cxn ang="0">
                      <a:pos x="connsiteX2" y="connsiteY2"/>
                    </a:cxn>
                    <a:cxn ang="0">
                      <a:pos x="connsiteX3" y="connsiteY3"/>
                    </a:cxn>
                  </a:cxnLst>
                  <a:rect l="l" t="t" r="r" b="b"/>
                  <a:pathLst>
                    <a:path w="6422" h="23353">
                      <a:moveTo>
                        <a:pt x="0" y="0"/>
                      </a:moveTo>
                      <a:lnTo>
                        <a:pt x="6422" y="0"/>
                      </a:lnTo>
                      <a:lnTo>
                        <a:pt x="6422" y="23354"/>
                      </a:lnTo>
                      <a:lnTo>
                        <a:pt x="0" y="23354"/>
                      </a:lnTo>
                      <a:close/>
                    </a:path>
                  </a:pathLst>
                </a:custGeom>
                <a:solidFill>
                  <a:srgbClr val="FF9085"/>
                </a:solidFill>
                <a:ln w="5837" cap="flat">
                  <a:noFill/>
                  <a:prstDash val="solid"/>
                  <a:miter/>
                </a:ln>
              </p:spPr>
              <p:txBody>
                <a:bodyPr rtlCol="0" anchor="ctr"/>
                <a:lstStyle/>
                <a:p>
                  <a:endParaRPr lang="en-US"/>
                </a:p>
              </p:txBody>
            </p:sp>
            <p:sp>
              <p:nvSpPr>
                <p:cNvPr id="455" name="Graphic 2">
                  <a:extLst>
                    <a:ext uri="{FF2B5EF4-FFF2-40B4-BE49-F238E27FC236}">
                      <a16:creationId xmlns:a16="http://schemas.microsoft.com/office/drawing/2014/main" id="{08D96DC6-D9DB-4259-856E-68710D7E84AB}"/>
                    </a:ext>
                  </a:extLst>
                </p:cNvPr>
                <p:cNvSpPr/>
                <p:nvPr/>
              </p:nvSpPr>
              <p:spPr>
                <a:xfrm>
                  <a:off x="4593018" y="3361726"/>
                  <a:ext cx="6422" cy="36197"/>
                </a:xfrm>
                <a:custGeom>
                  <a:avLst/>
                  <a:gdLst>
                    <a:gd name="connsiteX0" fmla="*/ 6422 w 6422"/>
                    <a:gd name="connsiteY0" fmla="*/ 36198 h 36197"/>
                    <a:gd name="connsiteX1" fmla="*/ 0 w 6422"/>
                    <a:gd name="connsiteY1" fmla="*/ 36198 h 36197"/>
                    <a:gd name="connsiteX2" fmla="*/ 0 w 6422"/>
                    <a:gd name="connsiteY2" fmla="*/ 0 h 36197"/>
                    <a:gd name="connsiteX3" fmla="*/ 6422 w 6422"/>
                    <a:gd name="connsiteY3" fmla="*/ 0 h 36197"/>
                  </a:gdLst>
                  <a:ahLst/>
                  <a:cxnLst>
                    <a:cxn ang="0">
                      <a:pos x="connsiteX0" y="connsiteY0"/>
                    </a:cxn>
                    <a:cxn ang="0">
                      <a:pos x="connsiteX1" y="connsiteY1"/>
                    </a:cxn>
                    <a:cxn ang="0">
                      <a:pos x="connsiteX2" y="connsiteY2"/>
                    </a:cxn>
                    <a:cxn ang="0">
                      <a:pos x="connsiteX3" y="connsiteY3"/>
                    </a:cxn>
                  </a:cxnLst>
                  <a:rect l="l" t="t" r="r" b="b"/>
                  <a:pathLst>
                    <a:path w="6422" h="36197">
                      <a:moveTo>
                        <a:pt x="6422" y="36198"/>
                      </a:moveTo>
                      <a:lnTo>
                        <a:pt x="0" y="36198"/>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456" name="Graphic 2">
                  <a:extLst>
                    <a:ext uri="{FF2B5EF4-FFF2-40B4-BE49-F238E27FC236}">
                      <a16:creationId xmlns:a16="http://schemas.microsoft.com/office/drawing/2014/main" id="{2DEAEFF6-0BF4-4C6D-BA7F-50FBB42DFEAE}"/>
                    </a:ext>
                  </a:extLst>
                </p:cNvPr>
                <p:cNvSpPr/>
                <p:nvPr/>
              </p:nvSpPr>
              <p:spPr>
                <a:xfrm>
                  <a:off x="4604694" y="3357640"/>
                  <a:ext cx="6422" cy="40284"/>
                </a:xfrm>
                <a:custGeom>
                  <a:avLst/>
                  <a:gdLst>
                    <a:gd name="connsiteX0" fmla="*/ 6422 w 6422"/>
                    <a:gd name="connsiteY0" fmla="*/ 40285 h 40284"/>
                    <a:gd name="connsiteX1" fmla="*/ 0 w 6422"/>
                    <a:gd name="connsiteY1" fmla="*/ 40285 h 40284"/>
                    <a:gd name="connsiteX2" fmla="*/ 0 w 6422"/>
                    <a:gd name="connsiteY2" fmla="*/ 0 h 40284"/>
                    <a:gd name="connsiteX3" fmla="*/ 6422 w 6422"/>
                    <a:gd name="connsiteY3" fmla="*/ 0 h 40284"/>
                  </a:gdLst>
                  <a:ahLst/>
                  <a:cxnLst>
                    <a:cxn ang="0">
                      <a:pos x="connsiteX0" y="connsiteY0"/>
                    </a:cxn>
                    <a:cxn ang="0">
                      <a:pos x="connsiteX1" y="connsiteY1"/>
                    </a:cxn>
                    <a:cxn ang="0">
                      <a:pos x="connsiteX2" y="connsiteY2"/>
                    </a:cxn>
                    <a:cxn ang="0">
                      <a:pos x="connsiteX3" y="connsiteY3"/>
                    </a:cxn>
                  </a:cxnLst>
                  <a:rect l="l" t="t" r="r" b="b"/>
                  <a:pathLst>
                    <a:path w="6422" h="40284">
                      <a:moveTo>
                        <a:pt x="6422" y="40285"/>
                      </a:moveTo>
                      <a:lnTo>
                        <a:pt x="0" y="40285"/>
                      </a:lnTo>
                      <a:lnTo>
                        <a:pt x="0" y="0"/>
                      </a:lnTo>
                      <a:lnTo>
                        <a:pt x="6422" y="0"/>
                      </a:lnTo>
                      <a:close/>
                    </a:path>
                  </a:pathLst>
                </a:custGeom>
                <a:solidFill>
                  <a:srgbClr val="FF9085"/>
                </a:solidFill>
                <a:ln w="5837" cap="flat">
                  <a:noFill/>
                  <a:prstDash val="solid"/>
                  <a:miter/>
                </a:ln>
              </p:spPr>
              <p:txBody>
                <a:bodyPr rtlCol="0" anchor="ctr"/>
                <a:lstStyle/>
                <a:p>
                  <a:endParaRPr lang="en-US"/>
                </a:p>
              </p:txBody>
            </p:sp>
          </p:grpSp>
        </p:grpSp>
        <p:grpSp>
          <p:nvGrpSpPr>
            <p:cNvPr id="457" name="Graphic 2">
              <a:extLst>
                <a:ext uri="{FF2B5EF4-FFF2-40B4-BE49-F238E27FC236}">
                  <a16:creationId xmlns:a16="http://schemas.microsoft.com/office/drawing/2014/main" id="{DA6F6CCD-E015-49A3-91E4-96EC9A678BC7}"/>
                </a:ext>
              </a:extLst>
            </p:cNvPr>
            <p:cNvGrpSpPr/>
            <p:nvPr/>
          </p:nvGrpSpPr>
          <p:grpSpPr>
            <a:xfrm>
              <a:off x="4305770" y="3421862"/>
              <a:ext cx="336873" cy="85240"/>
              <a:chOff x="4305770" y="3421862"/>
              <a:chExt cx="336873" cy="85240"/>
            </a:xfrm>
          </p:grpSpPr>
          <p:sp>
            <p:nvSpPr>
              <p:cNvPr id="458" name="Graphic 2">
                <a:extLst>
                  <a:ext uri="{FF2B5EF4-FFF2-40B4-BE49-F238E27FC236}">
                    <a16:creationId xmlns:a16="http://schemas.microsoft.com/office/drawing/2014/main" id="{8F7BF142-2D9D-40E3-8036-66B4FA82E99C}"/>
                  </a:ext>
                </a:extLst>
              </p:cNvPr>
              <p:cNvSpPr/>
              <p:nvPr/>
            </p:nvSpPr>
            <p:spPr>
              <a:xfrm>
                <a:off x="4305770" y="3421862"/>
                <a:ext cx="336873" cy="85240"/>
              </a:xfrm>
              <a:custGeom>
                <a:avLst/>
                <a:gdLst>
                  <a:gd name="connsiteX0" fmla="*/ 0 w 336873"/>
                  <a:gd name="connsiteY0" fmla="*/ 70644 h 85240"/>
                  <a:gd name="connsiteX1" fmla="*/ 0 w 336873"/>
                  <a:gd name="connsiteY1" fmla="*/ 16931 h 85240"/>
                  <a:gd name="connsiteX2" fmla="*/ 16931 w 336873"/>
                  <a:gd name="connsiteY2" fmla="*/ 1751 h 85240"/>
                  <a:gd name="connsiteX3" fmla="*/ 321111 w 336873"/>
                  <a:gd name="connsiteY3" fmla="*/ 0 h 85240"/>
                  <a:gd name="connsiteX4" fmla="*/ 336874 w 336873"/>
                  <a:gd name="connsiteY4" fmla="*/ 14012 h 85240"/>
                  <a:gd name="connsiteX5" fmla="*/ 336874 w 336873"/>
                  <a:gd name="connsiteY5" fmla="*/ 65390 h 85240"/>
                  <a:gd name="connsiteX6" fmla="*/ 321111 w 336873"/>
                  <a:gd name="connsiteY6" fmla="*/ 79986 h 85240"/>
                  <a:gd name="connsiteX7" fmla="*/ 16931 w 336873"/>
                  <a:gd name="connsiteY7" fmla="*/ 85240 h 85240"/>
                  <a:gd name="connsiteX8" fmla="*/ 0 w 336873"/>
                  <a:gd name="connsiteY8" fmla="*/ 70644 h 85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873" h="85240">
                    <a:moveTo>
                      <a:pt x="0" y="70644"/>
                    </a:moveTo>
                    <a:lnTo>
                      <a:pt x="0" y="16931"/>
                    </a:lnTo>
                    <a:cubicBezTo>
                      <a:pt x="0" y="8758"/>
                      <a:pt x="7590" y="1751"/>
                      <a:pt x="16931" y="1751"/>
                    </a:cubicBezTo>
                    <a:lnTo>
                      <a:pt x="321111" y="0"/>
                    </a:lnTo>
                    <a:cubicBezTo>
                      <a:pt x="329868" y="0"/>
                      <a:pt x="336874" y="6422"/>
                      <a:pt x="336874" y="14012"/>
                    </a:cubicBezTo>
                    <a:lnTo>
                      <a:pt x="336874" y="65390"/>
                    </a:lnTo>
                    <a:cubicBezTo>
                      <a:pt x="336874" y="72980"/>
                      <a:pt x="329868" y="79986"/>
                      <a:pt x="321111" y="79986"/>
                    </a:cubicBezTo>
                    <a:lnTo>
                      <a:pt x="16931" y="85240"/>
                    </a:lnTo>
                    <a:cubicBezTo>
                      <a:pt x="7590" y="85240"/>
                      <a:pt x="0" y="78818"/>
                      <a:pt x="0" y="70644"/>
                    </a:cubicBezTo>
                    <a:close/>
                  </a:path>
                </a:pathLst>
              </a:custGeom>
              <a:solidFill>
                <a:srgbClr val="AA80F9">
                  <a:alpha val="74000"/>
                </a:srgbClr>
              </a:solidFill>
              <a:ln w="5837" cap="flat">
                <a:noFill/>
                <a:prstDash val="solid"/>
                <a:miter/>
              </a:ln>
            </p:spPr>
            <p:txBody>
              <a:bodyPr rtlCol="0" anchor="ctr"/>
              <a:lstStyle/>
              <a:p>
                <a:endParaRPr lang="en-US"/>
              </a:p>
            </p:txBody>
          </p:sp>
          <p:sp>
            <p:nvSpPr>
              <p:cNvPr id="459" name="Graphic 2">
                <a:extLst>
                  <a:ext uri="{FF2B5EF4-FFF2-40B4-BE49-F238E27FC236}">
                    <a16:creationId xmlns:a16="http://schemas.microsoft.com/office/drawing/2014/main" id="{61F8A201-8B3C-4D5E-9638-84392DEF3B45}"/>
                  </a:ext>
                </a:extLst>
              </p:cNvPr>
              <p:cNvSpPr/>
              <p:nvPr/>
            </p:nvSpPr>
            <p:spPr>
              <a:xfrm>
                <a:off x="4322117" y="3436458"/>
                <a:ext cx="15179" cy="14012"/>
              </a:xfrm>
              <a:custGeom>
                <a:avLst/>
                <a:gdLst>
                  <a:gd name="connsiteX0" fmla="*/ 15180 w 15179"/>
                  <a:gd name="connsiteY0" fmla="*/ 7006 h 14012"/>
                  <a:gd name="connsiteX1" fmla="*/ 7590 w 15179"/>
                  <a:gd name="connsiteY1" fmla="*/ 14012 h 14012"/>
                  <a:gd name="connsiteX2" fmla="*/ 0 w 15179"/>
                  <a:gd name="connsiteY2" fmla="*/ 7006 h 14012"/>
                  <a:gd name="connsiteX3" fmla="*/ 7590 w 15179"/>
                  <a:gd name="connsiteY3" fmla="*/ 0 h 14012"/>
                  <a:gd name="connsiteX4" fmla="*/ 15180 w 15179"/>
                  <a:gd name="connsiteY4" fmla="*/ 7006 h 1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79" h="14012">
                    <a:moveTo>
                      <a:pt x="15180" y="7006"/>
                    </a:moveTo>
                    <a:cubicBezTo>
                      <a:pt x="15180" y="10509"/>
                      <a:pt x="11677" y="14012"/>
                      <a:pt x="7590" y="14012"/>
                    </a:cubicBezTo>
                    <a:cubicBezTo>
                      <a:pt x="3503" y="14012"/>
                      <a:pt x="0" y="11093"/>
                      <a:pt x="0" y="7006"/>
                    </a:cubicBezTo>
                    <a:cubicBezTo>
                      <a:pt x="0" y="3503"/>
                      <a:pt x="3503" y="0"/>
                      <a:pt x="7590" y="0"/>
                    </a:cubicBezTo>
                    <a:cubicBezTo>
                      <a:pt x="11677" y="0"/>
                      <a:pt x="15180" y="2919"/>
                      <a:pt x="15180" y="7006"/>
                    </a:cubicBezTo>
                    <a:close/>
                  </a:path>
                </a:pathLst>
              </a:custGeom>
              <a:solidFill>
                <a:srgbClr val="FFFFFF">
                  <a:alpha val="40000"/>
                </a:srgbClr>
              </a:solidFill>
              <a:ln w="5837" cap="flat">
                <a:noFill/>
                <a:prstDash val="solid"/>
                <a:miter/>
              </a:ln>
            </p:spPr>
            <p:txBody>
              <a:bodyPr rtlCol="0" anchor="ctr"/>
              <a:lstStyle/>
              <a:p>
                <a:endParaRPr lang="en-US"/>
              </a:p>
            </p:txBody>
          </p:sp>
          <p:sp>
            <p:nvSpPr>
              <p:cNvPr id="460" name="Graphic 2">
                <a:extLst>
                  <a:ext uri="{FF2B5EF4-FFF2-40B4-BE49-F238E27FC236}">
                    <a16:creationId xmlns:a16="http://schemas.microsoft.com/office/drawing/2014/main" id="{D640F758-9AC7-4A9B-91B3-D4D2C466F673}"/>
                  </a:ext>
                </a:extLst>
              </p:cNvPr>
              <p:cNvSpPr/>
              <p:nvPr/>
            </p:nvSpPr>
            <p:spPr>
              <a:xfrm>
                <a:off x="4346638" y="3435874"/>
                <a:ext cx="15179" cy="14012"/>
              </a:xfrm>
              <a:custGeom>
                <a:avLst/>
                <a:gdLst>
                  <a:gd name="connsiteX0" fmla="*/ 15180 w 15179"/>
                  <a:gd name="connsiteY0" fmla="*/ 7006 h 14012"/>
                  <a:gd name="connsiteX1" fmla="*/ 7590 w 15179"/>
                  <a:gd name="connsiteY1" fmla="*/ 14012 h 14012"/>
                  <a:gd name="connsiteX2" fmla="*/ 0 w 15179"/>
                  <a:gd name="connsiteY2" fmla="*/ 7006 h 14012"/>
                  <a:gd name="connsiteX3" fmla="*/ 7590 w 15179"/>
                  <a:gd name="connsiteY3" fmla="*/ 0 h 14012"/>
                  <a:gd name="connsiteX4" fmla="*/ 15180 w 15179"/>
                  <a:gd name="connsiteY4" fmla="*/ 7006 h 1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79" h="14012">
                    <a:moveTo>
                      <a:pt x="15180" y="7006"/>
                    </a:moveTo>
                    <a:cubicBezTo>
                      <a:pt x="15180" y="10509"/>
                      <a:pt x="11677" y="14012"/>
                      <a:pt x="7590" y="14012"/>
                    </a:cubicBezTo>
                    <a:cubicBezTo>
                      <a:pt x="3503" y="14012"/>
                      <a:pt x="0" y="11093"/>
                      <a:pt x="0" y="7006"/>
                    </a:cubicBezTo>
                    <a:cubicBezTo>
                      <a:pt x="0" y="3503"/>
                      <a:pt x="3503" y="0"/>
                      <a:pt x="7590" y="0"/>
                    </a:cubicBezTo>
                    <a:cubicBezTo>
                      <a:pt x="11677" y="584"/>
                      <a:pt x="15180" y="3503"/>
                      <a:pt x="15180" y="7006"/>
                    </a:cubicBezTo>
                    <a:close/>
                  </a:path>
                </a:pathLst>
              </a:custGeom>
              <a:solidFill>
                <a:srgbClr val="FFFFFF">
                  <a:alpha val="40000"/>
                </a:srgbClr>
              </a:solidFill>
              <a:ln w="5837" cap="flat">
                <a:noFill/>
                <a:prstDash val="solid"/>
                <a:miter/>
              </a:ln>
            </p:spPr>
            <p:txBody>
              <a:bodyPr rtlCol="0" anchor="ctr"/>
              <a:lstStyle/>
              <a:p>
                <a:endParaRPr lang="en-US"/>
              </a:p>
            </p:txBody>
          </p:sp>
          <p:sp>
            <p:nvSpPr>
              <p:cNvPr id="461" name="Graphic 2">
                <a:extLst>
                  <a:ext uri="{FF2B5EF4-FFF2-40B4-BE49-F238E27FC236}">
                    <a16:creationId xmlns:a16="http://schemas.microsoft.com/office/drawing/2014/main" id="{115683F1-616A-48B2-94B5-DD2088B6F938}"/>
                  </a:ext>
                </a:extLst>
              </p:cNvPr>
              <p:cNvSpPr/>
              <p:nvPr/>
            </p:nvSpPr>
            <p:spPr>
              <a:xfrm>
                <a:off x="4371743" y="3435874"/>
                <a:ext cx="15179" cy="14012"/>
              </a:xfrm>
              <a:custGeom>
                <a:avLst/>
                <a:gdLst>
                  <a:gd name="connsiteX0" fmla="*/ 15180 w 15179"/>
                  <a:gd name="connsiteY0" fmla="*/ 7006 h 14012"/>
                  <a:gd name="connsiteX1" fmla="*/ 7590 w 15179"/>
                  <a:gd name="connsiteY1" fmla="*/ 14012 h 14012"/>
                  <a:gd name="connsiteX2" fmla="*/ 0 w 15179"/>
                  <a:gd name="connsiteY2" fmla="*/ 7006 h 14012"/>
                  <a:gd name="connsiteX3" fmla="*/ 7590 w 15179"/>
                  <a:gd name="connsiteY3" fmla="*/ 0 h 14012"/>
                  <a:gd name="connsiteX4" fmla="*/ 15180 w 15179"/>
                  <a:gd name="connsiteY4" fmla="*/ 7006 h 1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79" h="14012">
                    <a:moveTo>
                      <a:pt x="15180" y="7006"/>
                    </a:moveTo>
                    <a:cubicBezTo>
                      <a:pt x="15180" y="10509"/>
                      <a:pt x="11677" y="14012"/>
                      <a:pt x="7590" y="14012"/>
                    </a:cubicBezTo>
                    <a:cubicBezTo>
                      <a:pt x="3503" y="14012"/>
                      <a:pt x="0" y="11093"/>
                      <a:pt x="0" y="7006"/>
                    </a:cubicBezTo>
                    <a:cubicBezTo>
                      <a:pt x="0" y="2919"/>
                      <a:pt x="3503" y="0"/>
                      <a:pt x="7590" y="0"/>
                    </a:cubicBezTo>
                    <a:cubicBezTo>
                      <a:pt x="11677" y="0"/>
                      <a:pt x="15180" y="3503"/>
                      <a:pt x="15180" y="7006"/>
                    </a:cubicBezTo>
                    <a:close/>
                  </a:path>
                </a:pathLst>
              </a:custGeom>
              <a:solidFill>
                <a:srgbClr val="FFFFFF">
                  <a:alpha val="40000"/>
                </a:srgbClr>
              </a:solidFill>
              <a:ln w="5837" cap="flat">
                <a:noFill/>
                <a:prstDash val="solid"/>
                <a:miter/>
              </a:ln>
            </p:spPr>
            <p:txBody>
              <a:bodyPr rtlCol="0" anchor="ctr"/>
              <a:lstStyle/>
              <a:p>
                <a:endParaRPr lang="en-US"/>
              </a:p>
            </p:txBody>
          </p:sp>
          <p:sp>
            <p:nvSpPr>
              <p:cNvPr id="462" name="Graphic 2">
                <a:extLst>
                  <a:ext uri="{FF2B5EF4-FFF2-40B4-BE49-F238E27FC236}">
                    <a16:creationId xmlns:a16="http://schemas.microsoft.com/office/drawing/2014/main" id="{E439CBD0-C6AF-4D42-825B-BA8C8CF7007F}"/>
                  </a:ext>
                </a:extLst>
              </p:cNvPr>
              <p:cNvSpPr/>
              <p:nvPr/>
            </p:nvSpPr>
            <p:spPr>
              <a:xfrm>
                <a:off x="4402103" y="3434122"/>
                <a:ext cx="223025" cy="58383"/>
              </a:xfrm>
              <a:custGeom>
                <a:avLst/>
                <a:gdLst>
                  <a:gd name="connsiteX0" fmla="*/ 223026 w 223025"/>
                  <a:gd name="connsiteY0" fmla="*/ 54881 h 58383"/>
                  <a:gd name="connsiteX1" fmla="*/ 0 w 223025"/>
                  <a:gd name="connsiteY1" fmla="*/ 58384 h 58383"/>
                  <a:gd name="connsiteX2" fmla="*/ 0 w 223025"/>
                  <a:gd name="connsiteY2" fmla="*/ 1752 h 58383"/>
                  <a:gd name="connsiteX3" fmla="*/ 223026 w 223025"/>
                  <a:gd name="connsiteY3" fmla="*/ 0 h 58383"/>
                </a:gdLst>
                <a:ahLst/>
                <a:cxnLst>
                  <a:cxn ang="0">
                    <a:pos x="connsiteX0" y="connsiteY0"/>
                  </a:cxn>
                  <a:cxn ang="0">
                    <a:pos x="connsiteX1" y="connsiteY1"/>
                  </a:cxn>
                  <a:cxn ang="0">
                    <a:pos x="connsiteX2" y="connsiteY2"/>
                  </a:cxn>
                  <a:cxn ang="0">
                    <a:pos x="connsiteX3" y="connsiteY3"/>
                  </a:cxn>
                </a:cxnLst>
                <a:rect l="l" t="t" r="r" b="b"/>
                <a:pathLst>
                  <a:path w="223025" h="58383">
                    <a:moveTo>
                      <a:pt x="223026" y="54881"/>
                    </a:moveTo>
                    <a:lnTo>
                      <a:pt x="0" y="58384"/>
                    </a:lnTo>
                    <a:lnTo>
                      <a:pt x="0" y="1752"/>
                    </a:lnTo>
                    <a:lnTo>
                      <a:pt x="223026" y="0"/>
                    </a:lnTo>
                    <a:close/>
                  </a:path>
                </a:pathLst>
              </a:custGeom>
              <a:solidFill>
                <a:srgbClr val="444B8C"/>
              </a:solidFill>
              <a:ln w="5837" cap="flat">
                <a:noFill/>
                <a:prstDash val="solid"/>
                <a:miter/>
              </a:ln>
            </p:spPr>
            <p:txBody>
              <a:bodyPr rtlCol="0" anchor="ctr"/>
              <a:lstStyle/>
              <a:p>
                <a:endParaRPr lang="en-US"/>
              </a:p>
            </p:txBody>
          </p:sp>
          <p:grpSp>
            <p:nvGrpSpPr>
              <p:cNvPr id="463" name="Graphic 2">
                <a:extLst>
                  <a:ext uri="{FF2B5EF4-FFF2-40B4-BE49-F238E27FC236}">
                    <a16:creationId xmlns:a16="http://schemas.microsoft.com/office/drawing/2014/main" id="{9684C46F-3F51-48A2-B5C0-885F8AF7B808}"/>
                  </a:ext>
                </a:extLst>
              </p:cNvPr>
              <p:cNvGrpSpPr/>
              <p:nvPr/>
            </p:nvGrpSpPr>
            <p:grpSpPr>
              <a:xfrm>
                <a:off x="4417283" y="3440544"/>
                <a:ext cx="193834" cy="47290"/>
                <a:chOff x="4417283" y="3440544"/>
                <a:chExt cx="193834" cy="47290"/>
              </a:xfrm>
              <a:solidFill>
                <a:srgbClr val="FFFFFF"/>
              </a:solidFill>
            </p:grpSpPr>
            <p:sp>
              <p:nvSpPr>
                <p:cNvPr id="464" name="Graphic 2">
                  <a:extLst>
                    <a:ext uri="{FF2B5EF4-FFF2-40B4-BE49-F238E27FC236}">
                      <a16:creationId xmlns:a16="http://schemas.microsoft.com/office/drawing/2014/main" id="{4A3720D8-4479-493A-AFD2-75DFCB888298}"/>
                    </a:ext>
                  </a:extLst>
                </p:cNvPr>
                <p:cNvSpPr/>
                <p:nvPr/>
              </p:nvSpPr>
              <p:spPr>
                <a:xfrm>
                  <a:off x="4417283" y="3442296"/>
                  <a:ext cx="6422" cy="45539"/>
                </a:xfrm>
                <a:custGeom>
                  <a:avLst/>
                  <a:gdLst>
                    <a:gd name="connsiteX0" fmla="*/ 6422 w 6422"/>
                    <a:gd name="connsiteY0" fmla="*/ 45539 h 45539"/>
                    <a:gd name="connsiteX1" fmla="*/ 0 w 6422"/>
                    <a:gd name="connsiteY1" fmla="*/ 45539 h 45539"/>
                    <a:gd name="connsiteX2" fmla="*/ 0 w 6422"/>
                    <a:gd name="connsiteY2" fmla="*/ 0 h 45539"/>
                    <a:gd name="connsiteX3" fmla="*/ 6422 w 6422"/>
                    <a:gd name="connsiteY3" fmla="*/ 0 h 45539"/>
                  </a:gdLst>
                  <a:ahLst/>
                  <a:cxnLst>
                    <a:cxn ang="0">
                      <a:pos x="connsiteX0" y="connsiteY0"/>
                    </a:cxn>
                    <a:cxn ang="0">
                      <a:pos x="connsiteX1" y="connsiteY1"/>
                    </a:cxn>
                    <a:cxn ang="0">
                      <a:pos x="connsiteX2" y="connsiteY2"/>
                    </a:cxn>
                    <a:cxn ang="0">
                      <a:pos x="connsiteX3" y="connsiteY3"/>
                    </a:cxn>
                  </a:cxnLst>
                  <a:rect l="l" t="t" r="r" b="b"/>
                  <a:pathLst>
                    <a:path w="6422" h="45539">
                      <a:moveTo>
                        <a:pt x="6422" y="45539"/>
                      </a:moveTo>
                      <a:lnTo>
                        <a:pt x="0" y="45539"/>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465" name="Graphic 2">
                  <a:extLst>
                    <a:ext uri="{FF2B5EF4-FFF2-40B4-BE49-F238E27FC236}">
                      <a16:creationId xmlns:a16="http://schemas.microsoft.com/office/drawing/2014/main" id="{22FF8CA7-A327-4889-AED1-A353B5ADA93F}"/>
                    </a:ext>
                  </a:extLst>
                </p:cNvPr>
                <p:cNvSpPr/>
                <p:nvPr/>
              </p:nvSpPr>
              <p:spPr>
                <a:xfrm>
                  <a:off x="4428959" y="3442296"/>
                  <a:ext cx="7006" cy="45539"/>
                </a:xfrm>
                <a:custGeom>
                  <a:avLst/>
                  <a:gdLst>
                    <a:gd name="connsiteX0" fmla="*/ 7006 w 7006"/>
                    <a:gd name="connsiteY0" fmla="*/ 45539 h 45539"/>
                    <a:gd name="connsiteX1" fmla="*/ 0 w 7006"/>
                    <a:gd name="connsiteY1" fmla="*/ 45539 h 45539"/>
                    <a:gd name="connsiteX2" fmla="*/ 0 w 7006"/>
                    <a:gd name="connsiteY2" fmla="*/ 0 h 45539"/>
                    <a:gd name="connsiteX3" fmla="*/ 7006 w 7006"/>
                    <a:gd name="connsiteY3" fmla="*/ 0 h 45539"/>
                  </a:gdLst>
                  <a:ahLst/>
                  <a:cxnLst>
                    <a:cxn ang="0">
                      <a:pos x="connsiteX0" y="connsiteY0"/>
                    </a:cxn>
                    <a:cxn ang="0">
                      <a:pos x="connsiteX1" y="connsiteY1"/>
                    </a:cxn>
                    <a:cxn ang="0">
                      <a:pos x="connsiteX2" y="connsiteY2"/>
                    </a:cxn>
                    <a:cxn ang="0">
                      <a:pos x="connsiteX3" y="connsiteY3"/>
                    </a:cxn>
                  </a:cxnLst>
                  <a:rect l="l" t="t" r="r" b="b"/>
                  <a:pathLst>
                    <a:path w="7006" h="45539">
                      <a:moveTo>
                        <a:pt x="7006" y="45539"/>
                      </a:moveTo>
                      <a:lnTo>
                        <a:pt x="0" y="45539"/>
                      </a:lnTo>
                      <a:lnTo>
                        <a:pt x="0" y="0"/>
                      </a:lnTo>
                      <a:lnTo>
                        <a:pt x="7006" y="0"/>
                      </a:lnTo>
                      <a:close/>
                    </a:path>
                  </a:pathLst>
                </a:custGeom>
                <a:solidFill>
                  <a:srgbClr val="FFFFFF"/>
                </a:solidFill>
                <a:ln w="5837" cap="flat">
                  <a:noFill/>
                  <a:prstDash val="solid"/>
                  <a:miter/>
                </a:ln>
              </p:spPr>
              <p:txBody>
                <a:bodyPr rtlCol="0" anchor="ctr"/>
                <a:lstStyle/>
                <a:p>
                  <a:endParaRPr lang="en-US"/>
                </a:p>
              </p:txBody>
            </p:sp>
            <p:sp>
              <p:nvSpPr>
                <p:cNvPr id="466" name="Graphic 2">
                  <a:extLst>
                    <a:ext uri="{FF2B5EF4-FFF2-40B4-BE49-F238E27FC236}">
                      <a16:creationId xmlns:a16="http://schemas.microsoft.com/office/drawing/2014/main" id="{6ED8430D-CAD9-49F4-9129-1DBEEC5DA236}"/>
                    </a:ext>
                  </a:extLst>
                </p:cNvPr>
                <p:cNvSpPr/>
                <p:nvPr/>
              </p:nvSpPr>
              <p:spPr>
                <a:xfrm>
                  <a:off x="4441220" y="3442296"/>
                  <a:ext cx="6422" cy="45539"/>
                </a:xfrm>
                <a:custGeom>
                  <a:avLst/>
                  <a:gdLst>
                    <a:gd name="connsiteX0" fmla="*/ 6422 w 6422"/>
                    <a:gd name="connsiteY0" fmla="*/ 45539 h 45539"/>
                    <a:gd name="connsiteX1" fmla="*/ 0 w 6422"/>
                    <a:gd name="connsiteY1" fmla="*/ 45539 h 45539"/>
                    <a:gd name="connsiteX2" fmla="*/ 0 w 6422"/>
                    <a:gd name="connsiteY2" fmla="*/ 0 h 45539"/>
                    <a:gd name="connsiteX3" fmla="*/ 6422 w 6422"/>
                    <a:gd name="connsiteY3" fmla="*/ 0 h 45539"/>
                  </a:gdLst>
                  <a:ahLst/>
                  <a:cxnLst>
                    <a:cxn ang="0">
                      <a:pos x="connsiteX0" y="connsiteY0"/>
                    </a:cxn>
                    <a:cxn ang="0">
                      <a:pos x="connsiteX1" y="connsiteY1"/>
                    </a:cxn>
                    <a:cxn ang="0">
                      <a:pos x="connsiteX2" y="connsiteY2"/>
                    </a:cxn>
                    <a:cxn ang="0">
                      <a:pos x="connsiteX3" y="connsiteY3"/>
                    </a:cxn>
                  </a:cxnLst>
                  <a:rect l="l" t="t" r="r" b="b"/>
                  <a:pathLst>
                    <a:path w="6422" h="45539">
                      <a:moveTo>
                        <a:pt x="6422" y="45539"/>
                      </a:moveTo>
                      <a:lnTo>
                        <a:pt x="0" y="45539"/>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467" name="Graphic 2">
                  <a:extLst>
                    <a:ext uri="{FF2B5EF4-FFF2-40B4-BE49-F238E27FC236}">
                      <a16:creationId xmlns:a16="http://schemas.microsoft.com/office/drawing/2014/main" id="{2B90CACA-F5EF-4A52-8C34-844708ED5108}"/>
                    </a:ext>
                  </a:extLst>
                </p:cNvPr>
                <p:cNvSpPr/>
                <p:nvPr/>
              </p:nvSpPr>
              <p:spPr>
                <a:xfrm>
                  <a:off x="4452897" y="3442296"/>
                  <a:ext cx="7006" cy="44955"/>
                </a:xfrm>
                <a:custGeom>
                  <a:avLst/>
                  <a:gdLst>
                    <a:gd name="connsiteX0" fmla="*/ 7006 w 7006"/>
                    <a:gd name="connsiteY0" fmla="*/ 44955 h 44955"/>
                    <a:gd name="connsiteX1" fmla="*/ 0 w 7006"/>
                    <a:gd name="connsiteY1" fmla="*/ 44955 h 44955"/>
                    <a:gd name="connsiteX2" fmla="*/ 0 w 7006"/>
                    <a:gd name="connsiteY2" fmla="*/ 0 h 44955"/>
                    <a:gd name="connsiteX3" fmla="*/ 7006 w 7006"/>
                    <a:gd name="connsiteY3" fmla="*/ 0 h 44955"/>
                  </a:gdLst>
                  <a:ahLst/>
                  <a:cxnLst>
                    <a:cxn ang="0">
                      <a:pos x="connsiteX0" y="connsiteY0"/>
                    </a:cxn>
                    <a:cxn ang="0">
                      <a:pos x="connsiteX1" y="connsiteY1"/>
                    </a:cxn>
                    <a:cxn ang="0">
                      <a:pos x="connsiteX2" y="connsiteY2"/>
                    </a:cxn>
                    <a:cxn ang="0">
                      <a:pos x="connsiteX3" y="connsiteY3"/>
                    </a:cxn>
                  </a:cxnLst>
                  <a:rect l="l" t="t" r="r" b="b"/>
                  <a:pathLst>
                    <a:path w="7006" h="44955">
                      <a:moveTo>
                        <a:pt x="7006" y="44955"/>
                      </a:moveTo>
                      <a:lnTo>
                        <a:pt x="0" y="44955"/>
                      </a:lnTo>
                      <a:lnTo>
                        <a:pt x="0" y="0"/>
                      </a:lnTo>
                      <a:lnTo>
                        <a:pt x="7006" y="0"/>
                      </a:lnTo>
                      <a:close/>
                    </a:path>
                  </a:pathLst>
                </a:custGeom>
                <a:solidFill>
                  <a:srgbClr val="FFFFFF"/>
                </a:solidFill>
                <a:ln w="5837" cap="flat">
                  <a:noFill/>
                  <a:prstDash val="solid"/>
                  <a:miter/>
                </a:ln>
              </p:spPr>
              <p:txBody>
                <a:bodyPr rtlCol="0" anchor="ctr"/>
                <a:lstStyle/>
                <a:p>
                  <a:endParaRPr lang="en-US"/>
                </a:p>
              </p:txBody>
            </p:sp>
            <p:sp>
              <p:nvSpPr>
                <p:cNvPr id="468" name="Graphic 2">
                  <a:extLst>
                    <a:ext uri="{FF2B5EF4-FFF2-40B4-BE49-F238E27FC236}">
                      <a16:creationId xmlns:a16="http://schemas.microsoft.com/office/drawing/2014/main" id="{8DDDBA81-57DA-40C2-AB3D-A6053AF8B65B}"/>
                    </a:ext>
                  </a:extLst>
                </p:cNvPr>
                <p:cNvSpPr/>
                <p:nvPr/>
              </p:nvSpPr>
              <p:spPr>
                <a:xfrm>
                  <a:off x="4464573" y="3442296"/>
                  <a:ext cx="7006" cy="44955"/>
                </a:xfrm>
                <a:custGeom>
                  <a:avLst/>
                  <a:gdLst>
                    <a:gd name="connsiteX0" fmla="*/ 7006 w 7006"/>
                    <a:gd name="connsiteY0" fmla="*/ 44955 h 44955"/>
                    <a:gd name="connsiteX1" fmla="*/ 0 w 7006"/>
                    <a:gd name="connsiteY1" fmla="*/ 44955 h 44955"/>
                    <a:gd name="connsiteX2" fmla="*/ 0 w 7006"/>
                    <a:gd name="connsiteY2" fmla="*/ 0 h 44955"/>
                    <a:gd name="connsiteX3" fmla="*/ 7006 w 7006"/>
                    <a:gd name="connsiteY3" fmla="*/ 0 h 44955"/>
                  </a:gdLst>
                  <a:ahLst/>
                  <a:cxnLst>
                    <a:cxn ang="0">
                      <a:pos x="connsiteX0" y="connsiteY0"/>
                    </a:cxn>
                    <a:cxn ang="0">
                      <a:pos x="connsiteX1" y="connsiteY1"/>
                    </a:cxn>
                    <a:cxn ang="0">
                      <a:pos x="connsiteX2" y="connsiteY2"/>
                    </a:cxn>
                    <a:cxn ang="0">
                      <a:pos x="connsiteX3" y="connsiteY3"/>
                    </a:cxn>
                  </a:cxnLst>
                  <a:rect l="l" t="t" r="r" b="b"/>
                  <a:pathLst>
                    <a:path w="7006" h="44955">
                      <a:moveTo>
                        <a:pt x="7006" y="44955"/>
                      </a:moveTo>
                      <a:lnTo>
                        <a:pt x="0" y="44955"/>
                      </a:lnTo>
                      <a:lnTo>
                        <a:pt x="0" y="0"/>
                      </a:lnTo>
                      <a:lnTo>
                        <a:pt x="7006" y="0"/>
                      </a:lnTo>
                      <a:close/>
                    </a:path>
                  </a:pathLst>
                </a:custGeom>
                <a:solidFill>
                  <a:srgbClr val="FFFFFF"/>
                </a:solidFill>
                <a:ln w="5837" cap="flat">
                  <a:noFill/>
                  <a:prstDash val="solid"/>
                  <a:miter/>
                </a:ln>
              </p:spPr>
              <p:txBody>
                <a:bodyPr rtlCol="0" anchor="ctr"/>
                <a:lstStyle/>
                <a:p>
                  <a:endParaRPr lang="en-US"/>
                </a:p>
              </p:txBody>
            </p:sp>
            <p:sp>
              <p:nvSpPr>
                <p:cNvPr id="469" name="Graphic 2">
                  <a:extLst>
                    <a:ext uri="{FF2B5EF4-FFF2-40B4-BE49-F238E27FC236}">
                      <a16:creationId xmlns:a16="http://schemas.microsoft.com/office/drawing/2014/main" id="{DF61FC40-A309-4D5C-93E1-813EC847EF2A}"/>
                    </a:ext>
                  </a:extLst>
                </p:cNvPr>
                <p:cNvSpPr/>
                <p:nvPr/>
              </p:nvSpPr>
              <p:spPr>
                <a:xfrm>
                  <a:off x="4476834" y="3441712"/>
                  <a:ext cx="6422" cy="45539"/>
                </a:xfrm>
                <a:custGeom>
                  <a:avLst/>
                  <a:gdLst>
                    <a:gd name="connsiteX0" fmla="*/ 6422 w 6422"/>
                    <a:gd name="connsiteY0" fmla="*/ 45539 h 45539"/>
                    <a:gd name="connsiteX1" fmla="*/ 0 w 6422"/>
                    <a:gd name="connsiteY1" fmla="*/ 45539 h 45539"/>
                    <a:gd name="connsiteX2" fmla="*/ 0 w 6422"/>
                    <a:gd name="connsiteY2" fmla="*/ 584 h 45539"/>
                    <a:gd name="connsiteX3" fmla="*/ 6422 w 6422"/>
                    <a:gd name="connsiteY3" fmla="*/ 0 h 45539"/>
                  </a:gdLst>
                  <a:ahLst/>
                  <a:cxnLst>
                    <a:cxn ang="0">
                      <a:pos x="connsiteX0" y="connsiteY0"/>
                    </a:cxn>
                    <a:cxn ang="0">
                      <a:pos x="connsiteX1" y="connsiteY1"/>
                    </a:cxn>
                    <a:cxn ang="0">
                      <a:pos x="connsiteX2" y="connsiteY2"/>
                    </a:cxn>
                    <a:cxn ang="0">
                      <a:pos x="connsiteX3" y="connsiteY3"/>
                    </a:cxn>
                  </a:cxnLst>
                  <a:rect l="l" t="t" r="r" b="b"/>
                  <a:pathLst>
                    <a:path w="6422" h="45539">
                      <a:moveTo>
                        <a:pt x="6422" y="45539"/>
                      </a:moveTo>
                      <a:lnTo>
                        <a:pt x="0" y="45539"/>
                      </a:lnTo>
                      <a:lnTo>
                        <a:pt x="0" y="584"/>
                      </a:lnTo>
                      <a:lnTo>
                        <a:pt x="6422" y="0"/>
                      </a:lnTo>
                      <a:close/>
                    </a:path>
                  </a:pathLst>
                </a:custGeom>
                <a:solidFill>
                  <a:srgbClr val="FFFFFF"/>
                </a:solidFill>
                <a:ln w="5837" cap="flat">
                  <a:noFill/>
                  <a:prstDash val="solid"/>
                  <a:miter/>
                </a:ln>
              </p:spPr>
              <p:txBody>
                <a:bodyPr rtlCol="0" anchor="ctr"/>
                <a:lstStyle/>
                <a:p>
                  <a:endParaRPr lang="en-US"/>
                </a:p>
              </p:txBody>
            </p:sp>
            <p:sp>
              <p:nvSpPr>
                <p:cNvPr id="470" name="Graphic 2">
                  <a:extLst>
                    <a:ext uri="{FF2B5EF4-FFF2-40B4-BE49-F238E27FC236}">
                      <a16:creationId xmlns:a16="http://schemas.microsoft.com/office/drawing/2014/main" id="{21EBE559-2C41-4DC4-B5CB-CC845A58C3B9}"/>
                    </a:ext>
                  </a:extLst>
                </p:cNvPr>
                <p:cNvSpPr/>
                <p:nvPr/>
              </p:nvSpPr>
              <p:spPr>
                <a:xfrm>
                  <a:off x="4488511" y="3441712"/>
                  <a:ext cx="6422" cy="45539"/>
                </a:xfrm>
                <a:custGeom>
                  <a:avLst/>
                  <a:gdLst>
                    <a:gd name="connsiteX0" fmla="*/ 6422 w 6422"/>
                    <a:gd name="connsiteY0" fmla="*/ 44955 h 45539"/>
                    <a:gd name="connsiteX1" fmla="*/ 0 w 6422"/>
                    <a:gd name="connsiteY1" fmla="*/ 45539 h 45539"/>
                    <a:gd name="connsiteX2" fmla="*/ 0 w 6422"/>
                    <a:gd name="connsiteY2" fmla="*/ 0 h 45539"/>
                    <a:gd name="connsiteX3" fmla="*/ 6422 w 6422"/>
                    <a:gd name="connsiteY3" fmla="*/ 0 h 45539"/>
                  </a:gdLst>
                  <a:ahLst/>
                  <a:cxnLst>
                    <a:cxn ang="0">
                      <a:pos x="connsiteX0" y="connsiteY0"/>
                    </a:cxn>
                    <a:cxn ang="0">
                      <a:pos x="connsiteX1" y="connsiteY1"/>
                    </a:cxn>
                    <a:cxn ang="0">
                      <a:pos x="connsiteX2" y="connsiteY2"/>
                    </a:cxn>
                    <a:cxn ang="0">
                      <a:pos x="connsiteX3" y="connsiteY3"/>
                    </a:cxn>
                  </a:cxnLst>
                  <a:rect l="l" t="t" r="r" b="b"/>
                  <a:pathLst>
                    <a:path w="6422" h="45539">
                      <a:moveTo>
                        <a:pt x="6422" y="44955"/>
                      </a:moveTo>
                      <a:lnTo>
                        <a:pt x="0" y="45539"/>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471" name="Graphic 2">
                  <a:extLst>
                    <a:ext uri="{FF2B5EF4-FFF2-40B4-BE49-F238E27FC236}">
                      <a16:creationId xmlns:a16="http://schemas.microsoft.com/office/drawing/2014/main" id="{4D3F2917-FE0F-4FEE-8F3D-0797C6DD4733}"/>
                    </a:ext>
                  </a:extLst>
                </p:cNvPr>
                <p:cNvSpPr/>
                <p:nvPr/>
              </p:nvSpPr>
              <p:spPr>
                <a:xfrm>
                  <a:off x="4500188" y="3441712"/>
                  <a:ext cx="6422" cy="44955"/>
                </a:xfrm>
                <a:custGeom>
                  <a:avLst/>
                  <a:gdLst>
                    <a:gd name="connsiteX0" fmla="*/ 6422 w 6422"/>
                    <a:gd name="connsiteY0" fmla="*/ 44955 h 44955"/>
                    <a:gd name="connsiteX1" fmla="*/ 0 w 6422"/>
                    <a:gd name="connsiteY1" fmla="*/ 44955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5"/>
                      </a:moveTo>
                      <a:lnTo>
                        <a:pt x="0" y="44955"/>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472" name="Graphic 2">
                  <a:extLst>
                    <a:ext uri="{FF2B5EF4-FFF2-40B4-BE49-F238E27FC236}">
                      <a16:creationId xmlns:a16="http://schemas.microsoft.com/office/drawing/2014/main" id="{B209BA72-1258-4294-9F2F-E53396D0324B}"/>
                    </a:ext>
                  </a:extLst>
                </p:cNvPr>
                <p:cNvSpPr/>
                <p:nvPr/>
              </p:nvSpPr>
              <p:spPr>
                <a:xfrm>
                  <a:off x="4511864" y="3441712"/>
                  <a:ext cx="6422" cy="44955"/>
                </a:xfrm>
                <a:custGeom>
                  <a:avLst/>
                  <a:gdLst>
                    <a:gd name="connsiteX0" fmla="*/ 6422 w 6422"/>
                    <a:gd name="connsiteY0" fmla="*/ 44955 h 44955"/>
                    <a:gd name="connsiteX1" fmla="*/ 0 w 6422"/>
                    <a:gd name="connsiteY1" fmla="*/ 44955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5"/>
                      </a:moveTo>
                      <a:lnTo>
                        <a:pt x="0" y="44955"/>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473" name="Graphic 2">
                  <a:extLst>
                    <a:ext uri="{FF2B5EF4-FFF2-40B4-BE49-F238E27FC236}">
                      <a16:creationId xmlns:a16="http://schemas.microsoft.com/office/drawing/2014/main" id="{AA9CB7B0-715A-43AD-8A58-5CDEAAB20116}"/>
                    </a:ext>
                  </a:extLst>
                </p:cNvPr>
                <p:cNvSpPr/>
                <p:nvPr/>
              </p:nvSpPr>
              <p:spPr>
                <a:xfrm>
                  <a:off x="4523541" y="3441712"/>
                  <a:ext cx="6422" cy="44955"/>
                </a:xfrm>
                <a:custGeom>
                  <a:avLst/>
                  <a:gdLst>
                    <a:gd name="connsiteX0" fmla="*/ 6422 w 6422"/>
                    <a:gd name="connsiteY0" fmla="*/ 44955 h 44955"/>
                    <a:gd name="connsiteX1" fmla="*/ 0 w 6422"/>
                    <a:gd name="connsiteY1" fmla="*/ 44955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5"/>
                      </a:moveTo>
                      <a:lnTo>
                        <a:pt x="0" y="44955"/>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474" name="Graphic 2">
                  <a:extLst>
                    <a:ext uri="{FF2B5EF4-FFF2-40B4-BE49-F238E27FC236}">
                      <a16:creationId xmlns:a16="http://schemas.microsoft.com/office/drawing/2014/main" id="{1838C622-319C-4AB6-B441-7E705514226F}"/>
                    </a:ext>
                  </a:extLst>
                </p:cNvPr>
                <p:cNvSpPr/>
                <p:nvPr/>
              </p:nvSpPr>
              <p:spPr>
                <a:xfrm>
                  <a:off x="4535218" y="3441712"/>
                  <a:ext cx="6422" cy="44371"/>
                </a:xfrm>
                <a:custGeom>
                  <a:avLst/>
                  <a:gdLst>
                    <a:gd name="connsiteX0" fmla="*/ 6422 w 6422"/>
                    <a:gd name="connsiteY0" fmla="*/ 44372 h 44371"/>
                    <a:gd name="connsiteX1" fmla="*/ 0 w 6422"/>
                    <a:gd name="connsiteY1" fmla="*/ 44372 h 44371"/>
                    <a:gd name="connsiteX2" fmla="*/ 0 w 6422"/>
                    <a:gd name="connsiteY2" fmla="*/ 0 h 44371"/>
                    <a:gd name="connsiteX3" fmla="*/ 6422 w 6422"/>
                    <a:gd name="connsiteY3" fmla="*/ 0 h 44371"/>
                  </a:gdLst>
                  <a:ahLst/>
                  <a:cxnLst>
                    <a:cxn ang="0">
                      <a:pos x="connsiteX0" y="connsiteY0"/>
                    </a:cxn>
                    <a:cxn ang="0">
                      <a:pos x="connsiteX1" y="connsiteY1"/>
                    </a:cxn>
                    <a:cxn ang="0">
                      <a:pos x="connsiteX2" y="connsiteY2"/>
                    </a:cxn>
                    <a:cxn ang="0">
                      <a:pos x="connsiteX3" y="connsiteY3"/>
                    </a:cxn>
                  </a:cxnLst>
                  <a:rect l="l" t="t" r="r" b="b"/>
                  <a:pathLst>
                    <a:path w="6422" h="44371">
                      <a:moveTo>
                        <a:pt x="6422" y="44372"/>
                      </a:moveTo>
                      <a:lnTo>
                        <a:pt x="0" y="44372"/>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475" name="Graphic 2">
                  <a:extLst>
                    <a:ext uri="{FF2B5EF4-FFF2-40B4-BE49-F238E27FC236}">
                      <a16:creationId xmlns:a16="http://schemas.microsoft.com/office/drawing/2014/main" id="{84A48785-90A7-44FB-A632-4264872C212F}"/>
                    </a:ext>
                  </a:extLst>
                </p:cNvPr>
                <p:cNvSpPr/>
                <p:nvPr/>
              </p:nvSpPr>
              <p:spPr>
                <a:xfrm>
                  <a:off x="4546895" y="3441128"/>
                  <a:ext cx="6422" cy="44955"/>
                </a:xfrm>
                <a:custGeom>
                  <a:avLst/>
                  <a:gdLst>
                    <a:gd name="connsiteX0" fmla="*/ 6422 w 6422"/>
                    <a:gd name="connsiteY0" fmla="*/ 44956 h 44955"/>
                    <a:gd name="connsiteX1" fmla="*/ 0 w 6422"/>
                    <a:gd name="connsiteY1" fmla="*/ 44956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6"/>
                      </a:moveTo>
                      <a:lnTo>
                        <a:pt x="0" y="44956"/>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476" name="Graphic 2">
                  <a:extLst>
                    <a:ext uri="{FF2B5EF4-FFF2-40B4-BE49-F238E27FC236}">
                      <a16:creationId xmlns:a16="http://schemas.microsoft.com/office/drawing/2014/main" id="{3912F102-545B-4FEF-8A58-04AB3BD937F8}"/>
                    </a:ext>
                  </a:extLst>
                </p:cNvPr>
                <p:cNvSpPr/>
                <p:nvPr/>
              </p:nvSpPr>
              <p:spPr>
                <a:xfrm>
                  <a:off x="4558571" y="3441128"/>
                  <a:ext cx="6422" cy="44955"/>
                </a:xfrm>
                <a:custGeom>
                  <a:avLst/>
                  <a:gdLst>
                    <a:gd name="connsiteX0" fmla="*/ 6422 w 6422"/>
                    <a:gd name="connsiteY0" fmla="*/ 44956 h 44955"/>
                    <a:gd name="connsiteX1" fmla="*/ 0 w 6422"/>
                    <a:gd name="connsiteY1" fmla="*/ 44956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6"/>
                      </a:moveTo>
                      <a:lnTo>
                        <a:pt x="0" y="44956"/>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477" name="Graphic 2">
                  <a:extLst>
                    <a:ext uri="{FF2B5EF4-FFF2-40B4-BE49-F238E27FC236}">
                      <a16:creationId xmlns:a16="http://schemas.microsoft.com/office/drawing/2014/main" id="{8A316ABD-B646-4B27-B7D7-B4F9EB4F1028}"/>
                    </a:ext>
                  </a:extLst>
                </p:cNvPr>
                <p:cNvSpPr/>
                <p:nvPr/>
              </p:nvSpPr>
              <p:spPr>
                <a:xfrm>
                  <a:off x="4570248" y="3441128"/>
                  <a:ext cx="6422" cy="44955"/>
                </a:xfrm>
                <a:custGeom>
                  <a:avLst/>
                  <a:gdLst>
                    <a:gd name="connsiteX0" fmla="*/ 6422 w 6422"/>
                    <a:gd name="connsiteY0" fmla="*/ 44372 h 44955"/>
                    <a:gd name="connsiteX1" fmla="*/ 0 w 6422"/>
                    <a:gd name="connsiteY1" fmla="*/ 44956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372"/>
                      </a:moveTo>
                      <a:lnTo>
                        <a:pt x="0" y="44956"/>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478" name="Graphic 2">
                  <a:extLst>
                    <a:ext uri="{FF2B5EF4-FFF2-40B4-BE49-F238E27FC236}">
                      <a16:creationId xmlns:a16="http://schemas.microsoft.com/office/drawing/2014/main" id="{87476318-43F1-4356-B1BD-4B9764F115B6}"/>
                    </a:ext>
                  </a:extLst>
                </p:cNvPr>
                <p:cNvSpPr/>
                <p:nvPr/>
              </p:nvSpPr>
              <p:spPr>
                <a:xfrm>
                  <a:off x="4581341" y="3441128"/>
                  <a:ext cx="7006" cy="44371"/>
                </a:xfrm>
                <a:custGeom>
                  <a:avLst/>
                  <a:gdLst>
                    <a:gd name="connsiteX0" fmla="*/ 7006 w 7006"/>
                    <a:gd name="connsiteY0" fmla="*/ 44372 h 44371"/>
                    <a:gd name="connsiteX1" fmla="*/ 0 w 7006"/>
                    <a:gd name="connsiteY1" fmla="*/ 44372 h 44371"/>
                    <a:gd name="connsiteX2" fmla="*/ 0 w 7006"/>
                    <a:gd name="connsiteY2" fmla="*/ 0 h 44371"/>
                    <a:gd name="connsiteX3" fmla="*/ 7006 w 7006"/>
                    <a:gd name="connsiteY3" fmla="*/ 0 h 44371"/>
                  </a:gdLst>
                  <a:ahLst/>
                  <a:cxnLst>
                    <a:cxn ang="0">
                      <a:pos x="connsiteX0" y="connsiteY0"/>
                    </a:cxn>
                    <a:cxn ang="0">
                      <a:pos x="connsiteX1" y="connsiteY1"/>
                    </a:cxn>
                    <a:cxn ang="0">
                      <a:pos x="connsiteX2" y="connsiteY2"/>
                    </a:cxn>
                    <a:cxn ang="0">
                      <a:pos x="connsiteX3" y="connsiteY3"/>
                    </a:cxn>
                  </a:cxnLst>
                  <a:rect l="l" t="t" r="r" b="b"/>
                  <a:pathLst>
                    <a:path w="7006" h="44371">
                      <a:moveTo>
                        <a:pt x="7006" y="44372"/>
                      </a:moveTo>
                      <a:lnTo>
                        <a:pt x="0" y="44372"/>
                      </a:lnTo>
                      <a:lnTo>
                        <a:pt x="0" y="0"/>
                      </a:lnTo>
                      <a:lnTo>
                        <a:pt x="7006" y="0"/>
                      </a:lnTo>
                      <a:close/>
                    </a:path>
                  </a:pathLst>
                </a:custGeom>
                <a:solidFill>
                  <a:srgbClr val="FFFFFF"/>
                </a:solidFill>
                <a:ln w="5837" cap="flat">
                  <a:noFill/>
                  <a:prstDash val="solid"/>
                  <a:miter/>
                </a:ln>
              </p:spPr>
              <p:txBody>
                <a:bodyPr rtlCol="0" anchor="ctr"/>
                <a:lstStyle/>
                <a:p>
                  <a:endParaRPr lang="en-US"/>
                </a:p>
              </p:txBody>
            </p:sp>
            <p:sp>
              <p:nvSpPr>
                <p:cNvPr id="479" name="Graphic 2">
                  <a:extLst>
                    <a:ext uri="{FF2B5EF4-FFF2-40B4-BE49-F238E27FC236}">
                      <a16:creationId xmlns:a16="http://schemas.microsoft.com/office/drawing/2014/main" id="{4335CC5A-7ACD-4EAF-8CB6-49B699E70921}"/>
                    </a:ext>
                  </a:extLst>
                </p:cNvPr>
                <p:cNvSpPr/>
                <p:nvPr/>
              </p:nvSpPr>
              <p:spPr>
                <a:xfrm>
                  <a:off x="4593018" y="3441128"/>
                  <a:ext cx="6422" cy="44371"/>
                </a:xfrm>
                <a:custGeom>
                  <a:avLst/>
                  <a:gdLst>
                    <a:gd name="connsiteX0" fmla="*/ 6422 w 6422"/>
                    <a:gd name="connsiteY0" fmla="*/ 44372 h 44371"/>
                    <a:gd name="connsiteX1" fmla="*/ 0 w 6422"/>
                    <a:gd name="connsiteY1" fmla="*/ 44372 h 44371"/>
                    <a:gd name="connsiteX2" fmla="*/ 0 w 6422"/>
                    <a:gd name="connsiteY2" fmla="*/ 0 h 44371"/>
                    <a:gd name="connsiteX3" fmla="*/ 6422 w 6422"/>
                    <a:gd name="connsiteY3" fmla="*/ 0 h 44371"/>
                  </a:gdLst>
                  <a:ahLst/>
                  <a:cxnLst>
                    <a:cxn ang="0">
                      <a:pos x="connsiteX0" y="connsiteY0"/>
                    </a:cxn>
                    <a:cxn ang="0">
                      <a:pos x="connsiteX1" y="connsiteY1"/>
                    </a:cxn>
                    <a:cxn ang="0">
                      <a:pos x="connsiteX2" y="connsiteY2"/>
                    </a:cxn>
                    <a:cxn ang="0">
                      <a:pos x="connsiteX3" y="connsiteY3"/>
                    </a:cxn>
                  </a:cxnLst>
                  <a:rect l="l" t="t" r="r" b="b"/>
                  <a:pathLst>
                    <a:path w="6422" h="44371">
                      <a:moveTo>
                        <a:pt x="6422" y="44372"/>
                      </a:moveTo>
                      <a:lnTo>
                        <a:pt x="0" y="44372"/>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480" name="Graphic 2">
                  <a:extLst>
                    <a:ext uri="{FF2B5EF4-FFF2-40B4-BE49-F238E27FC236}">
                      <a16:creationId xmlns:a16="http://schemas.microsoft.com/office/drawing/2014/main" id="{6B9ABDBD-6120-4A54-9350-C33BDA192C86}"/>
                    </a:ext>
                  </a:extLst>
                </p:cNvPr>
                <p:cNvSpPr/>
                <p:nvPr/>
              </p:nvSpPr>
              <p:spPr>
                <a:xfrm>
                  <a:off x="4604694" y="3440544"/>
                  <a:ext cx="6422" cy="44955"/>
                </a:xfrm>
                <a:custGeom>
                  <a:avLst/>
                  <a:gdLst>
                    <a:gd name="connsiteX0" fmla="*/ 6422 w 6422"/>
                    <a:gd name="connsiteY0" fmla="*/ 44956 h 44955"/>
                    <a:gd name="connsiteX1" fmla="*/ 0 w 6422"/>
                    <a:gd name="connsiteY1" fmla="*/ 44956 h 44955"/>
                    <a:gd name="connsiteX2" fmla="*/ 0 w 6422"/>
                    <a:gd name="connsiteY2" fmla="*/ 584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6"/>
                      </a:moveTo>
                      <a:lnTo>
                        <a:pt x="0" y="44956"/>
                      </a:lnTo>
                      <a:lnTo>
                        <a:pt x="0" y="584"/>
                      </a:lnTo>
                      <a:lnTo>
                        <a:pt x="6422" y="0"/>
                      </a:lnTo>
                      <a:close/>
                    </a:path>
                  </a:pathLst>
                </a:custGeom>
                <a:solidFill>
                  <a:srgbClr val="FFFFFF"/>
                </a:solidFill>
                <a:ln w="5837" cap="flat">
                  <a:noFill/>
                  <a:prstDash val="solid"/>
                  <a:miter/>
                </a:ln>
              </p:spPr>
              <p:txBody>
                <a:bodyPr rtlCol="0" anchor="ctr"/>
                <a:lstStyle/>
                <a:p>
                  <a:endParaRPr lang="en-US"/>
                </a:p>
              </p:txBody>
            </p:sp>
          </p:grpSp>
          <p:grpSp>
            <p:nvGrpSpPr>
              <p:cNvPr id="481" name="Graphic 2">
                <a:extLst>
                  <a:ext uri="{FF2B5EF4-FFF2-40B4-BE49-F238E27FC236}">
                    <a16:creationId xmlns:a16="http://schemas.microsoft.com/office/drawing/2014/main" id="{5F9BA6AF-479B-4BB1-AA54-846999AE795E}"/>
                  </a:ext>
                </a:extLst>
              </p:cNvPr>
              <p:cNvGrpSpPr/>
              <p:nvPr/>
            </p:nvGrpSpPr>
            <p:grpSpPr>
              <a:xfrm>
                <a:off x="4417283" y="3444631"/>
                <a:ext cx="193834" cy="43203"/>
                <a:chOff x="4417283" y="3444631"/>
                <a:chExt cx="193834" cy="43203"/>
              </a:xfrm>
              <a:solidFill>
                <a:srgbClr val="FF9085"/>
              </a:solidFill>
            </p:grpSpPr>
            <p:sp>
              <p:nvSpPr>
                <p:cNvPr id="482" name="Graphic 2">
                  <a:extLst>
                    <a:ext uri="{FF2B5EF4-FFF2-40B4-BE49-F238E27FC236}">
                      <a16:creationId xmlns:a16="http://schemas.microsoft.com/office/drawing/2014/main" id="{B9282A7C-DE79-42BA-A2DB-D1DE628F5F3F}"/>
                    </a:ext>
                  </a:extLst>
                </p:cNvPr>
                <p:cNvSpPr/>
                <p:nvPr/>
              </p:nvSpPr>
              <p:spPr>
                <a:xfrm>
                  <a:off x="4417283" y="3449302"/>
                  <a:ext cx="6422" cy="38533"/>
                </a:xfrm>
                <a:custGeom>
                  <a:avLst/>
                  <a:gdLst>
                    <a:gd name="connsiteX0" fmla="*/ 6422 w 6422"/>
                    <a:gd name="connsiteY0" fmla="*/ 38533 h 38533"/>
                    <a:gd name="connsiteX1" fmla="*/ 0 w 6422"/>
                    <a:gd name="connsiteY1" fmla="*/ 38533 h 38533"/>
                    <a:gd name="connsiteX2" fmla="*/ 0 w 6422"/>
                    <a:gd name="connsiteY2" fmla="*/ 0 h 38533"/>
                    <a:gd name="connsiteX3" fmla="*/ 6422 w 6422"/>
                    <a:gd name="connsiteY3" fmla="*/ 0 h 38533"/>
                  </a:gdLst>
                  <a:ahLst/>
                  <a:cxnLst>
                    <a:cxn ang="0">
                      <a:pos x="connsiteX0" y="connsiteY0"/>
                    </a:cxn>
                    <a:cxn ang="0">
                      <a:pos x="connsiteX1" y="connsiteY1"/>
                    </a:cxn>
                    <a:cxn ang="0">
                      <a:pos x="connsiteX2" y="connsiteY2"/>
                    </a:cxn>
                    <a:cxn ang="0">
                      <a:pos x="connsiteX3" y="connsiteY3"/>
                    </a:cxn>
                  </a:cxnLst>
                  <a:rect l="l" t="t" r="r" b="b"/>
                  <a:pathLst>
                    <a:path w="6422" h="38533">
                      <a:moveTo>
                        <a:pt x="6422" y="38533"/>
                      </a:moveTo>
                      <a:lnTo>
                        <a:pt x="0" y="38533"/>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483" name="Graphic 2">
                  <a:extLst>
                    <a:ext uri="{FF2B5EF4-FFF2-40B4-BE49-F238E27FC236}">
                      <a16:creationId xmlns:a16="http://schemas.microsoft.com/office/drawing/2014/main" id="{FF62D73E-856D-46E7-B204-ECB5668A27D0}"/>
                    </a:ext>
                  </a:extLst>
                </p:cNvPr>
                <p:cNvSpPr/>
                <p:nvPr/>
              </p:nvSpPr>
              <p:spPr>
                <a:xfrm>
                  <a:off x="4428959" y="3483165"/>
                  <a:ext cx="7006" cy="4670"/>
                </a:xfrm>
                <a:custGeom>
                  <a:avLst/>
                  <a:gdLst>
                    <a:gd name="connsiteX0" fmla="*/ 7006 w 7006"/>
                    <a:gd name="connsiteY0" fmla="*/ 4671 h 4670"/>
                    <a:gd name="connsiteX1" fmla="*/ 0 w 7006"/>
                    <a:gd name="connsiteY1" fmla="*/ 4671 h 4670"/>
                    <a:gd name="connsiteX2" fmla="*/ 0 w 7006"/>
                    <a:gd name="connsiteY2" fmla="*/ 0 h 4670"/>
                    <a:gd name="connsiteX3" fmla="*/ 7006 w 7006"/>
                    <a:gd name="connsiteY3" fmla="*/ 0 h 4670"/>
                  </a:gdLst>
                  <a:ahLst/>
                  <a:cxnLst>
                    <a:cxn ang="0">
                      <a:pos x="connsiteX0" y="connsiteY0"/>
                    </a:cxn>
                    <a:cxn ang="0">
                      <a:pos x="connsiteX1" y="connsiteY1"/>
                    </a:cxn>
                    <a:cxn ang="0">
                      <a:pos x="connsiteX2" y="connsiteY2"/>
                    </a:cxn>
                    <a:cxn ang="0">
                      <a:pos x="connsiteX3" y="connsiteY3"/>
                    </a:cxn>
                  </a:cxnLst>
                  <a:rect l="l" t="t" r="r" b="b"/>
                  <a:pathLst>
                    <a:path w="7006" h="4670">
                      <a:moveTo>
                        <a:pt x="7006" y="4671"/>
                      </a:moveTo>
                      <a:lnTo>
                        <a:pt x="0" y="4671"/>
                      </a:lnTo>
                      <a:lnTo>
                        <a:pt x="0" y="0"/>
                      </a:lnTo>
                      <a:lnTo>
                        <a:pt x="7006" y="0"/>
                      </a:lnTo>
                      <a:close/>
                    </a:path>
                  </a:pathLst>
                </a:custGeom>
                <a:solidFill>
                  <a:srgbClr val="FF9085"/>
                </a:solidFill>
                <a:ln w="5837" cap="flat">
                  <a:noFill/>
                  <a:prstDash val="solid"/>
                  <a:miter/>
                </a:ln>
              </p:spPr>
              <p:txBody>
                <a:bodyPr rtlCol="0" anchor="ctr"/>
                <a:lstStyle/>
                <a:p>
                  <a:endParaRPr lang="en-US"/>
                </a:p>
              </p:txBody>
            </p:sp>
            <p:sp>
              <p:nvSpPr>
                <p:cNvPr id="484" name="Graphic 2">
                  <a:extLst>
                    <a:ext uri="{FF2B5EF4-FFF2-40B4-BE49-F238E27FC236}">
                      <a16:creationId xmlns:a16="http://schemas.microsoft.com/office/drawing/2014/main" id="{6A7BD35C-CF03-4222-BE9C-8C471C8045BD}"/>
                    </a:ext>
                  </a:extLst>
                </p:cNvPr>
                <p:cNvSpPr/>
                <p:nvPr/>
              </p:nvSpPr>
              <p:spPr>
                <a:xfrm>
                  <a:off x="4441220" y="3460979"/>
                  <a:ext cx="6422" cy="26856"/>
                </a:xfrm>
                <a:custGeom>
                  <a:avLst/>
                  <a:gdLst>
                    <a:gd name="connsiteX0" fmla="*/ 6422 w 6422"/>
                    <a:gd name="connsiteY0" fmla="*/ 26857 h 26856"/>
                    <a:gd name="connsiteX1" fmla="*/ 0 w 6422"/>
                    <a:gd name="connsiteY1" fmla="*/ 26857 h 26856"/>
                    <a:gd name="connsiteX2" fmla="*/ 0 w 6422"/>
                    <a:gd name="connsiteY2" fmla="*/ 584 h 26856"/>
                    <a:gd name="connsiteX3" fmla="*/ 6422 w 6422"/>
                    <a:gd name="connsiteY3" fmla="*/ 0 h 26856"/>
                  </a:gdLst>
                  <a:ahLst/>
                  <a:cxnLst>
                    <a:cxn ang="0">
                      <a:pos x="connsiteX0" y="connsiteY0"/>
                    </a:cxn>
                    <a:cxn ang="0">
                      <a:pos x="connsiteX1" y="connsiteY1"/>
                    </a:cxn>
                    <a:cxn ang="0">
                      <a:pos x="connsiteX2" y="connsiteY2"/>
                    </a:cxn>
                    <a:cxn ang="0">
                      <a:pos x="connsiteX3" y="connsiteY3"/>
                    </a:cxn>
                  </a:cxnLst>
                  <a:rect l="l" t="t" r="r" b="b"/>
                  <a:pathLst>
                    <a:path w="6422" h="26856">
                      <a:moveTo>
                        <a:pt x="6422" y="26857"/>
                      </a:moveTo>
                      <a:lnTo>
                        <a:pt x="0" y="26857"/>
                      </a:lnTo>
                      <a:lnTo>
                        <a:pt x="0" y="584"/>
                      </a:lnTo>
                      <a:lnTo>
                        <a:pt x="6422" y="0"/>
                      </a:lnTo>
                      <a:close/>
                    </a:path>
                  </a:pathLst>
                </a:custGeom>
                <a:solidFill>
                  <a:srgbClr val="FF9085"/>
                </a:solidFill>
                <a:ln w="5837" cap="flat">
                  <a:noFill/>
                  <a:prstDash val="solid"/>
                  <a:miter/>
                </a:ln>
              </p:spPr>
              <p:txBody>
                <a:bodyPr rtlCol="0" anchor="ctr"/>
                <a:lstStyle/>
                <a:p>
                  <a:endParaRPr lang="en-US"/>
                </a:p>
              </p:txBody>
            </p:sp>
            <p:sp>
              <p:nvSpPr>
                <p:cNvPr id="485" name="Graphic 2">
                  <a:extLst>
                    <a:ext uri="{FF2B5EF4-FFF2-40B4-BE49-F238E27FC236}">
                      <a16:creationId xmlns:a16="http://schemas.microsoft.com/office/drawing/2014/main" id="{71D8B6D9-C833-4E58-B546-C1A93F04D8C8}"/>
                    </a:ext>
                  </a:extLst>
                </p:cNvPr>
                <p:cNvSpPr/>
                <p:nvPr/>
              </p:nvSpPr>
              <p:spPr>
                <a:xfrm>
                  <a:off x="4452897" y="3476159"/>
                  <a:ext cx="7006" cy="11092"/>
                </a:xfrm>
                <a:custGeom>
                  <a:avLst/>
                  <a:gdLst>
                    <a:gd name="connsiteX0" fmla="*/ 7006 w 7006"/>
                    <a:gd name="connsiteY0" fmla="*/ 11093 h 11092"/>
                    <a:gd name="connsiteX1" fmla="*/ 0 w 7006"/>
                    <a:gd name="connsiteY1" fmla="*/ 11093 h 11092"/>
                    <a:gd name="connsiteX2" fmla="*/ 0 w 7006"/>
                    <a:gd name="connsiteY2" fmla="*/ 0 h 11092"/>
                    <a:gd name="connsiteX3" fmla="*/ 7006 w 7006"/>
                    <a:gd name="connsiteY3" fmla="*/ 0 h 11092"/>
                  </a:gdLst>
                  <a:ahLst/>
                  <a:cxnLst>
                    <a:cxn ang="0">
                      <a:pos x="connsiteX0" y="connsiteY0"/>
                    </a:cxn>
                    <a:cxn ang="0">
                      <a:pos x="connsiteX1" y="connsiteY1"/>
                    </a:cxn>
                    <a:cxn ang="0">
                      <a:pos x="connsiteX2" y="connsiteY2"/>
                    </a:cxn>
                    <a:cxn ang="0">
                      <a:pos x="connsiteX3" y="connsiteY3"/>
                    </a:cxn>
                  </a:cxnLst>
                  <a:rect l="l" t="t" r="r" b="b"/>
                  <a:pathLst>
                    <a:path w="7006" h="11092">
                      <a:moveTo>
                        <a:pt x="7006" y="11093"/>
                      </a:moveTo>
                      <a:lnTo>
                        <a:pt x="0" y="11093"/>
                      </a:lnTo>
                      <a:lnTo>
                        <a:pt x="0" y="0"/>
                      </a:lnTo>
                      <a:lnTo>
                        <a:pt x="7006" y="0"/>
                      </a:lnTo>
                      <a:close/>
                    </a:path>
                  </a:pathLst>
                </a:custGeom>
                <a:solidFill>
                  <a:srgbClr val="FF9085"/>
                </a:solidFill>
                <a:ln w="5837" cap="flat">
                  <a:noFill/>
                  <a:prstDash val="solid"/>
                  <a:miter/>
                </a:ln>
              </p:spPr>
              <p:txBody>
                <a:bodyPr rtlCol="0" anchor="ctr"/>
                <a:lstStyle/>
                <a:p>
                  <a:endParaRPr lang="en-US"/>
                </a:p>
              </p:txBody>
            </p:sp>
            <p:sp>
              <p:nvSpPr>
                <p:cNvPr id="486" name="Graphic 2">
                  <a:extLst>
                    <a:ext uri="{FF2B5EF4-FFF2-40B4-BE49-F238E27FC236}">
                      <a16:creationId xmlns:a16="http://schemas.microsoft.com/office/drawing/2014/main" id="{9C7CCD20-869A-43F8-AF60-46D228CB1960}"/>
                    </a:ext>
                  </a:extLst>
                </p:cNvPr>
                <p:cNvSpPr/>
                <p:nvPr/>
              </p:nvSpPr>
              <p:spPr>
                <a:xfrm>
                  <a:off x="4464573" y="3458060"/>
                  <a:ext cx="7006" cy="29191"/>
                </a:xfrm>
                <a:custGeom>
                  <a:avLst/>
                  <a:gdLst>
                    <a:gd name="connsiteX0" fmla="*/ 7006 w 7006"/>
                    <a:gd name="connsiteY0" fmla="*/ 29192 h 29191"/>
                    <a:gd name="connsiteX1" fmla="*/ 0 w 7006"/>
                    <a:gd name="connsiteY1" fmla="*/ 29192 h 29191"/>
                    <a:gd name="connsiteX2" fmla="*/ 0 w 7006"/>
                    <a:gd name="connsiteY2" fmla="*/ 0 h 29191"/>
                    <a:gd name="connsiteX3" fmla="*/ 7006 w 7006"/>
                    <a:gd name="connsiteY3" fmla="*/ 0 h 29191"/>
                  </a:gdLst>
                  <a:ahLst/>
                  <a:cxnLst>
                    <a:cxn ang="0">
                      <a:pos x="connsiteX0" y="connsiteY0"/>
                    </a:cxn>
                    <a:cxn ang="0">
                      <a:pos x="connsiteX1" y="connsiteY1"/>
                    </a:cxn>
                    <a:cxn ang="0">
                      <a:pos x="connsiteX2" y="connsiteY2"/>
                    </a:cxn>
                    <a:cxn ang="0">
                      <a:pos x="connsiteX3" y="connsiteY3"/>
                    </a:cxn>
                  </a:cxnLst>
                  <a:rect l="l" t="t" r="r" b="b"/>
                  <a:pathLst>
                    <a:path w="7006" h="29191">
                      <a:moveTo>
                        <a:pt x="7006" y="29192"/>
                      </a:moveTo>
                      <a:lnTo>
                        <a:pt x="0" y="29192"/>
                      </a:lnTo>
                      <a:lnTo>
                        <a:pt x="0" y="0"/>
                      </a:lnTo>
                      <a:lnTo>
                        <a:pt x="7006" y="0"/>
                      </a:lnTo>
                      <a:close/>
                    </a:path>
                  </a:pathLst>
                </a:custGeom>
                <a:solidFill>
                  <a:srgbClr val="FF9085"/>
                </a:solidFill>
                <a:ln w="5837" cap="flat">
                  <a:noFill/>
                  <a:prstDash val="solid"/>
                  <a:miter/>
                </a:ln>
              </p:spPr>
              <p:txBody>
                <a:bodyPr rtlCol="0" anchor="ctr"/>
                <a:lstStyle/>
                <a:p>
                  <a:endParaRPr lang="en-US"/>
                </a:p>
              </p:txBody>
            </p:sp>
            <p:sp>
              <p:nvSpPr>
                <p:cNvPr id="487" name="Graphic 2">
                  <a:extLst>
                    <a:ext uri="{FF2B5EF4-FFF2-40B4-BE49-F238E27FC236}">
                      <a16:creationId xmlns:a16="http://schemas.microsoft.com/office/drawing/2014/main" id="{BC6E3BE0-598D-44B1-927A-40E9D3B5D444}"/>
                    </a:ext>
                  </a:extLst>
                </p:cNvPr>
                <p:cNvSpPr/>
                <p:nvPr/>
              </p:nvSpPr>
              <p:spPr>
                <a:xfrm>
                  <a:off x="4476834" y="3466817"/>
                  <a:ext cx="6422" cy="20434"/>
                </a:xfrm>
                <a:custGeom>
                  <a:avLst/>
                  <a:gdLst>
                    <a:gd name="connsiteX0" fmla="*/ 6422 w 6422"/>
                    <a:gd name="connsiteY0" fmla="*/ 20434 h 20434"/>
                    <a:gd name="connsiteX1" fmla="*/ 0 w 6422"/>
                    <a:gd name="connsiteY1" fmla="*/ 20434 h 20434"/>
                    <a:gd name="connsiteX2" fmla="*/ 0 w 6422"/>
                    <a:gd name="connsiteY2" fmla="*/ 584 h 20434"/>
                    <a:gd name="connsiteX3" fmla="*/ 6422 w 6422"/>
                    <a:gd name="connsiteY3" fmla="*/ 0 h 20434"/>
                  </a:gdLst>
                  <a:ahLst/>
                  <a:cxnLst>
                    <a:cxn ang="0">
                      <a:pos x="connsiteX0" y="connsiteY0"/>
                    </a:cxn>
                    <a:cxn ang="0">
                      <a:pos x="connsiteX1" y="connsiteY1"/>
                    </a:cxn>
                    <a:cxn ang="0">
                      <a:pos x="connsiteX2" y="connsiteY2"/>
                    </a:cxn>
                    <a:cxn ang="0">
                      <a:pos x="connsiteX3" y="connsiteY3"/>
                    </a:cxn>
                  </a:cxnLst>
                  <a:rect l="l" t="t" r="r" b="b"/>
                  <a:pathLst>
                    <a:path w="6422" h="20434">
                      <a:moveTo>
                        <a:pt x="6422" y="20434"/>
                      </a:moveTo>
                      <a:lnTo>
                        <a:pt x="0" y="20434"/>
                      </a:lnTo>
                      <a:lnTo>
                        <a:pt x="0" y="584"/>
                      </a:lnTo>
                      <a:lnTo>
                        <a:pt x="6422" y="0"/>
                      </a:lnTo>
                      <a:close/>
                    </a:path>
                  </a:pathLst>
                </a:custGeom>
                <a:solidFill>
                  <a:srgbClr val="FF9085"/>
                </a:solidFill>
                <a:ln w="5837" cap="flat">
                  <a:noFill/>
                  <a:prstDash val="solid"/>
                  <a:miter/>
                </a:ln>
              </p:spPr>
              <p:txBody>
                <a:bodyPr rtlCol="0" anchor="ctr"/>
                <a:lstStyle/>
                <a:p>
                  <a:endParaRPr lang="en-US"/>
                </a:p>
              </p:txBody>
            </p:sp>
            <p:sp>
              <p:nvSpPr>
                <p:cNvPr id="488" name="Graphic 2">
                  <a:extLst>
                    <a:ext uri="{FF2B5EF4-FFF2-40B4-BE49-F238E27FC236}">
                      <a16:creationId xmlns:a16="http://schemas.microsoft.com/office/drawing/2014/main" id="{F913F82A-B818-4798-94E2-E26A36B6BD8D}"/>
                    </a:ext>
                  </a:extLst>
                </p:cNvPr>
                <p:cNvSpPr/>
                <p:nvPr/>
              </p:nvSpPr>
              <p:spPr>
                <a:xfrm>
                  <a:off x="4488511" y="3452221"/>
                  <a:ext cx="6422" cy="35030"/>
                </a:xfrm>
                <a:custGeom>
                  <a:avLst/>
                  <a:gdLst>
                    <a:gd name="connsiteX0" fmla="*/ 6422 w 6422"/>
                    <a:gd name="connsiteY0" fmla="*/ 34446 h 35030"/>
                    <a:gd name="connsiteX1" fmla="*/ 0 w 6422"/>
                    <a:gd name="connsiteY1" fmla="*/ 35030 h 35030"/>
                    <a:gd name="connsiteX2" fmla="*/ 0 w 6422"/>
                    <a:gd name="connsiteY2" fmla="*/ 0 h 35030"/>
                    <a:gd name="connsiteX3" fmla="*/ 6422 w 6422"/>
                    <a:gd name="connsiteY3" fmla="*/ 0 h 35030"/>
                  </a:gdLst>
                  <a:ahLst/>
                  <a:cxnLst>
                    <a:cxn ang="0">
                      <a:pos x="connsiteX0" y="connsiteY0"/>
                    </a:cxn>
                    <a:cxn ang="0">
                      <a:pos x="connsiteX1" y="connsiteY1"/>
                    </a:cxn>
                    <a:cxn ang="0">
                      <a:pos x="connsiteX2" y="connsiteY2"/>
                    </a:cxn>
                    <a:cxn ang="0">
                      <a:pos x="connsiteX3" y="connsiteY3"/>
                    </a:cxn>
                  </a:cxnLst>
                  <a:rect l="l" t="t" r="r" b="b"/>
                  <a:pathLst>
                    <a:path w="6422" h="35030">
                      <a:moveTo>
                        <a:pt x="6422" y="34446"/>
                      </a:moveTo>
                      <a:lnTo>
                        <a:pt x="0" y="35030"/>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489" name="Graphic 2">
                  <a:extLst>
                    <a:ext uri="{FF2B5EF4-FFF2-40B4-BE49-F238E27FC236}">
                      <a16:creationId xmlns:a16="http://schemas.microsoft.com/office/drawing/2014/main" id="{FBC65392-534F-4EA0-8F43-97A545B5C8D8}"/>
                    </a:ext>
                  </a:extLst>
                </p:cNvPr>
                <p:cNvSpPr/>
                <p:nvPr/>
              </p:nvSpPr>
              <p:spPr>
                <a:xfrm>
                  <a:off x="4500188" y="3448718"/>
                  <a:ext cx="6422" cy="37949"/>
                </a:xfrm>
                <a:custGeom>
                  <a:avLst/>
                  <a:gdLst>
                    <a:gd name="connsiteX0" fmla="*/ 6422 w 6422"/>
                    <a:gd name="connsiteY0" fmla="*/ 37949 h 37949"/>
                    <a:gd name="connsiteX1" fmla="*/ 0 w 6422"/>
                    <a:gd name="connsiteY1" fmla="*/ 37949 h 37949"/>
                    <a:gd name="connsiteX2" fmla="*/ 0 w 6422"/>
                    <a:gd name="connsiteY2" fmla="*/ 0 h 37949"/>
                    <a:gd name="connsiteX3" fmla="*/ 6422 w 6422"/>
                    <a:gd name="connsiteY3" fmla="*/ 0 h 37949"/>
                  </a:gdLst>
                  <a:ahLst/>
                  <a:cxnLst>
                    <a:cxn ang="0">
                      <a:pos x="connsiteX0" y="connsiteY0"/>
                    </a:cxn>
                    <a:cxn ang="0">
                      <a:pos x="connsiteX1" y="connsiteY1"/>
                    </a:cxn>
                    <a:cxn ang="0">
                      <a:pos x="connsiteX2" y="connsiteY2"/>
                    </a:cxn>
                    <a:cxn ang="0">
                      <a:pos x="connsiteX3" y="connsiteY3"/>
                    </a:cxn>
                  </a:cxnLst>
                  <a:rect l="l" t="t" r="r" b="b"/>
                  <a:pathLst>
                    <a:path w="6422" h="37949">
                      <a:moveTo>
                        <a:pt x="6422" y="37949"/>
                      </a:moveTo>
                      <a:lnTo>
                        <a:pt x="0" y="37949"/>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490" name="Graphic 2">
                  <a:extLst>
                    <a:ext uri="{FF2B5EF4-FFF2-40B4-BE49-F238E27FC236}">
                      <a16:creationId xmlns:a16="http://schemas.microsoft.com/office/drawing/2014/main" id="{78FDD72D-EB50-4035-9993-2A9743BA8027}"/>
                    </a:ext>
                  </a:extLst>
                </p:cNvPr>
                <p:cNvSpPr/>
                <p:nvPr/>
              </p:nvSpPr>
              <p:spPr>
                <a:xfrm>
                  <a:off x="4511864" y="3467401"/>
                  <a:ext cx="6422" cy="19266"/>
                </a:xfrm>
                <a:custGeom>
                  <a:avLst/>
                  <a:gdLst>
                    <a:gd name="connsiteX0" fmla="*/ 6422 w 6422"/>
                    <a:gd name="connsiteY0" fmla="*/ 19267 h 19266"/>
                    <a:gd name="connsiteX1" fmla="*/ 0 w 6422"/>
                    <a:gd name="connsiteY1" fmla="*/ 19267 h 19266"/>
                    <a:gd name="connsiteX2" fmla="*/ 0 w 6422"/>
                    <a:gd name="connsiteY2" fmla="*/ 0 h 19266"/>
                    <a:gd name="connsiteX3" fmla="*/ 6422 w 6422"/>
                    <a:gd name="connsiteY3" fmla="*/ 0 h 19266"/>
                  </a:gdLst>
                  <a:ahLst/>
                  <a:cxnLst>
                    <a:cxn ang="0">
                      <a:pos x="connsiteX0" y="connsiteY0"/>
                    </a:cxn>
                    <a:cxn ang="0">
                      <a:pos x="connsiteX1" y="connsiteY1"/>
                    </a:cxn>
                    <a:cxn ang="0">
                      <a:pos x="connsiteX2" y="connsiteY2"/>
                    </a:cxn>
                    <a:cxn ang="0">
                      <a:pos x="connsiteX3" y="connsiteY3"/>
                    </a:cxn>
                  </a:cxnLst>
                  <a:rect l="l" t="t" r="r" b="b"/>
                  <a:pathLst>
                    <a:path w="6422" h="19266">
                      <a:moveTo>
                        <a:pt x="6422" y="19267"/>
                      </a:moveTo>
                      <a:lnTo>
                        <a:pt x="0" y="19267"/>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491" name="Graphic 2">
                  <a:extLst>
                    <a:ext uri="{FF2B5EF4-FFF2-40B4-BE49-F238E27FC236}">
                      <a16:creationId xmlns:a16="http://schemas.microsoft.com/office/drawing/2014/main" id="{51EB1529-EBF2-4F02-BC94-76C74F1D0F3E}"/>
                    </a:ext>
                  </a:extLst>
                </p:cNvPr>
                <p:cNvSpPr/>
                <p:nvPr/>
              </p:nvSpPr>
              <p:spPr>
                <a:xfrm>
                  <a:off x="4523541" y="3444631"/>
                  <a:ext cx="6422" cy="42036"/>
                </a:xfrm>
                <a:custGeom>
                  <a:avLst/>
                  <a:gdLst>
                    <a:gd name="connsiteX0" fmla="*/ 6422 w 6422"/>
                    <a:gd name="connsiteY0" fmla="*/ 42036 h 42036"/>
                    <a:gd name="connsiteX1" fmla="*/ 0 w 6422"/>
                    <a:gd name="connsiteY1" fmla="*/ 42036 h 42036"/>
                    <a:gd name="connsiteX2" fmla="*/ 0 w 6422"/>
                    <a:gd name="connsiteY2" fmla="*/ 0 h 42036"/>
                    <a:gd name="connsiteX3" fmla="*/ 6422 w 6422"/>
                    <a:gd name="connsiteY3" fmla="*/ 0 h 42036"/>
                  </a:gdLst>
                  <a:ahLst/>
                  <a:cxnLst>
                    <a:cxn ang="0">
                      <a:pos x="connsiteX0" y="connsiteY0"/>
                    </a:cxn>
                    <a:cxn ang="0">
                      <a:pos x="connsiteX1" y="connsiteY1"/>
                    </a:cxn>
                    <a:cxn ang="0">
                      <a:pos x="connsiteX2" y="connsiteY2"/>
                    </a:cxn>
                    <a:cxn ang="0">
                      <a:pos x="connsiteX3" y="connsiteY3"/>
                    </a:cxn>
                  </a:cxnLst>
                  <a:rect l="l" t="t" r="r" b="b"/>
                  <a:pathLst>
                    <a:path w="6422" h="42036">
                      <a:moveTo>
                        <a:pt x="6422" y="42036"/>
                      </a:moveTo>
                      <a:lnTo>
                        <a:pt x="0" y="42036"/>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492" name="Graphic 2">
                  <a:extLst>
                    <a:ext uri="{FF2B5EF4-FFF2-40B4-BE49-F238E27FC236}">
                      <a16:creationId xmlns:a16="http://schemas.microsoft.com/office/drawing/2014/main" id="{88F2965A-0437-4039-A626-0BB065AF2DA8}"/>
                    </a:ext>
                  </a:extLst>
                </p:cNvPr>
                <p:cNvSpPr/>
                <p:nvPr/>
              </p:nvSpPr>
              <p:spPr>
                <a:xfrm>
                  <a:off x="4535218" y="3450470"/>
                  <a:ext cx="6422" cy="35614"/>
                </a:xfrm>
                <a:custGeom>
                  <a:avLst/>
                  <a:gdLst>
                    <a:gd name="connsiteX0" fmla="*/ 6422 w 6422"/>
                    <a:gd name="connsiteY0" fmla="*/ 35614 h 35614"/>
                    <a:gd name="connsiteX1" fmla="*/ 0 w 6422"/>
                    <a:gd name="connsiteY1" fmla="*/ 35614 h 35614"/>
                    <a:gd name="connsiteX2" fmla="*/ 0 w 6422"/>
                    <a:gd name="connsiteY2" fmla="*/ 584 h 35614"/>
                    <a:gd name="connsiteX3" fmla="*/ 6422 w 6422"/>
                    <a:gd name="connsiteY3" fmla="*/ 0 h 35614"/>
                  </a:gdLst>
                  <a:ahLst/>
                  <a:cxnLst>
                    <a:cxn ang="0">
                      <a:pos x="connsiteX0" y="connsiteY0"/>
                    </a:cxn>
                    <a:cxn ang="0">
                      <a:pos x="connsiteX1" y="connsiteY1"/>
                    </a:cxn>
                    <a:cxn ang="0">
                      <a:pos x="connsiteX2" y="connsiteY2"/>
                    </a:cxn>
                    <a:cxn ang="0">
                      <a:pos x="connsiteX3" y="connsiteY3"/>
                    </a:cxn>
                  </a:cxnLst>
                  <a:rect l="l" t="t" r="r" b="b"/>
                  <a:pathLst>
                    <a:path w="6422" h="35614">
                      <a:moveTo>
                        <a:pt x="6422" y="35614"/>
                      </a:moveTo>
                      <a:lnTo>
                        <a:pt x="0" y="35614"/>
                      </a:lnTo>
                      <a:lnTo>
                        <a:pt x="0" y="584"/>
                      </a:lnTo>
                      <a:lnTo>
                        <a:pt x="6422" y="0"/>
                      </a:lnTo>
                      <a:close/>
                    </a:path>
                  </a:pathLst>
                </a:custGeom>
                <a:solidFill>
                  <a:srgbClr val="FF9085"/>
                </a:solidFill>
                <a:ln w="5837" cap="flat">
                  <a:noFill/>
                  <a:prstDash val="solid"/>
                  <a:miter/>
                </a:ln>
              </p:spPr>
              <p:txBody>
                <a:bodyPr rtlCol="0" anchor="ctr"/>
                <a:lstStyle/>
                <a:p>
                  <a:endParaRPr lang="en-US"/>
                </a:p>
              </p:txBody>
            </p:sp>
            <p:sp>
              <p:nvSpPr>
                <p:cNvPr id="493" name="Graphic 2">
                  <a:extLst>
                    <a:ext uri="{FF2B5EF4-FFF2-40B4-BE49-F238E27FC236}">
                      <a16:creationId xmlns:a16="http://schemas.microsoft.com/office/drawing/2014/main" id="{566C4B50-2CFE-447C-805B-9093B3699434}"/>
                    </a:ext>
                  </a:extLst>
                </p:cNvPr>
                <p:cNvSpPr/>
                <p:nvPr/>
              </p:nvSpPr>
              <p:spPr>
                <a:xfrm>
                  <a:off x="4546895" y="3476742"/>
                  <a:ext cx="6422" cy="9341"/>
                </a:xfrm>
                <a:custGeom>
                  <a:avLst/>
                  <a:gdLst>
                    <a:gd name="connsiteX0" fmla="*/ 6422 w 6422"/>
                    <a:gd name="connsiteY0" fmla="*/ 9341 h 9341"/>
                    <a:gd name="connsiteX1" fmla="*/ 0 w 6422"/>
                    <a:gd name="connsiteY1" fmla="*/ 9341 h 9341"/>
                    <a:gd name="connsiteX2" fmla="*/ 0 w 6422"/>
                    <a:gd name="connsiteY2" fmla="*/ 0 h 9341"/>
                    <a:gd name="connsiteX3" fmla="*/ 6422 w 6422"/>
                    <a:gd name="connsiteY3" fmla="*/ 0 h 9341"/>
                  </a:gdLst>
                  <a:ahLst/>
                  <a:cxnLst>
                    <a:cxn ang="0">
                      <a:pos x="connsiteX0" y="connsiteY0"/>
                    </a:cxn>
                    <a:cxn ang="0">
                      <a:pos x="connsiteX1" y="connsiteY1"/>
                    </a:cxn>
                    <a:cxn ang="0">
                      <a:pos x="connsiteX2" y="connsiteY2"/>
                    </a:cxn>
                    <a:cxn ang="0">
                      <a:pos x="connsiteX3" y="connsiteY3"/>
                    </a:cxn>
                  </a:cxnLst>
                  <a:rect l="l" t="t" r="r" b="b"/>
                  <a:pathLst>
                    <a:path w="6422" h="9341">
                      <a:moveTo>
                        <a:pt x="6422" y="9341"/>
                      </a:moveTo>
                      <a:lnTo>
                        <a:pt x="0" y="9341"/>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494" name="Graphic 2">
                  <a:extLst>
                    <a:ext uri="{FF2B5EF4-FFF2-40B4-BE49-F238E27FC236}">
                      <a16:creationId xmlns:a16="http://schemas.microsoft.com/office/drawing/2014/main" id="{F59DF2BC-3C12-4AC4-861A-8798EBB01B25}"/>
                    </a:ext>
                  </a:extLst>
                </p:cNvPr>
                <p:cNvSpPr/>
                <p:nvPr/>
              </p:nvSpPr>
              <p:spPr>
                <a:xfrm>
                  <a:off x="4558571" y="3463314"/>
                  <a:ext cx="6422" cy="22769"/>
                </a:xfrm>
                <a:custGeom>
                  <a:avLst/>
                  <a:gdLst>
                    <a:gd name="connsiteX0" fmla="*/ 6422 w 6422"/>
                    <a:gd name="connsiteY0" fmla="*/ 22770 h 22769"/>
                    <a:gd name="connsiteX1" fmla="*/ 0 w 6422"/>
                    <a:gd name="connsiteY1" fmla="*/ 22770 h 22769"/>
                    <a:gd name="connsiteX2" fmla="*/ 0 w 6422"/>
                    <a:gd name="connsiteY2" fmla="*/ 584 h 22769"/>
                    <a:gd name="connsiteX3" fmla="*/ 6422 w 6422"/>
                    <a:gd name="connsiteY3" fmla="*/ 0 h 22769"/>
                  </a:gdLst>
                  <a:ahLst/>
                  <a:cxnLst>
                    <a:cxn ang="0">
                      <a:pos x="connsiteX0" y="connsiteY0"/>
                    </a:cxn>
                    <a:cxn ang="0">
                      <a:pos x="connsiteX1" y="connsiteY1"/>
                    </a:cxn>
                    <a:cxn ang="0">
                      <a:pos x="connsiteX2" y="connsiteY2"/>
                    </a:cxn>
                    <a:cxn ang="0">
                      <a:pos x="connsiteX3" y="connsiteY3"/>
                    </a:cxn>
                  </a:cxnLst>
                  <a:rect l="l" t="t" r="r" b="b"/>
                  <a:pathLst>
                    <a:path w="6422" h="22769">
                      <a:moveTo>
                        <a:pt x="6422" y="22770"/>
                      </a:moveTo>
                      <a:lnTo>
                        <a:pt x="0" y="22770"/>
                      </a:lnTo>
                      <a:lnTo>
                        <a:pt x="0" y="584"/>
                      </a:lnTo>
                      <a:lnTo>
                        <a:pt x="6422" y="0"/>
                      </a:lnTo>
                      <a:close/>
                    </a:path>
                  </a:pathLst>
                </a:custGeom>
                <a:solidFill>
                  <a:srgbClr val="FF9085"/>
                </a:solidFill>
                <a:ln w="5837" cap="flat">
                  <a:noFill/>
                  <a:prstDash val="solid"/>
                  <a:miter/>
                </a:ln>
              </p:spPr>
              <p:txBody>
                <a:bodyPr rtlCol="0" anchor="ctr"/>
                <a:lstStyle/>
                <a:p>
                  <a:endParaRPr lang="en-US"/>
                </a:p>
              </p:txBody>
            </p:sp>
            <p:sp>
              <p:nvSpPr>
                <p:cNvPr id="495" name="Graphic 2">
                  <a:extLst>
                    <a:ext uri="{FF2B5EF4-FFF2-40B4-BE49-F238E27FC236}">
                      <a16:creationId xmlns:a16="http://schemas.microsoft.com/office/drawing/2014/main" id="{0F94EFF8-5852-4065-9D14-20268915315A}"/>
                    </a:ext>
                  </a:extLst>
                </p:cNvPr>
                <p:cNvSpPr/>
                <p:nvPr/>
              </p:nvSpPr>
              <p:spPr>
                <a:xfrm>
                  <a:off x="4570248" y="3453389"/>
                  <a:ext cx="6422" cy="32694"/>
                </a:xfrm>
                <a:custGeom>
                  <a:avLst/>
                  <a:gdLst>
                    <a:gd name="connsiteX0" fmla="*/ 6422 w 6422"/>
                    <a:gd name="connsiteY0" fmla="*/ 32111 h 32694"/>
                    <a:gd name="connsiteX1" fmla="*/ 0 w 6422"/>
                    <a:gd name="connsiteY1" fmla="*/ 32695 h 32694"/>
                    <a:gd name="connsiteX2" fmla="*/ 0 w 6422"/>
                    <a:gd name="connsiteY2" fmla="*/ 0 h 32694"/>
                    <a:gd name="connsiteX3" fmla="*/ 6422 w 6422"/>
                    <a:gd name="connsiteY3" fmla="*/ 0 h 32694"/>
                  </a:gdLst>
                  <a:ahLst/>
                  <a:cxnLst>
                    <a:cxn ang="0">
                      <a:pos x="connsiteX0" y="connsiteY0"/>
                    </a:cxn>
                    <a:cxn ang="0">
                      <a:pos x="connsiteX1" y="connsiteY1"/>
                    </a:cxn>
                    <a:cxn ang="0">
                      <a:pos x="connsiteX2" y="connsiteY2"/>
                    </a:cxn>
                    <a:cxn ang="0">
                      <a:pos x="connsiteX3" y="connsiteY3"/>
                    </a:cxn>
                  </a:cxnLst>
                  <a:rect l="l" t="t" r="r" b="b"/>
                  <a:pathLst>
                    <a:path w="6422" h="32694">
                      <a:moveTo>
                        <a:pt x="6422" y="32111"/>
                      </a:moveTo>
                      <a:lnTo>
                        <a:pt x="0" y="32695"/>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496" name="Graphic 2">
                  <a:extLst>
                    <a:ext uri="{FF2B5EF4-FFF2-40B4-BE49-F238E27FC236}">
                      <a16:creationId xmlns:a16="http://schemas.microsoft.com/office/drawing/2014/main" id="{1F446C83-F8CC-4997-B0E8-14E2A1721F36}"/>
                    </a:ext>
                  </a:extLst>
                </p:cNvPr>
                <p:cNvSpPr/>
                <p:nvPr/>
              </p:nvSpPr>
              <p:spPr>
                <a:xfrm>
                  <a:off x="4581341" y="3462147"/>
                  <a:ext cx="7006" cy="23353"/>
                </a:xfrm>
                <a:custGeom>
                  <a:avLst/>
                  <a:gdLst>
                    <a:gd name="connsiteX0" fmla="*/ 7006 w 7006"/>
                    <a:gd name="connsiteY0" fmla="*/ 23353 h 23353"/>
                    <a:gd name="connsiteX1" fmla="*/ 0 w 7006"/>
                    <a:gd name="connsiteY1" fmla="*/ 23353 h 23353"/>
                    <a:gd name="connsiteX2" fmla="*/ 0 w 7006"/>
                    <a:gd name="connsiteY2" fmla="*/ 0 h 23353"/>
                    <a:gd name="connsiteX3" fmla="*/ 7006 w 7006"/>
                    <a:gd name="connsiteY3" fmla="*/ 0 h 23353"/>
                  </a:gdLst>
                  <a:ahLst/>
                  <a:cxnLst>
                    <a:cxn ang="0">
                      <a:pos x="connsiteX0" y="connsiteY0"/>
                    </a:cxn>
                    <a:cxn ang="0">
                      <a:pos x="connsiteX1" y="connsiteY1"/>
                    </a:cxn>
                    <a:cxn ang="0">
                      <a:pos x="connsiteX2" y="connsiteY2"/>
                    </a:cxn>
                    <a:cxn ang="0">
                      <a:pos x="connsiteX3" y="connsiteY3"/>
                    </a:cxn>
                  </a:cxnLst>
                  <a:rect l="l" t="t" r="r" b="b"/>
                  <a:pathLst>
                    <a:path w="7006" h="23353">
                      <a:moveTo>
                        <a:pt x="7006" y="23353"/>
                      </a:moveTo>
                      <a:lnTo>
                        <a:pt x="0" y="23353"/>
                      </a:lnTo>
                      <a:lnTo>
                        <a:pt x="0" y="0"/>
                      </a:lnTo>
                      <a:lnTo>
                        <a:pt x="7006" y="0"/>
                      </a:lnTo>
                      <a:close/>
                    </a:path>
                  </a:pathLst>
                </a:custGeom>
                <a:solidFill>
                  <a:srgbClr val="FF9085"/>
                </a:solidFill>
                <a:ln w="5837" cap="flat">
                  <a:noFill/>
                  <a:prstDash val="solid"/>
                  <a:miter/>
                </a:ln>
              </p:spPr>
              <p:txBody>
                <a:bodyPr rtlCol="0" anchor="ctr"/>
                <a:lstStyle/>
                <a:p>
                  <a:endParaRPr lang="en-US"/>
                </a:p>
              </p:txBody>
            </p:sp>
            <p:sp>
              <p:nvSpPr>
                <p:cNvPr id="497" name="Graphic 2">
                  <a:extLst>
                    <a:ext uri="{FF2B5EF4-FFF2-40B4-BE49-F238E27FC236}">
                      <a16:creationId xmlns:a16="http://schemas.microsoft.com/office/drawing/2014/main" id="{F5FDCCC9-8392-4CE7-94D7-3BB0449919A9}"/>
                    </a:ext>
                  </a:extLst>
                </p:cNvPr>
                <p:cNvSpPr/>
                <p:nvPr/>
              </p:nvSpPr>
              <p:spPr>
                <a:xfrm>
                  <a:off x="4593018" y="3449302"/>
                  <a:ext cx="6422" cy="36197"/>
                </a:xfrm>
                <a:custGeom>
                  <a:avLst/>
                  <a:gdLst>
                    <a:gd name="connsiteX0" fmla="*/ 6422 w 6422"/>
                    <a:gd name="connsiteY0" fmla="*/ 36198 h 36197"/>
                    <a:gd name="connsiteX1" fmla="*/ 0 w 6422"/>
                    <a:gd name="connsiteY1" fmla="*/ 36198 h 36197"/>
                    <a:gd name="connsiteX2" fmla="*/ 0 w 6422"/>
                    <a:gd name="connsiteY2" fmla="*/ 0 h 36197"/>
                    <a:gd name="connsiteX3" fmla="*/ 6422 w 6422"/>
                    <a:gd name="connsiteY3" fmla="*/ 0 h 36197"/>
                  </a:gdLst>
                  <a:ahLst/>
                  <a:cxnLst>
                    <a:cxn ang="0">
                      <a:pos x="connsiteX0" y="connsiteY0"/>
                    </a:cxn>
                    <a:cxn ang="0">
                      <a:pos x="connsiteX1" y="connsiteY1"/>
                    </a:cxn>
                    <a:cxn ang="0">
                      <a:pos x="connsiteX2" y="connsiteY2"/>
                    </a:cxn>
                    <a:cxn ang="0">
                      <a:pos x="connsiteX3" y="connsiteY3"/>
                    </a:cxn>
                  </a:cxnLst>
                  <a:rect l="l" t="t" r="r" b="b"/>
                  <a:pathLst>
                    <a:path w="6422" h="36197">
                      <a:moveTo>
                        <a:pt x="6422" y="36198"/>
                      </a:moveTo>
                      <a:lnTo>
                        <a:pt x="0" y="36198"/>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498" name="Graphic 2">
                  <a:extLst>
                    <a:ext uri="{FF2B5EF4-FFF2-40B4-BE49-F238E27FC236}">
                      <a16:creationId xmlns:a16="http://schemas.microsoft.com/office/drawing/2014/main" id="{6626DBD1-0841-4606-B1FB-74FC82576618}"/>
                    </a:ext>
                  </a:extLst>
                </p:cNvPr>
                <p:cNvSpPr/>
                <p:nvPr/>
              </p:nvSpPr>
              <p:spPr>
                <a:xfrm>
                  <a:off x="4604694" y="3445215"/>
                  <a:ext cx="6422" cy="40284"/>
                </a:xfrm>
                <a:custGeom>
                  <a:avLst/>
                  <a:gdLst>
                    <a:gd name="connsiteX0" fmla="*/ 6422 w 6422"/>
                    <a:gd name="connsiteY0" fmla="*/ 40285 h 40284"/>
                    <a:gd name="connsiteX1" fmla="*/ 0 w 6422"/>
                    <a:gd name="connsiteY1" fmla="*/ 40285 h 40284"/>
                    <a:gd name="connsiteX2" fmla="*/ 0 w 6422"/>
                    <a:gd name="connsiteY2" fmla="*/ 0 h 40284"/>
                    <a:gd name="connsiteX3" fmla="*/ 6422 w 6422"/>
                    <a:gd name="connsiteY3" fmla="*/ 0 h 40284"/>
                  </a:gdLst>
                  <a:ahLst/>
                  <a:cxnLst>
                    <a:cxn ang="0">
                      <a:pos x="connsiteX0" y="connsiteY0"/>
                    </a:cxn>
                    <a:cxn ang="0">
                      <a:pos x="connsiteX1" y="connsiteY1"/>
                    </a:cxn>
                    <a:cxn ang="0">
                      <a:pos x="connsiteX2" y="connsiteY2"/>
                    </a:cxn>
                    <a:cxn ang="0">
                      <a:pos x="connsiteX3" y="connsiteY3"/>
                    </a:cxn>
                  </a:cxnLst>
                  <a:rect l="l" t="t" r="r" b="b"/>
                  <a:pathLst>
                    <a:path w="6422" h="40284">
                      <a:moveTo>
                        <a:pt x="6422" y="40285"/>
                      </a:moveTo>
                      <a:lnTo>
                        <a:pt x="0" y="40285"/>
                      </a:lnTo>
                      <a:lnTo>
                        <a:pt x="0" y="0"/>
                      </a:lnTo>
                      <a:lnTo>
                        <a:pt x="6422" y="0"/>
                      </a:lnTo>
                      <a:close/>
                    </a:path>
                  </a:pathLst>
                </a:custGeom>
                <a:solidFill>
                  <a:srgbClr val="FF9085"/>
                </a:solidFill>
                <a:ln w="5837" cap="flat">
                  <a:noFill/>
                  <a:prstDash val="solid"/>
                  <a:miter/>
                </a:ln>
              </p:spPr>
              <p:txBody>
                <a:bodyPr rtlCol="0" anchor="ctr"/>
                <a:lstStyle/>
                <a:p>
                  <a:endParaRPr lang="en-US"/>
                </a:p>
              </p:txBody>
            </p:sp>
          </p:grpSp>
        </p:grpSp>
        <p:grpSp>
          <p:nvGrpSpPr>
            <p:cNvPr id="499" name="Graphic 2">
              <a:extLst>
                <a:ext uri="{FF2B5EF4-FFF2-40B4-BE49-F238E27FC236}">
                  <a16:creationId xmlns:a16="http://schemas.microsoft.com/office/drawing/2014/main" id="{AE0281D2-D13F-490B-B389-181A53DAFF63}"/>
                </a:ext>
              </a:extLst>
            </p:cNvPr>
            <p:cNvGrpSpPr/>
            <p:nvPr/>
          </p:nvGrpSpPr>
          <p:grpSpPr>
            <a:xfrm>
              <a:off x="4305770" y="3508854"/>
              <a:ext cx="336873" cy="88196"/>
              <a:chOff x="4305770" y="3508854"/>
              <a:chExt cx="336873" cy="88196"/>
            </a:xfrm>
          </p:grpSpPr>
          <p:sp>
            <p:nvSpPr>
              <p:cNvPr id="500" name="Graphic 2">
                <a:extLst>
                  <a:ext uri="{FF2B5EF4-FFF2-40B4-BE49-F238E27FC236}">
                    <a16:creationId xmlns:a16="http://schemas.microsoft.com/office/drawing/2014/main" id="{3270F3C9-DEBE-4971-B83B-844ED42B1613}"/>
                  </a:ext>
                </a:extLst>
              </p:cNvPr>
              <p:cNvSpPr/>
              <p:nvPr/>
            </p:nvSpPr>
            <p:spPr>
              <a:xfrm>
                <a:off x="4305770" y="3508854"/>
                <a:ext cx="336873" cy="88196"/>
              </a:xfrm>
              <a:custGeom>
                <a:avLst/>
                <a:gdLst>
                  <a:gd name="connsiteX0" fmla="*/ 0 w 336873"/>
                  <a:gd name="connsiteY0" fmla="*/ 74147 h 88196"/>
                  <a:gd name="connsiteX1" fmla="*/ 0 w 336873"/>
                  <a:gd name="connsiteY1" fmla="*/ 20434 h 88196"/>
                  <a:gd name="connsiteX2" fmla="*/ 16931 w 336873"/>
                  <a:gd name="connsiteY2" fmla="*/ 5255 h 88196"/>
                  <a:gd name="connsiteX3" fmla="*/ 321111 w 336873"/>
                  <a:gd name="connsiteY3" fmla="*/ 0 h 88196"/>
                  <a:gd name="connsiteX4" fmla="*/ 336874 w 336873"/>
                  <a:gd name="connsiteY4" fmla="*/ 14012 h 88196"/>
                  <a:gd name="connsiteX5" fmla="*/ 336874 w 336873"/>
                  <a:gd name="connsiteY5" fmla="*/ 65390 h 88196"/>
                  <a:gd name="connsiteX6" fmla="*/ 321111 w 336873"/>
                  <a:gd name="connsiteY6" fmla="*/ 79986 h 88196"/>
                  <a:gd name="connsiteX7" fmla="*/ 16931 w 336873"/>
                  <a:gd name="connsiteY7" fmla="*/ 88159 h 88196"/>
                  <a:gd name="connsiteX8" fmla="*/ 0 w 336873"/>
                  <a:gd name="connsiteY8" fmla="*/ 74147 h 8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873" h="88196">
                    <a:moveTo>
                      <a:pt x="0" y="74147"/>
                    </a:moveTo>
                    <a:lnTo>
                      <a:pt x="0" y="20434"/>
                    </a:lnTo>
                    <a:cubicBezTo>
                      <a:pt x="0" y="12261"/>
                      <a:pt x="7590" y="5255"/>
                      <a:pt x="16931" y="5255"/>
                    </a:cubicBezTo>
                    <a:lnTo>
                      <a:pt x="321111" y="0"/>
                    </a:lnTo>
                    <a:cubicBezTo>
                      <a:pt x="329868" y="0"/>
                      <a:pt x="336874" y="5838"/>
                      <a:pt x="336874" y="14012"/>
                    </a:cubicBezTo>
                    <a:lnTo>
                      <a:pt x="336874" y="65390"/>
                    </a:lnTo>
                    <a:cubicBezTo>
                      <a:pt x="336874" y="72980"/>
                      <a:pt x="329868" y="79986"/>
                      <a:pt x="321111" y="79986"/>
                    </a:cubicBezTo>
                    <a:lnTo>
                      <a:pt x="16931" y="88159"/>
                    </a:lnTo>
                    <a:cubicBezTo>
                      <a:pt x="7590" y="88743"/>
                      <a:pt x="0" y="82321"/>
                      <a:pt x="0" y="74147"/>
                    </a:cubicBezTo>
                    <a:close/>
                  </a:path>
                </a:pathLst>
              </a:custGeom>
              <a:solidFill>
                <a:srgbClr val="AA80F9">
                  <a:alpha val="74000"/>
                </a:srgbClr>
              </a:solidFill>
              <a:ln w="5837" cap="flat">
                <a:noFill/>
                <a:prstDash val="solid"/>
                <a:miter/>
              </a:ln>
            </p:spPr>
            <p:txBody>
              <a:bodyPr rtlCol="0" anchor="ctr"/>
              <a:lstStyle/>
              <a:p>
                <a:endParaRPr lang="en-US"/>
              </a:p>
            </p:txBody>
          </p:sp>
          <p:sp>
            <p:nvSpPr>
              <p:cNvPr id="501" name="Graphic 2">
                <a:extLst>
                  <a:ext uri="{FF2B5EF4-FFF2-40B4-BE49-F238E27FC236}">
                    <a16:creationId xmlns:a16="http://schemas.microsoft.com/office/drawing/2014/main" id="{182F1371-6C6A-46DB-8BB5-204A7C068FD3}"/>
                  </a:ext>
                </a:extLst>
              </p:cNvPr>
              <p:cNvSpPr/>
              <p:nvPr/>
            </p:nvSpPr>
            <p:spPr>
              <a:xfrm>
                <a:off x="4322117" y="3526953"/>
                <a:ext cx="15179" cy="13428"/>
              </a:xfrm>
              <a:custGeom>
                <a:avLst/>
                <a:gdLst>
                  <a:gd name="connsiteX0" fmla="*/ 15180 w 15179"/>
                  <a:gd name="connsiteY0" fmla="*/ 6422 h 13428"/>
                  <a:gd name="connsiteX1" fmla="*/ 7590 w 15179"/>
                  <a:gd name="connsiteY1" fmla="*/ 13428 h 13428"/>
                  <a:gd name="connsiteX2" fmla="*/ 0 w 15179"/>
                  <a:gd name="connsiteY2" fmla="*/ 7006 h 13428"/>
                  <a:gd name="connsiteX3" fmla="*/ 7590 w 15179"/>
                  <a:gd name="connsiteY3" fmla="*/ 0 h 13428"/>
                  <a:gd name="connsiteX4" fmla="*/ 15180 w 15179"/>
                  <a:gd name="connsiteY4" fmla="*/ 6422 h 13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79" h="13428">
                    <a:moveTo>
                      <a:pt x="15180" y="6422"/>
                    </a:moveTo>
                    <a:cubicBezTo>
                      <a:pt x="15180" y="9925"/>
                      <a:pt x="11677" y="13428"/>
                      <a:pt x="7590" y="13428"/>
                    </a:cubicBezTo>
                    <a:cubicBezTo>
                      <a:pt x="3503" y="13428"/>
                      <a:pt x="0" y="10509"/>
                      <a:pt x="0" y="7006"/>
                    </a:cubicBezTo>
                    <a:cubicBezTo>
                      <a:pt x="0" y="3503"/>
                      <a:pt x="3503" y="0"/>
                      <a:pt x="7590" y="0"/>
                    </a:cubicBezTo>
                    <a:cubicBezTo>
                      <a:pt x="11677" y="0"/>
                      <a:pt x="15180" y="2919"/>
                      <a:pt x="15180" y="6422"/>
                    </a:cubicBezTo>
                    <a:close/>
                  </a:path>
                </a:pathLst>
              </a:custGeom>
              <a:solidFill>
                <a:srgbClr val="FFFFFF">
                  <a:alpha val="40000"/>
                </a:srgbClr>
              </a:solidFill>
              <a:ln w="5837" cap="flat">
                <a:noFill/>
                <a:prstDash val="solid"/>
                <a:miter/>
              </a:ln>
            </p:spPr>
            <p:txBody>
              <a:bodyPr rtlCol="0" anchor="ctr"/>
              <a:lstStyle/>
              <a:p>
                <a:endParaRPr lang="en-US"/>
              </a:p>
            </p:txBody>
          </p:sp>
          <p:sp>
            <p:nvSpPr>
              <p:cNvPr id="502" name="Graphic 2">
                <a:extLst>
                  <a:ext uri="{FF2B5EF4-FFF2-40B4-BE49-F238E27FC236}">
                    <a16:creationId xmlns:a16="http://schemas.microsoft.com/office/drawing/2014/main" id="{5F71CAB9-5A26-40C6-B2B1-1F51281A2154}"/>
                  </a:ext>
                </a:extLst>
              </p:cNvPr>
              <p:cNvSpPr/>
              <p:nvPr/>
            </p:nvSpPr>
            <p:spPr>
              <a:xfrm>
                <a:off x="4346638" y="3526369"/>
                <a:ext cx="15179" cy="13428"/>
              </a:xfrm>
              <a:custGeom>
                <a:avLst/>
                <a:gdLst>
                  <a:gd name="connsiteX0" fmla="*/ 15180 w 15179"/>
                  <a:gd name="connsiteY0" fmla="*/ 6422 h 13428"/>
                  <a:gd name="connsiteX1" fmla="*/ 7590 w 15179"/>
                  <a:gd name="connsiteY1" fmla="*/ 13428 h 13428"/>
                  <a:gd name="connsiteX2" fmla="*/ 0 w 15179"/>
                  <a:gd name="connsiteY2" fmla="*/ 7006 h 13428"/>
                  <a:gd name="connsiteX3" fmla="*/ 7590 w 15179"/>
                  <a:gd name="connsiteY3" fmla="*/ 0 h 13428"/>
                  <a:gd name="connsiteX4" fmla="*/ 15180 w 15179"/>
                  <a:gd name="connsiteY4" fmla="*/ 6422 h 13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79" h="13428">
                    <a:moveTo>
                      <a:pt x="15180" y="6422"/>
                    </a:moveTo>
                    <a:cubicBezTo>
                      <a:pt x="15180" y="9925"/>
                      <a:pt x="11677" y="13428"/>
                      <a:pt x="7590" y="13428"/>
                    </a:cubicBezTo>
                    <a:cubicBezTo>
                      <a:pt x="3503" y="13428"/>
                      <a:pt x="0" y="10509"/>
                      <a:pt x="0" y="7006"/>
                    </a:cubicBezTo>
                    <a:cubicBezTo>
                      <a:pt x="0" y="3503"/>
                      <a:pt x="3503" y="0"/>
                      <a:pt x="7590" y="0"/>
                    </a:cubicBezTo>
                    <a:cubicBezTo>
                      <a:pt x="11677" y="0"/>
                      <a:pt x="15180" y="2919"/>
                      <a:pt x="15180" y="6422"/>
                    </a:cubicBezTo>
                    <a:close/>
                  </a:path>
                </a:pathLst>
              </a:custGeom>
              <a:solidFill>
                <a:srgbClr val="FFFFFF">
                  <a:alpha val="40000"/>
                </a:srgbClr>
              </a:solidFill>
              <a:ln w="5837" cap="flat">
                <a:noFill/>
                <a:prstDash val="solid"/>
                <a:miter/>
              </a:ln>
            </p:spPr>
            <p:txBody>
              <a:bodyPr rtlCol="0" anchor="ctr"/>
              <a:lstStyle/>
              <a:p>
                <a:endParaRPr lang="en-US"/>
              </a:p>
            </p:txBody>
          </p:sp>
          <p:sp>
            <p:nvSpPr>
              <p:cNvPr id="503" name="Graphic 2">
                <a:extLst>
                  <a:ext uri="{FF2B5EF4-FFF2-40B4-BE49-F238E27FC236}">
                    <a16:creationId xmlns:a16="http://schemas.microsoft.com/office/drawing/2014/main" id="{F43436F8-A0A7-472C-8724-9C7933778BE4}"/>
                  </a:ext>
                </a:extLst>
              </p:cNvPr>
              <p:cNvSpPr/>
              <p:nvPr/>
            </p:nvSpPr>
            <p:spPr>
              <a:xfrm>
                <a:off x="4371743" y="3526294"/>
                <a:ext cx="15179" cy="13502"/>
              </a:xfrm>
              <a:custGeom>
                <a:avLst/>
                <a:gdLst>
                  <a:gd name="connsiteX0" fmla="*/ 15180 w 15179"/>
                  <a:gd name="connsiteY0" fmla="*/ 6497 h 13502"/>
                  <a:gd name="connsiteX1" fmla="*/ 7590 w 15179"/>
                  <a:gd name="connsiteY1" fmla="*/ 13503 h 13502"/>
                  <a:gd name="connsiteX2" fmla="*/ 0 w 15179"/>
                  <a:gd name="connsiteY2" fmla="*/ 7080 h 13502"/>
                  <a:gd name="connsiteX3" fmla="*/ 7590 w 15179"/>
                  <a:gd name="connsiteY3" fmla="*/ 74 h 13502"/>
                  <a:gd name="connsiteX4" fmla="*/ 15180 w 15179"/>
                  <a:gd name="connsiteY4" fmla="*/ 6497 h 13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79" h="13502">
                    <a:moveTo>
                      <a:pt x="15180" y="6497"/>
                    </a:moveTo>
                    <a:cubicBezTo>
                      <a:pt x="15180" y="10000"/>
                      <a:pt x="11677" y="13503"/>
                      <a:pt x="7590" y="13503"/>
                    </a:cubicBezTo>
                    <a:cubicBezTo>
                      <a:pt x="3503" y="13503"/>
                      <a:pt x="0" y="10583"/>
                      <a:pt x="0" y="7080"/>
                    </a:cubicBezTo>
                    <a:cubicBezTo>
                      <a:pt x="0" y="3577"/>
                      <a:pt x="3503" y="74"/>
                      <a:pt x="7590" y="74"/>
                    </a:cubicBezTo>
                    <a:cubicBezTo>
                      <a:pt x="11677" y="-509"/>
                      <a:pt x="15180" y="2410"/>
                      <a:pt x="15180" y="6497"/>
                    </a:cubicBezTo>
                    <a:close/>
                  </a:path>
                </a:pathLst>
              </a:custGeom>
              <a:solidFill>
                <a:srgbClr val="FFFFFF">
                  <a:alpha val="40000"/>
                </a:srgbClr>
              </a:solidFill>
              <a:ln w="5837" cap="flat">
                <a:noFill/>
                <a:prstDash val="solid"/>
                <a:miter/>
              </a:ln>
            </p:spPr>
            <p:txBody>
              <a:bodyPr rtlCol="0" anchor="ctr"/>
              <a:lstStyle/>
              <a:p>
                <a:endParaRPr lang="en-US"/>
              </a:p>
            </p:txBody>
          </p:sp>
          <p:sp>
            <p:nvSpPr>
              <p:cNvPr id="504" name="Graphic 2">
                <a:extLst>
                  <a:ext uri="{FF2B5EF4-FFF2-40B4-BE49-F238E27FC236}">
                    <a16:creationId xmlns:a16="http://schemas.microsoft.com/office/drawing/2014/main" id="{6DB7FEFF-76B1-4CB3-8821-FFF58904FA92}"/>
                  </a:ext>
                </a:extLst>
              </p:cNvPr>
              <p:cNvSpPr/>
              <p:nvPr/>
            </p:nvSpPr>
            <p:spPr>
              <a:xfrm>
                <a:off x="4402103" y="3521114"/>
                <a:ext cx="223025" cy="60719"/>
              </a:xfrm>
              <a:custGeom>
                <a:avLst/>
                <a:gdLst>
                  <a:gd name="connsiteX0" fmla="*/ 223026 w 223025"/>
                  <a:gd name="connsiteY0" fmla="*/ 54881 h 60719"/>
                  <a:gd name="connsiteX1" fmla="*/ 0 w 223025"/>
                  <a:gd name="connsiteY1" fmla="*/ 60719 h 60719"/>
                  <a:gd name="connsiteX2" fmla="*/ 0 w 223025"/>
                  <a:gd name="connsiteY2" fmla="*/ 4087 h 60719"/>
                  <a:gd name="connsiteX3" fmla="*/ 223026 w 223025"/>
                  <a:gd name="connsiteY3" fmla="*/ 0 h 60719"/>
                </a:gdLst>
                <a:ahLst/>
                <a:cxnLst>
                  <a:cxn ang="0">
                    <a:pos x="connsiteX0" y="connsiteY0"/>
                  </a:cxn>
                  <a:cxn ang="0">
                    <a:pos x="connsiteX1" y="connsiteY1"/>
                  </a:cxn>
                  <a:cxn ang="0">
                    <a:pos x="connsiteX2" y="connsiteY2"/>
                  </a:cxn>
                  <a:cxn ang="0">
                    <a:pos x="connsiteX3" y="connsiteY3"/>
                  </a:cxn>
                </a:cxnLst>
                <a:rect l="l" t="t" r="r" b="b"/>
                <a:pathLst>
                  <a:path w="223025" h="60719">
                    <a:moveTo>
                      <a:pt x="223026" y="54881"/>
                    </a:moveTo>
                    <a:lnTo>
                      <a:pt x="0" y="60719"/>
                    </a:lnTo>
                    <a:lnTo>
                      <a:pt x="0" y="4087"/>
                    </a:lnTo>
                    <a:lnTo>
                      <a:pt x="223026" y="0"/>
                    </a:lnTo>
                    <a:close/>
                  </a:path>
                </a:pathLst>
              </a:custGeom>
              <a:solidFill>
                <a:srgbClr val="444B8C"/>
              </a:solidFill>
              <a:ln w="5837" cap="flat">
                <a:noFill/>
                <a:prstDash val="solid"/>
                <a:miter/>
              </a:ln>
            </p:spPr>
            <p:txBody>
              <a:bodyPr rtlCol="0" anchor="ctr"/>
              <a:lstStyle/>
              <a:p>
                <a:endParaRPr lang="en-US"/>
              </a:p>
            </p:txBody>
          </p:sp>
          <p:grpSp>
            <p:nvGrpSpPr>
              <p:cNvPr id="505" name="Graphic 2">
                <a:extLst>
                  <a:ext uri="{FF2B5EF4-FFF2-40B4-BE49-F238E27FC236}">
                    <a16:creationId xmlns:a16="http://schemas.microsoft.com/office/drawing/2014/main" id="{51C2B490-2BAC-472F-9171-0B510854AE27}"/>
                  </a:ext>
                </a:extLst>
              </p:cNvPr>
              <p:cNvGrpSpPr/>
              <p:nvPr/>
            </p:nvGrpSpPr>
            <p:grpSpPr>
              <a:xfrm>
                <a:off x="4417283" y="3528120"/>
                <a:ext cx="193834" cy="49042"/>
                <a:chOff x="4417283" y="3528120"/>
                <a:chExt cx="193834" cy="49042"/>
              </a:xfrm>
              <a:solidFill>
                <a:srgbClr val="FFFFFF"/>
              </a:solidFill>
            </p:grpSpPr>
            <p:sp>
              <p:nvSpPr>
                <p:cNvPr id="506" name="Graphic 2">
                  <a:extLst>
                    <a:ext uri="{FF2B5EF4-FFF2-40B4-BE49-F238E27FC236}">
                      <a16:creationId xmlns:a16="http://schemas.microsoft.com/office/drawing/2014/main" id="{562CB8C2-9CD4-4060-A2DC-4BD24A85425A}"/>
                    </a:ext>
                  </a:extLst>
                </p:cNvPr>
                <p:cNvSpPr/>
                <p:nvPr/>
              </p:nvSpPr>
              <p:spPr>
                <a:xfrm>
                  <a:off x="4417283" y="3531623"/>
                  <a:ext cx="6422" cy="45539"/>
                </a:xfrm>
                <a:custGeom>
                  <a:avLst/>
                  <a:gdLst>
                    <a:gd name="connsiteX0" fmla="*/ 6422 w 6422"/>
                    <a:gd name="connsiteY0" fmla="*/ 45539 h 45539"/>
                    <a:gd name="connsiteX1" fmla="*/ 0 w 6422"/>
                    <a:gd name="connsiteY1" fmla="*/ 45539 h 45539"/>
                    <a:gd name="connsiteX2" fmla="*/ 0 w 6422"/>
                    <a:gd name="connsiteY2" fmla="*/ 0 h 45539"/>
                    <a:gd name="connsiteX3" fmla="*/ 6422 w 6422"/>
                    <a:gd name="connsiteY3" fmla="*/ 0 h 45539"/>
                  </a:gdLst>
                  <a:ahLst/>
                  <a:cxnLst>
                    <a:cxn ang="0">
                      <a:pos x="connsiteX0" y="connsiteY0"/>
                    </a:cxn>
                    <a:cxn ang="0">
                      <a:pos x="connsiteX1" y="connsiteY1"/>
                    </a:cxn>
                    <a:cxn ang="0">
                      <a:pos x="connsiteX2" y="connsiteY2"/>
                    </a:cxn>
                    <a:cxn ang="0">
                      <a:pos x="connsiteX3" y="connsiteY3"/>
                    </a:cxn>
                  </a:cxnLst>
                  <a:rect l="l" t="t" r="r" b="b"/>
                  <a:pathLst>
                    <a:path w="6422" h="45539">
                      <a:moveTo>
                        <a:pt x="6422" y="45539"/>
                      </a:moveTo>
                      <a:lnTo>
                        <a:pt x="0" y="45539"/>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507" name="Graphic 2">
                  <a:extLst>
                    <a:ext uri="{FF2B5EF4-FFF2-40B4-BE49-F238E27FC236}">
                      <a16:creationId xmlns:a16="http://schemas.microsoft.com/office/drawing/2014/main" id="{38FBDED8-ED9C-45D3-90E4-0716AE541D38}"/>
                    </a:ext>
                  </a:extLst>
                </p:cNvPr>
                <p:cNvSpPr/>
                <p:nvPr/>
              </p:nvSpPr>
              <p:spPr>
                <a:xfrm>
                  <a:off x="4428959" y="3531623"/>
                  <a:ext cx="7006" cy="45539"/>
                </a:xfrm>
                <a:custGeom>
                  <a:avLst/>
                  <a:gdLst>
                    <a:gd name="connsiteX0" fmla="*/ 7006 w 7006"/>
                    <a:gd name="connsiteY0" fmla="*/ 45539 h 45539"/>
                    <a:gd name="connsiteX1" fmla="*/ 0 w 7006"/>
                    <a:gd name="connsiteY1" fmla="*/ 45539 h 45539"/>
                    <a:gd name="connsiteX2" fmla="*/ 0 w 7006"/>
                    <a:gd name="connsiteY2" fmla="*/ 0 h 45539"/>
                    <a:gd name="connsiteX3" fmla="*/ 7006 w 7006"/>
                    <a:gd name="connsiteY3" fmla="*/ 0 h 45539"/>
                  </a:gdLst>
                  <a:ahLst/>
                  <a:cxnLst>
                    <a:cxn ang="0">
                      <a:pos x="connsiteX0" y="connsiteY0"/>
                    </a:cxn>
                    <a:cxn ang="0">
                      <a:pos x="connsiteX1" y="connsiteY1"/>
                    </a:cxn>
                    <a:cxn ang="0">
                      <a:pos x="connsiteX2" y="connsiteY2"/>
                    </a:cxn>
                    <a:cxn ang="0">
                      <a:pos x="connsiteX3" y="connsiteY3"/>
                    </a:cxn>
                  </a:cxnLst>
                  <a:rect l="l" t="t" r="r" b="b"/>
                  <a:pathLst>
                    <a:path w="7006" h="45539">
                      <a:moveTo>
                        <a:pt x="7006" y="45539"/>
                      </a:moveTo>
                      <a:lnTo>
                        <a:pt x="0" y="45539"/>
                      </a:lnTo>
                      <a:lnTo>
                        <a:pt x="0" y="0"/>
                      </a:lnTo>
                      <a:lnTo>
                        <a:pt x="7006" y="0"/>
                      </a:lnTo>
                      <a:close/>
                    </a:path>
                  </a:pathLst>
                </a:custGeom>
                <a:solidFill>
                  <a:srgbClr val="FFFFFF"/>
                </a:solidFill>
                <a:ln w="5837" cap="flat">
                  <a:noFill/>
                  <a:prstDash val="solid"/>
                  <a:miter/>
                </a:ln>
              </p:spPr>
              <p:txBody>
                <a:bodyPr rtlCol="0" anchor="ctr"/>
                <a:lstStyle/>
                <a:p>
                  <a:endParaRPr lang="en-US"/>
                </a:p>
              </p:txBody>
            </p:sp>
            <p:sp>
              <p:nvSpPr>
                <p:cNvPr id="508" name="Graphic 2">
                  <a:extLst>
                    <a:ext uri="{FF2B5EF4-FFF2-40B4-BE49-F238E27FC236}">
                      <a16:creationId xmlns:a16="http://schemas.microsoft.com/office/drawing/2014/main" id="{C1F62BB0-7A8F-4544-B481-67C05259FEF3}"/>
                    </a:ext>
                  </a:extLst>
                </p:cNvPr>
                <p:cNvSpPr/>
                <p:nvPr/>
              </p:nvSpPr>
              <p:spPr>
                <a:xfrm>
                  <a:off x="4441220" y="3531039"/>
                  <a:ext cx="6422" cy="45539"/>
                </a:xfrm>
                <a:custGeom>
                  <a:avLst/>
                  <a:gdLst>
                    <a:gd name="connsiteX0" fmla="*/ 6422 w 6422"/>
                    <a:gd name="connsiteY0" fmla="*/ 45539 h 45539"/>
                    <a:gd name="connsiteX1" fmla="*/ 0 w 6422"/>
                    <a:gd name="connsiteY1" fmla="*/ 45539 h 45539"/>
                    <a:gd name="connsiteX2" fmla="*/ 0 w 6422"/>
                    <a:gd name="connsiteY2" fmla="*/ 584 h 45539"/>
                    <a:gd name="connsiteX3" fmla="*/ 6422 w 6422"/>
                    <a:gd name="connsiteY3" fmla="*/ 0 h 45539"/>
                  </a:gdLst>
                  <a:ahLst/>
                  <a:cxnLst>
                    <a:cxn ang="0">
                      <a:pos x="connsiteX0" y="connsiteY0"/>
                    </a:cxn>
                    <a:cxn ang="0">
                      <a:pos x="connsiteX1" y="connsiteY1"/>
                    </a:cxn>
                    <a:cxn ang="0">
                      <a:pos x="connsiteX2" y="connsiteY2"/>
                    </a:cxn>
                    <a:cxn ang="0">
                      <a:pos x="connsiteX3" y="connsiteY3"/>
                    </a:cxn>
                  </a:cxnLst>
                  <a:rect l="l" t="t" r="r" b="b"/>
                  <a:pathLst>
                    <a:path w="6422" h="45539">
                      <a:moveTo>
                        <a:pt x="6422" y="45539"/>
                      </a:moveTo>
                      <a:lnTo>
                        <a:pt x="0" y="45539"/>
                      </a:lnTo>
                      <a:lnTo>
                        <a:pt x="0" y="584"/>
                      </a:lnTo>
                      <a:lnTo>
                        <a:pt x="6422" y="0"/>
                      </a:lnTo>
                      <a:close/>
                    </a:path>
                  </a:pathLst>
                </a:custGeom>
                <a:solidFill>
                  <a:srgbClr val="FFFFFF"/>
                </a:solidFill>
                <a:ln w="5837" cap="flat">
                  <a:noFill/>
                  <a:prstDash val="solid"/>
                  <a:miter/>
                </a:ln>
              </p:spPr>
              <p:txBody>
                <a:bodyPr rtlCol="0" anchor="ctr"/>
                <a:lstStyle/>
                <a:p>
                  <a:endParaRPr lang="en-US"/>
                </a:p>
              </p:txBody>
            </p:sp>
            <p:sp>
              <p:nvSpPr>
                <p:cNvPr id="509" name="Graphic 2">
                  <a:extLst>
                    <a:ext uri="{FF2B5EF4-FFF2-40B4-BE49-F238E27FC236}">
                      <a16:creationId xmlns:a16="http://schemas.microsoft.com/office/drawing/2014/main" id="{B5CDFC27-3EB5-491F-8074-24D9E030E491}"/>
                    </a:ext>
                  </a:extLst>
                </p:cNvPr>
                <p:cNvSpPr/>
                <p:nvPr/>
              </p:nvSpPr>
              <p:spPr>
                <a:xfrm>
                  <a:off x="4452897" y="3531039"/>
                  <a:ext cx="7006" cy="45539"/>
                </a:xfrm>
                <a:custGeom>
                  <a:avLst/>
                  <a:gdLst>
                    <a:gd name="connsiteX0" fmla="*/ 7006 w 7006"/>
                    <a:gd name="connsiteY0" fmla="*/ 45539 h 45539"/>
                    <a:gd name="connsiteX1" fmla="*/ 0 w 7006"/>
                    <a:gd name="connsiteY1" fmla="*/ 45539 h 45539"/>
                    <a:gd name="connsiteX2" fmla="*/ 0 w 7006"/>
                    <a:gd name="connsiteY2" fmla="*/ 0 h 45539"/>
                    <a:gd name="connsiteX3" fmla="*/ 7006 w 7006"/>
                    <a:gd name="connsiteY3" fmla="*/ 0 h 45539"/>
                  </a:gdLst>
                  <a:ahLst/>
                  <a:cxnLst>
                    <a:cxn ang="0">
                      <a:pos x="connsiteX0" y="connsiteY0"/>
                    </a:cxn>
                    <a:cxn ang="0">
                      <a:pos x="connsiteX1" y="connsiteY1"/>
                    </a:cxn>
                    <a:cxn ang="0">
                      <a:pos x="connsiteX2" y="connsiteY2"/>
                    </a:cxn>
                    <a:cxn ang="0">
                      <a:pos x="connsiteX3" y="connsiteY3"/>
                    </a:cxn>
                  </a:cxnLst>
                  <a:rect l="l" t="t" r="r" b="b"/>
                  <a:pathLst>
                    <a:path w="7006" h="45539">
                      <a:moveTo>
                        <a:pt x="7006" y="45539"/>
                      </a:moveTo>
                      <a:lnTo>
                        <a:pt x="0" y="45539"/>
                      </a:lnTo>
                      <a:lnTo>
                        <a:pt x="0" y="0"/>
                      </a:lnTo>
                      <a:lnTo>
                        <a:pt x="7006" y="0"/>
                      </a:lnTo>
                      <a:close/>
                    </a:path>
                  </a:pathLst>
                </a:custGeom>
                <a:solidFill>
                  <a:srgbClr val="FFFFFF"/>
                </a:solidFill>
                <a:ln w="5837" cap="flat">
                  <a:noFill/>
                  <a:prstDash val="solid"/>
                  <a:miter/>
                </a:ln>
              </p:spPr>
              <p:txBody>
                <a:bodyPr rtlCol="0" anchor="ctr"/>
                <a:lstStyle/>
                <a:p>
                  <a:endParaRPr lang="en-US"/>
                </a:p>
              </p:txBody>
            </p:sp>
            <p:sp>
              <p:nvSpPr>
                <p:cNvPr id="510" name="Graphic 2">
                  <a:extLst>
                    <a:ext uri="{FF2B5EF4-FFF2-40B4-BE49-F238E27FC236}">
                      <a16:creationId xmlns:a16="http://schemas.microsoft.com/office/drawing/2014/main" id="{4C0BD556-7F8E-4E2E-8812-B98D837A6121}"/>
                    </a:ext>
                  </a:extLst>
                </p:cNvPr>
                <p:cNvSpPr/>
                <p:nvPr/>
              </p:nvSpPr>
              <p:spPr>
                <a:xfrm>
                  <a:off x="4464573" y="3531039"/>
                  <a:ext cx="7006" cy="44955"/>
                </a:xfrm>
                <a:custGeom>
                  <a:avLst/>
                  <a:gdLst>
                    <a:gd name="connsiteX0" fmla="*/ 7006 w 7006"/>
                    <a:gd name="connsiteY0" fmla="*/ 44956 h 44955"/>
                    <a:gd name="connsiteX1" fmla="*/ 0 w 7006"/>
                    <a:gd name="connsiteY1" fmla="*/ 44956 h 44955"/>
                    <a:gd name="connsiteX2" fmla="*/ 0 w 7006"/>
                    <a:gd name="connsiteY2" fmla="*/ 0 h 44955"/>
                    <a:gd name="connsiteX3" fmla="*/ 7006 w 7006"/>
                    <a:gd name="connsiteY3" fmla="*/ 0 h 44955"/>
                  </a:gdLst>
                  <a:ahLst/>
                  <a:cxnLst>
                    <a:cxn ang="0">
                      <a:pos x="connsiteX0" y="connsiteY0"/>
                    </a:cxn>
                    <a:cxn ang="0">
                      <a:pos x="connsiteX1" y="connsiteY1"/>
                    </a:cxn>
                    <a:cxn ang="0">
                      <a:pos x="connsiteX2" y="connsiteY2"/>
                    </a:cxn>
                    <a:cxn ang="0">
                      <a:pos x="connsiteX3" y="connsiteY3"/>
                    </a:cxn>
                  </a:cxnLst>
                  <a:rect l="l" t="t" r="r" b="b"/>
                  <a:pathLst>
                    <a:path w="7006" h="44955">
                      <a:moveTo>
                        <a:pt x="7006" y="44956"/>
                      </a:moveTo>
                      <a:lnTo>
                        <a:pt x="0" y="44956"/>
                      </a:lnTo>
                      <a:lnTo>
                        <a:pt x="0" y="0"/>
                      </a:lnTo>
                      <a:lnTo>
                        <a:pt x="7006" y="0"/>
                      </a:lnTo>
                      <a:close/>
                    </a:path>
                  </a:pathLst>
                </a:custGeom>
                <a:solidFill>
                  <a:srgbClr val="FFFFFF"/>
                </a:solidFill>
                <a:ln w="5837" cap="flat">
                  <a:noFill/>
                  <a:prstDash val="solid"/>
                  <a:miter/>
                </a:ln>
              </p:spPr>
              <p:txBody>
                <a:bodyPr rtlCol="0" anchor="ctr"/>
                <a:lstStyle/>
                <a:p>
                  <a:endParaRPr lang="en-US"/>
                </a:p>
              </p:txBody>
            </p:sp>
            <p:sp>
              <p:nvSpPr>
                <p:cNvPr id="511" name="Graphic 2">
                  <a:extLst>
                    <a:ext uri="{FF2B5EF4-FFF2-40B4-BE49-F238E27FC236}">
                      <a16:creationId xmlns:a16="http://schemas.microsoft.com/office/drawing/2014/main" id="{A9A9ABF9-C15F-480C-94EE-AD1025CBFB2A}"/>
                    </a:ext>
                  </a:extLst>
                </p:cNvPr>
                <p:cNvSpPr/>
                <p:nvPr/>
              </p:nvSpPr>
              <p:spPr>
                <a:xfrm>
                  <a:off x="4476834" y="3530455"/>
                  <a:ext cx="6422" cy="45539"/>
                </a:xfrm>
                <a:custGeom>
                  <a:avLst/>
                  <a:gdLst>
                    <a:gd name="connsiteX0" fmla="*/ 6422 w 6422"/>
                    <a:gd name="connsiteY0" fmla="*/ 44956 h 45539"/>
                    <a:gd name="connsiteX1" fmla="*/ 0 w 6422"/>
                    <a:gd name="connsiteY1" fmla="*/ 45539 h 45539"/>
                    <a:gd name="connsiteX2" fmla="*/ 0 w 6422"/>
                    <a:gd name="connsiteY2" fmla="*/ 0 h 45539"/>
                    <a:gd name="connsiteX3" fmla="*/ 6422 w 6422"/>
                    <a:gd name="connsiteY3" fmla="*/ 0 h 45539"/>
                  </a:gdLst>
                  <a:ahLst/>
                  <a:cxnLst>
                    <a:cxn ang="0">
                      <a:pos x="connsiteX0" y="connsiteY0"/>
                    </a:cxn>
                    <a:cxn ang="0">
                      <a:pos x="connsiteX1" y="connsiteY1"/>
                    </a:cxn>
                    <a:cxn ang="0">
                      <a:pos x="connsiteX2" y="connsiteY2"/>
                    </a:cxn>
                    <a:cxn ang="0">
                      <a:pos x="connsiteX3" y="connsiteY3"/>
                    </a:cxn>
                  </a:cxnLst>
                  <a:rect l="l" t="t" r="r" b="b"/>
                  <a:pathLst>
                    <a:path w="6422" h="45539">
                      <a:moveTo>
                        <a:pt x="6422" y="44956"/>
                      </a:moveTo>
                      <a:lnTo>
                        <a:pt x="0" y="45539"/>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512" name="Graphic 2">
                  <a:extLst>
                    <a:ext uri="{FF2B5EF4-FFF2-40B4-BE49-F238E27FC236}">
                      <a16:creationId xmlns:a16="http://schemas.microsoft.com/office/drawing/2014/main" id="{595CC141-331C-4808-B787-0FE5B9168E5D}"/>
                    </a:ext>
                  </a:extLst>
                </p:cNvPr>
                <p:cNvSpPr/>
                <p:nvPr/>
              </p:nvSpPr>
              <p:spPr>
                <a:xfrm>
                  <a:off x="4488511" y="3530455"/>
                  <a:ext cx="6422" cy="44955"/>
                </a:xfrm>
                <a:custGeom>
                  <a:avLst/>
                  <a:gdLst>
                    <a:gd name="connsiteX0" fmla="*/ 6422 w 6422"/>
                    <a:gd name="connsiteY0" fmla="*/ 44956 h 44955"/>
                    <a:gd name="connsiteX1" fmla="*/ 0 w 6422"/>
                    <a:gd name="connsiteY1" fmla="*/ 44956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6"/>
                      </a:moveTo>
                      <a:lnTo>
                        <a:pt x="0" y="44956"/>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513" name="Graphic 2">
                  <a:extLst>
                    <a:ext uri="{FF2B5EF4-FFF2-40B4-BE49-F238E27FC236}">
                      <a16:creationId xmlns:a16="http://schemas.microsoft.com/office/drawing/2014/main" id="{51168A85-97ED-4092-AF38-1F41AE182972}"/>
                    </a:ext>
                  </a:extLst>
                </p:cNvPr>
                <p:cNvSpPr/>
                <p:nvPr/>
              </p:nvSpPr>
              <p:spPr>
                <a:xfrm>
                  <a:off x="4500188" y="3529872"/>
                  <a:ext cx="6422" cy="45539"/>
                </a:xfrm>
                <a:custGeom>
                  <a:avLst/>
                  <a:gdLst>
                    <a:gd name="connsiteX0" fmla="*/ 6422 w 6422"/>
                    <a:gd name="connsiteY0" fmla="*/ 44955 h 45539"/>
                    <a:gd name="connsiteX1" fmla="*/ 0 w 6422"/>
                    <a:gd name="connsiteY1" fmla="*/ 45539 h 45539"/>
                    <a:gd name="connsiteX2" fmla="*/ 0 w 6422"/>
                    <a:gd name="connsiteY2" fmla="*/ 584 h 45539"/>
                    <a:gd name="connsiteX3" fmla="*/ 6422 w 6422"/>
                    <a:gd name="connsiteY3" fmla="*/ 0 h 45539"/>
                  </a:gdLst>
                  <a:ahLst/>
                  <a:cxnLst>
                    <a:cxn ang="0">
                      <a:pos x="connsiteX0" y="connsiteY0"/>
                    </a:cxn>
                    <a:cxn ang="0">
                      <a:pos x="connsiteX1" y="connsiteY1"/>
                    </a:cxn>
                    <a:cxn ang="0">
                      <a:pos x="connsiteX2" y="connsiteY2"/>
                    </a:cxn>
                    <a:cxn ang="0">
                      <a:pos x="connsiteX3" y="connsiteY3"/>
                    </a:cxn>
                  </a:cxnLst>
                  <a:rect l="l" t="t" r="r" b="b"/>
                  <a:pathLst>
                    <a:path w="6422" h="45539">
                      <a:moveTo>
                        <a:pt x="6422" y="44955"/>
                      </a:moveTo>
                      <a:lnTo>
                        <a:pt x="0" y="45539"/>
                      </a:lnTo>
                      <a:lnTo>
                        <a:pt x="0" y="584"/>
                      </a:lnTo>
                      <a:lnTo>
                        <a:pt x="6422" y="0"/>
                      </a:lnTo>
                      <a:close/>
                    </a:path>
                  </a:pathLst>
                </a:custGeom>
                <a:solidFill>
                  <a:srgbClr val="FFFFFF"/>
                </a:solidFill>
                <a:ln w="5837" cap="flat">
                  <a:noFill/>
                  <a:prstDash val="solid"/>
                  <a:miter/>
                </a:ln>
              </p:spPr>
              <p:txBody>
                <a:bodyPr rtlCol="0" anchor="ctr"/>
                <a:lstStyle/>
                <a:p>
                  <a:endParaRPr lang="en-US"/>
                </a:p>
              </p:txBody>
            </p:sp>
            <p:sp>
              <p:nvSpPr>
                <p:cNvPr id="514" name="Graphic 2">
                  <a:extLst>
                    <a:ext uri="{FF2B5EF4-FFF2-40B4-BE49-F238E27FC236}">
                      <a16:creationId xmlns:a16="http://schemas.microsoft.com/office/drawing/2014/main" id="{D6A52CAB-2427-4435-A339-891DA48C2DE6}"/>
                    </a:ext>
                  </a:extLst>
                </p:cNvPr>
                <p:cNvSpPr/>
                <p:nvPr/>
              </p:nvSpPr>
              <p:spPr>
                <a:xfrm>
                  <a:off x="4511864" y="3529872"/>
                  <a:ext cx="6422" cy="44955"/>
                </a:xfrm>
                <a:custGeom>
                  <a:avLst/>
                  <a:gdLst>
                    <a:gd name="connsiteX0" fmla="*/ 6422 w 6422"/>
                    <a:gd name="connsiteY0" fmla="*/ 44955 h 44955"/>
                    <a:gd name="connsiteX1" fmla="*/ 0 w 6422"/>
                    <a:gd name="connsiteY1" fmla="*/ 44955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5"/>
                      </a:moveTo>
                      <a:lnTo>
                        <a:pt x="0" y="44955"/>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515" name="Graphic 2">
                  <a:extLst>
                    <a:ext uri="{FF2B5EF4-FFF2-40B4-BE49-F238E27FC236}">
                      <a16:creationId xmlns:a16="http://schemas.microsoft.com/office/drawing/2014/main" id="{B10586BD-646D-4488-B1E3-7F09FFDB68F3}"/>
                    </a:ext>
                  </a:extLst>
                </p:cNvPr>
                <p:cNvSpPr/>
                <p:nvPr/>
              </p:nvSpPr>
              <p:spPr>
                <a:xfrm>
                  <a:off x="4523541" y="3529872"/>
                  <a:ext cx="6422" cy="44955"/>
                </a:xfrm>
                <a:custGeom>
                  <a:avLst/>
                  <a:gdLst>
                    <a:gd name="connsiteX0" fmla="*/ 6422 w 6422"/>
                    <a:gd name="connsiteY0" fmla="*/ 44371 h 44955"/>
                    <a:gd name="connsiteX1" fmla="*/ 0 w 6422"/>
                    <a:gd name="connsiteY1" fmla="*/ 44955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371"/>
                      </a:moveTo>
                      <a:lnTo>
                        <a:pt x="0" y="44955"/>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516" name="Graphic 2">
                  <a:extLst>
                    <a:ext uri="{FF2B5EF4-FFF2-40B4-BE49-F238E27FC236}">
                      <a16:creationId xmlns:a16="http://schemas.microsoft.com/office/drawing/2014/main" id="{9E4D56EE-BF4E-4106-933B-DDEBD42B1F1F}"/>
                    </a:ext>
                  </a:extLst>
                </p:cNvPr>
                <p:cNvSpPr/>
                <p:nvPr/>
              </p:nvSpPr>
              <p:spPr>
                <a:xfrm>
                  <a:off x="4535218" y="3529288"/>
                  <a:ext cx="6422" cy="44955"/>
                </a:xfrm>
                <a:custGeom>
                  <a:avLst/>
                  <a:gdLst>
                    <a:gd name="connsiteX0" fmla="*/ 6422 w 6422"/>
                    <a:gd name="connsiteY0" fmla="*/ 44955 h 44955"/>
                    <a:gd name="connsiteX1" fmla="*/ 0 w 6422"/>
                    <a:gd name="connsiteY1" fmla="*/ 44955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5"/>
                      </a:moveTo>
                      <a:lnTo>
                        <a:pt x="0" y="44955"/>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517" name="Graphic 2">
                  <a:extLst>
                    <a:ext uri="{FF2B5EF4-FFF2-40B4-BE49-F238E27FC236}">
                      <a16:creationId xmlns:a16="http://schemas.microsoft.com/office/drawing/2014/main" id="{E87F5C34-A016-4F9C-87E0-C96B3469B91D}"/>
                    </a:ext>
                  </a:extLst>
                </p:cNvPr>
                <p:cNvSpPr/>
                <p:nvPr/>
              </p:nvSpPr>
              <p:spPr>
                <a:xfrm>
                  <a:off x="4546895" y="3529288"/>
                  <a:ext cx="6422" cy="44955"/>
                </a:xfrm>
                <a:custGeom>
                  <a:avLst/>
                  <a:gdLst>
                    <a:gd name="connsiteX0" fmla="*/ 6422 w 6422"/>
                    <a:gd name="connsiteY0" fmla="*/ 44372 h 44955"/>
                    <a:gd name="connsiteX1" fmla="*/ 0 w 6422"/>
                    <a:gd name="connsiteY1" fmla="*/ 44955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372"/>
                      </a:moveTo>
                      <a:lnTo>
                        <a:pt x="0" y="44955"/>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518" name="Graphic 2">
                  <a:extLst>
                    <a:ext uri="{FF2B5EF4-FFF2-40B4-BE49-F238E27FC236}">
                      <a16:creationId xmlns:a16="http://schemas.microsoft.com/office/drawing/2014/main" id="{4A33508D-FEC6-4ECF-B9F1-89C4DD2B36A7}"/>
                    </a:ext>
                  </a:extLst>
                </p:cNvPr>
                <p:cNvSpPr/>
                <p:nvPr/>
              </p:nvSpPr>
              <p:spPr>
                <a:xfrm>
                  <a:off x="4558571" y="3528704"/>
                  <a:ext cx="6422" cy="44955"/>
                </a:xfrm>
                <a:custGeom>
                  <a:avLst/>
                  <a:gdLst>
                    <a:gd name="connsiteX0" fmla="*/ 6422 w 6422"/>
                    <a:gd name="connsiteY0" fmla="*/ 44956 h 44955"/>
                    <a:gd name="connsiteX1" fmla="*/ 0 w 6422"/>
                    <a:gd name="connsiteY1" fmla="*/ 44956 h 44955"/>
                    <a:gd name="connsiteX2" fmla="*/ 0 w 6422"/>
                    <a:gd name="connsiteY2" fmla="*/ 584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6"/>
                      </a:moveTo>
                      <a:lnTo>
                        <a:pt x="0" y="44956"/>
                      </a:lnTo>
                      <a:lnTo>
                        <a:pt x="0" y="584"/>
                      </a:lnTo>
                      <a:lnTo>
                        <a:pt x="6422" y="0"/>
                      </a:lnTo>
                      <a:close/>
                    </a:path>
                  </a:pathLst>
                </a:custGeom>
                <a:solidFill>
                  <a:srgbClr val="FFFFFF"/>
                </a:solidFill>
                <a:ln w="5837" cap="flat">
                  <a:noFill/>
                  <a:prstDash val="solid"/>
                  <a:miter/>
                </a:ln>
              </p:spPr>
              <p:txBody>
                <a:bodyPr rtlCol="0" anchor="ctr"/>
                <a:lstStyle/>
                <a:p>
                  <a:endParaRPr lang="en-US"/>
                </a:p>
              </p:txBody>
            </p:sp>
            <p:sp>
              <p:nvSpPr>
                <p:cNvPr id="519" name="Graphic 2">
                  <a:extLst>
                    <a:ext uri="{FF2B5EF4-FFF2-40B4-BE49-F238E27FC236}">
                      <a16:creationId xmlns:a16="http://schemas.microsoft.com/office/drawing/2014/main" id="{5B46F9EA-76C3-410C-A7A3-99617E23DCDA}"/>
                    </a:ext>
                  </a:extLst>
                </p:cNvPr>
                <p:cNvSpPr/>
                <p:nvPr/>
              </p:nvSpPr>
              <p:spPr>
                <a:xfrm>
                  <a:off x="4570248" y="3528704"/>
                  <a:ext cx="6422" cy="44955"/>
                </a:xfrm>
                <a:custGeom>
                  <a:avLst/>
                  <a:gdLst>
                    <a:gd name="connsiteX0" fmla="*/ 6422 w 6422"/>
                    <a:gd name="connsiteY0" fmla="*/ 44372 h 44955"/>
                    <a:gd name="connsiteX1" fmla="*/ 0 w 6422"/>
                    <a:gd name="connsiteY1" fmla="*/ 44956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372"/>
                      </a:moveTo>
                      <a:lnTo>
                        <a:pt x="0" y="44956"/>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520" name="Graphic 2">
                  <a:extLst>
                    <a:ext uri="{FF2B5EF4-FFF2-40B4-BE49-F238E27FC236}">
                      <a16:creationId xmlns:a16="http://schemas.microsoft.com/office/drawing/2014/main" id="{59BB76F9-7740-4256-ADE6-FD966361DF66}"/>
                    </a:ext>
                  </a:extLst>
                </p:cNvPr>
                <p:cNvSpPr/>
                <p:nvPr/>
              </p:nvSpPr>
              <p:spPr>
                <a:xfrm>
                  <a:off x="4581341" y="3528704"/>
                  <a:ext cx="7006" cy="44371"/>
                </a:xfrm>
                <a:custGeom>
                  <a:avLst/>
                  <a:gdLst>
                    <a:gd name="connsiteX0" fmla="*/ 7006 w 7006"/>
                    <a:gd name="connsiteY0" fmla="*/ 44372 h 44371"/>
                    <a:gd name="connsiteX1" fmla="*/ 0 w 7006"/>
                    <a:gd name="connsiteY1" fmla="*/ 44372 h 44371"/>
                    <a:gd name="connsiteX2" fmla="*/ 0 w 7006"/>
                    <a:gd name="connsiteY2" fmla="*/ 0 h 44371"/>
                    <a:gd name="connsiteX3" fmla="*/ 7006 w 7006"/>
                    <a:gd name="connsiteY3" fmla="*/ 0 h 44371"/>
                  </a:gdLst>
                  <a:ahLst/>
                  <a:cxnLst>
                    <a:cxn ang="0">
                      <a:pos x="connsiteX0" y="connsiteY0"/>
                    </a:cxn>
                    <a:cxn ang="0">
                      <a:pos x="connsiteX1" y="connsiteY1"/>
                    </a:cxn>
                    <a:cxn ang="0">
                      <a:pos x="connsiteX2" y="connsiteY2"/>
                    </a:cxn>
                    <a:cxn ang="0">
                      <a:pos x="connsiteX3" y="connsiteY3"/>
                    </a:cxn>
                  </a:cxnLst>
                  <a:rect l="l" t="t" r="r" b="b"/>
                  <a:pathLst>
                    <a:path w="7006" h="44371">
                      <a:moveTo>
                        <a:pt x="7006" y="44372"/>
                      </a:moveTo>
                      <a:lnTo>
                        <a:pt x="0" y="44372"/>
                      </a:lnTo>
                      <a:lnTo>
                        <a:pt x="0" y="0"/>
                      </a:lnTo>
                      <a:lnTo>
                        <a:pt x="7006" y="0"/>
                      </a:lnTo>
                      <a:close/>
                    </a:path>
                  </a:pathLst>
                </a:custGeom>
                <a:solidFill>
                  <a:srgbClr val="FFFFFF"/>
                </a:solidFill>
                <a:ln w="5837" cap="flat">
                  <a:noFill/>
                  <a:prstDash val="solid"/>
                  <a:miter/>
                </a:ln>
              </p:spPr>
              <p:txBody>
                <a:bodyPr rtlCol="0" anchor="ctr"/>
                <a:lstStyle/>
                <a:p>
                  <a:endParaRPr lang="en-US"/>
                </a:p>
              </p:txBody>
            </p:sp>
            <p:sp>
              <p:nvSpPr>
                <p:cNvPr id="521" name="Graphic 2">
                  <a:extLst>
                    <a:ext uri="{FF2B5EF4-FFF2-40B4-BE49-F238E27FC236}">
                      <a16:creationId xmlns:a16="http://schemas.microsoft.com/office/drawing/2014/main" id="{B9EA861B-3529-47A2-8B6C-6E7080EEBE09}"/>
                    </a:ext>
                  </a:extLst>
                </p:cNvPr>
                <p:cNvSpPr/>
                <p:nvPr/>
              </p:nvSpPr>
              <p:spPr>
                <a:xfrm>
                  <a:off x="4593018" y="3528120"/>
                  <a:ext cx="6422" cy="44955"/>
                </a:xfrm>
                <a:custGeom>
                  <a:avLst/>
                  <a:gdLst>
                    <a:gd name="connsiteX0" fmla="*/ 6422 w 6422"/>
                    <a:gd name="connsiteY0" fmla="*/ 44372 h 44955"/>
                    <a:gd name="connsiteX1" fmla="*/ 0 w 6422"/>
                    <a:gd name="connsiteY1" fmla="*/ 44956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372"/>
                      </a:moveTo>
                      <a:lnTo>
                        <a:pt x="0" y="44956"/>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522" name="Graphic 2">
                  <a:extLst>
                    <a:ext uri="{FF2B5EF4-FFF2-40B4-BE49-F238E27FC236}">
                      <a16:creationId xmlns:a16="http://schemas.microsoft.com/office/drawing/2014/main" id="{BA51406D-45A6-4148-B02A-186186DCD0ED}"/>
                    </a:ext>
                  </a:extLst>
                </p:cNvPr>
                <p:cNvSpPr/>
                <p:nvPr/>
              </p:nvSpPr>
              <p:spPr>
                <a:xfrm>
                  <a:off x="4604694" y="3528120"/>
                  <a:ext cx="6422" cy="44371"/>
                </a:xfrm>
                <a:custGeom>
                  <a:avLst/>
                  <a:gdLst>
                    <a:gd name="connsiteX0" fmla="*/ 6422 w 6422"/>
                    <a:gd name="connsiteY0" fmla="*/ 44372 h 44371"/>
                    <a:gd name="connsiteX1" fmla="*/ 0 w 6422"/>
                    <a:gd name="connsiteY1" fmla="*/ 44372 h 44371"/>
                    <a:gd name="connsiteX2" fmla="*/ 0 w 6422"/>
                    <a:gd name="connsiteY2" fmla="*/ 0 h 44371"/>
                    <a:gd name="connsiteX3" fmla="*/ 6422 w 6422"/>
                    <a:gd name="connsiteY3" fmla="*/ 0 h 44371"/>
                  </a:gdLst>
                  <a:ahLst/>
                  <a:cxnLst>
                    <a:cxn ang="0">
                      <a:pos x="connsiteX0" y="connsiteY0"/>
                    </a:cxn>
                    <a:cxn ang="0">
                      <a:pos x="connsiteX1" y="connsiteY1"/>
                    </a:cxn>
                    <a:cxn ang="0">
                      <a:pos x="connsiteX2" y="connsiteY2"/>
                    </a:cxn>
                    <a:cxn ang="0">
                      <a:pos x="connsiteX3" y="connsiteY3"/>
                    </a:cxn>
                  </a:cxnLst>
                  <a:rect l="l" t="t" r="r" b="b"/>
                  <a:pathLst>
                    <a:path w="6422" h="44371">
                      <a:moveTo>
                        <a:pt x="6422" y="44372"/>
                      </a:moveTo>
                      <a:lnTo>
                        <a:pt x="0" y="44372"/>
                      </a:lnTo>
                      <a:lnTo>
                        <a:pt x="0" y="0"/>
                      </a:lnTo>
                      <a:lnTo>
                        <a:pt x="6422" y="0"/>
                      </a:lnTo>
                      <a:close/>
                    </a:path>
                  </a:pathLst>
                </a:custGeom>
                <a:solidFill>
                  <a:srgbClr val="FFFFFF"/>
                </a:solidFill>
                <a:ln w="5837" cap="flat">
                  <a:noFill/>
                  <a:prstDash val="solid"/>
                  <a:miter/>
                </a:ln>
              </p:spPr>
              <p:txBody>
                <a:bodyPr rtlCol="0" anchor="ctr"/>
                <a:lstStyle/>
                <a:p>
                  <a:endParaRPr lang="en-US"/>
                </a:p>
              </p:txBody>
            </p:sp>
          </p:grpSp>
          <p:grpSp>
            <p:nvGrpSpPr>
              <p:cNvPr id="523" name="Graphic 2">
                <a:extLst>
                  <a:ext uri="{FF2B5EF4-FFF2-40B4-BE49-F238E27FC236}">
                    <a16:creationId xmlns:a16="http://schemas.microsoft.com/office/drawing/2014/main" id="{BAD550B5-B244-41CE-A112-C8DE4F8A7873}"/>
                  </a:ext>
                </a:extLst>
              </p:cNvPr>
              <p:cNvGrpSpPr/>
              <p:nvPr/>
            </p:nvGrpSpPr>
            <p:grpSpPr>
              <a:xfrm>
                <a:off x="4417283" y="3532207"/>
                <a:ext cx="193834" cy="44955"/>
                <a:chOff x="4417283" y="3532207"/>
                <a:chExt cx="193834" cy="44955"/>
              </a:xfrm>
              <a:solidFill>
                <a:srgbClr val="FF9085"/>
              </a:solidFill>
            </p:grpSpPr>
            <p:sp>
              <p:nvSpPr>
                <p:cNvPr id="524" name="Graphic 2">
                  <a:extLst>
                    <a:ext uri="{FF2B5EF4-FFF2-40B4-BE49-F238E27FC236}">
                      <a16:creationId xmlns:a16="http://schemas.microsoft.com/office/drawing/2014/main" id="{1DA086A7-9BC2-4A1E-8771-6B9BFC983753}"/>
                    </a:ext>
                  </a:extLst>
                </p:cNvPr>
                <p:cNvSpPr/>
                <p:nvPr/>
              </p:nvSpPr>
              <p:spPr>
                <a:xfrm>
                  <a:off x="4417283" y="3538629"/>
                  <a:ext cx="6422" cy="38533"/>
                </a:xfrm>
                <a:custGeom>
                  <a:avLst/>
                  <a:gdLst>
                    <a:gd name="connsiteX0" fmla="*/ 6422 w 6422"/>
                    <a:gd name="connsiteY0" fmla="*/ 38533 h 38533"/>
                    <a:gd name="connsiteX1" fmla="*/ 0 w 6422"/>
                    <a:gd name="connsiteY1" fmla="*/ 38533 h 38533"/>
                    <a:gd name="connsiteX2" fmla="*/ 0 w 6422"/>
                    <a:gd name="connsiteY2" fmla="*/ 0 h 38533"/>
                    <a:gd name="connsiteX3" fmla="*/ 6422 w 6422"/>
                    <a:gd name="connsiteY3" fmla="*/ 0 h 38533"/>
                  </a:gdLst>
                  <a:ahLst/>
                  <a:cxnLst>
                    <a:cxn ang="0">
                      <a:pos x="connsiteX0" y="connsiteY0"/>
                    </a:cxn>
                    <a:cxn ang="0">
                      <a:pos x="connsiteX1" y="connsiteY1"/>
                    </a:cxn>
                    <a:cxn ang="0">
                      <a:pos x="connsiteX2" y="connsiteY2"/>
                    </a:cxn>
                    <a:cxn ang="0">
                      <a:pos x="connsiteX3" y="connsiteY3"/>
                    </a:cxn>
                  </a:cxnLst>
                  <a:rect l="l" t="t" r="r" b="b"/>
                  <a:pathLst>
                    <a:path w="6422" h="38533">
                      <a:moveTo>
                        <a:pt x="6422" y="38533"/>
                      </a:moveTo>
                      <a:lnTo>
                        <a:pt x="0" y="38533"/>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525" name="Graphic 2">
                  <a:extLst>
                    <a:ext uri="{FF2B5EF4-FFF2-40B4-BE49-F238E27FC236}">
                      <a16:creationId xmlns:a16="http://schemas.microsoft.com/office/drawing/2014/main" id="{5AEA1DC2-2080-4BB4-B580-7F268EF0239F}"/>
                    </a:ext>
                  </a:extLst>
                </p:cNvPr>
                <p:cNvSpPr/>
                <p:nvPr/>
              </p:nvSpPr>
              <p:spPr>
                <a:xfrm>
                  <a:off x="4428959" y="3572492"/>
                  <a:ext cx="7006" cy="4670"/>
                </a:xfrm>
                <a:custGeom>
                  <a:avLst/>
                  <a:gdLst>
                    <a:gd name="connsiteX0" fmla="*/ 7006 w 7006"/>
                    <a:gd name="connsiteY0" fmla="*/ 4671 h 4670"/>
                    <a:gd name="connsiteX1" fmla="*/ 0 w 7006"/>
                    <a:gd name="connsiteY1" fmla="*/ 4671 h 4670"/>
                    <a:gd name="connsiteX2" fmla="*/ 0 w 7006"/>
                    <a:gd name="connsiteY2" fmla="*/ 0 h 4670"/>
                    <a:gd name="connsiteX3" fmla="*/ 7006 w 7006"/>
                    <a:gd name="connsiteY3" fmla="*/ 0 h 4670"/>
                  </a:gdLst>
                  <a:ahLst/>
                  <a:cxnLst>
                    <a:cxn ang="0">
                      <a:pos x="connsiteX0" y="connsiteY0"/>
                    </a:cxn>
                    <a:cxn ang="0">
                      <a:pos x="connsiteX1" y="connsiteY1"/>
                    </a:cxn>
                    <a:cxn ang="0">
                      <a:pos x="connsiteX2" y="connsiteY2"/>
                    </a:cxn>
                    <a:cxn ang="0">
                      <a:pos x="connsiteX3" y="connsiteY3"/>
                    </a:cxn>
                  </a:cxnLst>
                  <a:rect l="l" t="t" r="r" b="b"/>
                  <a:pathLst>
                    <a:path w="7006" h="4670">
                      <a:moveTo>
                        <a:pt x="7006" y="4671"/>
                      </a:moveTo>
                      <a:lnTo>
                        <a:pt x="0" y="4671"/>
                      </a:lnTo>
                      <a:lnTo>
                        <a:pt x="0" y="0"/>
                      </a:lnTo>
                      <a:lnTo>
                        <a:pt x="7006" y="0"/>
                      </a:lnTo>
                      <a:close/>
                    </a:path>
                  </a:pathLst>
                </a:custGeom>
                <a:solidFill>
                  <a:srgbClr val="FF9085"/>
                </a:solidFill>
                <a:ln w="5837" cap="flat">
                  <a:noFill/>
                  <a:prstDash val="solid"/>
                  <a:miter/>
                </a:ln>
              </p:spPr>
              <p:txBody>
                <a:bodyPr rtlCol="0" anchor="ctr"/>
                <a:lstStyle/>
                <a:p>
                  <a:endParaRPr lang="en-US"/>
                </a:p>
              </p:txBody>
            </p:sp>
            <p:sp>
              <p:nvSpPr>
                <p:cNvPr id="526" name="Graphic 2">
                  <a:extLst>
                    <a:ext uri="{FF2B5EF4-FFF2-40B4-BE49-F238E27FC236}">
                      <a16:creationId xmlns:a16="http://schemas.microsoft.com/office/drawing/2014/main" id="{1B1C3FEC-92EC-4569-8932-956862F2DF6C}"/>
                    </a:ext>
                  </a:extLst>
                </p:cNvPr>
                <p:cNvSpPr/>
                <p:nvPr/>
              </p:nvSpPr>
              <p:spPr>
                <a:xfrm>
                  <a:off x="4441220" y="3550306"/>
                  <a:ext cx="6422" cy="26272"/>
                </a:xfrm>
                <a:custGeom>
                  <a:avLst/>
                  <a:gdLst>
                    <a:gd name="connsiteX0" fmla="*/ 6422 w 6422"/>
                    <a:gd name="connsiteY0" fmla="*/ 26273 h 26272"/>
                    <a:gd name="connsiteX1" fmla="*/ 0 w 6422"/>
                    <a:gd name="connsiteY1" fmla="*/ 26273 h 26272"/>
                    <a:gd name="connsiteX2" fmla="*/ 0 w 6422"/>
                    <a:gd name="connsiteY2" fmla="*/ 0 h 26272"/>
                    <a:gd name="connsiteX3" fmla="*/ 6422 w 6422"/>
                    <a:gd name="connsiteY3" fmla="*/ 0 h 26272"/>
                  </a:gdLst>
                  <a:ahLst/>
                  <a:cxnLst>
                    <a:cxn ang="0">
                      <a:pos x="connsiteX0" y="connsiteY0"/>
                    </a:cxn>
                    <a:cxn ang="0">
                      <a:pos x="connsiteX1" y="connsiteY1"/>
                    </a:cxn>
                    <a:cxn ang="0">
                      <a:pos x="connsiteX2" y="connsiteY2"/>
                    </a:cxn>
                    <a:cxn ang="0">
                      <a:pos x="connsiteX3" y="connsiteY3"/>
                    </a:cxn>
                  </a:cxnLst>
                  <a:rect l="l" t="t" r="r" b="b"/>
                  <a:pathLst>
                    <a:path w="6422" h="26272">
                      <a:moveTo>
                        <a:pt x="6422" y="26273"/>
                      </a:moveTo>
                      <a:lnTo>
                        <a:pt x="0" y="26273"/>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527" name="Graphic 2">
                  <a:extLst>
                    <a:ext uri="{FF2B5EF4-FFF2-40B4-BE49-F238E27FC236}">
                      <a16:creationId xmlns:a16="http://schemas.microsoft.com/office/drawing/2014/main" id="{069AE94D-D94C-43D3-923E-210416999A1E}"/>
                    </a:ext>
                  </a:extLst>
                </p:cNvPr>
                <p:cNvSpPr/>
                <p:nvPr/>
              </p:nvSpPr>
              <p:spPr>
                <a:xfrm>
                  <a:off x="4452897" y="3564902"/>
                  <a:ext cx="7006" cy="11676"/>
                </a:xfrm>
                <a:custGeom>
                  <a:avLst/>
                  <a:gdLst>
                    <a:gd name="connsiteX0" fmla="*/ 7006 w 7006"/>
                    <a:gd name="connsiteY0" fmla="*/ 11677 h 11676"/>
                    <a:gd name="connsiteX1" fmla="*/ 0 w 7006"/>
                    <a:gd name="connsiteY1" fmla="*/ 11677 h 11676"/>
                    <a:gd name="connsiteX2" fmla="*/ 0 w 7006"/>
                    <a:gd name="connsiteY2" fmla="*/ 0 h 11676"/>
                    <a:gd name="connsiteX3" fmla="*/ 7006 w 7006"/>
                    <a:gd name="connsiteY3" fmla="*/ 0 h 11676"/>
                  </a:gdLst>
                  <a:ahLst/>
                  <a:cxnLst>
                    <a:cxn ang="0">
                      <a:pos x="connsiteX0" y="connsiteY0"/>
                    </a:cxn>
                    <a:cxn ang="0">
                      <a:pos x="connsiteX1" y="connsiteY1"/>
                    </a:cxn>
                    <a:cxn ang="0">
                      <a:pos x="connsiteX2" y="connsiteY2"/>
                    </a:cxn>
                    <a:cxn ang="0">
                      <a:pos x="connsiteX3" y="connsiteY3"/>
                    </a:cxn>
                  </a:cxnLst>
                  <a:rect l="l" t="t" r="r" b="b"/>
                  <a:pathLst>
                    <a:path w="7006" h="11676">
                      <a:moveTo>
                        <a:pt x="7006" y="11677"/>
                      </a:moveTo>
                      <a:lnTo>
                        <a:pt x="0" y="11677"/>
                      </a:lnTo>
                      <a:lnTo>
                        <a:pt x="0" y="0"/>
                      </a:lnTo>
                      <a:lnTo>
                        <a:pt x="7006" y="0"/>
                      </a:lnTo>
                      <a:close/>
                    </a:path>
                  </a:pathLst>
                </a:custGeom>
                <a:solidFill>
                  <a:srgbClr val="FF9085"/>
                </a:solidFill>
                <a:ln w="5837" cap="flat">
                  <a:noFill/>
                  <a:prstDash val="solid"/>
                  <a:miter/>
                </a:ln>
              </p:spPr>
              <p:txBody>
                <a:bodyPr rtlCol="0" anchor="ctr"/>
                <a:lstStyle/>
                <a:p>
                  <a:endParaRPr lang="en-US"/>
                </a:p>
              </p:txBody>
            </p:sp>
            <p:sp>
              <p:nvSpPr>
                <p:cNvPr id="528" name="Graphic 2">
                  <a:extLst>
                    <a:ext uri="{FF2B5EF4-FFF2-40B4-BE49-F238E27FC236}">
                      <a16:creationId xmlns:a16="http://schemas.microsoft.com/office/drawing/2014/main" id="{85C5D403-3FFE-4D6B-AB85-20A538DBF494}"/>
                    </a:ext>
                  </a:extLst>
                </p:cNvPr>
                <p:cNvSpPr/>
                <p:nvPr/>
              </p:nvSpPr>
              <p:spPr>
                <a:xfrm>
                  <a:off x="4464573" y="3546803"/>
                  <a:ext cx="7006" cy="29191"/>
                </a:xfrm>
                <a:custGeom>
                  <a:avLst/>
                  <a:gdLst>
                    <a:gd name="connsiteX0" fmla="*/ 7006 w 7006"/>
                    <a:gd name="connsiteY0" fmla="*/ 29192 h 29191"/>
                    <a:gd name="connsiteX1" fmla="*/ 0 w 7006"/>
                    <a:gd name="connsiteY1" fmla="*/ 29192 h 29191"/>
                    <a:gd name="connsiteX2" fmla="*/ 0 w 7006"/>
                    <a:gd name="connsiteY2" fmla="*/ 0 h 29191"/>
                    <a:gd name="connsiteX3" fmla="*/ 7006 w 7006"/>
                    <a:gd name="connsiteY3" fmla="*/ 0 h 29191"/>
                  </a:gdLst>
                  <a:ahLst/>
                  <a:cxnLst>
                    <a:cxn ang="0">
                      <a:pos x="connsiteX0" y="connsiteY0"/>
                    </a:cxn>
                    <a:cxn ang="0">
                      <a:pos x="connsiteX1" y="connsiteY1"/>
                    </a:cxn>
                    <a:cxn ang="0">
                      <a:pos x="connsiteX2" y="connsiteY2"/>
                    </a:cxn>
                    <a:cxn ang="0">
                      <a:pos x="connsiteX3" y="connsiteY3"/>
                    </a:cxn>
                  </a:cxnLst>
                  <a:rect l="l" t="t" r="r" b="b"/>
                  <a:pathLst>
                    <a:path w="7006" h="29191">
                      <a:moveTo>
                        <a:pt x="7006" y="29192"/>
                      </a:moveTo>
                      <a:lnTo>
                        <a:pt x="0" y="29192"/>
                      </a:lnTo>
                      <a:lnTo>
                        <a:pt x="0" y="0"/>
                      </a:lnTo>
                      <a:lnTo>
                        <a:pt x="7006" y="0"/>
                      </a:lnTo>
                      <a:close/>
                    </a:path>
                  </a:pathLst>
                </a:custGeom>
                <a:solidFill>
                  <a:srgbClr val="FF9085"/>
                </a:solidFill>
                <a:ln w="5837" cap="flat">
                  <a:noFill/>
                  <a:prstDash val="solid"/>
                  <a:miter/>
                </a:ln>
              </p:spPr>
              <p:txBody>
                <a:bodyPr rtlCol="0" anchor="ctr"/>
                <a:lstStyle/>
                <a:p>
                  <a:endParaRPr lang="en-US"/>
                </a:p>
              </p:txBody>
            </p:sp>
            <p:sp>
              <p:nvSpPr>
                <p:cNvPr id="529" name="Graphic 2">
                  <a:extLst>
                    <a:ext uri="{FF2B5EF4-FFF2-40B4-BE49-F238E27FC236}">
                      <a16:creationId xmlns:a16="http://schemas.microsoft.com/office/drawing/2014/main" id="{0E845DFC-A33C-44E1-84C0-C44F2A59F409}"/>
                    </a:ext>
                  </a:extLst>
                </p:cNvPr>
                <p:cNvSpPr/>
                <p:nvPr/>
              </p:nvSpPr>
              <p:spPr>
                <a:xfrm>
                  <a:off x="4476834" y="3555561"/>
                  <a:ext cx="6422" cy="20434"/>
                </a:xfrm>
                <a:custGeom>
                  <a:avLst/>
                  <a:gdLst>
                    <a:gd name="connsiteX0" fmla="*/ 6422 w 6422"/>
                    <a:gd name="connsiteY0" fmla="*/ 19850 h 20434"/>
                    <a:gd name="connsiteX1" fmla="*/ 0 w 6422"/>
                    <a:gd name="connsiteY1" fmla="*/ 20434 h 20434"/>
                    <a:gd name="connsiteX2" fmla="*/ 0 w 6422"/>
                    <a:gd name="connsiteY2" fmla="*/ 0 h 20434"/>
                    <a:gd name="connsiteX3" fmla="*/ 6422 w 6422"/>
                    <a:gd name="connsiteY3" fmla="*/ 0 h 20434"/>
                  </a:gdLst>
                  <a:ahLst/>
                  <a:cxnLst>
                    <a:cxn ang="0">
                      <a:pos x="connsiteX0" y="connsiteY0"/>
                    </a:cxn>
                    <a:cxn ang="0">
                      <a:pos x="connsiteX1" y="connsiteY1"/>
                    </a:cxn>
                    <a:cxn ang="0">
                      <a:pos x="connsiteX2" y="connsiteY2"/>
                    </a:cxn>
                    <a:cxn ang="0">
                      <a:pos x="connsiteX3" y="connsiteY3"/>
                    </a:cxn>
                  </a:cxnLst>
                  <a:rect l="l" t="t" r="r" b="b"/>
                  <a:pathLst>
                    <a:path w="6422" h="20434">
                      <a:moveTo>
                        <a:pt x="6422" y="19850"/>
                      </a:moveTo>
                      <a:lnTo>
                        <a:pt x="0" y="20434"/>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530" name="Graphic 2">
                  <a:extLst>
                    <a:ext uri="{FF2B5EF4-FFF2-40B4-BE49-F238E27FC236}">
                      <a16:creationId xmlns:a16="http://schemas.microsoft.com/office/drawing/2014/main" id="{C0C1BFD3-91B4-4F2C-A07E-F388F3EC310E}"/>
                    </a:ext>
                  </a:extLst>
                </p:cNvPr>
                <p:cNvSpPr/>
                <p:nvPr/>
              </p:nvSpPr>
              <p:spPr>
                <a:xfrm>
                  <a:off x="4488511" y="3540381"/>
                  <a:ext cx="6422" cy="35030"/>
                </a:xfrm>
                <a:custGeom>
                  <a:avLst/>
                  <a:gdLst>
                    <a:gd name="connsiteX0" fmla="*/ 6422 w 6422"/>
                    <a:gd name="connsiteY0" fmla="*/ 35030 h 35030"/>
                    <a:gd name="connsiteX1" fmla="*/ 0 w 6422"/>
                    <a:gd name="connsiteY1" fmla="*/ 35030 h 35030"/>
                    <a:gd name="connsiteX2" fmla="*/ 0 w 6422"/>
                    <a:gd name="connsiteY2" fmla="*/ 584 h 35030"/>
                    <a:gd name="connsiteX3" fmla="*/ 6422 w 6422"/>
                    <a:gd name="connsiteY3" fmla="*/ 0 h 35030"/>
                  </a:gdLst>
                  <a:ahLst/>
                  <a:cxnLst>
                    <a:cxn ang="0">
                      <a:pos x="connsiteX0" y="connsiteY0"/>
                    </a:cxn>
                    <a:cxn ang="0">
                      <a:pos x="connsiteX1" y="connsiteY1"/>
                    </a:cxn>
                    <a:cxn ang="0">
                      <a:pos x="connsiteX2" y="connsiteY2"/>
                    </a:cxn>
                    <a:cxn ang="0">
                      <a:pos x="connsiteX3" y="connsiteY3"/>
                    </a:cxn>
                  </a:cxnLst>
                  <a:rect l="l" t="t" r="r" b="b"/>
                  <a:pathLst>
                    <a:path w="6422" h="35030">
                      <a:moveTo>
                        <a:pt x="6422" y="35030"/>
                      </a:moveTo>
                      <a:lnTo>
                        <a:pt x="0" y="35030"/>
                      </a:lnTo>
                      <a:lnTo>
                        <a:pt x="0" y="584"/>
                      </a:lnTo>
                      <a:lnTo>
                        <a:pt x="6422" y="0"/>
                      </a:lnTo>
                      <a:close/>
                    </a:path>
                  </a:pathLst>
                </a:custGeom>
                <a:solidFill>
                  <a:srgbClr val="FF9085"/>
                </a:solidFill>
                <a:ln w="5837" cap="flat">
                  <a:noFill/>
                  <a:prstDash val="solid"/>
                  <a:miter/>
                </a:ln>
              </p:spPr>
              <p:txBody>
                <a:bodyPr rtlCol="0" anchor="ctr"/>
                <a:lstStyle/>
                <a:p>
                  <a:endParaRPr lang="en-US"/>
                </a:p>
              </p:txBody>
            </p:sp>
            <p:sp>
              <p:nvSpPr>
                <p:cNvPr id="531" name="Graphic 2">
                  <a:extLst>
                    <a:ext uri="{FF2B5EF4-FFF2-40B4-BE49-F238E27FC236}">
                      <a16:creationId xmlns:a16="http://schemas.microsoft.com/office/drawing/2014/main" id="{107FB72A-3F93-4C57-9598-DC7691EA8FDE}"/>
                    </a:ext>
                  </a:extLst>
                </p:cNvPr>
                <p:cNvSpPr/>
                <p:nvPr/>
              </p:nvSpPr>
              <p:spPr>
                <a:xfrm>
                  <a:off x="4500188" y="3536878"/>
                  <a:ext cx="6422" cy="38533"/>
                </a:xfrm>
                <a:custGeom>
                  <a:avLst/>
                  <a:gdLst>
                    <a:gd name="connsiteX0" fmla="*/ 6422 w 6422"/>
                    <a:gd name="connsiteY0" fmla="*/ 37949 h 38533"/>
                    <a:gd name="connsiteX1" fmla="*/ 0 w 6422"/>
                    <a:gd name="connsiteY1" fmla="*/ 38533 h 38533"/>
                    <a:gd name="connsiteX2" fmla="*/ 0 w 6422"/>
                    <a:gd name="connsiteY2" fmla="*/ 0 h 38533"/>
                    <a:gd name="connsiteX3" fmla="*/ 6422 w 6422"/>
                    <a:gd name="connsiteY3" fmla="*/ 0 h 38533"/>
                  </a:gdLst>
                  <a:ahLst/>
                  <a:cxnLst>
                    <a:cxn ang="0">
                      <a:pos x="connsiteX0" y="connsiteY0"/>
                    </a:cxn>
                    <a:cxn ang="0">
                      <a:pos x="connsiteX1" y="connsiteY1"/>
                    </a:cxn>
                    <a:cxn ang="0">
                      <a:pos x="connsiteX2" y="connsiteY2"/>
                    </a:cxn>
                    <a:cxn ang="0">
                      <a:pos x="connsiteX3" y="connsiteY3"/>
                    </a:cxn>
                  </a:cxnLst>
                  <a:rect l="l" t="t" r="r" b="b"/>
                  <a:pathLst>
                    <a:path w="6422" h="38533">
                      <a:moveTo>
                        <a:pt x="6422" y="37949"/>
                      </a:moveTo>
                      <a:lnTo>
                        <a:pt x="0" y="38533"/>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532" name="Graphic 2">
                  <a:extLst>
                    <a:ext uri="{FF2B5EF4-FFF2-40B4-BE49-F238E27FC236}">
                      <a16:creationId xmlns:a16="http://schemas.microsoft.com/office/drawing/2014/main" id="{62D78AFE-725D-439E-83CC-3429C35445DD}"/>
                    </a:ext>
                  </a:extLst>
                </p:cNvPr>
                <p:cNvSpPr/>
                <p:nvPr/>
              </p:nvSpPr>
              <p:spPr>
                <a:xfrm>
                  <a:off x="4511864" y="3555561"/>
                  <a:ext cx="6422" cy="19266"/>
                </a:xfrm>
                <a:custGeom>
                  <a:avLst/>
                  <a:gdLst>
                    <a:gd name="connsiteX0" fmla="*/ 6422 w 6422"/>
                    <a:gd name="connsiteY0" fmla="*/ 19267 h 19266"/>
                    <a:gd name="connsiteX1" fmla="*/ 0 w 6422"/>
                    <a:gd name="connsiteY1" fmla="*/ 19267 h 19266"/>
                    <a:gd name="connsiteX2" fmla="*/ 0 w 6422"/>
                    <a:gd name="connsiteY2" fmla="*/ 0 h 19266"/>
                    <a:gd name="connsiteX3" fmla="*/ 6422 w 6422"/>
                    <a:gd name="connsiteY3" fmla="*/ 0 h 19266"/>
                  </a:gdLst>
                  <a:ahLst/>
                  <a:cxnLst>
                    <a:cxn ang="0">
                      <a:pos x="connsiteX0" y="connsiteY0"/>
                    </a:cxn>
                    <a:cxn ang="0">
                      <a:pos x="connsiteX1" y="connsiteY1"/>
                    </a:cxn>
                    <a:cxn ang="0">
                      <a:pos x="connsiteX2" y="connsiteY2"/>
                    </a:cxn>
                    <a:cxn ang="0">
                      <a:pos x="connsiteX3" y="connsiteY3"/>
                    </a:cxn>
                  </a:cxnLst>
                  <a:rect l="l" t="t" r="r" b="b"/>
                  <a:pathLst>
                    <a:path w="6422" h="19266">
                      <a:moveTo>
                        <a:pt x="6422" y="19267"/>
                      </a:moveTo>
                      <a:lnTo>
                        <a:pt x="0" y="19267"/>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533" name="Graphic 2">
                  <a:extLst>
                    <a:ext uri="{FF2B5EF4-FFF2-40B4-BE49-F238E27FC236}">
                      <a16:creationId xmlns:a16="http://schemas.microsoft.com/office/drawing/2014/main" id="{3A38071B-B07C-4DFD-B770-009787BF35F0}"/>
                    </a:ext>
                  </a:extLst>
                </p:cNvPr>
                <p:cNvSpPr/>
                <p:nvPr/>
              </p:nvSpPr>
              <p:spPr>
                <a:xfrm>
                  <a:off x="4523541" y="3532791"/>
                  <a:ext cx="6422" cy="42036"/>
                </a:xfrm>
                <a:custGeom>
                  <a:avLst/>
                  <a:gdLst>
                    <a:gd name="connsiteX0" fmla="*/ 6422 w 6422"/>
                    <a:gd name="connsiteY0" fmla="*/ 41452 h 42036"/>
                    <a:gd name="connsiteX1" fmla="*/ 0 w 6422"/>
                    <a:gd name="connsiteY1" fmla="*/ 42036 h 42036"/>
                    <a:gd name="connsiteX2" fmla="*/ 0 w 6422"/>
                    <a:gd name="connsiteY2" fmla="*/ 0 h 42036"/>
                    <a:gd name="connsiteX3" fmla="*/ 6422 w 6422"/>
                    <a:gd name="connsiteY3" fmla="*/ 0 h 42036"/>
                  </a:gdLst>
                  <a:ahLst/>
                  <a:cxnLst>
                    <a:cxn ang="0">
                      <a:pos x="connsiteX0" y="connsiteY0"/>
                    </a:cxn>
                    <a:cxn ang="0">
                      <a:pos x="connsiteX1" y="connsiteY1"/>
                    </a:cxn>
                    <a:cxn ang="0">
                      <a:pos x="connsiteX2" y="connsiteY2"/>
                    </a:cxn>
                    <a:cxn ang="0">
                      <a:pos x="connsiteX3" y="connsiteY3"/>
                    </a:cxn>
                  </a:cxnLst>
                  <a:rect l="l" t="t" r="r" b="b"/>
                  <a:pathLst>
                    <a:path w="6422" h="42036">
                      <a:moveTo>
                        <a:pt x="6422" y="41452"/>
                      </a:moveTo>
                      <a:lnTo>
                        <a:pt x="0" y="42036"/>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534" name="Graphic 2">
                  <a:extLst>
                    <a:ext uri="{FF2B5EF4-FFF2-40B4-BE49-F238E27FC236}">
                      <a16:creationId xmlns:a16="http://schemas.microsoft.com/office/drawing/2014/main" id="{9BED89CF-D870-48CC-A8FC-634E5BA6D75A}"/>
                    </a:ext>
                  </a:extLst>
                </p:cNvPr>
                <p:cNvSpPr/>
                <p:nvPr/>
              </p:nvSpPr>
              <p:spPr>
                <a:xfrm>
                  <a:off x="4535218" y="3538629"/>
                  <a:ext cx="6422" cy="35613"/>
                </a:xfrm>
                <a:custGeom>
                  <a:avLst/>
                  <a:gdLst>
                    <a:gd name="connsiteX0" fmla="*/ 6422 w 6422"/>
                    <a:gd name="connsiteY0" fmla="*/ 35614 h 35613"/>
                    <a:gd name="connsiteX1" fmla="*/ 0 w 6422"/>
                    <a:gd name="connsiteY1" fmla="*/ 35614 h 35613"/>
                    <a:gd name="connsiteX2" fmla="*/ 0 w 6422"/>
                    <a:gd name="connsiteY2" fmla="*/ 0 h 35613"/>
                    <a:gd name="connsiteX3" fmla="*/ 6422 w 6422"/>
                    <a:gd name="connsiteY3" fmla="*/ 0 h 35613"/>
                  </a:gdLst>
                  <a:ahLst/>
                  <a:cxnLst>
                    <a:cxn ang="0">
                      <a:pos x="connsiteX0" y="connsiteY0"/>
                    </a:cxn>
                    <a:cxn ang="0">
                      <a:pos x="connsiteX1" y="connsiteY1"/>
                    </a:cxn>
                    <a:cxn ang="0">
                      <a:pos x="connsiteX2" y="connsiteY2"/>
                    </a:cxn>
                    <a:cxn ang="0">
                      <a:pos x="connsiteX3" y="connsiteY3"/>
                    </a:cxn>
                  </a:cxnLst>
                  <a:rect l="l" t="t" r="r" b="b"/>
                  <a:pathLst>
                    <a:path w="6422" h="35613">
                      <a:moveTo>
                        <a:pt x="6422" y="35614"/>
                      </a:moveTo>
                      <a:lnTo>
                        <a:pt x="0" y="35614"/>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535" name="Graphic 2">
                  <a:extLst>
                    <a:ext uri="{FF2B5EF4-FFF2-40B4-BE49-F238E27FC236}">
                      <a16:creationId xmlns:a16="http://schemas.microsoft.com/office/drawing/2014/main" id="{858B13F5-DEAD-4B48-B96C-17923304EE56}"/>
                    </a:ext>
                  </a:extLst>
                </p:cNvPr>
                <p:cNvSpPr/>
                <p:nvPr/>
              </p:nvSpPr>
              <p:spPr>
                <a:xfrm>
                  <a:off x="4546895" y="3564318"/>
                  <a:ext cx="6422" cy="9925"/>
                </a:xfrm>
                <a:custGeom>
                  <a:avLst/>
                  <a:gdLst>
                    <a:gd name="connsiteX0" fmla="*/ 6422 w 6422"/>
                    <a:gd name="connsiteY0" fmla="*/ 9341 h 9925"/>
                    <a:gd name="connsiteX1" fmla="*/ 0 w 6422"/>
                    <a:gd name="connsiteY1" fmla="*/ 9925 h 9925"/>
                    <a:gd name="connsiteX2" fmla="*/ 0 w 6422"/>
                    <a:gd name="connsiteY2" fmla="*/ 0 h 9925"/>
                    <a:gd name="connsiteX3" fmla="*/ 6422 w 6422"/>
                    <a:gd name="connsiteY3" fmla="*/ 0 h 9925"/>
                  </a:gdLst>
                  <a:ahLst/>
                  <a:cxnLst>
                    <a:cxn ang="0">
                      <a:pos x="connsiteX0" y="connsiteY0"/>
                    </a:cxn>
                    <a:cxn ang="0">
                      <a:pos x="connsiteX1" y="connsiteY1"/>
                    </a:cxn>
                    <a:cxn ang="0">
                      <a:pos x="connsiteX2" y="connsiteY2"/>
                    </a:cxn>
                    <a:cxn ang="0">
                      <a:pos x="connsiteX3" y="connsiteY3"/>
                    </a:cxn>
                  </a:cxnLst>
                  <a:rect l="l" t="t" r="r" b="b"/>
                  <a:pathLst>
                    <a:path w="6422" h="9925">
                      <a:moveTo>
                        <a:pt x="6422" y="9341"/>
                      </a:moveTo>
                      <a:lnTo>
                        <a:pt x="0" y="9925"/>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536" name="Graphic 2">
                  <a:extLst>
                    <a:ext uri="{FF2B5EF4-FFF2-40B4-BE49-F238E27FC236}">
                      <a16:creationId xmlns:a16="http://schemas.microsoft.com/office/drawing/2014/main" id="{E6A978E8-62CC-44DE-9B06-045E5C617518}"/>
                    </a:ext>
                  </a:extLst>
                </p:cNvPr>
                <p:cNvSpPr/>
                <p:nvPr/>
              </p:nvSpPr>
              <p:spPr>
                <a:xfrm>
                  <a:off x="4558571" y="3551474"/>
                  <a:ext cx="6422" cy="22185"/>
                </a:xfrm>
                <a:custGeom>
                  <a:avLst/>
                  <a:gdLst>
                    <a:gd name="connsiteX0" fmla="*/ 6422 w 6422"/>
                    <a:gd name="connsiteY0" fmla="*/ 22186 h 22185"/>
                    <a:gd name="connsiteX1" fmla="*/ 0 w 6422"/>
                    <a:gd name="connsiteY1" fmla="*/ 22186 h 22185"/>
                    <a:gd name="connsiteX2" fmla="*/ 0 w 6422"/>
                    <a:gd name="connsiteY2" fmla="*/ 0 h 22185"/>
                    <a:gd name="connsiteX3" fmla="*/ 6422 w 6422"/>
                    <a:gd name="connsiteY3" fmla="*/ 0 h 22185"/>
                  </a:gdLst>
                  <a:ahLst/>
                  <a:cxnLst>
                    <a:cxn ang="0">
                      <a:pos x="connsiteX0" y="connsiteY0"/>
                    </a:cxn>
                    <a:cxn ang="0">
                      <a:pos x="connsiteX1" y="connsiteY1"/>
                    </a:cxn>
                    <a:cxn ang="0">
                      <a:pos x="connsiteX2" y="connsiteY2"/>
                    </a:cxn>
                    <a:cxn ang="0">
                      <a:pos x="connsiteX3" y="connsiteY3"/>
                    </a:cxn>
                  </a:cxnLst>
                  <a:rect l="l" t="t" r="r" b="b"/>
                  <a:pathLst>
                    <a:path w="6422" h="22185">
                      <a:moveTo>
                        <a:pt x="6422" y="22186"/>
                      </a:moveTo>
                      <a:lnTo>
                        <a:pt x="0" y="22186"/>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537" name="Graphic 2">
                  <a:extLst>
                    <a:ext uri="{FF2B5EF4-FFF2-40B4-BE49-F238E27FC236}">
                      <a16:creationId xmlns:a16="http://schemas.microsoft.com/office/drawing/2014/main" id="{32F12C8F-6754-4AE4-A988-C324FD79408C}"/>
                    </a:ext>
                  </a:extLst>
                </p:cNvPr>
                <p:cNvSpPr/>
                <p:nvPr/>
              </p:nvSpPr>
              <p:spPr>
                <a:xfrm>
                  <a:off x="4570248" y="3540965"/>
                  <a:ext cx="6422" cy="32694"/>
                </a:xfrm>
                <a:custGeom>
                  <a:avLst/>
                  <a:gdLst>
                    <a:gd name="connsiteX0" fmla="*/ 6422 w 6422"/>
                    <a:gd name="connsiteY0" fmla="*/ 32111 h 32694"/>
                    <a:gd name="connsiteX1" fmla="*/ 0 w 6422"/>
                    <a:gd name="connsiteY1" fmla="*/ 32695 h 32694"/>
                    <a:gd name="connsiteX2" fmla="*/ 0 w 6422"/>
                    <a:gd name="connsiteY2" fmla="*/ 584 h 32694"/>
                    <a:gd name="connsiteX3" fmla="*/ 6422 w 6422"/>
                    <a:gd name="connsiteY3" fmla="*/ 0 h 32694"/>
                  </a:gdLst>
                  <a:ahLst/>
                  <a:cxnLst>
                    <a:cxn ang="0">
                      <a:pos x="connsiteX0" y="connsiteY0"/>
                    </a:cxn>
                    <a:cxn ang="0">
                      <a:pos x="connsiteX1" y="connsiteY1"/>
                    </a:cxn>
                    <a:cxn ang="0">
                      <a:pos x="connsiteX2" y="connsiteY2"/>
                    </a:cxn>
                    <a:cxn ang="0">
                      <a:pos x="connsiteX3" y="connsiteY3"/>
                    </a:cxn>
                  </a:cxnLst>
                  <a:rect l="l" t="t" r="r" b="b"/>
                  <a:pathLst>
                    <a:path w="6422" h="32694">
                      <a:moveTo>
                        <a:pt x="6422" y="32111"/>
                      </a:moveTo>
                      <a:lnTo>
                        <a:pt x="0" y="32695"/>
                      </a:lnTo>
                      <a:lnTo>
                        <a:pt x="0" y="584"/>
                      </a:lnTo>
                      <a:lnTo>
                        <a:pt x="6422" y="0"/>
                      </a:lnTo>
                      <a:close/>
                    </a:path>
                  </a:pathLst>
                </a:custGeom>
                <a:solidFill>
                  <a:srgbClr val="FF9085"/>
                </a:solidFill>
                <a:ln w="5837" cap="flat">
                  <a:noFill/>
                  <a:prstDash val="solid"/>
                  <a:miter/>
                </a:ln>
              </p:spPr>
              <p:txBody>
                <a:bodyPr rtlCol="0" anchor="ctr"/>
                <a:lstStyle/>
                <a:p>
                  <a:endParaRPr lang="en-US"/>
                </a:p>
              </p:txBody>
            </p:sp>
            <p:sp>
              <p:nvSpPr>
                <p:cNvPr id="538" name="Graphic 2">
                  <a:extLst>
                    <a:ext uri="{FF2B5EF4-FFF2-40B4-BE49-F238E27FC236}">
                      <a16:creationId xmlns:a16="http://schemas.microsoft.com/office/drawing/2014/main" id="{CC02930B-CA0B-4639-915D-DEA7CBFFA485}"/>
                    </a:ext>
                  </a:extLst>
                </p:cNvPr>
                <p:cNvSpPr/>
                <p:nvPr/>
              </p:nvSpPr>
              <p:spPr>
                <a:xfrm>
                  <a:off x="4581341" y="3549722"/>
                  <a:ext cx="7006" cy="23353"/>
                </a:xfrm>
                <a:custGeom>
                  <a:avLst/>
                  <a:gdLst>
                    <a:gd name="connsiteX0" fmla="*/ 7006 w 7006"/>
                    <a:gd name="connsiteY0" fmla="*/ 23353 h 23353"/>
                    <a:gd name="connsiteX1" fmla="*/ 0 w 7006"/>
                    <a:gd name="connsiteY1" fmla="*/ 23353 h 23353"/>
                    <a:gd name="connsiteX2" fmla="*/ 0 w 7006"/>
                    <a:gd name="connsiteY2" fmla="*/ 0 h 23353"/>
                    <a:gd name="connsiteX3" fmla="*/ 7006 w 7006"/>
                    <a:gd name="connsiteY3" fmla="*/ 0 h 23353"/>
                  </a:gdLst>
                  <a:ahLst/>
                  <a:cxnLst>
                    <a:cxn ang="0">
                      <a:pos x="connsiteX0" y="connsiteY0"/>
                    </a:cxn>
                    <a:cxn ang="0">
                      <a:pos x="connsiteX1" y="connsiteY1"/>
                    </a:cxn>
                    <a:cxn ang="0">
                      <a:pos x="connsiteX2" y="connsiteY2"/>
                    </a:cxn>
                    <a:cxn ang="0">
                      <a:pos x="connsiteX3" y="connsiteY3"/>
                    </a:cxn>
                  </a:cxnLst>
                  <a:rect l="l" t="t" r="r" b="b"/>
                  <a:pathLst>
                    <a:path w="7006" h="23353">
                      <a:moveTo>
                        <a:pt x="7006" y="23353"/>
                      </a:moveTo>
                      <a:lnTo>
                        <a:pt x="0" y="23353"/>
                      </a:lnTo>
                      <a:lnTo>
                        <a:pt x="0" y="0"/>
                      </a:lnTo>
                      <a:lnTo>
                        <a:pt x="7006" y="0"/>
                      </a:lnTo>
                      <a:close/>
                    </a:path>
                  </a:pathLst>
                </a:custGeom>
                <a:solidFill>
                  <a:srgbClr val="FF9085"/>
                </a:solidFill>
                <a:ln w="5837" cap="flat">
                  <a:noFill/>
                  <a:prstDash val="solid"/>
                  <a:miter/>
                </a:ln>
              </p:spPr>
              <p:txBody>
                <a:bodyPr rtlCol="0" anchor="ctr"/>
                <a:lstStyle/>
                <a:p>
                  <a:endParaRPr lang="en-US"/>
                </a:p>
              </p:txBody>
            </p:sp>
            <p:sp>
              <p:nvSpPr>
                <p:cNvPr id="539" name="Graphic 2">
                  <a:extLst>
                    <a:ext uri="{FF2B5EF4-FFF2-40B4-BE49-F238E27FC236}">
                      <a16:creationId xmlns:a16="http://schemas.microsoft.com/office/drawing/2014/main" id="{985CEACF-4E5C-406F-BD8C-7751B90E534C}"/>
                    </a:ext>
                  </a:extLst>
                </p:cNvPr>
                <p:cNvSpPr/>
                <p:nvPr/>
              </p:nvSpPr>
              <p:spPr>
                <a:xfrm>
                  <a:off x="4593018" y="3536294"/>
                  <a:ext cx="6422" cy="36781"/>
                </a:xfrm>
                <a:custGeom>
                  <a:avLst/>
                  <a:gdLst>
                    <a:gd name="connsiteX0" fmla="*/ 6422 w 6422"/>
                    <a:gd name="connsiteY0" fmla="*/ 36198 h 36781"/>
                    <a:gd name="connsiteX1" fmla="*/ 0 w 6422"/>
                    <a:gd name="connsiteY1" fmla="*/ 36782 h 36781"/>
                    <a:gd name="connsiteX2" fmla="*/ 0 w 6422"/>
                    <a:gd name="connsiteY2" fmla="*/ 584 h 36781"/>
                    <a:gd name="connsiteX3" fmla="*/ 6422 w 6422"/>
                    <a:gd name="connsiteY3" fmla="*/ 0 h 36781"/>
                  </a:gdLst>
                  <a:ahLst/>
                  <a:cxnLst>
                    <a:cxn ang="0">
                      <a:pos x="connsiteX0" y="connsiteY0"/>
                    </a:cxn>
                    <a:cxn ang="0">
                      <a:pos x="connsiteX1" y="connsiteY1"/>
                    </a:cxn>
                    <a:cxn ang="0">
                      <a:pos x="connsiteX2" y="connsiteY2"/>
                    </a:cxn>
                    <a:cxn ang="0">
                      <a:pos x="connsiteX3" y="connsiteY3"/>
                    </a:cxn>
                  </a:cxnLst>
                  <a:rect l="l" t="t" r="r" b="b"/>
                  <a:pathLst>
                    <a:path w="6422" h="36781">
                      <a:moveTo>
                        <a:pt x="6422" y="36198"/>
                      </a:moveTo>
                      <a:lnTo>
                        <a:pt x="0" y="36782"/>
                      </a:lnTo>
                      <a:lnTo>
                        <a:pt x="0" y="584"/>
                      </a:lnTo>
                      <a:lnTo>
                        <a:pt x="6422" y="0"/>
                      </a:lnTo>
                      <a:close/>
                    </a:path>
                  </a:pathLst>
                </a:custGeom>
                <a:solidFill>
                  <a:srgbClr val="FF9085"/>
                </a:solidFill>
                <a:ln w="5837" cap="flat">
                  <a:noFill/>
                  <a:prstDash val="solid"/>
                  <a:miter/>
                </a:ln>
              </p:spPr>
              <p:txBody>
                <a:bodyPr rtlCol="0" anchor="ctr"/>
                <a:lstStyle/>
                <a:p>
                  <a:endParaRPr lang="en-US"/>
                </a:p>
              </p:txBody>
            </p:sp>
            <p:sp>
              <p:nvSpPr>
                <p:cNvPr id="540" name="Graphic 2">
                  <a:extLst>
                    <a:ext uri="{FF2B5EF4-FFF2-40B4-BE49-F238E27FC236}">
                      <a16:creationId xmlns:a16="http://schemas.microsoft.com/office/drawing/2014/main" id="{D9011377-1EF5-482D-80B6-4D12DD6DAA14}"/>
                    </a:ext>
                  </a:extLst>
                </p:cNvPr>
                <p:cNvSpPr/>
                <p:nvPr/>
              </p:nvSpPr>
              <p:spPr>
                <a:xfrm>
                  <a:off x="4604694" y="3532207"/>
                  <a:ext cx="6422" cy="40284"/>
                </a:xfrm>
                <a:custGeom>
                  <a:avLst/>
                  <a:gdLst>
                    <a:gd name="connsiteX0" fmla="*/ 6422 w 6422"/>
                    <a:gd name="connsiteY0" fmla="*/ 40285 h 40284"/>
                    <a:gd name="connsiteX1" fmla="*/ 0 w 6422"/>
                    <a:gd name="connsiteY1" fmla="*/ 40285 h 40284"/>
                    <a:gd name="connsiteX2" fmla="*/ 0 w 6422"/>
                    <a:gd name="connsiteY2" fmla="*/ 0 h 40284"/>
                    <a:gd name="connsiteX3" fmla="*/ 6422 w 6422"/>
                    <a:gd name="connsiteY3" fmla="*/ 0 h 40284"/>
                  </a:gdLst>
                  <a:ahLst/>
                  <a:cxnLst>
                    <a:cxn ang="0">
                      <a:pos x="connsiteX0" y="connsiteY0"/>
                    </a:cxn>
                    <a:cxn ang="0">
                      <a:pos x="connsiteX1" y="connsiteY1"/>
                    </a:cxn>
                    <a:cxn ang="0">
                      <a:pos x="connsiteX2" y="connsiteY2"/>
                    </a:cxn>
                    <a:cxn ang="0">
                      <a:pos x="connsiteX3" y="connsiteY3"/>
                    </a:cxn>
                  </a:cxnLst>
                  <a:rect l="l" t="t" r="r" b="b"/>
                  <a:pathLst>
                    <a:path w="6422" h="40284">
                      <a:moveTo>
                        <a:pt x="6422" y="40285"/>
                      </a:moveTo>
                      <a:lnTo>
                        <a:pt x="0" y="40285"/>
                      </a:lnTo>
                      <a:lnTo>
                        <a:pt x="0" y="0"/>
                      </a:lnTo>
                      <a:lnTo>
                        <a:pt x="6422" y="0"/>
                      </a:lnTo>
                      <a:close/>
                    </a:path>
                  </a:pathLst>
                </a:custGeom>
                <a:solidFill>
                  <a:srgbClr val="FF9085"/>
                </a:solidFill>
                <a:ln w="5837" cap="flat">
                  <a:noFill/>
                  <a:prstDash val="solid"/>
                  <a:miter/>
                </a:ln>
              </p:spPr>
              <p:txBody>
                <a:bodyPr rtlCol="0" anchor="ctr"/>
                <a:lstStyle/>
                <a:p>
                  <a:endParaRPr lang="en-US"/>
                </a:p>
              </p:txBody>
            </p:sp>
          </p:grpSp>
        </p:grpSp>
        <p:grpSp>
          <p:nvGrpSpPr>
            <p:cNvPr id="541" name="Graphic 2">
              <a:extLst>
                <a:ext uri="{FF2B5EF4-FFF2-40B4-BE49-F238E27FC236}">
                  <a16:creationId xmlns:a16="http://schemas.microsoft.com/office/drawing/2014/main" id="{F6255CF8-47CA-4AE7-9511-9AFA706C46ED}"/>
                </a:ext>
              </a:extLst>
            </p:cNvPr>
            <p:cNvGrpSpPr/>
            <p:nvPr/>
          </p:nvGrpSpPr>
          <p:grpSpPr>
            <a:xfrm>
              <a:off x="4305770" y="3595845"/>
              <a:ext cx="336873" cy="91699"/>
              <a:chOff x="4305770" y="3595845"/>
              <a:chExt cx="336873" cy="91699"/>
            </a:xfrm>
          </p:grpSpPr>
          <p:sp>
            <p:nvSpPr>
              <p:cNvPr id="542" name="Graphic 2">
                <a:extLst>
                  <a:ext uri="{FF2B5EF4-FFF2-40B4-BE49-F238E27FC236}">
                    <a16:creationId xmlns:a16="http://schemas.microsoft.com/office/drawing/2014/main" id="{BBB40793-13FD-43E8-AB03-0C9C6268E286}"/>
                  </a:ext>
                </a:extLst>
              </p:cNvPr>
              <p:cNvSpPr/>
              <p:nvPr/>
            </p:nvSpPr>
            <p:spPr>
              <a:xfrm>
                <a:off x="4305770" y="3595845"/>
                <a:ext cx="336873" cy="91699"/>
              </a:xfrm>
              <a:custGeom>
                <a:avLst/>
                <a:gdLst>
                  <a:gd name="connsiteX0" fmla="*/ 0 w 336873"/>
                  <a:gd name="connsiteY0" fmla="*/ 77650 h 91699"/>
                  <a:gd name="connsiteX1" fmla="*/ 0 w 336873"/>
                  <a:gd name="connsiteY1" fmla="*/ 23937 h 91699"/>
                  <a:gd name="connsiteX2" fmla="*/ 16931 w 336873"/>
                  <a:gd name="connsiteY2" fmla="*/ 8758 h 91699"/>
                  <a:gd name="connsiteX3" fmla="*/ 321111 w 336873"/>
                  <a:gd name="connsiteY3" fmla="*/ 0 h 91699"/>
                  <a:gd name="connsiteX4" fmla="*/ 336874 w 336873"/>
                  <a:gd name="connsiteY4" fmla="*/ 14012 h 91699"/>
                  <a:gd name="connsiteX5" fmla="*/ 336874 w 336873"/>
                  <a:gd name="connsiteY5" fmla="*/ 65390 h 91699"/>
                  <a:gd name="connsiteX6" fmla="*/ 321111 w 336873"/>
                  <a:gd name="connsiteY6" fmla="*/ 79986 h 91699"/>
                  <a:gd name="connsiteX7" fmla="*/ 16931 w 336873"/>
                  <a:gd name="connsiteY7" fmla="*/ 91663 h 91699"/>
                  <a:gd name="connsiteX8" fmla="*/ 0 w 336873"/>
                  <a:gd name="connsiteY8" fmla="*/ 77650 h 91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873" h="91699">
                    <a:moveTo>
                      <a:pt x="0" y="77650"/>
                    </a:moveTo>
                    <a:lnTo>
                      <a:pt x="0" y="23937"/>
                    </a:lnTo>
                    <a:cubicBezTo>
                      <a:pt x="0" y="15764"/>
                      <a:pt x="7590" y="8758"/>
                      <a:pt x="16931" y="8758"/>
                    </a:cubicBezTo>
                    <a:lnTo>
                      <a:pt x="321111" y="0"/>
                    </a:lnTo>
                    <a:cubicBezTo>
                      <a:pt x="329868" y="0"/>
                      <a:pt x="336874" y="5838"/>
                      <a:pt x="336874" y="14012"/>
                    </a:cubicBezTo>
                    <a:lnTo>
                      <a:pt x="336874" y="65390"/>
                    </a:lnTo>
                    <a:cubicBezTo>
                      <a:pt x="336874" y="72980"/>
                      <a:pt x="329868" y="79986"/>
                      <a:pt x="321111" y="79986"/>
                    </a:cubicBezTo>
                    <a:lnTo>
                      <a:pt x="16931" y="91663"/>
                    </a:lnTo>
                    <a:cubicBezTo>
                      <a:pt x="7590" y="92246"/>
                      <a:pt x="0" y="85824"/>
                      <a:pt x="0" y="77650"/>
                    </a:cubicBezTo>
                    <a:close/>
                  </a:path>
                </a:pathLst>
              </a:custGeom>
              <a:solidFill>
                <a:srgbClr val="AA80F9">
                  <a:alpha val="74000"/>
                </a:srgbClr>
              </a:solidFill>
              <a:ln w="5837" cap="flat">
                <a:noFill/>
                <a:prstDash val="solid"/>
                <a:miter/>
              </a:ln>
            </p:spPr>
            <p:txBody>
              <a:bodyPr rtlCol="0" anchor="ctr"/>
              <a:lstStyle/>
              <a:p>
                <a:endParaRPr lang="en-US"/>
              </a:p>
            </p:txBody>
          </p:sp>
          <p:sp>
            <p:nvSpPr>
              <p:cNvPr id="543" name="Graphic 2">
                <a:extLst>
                  <a:ext uri="{FF2B5EF4-FFF2-40B4-BE49-F238E27FC236}">
                    <a16:creationId xmlns:a16="http://schemas.microsoft.com/office/drawing/2014/main" id="{AFB856D2-D4EF-4E06-8725-4622A8F352F0}"/>
                  </a:ext>
                </a:extLst>
              </p:cNvPr>
              <p:cNvSpPr/>
              <p:nvPr/>
            </p:nvSpPr>
            <p:spPr>
              <a:xfrm>
                <a:off x="4322117" y="3617373"/>
                <a:ext cx="15179" cy="13502"/>
              </a:xfrm>
              <a:custGeom>
                <a:avLst/>
                <a:gdLst>
                  <a:gd name="connsiteX0" fmla="*/ 15180 w 15179"/>
                  <a:gd name="connsiteY0" fmla="*/ 6496 h 13502"/>
                  <a:gd name="connsiteX1" fmla="*/ 7590 w 15179"/>
                  <a:gd name="connsiteY1" fmla="*/ 13503 h 13502"/>
                  <a:gd name="connsiteX2" fmla="*/ 0 w 15179"/>
                  <a:gd name="connsiteY2" fmla="*/ 7080 h 13502"/>
                  <a:gd name="connsiteX3" fmla="*/ 7590 w 15179"/>
                  <a:gd name="connsiteY3" fmla="*/ 74 h 13502"/>
                  <a:gd name="connsiteX4" fmla="*/ 15180 w 15179"/>
                  <a:gd name="connsiteY4" fmla="*/ 6496 h 13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79" h="13502">
                    <a:moveTo>
                      <a:pt x="15180" y="6496"/>
                    </a:moveTo>
                    <a:cubicBezTo>
                      <a:pt x="15180" y="10000"/>
                      <a:pt x="11677" y="13503"/>
                      <a:pt x="7590" y="13503"/>
                    </a:cubicBezTo>
                    <a:cubicBezTo>
                      <a:pt x="3503" y="13503"/>
                      <a:pt x="0" y="10583"/>
                      <a:pt x="0" y="7080"/>
                    </a:cubicBezTo>
                    <a:cubicBezTo>
                      <a:pt x="0" y="3577"/>
                      <a:pt x="3503" y="74"/>
                      <a:pt x="7590" y="74"/>
                    </a:cubicBezTo>
                    <a:cubicBezTo>
                      <a:pt x="11677" y="-509"/>
                      <a:pt x="15180" y="2410"/>
                      <a:pt x="15180" y="6496"/>
                    </a:cubicBezTo>
                    <a:close/>
                  </a:path>
                </a:pathLst>
              </a:custGeom>
              <a:solidFill>
                <a:srgbClr val="FFFFFF">
                  <a:alpha val="40000"/>
                </a:srgbClr>
              </a:solidFill>
              <a:ln w="5837" cap="flat">
                <a:noFill/>
                <a:prstDash val="solid"/>
                <a:miter/>
              </a:ln>
            </p:spPr>
            <p:txBody>
              <a:bodyPr rtlCol="0" anchor="ctr"/>
              <a:lstStyle/>
              <a:p>
                <a:endParaRPr lang="en-US"/>
              </a:p>
            </p:txBody>
          </p:sp>
          <p:sp>
            <p:nvSpPr>
              <p:cNvPr id="544" name="Graphic 2">
                <a:extLst>
                  <a:ext uri="{FF2B5EF4-FFF2-40B4-BE49-F238E27FC236}">
                    <a16:creationId xmlns:a16="http://schemas.microsoft.com/office/drawing/2014/main" id="{28726E0C-69E4-47E3-87AC-D02A9A42AE7A}"/>
                  </a:ext>
                </a:extLst>
              </p:cNvPr>
              <p:cNvSpPr/>
              <p:nvPr/>
            </p:nvSpPr>
            <p:spPr>
              <a:xfrm>
                <a:off x="4346638" y="3616280"/>
                <a:ext cx="15179" cy="13428"/>
              </a:xfrm>
              <a:custGeom>
                <a:avLst/>
                <a:gdLst>
                  <a:gd name="connsiteX0" fmla="*/ 15180 w 15179"/>
                  <a:gd name="connsiteY0" fmla="*/ 6422 h 13428"/>
                  <a:gd name="connsiteX1" fmla="*/ 7590 w 15179"/>
                  <a:gd name="connsiteY1" fmla="*/ 13428 h 13428"/>
                  <a:gd name="connsiteX2" fmla="*/ 0 w 15179"/>
                  <a:gd name="connsiteY2" fmla="*/ 7006 h 13428"/>
                  <a:gd name="connsiteX3" fmla="*/ 7590 w 15179"/>
                  <a:gd name="connsiteY3" fmla="*/ 0 h 13428"/>
                  <a:gd name="connsiteX4" fmla="*/ 15180 w 15179"/>
                  <a:gd name="connsiteY4" fmla="*/ 6422 h 13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79" h="13428">
                    <a:moveTo>
                      <a:pt x="15180" y="6422"/>
                    </a:moveTo>
                    <a:cubicBezTo>
                      <a:pt x="15180" y="9925"/>
                      <a:pt x="11677" y="13428"/>
                      <a:pt x="7590" y="13428"/>
                    </a:cubicBezTo>
                    <a:cubicBezTo>
                      <a:pt x="3503" y="13428"/>
                      <a:pt x="0" y="10509"/>
                      <a:pt x="0" y="7006"/>
                    </a:cubicBezTo>
                    <a:cubicBezTo>
                      <a:pt x="0" y="3503"/>
                      <a:pt x="3503" y="0"/>
                      <a:pt x="7590" y="0"/>
                    </a:cubicBezTo>
                    <a:cubicBezTo>
                      <a:pt x="11677" y="0"/>
                      <a:pt x="15180" y="2919"/>
                      <a:pt x="15180" y="6422"/>
                    </a:cubicBezTo>
                    <a:close/>
                  </a:path>
                </a:pathLst>
              </a:custGeom>
              <a:solidFill>
                <a:srgbClr val="FFFFFF">
                  <a:alpha val="40000"/>
                </a:srgbClr>
              </a:solidFill>
              <a:ln w="5837" cap="flat">
                <a:noFill/>
                <a:prstDash val="solid"/>
                <a:miter/>
              </a:ln>
            </p:spPr>
            <p:txBody>
              <a:bodyPr rtlCol="0" anchor="ctr"/>
              <a:lstStyle/>
              <a:p>
                <a:endParaRPr lang="en-US"/>
              </a:p>
            </p:txBody>
          </p:sp>
          <p:sp>
            <p:nvSpPr>
              <p:cNvPr id="545" name="Graphic 2">
                <a:extLst>
                  <a:ext uri="{FF2B5EF4-FFF2-40B4-BE49-F238E27FC236}">
                    <a16:creationId xmlns:a16="http://schemas.microsoft.com/office/drawing/2014/main" id="{84181F2F-66BC-4A1A-B03A-36FFF5D15B07}"/>
                  </a:ext>
                </a:extLst>
              </p:cNvPr>
              <p:cNvSpPr/>
              <p:nvPr/>
            </p:nvSpPr>
            <p:spPr>
              <a:xfrm>
                <a:off x="4371743" y="3615696"/>
                <a:ext cx="15179" cy="13428"/>
              </a:xfrm>
              <a:custGeom>
                <a:avLst/>
                <a:gdLst>
                  <a:gd name="connsiteX0" fmla="*/ 15180 w 15179"/>
                  <a:gd name="connsiteY0" fmla="*/ 6422 h 13428"/>
                  <a:gd name="connsiteX1" fmla="*/ 7590 w 15179"/>
                  <a:gd name="connsiteY1" fmla="*/ 13428 h 13428"/>
                  <a:gd name="connsiteX2" fmla="*/ 0 w 15179"/>
                  <a:gd name="connsiteY2" fmla="*/ 7006 h 13428"/>
                  <a:gd name="connsiteX3" fmla="*/ 7590 w 15179"/>
                  <a:gd name="connsiteY3" fmla="*/ 0 h 13428"/>
                  <a:gd name="connsiteX4" fmla="*/ 15180 w 15179"/>
                  <a:gd name="connsiteY4" fmla="*/ 6422 h 13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79" h="13428">
                    <a:moveTo>
                      <a:pt x="15180" y="6422"/>
                    </a:moveTo>
                    <a:cubicBezTo>
                      <a:pt x="15180" y="9925"/>
                      <a:pt x="11677" y="13428"/>
                      <a:pt x="7590" y="13428"/>
                    </a:cubicBezTo>
                    <a:cubicBezTo>
                      <a:pt x="3503" y="13428"/>
                      <a:pt x="0" y="10509"/>
                      <a:pt x="0" y="7006"/>
                    </a:cubicBezTo>
                    <a:cubicBezTo>
                      <a:pt x="0" y="3503"/>
                      <a:pt x="3503" y="0"/>
                      <a:pt x="7590" y="0"/>
                    </a:cubicBezTo>
                    <a:cubicBezTo>
                      <a:pt x="11677" y="0"/>
                      <a:pt x="15180" y="2919"/>
                      <a:pt x="15180" y="6422"/>
                    </a:cubicBezTo>
                    <a:close/>
                  </a:path>
                </a:pathLst>
              </a:custGeom>
              <a:solidFill>
                <a:srgbClr val="FFFFFF">
                  <a:alpha val="40000"/>
                </a:srgbClr>
              </a:solidFill>
              <a:ln w="5837" cap="flat">
                <a:noFill/>
                <a:prstDash val="solid"/>
                <a:miter/>
              </a:ln>
            </p:spPr>
            <p:txBody>
              <a:bodyPr rtlCol="0" anchor="ctr"/>
              <a:lstStyle/>
              <a:p>
                <a:endParaRPr lang="en-US"/>
              </a:p>
            </p:txBody>
          </p:sp>
          <p:sp>
            <p:nvSpPr>
              <p:cNvPr id="546" name="Graphic 2">
                <a:extLst>
                  <a:ext uri="{FF2B5EF4-FFF2-40B4-BE49-F238E27FC236}">
                    <a16:creationId xmlns:a16="http://schemas.microsoft.com/office/drawing/2014/main" id="{5192D5D4-B53D-45DB-BF26-21B38931967E}"/>
                  </a:ext>
                </a:extLst>
              </p:cNvPr>
              <p:cNvSpPr/>
              <p:nvPr/>
            </p:nvSpPr>
            <p:spPr>
              <a:xfrm>
                <a:off x="4402103" y="3608106"/>
                <a:ext cx="223025" cy="63054"/>
              </a:xfrm>
              <a:custGeom>
                <a:avLst/>
                <a:gdLst>
                  <a:gd name="connsiteX0" fmla="*/ 223026 w 223025"/>
                  <a:gd name="connsiteY0" fmla="*/ 54881 h 63054"/>
                  <a:gd name="connsiteX1" fmla="*/ 0 w 223025"/>
                  <a:gd name="connsiteY1" fmla="*/ 63054 h 63054"/>
                  <a:gd name="connsiteX2" fmla="*/ 0 w 223025"/>
                  <a:gd name="connsiteY2" fmla="*/ 7006 h 63054"/>
                  <a:gd name="connsiteX3" fmla="*/ 223026 w 223025"/>
                  <a:gd name="connsiteY3" fmla="*/ 0 h 63054"/>
                </a:gdLst>
                <a:ahLst/>
                <a:cxnLst>
                  <a:cxn ang="0">
                    <a:pos x="connsiteX0" y="connsiteY0"/>
                  </a:cxn>
                  <a:cxn ang="0">
                    <a:pos x="connsiteX1" y="connsiteY1"/>
                  </a:cxn>
                  <a:cxn ang="0">
                    <a:pos x="connsiteX2" y="connsiteY2"/>
                  </a:cxn>
                  <a:cxn ang="0">
                    <a:pos x="connsiteX3" y="connsiteY3"/>
                  </a:cxn>
                </a:cxnLst>
                <a:rect l="l" t="t" r="r" b="b"/>
                <a:pathLst>
                  <a:path w="223025" h="63054">
                    <a:moveTo>
                      <a:pt x="223026" y="54881"/>
                    </a:moveTo>
                    <a:lnTo>
                      <a:pt x="0" y="63054"/>
                    </a:lnTo>
                    <a:lnTo>
                      <a:pt x="0" y="7006"/>
                    </a:lnTo>
                    <a:lnTo>
                      <a:pt x="223026" y="0"/>
                    </a:lnTo>
                    <a:close/>
                  </a:path>
                </a:pathLst>
              </a:custGeom>
              <a:solidFill>
                <a:srgbClr val="444B8C"/>
              </a:solidFill>
              <a:ln w="5837" cap="flat">
                <a:noFill/>
                <a:prstDash val="solid"/>
                <a:miter/>
              </a:ln>
            </p:spPr>
            <p:txBody>
              <a:bodyPr rtlCol="0" anchor="ctr"/>
              <a:lstStyle/>
              <a:p>
                <a:endParaRPr lang="en-US"/>
              </a:p>
            </p:txBody>
          </p:sp>
          <p:grpSp>
            <p:nvGrpSpPr>
              <p:cNvPr id="547" name="Graphic 2">
                <a:extLst>
                  <a:ext uri="{FF2B5EF4-FFF2-40B4-BE49-F238E27FC236}">
                    <a16:creationId xmlns:a16="http://schemas.microsoft.com/office/drawing/2014/main" id="{1FCAD28C-50A0-46FC-AF3E-5A2534F032CC}"/>
                  </a:ext>
                </a:extLst>
              </p:cNvPr>
              <p:cNvGrpSpPr/>
              <p:nvPr/>
            </p:nvGrpSpPr>
            <p:grpSpPr>
              <a:xfrm>
                <a:off x="4417283" y="3615112"/>
                <a:ext cx="193834" cy="51377"/>
                <a:chOff x="4417283" y="3615112"/>
                <a:chExt cx="193834" cy="51377"/>
              </a:xfrm>
              <a:solidFill>
                <a:srgbClr val="FFFFFF"/>
              </a:solidFill>
            </p:grpSpPr>
            <p:sp>
              <p:nvSpPr>
                <p:cNvPr id="548" name="Graphic 2">
                  <a:extLst>
                    <a:ext uri="{FF2B5EF4-FFF2-40B4-BE49-F238E27FC236}">
                      <a16:creationId xmlns:a16="http://schemas.microsoft.com/office/drawing/2014/main" id="{A47955A4-AE8F-4573-AD3E-706532BDCB11}"/>
                    </a:ext>
                  </a:extLst>
                </p:cNvPr>
                <p:cNvSpPr/>
                <p:nvPr/>
              </p:nvSpPr>
              <p:spPr>
                <a:xfrm>
                  <a:off x="4417283" y="3620950"/>
                  <a:ext cx="6422" cy="45539"/>
                </a:xfrm>
                <a:custGeom>
                  <a:avLst/>
                  <a:gdLst>
                    <a:gd name="connsiteX0" fmla="*/ 6422 w 6422"/>
                    <a:gd name="connsiteY0" fmla="*/ 45539 h 45539"/>
                    <a:gd name="connsiteX1" fmla="*/ 0 w 6422"/>
                    <a:gd name="connsiteY1" fmla="*/ 45539 h 45539"/>
                    <a:gd name="connsiteX2" fmla="*/ 0 w 6422"/>
                    <a:gd name="connsiteY2" fmla="*/ 0 h 45539"/>
                    <a:gd name="connsiteX3" fmla="*/ 6422 w 6422"/>
                    <a:gd name="connsiteY3" fmla="*/ 0 h 45539"/>
                  </a:gdLst>
                  <a:ahLst/>
                  <a:cxnLst>
                    <a:cxn ang="0">
                      <a:pos x="connsiteX0" y="connsiteY0"/>
                    </a:cxn>
                    <a:cxn ang="0">
                      <a:pos x="connsiteX1" y="connsiteY1"/>
                    </a:cxn>
                    <a:cxn ang="0">
                      <a:pos x="connsiteX2" y="connsiteY2"/>
                    </a:cxn>
                    <a:cxn ang="0">
                      <a:pos x="connsiteX3" y="connsiteY3"/>
                    </a:cxn>
                  </a:cxnLst>
                  <a:rect l="l" t="t" r="r" b="b"/>
                  <a:pathLst>
                    <a:path w="6422" h="45539">
                      <a:moveTo>
                        <a:pt x="6422" y="45539"/>
                      </a:moveTo>
                      <a:lnTo>
                        <a:pt x="0" y="45539"/>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549" name="Graphic 2">
                  <a:extLst>
                    <a:ext uri="{FF2B5EF4-FFF2-40B4-BE49-F238E27FC236}">
                      <a16:creationId xmlns:a16="http://schemas.microsoft.com/office/drawing/2014/main" id="{CC1E0BF1-25EF-4E9A-9D67-2418A65C3058}"/>
                    </a:ext>
                  </a:extLst>
                </p:cNvPr>
                <p:cNvSpPr/>
                <p:nvPr/>
              </p:nvSpPr>
              <p:spPr>
                <a:xfrm>
                  <a:off x="4428959" y="3620366"/>
                  <a:ext cx="7006" cy="46123"/>
                </a:xfrm>
                <a:custGeom>
                  <a:avLst/>
                  <a:gdLst>
                    <a:gd name="connsiteX0" fmla="*/ 7006 w 7006"/>
                    <a:gd name="connsiteY0" fmla="*/ 45539 h 46123"/>
                    <a:gd name="connsiteX1" fmla="*/ 0 w 7006"/>
                    <a:gd name="connsiteY1" fmla="*/ 46123 h 46123"/>
                    <a:gd name="connsiteX2" fmla="*/ 0 w 7006"/>
                    <a:gd name="connsiteY2" fmla="*/ 584 h 46123"/>
                    <a:gd name="connsiteX3" fmla="*/ 7006 w 7006"/>
                    <a:gd name="connsiteY3" fmla="*/ 0 h 46123"/>
                  </a:gdLst>
                  <a:ahLst/>
                  <a:cxnLst>
                    <a:cxn ang="0">
                      <a:pos x="connsiteX0" y="connsiteY0"/>
                    </a:cxn>
                    <a:cxn ang="0">
                      <a:pos x="connsiteX1" y="connsiteY1"/>
                    </a:cxn>
                    <a:cxn ang="0">
                      <a:pos x="connsiteX2" y="connsiteY2"/>
                    </a:cxn>
                    <a:cxn ang="0">
                      <a:pos x="connsiteX3" y="connsiteY3"/>
                    </a:cxn>
                  </a:cxnLst>
                  <a:rect l="l" t="t" r="r" b="b"/>
                  <a:pathLst>
                    <a:path w="7006" h="46123">
                      <a:moveTo>
                        <a:pt x="7006" y="45539"/>
                      </a:moveTo>
                      <a:lnTo>
                        <a:pt x="0" y="46123"/>
                      </a:lnTo>
                      <a:lnTo>
                        <a:pt x="0" y="584"/>
                      </a:lnTo>
                      <a:lnTo>
                        <a:pt x="7006" y="0"/>
                      </a:lnTo>
                      <a:close/>
                    </a:path>
                  </a:pathLst>
                </a:custGeom>
                <a:solidFill>
                  <a:srgbClr val="FFFFFF"/>
                </a:solidFill>
                <a:ln w="5837" cap="flat">
                  <a:noFill/>
                  <a:prstDash val="solid"/>
                  <a:miter/>
                </a:ln>
              </p:spPr>
              <p:txBody>
                <a:bodyPr rtlCol="0" anchor="ctr"/>
                <a:lstStyle/>
                <a:p>
                  <a:endParaRPr lang="en-US"/>
                </a:p>
              </p:txBody>
            </p:sp>
            <p:sp>
              <p:nvSpPr>
                <p:cNvPr id="550" name="Graphic 2">
                  <a:extLst>
                    <a:ext uri="{FF2B5EF4-FFF2-40B4-BE49-F238E27FC236}">
                      <a16:creationId xmlns:a16="http://schemas.microsoft.com/office/drawing/2014/main" id="{2F714369-D6DA-4DD4-A132-7AC83742D64C}"/>
                    </a:ext>
                  </a:extLst>
                </p:cNvPr>
                <p:cNvSpPr/>
                <p:nvPr/>
              </p:nvSpPr>
              <p:spPr>
                <a:xfrm>
                  <a:off x="4441220" y="3620366"/>
                  <a:ext cx="6422" cy="45539"/>
                </a:xfrm>
                <a:custGeom>
                  <a:avLst/>
                  <a:gdLst>
                    <a:gd name="connsiteX0" fmla="*/ 6422 w 6422"/>
                    <a:gd name="connsiteY0" fmla="*/ 44955 h 45539"/>
                    <a:gd name="connsiteX1" fmla="*/ 0 w 6422"/>
                    <a:gd name="connsiteY1" fmla="*/ 45539 h 45539"/>
                    <a:gd name="connsiteX2" fmla="*/ 0 w 6422"/>
                    <a:gd name="connsiteY2" fmla="*/ 0 h 45539"/>
                    <a:gd name="connsiteX3" fmla="*/ 6422 w 6422"/>
                    <a:gd name="connsiteY3" fmla="*/ 0 h 45539"/>
                  </a:gdLst>
                  <a:ahLst/>
                  <a:cxnLst>
                    <a:cxn ang="0">
                      <a:pos x="connsiteX0" y="connsiteY0"/>
                    </a:cxn>
                    <a:cxn ang="0">
                      <a:pos x="connsiteX1" y="connsiteY1"/>
                    </a:cxn>
                    <a:cxn ang="0">
                      <a:pos x="connsiteX2" y="connsiteY2"/>
                    </a:cxn>
                    <a:cxn ang="0">
                      <a:pos x="connsiteX3" y="connsiteY3"/>
                    </a:cxn>
                  </a:cxnLst>
                  <a:rect l="l" t="t" r="r" b="b"/>
                  <a:pathLst>
                    <a:path w="6422" h="45539">
                      <a:moveTo>
                        <a:pt x="6422" y="44955"/>
                      </a:moveTo>
                      <a:lnTo>
                        <a:pt x="0" y="45539"/>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551" name="Graphic 2">
                  <a:extLst>
                    <a:ext uri="{FF2B5EF4-FFF2-40B4-BE49-F238E27FC236}">
                      <a16:creationId xmlns:a16="http://schemas.microsoft.com/office/drawing/2014/main" id="{02B23B94-8BA8-40B5-B41C-6CBC96650794}"/>
                    </a:ext>
                  </a:extLst>
                </p:cNvPr>
                <p:cNvSpPr/>
                <p:nvPr/>
              </p:nvSpPr>
              <p:spPr>
                <a:xfrm>
                  <a:off x="4452897" y="3619783"/>
                  <a:ext cx="7006" cy="45539"/>
                </a:xfrm>
                <a:custGeom>
                  <a:avLst/>
                  <a:gdLst>
                    <a:gd name="connsiteX0" fmla="*/ 7006 w 7006"/>
                    <a:gd name="connsiteY0" fmla="*/ 45539 h 45539"/>
                    <a:gd name="connsiteX1" fmla="*/ 0 w 7006"/>
                    <a:gd name="connsiteY1" fmla="*/ 45539 h 45539"/>
                    <a:gd name="connsiteX2" fmla="*/ 0 w 7006"/>
                    <a:gd name="connsiteY2" fmla="*/ 584 h 45539"/>
                    <a:gd name="connsiteX3" fmla="*/ 7006 w 7006"/>
                    <a:gd name="connsiteY3" fmla="*/ 0 h 45539"/>
                  </a:gdLst>
                  <a:ahLst/>
                  <a:cxnLst>
                    <a:cxn ang="0">
                      <a:pos x="connsiteX0" y="connsiteY0"/>
                    </a:cxn>
                    <a:cxn ang="0">
                      <a:pos x="connsiteX1" y="connsiteY1"/>
                    </a:cxn>
                    <a:cxn ang="0">
                      <a:pos x="connsiteX2" y="connsiteY2"/>
                    </a:cxn>
                    <a:cxn ang="0">
                      <a:pos x="connsiteX3" y="connsiteY3"/>
                    </a:cxn>
                  </a:cxnLst>
                  <a:rect l="l" t="t" r="r" b="b"/>
                  <a:pathLst>
                    <a:path w="7006" h="45539">
                      <a:moveTo>
                        <a:pt x="7006" y="45539"/>
                      </a:moveTo>
                      <a:lnTo>
                        <a:pt x="0" y="45539"/>
                      </a:lnTo>
                      <a:lnTo>
                        <a:pt x="0" y="584"/>
                      </a:lnTo>
                      <a:lnTo>
                        <a:pt x="7006" y="0"/>
                      </a:lnTo>
                      <a:close/>
                    </a:path>
                  </a:pathLst>
                </a:custGeom>
                <a:solidFill>
                  <a:srgbClr val="FFFFFF"/>
                </a:solidFill>
                <a:ln w="5837" cap="flat">
                  <a:noFill/>
                  <a:prstDash val="solid"/>
                  <a:miter/>
                </a:ln>
              </p:spPr>
              <p:txBody>
                <a:bodyPr rtlCol="0" anchor="ctr"/>
                <a:lstStyle/>
                <a:p>
                  <a:endParaRPr lang="en-US"/>
                </a:p>
              </p:txBody>
            </p:sp>
            <p:sp>
              <p:nvSpPr>
                <p:cNvPr id="552" name="Graphic 2">
                  <a:extLst>
                    <a:ext uri="{FF2B5EF4-FFF2-40B4-BE49-F238E27FC236}">
                      <a16:creationId xmlns:a16="http://schemas.microsoft.com/office/drawing/2014/main" id="{97D00432-0093-42DC-831F-57939135037C}"/>
                    </a:ext>
                  </a:extLst>
                </p:cNvPr>
                <p:cNvSpPr/>
                <p:nvPr/>
              </p:nvSpPr>
              <p:spPr>
                <a:xfrm>
                  <a:off x="4464573" y="3619783"/>
                  <a:ext cx="7006" cy="44955"/>
                </a:xfrm>
                <a:custGeom>
                  <a:avLst/>
                  <a:gdLst>
                    <a:gd name="connsiteX0" fmla="*/ 7006 w 7006"/>
                    <a:gd name="connsiteY0" fmla="*/ 44955 h 44955"/>
                    <a:gd name="connsiteX1" fmla="*/ 0 w 7006"/>
                    <a:gd name="connsiteY1" fmla="*/ 44955 h 44955"/>
                    <a:gd name="connsiteX2" fmla="*/ 0 w 7006"/>
                    <a:gd name="connsiteY2" fmla="*/ 0 h 44955"/>
                    <a:gd name="connsiteX3" fmla="*/ 7006 w 7006"/>
                    <a:gd name="connsiteY3" fmla="*/ 0 h 44955"/>
                  </a:gdLst>
                  <a:ahLst/>
                  <a:cxnLst>
                    <a:cxn ang="0">
                      <a:pos x="connsiteX0" y="connsiteY0"/>
                    </a:cxn>
                    <a:cxn ang="0">
                      <a:pos x="connsiteX1" y="connsiteY1"/>
                    </a:cxn>
                    <a:cxn ang="0">
                      <a:pos x="connsiteX2" y="connsiteY2"/>
                    </a:cxn>
                    <a:cxn ang="0">
                      <a:pos x="connsiteX3" y="connsiteY3"/>
                    </a:cxn>
                  </a:cxnLst>
                  <a:rect l="l" t="t" r="r" b="b"/>
                  <a:pathLst>
                    <a:path w="7006" h="44955">
                      <a:moveTo>
                        <a:pt x="7006" y="44955"/>
                      </a:moveTo>
                      <a:lnTo>
                        <a:pt x="0" y="44955"/>
                      </a:lnTo>
                      <a:lnTo>
                        <a:pt x="0" y="0"/>
                      </a:lnTo>
                      <a:lnTo>
                        <a:pt x="7006" y="0"/>
                      </a:lnTo>
                      <a:close/>
                    </a:path>
                  </a:pathLst>
                </a:custGeom>
                <a:solidFill>
                  <a:srgbClr val="FFFFFF"/>
                </a:solidFill>
                <a:ln w="5837" cap="flat">
                  <a:noFill/>
                  <a:prstDash val="solid"/>
                  <a:miter/>
                </a:ln>
              </p:spPr>
              <p:txBody>
                <a:bodyPr rtlCol="0" anchor="ctr"/>
                <a:lstStyle/>
                <a:p>
                  <a:endParaRPr lang="en-US"/>
                </a:p>
              </p:txBody>
            </p:sp>
            <p:sp>
              <p:nvSpPr>
                <p:cNvPr id="553" name="Graphic 2">
                  <a:extLst>
                    <a:ext uri="{FF2B5EF4-FFF2-40B4-BE49-F238E27FC236}">
                      <a16:creationId xmlns:a16="http://schemas.microsoft.com/office/drawing/2014/main" id="{C7251B47-9F5F-495F-AEC4-8BF6E5EF862D}"/>
                    </a:ext>
                  </a:extLst>
                </p:cNvPr>
                <p:cNvSpPr/>
                <p:nvPr/>
              </p:nvSpPr>
              <p:spPr>
                <a:xfrm>
                  <a:off x="4476834" y="3619199"/>
                  <a:ext cx="6422" cy="45539"/>
                </a:xfrm>
                <a:custGeom>
                  <a:avLst/>
                  <a:gdLst>
                    <a:gd name="connsiteX0" fmla="*/ 6422 w 6422"/>
                    <a:gd name="connsiteY0" fmla="*/ 44956 h 45539"/>
                    <a:gd name="connsiteX1" fmla="*/ 0 w 6422"/>
                    <a:gd name="connsiteY1" fmla="*/ 45539 h 45539"/>
                    <a:gd name="connsiteX2" fmla="*/ 0 w 6422"/>
                    <a:gd name="connsiteY2" fmla="*/ 0 h 45539"/>
                    <a:gd name="connsiteX3" fmla="*/ 6422 w 6422"/>
                    <a:gd name="connsiteY3" fmla="*/ 0 h 45539"/>
                  </a:gdLst>
                  <a:ahLst/>
                  <a:cxnLst>
                    <a:cxn ang="0">
                      <a:pos x="connsiteX0" y="connsiteY0"/>
                    </a:cxn>
                    <a:cxn ang="0">
                      <a:pos x="connsiteX1" y="connsiteY1"/>
                    </a:cxn>
                    <a:cxn ang="0">
                      <a:pos x="connsiteX2" y="connsiteY2"/>
                    </a:cxn>
                    <a:cxn ang="0">
                      <a:pos x="connsiteX3" y="connsiteY3"/>
                    </a:cxn>
                  </a:cxnLst>
                  <a:rect l="l" t="t" r="r" b="b"/>
                  <a:pathLst>
                    <a:path w="6422" h="45539">
                      <a:moveTo>
                        <a:pt x="6422" y="44956"/>
                      </a:moveTo>
                      <a:lnTo>
                        <a:pt x="0" y="45539"/>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554" name="Graphic 2">
                  <a:extLst>
                    <a:ext uri="{FF2B5EF4-FFF2-40B4-BE49-F238E27FC236}">
                      <a16:creationId xmlns:a16="http://schemas.microsoft.com/office/drawing/2014/main" id="{6B34997A-3502-4962-A872-685F4034B43C}"/>
                    </a:ext>
                  </a:extLst>
                </p:cNvPr>
                <p:cNvSpPr/>
                <p:nvPr/>
              </p:nvSpPr>
              <p:spPr>
                <a:xfrm>
                  <a:off x="4488511" y="3618615"/>
                  <a:ext cx="6422" cy="45539"/>
                </a:xfrm>
                <a:custGeom>
                  <a:avLst/>
                  <a:gdLst>
                    <a:gd name="connsiteX0" fmla="*/ 6422 w 6422"/>
                    <a:gd name="connsiteY0" fmla="*/ 44956 h 45539"/>
                    <a:gd name="connsiteX1" fmla="*/ 0 w 6422"/>
                    <a:gd name="connsiteY1" fmla="*/ 45539 h 45539"/>
                    <a:gd name="connsiteX2" fmla="*/ 0 w 6422"/>
                    <a:gd name="connsiteY2" fmla="*/ 584 h 45539"/>
                    <a:gd name="connsiteX3" fmla="*/ 6422 w 6422"/>
                    <a:gd name="connsiteY3" fmla="*/ 0 h 45539"/>
                  </a:gdLst>
                  <a:ahLst/>
                  <a:cxnLst>
                    <a:cxn ang="0">
                      <a:pos x="connsiteX0" y="connsiteY0"/>
                    </a:cxn>
                    <a:cxn ang="0">
                      <a:pos x="connsiteX1" y="connsiteY1"/>
                    </a:cxn>
                    <a:cxn ang="0">
                      <a:pos x="connsiteX2" y="connsiteY2"/>
                    </a:cxn>
                    <a:cxn ang="0">
                      <a:pos x="connsiteX3" y="connsiteY3"/>
                    </a:cxn>
                  </a:cxnLst>
                  <a:rect l="l" t="t" r="r" b="b"/>
                  <a:pathLst>
                    <a:path w="6422" h="45539">
                      <a:moveTo>
                        <a:pt x="6422" y="44956"/>
                      </a:moveTo>
                      <a:lnTo>
                        <a:pt x="0" y="45539"/>
                      </a:lnTo>
                      <a:lnTo>
                        <a:pt x="0" y="584"/>
                      </a:lnTo>
                      <a:lnTo>
                        <a:pt x="6422" y="0"/>
                      </a:lnTo>
                      <a:close/>
                    </a:path>
                  </a:pathLst>
                </a:custGeom>
                <a:solidFill>
                  <a:srgbClr val="FFFFFF"/>
                </a:solidFill>
                <a:ln w="5837" cap="flat">
                  <a:noFill/>
                  <a:prstDash val="solid"/>
                  <a:miter/>
                </a:ln>
              </p:spPr>
              <p:txBody>
                <a:bodyPr rtlCol="0" anchor="ctr"/>
                <a:lstStyle/>
                <a:p>
                  <a:endParaRPr lang="en-US"/>
                </a:p>
              </p:txBody>
            </p:sp>
            <p:sp>
              <p:nvSpPr>
                <p:cNvPr id="555" name="Graphic 2">
                  <a:extLst>
                    <a:ext uri="{FF2B5EF4-FFF2-40B4-BE49-F238E27FC236}">
                      <a16:creationId xmlns:a16="http://schemas.microsoft.com/office/drawing/2014/main" id="{C00B1D6C-1820-4611-A151-3A2ABB0BC04E}"/>
                    </a:ext>
                  </a:extLst>
                </p:cNvPr>
                <p:cNvSpPr/>
                <p:nvPr/>
              </p:nvSpPr>
              <p:spPr>
                <a:xfrm>
                  <a:off x="4500188" y="3618615"/>
                  <a:ext cx="6422" cy="44955"/>
                </a:xfrm>
                <a:custGeom>
                  <a:avLst/>
                  <a:gdLst>
                    <a:gd name="connsiteX0" fmla="*/ 6422 w 6422"/>
                    <a:gd name="connsiteY0" fmla="*/ 44956 h 44955"/>
                    <a:gd name="connsiteX1" fmla="*/ 0 w 6422"/>
                    <a:gd name="connsiteY1" fmla="*/ 44956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6"/>
                      </a:moveTo>
                      <a:lnTo>
                        <a:pt x="0" y="44956"/>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556" name="Graphic 2">
                  <a:extLst>
                    <a:ext uri="{FF2B5EF4-FFF2-40B4-BE49-F238E27FC236}">
                      <a16:creationId xmlns:a16="http://schemas.microsoft.com/office/drawing/2014/main" id="{D5C3C278-797A-4D59-8033-A9F70EA54201}"/>
                    </a:ext>
                  </a:extLst>
                </p:cNvPr>
                <p:cNvSpPr/>
                <p:nvPr/>
              </p:nvSpPr>
              <p:spPr>
                <a:xfrm>
                  <a:off x="4511864" y="3618031"/>
                  <a:ext cx="6422" cy="44955"/>
                </a:xfrm>
                <a:custGeom>
                  <a:avLst/>
                  <a:gdLst>
                    <a:gd name="connsiteX0" fmla="*/ 6422 w 6422"/>
                    <a:gd name="connsiteY0" fmla="*/ 44956 h 44955"/>
                    <a:gd name="connsiteX1" fmla="*/ 0 w 6422"/>
                    <a:gd name="connsiteY1" fmla="*/ 44956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6"/>
                      </a:moveTo>
                      <a:lnTo>
                        <a:pt x="0" y="44956"/>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557" name="Graphic 2">
                  <a:extLst>
                    <a:ext uri="{FF2B5EF4-FFF2-40B4-BE49-F238E27FC236}">
                      <a16:creationId xmlns:a16="http://schemas.microsoft.com/office/drawing/2014/main" id="{47B514A5-BF3F-40D8-9DC1-A69D1CC5A240}"/>
                    </a:ext>
                  </a:extLst>
                </p:cNvPr>
                <p:cNvSpPr/>
                <p:nvPr/>
              </p:nvSpPr>
              <p:spPr>
                <a:xfrm>
                  <a:off x="4523541" y="3617447"/>
                  <a:ext cx="6422" cy="45539"/>
                </a:xfrm>
                <a:custGeom>
                  <a:avLst/>
                  <a:gdLst>
                    <a:gd name="connsiteX0" fmla="*/ 6422 w 6422"/>
                    <a:gd name="connsiteY0" fmla="*/ 44955 h 45539"/>
                    <a:gd name="connsiteX1" fmla="*/ 0 w 6422"/>
                    <a:gd name="connsiteY1" fmla="*/ 45539 h 45539"/>
                    <a:gd name="connsiteX2" fmla="*/ 0 w 6422"/>
                    <a:gd name="connsiteY2" fmla="*/ 584 h 45539"/>
                    <a:gd name="connsiteX3" fmla="*/ 6422 w 6422"/>
                    <a:gd name="connsiteY3" fmla="*/ 0 h 45539"/>
                  </a:gdLst>
                  <a:ahLst/>
                  <a:cxnLst>
                    <a:cxn ang="0">
                      <a:pos x="connsiteX0" y="connsiteY0"/>
                    </a:cxn>
                    <a:cxn ang="0">
                      <a:pos x="connsiteX1" y="connsiteY1"/>
                    </a:cxn>
                    <a:cxn ang="0">
                      <a:pos x="connsiteX2" y="connsiteY2"/>
                    </a:cxn>
                    <a:cxn ang="0">
                      <a:pos x="connsiteX3" y="connsiteY3"/>
                    </a:cxn>
                  </a:cxnLst>
                  <a:rect l="l" t="t" r="r" b="b"/>
                  <a:pathLst>
                    <a:path w="6422" h="45539">
                      <a:moveTo>
                        <a:pt x="6422" y="44955"/>
                      </a:moveTo>
                      <a:lnTo>
                        <a:pt x="0" y="45539"/>
                      </a:lnTo>
                      <a:lnTo>
                        <a:pt x="0" y="584"/>
                      </a:lnTo>
                      <a:lnTo>
                        <a:pt x="6422" y="0"/>
                      </a:lnTo>
                      <a:close/>
                    </a:path>
                  </a:pathLst>
                </a:custGeom>
                <a:solidFill>
                  <a:srgbClr val="FFFFFF"/>
                </a:solidFill>
                <a:ln w="5837" cap="flat">
                  <a:noFill/>
                  <a:prstDash val="solid"/>
                  <a:miter/>
                </a:ln>
              </p:spPr>
              <p:txBody>
                <a:bodyPr rtlCol="0" anchor="ctr"/>
                <a:lstStyle/>
                <a:p>
                  <a:endParaRPr lang="en-US"/>
                </a:p>
              </p:txBody>
            </p:sp>
            <p:sp>
              <p:nvSpPr>
                <p:cNvPr id="558" name="Graphic 2">
                  <a:extLst>
                    <a:ext uri="{FF2B5EF4-FFF2-40B4-BE49-F238E27FC236}">
                      <a16:creationId xmlns:a16="http://schemas.microsoft.com/office/drawing/2014/main" id="{19066A5B-12BC-4C5C-A0B5-789B533B236E}"/>
                    </a:ext>
                  </a:extLst>
                </p:cNvPr>
                <p:cNvSpPr/>
                <p:nvPr/>
              </p:nvSpPr>
              <p:spPr>
                <a:xfrm>
                  <a:off x="4535218" y="3617447"/>
                  <a:ext cx="6422" cy="44955"/>
                </a:xfrm>
                <a:custGeom>
                  <a:avLst/>
                  <a:gdLst>
                    <a:gd name="connsiteX0" fmla="*/ 6422 w 6422"/>
                    <a:gd name="connsiteY0" fmla="*/ 44955 h 44955"/>
                    <a:gd name="connsiteX1" fmla="*/ 0 w 6422"/>
                    <a:gd name="connsiteY1" fmla="*/ 44955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5"/>
                      </a:moveTo>
                      <a:lnTo>
                        <a:pt x="0" y="44955"/>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559" name="Graphic 2">
                  <a:extLst>
                    <a:ext uri="{FF2B5EF4-FFF2-40B4-BE49-F238E27FC236}">
                      <a16:creationId xmlns:a16="http://schemas.microsoft.com/office/drawing/2014/main" id="{63AA3CA4-8801-4F0C-AEB4-3CA5FFCC313B}"/>
                    </a:ext>
                  </a:extLst>
                </p:cNvPr>
                <p:cNvSpPr/>
                <p:nvPr/>
              </p:nvSpPr>
              <p:spPr>
                <a:xfrm>
                  <a:off x="4546895" y="3616863"/>
                  <a:ext cx="6422" cy="44955"/>
                </a:xfrm>
                <a:custGeom>
                  <a:avLst/>
                  <a:gdLst>
                    <a:gd name="connsiteX0" fmla="*/ 6422 w 6422"/>
                    <a:gd name="connsiteY0" fmla="*/ 44955 h 44955"/>
                    <a:gd name="connsiteX1" fmla="*/ 0 w 6422"/>
                    <a:gd name="connsiteY1" fmla="*/ 44955 h 44955"/>
                    <a:gd name="connsiteX2" fmla="*/ 0 w 6422"/>
                    <a:gd name="connsiteY2" fmla="*/ 584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5"/>
                      </a:moveTo>
                      <a:lnTo>
                        <a:pt x="0" y="44955"/>
                      </a:lnTo>
                      <a:lnTo>
                        <a:pt x="0" y="584"/>
                      </a:lnTo>
                      <a:lnTo>
                        <a:pt x="6422" y="0"/>
                      </a:lnTo>
                      <a:close/>
                    </a:path>
                  </a:pathLst>
                </a:custGeom>
                <a:solidFill>
                  <a:srgbClr val="FFFFFF"/>
                </a:solidFill>
                <a:ln w="5837" cap="flat">
                  <a:noFill/>
                  <a:prstDash val="solid"/>
                  <a:miter/>
                </a:ln>
              </p:spPr>
              <p:txBody>
                <a:bodyPr rtlCol="0" anchor="ctr"/>
                <a:lstStyle/>
                <a:p>
                  <a:endParaRPr lang="en-US"/>
                </a:p>
              </p:txBody>
            </p:sp>
            <p:sp>
              <p:nvSpPr>
                <p:cNvPr id="560" name="Graphic 2">
                  <a:extLst>
                    <a:ext uri="{FF2B5EF4-FFF2-40B4-BE49-F238E27FC236}">
                      <a16:creationId xmlns:a16="http://schemas.microsoft.com/office/drawing/2014/main" id="{F07C0CD1-F990-4F43-B458-D9C18B59EF26}"/>
                    </a:ext>
                  </a:extLst>
                </p:cNvPr>
                <p:cNvSpPr/>
                <p:nvPr/>
              </p:nvSpPr>
              <p:spPr>
                <a:xfrm>
                  <a:off x="4558571" y="3616863"/>
                  <a:ext cx="6422" cy="44371"/>
                </a:xfrm>
                <a:custGeom>
                  <a:avLst/>
                  <a:gdLst>
                    <a:gd name="connsiteX0" fmla="*/ 6422 w 6422"/>
                    <a:gd name="connsiteY0" fmla="*/ 44372 h 44371"/>
                    <a:gd name="connsiteX1" fmla="*/ 0 w 6422"/>
                    <a:gd name="connsiteY1" fmla="*/ 44372 h 44371"/>
                    <a:gd name="connsiteX2" fmla="*/ 0 w 6422"/>
                    <a:gd name="connsiteY2" fmla="*/ 0 h 44371"/>
                    <a:gd name="connsiteX3" fmla="*/ 6422 w 6422"/>
                    <a:gd name="connsiteY3" fmla="*/ 0 h 44371"/>
                  </a:gdLst>
                  <a:ahLst/>
                  <a:cxnLst>
                    <a:cxn ang="0">
                      <a:pos x="connsiteX0" y="connsiteY0"/>
                    </a:cxn>
                    <a:cxn ang="0">
                      <a:pos x="connsiteX1" y="connsiteY1"/>
                    </a:cxn>
                    <a:cxn ang="0">
                      <a:pos x="connsiteX2" y="connsiteY2"/>
                    </a:cxn>
                    <a:cxn ang="0">
                      <a:pos x="connsiteX3" y="connsiteY3"/>
                    </a:cxn>
                  </a:cxnLst>
                  <a:rect l="l" t="t" r="r" b="b"/>
                  <a:pathLst>
                    <a:path w="6422" h="44371">
                      <a:moveTo>
                        <a:pt x="6422" y="44372"/>
                      </a:moveTo>
                      <a:lnTo>
                        <a:pt x="0" y="44372"/>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561" name="Graphic 2">
                  <a:extLst>
                    <a:ext uri="{FF2B5EF4-FFF2-40B4-BE49-F238E27FC236}">
                      <a16:creationId xmlns:a16="http://schemas.microsoft.com/office/drawing/2014/main" id="{6D8A428D-1EE1-42CC-A1D1-696785E9A98C}"/>
                    </a:ext>
                  </a:extLst>
                </p:cNvPr>
                <p:cNvSpPr/>
                <p:nvPr/>
              </p:nvSpPr>
              <p:spPr>
                <a:xfrm>
                  <a:off x="4570248" y="3616280"/>
                  <a:ext cx="6422" cy="44955"/>
                </a:xfrm>
                <a:custGeom>
                  <a:avLst/>
                  <a:gdLst>
                    <a:gd name="connsiteX0" fmla="*/ 6422 w 6422"/>
                    <a:gd name="connsiteY0" fmla="*/ 44372 h 44955"/>
                    <a:gd name="connsiteX1" fmla="*/ 0 w 6422"/>
                    <a:gd name="connsiteY1" fmla="*/ 44956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372"/>
                      </a:moveTo>
                      <a:lnTo>
                        <a:pt x="0" y="44956"/>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562" name="Graphic 2">
                  <a:extLst>
                    <a:ext uri="{FF2B5EF4-FFF2-40B4-BE49-F238E27FC236}">
                      <a16:creationId xmlns:a16="http://schemas.microsoft.com/office/drawing/2014/main" id="{2555D168-45F3-4D2F-AD5B-442EF6A0A29E}"/>
                    </a:ext>
                  </a:extLst>
                </p:cNvPr>
                <p:cNvSpPr/>
                <p:nvPr/>
              </p:nvSpPr>
              <p:spPr>
                <a:xfrm>
                  <a:off x="4581341" y="3615696"/>
                  <a:ext cx="7006" cy="44955"/>
                </a:xfrm>
                <a:custGeom>
                  <a:avLst/>
                  <a:gdLst>
                    <a:gd name="connsiteX0" fmla="*/ 7006 w 7006"/>
                    <a:gd name="connsiteY0" fmla="*/ 44956 h 44955"/>
                    <a:gd name="connsiteX1" fmla="*/ 0 w 7006"/>
                    <a:gd name="connsiteY1" fmla="*/ 44956 h 44955"/>
                    <a:gd name="connsiteX2" fmla="*/ 0 w 7006"/>
                    <a:gd name="connsiteY2" fmla="*/ 584 h 44955"/>
                    <a:gd name="connsiteX3" fmla="*/ 7006 w 7006"/>
                    <a:gd name="connsiteY3" fmla="*/ 0 h 44955"/>
                  </a:gdLst>
                  <a:ahLst/>
                  <a:cxnLst>
                    <a:cxn ang="0">
                      <a:pos x="connsiteX0" y="connsiteY0"/>
                    </a:cxn>
                    <a:cxn ang="0">
                      <a:pos x="connsiteX1" y="connsiteY1"/>
                    </a:cxn>
                    <a:cxn ang="0">
                      <a:pos x="connsiteX2" y="connsiteY2"/>
                    </a:cxn>
                    <a:cxn ang="0">
                      <a:pos x="connsiteX3" y="connsiteY3"/>
                    </a:cxn>
                  </a:cxnLst>
                  <a:rect l="l" t="t" r="r" b="b"/>
                  <a:pathLst>
                    <a:path w="7006" h="44955">
                      <a:moveTo>
                        <a:pt x="7006" y="44956"/>
                      </a:moveTo>
                      <a:lnTo>
                        <a:pt x="0" y="44956"/>
                      </a:lnTo>
                      <a:lnTo>
                        <a:pt x="0" y="584"/>
                      </a:lnTo>
                      <a:lnTo>
                        <a:pt x="7006" y="0"/>
                      </a:lnTo>
                      <a:close/>
                    </a:path>
                  </a:pathLst>
                </a:custGeom>
                <a:solidFill>
                  <a:srgbClr val="FFFFFF"/>
                </a:solidFill>
                <a:ln w="5837" cap="flat">
                  <a:noFill/>
                  <a:prstDash val="solid"/>
                  <a:miter/>
                </a:ln>
              </p:spPr>
              <p:txBody>
                <a:bodyPr rtlCol="0" anchor="ctr"/>
                <a:lstStyle/>
                <a:p>
                  <a:endParaRPr lang="en-US"/>
                </a:p>
              </p:txBody>
            </p:sp>
            <p:sp>
              <p:nvSpPr>
                <p:cNvPr id="563" name="Graphic 2">
                  <a:extLst>
                    <a:ext uri="{FF2B5EF4-FFF2-40B4-BE49-F238E27FC236}">
                      <a16:creationId xmlns:a16="http://schemas.microsoft.com/office/drawing/2014/main" id="{80FC0F9B-E1BA-4952-AC3E-782852084DEC}"/>
                    </a:ext>
                  </a:extLst>
                </p:cNvPr>
                <p:cNvSpPr/>
                <p:nvPr/>
              </p:nvSpPr>
              <p:spPr>
                <a:xfrm>
                  <a:off x="4593018" y="3615696"/>
                  <a:ext cx="6422" cy="44371"/>
                </a:xfrm>
                <a:custGeom>
                  <a:avLst/>
                  <a:gdLst>
                    <a:gd name="connsiteX0" fmla="*/ 6422 w 6422"/>
                    <a:gd name="connsiteY0" fmla="*/ 44372 h 44371"/>
                    <a:gd name="connsiteX1" fmla="*/ 0 w 6422"/>
                    <a:gd name="connsiteY1" fmla="*/ 44372 h 44371"/>
                    <a:gd name="connsiteX2" fmla="*/ 0 w 6422"/>
                    <a:gd name="connsiteY2" fmla="*/ 0 h 44371"/>
                    <a:gd name="connsiteX3" fmla="*/ 6422 w 6422"/>
                    <a:gd name="connsiteY3" fmla="*/ 0 h 44371"/>
                  </a:gdLst>
                  <a:ahLst/>
                  <a:cxnLst>
                    <a:cxn ang="0">
                      <a:pos x="connsiteX0" y="connsiteY0"/>
                    </a:cxn>
                    <a:cxn ang="0">
                      <a:pos x="connsiteX1" y="connsiteY1"/>
                    </a:cxn>
                    <a:cxn ang="0">
                      <a:pos x="connsiteX2" y="connsiteY2"/>
                    </a:cxn>
                    <a:cxn ang="0">
                      <a:pos x="connsiteX3" y="connsiteY3"/>
                    </a:cxn>
                  </a:cxnLst>
                  <a:rect l="l" t="t" r="r" b="b"/>
                  <a:pathLst>
                    <a:path w="6422" h="44371">
                      <a:moveTo>
                        <a:pt x="6422" y="44372"/>
                      </a:moveTo>
                      <a:lnTo>
                        <a:pt x="0" y="44372"/>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564" name="Graphic 2">
                  <a:extLst>
                    <a:ext uri="{FF2B5EF4-FFF2-40B4-BE49-F238E27FC236}">
                      <a16:creationId xmlns:a16="http://schemas.microsoft.com/office/drawing/2014/main" id="{A6BF745F-DA2C-4EDA-BFA8-0D31006F3329}"/>
                    </a:ext>
                  </a:extLst>
                </p:cNvPr>
                <p:cNvSpPr/>
                <p:nvPr/>
              </p:nvSpPr>
              <p:spPr>
                <a:xfrm>
                  <a:off x="4604694" y="3615112"/>
                  <a:ext cx="6422" cy="44955"/>
                </a:xfrm>
                <a:custGeom>
                  <a:avLst/>
                  <a:gdLst>
                    <a:gd name="connsiteX0" fmla="*/ 6422 w 6422"/>
                    <a:gd name="connsiteY0" fmla="*/ 44372 h 44955"/>
                    <a:gd name="connsiteX1" fmla="*/ 0 w 6422"/>
                    <a:gd name="connsiteY1" fmla="*/ 44956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372"/>
                      </a:moveTo>
                      <a:lnTo>
                        <a:pt x="0" y="44956"/>
                      </a:lnTo>
                      <a:lnTo>
                        <a:pt x="0" y="0"/>
                      </a:lnTo>
                      <a:lnTo>
                        <a:pt x="6422" y="0"/>
                      </a:lnTo>
                      <a:close/>
                    </a:path>
                  </a:pathLst>
                </a:custGeom>
                <a:solidFill>
                  <a:srgbClr val="FFFFFF"/>
                </a:solidFill>
                <a:ln w="5837" cap="flat">
                  <a:noFill/>
                  <a:prstDash val="solid"/>
                  <a:miter/>
                </a:ln>
              </p:spPr>
              <p:txBody>
                <a:bodyPr rtlCol="0" anchor="ctr"/>
                <a:lstStyle/>
                <a:p>
                  <a:endParaRPr lang="en-US"/>
                </a:p>
              </p:txBody>
            </p:sp>
          </p:grpSp>
          <p:grpSp>
            <p:nvGrpSpPr>
              <p:cNvPr id="565" name="Graphic 2">
                <a:extLst>
                  <a:ext uri="{FF2B5EF4-FFF2-40B4-BE49-F238E27FC236}">
                    <a16:creationId xmlns:a16="http://schemas.microsoft.com/office/drawing/2014/main" id="{93AB707B-757D-4145-834D-70790DEB41ED}"/>
                  </a:ext>
                </a:extLst>
              </p:cNvPr>
              <p:cNvGrpSpPr/>
              <p:nvPr/>
            </p:nvGrpSpPr>
            <p:grpSpPr>
              <a:xfrm>
                <a:off x="4417283" y="3619199"/>
                <a:ext cx="193834" cy="47290"/>
                <a:chOff x="4417283" y="3619199"/>
                <a:chExt cx="193834" cy="47290"/>
              </a:xfrm>
              <a:solidFill>
                <a:srgbClr val="FF9085"/>
              </a:solidFill>
            </p:grpSpPr>
            <p:sp>
              <p:nvSpPr>
                <p:cNvPr id="566" name="Graphic 2">
                  <a:extLst>
                    <a:ext uri="{FF2B5EF4-FFF2-40B4-BE49-F238E27FC236}">
                      <a16:creationId xmlns:a16="http://schemas.microsoft.com/office/drawing/2014/main" id="{60512FF1-842C-43EB-90CF-A43C837DE739}"/>
                    </a:ext>
                  </a:extLst>
                </p:cNvPr>
                <p:cNvSpPr/>
                <p:nvPr/>
              </p:nvSpPr>
              <p:spPr>
                <a:xfrm>
                  <a:off x="4417283" y="3627956"/>
                  <a:ext cx="6422" cy="38533"/>
                </a:xfrm>
                <a:custGeom>
                  <a:avLst/>
                  <a:gdLst>
                    <a:gd name="connsiteX0" fmla="*/ 6422 w 6422"/>
                    <a:gd name="connsiteY0" fmla="*/ 38533 h 38533"/>
                    <a:gd name="connsiteX1" fmla="*/ 0 w 6422"/>
                    <a:gd name="connsiteY1" fmla="*/ 38533 h 38533"/>
                    <a:gd name="connsiteX2" fmla="*/ 0 w 6422"/>
                    <a:gd name="connsiteY2" fmla="*/ 0 h 38533"/>
                    <a:gd name="connsiteX3" fmla="*/ 6422 w 6422"/>
                    <a:gd name="connsiteY3" fmla="*/ 0 h 38533"/>
                  </a:gdLst>
                  <a:ahLst/>
                  <a:cxnLst>
                    <a:cxn ang="0">
                      <a:pos x="connsiteX0" y="connsiteY0"/>
                    </a:cxn>
                    <a:cxn ang="0">
                      <a:pos x="connsiteX1" y="connsiteY1"/>
                    </a:cxn>
                    <a:cxn ang="0">
                      <a:pos x="connsiteX2" y="connsiteY2"/>
                    </a:cxn>
                    <a:cxn ang="0">
                      <a:pos x="connsiteX3" y="connsiteY3"/>
                    </a:cxn>
                  </a:cxnLst>
                  <a:rect l="l" t="t" r="r" b="b"/>
                  <a:pathLst>
                    <a:path w="6422" h="38533">
                      <a:moveTo>
                        <a:pt x="6422" y="38533"/>
                      </a:moveTo>
                      <a:lnTo>
                        <a:pt x="0" y="38533"/>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567" name="Graphic 2">
                  <a:extLst>
                    <a:ext uri="{FF2B5EF4-FFF2-40B4-BE49-F238E27FC236}">
                      <a16:creationId xmlns:a16="http://schemas.microsoft.com/office/drawing/2014/main" id="{F203195F-90F3-4B54-B4AD-0B0676223FBE}"/>
                    </a:ext>
                  </a:extLst>
                </p:cNvPr>
                <p:cNvSpPr/>
                <p:nvPr/>
              </p:nvSpPr>
              <p:spPr>
                <a:xfrm>
                  <a:off x="4428959" y="3661235"/>
                  <a:ext cx="7006" cy="5254"/>
                </a:xfrm>
                <a:custGeom>
                  <a:avLst/>
                  <a:gdLst>
                    <a:gd name="connsiteX0" fmla="*/ 7006 w 7006"/>
                    <a:gd name="connsiteY0" fmla="*/ 4671 h 5254"/>
                    <a:gd name="connsiteX1" fmla="*/ 0 w 7006"/>
                    <a:gd name="connsiteY1" fmla="*/ 5255 h 5254"/>
                    <a:gd name="connsiteX2" fmla="*/ 0 w 7006"/>
                    <a:gd name="connsiteY2" fmla="*/ 584 h 5254"/>
                    <a:gd name="connsiteX3" fmla="*/ 7006 w 7006"/>
                    <a:gd name="connsiteY3" fmla="*/ 0 h 5254"/>
                  </a:gdLst>
                  <a:ahLst/>
                  <a:cxnLst>
                    <a:cxn ang="0">
                      <a:pos x="connsiteX0" y="connsiteY0"/>
                    </a:cxn>
                    <a:cxn ang="0">
                      <a:pos x="connsiteX1" y="connsiteY1"/>
                    </a:cxn>
                    <a:cxn ang="0">
                      <a:pos x="connsiteX2" y="connsiteY2"/>
                    </a:cxn>
                    <a:cxn ang="0">
                      <a:pos x="connsiteX3" y="connsiteY3"/>
                    </a:cxn>
                  </a:cxnLst>
                  <a:rect l="l" t="t" r="r" b="b"/>
                  <a:pathLst>
                    <a:path w="7006" h="5254">
                      <a:moveTo>
                        <a:pt x="7006" y="4671"/>
                      </a:moveTo>
                      <a:lnTo>
                        <a:pt x="0" y="5255"/>
                      </a:lnTo>
                      <a:lnTo>
                        <a:pt x="0" y="584"/>
                      </a:lnTo>
                      <a:lnTo>
                        <a:pt x="7006" y="0"/>
                      </a:lnTo>
                      <a:close/>
                    </a:path>
                  </a:pathLst>
                </a:custGeom>
                <a:solidFill>
                  <a:srgbClr val="FF9085"/>
                </a:solidFill>
                <a:ln w="5837" cap="flat">
                  <a:noFill/>
                  <a:prstDash val="solid"/>
                  <a:miter/>
                </a:ln>
              </p:spPr>
              <p:txBody>
                <a:bodyPr rtlCol="0" anchor="ctr"/>
                <a:lstStyle/>
                <a:p>
                  <a:endParaRPr lang="en-US"/>
                </a:p>
              </p:txBody>
            </p:sp>
            <p:sp>
              <p:nvSpPr>
                <p:cNvPr id="568" name="Graphic 2">
                  <a:extLst>
                    <a:ext uri="{FF2B5EF4-FFF2-40B4-BE49-F238E27FC236}">
                      <a16:creationId xmlns:a16="http://schemas.microsoft.com/office/drawing/2014/main" id="{D8BB115E-44EF-460B-9C23-6E804A786D1D}"/>
                    </a:ext>
                  </a:extLst>
                </p:cNvPr>
                <p:cNvSpPr/>
                <p:nvPr/>
              </p:nvSpPr>
              <p:spPr>
                <a:xfrm>
                  <a:off x="4441220" y="3639049"/>
                  <a:ext cx="6422" cy="26856"/>
                </a:xfrm>
                <a:custGeom>
                  <a:avLst/>
                  <a:gdLst>
                    <a:gd name="connsiteX0" fmla="*/ 6422 w 6422"/>
                    <a:gd name="connsiteY0" fmla="*/ 26273 h 26856"/>
                    <a:gd name="connsiteX1" fmla="*/ 0 w 6422"/>
                    <a:gd name="connsiteY1" fmla="*/ 26857 h 26856"/>
                    <a:gd name="connsiteX2" fmla="*/ 0 w 6422"/>
                    <a:gd name="connsiteY2" fmla="*/ 584 h 26856"/>
                    <a:gd name="connsiteX3" fmla="*/ 6422 w 6422"/>
                    <a:gd name="connsiteY3" fmla="*/ 0 h 26856"/>
                  </a:gdLst>
                  <a:ahLst/>
                  <a:cxnLst>
                    <a:cxn ang="0">
                      <a:pos x="connsiteX0" y="connsiteY0"/>
                    </a:cxn>
                    <a:cxn ang="0">
                      <a:pos x="connsiteX1" y="connsiteY1"/>
                    </a:cxn>
                    <a:cxn ang="0">
                      <a:pos x="connsiteX2" y="connsiteY2"/>
                    </a:cxn>
                    <a:cxn ang="0">
                      <a:pos x="connsiteX3" y="connsiteY3"/>
                    </a:cxn>
                  </a:cxnLst>
                  <a:rect l="l" t="t" r="r" b="b"/>
                  <a:pathLst>
                    <a:path w="6422" h="26856">
                      <a:moveTo>
                        <a:pt x="6422" y="26273"/>
                      </a:moveTo>
                      <a:lnTo>
                        <a:pt x="0" y="26857"/>
                      </a:lnTo>
                      <a:lnTo>
                        <a:pt x="0" y="584"/>
                      </a:lnTo>
                      <a:lnTo>
                        <a:pt x="6422" y="0"/>
                      </a:lnTo>
                      <a:close/>
                    </a:path>
                  </a:pathLst>
                </a:custGeom>
                <a:solidFill>
                  <a:srgbClr val="FF9085"/>
                </a:solidFill>
                <a:ln w="5837" cap="flat">
                  <a:noFill/>
                  <a:prstDash val="solid"/>
                  <a:miter/>
                </a:ln>
              </p:spPr>
              <p:txBody>
                <a:bodyPr rtlCol="0" anchor="ctr"/>
                <a:lstStyle/>
                <a:p>
                  <a:endParaRPr lang="en-US"/>
                </a:p>
              </p:txBody>
            </p:sp>
            <p:sp>
              <p:nvSpPr>
                <p:cNvPr id="569" name="Graphic 2">
                  <a:extLst>
                    <a:ext uri="{FF2B5EF4-FFF2-40B4-BE49-F238E27FC236}">
                      <a16:creationId xmlns:a16="http://schemas.microsoft.com/office/drawing/2014/main" id="{1D01E4A2-7660-46A0-878D-DC43C0A7A3C8}"/>
                    </a:ext>
                  </a:extLst>
                </p:cNvPr>
                <p:cNvSpPr/>
                <p:nvPr/>
              </p:nvSpPr>
              <p:spPr>
                <a:xfrm>
                  <a:off x="4452897" y="3653645"/>
                  <a:ext cx="7006" cy="11676"/>
                </a:xfrm>
                <a:custGeom>
                  <a:avLst/>
                  <a:gdLst>
                    <a:gd name="connsiteX0" fmla="*/ 7006 w 7006"/>
                    <a:gd name="connsiteY0" fmla="*/ 11677 h 11676"/>
                    <a:gd name="connsiteX1" fmla="*/ 0 w 7006"/>
                    <a:gd name="connsiteY1" fmla="*/ 11677 h 11676"/>
                    <a:gd name="connsiteX2" fmla="*/ 0 w 7006"/>
                    <a:gd name="connsiteY2" fmla="*/ 584 h 11676"/>
                    <a:gd name="connsiteX3" fmla="*/ 7006 w 7006"/>
                    <a:gd name="connsiteY3" fmla="*/ 0 h 11676"/>
                  </a:gdLst>
                  <a:ahLst/>
                  <a:cxnLst>
                    <a:cxn ang="0">
                      <a:pos x="connsiteX0" y="connsiteY0"/>
                    </a:cxn>
                    <a:cxn ang="0">
                      <a:pos x="connsiteX1" y="connsiteY1"/>
                    </a:cxn>
                    <a:cxn ang="0">
                      <a:pos x="connsiteX2" y="connsiteY2"/>
                    </a:cxn>
                    <a:cxn ang="0">
                      <a:pos x="connsiteX3" y="connsiteY3"/>
                    </a:cxn>
                  </a:cxnLst>
                  <a:rect l="l" t="t" r="r" b="b"/>
                  <a:pathLst>
                    <a:path w="7006" h="11676">
                      <a:moveTo>
                        <a:pt x="7006" y="11677"/>
                      </a:moveTo>
                      <a:lnTo>
                        <a:pt x="0" y="11677"/>
                      </a:lnTo>
                      <a:lnTo>
                        <a:pt x="0" y="584"/>
                      </a:lnTo>
                      <a:lnTo>
                        <a:pt x="7006" y="0"/>
                      </a:lnTo>
                      <a:close/>
                    </a:path>
                  </a:pathLst>
                </a:custGeom>
                <a:solidFill>
                  <a:srgbClr val="FF9085"/>
                </a:solidFill>
                <a:ln w="5837" cap="flat">
                  <a:noFill/>
                  <a:prstDash val="solid"/>
                  <a:miter/>
                </a:ln>
              </p:spPr>
              <p:txBody>
                <a:bodyPr rtlCol="0" anchor="ctr"/>
                <a:lstStyle/>
                <a:p>
                  <a:endParaRPr lang="en-US"/>
                </a:p>
              </p:txBody>
            </p:sp>
            <p:sp>
              <p:nvSpPr>
                <p:cNvPr id="570" name="Graphic 2">
                  <a:extLst>
                    <a:ext uri="{FF2B5EF4-FFF2-40B4-BE49-F238E27FC236}">
                      <a16:creationId xmlns:a16="http://schemas.microsoft.com/office/drawing/2014/main" id="{A9365680-35B9-4221-8B90-BC475DB51709}"/>
                    </a:ext>
                  </a:extLst>
                </p:cNvPr>
                <p:cNvSpPr/>
                <p:nvPr/>
              </p:nvSpPr>
              <p:spPr>
                <a:xfrm>
                  <a:off x="4464573" y="3635546"/>
                  <a:ext cx="7006" cy="29191"/>
                </a:xfrm>
                <a:custGeom>
                  <a:avLst/>
                  <a:gdLst>
                    <a:gd name="connsiteX0" fmla="*/ 7006 w 7006"/>
                    <a:gd name="connsiteY0" fmla="*/ 29192 h 29191"/>
                    <a:gd name="connsiteX1" fmla="*/ 0 w 7006"/>
                    <a:gd name="connsiteY1" fmla="*/ 29192 h 29191"/>
                    <a:gd name="connsiteX2" fmla="*/ 0 w 7006"/>
                    <a:gd name="connsiteY2" fmla="*/ 0 h 29191"/>
                    <a:gd name="connsiteX3" fmla="*/ 7006 w 7006"/>
                    <a:gd name="connsiteY3" fmla="*/ 0 h 29191"/>
                  </a:gdLst>
                  <a:ahLst/>
                  <a:cxnLst>
                    <a:cxn ang="0">
                      <a:pos x="connsiteX0" y="connsiteY0"/>
                    </a:cxn>
                    <a:cxn ang="0">
                      <a:pos x="connsiteX1" y="connsiteY1"/>
                    </a:cxn>
                    <a:cxn ang="0">
                      <a:pos x="connsiteX2" y="connsiteY2"/>
                    </a:cxn>
                    <a:cxn ang="0">
                      <a:pos x="connsiteX3" y="connsiteY3"/>
                    </a:cxn>
                  </a:cxnLst>
                  <a:rect l="l" t="t" r="r" b="b"/>
                  <a:pathLst>
                    <a:path w="7006" h="29191">
                      <a:moveTo>
                        <a:pt x="7006" y="29192"/>
                      </a:moveTo>
                      <a:lnTo>
                        <a:pt x="0" y="29192"/>
                      </a:lnTo>
                      <a:lnTo>
                        <a:pt x="0" y="0"/>
                      </a:lnTo>
                      <a:lnTo>
                        <a:pt x="7006" y="0"/>
                      </a:lnTo>
                      <a:close/>
                    </a:path>
                  </a:pathLst>
                </a:custGeom>
                <a:solidFill>
                  <a:srgbClr val="FF9085"/>
                </a:solidFill>
                <a:ln w="5837" cap="flat">
                  <a:noFill/>
                  <a:prstDash val="solid"/>
                  <a:miter/>
                </a:ln>
              </p:spPr>
              <p:txBody>
                <a:bodyPr rtlCol="0" anchor="ctr"/>
                <a:lstStyle/>
                <a:p>
                  <a:endParaRPr lang="en-US"/>
                </a:p>
              </p:txBody>
            </p:sp>
            <p:sp>
              <p:nvSpPr>
                <p:cNvPr id="571" name="Graphic 2">
                  <a:extLst>
                    <a:ext uri="{FF2B5EF4-FFF2-40B4-BE49-F238E27FC236}">
                      <a16:creationId xmlns:a16="http://schemas.microsoft.com/office/drawing/2014/main" id="{9798B739-D3C3-46EB-8E47-0C2AB9AF6569}"/>
                    </a:ext>
                  </a:extLst>
                </p:cNvPr>
                <p:cNvSpPr/>
                <p:nvPr/>
              </p:nvSpPr>
              <p:spPr>
                <a:xfrm>
                  <a:off x="4476834" y="3644304"/>
                  <a:ext cx="6422" cy="20434"/>
                </a:xfrm>
                <a:custGeom>
                  <a:avLst/>
                  <a:gdLst>
                    <a:gd name="connsiteX0" fmla="*/ 6422 w 6422"/>
                    <a:gd name="connsiteY0" fmla="*/ 19851 h 20434"/>
                    <a:gd name="connsiteX1" fmla="*/ 0 w 6422"/>
                    <a:gd name="connsiteY1" fmla="*/ 20434 h 20434"/>
                    <a:gd name="connsiteX2" fmla="*/ 0 w 6422"/>
                    <a:gd name="connsiteY2" fmla="*/ 0 h 20434"/>
                    <a:gd name="connsiteX3" fmla="*/ 6422 w 6422"/>
                    <a:gd name="connsiteY3" fmla="*/ 0 h 20434"/>
                  </a:gdLst>
                  <a:ahLst/>
                  <a:cxnLst>
                    <a:cxn ang="0">
                      <a:pos x="connsiteX0" y="connsiteY0"/>
                    </a:cxn>
                    <a:cxn ang="0">
                      <a:pos x="connsiteX1" y="connsiteY1"/>
                    </a:cxn>
                    <a:cxn ang="0">
                      <a:pos x="connsiteX2" y="connsiteY2"/>
                    </a:cxn>
                    <a:cxn ang="0">
                      <a:pos x="connsiteX3" y="connsiteY3"/>
                    </a:cxn>
                  </a:cxnLst>
                  <a:rect l="l" t="t" r="r" b="b"/>
                  <a:pathLst>
                    <a:path w="6422" h="20434">
                      <a:moveTo>
                        <a:pt x="6422" y="19851"/>
                      </a:moveTo>
                      <a:lnTo>
                        <a:pt x="0" y="20434"/>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572" name="Graphic 2">
                  <a:extLst>
                    <a:ext uri="{FF2B5EF4-FFF2-40B4-BE49-F238E27FC236}">
                      <a16:creationId xmlns:a16="http://schemas.microsoft.com/office/drawing/2014/main" id="{0391163B-AABA-4715-975F-D1070B7FCA4C}"/>
                    </a:ext>
                  </a:extLst>
                </p:cNvPr>
                <p:cNvSpPr/>
                <p:nvPr/>
              </p:nvSpPr>
              <p:spPr>
                <a:xfrm>
                  <a:off x="4488511" y="3629124"/>
                  <a:ext cx="6422" cy="35030"/>
                </a:xfrm>
                <a:custGeom>
                  <a:avLst/>
                  <a:gdLst>
                    <a:gd name="connsiteX0" fmla="*/ 6422 w 6422"/>
                    <a:gd name="connsiteY0" fmla="*/ 34446 h 35030"/>
                    <a:gd name="connsiteX1" fmla="*/ 0 w 6422"/>
                    <a:gd name="connsiteY1" fmla="*/ 35030 h 35030"/>
                    <a:gd name="connsiteX2" fmla="*/ 0 w 6422"/>
                    <a:gd name="connsiteY2" fmla="*/ 0 h 35030"/>
                    <a:gd name="connsiteX3" fmla="*/ 6422 w 6422"/>
                    <a:gd name="connsiteY3" fmla="*/ 0 h 35030"/>
                  </a:gdLst>
                  <a:ahLst/>
                  <a:cxnLst>
                    <a:cxn ang="0">
                      <a:pos x="connsiteX0" y="connsiteY0"/>
                    </a:cxn>
                    <a:cxn ang="0">
                      <a:pos x="connsiteX1" y="connsiteY1"/>
                    </a:cxn>
                    <a:cxn ang="0">
                      <a:pos x="connsiteX2" y="connsiteY2"/>
                    </a:cxn>
                    <a:cxn ang="0">
                      <a:pos x="connsiteX3" y="connsiteY3"/>
                    </a:cxn>
                  </a:cxnLst>
                  <a:rect l="l" t="t" r="r" b="b"/>
                  <a:pathLst>
                    <a:path w="6422" h="35030">
                      <a:moveTo>
                        <a:pt x="6422" y="34446"/>
                      </a:moveTo>
                      <a:lnTo>
                        <a:pt x="0" y="35030"/>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573" name="Graphic 2">
                  <a:extLst>
                    <a:ext uri="{FF2B5EF4-FFF2-40B4-BE49-F238E27FC236}">
                      <a16:creationId xmlns:a16="http://schemas.microsoft.com/office/drawing/2014/main" id="{6FA04AA2-DE56-415C-A863-AAE868522C98}"/>
                    </a:ext>
                  </a:extLst>
                </p:cNvPr>
                <p:cNvSpPr/>
                <p:nvPr/>
              </p:nvSpPr>
              <p:spPr>
                <a:xfrm>
                  <a:off x="4500188" y="3625037"/>
                  <a:ext cx="6422" cy="38533"/>
                </a:xfrm>
                <a:custGeom>
                  <a:avLst/>
                  <a:gdLst>
                    <a:gd name="connsiteX0" fmla="*/ 6422 w 6422"/>
                    <a:gd name="connsiteY0" fmla="*/ 38533 h 38533"/>
                    <a:gd name="connsiteX1" fmla="*/ 0 w 6422"/>
                    <a:gd name="connsiteY1" fmla="*/ 38533 h 38533"/>
                    <a:gd name="connsiteX2" fmla="*/ 0 w 6422"/>
                    <a:gd name="connsiteY2" fmla="*/ 584 h 38533"/>
                    <a:gd name="connsiteX3" fmla="*/ 6422 w 6422"/>
                    <a:gd name="connsiteY3" fmla="*/ 0 h 38533"/>
                  </a:gdLst>
                  <a:ahLst/>
                  <a:cxnLst>
                    <a:cxn ang="0">
                      <a:pos x="connsiteX0" y="connsiteY0"/>
                    </a:cxn>
                    <a:cxn ang="0">
                      <a:pos x="connsiteX1" y="connsiteY1"/>
                    </a:cxn>
                    <a:cxn ang="0">
                      <a:pos x="connsiteX2" y="connsiteY2"/>
                    </a:cxn>
                    <a:cxn ang="0">
                      <a:pos x="connsiteX3" y="connsiteY3"/>
                    </a:cxn>
                  </a:cxnLst>
                  <a:rect l="l" t="t" r="r" b="b"/>
                  <a:pathLst>
                    <a:path w="6422" h="38533">
                      <a:moveTo>
                        <a:pt x="6422" y="38533"/>
                      </a:moveTo>
                      <a:lnTo>
                        <a:pt x="0" y="38533"/>
                      </a:lnTo>
                      <a:lnTo>
                        <a:pt x="0" y="584"/>
                      </a:lnTo>
                      <a:lnTo>
                        <a:pt x="6422" y="0"/>
                      </a:lnTo>
                      <a:close/>
                    </a:path>
                  </a:pathLst>
                </a:custGeom>
                <a:solidFill>
                  <a:srgbClr val="FF9085"/>
                </a:solidFill>
                <a:ln w="5837" cap="flat">
                  <a:noFill/>
                  <a:prstDash val="solid"/>
                  <a:miter/>
                </a:ln>
              </p:spPr>
              <p:txBody>
                <a:bodyPr rtlCol="0" anchor="ctr"/>
                <a:lstStyle/>
                <a:p>
                  <a:endParaRPr lang="en-US"/>
                </a:p>
              </p:txBody>
            </p:sp>
            <p:sp>
              <p:nvSpPr>
                <p:cNvPr id="574" name="Graphic 2">
                  <a:extLst>
                    <a:ext uri="{FF2B5EF4-FFF2-40B4-BE49-F238E27FC236}">
                      <a16:creationId xmlns:a16="http://schemas.microsoft.com/office/drawing/2014/main" id="{EC2A60A6-0E6E-44FD-B92F-6DD6DFDD6D0D}"/>
                    </a:ext>
                  </a:extLst>
                </p:cNvPr>
                <p:cNvSpPr/>
                <p:nvPr/>
              </p:nvSpPr>
              <p:spPr>
                <a:xfrm>
                  <a:off x="4511864" y="3643720"/>
                  <a:ext cx="6422" cy="19266"/>
                </a:xfrm>
                <a:custGeom>
                  <a:avLst/>
                  <a:gdLst>
                    <a:gd name="connsiteX0" fmla="*/ 6422 w 6422"/>
                    <a:gd name="connsiteY0" fmla="*/ 19267 h 19266"/>
                    <a:gd name="connsiteX1" fmla="*/ 0 w 6422"/>
                    <a:gd name="connsiteY1" fmla="*/ 19267 h 19266"/>
                    <a:gd name="connsiteX2" fmla="*/ 0 w 6422"/>
                    <a:gd name="connsiteY2" fmla="*/ 584 h 19266"/>
                    <a:gd name="connsiteX3" fmla="*/ 6422 w 6422"/>
                    <a:gd name="connsiteY3" fmla="*/ 0 h 19266"/>
                  </a:gdLst>
                  <a:ahLst/>
                  <a:cxnLst>
                    <a:cxn ang="0">
                      <a:pos x="connsiteX0" y="connsiteY0"/>
                    </a:cxn>
                    <a:cxn ang="0">
                      <a:pos x="connsiteX1" y="connsiteY1"/>
                    </a:cxn>
                    <a:cxn ang="0">
                      <a:pos x="connsiteX2" y="connsiteY2"/>
                    </a:cxn>
                    <a:cxn ang="0">
                      <a:pos x="connsiteX3" y="connsiteY3"/>
                    </a:cxn>
                  </a:cxnLst>
                  <a:rect l="l" t="t" r="r" b="b"/>
                  <a:pathLst>
                    <a:path w="6422" h="19266">
                      <a:moveTo>
                        <a:pt x="6422" y="19267"/>
                      </a:moveTo>
                      <a:lnTo>
                        <a:pt x="0" y="19267"/>
                      </a:lnTo>
                      <a:lnTo>
                        <a:pt x="0" y="584"/>
                      </a:lnTo>
                      <a:lnTo>
                        <a:pt x="6422" y="0"/>
                      </a:lnTo>
                      <a:close/>
                    </a:path>
                  </a:pathLst>
                </a:custGeom>
                <a:solidFill>
                  <a:srgbClr val="FF9085"/>
                </a:solidFill>
                <a:ln w="5837" cap="flat">
                  <a:noFill/>
                  <a:prstDash val="solid"/>
                  <a:miter/>
                </a:ln>
              </p:spPr>
              <p:txBody>
                <a:bodyPr rtlCol="0" anchor="ctr"/>
                <a:lstStyle/>
                <a:p>
                  <a:endParaRPr lang="en-US"/>
                </a:p>
              </p:txBody>
            </p:sp>
            <p:sp>
              <p:nvSpPr>
                <p:cNvPr id="575" name="Graphic 2">
                  <a:extLst>
                    <a:ext uri="{FF2B5EF4-FFF2-40B4-BE49-F238E27FC236}">
                      <a16:creationId xmlns:a16="http://schemas.microsoft.com/office/drawing/2014/main" id="{9AF3BE67-431C-49EF-984D-28949295BC54}"/>
                    </a:ext>
                  </a:extLst>
                </p:cNvPr>
                <p:cNvSpPr/>
                <p:nvPr/>
              </p:nvSpPr>
              <p:spPr>
                <a:xfrm>
                  <a:off x="4523541" y="3620950"/>
                  <a:ext cx="6422" cy="42036"/>
                </a:xfrm>
                <a:custGeom>
                  <a:avLst/>
                  <a:gdLst>
                    <a:gd name="connsiteX0" fmla="*/ 6422 w 6422"/>
                    <a:gd name="connsiteY0" fmla="*/ 41452 h 42036"/>
                    <a:gd name="connsiteX1" fmla="*/ 0 w 6422"/>
                    <a:gd name="connsiteY1" fmla="*/ 42036 h 42036"/>
                    <a:gd name="connsiteX2" fmla="*/ 0 w 6422"/>
                    <a:gd name="connsiteY2" fmla="*/ 0 h 42036"/>
                    <a:gd name="connsiteX3" fmla="*/ 6422 w 6422"/>
                    <a:gd name="connsiteY3" fmla="*/ 0 h 42036"/>
                  </a:gdLst>
                  <a:ahLst/>
                  <a:cxnLst>
                    <a:cxn ang="0">
                      <a:pos x="connsiteX0" y="connsiteY0"/>
                    </a:cxn>
                    <a:cxn ang="0">
                      <a:pos x="connsiteX1" y="connsiteY1"/>
                    </a:cxn>
                    <a:cxn ang="0">
                      <a:pos x="connsiteX2" y="connsiteY2"/>
                    </a:cxn>
                    <a:cxn ang="0">
                      <a:pos x="connsiteX3" y="connsiteY3"/>
                    </a:cxn>
                  </a:cxnLst>
                  <a:rect l="l" t="t" r="r" b="b"/>
                  <a:pathLst>
                    <a:path w="6422" h="42036">
                      <a:moveTo>
                        <a:pt x="6422" y="41452"/>
                      </a:moveTo>
                      <a:lnTo>
                        <a:pt x="0" y="42036"/>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576" name="Graphic 2">
                  <a:extLst>
                    <a:ext uri="{FF2B5EF4-FFF2-40B4-BE49-F238E27FC236}">
                      <a16:creationId xmlns:a16="http://schemas.microsoft.com/office/drawing/2014/main" id="{0800EF43-71CA-4B13-A51E-4B26ABD0E649}"/>
                    </a:ext>
                  </a:extLst>
                </p:cNvPr>
                <p:cNvSpPr/>
                <p:nvPr/>
              </p:nvSpPr>
              <p:spPr>
                <a:xfrm>
                  <a:off x="4535218" y="3626789"/>
                  <a:ext cx="6422" cy="35614"/>
                </a:xfrm>
                <a:custGeom>
                  <a:avLst/>
                  <a:gdLst>
                    <a:gd name="connsiteX0" fmla="*/ 6422 w 6422"/>
                    <a:gd name="connsiteY0" fmla="*/ 35614 h 35614"/>
                    <a:gd name="connsiteX1" fmla="*/ 0 w 6422"/>
                    <a:gd name="connsiteY1" fmla="*/ 35614 h 35614"/>
                    <a:gd name="connsiteX2" fmla="*/ 0 w 6422"/>
                    <a:gd name="connsiteY2" fmla="*/ 0 h 35614"/>
                    <a:gd name="connsiteX3" fmla="*/ 6422 w 6422"/>
                    <a:gd name="connsiteY3" fmla="*/ 0 h 35614"/>
                  </a:gdLst>
                  <a:ahLst/>
                  <a:cxnLst>
                    <a:cxn ang="0">
                      <a:pos x="connsiteX0" y="connsiteY0"/>
                    </a:cxn>
                    <a:cxn ang="0">
                      <a:pos x="connsiteX1" y="connsiteY1"/>
                    </a:cxn>
                    <a:cxn ang="0">
                      <a:pos x="connsiteX2" y="connsiteY2"/>
                    </a:cxn>
                    <a:cxn ang="0">
                      <a:pos x="connsiteX3" y="connsiteY3"/>
                    </a:cxn>
                  </a:cxnLst>
                  <a:rect l="l" t="t" r="r" b="b"/>
                  <a:pathLst>
                    <a:path w="6422" h="35614">
                      <a:moveTo>
                        <a:pt x="6422" y="35614"/>
                      </a:moveTo>
                      <a:lnTo>
                        <a:pt x="0" y="35614"/>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577" name="Graphic 2">
                  <a:extLst>
                    <a:ext uri="{FF2B5EF4-FFF2-40B4-BE49-F238E27FC236}">
                      <a16:creationId xmlns:a16="http://schemas.microsoft.com/office/drawing/2014/main" id="{CAF62AED-2578-40FE-B6C8-50B1CF4E5A6E}"/>
                    </a:ext>
                  </a:extLst>
                </p:cNvPr>
                <p:cNvSpPr/>
                <p:nvPr/>
              </p:nvSpPr>
              <p:spPr>
                <a:xfrm>
                  <a:off x="4546895" y="3652478"/>
                  <a:ext cx="6422" cy="9341"/>
                </a:xfrm>
                <a:custGeom>
                  <a:avLst/>
                  <a:gdLst>
                    <a:gd name="connsiteX0" fmla="*/ 6422 w 6422"/>
                    <a:gd name="connsiteY0" fmla="*/ 9341 h 9341"/>
                    <a:gd name="connsiteX1" fmla="*/ 0 w 6422"/>
                    <a:gd name="connsiteY1" fmla="*/ 9341 h 9341"/>
                    <a:gd name="connsiteX2" fmla="*/ 0 w 6422"/>
                    <a:gd name="connsiteY2" fmla="*/ 0 h 9341"/>
                    <a:gd name="connsiteX3" fmla="*/ 6422 w 6422"/>
                    <a:gd name="connsiteY3" fmla="*/ 0 h 9341"/>
                  </a:gdLst>
                  <a:ahLst/>
                  <a:cxnLst>
                    <a:cxn ang="0">
                      <a:pos x="connsiteX0" y="connsiteY0"/>
                    </a:cxn>
                    <a:cxn ang="0">
                      <a:pos x="connsiteX1" y="connsiteY1"/>
                    </a:cxn>
                    <a:cxn ang="0">
                      <a:pos x="connsiteX2" y="connsiteY2"/>
                    </a:cxn>
                    <a:cxn ang="0">
                      <a:pos x="connsiteX3" y="connsiteY3"/>
                    </a:cxn>
                  </a:cxnLst>
                  <a:rect l="l" t="t" r="r" b="b"/>
                  <a:pathLst>
                    <a:path w="6422" h="9341">
                      <a:moveTo>
                        <a:pt x="6422" y="9341"/>
                      </a:moveTo>
                      <a:lnTo>
                        <a:pt x="0" y="9341"/>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578" name="Graphic 2">
                  <a:extLst>
                    <a:ext uri="{FF2B5EF4-FFF2-40B4-BE49-F238E27FC236}">
                      <a16:creationId xmlns:a16="http://schemas.microsoft.com/office/drawing/2014/main" id="{BD382FE3-B585-4CA0-A665-277054AE3B58}"/>
                    </a:ext>
                  </a:extLst>
                </p:cNvPr>
                <p:cNvSpPr/>
                <p:nvPr/>
              </p:nvSpPr>
              <p:spPr>
                <a:xfrm>
                  <a:off x="4558571" y="3639049"/>
                  <a:ext cx="6422" cy="22185"/>
                </a:xfrm>
                <a:custGeom>
                  <a:avLst/>
                  <a:gdLst>
                    <a:gd name="connsiteX0" fmla="*/ 6422 w 6422"/>
                    <a:gd name="connsiteY0" fmla="*/ 22186 h 22185"/>
                    <a:gd name="connsiteX1" fmla="*/ 0 w 6422"/>
                    <a:gd name="connsiteY1" fmla="*/ 22186 h 22185"/>
                    <a:gd name="connsiteX2" fmla="*/ 0 w 6422"/>
                    <a:gd name="connsiteY2" fmla="*/ 0 h 22185"/>
                    <a:gd name="connsiteX3" fmla="*/ 6422 w 6422"/>
                    <a:gd name="connsiteY3" fmla="*/ 0 h 22185"/>
                  </a:gdLst>
                  <a:ahLst/>
                  <a:cxnLst>
                    <a:cxn ang="0">
                      <a:pos x="connsiteX0" y="connsiteY0"/>
                    </a:cxn>
                    <a:cxn ang="0">
                      <a:pos x="connsiteX1" y="connsiteY1"/>
                    </a:cxn>
                    <a:cxn ang="0">
                      <a:pos x="connsiteX2" y="connsiteY2"/>
                    </a:cxn>
                    <a:cxn ang="0">
                      <a:pos x="connsiteX3" y="connsiteY3"/>
                    </a:cxn>
                  </a:cxnLst>
                  <a:rect l="l" t="t" r="r" b="b"/>
                  <a:pathLst>
                    <a:path w="6422" h="22185">
                      <a:moveTo>
                        <a:pt x="6422" y="22186"/>
                      </a:moveTo>
                      <a:lnTo>
                        <a:pt x="0" y="22186"/>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579" name="Graphic 2">
                  <a:extLst>
                    <a:ext uri="{FF2B5EF4-FFF2-40B4-BE49-F238E27FC236}">
                      <a16:creationId xmlns:a16="http://schemas.microsoft.com/office/drawing/2014/main" id="{DF687CAF-6840-438D-9661-FC783C2108D9}"/>
                    </a:ext>
                  </a:extLst>
                </p:cNvPr>
                <p:cNvSpPr/>
                <p:nvPr/>
              </p:nvSpPr>
              <p:spPr>
                <a:xfrm>
                  <a:off x="4570248" y="3628540"/>
                  <a:ext cx="6422" cy="32694"/>
                </a:xfrm>
                <a:custGeom>
                  <a:avLst/>
                  <a:gdLst>
                    <a:gd name="connsiteX0" fmla="*/ 6422 w 6422"/>
                    <a:gd name="connsiteY0" fmla="*/ 32111 h 32694"/>
                    <a:gd name="connsiteX1" fmla="*/ 0 w 6422"/>
                    <a:gd name="connsiteY1" fmla="*/ 32695 h 32694"/>
                    <a:gd name="connsiteX2" fmla="*/ 0 w 6422"/>
                    <a:gd name="connsiteY2" fmla="*/ 584 h 32694"/>
                    <a:gd name="connsiteX3" fmla="*/ 6422 w 6422"/>
                    <a:gd name="connsiteY3" fmla="*/ 0 h 32694"/>
                  </a:gdLst>
                  <a:ahLst/>
                  <a:cxnLst>
                    <a:cxn ang="0">
                      <a:pos x="connsiteX0" y="connsiteY0"/>
                    </a:cxn>
                    <a:cxn ang="0">
                      <a:pos x="connsiteX1" y="connsiteY1"/>
                    </a:cxn>
                    <a:cxn ang="0">
                      <a:pos x="connsiteX2" y="connsiteY2"/>
                    </a:cxn>
                    <a:cxn ang="0">
                      <a:pos x="connsiteX3" y="connsiteY3"/>
                    </a:cxn>
                  </a:cxnLst>
                  <a:rect l="l" t="t" r="r" b="b"/>
                  <a:pathLst>
                    <a:path w="6422" h="32694">
                      <a:moveTo>
                        <a:pt x="6422" y="32111"/>
                      </a:moveTo>
                      <a:lnTo>
                        <a:pt x="0" y="32695"/>
                      </a:lnTo>
                      <a:lnTo>
                        <a:pt x="0" y="584"/>
                      </a:lnTo>
                      <a:lnTo>
                        <a:pt x="6422" y="0"/>
                      </a:lnTo>
                      <a:close/>
                    </a:path>
                  </a:pathLst>
                </a:custGeom>
                <a:solidFill>
                  <a:srgbClr val="FF9085"/>
                </a:solidFill>
                <a:ln w="5837" cap="flat">
                  <a:noFill/>
                  <a:prstDash val="solid"/>
                  <a:miter/>
                </a:ln>
              </p:spPr>
              <p:txBody>
                <a:bodyPr rtlCol="0" anchor="ctr"/>
                <a:lstStyle/>
                <a:p>
                  <a:endParaRPr lang="en-US"/>
                </a:p>
              </p:txBody>
            </p:sp>
            <p:sp>
              <p:nvSpPr>
                <p:cNvPr id="580" name="Graphic 2">
                  <a:extLst>
                    <a:ext uri="{FF2B5EF4-FFF2-40B4-BE49-F238E27FC236}">
                      <a16:creationId xmlns:a16="http://schemas.microsoft.com/office/drawing/2014/main" id="{760D2522-C06C-4571-ACC4-8FFF640816E0}"/>
                    </a:ext>
                  </a:extLst>
                </p:cNvPr>
                <p:cNvSpPr/>
                <p:nvPr/>
              </p:nvSpPr>
              <p:spPr>
                <a:xfrm>
                  <a:off x="4581341" y="3637298"/>
                  <a:ext cx="7006" cy="23353"/>
                </a:xfrm>
                <a:custGeom>
                  <a:avLst/>
                  <a:gdLst>
                    <a:gd name="connsiteX0" fmla="*/ 7006 w 7006"/>
                    <a:gd name="connsiteY0" fmla="*/ 23353 h 23353"/>
                    <a:gd name="connsiteX1" fmla="*/ 0 w 7006"/>
                    <a:gd name="connsiteY1" fmla="*/ 23353 h 23353"/>
                    <a:gd name="connsiteX2" fmla="*/ 0 w 7006"/>
                    <a:gd name="connsiteY2" fmla="*/ 0 h 23353"/>
                    <a:gd name="connsiteX3" fmla="*/ 7006 w 7006"/>
                    <a:gd name="connsiteY3" fmla="*/ 0 h 23353"/>
                  </a:gdLst>
                  <a:ahLst/>
                  <a:cxnLst>
                    <a:cxn ang="0">
                      <a:pos x="connsiteX0" y="connsiteY0"/>
                    </a:cxn>
                    <a:cxn ang="0">
                      <a:pos x="connsiteX1" y="connsiteY1"/>
                    </a:cxn>
                    <a:cxn ang="0">
                      <a:pos x="connsiteX2" y="connsiteY2"/>
                    </a:cxn>
                    <a:cxn ang="0">
                      <a:pos x="connsiteX3" y="connsiteY3"/>
                    </a:cxn>
                  </a:cxnLst>
                  <a:rect l="l" t="t" r="r" b="b"/>
                  <a:pathLst>
                    <a:path w="7006" h="23353">
                      <a:moveTo>
                        <a:pt x="7006" y="23353"/>
                      </a:moveTo>
                      <a:lnTo>
                        <a:pt x="0" y="23353"/>
                      </a:lnTo>
                      <a:lnTo>
                        <a:pt x="0" y="0"/>
                      </a:lnTo>
                      <a:lnTo>
                        <a:pt x="7006" y="0"/>
                      </a:lnTo>
                      <a:close/>
                    </a:path>
                  </a:pathLst>
                </a:custGeom>
                <a:solidFill>
                  <a:srgbClr val="FF9085"/>
                </a:solidFill>
                <a:ln w="5837" cap="flat">
                  <a:noFill/>
                  <a:prstDash val="solid"/>
                  <a:miter/>
                </a:ln>
              </p:spPr>
              <p:txBody>
                <a:bodyPr rtlCol="0" anchor="ctr"/>
                <a:lstStyle/>
                <a:p>
                  <a:endParaRPr lang="en-US"/>
                </a:p>
              </p:txBody>
            </p:sp>
            <p:sp>
              <p:nvSpPr>
                <p:cNvPr id="581" name="Graphic 2">
                  <a:extLst>
                    <a:ext uri="{FF2B5EF4-FFF2-40B4-BE49-F238E27FC236}">
                      <a16:creationId xmlns:a16="http://schemas.microsoft.com/office/drawing/2014/main" id="{E243C3AC-1DA6-488F-8084-C2AB005A31FB}"/>
                    </a:ext>
                  </a:extLst>
                </p:cNvPr>
                <p:cNvSpPr/>
                <p:nvPr/>
              </p:nvSpPr>
              <p:spPr>
                <a:xfrm>
                  <a:off x="4593018" y="3623869"/>
                  <a:ext cx="6422" cy="36197"/>
                </a:xfrm>
                <a:custGeom>
                  <a:avLst/>
                  <a:gdLst>
                    <a:gd name="connsiteX0" fmla="*/ 6422 w 6422"/>
                    <a:gd name="connsiteY0" fmla="*/ 36198 h 36197"/>
                    <a:gd name="connsiteX1" fmla="*/ 0 w 6422"/>
                    <a:gd name="connsiteY1" fmla="*/ 36198 h 36197"/>
                    <a:gd name="connsiteX2" fmla="*/ 0 w 6422"/>
                    <a:gd name="connsiteY2" fmla="*/ 0 h 36197"/>
                    <a:gd name="connsiteX3" fmla="*/ 6422 w 6422"/>
                    <a:gd name="connsiteY3" fmla="*/ 0 h 36197"/>
                  </a:gdLst>
                  <a:ahLst/>
                  <a:cxnLst>
                    <a:cxn ang="0">
                      <a:pos x="connsiteX0" y="connsiteY0"/>
                    </a:cxn>
                    <a:cxn ang="0">
                      <a:pos x="connsiteX1" y="connsiteY1"/>
                    </a:cxn>
                    <a:cxn ang="0">
                      <a:pos x="connsiteX2" y="connsiteY2"/>
                    </a:cxn>
                    <a:cxn ang="0">
                      <a:pos x="connsiteX3" y="connsiteY3"/>
                    </a:cxn>
                  </a:cxnLst>
                  <a:rect l="l" t="t" r="r" b="b"/>
                  <a:pathLst>
                    <a:path w="6422" h="36197">
                      <a:moveTo>
                        <a:pt x="6422" y="36198"/>
                      </a:moveTo>
                      <a:lnTo>
                        <a:pt x="0" y="36198"/>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582" name="Graphic 2">
                  <a:extLst>
                    <a:ext uri="{FF2B5EF4-FFF2-40B4-BE49-F238E27FC236}">
                      <a16:creationId xmlns:a16="http://schemas.microsoft.com/office/drawing/2014/main" id="{DB74EE9E-86A3-4156-A9C7-FB9BAFD9483C}"/>
                    </a:ext>
                  </a:extLst>
                </p:cNvPr>
                <p:cNvSpPr/>
                <p:nvPr/>
              </p:nvSpPr>
              <p:spPr>
                <a:xfrm>
                  <a:off x="4604694" y="3619199"/>
                  <a:ext cx="6422" cy="40868"/>
                </a:xfrm>
                <a:custGeom>
                  <a:avLst/>
                  <a:gdLst>
                    <a:gd name="connsiteX0" fmla="*/ 6422 w 6422"/>
                    <a:gd name="connsiteY0" fmla="*/ 40285 h 40868"/>
                    <a:gd name="connsiteX1" fmla="*/ 0 w 6422"/>
                    <a:gd name="connsiteY1" fmla="*/ 40869 h 40868"/>
                    <a:gd name="connsiteX2" fmla="*/ 0 w 6422"/>
                    <a:gd name="connsiteY2" fmla="*/ 584 h 40868"/>
                    <a:gd name="connsiteX3" fmla="*/ 6422 w 6422"/>
                    <a:gd name="connsiteY3" fmla="*/ 0 h 40868"/>
                  </a:gdLst>
                  <a:ahLst/>
                  <a:cxnLst>
                    <a:cxn ang="0">
                      <a:pos x="connsiteX0" y="connsiteY0"/>
                    </a:cxn>
                    <a:cxn ang="0">
                      <a:pos x="connsiteX1" y="connsiteY1"/>
                    </a:cxn>
                    <a:cxn ang="0">
                      <a:pos x="connsiteX2" y="connsiteY2"/>
                    </a:cxn>
                    <a:cxn ang="0">
                      <a:pos x="connsiteX3" y="connsiteY3"/>
                    </a:cxn>
                  </a:cxnLst>
                  <a:rect l="l" t="t" r="r" b="b"/>
                  <a:pathLst>
                    <a:path w="6422" h="40868">
                      <a:moveTo>
                        <a:pt x="6422" y="40285"/>
                      </a:moveTo>
                      <a:lnTo>
                        <a:pt x="0" y="40869"/>
                      </a:lnTo>
                      <a:lnTo>
                        <a:pt x="0" y="584"/>
                      </a:lnTo>
                      <a:lnTo>
                        <a:pt x="6422" y="0"/>
                      </a:lnTo>
                      <a:close/>
                    </a:path>
                  </a:pathLst>
                </a:custGeom>
                <a:solidFill>
                  <a:srgbClr val="FF9085"/>
                </a:solidFill>
                <a:ln w="5837" cap="flat">
                  <a:noFill/>
                  <a:prstDash val="solid"/>
                  <a:miter/>
                </a:ln>
              </p:spPr>
              <p:txBody>
                <a:bodyPr rtlCol="0" anchor="ctr"/>
                <a:lstStyle/>
                <a:p>
                  <a:endParaRPr lang="en-US"/>
                </a:p>
              </p:txBody>
            </p:sp>
          </p:grpSp>
        </p:grpSp>
        <p:grpSp>
          <p:nvGrpSpPr>
            <p:cNvPr id="583" name="Graphic 2">
              <a:extLst>
                <a:ext uri="{FF2B5EF4-FFF2-40B4-BE49-F238E27FC236}">
                  <a16:creationId xmlns:a16="http://schemas.microsoft.com/office/drawing/2014/main" id="{E67842ED-0E20-4FCE-BDA0-D1351AED7887}"/>
                </a:ext>
              </a:extLst>
            </p:cNvPr>
            <p:cNvGrpSpPr/>
            <p:nvPr/>
          </p:nvGrpSpPr>
          <p:grpSpPr>
            <a:xfrm>
              <a:off x="4305770" y="3682216"/>
              <a:ext cx="336873" cy="95339"/>
              <a:chOff x="4305770" y="3682216"/>
              <a:chExt cx="336873" cy="95339"/>
            </a:xfrm>
          </p:grpSpPr>
          <p:sp>
            <p:nvSpPr>
              <p:cNvPr id="584" name="Graphic 2">
                <a:extLst>
                  <a:ext uri="{FF2B5EF4-FFF2-40B4-BE49-F238E27FC236}">
                    <a16:creationId xmlns:a16="http://schemas.microsoft.com/office/drawing/2014/main" id="{001B8E07-E119-432F-88E1-ADFC9C9DC824}"/>
                  </a:ext>
                </a:extLst>
              </p:cNvPr>
              <p:cNvSpPr/>
              <p:nvPr/>
            </p:nvSpPr>
            <p:spPr>
              <a:xfrm>
                <a:off x="4305770" y="3682216"/>
                <a:ext cx="336873" cy="95339"/>
              </a:xfrm>
              <a:custGeom>
                <a:avLst/>
                <a:gdLst>
                  <a:gd name="connsiteX0" fmla="*/ 0 w 336873"/>
                  <a:gd name="connsiteY0" fmla="*/ 81774 h 95339"/>
                  <a:gd name="connsiteX1" fmla="*/ 0 w 336873"/>
                  <a:gd name="connsiteY1" fmla="*/ 28061 h 95339"/>
                  <a:gd name="connsiteX2" fmla="*/ 16931 w 336873"/>
                  <a:gd name="connsiteY2" fmla="*/ 12298 h 95339"/>
                  <a:gd name="connsiteX3" fmla="*/ 321111 w 336873"/>
                  <a:gd name="connsiteY3" fmla="*/ 37 h 95339"/>
                  <a:gd name="connsiteX4" fmla="*/ 336874 w 336873"/>
                  <a:gd name="connsiteY4" fmla="*/ 13465 h 95339"/>
                  <a:gd name="connsiteX5" fmla="*/ 336874 w 336873"/>
                  <a:gd name="connsiteY5" fmla="*/ 64843 h 95339"/>
                  <a:gd name="connsiteX6" fmla="*/ 321111 w 336873"/>
                  <a:gd name="connsiteY6" fmla="*/ 80023 h 95339"/>
                  <a:gd name="connsiteX7" fmla="*/ 16931 w 336873"/>
                  <a:gd name="connsiteY7" fmla="*/ 95203 h 95339"/>
                  <a:gd name="connsiteX8" fmla="*/ 0 w 336873"/>
                  <a:gd name="connsiteY8" fmla="*/ 81774 h 95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873" h="95339">
                    <a:moveTo>
                      <a:pt x="0" y="81774"/>
                    </a:moveTo>
                    <a:lnTo>
                      <a:pt x="0" y="28061"/>
                    </a:lnTo>
                    <a:cubicBezTo>
                      <a:pt x="0" y="19888"/>
                      <a:pt x="7590" y="12881"/>
                      <a:pt x="16931" y="12298"/>
                    </a:cubicBezTo>
                    <a:lnTo>
                      <a:pt x="321111" y="37"/>
                    </a:lnTo>
                    <a:cubicBezTo>
                      <a:pt x="329868" y="-547"/>
                      <a:pt x="336874" y="5875"/>
                      <a:pt x="336874" y="13465"/>
                    </a:cubicBezTo>
                    <a:lnTo>
                      <a:pt x="336874" y="64843"/>
                    </a:lnTo>
                    <a:cubicBezTo>
                      <a:pt x="336874" y="72433"/>
                      <a:pt x="329868" y="79439"/>
                      <a:pt x="321111" y="80023"/>
                    </a:cubicBezTo>
                    <a:lnTo>
                      <a:pt x="16931" y="95203"/>
                    </a:lnTo>
                    <a:cubicBezTo>
                      <a:pt x="7590" y="96370"/>
                      <a:pt x="0" y="89948"/>
                      <a:pt x="0" y="81774"/>
                    </a:cubicBezTo>
                    <a:close/>
                  </a:path>
                </a:pathLst>
              </a:custGeom>
              <a:solidFill>
                <a:srgbClr val="AA80F9">
                  <a:alpha val="74000"/>
                </a:srgbClr>
              </a:solidFill>
              <a:ln w="5837" cap="flat">
                <a:noFill/>
                <a:prstDash val="solid"/>
                <a:miter/>
              </a:ln>
            </p:spPr>
            <p:txBody>
              <a:bodyPr rtlCol="0" anchor="ctr"/>
              <a:lstStyle/>
              <a:p>
                <a:endParaRPr lang="en-US"/>
              </a:p>
            </p:txBody>
          </p:sp>
          <p:sp>
            <p:nvSpPr>
              <p:cNvPr id="585" name="Graphic 2">
                <a:extLst>
                  <a:ext uri="{FF2B5EF4-FFF2-40B4-BE49-F238E27FC236}">
                    <a16:creationId xmlns:a16="http://schemas.microsoft.com/office/drawing/2014/main" id="{BB15E40F-9AA2-4C0E-B20F-71D4F7FF01B7}"/>
                  </a:ext>
                </a:extLst>
              </p:cNvPr>
              <p:cNvSpPr/>
              <p:nvPr/>
            </p:nvSpPr>
            <p:spPr>
              <a:xfrm>
                <a:off x="4322117" y="3707358"/>
                <a:ext cx="15179" cy="13428"/>
              </a:xfrm>
              <a:custGeom>
                <a:avLst/>
                <a:gdLst>
                  <a:gd name="connsiteX0" fmla="*/ 15180 w 15179"/>
                  <a:gd name="connsiteY0" fmla="*/ 6422 h 13428"/>
                  <a:gd name="connsiteX1" fmla="*/ 7590 w 15179"/>
                  <a:gd name="connsiteY1" fmla="*/ 13428 h 13428"/>
                  <a:gd name="connsiteX2" fmla="*/ 0 w 15179"/>
                  <a:gd name="connsiteY2" fmla="*/ 7006 h 13428"/>
                  <a:gd name="connsiteX3" fmla="*/ 7590 w 15179"/>
                  <a:gd name="connsiteY3" fmla="*/ 0 h 13428"/>
                  <a:gd name="connsiteX4" fmla="*/ 15180 w 15179"/>
                  <a:gd name="connsiteY4" fmla="*/ 6422 h 13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79" h="13428">
                    <a:moveTo>
                      <a:pt x="15180" y="6422"/>
                    </a:moveTo>
                    <a:cubicBezTo>
                      <a:pt x="15180" y="9925"/>
                      <a:pt x="11677" y="13428"/>
                      <a:pt x="7590" y="13428"/>
                    </a:cubicBezTo>
                    <a:cubicBezTo>
                      <a:pt x="3503" y="13428"/>
                      <a:pt x="0" y="10509"/>
                      <a:pt x="0" y="7006"/>
                    </a:cubicBezTo>
                    <a:cubicBezTo>
                      <a:pt x="0" y="3503"/>
                      <a:pt x="3503" y="0"/>
                      <a:pt x="7590" y="0"/>
                    </a:cubicBezTo>
                    <a:cubicBezTo>
                      <a:pt x="11677" y="0"/>
                      <a:pt x="15180" y="2919"/>
                      <a:pt x="15180" y="6422"/>
                    </a:cubicBezTo>
                    <a:close/>
                  </a:path>
                </a:pathLst>
              </a:custGeom>
              <a:solidFill>
                <a:srgbClr val="FFFFFF">
                  <a:alpha val="40000"/>
                </a:srgbClr>
              </a:solidFill>
              <a:ln w="5837" cap="flat">
                <a:noFill/>
                <a:prstDash val="solid"/>
                <a:miter/>
              </a:ln>
            </p:spPr>
            <p:txBody>
              <a:bodyPr rtlCol="0" anchor="ctr"/>
              <a:lstStyle/>
              <a:p>
                <a:endParaRPr lang="en-US"/>
              </a:p>
            </p:txBody>
          </p:sp>
          <p:sp>
            <p:nvSpPr>
              <p:cNvPr id="586" name="Graphic 2">
                <a:extLst>
                  <a:ext uri="{FF2B5EF4-FFF2-40B4-BE49-F238E27FC236}">
                    <a16:creationId xmlns:a16="http://schemas.microsoft.com/office/drawing/2014/main" id="{253F1D2C-B6A0-44B3-B500-207D8D017C82}"/>
                  </a:ext>
                </a:extLst>
              </p:cNvPr>
              <p:cNvSpPr/>
              <p:nvPr/>
            </p:nvSpPr>
            <p:spPr>
              <a:xfrm>
                <a:off x="4346638" y="3706190"/>
                <a:ext cx="15179" cy="13428"/>
              </a:xfrm>
              <a:custGeom>
                <a:avLst/>
                <a:gdLst>
                  <a:gd name="connsiteX0" fmla="*/ 15180 w 15179"/>
                  <a:gd name="connsiteY0" fmla="*/ 6422 h 13428"/>
                  <a:gd name="connsiteX1" fmla="*/ 7590 w 15179"/>
                  <a:gd name="connsiteY1" fmla="*/ 13428 h 13428"/>
                  <a:gd name="connsiteX2" fmla="*/ 0 w 15179"/>
                  <a:gd name="connsiteY2" fmla="*/ 7006 h 13428"/>
                  <a:gd name="connsiteX3" fmla="*/ 7590 w 15179"/>
                  <a:gd name="connsiteY3" fmla="*/ 0 h 13428"/>
                  <a:gd name="connsiteX4" fmla="*/ 15180 w 15179"/>
                  <a:gd name="connsiteY4" fmla="*/ 6422 h 13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79" h="13428">
                    <a:moveTo>
                      <a:pt x="15180" y="6422"/>
                    </a:moveTo>
                    <a:cubicBezTo>
                      <a:pt x="15180" y="9925"/>
                      <a:pt x="11677" y="13428"/>
                      <a:pt x="7590" y="13428"/>
                    </a:cubicBezTo>
                    <a:cubicBezTo>
                      <a:pt x="3503" y="13428"/>
                      <a:pt x="0" y="10509"/>
                      <a:pt x="0" y="7006"/>
                    </a:cubicBezTo>
                    <a:cubicBezTo>
                      <a:pt x="0" y="3503"/>
                      <a:pt x="3503" y="0"/>
                      <a:pt x="7590" y="0"/>
                    </a:cubicBezTo>
                    <a:cubicBezTo>
                      <a:pt x="11677" y="0"/>
                      <a:pt x="15180" y="2919"/>
                      <a:pt x="15180" y="6422"/>
                    </a:cubicBezTo>
                    <a:close/>
                  </a:path>
                </a:pathLst>
              </a:custGeom>
              <a:solidFill>
                <a:srgbClr val="FFFFFF">
                  <a:alpha val="40000"/>
                </a:srgbClr>
              </a:solidFill>
              <a:ln w="5837" cap="flat">
                <a:noFill/>
                <a:prstDash val="solid"/>
                <a:miter/>
              </a:ln>
            </p:spPr>
            <p:txBody>
              <a:bodyPr rtlCol="0" anchor="ctr"/>
              <a:lstStyle/>
              <a:p>
                <a:endParaRPr lang="en-US"/>
              </a:p>
            </p:txBody>
          </p:sp>
          <p:sp>
            <p:nvSpPr>
              <p:cNvPr id="587" name="Graphic 2">
                <a:extLst>
                  <a:ext uri="{FF2B5EF4-FFF2-40B4-BE49-F238E27FC236}">
                    <a16:creationId xmlns:a16="http://schemas.microsoft.com/office/drawing/2014/main" id="{8DCEC502-C95E-42BD-9B7B-2AB44372FFF9}"/>
                  </a:ext>
                </a:extLst>
              </p:cNvPr>
              <p:cNvSpPr/>
              <p:nvPr/>
            </p:nvSpPr>
            <p:spPr>
              <a:xfrm>
                <a:off x="4371743" y="3705532"/>
                <a:ext cx="15179" cy="13502"/>
              </a:xfrm>
              <a:custGeom>
                <a:avLst/>
                <a:gdLst>
                  <a:gd name="connsiteX0" fmla="*/ 15180 w 15179"/>
                  <a:gd name="connsiteY0" fmla="*/ 6497 h 13502"/>
                  <a:gd name="connsiteX1" fmla="*/ 7590 w 15179"/>
                  <a:gd name="connsiteY1" fmla="*/ 13503 h 13502"/>
                  <a:gd name="connsiteX2" fmla="*/ 0 w 15179"/>
                  <a:gd name="connsiteY2" fmla="*/ 7080 h 13502"/>
                  <a:gd name="connsiteX3" fmla="*/ 7590 w 15179"/>
                  <a:gd name="connsiteY3" fmla="*/ 74 h 13502"/>
                  <a:gd name="connsiteX4" fmla="*/ 15180 w 15179"/>
                  <a:gd name="connsiteY4" fmla="*/ 6497 h 13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79" h="13502">
                    <a:moveTo>
                      <a:pt x="15180" y="6497"/>
                    </a:moveTo>
                    <a:cubicBezTo>
                      <a:pt x="15180" y="10000"/>
                      <a:pt x="11677" y="13503"/>
                      <a:pt x="7590" y="13503"/>
                    </a:cubicBezTo>
                    <a:cubicBezTo>
                      <a:pt x="3503" y="13503"/>
                      <a:pt x="0" y="10584"/>
                      <a:pt x="0" y="7080"/>
                    </a:cubicBezTo>
                    <a:cubicBezTo>
                      <a:pt x="0" y="3577"/>
                      <a:pt x="3503" y="74"/>
                      <a:pt x="7590" y="74"/>
                    </a:cubicBezTo>
                    <a:cubicBezTo>
                      <a:pt x="11677" y="-509"/>
                      <a:pt x="15180" y="2410"/>
                      <a:pt x="15180" y="6497"/>
                    </a:cubicBezTo>
                    <a:close/>
                  </a:path>
                </a:pathLst>
              </a:custGeom>
              <a:solidFill>
                <a:srgbClr val="FFFFFF">
                  <a:alpha val="40000"/>
                </a:srgbClr>
              </a:solidFill>
              <a:ln w="5837" cap="flat">
                <a:noFill/>
                <a:prstDash val="solid"/>
                <a:miter/>
              </a:ln>
            </p:spPr>
            <p:txBody>
              <a:bodyPr rtlCol="0" anchor="ctr"/>
              <a:lstStyle/>
              <a:p>
                <a:endParaRPr lang="en-US"/>
              </a:p>
            </p:txBody>
          </p:sp>
          <p:sp>
            <p:nvSpPr>
              <p:cNvPr id="588" name="Graphic 2">
                <a:extLst>
                  <a:ext uri="{FF2B5EF4-FFF2-40B4-BE49-F238E27FC236}">
                    <a16:creationId xmlns:a16="http://schemas.microsoft.com/office/drawing/2014/main" id="{F89B3EEE-35C0-4D20-A24A-796158862FA1}"/>
                  </a:ext>
                </a:extLst>
              </p:cNvPr>
              <p:cNvSpPr/>
              <p:nvPr/>
            </p:nvSpPr>
            <p:spPr>
              <a:xfrm>
                <a:off x="4402103" y="3695098"/>
                <a:ext cx="223025" cy="65389"/>
              </a:xfrm>
              <a:custGeom>
                <a:avLst/>
                <a:gdLst>
                  <a:gd name="connsiteX0" fmla="*/ 223026 w 223025"/>
                  <a:gd name="connsiteY0" fmla="*/ 54881 h 65389"/>
                  <a:gd name="connsiteX1" fmla="*/ 0 w 223025"/>
                  <a:gd name="connsiteY1" fmla="*/ 65390 h 65389"/>
                  <a:gd name="connsiteX2" fmla="*/ 0 w 223025"/>
                  <a:gd name="connsiteY2" fmla="*/ 9341 h 65389"/>
                  <a:gd name="connsiteX3" fmla="*/ 223026 w 223025"/>
                  <a:gd name="connsiteY3" fmla="*/ 0 h 65389"/>
                </a:gdLst>
                <a:ahLst/>
                <a:cxnLst>
                  <a:cxn ang="0">
                    <a:pos x="connsiteX0" y="connsiteY0"/>
                  </a:cxn>
                  <a:cxn ang="0">
                    <a:pos x="connsiteX1" y="connsiteY1"/>
                  </a:cxn>
                  <a:cxn ang="0">
                    <a:pos x="connsiteX2" y="connsiteY2"/>
                  </a:cxn>
                  <a:cxn ang="0">
                    <a:pos x="connsiteX3" y="connsiteY3"/>
                  </a:cxn>
                </a:cxnLst>
                <a:rect l="l" t="t" r="r" b="b"/>
                <a:pathLst>
                  <a:path w="223025" h="65389">
                    <a:moveTo>
                      <a:pt x="223026" y="54881"/>
                    </a:moveTo>
                    <a:lnTo>
                      <a:pt x="0" y="65390"/>
                    </a:lnTo>
                    <a:lnTo>
                      <a:pt x="0" y="9341"/>
                    </a:lnTo>
                    <a:lnTo>
                      <a:pt x="223026" y="0"/>
                    </a:lnTo>
                    <a:close/>
                  </a:path>
                </a:pathLst>
              </a:custGeom>
              <a:solidFill>
                <a:srgbClr val="444B8C"/>
              </a:solidFill>
              <a:ln w="5837" cap="flat">
                <a:noFill/>
                <a:prstDash val="solid"/>
                <a:miter/>
              </a:ln>
            </p:spPr>
            <p:txBody>
              <a:bodyPr rtlCol="0" anchor="ctr"/>
              <a:lstStyle/>
              <a:p>
                <a:endParaRPr lang="en-US"/>
              </a:p>
            </p:txBody>
          </p:sp>
          <p:grpSp>
            <p:nvGrpSpPr>
              <p:cNvPr id="589" name="Graphic 2">
                <a:extLst>
                  <a:ext uri="{FF2B5EF4-FFF2-40B4-BE49-F238E27FC236}">
                    <a16:creationId xmlns:a16="http://schemas.microsoft.com/office/drawing/2014/main" id="{8525B3CE-5658-4FBB-B2A4-C5643A402347}"/>
                  </a:ext>
                </a:extLst>
              </p:cNvPr>
              <p:cNvGrpSpPr/>
              <p:nvPr/>
            </p:nvGrpSpPr>
            <p:grpSpPr>
              <a:xfrm>
                <a:off x="4417283" y="3702104"/>
                <a:ext cx="193834" cy="53712"/>
                <a:chOff x="4417283" y="3702104"/>
                <a:chExt cx="193834" cy="53712"/>
              </a:xfrm>
              <a:solidFill>
                <a:srgbClr val="FFFFFF"/>
              </a:solidFill>
            </p:grpSpPr>
            <p:sp>
              <p:nvSpPr>
                <p:cNvPr id="590" name="Graphic 2">
                  <a:extLst>
                    <a:ext uri="{FF2B5EF4-FFF2-40B4-BE49-F238E27FC236}">
                      <a16:creationId xmlns:a16="http://schemas.microsoft.com/office/drawing/2014/main" id="{20E96C68-F30F-46DE-8F88-CFB3EAC034BE}"/>
                    </a:ext>
                  </a:extLst>
                </p:cNvPr>
                <p:cNvSpPr/>
                <p:nvPr/>
              </p:nvSpPr>
              <p:spPr>
                <a:xfrm>
                  <a:off x="4417283" y="3710277"/>
                  <a:ext cx="6422" cy="45539"/>
                </a:xfrm>
                <a:custGeom>
                  <a:avLst/>
                  <a:gdLst>
                    <a:gd name="connsiteX0" fmla="*/ 6422 w 6422"/>
                    <a:gd name="connsiteY0" fmla="*/ 45539 h 45539"/>
                    <a:gd name="connsiteX1" fmla="*/ 0 w 6422"/>
                    <a:gd name="connsiteY1" fmla="*/ 45539 h 45539"/>
                    <a:gd name="connsiteX2" fmla="*/ 0 w 6422"/>
                    <a:gd name="connsiteY2" fmla="*/ 0 h 45539"/>
                    <a:gd name="connsiteX3" fmla="*/ 6422 w 6422"/>
                    <a:gd name="connsiteY3" fmla="*/ 0 h 45539"/>
                  </a:gdLst>
                  <a:ahLst/>
                  <a:cxnLst>
                    <a:cxn ang="0">
                      <a:pos x="connsiteX0" y="connsiteY0"/>
                    </a:cxn>
                    <a:cxn ang="0">
                      <a:pos x="connsiteX1" y="connsiteY1"/>
                    </a:cxn>
                    <a:cxn ang="0">
                      <a:pos x="connsiteX2" y="connsiteY2"/>
                    </a:cxn>
                    <a:cxn ang="0">
                      <a:pos x="connsiteX3" y="connsiteY3"/>
                    </a:cxn>
                  </a:cxnLst>
                  <a:rect l="l" t="t" r="r" b="b"/>
                  <a:pathLst>
                    <a:path w="6422" h="45539">
                      <a:moveTo>
                        <a:pt x="6422" y="45539"/>
                      </a:moveTo>
                      <a:lnTo>
                        <a:pt x="0" y="45539"/>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591" name="Graphic 2">
                  <a:extLst>
                    <a:ext uri="{FF2B5EF4-FFF2-40B4-BE49-F238E27FC236}">
                      <a16:creationId xmlns:a16="http://schemas.microsoft.com/office/drawing/2014/main" id="{E363A25B-ED09-424A-99E9-A209D215913F}"/>
                    </a:ext>
                  </a:extLst>
                </p:cNvPr>
                <p:cNvSpPr/>
                <p:nvPr/>
              </p:nvSpPr>
              <p:spPr>
                <a:xfrm>
                  <a:off x="4428959" y="3709694"/>
                  <a:ext cx="7006" cy="45539"/>
                </a:xfrm>
                <a:custGeom>
                  <a:avLst/>
                  <a:gdLst>
                    <a:gd name="connsiteX0" fmla="*/ 7006 w 7006"/>
                    <a:gd name="connsiteY0" fmla="*/ 45539 h 45539"/>
                    <a:gd name="connsiteX1" fmla="*/ 0 w 7006"/>
                    <a:gd name="connsiteY1" fmla="*/ 45539 h 45539"/>
                    <a:gd name="connsiteX2" fmla="*/ 0 w 7006"/>
                    <a:gd name="connsiteY2" fmla="*/ 584 h 45539"/>
                    <a:gd name="connsiteX3" fmla="*/ 7006 w 7006"/>
                    <a:gd name="connsiteY3" fmla="*/ 0 h 45539"/>
                  </a:gdLst>
                  <a:ahLst/>
                  <a:cxnLst>
                    <a:cxn ang="0">
                      <a:pos x="connsiteX0" y="connsiteY0"/>
                    </a:cxn>
                    <a:cxn ang="0">
                      <a:pos x="connsiteX1" y="connsiteY1"/>
                    </a:cxn>
                    <a:cxn ang="0">
                      <a:pos x="connsiteX2" y="connsiteY2"/>
                    </a:cxn>
                    <a:cxn ang="0">
                      <a:pos x="connsiteX3" y="connsiteY3"/>
                    </a:cxn>
                  </a:cxnLst>
                  <a:rect l="l" t="t" r="r" b="b"/>
                  <a:pathLst>
                    <a:path w="7006" h="45539">
                      <a:moveTo>
                        <a:pt x="7006" y="45539"/>
                      </a:moveTo>
                      <a:lnTo>
                        <a:pt x="0" y="45539"/>
                      </a:lnTo>
                      <a:lnTo>
                        <a:pt x="0" y="584"/>
                      </a:lnTo>
                      <a:lnTo>
                        <a:pt x="7006" y="0"/>
                      </a:lnTo>
                      <a:close/>
                    </a:path>
                  </a:pathLst>
                </a:custGeom>
                <a:solidFill>
                  <a:srgbClr val="FFFFFF"/>
                </a:solidFill>
                <a:ln w="5837" cap="flat">
                  <a:noFill/>
                  <a:prstDash val="solid"/>
                  <a:miter/>
                </a:ln>
              </p:spPr>
              <p:txBody>
                <a:bodyPr rtlCol="0" anchor="ctr"/>
                <a:lstStyle/>
                <a:p>
                  <a:endParaRPr lang="en-US"/>
                </a:p>
              </p:txBody>
            </p:sp>
            <p:sp>
              <p:nvSpPr>
                <p:cNvPr id="592" name="Graphic 2">
                  <a:extLst>
                    <a:ext uri="{FF2B5EF4-FFF2-40B4-BE49-F238E27FC236}">
                      <a16:creationId xmlns:a16="http://schemas.microsoft.com/office/drawing/2014/main" id="{312D906A-7D3C-4368-9DDD-6658B64974AC}"/>
                    </a:ext>
                  </a:extLst>
                </p:cNvPr>
                <p:cNvSpPr/>
                <p:nvPr/>
              </p:nvSpPr>
              <p:spPr>
                <a:xfrm>
                  <a:off x="4441220" y="3709110"/>
                  <a:ext cx="6422" cy="45539"/>
                </a:xfrm>
                <a:custGeom>
                  <a:avLst/>
                  <a:gdLst>
                    <a:gd name="connsiteX0" fmla="*/ 6422 w 6422"/>
                    <a:gd name="connsiteY0" fmla="*/ 45539 h 45539"/>
                    <a:gd name="connsiteX1" fmla="*/ 0 w 6422"/>
                    <a:gd name="connsiteY1" fmla="*/ 45539 h 45539"/>
                    <a:gd name="connsiteX2" fmla="*/ 0 w 6422"/>
                    <a:gd name="connsiteY2" fmla="*/ 584 h 45539"/>
                    <a:gd name="connsiteX3" fmla="*/ 6422 w 6422"/>
                    <a:gd name="connsiteY3" fmla="*/ 0 h 45539"/>
                  </a:gdLst>
                  <a:ahLst/>
                  <a:cxnLst>
                    <a:cxn ang="0">
                      <a:pos x="connsiteX0" y="connsiteY0"/>
                    </a:cxn>
                    <a:cxn ang="0">
                      <a:pos x="connsiteX1" y="connsiteY1"/>
                    </a:cxn>
                    <a:cxn ang="0">
                      <a:pos x="connsiteX2" y="connsiteY2"/>
                    </a:cxn>
                    <a:cxn ang="0">
                      <a:pos x="connsiteX3" y="connsiteY3"/>
                    </a:cxn>
                  </a:cxnLst>
                  <a:rect l="l" t="t" r="r" b="b"/>
                  <a:pathLst>
                    <a:path w="6422" h="45539">
                      <a:moveTo>
                        <a:pt x="6422" y="45539"/>
                      </a:moveTo>
                      <a:lnTo>
                        <a:pt x="0" y="45539"/>
                      </a:lnTo>
                      <a:lnTo>
                        <a:pt x="0" y="584"/>
                      </a:lnTo>
                      <a:lnTo>
                        <a:pt x="6422" y="0"/>
                      </a:lnTo>
                      <a:close/>
                    </a:path>
                  </a:pathLst>
                </a:custGeom>
                <a:solidFill>
                  <a:srgbClr val="FFFFFF"/>
                </a:solidFill>
                <a:ln w="5837" cap="flat">
                  <a:noFill/>
                  <a:prstDash val="solid"/>
                  <a:miter/>
                </a:ln>
              </p:spPr>
              <p:txBody>
                <a:bodyPr rtlCol="0" anchor="ctr"/>
                <a:lstStyle/>
                <a:p>
                  <a:endParaRPr lang="en-US"/>
                </a:p>
              </p:txBody>
            </p:sp>
            <p:sp>
              <p:nvSpPr>
                <p:cNvPr id="593" name="Graphic 2">
                  <a:extLst>
                    <a:ext uri="{FF2B5EF4-FFF2-40B4-BE49-F238E27FC236}">
                      <a16:creationId xmlns:a16="http://schemas.microsoft.com/office/drawing/2014/main" id="{3D14DC5A-61AC-4294-9CCA-C1154D8E90DD}"/>
                    </a:ext>
                  </a:extLst>
                </p:cNvPr>
                <p:cNvSpPr/>
                <p:nvPr/>
              </p:nvSpPr>
              <p:spPr>
                <a:xfrm>
                  <a:off x="4452897" y="3708526"/>
                  <a:ext cx="7006" cy="45539"/>
                </a:xfrm>
                <a:custGeom>
                  <a:avLst/>
                  <a:gdLst>
                    <a:gd name="connsiteX0" fmla="*/ 7006 w 7006"/>
                    <a:gd name="connsiteY0" fmla="*/ 45539 h 45539"/>
                    <a:gd name="connsiteX1" fmla="*/ 0 w 7006"/>
                    <a:gd name="connsiteY1" fmla="*/ 45539 h 45539"/>
                    <a:gd name="connsiteX2" fmla="*/ 0 w 7006"/>
                    <a:gd name="connsiteY2" fmla="*/ 584 h 45539"/>
                    <a:gd name="connsiteX3" fmla="*/ 7006 w 7006"/>
                    <a:gd name="connsiteY3" fmla="*/ 0 h 45539"/>
                  </a:gdLst>
                  <a:ahLst/>
                  <a:cxnLst>
                    <a:cxn ang="0">
                      <a:pos x="connsiteX0" y="connsiteY0"/>
                    </a:cxn>
                    <a:cxn ang="0">
                      <a:pos x="connsiteX1" y="connsiteY1"/>
                    </a:cxn>
                    <a:cxn ang="0">
                      <a:pos x="connsiteX2" y="connsiteY2"/>
                    </a:cxn>
                    <a:cxn ang="0">
                      <a:pos x="connsiteX3" y="connsiteY3"/>
                    </a:cxn>
                  </a:cxnLst>
                  <a:rect l="l" t="t" r="r" b="b"/>
                  <a:pathLst>
                    <a:path w="7006" h="45539">
                      <a:moveTo>
                        <a:pt x="7006" y="45539"/>
                      </a:moveTo>
                      <a:lnTo>
                        <a:pt x="0" y="45539"/>
                      </a:lnTo>
                      <a:lnTo>
                        <a:pt x="0" y="584"/>
                      </a:lnTo>
                      <a:lnTo>
                        <a:pt x="7006" y="0"/>
                      </a:lnTo>
                      <a:close/>
                    </a:path>
                  </a:pathLst>
                </a:custGeom>
                <a:solidFill>
                  <a:srgbClr val="FFFFFF"/>
                </a:solidFill>
                <a:ln w="5837" cap="flat">
                  <a:noFill/>
                  <a:prstDash val="solid"/>
                  <a:miter/>
                </a:ln>
              </p:spPr>
              <p:txBody>
                <a:bodyPr rtlCol="0" anchor="ctr"/>
                <a:lstStyle/>
                <a:p>
                  <a:endParaRPr lang="en-US"/>
                </a:p>
              </p:txBody>
            </p:sp>
            <p:sp>
              <p:nvSpPr>
                <p:cNvPr id="594" name="Graphic 2">
                  <a:extLst>
                    <a:ext uri="{FF2B5EF4-FFF2-40B4-BE49-F238E27FC236}">
                      <a16:creationId xmlns:a16="http://schemas.microsoft.com/office/drawing/2014/main" id="{00E5BB0C-44CC-40EE-8BB4-29894BCE450E}"/>
                    </a:ext>
                  </a:extLst>
                </p:cNvPr>
                <p:cNvSpPr/>
                <p:nvPr/>
              </p:nvSpPr>
              <p:spPr>
                <a:xfrm>
                  <a:off x="4464573" y="3708526"/>
                  <a:ext cx="7006" cy="44955"/>
                </a:xfrm>
                <a:custGeom>
                  <a:avLst/>
                  <a:gdLst>
                    <a:gd name="connsiteX0" fmla="*/ 7006 w 7006"/>
                    <a:gd name="connsiteY0" fmla="*/ 44956 h 44955"/>
                    <a:gd name="connsiteX1" fmla="*/ 0 w 7006"/>
                    <a:gd name="connsiteY1" fmla="*/ 44956 h 44955"/>
                    <a:gd name="connsiteX2" fmla="*/ 0 w 7006"/>
                    <a:gd name="connsiteY2" fmla="*/ 0 h 44955"/>
                    <a:gd name="connsiteX3" fmla="*/ 7006 w 7006"/>
                    <a:gd name="connsiteY3" fmla="*/ 0 h 44955"/>
                  </a:gdLst>
                  <a:ahLst/>
                  <a:cxnLst>
                    <a:cxn ang="0">
                      <a:pos x="connsiteX0" y="connsiteY0"/>
                    </a:cxn>
                    <a:cxn ang="0">
                      <a:pos x="connsiteX1" y="connsiteY1"/>
                    </a:cxn>
                    <a:cxn ang="0">
                      <a:pos x="connsiteX2" y="connsiteY2"/>
                    </a:cxn>
                    <a:cxn ang="0">
                      <a:pos x="connsiteX3" y="connsiteY3"/>
                    </a:cxn>
                  </a:cxnLst>
                  <a:rect l="l" t="t" r="r" b="b"/>
                  <a:pathLst>
                    <a:path w="7006" h="44955">
                      <a:moveTo>
                        <a:pt x="7006" y="44956"/>
                      </a:moveTo>
                      <a:lnTo>
                        <a:pt x="0" y="44956"/>
                      </a:lnTo>
                      <a:lnTo>
                        <a:pt x="0" y="0"/>
                      </a:lnTo>
                      <a:lnTo>
                        <a:pt x="7006" y="0"/>
                      </a:lnTo>
                      <a:close/>
                    </a:path>
                  </a:pathLst>
                </a:custGeom>
                <a:solidFill>
                  <a:srgbClr val="FFFFFF"/>
                </a:solidFill>
                <a:ln w="5837" cap="flat">
                  <a:noFill/>
                  <a:prstDash val="solid"/>
                  <a:miter/>
                </a:ln>
              </p:spPr>
              <p:txBody>
                <a:bodyPr rtlCol="0" anchor="ctr"/>
                <a:lstStyle/>
                <a:p>
                  <a:endParaRPr lang="en-US"/>
                </a:p>
              </p:txBody>
            </p:sp>
            <p:sp>
              <p:nvSpPr>
                <p:cNvPr id="595" name="Graphic 2">
                  <a:extLst>
                    <a:ext uri="{FF2B5EF4-FFF2-40B4-BE49-F238E27FC236}">
                      <a16:creationId xmlns:a16="http://schemas.microsoft.com/office/drawing/2014/main" id="{17ED2A31-7598-4390-A651-95A5674CF256}"/>
                    </a:ext>
                  </a:extLst>
                </p:cNvPr>
                <p:cNvSpPr/>
                <p:nvPr/>
              </p:nvSpPr>
              <p:spPr>
                <a:xfrm>
                  <a:off x="4476834" y="3707942"/>
                  <a:ext cx="6422" cy="45539"/>
                </a:xfrm>
                <a:custGeom>
                  <a:avLst/>
                  <a:gdLst>
                    <a:gd name="connsiteX0" fmla="*/ 6422 w 6422"/>
                    <a:gd name="connsiteY0" fmla="*/ 44955 h 45539"/>
                    <a:gd name="connsiteX1" fmla="*/ 0 w 6422"/>
                    <a:gd name="connsiteY1" fmla="*/ 45539 h 45539"/>
                    <a:gd name="connsiteX2" fmla="*/ 0 w 6422"/>
                    <a:gd name="connsiteY2" fmla="*/ 0 h 45539"/>
                    <a:gd name="connsiteX3" fmla="*/ 6422 w 6422"/>
                    <a:gd name="connsiteY3" fmla="*/ 0 h 45539"/>
                  </a:gdLst>
                  <a:ahLst/>
                  <a:cxnLst>
                    <a:cxn ang="0">
                      <a:pos x="connsiteX0" y="connsiteY0"/>
                    </a:cxn>
                    <a:cxn ang="0">
                      <a:pos x="connsiteX1" y="connsiteY1"/>
                    </a:cxn>
                    <a:cxn ang="0">
                      <a:pos x="connsiteX2" y="connsiteY2"/>
                    </a:cxn>
                    <a:cxn ang="0">
                      <a:pos x="connsiteX3" y="connsiteY3"/>
                    </a:cxn>
                  </a:cxnLst>
                  <a:rect l="l" t="t" r="r" b="b"/>
                  <a:pathLst>
                    <a:path w="6422" h="45539">
                      <a:moveTo>
                        <a:pt x="6422" y="44955"/>
                      </a:moveTo>
                      <a:lnTo>
                        <a:pt x="0" y="45539"/>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596" name="Graphic 2">
                  <a:extLst>
                    <a:ext uri="{FF2B5EF4-FFF2-40B4-BE49-F238E27FC236}">
                      <a16:creationId xmlns:a16="http://schemas.microsoft.com/office/drawing/2014/main" id="{47DD4DD0-DB63-48D9-A87E-9AA3D6561DE5}"/>
                    </a:ext>
                  </a:extLst>
                </p:cNvPr>
                <p:cNvSpPr/>
                <p:nvPr/>
              </p:nvSpPr>
              <p:spPr>
                <a:xfrm>
                  <a:off x="4488511" y="3707358"/>
                  <a:ext cx="6422" cy="45539"/>
                </a:xfrm>
                <a:custGeom>
                  <a:avLst/>
                  <a:gdLst>
                    <a:gd name="connsiteX0" fmla="*/ 6422 w 6422"/>
                    <a:gd name="connsiteY0" fmla="*/ 44955 h 45539"/>
                    <a:gd name="connsiteX1" fmla="*/ 0 w 6422"/>
                    <a:gd name="connsiteY1" fmla="*/ 45539 h 45539"/>
                    <a:gd name="connsiteX2" fmla="*/ 0 w 6422"/>
                    <a:gd name="connsiteY2" fmla="*/ 0 h 45539"/>
                    <a:gd name="connsiteX3" fmla="*/ 6422 w 6422"/>
                    <a:gd name="connsiteY3" fmla="*/ 0 h 45539"/>
                  </a:gdLst>
                  <a:ahLst/>
                  <a:cxnLst>
                    <a:cxn ang="0">
                      <a:pos x="connsiteX0" y="connsiteY0"/>
                    </a:cxn>
                    <a:cxn ang="0">
                      <a:pos x="connsiteX1" y="connsiteY1"/>
                    </a:cxn>
                    <a:cxn ang="0">
                      <a:pos x="connsiteX2" y="connsiteY2"/>
                    </a:cxn>
                    <a:cxn ang="0">
                      <a:pos x="connsiteX3" y="connsiteY3"/>
                    </a:cxn>
                  </a:cxnLst>
                  <a:rect l="l" t="t" r="r" b="b"/>
                  <a:pathLst>
                    <a:path w="6422" h="45539">
                      <a:moveTo>
                        <a:pt x="6422" y="44955"/>
                      </a:moveTo>
                      <a:lnTo>
                        <a:pt x="0" y="45539"/>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597" name="Graphic 2">
                  <a:extLst>
                    <a:ext uri="{FF2B5EF4-FFF2-40B4-BE49-F238E27FC236}">
                      <a16:creationId xmlns:a16="http://schemas.microsoft.com/office/drawing/2014/main" id="{FD2E46BD-1749-4DCD-AED3-77993BEA32EE}"/>
                    </a:ext>
                  </a:extLst>
                </p:cNvPr>
                <p:cNvSpPr/>
                <p:nvPr/>
              </p:nvSpPr>
              <p:spPr>
                <a:xfrm>
                  <a:off x="4500188" y="3706774"/>
                  <a:ext cx="6422" cy="45539"/>
                </a:xfrm>
                <a:custGeom>
                  <a:avLst/>
                  <a:gdLst>
                    <a:gd name="connsiteX0" fmla="*/ 6422 w 6422"/>
                    <a:gd name="connsiteY0" fmla="*/ 44956 h 45539"/>
                    <a:gd name="connsiteX1" fmla="*/ 0 w 6422"/>
                    <a:gd name="connsiteY1" fmla="*/ 45539 h 45539"/>
                    <a:gd name="connsiteX2" fmla="*/ 0 w 6422"/>
                    <a:gd name="connsiteY2" fmla="*/ 0 h 45539"/>
                    <a:gd name="connsiteX3" fmla="*/ 6422 w 6422"/>
                    <a:gd name="connsiteY3" fmla="*/ 0 h 45539"/>
                  </a:gdLst>
                  <a:ahLst/>
                  <a:cxnLst>
                    <a:cxn ang="0">
                      <a:pos x="connsiteX0" y="connsiteY0"/>
                    </a:cxn>
                    <a:cxn ang="0">
                      <a:pos x="connsiteX1" y="connsiteY1"/>
                    </a:cxn>
                    <a:cxn ang="0">
                      <a:pos x="connsiteX2" y="connsiteY2"/>
                    </a:cxn>
                    <a:cxn ang="0">
                      <a:pos x="connsiteX3" y="connsiteY3"/>
                    </a:cxn>
                  </a:cxnLst>
                  <a:rect l="l" t="t" r="r" b="b"/>
                  <a:pathLst>
                    <a:path w="6422" h="45539">
                      <a:moveTo>
                        <a:pt x="6422" y="44956"/>
                      </a:moveTo>
                      <a:lnTo>
                        <a:pt x="0" y="45539"/>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598" name="Graphic 2">
                  <a:extLst>
                    <a:ext uri="{FF2B5EF4-FFF2-40B4-BE49-F238E27FC236}">
                      <a16:creationId xmlns:a16="http://schemas.microsoft.com/office/drawing/2014/main" id="{A09BFC25-F914-4A7D-8673-1150C4606B83}"/>
                    </a:ext>
                  </a:extLst>
                </p:cNvPr>
                <p:cNvSpPr/>
                <p:nvPr/>
              </p:nvSpPr>
              <p:spPr>
                <a:xfrm>
                  <a:off x="4511864" y="3706190"/>
                  <a:ext cx="6422" cy="45539"/>
                </a:xfrm>
                <a:custGeom>
                  <a:avLst/>
                  <a:gdLst>
                    <a:gd name="connsiteX0" fmla="*/ 6422 w 6422"/>
                    <a:gd name="connsiteY0" fmla="*/ 44956 h 45539"/>
                    <a:gd name="connsiteX1" fmla="*/ 0 w 6422"/>
                    <a:gd name="connsiteY1" fmla="*/ 45539 h 45539"/>
                    <a:gd name="connsiteX2" fmla="*/ 0 w 6422"/>
                    <a:gd name="connsiteY2" fmla="*/ 584 h 45539"/>
                    <a:gd name="connsiteX3" fmla="*/ 6422 w 6422"/>
                    <a:gd name="connsiteY3" fmla="*/ 0 h 45539"/>
                  </a:gdLst>
                  <a:ahLst/>
                  <a:cxnLst>
                    <a:cxn ang="0">
                      <a:pos x="connsiteX0" y="connsiteY0"/>
                    </a:cxn>
                    <a:cxn ang="0">
                      <a:pos x="connsiteX1" y="connsiteY1"/>
                    </a:cxn>
                    <a:cxn ang="0">
                      <a:pos x="connsiteX2" y="connsiteY2"/>
                    </a:cxn>
                    <a:cxn ang="0">
                      <a:pos x="connsiteX3" y="connsiteY3"/>
                    </a:cxn>
                  </a:cxnLst>
                  <a:rect l="l" t="t" r="r" b="b"/>
                  <a:pathLst>
                    <a:path w="6422" h="45539">
                      <a:moveTo>
                        <a:pt x="6422" y="44956"/>
                      </a:moveTo>
                      <a:lnTo>
                        <a:pt x="0" y="45539"/>
                      </a:lnTo>
                      <a:lnTo>
                        <a:pt x="0" y="584"/>
                      </a:lnTo>
                      <a:lnTo>
                        <a:pt x="6422" y="0"/>
                      </a:lnTo>
                      <a:close/>
                    </a:path>
                  </a:pathLst>
                </a:custGeom>
                <a:solidFill>
                  <a:srgbClr val="FFFFFF"/>
                </a:solidFill>
                <a:ln w="5837" cap="flat">
                  <a:noFill/>
                  <a:prstDash val="solid"/>
                  <a:miter/>
                </a:ln>
              </p:spPr>
              <p:txBody>
                <a:bodyPr rtlCol="0" anchor="ctr"/>
                <a:lstStyle/>
                <a:p>
                  <a:endParaRPr lang="en-US"/>
                </a:p>
              </p:txBody>
            </p:sp>
            <p:sp>
              <p:nvSpPr>
                <p:cNvPr id="599" name="Graphic 2">
                  <a:extLst>
                    <a:ext uri="{FF2B5EF4-FFF2-40B4-BE49-F238E27FC236}">
                      <a16:creationId xmlns:a16="http://schemas.microsoft.com/office/drawing/2014/main" id="{B67E70B9-E7B0-4F66-B788-24CAB8606051}"/>
                    </a:ext>
                  </a:extLst>
                </p:cNvPr>
                <p:cNvSpPr/>
                <p:nvPr/>
              </p:nvSpPr>
              <p:spPr>
                <a:xfrm>
                  <a:off x="4523541" y="3705607"/>
                  <a:ext cx="6422" cy="45539"/>
                </a:xfrm>
                <a:custGeom>
                  <a:avLst/>
                  <a:gdLst>
                    <a:gd name="connsiteX0" fmla="*/ 6422 w 6422"/>
                    <a:gd name="connsiteY0" fmla="*/ 44956 h 45539"/>
                    <a:gd name="connsiteX1" fmla="*/ 0 w 6422"/>
                    <a:gd name="connsiteY1" fmla="*/ 45539 h 45539"/>
                    <a:gd name="connsiteX2" fmla="*/ 0 w 6422"/>
                    <a:gd name="connsiteY2" fmla="*/ 584 h 45539"/>
                    <a:gd name="connsiteX3" fmla="*/ 6422 w 6422"/>
                    <a:gd name="connsiteY3" fmla="*/ 0 h 45539"/>
                  </a:gdLst>
                  <a:ahLst/>
                  <a:cxnLst>
                    <a:cxn ang="0">
                      <a:pos x="connsiteX0" y="connsiteY0"/>
                    </a:cxn>
                    <a:cxn ang="0">
                      <a:pos x="connsiteX1" y="connsiteY1"/>
                    </a:cxn>
                    <a:cxn ang="0">
                      <a:pos x="connsiteX2" y="connsiteY2"/>
                    </a:cxn>
                    <a:cxn ang="0">
                      <a:pos x="connsiteX3" y="connsiteY3"/>
                    </a:cxn>
                  </a:cxnLst>
                  <a:rect l="l" t="t" r="r" b="b"/>
                  <a:pathLst>
                    <a:path w="6422" h="45539">
                      <a:moveTo>
                        <a:pt x="6422" y="44956"/>
                      </a:moveTo>
                      <a:lnTo>
                        <a:pt x="0" y="45539"/>
                      </a:lnTo>
                      <a:lnTo>
                        <a:pt x="0" y="584"/>
                      </a:lnTo>
                      <a:lnTo>
                        <a:pt x="6422" y="0"/>
                      </a:lnTo>
                      <a:close/>
                    </a:path>
                  </a:pathLst>
                </a:custGeom>
                <a:solidFill>
                  <a:srgbClr val="FFFFFF"/>
                </a:solidFill>
                <a:ln w="5837" cap="flat">
                  <a:noFill/>
                  <a:prstDash val="solid"/>
                  <a:miter/>
                </a:ln>
              </p:spPr>
              <p:txBody>
                <a:bodyPr rtlCol="0" anchor="ctr"/>
                <a:lstStyle/>
                <a:p>
                  <a:endParaRPr lang="en-US"/>
                </a:p>
              </p:txBody>
            </p:sp>
            <p:sp>
              <p:nvSpPr>
                <p:cNvPr id="600" name="Graphic 2">
                  <a:extLst>
                    <a:ext uri="{FF2B5EF4-FFF2-40B4-BE49-F238E27FC236}">
                      <a16:creationId xmlns:a16="http://schemas.microsoft.com/office/drawing/2014/main" id="{3359FF9B-8471-46CC-B0E7-DAE91CF77FC4}"/>
                    </a:ext>
                  </a:extLst>
                </p:cNvPr>
                <p:cNvSpPr/>
                <p:nvPr/>
              </p:nvSpPr>
              <p:spPr>
                <a:xfrm>
                  <a:off x="4535218" y="3705023"/>
                  <a:ext cx="6422" cy="45539"/>
                </a:xfrm>
                <a:custGeom>
                  <a:avLst/>
                  <a:gdLst>
                    <a:gd name="connsiteX0" fmla="*/ 6422 w 6422"/>
                    <a:gd name="connsiteY0" fmla="*/ 44955 h 45539"/>
                    <a:gd name="connsiteX1" fmla="*/ 0 w 6422"/>
                    <a:gd name="connsiteY1" fmla="*/ 45539 h 45539"/>
                    <a:gd name="connsiteX2" fmla="*/ 0 w 6422"/>
                    <a:gd name="connsiteY2" fmla="*/ 584 h 45539"/>
                    <a:gd name="connsiteX3" fmla="*/ 6422 w 6422"/>
                    <a:gd name="connsiteY3" fmla="*/ 0 h 45539"/>
                  </a:gdLst>
                  <a:ahLst/>
                  <a:cxnLst>
                    <a:cxn ang="0">
                      <a:pos x="connsiteX0" y="connsiteY0"/>
                    </a:cxn>
                    <a:cxn ang="0">
                      <a:pos x="connsiteX1" y="connsiteY1"/>
                    </a:cxn>
                    <a:cxn ang="0">
                      <a:pos x="connsiteX2" y="connsiteY2"/>
                    </a:cxn>
                    <a:cxn ang="0">
                      <a:pos x="connsiteX3" y="connsiteY3"/>
                    </a:cxn>
                  </a:cxnLst>
                  <a:rect l="l" t="t" r="r" b="b"/>
                  <a:pathLst>
                    <a:path w="6422" h="45539">
                      <a:moveTo>
                        <a:pt x="6422" y="44955"/>
                      </a:moveTo>
                      <a:lnTo>
                        <a:pt x="0" y="45539"/>
                      </a:lnTo>
                      <a:lnTo>
                        <a:pt x="0" y="584"/>
                      </a:lnTo>
                      <a:lnTo>
                        <a:pt x="6422" y="0"/>
                      </a:lnTo>
                      <a:close/>
                    </a:path>
                  </a:pathLst>
                </a:custGeom>
                <a:solidFill>
                  <a:srgbClr val="FFFFFF"/>
                </a:solidFill>
                <a:ln w="5837" cap="flat">
                  <a:noFill/>
                  <a:prstDash val="solid"/>
                  <a:miter/>
                </a:ln>
              </p:spPr>
              <p:txBody>
                <a:bodyPr rtlCol="0" anchor="ctr"/>
                <a:lstStyle/>
                <a:p>
                  <a:endParaRPr lang="en-US"/>
                </a:p>
              </p:txBody>
            </p:sp>
            <p:sp>
              <p:nvSpPr>
                <p:cNvPr id="601" name="Graphic 2">
                  <a:extLst>
                    <a:ext uri="{FF2B5EF4-FFF2-40B4-BE49-F238E27FC236}">
                      <a16:creationId xmlns:a16="http://schemas.microsoft.com/office/drawing/2014/main" id="{60E3E202-D4EF-4F82-A385-88EA028283FC}"/>
                    </a:ext>
                  </a:extLst>
                </p:cNvPr>
                <p:cNvSpPr/>
                <p:nvPr/>
              </p:nvSpPr>
              <p:spPr>
                <a:xfrm>
                  <a:off x="4546895" y="3705023"/>
                  <a:ext cx="6422" cy="44955"/>
                </a:xfrm>
                <a:custGeom>
                  <a:avLst/>
                  <a:gdLst>
                    <a:gd name="connsiteX0" fmla="*/ 6422 w 6422"/>
                    <a:gd name="connsiteY0" fmla="*/ 44371 h 44955"/>
                    <a:gd name="connsiteX1" fmla="*/ 0 w 6422"/>
                    <a:gd name="connsiteY1" fmla="*/ 44955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371"/>
                      </a:moveTo>
                      <a:lnTo>
                        <a:pt x="0" y="44955"/>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602" name="Graphic 2">
                  <a:extLst>
                    <a:ext uri="{FF2B5EF4-FFF2-40B4-BE49-F238E27FC236}">
                      <a16:creationId xmlns:a16="http://schemas.microsoft.com/office/drawing/2014/main" id="{518A364B-D09C-48CF-99FE-2B29E30073DC}"/>
                    </a:ext>
                  </a:extLst>
                </p:cNvPr>
                <p:cNvSpPr/>
                <p:nvPr/>
              </p:nvSpPr>
              <p:spPr>
                <a:xfrm>
                  <a:off x="4558571" y="3704439"/>
                  <a:ext cx="6422" cy="44955"/>
                </a:xfrm>
                <a:custGeom>
                  <a:avLst/>
                  <a:gdLst>
                    <a:gd name="connsiteX0" fmla="*/ 6422 w 6422"/>
                    <a:gd name="connsiteY0" fmla="*/ 44372 h 44955"/>
                    <a:gd name="connsiteX1" fmla="*/ 0 w 6422"/>
                    <a:gd name="connsiteY1" fmla="*/ 44955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372"/>
                      </a:moveTo>
                      <a:lnTo>
                        <a:pt x="0" y="44955"/>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603" name="Graphic 2">
                  <a:extLst>
                    <a:ext uri="{FF2B5EF4-FFF2-40B4-BE49-F238E27FC236}">
                      <a16:creationId xmlns:a16="http://schemas.microsoft.com/office/drawing/2014/main" id="{A4730AD9-3590-4B83-8731-2AA84EFB5438}"/>
                    </a:ext>
                  </a:extLst>
                </p:cNvPr>
                <p:cNvSpPr/>
                <p:nvPr/>
              </p:nvSpPr>
              <p:spPr>
                <a:xfrm>
                  <a:off x="4570248" y="3703855"/>
                  <a:ext cx="6422" cy="44955"/>
                </a:xfrm>
                <a:custGeom>
                  <a:avLst/>
                  <a:gdLst>
                    <a:gd name="connsiteX0" fmla="*/ 6422 w 6422"/>
                    <a:gd name="connsiteY0" fmla="*/ 44372 h 44955"/>
                    <a:gd name="connsiteX1" fmla="*/ 0 w 6422"/>
                    <a:gd name="connsiteY1" fmla="*/ 44956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372"/>
                      </a:moveTo>
                      <a:lnTo>
                        <a:pt x="0" y="44956"/>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604" name="Graphic 2">
                  <a:extLst>
                    <a:ext uri="{FF2B5EF4-FFF2-40B4-BE49-F238E27FC236}">
                      <a16:creationId xmlns:a16="http://schemas.microsoft.com/office/drawing/2014/main" id="{16E7C93D-ACC8-40E6-A9D8-C8FC304B5464}"/>
                    </a:ext>
                  </a:extLst>
                </p:cNvPr>
                <p:cNvSpPr/>
                <p:nvPr/>
              </p:nvSpPr>
              <p:spPr>
                <a:xfrm>
                  <a:off x="4581341" y="3703271"/>
                  <a:ext cx="7006" cy="44955"/>
                </a:xfrm>
                <a:custGeom>
                  <a:avLst/>
                  <a:gdLst>
                    <a:gd name="connsiteX0" fmla="*/ 7006 w 7006"/>
                    <a:gd name="connsiteY0" fmla="*/ 44372 h 44955"/>
                    <a:gd name="connsiteX1" fmla="*/ 0 w 7006"/>
                    <a:gd name="connsiteY1" fmla="*/ 44956 h 44955"/>
                    <a:gd name="connsiteX2" fmla="*/ 0 w 7006"/>
                    <a:gd name="connsiteY2" fmla="*/ 584 h 44955"/>
                    <a:gd name="connsiteX3" fmla="*/ 7006 w 7006"/>
                    <a:gd name="connsiteY3" fmla="*/ 0 h 44955"/>
                  </a:gdLst>
                  <a:ahLst/>
                  <a:cxnLst>
                    <a:cxn ang="0">
                      <a:pos x="connsiteX0" y="connsiteY0"/>
                    </a:cxn>
                    <a:cxn ang="0">
                      <a:pos x="connsiteX1" y="connsiteY1"/>
                    </a:cxn>
                    <a:cxn ang="0">
                      <a:pos x="connsiteX2" y="connsiteY2"/>
                    </a:cxn>
                    <a:cxn ang="0">
                      <a:pos x="connsiteX3" y="connsiteY3"/>
                    </a:cxn>
                  </a:cxnLst>
                  <a:rect l="l" t="t" r="r" b="b"/>
                  <a:pathLst>
                    <a:path w="7006" h="44955">
                      <a:moveTo>
                        <a:pt x="7006" y="44372"/>
                      </a:moveTo>
                      <a:lnTo>
                        <a:pt x="0" y="44956"/>
                      </a:lnTo>
                      <a:lnTo>
                        <a:pt x="0" y="584"/>
                      </a:lnTo>
                      <a:lnTo>
                        <a:pt x="7006" y="0"/>
                      </a:lnTo>
                      <a:close/>
                    </a:path>
                  </a:pathLst>
                </a:custGeom>
                <a:solidFill>
                  <a:srgbClr val="FFFFFF"/>
                </a:solidFill>
                <a:ln w="5837" cap="flat">
                  <a:noFill/>
                  <a:prstDash val="solid"/>
                  <a:miter/>
                </a:ln>
              </p:spPr>
              <p:txBody>
                <a:bodyPr rtlCol="0" anchor="ctr"/>
                <a:lstStyle/>
                <a:p>
                  <a:endParaRPr lang="en-US"/>
                </a:p>
              </p:txBody>
            </p:sp>
            <p:sp>
              <p:nvSpPr>
                <p:cNvPr id="605" name="Graphic 2">
                  <a:extLst>
                    <a:ext uri="{FF2B5EF4-FFF2-40B4-BE49-F238E27FC236}">
                      <a16:creationId xmlns:a16="http://schemas.microsoft.com/office/drawing/2014/main" id="{D0201E8F-CF2B-4F18-80FB-8F32280D9A63}"/>
                    </a:ext>
                  </a:extLst>
                </p:cNvPr>
                <p:cNvSpPr/>
                <p:nvPr/>
              </p:nvSpPr>
              <p:spPr>
                <a:xfrm>
                  <a:off x="4593018" y="3702687"/>
                  <a:ext cx="6422" cy="44955"/>
                </a:xfrm>
                <a:custGeom>
                  <a:avLst/>
                  <a:gdLst>
                    <a:gd name="connsiteX0" fmla="*/ 6422 w 6422"/>
                    <a:gd name="connsiteY0" fmla="*/ 44372 h 44955"/>
                    <a:gd name="connsiteX1" fmla="*/ 0 w 6422"/>
                    <a:gd name="connsiteY1" fmla="*/ 44956 h 44955"/>
                    <a:gd name="connsiteX2" fmla="*/ 0 w 6422"/>
                    <a:gd name="connsiteY2" fmla="*/ 584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372"/>
                      </a:moveTo>
                      <a:lnTo>
                        <a:pt x="0" y="44956"/>
                      </a:lnTo>
                      <a:lnTo>
                        <a:pt x="0" y="584"/>
                      </a:lnTo>
                      <a:lnTo>
                        <a:pt x="6422" y="0"/>
                      </a:lnTo>
                      <a:close/>
                    </a:path>
                  </a:pathLst>
                </a:custGeom>
                <a:solidFill>
                  <a:srgbClr val="FFFFFF"/>
                </a:solidFill>
                <a:ln w="5837" cap="flat">
                  <a:noFill/>
                  <a:prstDash val="solid"/>
                  <a:miter/>
                </a:ln>
              </p:spPr>
              <p:txBody>
                <a:bodyPr rtlCol="0" anchor="ctr"/>
                <a:lstStyle/>
                <a:p>
                  <a:endParaRPr lang="en-US"/>
                </a:p>
              </p:txBody>
            </p:sp>
            <p:sp>
              <p:nvSpPr>
                <p:cNvPr id="606" name="Graphic 2">
                  <a:extLst>
                    <a:ext uri="{FF2B5EF4-FFF2-40B4-BE49-F238E27FC236}">
                      <a16:creationId xmlns:a16="http://schemas.microsoft.com/office/drawing/2014/main" id="{015A38F5-D6FC-4ED6-9704-20470661F095}"/>
                    </a:ext>
                  </a:extLst>
                </p:cNvPr>
                <p:cNvSpPr/>
                <p:nvPr/>
              </p:nvSpPr>
              <p:spPr>
                <a:xfrm>
                  <a:off x="4604694" y="3702104"/>
                  <a:ext cx="6422" cy="44955"/>
                </a:xfrm>
                <a:custGeom>
                  <a:avLst/>
                  <a:gdLst>
                    <a:gd name="connsiteX0" fmla="*/ 6422 w 6422"/>
                    <a:gd name="connsiteY0" fmla="*/ 44955 h 44955"/>
                    <a:gd name="connsiteX1" fmla="*/ 0 w 6422"/>
                    <a:gd name="connsiteY1" fmla="*/ 44955 h 44955"/>
                    <a:gd name="connsiteX2" fmla="*/ 0 w 6422"/>
                    <a:gd name="connsiteY2" fmla="*/ 584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5"/>
                      </a:moveTo>
                      <a:lnTo>
                        <a:pt x="0" y="44955"/>
                      </a:lnTo>
                      <a:lnTo>
                        <a:pt x="0" y="584"/>
                      </a:lnTo>
                      <a:lnTo>
                        <a:pt x="6422" y="0"/>
                      </a:lnTo>
                      <a:close/>
                    </a:path>
                  </a:pathLst>
                </a:custGeom>
                <a:solidFill>
                  <a:srgbClr val="FFFFFF"/>
                </a:solidFill>
                <a:ln w="5837" cap="flat">
                  <a:noFill/>
                  <a:prstDash val="solid"/>
                  <a:miter/>
                </a:ln>
              </p:spPr>
              <p:txBody>
                <a:bodyPr rtlCol="0" anchor="ctr"/>
                <a:lstStyle/>
                <a:p>
                  <a:endParaRPr lang="en-US"/>
                </a:p>
              </p:txBody>
            </p:sp>
          </p:grpSp>
          <p:grpSp>
            <p:nvGrpSpPr>
              <p:cNvPr id="607" name="Graphic 2">
                <a:extLst>
                  <a:ext uri="{FF2B5EF4-FFF2-40B4-BE49-F238E27FC236}">
                    <a16:creationId xmlns:a16="http://schemas.microsoft.com/office/drawing/2014/main" id="{CC083DA6-7B4B-4292-892F-9C700BBEDAF7}"/>
                  </a:ext>
                </a:extLst>
              </p:cNvPr>
              <p:cNvGrpSpPr/>
              <p:nvPr/>
            </p:nvGrpSpPr>
            <p:grpSpPr>
              <a:xfrm>
                <a:off x="4417283" y="3706774"/>
                <a:ext cx="193834" cy="49042"/>
                <a:chOff x="4417283" y="3706774"/>
                <a:chExt cx="193834" cy="49042"/>
              </a:xfrm>
              <a:solidFill>
                <a:srgbClr val="FF9085"/>
              </a:solidFill>
            </p:grpSpPr>
            <p:sp>
              <p:nvSpPr>
                <p:cNvPr id="608" name="Graphic 2">
                  <a:extLst>
                    <a:ext uri="{FF2B5EF4-FFF2-40B4-BE49-F238E27FC236}">
                      <a16:creationId xmlns:a16="http://schemas.microsoft.com/office/drawing/2014/main" id="{BCE1DBFA-B6EC-40BB-8C86-12295C668003}"/>
                    </a:ext>
                  </a:extLst>
                </p:cNvPr>
                <p:cNvSpPr/>
                <p:nvPr/>
              </p:nvSpPr>
              <p:spPr>
                <a:xfrm>
                  <a:off x="4417283" y="3717283"/>
                  <a:ext cx="6422" cy="38533"/>
                </a:xfrm>
                <a:custGeom>
                  <a:avLst/>
                  <a:gdLst>
                    <a:gd name="connsiteX0" fmla="*/ 6422 w 6422"/>
                    <a:gd name="connsiteY0" fmla="*/ 38533 h 38533"/>
                    <a:gd name="connsiteX1" fmla="*/ 0 w 6422"/>
                    <a:gd name="connsiteY1" fmla="*/ 38533 h 38533"/>
                    <a:gd name="connsiteX2" fmla="*/ 0 w 6422"/>
                    <a:gd name="connsiteY2" fmla="*/ 0 h 38533"/>
                    <a:gd name="connsiteX3" fmla="*/ 6422 w 6422"/>
                    <a:gd name="connsiteY3" fmla="*/ 0 h 38533"/>
                  </a:gdLst>
                  <a:ahLst/>
                  <a:cxnLst>
                    <a:cxn ang="0">
                      <a:pos x="connsiteX0" y="connsiteY0"/>
                    </a:cxn>
                    <a:cxn ang="0">
                      <a:pos x="connsiteX1" y="connsiteY1"/>
                    </a:cxn>
                    <a:cxn ang="0">
                      <a:pos x="connsiteX2" y="connsiteY2"/>
                    </a:cxn>
                    <a:cxn ang="0">
                      <a:pos x="connsiteX3" y="connsiteY3"/>
                    </a:cxn>
                  </a:cxnLst>
                  <a:rect l="l" t="t" r="r" b="b"/>
                  <a:pathLst>
                    <a:path w="6422" h="38533">
                      <a:moveTo>
                        <a:pt x="6422" y="38533"/>
                      </a:moveTo>
                      <a:lnTo>
                        <a:pt x="0" y="38533"/>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609" name="Graphic 2">
                  <a:extLst>
                    <a:ext uri="{FF2B5EF4-FFF2-40B4-BE49-F238E27FC236}">
                      <a16:creationId xmlns:a16="http://schemas.microsoft.com/office/drawing/2014/main" id="{EFE79DD8-7F23-4302-B85C-B71516040B9F}"/>
                    </a:ext>
                  </a:extLst>
                </p:cNvPr>
                <p:cNvSpPr/>
                <p:nvPr/>
              </p:nvSpPr>
              <p:spPr>
                <a:xfrm>
                  <a:off x="4428959" y="3750562"/>
                  <a:ext cx="7006" cy="4670"/>
                </a:xfrm>
                <a:custGeom>
                  <a:avLst/>
                  <a:gdLst>
                    <a:gd name="connsiteX0" fmla="*/ 7006 w 7006"/>
                    <a:gd name="connsiteY0" fmla="*/ 4671 h 4670"/>
                    <a:gd name="connsiteX1" fmla="*/ 0 w 7006"/>
                    <a:gd name="connsiteY1" fmla="*/ 4671 h 4670"/>
                    <a:gd name="connsiteX2" fmla="*/ 0 w 7006"/>
                    <a:gd name="connsiteY2" fmla="*/ 0 h 4670"/>
                    <a:gd name="connsiteX3" fmla="*/ 7006 w 7006"/>
                    <a:gd name="connsiteY3" fmla="*/ 0 h 4670"/>
                  </a:gdLst>
                  <a:ahLst/>
                  <a:cxnLst>
                    <a:cxn ang="0">
                      <a:pos x="connsiteX0" y="connsiteY0"/>
                    </a:cxn>
                    <a:cxn ang="0">
                      <a:pos x="connsiteX1" y="connsiteY1"/>
                    </a:cxn>
                    <a:cxn ang="0">
                      <a:pos x="connsiteX2" y="connsiteY2"/>
                    </a:cxn>
                    <a:cxn ang="0">
                      <a:pos x="connsiteX3" y="connsiteY3"/>
                    </a:cxn>
                  </a:cxnLst>
                  <a:rect l="l" t="t" r="r" b="b"/>
                  <a:pathLst>
                    <a:path w="7006" h="4670">
                      <a:moveTo>
                        <a:pt x="7006" y="4671"/>
                      </a:moveTo>
                      <a:lnTo>
                        <a:pt x="0" y="4671"/>
                      </a:lnTo>
                      <a:lnTo>
                        <a:pt x="0" y="0"/>
                      </a:lnTo>
                      <a:lnTo>
                        <a:pt x="7006" y="0"/>
                      </a:lnTo>
                      <a:close/>
                    </a:path>
                  </a:pathLst>
                </a:custGeom>
                <a:solidFill>
                  <a:srgbClr val="FF9085"/>
                </a:solidFill>
                <a:ln w="5837" cap="flat">
                  <a:noFill/>
                  <a:prstDash val="solid"/>
                  <a:miter/>
                </a:ln>
              </p:spPr>
              <p:txBody>
                <a:bodyPr rtlCol="0" anchor="ctr"/>
                <a:lstStyle/>
                <a:p>
                  <a:endParaRPr lang="en-US"/>
                </a:p>
              </p:txBody>
            </p:sp>
            <p:sp>
              <p:nvSpPr>
                <p:cNvPr id="610" name="Graphic 2">
                  <a:extLst>
                    <a:ext uri="{FF2B5EF4-FFF2-40B4-BE49-F238E27FC236}">
                      <a16:creationId xmlns:a16="http://schemas.microsoft.com/office/drawing/2014/main" id="{43A37B8B-314A-481B-B6B5-F57027582B38}"/>
                    </a:ext>
                  </a:extLst>
                </p:cNvPr>
                <p:cNvSpPr/>
                <p:nvPr/>
              </p:nvSpPr>
              <p:spPr>
                <a:xfrm>
                  <a:off x="4441220" y="3728376"/>
                  <a:ext cx="6422" cy="26272"/>
                </a:xfrm>
                <a:custGeom>
                  <a:avLst/>
                  <a:gdLst>
                    <a:gd name="connsiteX0" fmla="*/ 6422 w 6422"/>
                    <a:gd name="connsiteY0" fmla="*/ 26273 h 26272"/>
                    <a:gd name="connsiteX1" fmla="*/ 0 w 6422"/>
                    <a:gd name="connsiteY1" fmla="*/ 26273 h 26272"/>
                    <a:gd name="connsiteX2" fmla="*/ 0 w 6422"/>
                    <a:gd name="connsiteY2" fmla="*/ 0 h 26272"/>
                    <a:gd name="connsiteX3" fmla="*/ 6422 w 6422"/>
                    <a:gd name="connsiteY3" fmla="*/ 0 h 26272"/>
                  </a:gdLst>
                  <a:ahLst/>
                  <a:cxnLst>
                    <a:cxn ang="0">
                      <a:pos x="connsiteX0" y="connsiteY0"/>
                    </a:cxn>
                    <a:cxn ang="0">
                      <a:pos x="connsiteX1" y="connsiteY1"/>
                    </a:cxn>
                    <a:cxn ang="0">
                      <a:pos x="connsiteX2" y="connsiteY2"/>
                    </a:cxn>
                    <a:cxn ang="0">
                      <a:pos x="connsiteX3" y="connsiteY3"/>
                    </a:cxn>
                  </a:cxnLst>
                  <a:rect l="l" t="t" r="r" b="b"/>
                  <a:pathLst>
                    <a:path w="6422" h="26272">
                      <a:moveTo>
                        <a:pt x="6422" y="26273"/>
                      </a:moveTo>
                      <a:lnTo>
                        <a:pt x="0" y="26273"/>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611" name="Graphic 2">
                  <a:extLst>
                    <a:ext uri="{FF2B5EF4-FFF2-40B4-BE49-F238E27FC236}">
                      <a16:creationId xmlns:a16="http://schemas.microsoft.com/office/drawing/2014/main" id="{75F13844-94CB-49FC-99B0-D1F71C5216DF}"/>
                    </a:ext>
                  </a:extLst>
                </p:cNvPr>
                <p:cNvSpPr/>
                <p:nvPr/>
              </p:nvSpPr>
              <p:spPr>
                <a:xfrm>
                  <a:off x="4452897" y="3742388"/>
                  <a:ext cx="7006" cy="11676"/>
                </a:xfrm>
                <a:custGeom>
                  <a:avLst/>
                  <a:gdLst>
                    <a:gd name="connsiteX0" fmla="*/ 7006 w 7006"/>
                    <a:gd name="connsiteY0" fmla="*/ 11677 h 11676"/>
                    <a:gd name="connsiteX1" fmla="*/ 0 w 7006"/>
                    <a:gd name="connsiteY1" fmla="*/ 11677 h 11676"/>
                    <a:gd name="connsiteX2" fmla="*/ 0 w 7006"/>
                    <a:gd name="connsiteY2" fmla="*/ 584 h 11676"/>
                    <a:gd name="connsiteX3" fmla="*/ 7006 w 7006"/>
                    <a:gd name="connsiteY3" fmla="*/ 0 h 11676"/>
                  </a:gdLst>
                  <a:ahLst/>
                  <a:cxnLst>
                    <a:cxn ang="0">
                      <a:pos x="connsiteX0" y="connsiteY0"/>
                    </a:cxn>
                    <a:cxn ang="0">
                      <a:pos x="connsiteX1" y="connsiteY1"/>
                    </a:cxn>
                    <a:cxn ang="0">
                      <a:pos x="connsiteX2" y="connsiteY2"/>
                    </a:cxn>
                    <a:cxn ang="0">
                      <a:pos x="connsiteX3" y="connsiteY3"/>
                    </a:cxn>
                  </a:cxnLst>
                  <a:rect l="l" t="t" r="r" b="b"/>
                  <a:pathLst>
                    <a:path w="7006" h="11676">
                      <a:moveTo>
                        <a:pt x="7006" y="11677"/>
                      </a:moveTo>
                      <a:lnTo>
                        <a:pt x="0" y="11677"/>
                      </a:lnTo>
                      <a:lnTo>
                        <a:pt x="0" y="584"/>
                      </a:lnTo>
                      <a:lnTo>
                        <a:pt x="7006" y="0"/>
                      </a:lnTo>
                      <a:close/>
                    </a:path>
                  </a:pathLst>
                </a:custGeom>
                <a:solidFill>
                  <a:srgbClr val="FF9085"/>
                </a:solidFill>
                <a:ln w="5837" cap="flat">
                  <a:noFill/>
                  <a:prstDash val="solid"/>
                  <a:miter/>
                </a:ln>
              </p:spPr>
              <p:txBody>
                <a:bodyPr rtlCol="0" anchor="ctr"/>
                <a:lstStyle/>
                <a:p>
                  <a:endParaRPr lang="en-US"/>
                </a:p>
              </p:txBody>
            </p:sp>
            <p:sp>
              <p:nvSpPr>
                <p:cNvPr id="612" name="Graphic 2">
                  <a:extLst>
                    <a:ext uri="{FF2B5EF4-FFF2-40B4-BE49-F238E27FC236}">
                      <a16:creationId xmlns:a16="http://schemas.microsoft.com/office/drawing/2014/main" id="{EBCB4C4F-39BA-4C52-B9F9-3AE031369365}"/>
                    </a:ext>
                  </a:extLst>
                </p:cNvPr>
                <p:cNvSpPr/>
                <p:nvPr/>
              </p:nvSpPr>
              <p:spPr>
                <a:xfrm>
                  <a:off x="4464573" y="3724289"/>
                  <a:ext cx="7006" cy="29191"/>
                </a:xfrm>
                <a:custGeom>
                  <a:avLst/>
                  <a:gdLst>
                    <a:gd name="connsiteX0" fmla="*/ 7006 w 7006"/>
                    <a:gd name="connsiteY0" fmla="*/ 29192 h 29191"/>
                    <a:gd name="connsiteX1" fmla="*/ 0 w 7006"/>
                    <a:gd name="connsiteY1" fmla="*/ 29192 h 29191"/>
                    <a:gd name="connsiteX2" fmla="*/ 0 w 7006"/>
                    <a:gd name="connsiteY2" fmla="*/ 584 h 29191"/>
                    <a:gd name="connsiteX3" fmla="*/ 7006 w 7006"/>
                    <a:gd name="connsiteY3" fmla="*/ 0 h 29191"/>
                  </a:gdLst>
                  <a:ahLst/>
                  <a:cxnLst>
                    <a:cxn ang="0">
                      <a:pos x="connsiteX0" y="connsiteY0"/>
                    </a:cxn>
                    <a:cxn ang="0">
                      <a:pos x="connsiteX1" y="connsiteY1"/>
                    </a:cxn>
                    <a:cxn ang="0">
                      <a:pos x="connsiteX2" y="connsiteY2"/>
                    </a:cxn>
                    <a:cxn ang="0">
                      <a:pos x="connsiteX3" y="connsiteY3"/>
                    </a:cxn>
                  </a:cxnLst>
                  <a:rect l="l" t="t" r="r" b="b"/>
                  <a:pathLst>
                    <a:path w="7006" h="29191">
                      <a:moveTo>
                        <a:pt x="7006" y="29192"/>
                      </a:moveTo>
                      <a:lnTo>
                        <a:pt x="0" y="29192"/>
                      </a:lnTo>
                      <a:lnTo>
                        <a:pt x="0" y="584"/>
                      </a:lnTo>
                      <a:lnTo>
                        <a:pt x="7006" y="0"/>
                      </a:lnTo>
                      <a:close/>
                    </a:path>
                  </a:pathLst>
                </a:custGeom>
                <a:solidFill>
                  <a:srgbClr val="FF9085"/>
                </a:solidFill>
                <a:ln w="5837" cap="flat">
                  <a:noFill/>
                  <a:prstDash val="solid"/>
                  <a:miter/>
                </a:ln>
              </p:spPr>
              <p:txBody>
                <a:bodyPr rtlCol="0" anchor="ctr"/>
                <a:lstStyle/>
                <a:p>
                  <a:endParaRPr lang="en-US"/>
                </a:p>
              </p:txBody>
            </p:sp>
            <p:sp>
              <p:nvSpPr>
                <p:cNvPr id="613" name="Graphic 2">
                  <a:extLst>
                    <a:ext uri="{FF2B5EF4-FFF2-40B4-BE49-F238E27FC236}">
                      <a16:creationId xmlns:a16="http://schemas.microsoft.com/office/drawing/2014/main" id="{AE3A804E-77D4-4E07-A95B-33C67E4E22A5}"/>
                    </a:ext>
                  </a:extLst>
                </p:cNvPr>
                <p:cNvSpPr/>
                <p:nvPr/>
              </p:nvSpPr>
              <p:spPr>
                <a:xfrm>
                  <a:off x="4476834" y="3733047"/>
                  <a:ext cx="6422" cy="20434"/>
                </a:xfrm>
                <a:custGeom>
                  <a:avLst/>
                  <a:gdLst>
                    <a:gd name="connsiteX0" fmla="*/ 6422 w 6422"/>
                    <a:gd name="connsiteY0" fmla="*/ 19850 h 20434"/>
                    <a:gd name="connsiteX1" fmla="*/ 0 w 6422"/>
                    <a:gd name="connsiteY1" fmla="*/ 20434 h 20434"/>
                    <a:gd name="connsiteX2" fmla="*/ 0 w 6422"/>
                    <a:gd name="connsiteY2" fmla="*/ 0 h 20434"/>
                    <a:gd name="connsiteX3" fmla="*/ 6422 w 6422"/>
                    <a:gd name="connsiteY3" fmla="*/ 0 h 20434"/>
                  </a:gdLst>
                  <a:ahLst/>
                  <a:cxnLst>
                    <a:cxn ang="0">
                      <a:pos x="connsiteX0" y="connsiteY0"/>
                    </a:cxn>
                    <a:cxn ang="0">
                      <a:pos x="connsiteX1" y="connsiteY1"/>
                    </a:cxn>
                    <a:cxn ang="0">
                      <a:pos x="connsiteX2" y="connsiteY2"/>
                    </a:cxn>
                    <a:cxn ang="0">
                      <a:pos x="connsiteX3" y="connsiteY3"/>
                    </a:cxn>
                  </a:cxnLst>
                  <a:rect l="l" t="t" r="r" b="b"/>
                  <a:pathLst>
                    <a:path w="6422" h="20434">
                      <a:moveTo>
                        <a:pt x="6422" y="19850"/>
                      </a:moveTo>
                      <a:lnTo>
                        <a:pt x="0" y="20434"/>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614" name="Graphic 2">
                  <a:extLst>
                    <a:ext uri="{FF2B5EF4-FFF2-40B4-BE49-F238E27FC236}">
                      <a16:creationId xmlns:a16="http://schemas.microsoft.com/office/drawing/2014/main" id="{FE68785D-DC58-4FB4-9BC2-58FB4C4C7457}"/>
                    </a:ext>
                  </a:extLst>
                </p:cNvPr>
                <p:cNvSpPr/>
                <p:nvPr/>
              </p:nvSpPr>
              <p:spPr>
                <a:xfrm>
                  <a:off x="4488511" y="3717283"/>
                  <a:ext cx="6422" cy="35614"/>
                </a:xfrm>
                <a:custGeom>
                  <a:avLst/>
                  <a:gdLst>
                    <a:gd name="connsiteX0" fmla="*/ 6422 w 6422"/>
                    <a:gd name="connsiteY0" fmla="*/ 35030 h 35614"/>
                    <a:gd name="connsiteX1" fmla="*/ 0 w 6422"/>
                    <a:gd name="connsiteY1" fmla="*/ 35614 h 35614"/>
                    <a:gd name="connsiteX2" fmla="*/ 0 w 6422"/>
                    <a:gd name="connsiteY2" fmla="*/ 584 h 35614"/>
                    <a:gd name="connsiteX3" fmla="*/ 6422 w 6422"/>
                    <a:gd name="connsiteY3" fmla="*/ 0 h 35614"/>
                  </a:gdLst>
                  <a:ahLst/>
                  <a:cxnLst>
                    <a:cxn ang="0">
                      <a:pos x="connsiteX0" y="connsiteY0"/>
                    </a:cxn>
                    <a:cxn ang="0">
                      <a:pos x="connsiteX1" y="connsiteY1"/>
                    </a:cxn>
                    <a:cxn ang="0">
                      <a:pos x="connsiteX2" y="connsiteY2"/>
                    </a:cxn>
                    <a:cxn ang="0">
                      <a:pos x="connsiteX3" y="connsiteY3"/>
                    </a:cxn>
                  </a:cxnLst>
                  <a:rect l="l" t="t" r="r" b="b"/>
                  <a:pathLst>
                    <a:path w="6422" h="35614">
                      <a:moveTo>
                        <a:pt x="6422" y="35030"/>
                      </a:moveTo>
                      <a:lnTo>
                        <a:pt x="0" y="35614"/>
                      </a:lnTo>
                      <a:lnTo>
                        <a:pt x="0" y="584"/>
                      </a:lnTo>
                      <a:lnTo>
                        <a:pt x="6422" y="0"/>
                      </a:lnTo>
                      <a:close/>
                    </a:path>
                  </a:pathLst>
                </a:custGeom>
                <a:solidFill>
                  <a:srgbClr val="FF9085"/>
                </a:solidFill>
                <a:ln w="5837" cap="flat">
                  <a:noFill/>
                  <a:prstDash val="solid"/>
                  <a:miter/>
                </a:ln>
              </p:spPr>
              <p:txBody>
                <a:bodyPr rtlCol="0" anchor="ctr"/>
                <a:lstStyle/>
                <a:p>
                  <a:endParaRPr lang="en-US"/>
                </a:p>
              </p:txBody>
            </p:sp>
            <p:sp>
              <p:nvSpPr>
                <p:cNvPr id="615" name="Graphic 2">
                  <a:extLst>
                    <a:ext uri="{FF2B5EF4-FFF2-40B4-BE49-F238E27FC236}">
                      <a16:creationId xmlns:a16="http://schemas.microsoft.com/office/drawing/2014/main" id="{E7CB91CB-0E0A-49A7-AF25-2CC640722A57}"/>
                    </a:ext>
                  </a:extLst>
                </p:cNvPr>
                <p:cNvSpPr/>
                <p:nvPr/>
              </p:nvSpPr>
              <p:spPr>
                <a:xfrm>
                  <a:off x="4500188" y="3713197"/>
                  <a:ext cx="6422" cy="39116"/>
                </a:xfrm>
                <a:custGeom>
                  <a:avLst/>
                  <a:gdLst>
                    <a:gd name="connsiteX0" fmla="*/ 6422 w 6422"/>
                    <a:gd name="connsiteY0" fmla="*/ 38533 h 39116"/>
                    <a:gd name="connsiteX1" fmla="*/ 0 w 6422"/>
                    <a:gd name="connsiteY1" fmla="*/ 39117 h 39116"/>
                    <a:gd name="connsiteX2" fmla="*/ 0 w 6422"/>
                    <a:gd name="connsiteY2" fmla="*/ 584 h 39116"/>
                    <a:gd name="connsiteX3" fmla="*/ 6422 w 6422"/>
                    <a:gd name="connsiteY3" fmla="*/ 0 h 39116"/>
                  </a:gdLst>
                  <a:ahLst/>
                  <a:cxnLst>
                    <a:cxn ang="0">
                      <a:pos x="connsiteX0" y="connsiteY0"/>
                    </a:cxn>
                    <a:cxn ang="0">
                      <a:pos x="connsiteX1" y="connsiteY1"/>
                    </a:cxn>
                    <a:cxn ang="0">
                      <a:pos x="connsiteX2" y="connsiteY2"/>
                    </a:cxn>
                    <a:cxn ang="0">
                      <a:pos x="connsiteX3" y="connsiteY3"/>
                    </a:cxn>
                  </a:cxnLst>
                  <a:rect l="l" t="t" r="r" b="b"/>
                  <a:pathLst>
                    <a:path w="6422" h="39116">
                      <a:moveTo>
                        <a:pt x="6422" y="38533"/>
                      </a:moveTo>
                      <a:lnTo>
                        <a:pt x="0" y="39117"/>
                      </a:lnTo>
                      <a:lnTo>
                        <a:pt x="0" y="584"/>
                      </a:lnTo>
                      <a:lnTo>
                        <a:pt x="6422" y="0"/>
                      </a:lnTo>
                      <a:close/>
                    </a:path>
                  </a:pathLst>
                </a:custGeom>
                <a:solidFill>
                  <a:srgbClr val="FF9085"/>
                </a:solidFill>
                <a:ln w="5837" cap="flat">
                  <a:noFill/>
                  <a:prstDash val="solid"/>
                  <a:miter/>
                </a:ln>
              </p:spPr>
              <p:txBody>
                <a:bodyPr rtlCol="0" anchor="ctr"/>
                <a:lstStyle/>
                <a:p>
                  <a:endParaRPr lang="en-US"/>
                </a:p>
              </p:txBody>
            </p:sp>
            <p:sp>
              <p:nvSpPr>
                <p:cNvPr id="616" name="Graphic 2">
                  <a:extLst>
                    <a:ext uri="{FF2B5EF4-FFF2-40B4-BE49-F238E27FC236}">
                      <a16:creationId xmlns:a16="http://schemas.microsoft.com/office/drawing/2014/main" id="{6541FB90-4025-47A5-AB1D-796E24F1614C}"/>
                    </a:ext>
                  </a:extLst>
                </p:cNvPr>
                <p:cNvSpPr/>
                <p:nvPr/>
              </p:nvSpPr>
              <p:spPr>
                <a:xfrm>
                  <a:off x="4511864" y="3731879"/>
                  <a:ext cx="6422" cy="19850"/>
                </a:xfrm>
                <a:custGeom>
                  <a:avLst/>
                  <a:gdLst>
                    <a:gd name="connsiteX0" fmla="*/ 6422 w 6422"/>
                    <a:gd name="connsiteY0" fmla="*/ 19267 h 19850"/>
                    <a:gd name="connsiteX1" fmla="*/ 0 w 6422"/>
                    <a:gd name="connsiteY1" fmla="*/ 19851 h 19850"/>
                    <a:gd name="connsiteX2" fmla="*/ 0 w 6422"/>
                    <a:gd name="connsiteY2" fmla="*/ 584 h 19850"/>
                    <a:gd name="connsiteX3" fmla="*/ 6422 w 6422"/>
                    <a:gd name="connsiteY3" fmla="*/ 0 h 19850"/>
                  </a:gdLst>
                  <a:ahLst/>
                  <a:cxnLst>
                    <a:cxn ang="0">
                      <a:pos x="connsiteX0" y="connsiteY0"/>
                    </a:cxn>
                    <a:cxn ang="0">
                      <a:pos x="connsiteX1" y="connsiteY1"/>
                    </a:cxn>
                    <a:cxn ang="0">
                      <a:pos x="connsiteX2" y="connsiteY2"/>
                    </a:cxn>
                    <a:cxn ang="0">
                      <a:pos x="connsiteX3" y="connsiteY3"/>
                    </a:cxn>
                  </a:cxnLst>
                  <a:rect l="l" t="t" r="r" b="b"/>
                  <a:pathLst>
                    <a:path w="6422" h="19850">
                      <a:moveTo>
                        <a:pt x="6422" y="19267"/>
                      </a:moveTo>
                      <a:lnTo>
                        <a:pt x="0" y="19851"/>
                      </a:lnTo>
                      <a:lnTo>
                        <a:pt x="0" y="584"/>
                      </a:lnTo>
                      <a:lnTo>
                        <a:pt x="6422" y="0"/>
                      </a:lnTo>
                      <a:close/>
                    </a:path>
                  </a:pathLst>
                </a:custGeom>
                <a:solidFill>
                  <a:srgbClr val="FF9085"/>
                </a:solidFill>
                <a:ln w="5837" cap="flat">
                  <a:noFill/>
                  <a:prstDash val="solid"/>
                  <a:miter/>
                </a:ln>
              </p:spPr>
              <p:txBody>
                <a:bodyPr rtlCol="0" anchor="ctr"/>
                <a:lstStyle/>
                <a:p>
                  <a:endParaRPr lang="en-US"/>
                </a:p>
              </p:txBody>
            </p:sp>
            <p:sp>
              <p:nvSpPr>
                <p:cNvPr id="617" name="Graphic 2">
                  <a:extLst>
                    <a:ext uri="{FF2B5EF4-FFF2-40B4-BE49-F238E27FC236}">
                      <a16:creationId xmlns:a16="http://schemas.microsoft.com/office/drawing/2014/main" id="{B9C6FFC3-249E-4E45-BCFB-663000A4083F}"/>
                    </a:ext>
                  </a:extLst>
                </p:cNvPr>
                <p:cNvSpPr/>
                <p:nvPr/>
              </p:nvSpPr>
              <p:spPr>
                <a:xfrm>
                  <a:off x="4523541" y="3709110"/>
                  <a:ext cx="6422" cy="42036"/>
                </a:xfrm>
                <a:custGeom>
                  <a:avLst/>
                  <a:gdLst>
                    <a:gd name="connsiteX0" fmla="*/ 6422 w 6422"/>
                    <a:gd name="connsiteY0" fmla="*/ 41452 h 42036"/>
                    <a:gd name="connsiteX1" fmla="*/ 0 w 6422"/>
                    <a:gd name="connsiteY1" fmla="*/ 42036 h 42036"/>
                    <a:gd name="connsiteX2" fmla="*/ 0 w 6422"/>
                    <a:gd name="connsiteY2" fmla="*/ 0 h 42036"/>
                    <a:gd name="connsiteX3" fmla="*/ 6422 w 6422"/>
                    <a:gd name="connsiteY3" fmla="*/ 0 h 42036"/>
                  </a:gdLst>
                  <a:ahLst/>
                  <a:cxnLst>
                    <a:cxn ang="0">
                      <a:pos x="connsiteX0" y="connsiteY0"/>
                    </a:cxn>
                    <a:cxn ang="0">
                      <a:pos x="connsiteX1" y="connsiteY1"/>
                    </a:cxn>
                    <a:cxn ang="0">
                      <a:pos x="connsiteX2" y="connsiteY2"/>
                    </a:cxn>
                    <a:cxn ang="0">
                      <a:pos x="connsiteX3" y="connsiteY3"/>
                    </a:cxn>
                  </a:cxnLst>
                  <a:rect l="l" t="t" r="r" b="b"/>
                  <a:pathLst>
                    <a:path w="6422" h="42036">
                      <a:moveTo>
                        <a:pt x="6422" y="41452"/>
                      </a:moveTo>
                      <a:lnTo>
                        <a:pt x="0" y="42036"/>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618" name="Graphic 2">
                  <a:extLst>
                    <a:ext uri="{FF2B5EF4-FFF2-40B4-BE49-F238E27FC236}">
                      <a16:creationId xmlns:a16="http://schemas.microsoft.com/office/drawing/2014/main" id="{D6F64BFB-8278-4CAC-9D52-8E8476617931}"/>
                    </a:ext>
                  </a:extLst>
                </p:cNvPr>
                <p:cNvSpPr/>
                <p:nvPr/>
              </p:nvSpPr>
              <p:spPr>
                <a:xfrm>
                  <a:off x="4535218" y="3714364"/>
                  <a:ext cx="6422" cy="36197"/>
                </a:xfrm>
                <a:custGeom>
                  <a:avLst/>
                  <a:gdLst>
                    <a:gd name="connsiteX0" fmla="*/ 6422 w 6422"/>
                    <a:gd name="connsiteY0" fmla="*/ 35614 h 36197"/>
                    <a:gd name="connsiteX1" fmla="*/ 0 w 6422"/>
                    <a:gd name="connsiteY1" fmla="*/ 36198 h 36197"/>
                    <a:gd name="connsiteX2" fmla="*/ 0 w 6422"/>
                    <a:gd name="connsiteY2" fmla="*/ 584 h 36197"/>
                    <a:gd name="connsiteX3" fmla="*/ 6422 w 6422"/>
                    <a:gd name="connsiteY3" fmla="*/ 0 h 36197"/>
                  </a:gdLst>
                  <a:ahLst/>
                  <a:cxnLst>
                    <a:cxn ang="0">
                      <a:pos x="connsiteX0" y="connsiteY0"/>
                    </a:cxn>
                    <a:cxn ang="0">
                      <a:pos x="connsiteX1" y="connsiteY1"/>
                    </a:cxn>
                    <a:cxn ang="0">
                      <a:pos x="connsiteX2" y="connsiteY2"/>
                    </a:cxn>
                    <a:cxn ang="0">
                      <a:pos x="connsiteX3" y="connsiteY3"/>
                    </a:cxn>
                  </a:cxnLst>
                  <a:rect l="l" t="t" r="r" b="b"/>
                  <a:pathLst>
                    <a:path w="6422" h="36197">
                      <a:moveTo>
                        <a:pt x="6422" y="35614"/>
                      </a:moveTo>
                      <a:lnTo>
                        <a:pt x="0" y="36198"/>
                      </a:lnTo>
                      <a:lnTo>
                        <a:pt x="0" y="584"/>
                      </a:lnTo>
                      <a:lnTo>
                        <a:pt x="6422" y="0"/>
                      </a:lnTo>
                      <a:close/>
                    </a:path>
                  </a:pathLst>
                </a:custGeom>
                <a:solidFill>
                  <a:srgbClr val="FF9085"/>
                </a:solidFill>
                <a:ln w="5837" cap="flat">
                  <a:noFill/>
                  <a:prstDash val="solid"/>
                  <a:miter/>
                </a:ln>
              </p:spPr>
              <p:txBody>
                <a:bodyPr rtlCol="0" anchor="ctr"/>
                <a:lstStyle/>
                <a:p>
                  <a:endParaRPr lang="en-US"/>
                </a:p>
              </p:txBody>
            </p:sp>
            <p:sp>
              <p:nvSpPr>
                <p:cNvPr id="619" name="Graphic 2">
                  <a:extLst>
                    <a:ext uri="{FF2B5EF4-FFF2-40B4-BE49-F238E27FC236}">
                      <a16:creationId xmlns:a16="http://schemas.microsoft.com/office/drawing/2014/main" id="{6234BE0D-5182-471C-B36D-AE6BEC9935EE}"/>
                    </a:ext>
                  </a:extLst>
                </p:cNvPr>
                <p:cNvSpPr/>
                <p:nvPr/>
              </p:nvSpPr>
              <p:spPr>
                <a:xfrm>
                  <a:off x="4546895" y="3740053"/>
                  <a:ext cx="6422" cy="9925"/>
                </a:xfrm>
                <a:custGeom>
                  <a:avLst/>
                  <a:gdLst>
                    <a:gd name="connsiteX0" fmla="*/ 6422 w 6422"/>
                    <a:gd name="connsiteY0" fmla="*/ 9341 h 9925"/>
                    <a:gd name="connsiteX1" fmla="*/ 0 w 6422"/>
                    <a:gd name="connsiteY1" fmla="*/ 9925 h 9925"/>
                    <a:gd name="connsiteX2" fmla="*/ 0 w 6422"/>
                    <a:gd name="connsiteY2" fmla="*/ 0 h 9925"/>
                    <a:gd name="connsiteX3" fmla="*/ 6422 w 6422"/>
                    <a:gd name="connsiteY3" fmla="*/ 0 h 9925"/>
                  </a:gdLst>
                  <a:ahLst/>
                  <a:cxnLst>
                    <a:cxn ang="0">
                      <a:pos x="connsiteX0" y="connsiteY0"/>
                    </a:cxn>
                    <a:cxn ang="0">
                      <a:pos x="connsiteX1" y="connsiteY1"/>
                    </a:cxn>
                    <a:cxn ang="0">
                      <a:pos x="connsiteX2" y="connsiteY2"/>
                    </a:cxn>
                    <a:cxn ang="0">
                      <a:pos x="connsiteX3" y="connsiteY3"/>
                    </a:cxn>
                  </a:cxnLst>
                  <a:rect l="l" t="t" r="r" b="b"/>
                  <a:pathLst>
                    <a:path w="6422" h="9925">
                      <a:moveTo>
                        <a:pt x="6422" y="9341"/>
                      </a:moveTo>
                      <a:lnTo>
                        <a:pt x="0" y="9925"/>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620" name="Graphic 2">
                  <a:extLst>
                    <a:ext uri="{FF2B5EF4-FFF2-40B4-BE49-F238E27FC236}">
                      <a16:creationId xmlns:a16="http://schemas.microsoft.com/office/drawing/2014/main" id="{D2C50ACB-9615-4C15-B2B0-18DEC06091FE}"/>
                    </a:ext>
                  </a:extLst>
                </p:cNvPr>
                <p:cNvSpPr/>
                <p:nvPr/>
              </p:nvSpPr>
              <p:spPr>
                <a:xfrm>
                  <a:off x="4558571" y="3726625"/>
                  <a:ext cx="6422" cy="22769"/>
                </a:xfrm>
                <a:custGeom>
                  <a:avLst/>
                  <a:gdLst>
                    <a:gd name="connsiteX0" fmla="*/ 6422 w 6422"/>
                    <a:gd name="connsiteY0" fmla="*/ 22186 h 22769"/>
                    <a:gd name="connsiteX1" fmla="*/ 0 w 6422"/>
                    <a:gd name="connsiteY1" fmla="*/ 22770 h 22769"/>
                    <a:gd name="connsiteX2" fmla="*/ 0 w 6422"/>
                    <a:gd name="connsiteY2" fmla="*/ 584 h 22769"/>
                    <a:gd name="connsiteX3" fmla="*/ 6422 w 6422"/>
                    <a:gd name="connsiteY3" fmla="*/ 0 h 22769"/>
                  </a:gdLst>
                  <a:ahLst/>
                  <a:cxnLst>
                    <a:cxn ang="0">
                      <a:pos x="connsiteX0" y="connsiteY0"/>
                    </a:cxn>
                    <a:cxn ang="0">
                      <a:pos x="connsiteX1" y="connsiteY1"/>
                    </a:cxn>
                    <a:cxn ang="0">
                      <a:pos x="connsiteX2" y="connsiteY2"/>
                    </a:cxn>
                    <a:cxn ang="0">
                      <a:pos x="connsiteX3" y="connsiteY3"/>
                    </a:cxn>
                  </a:cxnLst>
                  <a:rect l="l" t="t" r="r" b="b"/>
                  <a:pathLst>
                    <a:path w="6422" h="22769">
                      <a:moveTo>
                        <a:pt x="6422" y="22186"/>
                      </a:moveTo>
                      <a:lnTo>
                        <a:pt x="0" y="22770"/>
                      </a:lnTo>
                      <a:lnTo>
                        <a:pt x="0" y="584"/>
                      </a:lnTo>
                      <a:lnTo>
                        <a:pt x="6422" y="0"/>
                      </a:lnTo>
                      <a:close/>
                    </a:path>
                  </a:pathLst>
                </a:custGeom>
                <a:solidFill>
                  <a:srgbClr val="FF9085"/>
                </a:solidFill>
                <a:ln w="5837" cap="flat">
                  <a:noFill/>
                  <a:prstDash val="solid"/>
                  <a:miter/>
                </a:ln>
              </p:spPr>
              <p:txBody>
                <a:bodyPr rtlCol="0" anchor="ctr"/>
                <a:lstStyle/>
                <a:p>
                  <a:endParaRPr lang="en-US"/>
                </a:p>
              </p:txBody>
            </p:sp>
            <p:sp>
              <p:nvSpPr>
                <p:cNvPr id="621" name="Graphic 2">
                  <a:extLst>
                    <a:ext uri="{FF2B5EF4-FFF2-40B4-BE49-F238E27FC236}">
                      <a16:creationId xmlns:a16="http://schemas.microsoft.com/office/drawing/2014/main" id="{0051CAFD-E01D-4B4F-A770-6A1A416A5584}"/>
                    </a:ext>
                  </a:extLst>
                </p:cNvPr>
                <p:cNvSpPr/>
                <p:nvPr/>
              </p:nvSpPr>
              <p:spPr>
                <a:xfrm>
                  <a:off x="4570248" y="3716116"/>
                  <a:ext cx="6422" cy="32694"/>
                </a:xfrm>
                <a:custGeom>
                  <a:avLst/>
                  <a:gdLst>
                    <a:gd name="connsiteX0" fmla="*/ 6422 w 6422"/>
                    <a:gd name="connsiteY0" fmla="*/ 32111 h 32694"/>
                    <a:gd name="connsiteX1" fmla="*/ 0 w 6422"/>
                    <a:gd name="connsiteY1" fmla="*/ 32695 h 32694"/>
                    <a:gd name="connsiteX2" fmla="*/ 0 w 6422"/>
                    <a:gd name="connsiteY2" fmla="*/ 584 h 32694"/>
                    <a:gd name="connsiteX3" fmla="*/ 6422 w 6422"/>
                    <a:gd name="connsiteY3" fmla="*/ 0 h 32694"/>
                  </a:gdLst>
                  <a:ahLst/>
                  <a:cxnLst>
                    <a:cxn ang="0">
                      <a:pos x="connsiteX0" y="connsiteY0"/>
                    </a:cxn>
                    <a:cxn ang="0">
                      <a:pos x="connsiteX1" y="connsiteY1"/>
                    </a:cxn>
                    <a:cxn ang="0">
                      <a:pos x="connsiteX2" y="connsiteY2"/>
                    </a:cxn>
                    <a:cxn ang="0">
                      <a:pos x="connsiteX3" y="connsiteY3"/>
                    </a:cxn>
                  </a:cxnLst>
                  <a:rect l="l" t="t" r="r" b="b"/>
                  <a:pathLst>
                    <a:path w="6422" h="32694">
                      <a:moveTo>
                        <a:pt x="6422" y="32111"/>
                      </a:moveTo>
                      <a:lnTo>
                        <a:pt x="0" y="32695"/>
                      </a:lnTo>
                      <a:lnTo>
                        <a:pt x="0" y="584"/>
                      </a:lnTo>
                      <a:lnTo>
                        <a:pt x="6422" y="0"/>
                      </a:lnTo>
                      <a:close/>
                    </a:path>
                  </a:pathLst>
                </a:custGeom>
                <a:solidFill>
                  <a:srgbClr val="FF9085"/>
                </a:solidFill>
                <a:ln w="5837" cap="flat">
                  <a:noFill/>
                  <a:prstDash val="solid"/>
                  <a:miter/>
                </a:ln>
              </p:spPr>
              <p:txBody>
                <a:bodyPr rtlCol="0" anchor="ctr"/>
                <a:lstStyle/>
                <a:p>
                  <a:endParaRPr lang="en-US"/>
                </a:p>
              </p:txBody>
            </p:sp>
            <p:sp>
              <p:nvSpPr>
                <p:cNvPr id="622" name="Graphic 2">
                  <a:extLst>
                    <a:ext uri="{FF2B5EF4-FFF2-40B4-BE49-F238E27FC236}">
                      <a16:creationId xmlns:a16="http://schemas.microsoft.com/office/drawing/2014/main" id="{49430167-3334-40AA-B421-B21A0E07C22A}"/>
                    </a:ext>
                  </a:extLst>
                </p:cNvPr>
                <p:cNvSpPr/>
                <p:nvPr/>
              </p:nvSpPr>
              <p:spPr>
                <a:xfrm>
                  <a:off x="4581341" y="3724289"/>
                  <a:ext cx="7006" cy="23937"/>
                </a:xfrm>
                <a:custGeom>
                  <a:avLst/>
                  <a:gdLst>
                    <a:gd name="connsiteX0" fmla="*/ 7006 w 7006"/>
                    <a:gd name="connsiteY0" fmla="*/ 23353 h 23937"/>
                    <a:gd name="connsiteX1" fmla="*/ 0 w 7006"/>
                    <a:gd name="connsiteY1" fmla="*/ 23937 h 23937"/>
                    <a:gd name="connsiteX2" fmla="*/ 0 w 7006"/>
                    <a:gd name="connsiteY2" fmla="*/ 584 h 23937"/>
                    <a:gd name="connsiteX3" fmla="*/ 7006 w 7006"/>
                    <a:gd name="connsiteY3" fmla="*/ 0 h 23937"/>
                  </a:gdLst>
                  <a:ahLst/>
                  <a:cxnLst>
                    <a:cxn ang="0">
                      <a:pos x="connsiteX0" y="connsiteY0"/>
                    </a:cxn>
                    <a:cxn ang="0">
                      <a:pos x="connsiteX1" y="connsiteY1"/>
                    </a:cxn>
                    <a:cxn ang="0">
                      <a:pos x="connsiteX2" y="connsiteY2"/>
                    </a:cxn>
                    <a:cxn ang="0">
                      <a:pos x="connsiteX3" y="connsiteY3"/>
                    </a:cxn>
                  </a:cxnLst>
                  <a:rect l="l" t="t" r="r" b="b"/>
                  <a:pathLst>
                    <a:path w="7006" h="23937">
                      <a:moveTo>
                        <a:pt x="7006" y="23353"/>
                      </a:moveTo>
                      <a:lnTo>
                        <a:pt x="0" y="23937"/>
                      </a:lnTo>
                      <a:lnTo>
                        <a:pt x="0" y="584"/>
                      </a:lnTo>
                      <a:lnTo>
                        <a:pt x="7006" y="0"/>
                      </a:lnTo>
                      <a:close/>
                    </a:path>
                  </a:pathLst>
                </a:custGeom>
                <a:solidFill>
                  <a:srgbClr val="FF9085"/>
                </a:solidFill>
                <a:ln w="5837" cap="flat">
                  <a:noFill/>
                  <a:prstDash val="solid"/>
                  <a:miter/>
                </a:ln>
              </p:spPr>
              <p:txBody>
                <a:bodyPr rtlCol="0" anchor="ctr"/>
                <a:lstStyle/>
                <a:p>
                  <a:endParaRPr lang="en-US"/>
                </a:p>
              </p:txBody>
            </p:sp>
            <p:sp>
              <p:nvSpPr>
                <p:cNvPr id="623" name="Graphic 2">
                  <a:extLst>
                    <a:ext uri="{FF2B5EF4-FFF2-40B4-BE49-F238E27FC236}">
                      <a16:creationId xmlns:a16="http://schemas.microsoft.com/office/drawing/2014/main" id="{7BCD15BE-9FBB-41EB-89EE-EA15EFA61AB1}"/>
                    </a:ext>
                  </a:extLst>
                </p:cNvPr>
                <p:cNvSpPr/>
                <p:nvPr/>
              </p:nvSpPr>
              <p:spPr>
                <a:xfrm>
                  <a:off x="4593018" y="3710861"/>
                  <a:ext cx="6422" cy="36781"/>
                </a:xfrm>
                <a:custGeom>
                  <a:avLst/>
                  <a:gdLst>
                    <a:gd name="connsiteX0" fmla="*/ 6422 w 6422"/>
                    <a:gd name="connsiteY0" fmla="*/ 36198 h 36781"/>
                    <a:gd name="connsiteX1" fmla="*/ 0 w 6422"/>
                    <a:gd name="connsiteY1" fmla="*/ 36782 h 36781"/>
                    <a:gd name="connsiteX2" fmla="*/ 0 w 6422"/>
                    <a:gd name="connsiteY2" fmla="*/ 584 h 36781"/>
                    <a:gd name="connsiteX3" fmla="*/ 6422 w 6422"/>
                    <a:gd name="connsiteY3" fmla="*/ 0 h 36781"/>
                  </a:gdLst>
                  <a:ahLst/>
                  <a:cxnLst>
                    <a:cxn ang="0">
                      <a:pos x="connsiteX0" y="connsiteY0"/>
                    </a:cxn>
                    <a:cxn ang="0">
                      <a:pos x="connsiteX1" y="connsiteY1"/>
                    </a:cxn>
                    <a:cxn ang="0">
                      <a:pos x="connsiteX2" y="connsiteY2"/>
                    </a:cxn>
                    <a:cxn ang="0">
                      <a:pos x="connsiteX3" y="connsiteY3"/>
                    </a:cxn>
                  </a:cxnLst>
                  <a:rect l="l" t="t" r="r" b="b"/>
                  <a:pathLst>
                    <a:path w="6422" h="36781">
                      <a:moveTo>
                        <a:pt x="6422" y="36198"/>
                      </a:moveTo>
                      <a:lnTo>
                        <a:pt x="0" y="36782"/>
                      </a:lnTo>
                      <a:lnTo>
                        <a:pt x="0" y="584"/>
                      </a:lnTo>
                      <a:lnTo>
                        <a:pt x="6422" y="0"/>
                      </a:lnTo>
                      <a:close/>
                    </a:path>
                  </a:pathLst>
                </a:custGeom>
                <a:solidFill>
                  <a:srgbClr val="FF9085"/>
                </a:solidFill>
                <a:ln w="5837" cap="flat">
                  <a:noFill/>
                  <a:prstDash val="solid"/>
                  <a:miter/>
                </a:ln>
              </p:spPr>
              <p:txBody>
                <a:bodyPr rtlCol="0" anchor="ctr"/>
                <a:lstStyle/>
                <a:p>
                  <a:endParaRPr lang="en-US"/>
                </a:p>
              </p:txBody>
            </p:sp>
            <p:sp>
              <p:nvSpPr>
                <p:cNvPr id="624" name="Graphic 2">
                  <a:extLst>
                    <a:ext uri="{FF2B5EF4-FFF2-40B4-BE49-F238E27FC236}">
                      <a16:creationId xmlns:a16="http://schemas.microsoft.com/office/drawing/2014/main" id="{CCAA4331-3B4A-4174-9320-B305B4F8534E}"/>
                    </a:ext>
                  </a:extLst>
                </p:cNvPr>
                <p:cNvSpPr/>
                <p:nvPr/>
              </p:nvSpPr>
              <p:spPr>
                <a:xfrm>
                  <a:off x="4604694" y="3706774"/>
                  <a:ext cx="6422" cy="40284"/>
                </a:xfrm>
                <a:custGeom>
                  <a:avLst/>
                  <a:gdLst>
                    <a:gd name="connsiteX0" fmla="*/ 6422 w 6422"/>
                    <a:gd name="connsiteY0" fmla="*/ 40285 h 40284"/>
                    <a:gd name="connsiteX1" fmla="*/ 0 w 6422"/>
                    <a:gd name="connsiteY1" fmla="*/ 40285 h 40284"/>
                    <a:gd name="connsiteX2" fmla="*/ 0 w 6422"/>
                    <a:gd name="connsiteY2" fmla="*/ 0 h 40284"/>
                    <a:gd name="connsiteX3" fmla="*/ 6422 w 6422"/>
                    <a:gd name="connsiteY3" fmla="*/ 0 h 40284"/>
                  </a:gdLst>
                  <a:ahLst/>
                  <a:cxnLst>
                    <a:cxn ang="0">
                      <a:pos x="connsiteX0" y="connsiteY0"/>
                    </a:cxn>
                    <a:cxn ang="0">
                      <a:pos x="connsiteX1" y="connsiteY1"/>
                    </a:cxn>
                    <a:cxn ang="0">
                      <a:pos x="connsiteX2" y="connsiteY2"/>
                    </a:cxn>
                    <a:cxn ang="0">
                      <a:pos x="connsiteX3" y="connsiteY3"/>
                    </a:cxn>
                  </a:cxnLst>
                  <a:rect l="l" t="t" r="r" b="b"/>
                  <a:pathLst>
                    <a:path w="6422" h="40284">
                      <a:moveTo>
                        <a:pt x="6422" y="40285"/>
                      </a:moveTo>
                      <a:lnTo>
                        <a:pt x="0" y="40285"/>
                      </a:lnTo>
                      <a:lnTo>
                        <a:pt x="0" y="0"/>
                      </a:lnTo>
                      <a:lnTo>
                        <a:pt x="6422" y="0"/>
                      </a:lnTo>
                      <a:close/>
                    </a:path>
                  </a:pathLst>
                </a:custGeom>
                <a:solidFill>
                  <a:srgbClr val="FF9085"/>
                </a:solidFill>
                <a:ln w="5837" cap="flat">
                  <a:noFill/>
                  <a:prstDash val="solid"/>
                  <a:miter/>
                </a:ln>
              </p:spPr>
              <p:txBody>
                <a:bodyPr rtlCol="0" anchor="ctr"/>
                <a:lstStyle/>
                <a:p>
                  <a:endParaRPr lang="en-US"/>
                </a:p>
              </p:txBody>
            </p:sp>
          </p:grpSp>
        </p:grpSp>
        <p:sp>
          <p:nvSpPr>
            <p:cNvPr id="626" name="Graphic 2">
              <a:extLst>
                <a:ext uri="{FF2B5EF4-FFF2-40B4-BE49-F238E27FC236}">
                  <a16:creationId xmlns:a16="http://schemas.microsoft.com/office/drawing/2014/main" id="{F6FAA849-D539-4EDC-A9C9-D04BACDEDD16}"/>
                </a:ext>
              </a:extLst>
            </p:cNvPr>
            <p:cNvSpPr txBox="1"/>
            <p:nvPr/>
          </p:nvSpPr>
          <p:spPr>
            <a:xfrm>
              <a:off x="4039313" y="3843571"/>
              <a:ext cx="716735" cy="307777"/>
            </a:xfrm>
            <a:prstGeom prst="rect">
              <a:avLst/>
            </a:prstGeom>
            <a:noFill/>
          </p:spPr>
          <p:txBody>
            <a:bodyPr wrap="none" rtlCol="0">
              <a:spAutoFit/>
            </a:bodyPr>
            <a:lstStyle/>
            <a:p>
              <a:pPr algn="l"/>
              <a:r>
                <a:rPr lang="en-US" sz="1400" spc="0" baseline="0" dirty="0">
                  <a:latin typeface="+mj-lt"/>
                  <a:cs typeface="Arial"/>
                  <a:sym typeface="Arial"/>
                  <a:rtl val="0"/>
                </a:rPr>
                <a:t>Server</a:t>
              </a:r>
            </a:p>
          </p:txBody>
        </p:sp>
      </p:grpSp>
      <p:pic>
        <p:nvPicPr>
          <p:cNvPr id="1168" name="Graphic 1167">
            <a:extLst>
              <a:ext uri="{FF2B5EF4-FFF2-40B4-BE49-F238E27FC236}">
                <a16:creationId xmlns:a16="http://schemas.microsoft.com/office/drawing/2014/main" id="{16BA98BB-0C3A-4466-BFEB-BDBEE4BE0F4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3793" y="4177891"/>
            <a:ext cx="494838" cy="959866"/>
          </a:xfrm>
          <a:prstGeom prst="rect">
            <a:avLst/>
          </a:prstGeom>
        </p:spPr>
      </p:pic>
      <p:sp>
        <p:nvSpPr>
          <p:cNvPr id="30" name="Title 29">
            <a:extLst>
              <a:ext uri="{FF2B5EF4-FFF2-40B4-BE49-F238E27FC236}">
                <a16:creationId xmlns:a16="http://schemas.microsoft.com/office/drawing/2014/main" id="{9A854AFB-1ED4-4F9E-A147-98813F9400F8}"/>
              </a:ext>
            </a:extLst>
          </p:cNvPr>
          <p:cNvSpPr>
            <a:spLocks noGrp="1"/>
          </p:cNvSpPr>
          <p:nvPr>
            <p:ph type="title"/>
          </p:nvPr>
        </p:nvSpPr>
        <p:spPr/>
        <p:txBody>
          <a:bodyPr/>
          <a:lstStyle/>
          <a:p>
            <a:r>
              <a:rPr lang="en-US" dirty="0"/>
              <a:t>Trust Measure and Crowd-Sourced Models</a:t>
            </a:r>
            <a:br>
              <a:rPr lang="en-US" dirty="0"/>
            </a:br>
            <a:endParaRPr lang="en-US" dirty="0"/>
          </a:p>
        </p:txBody>
      </p:sp>
      <p:sp>
        <p:nvSpPr>
          <p:cNvPr id="35" name="Slide Number Placeholder 34">
            <a:extLst>
              <a:ext uri="{FF2B5EF4-FFF2-40B4-BE49-F238E27FC236}">
                <a16:creationId xmlns:a16="http://schemas.microsoft.com/office/drawing/2014/main" id="{C35E5ED5-2FC4-4229-B4DF-DFFDB6C84547}"/>
              </a:ext>
            </a:extLst>
          </p:cNvPr>
          <p:cNvSpPr>
            <a:spLocks noGrp="1"/>
          </p:cNvSpPr>
          <p:nvPr>
            <p:ph type="sldNum" sz="quarter" idx="12"/>
          </p:nvPr>
        </p:nvSpPr>
        <p:spPr/>
        <p:txBody>
          <a:bodyPr/>
          <a:lstStyle/>
          <a:p>
            <a:pPr>
              <a:defRPr/>
            </a:pPr>
            <a:fld id="{D3F604EC-95A9-A240-90B9-B51EF558DEAA}" type="slidenum">
              <a:rPr lang="en-US" smtClean="0"/>
              <a:pPr>
                <a:defRPr/>
              </a:pPr>
              <a:t>28</a:t>
            </a:fld>
            <a:endParaRPr lang="en-US" dirty="0"/>
          </a:p>
        </p:txBody>
      </p:sp>
      <p:sp>
        <p:nvSpPr>
          <p:cNvPr id="284" name="Graphic 2">
            <a:extLst>
              <a:ext uri="{FF2B5EF4-FFF2-40B4-BE49-F238E27FC236}">
                <a16:creationId xmlns:a16="http://schemas.microsoft.com/office/drawing/2014/main" id="{4613CCA8-836E-4C0F-8C5F-0244581A6469}"/>
              </a:ext>
            </a:extLst>
          </p:cNvPr>
          <p:cNvSpPr/>
          <p:nvPr/>
        </p:nvSpPr>
        <p:spPr>
          <a:xfrm>
            <a:off x="2303208" y="1934244"/>
            <a:ext cx="1778368" cy="1068422"/>
          </a:xfrm>
          <a:custGeom>
            <a:avLst/>
            <a:gdLst>
              <a:gd name="connsiteX0" fmla="*/ 0 w 1778368"/>
              <a:gd name="connsiteY0" fmla="*/ 0 h 1068422"/>
              <a:gd name="connsiteX1" fmla="*/ 1046820 w 1778368"/>
              <a:gd name="connsiteY1" fmla="*/ 441381 h 1068422"/>
              <a:gd name="connsiteX2" fmla="*/ 1473605 w 1778368"/>
              <a:gd name="connsiteY2" fmla="*/ 687177 h 1068422"/>
              <a:gd name="connsiteX3" fmla="*/ 1778369 w 1778368"/>
              <a:gd name="connsiteY3" fmla="*/ 1068422 h 1068422"/>
            </a:gdLst>
            <a:ahLst/>
            <a:cxnLst>
              <a:cxn ang="0">
                <a:pos x="connsiteX0" y="connsiteY0"/>
              </a:cxn>
              <a:cxn ang="0">
                <a:pos x="connsiteX1" y="connsiteY1"/>
              </a:cxn>
              <a:cxn ang="0">
                <a:pos x="connsiteX2" y="connsiteY2"/>
              </a:cxn>
              <a:cxn ang="0">
                <a:pos x="connsiteX3" y="connsiteY3"/>
              </a:cxn>
            </a:cxnLst>
            <a:rect l="l" t="t" r="r" b="b"/>
            <a:pathLst>
              <a:path w="1778368" h="1068422">
                <a:moveTo>
                  <a:pt x="0" y="0"/>
                </a:moveTo>
                <a:cubicBezTo>
                  <a:pt x="355557" y="130196"/>
                  <a:pt x="705276" y="277323"/>
                  <a:pt x="1046820" y="441381"/>
                </a:cubicBezTo>
                <a:cubicBezTo>
                  <a:pt x="1195115" y="512609"/>
                  <a:pt x="1343410" y="587340"/>
                  <a:pt x="1473605" y="687177"/>
                </a:cubicBezTo>
                <a:cubicBezTo>
                  <a:pt x="1603801" y="787013"/>
                  <a:pt x="1717649" y="914873"/>
                  <a:pt x="1778369" y="1068422"/>
                </a:cubicBezTo>
              </a:path>
            </a:pathLst>
          </a:custGeom>
          <a:noFill/>
          <a:ln w="23349" cap="flat">
            <a:solidFill>
              <a:srgbClr val="000000">
                <a:alpha val="70000"/>
              </a:srgbClr>
            </a:solidFill>
            <a:custDash>
              <a:ds d="1500000" sp="375000"/>
            </a:custDash>
            <a:miter/>
          </a:ln>
        </p:spPr>
        <p:txBody>
          <a:bodyPr rtlCol="0" anchor="ctr"/>
          <a:lstStyle/>
          <a:p>
            <a:endParaRPr lang="en-US"/>
          </a:p>
        </p:txBody>
      </p:sp>
      <p:sp>
        <p:nvSpPr>
          <p:cNvPr id="285" name="Graphic 2">
            <a:extLst>
              <a:ext uri="{FF2B5EF4-FFF2-40B4-BE49-F238E27FC236}">
                <a16:creationId xmlns:a16="http://schemas.microsoft.com/office/drawing/2014/main" id="{9D0BFC53-A4FA-4138-AC2E-67F364AFC1CF}"/>
              </a:ext>
            </a:extLst>
          </p:cNvPr>
          <p:cNvSpPr/>
          <p:nvPr/>
        </p:nvSpPr>
        <p:spPr>
          <a:xfrm>
            <a:off x="1814536" y="3270064"/>
            <a:ext cx="2206905" cy="54691"/>
          </a:xfrm>
          <a:custGeom>
            <a:avLst/>
            <a:gdLst>
              <a:gd name="connsiteX0" fmla="*/ 0 w 2206905"/>
              <a:gd name="connsiteY0" fmla="*/ 25105 h 54691"/>
              <a:gd name="connsiteX1" fmla="*/ 2206905 w 2206905"/>
              <a:gd name="connsiteY1" fmla="*/ 0 h 54691"/>
            </a:gdLst>
            <a:ahLst/>
            <a:cxnLst>
              <a:cxn ang="0">
                <a:pos x="connsiteX0" y="connsiteY0"/>
              </a:cxn>
              <a:cxn ang="0">
                <a:pos x="connsiteX1" y="connsiteY1"/>
              </a:cxn>
            </a:cxnLst>
            <a:rect l="l" t="t" r="r" b="b"/>
            <a:pathLst>
              <a:path w="2206905" h="54691">
                <a:moveTo>
                  <a:pt x="0" y="25105"/>
                </a:moveTo>
                <a:cubicBezTo>
                  <a:pt x="735051" y="71812"/>
                  <a:pt x="1473022" y="63054"/>
                  <a:pt x="2206905" y="0"/>
                </a:cubicBezTo>
              </a:path>
            </a:pathLst>
          </a:custGeom>
          <a:noFill/>
          <a:ln w="23349" cap="flat">
            <a:solidFill>
              <a:srgbClr val="000000">
                <a:alpha val="70000"/>
              </a:srgbClr>
            </a:solidFill>
            <a:custDash>
              <a:ds d="1500000" sp="375000"/>
            </a:custDash>
            <a:miter/>
          </a:ln>
        </p:spPr>
        <p:txBody>
          <a:bodyPr rtlCol="0" anchor="ctr"/>
          <a:lstStyle/>
          <a:p>
            <a:endParaRPr lang="en-US"/>
          </a:p>
        </p:txBody>
      </p:sp>
      <p:grpSp>
        <p:nvGrpSpPr>
          <p:cNvPr id="627" name="Graphic 2">
            <a:extLst>
              <a:ext uri="{FF2B5EF4-FFF2-40B4-BE49-F238E27FC236}">
                <a16:creationId xmlns:a16="http://schemas.microsoft.com/office/drawing/2014/main" id="{9DAED1BB-051F-4BD2-AE96-D91F887415D5}"/>
              </a:ext>
            </a:extLst>
          </p:cNvPr>
          <p:cNvGrpSpPr/>
          <p:nvPr/>
        </p:nvGrpSpPr>
        <p:grpSpPr>
          <a:xfrm>
            <a:off x="2463179" y="1017620"/>
            <a:ext cx="231783" cy="262142"/>
            <a:chOff x="2463179" y="1017620"/>
            <a:chExt cx="231783" cy="262142"/>
          </a:xfrm>
          <a:solidFill>
            <a:srgbClr val="000000"/>
          </a:solidFill>
        </p:grpSpPr>
        <p:sp>
          <p:nvSpPr>
            <p:cNvPr id="628" name="Graphic 2">
              <a:extLst>
                <a:ext uri="{FF2B5EF4-FFF2-40B4-BE49-F238E27FC236}">
                  <a16:creationId xmlns:a16="http://schemas.microsoft.com/office/drawing/2014/main" id="{AF0A7AA6-5363-4BAE-ADA1-1A63EFB3CB0E}"/>
                </a:ext>
              </a:extLst>
            </p:cNvPr>
            <p:cNvSpPr/>
            <p:nvPr/>
          </p:nvSpPr>
          <p:spPr>
            <a:xfrm>
              <a:off x="2463179" y="1205031"/>
              <a:ext cx="74731" cy="74731"/>
            </a:xfrm>
            <a:custGeom>
              <a:avLst/>
              <a:gdLst>
                <a:gd name="connsiteX0" fmla="*/ 74731 w 74731"/>
                <a:gd name="connsiteY0" fmla="*/ 37366 h 74731"/>
                <a:gd name="connsiteX1" fmla="*/ 37366 w 74731"/>
                <a:gd name="connsiteY1" fmla="*/ 74731 h 74731"/>
                <a:gd name="connsiteX2" fmla="*/ 0 w 74731"/>
                <a:gd name="connsiteY2" fmla="*/ 37366 h 74731"/>
                <a:gd name="connsiteX3" fmla="*/ 37366 w 74731"/>
                <a:gd name="connsiteY3" fmla="*/ 0 h 74731"/>
                <a:gd name="connsiteX4" fmla="*/ 74731 w 74731"/>
                <a:gd name="connsiteY4" fmla="*/ 37366 h 74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731" h="74731">
                  <a:moveTo>
                    <a:pt x="74731" y="37366"/>
                  </a:moveTo>
                  <a:cubicBezTo>
                    <a:pt x="74731" y="58002"/>
                    <a:pt x="58002" y="74731"/>
                    <a:pt x="37366" y="74731"/>
                  </a:cubicBezTo>
                  <a:cubicBezTo>
                    <a:pt x="16729" y="74731"/>
                    <a:pt x="0" y="58002"/>
                    <a:pt x="0" y="37366"/>
                  </a:cubicBezTo>
                  <a:cubicBezTo>
                    <a:pt x="0" y="16729"/>
                    <a:pt x="16729" y="0"/>
                    <a:pt x="37366" y="0"/>
                  </a:cubicBezTo>
                  <a:cubicBezTo>
                    <a:pt x="58002" y="0"/>
                    <a:pt x="74731" y="16729"/>
                    <a:pt x="74731" y="37366"/>
                  </a:cubicBezTo>
                  <a:close/>
                </a:path>
              </a:pathLst>
            </a:custGeom>
            <a:solidFill>
              <a:srgbClr val="000000"/>
            </a:solidFill>
            <a:ln w="5837" cap="flat">
              <a:noFill/>
              <a:prstDash val="solid"/>
              <a:miter/>
            </a:ln>
          </p:spPr>
          <p:txBody>
            <a:bodyPr rtlCol="0" anchor="ctr"/>
            <a:lstStyle/>
            <a:p>
              <a:endParaRPr lang="en-US"/>
            </a:p>
          </p:txBody>
        </p:sp>
        <p:sp>
          <p:nvSpPr>
            <p:cNvPr id="629" name="Graphic 2">
              <a:extLst>
                <a:ext uri="{FF2B5EF4-FFF2-40B4-BE49-F238E27FC236}">
                  <a16:creationId xmlns:a16="http://schemas.microsoft.com/office/drawing/2014/main" id="{8CB962F3-DFA1-4241-96AE-4531BD93CCB3}"/>
                </a:ext>
              </a:extLst>
            </p:cNvPr>
            <p:cNvSpPr/>
            <p:nvPr/>
          </p:nvSpPr>
          <p:spPr>
            <a:xfrm>
              <a:off x="2538494" y="1105195"/>
              <a:ext cx="74731" cy="74731"/>
            </a:xfrm>
            <a:custGeom>
              <a:avLst/>
              <a:gdLst>
                <a:gd name="connsiteX0" fmla="*/ 74731 w 74731"/>
                <a:gd name="connsiteY0" fmla="*/ 37366 h 74731"/>
                <a:gd name="connsiteX1" fmla="*/ 37366 w 74731"/>
                <a:gd name="connsiteY1" fmla="*/ 74731 h 74731"/>
                <a:gd name="connsiteX2" fmla="*/ 0 w 74731"/>
                <a:gd name="connsiteY2" fmla="*/ 37366 h 74731"/>
                <a:gd name="connsiteX3" fmla="*/ 37366 w 74731"/>
                <a:gd name="connsiteY3" fmla="*/ 0 h 74731"/>
                <a:gd name="connsiteX4" fmla="*/ 74731 w 74731"/>
                <a:gd name="connsiteY4" fmla="*/ 37366 h 74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731" h="74731">
                  <a:moveTo>
                    <a:pt x="74731" y="37366"/>
                  </a:moveTo>
                  <a:cubicBezTo>
                    <a:pt x="74731" y="58002"/>
                    <a:pt x="58002" y="74731"/>
                    <a:pt x="37366" y="74731"/>
                  </a:cubicBezTo>
                  <a:cubicBezTo>
                    <a:pt x="16729" y="74731"/>
                    <a:pt x="0" y="58002"/>
                    <a:pt x="0" y="37366"/>
                  </a:cubicBezTo>
                  <a:cubicBezTo>
                    <a:pt x="0" y="16729"/>
                    <a:pt x="16729" y="0"/>
                    <a:pt x="37366" y="0"/>
                  </a:cubicBezTo>
                  <a:cubicBezTo>
                    <a:pt x="58002" y="0"/>
                    <a:pt x="74731" y="16729"/>
                    <a:pt x="74731" y="37366"/>
                  </a:cubicBezTo>
                  <a:close/>
                </a:path>
              </a:pathLst>
            </a:custGeom>
            <a:solidFill>
              <a:srgbClr val="000000"/>
            </a:solidFill>
            <a:ln w="5837" cap="flat">
              <a:noFill/>
              <a:prstDash val="solid"/>
              <a:miter/>
            </a:ln>
          </p:spPr>
          <p:txBody>
            <a:bodyPr rtlCol="0" anchor="ctr"/>
            <a:lstStyle/>
            <a:p>
              <a:endParaRPr lang="en-US"/>
            </a:p>
          </p:txBody>
        </p:sp>
        <p:sp>
          <p:nvSpPr>
            <p:cNvPr id="630" name="Graphic 2">
              <a:extLst>
                <a:ext uri="{FF2B5EF4-FFF2-40B4-BE49-F238E27FC236}">
                  <a16:creationId xmlns:a16="http://schemas.microsoft.com/office/drawing/2014/main" id="{542CA140-311A-4F6C-BEA6-B275B1EB1F66}"/>
                </a:ext>
              </a:extLst>
            </p:cNvPr>
            <p:cNvSpPr/>
            <p:nvPr/>
          </p:nvSpPr>
          <p:spPr>
            <a:xfrm>
              <a:off x="2620231" y="1017620"/>
              <a:ext cx="74731" cy="74731"/>
            </a:xfrm>
            <a:custGeom>
              <a:avLst/>
              <a:gdLst>
                <a:gd name="connsiteX0" fmla="*/ 74731 w 74731"/>
                <a:gd name="connsiteY0" fmla="*/ 37366 h 74731"/>
                <a:gd name="connsiteX1" fmla="*/ 37366 w 74731"/>
                <a:gd name="connsiteY1" fmla="*/ 74731 h 74731"/>
                <a:gd name="connsiteX2" fmla="*/ 0 w 74731"/>
                <a:gd name="connsiteY2" fmla="*/ 37366 h 74731"/>
                <a:gd name="connsiteX3" fmla="*/ 37366 w 74731"/>
                <a:gd name="connsiteY3" fmla="*/ 0 h 74731"/>
                <a:gd name="connsiteX4" fmla="*/ 74731 w 74731"/>
                <a:gd name="connsiteY4" fmla="*/ 37366 h 74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731" h="74731">
                  <a:moveTo>
                    <a:pt x="74731" y="37366"/>
                  </a:moveTo>
                  <a:cubicBezTo>
                    <a:pt x="74731" y="58002"/>
                    <a:pt x="58002" y="74731"/>
                    <a:pt x="37366" y="74731"/>
                  </a:cubicBezTo>
                  <a:cubicBezTo>
                    <a:pt x="16729" y="74731"/>
                    <a:pt x="0" y="58002"/>
                    <a:pt x="0" y="37366"/>
                  </a:cubicBezTo>
                  <a:cubicBezTo>
                    <a:pt x="0" y="16729"/>
                    <a:pt x="16729" y="0"/>
                    <a:pt x="37366" y="0"/>
                  </a:cubicBezTo>
                  <a:cubicBezTo>
                    <a:pt x="58002" y="0"/>
                    <a:pt x="74731" y="16729"/>
                    <a:pt x="74731" y="37366"/>
                  </a:cubicBezTo>
                  <a:close/>
                </a:path>
              </a:pathLst>
            </a:custGeom>
            <a:solidFill>
              <a:srgbClr val="000000"/>
            </a:solidFill>
            <a:ln w="5837" cap="flat">
              <a:noFill/>
              <a:prstDash val="solid"/>
              <a:miter/>
            </a:ln>
          </p:spPr>
          <p:txBody>
            <a:bodyPr rtlCol="0" anchor="ctr"/>
            <a:lstStyle/>
            <a:p>
              <a:endParaRPr lang="en-US"/>
            </a:p>
          </p:txBody>
        </p:sp>
      </p:grpSp>
      <p:grpSp>
        <p:nvGrpSpPr>
          <p:cNvPr id="1075" name="Graphic 2">
            <a:extLst>
              <a:ext uri="{FF2B5EF4-FFF2-40B4-BE49-F238E27FC236}">
                <a16:creationId xmlns:a16="http://schemas.microsoft.com/office/drawing/2014/main" id="{F186C9E1-1A88-482E-A12C-22F276FC2D9B}"/>
              </a:ext>
            </a:extLst>
          </p:cNvPr>
          <p:cNvGrpSpPr/>
          <p:nvPr/>
        </p:nvGrpSpPr>
        <p:grpSpPr>
          <a:xfrm>
            <a:off x="1659235" y="3549722"/>
            <a:ext cx="241708" cy="241708"/>
            <a:chOff x="1659235" y="3549722"/>
            <a:chExt cx="241708" cy="241708"/>
          </a:xfrm>
        </p:grpSpPr>
        <p:grpSp>
          <p:nvGrpSpPr>
            <p:cNvPr id="1076" name="Graphic 2">
              <a:extLst>
                <a:ext uri="{FF2B5EF4-FFF2-40B4-BE49-F238E27FC236}">
                  <a16:creationId xmlns:a16="http://schemas.microsoft.com/office/drawing/2014/main" id="{FBBC92D3-1AB2-42B9-9F53-F4B905F69026}"/>
                </a:ext>
              </a:extLst>
            </p:cNvPr>
            <p:cNvGrpSpPr/>
            <p:nvPr/>
          </p:nvGrpSpPr>
          <p:grpSpPr>
            <a:xfrm>
              <a:off x="1659235" y="3549722"/>
              <a:ext cx="241708" cy="241708"/>
              <a:chOff x="1659235" y="3549722"/>
              <a:chExt cx="241708" cy="241708"/>
            </a:xfrm>
          </p:grpSpPr>
          <p:sp>
            <p:nvSpPr>
              <p:cNvPr id="1077" name="Graphic 2">
                <a:extLst>
                  <a:ext uri="{FF2B5EF4-FFF2-40B4-BE49-F238E27FC236}">
                    <a16:creationId xmlns:a16="http://schemas.microsoft.com/office/drawing/2014/main" id="{DBD7D9BC-6D73-4E75-BF03-4707CCE5C63B}"/>
                  </a:ext>
                </a:extLst>
              </p:cNvPr>
              <p:cNvSpPr/>
              <p:nvPr/>
            </p:nvSpPr>
            <p:spPr>
              <a:xfrm>
                <a:off x="1659235" y="3549722"/>
                <a:ext cx="241708" cy="241708"/>
              </a:xfrm>
              <a:custGeom>
                <a:avLst/>
                <a:gdLst>
                  <a:gd name="connsiteX0" fmla="*/ 241709 w 241708"/>
                  <a:gd name="connsiteY0" fmla="*/ 120854 h 241708"/>
                  <a:gd name="connsiteX1" fmla="*/ 120854 w 241708"/>
                  <a:gd name="connsiteY1" fmla="*/ 241709 h 241708"/>
                  <a:gd name="connsiteX2" fmla="*/ 0 w 241708"/>
                  <a:gd name="connsiteY2" fmla="*/ 120854 h 241708"/>
                  <a:gd name="connsiteX3" fmla="*/ 120854 w 241708"/>
                  <a:gd name="connsiteY3" fmla="*/ 0 h 241708"/>
                  <a:gd name="connsiteX4" fmla="*/ 241709 w 241708"/>
                  <a:gd name="connsiteY4" fmla="*/ 120854 h 241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708" h="241708">
                    <a:moveTo>
                      <a:pt x="241709" y="120854"/>
                    </a:moveTo>
                    <a:cubicBezTo>
                      <a:pt x="241709" y="187600"/>
                      <a:pt x="187600" y="241709"/>
                      <a:pt x="120854" y="241709"/>
                    </a:cubicBezTo>
                    <a:cubicBezTo>
                      <a:pt x="54108" y="241709"/>
                      <a:pt x="0" y="187600"/>
                      <a:pt x="0" y="120854"/>
                    </a:cubicBezTo>
                    <a:cubicBezTo>
                      <a:pt x="0" y="54108"/>
                      <a:pt x="54108" y="0"/>
                      <a:pt x="120854" y="0"/>
                    </a:cubicBezTo>
                    <a:cubicBezTo>
                      <a:pt x="187600" y="0"/>
                      <a:pt x="241709" y="54108"/>
                      <a:pt x="241709" y="120854"/>
                    </a:cubicBezTo>
                    <a:close/>
                  </a:path>
                </a:pathLst>
              </a:custGeom>
              <a:solidFill>
                <a:srgbClr val="009C00"/>
              </a:solidFill>
              <a:ln w="5837" cap="flat">
                <a:noFill/>
                <a:prstDash val="solid"/>
                <a:miter/>
              </a:ln>
            </p:spPr>
            <p:txBody>
              <a:bodyPr rtlCol="0" anchor="ctr"/>
              <a:lstStyle/>
              <a:p>
                <a:endParaRPr lang="en-US"/>
              </a:p>
            </p:txBody>
          </p:sp>
          <p:sp>
            <p:nvSpPr>
              <p:cNvPr id="1078" name="Graphic 2">
                <a:extLst>
                  <a:ext uri="{FF2B5EF4-FFF2-40B4-BE49-F238E27FC236}">
                    <a16:creationId xmlns:a16="http://schemas.microsoft.com/office/drawing/2014/main" id="{13CB7B8D-1210-4C74-AB7F-550F72E3DC88}"/>
                  </a:ext>
                </a:extLst>
              </p:cNvPr>
              <p:cNvSpPr/>
              <p:nvPr/>
            </p:nvSpPr>
            <p:spPr>
              <a:xfrm>
                <a:off x="1700396" y="3614236"/>
                <a:ext cx="158803" cy="112972"/>
              </a:xfrm>
              <a:custGeom>
                <a:avLst/>
                <a:gdLst>
                  <a:gd name="connsiteX0" fmla="*/ 61011 w 158803"/>
                  <a:gd name="connsiteY0" fmla="*/ 112973 h 112972"/>
                  <a:gd name="connsiteX1" fmla="*/ 50502 w 158803"/>
                  <a:gd name="connsiteY1" fmla="*/ 108302 h 112972"/>
                  <a:gd name="connsiteX2" fmla="*/ 4379 w 158803"/>
                  <a:gd name="connsiteY2" fmla="*/ 62179 h 112972"/>
                  <a:gd name="connsiteX3" fmla="*/ 4379 w 158803"/>
                  <a:gd name="connsiteY3" fmla="*/ 41161 h 112972"/>
                  <a:gd name="connsiteX4" fmla="*/ 25397 w 158803"/>
                  <a:gd name="connsiteY4" fmla="*/ 41161 h 112972"/>
                  <a:gd name="connsiteX5" fmla="*/ 61011 w 158803"/>
                  <a:gd name="connsiteY5" fmla="*/ 76775 h 112972"/>
                  <a:gd name="connsiteX6" fmla="*/ 133407 w 158803"/>
                  <a:gd name="connsiteY6" fmla="*/ 4379 h 112972"/>
                  <a:gd name="connsiteX7" fmla="*/ 154425 w 158803"/>
                  <a:gd name="connsiteY7" fmla="*/ 4379 h 112972"/>
                  <a:gd name="connsiteX8" fmla="*/ 154425 w 158803"/>
                  <a:gd name="connsiteY8" fmla="*/ 25397 h 112972"/>
                  <a:gd name="connsiteX9" fmla="*/ 71520 w 158803"/>
                  <a:gd name="connsiteY9" fmla="*/ 108302 h 112972"/>
                  <a:gd name="connsiteX10" fmla="*/ 61011 w 158803"/>
                  <a:gd name="connsiteY10" fmla="*/ 112973 h 112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8803" h="112972">
                    <a:moveTo>
                      <a:pt x="61011" y="112973"/>
                    </a:moveTo>
                    <a:cubicBezTo>
                      <a:pt x="56924" y="112973"/>
                      <a:pt x="53421" y="111221"/>
                      <a:pt x="50502" y="108302"/>
                    </a:cubicBezTo>
                    <a:lnTo>
                      <a:pt x="4379" y="62179"/>
                    </a:lnTo>
                    <a:cubicBezTo>
                      <a:pt x="-1460" y="56340"/>
                      <a:pt x="-1460" y="46999"/>
                      <a:pt x="4379" y="41161"/>
                    </a:cubicBezTo>
                    <a:cubicBezTo>
                      <a:pt x="10217" y="35322"/>
                      <a:pt x="19559" y="35322"/>
                      <a:pt x="25397" y="41161"/>
                    </a:cubicBezTo>
                    <a:lnTo>
                      <a:pt x="61011" y="76775"/>
                    </a:lnTo>
                    <a:lnTo>
                      <a:pt x="133407" y="4379"/>
                    </a:lnTo>
                    <a:cubicBezTo>
                      <a:pt x="139245" y="-1460"/>
                      <a:pt x="148587" y="-1460"/>
                      <a:pt x="154425" y="4379"/>
                    </a:cubicBezTo>
                    <a:cubicBezTo>
                      <a:pt x="160263" y="10217"/>
                      <a:pt x="160263" y="19559"/>
                      <a:pt x="154425" y="25397"/>
                    </a:cubicBezTo>
                    <a:lnTo>
                      <a:pt x="71520" y="108302"/>
                    </a:lnTo>
                    <a:cubicBezTo>
                      <a:pt x="69185" y="111221"/>
                      <a:pt x="65098" y="112973"/>
                      <a:pt x="61011" y="112973"/>
                    </a:cubicBezTo>
                    <a:close/>
                  </a:path>
                </a:pathLst>
              </a:custGeom>
              <a:solidFill>
                <a:srgbClr val="FFFFFF"/>
              </a:solidFill>
              <a:ln w="5837" cap="flat">
                <a:noFill/>
                <a:prstDash val="solid"/>
                <a:miter/>
              </a:ln>
            </p:spPr>
            <p:txBody>
              <a:bodyPr rtlCol="0" anchor="ctr"/>
              <a:lstStyle/>
              <a:p>
                <a:endParaRPr lang="en-US"/>
              </a:p>
            </p:txBody>
          </p:sp>
        </p:grpSp>
        <p:grpSp>
          <p:nvGrpSpPr>
            <p:cNvPr id="1079" name="Graphic 2">
              <a:extLst>
                <a:ext uri="{FF2B5EF4-FFF2-40B4-BE49-F238E27FC236}">
                  <a16:creationId xmlns:a16="http://schemas.microsoft.com/office/drawing/2014/main" id="{54BB83FF-86B0-4F30-AB5F-982701B1586F}"/>
                </a:ext>
              </a:extLst>
            </p:cNvPr>
            <p:cNvGrpSpPr/>
            <p:nvPr/>
          </p:nvGrpSpPr>
          <p:grpSpPr>
            <a:xfrm>
              <a:off x="1674850" y="3561399"/>
              <a:ext cx="212230" cy="218939"/>
              <a:chOff x="1674850" y="3561399"/>
              <a:chExt cx="212230" cy="218939"/>
            </a:xfrm>
            <a:solidFill>
              <a:srgbClr val="FFFFFF"/>
            </a:solidFill>
          </p:grpSpPr>
          <p:grpSp>
            <p:nvGrpSpPr>
              <p:cNvPr id="1080" name="Graphic 2">
                <a:extLst>
                  <a:ext uri="{FF2B5EF4-FFF2-40B4-BE49-F238E27FC236}">
                    <a16:creationId xmlns:a16="http://schemas.microsoft.com/office/drawing/2014/main" id="{A678B503-6234-4B10-A09C-62F29EFDE533}"/>
                  </a:ext>
                </a:extLst>
              </p:cNvPr>
              <p:cNvGrpSpPr/>
              <p:nvPr/>
            </p:nvGrpSpPr>
            <p:grpSpPr>
              <a:xfrm>
                <a:off x="1777754" y="3692030"/>
                <a:ext cx="109326" cy="88308"/>
                <a:chOff x="1777754" y="3692030"/>
                <a:chExt cx="109326" cy="88308"/>
              </a:xfrm>
              <a:solidFill>
                <a:srgbClr val="FFFFFF"/>
              </a:solidFill>
            </p:grpSpPr>
            <p:sp>
              <p:nvSpPr>
                <p:cNvPr id="1081" name="Graphic 2">
                  <a:extLst>
                    <a:ext uri="{FF2B5EF4-FFF2-40B4-BE49-F238E27FC236}">
                      <a16:creationId xmlns:a16="http://schemas.microsoft.com/office/drawing/2014/main" id="{3ED40F33-EC92-4DA0-8F2D-6E6C89A8FAF3}"/>
                    </a:ext>
                  </a:extLst>
                </p:cNvPr>
                <p:cNvSpPr/>
                <p:nvPr/>
              </p:nvSpPr>
              <p:spPr>
                <a:xfrm>
                  <a:off x="1777754" y="3726017"/>
                  <a:ext cx="94605" cy="54320"/>
                </a:xfrm>
                <a:custGeom>
                  <a:avLst/>
                  <a:gdLst>
                    <a:gd name="connsiteX0" fmla="*/ 4087 w 94605"/>
                    <a:gd name="connsiteY0" fmla="*/ 54321 h 54320"/>
                    <a:gd name="connsiteX1" fmla="*/ 0 w 94605"/>
                    <a:gd name="connsiteY1" fmla="*/ 50234 h 54320"/>
                    <a:gd name="connsiteX2" fmla="*/ 4087 w 94605"/>
                    <a:gd name="connsiteY2" fmla="*/ 46147 h 54320"/>
                    <a:gd name="connsiteX3" fmla="*/ 86992 w 94605"/>
                    <a:gd name="connsiteY3" fmla="*/ 1775 h 54320"/>
                    <a:gd name="connsiteX4" fmla="*/ 92830 w 94605"/>
                    <a:gd name="connsiteY4" fmla="*/ 607 h 54320"/>
                    <a:gd name="connsiteX5" fmla="*/ 93998 w 94605"/>
                    <a:gd name="connsiteY5" fmla="*/ 6446 h 54320"/>
                    <a:gd name="connsiteX6" fmla="*/ 4087 w 94605"/>
                    <a:gd name="connsiteY6" fmla="*/ 54321 h 5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605" h="54320">
                      <a:moveTo>
                        <a:pt x="4087" y="54321"/>
                      </a:moveTo>
                      <a:cubicBezTo>
                        <a:pt x="1752" y="54321"/>
                        <a:pt x="0" y="52569"/>
                        <a:pt x="0" y="50234"/>
                      </a:cubicBezTo>
                      <a:cubicBezTo>
                        <a:pt x="0" y="47898"/>
                        <a:pt x="1752" y="46147"/>
                        <a:pt x="4087" y="46147"/>
                      </a:cubicBezTo>
                      <a:cubicBezTo>
                        <a:pt x="37366" y="46147"/>
                        <a:pt x="68309" y="29799"/>
                        <a:pt x="86992" y="1775"/>
                      </a:cubicBezTo>
                      <a:cubicBezTo>
                        <a:pt x="88159" y="24"/>
                        <a:pt x="91079" y="-560"/>
                        <a:pt x="92830" y="607"/>
                      </a:cubicBezTo>
                      <a:cubicBezTo>
                        <a:pt x="94582" y="1775"/>
                        <a:pt x="95166" y="4694"/>
                        <a:pt x="93998" y="6446"/>
                      </a:cubicBezTo>
                      <a:cubicBezTo>
                        <a:pt x="74147" y="36222"/>
                        <a:pt x="40285" y="54321"/>
                        <a:pt x="4087" y="54321"/>
                      </a:cubicBezTo>
                      <a:close/>
                    </a:path>
                  </a:pathLst>
                </a:custGeom>
                <a:solidFill>
                  <a:srgbClr val="FFFFFF"/>
                </a:solidFill>
                <a:ln w="5837" cap="flat">
                  <a:noFill/>
                  <a:prstDash val="solid"/>
                  <a:miter/>
                </a:ln>
              </p:spPr>
              <p:txBody>
                <a:bodyPr rtlCol="0" anchor="ctr"/>
                <a:lstStyle/>
                <a:p>
                  <a:endParaRPr lang="en-US"/>
                </a:p>
              </p:txBody>
            </p:sp>
            <p:sp>
              <p:nvSpPr>
                <p:cNvPr id="1082" name="Graphic 2">
                  <a:extLst>
                    <a:ext uri="{FF2B5EF4-FFF2-40B4-BE49-F238E27FC236}">
                      <a16:creationId xmlns:a16="http://schemas.microsoft.com/office/drawing/2014/main" id="{82DAAEB1-96D5-47CC-976A-8AAC0E39AFF1}"/>
                    </a:ext>
                  </a:extLst>
                </p:cNvPr>
                <p:cNvSpPr/>
                <p:nvPr/>
              </p:nvSpPr>
              <p:spPr>
                <a:xfrm>
                  <a:off x="1873877" y="3692030"/>
                  <a:ext cx="13203" cy="23502"/>
                </a:xfrm>
                <a:custGeom>
                  <a:avLst/>
                  <a:gdLst>
                    <a:gd name="connsiteX0" fmla="*/ 4297 w 13203"/>
                    <a:gd name="connsiteY0" fmla="*/ 23502 h 23502"/>
                    <a:gd name="connsiteX1" fmla="*/ 2546 w 13203"/>
                    <a:gd name="connsiteY1" fmla="*/ 22918 h 23502"/>
                    <a:gd name="connsiteX2" fmla="*/ 211 w 13203"/>
                    <a:gd name="connsiteY2" fmla="*/ 17664 h 23502"/>
                    <a:gd name="connsiteX3" fmla="*/ 4881 w 13203"/>
                    <a:gd name="connsiteY3" fmla="*/ 3068 h 23502"/>
                    <a:gd name="connsiteX4" fmla="*/ 10136 w 13203"/>
                    <a:gd name="connsiteY4" fmla="*/ 149 h 23502"/>
                    <a:gd name="connsiteX5" fmla="*/ 13055 w 13203"/>
                    <a:gd name="connsiteY5" fmla="*/ 5403 h 23502"/>
                    <a:gd name="connsiteX6" fmla="*/ 7800 w 13203"/>
                    <a:gd name="connsiteY6" fmla="*/ 21167 h 23502"/>
                    <a:gd name="connsiteX7" fmla="*/ 4297 w 13203"/>
                    <a:gd name="connsiteY7" fmla="*/ 23502 h 2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03" h="23502">
                      <a:moveTo>
                        <a:pt x="4297" y="23502"/>
                      </a:moveTo>
                      <a:cubicBezTo>
                        <a:pt x="3714" y="23502"/>
                        <a:pt x="3130" y="23502"/>
                        <a:pt x="2546" y="22918"/>
                      </a:cubicBezTo>
                      <a:cubicBezTo>
                        <a:pt x="211" y="22335"/>
                        <a:pt x="-373" y="19415"/>
                        <a:pt x="211" y="17664"/>
                      </a:cubicBezTo>
                      <a:cubicBezTo>
                        <a:pt x="1962" y="12993"/>
                        <a:pt x="3714" y="8322"/>
                        <a:pt x="4881" y="3068"/>
                      </a:cubicBezTo>
                      <a:cubicBezTo>
                        <a:pt x="5465" y="733"/>
                        <a:pt x="7800" y="-435"/>
                        <a:pt x="10136" y="149"/>
                      </a:cubicBezTo>
                      <a:cubicBezTo>
                        <a:pt x="12471" y="733"/>
                        <a:pt x="13639" y="3068"/>
                        <a:pt x="13055" y="5403"/>
                      </a:cubicBezTo>
                      <a:cubicBezTo>
                        <a:pt x="11887" y="10658"/>
                        <a:pt x="10136" y="15912"/>
                        <a:pt x="7800" y="21167"/>
                      </a:cubicBezTo>
                      <a:cubicBezTo>
                        <a:pt x="7800" y="22918"/>
                        <a:pt x="6049" y="23502"/>
                        <a:pt x="4297" y="23502"/>
                      </a:cubicBezTo>
                      <a:close/>
                    </a:path>
                  </a:pathLst>
                </a:custGeom>
                <a:solidFill>
                  <a:srgbClr val="FFFFFF"/>
                </a:solidFill>
                <a:ln w="5837" cap="flat">
                  <a:noFill/>
                  <a:prstDash val="solid"/>
                  <a:miter/>
                </a:ln>
              </p:spPr>
              <p:txBody>
                <a:bodyPr rtlCol="0" anchor="ctr"/>
                <a:lstStyle/>
                <a:p>
                  <a:endParaRPr lang="en-US"/>
                </a:p>
              </p:txBody>
            </p:sp>
          </p:grpSp>
          <p:grpSp>
            <p:nvGrpSpPr>
              <p:cNvPr id="1083" name="Graphic 2">
                <a:extLst>
                  <a:ext uri="{FF2B5EF4-FFF2-40B4-BE49-F238E27FC236}">
                    <a16:creationId xmlns:a16="http://schemas.microsoft.com/office/drawing/2014/main" id="{E383525A-DD7F-4729-B5EF-0F8ACD879C15}"/>
                  </a:ext>
                </a:extLst>
              </p:cNvPr>
              <p:cNvGrpSpPr/>
              <p:nvPr/>
            </p:nvGrpSpPr>
            <p:grpSpPr>
              <a:xfrm>
                <a:off x="1674850" y="3561399"/>
                <a:ext cx="109326" cy="87575"/>
                <a:chOff x="1674850" y="3561399"/>
                <a:chExt cx="109326" cy="87575"/>
              </a:xfrm>
              <a:solidFill>
                <a:srgbClr val="FFFFFF"/>
              </a:solidFill>
            </p:grpSpPr>
            <p:sp>
              <p:nvSpPr>
                <p:cNvPr id="1084" name="Graphic 2">
                  <a:extLst>
                    <a:ext uri="{FF2B5EF4-FFF2-40B4-BE49-F238E27FC236}">
                      <a16:creationId xmlns:a16="http://schemas.microsoft.com/office/drawing/2014/main" id="{25B68B44-7A77-40B3-958A-9E18AFAE3982}"/>
                    </a:ext>
                  </a:extLst>
                </p:cNvPr>
                <p:cNvSpPr/>
                <p:nvPr/>
              </p:nvSpPr>
              <p:spPr>
                <a:xfrm>
                  <a:off x="1689571" y="3561399"/>
                  <a:ext cx="94605" cy="54296"/>
                </a:xfrm>
                <a:custGeom>
                  <a:avLst/>
                  <a:gdLst>
                    <a:gd name="connsiteX0" fmla="*/ 4111 w 94605"/>
                    <a:gd name="connsiteY0" fmla="*/ 54297 h 54296"/>
                    <a:gd name="connsiteX1" fmla="*/ 1775 w 94605"/>
                    <a:gd name="connsiteY1" fmla="*/ 53713 h 54296"/>
                    <a:gd name="connsiteX2" fmla="*/ 608 w 94605"/>
                    <a:gd name="connsiteY2" fmla="*/ 47875 h 54296"/>
                    <a:gd name="connsiteX3" fmla="*/ 90518 w 94605"/>
                    <a:gd name="connsiteY3" fmla="*/ 0 h 54296"/>
                    <a:gd name="connsiteX4" fmla="*/ 94605 w 94605"/>
                    <a:gd name="connsiteY4" fmla="*/ 4087 h 54296"/>
                    <a:gd name="connsiteX5" fmla="*/ 90518 w 94605"/>
                    <a:gd name="connsiteY5" fmla="*/ 8174 h 54296"/>
                    <a:gd name="connsiteX6" fmla="*/ 7614 w 94605"/>
                    <a:gd name="connsiteY6" fmla="*/ 52545 h 54296"/>
                    <a:gd name="connsiteX7" fmla="*/ 4111 w 94605"/>
                    <a:gd name="connsiteY7" fmla="*/ 54297 h 54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605" h="54296">
                      <a:moveTo>
                        <a:pt x="4111" y="54297"/>
                      </a:moveTo>
                      <a:cubicBezTo>
                        <a:pt x="3527" y="54297"/>
                        <a:pt x="2359" y="54297"/>
                        <a:pt x="1775" y="53713"/>
                      </a:cubicBezTo>
                      <a:cubicBezTo>
                        <a:pt x="24" y="52545"/>
                        <a:pt x="-560" y="49626"/>
                        <a:pt x="608" y="47875"/>
                      </a:cubicBezTo>
                      <a:cubicBezTo>
                        <a:pt x="21042" y="17515"/>
                        <a:pt x="54321" y="0"/>
                        <a:pt x="90518" y="0"/>
                      </a:cubicBezTo>
                      <a:cubicBezTo>
                        <a:pt x="92854" y="0"/>
                        <a:pt x="94605" y="1751"/>
                        <a:pt x="94605" y="4087"/>
                      </a:cubicBezTo>
                      <a:cubicBezTo>
                        <a:pt x="94605" y="6422"/>
                        <a:pt x="92854" y="8174"/>
                        <a:pt x="90518" y="8174"/>
                      </a:cubicBezTo>
                      <a:cubicBezTo>
                        <a:pt x="57240" y="8174"/>
                        <a:pt x="26296" y="24521"/>
                        <a:pt x="7614" y="52545"/>
                      </a:cubicBezTo>
                      <a:cubicBezTo>
                        <a:pt x="7030" y="53129"/>
                        <a:pt x="5278" y="54297"/>
                        <a:pt x="4111" y="54297"/>
                      </a:cubicBezTo>
                      <a:close/>
                    </a:path>
                  </a:pathLst>
                </a:custGeom>
                <a:solidFill>
                  <a:srgbClr val="FFFFFF"/>
                </a:solidFill>
                <a:ln w="5837" cap="flat">
                  <a:noFill/>
                  <a:prstDash val="solid"/>
                  <a:miter/>
                </a:ln>
              </p:spPr>
              <p:txBody>
                <a:bodyPr rtlCol="0" anchor="ctr"/>
                <a:lstStyle/>
                <a:p>
                  <a:endParaRPr lang="en-US"/>
                </a:p>
              </p:txBody>
            </p:sp>
            <p:sp>
              <p:nvSpPr>
                <p:cNvPr id="1085" name="Graphic 2">
                  <a:extLst>
                    <a:ext uri="{FF2B5EF4-FFF2-40B4-BE49-F238E27FC236}">
                      <a16:creationId xmlns:a16="http://schemas.microsoft.com/office/drawing/2014/main" id="{D497292E-CC1D-45D0-96AF-19470E083874}"/>
                    </a:ext>
                  </a:extLst>
                </p:cNvPr>
                <p:cNvSpPr/>
                <p:nvPr/>
              </p:nvSpPr>
              <p:spPr>
                <a:xfrm>
                  <a:off x="1674850" y="3625410"/>
                  <a:ext cx="13203" cy="23564"/>
                </a:xfrm>
                <a:custGeom>
                  <a:avLst/>
                  <a:gdLst>
                    <a:gd name="connsiteX0" fmla="*/ 4236 w 13203"/>
                    <a:gd name="connsiteY0" fmla="*/ 23564 h 23564"/>
                    <a:gd name="connsiteX1" fmla="*/ 3068 w 13203"/>
                    <a:gd name="connsiteY1" fmla="*/ 23564 h 23564"/>
                    <a:gd name="connsiteX2" fmla="*/ 149 w 13203"/>
                    <a:gd name="connsiteY2" fmla="*/ 18310 h 23564"/>
                    <a:gd name="connsiteX3" fmla="*/ 5403 w 13203"/>
                    <a:gd name="connsiteY3" fmla="*/ 2546 h 23564"/>
                    <a:gd name="connsiteX4" fmla="*/ 10658 w 13203"/>
                    <a:gd name="connsiteY4" fmla="*/ 211 h 23564"/>
                    <a:gd name="connsiteX5" fmla="*/ 12993 w 13203"/>
                    <a:gd name="connsiteY5" fmla="*/ 5465 h 23564"/>
                    <a:gd name="connsiteX6" fmla="*/ 8322 w 13203"/>
                    <a:gd name="connsiteY6" fmla="*/ 20061 h 23564"/>
                    <a:gd name="connsiteX7" fmla="*/ 4236 w 13203"/>
                    <a:gd name="connsiteY7" fmla="*/ 23564 h 23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03" h="23564">
                      <a:moveTo>
                        <a:pt x="4236" y="23564"/>
                      </a:moveTo>
                      <a:cubicBezTo>
                        <a:pt x="3652" y="23564"/>
                        <a:pt x="3652" y="23564"/>
                        <a:pt x="3068" y="23564"/>
                      </a:cubicBezTo>
                      <a:cubicBezTo>
                        <a:pt x="733" y="22980"/>
                        <a:pt x="-435" y="20645"/>
                        <a:pt x="149" y="18310"/>
                      </a:cubicBezTo>
                      <a:cubicBezTo>
                        <a:pt x="1316" y="13055"/>
                        <a:pt x="3068" y="7800"/>
                        <a:pt x="5403" y="2546"/>
                      </a:cubicBezTo>
                      <a:cubicBezTo>
                        <a:pt x="5987" y="211"/>
                        <a:pt x="8906" y="-373"/>
                        <a:pt x="10658" y="211"/>
                      </a:cubicBezTo>
                      <a:cubicBezTo>
                        <a:pt x="12993" y="794"/>
                        <a:pt x="13577" y="3714"/>
                        <a:pt x="12993" y="5465"/>
                      </a:cubicBezTo>
                      <a:cubicBezTo>
                        <a:pt x="11242" y="10136"/>
                        <a:pt x="9490" y="14807"/>
                        <a:pt x="8322" y="20061"/>
                      </a:cubicBezTo>
                      <a:cubicBezTo>
                        <a:pt x="7739" y="22396"/>
                        <a:pt x="5987" y="23564"/>
                        <a:pt x="4236" y="23564"/>
                      </a:cubicBezTo>
                      <a:close/>
                    </a:path>
                  </a:pathLst>
                </a:custGeom>
                <a:solidFill>
                  <a:srgbClr val="FFFFFF"/>
                </a:solidFill>
                <a:ln w="5837" cap="flat">
                  <a:noFill/>
                  <a:prstDash val="solid"/>
                  <a:miter/>
                </a:ln>
              </p:spPr>
              <p:txBody>
                <a:bodyPr rtlCol="0" anchor="ctr"/>
                <a:lstStyle/>
                <a:p>
                  <a:endParaRPr lang="en-US"/>
                </a:p>
              </p:txBody>
            </p:sp>
          </p:grpSp>
        </p:grpSp>
      </p:grpSp>
      <p:grpSp>
        <p:nvGrpSpPr>
          <p:cNvPr id="1086" name="Graphic 2">
            <a:extLst>
              <a:ext uri="{FF2B5EF4-FFF2-40B4-BE49-F238E27FC236}">
                <a16:creationId xmlns:a16="http://schemas.microsoft.com/office/drawing/2014/main" id="{1220BFE0-EA0F-4590-9F3F-2316F44C28EB}"/>
              </a:ext>
            </a:extLst>
          </p:cNvPr>
          <p:cNvGrpSpPr/>
          <p:nvPr/>
        </p:nvGrpSpPr>
        <p:grpSpPr>
          <a:xfrm>
            <a:off x="1402347" y="4958115"/>
            <a:ext cx="241708" cy="241708"/>
            <a:chOff x="1402347" y="4968447"/>
            <a:chExt cx="241708" cy="241708"/>
          </a:xfrm>
        </p:grpSpPr>
        <p:grpSp>
          <p:nvGrpSpPr>
            <p:cNvPr id="1087" name="Graphic 2">
              <a:extLst>
                <a:ext uri="{FF2B5EF4-FFF2-40B4-BE49-F238E27FC236}">
                  <a16:creationId xmlns:a16="http://schemas.microsoft.com/office/drawing/2014/main" id="{0C796D1F-BC6A-41FA-A311-F2CD97646B5C}"/>
                </a:ext>
              </a:extLst>
            </p:cNvPr>
            <p:cNvGrpSpPr/>
            <p:nvPr/>
          </p:nvGrpSpPr>
          <p:grpSpPr>
            <a:xfrm>
              <a:off x="1402347" y="4968447"/>
              <a:ext cx="241708" cy="241708"/>
              <a:chOff x="1402347" y="4968447"/>
              <a:chExt cx="241708" cy="241708"/>
            </a:xfrm>
          </p:grpSpPr>
          <p:sp>
            <p:nvSpPr>
              <p:cNvPr id="1088" name="Graphic 2">
                <a:extLst>
                  <a:ext uri="{FF2B5EF4-FFF2-40B4-BE49-F238E27FC236}">
                    <a16:creationId xmlns:a16="http://schemas.microsoft.com/office/drawing/2014/main" id="{A58A9326-25AD-4A93-AE95-F49A99342CAE}"/>
                  </a:ext>
                </a:extLst>
              </p:cNvPr>
              <p:cNvSpPr/>
              <p:nvPr/>
            </p:nvSpPr>
            <p:spPr>
              <a:xfrm>
                <a:off x="1402347" y="4968447"/>
                <a:ext cx="241708" cy="241708"/>
              </a:xfrm>
              <a:custGeom>
                <a:avLst/>
                <a:gdLst>
                  <a:gd name="connsiteX0" fmla="*/ 241709 w 241708"/>
                  <a:gd name="connsiteY0" fmla="*/ 120854 h 241708"/>
                  <a:gd name="connsiteX1" fmla="*/ 120854 w 241708"/>
                  <a:gd name="connsiteY1" fmla="*/ 241709 h 241708"/>
                  <a:gd name="connsiteX2" fmla="*/ 0 w 241708"/>
                  <a:gd name="connsiteY2" fmla="*/ 120854 h 241708"/>
                  <a:gd name="connsiteX3" fmla="*/ 120854 w 241708"/>
                  <a:gd name="connsiteY3" fmla="*/ 0 h 241708"/>
                  <a:gd name="connsiteX4" fmla="*/ 241709 w 241708"/>
                  <a:gd name="connsiteY4" fmla="*/ 120854 h 241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708" h="241708">
                    <a:moveTo>
                      <a:pt x="241709" y="120854"/>
                    </a:moveTo>
                    <a:cubicBezTo>
                      <a:pt x="241709" y="187600"/>
                      <a:pt x="187600" y="241709"/>
                      <a:pt x="120854" y="241709"/>
                    </a:cubicBezTo>
                    <a:cubicBezTo>
                      <a:pt x="54108" y="241709"/>
                      <a:pt x="0" y="187600"/>
                      <a:pt x="0" y="120854"/>
                    </a:cubicBezTo>
                    <a:cubicBezTo>
                      <a:pt x="0" y="54108"/>
                      <a:pt x="54108" y="0"/>
                      <a:pt x="120854" y="0"/>
                    </a:cubicBezTo>
                    <a:cubicBezTo>
                      <a:pt x="187600" y="0"/>
                      <a:pt x="241709" y="54108"/>
                      <a:pt x="241709" y="120854"/>
                    </a:cubicBezTo>
                    <a:close/>
                  </a:path>
                </a:pathLst>
              </a:custGeom>
              <a:solidFill>
                <a:srgbClr val="C20000"/>
              </a:solidFill>
              <a:ln w="5837" cap="flat">
                <a:noFill/>
                <a:prstDash val="solid"/>
                <a:miter/>
              </a:ln>
            </p:spPr>
            <p:txBody>
              <a:bodyPr rtlCol="0" anchor="ctr"/>
              <a:lstStyle/>
              <a:p>
                <a:endParaRPr lang="en-US"/>
              </a:p>
            </p:txBody>
          </p:sp>
          <p:grpSp>
            <p:nvGrpSpPr>
              <p:cNvPr id="1089" name="Graphic 2">
                <a:extLst>
                  <a:ext uri="{FF2B5EF4-FFF2-40B4-BE49-F238E27FC236}">
                    <a16:creationId xmlns:a16="http://schemas.microsoft.com/office/drawing/2014/main" id="{9A88A9FB-F95B-4E14-BF97-7249DF9CD623}"/>
                  </a:ext>
                </a:extLst>
              </p:cNvPr>
              <p:cNvGrpSpPr/>
              <p:nvPr/>
            </p:nvGrpSpPr>
            <p:grpSpPr>
              <a:xfrm>
                <a:off x="1417961" y="4980123"/>
                <a:ext cx="212230" cy="218939"/>
                <a:chOff x="1417961" y="4980123"/>
                <a:chExt cx="212230" cy="218939"/>
              </a:xfrm>
              <a:solidFill>
                <a:srgbClr val="FFFFFF"/>
              </a:solidFill>
            </p:grpSpPr>
            <p:grpSp>
              <p:nvGrpSpPr>
                <p:cNvPr id="1090" name="Graphic 2">
                  <a:extLst>
                    <a:ext uri="{FF2B5EF4-FFF2-40B4-BE49-F238E27FC236}">
                      <a16:creationId xmlns:a16="http://schemas.microsoft.com/office/drawing/2014/main" id="{4B0ADA08-3914-4FEA-AF35-CAAB2B791F77}"/>
                    </a:ext>
                  </a:extLst>
                </p:cNvPr>
                <p:cNvGrpSpPr/>
                <p:nvPr/>
              </p:nvGrpSpPr>
              <p:grpSpPr>
                <a:xfrm>
                  <a:off x="1520866" y="5110754"/>
                  <a:ext cx="109326" cy="88308"/>
                  <a:chOff x="1520866" y="5110754"/>
                  <a:chExt cx="109326" cy="88308"/>
                </a:xfrm>
                <a:solidFill>
                  <a:srgbClr val="FFFFFF"/>
                </a:solidFill>
              </p:grpSpPr>
              <p:sp>
                <p:nvSpPr>
                  <p:cNvPr id="1091" name="Graphic 2">
                    <a:extLst>
                      <a:ext uri="{FF2B5EF4-FFF2-40B4-BE49-F238E27FC236}">
                        <a16:creationId xmlns:a16="http://schemas.microsoft.com/office/drawing/2014/main" id="{C4F348C9-D70F-4103-AE50-3DF04AA9AA20}"/>
                      </a:ext>
                    </a:extLst>
                  </p:cNvPr>
                  <p:cNvSpPr/>
                  <p:nvPr/>
                </p:nvSpPr>
                <p:spPr>
                  <a:xfrm>
                    <a:off x="1520866" y="5144742"/>
                    <a:ext cx="94605" cy="54320"/>
                  </a:xfrm>
                  <a:custGeom>
                    <a:avLst/>
                    <a:gdLst>
                      <a:gd name="connsiteX0" fmla="*/ 4087 w 94605"/>
                      <a:gd name="connsiteY0" fmla="*/ 54320 h 54320"/>
                      <a:gd name="connsiteX1" fmla="*/ 0 w 94605"/>
                      <a:gd name="connsiteY1" fmla="*/ 50234 h 54320"/>
                      <a:gd name="connsiteX2" fmla="*/ 4087 w 94605"/>
                      <a:gd name="connsiteY2" fmla="*/ 46147 h 54320"/>
                      <a:gd name="connsiteX3" fmla="*/ 86992 w 94605"/>
                      <a:gd name="connsiteY3" fmla="*/ 1775 h 54320"/>
                      <a:gd name="connsiteX4" fmla="*/ 92830 w 94605"/>
                      <a:gd name="connsiteY4" fmla="*/ 608 h 54320"/>
                      <a:gd name="connsiteX5" fmla="*/ 93998 w 94605"/>
                      <a:gd name="connsiteY5" fmla="*/ 6446 h 54320"/>
                      <a:gd name="connsiteX6" fmla="*/ 4087 w 94605"/>
                      <a:gd name="connsiteY6" fmla="*/ 54320 h 5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605" h="54320">
                        <a:moveTo>
                          <a:pt x="4087" y="54320"/>
                        </a:moveTo>
                        <a:cubicBezTo>
                          <a:pt x="1751" y="54320"/>
                          <a:pt x="0" y="52569"/>
                          <a:pt x="0" y="50234"/>
                        </a:cubicBezTo>
                        <a:cubicBezTo>
                          <a:pt x="0" y="47898"/>
                          <a:pt x="1751" y="46147"/>
                          <a:pt x="4087" y="46147"/>
                        </a:cubicBezTo>
                        <a:cubicBezTo>
                          <a:pt x="37366" y="46147"/>
                          <a:pt x="68309" y="29799"/>
                          <a:pt x="86992" y="1775"/>
                        </a:cubicBezTo>
                        <a:cubicBezTo>
                          <a:pt x="88159" y="24"/>
                          <a:pt x="91079" y="-560"/>
                          <a:pt x="92830" y="608"/>
                        </a:cubicBezTo>
                        <a:cubicBezTo>
                          <a:pt x="94582" y="1775"/>
                          <a:pt x="95165" y="4694"/>
                          <a:pt x="93998" y="6446"/>
                        </a:cubicBezTo>
                        <a:cubicBezTo>
                          <a:pt x="74147" y="36222"/>
                          <a:pt x="40285" y="54320"/>
                          <a:pt x="4087" y="54320"/>
                        </a:cubicBezTo>
                        <a:close/>
                      </a:path>
                    </a:pathLst>
                  </a:custGeom>
                  <a:solidFill>
                    <a:srgbClr val="FFFFFF"/>
                  </a:solidFill>
                  <a:ln w="5837" cap="flat">
                    <a:noFill/>
                    <a:prstDash val="solid"/>
                    <a:miter/>
                  </a:ln>
                </p:spPr>
                <p:txBody>
                  <a:bodyPr rtlCol="0" anchor="ctr"/>
                  <a:lstStyle/>
                  <a:p>
                    <a:endParaRPr lang="en-US"/>
                  </a:p>
                </p:txBody>
              </p:sp>
              <p:sp>
                <p:nvSpPr>
                  <p:cNvPr id="1092" name="Graphic 2">
                    <a:extLst>
                      <a:ext uri="{FF2B5EF4-FFF2-40B4-BE49-F238E27FC236}">
                        <a16:creationId xmlns:a16="http://schemas.microsoft.com/office/drawing/2014/main" id="{6EA656D8-382B-4144-A6C0-7E4D9BD0098C}"/>
                      </a:ext>
                    </a:extLst>
                  </p:cNvPr>
                  <p:cNvSpPr/>
                  <p:nvPr/>
                </p:nvSpPr>
                <p:spPr>
                  <a:xfrm>
                    <a:off x="1616988" y="5110754"/>
                    <a:ext cx="13203" cy="23502"/>
                  </a:xfrm>
                  <a:custGeom>
                    <a:avLst/>
                    <a:gdLst>
                      <a:gd name="connsiteX0" fmla="*/ 4297 w 13203"/>
                      <a:gd name="connsiteY0" fmla="*/ 23502 h 23502"/>
                      <a:gd name="connsiteX1" fmla="*/ 2546 w 13203"/>
                      <a:gd name="connsiteY1" fmla="*/ 22919 h 23502"/>
                      <a:gd name="connsiteX2" fmla="*/ 211 w 13203"/>
                      <a:gd name="connsiteY2" fmla="*/ 17664 h 23502"/>
                      <a:gd name="connsiteX3" fmla="*/ 4881 w 13203"/>
                      <a:gd name="connsiteY3" fmla="*/ 3068 h 23502"/>
                      <a:gd name="connsiteX4" fmla="*/ 10136 w 13203"/>
                      <a:gd name="connsiteY4" fmla="*/ 149 h 23502"/>
                      <a:gd name="connsiteX5" fmla="*/ 13055 w 13203"/>
                      <a:gd name="connsiteY5" fmla="*/ 5403 h 23502"/>
                      <a:gd name="connsiteX6" fmla="*/ 7800 w 13203"/>
                      <a:gd name="connsiteY6" fmla="*/ 21167 h 23502"/>
                      <a:gd name="connsiteX7" fmla="*/ 4297 w 13203"/>
                      <a:gd name="connsiteY7" fmla="*/ 23502 h 2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03" h="23502">
                        <a:moveTo>
                          <a:pt x="4297" y="23502"/>
                        </a:moveTo>
                        <a:cubicBezTo>
                          <a:pt x="3714" y="23502"/>
                          <a:pt x="3130" y="23502"/>
                          <a:pt x="2546" y="22919"/>
                        </a:cubicBezTo>
                        <a:cubicBezTo>
                          <a:pt x="211" y="22334"/>
                          <a:pt x="-373" y="19415"/>
                          <a:pt x="211" y="17664"/>
                        </a:cubicBezTo>
                        <a:cubicBezTo>
                          <a:pt x="1962" y="12993"/>
                          <a:pt x="3714" y="8323"/>
                          <a:pt x="4881" y="3068"/>
                        </a:cubicBezTo>
                        <a:cubicBezTo>
                          <a:pt x="5465" y="732"/>
                          <a:pt x="7800" y="-435"/>
                          <a:pt x="10136" y="149"/>
                        </a:cubicBezTo>
                        <a:cubicBezTo>
                          <a:pt x="12471" y="732"/>
                          <a:pt x="13639" y="3068"/>
                          <a:pt x="13055" y="5403"/>
                        </a:cubicBezTo>
                        <a:cubicBezTo>
                          <a:pt x="11887" y="10658"/>
                          <a:pt x="10136" y="15912"/>
                          <a:pt x="7800" y="21167"/>
                        </a:cubicBezTo>
                        <a:cubicBezTo>
                          <a:pt x="7800" y="22919"/>
                          <a:pt x="6049" y="23502"/>
                          <a:pt x="4297" y="23502"/>
                        </a:cubicBezTo>
                        <a:close/>
                      </a:path>
                    </a:pathLst>
                  </a:custGeom>
                  <a:solidFill>
                    <a:srgbClr val="FFFFFF"/>
                  </a:solidFill>
                  <a:ln w="5837" cap="flat">
                    <a:noFill/>
                    <a:prstDash val="solid"/>
                    <a:miter/>
                  </a:ln>
                </p:spPr>
                <p:txBody>
                  <a:bodyPr rtlCol="0" anchor="ctr"/>
                  <a:lstStyle/>
                  <a:p>
                    <a:endParaRPr lang="en-US"/>
                  </a:p>
                </p:txBody>
              </p:sp>
            </p:grpSp>
            <p:grpSp>
              <p:nvGrpSpPr>
                <p:cNvPr id="1093" name="Graphic 2">
                  <a:extLst>
                    <a:ext uri="{FF2B5EF4-FFF2-40B4-BE49-F238E27FC236}">
                      <a16:creationId xmlns:a16="http://schemas.microsoft.com/office/drawing/2014/main" id="{082FD2BA-D563-4E8E-9EA9-4E999034211E}"/>
                    </a:ext>
                  </a:extLst>
                </p:cNvPr>
                <p:cNvGrpSpPr/>
                <p:nvPr/>
              </p:nvGrpSpPr>
              <p:grpSpPr>
                <a:xfrm>
                  <a:off x="1417961" y="4980123"/>
                  <a:ext cx="109326" cy="87575"/>
                  <a:chOff x="1417961" y="4980123"/>
                  <a:chExt cx="109326" cy="87575"/>
                </a:xfrm>
                <a:solidFill>
                  <a:srgbClr val="FFFFFF"/>
                </a:solidFill>
              </p:grpSpPr>
              <p:sp>
                <p:nvSpPr>
                  <p:cNvPr id="1094" name="Graphic 2">
                    <a:extLst>
                      <a:ext uri="{FF2B5EF4-FFF2-40B4-BE49-F238E27FC236}">
                        <a16:creationId xmlns:a16="http://schemas.microsoft.com/office/drawing/2014/main" id="{8AF10BD9-A3C3-4902-A3A8-5FA65C7AC4CF}"/>
                      </a:ext>
                    </a:extLst>
                  </p:cNvPr>
                  <p:cNvSpPr/>
                  <p:nvPr/>
                </p:nvSpPr>
                <p:spPr>
                  <a:xfrm>
                    <a:off x="1432682" y="4980123"/>
                    <a:ext cx="94605" cy="54297"/>
                  </a:xfrm>
                  <a:custGeom>
                    <a:avLst/>
                    <a:gdLst>
                      <a:gd name="connsiteX0" fmla="*/ 4111 w 94605"/>
                      <a:gd name="connsiteY0" fmla="*/ 54297 h 54297"/>
                      <a:gd name="connsiteX1" fmla="*/ 1775 w 94605"/>
                      <a:gd name="connsiteY1" fmla="*/ 53713 h 54297"/>
                      <a:gd name="connsiteX2" fmla="*/ 608 w 94605"/>
                      <a:gd name="connsiteY2" fmla="*/ 47875 h 54297"/>
                      <a:gd name="connsiteX3" fmla="*/ 90518 w 94605"/>
                      <a:gd name="connsiteY3" fmla="*/ 0 h 54297"/>
                      <a:gd name="connsiteX4" fmla="*/ 94605 w 94605"/>
                      <a:gd name="connsiteY4" fmla="*/ 4087 h 54297"/>
                      <a:gd name="connsiteX5" fmla="*/ 90518 w 94605"/>
                      <a:gd name="connsiteY5" fmla="*/ 8174 h 54297"/>
                      <a:gd name="connsiteX6" fmla="*/ 7614 w 94605"/>
                      <a:gd name="connsiteY6" fmla="*/ 52545 h 54297"/>
                      <a:gd name="connsiteX7" fmla="*/ 4111 w 94605"/>
                      <a:gd name="connsiteY7" fmla="*/ 54297 h 54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605" h="54297">
                        <a:moveTo>
                          <a:pt x="4111" y="54297"/>
                        </a:moveTo>
                        <a:cubicBezTo>
                          <a:pt x="3527" y="54297"/>
                          <a:pt x="2359" y="54297"/>
                          <a:pt x="1775" y="53713"/>
                        </a:cubicBezTo>
                        <a:cubicBezTo>
                          <a:pt x="24" y="52545"/>
                          <a:pt x="-560" y="49626"/>
                          <a:pt x="608" y="47875"/>
                        </a:cubicBezTo>
                        <a:cubicBezTo>
                          <a:pt x="21042" y="17515"/>
                          <a:pt x="54321" y="0"/>
                          <a:pt x="90518" y="0"/>
                        </a:cubicBezTo>
                        <a:cubicBezTo>
                          <a:pt x="92854" y="0"/>
                          <a:pt x="94605" y="1752"/>
                          <a:pt x="94605" y="4087"/>
                        </a:cubicBezTo>
                        <a:cubicBezTo>
                          <a:pt x="94605" y="6422"/>
                          <a:pt x="92854" y="8174"/>
                          <a:pt x="90518" y="8174"/>
                        </a:cubicBezTo>
                        <a:cubicBezTo>
                          <a:pt x="57240" y="8174"/>
                          <a:pt x="26296" y="24521"/>
                          <a:pt x="7614" y="52545"/>
                        </a:cubicBezTo>
                        <a:cubicBezTo>
                          <a:pt x="7030" y="53129"/>
                          <a:pt x="5278" y="54297"/>
                          <a:pt x="4111" y="54297"/>
                        </a:cubicBezTo>
                        <a:close/>
                      </a:path>
                    </a:pathLst>
                  </a:custGeom>
                  <a:solidFill>
                    <a:srgbClr val="FFFFFF"/>
                  </a:solidFill>
                  <a:ln w="5837" cap="flat">
                    <a:noFill/>
                    <a:prstDash val="solid"/>
                    <a:miter/>
                  </a:ln>
                </p:spPr>
                <p:txBody>
                  <a:bodyPr rtlCol="0" anchor="ctr"/>
                  <a:lstStyle/>
                  <a:p>
                    <a:endParaRPr lang="en-US"/>
                  </a:p>
                </p:txBody>
              </p:sp>
              <p:sp>
                <p:nvSpPr>
                  <p:cNvPr id="1095" name="Graphic 2">
                    <a:extLst>
                      <a:ext uri="{FF2B5EF4-FFF2-40B4-BE49-F238E27FC236}">
                        <a16:creationId xmlns:a16="http://schemas.microsoft.com/office/drawing/2014/main" id="{224EDACF-52F5-4B0F-985E-558797139433}"/>
                      </a:ext>
                    </a:extLst>
                  </p:cNvPr>
                  <p:cNvSpPr/>
                  <p:nvPr/>
                </p:nvSpPr>
                <p:spPr>
                  <a:xfrm>
                    <a:off x="1417961" y="5044135"/>
                    <a:ext cx="13203" cy="23564"/>
                  </a:xfrm>
                  <a:custGeom>
                    <a:avLst/>
                    <a:gdLst>
                      <a:gd name="connsiteX0" fmla="*/ 4236 w 13203"/>
                      <a:gd name="connsiteY0" fmla="*/ 23564 h 23564"/>
                      <a:gd name="connsiteX1" fmla="*/ 3068 w 13203"/>
                      <a:gd name="connsiteY1" fmla="*/ 23564 h 23564"/>
                      <a:gd name="connsiteX2" fmla="*/ 149 w 13203"/>
                      <a:gd name="connsiteY2" fmla="*/ 18310 h 23564"/>
                      <a:gd name="connsiteX3" fmla="*/ 5403 w 13203"/>
                      <a:gd name="connsiteY3" fmla="*/ 2546 h 23564"/>
                      <a:gd name="connsiteX4" fmla="*/ 10658 w 13203"/>
                      <a:gd name="connsiteY4" fmla="*/ 211 h 23564"/>
                      <a:gd name="connsiteX5" fmla="*/ 12993 w 13203"/>
                      <a:gd name="connsiteY5" fmla="*/ 5465 h 23564"/>
                      <a:gd name="connsiteX6" fmla="*/ 8322 w 13203"/>
                      <a:gd name="connsiteY6" fmla="*/ 20061 h 23564"/>
                      <a:gd name="connsiteX7" fmla="*/ 4236 w 13203"/>
                      <a:gd name="connsiteY7" fmla="*/ 23564 h 23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03" h="23564">
                        <a:moveTo>
                          <a:pt x="4236" y="23564"/>
                        </a:moveTo>
                        <a:cubicBezTo>
                          <a:pt x="3652" y="23564"/>
                          <a:pt x="3652" y="23564"/>
                          <a:pt x="3068" y="23564"/>
                        </a:cubicBezTo>
                        <a:cubicBezTo>
                          <a:pt x="733" y="22980"/>
                          <a:pt x="-435" y="20645"/>
                          <a:pt x="149" y="18310"/>
                        </a:cubicBezTo>
                        <a:cubicBezTo>
                          <a:pt x="1316" y="13055"/>
                          <a:pt x="3068" y="7801"/>
                          <a:pt x="5403" y="2546"/>
                        </a:cubicBezTo>
                        <a:cubicBezTo>
                          <a:pt x="5987" y="211"/>
                          <a:pt x="8906" y="-373"/>
                          <a:pt x="10658" y="211"/>
                        </a:cubicBezTo>
                        <a:cubicBezTo>
                          <a:pt x="12993" y="795"/>
                          <a:pt x="13577" y="3714"/>
                          <a:pt x="12993" y="5465"/>
                        </a:cubicBezTo>
                        <a:cubicBezTo>
                          <a:pt x="11242" y="10136"/>
                          <a:pt x="9490" y="14806"/>
                          <a:pt x="8322" y="20061"/>
                        </a:cubicBezTo>
                        <a:cubicBezTo>
                          <a:pt x="7739" y="22397"/>
                          <a:pt x="5987" y="23564"/>
                          <a:pt x="4236" y="23564"/>
                        </a:cubicBezTo>
                        <a:close/>
                      </a:path>
                    </a:pathLst>
                  </a:custGeom>
                  <a:solidFill>
                    <a:srgbClr val="FFFFFF"/>
                  </a:solidFill>
                  <a:ln w="5837" cap="flat">
                    <a:noFill/>
                    <a:prstDash val="solid"/>
                    <a:miter/>
                  </a:ln>
                </p:spPr>
                <p:txBody>
                  <a:bodyPr rtlCol="0" anchor="ctr"/>
                  <a:lstStyle/>
                  <a:p>
                    <a:endParaRPr lang="en-US"/>
                  </a:p>
                </p:txBody>
              </p:sp>
            </p:grpSp>
          </p:grpSp>
        </p:grpSp>
        <p:grpSp>
          <p:nvGrpSpPr>
            <p:cNvPr id="1096" name="Graphic 2">
              <a:extLst>
                <a:ext uri="{FF2B5EF4-FFF2-40B4-BE49-F238E27FC236}">
                  <a16:creationId xmlns:a16="http://schemas.microsoft.com/office/drawing/2014/main" id="{EFC54CB0-497C-4A43-8F58-8B93E6261703}"/>
                </a:ext>
              </a:extLst>
            </p:cNvPr>
            <p:cNvGrpSpPr/>
            <p:nvPr/>
          </p:nvGrpSpPr>
          <p:grpSpPr>
            <a:xfrm>
              <a:off x="1459271" y="5025955"/>
              <a:ext cx="129028" cy="128736"/>
              <a:chOff x="1459271" y="5025955"/>
              <a:chExt cx="129028" cy="128736"/>
            </a:xfrm>
            <a:solidFill>
              <a:srgbClr val="FFFFFF"/>
            </a:solidFill>
          </p:grpSpPr>
          <p:sp>
            <p:nvSpPr>
              <p:cNvPr id="1097" name="Graphic 2">
                <a:extLst>
                  <a:ext uri="{FF2B5EF4-FFF2-40B4-BE49-F238E27FC236}">
                    <a16:creationId xmlns:a16="http://schemas.microsoft.com/office/drawing/2014/main" id="{F51905FA-F0F9-4448-AD4B-B9AE13E5A47D}"/>
                  </a:ext>
                </a:extLst>
              </p:cNvPr>
              <p:cNvSpPr/>
              <p:nvPr/>
            </p:nvSpPr>
            <p:spPr>
              <a:xfrm>
                <a:off x="1459271" y="5025955"/>
                <a:ext cx="129028" cy="128736"/>
              </a:xfrm>
              <a:custGeom>
                <a:avLst/>
                <a:gdLst>
                  <a:gd name="connsiteX0" fmla="*/ 14888 w 129028"/>
                  <a:gd name="connsiteY0" fmla="*/ 128736 h 128736"/>
                  <a:gd name="connsiteX1" fmla="*/ 4379 w 129028"/>
                  <a:gd name="connsiteY1" fmla="*/ 124649 h 128736"/>
                  <a:gd name="connsiteX2" fmla="*/ 4379 w 129028"/>
                  <a:gd name="connsiteY2" fmla="*/ 104215 h 128736"/>
                  <a:gd name="connsiteX3" fmla="*/ 104215 w 129028"/>
                  <a:gd name="connsiteY3" fmla="*/ 4379 h 128736"/>
                  <a:gd name="connsiteX4" fmla="*/ 124649 w 129028"/>
                  <a:gd name="connsiteY4" fmla="*/ 4379 h 128736"/>
                  <a:gd name="connsiteX5" fmla="*/ 124649 w 129028"/>
                  <a:gd name="connsiteY5" fmla="*/ 24813 h 128736"/>
                  <a:gd name="connsiteX6" fmla="*/ 24813 w 129028"/>
                  <a:gd name="connsiteY6" fmla="*/ 124649 h 128736"/>
                  <a:gd name="connsiteX7" fmla="*/ 14888 w 129028"/>
                  <a:gd name="connsiteY7" fmla="*/ 128736 h 128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028" h="128736">
                    <a:moveTo>
                      <a:pt x="14888" y="128736"/>
                    </a:moveTo>
                    <a:cubicBezTo>
                      <a:pt x="11385" y="128736"/>
                      <a:pt x="7298" y="127568"/>
                      <a:pt x="4379" y="124649"/>
                    </a:cubicBezTo>
                    <a:cubicBezTo>
                      <a:pt x="-1460" y="118811"/>
                      <a:pt x="-1460" y="109470"/>
                      <a:pt x="4379" y="104215"/>
                    </a:cubicBezTo>
                    <a:lnTo>
                      <a:pt x="104215" y="4379"/>
                    </a:lnTo>
                    <a:cubicBezTo>
                      <a:pt x="110053" y="-1460"/>
                      <a:pt x="119395" y="-1460"/>
                      <a:pt x="124649" y="4379"/>
                    </a:cubicBezTo>
                    <a:cubicBezTo>
                      <a:pt x="130488" y="10217"/>
                      <a:pt x="130488" y="19558"/>
                      <a:pt x="124649" y="24813"/>
                    </a:cubicBezTo>
                    <a:lnTo>
                      <a:pt x="24813" y="124649"/>
                    </a:lnTo>
                    <a:cubicBezTo>
                      <a:pt x="22478" y="127568"/>
                      <a:pt x="18391" y="128736"/>
                      <a:pt x="14888" y="128736"/>
                    </a:cubicBezTo>
                    <a:close/>
                  </a:path>
                </a:pathLst>
              </a:custGeom>
              <a:solidFill>
                <a:srgbClr val="FFFFFF"/>
              </a:solidFill>
              <a:ln w="5837" cap="flat">
                <a:noFill/>
                <a:prstDash val="solid"/>
                <a:miter/>
              </a:ln>
            </p:spPr>
            <p:txBody>
              <a:bodyPr rtlCol="0" anchor="ctr"/>
              <a:lstStyle/>
              <a:p>
                <a:endParaRPr lang="en-US"/>
              </a:p>
            </p:txBody>
          </p:sp>
          <p:sp>
            <p:nvSpPr>
              <p:cNvPr id="1098" name="Graphic 2">
                <a:extLst>
                  <a:ext uri="{FF2B5EF4-FFF2-40B4-BE49-F238E27FC236}">
                    <a16:creationId xmlns:a16="http://schemas.microsoft.com/office/drawing/2014/main" id="{BAB4101A-B4C4-4D44-BD9D-079B546A588A}"/>
                  </a:ext>
                </a:extLst>
              </p:cNvPr>
              <p:cNvSpPr/>
              <p:nvPr/>
            </p:nvSpPr>
            <p:spPr>
              <a:xfrm>
                <a:off x="1459271" y="5025955"/>
                <a:ext cx="129028" cy="128736"/>
              </a:xfrm>
              <a:custGeom>
                <a:avLst/>
                <a:gdLst>
                  <a:gd name="connsiteX0" fmla="*/ 114724 w 129028"/>
                  <a:gd name="connsiteY0" fmla="*/ 128736 h 128736"/>
                  <a:gd name="connsiteX1" fmla="*/ 104215 w 129028"/>
                  <a:gd name="connsiteY1" fmla="*/ 124649 h 128736"/>
                  <a:gd name="connsiteX2" fmla="*/ 4379 w 129028"/>
                  <a:gd name="connsiteY2" fmla="*/ 24813 h 128736"/>
                  <a:gd name="connsiteX3" fmla="*/ 4379 w 129028"/>
                  <a:gd name="connsiteY3" fmla="*/ 4379 h 128736"/>
                  <a:gd name="connsiteX4" fmla="*/ 24813 w 129028"/>
                  <a:gd name="connsiteY4" fmla="*/ 4379 h 128736"/>
                  <a:gd name="connsiteX5" fmla="*/ 124649 w 129028"/>
                  <a:gd name="connsiteY5" fmla="*/ 104215 h 128736"/>
                  <a:gd name="connsiteX6" fmla="*/ 124649 w 129028"/>
                  <a:gd name="connsiteY6" fmla="*/ 124649 h 128736"/>
                  <a:gd name="connsiteX7" fmla="*/ 114724 w 129028"/>
                  <a:gd name="connsiteY7" fmla="*/ 128736 h 128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028" h="128736">
                    <a:moveTo>
                      <a:pt x="114724" y="128736"/>
                    </a:moveTo>
                    <a:cubicBezTo>
                      <a:pt x="111221" y="128736"/>
                      <a:pt x="107134" y="127568"/>
                      <a:pt x="104215" y="124649"/>
                    </a:cubicBezTo>
                    <a:lnTo>
                      <a:pt x="4379" y="24813"/>
                    </a:lnTo>
                    <a:cubicBezTo>
                      <a:pt x="-1460" y="18975"/>
                      <a:pt x="-1460" y="9633"/>
                      <a:pt x="4379" y="4379"/>
                    </a:cubicBezTo>
                    <a:cubicBezTo>
                      <a:pt x="10217" y="-1460"/>
                      <a:pt x="19559" y="-1460"/>
                      <a:pt x="24813" y="4379"/>
                    </a:cubicBezTo>
                    <a:lnTo>
                      <a:pt x="124649" y="104215"/>
                    </a:lnTo>
                    <a:cubicBezTo>
                      <a:pt x="130488" y="110053"/>
                      <a:pt x="130488" y="119395"/>
                      <a:pt x="124649" y="124649"/>
                    </a:cubicBezTo>
                    <a:cubicBezTo>
                      <a:pt x="122314" y="127568"/>
                      <a:pt x="118227" y="128736"/>
                      <a:pt x="114724" y="128736"/>
                    </a:cubicBezTo>
                    <a:close/>
                  </a:path>
                </a:pathLst>
              </a:custGeom>
              <a:solidFill>
                <a:srgbClr val="FFFFFF"/>
              </a:solidFill>
              <a:ln w="5837" cap="flat">
                <a:noFill/>
                <a:prstDash val="solid"/>
                <a:miter/>
              </a:ln>
            </p:spPr>
            <p:txBody>
              <a:bodyPr rtlCol="0" anchor="ctr"/>
              <a:lstStyle/>
              <a:p>
                <a:endParaRPr lang="en-US"/>
              </a:p>
            </p:txBody>
          </p:sp>
        </p:grpSp>
      </p:grpSp>
      <p:sp>
        <p:nvSpPr>
          <p:cNvPr id="631" name="Graphic 2">
            <a:extLst>
              <a:ext uri="{FF2B5EF4-FFF2-40B4-BE49-F238E27FC236}">
                <a16:creationId xmlns:a16="http://schemas.microsoft.com/office/drawing/2014/main" id="{4BA96D5F-0D61-440F-B157-7E97F2E0D8EA}"/>
              </a:ext>
            </a:extLst>
          </p:cNvPr>
          <p:cNvSpPr/>
          <p:nvPr/>
        </p:nvSpPr>
        <p:spPr>
          <a:xfrm>
            <a:off x="4716486" y="2608305"/>
            <a:ext cx="733095" cy="424724"/>
          </a:xfrm>
          <a:custGeom>
            <a:avLst/>
            <a:gdLst>
              <a:gd name="connsiteX0" fmla="*/ 480803 w 733095"/>
              <a:gd name="connsiteY0" fmla="*/ 89598 h 424724"/>
              <a:gd name="connsiteX1" fmla="*/ 578888 w 733095"/>
              <a:gd name="connsiteY1" fmla="*/ 63909 h 424724"/>
              <a:gd name="connsiteX2" fmla="*/ 673470 w 733095"/>
              <a:gd name="connsiteY2" fmla="*/ 43475 h 424724"/>
              <a:gd name="connsiteX3" fmla="*/ 664128 w 733095"/>
              <a:gd name="connsiteY3" fmla="*/ 49897 h 424724"/>
              <a:gd name="connsiteX4" fmla="*/ 631434 w 733095"/>
              <a:gd name="connsiteY4" fmla="*/ 79089 h 424724"/>
              <a:gd name="connsiteX5" fmla="*/ 657122 w 733095"/>
              <a:gd name="connsiteY5" fmla="*/ 101275 h 424724"/>
              <a:gd name="connsiteX6" fmla="*/ 692737 w 733095"/>
              <a:gd name="connsiteY6" fmla="*/ 70331 h 424724"/>
              <a:gd name="connsiteX7" fmla="*/ 728351 w 733095"/>
              <a:gd name="connsiteY7" fmla="*/ 37636 h 424724"/>
              <a:gd name="connsiteX8" fmla="*/ 719593 w 733095"/>
              <a:gd name="connsiteY8" fmla="*/ 11364 h 424724"/>
              <a:gd name="connsiteX9" fmla="*/ 656539 w 733095"/>
              <a:gd name="connsiteY9" fmla="*/ 2023 h 424724"/>
              <a:gd name="connsiteX10" fmla="*/ 594652 w 733095"/>
              <a:gd name="connsiteY10" fmla="*/ 2023 h 424724"/>
              <a:gd name="connsiteX11" fmla="*/ 595819 w 733095"/>
              <a:gd name="connsiteY11" fmla="*/ 21873 h 424724"/>
              <a:gd name="connsiteX12" fmla="*/ 653619 w 733095"/>
              <a:gd name="connsiteY12" fmla="*/ 31798 h 424724"/>
              <a:gd name="connsiteX13" fmla="*/ 599323 w 733095"/>
              <a:gd name="connsiteY13" fmla="*/ 39388 h 424724"/>
              <a:gd name="connsiteX14" fmla="*/ 515250 w 733095"/>
              <a:gd name="connsiteY14" fmla="*/ 54568 h 424724"/>
              <a:gd name="connsiteX15" fmla="*/ 352359 w 733095"/>
              <a:gd name="connsiteY15" fmla="*/ 105945 h 424724"/>
              <a:gd name="connsiteX16" fmla="*/ 91968 w 733095"/>
              <a:gd name="connsiteY16" fmla="*/ 278761 h 424724"/>
              <a:gd name="connsiteX17" fmla="*/ 305 w 733095"/>
              <a:gd name="connsiteY17" fmla="*/ 416547 h 424724"/>
              <a:gd name="connsiteX18" fmla="*/ 14318 w 733095"/>
              <a:gd name="connsiteY18" fmla="*/ 421802 h 424724"/>
              <a:gd name="connsiteX19" fmla="*/ 131669 w 733095"/>
              <a:gd name="connsiteY19" fmla="*/ 278178 h 424724"/>
              <a:gd name="connsiteX20" fmla="*/ 288721 w 733095"/>
              <a:gd name="connsiteY20" fmla="*/ 167832 h 424724"/>
              <a:gd name="connsiteX21" fmla="*/ 480803 w 733095"/>
              <a:gd name="connsiteY21" fmla="*/ 89598 h 424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33095" h="424724">
                <a:moveTo>
                  <a:pt x="480803" y="89598"/>
                </a:moveTo>
                <a:cubicBezTo>
                  <a:pt x="512914" y="79673"/>
                  <a:pt x="546193" y="72083"/>
                  <a:pt x="578888" y="63909"/>
                </a:cubicBezTo>
                <a:cubicBezTo>
                  <a:pt x="609832" y="55735"/>
                  <a:pt x="642526" y="51065"/>
                  <a:pt x="673470" y="43475"/>
                </a:cubicBezTo>
                <a:cubicBezTo>
                  <a:pt x="670551" y="45810"/>
                  <a:pt x="667048" y="48146"/>
                  <a:pt x="664128" y="49897"/>
                </a:cubicBezTo>
                <a:cubicBezTo>
                  <a:pt x="652452" y="59239"/>
                  <a:pt x="640191" y="67412"/>
                  <a:pt x="631434" y="79089"/>
                </a:cubicBezTo>
                <a:cubicBezTo>
                  <a:pt x="622092" y="91933"/>
                  <a:pt x="642526" y="109449"/>
                  <a:pt x="657122" y="101275"/>
                </a:cubicBezTo>
                <a:cubicBezTo>
                  <a:pt x="671135" y="93101"/>
                  <a:pt x="681644" y="80841"/>
                  <a:pt x="692737" y="70331"/>
                </a:cubicBezTo>
                <a:cubicBezTo>
                  <a:pt x="704413" y="59239"/>
                  <a:pt x="716090" y="48146"/>
                  <a:pt x="728351" y="37636"/>
                </a:cubicBezTo>
                <a:cubicBezTo>
                  <a:pt x="737692" y="29463"/>
                  <a:pt x="732438" y="15451"/>
                  <a:pt x="719593" y="11364"/>
                </a:cubicBezTo>
                <a:cubicBezTo>
                  <a:pt x="699159" y="5525"/>
                  <a:pt x="676973" y="4358"/>
                  <a:pt x="656539" y="2023"/>
                </a:cubicBezTo>
                <a:cubicBezTo>
                  <a:pt x="636104" y="271"/>
                  <a:pt x="615086" y="-1481"/>
                  <a:pt x="594652" y="2023"/>
                </a:cubicBezTo>
                <a:cubicBezTo>
                  <a:pt x="582975" y="4358"/>
                  <a:pt x="584727" y="18370"/>
                  <a:pt x="595819" y="21873"/>
                </a:cubicBezTo>
                <a:cubicBezTo>
                  <a:pt x="614502" y="27711"/>
                  <a:pt x="634353" y="28879"/>
                  <a:pt x="653619" y="31798"/>
                </a:cubicBezTo>
                <a:cubicBezTo>
                  <a:pt x="635520" y="34134"/>
                  <a:pt x="617422" y="36469"/>
                  <a:pt x="599323" y="39388"/>
                </a:cubicBezTo>
                <a:cubicBezTo>
                  <a:pt x="570715" y="43475"/>
                  <a:pt x="543274" y="48146"/>
                  <a:pt x="515250" y="54568"/>
                </a:cubicBezTo>
                <a:cubicBezTo>
                  <a:pt x="459202" y="67412"/>
                  <a:pt x="404321" y="84343"/>
                  <a:pt x="352359" y="105945"/>
                </a:cubicBezTo>
                <a:cubicBezTo>
                  <a:pt x="253107" y="147398"/>
                  <a:pt x="162612" y="205198"/>
                  <a:pt x="91968" y="278761"/>
                </a:cubicBezTo>
                <a:cubicBezTo>
                  <a:pt x="53435" y="319046"/>
                  <a:pt x="15485" y="364002"/>
                  <a:pt x="305" y="416547"/>
                </a:cubicBezTo>
                <a:cubicBezTo>
                  <a:pt x="-2030" y="424137"/>
                  <a:pt x="9647" y="427640"/>
                  <a:pt x="14318" y="421802"/>
                </a:cubicBezTo>
                <a:cubicBezTo>
                  <a:pt x="52851" y="372759"/>
                  <a:pt x="84962" y="321381"/>
                  <a:pt x="131669" y="278178"/>
                </a:cubicBezTo>
                <a:cubicBezTo>
                  <a:pt x="177792" y="234974"/>
                  <a:pt x="230921" y="198192"/>
                  <a:pt x="288721" y="167832"/>
                </a:cubicBezTo>
                <a:cubicBezTo>
                  <a:pt x="348273" y="135137"/>
                  <a:pt x="413662" y="109449"/>
                  <a:pt x="480803" y="89598"/>
                </a:cubicBezTo>
                <a:close/>
              </a:path>
            </a:pathLst>
          </a:custGeom>
          <a:solidFill>
            <a:srgbClr val="231F20"/>
          </a:solidFill>
          <a:ln w="5837" cap="flat">
            <a:noFill/>
            <a:prstDash val="solid"/>
            <a:miter/>
          </a:ln>
        </p:spPr>
        <p:txBody>
          <a:bodyPr rtlCol="0" anchor="ctr"/>
          <a:lstStyle/>
          <a:p>
            <a:endParaRPr lang="en-US"/>
          </a:p>
        </p:txBody>
      </p:sp>
      <p:grpSp>
        <p:nvGrpSpPr>
          <p:cNvPr id="999" name="Graphic 2">
            <a:extLst>
              <a:ext uri="{FF2B5EF4-FFF2-40B4-BE49-F238E27FC236}">
                <a16:creationId xmlns:a16="http://schemas.microsoft.com/office/drawing/2014/main" id="{854DEF35-DA9D-4BDA-8303-0871F8531334}"/>
              </a:ext>
            </a:extLst>
          </p:cNvPr>
          <p:cNvGrpSpPr/>
          <p:nvPr/>
        </p:nvGrpSpPr>
        <p:grpSpPr>
          <a:xfrm>
            <a:off x="7934903" y="1000104"/>
            <a:ext cx="199672" cy="285496"/>
            <a:chOff x="7934903" y="1000104"/>
            <a:chExt cx="199672" cy="285496"/>
          </a:xfrm>
          <a:solidFill>
            <a:srgbClr val="000000"/>
          </a:solidFill>
        </p:grpSpPr>
        <p:sp>
          <p:nvSpPr>
            <p:cNvPr id="1000" name="Graphic 2">
              <a:extLst>
                <a:ext uri="{FF2B5EF4-FFF2-40B4-BE49-F238E27FC236}">
                  <a16:creationId xmlns:a16="http://schemas.microsoft.com/office/drawing/2014/main" id="{8866596D-6509-4C4A-BCAA-95BE256419D3}"/>
                </a:ext>
              </a:extLst>
            </p:cNvPr>
            <p:cNvSpPr/>
            <p:nvPr/>
          </p:nvSpPr>
          <p:spPr>
            <a:xfrm>
              <a:off x="7934903" y="1210870"/>
              <a:ext cx="74731" cy="74731"/>
            </a:xfrm>
            <a:custGeom>
              <a:avLst/>
              <a:gdLst>
                <a:gd name="connsiteX0" fmla="*/ 74731 w 74731"/>
                <a:gd name="connsiteY0" fmla="*/ 37366 h 74731"/>
                <a:gd name="connsiteX1" fmla="*/ 37366 w 74731"/>
                <a:gd name="connsiteY1" fmla="*/ 74731 h 74731"/>
                <a:gd name="connsiteX2" fmla="*/ 0 w 74731"/>
                <a:gd name="connsiteY2" fmla="*/ 37366 h 74731"/>
                <a:gd name="connsiteX3" fmla="*/ 37366 w 74731"/>
                <a:gd name="connsiteY3" fmla="*/ 0 h 74731"/>
                <a:gd name="connsiteX4" fmla="*/ 74731 w 74731"/>
                <a:gd name="connsiteY4" fmla="*/ 37366 h 74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731" h="74731">
                  <a:moveTo>
                    <a:pt x="74731" y="37366"/>
                  </a:moveTo>
                  <a:cubicBezTo>
                    <a:pt x="74731" y="58002"/>
                    <a:pt x="58002" y="74731"/>
                    <a:pt x="37366" y="74731"/>
                  </a:cubicBezTo>
                  <a:cubicBezTo>
                    <a:pt x="16729" y="74731"/>
                    <a:pt x="0" y="58002"/>
                    <a:pt x="0" y="37366"/>
                  </a:cubicBezTo>
                  <a:cubicBezTo>
                    <a:pt x="0" y="16729"/>
                    <a:pt x="16729" y="0"/>
                    <a:pt x="37366" y="0"/>
                  </a:cubicBezTo>
                  <a:cubicBezTo>
                    <a:pt x="58002" y="0"/>
                    <a:pt x="74731" y="16729"/>
                    <a:pt x="74731" y="37366"/>
                  </a:cubicBezTo>
                  <a:close/>
                </a:path>
              </a:pathLst>
            </a:custGeom>
            <a:solidFill>
              <a:srgbClr val="000000"/>
            </a:solidFill>
            <a:ln w="5837" cap="flat">
              <a:noFill/>
              <a:prstDash val="solid"/>
              <a:miter/>
            </a:ln>
          </p:spPr>
          <p:txBody>
            <a:bodyPr rtlCol="0" anchor="ctr"/>
            <a:lstStyle/>
            <a:p>
              <a:endParaRPr lang="en-US"/>
            </a:p>
          </p:txBody>
        </p:sp>
        <p:sp>
          <p:nvSpPr>
            <p:cNvPr id="1001" name="Graphic 2">
              <a:extLst>
                <a:ext uri="{FF2B5EF4-FFF2-40B4-BE49-F238E27FC236}">
                  <a16:creationId xmlns:a16="http://schemas.microsoft.com/office/drawing/2014/main" id="{8019EDE2-7A52-4C12-B873-A183E92D2574}"/>
                </a:ext>
              </a:extLst>
            </p:cNvPr>
            <p:cNvSpPr/>
            <p:nvPr/>
          </p:nvSpPr>
          <p:spPr>
            <a:xfrm>
              <a:off x="7993286" y="1099941"/>
              <a:ext cx="74731" cy="74731"/>
            </a:xfrm>
            <a:custGeom>
              <a:avLst/>
              <a:gdLst>
                <a:gd name="connsiteX0" fmla="*/ 74731 w 74731"/>
                <a:gd name="connsiteY0" fmla="*/ 37366 h 74731"/>
                <a:gd name="connsiteX1" fmla="*/ 37366 w 74731"/>
                <a:gd name="connsiteY1" fmla="*/ 74731 h 74731"/>
                <a:gd name="connsiteX2" fmla="*/ 0 w 74731"/>
                <a:gd name="connsiteY2" fmla="*/ 37366 h 74731"/>
                <a:gd name="connsiteX3" fmla="*/ 37366 w 74731"/>
                <a:gd name="connsiteY3" fmla="*/ 0 h 74731"/>
                <a:gd name="connsiteX4" fmla="*/ 74731 w 74731"/>
                <a:gd name="connsiteY4" fmla="*/ 37366 h 74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731" h="74731">
                  <a:moveTo>
                    <a:pt x="74731" y="37366"/>
                  </a:moveTo>
                  <a:cubicBezTo>
                    <a:pt x="74731" y="58002"/>
                    <a:pt x="58002" y="74731"/>
                    <a:pt x="37366" y="74731"/>
                  </a:cubicBezTo>
                  <a:cubicBezTo>
                    <a:pt x="16729" y="74731"/>
                    <a:pt x="0" y="58002"/>
                    <a:pt x="0" y="37366"/>
                  </a:cubicBezTo>
                  <a:cubicBezTo>
                    <a:pt x="0" y="16729"/>
                    <a:pt x="16729" y="0"/>
                    <a:pt x="37366" y="0"/>
                  </a:cubicBezTo>
                  <a:cubicBezTo>
                    <a:pt x="58002" y="0"/>
                    <a:pt x="74731" y="16729"/>
                    <a:pt x="74731" y="37366"/>
                  </a:cubicBezTo>
                  <a:close/>
                </a:path>
              </a:pathLst>
            </a:custGeom>
            <a:solidFill>
              <a:srgbClr val="000000"/>
            </a:solidFill>
            <a:ln w="5837" cap="flat">
              <a:noFill/>
              <a:prstDash val="solid"/>
              <a:miter/>
            </a:ln>
          </p:spPr>
          <p:txBody>
            <a:bodyPr rtlCol="0" anchor="ctr"/>
            <a:lstStyle/>
            <a:p>
              <a:endParaRPr lang="en-US"/>
            </a:p>
          </p:txBody>
        </p:sp>
        <p:sp>
          <p:nvSpPr>
            <p:cNvPr id="1002" name="Graphic 2">
              <a:extLst>
                <a:ext uri="{FF2B5EF4-FFF2-40B4-BE49-F238E27FC236}">
                  <a16:creationId xmlns:a16="http://schemas.microsoft.com/office/drawing/2014/main" id="{3C650523-6CFF-4C0B-9917-8F7192571C66}"/>
                </a:ext>
              </a:extLst>
            </p:cNvPr>
            <p:cNvSpPr/>
            <p:nvPr/>
          </p:nvSpPr>
          <p:spPr>
            <a:xfrm>
              <a:off x="8059844" y="1000104"/>
              <a:ext cx="74731" cy="74731"/>
            </a:xfrm>
            <a:custGeom>
              <a:avLst/>
              <a:gdLst>
                <a:gd name="connsiteX0" fmla="*/ 74731 w 74731"/>
                <a:gd name="connsiteY0" fmla="*/ 37366 h 74731"/>
                <a:gd name="connsiteX1" fmla="*/ 37365 w 74731"/>
                <a:gd name="connsiteY1" fmla="*/ 74731 h 74731"/>
                <a:gd name="connsiteX2" fmla="*/ -1 w 74731"/>
                <a:gd name="connsiteY2" fmla="*/ 37366 h 74731"/>
                <a:gd name="connsiteX3" fmla="*/ 37365 w 74731"/>
                <a:gd name="connsiteY3" fmla="*/ 0 h 74731"/>
                <a:gd name="connsiteX4" fmla="*/ 74731 w 74731"/>
                <a:gd name="connsiteY4" fmla="*/ 37366 h 74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731" h="74731">
                  <a:moveTo>
                    <a:pt x="74731" y="37366"/>
                  </a:moveTo>
                  <a:cubicBezTo>
                    <a:pt x="74731" y="58002"/>
                    <a:pt x="58002" y="74731"/>
                    <a:pt x="37365" y="74731"/>
                  </a:cubicBezTo>
                  <a:cubicBezTo>
                    <a:pt x="16728" y="74731"/>
                    <a:pt x="-1" y="58002"/>
                    <a:pt x="-1" y="37366"/>
                  </a:cubicBezTo>
                  <a:cubicBezTo>
                    <a:pt x="-1" y="16729"/>
                    <a:pt x="16728" y="0"/>
                    <a:pt x="37365" y="0"/>
                  </a:cubicBezTo>
                  <a:cubicBezTo>
                    <a:pt x="58002" y="0"/>
                    <a:pt x="74731" y="16729"/>
                    <a:pt x="74731" y="37366"/>
                  </a:cubicBezTo>
                  <a:close/>
                </a:path>
              </a:pathLst>
            </a:custGeom>
            <a:solidFill>
              <a:srgbClr val="000000"/>
            </a:solidFill>
            <a:ln w="5837" cap="flat">
              <a:noFill/>
              <a:prstDash val="solid"/>
              <a:miter/>
            </a:ln>
          </p:spPr>
          <p:txBody>
            <a:bodyPr rtlCol="0" anchor="ctr"/>
            <a:lstStyle/>
            <a:p>
              <a:endParaRPr lang="en-US"/>
            </a:p>
          </p:txBody>
        </p:sp>
      </p:grpSp>
      <p:grpSp>
        <p:nvGrpSpPr>
          <p:cNvPr id="1187" name="Group 1186">
            <a:extLst>
              <a:ext uri="{FF2B5EF4-FFF2-40B4-BE49-F238E27FC236}">
                <a16:creationId xmlns:a16="http://schemas.microsoft.com/office/drawing/2014/main" id="{AC253577-DE8E-4BB9-99B2-DAFE1B4509BD}"/>
              </a:ext>
            </a:extLst>
          </p:cNvPr>
          <p:cNvGrpSpPr/>
          <p:nvPr/>
        </p:nvGrpSpPr>
        <p:grpSpPr>
          <a:xfrm>
            <a:off x="6930770" y="754291"/>
            <a:ext cx="1098699" cy="780458"/>
            <a:chOff x="6789455" y="754291"/>
            <a:chExt cx="1098699" cy="780458"/>
          </a:xfrm>
        </p:grpSpPr>
        <p:sp>
          <p:nvSpPr>
            <p:cNvPr id="1011" name="Graphic 2">
              <a:extLst>
                <a:ext uri="{FF2B5EF4-FFF2-40B4-BE49-F238E27FC236}">
                  <a16:creationId xmlns:a16="http://schemas.microsoft.com/office/drawing/2014/main" id="{89A55487-EA2D-4C3C-91AA-06FEDC64C8BA}"/>
                </a:ext>
              </a:extLst>
            </p:cNvPr>
            <p:cNvSpPr txBox="1"/>
            <p:nvPr/>
          </p:nvSpPr>
          <p:spPr>
            <a:xfrm>
              <a:off x="6789455" y="754291"/>
              <a:ext cx="1098699" cy="338554"/>
            </a:xfrm>
            <a:prstGeom prst="rect">
              <a:avLst/>
            </a:prstGeom>
            <a:noFill/>
          </p:spPr>
          <p:txBody>
            <a:bodyPr wrap="none" rtlCol="0">
              <a:spAutoFit/>
            </a:bodyPr>
            <a:lstStyle/>
            <a:p>
              <a:pPr algn="l"/>
              <a:r>
                <a:rPr lang="en-US" sz="1600" spc="0" baseline="0" dirty="0">
                  <a:solidFill>
                    <a:srgbClr val="000000"/>
                  </a:solidFill>
                  <a:latin typeface="+mj-lt"/>
                  <a:cs typeface="Arial"/>
                  <a:sym typeface="Arial"/>
                  <a:rtl val="0"/>
                </a:rPr>
                <a:t>Prediction</a:t>
              </a:r>
              <a:endParaRPr lang="en-US" sz="919" spc="0" baseline="0" dirty="0">
                <a:solidFill>
                  <a:srgbClr val="000000"/>
                </a:solidFill>
                <a:latin typeface="+mj-lt"/>
                <a:cs typeface="Arial"/>
                <a:sym typeface="Arial"/>
                <a:rtl val="0"/>
              </a:endParaRPr>
            </a:p>
          </p:txBody>
        </p:sp>
        <p:grpSp>
          <p:nvGrpSpPr>
            <p:cNvPr id="1099" name="Graphic 2">
              <a:extLst>
                <a:ext uri="{FF2B5EF4-FFF2-40B4-BE49-F238E27FC236}">
                  <a16:creationId xmlns:a16="http://schemas.microsoft.com/office/drawing/2014/main" id="{93B6BF51-ECB8-4BE5-A46B-AA7CDC14979D}"/>
                </a:ext>
              </a:extLst>
            </p:cNvPr>
            <p:cNvGrpSpPr/>
            <p:nvPr/>
          </p:nvGrpSpPr>
          <p:grpSpPr>
            <a:xfrm>
              <a:off x="7156064" y="1140225"/>
              <a:ext cx="322278" cy="313520"/>
              <a:chOff x="7156064" y="1140225"/>
              <a:chExt cx="322278" cy="313520"/>
            </a:xfrm>
          </p:grpSpPr>
          <p:sp>
            <p:nvSpPr>
              <p:cNvPr id="1100" name="Graphic 2">
                <a:extLst>
                  <a:ext uri="{FF2B5EF4-FFF2-40B4-BE49-F238E27FC236}">
                    <a16:creationId xmlns:a16="http://schemas.microsoft.com/office/drawing/2014/main" id="{27C0C733-6018-4783-87F0-C06E93111A34}"/>
                  </a:ext>
                </a:extLst>
              </p:cNvPr>
              <p:cNvSpPr/>
              <p:nvPr/>
            </p:nvSpPr>
            <p:spPr>
              <a:xfrm>
                <a:off x="7238968" y="1379599"/>
                <a:ext cx="35030" cy="35030"/>
              </a:xfrm>
              <a:custGeom>
                <a:avLst/>
                <a:gdLst>
                  <a:gd name="connsiteX0" fmla="*/ 0 w 35030"/>
                  <a:gd name="connsiteY0" fmla="*/ 0 h 35030"/>
                  <a:gd name="connsiteX1" fmla="*/ 35031 w 35030"/>
                  <a:gd name="connsiteY1" fmla="*/ 0 h 35030"/>
                  <a:gd name="connsiteX2" fmla="*/ 35031 w 35030"/>
                  <a:gd name="connsiteY2" fmla="*/ 35030 h 35030"/>
                  <a:gd name="connsiteX3" fmla="*/ 0 w 35030"/>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5030" h="35030">
                    <a:moveTo>
                      <a:pt x="0" y="0"/>
                    </a:moveTo>
                    <a:lnTo>
                      <a:pt x="35031" y="0"/>
                    </a:lnTo>
                    <a:lnTo>
                      <a:pt x="35031" y="35030"/>
                    </a:lnTo>
                    <a:lnTo>
                      <a:pt x="0" y="35030"/>
                    </a:lnTo>
                    <a:close/>
                  </a:path>
                </a:pathLst>
              </a:custGeom>
              <a:solidFill>
                <a:srgbClr val="1996B0"/>
              </a:solidFill>
              <a:ln w="5837" cap="flat">
                <a:noFill/>
                <a:prstDash val="solid"/>
                <a:miter/>
              </a:ln>
            </p:spPr>
            <p:txBody>
              <a:bodyPr rtlCol="0" anchor="ctr"/>
              <a:lstStyle/>
              <a:p>
                <a:endParaRPr lang="en-US"/>
              </a:p>
            </p:txBody>
          </p:sp>
          <p:sp>
            <p:nvSpPr>
              <p:cNvPr id="1101" name="Graphic 2">
                <a:extLst>
                  <a:ext uri="{FF2B5EF4-FFF2-40B4-BE49-F238E27FC236}">
                    <a16:creationId xmlns:a16="http://schemas.microsoft.com/office/drawing/2014/main" id="{EA768751-F3B7-431B-9312-2C77C69DC566}"/>
                  </a:ext>
                </a:extLst>
              </p:cNvPr>
              <p:cNvSpPr/>
              <p:nvPr/>
            </p:nvSpPr>
            <p:spPr>
              <a:xfrm>
                <a:off x="7198100" y="1339314"/>
                <a:ext cx="35030" cy="35030"/>
              </a:xfrm>
              <a:custGeom>
                <a:avLst/>
                <a:gdLst>
                  <a:gd name="connsiteX0" fmla="*/ 0 w 35030"/>
                  <a:gd name="connsiteY0" fmla="*/ 0 h 35030"/>
                  <a:gd name="connsiteX1" fmla="*/ 35031 w 35030"/>
                  <a:gd name="connsiteY1" fmla="*/ 0 h 35030"/>
                  <a:gd name="connsiteX2" fmla="*/ 35031 w 35030"/>
                  <a:gd name="connsiteY2" fmla="*/ 35030 h 35030"/>
                  <a:gd name="connsiteX3" fmla="*/ 0 w 35030"/>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5030" h="35030">
                    <a:moveTo>
                      <a:pt x="0" y="0"/>
                    </a:moveTo>
                    <a:lnTo>
                      <a:pt x="35031" y="0"/>
                    </a:lnTo>
                    <a:lnTo>
                      <a:pt x="35031" y="35030"/>
                    </a:lnTo>
                    <a:lnTo>
                      <a:pt x="0" y="35030"/>
                    </a:lnTo>
                    <a:close/>
                  </a:path>
                </a:pathLst>
              </a:custGeom>
              <a:solidFill>
                <a:srgbClr val="07AD89"/>
              </a:solidFill>
              <a:ln w="5837" cap="flat">
                <a:noFill/>
                <a:prstDash val="solid"/>
                <a:miter/>
              </a:ln>
            </p:spPr>
            <p:txBody>
              <a:bodyPr rtlCol="0" anchor="ctr"/>
              <a:lstStyle/>
              <a:p>
                <a:endParaRPr lang="en-US"/>
              </a:p>
            </p:txBody>
          </p:sp>
          <p:sp>
            <p:nvSpPr>
              <p:cNvPr id="1102" name="Graphic 2">
                <a:extLst>
                  <a:ext uri="{FF2B5EF4-FFF2-40B4-BE49-F238E27FC236}">
                    <a16:creationId xmlns:a16="http://schemas.microsoft.com/office/drawing/2014/main" id="{4793EE75-A49D-49BB-92A0-A5A0A25D73DB}"/>
                  </a:ext>
                </a:extLst>
              </p:cNvPr>
              <p:cNvSpPr/>
              <p:nvPr/>
            </p:nvSpPr>
            <p:spPr>
              <a:xfrm>
                <a:off x="7198100" y="1379599"/>
                <a:ext cx="35030" cy="35030"/>
              </a:xfrm>
              <a:custGeom>
                <a:avLst/>
                <a:gdLst>
                  <a:gd name="connsiteX0" fmla="*/ 0 w 35030"/>
                  <a:gd name="connsiteY0" fmla="*/ 0 h 35030"/>
                  <a:gd name="connsiteX1" fmla="*/ 35031 w 35030"/>
                  <a:gd name="connsiteY1" fmla="*/ 0 h 35030"/>
                  <a:gd name="connsiteX2" fmla="*/ 35031 w 35030"/>
                  <a:gd name="connsiteY2" fmla="*/ 35030 h 35030"/>
                  <a:gd name="connsiteX3" fmla="*/ 0 w 35030"/>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5030" h="35030">
                    <a:moveTo>
                      <a:pt x="0" y="0"/>
                    </a:moveTo>
                    <a:lnTo>
                      <a:pt x="35031" y="0"/>
                    </a:lnTo>
                    <a:lnTo>
                      <a:pt x="35031" y="35030"/>
                    </a:lnTo>
                    <a:lnTo>
                      <a:pt x="0" y="35030"/>
                    </a:lnTo>
                    <a:close/>
                  </a:path>
                </a:pathLst>
              </a:custGeom>
              <a:solidFill>
                <a:srgbClr val="07AD89"/>
              </a:solidFill>
              <a:ln w="5837" cap="flat">
                <a:noFill/>
                <a:prstDash val="solid"/>
                <a:miter/>
              </a:ln>
            </p:spPr>
            <p:txBody>
              <a:bodyPr rtlCol="0" anchor="ctr"/>
              <a:lstStyle/>
              <a:p>
                <a:endParaRPr lang="en-US"/>
              </a:p>
            </p:txBody>
          </p:sp>
          <p:sp>
            <p:nvSpPr>
              <p:cNvPr id="1103" name="Graphic 2">
                <a:extLst>
                  <a:ext uri="{FF2B5EF4-FFF2-40B4-BE49-F238E27FC236}">
                    <a16:creationId xmlns:a16="http://schemas.microsoft.com/office/drawing/2014/main" id="{934A1247-1E65-42BE-B27D-7B19CAAA67E3}"/>
                  </a:ext>
                </a:extLst>
              </p:cNvPr>
              <p:cNvSpPr/>
              <p:nvPr/>
            </p:nvSpPr>
            <p:spPr>
              <a:xfrm>
                <a:off x="7198100" y="1299029"/>
                <a:ext cx="35030" cy="35030"/>
              </a:xfrm>
              <a:custGeom>
                <a:avLst/>
                <a:gdLst>
                  <a:gd name="connsiteX0" fmla="*/ 0 w 35030"/>
                  <a:gd name="connsiteY0" fmla="*/ 0 h 35030"/>
                  <a:gd name="connsiteX1" fmla="*/ 35031 w 35030"/>
                  <a:gd name="connsiteY1" fmla="*/ 0 h 35030"/>
                  <a:gd name="connsiteX2" fmla="*/ 35031 w 35030"/>
                  <a:gd name="connsiteY2" fmla="*/ 35030 h 35030"/>
                  <a:gd name="connsiteX3" fmla="*/ 0 w 35030"/>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5030" h="35030">
                    <a:moveTo>
                      <a:pt x="0" y="0"/>
                    </a:moveTo>
                    <a:lnTo>
                      <a:pt x="35031" y="0"/>
                    </a:lnTo>
                    <a:lnTo>
                      <a:pt x="35031" y="35030"/>
                    </a:lnTo>
                    <a:lnTo>
                      <a:pt x="0" y="35030"/>
                    </a:lnTo>
                    <a:close/>
                  </a:path>
                </a:pathLst>
              </a:custGeom>
              <a:solidFill>
                <a:srgbClr val="07AD89"/>
              </a:solidFill>
              <a:ln w="5837" cap="flat">
                <a:noFill/>
                <a:prstDash val="solid"/>
                <a:miter/>
              </a:ln>
            </p:spPr>
            <p:txBody>
              <a:bodyPr rtlCol="0" anchor="ctr"/>
              <a:lstStyle/>
              <a:p>
                <a:endParaRPr lang="en-US"/>
              </a:p>
            </p:txBody>
          </p:sp>
          <p:sp>
            <p:nvSpPr>
              <p:cNvPr id="1104" name="Graphic 2">
                <a:extLst>
                  <a:ext uri="{FF2B5EF4-FFF2-40B4-BE49-F238E27FC236}">
                    <a16:creationId xmlns:a16="http://schemas.microsoft.com/office/drawing/2014/main" id="{E2FF0EC3-0D91-4026-9C80-39C34EFF386C}"/>
                  </a:ext>
                </a:extLst>
              </p:cNvPr>
              <p:cNvSpPr/>
              <p:nvPr/>
            </p:nvSpPr>
            <p:spPr>
              <a:xfrm>
                <a:off x="7198100" y="1258744"/>
                <a:ext cx="35030" cy="35030"/>
              </a:xfrm>
              <a:custGeom>
                <a:avLst/>
                <a:gdLst>
                  <a:gd name="connsiteX0" fmla="*/ 0 w 35030"/>
                  <a:gd name="connsiteY0" fmla="*/ 0 h 35030"/>
                  <a:gd name="connsiteX1" fmla="*/ 35031 w 35030"/>
                  <a:gd name="connsiteY1" fmla="*/ 0 h 35030"/>
                  <a:gd name="connsiteX2" fmla="*/ 35031 w 35030"/>
                  <a:gd name="connsiteY2" fmla="*/ 35030 h 35030"/>
                  <a:gd name="connsiteX3" fmla="*/ 0 w 35030"/>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5030" h="35030">
                    <a:moveTo>
                      <a:pt x="0" y="0"/>
                    </a:moveTo>
                    <a:lnTo>
                      <a:pt x="35031" y="0"/>
                    </a:lnTo>
                    <a:lnTo>
                      <a:pt x="35031" y="35030"/>
                    </a:lnTo>
                    <a:lnTo>
                      <a:pt x="0" y="35030"/>
                    </a:lnTo>
                    <a:close/>
                  </a:path>
                </a:pathLst>
              </a:custGeom>
              <a:solidFill>
                <a:srgbClr val="B1B4BA"/>
              </a:solidFill>
              <a:ln w="5837" cap="flat">
                <a:noFill/>
                <a:prstDash val="solid"/>
                <a:miter/>
              </a:ln>
            </p:spPr>
            <p:txBody>
              <a:bodyPr rtlCol="0" anchor="ctr"/>
              <a:lstStyle/>
              <a:p>
                <a:endParaRPr lang="en-US"/>
              </a:p>
            </p:txBody>
          </p:sp>
          <p:sp>
            <p:nvSpPr>
              <p:cNvPr id="1105" name="Graphic 2">
                <a:extLst>
                  <a:ext uri="{FF2B5EF4-FFF2-40B4-BE49-F238E27FC236}">
                    <a16:creationId xmlns:a16="http://schemas.microsoft.com/office/drawing/2014/main" id="{7CB86BA0-2E55-433F-8E86-F083AC0D44F4}"/>
                  </a:ext>
                </a:extLst>
              </p:cNvPr>
              <p:cNvSpPr/>
              <p:nvPr/>
            </p:nvSpPr>
            <p:spPr>
              <a:xfrm>
                <a:off x="7280421" y="1379599"/>
                <a:ext cx="35030" cy="35030"/>
              </a:xfrm>
              <a:custGeom>
                <a:avLst/>
                <a:gdLst>
                  <a:gd name="connsiteX0" fmla="*/ 0 w 35030"/>
                  <a:gd name="connsiteY0" fmla="*/ 0 h 35030"/>
                  <a:gd name="connsiteX1" fmla="*/ 35030 w 35030"/>
                  <a:gd name="connsiteY1" fmla="*/ 0 h 35030"/>
                  <a:gd name="connsiteX2" fmla="*/ 35030 w 35030"/>
                  <a:gd name="connsiteY2" fmla="*/ 35030 h 35030"/>
                  <a:gd name="connsiteX3" fmla="*/ 0 w 35030"/>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5030" h="35030">
                    <a:moveTo>
                      <a:pt x="0" y="0"/>
                    </a:moveTo>
                    <a:lnTo>
                      <a:pt x="35030" y="0"/>
                    </a:lnTo>
                    <a:lnTo>
                      <a:pt x="35030" y="35030"/>
                    </a:lnTo>
                    <a:lnTo>
                      <a:pt x="0" y="35030"/>
                    </a:lnTo>
                    <a:close/>
                  </a:path>
                </a:pathLst>
              </a:custGeom>
              <a:solidFill>
                <a:srgbClr val="1996B0"/>
              </a:solidFill>
              <a:ln w="5837" cap="flat">
                <a:noFill/>
                <a:prstDash val="solid"/>
                <a:miter/>
              </a:ln>
            </p:spPr>
            <p:txBody>
              <a:bodyPr rtlCol="0" anchor="ctr"/>
              <a:lstStyle/>
              <a:p>
                <a:endParaRPr lang="en-US"/>
              </a:p>
            </p:txBody>
          </p:sp>
          <p:sp>
            <p:nvSpPr>
              <p:cNvPr id="1106" name="Graphic 2">
                <a:extLst>
                  <a:ext uri="{FF2B5EF4-FFF2-40B4-BE49-F238E27FC236}">
                    <a16:creationId xmlns:a16="http://schemas.microsoft.com/office/drawing/2014/main" id="{C9E0062B-D87D-4E55-A0DD-CC8CEC4AE36F}"/>
                  </a:ext>
                </a:extLst>
              </p:cNvPr>
              <p:cNvSpPr/>
              <p:nvPr/>
            </p:nvSpPr>
            <p:spPr>
              <a:xfrm>
                <a:off x="7362158" y="1339314"/>
                <a:ext cx="35030" cy="35030"/>
              </a:xfrm>
              <a:custGeom>
                <a:avLst/>
                <a:gdLst>
                  <a:gd name="connsiteX0" fmla="*/ 0 w 35030"/>
                  <a:gd name="connsiteY0" fmla="*/ 0 h 35030"/>
                  <a:gd name="connsiteX1" fmla="*/ 35030 w 35030"/>
                  <a:gd name="connsiteY1" fmla="*/ 0 h 35030"/>
                  <a:gd name="connsiteX2" fmla="*/ 35030 w 35030"/>
                  <a:gd name="connsiteY2" fmla="*/ 35030 h 35030"/>
                  <a:gd name="connsiteX3" fmla="*/ 0 w 35030"/>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5030" h="35030">
                    <a:moveTo>
                      <a:pt x="0" y="0"/>
                    </a:moveTo>
                    <a:lnTo>
                      <a:pt x="35030" y="0"/>
                    </a:lnTo>
                    <a:lnTo>
                      <a:pt x="35030" y="35030"/>
                    </a:lnTo>
                    <a:lnTo>
                      <a:pt x="0" y="35030"/>
                    </a:lnTo>
                    <a:close/>
                  </a:path>
                </a:pathLst>
              </a:custGeom>
              <a:solidFill>
                <a:srgbClr val="B1B4BA"/>
              </a:solidFill>
              <a:ln w="5837" cap="flat">
                <a:noFill/>
                <a:prstDash val="solid"/>
                <a:miter/>
              </a:ln>
            </p:spPr>
            <p:txBody>
              <a:bodyPr rtlCol="0" anchor="ctr"/>
              <a:lstStyle/>
              <a:p>
                <a:endParaRPr lang="en-US"/>
              </a:p>
            </p:txBody>
          </p:sp>
          <p:sp>
            <p:nvSpPr>
              <p:cNvPr id="1107" name="Graphic 2">
                <a:extLst>
                  <a:ext uri="{FF2B5EF4-FFF2-40B4-BE49-F238E27FC236}">
                    <a16:creationId xmlns:a16="http://schemas.microsoft.com/office/drawing/2014/main" id="{E7DBE6F2-2981-4FD2-82CF-33463AFB2C36}"/>
                  </a:ext>
                </a:extLst>
              </p:cNvPr>
              <p:cNvSpPr/>
              <p:nvPr/>
            </p:nvSpPr>
            <p:spPr>
              <a:xfrm>
                <a:off x="7362158" y="1299029"/>
                <a:ext cx="35030" cy="35030"/>
              </a:xfrm>
              <a:custGeom>
                <a:avLst/>
                <a:gdLst>
                  <a:gd name="connsiteX0" fmla="*/ 0 w 35030"/>
                  <a:gd name="connsiteY0" fmla="*/ 0 h 35030"/>
                  <a:gd name="connsiteX1" fmla="*/ 35030 w 35030"/>
                  <a:gd name="connsiteY1" fmla="*/ 0 h 35030"/>
                  <a:gd name="connsiteX2" fmla="*/ 35030 w 35030"/>
                  <a:gd name="connsiteY2" fmla="*/ 35030 h 35030"/>
                  <a:gd name="connsiteX3" fmla="*/ 0 w 35030"/>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5030" h="35030">
                    <a:moveTo>
                      <a:pt x="0" y="0"/>
                    </a:moveTo>
                    <a:lnTo>
                      <a:pt x="35030" y="0"/>
                    </a:lnTo>
                    <a:lnTo>
                      <a:pt x="35030" y="35030"/>
                    </a:lnTo>
                    <a:lnTo>
                      <a:pt x="0" y="35030"/>
                    </a:lnTo>
                    <a:close/>
                  </a:path>
                </a:pathLst>
              </a:custGeom>
              <a:solidFill>
                <a:srgbClr val="B1B4BA"/>
              </a:solidFill>
              <a:ln w="5837" cap="flat">
                <a:noFill/>
                <a:prstDash val="solid"/>
                <a:miter/>
              </a:ln>
            </p:spPr>
            <p:txBody>
              <a:bodyPr rtlCol="0" anchor="ctr"/>
              <a:lstStyle/>
              <a:p>
                <a:endParaRPr lang="en-US"/>
              </a:p>
            </p:txBody>
          </p:sp>
          <p:sp>
            <p:nvSpPr>
              <p:cNvPr id="1108" name="Graphic 2">
                <a:extLst>
                  <a:ext uri="{FF2B5EF4-FFF2-40B4-BE49-F238E27FC236}">
                    <a16:creationId xmlns:a16="http://schemas.microsoft.com/office/drawing/2014/main" id="{8AE8C80E-E82A-42EC-96E5-821F1FF5191C}"/>
                  </a:ext>
                </a:extLst>
              </p:cNvPr>
              <p:cNvSpPr/>
              <p:nvPr/>
            </p:nvSpPr>
            <p:spPr>
              <a:xfrm>
                <a:off x="7362158" y="1379599"/>
                <a:ext cx="35030" cy="35030"/>
              </a:xfrm>
              <a:custGeom>
                <a:avLst/>
                <a:gdLst>
                  <a:gd name="connsiteX0" fmla="*/ 0 w 35030"/>
                  <a:gd name="connsiteY0" fmla="*/ 0 h 35030"/>
                  <a:gd name="connsiteX1" fmla="*/ 35030 w 35030"/>
                  <a:gd name="connsiteY1" fmla="*/ 0 h 35030"/>
                  <a:gd name="connsiteX2" fmla="*/ 35030 w 35030"/>
                  <a:gd name="connsiteY2" fmla="*/ 35030 h 35030"/>
                  <a:gd name="connsiteX3" fmla="*/ 0 w 35030"/>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5030" h="35030">
                    <a:moveTo>
                      <a:pt x="0" y="0"/>
                    </a:moveTo>
                    <a:lnTo>
                      <a:pt x="35030" y="0"/>
                    </a:lnTo>
                    <a:lnTo>
                      <a:pt x="35030" y="35030"/>
                    </a:lnTo>
                    <a:lnTo>
                      <a:pt x="0" y="35030"/>
                    </a:lnTo>
                    <a:close/>
                  </a:path>
                </a:pathLst>
              </a:custGeom>
              <a:solidFill>
                <a:srgbClr val="FCB030"/>
              </a:solidFill>
              <a:ln w="5837" cap="flat">
                <a:noFill/>
                <a:prstDash val="solid"/>
                <a:miter/>
              </a:ln>
            </p:spPr>
            <p:txBody>
              <a:bodyPr rtlCol="0" anchor="ctr"/>
              <a:lstStyle/>
              <a:p>
                <a:endParaRPr lang="en-US"/>
              </a:p>
            </p:txBody>
          </p:sp>
          <p:sp>
            <p:nvSpPr>
              <p:cNvPr id="1109" name="Graphic 2">
                <a:extLst>
                  <a:ext uri="{FF2B5EF4-FFF2-40B4-BE49-F238E27FC236}">
                    <a16:creationId xmlns:a16="http://schemas.microsoft.com/office/drawing/2014/main" id="{8532CFB3-280E-4B73-8548-8647340BBE46}"/>
                  </a:ext>
                </a:extLst>
              </p:cNvPr>
              <p:cNvSpPr/>
              <p:nvPr/>
            </p:nvSpPr>
            <p:spPr>
              <a:xfrm>
                <a:off x="7198100" y="1218460"/>
                <a:ext cx="35030" cy="35030"/>
              </a:xfrm>
              <a:custGeom>
                <a:avLst/>
                <a:gdLst>
                  <a:gd name="connsiteX0" fmla="*/ 0 w 35030"/>
                  <a:gd name="connsiteY0" fmla="*/ 0 h 35030"/>
                  <a:gd name="connsiteX1" fmla="*/ 35031 w 35030"/>
                  <a:gd name="connsiteY1" fmla="*/ 0 h 35030"/>
                  <a:gd name="connsiteX2" fmla="*/ 35031 w 35030"/>
                  <a:gd name="connsiteY2" fmla="*/ 35030 h 35030"/>
                  <a:gd name="connsiteX3" fmla="*/ 0 w 35030"/>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5030" h="35030">
                    <a:moveTo>
                      <a:pt x="0" y="0"/>
                    </a:moveTo>
                    <a:lnTo>
                      <a:pt x="35031" y="0"/>
                    </a:lnTo>
                    <a:lnTo>
                      <a:pt x="35031" y="35030"/>
                    </a:lnTo>
                    <a:lnTo>
                      <a:pt x="0" y="35030"/>
                    </a:lnTo>
                    <a:close/>
                  </a:path>
                </a:pathLst>
              </a:custGeom>
              <a:solidFill>
                <a:srgbClr val="B1B4BA"/>
              </a:solidFill>
              <a:ln w="5837" cap="flat">
                <a:noFill/>
                <a:prstDash val="solid"/>
                <a:miter/>
              </a:ln>
            </p:spPr>
            <p:txBody>
              <a:bodyPr rtlCol="0" anchor="ctr"/>
              <a:lstStyle/>
              <a:p>
                <a:endParaRPr lang="en-US"/>
              </a:p>
            </p:txBody>
          </p:sp>
          <p:sp>
            <p:nvSpPr>
              <p:cNvPr id="1110" name="Graphic 2">
                <a:extLst>
                  <a:ext uri="{FF2B5EF4-FFF2-40B4-BE49-F238E27FC236}">
                    <a16:creationId xmlns:a16="http://schemas.microsoft.com/office/drawing/2014/main" id="{A0DBC487-751C-4A42-9740-93B720C12184}"/>
                  </a:ext>
                </a:extLst>
              </p:cNvPr>
              <p:cNvSpPr/>
              <p:nvPr/>
            </p:nvSpPr>
            <p:spPr>
              <a:xfrm>
                <a:off x="7321290" y="1379599"/>
                <a:ext cx="35030" cy="35030"/>
              </a:xfrm>
              <a:custGeom>
                <a:avLst/>
                <a:gdLst>
                  <a:gd name="connsiteX0" fmla="*/ 0 w 35030"/>
                  <a:gd name="connsiteY0" fmla="*/ 0 h 35030"/>
                  <a:gd name="connsiteX1" fmla="*/ 35030 w 35030"/>
                  <a:gd name="connsiteY1" fmla="*/ 0 h 35030"/>
                  <a:gd name="connsiteX2" fmla="*/ 35030 w 35030"/>
                  <a:gd name="connsiteY2" fmla="*/ 35030 h 35030"/>
                  <a:gd name="connsiteX3" fmla="*/ 0 w 35030"/>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5030" h="35030">
                    <a:moveTo>
                      <a:pt x="0" y="0"/>
                    </a:moveTo>
                    <a:lnTo>
                      <a:pt x="35030" y="0"/>
                    </a:lnTo>
                    <a:lnTo>
                      <a:pt x="35030" y="35030"/>
                    </a:lnTo>
                    <a:lnTo>
                      <a:pt x="0" y="35030"/>
                    </a:lnTo>
                    <a:close/>
                  </a:path>
                </a:pathLst>
              </a:custGeom>
              <a:solidFill>
                <a:srgbClr val="FCB030"/>
              </a:solidFill>
              <a:ln w="5837" cap="flat">
                <a:noFill/>
                <a:prstDash val="solid"/>
                <a:miter/>
              </a:ln>
            </p:spPr>
            <p:txBody>
              <a:bodyPr rtlCol="0" anchor="ctr"/>
              <a:lstStyle/>
              <a:p>
                <a:endParaRPr lang="en-US"/>
              </a:p>
            </p:txBody>
          </p:sp>
          <p:sp>
            <p:nvSpPr>
              <p:cNvPr id="1111" name="Graphic 2">
                <a:extLst>
                  <a:ext uri="{FF2B5EF4-FFF2-40B4-BE49-F238E27FC236}">
                    <a16:creationId xmlns:a16="http://schemas.microsoft.com/office/drawing/2014/main" id="{9E48B3C4-9CB4-4613-826A-CC2031B8D05A}"/>
                  </a:ext>
                </a:extLst>
              </p:cNvPr>
              <p:cNvSpPr/>
              <p:nvPr/>
            </p:nvSpPr>
            <p:spPr>
              <a:xfrm>
                <a:off x="7280421" y="1339314"/>
                <a:ext cx="35030" cy="35030"/>
              </a:xfrm>
              <a:custGeom>
                <a:avLst/>
                <a:gdLst>
                  <a:gd name="connsiteX0" fmla="*/ 0 w 35030"/>
                  <a:gd name="connsiteY0" fmla="*/ 0 h 35030"/>
                  <a:gd name="connsiteX1" fmla="*/ 35030 w 35030"/>
                  <a:gd name="connsiteY1" fmla="*/ 0 h 35030"/>
                  <a:gd name="connsiteX2" fmla="*/ 35030 w 35030"/>
                  <a:gd name="connsiteY2" fmla="*/ 35030 h 35030"/>
                  <a:gd name="connsiteX3" fmla="*/ 0 w 35030"/>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5030" h="35030">
                    <a:moveTo>
                      <a:pt x="0" y="0"/>
                    </a:moveTo>
                    <a:lnTo>
                      <a:pt x="35030" y="0"/>
                    </a:lnTo>
                    <a:lnTo>
                      <a:pt x="35030" y="35030"/>
                    </a:lnTo>
                    <a:lnTo>
                      <a:pt x="0" y="35030"/>
                    </a:lnTo>
                    <a:close/>
                  </a:path>
                </a:pathLst>
              </a:custGeom>
              <a:solidFill>
                <a:srgbClr val="1996B0"/>
              </a:solidFill>
              <a:ln w="5837" cap="flat">
                <a:noFill/>
                <a:prstDash val="solid"/>
                <a:miter/>
              </a:ln>
            </p:spPr>
            <p:txBody>
              <a:bodyPr rtlCol="0" anchor="ctr"/>
              <a:lstStyle/>
              <a:p>
                <a:endParaRPr lang="en-US"/>
              </a:p>
            </p:txBody>
          </p:sp>
          <p:sp>
            <p:nvSpPr>
              <p:cNvPr id="1112" name="Graphic 2">
                <a:extLst>
                  <a:ext uri="{FF2B5EF4-FFF2-40B4-BE49-F238E27FC236}">
                    <a16:creationId xmlns:a16="http://schemas.microsoft.com/office/drawing/2014/main" id="{D3C529A3-FE94-4CF3-848B-6F3575DC4581}"/>
                  </a:ext>
                </a:extLst>
              </p:cNvPr>
              <p:cNvSpPr/>
              <p:nvPr/>
            </p:nvSpPr>
            <p:spPr>
              <a:xfrm>
                <a:off x="7238968" y="1258744"/>
                <a:ext cx="35030" cy="35030"/>
              </a:xfrm>
              <a:custGeom>
                <a:avLst/>
                <a:gdLst>
                  <a:gd name="connsiteX0" fmla="*/ 0 w 35030"/>
                  <a:gd name="connsiteY0" fmla="*/ 0 h 35030"/>
                  <a:gd name="connsiteX1" fmla="*/ 35031 w 35030"/>
                  <a:gd name="connsiteY1" fmla="*/ 0 h 35030"/>
                  <a:gd name="connsiteX2" fmla="*/ 35031 w 35030"/>
                  <a:gd name="connsiteY2" fmla="*/ 35030 h 35030"/>
                  <a:gd name="connsiteX3" fmla="*/ 0 w 35030"/>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5030" h="35030">
                    <a:moveTo>
                      <a:pt x="0" y="0"/>
                    </a:moveTo>
                    <a:lnTo>
                      <a:pt x="35031" y="0"/>
                    </a:lnTo>
                    <a:lnTo>
                      <a:pt x="35031" y="35030"/>
                    </a:lnTo>
                    <a:lnTo>
                      <a:pt x="0" y="35030"/>
                    </a:lnTo>
                    <a:close/>
                  </a:path>
                </a:pathLst>
              </a:custGeom>
              <a:solidFill>
                <a:srgbClr val="1996B0"/>
              </a:solidFill>
              <a:ln w="5837" cap="flat">
                <a:noFill/>
                <a:prstDash val="solid"/>
                <a:miter/>
              </a:ln>
            </p:spPr>
            <p:txBody>
              <a:bodyPr rtlCol="0" anchor="ctr"/>
              <a:lstStyle/>
              <a:p>
                <a:endParaRPr lang="en-US"/>
              </a:p>
            </p:txBody>
          </p:sp>
          <p:sp>
            <p:nvSpPr>
              <p:cNvPr id="1113" name="Graphic 2">
                <a:extLst>
                  <a:ext uri="{FF2B5EF4-FFF2-40B4-BE49-F238E27FC236}">
                    <a16:creationId xmlns:a16="http://schemas.microsoft.com/office/drawing/2014/main" id="{FCD2C4A3-3578-43DB-9DC8-1805F34B3585}"/>
                  </a:ext>
                </a:extLst>
              </p:cNvPr>
              <p:cNvSpPr/>
              <p:nvPr/>
            </p:nvSpPr>
            <p:spPr>
              <a:xfrm>
                <a:off x="7238968" y="1299029"/>
                <a:ext cx="35030" cy="35030"/>
              </a:xfrm>
              <a:custGeom>
                <a:avLst/>
                <a:gdLst>
                  <a:gd name="connsiteX0" fmla="*/ 0 w 35030"/>
                  <a:gd name="connsiteY0" fmla="*/ 0 h 35030"/>
                  <a:gd name="connsiteX1" fmla="*/ 35031 w 35030"/>
                  <a:gd name="connsiteY1" fmla="*/ 0 h 35030"/>
                  <a:gd name="connsiteX2" fmla="*/ 35031 w 35030"/>
                  <a:gd name="connsiteY2" fmla="*/ 35030 h 35030"/>
                  <a:gd name="connsiteX3" fmla="*/ 0 w 35030"/>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5030" h="35030">
                    <a:moveTo>
                      <a:pt x="0" y="0"/>
                    </a:moveTo>
                    <a:lnTo>
                      <a:pt x="35031" y="0"/>
                    </a:lnTo>
                    <a:lnTo>
                      <a:pt x="35031" y="35030"/>
                    </a:lnTo>
                    <a:lnTo>
                      <a:pt x="0" y="35030"/>
                    </a:lnTo>
                    <a:close/>
                  </a:path>
                </a:pathLst>
              </a:custGeom>
              <a:solidFill>
                <a:srgbClr val="1996B0"/>
              </a:solidFill>
              <a:ln w="5837" cap="flat">
                <a:noFill/>
                <a:prstDash val="solid"/>
                <a:miter/>
              </a:ln>
            </p:spPr>
            <p:txBody>
              <a:bodyPr rtlCol="0" anchor="ctr"/>
              <a:lstStyle/>
              <a:p>
                <a:endParaRPr lang="en-US"/>
              </a:p>
            </p:txBody>
          </p:sp>
          <p:sp>
            <p:nvSpPr>
              <p:cNvPr id="1114" name="Graphic 2">
                <a:extLst>
                  <a:ext uri="{FF2B5EF4-FFF2-40B4-BE49-F238E27FC236}">
                    <a16:creationId xmlns:a16="http://schemas.microsoft.com/office/drawing/2014/main" id="{7CC40E75-21FF-405F-A04B-671CE9C6852D}"/>
                  </a:ext>
                </a:extLst>
              </p:cNvPr>
              <p:cNvSpPr/>
              <p:nvPr/>
            </p:nvSpPr>
            <p:spPr>
              <a:xfrm>
                <a:off x="7238968" y="1339314"/>
                <a:ext cx="35030" cy="35030"/>
              </a:xfrm>
              <a:custGeom>
                <a:avLst/>
                <a:gdLst>
                  <a:gd name="connsiteX0" fmla="*/ 0 w 35030"/>
                  <a:gd name="connsiteY0" fmla="*/ 0 h 35030"/>
                  <a:gd name="connsiteX1" fmla="*/ 35031 w 35030"/>
                  <a:gd name="connsiteY1" fmla="*/ 0 h 35030"/>
                  <a:gd name="connsiteX2" fmla="*/ 35031 w 35030"/>
                  <a:gd name="connsiteY2" fmla="*/ 35030 h 35030"/>
                  <a:gd name="connsiteX3" fmla="*/ 0 w 35030"/>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5030" h="35030">
                    <a:moveTo>
                      <a:pt x="0" y="0"/>
                    </a:moveTo>
                    <a:lnTo>
                      <a:pt x="35031" y="0"/>
                    </a:lnTo>
                    <a:lnTo>
                      <a:pt x="35031" y="35030"/>
                    </a:lnTo>
                    <a:lnTo>
                      <a:pt x="0" y="35030"/>
                    </a:lnTo>
                    <a:close/>
                  </a:path>
                </a:pathLst>
              </a:custGeom>
              <a:solidFill>
                <a:srgbClr val="1996B0"/>
              </a:solidFill>
              <a:ln w="5837" cap="flat">
                <a:noFill/>
                <a:prstDash val="solid"/>
                <a:miter/>
              </a:ln>
            </p:spPr>
            <p:txBody>
              <a:bodyPr rtlCol="0" anchor="ctr"/>
              <a:lstStyle/>
              <a:p>
                <a:endParaRPr lang="en-US"/>
              </a:p>
            </p:txBody>
          </p:sp>
          <p:sp>
            <p:nvSpPr>
              <p:cNvPr id="1115" name="Graphic 2">
                <a:extLst>
                  <a:ext uri="{FF2B5EF4-FFF2-40B4-BE49-F238E27FC236}">
                    <a16:creationId xmlns:a16="http://schemas.microsoft.com/office/drawing/2014/main" id="{E66FF29E-826D-437D-BD29-DE91446C4159}"/>
                  </a:ext>
                </a:extLst>
              </p:cNvPr>
              <p:cNvSpPr/>
              <p:nvPr/>
            </p:nvSpPr>
            <p:spPr>
              <a:xfrm>
                <a:off x="7362158" y="1258744"/>
                <a:ext cx="35030" cy="35030"/>
              </a:xfrm>
              <a:custGeom>
                <a:avLst/>
                <a:gdLst>
                  <a:gd name="connsiteX0" fmla="*/ 0 w 35030"/>
                  <a:gd name="connsiteY0" fmla="*/ 0 h 35030"/>
                  <a:gd name="connsiteX1" fmla="*/ 35030 w 35030"/>
                  <a:gd name="connsiteY1" fmla="*/ 0 h 35030"/>
                  <a:gd name="connsiteX2" fmla="*/ 35030 w 35030"/>
                  <a:gd name="connsiteY2" fmla="*/ 35030 h 35030"/>
                  <a:gd name="connsiteX3" fmla="*/ 0 w 35030"/>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5030" h="35030">
                    <a:moveTo>
                      <a:pt x="0" y="0"/>
                    </a:moveTo>
                    <a:lnTo>
                      <a:pt x="35030" y="0"/>
                    </a:lnTo>
                    <a:lnTo>
                      <a:pt x="35030" y="35030"/>
                    </a:lnTo>
                    <a:lnTo>
                      <a:pt x="0" y="35030"/>
                    </a:lnTo>
                    <a:close/>
                  </a:path>
                </a:pathLst>
              </a:custGeom>
              <a:solidFill>
                <a:srgbClr val="B1B4BA"/>
              </a:solidFill>
              <a:ln w="5837" cap="flat">
                <a:noFill/>
                <a:prstDash val="solid"/>
                <a:miter/>
              </a:ln>
            </p:spPr>
            <p:txBody>
              <a:bodyPr rtlCol="0" anchor="ctr"/>
              <a:lstStyle/>
              <a:p>
                <a:endParaRPr lang="en-US"/>
              </a:p>
            </p:txBody>
          </p:sp>
          <p:sp>
            <p:nvSpPr>
              <p:cNvPr id="1116" name="Graphic 2">
                <a:extLst>
                  <a:ext uri="{FF2B5EF4-FFF2-40B4-BE49-F238E27FC236}">
                    <a16:creationId xmlns:a16="http://schemas.microsoft.com/office/drawing/2014/main" id="{DC63DDE5-9F03-4A36-9D8F-2579705506D1}"/>
                  </a:ext>
                </a:extLst>
              </p:cNvPr>
              <p:cNvSpPr/>
              <p:nvPr/>
            </p:nvSpPr>
            <p:spPr>
              <a:xfrm>
                <a:off x="7280421" y="1258744"/>
                <a:ext cx="35030" cy="35030"/>
              </a:xfrm>
              <a:custGeom>
                <a:avLst/>
                <a:gdLst>
                  <a:gd name="connsiteX0" fmla="*/ 0 w 35030"/>
                  <a:gd name="connsiteY0" fmla="*/ 0 h 35030"/>
                  <a:gd name="connsiteX1" fmla="*/ 35030 w 35030"/>
                  <a:gd name="connsiteY1" fmla="*/ 0 h 35030"/>
                  <a:gd name="connsiteX2" fmla="*/ 35030 w 35030"/>
                  <a:gd name="connsiteY2" fmla="*/ 35030 h 35030"/>
                  <a:gd name="connsiteX3" fmla="*/ 0 w 35030"/>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5030" h="35030">
                    <a:moveTo>
                      <a:pt x="0" y="0"/>
                    </a:moveTo>
                    <a:lnTo>
                      <a:pt x="35030" y="0"/>
                    </a:lnTo>
                    <a:lnTo>
                      <a:pt x="35030" y="35030"/>
                    </a:lnTo>
                    <a:lnTo>
                      <a:pt x="0" y="35030"/>
                    </a:lnTo>
                    <a:close/>
                  </a:path>
                </a:pathLst>
              </a:custGeom>
              <a:solidFill>
                <a:srgbClr val="1996B0"/>
              </a:solidFill>
              <a:ln w="5837" cap="flat">
                <a:noFill/>
                <a:prstDash val="solid"/>
                <a:miter/>
              </a:ln>
            </p:spPr>
            <p:txBody>
              <a:bodyPr rtlCol="0" anchor="ctr"/>
              <a:lstStyle/>
              <a:p>
                <a:endParaRPr lang="en-US"/>
              </a:p>
            </p:txBody>
          </p:sp>
          <p:sp>
            <p:nvSpPr>
              <p:cNvPr id="1117" name="Graphic 2">
                <a:extLst>
                  <a:ext uri="{FF2B5EF4-FFF2-40B4-BE49-F238E27FC236}">
                    <a16:creationId xmlns:a16="http://schemas.microsoft.com/office/drawing/2014/main" id="{F89BD635-7FC8-4CF4-848D-05C4330605BB}"/>
                  </a:ext>
                </a:extLst>
              </p:cNvPr>
              <p:cNvSpPr/>
              <p:nvPr/>
            </p:nvSpPr>
            <p:spPr>
              <a:xfrm>
                <a:off x="7280421" y="1299029"/>
                <a:ext cx="35030" cy="35030"/>
              </a:xfrm>
              <a:custGeom>
                <a:avLst/>
                <a:gdLst>
                  <a:gd name="connsiteX0" fmla="*/ 0 w 35030"/>
                  <a:gd name="connsiteY0" fmla="*/ 0 h 35030"/>
                  <a:gd name="connsiteX1" fmla="*/ 35030 w 35030"/>
                  <a:gd name="connsiteY1" fmla="*/ 0 h 35030"/>
                  <a:gd name="connsiteX2" fmla="*/ 35030 w 35030"/>
                  <a:gd name="connsiteY2" fmla="*/ 35030 h 35030"/>
                  <a:gd name="connsiteX3" fmla="*/ 0 w 35030"/>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5030" h="35030">
                    <a:moveTo>
                      <a:pt x="0" y="0"/>
                    </a:moveTo>
                    <a:lnTo>
                      <a:pt x="35030" y="0"/>
                    </a:lnTo>
                    <a:lnTo>
                      <a:pt x="35030" y="35030"/>
                    </a:lnTo>
                    <a:lnTo>
                      <a:pt x="0" y="35030"/>
                    </a:lnTo>
                    <a:close/>
                  </a:path>
                </a:pathLst>
              </a:custGeom>
              <a:solidFill>
                <a:srgbClr val="1996B0"/>
              </a:solidFill>
              <a:ln w="5837" cap="flat">
                <a:noFill/>
                <a:prstDash val="solid"/>
                <a:miter/>
              </a:ln>
            </p:spPr>
            <p:txBody>
              <a:bodyPr rtlCol="0" anchor="ctr"/>
              <a:lstStyle/>
              <a:p>
                <a:endParaRPr lang="en-US"/>
              </a:p>
            </p:txBody>
          </p:sp>
          <p:sp>
            <p:nvSpPr>
              <p:cNvPr id="1118" name="Graphic 2">
                <a:extLst>
                  <a:ext uri="{FF2B5EF4-FFF2-40B4-BE49-F238E27FC236}">
                    <a16:creationId xmlns:a16="http://schemas.microsoft.com/office/drawing/2014/main" id="{37F440B7-0D92-424B-A95D-4E2D86C0D691}"/>
                  </a:ext>
                </a:extLst>
              </p:cNvPr>
              <p:cNvSpPr/>
              <p:nvPr/>
            </p:nvSpPr>
            <p:spPr>
              <a:xfrm>
                <a:off x="7321290" y="1339314"/>
                <a:ext cx="35030" cy="35030"/>
              </a:xfrm>
              <a:custGeom>
                <a:avLst/>
                <a:gdLst>
                  <a:gd name="connsiteX0" fmla="*/ 0 w 35030"/>
                  <a:gd name="connsiteY0" fmla="*/ 0 h 35030"/>
                  <a:gd name="connsiteX1" fmla="*/ 35030 w 35030"/>
                  <a:gd name="connsiteY1" fmla="*/ 0 h 35030"/>
                  <a:gd name="connsiteX2" fmla="*/ 35030 w 35030"/>
                  <a:gd name="connsiteY2" fmla="*/ 35030 h 35030"/>
                  <a:gd name="connsiteX3" fmla="*/ 0 w 35030"/>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5030" h="35030">
                    <a:moveTo>
                      <a:pt x="0" y="0"/>
                    </a:moveTo>
                    <a:lnTo>
                      <a:pt x="35030" y="0"/>
                    </a:lnTo>
                    <a:lnTo>
                      <a:pt x="35030" y="35030"/>
                    </a:lnTo>
                    <a:lnTo>
                      <a:pt x="0" y="35030"/>
                    </a:lnTo>
                    <a:close/>
                  </a:path>
                </a:pathLst>
              </a:custGeom>
              <a:solidFill>
                <a:srgbClr val="B1B4BA"/>
              </a:solidFill>
              <a:ln w="5837" cap="flat">
                <a:noFill/>
                <a:prstDash val="solid"/>
                <a:miter/>
              </a:ln>
            </p:spPr>
            <p:txBody>
              <a:bodyPr rtlCol="0" anchor="ctr"/>
              <a:lstStyle/>
              <a:p>
                <a:endParaRPr lang="en-US"/>
              </a:p>
            </p:txBody>
          </p:sp>
          <p:sp>
            <p:nvSpPr>
              <p:cNvPr id="1119" name="Graphic 2">
                <a:extLst>
                  <a:ext uri="{FF2B5EF4-FFF2-40B4-BE49-F238E27FC236}">
                    <a16:creationId xmlns:a16="http://schemas.microsoft.com/office/drawing/2014/main" id="{6A0A4DC7-95BE-499E-8247-89795DD9B3EC}"/>
                  </a:ext>
                </a:extLst>
              </p:cNvPr>
              <p:cNvSpPr/>
              <p:nvPr/>
            </p:nvSpPr>
            <p:spPr>
              <a:xfrm>
                <a:off x="7321290" y="1218460"/>
                <a:ext cx="35030" cy="35030"/>
              </a:xfrm>
              <a:custGeom>
                <a:avLst/>
                <a:gdLst>
                  <a:gd name="connsiteX0" fmla="*/ 0 w 35030"/>
                  <a:gd name="connsiteY0" fmla="*/ 0 h 35030"/>
                  <a:gd name="connsiteX1" fmla="*/ 35030 w 35030"/>
                  <a:gd name="connsiteY1" fmla="*/ 0 h 35030"/>
                  <a:gd name="connsiteX2" fmla="*/ 35030 w 35030"/>
                  <a:gd name="connsiteY2" fmla="*/ 35030 h 35030"/>
                  <a:gd name="connsiteX3" fmla="*/ 0 w 35030"/>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5030" h="35030">
                    <a:moveTo>
                      <a:pt x="0" y="0"/>
                    </a:moveTo>
                    <a:lnTo>
                      <a:pt x="35030" y="0"/>
                    </a:lnTo>
                    <a:lnTo>
                      <a:pt x="35030" y="35030"/>
                    </a:lnTo>
                    <a:lnTo>
                      <a:pt x="0" y="35030"/>
                    </a:lnTo>
                    <a:close/>
                  </a:path>
                </a:pathLst>
              </a:custGeom>
              <a:solidFill>
                <a:srgbClr val="B1B4BA"/>
              </a:solidFill>
              <a:ln w="5837" cap="flat">
                <a:noFill/>
                <a:prstDash val="solid"/>
                <a:miter/>
              </a:ln>
            </p:spPr>
            <p:txBody>
              <a:bodyPr rtlCol="0" anchor="ctr"/>
              <a:lstStyle/>
              <a:p>
                <a:endParaRPr lang="en-US"/>
              </a:p>
            </p:txBody>
          </p:sp>
          <p:sp>
            <p:nvSpPr>
              <p:cNvPr id="1120" name="Graphic 2">
                <a:extLst>
                  <a:ext uri="{FF2B5EF4-FFF2-40B4-BE49-F238E27FC236}">
                    <a16:creationId xmlns:a16="http://schemas.microsoft.com/office/drawing/2014/main" id="{DDE32145-345B-4F8B-A57E-0905A4C9D514}"/>
                  </a:ext>
                </a:extLst>
              </p:cNvPr>
              <p:cNvSpPr/>
              <p:nvPr/>
            </p:nvSpPr>
            <p:spPr>
              <a:xfrm>
                <a:off x="7280421" y="1218460"/>
                <a:ext cx="35030" cy="35030"/>
              </a:xfrm>
              <a:custGeom>
                <a:avLst/>
                <a:gdLst>
                  <a:gd name="connsiteX0" fmla="*/ 0 w 35030"/>
                  <a:gd name="connsiteY0" fmla="*/ 0 h 35030"/>
                  <a:gd name="connsiteX1" fmla="*/ 35030 w 35030"/>
                  <a:gd name="connsiteY1" fmla="*/ 0 h 35030"/>
                  <a:gd name="connsiteX2" fmla="*/ 35030 w 35030"/>
                  <a:gd name="connsiteY2" fmla="*/ 35030 h 35030"/>
                  <a:gd name="connsiteX3" fmla="*/ 0 w 35030"/>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5030" h="35030">
                    <a:moveTo>
                      <a:pt x="0" y="0"/>
                    </a:moveTo>
                    <a:lnTo>
                      <a:pt x="35030" y="0"/>
                    </a:lnTo>
                    <a:lnTo>
                      <a:pt x="35030" y="35030"/>
                    </a:lnTo>
                    <a:lnTo>
                      <a:pt x="0" y="35030"/>
                    </a:lnTo>
                    <a:close/>
                  </a:path>
                </a:pathLst>
              </a:custGeom>
              <a:solidFill>
                <a:srgbClr val="1996B0"/>
              </a:solidFill>
              <a:ln w="5837" cap="flat">
                <a:noFill/>
                <a:prstDash val="solid"/>
                <a:miter/>
              </a:ln>
            </p:spPr>
            <p:txBody>
              <a:bodyPr rtlCol="0" anchor="ctr"/>
              <a:lstStyle/>
              <a:p>
                <a:endParaRPr lang="en-US"/>
              </a:p>
            </p:txBody>
          </p:sp>
          <p:sp>
            <p:nvSpPr>
              <p:cNvPr id="1121" name="Graphic 2">
                <a:extLst>
                  <a:ext uri="{FF2B5EF4-FFF2-40B4-BE49-F238E27FC236}">
                    <a16:creationId xmlns:a16="http://schemas.microsoft.com/office/drawing/2014/main" id="{BCE624D7-91F6-49D4-8AD5-20CD44DA19EE}"/>
                  </a:ext>
                </a:extLst>
              </p:cNvPr>
              <p:cNvSpPr/>
              <p:nvPr/>
            </p:nvSpPr>
            <p:spPr>
              <a:xfrm>
                <a:off x="7238968" y="1218460"/>
                <a:ext cx="35030" cy="35030"/>
              </a:xfrm>
              <a:custGeom>
                <a:avLst/>
                <a:gdLst>
                  <a:gd name="connsiteX0" fmla="*/ 0 w 35030"/>
                  <a:gd name="connsiteY0" fmla="*/ 0 h 35030"/>
                  <a:gd name="connsiteX1" fmla="*/ 35031 w 35030"/>
                  <a:gd name="connsiteY1" fmla="*/ 0 h 35030"/>
                  <a:gd name="connsiteX2" fmla="*/ 35031 w 35030"/>
                  <a:gd name="connsiteY2" fmla="*/ 35030 h 35030"/>
                  <a:gd name="connsiteX3" fmla="*/ 0 w 35030"/>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5030" h="35030">
                    <a:moveTo>
                      <a:pt x="0" y="0"/>
                    </a:moveTo>
                    <a:lnTo>
                      <a:pt x="35031" y="0"/>
                    </a:lnTo>
                    <a:lnTo>
                      <a:pt x="35031" y="35030"/>
                    </a:lnTo>
                    <a:lnTo>
                      <a:pt x="0" y="35030"/>
                    </a:lnTo>
                    <a:close/>
                  </a:path>
                </a:pathLst>
              </a:custGeom>
              <a:solidFill>
                <a:srgbClr val="1996B0"/>
              </a:solidFill>
              <a:ln w="5837" cap="flat">
                <a:noFill/>
                <a:prstDash val="solid"/>
                <a:miter/>
              </a:ln>
            </p:spPr>
            <p:txBody>
              <a:bodyPr rtlCol="0" anchor="ctr"/>
              <a:lstStyle/>
              <a:p>
                <a:endParaRPr lang="en-US"/>
              </a:p>
            </p:txBody>
          </p:sp>
          <p:sp>
            <p:nvSpPr>
              <p:cNvPr id="1122" name="Graphic 2">
                <a:extLst>
                  <a:ext uri="{FF2B5EF4-FFF2-40B4-BE49-F238E27FC236}">
                    <a16:creationId xmlns:a16="http://schemas.microsoft.com/office/drawing/2014/main" id="{60E374E1-D266-42F6-ABA3-2BFE95915B24}"/>
                  </a:ext>
                </a:extLst>
              </p:cNvPr>
              <p:cNvSpPr/>
              <p:nvPr/>
            </p:nvSpPr>
            <p:spPr>
              <a:xfrm>
                <a:off x="7321290" y="1258744"/>
                <a:ext cx="35030" cy="35030"/>
              </a:xfrm>
              <a:custGeom>
                <a:avLst/>
                <a:gdLst>
                  <a:gd name="connsiteX0" fmla="*/ 0 w 35030"/>
                  <a:gd name="connsiteY0" fmla="*/ 0 h 35030"/>
                  <a:gd name="connsiteX1" fmla="*/ 35030 w 35030"/>
                  <a:gd name="connsiteY1" fmla="*/ 0 h 35030"/>
                  <a:gd name="connsiteX2" fmla="*/ 35030 w 35030"/>
                  <a:gd name="connsiteY2" fmla="*/ 35030 h 35030"/>
                  <a:gd name="connsiteX3" fmla="*/ 0 w 35030"/>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5030" h="35030">
                    <a:moveTo>
                      <a:pt x="0" y="0"/>
                    </a:moveTo>
                    <a:lnTo>
                      <a:pt x="35030" y="0"/>
                    </a:lnTo>
                    <a:lnTo>
                      <a:pt x="35030" y="35030"/>
                    </a:lnTo>
                    <a:lnTo>
                      <a:pt x="0" y="35030"/>
                    </a:lnTo>
                    <a:close/>
                  </a:path>
                </a:pathLst>
              </a:custGeom>
              <a:solidFill>
                <a:srgbClr val="B1B4BA"/>
              </a:solidFill>
              <a:ln w="5837" cap="flat">
                <a:noFill/>
                <a:prstDash val="solid"/>
                <a:miter/>
              </a:ln>
            </p:spPr>
            <p:txBody>
              <a:bodyPr rtlCol="0" anchor="ctr"/>
              <a:lstStyle/>
              <a:p>
                <a:endParaRPr lang="en-US"/>
              </a:p>
            </p:txBody>
          </p:sp>
          <p:sp>
            <p:nvSpPr>
              <p:cNvPr id="1123" name="Graphic 2">
                <a:extLst>
                  <a:ext uri="{FF2B5EF4-FFF2-40B4-BE49-F238E27FC236}">
                    <a16:creationId xmlns:a16="http://schemas.microsoft.com/office/drawing/2014/main" id="{C935C6F4-FDDF-4EF5-94EB-ED0FBA1FFEDD}"/>
                  </a:ext>
                </a:extLst>
              </p:cNvPr>
              <p:cNvSpPr/>
              <p:nvPr/>
            </p:nvSpPr>
            <p:spPr>
              <a:xfrm>
                <a:off x="7321290" y="1299029"/>
                <a:ext cx="35030" cy="35030"/>
              </a:xfrm>
              <a:custGeom>
                <a:avLst/>
                <a:gdLst>
                  <a:gd name="connsiteX0" fmla="*/ 0 w 35030"/>
                  <a:gd name="connsiteY0" fmla="*/ 0 h 35030"/>
                  <a:gd name="connsiteX1" fmla="*/ 35030 w 35030"/>
                  <a:gd name="connsiteY1" fmla="*/ 0 h 35030"/>
                  <a:gd name="connsiteX2" fmla="*/ 35030 w 35030"/>
                  <a:gd name="connsiteY2" fmla="*/ 35030 h 35030"/>
                  <a:gd name="connsiteX3" fmla="*/ 0 w 35030"/>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5030" h="35030">
                    <a:moveTo>
                      <a:pt x="0" y="0"/>
                    </a:moveTo>
                    <a:lnTo>
                      <a:pt x="35030" y="0"/>
                    </a:lnTo>
                    <a:lnTo>
                      <a:pt x="35030" y="35030"/>
                    </a:lnTo>
                    <a:lnTo>
                      <a:pt x="0" y="35030"/>
                    </a:lnTo>
                    <a:close/>
                  </a:path>
                </a:pathLst>
              </a:custGeom>
              <a:solidFill>
                <a:srgbClr val="B1B4BA"/>
              </a:solidFill>
              <a:ln w="5837" cap="flat">
                <a:noFill/>
                <a:prstDash val="solid"/>
                <a:miter/>
              </a:ln>
            </p:spPr>
            <p:txBody>
              <a:bodyPr rtlCol="0" anchor="ctr"/>
              <a:lstStyle/>
              <a:p>
                <a:endParaRPr lang="en-US"/>
              </a:p>
            </p:txBody>
          </p:sp>
          <p:sp>
            <p:nvSpPr>
              <p:cNvPr id="1124" name="Graphic 2">
                <a:extLst>
                  <a:ext uri="{FF2B5EF4-FFF2-40B4-BE49-F238E27FC236}">
                    <a16:creationId xmlns:a16="http://schemas.microsoft.com/office/drawing/2014/main" id="{E8CBC2C4-BC53-4443-9DF7-962FFFA54CF9}"/>
                  </a:ext>
                </a:extLst>
              </p:cNvPr>
              <p:cNvSpPr/>
              <p:nvPr/>
            </p:nvSpPr>
            <p:spPr>
              <a:xfrm>
                <a:off x="7238968" y="1178759"/>
                <a:ext cx="35030" cy="33862"/>
              </a:xfrm>
              <a:custGeom>
                <a:avLst/>
                <a:gdLst>
                  <a:gd name="connsiteX0" fmla="*/ 0 w 35030"/>
                  <a:gd name="connsiteY0" fmla="*/ 0 h 33862"/>
                  <a:gd name="connsiteX1" fmla="*/ 35031 w 35030"/>
                  <a:gd name="connsiteY1" fmla="*/ 0 h 33862"/>
                  <a:gd name="connsiteX2" fmla="*/ 35031 w 35030"/>
                  <a:gd name="connsiteY2" fmla="*/ 33863 h 33862"/>
                  <a:gd name="connsiteX3" fmla="*/ 0 w 35030"/>
                  <a:gd name="connsiteY3" fmla="*/ 33863 h 33862"/>
                </a:gdLst>
                <a:ahLst/>
                <a:cxnLst>
                  <a:cxn ang="0">
                    <a:pos x="connsiteX0" y="connsiteY0"/>
                  </a:cxn>
                  <a:cxn ang="0">
                    <a:pos x="connsiteX1" y="connsiteY1"/>
                  </a:cxn>
                  <a:cxn ang="0">
                    <a:pos x="connsiteX2" y="connsiteY2"/>
                  </a:cxn>
                  <a:cxn ang="0">
                    <a:pos x="connsiteX3" y="connsiteY3"/>
                  </a:cxn>
                </a:cxnLst>
                <a:rect l="l" t="t" r="r" b="b"/>
                <a:pathLst>
                  <a:path w="35030" h="33862">
                    <a:moveTo>
                      <a:pt x="0" y="0"/>
                    </a:moveTo>
                    <a:lnTo>
                      <a:pt x="35031" y="0"/>
                    </a:lnTo>
                    <a:lnTo>
                      <a:pt x="35031" y="33863"/>
                    </a:lnTo>
                    <a:lnTo>
                      <a:pt x="0" y="33863"/>
                    </a:lnTo>
                    <a:close/>
                  </a:path>
                </a:pathLst>
              </a:custGeom>
              <a:solidFill>
                <a:srgbClr val="1996B0"/>
              </a:solidFill>
              <a:ln w="5837" cap="flat">
                <a:noFill/>
                <a:prstDash val="solid"/>
                <a:miter/>
              </a:ln>
            </p:spPr>
            <p:txBody>
              <a:bodyPr rtlCol="0" anchor="ctr"/>
              <a:lstStyle/>
              <a:p>
                <a:endParaRPr lang="en-US"/>
              </a:p>
            </p:txBody>
          </p:sp>
          <p:sp>
            <p:nvSpPr>
              <p:cNvPr id="1125" name="Graphic 2">
                <a:extLst>
                  <a:ext uri="{FF2B5EF4-FFF2-40B4-BE49-F238E27FC236}">
                    <a16:creationId xmlns:a16="http://schemas.microsoft.com/office/drawing/2014/main" id="{A4B1DF5B-8F82-4DAE-835E-E178FA541D04}"/>
                  </a:ext>
                </a:extLst>
              </p:cNvPr>
              <p:cNvSpPr/>
              <p:nvPr/>
            </p:nvSpPr>
            <p:spPr>
              <a:xfrm>
                <a:off x="7156064" y="1379599"/>
                <a:ext cx="36197" cy="35030"/>
              </a:xfrm>
              <a:custGeom>
                <a:avLst/>
                <a:gdLst>
                  <a:gd name="connsiteX0" fmla="*/ 0 w 36197"/>
                  <a:gd name="connsiteY0" fmla="*/ 0 h 35030"/>
                  <a:gd name="connsiteX1" fmla="*/ 36197 w 36197"/>
                  <a:gd name="connsiteY1" fmla="*/ 0 h 35030"/>
                  <a:gd name="connsiteX2" fmla="*/ 36197 w 36197"/>
                  <a:gd name="connsiteY2" fmla="*/ 35030 h 35030"/>
                  <a:gd name="connsiteX3" fmla="*/ 0 w 36197"/>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6197" h="35030">
                    <a:moveTo>
                      <a:pt x="0" y="0"/>
                    </a:moveTo>
                    <a:lnTo>
                      <a:pt x="36197" y="0"/>
                    </a:lnTo>
                    <a:lnTo>
                      <a:pt x="36197" y="35030"/>
                    </a:lnTo>
                    <a:lnTo>
                      <a:pt x="0" y="35030"/>
                    </a:lnTo>
                    <a:close/>
                  </a:path>
                </a:pathLst>
              </a:custGeom>
              <a:solidFill>
                <a:srgbClr val="07AD89"/>
              </a:solidFill>
              <a:ln w="5837" cap="flat">
                <a:noFill/>
                <a:prstDash val="solid"/>
                <a:miter/>
              </a:ln>
            </p:spPr>
            <p:txBody>
              <a:bodyPr rtlCol="0" anchor="ctr"/>
              <a:lstStyle/>
              <a:p>
                <a:endParaRPr lang="en-US"/>
              </a:p>
            </p:txBody>
          </p:sp>
          <p:sp>
            <p:nvSpPr>
              <p:cNvPr id="1126" name="Graphic 2">
                <a:extLst>
                  <a:ext uri="{FF2B5EF4-FFF2-40B4-BE49-F238E27FC236}">
                    <a16:creationId xmlns:a16="http://schemas.microsoft.com/office/drawing/2014/main" id="{D6D94E7F-386B-4A14-AE42-F730D98AFFB8}"/>
                  </a:ext>
                </a:extLst>
              </p:cNvPr>
              <p:cNvSpPr/>
              <p:nvPr/>
            </p:nvSpPr>
            <p:spPr>
              <a:xfrm>
                <a:off x="7280421" y="1420467"/>
                <a:ext cx="35030" cy="33278"/>
              </a:xfrm>
              <a:custGeom>
                <a:avLst/>
                <a:gdLst>
                  <a:gd name="connsiteX0" fmla="*/ 0 w 35030"/>
                  <a:gd name="connsiteY0" fmla="*/ 0 h 33278"/>
                  <a:gd name="connsiteX1" fmla="*/ 35030 w 35030"/>
                  <a:gd name="connsiteY1" fmla="*/ 0 h 33278"/>
                  <a:gd name="connsiteX2" fmla="*/ 35030 w 35030"/>
                  <a:gd name="connsiteY2" fmla="*/ 33279 h 33278"/>
                  <a:gd name="connsiteX3" fmla="*/ 0 w 35030"/>
                  <a:gd name="connsiteY3" fmla="*/ 33279 h 33278"/>
                </a:gdLst>
                <a:ahLst/>
                <a:cxnLst>
                  <a:cxn ang="0">
                    <a:pos x="connsiteX0" y="connsiteY0"/>
                  </a:cxn>
                  <a:cxn ang="0">
                    <a:pos x="connsiteX1" y="connsiteY1"/>
                  </a:cxn>
                  <a:cxn ang="0">
                    <a:pos x="connsiteX2" y="connsiteY2"/>
                  </a:cxn>
                  <a:cxn ang="0">
                    <a:pos x="connsiteX3" y="connsiteY3"/>
                  </a:cxn>
                </a:cxnLst>
                <a:rect l="l" t="t" r="r" b="b"/>
                <a:pathLst>
                  <a:path w="35030" h="33278">
                    <a:moveTo>
                      <a:pt x="0" y="0"/>
                    </a:moveTo>
                    <a:lnTo>
                      <a:pt x="35030" y="0"/>
                    </a:lnTo>
                    <a:lnTo>
                      <a:pt x="35030" y="33279"/>
                    </a:lnTo>
                    <a:lnTo>
                      <a:pt x="0" y="33279"/>
                    </a:lnTo>
                    <a:close/>
                  </a:path>
                </a:pathLst>
              </a:custGeom>
              <a:solidFill>
                <a:srgbClr val="1996B0"/>
              </a:solidFill>
              <a:ln w="5837" cap="flat">
                <a:noFill/>
                <a:prstDash val="solid"/>
                <a:miter/>
              </a:ln>
            </p:spPr>
            <p:txBody>
              <a:bodyPr rtlCol="0" anchor="ctr"/>
              <a:lstStyle/>
              <a:p>
                <a:endParaRPr lang="en-US"/>
              </a:p>
            </p:txBody>
          </p:sp>
          <p:sp>
            <p:nvSpPr>
              <p:cNvPr id="1127" name="Graphic 2">
                <a:extLst>
                  <a:ext uri="{FF2B5EF4-FFF2-40B4-BE49-F238E27FC236}">
                    <a16:creationId xmlns:a16="http://schemas.microsoft.com/office/drawing/2014/main" id="{31E0AB08-87DB-4A51-991B-F3D99C88820B}"/>
                  </a:ext>
                </a:extLst>
              </p:cNvPr>
              <p:cNvSpPr/>
              <p:nvPr/>
            </p:nvSpPr>
            <p:spPr>
              <a:xfrm>
                <a:off x="7362158" y="1420467"/>
                <a:ext cx="35030" cy="33278"/>
              </a:xfrm>
              <a:custGeom>
                <a:avLst/>
                <a:gdLst>
                  <a:gd name="connsiteX0" fmla="*/ 0 w 35030"/>
                  <a:gd name="connsiteY0" fmla="*/ 0 h 33278"/>
                  <a:gd name="connsiteX1" fmla="*/ 35030 w 35030"/>
                  <a:gd name="connsiteY1" fmla="*/ 0 h 33278"/>
                  <a:gd name="connsiteX2" fmla="*/ 35030 w 35030"/>
                  <a:gd name="connsiteY2" fmla="*/ 33279 h 33278"/>
                  <a:gd name="connsiteX3" fmla="*/ 0 w 35030"/>
                  <a:gd name="connsiteY3" fmla="*/ 33279 h 33278"/>
                </a:gdLst>
                <a:ahLst/>
                <a:cxnLst>
                  <a:cxn ang="0">
                    <a:pos x="connsiteX0" y="connsiteY0"/>
                  </a:cxn>
                  <a:cxn ang="0">
                    <a:pos x="connsiteX1" y="connsiteY1"/>
                  </a:cxn>
                  <a:cxn ang="0">
                    <a:pos x="connsiteX2" y="connsiteY2"/>
                  </a:cxn>
                  <a:cxn ang="0">
                    <a:pos x="connsiteX3" y="connsiteY3"/>
                  </a:cxn>
                </a:cxnLst>
                <a:rect l="l" t="t" r="r" b="b"/>
                <a:pathLst>
                  <a:path w="35030" h="33278">
                    <a:moveTo>
                      <a:pt x="0" y="0"/>
                    </a:moveTo>
                    <a:lnTo>
                      <a:pt x="35030" y="0"/>
                    </a:lnTo>
                    <a:lnTo>
                      <a:pt x="35030" y="33279"/>
                    </a:lnTo>
                    <a:lnTo>
                      <a:pt x="0" y="33279"/>
                    </a:lnTo>
                    <a:close/>
                  </a:path>
                </a:pathLst>
              </a:custGeom>
              <a:solidFill>
                <a:srgbClr val="FCB030"/>
              </a:solidFill>
              <a:ln w="5837" cap="flat">
                <a:noFill/>
                <a:prstDash val="solid"/>
                <a:miter/>
              </a:ln>
            </p:spPr>
            <p:txBody>
              <a:bodyPr rtlCol="0" anchor="ctr"/>
              <a:lstStyle/>
              <a:p>
                <a:endParaRPr lang="en-US"/>
              </a:p>
            </p:txBody>
          </p:sp>
          <p:sp>
            <p:nvSpPr>
              <p:cNvPr id="1128" name="Graphic 2">
                <a:extLst>
                  <a:ext uri="{FF2B5EF4-FFF2-40B4-BE49-F238E27FC236}">
                    <a16:creationId xmlns:a16="http://schemas.microsoft.com/office/drawing/2014/main" id="{5B1396D8-9F79-4B3E-9D55-4B8FDA92AB3D}"/>
                  </a:ext>
                </a:extLst>
              </p:cNvPr>
              <p:cNvSpPr/>
              <p:nvPr/>
            </p:nvSpPr>
            <p:spPr>
              <a:xfrm>
                <a:off x="7321290" y="1420467"/>
                <a:ext cx="35030" cy="33278"/>
              </a:xfrm>
              <a:custGeom>
                <a:avLst/>
                <a:gdLst>
                  <a:gd name="connsiteX0" fmla="*/ 0 w 35030"/>
                  <a:gd name="connsiteY0" fmla="*/ 0 h 33278"/>
                  <a:gd name="connsiteX1" fmla="*/ 35030 w 35030"/>
                  <a:gd name="connsiteY1" fmla="*/ 0 h 33278"/>
                  <a:gd name="connsiteX2" fmla="*/ 35030 w 35030"/>
                  <a:gd name="connsiteY2" fmla="*/ 33279 h 33278"/>
                  <a:gd name="connsiteX3" fmla="*/ 0 w 35030"/>
                  <a:gd name="connsiteY3" fmla="*/ 33279 h 33278"/>
                </a:gdLst>
                <a:ahLst/>
                <a:cxnLst>
                  <a:cxn ang="0">
                    <a:pos x="connsiteX0" y="connsiteY0"/>
                  </a:cxn>
                  <a:cxn ang="0">
                    <a:pos x="connsiteX1" y="connsiteY1"/>
                  </a:cxn>
                  <a:cxn ang="0">
                    <a:pos x="connsiteX2" y="connsiteY2"/>
                  </a:cxn>
                  <a:cxn ang="0">
                    <a:pos x="connsiteX3" y="connsiteY3"/>
                  </a:cxn>
                </a:cxnLst>
                <a:rect l="l" t="t" r="r" b="b"/>
                <a:pathLst>
                  <a:path w="35030" h="33278">
                    <a:moveTo>
                      <a:pt x="0" y="0"/>
                    </a:moveTo>
                    <a:lnTo>
                      <a:pt x="35030" y="0"/>
                    </a:lnTo>
                    <a:lnTo>
                      <a:pt x="35030" y="33279"/>
                    </a:lnTo>
                    <a:lnTo>
                      <a:pt x="0" y="33279"/>
                    </a:lnTo>
                    <a:close/>
                  </a:path>
                </a:pathLst>
              </a:custGeom>
              <a:solidFill>
                <a:srgbClr val="FCB030"/>
              </a:solidFill>
              <a:ln w="5837" cap="flat">
                <a:noFill/>
                <a:prstDash val="solid"/>
                <a:miter/>
              </a:ln>
            </p:spPr>
            <p:txBody>
              <a:bodyPr rtlCol="0" anchor="ctr"/>
              <a:lstStyle/>
              <a:p>
                <a:endParaRPr lang="en-US"/>
              </a:p>
            </p:txBody>
          </p:sp>
          <p:sp>
            <p:nvSpPr>
              <p:cNvPr id="1129" name="Graphic 2">
                <a:extLst>
                  <a:ext uri="{FF2B5EF4-FFF2-40B4-BE49-F238E27FC236}">
                    <a16:creationId xmlns:a16="http://schemas.microsoft.com/office/drawing/2014/main" id="{04900974-99AA-45EE-8384-1895F1DF2C44}"/>
                  </a:ext>
                </a:extLst>
              </p:cNvPr>
              <p:cNvSpPr/>
              <p:nvPr/>
            </p:nvSpPr>
            <p:spPr>
              <a:xfrm>
                <a:off x="7156064" y="1420467"/>
                <a:ext cx="36197" cy="33278"/>
              </a:xfrm>
              <a:custGeom>
                <a:avLst/>
                <a:gdLst>
                  <a:gd name="connsiteX0" fmla="*/ 0 w 36197"/>
                  <a:gd name="connsiteY0" fmla="*/ 0 h 33278"/>
                  <a:gd name="connsiteX1" fmla="*/ 36197 w 36197"/>
                  <a:gd name="connsiteY1" fmla="*/ 0 h 33278"/>
                  <a:gd name="connsiteX2" fmla="*/ 36197 w 36197"/>
                  <a:gd name="connsiteY2" fmla="*/ 33279 h 33278"/>
                  <a:gd name="connsiteX3" fmla="*/ 0 w 36197"/>
                  <a:gd name="connsiteY3" fmla="*/ 33279 h 33278"/>
                </a:gdLst>
                <a:ahLst/>
                <a:cxnLst>
                  <a:cxn ang="0">
                    <a:pos x="connsiteX0" y="connsiteY0"/>
                  </a:cxn>
                  <a:cxn ang="0">
                    <a:pos x="connsiteX1" y="connsiteY1"/>
                  </a:cxn>
                  <a:cxn ang="0">
                    <a:pos x="connsiteX2" y="connsiteY2"/>
                  </a:cxn>
                  <a:cxn ang="0">
                    <a:pos x="connsiteX3" y="connsiteY3"/>
                  </a:cxn>
                </a:cxnLst>
                <a:rect l="l" t="t" r="r" b="b"/>
                <a:pathLst>
                  <a:path w="36197" h="33278">
                    <a:moveTo>
                      <a:pt x="0" y="0"/>
                    </a:moveTo>
                    <a:lnTo>
                      <a:pt x="36197" y="0"/>
                    </a:lnTo>
                    <a:lnTo>
                      <a:pt x="36197" y="33279"/>
                    </a:lnTo>
                    <a:lnTo>
                      <a:pt x="0" y="33279"/>
                    </a:lnTo>
                    <a:close/>
                  </a:path>
                </a:pathLst>
              </a:custGeom>
              <a:solidFill>
                <a:srgbClr val="07AD89"/>
              </a:solidFill>
              <a:ln w="5837" cap="flat">
                <a:noFill/>
                <a:prstDash val="solid"/>
                <a:miter/>
              </a:ln>
            </p:spPr>
            <p:txBody>
              <a:bodyPr rtlCol="0" anchor="ctr"/>
              <a:lstStyle/>
              <a:p>
                <a:endParaRPr lang="en-US"/>
              </a:p>
            </p:txBody>
          </p:sp>
          <p:sp>
            <p:nvSpPr>
              <p:cNvPr id="1130" name="Graphic 2">
                <a:extLst>
                  <a:ext uri="{FF2B5EF4-FFF2-40B4-BE49-F238E27FC236}">
                    <a16:creationId xmlns:a16="http://schemas.microsoft.com/office/drawing/2014/main" id="{DD10CB28-C30C-43C2-92D1-2E0440652EB1}"/>
                  </a:ext>
                </a:extLst>
              </p:cNvPr>
              <p:cNvSpPr/>
              <p:nvPr/>
            </p:nvSpPr>
            <p:spPr>
              <a:xfrm>
                <a:off x="7198100" y="1420467"/>
                <a:ext cx="35030" cy="33278"/>
              </a:xfrm>
              <a:custGeom>
                <a:avLst/>
                <a:gdLst>
                  <a:gd name="connsiteX0" fmla="*/ 0 w 35030"/>
                  <a:gd name="connsiteY0" fmla="*/ 0 h 33278"/>
                  <a:gd name="connsiteX1" fmla="*/ 35031 w 35030"/>
                  <a:gd name="connsiteY1" fmla="*/ 0 h 33278"/>
                  <a:gd name="connsiteX2" fmla="*/ 35031 w 35030"/>
                  <a:gd name="connsiteY2" fmla="*/ 33279 h 33278"/>
                  <a:gd name="connsiteX3" fmla="*/ 0 w 35030"/>
                  <a:gd name="connsiteY3" fmla="*/ 33279 h 33278"/>
                </a:gdLst>
                <a:ahLst/>
                <a:cxnLst>
                  <a:cxn ang="0">
                    <a:pos x="connsiteX0" y="connsiteY0"/>
                  </a:cxn>
                  <a:cxn ang="0">
                    <a:pos x="connsiteX1" y="connsiteY1"/>
                  </a:cxn>
                  <a:cxn ang="0">
                    <a:pos x="connsiteX2" y="connsiteY2"/>
                  </a:cxn>
                  <a:cxn ang="0">
                    <a:pos x="connsiteX3" y="connsiteY3"/>
                  </a:cxn>
                </a:cxnLst>
                <a:rect l="l" t="t" r="r" b="b"/>
                <a:pathLst>
                  <a:path w="35030" h="33278">
                    <a:moveTo>
                      <a:pt x="0" y="0"/>
                    </a:moveTo>
                    <a:lnTo>
                      <a:pt x="35031" y="0"/>
                    </a:lnTo>
                    <a:lnTo>
                      <a:pt x="35031" y="33279"/>
                    </a:lnTo>
                    <a:lnTo>
                      <a:pt x="0" y="33279"/>
                    </a:lnTo>
                    <a:close/>
                  </a:path>
                </a:pathLst>
              </a:custGeom>
              <a:solidFill>
                <a:srgbClr val="07AD89"/>
              </a:solidFill>
              <a:ln w="5837" cap="flat">
                <a:noFill/>
                <a:prstDash val="solid"/>
                <a:miter/>
              </a:ln>
            </p:spPr>
            <p:txBody>
              <a:bodyPr rtlCol="0" anchor="ctr"/>
              <a:lstStyle/>
              <a:p>
                <a:endParaRPr lang="en-US"/>
              </a:p>
            </p:txBody>
          </p:sp>
          <p:sp>
            <p:nvSpPr>
              <p:cNvPr id="1131" name="Graphic 2">
                <a:extLst>
                  <a:ext uri="{FF2B5EF4-FFF2-40B4-BE49-F238E27FC236}">
                    <a16:creationId xmlns:a16="http://schemas.microsoft.com/office/drawing/2014/main" id="{FE56B678-F536-4C99-81E7-2EA20755C6D4}"/>
                  </a:ext>
                </a:extLst>
              </p:cNvPr>
              <p:cNvSpPr/>
              <p:nvPr/>
            </p:nvSpPr>
            <p:spPr>
              <a:xfrm>
                <a:off x="7238968" y="1420467"/>
                <a:ext cx="35030" cy="33278"/>
              </a:xfrm>
              <a:custGeom>
                <a:avLst/>
                <a:gdLst>
                  <a:gd name="connsiteX0" fmla="*/ 0 w 35030"/>
                  <a:gd name="connsiteY0" fmla="*/ 0 h 33278"/>
                  <a:gd name="connsiteX1" fmla="*/ 35031 w 35030"/>
                  <a:gd name="connsiteY1" fmla="*/ 0 h 33278"/>
                  <a:gd name="connsiteX2" fmla="*/ 35031 w 35030"/>
                  <a:gd name="connsiteY2" fmla="*/ 33279 h 33278"/>
                  <a:gd name="connsiteX3" fmla="*/ 0 w 35030"/>
                  <a:gd name="connsiteY3" fmla="*/ 33279 h 33278"/>
                </a:gdLst>
                <a:ahLst/>
                <a:cxnLst>
                  <a:cxn ang="0">
                    <a:pos x="connsiteX0" y="connsiteY0"/>
                  </a:cxn>
                  <a:cxn ang="0">
                    <a:pos x="connsiteX1" y="connsiteY1"/>
                  </a:cxn>
                  <a:cxn ang="0">
                    <a:pos x="connsiteX2" y="connsiteY2"/>
                  </a:cxn>
                  <a:cxn ang="0">
                    <a:pos x="connsiteX3" y="connsiteY3"/>
                  </a:cxn>
                </a:cxnLst>
                <a:rect l="l" t="t" r="r" b="b"/>
                <a:pathLst>
                  <a:path w="35030" h="33278">
                    <a:moveTo>
                      <a:pt x="0" y="0"/>
                    </a:moveTo>
                    <a:lnTo>
                      <a:pt x="35031" y="0"/>
                    </a:lnTo>
                    <a:lnTo>
                      <a:pt x="35031" y="33279"/>
                    </a:lnTo>
                    <a:lnTo>
                      <a:pt x="0" y="33279"/>
                    </a:lnTo>
                    <a:close/>
                  </a:path>
                </a:pathLst>
              </a:custGeom>
              <a:solidFill>
                <a:srgbClr val="1996B0"/>
              </a:solidFill>
              <a:ln w="5837" cap="flat">
                <a:noFill/>
                <a:prstDash val="solid"/>
                <a:miter/>
              </a:ln>
            </p:spPr>
            <p:txBody>
              <a:bodyPr rtlCol="0" anchor="ctr"/>
              <a:lstStyle/>
              <a:p>
                <a:endParaRPr lang="en-US"/>
              </a:p>
            </p:txBody>
          </p:sp>
          <p:sp>
            <p:nvSpPr>
              <p:cNvPr id="1132" name="Graphic 2">
                <a:extLst>
                  <a:ext uri="{FF2B5EF4-FFF2-40B4-BE49-F238E27FC236}">
                    <a16:creationId xmlns:a16="http://schemas.microsoft.com/office/drawing/2014/main" id="{1AAE676E-4FC5-4DB3-9FC4-291D4B9584C5}"/>
                  </a:ext>
                </a:extLst>
              </p:cNvPr>
              <p:cNvSpPr/>
              <p:nvPr/>
            </p:nvSpPr>
            <p:spPr>
              <a:xfrm>
                <a:off x="7362158" y="1218460"/>
                <a:ext cx="35030" cy="35030"/>
              </a:xfrm>
              <a:custGeom>
                <a:avLst/>
                <a:gdLst>
                  <a:gd name="connsiteX0" fmla="*/ 0 w 35030"/>
                  <a:gd name="connsiteY0" fmla="*/ 0 h 35030"/>
                  <a:gd name="connsiteX1" fmla="*/ 35030 w 35030"/>
                  <a:gd name="connsiteY1" fmla="*/ 0 h 35030"/>
                  <a:gd name="connsiteX2" fmla="*/ 35030 w 35030"/>
                  <a:gd name="connsiteY2" fmla="*/ 35030 h 35030"/>
                  <a:gd name="connsiteX3" fmla="*/ 0 w 35030"/>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5030" h="35030">
                    <a:moveTo>
                      <a:pt x="0" y="0"/>
                    </a:moveTo>
                    <a:lnTo>
                      <a:pt x="35030" y="0"/>
                    </a:lnTo>
                    <a:lnTo>
                      <a:pt x="35030" y="35030"/>
                    </a:lnTo>
                    <a:lnTo>
                      <a:pt x="0" y="35030"/>
                    </a:lnTo>
                    <a:close/>
                  </a:path>
                </a:pathLst>
              </a:custGeom>
              <a:solidFill>
                <a:srgbClr val="B1B4BA"/>
              </a:solidFill>
              <a:ln w="5837" cap="flat">
                <a:noFill/>
                <a:prstDash val="solid"/>
                <a:miter/>
              </a:ln>
            </p:spPr>
            <p:txBody>
              <a:bodyPr rtlCol="0" anchor="ctr"/>
              <a:lstStyle/>
              <a:p>
                <a:endParaRPr lang="en-US"/>
              </a:p>
            </p:txBody>
          </p:sp>
          <p:sp>
            <p:nvSpPr>
              <p:cNvPr id="1133" name="Graphic 2">
                <a:extLst>
                  <a:ext uri="{FF2B5EF4-FFF2-40B4-BE49-F238E27FC236}">
                    <a16:creationId xmlns:a16="http://schemas.microsoft.com/office/drawing/2014/main" id="{B8CB5625-60FC-4728-ABE9-3015DAD23A31}"/>
                  </a:ext>
                </a:extLst>
              </p:cNvPr>
              <p:cNvSpPr/>
              <p:nvPr/>
            </p:nvSpPr>
            <p:spPr>
              <a:xfrm>
                <a:off x="7321290" y="1178759"/>
                <a:ext cx="35030" cy="33862"/>
              </a:xfrm>
              <a:custGeom>
                <a:avLst/>
                <a:gdLst>
                  <a:gd name="connsiteX0" fmla="*/ 0 w 35030"/>
                  <a:gd name="connsiteY0" fmla="*/ 0 h 33862"/>
                  <a:gd name="connsiteX1" fmla="*/ 35030 w 35030"/>
                  <a:gd name="connsiteY1" fmla="*/ 0 h 33862"/>
                  <a:gd name="connsiteX2" fmla="*/ 35030 w 35030"/>
                  <a:gd name="connsiteY2" fmla="*/ 33863 h 33862"/>
                  <a:gd name="connsiteX3" fmla="*/ 0 w 35030"/>
                  <a:gd name="connsiteY3" fmla="*/ 33863 h 33862"/>
                </a:gdLst>
                <a:ahLst/>
                <a:cxnLst>
                  <a:cxn ang="0">
                    <a:pos x="connsiteX0" y="connsiteY0"/>
                  </a:cxn>
                  <a:cxn ang="0">
                    <a:pos x="connsiteX1" y="connsiteY1"/>
                  </a:cxn>
                  <a:cxn ang="0">
                    <a:pos x="connsiteX2" y="connsiteY2"/>
                  </a:cxn>
                  <a:cxn ang="0">
                    <a:pos x="connsiteX3" y="connsiteY3"/>
                  </a:cxn>
                </a:cxnLst>
                <a:rect l="l" t="t" r="r" b="b"/>
                <a:pathLst>
                  <a:path w="35030" h="33862">
                    <a:moveTo>
                      <a:pt x="0" y="0"/>
                    </a:moveTo>
                    <a:lnTo>
                      <a:pt x="35030" y="0"/>
                    </a:lnTo>
                    <a:lnTo>
                      <a:pt x="35030" y="33863"/>
                    </a:lnTo>
                    <a:lnTo>
                      <a:pt x="0" y="33863"/>
                    </a:lnTo>
                    <a:close/>
                  </a:path>
                </a:pathLst>
              </a:custGeom>
              <a:solidFill>
                <a:srgbClr val="B1B4BA"/>
              </a:solidFill>
              <a:ln w="5837" cap="flat">
                <a:noFill/>
                <a:prstDash val="solid"/>
                <a:miter/>
              </a:ln>
            </p:spPr>
            <p:txBody>
              <a:bodyPr rtlCol="0" anchor="ctr"/>
              <a:lstStyle/>
              <a:p>
                <a:endParaRPr lang="en-US"/>
              </a:p>
            </p:txBody>
          </p:sp>
          <p:sp>
            <p:nvSpPr>
              <p:cNvPr id="1134" name="Graphic 2">
                <a:extLst>
                  <a:ext uri="{FF2B5EF4-FFF2-40B4-BE49-F238E27FC236}">
                    <a16:creationId xmlns:a16="http://schemas.microsoft.com/office/drawing/2014/main" id="{5FFED661-9E30-4082-81BC-C98C02491A3D}"/>
                  </a:ext>
                </a:extLst>
              </p:cNvPr>
              <p:cNvSpPr/>
              <p:nvPr/>
            </p:nvSpPr>
            <p:spPr>
              <a:xfrm>
                <a:off x="7362158" y="1178759"/>
                <a:ext cx="35030" cy="33862"/>
              </a:xfrm>
              <a:custGeom>
                <a:avLst/>
                <a:gdLst>
                  <a:gd name="connsiteX0" fmla="*/ 0 w 35030"/>
                  <a:gd name="connsiteY0" fmla="*/ 0 h 33862"/>
                  <a:gd name="connsiteX1" fmla="*/ 35030 w 35030"/>
                  <a:gd name="connsiteY1" fmla="*/ 0 h 33862"/>
                  <a:gd name="connsiteX2" fmla="*/ 35030 w 35030"/>
                  <a:gd name="connsiteY2" fmla="*/ 33863 h 33862"/>
                  <a:gd name="connsiteX3" fmla="*/ 0 w 35030"/>
                  <a:gd name="connsiteY3" fmla="*/ 33863 h 33862"/>
                </a:gdLst>
                <a:ahLst/>
                <a:cxnLst>
                  <a:cxn ang="0">
                    <a:pos x="connsiteX0" y="connsiteY0"/>
                  </a:cxn>
                  <a:cxn ang="0">
                    <a:pos x="connsiteX1" y="connsiteY1"/>
                  </a:cxn>
                  <a:cxn ang="0">
                    <a:pos x="connsiteX2" y="connsiteY2"/>
                  </a:cxn>
                  <a:cxn ang="0">
                    <a:pos x="connsiteX3" y="connsiteY3"/>
                  </a:cxn>
                </a:cxnLst>
                <a:rect l="l" t="t" r="r" b="b"/>
                <a:pathLst>
                  <a:path w="35030" h="33862">
                    <a:moveTo>
                      <a:pt x="0" y="0"/>
                    </a:moveTo>
                    <a:lnTo>
                      <a:pt x="35030" y="0"/>
                    </a:lnTo>
                    <a:lnTo>
                      <a:pt x="35030" y="33863"/>
                    </a:lnTo>
                    <a:lnTo>
                      <a:pt x="0" y="33863"/>
                    </a:lnTo>
                    <a:close/>
                  </a:path>
                </a:pathLst>
              </a:custGeom>
              <a:solidFill>
                <a:srgbClr val="B1B4BA"/>
              </a:solidFill>
              <a:ln w="5837" cap="flat">
                <a:noFill/>
                <a:prstDash val="solid"/>
                <a:miter/>
              </a:ln>
            </p:spPr>
            <p:txBody>
              <a:bodyPr rtlCol="0" anchor="ctr"/>
              <a:lstStyle/>
              <a:p>
                <a:endParaRPr lang="en-US"/>
              </a:p>
            </p:txBody>
          </p:sp>
          <p:sp>
            <p:nvSpPr>
              <p:cNvPr id="1135" name="Graphic 2">
                <a:extLst>
                  <a:ext uri="{FF2B5EF4-FFF2-40B4-BE49-F238E27FC236}">
                    <a16:creationId xmlns:a16="http://schemas.microsoft.com/office/drawing/2014/main" id="{6B369446-7F47-4433-A44E-36430D6C1C71}"/>
                  </a:ext>
                </a:extLst>
              </p:cNvPr>
              <p:cNvSpPr/>
              <p:nvPr/>
            </p:nvSpPr>
            <p:spPr>
              <a:xfrm>
                <a:off x="7280421" y="1178759"/>
                <a:ext cx="35030" cy="33862"/>
              </a:xfrm>
              <a:custGeom>
                <a:avLst/>
                <a:gdLst>
                  <a:gd name="connsiteX0" fmla="*/ 0 w 35030"/>
                  <a:gd name="connsiteY0" fmla="*/ 0 h 33862"/>
                  <a:gd name="connsiteX1" fmla="*/ 35030 w 35030"/>
                  <a:gd name="connsiteY1" fmla="*/ 0 h 33862"/>
                  <a:gd name="connsiteX2" fmla="*/ 35030 w 35030"/>
                  <a:gd name="connsiteY2" fmla="*/ 33863 h 33862"/>
                  <a:gd name="connsiteX3" fmla="*/ 0 w 35030"/>
                  <a:gd name="connsiteY3" fmla="*/ 33863 h 33862"/>
                </a:gdLst>
                <a:ahLst/>
                <a:cxnLst>
                  <a:cxn ang="0">
                    <a:pos x="connsiteX0" y="connsiteY0"/>
                  </a:cxn>
                  <a:cxn ang="0">
                    <a:pos x="connsiteX1" y="connsiteY1"/>
                  </a:cxn>
                  <a:cxn ang="0">
                    <a:pos x="connsiteX2" y="connsiteY2"/>
                  </a:cxn>
                  <a:cxn ang="0">
                    <a:pos x="connsiteX3" y="connsiteY3"/>
                  </a:cxn>
                </a:cxnLst>
                <a:rect l="l" t="t" r="r" b="b"/>
                <a:pathLst>
                  <a:path w="35030" h="33862">
                    <a:moveTo>
                      <a:pt x="0" y="0"/>
                    </a:moveTo>
                    <a:lnTo>
                      <a:pt x="35030" y="0"/>
                    </a:lnTo>
                    <a:lnTo>
                      <a:pt x="35030" y="33863"/>
                    </a:lnTo>
                    <a:lnTo>
                      <a:pt x="0" y="33863"/>
                    </a:lnTo>
                    <a:close/>
                  </a:path>
                </a:pathLst>
              </a:custGeom>
              <a:solidFill>
                <a:srgbClr val="1996B0"/>
              </a:solidFill>
              <a:ln w="5837" cap="flat">
                <a:noFill/>
                <a:prstDash val="solid"/>
                <a:miter/>
              </a:ln>
            </p:spPr>
            <p:txBody>
              <a:bodyPr rtlCol="0" anchor="ctr"/>
              <a:lstStyle/>
              <a:p>
                <a:endParaRPr lang="en-US"/>
              </a:p>
            </p:txBody>
          </p:sp>
          <p:sp>
            <p:nvSpPr>
              <p:cNvPr id="1136" name="Graphic 2">
                <a:extLst>
                  <a:ext uri="{FF2B5EF4-FFF2-40B4-BE49-F238E27FC236}">
                    <a16:creationId xmlns:a16="http://schemas.microsoft.com/office/drawing/2014/main" id="{7CD9B391-34FD-408B-A75F-0903762C1CC5}"/>
                  </a:ext>
                </a:extLst>
              </p:cNvPr>
              <p:cNvSpPr/>
              <p:nvPr/>
            </p:nvSpPr>
            <p:spPr>
              <a:xfrm>
                <a:off x="7403027" y="1258744"/>
                <a:ext cx="34446" cy="35030"/>
              </a:xfrm>
              <a:custGeom>
                <a:avLst/>
                <a:gdLst>
                  <a:gd name="connsiteX0" fmla="*/ 0 w 34446"/>
                  <a:gd name="connsiteY0" fmla="*/ 0 h 35030"/>
                  <a:gd name="connsiteX1" fmla="*/ 34447 w 34446"/>
                  <a:gd name="connsiteY1" fmla="*/ 0 h 35030"/>
                  <a:gd name="connsiteX2" fmla="*/ 34447 w 34446"/>
                  <a:gd name="connsiteY2" fmla="*/ 35030 h 35030"/>
                  <a:gd name="connsiteX3" fmla="*/ 0 w 34446"/>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4446" h="35030">
                    <a:moveTo>
                      <a:pt x="0" y="0"/>
                    </a:moveTo>
                    <a:lnTo>
                      <a:pt x="34447" y="0"/>
                    </a:lnTo>
                    <a:lnTo>
                      <a:pt x="34447" y="35030"/>
                    </a:lnTo>
                    <a:lnTo>
                      <a:pt x="0" y="35030"/>
                    </a:lnTo>
                    <a:close/>
                  </a:path>
                </a:pathLst>
              </a:custGeom>
              <a:solidFill>
                <a:srgbClr val="EB5244"/>
              </a:solidFill>
              <a:ln w="5837" cap="flat">
                <a:noFill/>
                <a:prstDash val="solid"/>
                <a:miter/>
              </a:ln>
            </p:spPr>
            <p:txBody>
              <a:bodyPr rtlCol="0" anchor="ctr"/>
              <a:lstStyle/>
              <a:p>
                <a:endParaRPr lang="en-US"/>
              </a:p>
            </p:txBody>
          </p:sp>
          <p:sp>
            <p:nvSpPr>
              <p:cNvPr id="1137" name="Graphic 2">
                <a:extLst>
                  <a:ext uri="{FF2B5EF4-FFF2-40B4-BE49-F238E27FC236}">
                    <a16:creationId xmlns:a16="http://schemas.microsoft.com/office/drawing/2014/main" id="{25C8C8C3-3A83-4A14-B437-97C4E776ACA7}"/>
                  </a:ext>
                </a:extLst>
              </p:cNvPr>
              <p:cNvSpPr/>
              <p:nvPr/>
            </p:nvSpPr>
            <p:spPr>
              <a:xfrm>
                <a:off x="7403027" y="1420467"/>
                <a:ext cx="34446" cy="33278"/>
              </a:xfrm>
              <a:custGeom>
                <a:avLst/>
                <a:gdLst>
                  <a:gd name="connsiteX0" fmla="*/ 0 w 34446"/>
                  <a:gd name="connsiteY0" fmla="*/ 0 h 33278"/>
                  <a:gd name="connsiteX1" fmla="*/ 34447 w 34446"/>
                  <a:gd name="connsiteY1" fmla="*/ 0 h 33278"/>
                  <a:gd name="connsiteX2" fmla="*/ 34447 w 34446"/>
                  <a:gd name="connsiteY2" fmla="*/ 33279 h 33278"/>
                  <a:gd name="connsiteX3" fmla="*/ 0 w 34446"/>
                  <a:gd name="connsiteY3" fmla="*/ 33279 h 33278"/>
                </a:gdLst>
                <a:ahLst/>
                <a:cxnLst>
                  <a:cxn ang="0">
                    <a:pos x="connsiteX0" y="connsiteY0"/>
                  </a:cxn>
                  <a:cxn ang="0">
                    <a:pos x="connsiteX1" y="connsiteY1"/>
                  </a:cxn>
                  <a:cxn ang="0">
                    <a:pos x="connsiteX2" y="connsiteY2"/>
                  </a:cxn>
                  <a:cxn ang="0">
                    <a:pos x="connsiteX3" y="connsiteY3"/>
                  </a:cxn>
                </a:cxnLst>
                <a:rect l="l" t="t" r="r" b="b"/>
                <a:pathLst>
                  <a:path w="34446" h="33278">
                    <a:moveTo>
                      <a:pt x="0" y="0"/>
                    </a:moveTo>
                    <a:lnTo>
                      <a:pt x="34447" y="0"/>
                    </a:lnTo>
                    <a:lnTo>
                      <a:pt x="34447" y="33279"/>
                    </a:lnTo>
                    <a:lnTo>
                      <a:pt x="0" y="33279"/>
                    </a:lnTo>
                    <a:close/>
                  </a:path>
                </a:pathLst>
              </a:custGeom>
              <a:solidFill>
                <a:srgbClr val="EB5244"/>
              </a:solidFill>
              <a:ln w="5837" cap="flat">
                <a:noFill/>
                <a:prstDash val="solid"/>
                <a:miter/>
              </a:ln>
            </p:spPr>
            <p:txBody>
              <a:bodyPr rtlCol="0" anchor="ctr"/>
              <a:lstStyle/>
              <a:p>
                <a:endParaRPr lang="en-US"/>
              </a:p>
            </p:txBody>
          </p:sp>
          <p:sp>
            <p:nvSpPr>
              <p:cNvPr id="1138" name="Graphic 2">
                <a:extLst>
                  <a:ext uri="{FF2B5EF4-FFF2-40B4-BE49-F238E27FC236}">
                    <a16:creationId xmlns:a16="http://schemas.microsoft.com/office/drawing/2014/main" id="{50C1975E-B625-4F0C-9E6B-3C0F1B242CA9}"/>
                  </a:ext>
                </a:extLst>
              </p:cNvPr>
              <p:cNvSpPr/>
              <p:nvPr/>
            </p:nvSpPr>
            <p:spPr>
              <a:xfrm>
                <a:off x="7403027" y="1379599"/>
                <a:ext cx="34446" cy="35030"/>
              </a:xfrm>
              <a:custGeom>
                <a:avLst/>
                <a:gdLst>
                  <a:gd name="connsiteX0" fmla="*/ 0 w 34446"/>
                  <a:gd name="connsiteY0" fmla="*/ 0 h 35030"/>
                  <a:gd name="connsiteX1" fmla="*/ 34447 w 34446"/>
                  <a:gd name="connsiteY1" fmla="*/ 0 h 35030"/>
                  <a:gd name="connsiteX2" fmla="*/ 34447 w 34446"/>
                  <a:gd name="connsiteY2" fmla="*/ 35030 h 35030"/>
                  <a:gd name="connsiteX3" fmla="*/ 0 w 34446"/>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4446" h="35030">
                    <a:moveTo>
                      <a:pt x="0" y="0"/>
                    </a:moveTo>
                    <a:lnTo>
                      <a:pt x="34447" y="0"/>
                    </a:lnTo>
                    <a:lnTo>
                      <a:pt x="34447" y="35030"/>
                    </a:lnTo>
                    <a:lnTo>
                      <a:pt x="0" y="35030"/>
                    </a:lnTo>
                    <a:close/>
                  </a:path>
                </a:pathLst>
              </a:custGeom>
              <a:solidFill>
                <a:srgbClr val="EB5244"/>
              </a:solidFill>
              <a:ln w="5837" cap="flat">
                <a:noFill/>
                <a:prstDash val="solid"/>
                <a:miter/>
              </a:ln>
            </p:spPr>
            <p:txBody>
              <a:bodyPr rtlCol="0" anchor="ctr"/>
              <a:lstStyle/>
              <a:p>
                <a:endParaRPr lang="en-US"/>
              </a:p>
            </p:txBody>
          </p:sp>
          <p:sp>
            <p:nvSpPr>
              <p:cNvPr id="1139" name="Graphic 2">
                <a:extLst>
                  <a:ext uri="{FF2B5EF4-FFF2-40B4-BE49-F238E27FC236}">
                    <a16:creationId xmlns:a16="http://schemas.microsoft.com/office/drawing/2014/main" id="{C79A99B8-883E-4F1A-91C1-1F6C925B81EC}"/>
                  </a:ext>
                </a:extLst>
              </p:cNvPr>
              <p:cNvSpPr/>
              <p:nvPr/>
            </p:nvSpPr>
            <p:spPr>
              <a:xfrm>
                <a:off x="7403027" y="1339314"/>
                <a:ext cx="34446" cy="35030"/>
              </a:xfrm>
              <a:custGeom>
                <a:avLst/>
                <a:gdLst>
                  <a:gd name="connsiteX0" fmla="*/ 0 w 34446"/>
                  <a:gd name="connsiteY0" fmla="*/ 0 h 35030"/>
                  <a:gd name="connsiteX1" fmla="*/ 34447 w 34446"/>
                  <a:gd name="connsiteY1" fmla="*/ 0 h 35030"/>
                  <a:gd name="connsiteX2" fmla="*/ 34447 w 34446"/>
                  <a:gd name="connsiteY2" fmla="*/ 35030 h 35030"/>
                  <a:gd name="connsiteX3" fmla="*/ 0 w 34446"/>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4446" h="35030">
                    <a:moveTo>
                      <a:pt x="0" y="0"/>
                    </a:moveTo>
                    <a:lnTo>
                      <a:pt x="34447" y="0"/>
                    </a:lnTo>
                    <a:lnTo>
                      <a:pt x="34447" y="35030"/>
                    </a:lnTo>
                    <a:lnTo>
                      <a:pt x="0" y="35030"/>
                    </a:lnTo>
                    <a:close/>
                  </a:path>
                </a:pathLst>
              </a:custGeom>
              <a:solidFill>
                <a:srgbClr val="EB5244"/>
              </a:solidFill>
              <a:ln w="5837" cap="flat">
                <a:noFill/>
                <a:prstDash val="solid"/>
                <a:miter/>
              </a:ln>
            </p:spPr>
            <p:txBody>
              <a:bodyPr rtlCol="0" anchor="ctr"/>
              <a:lstStyle/>
              <a:p>
                <a:endParaRPr lang="en-US"/>
              </a:p>
            </p:txBody>
          </p:sp>
          <p:sp>
            <p:nvSpPr>
              <p:cNvPr id="1140" name="Graphic 2">
                <a:extLst>
                  <a:ext uri="{FF2B5EF4-FFF2-40B4-BE49-F238E27FC236}">
                    <a16:creationId xmlns:a16="http://schemas.microsoft.com/office/drawing/2014/main" id="{7C3927D3-4CA7-4E14-88C8-79EEC0DB4CFD}"/>
                  </a:ext>
                </a:extLst>
              </p:cNvPr>
              <p:cNvSpPr/>
              <p:nvPr/>
            </p:nvSpPr>
            <p:spPr>
              <a:xfrm>
                <a:off x="7403027" y="1299029"/>
                <a:ext cx="34446" cy="35030"/>
              </a:xfrm>
              <a:custGeom>
                <a:avLst/>
                <a:gdLst>
                  <a:gd name="connsiteX0" fmla="*/ 0 w 34446"/>
                  <a:gd name="connsiteY0" fmla="*/ 0 h 35030"/>
                  <a:gd name="connsiteX1" fmla="*/ 34447 w 34446"/>
                  <a:gd name="connsiteY1" fmla="*/ 0 h 35030"/>
                  <a:gd name="connsiteX2" fmla="*/ 34447 w 34446"/>
                  <a:gd name="connsiteY2" fmla="*/ 35030 h 35030"/>
                  <a:gd name="connsiteX3" fmla="*/ 0 w 34446"/>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4446" h="35030">
                    <a:moveTo>
                      <a:pt x="0" y="0"/>
                    </a:moveTo>
                    <a:lnTo>
                      <a:pt x="34447" y="0"/>
                    </a:lnTo>
                    <a:lnTo>
                      <a:pt x="34447" y="35030"/>
                    </a:lnTo>
                    <a:lnTo>
                      <a:pt x="0" y="35030"/>
                    </a:lnTo>
                    <a:close/>
                  </a:path>
                </a:pathLst>
              </a:custGeom>
              <a:solidFill>
                <a:srgbClr val="EB5244"/>
              </a:solidFill>
              <a:ln w="5837" cap="flat">
                <a:noFill/>
                <a:prstDash val="solid"/>
                <a:miter/>
              </a:ln>
            </p:spPr>
            <p:txBody>
              <a:bodyPr rtlCol="0" anchor="ctr"/>
              <a:lstStyle/>
              <a:p>
                <a:endParaRPr lang="en-US"/>
              </a:p>
            </p:txBody>
          </p:sp>
          <p:sp>
            <p:nvSpPr>
              <p:cNvPr id="1141" name="Graphic 2">
                <a:extLst>
                  <a:ext uri="{FF2B5EF4-FFF2-40B4-BE49-F238E27FC236}">
                    <a16:creationId xmlns:a16="http://schemas.microsoft.com/office/drawing/2014/main" id="{DCDC45AC-F5D8-449A-B2C9-926872CA38A4}"/>
                  </a:ext>
                </a:extLst>
              </p:cNvPr>
              <p:cNvSpPr/>
              <p:nvPr/>
            </p:nvSpPr>
            <p:spPr>
              <a:xfrm>
                <a:off x="7403027" y="1178759"/>
                <a:ext cx="34446" cy="33862"/>
              </a:xfrm>
              <a:custGeom>
                <a:avLst/>
                <a:gdLst>
                  <a:gd name="connsiteX0" fmla="*/ 0 w 34446"/>
                  <a:gd name="connsiteY0" fmla="*/ 0 h 33862"/>
                  <a:gd name="connsiteX1" fmla="*/ 34447 w 34446"/>
                  <a:gd name="connsiteY1" fmla="*/ 0 h 33862"/>
                  <a:gd name="connsiteX2" fmla="*/ 34447 w 34446"/>
                  <a:gd name="connsiteY2" fmla="*/ 33863 h 33862"/>
                  <a:gd name="connsiteX3" fmla="*/ 0 w 34446"/>
                  <a:gd name="connsiteY3" fmla="*/ 33863 h 33862"/>
                </a:gdLst>
                <a:ahLst/>
                <a:cxnLst>
                  <a:cxn ang="0">
                    <a:pos x="connsiteX0" y="connsiteY0"/>
                  </a:cxn>
                  <a:cxn ang="0">
                    <a:pos x="connsiteX1" y="connsiteY1"/>
                  </a:cxn>
                  <a:cxn ang="0">
                    <a:pos x="connsiteX2" y="connsiteY2"/>
                  </a:cxn>
                  <a:cxn ang="0">
                    <a:pos x="connsiteX3" y="connsiteY3"/>
                  </a:cxn>
                </a:cxnLst>
                <a:rect l="l" t="t" r="r" b="b"/>
                <a:pathLst>
                  <a:path w="34446" h="33862">
                    <a:moveTo>
                      <a:pt x="0" y="0"/>
                    </a:moveTo>
                    <a:lnTo>
                      <a:pt x="34447" y="0"/>
                    </a:lnTo>
                    <a:lnTo>
                      <a:pt x="34447" y="33863"/>
                    </a:lnTo>
                    <a:lnTo>
                      <a:pt x="0" y="33863"/>
                    </a:lnTo>
                    <a:close/>
                  </a:path>
                </a:pathLst>
              </a:custGeom>
              <a:solidFill>
                <a:srgbClr val="B1B4BA"/>
              </a:solidFill>
              <a:ln w="5837" cap="flat">
                <a:noFill/>
                <a:prstDash val="solid"/>
                <a:miter/>
              </a:ln>
            </p:spPr>
            <p:txBody>
              <a:bodyPr rtlCol="0" anchor="ctr"/>
              <a:lstStyle/>
              <a:p>
                <a:endParaRPr lang="en-US"/>
              </a:p>
            </p:txBody>
          </p:sp>
          <p:sp>
            <p:nvSpPr>
              <p:cNvPr id="1142" name="Graphic 2">
                <a:extLst>
                  <a:ext uri="{FF2B5EF4-FFF2-40B4-BE49-F238E27FC236}">
                    <a16:creationId xmlns:a16="http://schemas.microsoft.com/office/drawing/2014/main" id="{D2C37D25-3CA7-4C77-A192-2DE8C48B6B79}"/>
                  </a:ext>
                </a:extLst>
              </p:cNvPr>
              <p:cNvSpPr/>
              <p:nvPr/>
            </p:nvSpPr>
            <p:spPr>
              <a:xfrm>
                <a:off x="7403027" y="1218460"/>
                <a:ext cx="34446" cy="35030"/>
              </a:xfrm>
              <a:custGeom>
                <a:avLst/>
                <a:gdLst>
                  <a:gd name="connsiteX0" fmla="*/ 0 w 34446"/>
                  <a:gd name="connsiteY0" fmla="*/ 0 h 35030"/>
                  <a:gd name="connsiteX1" fmla="*/ 34447 w 34446"/>
                  <a:gd name="connsiteY1" fmla="*/ 0 h 35030"/>
                  <a:gd name="connsiteX2" fmla="*/ 34447 w 34446"/>
                  <a:gd name="connsiteY2" fmla="*/ 35030 h 35030"/>
                  <a:gd name="connsiteX3" fmla="*/ 0 w 34446"/>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4446" h="35030">
                    <a:moveTo>
                      <a:pt x="0" y="0"/>
                    </a:moveTo>
                    <a:lnTo>
                      <a:pt x="34447" y="0"/>
                    </a:lnTo>
                    <a:lnTo>
                      <a:pt x="34447" y="35030"/>
                    </a:lnTo>
                    <a:lnTo>
                      <a:pt x="0" y="35030"/>
                    </a:lnTo>
                    <a:close/>
                  </a:path>
                </a:pathLst>
              </a:custGeom>
              <a:solidFill>
                <a:srgbClr val="B1B4BA"/>
              </a:solidFill>
              <a:ln w="5837" cap="flat">
                <a:noFill/>
                <a:prstDash val="solid"/>
                <a:miter/>
              </a:ln>
            </p:spPr>
            <p:txBody>
              <a:bodyPr rtlCol="0" anchor="ctr"/>
              <a:lstStyle/>
              <a:p>
                <a:endParaRPr lang="en-US"/>
              </a:p>
            </p:txBody>
          </p:sp>
          <p:sp>
            <p:nvSpPr>
              <p:cNvPr id="1143" name="Graphic 2">
                <a:extLst>
                  <a:ext uri="{FF2B5EF4-FFF2-40B4-BE49-F238E27FC236}">
                    <a16:creationId xmlns:a16="http://schemas.microsoft.com/office/drawing/2014/main" id="{584E074B-7CB6-4FA2-AE98-5452A2AB72D5}"/>
                  </a:ext>
                </a:extLst>
              </p:cNvPr>
              <p:cNvSpPr/>
              <p:nvPr/>
            </p:nvSpPr>
            <p:spPr>
              <a:xfrm>
                <a:off x="7443895" y="1258744"/>
                <a:ext cx="34446" cy="35030"/>
              </a:xfrm>
              <a:custGeom>
                <a:avLst/>
                <a:gdLst>
                  <a:gd name="connsiteX0" fmla="*/ 0 w 34446"/>
                  <a:gd name="connsiteY0" fmla="*/ 0 h 35030"/>
                  <a:gd name="connsiteX1" fmla="*/ 34447 w 34446"/>
                  <a:gd name="connsiteY1" fmla="*/ 0 h 35030"/>
                  <a:gd name="connsiteX2" fmla="*/ 34447 w 34446"/>
                  <a:gd name="connsiteY2" fmla="*/ 35030 h 35030"/>
                  <a:gd name="connsiteX3" fmla="*/ 0 w 34446"/>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4446" h="35030">
                    <a:moveTo>
                      <a:pt x="0" y="0"/>
                    </a:moveTo>
                    <a:lnTo>
                      <a:pt x="34447" y="0"/>
                    </a:lnTo>
                    <a:lnTo>
                      <a:pt x="34447" y="35030"/>
                    </a:lnTo>
                    <a:lnTo>
                      <a:pt x="0" y="35030"/>
                    </a:lnTo>
                    <a:close/>
                  </a:path>
                </a:pathLst>
              </a:custGeom>
              <a:solidFill>
                <a:srgbClr val="EB5244"/>
              </a:solidFill>
              <a:ln w="5837" cap="flat">
                <a:noFill/>
                <a:prstDash val="solid"/>
                <a:miter/>
              </a:ln>
            </p:spPr>
            <p:txBody>
              <a:bodyPr rtlCol="0" anchor="ctr"/>
              <a:lstStyle/>
              <a:p>
                <a:endParaRPr lang="en-US"/>
              </a:p>
            </p:txBody>
          </p:sp>
          <p:sp>
            <p:nvSpPr>
              <p:cNvPr id="1144" name="Graphic 2">
                <a:extLst>
                  <a:ext uri="{FF2B5EF4-FFF2-40B4-BE49-F238E27FC236}">
                    <a16:creationId xmlns:a16="http://schemas.microsoft.com/office/drawing/2014/main" id="{F6618269-CED4-46AF-B15B-059F4E47D951}"/>
                  </a:ext>
                </a:extLst>
              </p:cNvPr>
              <p:cNvSpPr/>
              <p:nvPr/>
            </p:nvSpPr>
            <p:spPr>
              <a:xfrm>
                <a:off x="7443895" y="1420467"/>
                <a:ext cx="34446" cy="33278"/>
              </a:xfrm>
              <a:custGeom>
                <a:avLst/>
                <a:gdLst>
                  <a:gd name="connsiteX0" fmla="*/ 0 w 34446"/>
                  <a:gd name="connsiteY0" fmla="*/ 0 h 33278"/>
                  <a:gd name="connsiteX1" fmla="*/ 34447 w 34446"/>
                  <a:gd name="connsiteY1" fmla="*/ 0 h 33278"/>
                  <a:gd name="connsiteX2" fmla="*/ 34447 w 34446"/>
                  <a:gd name="connsiteY2" fmla="*/ 33279 h 33278"/>
                  <a:gd name="connsiteX3" fmla="*/ 0 w 34446"/>
                  <a:gd name="connsiteY3" fmla="*/ 33279 h 33278"/>
                </a:gdLst>
                <a:ahLst/>
                <a:cxnLst>
                  <a:cxn ang="0">
                    <a:pos x="connsiteX0" y="connsiteY0"/>
                  </a:cxn>
                  <a:cxn ang="0">
                    <a:pos x="connsiteX1" y="connsiteY1"/>
                  </a:cxn>
                  <a:cxn ang="0">
                    <a:pos x="connsiteX2" y="connsiteY2"/>
                  </a:cxn>
                  <a:cxn ang="0">
                    <a:pos x="connsiteX3" y="connsiteY3"/>
                  </a:cxn>
                </a:cxnLst>
                <a:rect l="l" t="t" r="r" b="b"/>
                <a:pathLst>
                  <a:path w="34446" h="33278">
                    <a:moveTo>
                      <a:pt x="0" y="0"/>
                    </a:moveTo>
                    <a:lnTo>
                      <a:pt x="34447" y="0"/>
                    </a:lnTo>
                    <a:lnTo>
                      <a:pt x="34447" y="33279"/>
                    </a:lnTo>
                    <a:lnTo>
                      <a:pt x="0" y="33279"/>
                    </a:lnTo>
                    <a:close/>
                  </a:path>
                </a:pathLst>
              </a:custGeom>
              <a:solidFill>
                <a:srgbClr val="EB5244"/>
              </a:solidFill>
              <a:ln w="5837" cap="flat">
                <a:noFill/>
                <a:prstDash val="solid"/>
                <a:miter/>
              </a:ln>
            </p:spPr>
            <p:txBody>
              <a:bodyPr rtlCol="0" anchor="ctr"/>
              <a:lstStyle/>
              <a:p>
                <a:endParaRPr lang="en-US"/>
              </a:p>
            </p:txBody>
          </p:sp>
          <p:sp>
            <p:nvSpPr>
              <p:cNvPr id="1145" name="Graphic 2">
                <a:extLst>
                  <a:ext uri="{FF2B5EF4-FFF2-40B4-BE49-F238E27FC236}">
                    <a16:creationId xmlns:a16="http://schemas.microsoft.com/office/drawing/2014/main" id="{6A412F44-4BC8-4863-9AD2-B751E3336199}"/>
                  </a:ext>
                </a:extLst>
              </p:cNvPr>
              <p:cNvSpPr/>
              <p:nvPr/>
            </p:nvSpPr>
            <p:spPr>
              <a:xfrm>
                <a:off x="7443895" y="1379599"/>
                <a:ext cx="34446" cy="35030"/>
              </a:xfrm>
              <a:custGeom>
                <a:avLst/>
                <a:gdLst>
                  <a:gd name="connsiteX0" fmla="*/ 0 w 34446"/>
                  <a:gd name="connsiteY0" fmla="*/ 0 h 35030"/>
                  <a:gd name="connsiteX1" fmla="*/ 34447 w 34446"/>
                  <a:gd name="connsiteY1" fmla="*/ 0 h 35030"/>
                  <a:gd name="connsiteX2" fmla="*/ 34447 w 34446"/>
                  <a:gd name="connsiteY2" fmla="*/ 35030 h 35030"/>
                  <a:gd name="connsiteX3" fmla="*/ 0 w 34446"/>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4446" h="35030">
                    <a:moveTo>
                      <a:pt x="0" y="0"/>
                    </a:moveTo>
                    <a:lnTo>
                      <a:pt x="34447" y="0"/>
                    </a:lnTo>
                    <a:lnTo>
                      <a:pt x="34447" y="35030"/>
                    </a:lnTo>
                    <a:lnTo>
                      <a:pt x="0" y="35030"/>
                    </a:lnTo>
                    <a:close/>
                  </a:path>
                </a:pathLst>
              </a:custGeom>
              <a:solidFill>
                <a:srgbClr val="EB5244"/>
              </a:solidFill>
              <a:ln w="5837" cap="flat">
                <a:noFill/>
                <a:prstDash val="solid"/>
                <a:miter/>
              </a:ln>
            </p:spPr>
            <p:txBody>
              <a:bodyPr rtlCol="0" anchor="ctr"/>
              <a:lstStyle/>
              <a:p>
                <a:endParaRPr lang="en-US"/>
              </a:p>
            </p:txBody>
          </p:sp>
          <p:sp>
            <p:nvSpPr>
              <p:cNvPr id="1146" name="Graphic 2">
                <a:extLst>
                  <a:ext uri="{FF2B5EF4-FFF2-40B4-BE49-F238E27FC236}">
                    <a16:creationId xmlns:a16="http://schemas.microsoft.com/office/drawing/2014/main" id="{8CA9C218-23D2-4150-88A4-B9E2B80119BE}"/>
                  </a:ext>
                </a:extLst>
              </p:cNvPr>
              <p:cNvSpPr/>
              <p:nvPr/>
            </p:nvSpPr>
            <p:spPr>
              <a:xfrm>
                <a:off x="7443895" y="1339314"/>
                <a:ext cx="34446" cy="35030"/>
              </a:xfrm>
              <a:custGeom>
                <a:avLst/>
                <a:gdLst>
                  <a:gd name="connsiteX0" fmla="*/ 0 w 34446"/>
                  <a:gd name="connsiteY0" fmla="*/ 0 h 35030"/>
                  <a:gd name="connsiteX1" fmla="*/ 34447 w 34446"/>
                  <a:gd name="connsiteY1" fmla="*/ 0 h 35030"/>
                  <a:gd name="connsiteX2" fmla="*/ 34447 w 34446"/>
                  <a:gd name="connsiteY2" fmla="*/ 35030 h 35030"/>
                  <a:gd name="connsiteX3" fmla="*/ 0 w 34446"/>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4446" h="35030">
                    <a:moveTo>
                      <a:pt x="0" y="0"/>
                    </a:moveTo>
                    <a:lnTo>
                      <a:pt x="34447" y="0"/>
                    </a:lnTo>
                    <a:lnTo>
                      <a:pt x="34447" y="35030"/>
                    </a:lnTo>
                    <a:lnTo>
                      <a:pt x="0" y="35030"/>
                    </a:lnTo>
                    <a:close/>
                  </a:path>
                </a:pathLst>
              </a:custGeom>
              <a:solidFill>
                <a:srgbClr val="EB5244"/>
              </a:solidFill>
              <a:ln w="5837" cap="flat">
                <a:noFill/>
                <a:prstDash val="solid"/>
                <a:miter/>
              </a:ln>
            </p:spPr>
            <p:txBody>
              <a:bodyPr rtlCol="0" anchor="ctr"/>
              <a:lstStyle/>
              <a:p>
                <a:endParaRPr lang="en-US"/>
              </a:p>
            </p:txBody>
          </p:sp>
          <p:sp>
            <p:nvSpPr>
              <p:cNvPr id="1147" name="Graphic 2">
                <a:extLst>
                  <a:ext uri="{FF2B5EF4-FFF2-40B4-BE49-F238E27FC236}">
                    <a16:creationId xmlns:a16="http://schemas.microsoft.com/office/drawing/2014/main" id="{40DF6761-4E28-40EB-8C36-2F1441BDA665}"/>
                  </a:ext>
                </a:extLst>
              </p:cNvPr>
              <p:cNvSpPr/>
              <p:nvPr/>
            </p:nvSpPr>
            <p:spPr>
              <a:xfrm>
                <a:off x="7443895" y="1299029"/>
                <a:ext cx="34446" cy="35030"/>
              </a:xfrm>
              <a:custGeom>
                <a:avLst/>
                <a:gdLst>
                  <a:gd name="connsiteX0" fmla="*/ 0 w 34446"/>
                  <a:gd name="connsiteY0" fmla="*/ 0 h 35030"/>
                  <a:gd name="connsiteX1" fmla="*/ 34447 w 34446"/>
                  <a:gd name="connsiteY1" fmla="*/ 0 h 35030"/>
                  <a:gd name="connsiteX2" fmla="*/ 34447 w 34446"/>
                  <a:gd name="connsiteY2" fmla="*/ 35030 h 35030"/>
                  <a:gd name="connsiteX3" fmla="*/ 0 w 34446"/>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4446" h="35030">
                    <a:moveTo>
                      <a:pt x="0" y="0"/>
                    </a:moveTo>
                    <a:lnTo>
                      <a:pt x="34447" y="0"/>
                    </a:lnTo>
                    <a:lnTo>
                      <a:pt x="34447" y="35030"/>
                    </a:lnTo>
                    <a:lnTo>
                      <a:pt x="0" y="35030"/>
                    </a:lnTo>
                    <a:close/>
                  </a:path>
                </a:pathLst>
              </a:custGeom>
              <a:solidFill>
                <a:srgbClr val="EB5244"/>
              </a:solidFill>
              <a:ln w="5837" cap="flat">
                <a:noFill/>
                <a:prstDash val="solid"/>
                <a:miter/>
              </a:ln>
            </p:spPr>
            <p:txBody>
              <a:bodyPr rtlCol="0" anchor="ctr"/>
              <a:lstStyle/>
              <a:p>
                <a:endParaRPr lang="en-US"/>
              </a:p>
            </p:txBody>
          </p:sp>
          <p:sp>
            <p:nvSpPr>
              <p:cNvPr id="1148" name="Graphic 2">
                <a:extLst>
                  <a:ext uri="{FF2B5EF4-FFF2-40B4-BE49-F238E27FC236}">
                    <a16:creationId xmlns:a16="http://schemas.microsoft.com/office/drawing/2014/main" id="{B0495002-6CC5-4185-8A1F-DA32A06E9374}"/>
                  </a:ext>
                </a:extLst>
              </p:cNvPr>
              <p:cNvSpPr/>
              <p:nvPr/>
            </p:nvSpPr>
            <p:spPr>
              <a:xfrm>
                <a:off x="7443895" y="1178759"/>
                <a:ext cx="34446" cy="33862"/>
              </a:xfrm>
              <a:custGeom>
                <a:avLst/>
                <a:gdLst>
                  <a:gd name="connsiteX0" fmla="*/ 0 w 34446"/>
                  <a:gd name="connsiteY0" fmla="*/ 0 h 33862"/>
                  <a:gd name="connsiteX1" fmla="*/ 34447 w 34446"/>
                  <a:gd name="connsiteY1" fmla="*/ 0 h 33862"/>
                  <a:gd name="connsiteX2" fmla="*/ 34447 w 34446"/>
                  <a:gd name="connsiteY2" fmla="*/ 33863 h 33862"/>
                  <a:gd name="connsiteX3" fmla="*/ 0 w 34446"/>
                  <a:gd name="connsiteY3" fmla="*/ 33863 h 33862"/>
                </a:gdLst>
                <a:ahLst/>
                <a:cxnLst>
                  <a:cxn ang="0">
                    <a:pos x="connsiteX0" y="connsiteY0"/>
                  </a:cxn>
                  <a:cxn ang="0">
                    <a:pos x="connsiteX1" y="connsiteY1"/>
                  </a:cxn>
                  <a:cxn ang="0">
                    <a:pos x="connsiteX2" y="connsiteY2"/>
                  </a:cxn>
                  <a:cxn ang="0">
                    <a:pos x="connsiteX3" y="connsiteY3"/>
                  </a:cxn>
                </a:cxnLst>
                <a:rect l="l" t="t" r="r" b="b"/>
                <a:pathLst>
                  <a:path w="34446" h="33862">
                    <a:moveTo>
                      <a:pt x="0" y="0"/>
                    </a:moveTo>
                    <a:lnTo>
                      <a:pt x="34447" y="0"/>
                    </a:lnTo>
                    <a:lnTo>
                      <a:pt x="34447" y="33863"/>
                    </a:lnTo>
                    <a:lnTo>
                      <a:pt x="0" y="33863"/>
                    </a:lnTo>
                    <a:close/>
                  </a:path>
                </a:pathLst>
              </a:custGeom>
              <a:solidFill>
                <a:srgbClr val="B1B4BA"/>
              </a:solidFill>
              <a:ln w="5837" cap="flat">
                <a:noFill/>
                <a:prstDash val="solid"/>
                <a:miter/>
              </a:ln>
            </p:spPr>
            <p:txBody>
              <a:bodyPr rtlCol="0" anchor="ctr"/>
              <a:lstStyle/>
              <a:p>
                <a:endParaRPr lang="en-US"/>
              </a:p>
            </p:txBody>
          </p:sp>
          <p:sp>
            <p:nvSpPr>
              <p:cNvPr id="1149" name="Graphic 2">
                <a:extLst>
                  <a:ext uri="{FF2B5EF4-FFF2-40B4-BE49-F238E27FC236}">
                    <a16:creationId xmlns:a16="http://schemas.microsoft.com/office/drawing/2014/main" id="{E5900CAA-2794-4EFF-82BC-294BDE0D7F5A}"/>
                  </a:ext>
                </a:extLst>
              </p:cNvPr>
              <p:cNvSpPr/>
              <p:nvPr/>
            </p:nvSpPr>
            <p:spPr>
              <a:xfrm>
                <a:off x="7443895" y="1218460"/>
                <a:ext cx="34446" cy="35030"/>
              </a:xfrm>
              <a:custGeom>
                <a:avLst/>
                <a:gdLst>
                  <a:gd name="connsiteX0" fmla="*/ 0 w 34446"/>
                  <a:gd name="connsiteY0" fmla="*/ 0 h 35030"/>
                  <a:gd name="connsiteX1" fmla="*/ 34447 w 34446"/>
                  <a:gd name="connsiteY1" fmla="*/ 0 h 35030"/>
                  <a:gd name="connsiteX2" fmla="*/ 34447 w 34446"/>
                  <a:gd name="connsiteY2" fmla="*/ 35030 h 35030"/>
                  <a:gd name="connsiteX3" fmla="*/ 0 w 34446"/>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4446" h="35030">
                    <a:moveTo>
                      <a:pt x="0" y="0"/>
                    </a:moveTo>
                    <a:lnTo>
                      <a:pt x="34447" y="0"/>
                    </a:lnTo>
                    <a:lnTo>
                      <a:pt x="34447" y="35030"/>
                    </a:lnTo>
                    <a:lnTo>
                      <a:pt x="0" y="35030"/>
                    </a:lnTo>
                    <a:close/>
                  </a:path>
                </a:pathLst>
              </a:custGeom>
              <a:solidFill>
                <a:srgbClr val="B1B4BA"/>
              </a:solidFill>
              <a:ln w="5837" cap="flat">
                <a:noFill/>
                <a:prstDash val="solid"/>
                <a:miter/>
              </a:ln>
            </p:spPr>
            <p:txBody>
              <a:bodyPr rtlCol="0" anchor="ctr"/>
              <a:lstStyle/>
              <a:p>
                <a:endParaRPr lang="en-US"/>
              </a:p>
            </p:txBody>
          </p:sp>
          <p:sp>
            <p:nvSpPr>
              <p:cNvPr id="1150" name="Graphic 2">
                <a:extLst>
                  <a:ext uri="{FF2B5EF4-FFF2-40B4-BE49-F238E27FC236}">
                    <a16:creationId xmlns:a16="http://schemas.microsoft.com/office/drawing/2014/main" id="{E05128A1-D506-47D6-8653-6CBA0FE324BE}"/>
                  </a:ext>
                </a:extLst>
              </p:cNvPr>
              <p:cNvSpPr/>
              <p:nvPr/>
            </p:nvSpPr>
            <p:spPr>
              <a:xfrm>
                <a:off x="7156064" y="1339314"/>
                <a:ext cx="36197" cy="35030"/>
              </a:xfrm>
              <a:custGeom>
                <a:avLst/>
                <a:gdLst>
                  <a:gd name="connsiteX0" fmla="*/ 0 w 36197"/>
                  <a:gd name="connsiteY0" fmla="*/ 0 h 35030"/>
                  <a:gd name="connsiteX1" fmla="*/ 36197 w 36197"/>
                  <a:gd name="connsiteY1" fmla="*/ 0 h 35030"/>
                  <a:gd name="connsiteX2" fmla="*/ 36197 w 36197"/>
                  <a:gd name="connsiteY2" fmla="*/ 35030 h 35030"/>
                  <a:gd name="connsiteX3" fmla="*/ 0 w 36197"/>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6197" h="35030">
                    <a:moveTo>
                      <a:pt x="0" y="0"/>
                    </a:moveTo>
                    <a:lnTo>
                      <a:pt x="36197" y="0"/>
                    </a:lnTo>
                    <a:lnTo>
                      <a:pt x="36197" y="35030"/>
                    </a:lnTo>
                    <a:lnTo>
                      <a:pt x="0" y="35030"/>
                    </a:lnTo>
                    <a:close/>
                  </a:path>
                </a:pathLst>
              </a:custGeom>
              <a:solidFill>
                <a:srgbClr val="07AD89"/>
              </a:solidFill>
              <a:ln w="5837" cap="flat">
                <a:noFill/>
                <a:prstDash val="solid"/>
                <a:miter/>
              </a:ln>
            </p:spPr>
            <p:txBody>
              <a:bodyPr rtlCol="0" anchor="ctr"/>
              <a:lstStyle/>
              <a:p>
                <a:endParaRPr lang="en-US"/>
              </a:p>
            </p:txBody>
          </p:sp>
          <p:sp>
            <p:nvSpPr>
              <p:cNvPr id="1151" name="Graphic 2">
                <a:extLst>
                  <a:ext uri="{FF2B5EF4-FFF2-40B4-BE49-F238E27FC236}">
                    <a16:creationId xmlns:a16="http://schemas.microsoft.com/office/drawing/2014/main" id="{79C2E213-E75A-403E-B81B-337925BD5164}"/>
                  </a:ext>
                </a:extLst>
              </p:cNvPr>
              <p:cNvSpPr/>
              <p:nvPr/>
            </p:nvSpPr>
            <p:spPr>
              <a:xfrm>
                <a:off x="7198100" y="1178759"/>
                <a:ext cx="35030" cy="33862"/>
              </a:xfrm>
              <a:custGeom>
                <a:avLst/>
                <a:gdLst>
                  <a:gd name="connsiteX0" fmla="*/ 0 w 35030"/>
                  <a:gd name="connsiteY0" fmla="*/ 0 h 33862"/>
                  <a:gd name="connsiteX1" fmla="*/ 35031 w 35030"/>
                  <a:gd name="connsiteY1" fmla="*/ 0 h 33862"/>
                  <a:gd name="connsiteX2" fmla="*/ 35031 w 35030"/>
                  <a:gd name="connsiteY2" fmla="*/ 33863 h 33862"/>
                  <a:gd name="connsiteX3" fmla="*/ 0 w 35030"/>
                  <a:gd name="connsiteY3" fmla="*/ 33863 h 33862"/>
                </a:gdLst>
                <a:ahLst/>
                <a:cxnLst>
                  <a:cxn ang="0">
                    <a:pos x="connsiteX0" y="connsiteY0"/>
                  </a:cxn>
                  <a:cxn ang="0">
                    <a:pos x="connsiteX1" y="connsiteY1"/>
                  </a:cxn>
                  <a:cxn ang="0">
                    <a:pos x="connsiteX2" y="connsiteY2"/>
                  </a:cxn>
                  <a:cxn ang="0">
                    <a:pos x="connsiteX3" y="connsiteY3"/>
                  </a:cxn>
                </a:cxnLst>
                <a:rect l="l" t="t" r="r" b="b"/>
                <a:pathLst>
                  <a:path w="35030" h="33862">
                    <a:moveTo>
                      <a:pt x="0" y="0"/>
                    </a:moveTo>
                    <a:lnTo>
                      <a:pt x="35031" y="0"/>
                    </a:lnTo>
                    <a:lnTo>
                      <a:pt x="35031" y="33863"/>
                    </a:lnTo>
                    <a:lnTo>
                      <a:pt x="0" y="33863"/>
                    </a:lnTo>
                    <a:close/>
                  </a:path>
                </a:pathLst>
              </a:custGeom>
              <a:solidFill>
                <a:srgbClr val="B1B4BA"/>
              </a:solidFill>
              <a:ln w="5837" cap="flat">
                <a:noFill/>
                <a:prstDash val="solid"/>
                <a:miter/>
              </a:ln>
            </p:spPr>
            <p:txBody>
              <a:bodyPr rtlCol="0" anchor="ctr"/>
              <a:lstStyle/>
              <a:p>
                <a:endParaRPr lang="en-US"/>
              </a:p>
            </p:txBody>
          </p:sp>
          <p:sp>
            <p:nvSpPr>
              <p:cNvPr id="1152" name="Graphic 2">
                <a:extLst>
                  <a:ext uri="{FF2B5EF4-FFF2-40B4-BE49-F238E27FC236}">
                    <a16:creationId xmlns:a16="http://schemas.microsoft.com/office/drawing/2014/main" id="{B869F574-3007-4ABC-BE73-556B8489C5F5}"/>
                  </a:ext>
                </a:extLst>
              </p:cNvPr>
              <p:cNvSpPr/>
              <p:nvPr/>
            </p:nvSpPr>
            <p:spPr>
              <a:xfrm>
                <a:off x="7156064" y="1299029"/>
                <a:ext cx="36197" cy="35030"/>
              </a:xfrm>
              <a:custGeom>
                <a:avLst/>
                <a:gdLst>
                  <a:gd name="connsiteX0" fmla="*/ 0 w 36197"/>
                  <a:gd name="connsiteY0" fmla="*/ 0 h 35030"/>
                  <a:gd name="connsiteX1" fmla="*/ 36197 w 36197"/>
                  <a:gd name="connsiteY1" fmla="*/ 0 h 35030"/>
                  <a:gd name="connsiteX2" fmla="*/ 36197 w 36197"/>
                  <a:gd name="connsiteY2" fmla="*/ 35030 h 35030"/>
                  <a:gd name="connsiteX3" fmla="*/ 0 w 36197"/>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6197" h="35030">
                    <a:moveTo>
                      <a:pt x="0" y="0"/>
                    </a:moveTo>
                    <a:lnTo>
                      <a:pt x="36197" y="0"/>
                    </a:lnTo>
                    <a:lnTo>
                      <a:pt x="36197" y="35030"/>
                    </a:lnTo>
                    <a:lnTo>
                      <a:pt x="0" y="35030"/>
                    </a:lnTo>
                    <a:close/>
                  </a:path>
                </a:pathLst>
              </a:custGeom>
              <a:solidFill>
                <a:srgbClr val="07AD89"/>
              </a:solidFill>
              <a:ln w="5837" cap="flat">
                <a:noFill/>
                <a:prstDash val="solid"/>
                <a:miter/>
              </a:ln>
            </p:spPr>
            <p:txBody>
              <a:bodyPr rtlCol="0" anchor="ctr"/>
              <a:lstStyle/>
              <a:p>
                <a:endParaRPr lang="en-US"/>
              </a:p>
            </p:txBody>
          </p:sp>
          <p:sp>
            <p:nvSpPr>
              <p:cNvPr id="1153" name="Graphic 2">
                <a:extLst>
                  <a:ext uri="{FF2B5EF4-FFF2-40B4-BE49-F238E27FC236}">
                    <a16:creationId xmlns:a16="http://schemas.microsoft.com/office/drawing/2014/main" id="{12417287-1CFC-4DD6-A3AE-80723E7B7F52}"/>
                  </a:ext>
                </a:extLst>
              </p:cNvPr>
              <p:cNvSpPr/>
              <p:nvPr/>
            </p:nvSpPr>
            <p:spPr>
              <a:xfrm>
                <a:off x="7156064" y="1258744"/>
                <a:ext cx="36197" cy="35030"/>
              </a:xfrm>
              <a:custGeom>
                <a:avLst/>
                <a:gdLst>
                  <a:gd name="connsiteX0" fmla="*/ 0 w 36197"/>
                  <a:gd name="connsiteY0" fmla="*/ 0 h 35030"/>
                  <a:gd name="connsiteX1" fmla="*/ 36197 w 36197"/>
                  <a:gd name="connsiteY1" fmla="*/ 0 h 35030"/>
                  <a:gd name="connsiteX2" fmla="*/ 36197 w 36197"/>
                  <a:gd name="connsiteY2" fmla="*/ 35030 h 35030"/>
                  <a:gd name="connsiteX3" fmla="*/ 0 w 36197"/>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6197" h="35030">
                    <a:moveTo>
                      <a:pt x="0" y="0"/>
                    </a:moveTo>
                    <a:lnTo>
                      <a:pt x="36197" y="0"/>
                    </a:lnTo>
                    <a:lnTo>
                      <a:pt x="36197" y="35030"/>
                    </a:lnTo>
                    <a:lnTo>
                      <a:pt x="0" y="35030"/>
                    </a:lnTo>
                    <a:close/>
                  </a:path>
                </a:pathLst>
              </a:custGeom>
              <a:solidFill>
                <a:srgbClr val="B1B4BA"/>
              </a:solidFill>
              <a:ln w="5837" cap="flat">
                <a:noFill/>
                <a:prstDash val="solid"/>
                <a:miter/>
              </a:ln>
            </p:spPr>
            <p:txBody>
              <a:bodyPr rtlCol="0" anchor="ctr"/>
              <a:lstStyle/>
              <a:p>
                <a:endParaRPr lang="en-US"/>
              </a:p>
            </p:txBody>
          </p:sp>
          <p:sp>
            <p:nvSpPr>
              <p:cNvPr id="1154" name="Graphic 2">
                <a:extLst>
                  <a:ext uri="{FF2B5EF4-FFF2-40B4-BE49-F238E27FC236}">
                    <a16:creationId xmlns:a16="http://schemas.microsoft.com/office/drawing/2014/main" id="{95D37263-A900-4861-931B-FC7CEED1EC84}"/>
                  </a:ext>
                </a:extLst>
              </p:cNvPr>
              <p:cNvSpPr/>
              <p:nvPr/>
            </p:nvSpPr>
            <p:spPr>
              <a:xfrm>
                <a:off x="7156064" y="1178759"/>
                <a:ext cx="36197" cy="33862"/>
              </a:xfrm>
              <a:custGeom>
                <a:avLst/>
                <a:gdLst>
                  <a:gd name="connsiteX0" fmla="*/ 0 w 36197"/>
                  <a:gd name="connsiteY0" fmla="*/ 0 h 33862"/>
                  <a:gd name="connsiteX1" fmla="*/ 36197 w 36197"/>
                  <a:gd name="connsiteY1" fmla="*/ 0 h 33862"/>
                  <a:gd name="connsiteX2" fmla="*/ 36197 w 36197"/>
                  <a:gd name="connsiteY2" fmla="*/ 33863 h 33862"/>
                  <a:gd name="connsiteX3" fmla="*/ 0 w 36197"/>
                  <a:gd name="connsiteY3" fmla="*/ 33863 h 33862"/>
                </a:gdLst>
                <a:ahLst/>
                <a:cxnLst>
                  <a:cxn ang="0">
                    <a:pos x="connsiteX0" y="connsiteY0"/>
                  </a:cxn>
                  <a:cxn ang="0">
                    <a:pos x="connsiteX1" y="connsiteY1"/>
                  </a:cxn>
                  <a:cxn ang="0">
                    <a:pos x="connsiteX2" y="connsiteY2"/>
                  </a:cxn>
                  <a:cxn ang="0">
                    <a:pos x="connsiteX3" y="connsiteY3"/>
                  </a:cxn>
                </a:cxnLst>
                <a:rect l="l" t="t" r="r" b="b"/>
                <a:pathLst>
                  <a:path w="36197" h="33862">
                    <a:moveTo>
                      <a:pt x="0" y="0"/>
                    </a:moveTo>
                    <a:lnTo>
                      <a:pt x="36197" y="0"/>
                    </a:lnTo>
                    <a:lnTo>
                      <a:pt x="36197" y="33863"/>
                    </a:lnTo>
                    <a:lnTo>
                      <a:pt x="0" y="33863"/>
                    </a:lnTo>
                    <a:close/>
                  </a:path>
                </a:pathLst>
              </a:custGeom>
              <a:solidFill>
                <a:srgbClr val="B1B4BA"/>
              </a:solidFill>
              <a:ln w="5837" cap="flat">
                <a:noFill/>
                <a:prstDash val="solid"/>
                <a:miter/>
              </a:ln>
            </p:spPr>
            <p:txBody>
              <a:bodyPr rtlCol="0" anchor="ctr"/>
              <a:lstStyle/>
              <a:p>
                <a:endParaRPr lang="en-US"/>
              </a:p>
            </p:txBody>
          </p:sp>
          <p:sp>
            <p:nvSpPr>
              <p:cNvPr id="1155" name="Graphic 2">
                <a:extLst>
                  <a:ext uri="{FF2B5EF4-FFF2-40B4-BE49-F238E27FC236}">
                    <a16:creationId xmlns:a16="http://schemas.microsoft.com/office/drawing/2014/main" id="{E43515CE-CE4B-4889-AC9F-C955918890E9}"/>
                  </a:ext>
                </a:extLst>
              </p:cNvPr>
              <p:cNvSpPr/>
              <p:nvPr/>
            </p:nvSpPr>
            <p:spPr>
              <a:xfrm>
                <a:off x="7238968" y="1140225"/>
                <a:ext cx="35030" cy="33862"/>
              </a:xfrm>
              <a:custGeom>
                <a:avLst/>
                <a:gdLst>
                  <a:gd name="connsiteX0" fmla="*/ 0 w 35030"/>
                  <a:gd name="connsiteY0" fmla="*/ 0 h 33862"/>
                  <a:gd name="connsiteX1" fmla="*/ 35031 w 35030"/>
                  <a:gd name="connsiteY1" fmla="*/ 0 h 33862"/>
                  <a:gd name="connsiteX2" fmla="*/ 35031 w 35030"/>
                  <a:gd name="connsiteY2" fmla="*/ 33863 h 33862"/>
                  <a:gd name="connsiteX3" fmla="*/ 0 w 35030"/>
                  <a:gd name="connsiteY3" fmla="*/ 33863 h 33862"/>
                </a:gdLst>
                <a:ahLst/>
                <a:cxnLst>
                  <a:cxn ang="0">
                    <a:pos x="connsiteX0" y="connsiteY0"/>
                  </a:cxn>
                  <a:cxn ang="0">
                    <a:pos x="connsiteX1" y="connsiteY1"/>
                  </a:cxn>
                  <a:cxn ang="0">
                    <a:pos x="connsiteX2" y="connsiteY2"/>
                  </a:cxn>
                  <a:cxn ang="0">
                    <a:pos x="connsiteX3" y="connsiteY3"/>
                  </a:cxn>
                </a:cxnLst>
                <a:rect l="l" t="t" r="r" b="b"/>
                <a:pathLst>
                  <a:path w="35030" h="33862">
                    <a:moveTo>
                      <a:pt x="0" y="0"/>
                    </a:moveTo>
                    <a:lnTo>
                      <a:pt x="35031" y="0"/>
                    </a:lnTo>
                    <a:lnTo>
                      <a:pt x="35031" y="33863"/>
                    </a:lnTo>
                    <a:lnTo>
                      <a:pt x="0" y="33863"/>
                    </a:lnTo>
                    <a:close/>
                  </a:path>
                </a:pathLst>
              </a:custGeom>
              <a:solidFill>
                <a:srgbClr val="B1B4BA"/>
              </a:solidFill>
              <a:ln w="5837" cap="flat">
                <a:noFill/>
                <a:prstDash val="solid"/>
                <a:miter/>
              </a:ln>
            </p:spPr>
            <p:txBody>
              <a:bodyPr rtlCol="0" anchor="ctr"/>
              <a:lstStyle/>
              <a:p>
                <a:endParaRPr lang="en-US"/>
              </a:p>
            </p:txBody>
          </p:sp>
          <p:sp>
            <p:nvSpPr>
              <p:cNvPr id="1156" name="Graphic 2">
                <a:extLst>
                  <a:ext uri="{FF2B5EF4-FFF2-40B4-BE49-F238E27FC236}">
                    <a16:creationId xmlns:a16="http://schemas.microsoft.com/office/drawing/2014/main" id="{69B1397B-E190-4C87-86C0-C4EFC096B12B}"/>
                  </a:ext>
                </a:extLst>
              </p:cNvPr>
              <p:cNvSpPr/>
              <p:nvPr/>
            </p:nvSpPr>
            <p:spPr>
              <a:xfrm>
                <a:off x="7321290" y="1140225"/>
                <a:ext cx="35030" cy="33862"/>
              </a:xfrm>
              <a:custGeom>
                <a:avLst/>
                <a:gdLst>
                  <a:gd name="connsiteX0" fmla="*/ 0 w 35030"/>
                  <a:gd name="connsiteY0" fmla="*/ 0 h 33862"/>
                  <a:gd name="connsiteX1" fmla="*/ 35030 w 35030"/>
                  <a:gd name="connsiteY1" fmla="*/ 0 h 33862"/>
                  <a:gd name="connsiteX2" fmla="*/ 35030 w 35030"/>
                  <a:gd name="connsiteY2" fmla="*/ 33863 h 33862"/>
                  <a:gd name="connsiteX3" fmla="*/ 0 w 35030"/>
                  <a:gd name="connsiteY3" fmla="*/ 33863 h 33862"/>
                </a:gdLst>
                <a:ahLst/>
                <a:cxnLst>
                  <a:cxn ang="0">
                    <a:pos x="connsiteX0" y="connsiteY0"/>
                  </a:cxn>
                  <a:cxn ang="0">
                    <a:pos x="connsiteX1" y="connsiteY1"/>
                  </a:cxn>
                  <a:cxn ang="0">
                    <a:pos x="connsiteX2" y="connsiteY2"/>
                  </a:cxn>
                  <a:cxn ang="0">
                    <a:pos x="connsiteX3" y="connsiteY3"/>
                  </a:cxn>
                </a:cxnLst>
                <a:rect l="l" t="t" r="r" b="b"/>
                <a:pathLst>
                  <a:path w="35030" h="33862">
                    <a:moveTo>
                      <a:pt x="0" y="0"/>
                    </a:moveTo>
                    <a:lnTo>
                      <a:pt x="35030" y="0"/>
                    </a:lnTo>
                    <a:lnTo>
                      <a:pt x="35030" y="33863"/>
                    </a:lnTo>
                    <a:lnTo>
                      <a:pt x="0" y="33863"/>
                    </a:lnTo>
                    <a:close/>
                  </a:path>
                </a:pathLst>
              </a:custGeom>
              <a:solidFill>
                <a:srgbClr val="B1B4BA"/>
              </a:solidFill>
              <a:ln w="5837" cap="flat">
                <a:noFill/>
                <a:prstDash val="solid"/>
                <a:miter/>
              </a:ln>
            </p:spPr>
            <p:txBody>
              <a:bodyPr rtlCol="0" anchor="ctr"/>
              <a:lstStyle/>
              <a:p>
                <a:endParaRPr lang="en-US"/>
              </a:p>
            </p:txBody>
          </p:sp>
          <p:sp>
            <p:nvSpPr>
              <p:cNvPr id="1157" name="Graphic 2">
                <a:extLst>
                  <a:ext uri="{FF2B5EF4-FFF2-40B4-BE49-F238E27FC236}">
                    <a16:creationId xmlns:a16="http://schemas.microsoft.com/office/drawing/2014/main" id="{8A1C0969-A726-4A52-93F6-CE7BE2E3410C}"/>
                  </a:ext>
                </a:extLst>
              </p:cNvPr>
              <p:cNvSpPr/>
              <p:nvPr/>
            </p:nvSpPr>
            <p:spPr>
              <a:xfrm>
                <a:off x="7362158" y="1140225"/>
                <a:ext cx="35030" cy="33862"/>
              </a:xfrm>
              <a:custGeom>
                <a:avLst/>
                <a:gdLst>
                  <a:gd name="connsiteX0" fmla="*/ 0 w 35030"/>
                  <a:gd name="connsiteY0" fmla="*/ 0 h 33862"/>
                  <a:gd name="connsiteX1" fmla="*/ 35030 w 35030"/>
                  <a:gd name="connsiteY1" fmla="*/ 0 h 33862"/>
                  <a:gd name="connsiteX2" fmla="*/ 35030 w 35030"/>
                  <a:gd name="connsiteY2" fmla="*/ 33863 h 33862"/>
                  <a:gd name="connsiteX3" fmla="*/ 0 w 35030"/>
                  <a:gd name="connsiteY3" fmla="*/ 33863 h 33862"/>
                </a:gdLst>
                <a:ahLst/>
                <a:cxnLst>
                  <a:cxn ang="0">
                    <a:pos x="connsiteX0" y="connsiteY0"/>
                  </a:cxn>
                  <a:cxn ang="0">
                    <a:pos x="connsiteX1" y="connsiteY1"/>
                  </a:cxn>
                  <a:cxn ang="0">
                    <a:pos x="connsiteX2" y="connsiteY2"/>
                  </a:cxn>
                  <a:cxn ang="0">
                    <a:pos x="connsiteX3" y="connsiteY3"/>
                  </a:cxn>
                </a:cxnLst>
                <a:rect l="l" t="t" r="r" b="b"/>
                <a:pathLst>
                  <a:path w="35030" h="33862">
                    <a:moveTo>
                      <a:pt x="0" y="0"/>
                    </a:moveTo>
                    <a:lnTo>
                      <a:pt x="35030" y="0"/>
                    </a:lnTo>
                    <a:lnTo>
                      <a:pt x="35030" y="33863"/>
                    </a:lnTo>
                    <a:lnTo>
                      <a:pt x="0" y="33863"/>
                    </a:lnTo>
                    <a:close/>
                  </a:path>
                </a:pathLst>
              </a:custGeom>
              <a:solidFill>
                <a:srgbClr val="B1B4BA"/>
              </a:solidFill>
              <a:ln w="5837" cap="flat">
                <a:noFill/>
                <a:prstDash val="solid"/>
                <a:miter/>
              </a:ln>
            </p:spPr>
            <p:txBody>
              <a:bodyPr rtlCol="0" anchor="ctr"/>
              <a:lstStyle/>
              <a:p>
                <a:endParaRPr lang="en-US"/>
              </a:p>
            </p:txBody>
          </p:sp>
          <p:sp>
            <p:nvSpPr>
              <p:cNvPr id="1158" name="Graphic 2">
                <a:extLst>
                  <a:ext uri="{FF2B5EF4-FFF2-40B4-BE49-F238E27FC236}">
                    <a16:creationId xmlns:a16="http://schemas.microsoft.com/office/drawing/2014/main" id="{026FBA39-CB68-4C4F-B4C9-4403B9AF757D}"/>
                  </a:ext>
                </a:extLst>
              </p:cNvPr>
              <p:cNvSpPr/>
              <p:nvPr/>
            </p:nvSpPr>
            <p:spPr>
              <a:xfrm>
                <a:off x="7280421" y="1140225"/>
                <a:ext cx="35030" cy="33862"/>
              </a:xfrm>
              <a:custGeom>
                <a:avLst/>
                <a:gdLst>
                  <a:gd name="connsiteX0" fmla="*/ 0 w 35030"/>
                  <a:gd name="connsiteY0" fmla="*/ 0 h 33862"/>
                  <a:gd name="connsiteX1" fmla="*/ 35030 w 35030"/>
                  <a:gd name="connsiteY1" fmla="*/ 0 h 33862"/>
                  <a:gd name="connsiteX2" fmla="*/ 35030 w 35030"/>
                  <a:gd name="connsiteY2" fmla="*/ 33863 h 33862"/>
                  <a:gd name="connsiteX3" fmla="*/ 0 w 35030"/>
                  <a:gd name="connsiteY3" fmla="*/ 33863 h 33862"/>
                </a:gdLst>
                <a:ahLst/>
                <a:cxnLst>
                  <a:cxn ang="0">
                    <a:pos x="connsiteX0" y="connsiteY0"/>
                  </a:cxn>
                  <a:cxn ang="0">
                    <a:pos x="connsiteX1" y="connsiteY1"/>
                  </a:cxn>
                  <a:cxn ang="0">
                    <a:pos x="connsiteX2" y="connsiteY2"/>
                  </a:cxn>
                  <a:cxn ang="0">
                    <a:pos x="connsiteX3" y="connsiteY3"/>
                  </a:cxn>
                </a:cxnLst>
                <a:rect l="l" t="t" r="r" b="b"/>
                <a:pathLst>
                  <a:path w="35030" h="33862">
                    <a:moveTo>
                      <a:pt x="0" y="0"/>
                    </a:moveTo>
                    <a:lnTo>
                      <a:pt x="35030" y="0"/>
                    </a:lnTo>
                    <a:lnTo>
                      <a:pt x="35030" y="33863"/>
                    </a:lnTo>
                    <a:lnTo>
                      <a:pt x="0" y="33863"/>
                    </a:lnTo>
                    <a:close/>
                  </a:path>
                </a:pathLst>
              </a:custGeom>
              <a:solidFill>
                <a:srgbClr val="B1B4BA"/>
              </a:solidFill>
              <a:ln w="5837" cap="flat">
                <a:noFill/>
                <a:prstDash val="solid"/>
                <a:miter/>
              </a:ln>
            </p:spPr>
            <p:txBody>
              <a:bodyPr rtlCol="0" anchor="ctr"/>
              <a:lstStyle/>
              <a:p>
                <a:endParaRPr lang="en-US"/>
              </a:p>
            </p:txBody>
          </p:sp>
          <p:sp>
            <p:nvSpPr>
              <p:cNvPr id="1159" name="Graphic 2">
                <a:extLst>
                  <a:ext uri="{FF2B5EF4-FFF2-40B4-BE49-F238E27FC236}">
                    <a16:creationId xmlns:a16="http://schemas.microsoft.com/office/drawing/2014/main" id="{04E758E5-B1E9-4442-9D98-0E1A93912F75}"/>
                  </a:ext>
                </a:extLst>
              </p:cNvPr>
              <p:cNvSpPr/>
              <p:nvPr/>
            </p:nvSpPr>
            <p:spPr>
              <a:xfrm>
                <a:off x="7403027" y="1140225"/>
                <a:ext cx="34446" cy="33862"/>
              </a:xfrm>
              <a:custGeom>
                <a:avLst/>
                <a:gdLst>
                  <a:gd name="connsiteX0" fmla="*/ 0 w 34446"/>
                  <a:gd name="connsiteY0" fmla="*/ 0 h 33862"/>
                  <a:gd name="connsiteX1" fmla="*/ 34447 w 34446"/>
                  <a:gd name="connsiteY1" fmla="*/ 0 h 33862"/>
                  <a:gd name="connsiteX2" fmla="*/ 34447 w 34446"/>
                  <a:gd name="connsiteY2" fmla="*/ 33863 h 33862"/>
                  <a:gd name="connsiteX3" fmla="*/ 0 w 34446"/>
                  <a:gd name="connsiteY3" fmla="*/ 33863 h 33862"/>
                </a:gdLst>
                <a:ahLst/>
                <a:cxnLst>
                  <a:cxn ang="0">
                    <a:pos x="connsiteX0" y="connsiteY0"/>
                  </a:cxn>
                  <a:cxn ang="0">
                    <a:pos x="connsiteX1" y="connsiteY1"/>
                  </a:cxn>
                  <a:cxn ang="0">
                    <a:pos x="connsiteX2" y="connsiteY2"/>
                  </a:cxn>
                  <a:cxn ang="0">
                    <a:pos x="connsiteX3" y="connsiteY3"/>
                  </a:cxn>
                </a:cxnLst>
                <a:rect l="l" t="t" r="r" b="b"/>
                <a:pathLst>
                  <a:path w="34446" h="33862">
                    <a:moveTo>
                      <a:pt x="0" y="0"/>
                    </a:moveTo>
                    <a:lnTo>
                      <a:pt x="34447" y="0"/>
                    </a:lnTo>
                    <a:lnTo>
                      <a:pt x="34447" y="33863"/>
                    </a:lnTo>
                    <a:lnTo>
                      <a:pt x="0" y="33863"/>
                    </a:lnTo>
                    <a:close/>
                  </a:path>
                </a:pathLst>
              </a:custGeom>
              <a:solidFill>
                <a:srgbClr val="B1B4BA"/>
              </a:solidFill>
              <a:ln w="5837" cap="flat">
                <a:noFill/>
                <a:prstDash val="solid"/>
                <a:miter/>
              </a:ln>
            </p:spPr>
            <p:txBody>
              <a:bodyPr rtlCol="0" anchor="ctr"/>
              <a:lstStyle/>
              <a:p>
                <a:endParaRPr lang="en-US"/>
              </a:p>
            </p:txBody>
          </p:sp>
          <p:sp>
            <p:nvSpPr>
              <p:cNvPr id="1160" name="Graphic 2">
                <a:extLst>
                  <a:ext uri="{FF2B5EF4-FFF2-40B4-BE49-F238E27FC236}">
                    <a16:creationId xmlns:a16="http://schemas.microsoft.com/office/drawing/2014/main" id="{D3BE2E1D-4577-409D-BE54-9034ABAAE296}"/>
                  </a:ext>
                </a:extLst>
              </p:cNvPr>
              <p:cNvSpPr/>
              <p:nvPr/>
            </p:nvSpPr>
            <p:spPr>
              <a:xfrm>
                <a:off x="7443895" y="1140225"/>
                <a:ext cx="34446" cy="33862"/>
              </a:xfrm>
              <a:custGeom>
                <a:avLst/>
                <a:gdLst>
                  <a:gd name="connsiteX0" fmla="*/ 0 w 34446"/>
                  <a:gd name="connsiteY0" fmla="*/ 0 h 33862"/>
                  <a:gd name="connsiteX1" fmla="*/ 34447 w 34446"/>
                  <a:gd name="connsiteY1" fmla="*/ 0 h 33862"/>
                  <a:gd name="connsiteX2" fmla="*/ 34447 w 34446"/>
                  <a:gd name="connsiteY2" fmla="*/ 33863 h 33862"/>
                  <a:gd name="connsiteX3" fmla="*/ 0 w 34446"/>
                  <a:gd name="connsiteY3" fmla="*/ 33863 h 33862"/>
                </a:gdLst>
                <a:ahLst/>
                <a:cxnLst>
                  <a:cxn ang="0">
                    <a:pos x="connsiteX0" y="connsiteY0"/>
                  </a:cxn>
                  <a:cxn ang="0">
                    <a:pos x="connsiteX1" y="connsiteY1"/>
                  </a:cxn>
                  <a:cxn ang="0">
                    <a:pos x="connsiteX2" y="connsiteY2"/>
                  </a:cxn>
                  <a:cxn ang="0">
                    <a:pos x="connsiteX3" y="connsiteY3"/>
                  </a:cxn>
                </a:cxnLst>
                <a:rect l="l" t="t" r="r" b="b"/>
                <a:pathLst>
                  <a:path w="34446" h="33862">
                    <a:moveTo>
                      <a:pt x="0" y="0"/>
                    </a:moveTo>
                    <a:lnTo>
                      <a:pt x="34447" y="0"/>
                    </a:lnTo>
                    <a:lnTo>
                      <a:pt x="34447" y="33863"/>
                    </a:lnTo>
                    <a:lnTo>
                      <a:pt x="0" y="33863"/>
                    </a:lnTo>
                    <a:close/>
                  </a:path>
                </a:pathLst>
              </a:custGeom>
              <a:solidFill>
                <a:srgbClr val="B1B4BA"/>
              </a:solidFill>
              <a:ln w="5837" cap="flat">
                <a:noFill/>
                <a:prstDash val="solid"/>
                <a:miter/>
              </a:ln>
            </p:spPr>
            <p:txBody>
              <a:bodyPr rtlCol="0" anchor="ctr"/>
              <a:lstStyle/>
              <a:p>
                <a:endParaRPr lang="en-US"/>
              </a:p>
            </p:txBody>
          </p:sp>
          <p:sp>
            <p:nvSpPr>
              <p:cNvPr id="1161" name="Graphic 2">
                <a:extLst>
                  <a:ext uri="{FF2B5EF4-FFF2-40B4-BE49-F238E27FC236}">
                    <a16:creationId xmlns:a16="http://schemas.microsoft.com/office/drawing/2014/main" id="{E0EAE0F8-8523-4778-964C-2EC65B7FB171}"/>
                  </a:ext>
                </a:extLst>
              </p:cNvPr>
              <p:cNvSpPr/>
              <p:nvPr/>
            </p:nvSpPr>
            <p:spPr>
              <a:xfrm>
                <a:off x="7198100" y="1140225"/>
                <a:ext cx="35030" cy="33862"/>
              </a:xfrm>
              <a:custGeom>
                <a:avLst/>
                <a:gdLst>
                  <a:gd name="connsiteX0" fmla="*/ 0 w 35030"/>
                  <a:gd name="connsiteY0" fmla="*/ 0 h 33862"/>
                  <a:gd name="connsiteX1" fmla="*/ 35031 w 35030"/>
                  <a:gd name="connsiteY1" fmla="*/ 0 h 33862"/>
                  <a:gd name="connsiteX2" fmla="*/ 35031 w 35030"/>
                  <a:gd name="connsiteY2" fmla="*/ 33863 h 33862"/>
                  <a:gd name="connsiteX3" fmla="*/ 0 w 35030"/>
                  <a:gd name="connsiteY3" fmla="*/ 33863 h 33862"/>
                </a:gdLst>
                <a:ahLst/>
                <a:cxnLst>
                  <a:cxn ang="0">
                    <a:pos x="connsiteX0" y="connsiteY0"/>
                  </a:cxn>
                  <a:cxn ang="0">
                    <a:pos x="connsiteX1" y="connsiteY1"/>
                  </a:cxn>
                  <a:cxn ang="0">
                    <a:pos x="connsiteX2" y="connsiteY2"/>
                  </a:cxn>
                  <a:cxn ang="0">
                    <a:pos x="connsiteX3" y="connsiteY3"/>
                  </a:cxn>
                </a:cxnLst>
                <a:rect l="l" t="t" r="r" b="b"/>
                <a:pathLst>
                  <a:path w="35030" h="33862">
                    <a:moveTo>
                      <a:pt x="0" y="0"/>
                    </a:moveTo>
                    <a:lnTo>
                      <a:pt x="35031" y="0"/>
                    </a:lnTo>
                    <a:lnTo>
                      <a:pt x="35031" y="33863"/>
                    </a:lnTo>
                    <a:lnTo>
                      <a:pt x="0" y="33863"/>
                    </a:lnTo>
                    <a:close/>
                  </a:path>
                </a:pathLst>
              </a:custGeom>
              <a:solidFill>
                <a:srgbClr val="B1B4BA"/>
              </a:solidFill>
              <a:ln w="5837" cap="flat">
                <a:noFill/>
                <a:prstDash val="solid"/>
                <a:miter/>
              </a:ln>
            </p:spPr>
            <p:txBody>
              <a:bodyPr rtlCol="0" anchor="ctr"/>
              <a:lstStyle/>
              <a:p>
                <a:endParaRPr lang="en-US"/>
              </a:p>
            </p:txBody>
          </p:sp>
          <p:sp>
            <p:nvSpPr>
              <p:cNvPr id="1162" name="Graphic 2">
                <a:extLst>
                  <a:ext uri="{FF2B5EF4-FFF2-40B4-BE49-F238E27FC236}">
                    <a16:creationId xmlns:a16="http://schemas.microsoft.com/office/drawing/2014/main" id="{5348B089-7D4C-49EC-813E-33AD77581E56}"/>
                  </a:ext>
                </a:extLst>
              </p:cNvPr>
              <p:cNvSpPr/>
              <p:nvPr/>
            </p:nvSpPr>
            <p:spPr>
              <a:xfrm>
                <a:off x="7156064" y="1140225"/>
                <a:ext cx="36197" cy="33862"/>
              </a:xfrm>
              <a:custGeom>
                <a:avLst/>
                <a:gdLst>
                  <a:gd name="connsiteX0" fmla="*/ 0 w 36197"/>
                  <a:gd name="connsiteY0" fmla="*/ 0 h 33862"/>
                  <a:gd name="connsiteX1" fmla="*/ 36197 w 36197"/>
                  <a:gd name="connsiteY1" fmla="*/ 0 h 33862"/>
                  <a:gd name="connsiteX2" fmla="*/ 36197 w 36197"/>
                  <a:gd name="connsiteY2" fmla="*/ 33863 h 33862"/>
                  <a:gd name="connsiteX3" fmla="*/ 0 w 36197"/>
                  <a:gd name="connsiteY3" fmla="*/ 33863 h 33862"/>
                </a:gdLst>
                <a:ahLst/>
                <a:cxnLst>
                  <a:cxn ang="0">
                    <a:pos x="connsiteX0" y="connsiteY0"/>
                  </a:cxn>
                  <a:cxn ang="0">
                    <a:pos x="connsiteX1" y="connsiteY1"/>
                  </a:cxn>
                  <a:cxn ang="0">
                    <a:pos x="connsiteX2" y="connsiteY2"/>
                  </a:cxn>
                  <a:cxn ang="0">
                    <a:pos x="connsiteX3" y="connsiteY3"/>
                  </a:cxn>
                </a:cxnLst>
                <a:rect l="l" t="t" r="r" b="b"/>
                <a:pathLst>
                  <a:path w="36197" h="33862">
                    <a:moveTo>
                      <a:pt x="0" y="0"/>
                    </a:moveTo>
                    <a:lnTo>
                      <a:pt x="36197" y="0"/>
                    </a:lnTo>
                    <a:lnTo>
                      <a:pt x="36197" y="33863"/>
                    </a:lnTo>
                    <a:lnTo>
                      <a:pt x="0" y="33863"/>
                    </a:lnTo>
                    <a:close/>
                  </a:path>
                </a:pathLst>
              </a:custGeom>
              <a:solidFill>
                <a:srgbClr val="B1B4BA"/>
              </a:solidFill>
              <a:ln w="5837" cap="flat">
                <a:noFill/>
                <a:prstDash val="solid"/>
                <a:miter/>
              </a:ln>
            </p:spPr>
            <p:txBody>
              <a:bodyPr rtlCol="0" anchor="ctr"/>
              <a:lstStyle/>
              <a:p>
                <a:endParaRPr lang="en-US"/>
              </a:p>
            </p:txBody>
          </p:sp>
          <p:sp>
            <p:nvSpPr>
              <p:cNvPr id="1163" name="Graphic 2">
                <a:extLst>
                  <a:ext uri="{FF2B5EF4-FFF2-40B4-BE49-F238E27FC236}">
                    <a16:creationId xmlns:a16="http://schemas.microsoft.com/office/drawing/2014/main" id="{70725516-9929-45F4-9A5C-A8786FA612E8}"/>
                  </a:ext>
                </a:extLst>
              </p:cNvPr>
              <p:cNvSpPr/>
              <p:nvPr/>
            </p:nvSpPr>
            <p:spPr>
              <a:xfrm>
                <a:off x="7156064" y="1218460"/>
                <a:ext cx="36197" cy="35030"/>
              </a:xfrm>
              <a:custGeom>
                <a:avLst/>
                <a:gdLst>
                  <a:gd name="connsiteX0" fmla="*/ 0 w 36197"/>
                  <a:gd name="connsiteY0" fmla="*/ 0 h 35030"/>
                  <a:gd name="connsiteX1" fmla="*/ 36197 w 36197"/>
                  <a:gd name="connsiteY1" fmla="*/ 0 h 35030"/>
                  <a:gd name="connsiteX2" fmla="*/ 36197 w 36197"/>
                  <a:gd name="connsiteY2" fmla="*/ 35030 h 35030"/>
                  <a:gd name="connsiteX3" fmla="*/ 0 w 36197"/>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6197" h="35030">
                    <a:moveTo>
                      <a:pt x="0" y="0"/>
                    </a:moveTo>
                    <a:lnTo>
                      <a:pt x="36197" y="0"/>
                    </a:lnTo>
                    <a:lnTo>
                      <a:pt x="36197" y="35030"/>
                    </a:lnTo>
                    <a:lnTo>
                      <a:pt x="0" y="35030"/>
                    </a:lnTo>
                    <a:close/>
                  </a:path>
                </a:pathLst>
              </a:custGeom>
              <a:solidFill>
                <a:srgbClr val="B1B4BA"/>
              </a:solidFill>
              <a:ln w="5837" cap="flat">
                <a:noFill/>
                <a:prstDash val="solid"/>
                <a:miter/>
              </a:ln>
            </p:spPr>
            <p:txBody>
              <a:bodyPr rtlCol="0" anchor="ctr"/>
              <a:lstStyle/>
              <a:p>
                <a:endParaRPr lang="en-US"/>
              </a:p>
            </p:txBody>
          </p:sp>
        </p:grpSp>
        <p:sp>
          <p:nvSpPr>
            <p:cNvPr id="1164" name="Graphic 2">
              <a:extLst>
                <a:ext uri="{FF2B5EF4-FFF2-40B4-BE49-F238E27FC236}">
                  <a16:creationId xmlns:a16="http://schemas.microsoft.com/office/drawing/2014/main" id="{AD15AC07-52FA-4BDB-83BE-816F380766DF}"/>
                </a:ext>
              </a:extLst>
            </p:cNvPr>
            <p:cNvSpPr/>
            <p:nvPr/>
          </p:nvSpPr>
          <p:spPr>
            <a:xfrm>
              <a:off x="7518283" y="1369738"/>
              <a:ext cx="213500" cy="165011"/>
            </a:xfrm>
            <a:custGeom>
              <a:avLst/>
              <a:gdLst>
                <a:gd name="connsiteX0" fmla="*/ 77994 w 213500"/>
                <a:gd name="connsiteY0" fmla="*/ 37301 h 165011"/>
                <a:gd name="connsiteX1" fmla="*/ 48218 w 213500"/>
                <a:gd name="connsiteY1" fmla="*/ 24456 h 165011"/>
                <a:gd name="connsiteX2" fmla="*/ 19027 w 213500"/>
                <a:gd name="connsiteY2" fmla="*/ 13363 h 165011"/>
                <a:gd name="connsiteX3" fmla="*/ 21362 w 213500"/>
                <a:gd name="connsiteY3" fmla="*/ 15699 h 165011"/>
                <a:gd name="connsiteX4" fmla="*/ 30120 w 213500"/>
                <a:gd name="connsiteY4" fmla="*/ 26208 h 165011"/>
                <a:gd name="connsiteX5" fmla="*/ 20778 w 213500"/>
                <a:gd name="connsiteY5" fmla="*/ 32046 h 165011"/>
                <a:gd name="connsiteX6" fmla="*/ 10853 w 213500"/>
                <a:gd name="connsiteY6" fmla="*/ 20369 h 165011"/>
                <a:gd name="connsiteX7" fmla="*/ 928 w 213500"/>
                <a:gd name="connsiteY7" fmla="*/ 8109 h 165011"/>
                <a:gd name="connsiteX8" fmla="*/ 5014 w 213500"/>
                <a:gd name="connsiteY8" fmla="*/ 519 h 165011"/>
                <a:gd name="connsiteX9" fmla="*/ 25449 w 213500"/>
                <a:gd name="connsiteY9" fmla="*/ 519 h 165011"/>
                <a:gd name="connsiteX10" fmla="*/ 44716 w 213500"/>
                <a:gd name="connsiteY10" fmla="*/ 3438 h 165011"/>
                <a:gd name="connsiteX11" fmla="*/ 43548 w 213500"/>
                <a:gd name="connsiteY11" fmla="*/ 9860 h 165011"/>
                <a:gd name="connsiteX12" fmla="*/ 24865 w 213500"/>
                <a:gd name="connsiteY12" fmla="*/ 10444 h 165011"/>
                <a:gd name="connsiteX13" fmla="*/ 41796 w 213500"/>
                <a:gd name="connsiteY13" fmla="*/ 15115 h 165011"/>
                <a:gd name="connsiteX14" fmla="*/ 67485 w 213500"/>
                <a:gd name="connsiteY14" fmla="*/ 23872 h 165011"/>
                <a:gd name="connsiteX15" fmla="*/ 116527 w 213500"/>
                <a:gd name="connsiteY15" fmla="*/ 47810 h 165011"/>
                <a:gd name="connsiteX16" fmla="*/ 190675 w 213500"/>
                <a:gd name="connsiteY16" fmla="*/ 114951 h 165011"/>
                <a:gd name="connsiteX17" fmla="*/ 213444 w 213500"/>
                <a:gd name="connsiteY17" fmla="*/ 162826 h 165011"/>
                <a:gd name="connsiteX18" fmla="*/ 208774 w 213500"/>
                <a:gd name="connsiteY18" fmla="*/ 163993 h 165011"/>
                <a:gd name="connsiteX19" fmla="*/ 178414 w 213500"/>
                <a:gd name="connsiteY19" fmla="*/ 113200 h 165011"/>
                <a:gd name="connsiteX20" fmla="*/ 134042 w 213500"/>
                <a:gd name="connsiteY20" fmla="*/ 70579 h 165011"/>
                <a:gd name="connsiteX21" fmla="*/ 77994 w 213500"/>
                <a:gd name="connsiteY21" fmla="*/ 37301 h 165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3500" h="165011">
                  <a:moveTo>
                    <a:pt x="77994" y="37301"/>
                  </a:moveTo>
                  <a:cubicBezTo>
                    <a:pt x="68069" y="32630"/>
                    <a:pt x="58143" y="28543"/>
                    <a:pt x="48218" y="24456"/>
                  </a:cubicBezTo>
                  <a:cubicBezTo>
                    <a:pt x="38877" y="20369"/>
                    <a:pt x="28952" y="17450"/>
                    <a:pt x="19027" y="13363"/>
                  </a:cubicBezTo>
                  <a:cubicBezTo>
                    <a:pt x="20194" y="13947"/>
                    <a:pt x="20778" y="15115"/>
                    <a:pt x="21362" y="15699"/>
                  </a:cubicBezTo>
                  <a:cubicBezTo>
                    <a:pt x="24865" y="19202"/>
                    <a:pt x="28368" y="22121"/>
                    <a:pt x="30120" y="26208"/>
                  </a:cubicBezTo>
                  <a:cubicBezTo>
                    <a:pt x="32454" y="30879"/>
                    <a:pt x="25449" y="35549"/>
                    <a:pt x="20778" y="32046"/>
                  </a:cubicBezTo>
                  <a:cubicBezTo>
                    <a:pt x="16691" y="29127"/>
                    <a:pt x="13772" y="24456"/>
                    <a:pt x="10853" y="20369"/>
                  </a:cubicBezTo>
                  <a:cubicBezTo>
                    <a:pt x="7934" y="16283"/>
                    <a:pt x="4431" y="12196"/>
                    <a:pt x="928" y="8109"/>
                  </a:cubicBezTo>
                  <a:cubicBezTo>
                    <a:pt x="-1408" y="5190"/>
                    <a:pt x="928" y="1103"/>
                    <a:pt x="5014" y="519"/>
                  </a:cubicBezTo>
                  <a:cubicBezTo>
                    <a:pt x="11436" y="-649"/>
                    <a:pt x="19027" y="519"/>
                    <a:pt x="25449" y="519"/>
                  </a:cubicBezTo>
                  <a:cubicBezTo>
                    <a:pt x="31871" y="1103"/>
                    <a:pt x="38877" y="1103"/>
                    <a:pt x="44716" y="3438"/>
                  </a:cubicBezTo>
                  <a:cubicBezTo>
                    <a:pt x="48218" y="4606"/>
                    <a:pt x="47050" y="9277"/>
                    <a:pt x="43548" y="9860"/>
                  </a:cubicBezTo>
                  <a:cubicBezTo>
                    <a:pt x="37125" y="11028"/>
                    <a:pt x="31287" y="10444"/>
                    <a:pt x="24865" y="10444"/>
                  </a:cubicBezTo>
                  <a:cubicBezTo>
                    <a:pt x="30703" y="12196"/>
                    <a:pt x="35958" y="13947"/>
                    <a:pt x="41796" y="15115"/>
                  </a:cubicBezTo>
                  <a:cubicBezTo>
                    <a:pt x="50554" y="17450"/>
                    <a:pt x="59312" y="20369"/>
                    <a:pt x="67485" y="23872"/>
                  </a:cubicBezTo>
                  <a:cubicBezTo>
                    <a:pt x="84416" y="30879"/>
                    <a:pt x="101348" y="38468"/>
                    <a:pt x="116527" y="47810"/>
                  </a:cubicBezTo>
                  <a:cubicBezTo>
                    <a:pt x="145719" y="65325"/>
                    <a:pt x="171992" y="88095"/>
                    <a:pt x="190675" y="114951"/>
                  </a:cubicBezTo>
                  <a:cubicBezTo>
                    <a:pt x="201184" y="129547"/>
                    <a:pt x="210525" y="145311"/>
                    <a:pt x="213444" y="162826"/>
                  </a:cubicBezTo>
                  <a:cubicBezTo>
                    <a:pt x="214028" y="165161"/>
                    <a:pt x="209941" y="165745"/>
                    <a:pt x="208774" y="163993"/>
                  </a:cubicBezTo>
                  <a:cubicBezTo>
                    <a:pt x="198848" y="146478"/>
                    <a:pt x="191259" y="128963"/>
                    <a:pt x="178414" y="113200"/>
                  </a:cubicBezTo>
                  <a:cubicBezTo>
                    <a:pt x="166153" y="97436"/>
                    <a:pt x="150974" y="83424"/>
                    <a:pt x="134042" y="70579"/>
                  </a:cubicBezTo>
                  <a:cubicBezTo>
                    <a:pt x="117695" y="58319"/>
                    <a:pt x="97845" y="47226"/>
                    <a:pt x="77994" y="37301"/>
                  </a:cubicBezTo>
                  <a:close/>
                </a:path>
              </a:pathLst>
            </a:custGeom>
            <a:solidFill>
              <a:srgbClr val="231F20"/>
            </a:solidFill>
            <a:ln w="5837" cap="flat">
              <a:solidFill>
                <a:srgbClr val="000000"/>
              </a:solidFill>
              <a:prstDash val="solid"/>
              <a:miter/>
            </a:ln>
          </p:spPr>
          <p:txBody>
            <a:bodyPr rtlCol="0" anchor="ctr"/>
            <a:lstStyle/>
            <a:p>
              <a:endParaRPr lang="en-US"/>
            </a:p>
          </p:txBody>
        </p:sp>
      </p:grpSp>
      <p:grpSp>
        <p:nvGrpSpPr>
          <p:cNvPr id="1189" name="Group 1188">
            <a:extLst>
              <a:ext uri="{FF2B5EF4-FFF2-40B4-BE49-F238E27FC236}">
                <a16:creationId xmlns:a16="http://schemas.microsoft.com/office/drawing/2014/main" id="{5ADE5D70-307B-4A8B-84CB-8B31B96439C4}"/>
              </a:ext>
            </a:extLst>
          </p:cNvPr>
          <p:cNvGrpSpPr/>
          <p:nvPr/>
        </p:nvGrpSpPr>
        <p:grpSpPr>
          <a:xfrm>
            <a:off x="5337863" y="1331719"/>
            <a:ext cx="2982560" cy="3982300"/>
            <a:chOff x="5196548" y="1331719"/>
            <a:chExt cx="2982560" cy="3982300"/>
          </a:xfrm>
        </p:grpSpPr>
        <p:sp>
          <p:nvSpPr>
            <p:cNvPr id="1009" name="Graphic 2">
              <a:extLst>
                <a:ext uri="{FF2B5EF4-FFF2-40B4-BE49-F238E27FC236}">
                  <a16:creationId xmlns:a16="http://schemas.microsoft.com/office/drawing/2014/main" id="{54D79055-21AB-4070-99CA-3BA8314766FD}"/>
                </a:ext>
              </a:extLst>
            </p:cNvPr>
            <p:cNvSpPr txBox="1"/>
            <p:nvPr/>
          </p:nvSpPr>
          <p:spPr>
            <a:xfrm>
              <a:off x="5196548" y="4975465"/>
              <a:ext cx="1888979" cy="338554"/>
            </a:xfrm>
            <a:prstGeom prst="rect">
              <a:avLst/>
            </a:prstGeom>
            <a:noFill/>
          </p:spPr>
          <p:txBody>
            <a:bodyPr wrap="none" rtlCol="0">
              <a:spAutoFit/>
            </a:bodyPr>
            <a:lstStyle/>
            <a:p>
              <a:pPr algn="l"/>
              <a:r>
                <a:rPr lang="en-US" sz="1600" spc="0" baseline="0" dirty="0">
                  <a:solidFill>
                    <a:srgbClr val="000000"/>
                  </a:solidFill>
                  <a:latin typeface="+mj-lt"/>
                  <a:cs typeface="Arial"/>
                  <a:sym typeface="Arial"/>
                  <a:rtl val="0"/>
                </a:rPr>
                <a:t>Model Deployment</a:t>
              </a:r>
            </a:p>
          </p:txBody>
        </p:sp>
        <p:grpSp>
          <p:nvGrpSpPr>
            <p:cNvPr id="1188" name="Group 1187">
              <a:extLst>
                <a:ext uri="{FF2B5EF4-FFF2-40B4-BE49-F238E27FC236}">
                  <a16:creationId xmlns:a16="http://schemas.microsoft.com/office/drawing/2014/main" id="{8D6AA4BC-68EB-45A4-806E-50EEF79385FB}"/>
                </a:ext>
              </a:extLst>
            </p:cNvPr>
            <p:cNvGrpSpPr/>
            <p:nvPr/>
          </p:nvGrpSpPr>
          <p:grpSpPr>
            <a:xfrm>
              <a:off x="6025754" y="1331719"/>
              <a:ext cx="2153354" cy="3867343"/>
              <a:chOff x="6025754" y="1331719"/>
              <a:chExt cx="2153354" cy="3867343"/>
            </a:xfrm>
          </p:grpSpPr>
          <p:grpSp>
            <p:nvGrpSpPr>
              <p:cNvPr id="993" name="Graphic 2">
                <a:extLst>
                  <a:ext uri="{FF2B5EF4-FFF2-40B4-BE49-F238E27FC236}">
                    <a16:creationId xmlns:a16="http://schemas.microsoft.com/office/drawing/2014/main" id="{50E78DE7-7DCF-41EB-8049-12B0D21F7ED2}"/>
                  </a:ext>
                </a:extLst>
              </p:cNvPr>
              <p:cNvGrpSpPr/>
              <p:nvPr/>
            </p:nvGrpSpPr>
            <p:grpSpPr>
              <a:xfrm>
                <a:off x="6025754" y="2896992"/>
                <a:ext cx="1104619" cy="1765524"/>
                <a:chOff x="6025754" y="2896992"/>
                <a:chExt cx="1104619" cy="1765524"/>
              </a:xfrm>
            </p:grpSpPr>
            <p:sp>
              <p:nvSpPr>
                <p:cNvPr id="994" name="Graphic 2">
                  <a:extLst>
                    <a:ext uri="{FF2B5EF4-FFF2-40B4-BE49-F238E27FC236}">
                      <a16:creationId xmlns:a16="http://schemas.microsoft.com/office/drawing/2014/main" id="{49031507-B218-46B1-9E12-CF46642FB940}"/>
                    </a:ext>
                  </a:extLst>
                </p:cNvPr>
                <p:cNvSpPr/>
                <p:nvPr/>
              </p:nvSpPr>
              <p:spPr>
                <a:xfrm>
                  <a:off x="6025754" y="2896992"/>
                  <a:ext cx="1050907" cy="1732245"/>
                </a:xfrm>
                <a:custGeom>
                  <a:avLst/>
                  <a:gdLst>
                    <a:gd name="connsiteX0" fmla="*/ 0 w 1050907"/>
                    <a:gd name="connsiteY0" fmla="*/ 0 h 1732245"/>
                    <a:gd name="connsiteX1" fmla="*/ 299508 w 1050907"/>
                    <a:gd name="connsiteY1" fmla="*/ 221275 h 1732245"/>
                    <a:gd name="connsiteX2" fmla="*/ 465318 w 1050907"/>
                    <a:gd name="connsiteY2" fmla="*/ 562819 h 1732245"/>
                    <a:gd name="connsiteX3" fmla="*/ 767746 w 1050907"/>
                    <a:gd name="connsiteY3" fmla="*/ 1337572 h 1732245"/>
                    <a:gd name="connsiteX4" fmla="*/ 888016 w 1050907"/>
                    <a:gd name="connsiteY4" fmla="*/ 1586870 h 1732245"/>
                    <a:gd name="connsiteX5" fmla="*/ 1050907 w 1050907"/>
                    <a:gd name="connsiteY5" fmla="*/ 1732246 h 1732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0907" h="1732245">
                      <a:moveTo>
                        <a:pt x="0" y="0"/>
                      </a:moveTo>
                      <a:cubicBezTo>
                        <a:pt x="123774" y="29192"/>
                        <a:pt x="226529" y="117351"/>
                        <a:pt x="299508" y="221275"/>
                      </a:cubicBezTo>
                      <a:cubicBezTo>
                        <a:pt x="372488" y="325197"/>
                        <a:pt x="419195" y="444884"/>
                        <a:pt x="465318" y="562819"/>
                      </a:cubicBezTo>
                      <a:cubicBezTo>
                        <a:pt x="566322" y="820875"/>
                        <a:pt x="666742" y="1079515"/>
                        <a:pt x="767746" y="1337572"/>
                      </a:cubicBezTo>
                      <a:cubicBezTo>
                        <a:pt x="801609" y="1423979"/>
                        <a:pt x="835471" y="1510971"/>
                        <a:pt x="888016" y="1586870"/>
                      </a:cubicBezTo>
                      <a:cubicBezTo>
                        <a:pt x="930053" y="1647589"/>
                        <a:pt x="985518" y="1700718"/>
                        <a:pt x="1050907" y="1732246"/>
                      </a:cubicBezTo>
                    </a:path>
                  </a:pathLst>
                </a:custGeom>
                <a:noFill/>
                <a:ln w="23349" cap="flat">
                  <a:solidFill>
                    <a:srgbClr val="000000"/>
                  </a:solidFill>
                  <a:prstDash val="solid"/>
                  <a:miter/>
                </a:ln>
              </p:spPr>
              <p:txBody>
                <a:bodyPr rtlCol="0" anchor="ctr"/>
                <a:lstStyle/>
                <a:p>
                  <a:endParaRPr lang="en-US"/>
                </a:p>
              </p:txBody>
            </p:sp>
            <p:sp>
              <p:nvSpPr>
                <p:cNvPr id="995" name="Graphic 2">
                  <a:extLst>
                    <a:ext uri="{FF2B5EF4-FFF2-40B4-BE49-F238E27FC236}">
                      <a16:creationId xmlns:a16="http://schemas.microsoft.com/office/drawing/2014/main" id="{FC6C85AB-F127-4195-B199-C2D34EEFDC8D}"/>
                    </a:ext>
                  </a:extLst>
                </p:cNvPr>
                <p:cNvSpPr/>
                <p:nvPr/>
              </p:nvSpPr>
              <p:spPr>
                <a:xfrm>
                  <a:off x="7039880" y="4579611"/>
                  <a:ext cx="90494" cy="82904"/>
                </a:xfrm>
                <a:custGeom>
                  <a:avLst/>
                  <a:gdLst>
                    <a:gd name="connsiteX0" fmla="*/ 90495 w 90494"/>
                    <a:gd name="connsiteY0" fmla="*/ 70060 h 82904"/>
                    <a:gd name="connsiteX1" fmla="*/ 0 w 90494"/>
                    <a:gd name="connsiteY1" fmla="*/ 82905 h 82904"/>
                    <a:gd name="connsiteX2" fmla="*/ 30944 w 90494"/>
                    <a:gd name="connsiteY2" fmla="*/ 47291 h 82904"/>
                    <a:gd name="connsiteX3" fmla="*/ 31527 w 90494"/>
                    <a:gd name="connsiteY3" fmla="*/ 0 h 82904"/>
                    <a:gd name="connsiteX4" fmla="*/ 90495 w 90494"/>
                    <a:gd name="connsiteY4" fmla="*/ 70060 h 82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94" h="82904">
                      <a:moveTo>
                        <a:pt x="90495" y="70060"/>
                      </a:moveTo>
                      <a:cubicBezTo>
                        <a:pt x="62471" y="70060"/>
                        <a:pt x="25689" y="73563"/>
                        <a:pt x="0" y="82905"/>
                      </a:cubicBezTo>
                      <a:lnTo>
                        <a:pt x="30944" y="47291"/>
                      </a:lnTo>
                      <a:lnTo>
                        <a:pt x="31527" y="0"/>
                      </a:lnTo>
                      <a:cubicBezTo>
                        <a:pt x="44372" y="23937"/>
                        <a:pt x="69477" y="51378"/>
                        <a:pt x="90495" y="70060"/>
                      </a:cubicBezTo>
                      <a:close/>
                    </a:path>
                  </a:pathLst>
                </a:custGeom>
                <a:solidFill>
                  <a:srgbClr val="000000"/>
                </a:solidFill>
                <a:ln w="5837" cap="flat">
                  <a:noFill/>
                  <a:prstDash val="solid"/>
                  <a:miter/>
                </a:ln>
              </p:spPr>
              <p:txBody>
                <a:bodyPr rtlCol="0" anchor="ctr"/>
                <a:lstStyle/>
                <a:p>
                  <a:endParaRPr lang="en-US"/>
                </a:p>
              </p:txBody>
            </p:sp>
          </p:grpSp>
          <p:grpSp>
            <p:nvGrpSpPr>
              <p:cNvPr id="996" name="Graphic 2">
                <a:extLst>
                  <a:ext uri="{FF2B5EF4-FFF2-40B4-BE49-F238E27FC236}">
                    <a16:creationId xmlns:a16="http://schemas.microsoft.com/office/drawing/2014/main" id="{2CAA4F35-682A-49C8-8F77-E15E0DBB5D49}"/>
                  </a:ext>
                </a:extLst>
              </p:cNvPr>
              <p:cNvGrpSpPr/>
              <p:nvPr/>
            </p:nvGrpSpPr>
            <p:grpSpPr>
              <a:xfrm>
                <a:off x="6027506" y="2903331"/>
                <a:ext cx="1374937" cy="721121"/>
                <a:chOff x="6027506" y="2903331"/>
                <a:chExt cx="1374937" cy="721121"/>
              </a:xfrm>
            </p:grpSpPr>
            <p:sp>
              <p:nvSpPr>
                <p:cNvPr id="997" name="Graphic 2">
                  <a:extLst>
                    <a:ext uri="{FF2B5EF4-FFF2-40B4-BE49-F238E27FC236}">
                      <a16:creationId xmlns:a16="http://schemas.microsoft.com/office/drawing/2014/main" id="{3C2F50E2-133F-404A-A9FF-84899130DD07}"/>
                    </a:ext>
                  </a:extLst>
                </p:cNvPr>
                <p:cNvSpPr/>
                <p:nvPr/>
              </p:nvSpPr>
              <p:spPr>
                <a:xfrm>
                  <a:off x="6027506" y="2903331"/>
                  <a:ext cx="1318888" cy="677917"/>
                </a:xfrm>
                <a:custGeom>
                  <a:avLst/>
                  <a:gdLst>
                    <a:gd name="connsiteX0" fmla="*/ 0 w 1318888"/>
                    <a:gd name="connsiteY0" fmla="*/ 6505 h 677917"/>
                    <a:gd name="connsiteX1" fmla="*/ 434375 w 1318888"/>
                    <a:gd name="connsiteY1" fmla="*/ 153632 h 677917"/>
                    <a:gd name="connsiteX2" fmla="*/ 777671 w 1318888"/>
                    <a:gd name="connsiteY2" fmla="*/ 475326 h 677917"/>
                    <a:gd name="connsiteX3" fmla="*/ 1318888 w 1318888"/>
                    <a:gd name="connsiteY3" fmla="*/ 677918 h 677917"/>
                  </a:gdLst>
                  <a:ahLst/>
                  <a:cxnLst>
                    <a:cxn ang="0">
                      <a:pos x="connsiteX0" y="connsiteY0"/>
                    </a:cxn>
                    <a:cxn ang="0">
                      <a:pos x="connsiteX1" y="connsiteY1"/>
                    </a:cxn>
                    <a:cxn ang="0">
                      <a:pos x="connsiteX2" y="connsiteY2"/>
                    </a:cxn>
                    <a:cxn ang="0">
                      <a:pos x="connsiteX3" y="connsiteY3"/>
                    </a:cxn>
                  </a:cxnLst>
                  <a:rect l="l" t="t" r="r" b="b"/>
                  <a:pathLst>
                    <a:path w="1318888" h="677917">
                      <a:moveTo>
                        <a:pt x="0" y="6505"/>
                      </a:moveTo>
                      <a:cubicBezTo>
                        <a:pt x="155885" y="-23271"/>
                        <a:pt x="313521" y="53212"/>
                        <a:pt x="434375" y="153632"/>
                      </a:cubicBezTo>
                      <a:cubicBezTo>
                        <a:pt x="555230" y="254052"/>
                        <a:pt x="653898" y="378993"/>
                        <a:pt x="777671" y="475326"/>
                      </a:cubicBezTo>
                      <a:cubicBezTo>
                        <a:pt x="931221" y="594429"/>
                        <a:pt x="1122719" y="666241"/>
                        <a:pt x="1318888" y="677918"/>
                      </a:cubicBezTo>
                    </a:path>
                  </a:pathLst>
                </a:custGeom>
                <a:noFill/>
                <a:ln w="23349" cap="flat">
                  <a:solidFill>
                    <a:srgbClr val="000000"/>
                  </a:solidFill>
                  <a:prstDash val="solid"/>
                  <a:miter/>
                </a:ln>
              </p:spPr>
              <p:txBody>
                <a:bodyPr rtlCol="0" anchor="ctr"/>
                <a:lstStyle/>
                <a:p>
                  <a:endParaRPr lang="en-US"/>
                </a:p>
              </p:txBody>
            </p:sp>
            <p:sp>
              <p:nvSpPr>
                <p:cNvPr id="998" name="Graphic 2">
                  <a:extLst>
                    <a:ext uri="{FF2B5EF4-FFF2-40B4-BE49-F238E27FC236}">
                      <a16:creationId xmlns:a16="http://schemas.microsoft.com/office/drawing/2014/main" id="{BC093AEA-D2A2-4A37-A276-F176A4D63815}"/>
                    </a:ext>
                  </a:extLst>
                </p:cNvPr>
                <p:cNvSpPr/>
                <p:nvPr/>
              </p:nvSpPr>
              <p:spPr>
                <a:xfrm>
                  <a:off x="7320706" y="3535710"/>
                  <a:ext cx="81737" cy="88743"/>
                </a:xfrm>
                <a:custGeom>
                  <a:avLst/>
                  <a:gdLst>
                    <a:gd name="connsiteX0" fmla="*/ 81737 w 81737"/>
                    <a:gd name="connsiteY0" fmla="*/ 47291 h 88743"/>
                    <a:gd name="connsiteX1" fmla="*/ 0 w 81737"/>
                    <a:gd name="connsiteY1" fmla="*/ 88743 h 88743"/>
                    <a:gd name="connsiteX2" fmla="*/ 17515 w 81737"/>
                    <a:gd name="connsiteY2" fmla="*/ 44955 h 88743"/>
                    <a:gd name="connsiteX3" fmla="*/ 2919 w 81737"/>
                    <a:gd name="connsiteY3" fmla="*/ 0 h 88743"/>
                    <a:gd name="connsiteX4" fmla="*/ 81737 w 81737"/>
                    <a:gd name="connsiteY4" fmla="*/ 47291 h 88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37" h="88743">
                      <a:moveTo>
                        <a:pt x="81737" y="47291"/>
                      </a:moveTo>
                      <a:cubicBezTo>
                        <a:pt x="54880" y="56048"/>
                        <a:pt x="21602" y="71812"/>
                        <a:pt x="0" y="88743"/>
                      </a:cubicBezTo>
                      <a:lnTo>
                        <a:pt x="17515" y="44955"/>
                      </a:lnTo>
                      <a:lnTo>
                        <a:pt x="2919" y="0"/>
                      </a:lnTo>
                      <a:cubicBezTo>
                        <a:pt x="23353" y="18099"/>
                        <a:pt x="55465" y="36198"/>
                        <a:pt x="81737" y="47291"/>
                      </a:cubicBezTo>
                      <a:close/>
                    </a:path>
                  </a:pathLst>
                </a:custGeom>
                <a:solidFill>
                  <a:srgbClr val="000000"/>
                </a:solidFill>
                <a:ln w="5837" cap="flat">
                  <a:noFill/>
                  <a:prstDash val="solid"/>
                  <a:miter/>
                </a:ln>
              </p:spPr>
              <p:txBody>
                <a:bodyPr rtlCol="0" anchor="ctr"/>
                <a:lstStyle/>
                <a:p>
                  <a:endParaRPr lang="en-US"/>
                </a:p>
              </p:txBody>
            </p:sp>
          </p:grpSp>
          <p:grpSp>
            <p:nvGrpSpPr>
              <p:cNvPr id="1003" name="Graphic 2">
                <a:extLst>
                  <a:ext uri="{FF2B5EF4-FFF2-40B4-BE49-F238E27FC236}">
                    <a16:creationId xmlns:a16="http://schemas.microsoft.com/office/drawing/2014/main" id="{95CA84C0-4F4F-4A9B-A75E-E2A44EEFD95C}"/>
                  </a:ext>
                </a:extLst>
              </p:cNvPr>
              <p:cNvGrpSpPr/>
              <p:nvPr/>
            </p:nvGrpSpPr>
            <p:grpSpPr>
              <a:xfrm>
                <a:off x="6042102" y="2734685"/>
                <a:ext cx="1506300" cy="175321"/>
                <a:chOff x="6042102" y="2734685"/>
                <a:chExt cx="1506300" cy="175321"/>
              </a:xfrm>
            </p:grpSpPr>
            <p:sp>
              <p:nvSpPr>
                <p:cNvPr id="1004" name="Graphic 2">
                  <a:extLst>
                    <a:ext uri="{FF2B5EF4-FFF2-40B4-BE49-F238E27FC236}">
                      <a16:creationId xmlns:a16="http://schemas.microsoft.com/office/drawing/2014/main" id="{B77C801F-708F-44F3-AB1E-4DE97404B77C}"/>
                    </a:ext>
                  </a:extLst>
                </p:cNvPr>
                <p:cNvSpPr/>
                <p:nvPr/>
              </p:nvSpPr>
              <p:spPr>
                <a:xfrm>
                  <a:off x="6042102" y="2772635"/>
                  <a:ext cx="1452003" cy="137372"/>
                </a:xfrm>
                <a:custGeom>
                  <a:avLst/>
                  <a:gdLst>
                    <a:gd name="connsiteX0" fmla="*/ 0 w 1452003"/>
                    <a:gd name="connsiteY0" fmla="*/ 123190 h 137372"/>
                    <a:gd name="connsiteX1" fmla="*/ 1452004 w 1452003"/>
                    <a:gd name="connsiteY1" fmla="*/ 0 h 137372"/>
                  </a:gdLst>
                  <a:ahLst/>
                  <a:cxnLst>
                    <a:cxn ang="0">
                      <a:pos x="connsiteX0" y="connsiteY0"/>
                    </a:cxn>
                    <a:cxn ang="0">
                      <a:pos x="connsiteX1" y="connsiteY1"/>
                    </a:cxn>
                  </a:cxnLst>
                  <a:rect l="l" t="t" r="r" b="b"/>
                  <a:pathLst>
                    <a:path w="1452003" h="137372">
                      <a:moveTo>
                        <a:pt x="0" y="123190"/>
                      </a:moveTo>
                      <a:cubicBezTo>
                        <a:pt x="486920" y="162307"/>
                        <a:pt x="982015" y="120271"/>
                        <a:pt x="1452004" y="0"/>
                      </a:cubicBezTo>
                    </a:path>
                  </a:pathLst>
                </a:custGeom>
                <a:noFill/>
                <a:ln w="23349" cap="flat">
                  <a:solidFill>
                    <a:srgbClr val="000000"/>
                  </a:solidFill>
                  <a:prstDash val="solid"/>
                  <a:miter/>
                </a:ln>
              </p:spPr>
              <p:txBody>
                <a:bodyPr rtlCol="0" anchor="ctr"/>
                <a:lstStyle/>
                <a:p>
                  <a:endParaRPr lang="en-US"/>
                </a:p>
              </p:txBody>
            </p:sp>
            <p:sp>
              <p:nvSpPr>
                <p:cNvPr id="1005" name="Graphic 2">
                  <a:extLst>
                    <a:ext uri="{FF2B5EF4-FFF2-40B4-BE49-F238E27FC236}">
                      <a16:creationId xmlns:a16="http://schemas.microsoft.com/office/drawing/2014/main" id="{B591E00A-104B-4479-9A6A-42950ED7F333}"/>
                    </a:ext>
                  </a:extLst>
                </p:cNvPr>
                <p:cNvSpPr/>
                <p:nvPr/>
              </p:nvSpPr>
              <p:spPr>
                <a:xfrm>
                  <a:off x="7460243" y="2734685"/>
                  <a:ext cx="88160" cy="86407"/>
                </a:xfrm>
                <a:custGeom>
                  <a:avLst/>
                  <a:gdLst>
                    <a:gd name="connsiteX0" fmla="*/ 88160 w 88160"/>
                    <a:gd name="connsiteY0" fmla="*/ 23353 h 86407"/>
                    <a:gd name="connsiteX1" fmla="*/ 22186 w 88160"/>
                    <a:gd name="connsiteY1" fmla="*/ 86408 h 86407"/>
                    <a:gd name="connsiteX2" fmla="*/ 26857 w 88160"/>
                    <a:gd name="connsiteY2" fmla="*/ 39117 h 86407"/>
                    <a:gd name="connsiteX3" fmla="*/ 0 w 88160"/>
                    <a:gd name="connsiteY3" fmla="*/ 0 h 86407"/>
                    <a:gd name="connsiteX4" fmla="*/ 88160 w 88160"/>
                    <a:gd name="connsiteY4" fmla="*/ 23353 h 86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160" h="86407">
                      <a:moveTo>
                        <a:pt x="88160" y="23353"/>
                      </a:moveTo>
                      <a:cubicBezTo>
                        <a:pt x="64807" y="39701"/>
                        <a:pt x="37366" y="64222"/>
                        <a:pt x="22186" y="86408"/>
                      </a:cubicBezTo>
                      <a:lnTo>
                        <a:pt x="26857" y="39117"/>
                      </a:lnTo>
                      <a:lnTo>
                        <a:pt x="0" y="0"/>
                      </a:lnTo>
                      <a:cubicBezTo>
                        <a:pt x="23938" y="12261"/>
                        <a:pt x="60136" y="20434"/>
                        <a:pt x="88160" y="23353"/>
                      </a:cubicBezTo>
                      <a:close/>
                    </a:path>
                  </a:pathLst>
                </a:custGeom>
                <a:solidFill>
                  <a:srgbClr val="000000"/>
                </a:solidFill>
                <a:ln w="5837" cap="flat">
                  <a:noFill/>
                  <a:prstDash val="solid"/>
                  <a:miter/>
                </a:ln>
              </p:spPr>
              <p:txBody>
                <a:bodyPr rtlCol="0" anchor="ctr"/>
                <a:lstStyle/>
                <a:p>
                  <a:endParaRPr lang="en-US"/>
                </a:p>
              </p:txBody>
            </p:sp>
          </p:grpSp>
          <p:grpSp>
            <p:nvGrpSpPr>
              <p:cNvPr id="1006" name="Graphic 2">
                <a:extLst>
                  <a:ext uri="{FF2B5EF4-FFF2-40B4-BE49-F238E27FC236}">
                    <a16:creationId xmlns:a16="http://schemas.microsoft.com/office/drawing/2014/main" id="{76E35914-DE24-4F35-8677-F128C3743249}"/>
                  </a:ext>
                </a:extLst>
              </p:cNvPr>
              <p:cNvGrpSpPr/>
              <p:nvPr/>
            </p:nvGrpSpPr>
            <p:grpSpPr>
              <a:xfrm>
                <a:off x="6053195" y="1680859"/>
                <a:ext cx="1699550" cy="1217841"/>
                <a:chOff x="6053195" y="1680859"/>
                <a:chExt cx="1699550" cy="1217841"/>
              </a:xfrm>
            </p:grpSpPr>
            <p:sp>
              <p:nvSpPr>
                <p:cNvPr id="1007" name="Graphic 2">
                  <a:extLst>
                    <a:ext uri="{FF2B5EF4-FFF2-40B4-BE49-F238E27FC236}">
                      <a16:creationId xmlns:a16="http://schemas.microsoft.com/office/drawing/2014/main" id="{E96B9CDA-1083-40D9-BEAE-81FCFCF33D4C}"/>
                    </a:ext>
                  </a:extLst>
                </p:cNvPr>
                <p:cNvSpPr/>
                <p:nvPr/>
              </p:nvSpPr>
              <p:spPr>
                <a:xfrm>
                  <a:off x="6053195" y="1723479"/>
                  <a:ext cx="1643501" cy="1175221"/>
                </a:xfrm>
                <a:custGeom>
                  <a:avLst/>
                  <a:gdLst>
                    <a:gd name="connsiteX0" fmla="*/ 0 w 1643501"/>
                    <a:gd name="connsiteY0" fmla="*/ 1169426 h 1175221"/>
                    <a:gd name="connsiteX1" fmla="*/ 415108 w 1643501"/>
                    <a:gd name="connsiteY1" fmla="*/ 1022883 h 1175221"/>
                    <a:gd name="connsiteX2" fmla="*/ 676084 w 1643501"/>
                    <a:gd name="connsiteY2" fmla="*/ 649227 h 1175221"/>
                    <a:gd name="connsiteX3" fmla="*/ 934139 w 1643501"/>
                    <a:gd name="connsiteY3" fmla="*/ 273236 h 1175221"/>
                    <a:gd name="connsiteX4" fmla="*/ 1643502 w 1643501"/>
                    <a:gd name="connsiteY4" fmla="*/ 0 h 1175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3501" h="1175221">
                      <a:moveTo>
                        <a:pt x="0" y="1169426"/>
                      </a:moveTo>
                      <a:cubicBezTo>
                        <a:pt x="150046" y="1196283"/>
                        <a:pt x="304179" y="1126806"/>
                        <a:pt x="415108" y="1022883"/>
                      </a:cubicBezTo>
                      <a:cubicBezTo>
                        <a:pt x="526621" y="918376"/>
                        <a:pt x="602520" y="782926"/>
                        <a:pt x="676084" y="649227"/>
                      </a:cubicBezTo>
                      <a:cubicBezTo>
                        <a:pt x="749647" y="515528"/>
                        <a:pt x="824378" y="378910"/>
                        <a:pt x="934139" y="273236"/>
                      </a:cubicBezTo>
                      <a:cubicBezTo>
                        <a:pt x="1120384" y="93414"/>
                        <a:pt x="1384279" y="21602"/>
                        <a:pt x="1643502" y="0"/>
                      </a:cubicBezTo>
                    </a:path>
                  </a:pathLst>
                </a:custGeom>
                <a:noFill/>
                <a:ln w="23349" cap="flat">
                  <a:solidFill>
                    <a:srgbClr val="000000"/>
                  </a:solidFill>
                  <a:prstDash val="solid"/>
                  <a:miter/>
                </a:ln>
              </p:spPr>
              <p:txBody>
                <a:bodyPr rtlCol="0" anchor="ctr"/>
                <a:lstStyle/>
                <a:p>
                  <a:endParaRPr lang="en-US"/>
                </a:p>
              </p:txBody>
            </p:sp>
            <p:sp>
              <p:nvSpPr>
                <p:cNvPr id="1008" name="Graphic 2">
                  <a:extLst>
                    <a:ext uri="{FF2B5EF4-FFF2-40B4-BE49-F238E27FC236}">
                      <a16:creationId xmlns:a16="http://schemas.microsoft.com/office/drawing/2014/main" id="{460E34CD-61C7-457D-AB90-41764BEEEF3C}"/>
                    </a:ext>
                  </a:extLst>
                </p:cNvPr>
                <p:cNvSpPr/>
                <p:nvPr/>
              </p:nvSpPr>
              <p:spPr>
                <a:xfrm>
                  <a:off x="7669257" y="1680859"/>
                  <a:ext cx="83489" cy="88743"/>
                </a:xfrm>
                <a:custGeom>
                  <a:avLst/>
                  <a:gdLst>
                    <a:gd name="connsiteX0" fmla="*/ 83489 w 83489"/>
                    <a:gd name="connsiteY0" fmla="*/ 37949 h 88743"/>
                    <a:gd name="connsiteX1" fmla="*/ 7590 w 83489"/>
                    <a:gd name="connsiteY1" fmla="*/ 88743 h 88743"/>
                    <a:gd name="connsiteX2" fmla="*/ 19851 w 83489"/>
                    <a:gd name="connsiteY2" fmla="*/ 43204 h 88743"/>
                    <a:gd name="connsiteX3" fmla="*/ 0 w 83489"/>
                    <a:gd name="connsiteY3" fmla="*/ 0 h 88743"/>
                    <a:gd name="connsiteX4" fmla="*/ 83489 w 83489"/>
                    <a:gd name="connsiteY4" fmla="*/ 37949 h 88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89" h="88743">
                      <a:moveTo>
                        <a:pt x="83489" y="37949"/>
                      </a:moveTo>
                      <a:cubicBezTo>
                        <a:pt x="57800" y="50210"/>
                        <a:pt x="26273" y="69477"/>
                        <a:pt x="7590" y="88743"/>
                      </a:cubicBezTo>
                      <a:lnTo>
                        <a:pt x="19851" y="43204"/>
                      </a:lnTo>
                      <a:lnTo>
                        <a:pt x="0" y="0"/>
                      </a:lnTo>
                      <a:cubicBezTo>
                        <a:pt x="22186" y="16347"/>
                        <a:pt x="56048" y="30360"/>
                        <a:pt x="83489" y="37949"/>
                      </a:cubicBezTo>
                      <a:close/>
                    </a:path>
                  </a:pathLst>
                </a:custGeom>
                <a:solidFill>
                  <a:srgbClr val="000000"/>
                </a:solidFill>
                <a:ln w="5837" cap="flat">
                  <a:noFill/>
                  <a:prstDash val="solid"/>
                  <a:miter/>
                </a:ln>
              </p:spPr>
              <p:txBody>
                <a:bodyPr rtlCol="0" anchor="ctr"/>
                <a:lstStyle/>
                <a:p>
                  <a:endParaRPr lang="en-US"/>
                </a:p>
              </p:txBody>
            </p:sp>
          </p:grpSp>
          <p:pic>
            <p:nvPicPr>
              <p:cNvPr id="1177" name="Graphic 1176">
                <a:extLst>
                  <a:ext uri="{FF2B5EF4-FFF2-40B4-BE49-F238E27FC236}">
                    <a16:creationId xmlns:a16="http://schemas.microsoft.com/office/drawing/2014/main" id="{FD7112BC-B1D0-4711-BD45-AD376EA2520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05318" y="3351076"/>
                <a:ext cx="431453" cy="837147"/>
              </a:xfrm>
              <a:prstGeom prst="rect">
                <a:avLst/>
              </a:prstGeom>
            </p:spPr>
          </p:pic>
          <p:pic>
            <p:nvPicPr>
              <p:cNvPr id="1178" name="Graphic 1177">
                <a:extLst>
                  <a:ext uri="{FF2B5EF4-FFF2-40B4-BE49-F238E27FC236}">
                    <a16:creationId xmlns:a16="http://schemas.microsoft.com/office/drawing/2014/main" id="{CC5A8AE9-6F10-47FA-99F0-F2E89A93EC2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37019" y="2352749"/>
                <a:ext cx="431453" cy="837147"/>
              </a:xfrm>
              <a:prstGeom prst="rect">
                <a:avLst/>
              </a:prstGeom>
            </p:spPr>
          </p:pic>
          <p:pic>
            <p:nvPicPr>
              <p:cNvPr id="1179" name="Graphic 1178">
                <a:extLst>
                  <a:ext uri="{FF2B5EF4-FFF2-40B4-BE49-F238E27FC236}">
                    <a16:creationId xmlns:a16="http://schemas.microsoft.com/office/drawing/2014/main" id="{0485CFA9-79A7-4717-BCFC-FB6267A0203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47655" y="1331719"/>
                <a:ext cx="431453" cy="837147"/>
              </a:xfrm>
              <a:prstGeom prst="rect">
                <a:avLst/>
              </a:prstGeom>
            </p:spPr>
          </p:pic>
          <p:pic>
            <p:nvPicPr>
              <p:cNvPr id="1180" name="Graphic 1179">
                <a:extLst>
                  <a:ext uri="{FF2B5EF4-FFF2-40B4-BE49-F238E27FC236}">
                    <a16:creationId xmlns:a16="http://schemas.microsoft.com/office/drawing/2014/main" id="{4AE34CC2-3054-4298-B682-51DDCFD1199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41166" y="4361915"/>
                <a:ext cx="431453" cy="837147"/>
              </a:xfrm>
              <a:prstGeom prst="rect">
                <a:avLst/>
              </a:prstGeom>
            </p:spPr>
          </p:pic>
        </p:grpSp>
      </p:grpSp>
      <p:sp>
        <p:nvSpPr>
          <p:cNvPr id="677" name="Graphic 2">
            <a:extLst>
              <a:ext uri="{FF2B5EF4-FFF2-40B4-BE49-F238E27FC236}">
                <a16:creationId xmlns:a16="http://schemas.microsoft.com/office/drawing/2014/main" id="{493D5961-ED92-8E4C-886F-B6DB03CC427A}"/>
              </a:ext>
            </a:extLst>
          </p:cNvPr>
          <p:cNvSpPr/>
          <p:nvPr/>
        </p:nvSpPr>
        <p:spPr>
          <a:xfrm rot="6484822">
            <a:off x="2437205" y="4053940"/>
            <a:ext cx="1819777" cy="844645"/>
          </a:xfrm>
          <a:custGeom>
            <a:avLst/>
            <a:gdLst>
              <a:gd name="connsiteX0" fmla="*/ 0 w 1778368"/>
              <a:gd name="connsiteY0" fmla="*/ 0 h 1068422"/>
              <a:gd name="connsiteX1" fmla="*/ 1046820 w 1778368"/>
              <a:gd name="connsiteY1" fmla="*/ 441381 h 1068422"/>
              <a:gd name="connsiteX2" fmla="*/ 1473605 w 1778368"/>
              <a:gd name="connsiteY2" fmla="*/ 687177 h 1068422"/>
              <a:gd name="connsiteX3" fmla="*/ 1778369 w 1778368"/>
              <a:gd name="connsiteY3" fmla="*/ 1068422 h 1068422"/>
            </a:gdLst>
            <a:ahLst/>
            <a:cxnLst>
              <a:cxn ang="0">
                <a:pos x="connsiteX0" y="connsiteY0"/>
              </a:cxn>
              <a:cxn ang="0">
                <a:pos x="connsiteX1" y="connsiteY1"/>
              </a:cxn>
              <a:cxn ang="0">
                <a:pos x="connsiteX2" y="connsiteY2"/>
              </a:cxn>
              <a:cxn ang="0">
                <a:pos x="connsiteX3" y="connsiteY3"/>
              </a:cxn>
            </a:cxnLst>
            <a:rect l="l" t="t" r="r" b="b"/>
            <a:pathLst>
              <a:path w="1778368" h="1068422">
                <a:moveTo>
                  <a:pt x="0" y="0"/>
                </a:moveTo>
                <a:cubicBezTo>
                  <a:pt x="355557" y="130196"/>
                  <a:pt x="705276" y="277323"/>
                  <a:pt x="1046820" y="441381"/>
                </a:cubicBezTo>
                <a:cubicBezTo>
                  <a:pt x="1195115" y="512609"/>
                  <a:pt x="1343410" y="587340"/>
                  <a:pt x="1473605" y="687177"/>
                </a:cubicBezTo>
                <a:cubicBezTo>
                  <a:pt x="1603801" y="787013"/>
                  <a:pt x="1717649" y="914873"/>
                  <a:pt x="1778369" y="1068422"/>
                </a:cubicBezTo>
              </a:path>
            </a:pathLst>
          </a:custGeom>
          <a:noFill/>
          <a:ln w="23349" cap="flat">
            <a:solidFill>
              <a:srgbClr val="000000">
                <a:alpha val="70000"/>
              </a:srgbClr>
            </a:solidFill>
            <a:custDash>
              <a:ds d="1500000" sp="375000"/>
            </a:custDash>
            <a:miter/>
          </a:ln>
        </p:spPr>
        <p:txBody>
          <a:bodyPr rtlCol="0" anchor="ctr"/>
          <a:lstStyle/>
          <a:p>
            <a:endParaRPr lang="en-US"/>
          </a:p>
        </p:txBody>
      </p:sp>
      <p:sp>
        <p:nvSpPr>
          <p:cNvPr id="683" name="Graphic 2">
            <a:extLst>
              <a:ext uri="{FF2B5EF4-FFF2-40B4-BE49-F238E27FC236}">
                <a16:creationId xmlns:a16="http://schemas.microsoft.com/office/drawing/2014/main" id="{AD9C89DC-1ADF-3941-9307-6BDBA8E5C764}"/>
              </a:ext>
            </a:extLst>
          </p:cNvPr>
          <p:cNvSpPr/>
          <p:nvPr/>
        </p:nvSpPr>
        <p:spPr>
          <a:xfrm rot="20586112" flipV="1">
            <a:off x="1522388" y="3868024"/>
            <a:ext cx="2528441" cy="169013"/>
          </a:xfrm>
          <a:custGeom>
            <a:avLst/>
            <a:gdLst>
              <a:gd name="connsiteX0" fmla="*/ 0 w 2206905"/>
              <a:gd name="connsiteY0" fmla="*/ 25105 h 54691"/>
              <a:gd name="connsiteX1" fmla="*/ 2206905 w 2206905"/>
              <a:gd name="connsiteY1" fmla="*/ 0 h 54691"/>
            </a:gdLst>
            <a:ahLst/>
            <a:cxnLst>
              <a:cxn ang="0">
                <a:pos x="connsiteX0" y="connsiteY0"/>
              </a:cxn>
              <a:cxn ang="0">
                <a:pos x="connsiteX1" y="connsiteY1"/>
              </a:cxn>
            </a:cxnLst>
            <a:rect l="l" t="t" r="r" b="b"/>
            <a:pathLst>
              <a:path w="2206905" h="54691">
                <a:moveTo>
                  <a:pt x="0" y="25105"/>
                </a:moveTo>
                <a:cubicBezTo>
                  <a:pt x="735051" y="71812"/>
                  <a:pt x="1473022" y="63054"/>
                  <a:pt x="2206905" y="0"/>
                </a:cubicBezTo>
              </a:path>
            </a:pathLst>
          </a:custGeom>
          <a:noFill/>
          <a:ln w="23349" cap="flat">
            <a:solidFill>
              <a:srgbClr val="000000">
                <a:alpha val="70000"/>
              </a:srgbClr>
            </a:solidFill>
            <a:custDash>
              <a:ds d="1500000" sp="375000"/>
            </a:custDash>
            <a:miter/>
          </a:ln>
        </p:spPr>
        <p:txBody>
          <a:bodyPr rtlCol="0" anchor="ctr"/>
          <a:lstStyle/>
          <a:p>
            <a:endParaRPr lang="en-US" dirty="0"/>
          </a:p>
        </p:txBody>
      </p:sp>
      <p:grpSp>
        <p:nvGrpSpPr>
          <p:cNvPr id="707" name="Graphic 2">
            <a:extLst>
              <a:ext uri="{FF2B5EF4-FFF2-40B4-BE49-F238E27FC236}">
                <a16:creationId xmlns:a16="http://schemas.microsoft.com/office/drawing/2014/main" id="{8AA604DA-AB21-5C4E-A6AC-384DB9E377ED}"/>
              </a:ext>
            </a:extLst>
          </p:cNvPr>
          <p:cNvGrpSpPr/>
          <p:nvPr/>
        </p:nvGrpSpPr>
        <p:grpSpPr>
          <a:xfrm>
            <a:off x="2453982" y="5439220"/>
            <a:ext cx="241708" cy="241708"/>
            <a:chOff x="2120467" y="2177704"/>
            <a:chExt cx="241708" cy="241708"/>
          </a:xfrm>
        </p:grpSpPr>
        <p:grpSp>
          <p:nvGrpSpPr>
            <p:cNvPr id="708" name="Graphic 2">
              <a:extLst>
                <a:ext uri="{FF2B5EF4-FFF2-40B4-BE49-F238E27FC236}">
                  <a16:creationId xmlns:a16="http://schemas.microsoft.com/office/drawing/2014/main" id="{C668E3FA-15C7-C148-A841-9FA612114589}"/>
                </a:ext>
              </a:extLst>
            </p:cNvPr>
            <p:cNvGrpSpPr/>
            <p:nvPr/>
          </p:nvGrpSpPr>
          <p:grpSpPr>
            <a:xfrm>
              <a:off x="2120467" y="2177704"/>
              <a:ext cx="241708" cy="241708"/>
              <a:chOff x="2120467" y="2177704"/>
              <a:chExt cx="241708" cy="241708"/>
            </a:xfrm>
          </p:grpSpPr>
          <p:sp>
            <p:nvSpPr>
              <p:cNvPr id="716" name="Graphic 2">
                <a:extLst>
                  <a:ext uri="{FF2B5EF4-FFF2-40B4-BE49-F238E27FC236}">
                    <a16:creationId xmlns:a16="http://schemas.microsoft.com/office/drawing/2014/main" id="{80E315C6-521F-A245-8A24-7ECDBAD1647F}"/>
                  </a:ext>
                </a:extLst>
              </p:cNvPr>
              <p:cNvSpPr/>
              <p:nvPr/>
            </p:nvSpPr>
            <p:spPr>
              <a:xfrm>
                <a:off x="2120467" y="2177704"/>
                <a:ext cx="241708" cy="241708"/>
              </a:xfrm>
              <a:custGeom>
                <a:avLst/>
                <a:gdLst>
                  <a:gd name="connsiteX0" fmla="*/ 241709 w 241708"/>
                  <a:gd name="connsiteY0" fmla="*/ 120854 h 241708"/>
                  <a:gd name="connsiteX1" fmla="*/ 120854 w 241708"/>
                  <a:gd name="connsiteY1" fmla="*/ 241709 h 241708"/>
                  <a:gd name="connsiteX2" fmla="*/ 0 w 241708"/>
                  <a:gd name="connsiteY2" fmla="*/ 120854 h 241708"/>
                  <a:gd name="connsiteX3" fmla="*/ 120854 w 241708"/>
                  <a:gd name="connsiteY3" fmla="*/ 0 h 241708"/>
                  <a:gd name="connsiteX4" fmla="*/ 241709 w 241708"/>
                  <a:gd name="connsiteY4" fmla="*/ 120854 h 241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708" h="241708">
                    <a:moveTo>
                      <a:pt x="241709" y="120854"/>
                    </a:moveTo>
                    <a:cubicBezTo>
                      <a:pt x="241709" y="187600"/>
                      <a:pt x="187600" y="241709"/>
                      <a:pt x="120854" y="241709"/>
                    </a:cubicBezTo>
                    <a:cubicBezTo>
                      <a:pt x="54108" y="241709"/>
                      <a:pt x="0" y="187600"/>
                      <a:pt x="0" y="120854"/>
                    </a:cubicBezTo>
                    <a:cubicBezTo>
                      <a:pt x="0" y="54108"/>
                      <a:pt x="54108" y="0"/>
                      <a:pt x="120854" y="0"/>
                    </a:cubicBezTo>
                    <a:cubicBezTo>
                      <a:pt x="187600" y="0"/>
                      <a:pt x="241709" y="54108"/>
                      <a:pt x="241709" y="120854"/>
                    </a:cubicBezTo>
                    <a:close/>
                  </a:path>
                </a:pathLst>
              </a:custGeom>
              <a:solidFill>
                <a:srgbClr val="009C00"/>
              </a:solidFill>
              <a:ln w="5837" cap="flat">
                <a:noFill/>
                <a:prstDash val="solid"/>
                <a:miter/>
              </a:ln>
            </p:spPr>
            <p:txBody>
              <a:bodyPr rtlCol="0" anchor="ctr"/>
              <a:lstStyle/>
              <a:p>
                <a:endParaRPr lang="en-US"/>
              </a:p>
            </p:txBody>
          </p:sp>
          <p:sp>
            <p:nvSpPr>
              <p:cNvPr id="717" name="Graphic 2">
                <a:extLst>
                  <a:ext uri="{FF2B5EF4-FFF2-40B4-BE49-F238E27FC236}">
                    <a16:creationId xmlns:a16="http://schemas.microsoft.com/office/drawing/2014/main" id="{4D9885DA-3C3E-944A-9FFC-36175E3B3874}"/>
                  </a:ext>
                </a:extLst>
              </p:cNvPr>
              <p:cNvSpPr/>
              <p:nvPr/>
            </p:nvSpPr>
            <p:spPr>
              <a:xfrm>
                <a:off x="2161627" y="2242218"/>
                <a:ext cx="158803" cy="112972"/>
              </a:xfrm>
              <a:custGeom>
                <a:avLst/>
                <a:gdLst>
                  <a:gd name="connsiteX0" fmla="*/ 61011 w 158803"/>
                  <a:gd name="connsiteY0" fmla="*/ 112973 h 112972"/>
                  <a:gd name="connsiteX1" fmla="*/ 50502 w 158803"/>
                  <a:gd name="connsiteY1" fmla="*/ 108302 h 112972"/>
                  <a:gd name="connsiteX2" fmla="*/ 4379 w 158803"/>
                  <a:gd name="connsiteY2" fmla="*/ 62179 h 112972"/>
                  <a:gd name="connsiteX3" fmla="*/ 4379 w 158803"/>
                  <a:gd name="connsiteY3" fmla="*/ 41161 h 112972"/>
                  <a:gd name="connsiteX4" fmla="*/ 25397 w 158803"/>
                  <a:gd name="connsiteY4" fmla="*/ 41161 h 112972"/>
                  <a:gd name="connsiteX5" fmla="*/ 61011 w 158803"/>
                  <a:gd name="connsiteY5" fmla="*/ 76775 h 112972"/>
                  <a:gd name="connsiteX6" fmla="*/ 133407 w 158803"/>
                  <a:gd name="connsiteY6" fmla="*/ 4379 h 112972"/>
                  <a:gd name="connsiteX7" fmla="*/ 154425 w 158803"/>
                  <a:gd name="connsiteY7" fmla="*/ 4379 h 112972"/>
                  <a:gd name="connsiteX8" fmla="*/ 154425 w 158803"/>
                  <a:gd name="connsiteY8" fmla="*/ 25397 h 112972"/>
                  <a:gd name="connsiteX9" fmla="*/ 71520 w 158803"/>
                  <a:gd name="connsiteY9" fmla="*/ 108302 h 112972"/>
                  <a:gd name="connsiteX10" fmla="*/ 61011 w 158803"/>
                  <a:gd name="connsiteY10" fmla="*/ 112973 h 112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8803" h="112972">
                    <a:moveTo>
                      <a:pt x="61011" y="112973"/>
                    </a:moveTo>
                    <a:cubicBezTo>
                      <a:pt x="56924" y="112973"/>
                      <a:pt x="53421" y="111221"/>
                      <a:pt x="50502" y="108302"/>
                    </a:cubicBezTo>
                    <a:lnTo>
                      <a:pt x="4379" y="62179"/>
                    </a:lnTo>
                    <a:cubicBezTo>
                      <a:pt x="-1460" y="56340"/>
                      <a:pt x="-1460" y="46999"/>
                      <a:pt x="4379" y="41161"/>
                    </a:cubicBezTo>
                    <a:cubicBezTo>
                      <a:pt x="10217" y="35322"/>
                      <a:pt x="19559" y="35322"/>
                      <a:pt x="25397" y="41161"/>
                    </a:cubicBezTo>
                    <a:lnTo>
                      <a:pt x="61011" y="76775"/>
                    </a:lnTo>
                    <a:lnTo>
                      <a:pt x="133407" y="4379"/>
                    </a:lnTo>
                    <a:cubicBezTo>
                      <a:pt x="139245" y="-1460"/>
                      <a:pt x="148587" y="-1460"/>
                      <a:pt x="154425" y="4379"/>
                    </a:cubicBezTo>
                    <a:cubicBezTo>
                      <a:pt x="160263" y="10217"/>
                      <a:pt x="160263" y="19559"/>
                      <a:pt x="154425" y="25397"/>
                    </a:cubicBezTo>
                    <a:lnTo>
                      <a:pt x="71520" y="108302"/>
                    </a:lnTo>
                    <a:cubicBezTo>
                      <a:pt x="69185" y="111221"/>
                      <a:pt x="65098" y="112973"/>
                      <a:pt x="61011" y="112973"/>
                    </a:cubicBezTo>
                    <a:close/>
                  </a:path>
                </a:pathLst>
              </a:custGeom>
              <a:solidFill>
                <a:srgbClr val="FFFFFF"/>
              </a:solidFill>
              <a:ln w="5837" cap="flat">
                <a:noFill/>
                <a:prstDash val="solid"/>
                <a:miter/>
              </a:ln>
            </p:spPr>
            <p:txBody>
              <a:bodyPr rtlCol="0" anchor="ctr"/>
              <a:lstStyle/>
              <a:p>
                <a:endParaRPr lang="en-US"/>
              </a:p>
            </p:txBody>
          </p:sp>
        </p:grpSp>
        <p:grpSp>
          <p:nvGrpSpPr>
            <p:cNvPr id="709" name="Graphic 2">
              <a:extLst>
                <a:ext uri="{FF2B5EF4-FFF2-40B4-BE49-F238E27FC236}">
                  <a16:creationId xmlns:a16="http://schemas.microsoft.com/office/drawing/2014/main" id="{E55C3C3C-A9A9-6345-A9C7-2E5789F24502}"/>
                </a:ext>
              </a:extLst>
            </p:cNvPr>
            <p:cNvGrpSpPr/>
            <p:nvPr/>
          </p:nvGrpSpPr>
          <p:grpSpPr>
            <a:xfrm>
              <a:off x="2136081" y="2189381"/>
              <a:ext cx="212230" cy="218939"/>
              <a:chOff x="2136081" y="2189381"/>
              <a:chExt cx="212230" cy="218939"/>
            </a:xfrm>
            <a:solidFill>
              <a:srgbClr val="FFFFFF"/>
            </a:solidFill>
          </p:grpSpPr>
          <p:grpSp>
            <p:nvGrpSpPr>
              <p:cNvPr id="710" name="Graphic 2">
                <a:extLst>
                  <a:ext uri="{FF2B5EF4-FFF2-40B4-BE49-F238E27FC236}">
                    <a16:creationId xmlns:a16="http://schemas.microsoft.com/office/drawing/2014/main" id="{CCF139D5-DCD4-B34E-9E27-8593C4472DFC}"/>
                  </a:ext>
                </a:extLst>
              </p:cNvPr>
              <p:cNvGrpSpPr/>
              <p:nvPr/>
            </p:nvGrpSpPr>
            <p:grpSpPr>
              <a:xfrm>
                <a:off x="2238985" y="2320012"/>
                <a:ext cx="109326" cy="88308"/>
                <a:chOff x="2238985" y="2320012"/>
                <a:chExt cx="109326" cy="88308"/>
              </a:xfrm>
              <a:solidFill>
                <a:srgbClr val="FFFFFF"/>
              </a:solidFill>
            </p:grpSpPr>
            <p:sp>
              <p:nvSpPr>
                <p:cNvPr id="714" name="Graphic 2">
                  <a:extLst>
                    <a:ext uri="{FF2B5EF4-FFF2-40B4-BE49-F238E27FC236}">
                      <a16:creationId xmlns:a16="http://schemas.microsoft.com/office/drawing/2014/main" id="{041F1C21-5252-9442-9766-4EE7E8B19A83}"/>
                    </a:ext>
                  </a:extLst>
                </p:cNvPr>
                <p:cNvSpPr/>
                <p:nvPr/>
              </p:nvSpPr>
              <p:spPr>
                <a:xfrm>
                  <a:off x="2238985" y="2354000"/>
                  <a:ext cx="94605" cy="54320"/>
                </a:xfrm>
                <a:custGeom>
                  <a:avLst/>
                  <a:gdLst>
                    <a:gd name="connsiteX0" fmla="*/ 4087 w 94605"/>
                    <a:gd name="connsiteY0" fmla="*/ 54321 h 54320"/>
                    <a:gd name="connsiteX1" fmla="*/ 0 w 94605"/>
                    <a:gd name="connsiteY1" fmla="*/ 50234 h 54320"/>
                    <a:gd name="connsiteX2" fmla="*/ 4087 w 94605"/>
                    <a:gd name="connsiteY2" fmla="*/ 46147 h 54320"/>
                    <a:gd name="connsiteX3" fmla="*/ 86992 w 94605"/>
                    <a:gd name="connsiteY3" fmla="*/ 1775 h 54320"/>
                    <a:gd name="connsiteX4" fmla="*/ 92830 w 94605"/>
                    <a:gd name="connsiteY4" fmla="*/ 607 h 54320"/>
                    <a:gd name="connsiteX5" fmla="*/ 93998 w 94605"/>
                    <a:gd name="connsiteY5" fmla="*/ 6446 h 54320"/>
                    <a:gd name="connsiteX6" fmla="*/ 4087 w 94605"/>
                    <a:gd name="connsiteY6" fmla="*/ 54321 h 5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605" h="54320">
                      <a:moveTo>
                        <a:pt x="4087" y="54321"/>
                      </a:moveTo>
                      <a:cubicBezTo>
                        <a:pt x="1752" y="54321"/>
                        <a:pt x="0" y="52569"/>
                        <a:pt x="0" y="50234"/>
                      </a:cubicBezTo>
                      <a:cubicBezTo>
                        <a:pt x="0" y="47898"/>
                        <a:pt x="1752" y="46147"/>
                        <a:pt x="4087" y="46147"/>
                      </a:cubicBezTo>
                      <a:cubicBezTo>
                        <a:pt x="37366" y="46147"/>
                        <a:pt x="68309" y="29799"/>
                        <a:pt x="86992" y="1775"/>
                      </a:cubicBezTo>
                      <a:cubicBezTo>
                        <a:pt x="88159" y="24"/>
                        <a:pt x="91079" y="-560"/>
                        <a:pt x="92830" y="607"/>
                      </a:cubicBezTo>
                      <a:cubicBezTo>
                        <a:pt x="94582" y="1775"/>
                        <a:pt x="95166" y="4694"/>
                        <a:pt x="93998" y="6446"/>
                      </a:cubicBezTo>
                      <a:cubicBezTo>
                        <a:pt x="74147" y="36222"/>
                        <a:pt x="40285" y="54321"/>
                        <a:pt x="4087" y="54321"/>
                      </a:cubicBezTo>
                      <a:close/>
                    </a:path>
                  </a:pathLst>
                </a:custGeom>
                <a:solidFill>
                  <a:srgbClr val="FFFFFF"/>
                </a:solidFill>
                <a:ln w="5837" cap="flat">
                  <a:noFill/>
                  <a:prstDash val="solid"/>
                  <a:miter/>
                </a:ln>
              </p:spPr>
              <p:txBody>
                <a:bodyPr rtlCol="0" anchor="ctr"/>
                <a:lstStyle/>
                <a:p>
                  <a:endParaRPr lang="en-US"/>
                </a:p>
              </p:txBody>
            </p:sp>
            <p:sp>
              <p:nvSpPr>
                <p:cNvPr id="715" name="Graphic 2">
                  <a:extLst>
                    <a:ext uri="{FF2B5EF4-FFF2-40B4-BE49-F238E27FC236}">
                      <a16:creationId xmlns:a16="http://schemas.microsoft.com/office/drawing/2014/main" id="{29F249DB-C5E1-274C-8455-2AC4C0F20645}"/>
                    </a:ext>
                  </a:extLst>
                </p:cNvPr>
                <p:cNvSpPr/>
                <p:nvPr/>
              </p:nvSpPr>
              <p:spPr>
                <a:xfrm>
                  <a:off x="2335108" y="2320012"/>
                  <a:ext cx="13203" cy="23502"/>
                </a:xfrm>
                <a:custGeom>
                  <a:avLst/>
                  <a:gdLst>
                    <a:gd name="connsiteX0" fmla="*/ 4297 w 13203"/>
                    <a:gd name="connsiteY0" fmla="*/ 23502 h 23502"/>
                    <a:gd name="connsiteX1" fmla="*/ 2546 w 13203"/>
                    <a:gd name="connsiteY1" fmla="*/ 22918 h 23502"/>
                    <a:gd name="connsiteX2" fmla="*/ 211 w 13203"/>
                    <a:gd name="connsiteY2" fmla="*/ 17664 h 23502"/>
                    <a:gd name="connsiteX3" fmla="*/ 4881 w 13203"/>
                    <a:gd name="connsiteY3" fmla="*/ 3068 h 23502"/>
                    <a:gd name="connsiteX4" fmla="*/ 10136 w 13203"/>
                    <a:gd name="connsiteY4" fmla="*/ 149 h 23502"/>
                    <a:gd name="connsiteX5" fmla="*/ 13055 w 13203"/>
                    <a:gd name="connsiteY5" fmla="*/ 5403 h 23502"/>
                    <a:gd name="connsiteX6" fmla="*/ 7800 w 13203"/>
                    <a:gd name="connsiteY6" fmla="*/ 21167 h 23502"/>
                    <a:gd name="connsiteX7" fmla="*/ 4297 w 13203"/>
                    <a:gd name="connsiteY7" fmla="*/ 23502 h 2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03" h="23502">
                      <a:moveTo>
                        <a:pt x="4297" y="23502"/>
                      </a:moveTo>
                      <a:cubicBezTo>
                        <a:pt x="3714" y="23502"/>
                        <a:pt x="3130" y="23502"/>
                        <a:pt x="2546" y="22918"/>
                      </a:cubicBezTo>
                      <a:cubicBezTo>
                        <a:pt x="211" y="22335"/>
                        <a:pt x="-373" y="19415"/>
                        <a:pt x="211" y="17664"/>
                      </a:cubicBezTo>
                      <a:cubicBezTo>
                        <a:pt x="1962" y="12993"/>
                        <a:pt x="3714" y="8322"/>
                        <a:pt x="4881" y="3068"/>
                      </a:cubicBezTo>
                      <a:cubicBezTo>
                        <a:pt x="5465" y="733"/>
                        <a:pt x="7800" y="-435"/>
                        <a:pt x="10136" y="149"/>
                      </a:cubicBezTo>
                      <a:cubicBezTo>
                        <a:pt x="12471" y="733"/>
                        <a:pt x="13639" y="3068"/>
                        <a:pt x="13055" y="5403"/>
                      </a:cubicBezTo>
                      <a:cubicBezTo>
                        <a:pt x="11887" y="10658"/>
                        <a:pt x="10136" y="15912"/>
                        <a:pt x="7800" y="21167"/>
                      </a:cubicBezTo>
                      <a:cubicBezTo>
                        <a:pt x="7800" y="22918"/>
                        <a:pt x="6049" y="23502"/>
                        <a:pt x="4297" y="23502"/>
                      </a:cubicBezTo>
                      <a:close/>
                    </a:path>
                  </a:pathLst>
                </a:custGeom>
                <a:solidFill>
                  <a:srgbClr val="FFFFFF"/>
                </a:solidFill>
                <a:ln w="5837" cap="flat">
                  <a:noFill/>
                  <a:prstDash val="solid"/>
                  <a:miter/>
                </a:ln>
              </p:spPr>
              <p:txBody>
                <a:bodyPr rtlCol="0" anchor="ctr"/>
                <a:lstStyle/>
                <a:p>
                  <a:endParaRPr lang="en-US"/>
                </a:p>
              </p:txBody>
            </p:sp>
          </p:grpSp>
          <p:grpSp>
            <p:nvGrpSpPr>
              <p:cNvPr id="711" name="Graphic 2">
                <a:extLst>
                  <a:ext uri="{FF2B5EF4-FFF2-40B4-BE49-F238E27FC236}">
                    <a16:creationId xmlns:a16="http://schemas.microsoft.com/office/drawing/2014/main" id="{FF36148C-44BD-DA40-B8E9-4F1AC4A3DC7E}"/>
                  </a:ext>
                </a:extLst>
              </p:cNvPr>
              <p:cNvGrpSpPr/>
              <p:nvPr/>
            </p:nvGrpSpPr>
            <p:grpSpPr>
              <a:xfrm>
                <a:off x="2136081" y="2189381"/>
                <a:ext cx="109326" cy="87575"/>
                <a:chOff x="2136081" y="2189381"/>
                <a:chExt cx="109326" cy="87575"/>
              </a:xfrm>
              <a:solidFill>
                <a:srgbClr val="FFFFFF"/>
              </a:solidFill>
            </p:grpSpPr>
            <p:sp>
              <p:nvSpPr>
                <p:cNvPr id="712" name="Graphic 2">
                  <a:extLst>
                    <a:ext uri="{FF2B5EF4-FFF2-40B4-BE49-F238E27FC236}">
                      <a16:creationId xmlns:a16="http://schemas.microsoft.com/office/drawing/2014/main" id="{8E343942-AA95-2145-B92B-880A616DF7B4}"/>
                    </a:ext>
                  </a:extLst>
                </p:cNvPr>
                <p:cNvSpPr/>
                <p:nvPr/>
              </p:nvSpPr>
              <p:spPr>
                <a:xfrm>
                  <a:off x="2150802" y="2189381"/>
                  <a:ext cx="94605" cy="54296"/>
                </a:xfrm>
                <a:custGeom>
                  <a:avLst/>
                  <a:gdLst>
                    <a:gd name="connsiteX0" fmla="*/ 4111 w 94605"/>
                    <a:gd name="connsiteY0" fmla="*/ 54297 h 54296"/>
                    <a:gd name="connsiteX1" fmla="*/ 1775 w 94605"/>
                    <a:gd name="connsiteY1" fmla="*/ 53713 h 54296"/>
                    <a:gd name="connsiteX2" fmla="*/ 607 w 94605"/>
                    <a:gd name="connsiteY2" fmla="*/ 47875 h 54296"/>
                    <a:gd name="connsiteX3" fmla="*/ 90518 w 94605"/>
                    <a:gd name="connsiteY3" fmla="*/ 0 h 54296"/>
                    <a:gd name="connsiteX4" fmla="*/ 94605 w 94605"/>
                    <a:gd name="connsiteY4" fmla="*/ 4087 h 54296"/>
                    <a:gd name="connsiteX5" fmla="*/ 90518 w 94605"/>
                    <a:gd name="connsiteY5" fmla="*/ 8174 h 54296"/>
                    <a:gd name="connsiteX6" fmla="*/ 7614 w 94605"/>
                    <a:gd name="connsiteY6" fmla="*/ 52545 h 54296"/>
                    <a:gd name="connsiteX7" fmla="*/ 4111 w 94605"/>
                    <a:gd name="connsiteY7" fmla="*/ 54297 h 54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605" h="54296">
                      <a:moveTo>
                        <a:pt x="4111" y="54297"/>
                      </a:moveTo>
                      <a:cubicBezTo>
                        <a:pt x="3527" y="54297"/>
                        <a:pt x="2359" y="54297"/>
                        <a:pt x="1775" y="53713"/>
                      </a:cubicBezTo>
                      <a:cubicBezTo>
                        <a:pt x="24" y="52545"/>
                        <a:pt x="-560" y="49626"/>
                        <a:pt x="607" y="47875"/>
                      </a:cubicBezTo>
                      <a:cubicBezTo>
                        <a:pt x="21042" y="17515"/>
                        <a:pt x="54321" y="0"/>
                        <a:pt x="90518" y="0"/>
                      </a:cubicBezTo>
                      <a:cubicBezTo>
                        <a:pt x="92854" y="0"/>
                        <a:pt x="94605" y="1751"/>
                        <a:pt x="94605" y="4087"/>
                      </a:cubicBezTo>
                      <a:cubicBezTo>
                        <a:pt x="94605" y="6422"/>
                        <a:pt x="92854" y="8174"/>
                        <a:pt x="90518" y="8174"/>
                      </a:cubicBezTo>
                      <a:cubicBezTo>
                        <a:pt x="57240" y="8174"/>
                        <a:pt x="26296" y="24521"/>
                        <a:pt x="7614" y="52545"/>
                      </a:cubicBezTo>
                      <a:cubicBezTo>
                        <a:pt x="7030" y="53129"/>
                        <a:pt x="5278" y="54297"/>
                        <a:pt x="4111" y="54297"/>
                      </a:cubicBezTo>
                      <a:close/>
                    </a:path>
                  </a:pathLst>
                </a:custGeom>
                <a:solidFill>
                  <a:srgbClr val="FFFFFF"/>
                </a:solidFill>
                <a:ln w="5837" cap="flat">
                  <a:noFill/>
                  <a:prstDash val="solid"/>
                  <a:miter/>
                </a:ln>
              </p:spPr>
              <p:txBody>
                <a:bodyPr rtlCol="0" anchor="ctr"/>
                <a:lstStyle/>
                <a:p>
                  <a:endParaRPr lang="en-US"/>
                </a:p>
              </p:txBody>
            </p:sp>
            <p:sp>
              <p:nvSpPr>
                <p:cNvPr id="713" name="Graphic 2">
                  <a:extLst>
                    <a:ext uri="{FF2B5EF4-FFF2-40B4-BE49-F238E27FC236}">
                      <a16:creationId xmlns:a16="http://schemas.microsoft.com/office/drawing/2014/main" id="{43B43542-14D8-FC49-A9C6-22FBDC193830}"/>
                    </a:ext>
                  </a:extLst>
                </p:cNvPr>
                <p:cNvSpPr/>
                <p:nvPr/>
              </p:nvSpPr>
              <p:spPr>
                <a:xfrm>
                  <a:off x="2136081" y="2253393"/>
                  <a:ext cx="13203" cy="23564"/>
                </a:xfrm>
                <a:custGeom>
                  <a:avLst/>
                  <a:gdLst>
                    <a:gd name="connsiteX0" fmla="*/ 4236 w 13203"/>
                    <a:gd name="connsiteY0" fmla="*/ 23564 h 23564"/>
                    <a:gd name="connsiteX1" fmla="*/ 3068 w 13203"/>
                    <a:gd name="connsiteY1" fmla="*/ 23564 h 23564"/>
                    <a:gd name="connsiteX2" fmla="*/ 149 w 13203"/>
                    <a:gd name="connsiteY2" fmla="*/ 18309 h 23564"/>
                    <a:gd name="connsiteX3" fmla="*/ 5403 w 13203"/>
                    <a:gd name="connsiteY3" fmla="*/ 2546 h 23564"/>
                    <a:gd name="connsiteX4" fmla="*/ 10658 w 13203"/>
                    <a:gd name="connsiteY4" fmla="*/ 211 h 23564"/>
                    <a:gd name="connsiteX5" fmla="*/ 12993 w 13203"/>
                    <a:gd name="connsiteY5" fmla="*/ 5465 h 23564"/>
                    <a:gd name="connsiteX6" fmla="*/ 8322 w 13203"/>
                    <a:gd name="connsiteY6" fmla="*/ 20061 h 23564"/>
                    <a:gd name="connsiteX7" fmla="*/ 4236 w 13203"/>
                    <a:gd name="connsiteY7" fmla="*/ 23564 h 23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03" h="23564">
                      <a:moveTo>
                        <a:pt x="4236" y="23564"/>
                      </a:moveTo>
                      <a:cubicBezTo>
                        <a:pt x="3652" y="23564"/>
                        <a:pt x="3652" y="23564"/>
                        <a:pt x="3068" y="23564"/>
                      </a:cubicBezTo>
                      <a:cubicBezTo>
                        <a:pt x="733" y="22980"/>
                        <a:pt x="-435" y="20645"/>
                        <a:pt x="149" y="18309"/>
                      </a:cubicBezTo>
                      <a:cubicBezTo>
                        <a:pt x="1316" y="13055"/>
                        <a:pt x="3068" y="7800"/>
                        <a:pt x="5403" y="2546"/>
                      </a:cubicBezTo>
                      <a:cubicBezTo>
                        <a:pt x="5987" y="211"/>
                        <a:pt x="8906" y="-373"/>
                        <a:pt x="10658" y="211"/>
                      </a:cubicBezTo>
                      <a:cubicBezTo>
                        <a:pt x="12993" y="794"/>
                        <a:pt x="13577" y="3714"/>
                        <a:pt x="12993" y="5465"/>
                      </a:cubicBezTo>
                      <a:cubicBezTo>
                        <a:pt x="11242" y="10136"/>
                        <a:pt x="9490" y="14807"/>
                        <a:pt x="8322" y="20061"/>
                      </a:cubicBezTo>
                      <a:cubicBezTo>
                        <a:pt x="7739" y="22396"/>
                        <a:pt x="5987" y="23564"/>
                        <a:pt x="4236" y="23564"/>
                      </a:cubicBezTo>
                      <a:close/>
                    </a:path>
                  </a:pathLst>
                </a:custGeom>
                <a:solidFill>
                  <a:srgbClr val="FFFFFF"/>
                </a:solidFill>
                <a:ln w="5837" cap="flat">
                  <a:noFill/>
                  <a:prstDash val="solid"/>
                  <a:miter/>
                </a:ln>
              </p:spPr>
              <p:txBody>
                <a:bodyPr rtlCol="0" anchor="ctr"/>
                <a:lstStyle/>
                <a:p>
                  <a:endParaRPr lang="en-US"/>
                </a:p>
              </p:txBody>
            </p:sp>
          </p:grpSp>
        </p:grpSp>
      </p:grpSp>
      <p:grpSp>
        <p:nvGrpSpPr>
          <p:cNvPr id="903" name="Group 902">
            <a:extLst>
              <a:ext uri="{FF2B5EF4-FFF2-40B4-BE49-F238E27FC236}">
                <a16:creationId xmlns:a16="http://schemas.microsoft.com/office/drawing/2014/main" id="{F4E82BBD-2A20-48B4-98C9-C3738DD8746F}"/>
              </a:ext>
            </a:extLst>
          </p:cNvPr>
          <p:cNvGrpSpPr/>
          <p:nvPr/>
        </p:nvGrpSpPr>
        <p:grpSpPr>
          <a:xfrm>
            <a:off x="5162027" y="1503267"/>
            <a:ext cx="1287468" cy="1525371"/>
            <a:chOff x="5162027" y="1503267"/>
            <a:chExt cx="1287468" cy="1525371"/>
          </a:xfrm>
        </p:grpSpPr>
        <p:sp>
          <p:nvSpPr>
            <p:cNvPr id="796" name="Graphic 2">
              <a:extLst>
                <a:ext uri="{FF2B5EF4-FFF2-40B4-BE49-F238E27FC236}">
                  <a16:creationId xmlns:a16="http://schemas.microsoft.com/office/drawing/2014/main" id="{4D2639AA-6E46-4CB4-8CB7-719308846364}"/>
                </a:ext>
              </a:extLst>
            </p:cNvPr>
            <p:cNvSpPr txBox="1"/>
            <p:nvPr/>
          </p:nvSpPr>
          <p:spPr>
            <a:xfrm>
              <a:off x="5162027" y="1503267"/>
              <a:ext cx="1287468" cy="338554"/>
            </a:xfrm>
            <a:prstGeom prst="rect">
              <a:avLst/>
            </a:prstGeom>
            <a:noFill/>
          </p:spPr>
          <p:txBody>
            <a:bodyPr wrap="none" rtlCol="0">
              <a:spAutoFit/>
            </a:bodyPr>
            <a:lstStyle/>
            <a:p>
              <a:pPr algn="l"/>
              <a:r>
                <a:rPr lang="en-US" sz="1600" spc="0" baseline="0" dirty="0">
                  <a:solidFill>
                    <a:srgbClr val="000000"/>
                  </a:solidFill>
                  <a:latin typeface="+mj-lt"/>
                  <a:cs typeface="Arial"/>
                  <a:sym typeface="Arial"/>
                  <a:rtl val="0"/>
                </a:rPr>
                <a:t>Aggregation</a:t>
              </a:r>
            </a:p>
          </p:txBody>
        </p:sp>
        <p:grpSp>
          <p:nvGrpSpPr>
            <p:cNvPr id="902" name="Group 901">
              <a:extLst>
                <a:ext uri="{FF2B5EF4-FFF2-40B4-BE49-F238E27FC236}">
                  <a16:creationId xmlns:a16="http://schemas.microsoft.com/office/drawing/2014/main" id="{FFF2F98C-2153-4F40-BA5D-D34C3C47B826}"/>
                </a:ext>
              </a:extLst>
            </p:cNvPr>
            <p:cNvGrpSpPr/>
            <p:nvPr/>
          </p:nvGrpSpPr>
          <p:grpSpPr>
            <a:xfrm>
              <a:off x="5258315" y="1942443"/>
              <a:ext cx="1104287" cy="1086195"/>
              <a:chOff x="5258315" y="1942443"/>
              <a:chExt cx="1104287" cy="1086195"/>
            </a:xfrm>
          </p:grpSpPr>
          <p:grpSp>
            <p:nvGrpSpPr>
              <p:cNvPr id="791" name="Graphic 1172">
                <a:extLst>
                  <a:ext uri="{FF2B5EF4-FFF2-40B4-BE49-F238E27FC236}">
                    <a16:creationId xmlns:a16="http://schemas.microsoft.com/office/drawing/2014/main" id="{745A5C70-E118-4244-9F62-7D36D87CE47F}"/>
                  </a:ext>
                </a:extLst>
              </p:cNvPr>
              <p:cNvGrpSpPr/>
              <p:nvPr/>
            </p:nvGrpSpPr>
            <p:grpSpPr>
              <a:xfrm>
                <a:off x="5784222" y="2319992"/>
                <a:ext cx="54414" cy="308917"/>
                <a:chOff x="5784222" y="2319992"/>
                <a:chExt cx="54414" cy="308917"/>
              </a:xfrm>
              <a:solidFill>
                <a:srgbClr val="09005D"/>
              </a:solidFill>
            </p:grpSpPr>
            <p:sp>
              <p:nvSpPr>
                <p:cNvPr id="792" name="Freeform: Shape 791">
                  <a:extLst>
                    <a:ext uri="{FF2B5EF4-FFF2-40B4-BE49-F238E27FC236}">
                      <a16:creationId xmlns:a16="http://schemas.microsoft.com/office/drawing/2014/main" id="{77DEDA2C-EBC5-4F50-BE12-31D9E07678D3}"/>
                    </a:ext>
                  </a:extLst>
                </p:cNvPr>
                <p:cNvSpPr/>
                <p:nvPr/>
              </p:nvSpPr>
              <p:spPr>
                <a:xfrm>
                  <a:off x="5805761" y="2319992"/>
                  <a:ext cx="13603" cy="286244"/>
                </a:xfrm>
                <a:custGeom>
                  <a:avLst/>
                  <a:gdLst>
                    <a:gd name="connsiteX0" fmla="*/ 6802 w 13603"/>
                    <a:gd name="connsiteY0" fmla="*/ 286245 h 286244"/>
                    <a:gd name="connsiteX1" fmla="*/ 0 w 13603"/>
                    <a:gd name="connsiteY1" fmla="*/ 275475 h 286244"/>
                    <a:gd name="connsiteX2" fmla="*/ 0 w 13603"/>
                    <a:gd name="connsiteY2" fmla="*/ 10770 h 286244"/>
                    <a:gd name="connsiteX3" fmla="*/ 6802 w 13603"/>
                    <a:gd name="connsiteY3" fmla="*/ 0 h 286244"/>
                    <a:gd name="connsiteX4" fmla="*/ 13604 w 13603"/>
                    <a:gd name="connsiteY4" fmla="*/ 10770 h 286244"/>
                    <a:gd name="connsiteX5" fmla="*/ 13604 w 13603"/>
                    <a:gd name="connsiteY5" fmla="*/ 275475 h 286244"/>
                    <a:gd name="connsiteX6" fmla="*/ 6802 w 13603"/>
                    <a:gd name="connsiteY6" fmla="*/ 286245 h 286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03" h="286244">
                      <a:moveTo>
                        <a:pt x="6802" y="286245"/>
                      </a:moveTo>
                      <a:cubicBezTo>
                        <a:pt x="3401" y="286245"/>
                        <a:pt x="0" y="281710"/>
                        <a:pt x="0" y="275475"/>
                      </a:cubicBezTo>
                      <a:lnTo>
                        <a:pt x="0" y="10770"/>
                      </a:lnTo>
                      <a:cubicBezTo>
                        <a:pt x="0" y="5101"/>
                        <a:pt x="2834" y="0"/>
                        <a:pt x="6802" y="0"/>
                      </a:cubicBezTo>
                      <a:cubicBezTo>
                        <a:pt x="10770" y="0"/>
                        <a:pt x="13604" y="4535"/>
                        <a:pt x="13604" y="10770"/>
                      </a:cubicBezTo>
                      <a:lnTo>
                        <a:pt x="13604" y="275475"/>
                      </a:lnTo>
                      <a:cubicBezTo>
                        <a:pt x="13037" y="281710"/>
                        <a:pt x="10203" y="286245"/>
                        <a:pt x="6802" y="286245"/>
                      </a:cubicBezTo>
                      <a:close/>
                    </a:path>
                  </a:pathLst>
                </a:custGeom>
                <a:solidFill>
                  <a:srgbClr val="09005D"/>
                </a:solidFill>
                <a:ln w="5641" cap="flat">
                  <a:noFill/>
                  <a:prstDash val="solid"/>
                  <a:miter/>
                </a:ln>
              </p:spPr>
              <p:txBody>
                <a:bodyPr rtlCol="0" anchor="ctr"/>
                <a:lstStyle/>
                <a:p>
                  <a:endParaRPr lang="en-US"/>
                </a:p>
              </p:txBody>
            </p:sp>
            <p:sp>
              <p:nvSpPr>
                <p:cNvPr id="793" name="Freeform: Shape 792">
                  <a:extLst>
                    <a:ext uri="{FF2B5EF4-FFF2-40B4-BE49-F238E27FC236}">
                      <a16:creationId xmlns:a16="http://schemas.microsoft.com/office/drawing/2014/main" id="{2A3DA6AB-39BB-4023-8F6D-BC80C5C3460C}"/>
                    </a:ext>
                  </a:extLst>
                </p:cNvPr>
                <p:cNvSpPr/>
                <p:nvPr/>
              </p:nvSpPr>
              <p:spPr>
                <a:xfrm>
                  <a:off x="5784222" y="2552388"/>
                  <a:ext cx="54414" cy="76520"/>
                </a:xfrm>
                <a:custGeom>
                  <a:avLst/>
                  <a:gdLst>
                    <a:gd name="connsiteX0" fmla="*/ 54415 w 54414"/>
                    <a:gd name="connsiteY0" fmla="*/ 0 h 76520"/>
                    <a:gd name="connsiteX1" fmla="*/ 27207 w 54414"/>
                    <a:gd name="connsiteY1" fmla="*/ 76521 h 76520"/>
                    <a:gd name="connsiteX2" fmla="*/ 0 w 54414"/>
                    <a:gd name="connsiteY2" fmla="*/ 0 h 76520"/>
                  </a:gdLst>
                  <a:ahLst/>
                  <a:cxnLst>
                    <a:cxn ang="0">
                      <a:pos x="connsiteX0" y="connsiteY0"/>
                    </a:cxn>
                    <a:cxn ang="0">
                      <a:pos x="connsiteX1" y="connsiteY1"/>
                    </a:cxn>
                    <a:cxn ang="0">
                      <a:pos x="connsiteX2" y="connsiteY2"/>
                    </a:cxn>
                  </a:cxnLst>
                  <a:rect l="l" t="t" r="r" b="b"/>
                  <a:pathLst>
                    <a:path w="54414" h="76520">
                      <a:moveTo>
                        <a:pt x="54415" y="0"/>
                      </a:moveTo>
                      <a:lnTo>
                        <a:pt x="27207" y="76521"/>
                      </a:lnTo>
                      <a:lnTo>
                        <a:pt x="0" y="0"/>
                      </a:lnTo>
                      <a:close/>
                    </a:path>
                  </a:pathLst>
                </a:custGeom>
                <a:solidFill>
                  <a:srgbClr val="09005D"/>
                </a:solidFill>
                <a:ln w="5641" cap="flat">
                  <a:noFill/>
                  <a:prstDash val="solid"/>
                  <a:miter/>
                </a:ln>
              </p:spPr>
              <p:txBody>
                <a:bodyPr rtlCol="0" anchor="ctr"/>
                <a:lstStyle/>
                <a:p>
                  <a:endParaRPr lang="en-US"/>
                </a:p>
              </p:txBody>
            </p:sp>
          </p:grpSp>
          <p:sp>
            <p:nvSpPr>
              <p:cNvPr id="794" name="Freeform: Shape 793">
                <a:extLst>
                  <a:ext uri="{FF2B5EF4-FFF2-40B4-BE49-F238E27FC236}">
                    <a16:creationId xmlns:a16="http://schemas.microsoft.com/office/drawing/2014/main" id="{DE5F4D6D-3C05-40F7-B8E6-2B23231FA813}"/>
                  </a:ext>
                </a:extLst>
              </p:cNvPr>
              <p:cNvSpPr/>
              <p:nvPr/>
            </p:nvSpPr>
            <p:spPr>
              <a:xfrm>
                <a:off x="5402185" y="2320558"/>
                <a:ext cx="814521" cy="129802"/>
              </a:xfrm>
              <a:custGeom>
                <a:avLst/>
                <a:gdLst>
                  <a:gd name="connsiteX0" fmla="*/ 809420 w 814521"/>
                  <a:gd name="connsiteY0" fmla="*/ 129802 h 129802"/>
                  <a:gd name="connsiteX1" fmla="*/ 4535 w 814521"/>
                  <a:gd name="connsiteY1" fmla="*/ 129802 h 129802"/>
                  <a:gd name="connsiteX2" fmla="*/ 0 w 814521"/>
                  <a:gd name="connsiteY2" fmla="*/ 123000 h 129802"/>
                  <a:gd name="connsiteX3" fmla="*/ 0 w 814521"/>
                  <a:gd name="connsiteY3" fmla="*/ 6802 h 129802"/>
                  <a:gd name="connsiteX4" fmla="*/ 4535 w 814521"/>
                  <a:gd name="connsiteY4" fmla="*/ 0 h 129802"/>
                  <a:gd name="connsiteX5" fmla="*/ 9069 w 814521"/>
                  <a:gd name="connsiteY5" fmla="*/ 6802 h 129802"/>
                  <a:gd name="connsiteX6" fmla="*/ 9069 w 814521"/>
                  <a:gd name="connsiteY6" fmla="*/ 116765 h 129802"/>
                  <a:gd name="connsiteX7" fmla="*/ 805452 w 814521"/>
                  <a:gd name="connsiteY7" fmla="*/ 116765 h 129802"/>
                  <a:gd name="connsiteX8" fmla="*/ 805452 w 814521"/>
                  <a:gd name="connsiteY8" fmla="*/ 6802 h 129802"/>
                  <a:gd name="connsiteX9" fmla="*/ 809987 w 814521"/>
                  <a:gd name="connsiteY9" fmla="*/ 0 h 129802"/>
                  <a:gd name="connsiteX10" fmla="*/ 814521 w 814521"/>
                  <a:gd name="connsiteY10" fmla="*/ 6802 h 129802"/>
                  <a:gd name="connsiteX11" fmla="*/ 814521 w 814521"/>
                  <a:gd name="connsiteY11" fmla="*/ 123000 h 129802"/>
                  <a:gd name="connsiteX12" fmla="*/ 809420 w 814521"/>
                  <a:gd name="connsiteY12" fmla="*/ 129802 h 129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4521" h="129802">
                    <a:moveTo>
                      <a:pt x="809420" y="129802"/>
                    </a:moveTo>
                    <a:lnTo>
                      <a:pt x="4535" y="129802"/>
                    </a:lnTo>
                    <a:cubicBezTo>
                      <a:pt x="2267" y="129802"/>
                      <a:pt x="0" y="126968"/>
                      <a:pt x="0" y="123000"/>
                    </a:cubicBezTo>
                    <a:lnTo>
                      <a:pt x="0" y="6802"/>
                    </a:lnTo>
                    <a:cubicBezTo>
                      <a:pt x="0" y="3401"/>
                      <a:pt x="1700" y="0"/>
                      <a:pt x="4535" y="0"/>
                    </a:cubicBezTo>
                    <a:cubicBezTo>
                      <a:pt x="7369" y="0"/>
                      <a:pt x="9069" y="2834"/>
                      <a:pt x="9069" y="6802"/>
                    </a:cubicBezTo>
                    <a:lnTo>
                      <a:pt x="9069" y="116765"/>
                    </a:lnTo>
                    <a:lnTo>
                      <a:pt x="805452" y="116765"/>
                    </a:lnTo>
                    <a:lnTo>
                      <a:pt x="805452" y="6802"/>
                    </a:lnTo>
                    <a:cubicBezTo>
                      <a:pt x="805452" y="3401"/>
                      <a:pt x="807153" y="0"/>
                      <a:pt x="809987" y="0"/>
                    </a:cubicBezTo>
                    <a:cubicBezTo>
                      <a:pt x="812254" y="0"/>
                      <a:pt x="814521" y="2834"/>
                      <a:pt x="814521" y="6802"/>
                    </a:cubicBezTo>
                    <a:lnTo>
                      <a:pt x="814521" y="123000"/>
                    </a:lnTo>
                    <a:cubicBezTo>
                      <a:pt x="813388" y="126968"/>
                      <a:pt x="811687" y="129802"/>
                      <a:pt x="809420" y="129802"/>
                    </a:cubicBezTo>
                    <a:close/>
                  </a:path>
                </a:pathLst>
              </a:custGeom>
              <a:solidFill>
                <a:srgbClr val="09005D"/>
              </a:solidFill>
              <a:ln w="5641" cap="flat">
                <a:noFill/>
                <a:prstDash val="solid"/>
                <a:miter/>
              </a:ln>
            </p:spPr>
            <p:txBody>
              <a:bodyPr rtlCol="0" anchor="ctr"/>
              <a:lstStyle/>
              <a:p>
                <a:endParaRPr lang="en-US"/>
              </a:p>
            </p:txBody>
          </p:sp>
          <p:pic>
            <p:nvPicPr>
              <p:cNvPr id="948" name="Graphic 947">
                <a:extLst>
                  <a:ext uri="{FF2B5EF4-FFF2-40B4-BE49-F238E27FC236}">
                    <a16:creationId xmlns:a16="http://schemas.microsoft.com/office/drawing/2014/main" id="{1FF727CA-9A3E-463A-B286-B021D2ED7CB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258315" y="1945389"/>
                <a:ext cx="293881" cy="326535"/>
              </a:xfrm>
              <a:prstGeom prst="rect">
                <a:avLst/>
              </a:prstGeom>
            </p:spPr>
          </p:pic>
          <p:pic>
            <p:nvPicPr>
              <p:cNvPr id="949" name="Graphic 948">
                <a:extLst>
                  <a:ext uri="{FF2B5EF4-FFF2-40B4-BE49-F238E27FC236}">
                    <a16:creationId xmlns:a16="http://schemas.microsoft.com/office/drawing/2014/main" id="{F3ED389E-AF19-49C1-89F6-E39EC6EEDBA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63675" y="1942443"/>
                <a:ext cx="293881" cy="326535"/>
              </a:xfrm>
              <a:prstGeom prst="rect">
                <a:avLst/>
              </a:prstGeom>
            </p:spPr>
          </p:pic>
          <p:pic>
            <p:nvPicPr>
              <p:cNvPr id="950" name="Graphic 949">
                <a:extLst>
                  <a:ext uri="{FF2B5EF4-FFF2-40B4-BE49-F238E27FC236}">
                    <a16:creationId xmlns:a16="http://schemas.microsoft.com/office/drawing/2014/main" id="{336C03D6-B41E-46BA-8E84-DB4C90307BA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068721" y="1945388"/>
                <a:ext cx="293881" cy="326535"/>
              </a:xfrm>
              <a:prstGeom prst="rect">
                <a:avLst/>
              </a:prstGeom>
            </p:spPr>
          </p:pic>
          <p:pic>
            <p:nvPicPr>
              <p:cNvPr id="1279" name="Graphic 1278">
                <a:extLst>
                  <a:ext uri="{FF2B5EF4-FFF2-40B4-BE49-F238E27FC236}">
                    <a16:creationId xmlns:a16="http://schemas.microsoft.com/office/drawing/2014/main" id="{B766C7E1-F3FD-441D-88A7-7FAD4BC2A1D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659336" y="2552388"/>
                <a:ext cx="314325" cy="476250"/>
              </a:xfrm>
              <a:prstGeom prst="rect">
                <a:avLst/>
              </a:prstGeom>
            </p:spPr>
          </p:pic>
        </p:grpSp>
      </p:grpSp>
      <p:grpSp>
        <p:nvGrpSpPr>
          <p:cNvPr id="625" name="Graphic 2">
            <a:extLst>
              <a:ext uri="{FF2B5EF4-FFF2-40B4-BE49-F238E27FC236}">
                <a16:creationId xmlns:a16="http://schemas.microsoft.com/office/drawing/2014/main" id="{950961B1-8781-43CF-A140-D7B9FD2BAA9D}"/>
              </a:ext>
            </a:extLst>
          </p:cNvPr>
          <p:cNvGrpSpPr/>
          <p:nvPr/>
        </p:nvGrpSpPr>
        <p:grpSpPr>
          <a:xfrm>
            <a:off x="2122963" y="2184196"/>
            <a:ext cx="241708" cy="241708"/>
            <a:chOff x="1402347" y="4968447"/>
            <a:chExt cx="241708" cy="241708"/>
          </a:xfrm>
        </p:grpSpPr>
        <p:grpSp>
          <p:nvGrpSpPr>
            <p:cNvPr id="632" name="Graphic 2">
              <a:extLst>
                <a:ext uri="{FF2B5EF4-FFF2-40B4-BE49-F238E27FC236}">
                  <a16:creationId xmlns:a16="http://schemas.microsoft.com/office/drawing/2014/main" id="{A19AEE82-AD5A-4767-91D3-21F81062034B}"/>
                </a:ext>
              </a:extLst>
            </p:cNvPr>
            <p:cNvGrpSpPr/>
            <p:nvPr/>
          </p:nvGrpSpPr>
          <p:grpSpPr>
            <a:xfrm>
              <a:off x="1402347" y="4968447"/>
              <a:ext cx="241708" cy="241708"/>
              <a:chOff x="1402347" y="4968447"/>
              <a:chExt cx="241708" cy="241708"/>
            </a:xfrm>
          </p:grpSpPr>
          <p:sp>
            <p:nvSpPr>
              <p:cNvPr id="636" name="Graphic 2">
                <a:extLst>
                  <a:ext uri="{FF2B5EF4-FFF2-40B4-BE49-F238E27FC236}">
                    <a16:creationId xmlns:a16="http://schemas.microsoft.com/office/drawing/2014/main" id="{5B41E395-FB21-4DA0-ACD5-D0CF49ECE24D}"/>
                  </a:ext>
                </a:extLst>
              </p:cNvPr>
              <p:cNvSpPr/>
              <p:nvPr/>
            </p:nvSpPr>
            <p:spPr>
              <a:xfrm>
                <a:off x="1402347" y="4968447"/>
                <a:ext cx="241708" cy="241708"/>
              </a:xfrm>
              <a:custGeom>
                <a:avLst/>
                <a:gdLst>
                  <a:gd name="connsiteX0" fmla="*/ 241709 w 241708"/>
                  <a:gd name="connsiteY0" fmla="*/ 120854 h 241708"/>
                  <a:gd name="connsiteX1" fmla="*/ 120854 w 241708"/>
                  <a:gd name="connsiteY1" fmla="*/ 241709 h 241708"/>
                  <a:gd name="connsiteX2" fmla="*/ 0 w 241708"/>
                  <a:gd name="connsiteY2" fmla="*/ 120854 h 241708"/>
                  <a:gd name="connsiteX3" fmla="*/ 120854 w 241708"/>
                  <a:gd name="connsiteY3" fmla="*/ 0 h 241708"/>
                  <a:gd name="connsiteX4" fmla="*/ 241709 w 241708"/>
                  <a:gd name="connsiteY4" fmla="*/ 120854 h 241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708" h="241708">
                    <a:moveTo>
                      <a:pt x="241709" y="120854"/>
                    </a:moveTo>
                    <a:cubicBezTo>
                      <a:pt x="241709" y="187600"/>
                      <a:pt x="187600" y="241709"/>
                      <a:pt x="120854" y="241709"/>
                    </a:cubicBezTo>
                    <a:cubicBezTo>
                      <a:pt x="54108" y="241709"/>
                      <a:pt x="0" y="187600"/>
                      <a:pt x="0" y="120854"/>
                    </a:cubicBezTo>
                    <a:cubicBezTo>
                      <a:pt x="0" y="54108"/>
                      <a:pt x="54108" y="0"/>
                      <a:pt x="120854" y="0"/>
                    </a:cubicBezTo>
                    <a:cubicBezTo>
                      <a:pt x="187600" y="0"/>
                      <a:pt x="241709" y="54108"/>
                      <a:pt x="241709" y="120854"/>
                    </a:cubicBezTo>
                    <a:close/>
                  </a:path>
                </a:pathLst>
              </a:custGeom>
              <a:solidFill>
                <a:srgbClr val="C20000"/>
              </a:solidFill>
              <a:ln w="5837" cap="flat">
                <a:noFill/>
                <a:prstDash val="solid"/>
                <a:miter/>
              </a:ln>
            </p:spPr>
            <p:txBody>
              <a:bodyPr rtlCol="0" anchor="ctr"/>
              <a:lstStyle/>
              <a:p>
                <a:endParaRPr lang="en-US"/>
              </a:p>
            </p:txBody>
          </p:sp>
          <p:grpSp>
            <p:nvGrpSpPr>
              <p:cNvPr id="637" name="Graphic 2">
                <a:extLst>
                  <a:ext uri="{FF2B5EF4-FFF2-40B4-BE49-F238E27FC236}">
                    <a16:creationId xmlns:a16="http://schemas.microsoft.com/office/drawing/2014/main" id="{65872FFB-C07C-4D95-A3B0-C552DB5FD4FF}"/>
                  </a:ext>
                </a:extLst>
              </p:cNvPr>
              <p:cNvGrpSpPr/>
              <p:nvPr/>
            </p:nvGrpSpPr>
            <p:grpSpPr>
              <a:xfrm>
                <a:off x="1417961" y="4980123"/>
                <a:ext cx="212230" cy="218939"/>
                <a:chOff x="1417961" y="4980123"/>
                <a:chExt cx="212230" cy="218939"/>
              </a:xfrm>
              <a:solidFill>
                <a:srgbClr val="FFFFFF"/>
              </a:solidFill>
            </p:grpSpPr>
            <p:grpSp>
              <p:nvGrpSpPr>
                <p:cNvPr id="638" name="Graphic 2">
                  <a:extLst>
                    <a:ext uri="{FF2B5EF4-FFF2-40B4-BE49-F238E27FC236}">
                      <a16:creationId xmlns:a16="http://schemas.microsoft.com/office/drawing/2014/main" id="{751B6A22-9264-4306-A6EC-C29181A7638C}"/>
                    </a:ext>
                  </a:extLst>
                </p:cNvPr>
                <p:cNvGrpSpPr/>
                <p:nvPr/>
              </p:nvGrpSpPr>
              <p:grpSpPr>
                <a:xfrm>
                  <a:off x="1520866" y="5110754"/>
                  <a:ext cx="109326" cy="88308"/>
                  <a:chOff x="1520866" y="5110754"/>
                  <a:chExt cx="109326" cy="88308"/>
                </a:xfrm>
                <a:solidFill>
                  <a:srgbClr val="FFFFFF"/>
                </a:solidFill>
              </p:grpSpPr>
              <p:sp>
                <p:nvSpPr>
                  <p:cNvPr id="642" name="Graphic 2">
                    <a:extLst>
                      <a:ext uri="{FF2B5EF4-FFF2-40B4-BE49-F238E27FC236}">
                        <a16:creationId xmlns:a16="http://schemas.microsoft.com/office/drawing/2014/main" id="{33ABA6D9-B17B-4871-BB25-C577EB25998B}"/>
                      </a:ext>
                    </a:extLst>
                  </p:cNvPr>
                  <p:cNvSpPr/>
                  <p:nvPr/>
                </p:nvSpPr>
                <p:spPr>
                  <a:xfrm>
                    <a:off x="1520866" y="5144742"/>
                    <a:ext cx="94605" cy="54320"/>
                  </a:xfrm>
                  <a:custGeom>
                    <a:avLst/>
                    <a:gdLst>
                      <a:gd name="connsiteX0" fmla="*/ 4087 w 94605"/>
                      <a:gd name="connsiteY0" fmla="*/ 54320 h 54320"/>
                      <a:gd name="connsiteX1" fmla="*/ 0 w 94605"/>
                      <a:gd name="connsiteY1" fmla="*/ 50234 h 54320"/>
                      <a:gd name="connsiteX2" fmla="*/ 4087 w 94605"/>
                      <a:gd name="connsiteY2" fmla="*/ 46147 h 54320"/>
                      <a:gd name="connsiteX3" fmla="*/ 86992 w 94605"/>
                      <a:gd name="connsiteY3" fmla="*/ 1775 h 54320"/>
                      <a:gd name="connsiteX4" fmla="*/ 92830 w 94605"/>
                      <a:gd name="connsiteY4" fmla="*/ 608 h 54320"/>
                      <a:gd name="connsiteX5" fmla="*/ 93998 w 94605"/>
                      <a:gd name="connsiteY5" fmla="*/ 6446 h 54320"/>
                      <a:gd name="connsiteX6" fmla="*/ 4087 w 94605"/>
                      <a:gd name="connsiteY6" fmla="*/ 54320 h 5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605" h="54320">
                        <a:moveTo>
                          <a:pt x="4087" y="54320"/>
                        </a:moveTo>
                        <a:cubicBezTo>
                          <a:pt x="1751" y="54320"/>
                          <a:pt x="0" y="52569"/>
                          <a:pt x="0" y="50234"/>
                        </a:cubicBezTo>
                        <a:cubicBezTo>
                          <a:pt x="0" y="47898"/>
                          <a:pt x="1751" y="46147"/>
                          <a:pt x="4087" y="46147"/>
                        </a:cubicBezTo>
                        <a:cubicBezTo>
                          <a:pt x="37366" y="46147"/>
                          <a:pt x="68309" y="29799"/>
                          <a:pt x="86992" y="1775"/>
                        </a:cubicBezTo>
                        <a:cubicBezTo>
                          <a:pt x="88159" y="24"/>
                          <a:pt x="91079" y="-560"/>
                          <a:pt x="92830" y="608"/>
                        </a:cubicBezTo>
                        <a:cubicBezTo>
                          <a:pt x="94582" y="1775"/>
                          <a:pt x="95165" y="4694"/>
                          <a:pt x="93998" y="6446"/>
                        </a:cubicBezTo>
                        <a:cubicBezTo>
                          <a:pt x="74147" y="36222"/>
                          <a:pt x="40285" y="54320"/>
                          <a:pt x="4087" y="54320"/>
                        </a:cubicBezTo>
                        <a:close/>
                      </a:path>
                    </a:pathLst>
                  </a:custGeom>
                  <a:solidFill>
                    <a:srgbClr val="FFFFFF"/>
                  </a:solidFill>
                  <a:ln w="5837" cap="flat">
                    <a:noFill/>
                    <a:prstDash val="solid"/>
                    <a:miter/>
                  </a:ln>
                </p:spPr>
                <p:txBody>
                  <a:bodyPr rtlCol="0" anchor="ctr"/>
                  <a:lstStyle/>
                  <a:p>
                    <a:endParaRPr lang="en-US"/>
                  </a:p>
                </p:txBody>
              </p:sp>
              <p:sp>
                <p:nvSpPr>
                  <p:cNvPr id="643" name="Graphic 2">
                    <a:extLst>
                      <a:ext uri="{FF2B5EF4-FFF2-40B4-BE49-F238E27FC236}">
                        <a16:creationId xmlns:a16="http://schemas.microsoft.com/office/drawing/2014/main" id="{545EBCE7-8504-423E-AE25-188521C3F454}"/>
                      </a:ext>
                    </a:extLst>
                  </p:cNvPr>
                  <p:cNvSpPr/>
                  <p:nvPr/>
                </p:nvSpPr>
                <p:spPr>
                  <a:xfrm>
                    <a:off x="1616988" y="5110754"/>
                    <a:ext cx="13203" cy="23502"/>
                  </a:xfrm>
                  <a:custGeom>
                    <a:avLst/>
                    <a:gdLst>
                      <a:gd name="connsiteX0" fmla="*/ 4297 w 13203"/>
                      <a:gd name="connsiteY0" fmla="*/ 23502 h 23502"/>
                      <a:gd name="connsiteX1" fmla="*/ 2546 w 13203"/>
                      <a:gd name="connsiteY1" fmla="*/ 22919 h 23502"/>
                      <a:gd name="connsiteX2" fmla="*/ 211 w 13203"/>
                      <a:gd name="connsiteY2" fmla="*/ 17664 h 23502"/>
                      <a:gd name="connsiteX3" fmla="*/ 4881 w 13203"/>
                      <a:gd name="connsiteY3" fmla="*/ 3068 h 23502"/>
                      <a:gd name="connsiteX4" fmla="*/ 10136 w 13203"/>
                      <a:gd name="connsiteY4" fmla="*/ 149 h 23502"/>
                      <a:gd name="connsiteX5" fmla="*/ 13055 w 13203"/>
                      <a:gd name="connsiteY5" fmla="*/ 5403 h 23502"/>
                      <a:gd name="connsiteX6" fmla="*/ 7800 w 13203"/>
                      <a:gd name="connsiteY6" fmla="*/ 21167 h 23502"/>
                      <a:gd name="connsiteX7" fmla="*/ 4297 w 13203"/>
                      <a:gd name="connsiteY7" fmla="*/ 23502 h 2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03" h="23502">
                        <a:moveTo>
                          <a:pt x="4297" y="23502"/>
                        </a:moveTo>
                        <a:cubicBezTo>
                          <a:pt x="3714" y="23502"/>
                          <a:pt x="3130" y="23502"/>
                          <a:pt x="2546" y="22919"/>
                        </a:cubicBezTo>
                        <a:cubicBezTo>
                          <a:pt x="211" y="22334"/>
                          <a:pt x="-373" y="19415"/>
                          <a:pt x="211" y="17664"/>
                        </a:cubicBezTo>
                        <a:cubicBezTo>
                          <a:pt x="1962" y="12993"/>
                          <a:pt x="3714" y="8323"/>
                          <a:pt x="4881" y="3068"/>
                        </a:cubicBezTo>
                        <a:cubicBezTo>
                          <a:pt x="5465" y="732"/>
                          <a:pt x="7800" y="-435"/>
                          <a:pt x="10136" y="149"/>
                        </a:cubicBezTo>
                        <a:cubicBezTo>
                          <a:pt x="12471" y="732"/>
                          <a:pt x="13639" y="3068"/>
                          <a:pt x="13055" y="5403"/>
                        </a:cubicBezTo>
                        <a:cubicBezTo>
                          <a:pt x="11887" y="10658"/>
                          <a:pt x="10136" y="15912"/>
                          <a:pt x="7800" y="21167"/>
                        </a:cubicBezTo>
                        <a:cubicBezTo>
                          <a:pt x="7800" y="22919"/>
                          <a:pt x="6049" y="23502"/>
                          <a:pt x="4297" y="23502"/>
                        </a:cubicBezTo>
                        <a:close/>
                      </a:path>
                    </a:pathLst>
                  </a:custGeom>
                  <a:solidFill>
                    <a:srgbClr val="FFFFFF"/>
                  </a:solidFill>
                  <a:ln w="5837" cap="flat">
                    <a:noFill/>
                    <a:prstDash val="solid"/>
                    <a:miter/>
                  </a:ln>
                </p:spPr>
                <p:txBody>
                  <a:bodyPr rtlCol="0" anchor="ctr"/>
                  <a:lstStyle/>
                  <a:p>
                    <a:endParaRPr lang="en-US"/>
                  </a:p>
                </p:txBody>
              </p:sp>
            </p:grpSp>
            <p:grpSp>
              <p:nvGrpSpPr>
                <p:cNvPr id="639" name="Graphic 2">
                  <a:extLst>
                    <a:ext uri="{FF2B5EF4-FFF2-40B4-BE49-F238E27FC236}">
                      <a16:creationId xmlns:a16="http://schemas.microsoft.com/office/drawing/2014/main" id="{9543D1E4-5C4F-4385-AF9F-8EFFED9FF4A4}"/>
                    </a:ext>
                  </a:extLst>
                </p:cNvPr>
                <p:cNvGrpSpPr/>
                <p:nvPr/>
              </p:nvGrpSpPr>
              <p:grpSpPr>
                <a:xfrm>
                  <a:off x="1417961" y="4980123"/>
                  <a:ext cx="109326" cy="87575"/>
                  <a:chOff x="1417961" y="4980123"/>
                  <a:chExt cx="109326" cy="87575"/>
                </a:xfrm>
                <a:solidFill>
                  <a:srgbClr val="FFFFFF"/>
                </a:solidFill>
              </p:grpSpPr>
              <p:sp>
                <p:nvSpPr>
                  <p:cNvPr id="640" name="Graphic 2">
                    <a:extLst>
                      <a:ext uri="{FF2B5EF4-FFF2-40B4-BE49-F238E27FC236}">
                        <a16:creationId xmlns:a16="http://schemas.microsoft.com/office/drawing/2014/main" id="{DD8AEB6B-DB92-4033-9F71-B98918760092}"/>
                      </a:ext>
                    </a:extLst>
                  </p:cNvPr>
                  <p:cNvSpPr/>
                  <p:nvPr/>
                </p:nvSpPr>
                <p:spPr>
                  <a:xfrm>
                    <a:off x="1432682" y="4980123"/>
                    <a:ext cx="94605" cy="54297"/>
                  </a:xfrm>
                  <a:custGeom>
                    <a:avLst/>
                    <a:gdLst>
                      <a:gd name="connsiteX0" fmla="*/ 4111 w 94605"/>
                      <a:gd name="connsiteY0" fmla="*/ 54297 h 54297"/>
                      <a:gd name="connsiteX1" fmla="*/ 1775 w 94605"/>
                      <a:gd name="connsiteY1" fmla="*/ 53713 h 54297"/>
                      <a:gd name="connsiteX2" fmla="*/ 608 w 94605"/>
                      <a:gd name="connsiteY2" fmla="*/ 47875 h 54297"/>
                      <a:gd name="connsiteX3" fmla="*/ 90518 w 94605"/>
                      <a:gd name="connsiteY3" fmla="*/ 0 h 54297"/>
                      <a:gd name="connsiteX4" fmla="*/ 94605 w 94605"/>
                      <a:gd name="connsiteY4" fmla="*/ 4087 h 54297"/>
                      <a:gd name="connsiteX5" fmla="*/ 90518 w 94605"/>
                      <a:gd name="connsiteY5" fmla="*/ 8174 h 54297"/>
                      <a:gd name="connsiteX6" fmla="*/ 7614 w 94605"/>
                      <a:gd name="connsiteY6" fmla="*/ 52545 h 54297"/>
                      <a:gd name="connsiteX7" fmla="*/ 4111 w 94605"/>
                      <a:gd name="connsiteY7" fmla="*/ 54297 h 54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605" h="54297">
                        <a:moveTo>
                          <a:pt x="4111" y="54297"/>
                        </a:moveTo>
                        <a:cubicBezTo>
                          <a:pt x="3527" y="54297"/>
                          <a:pt x="2359" y="54297"/>
                          <a:pt x="1775" y="53713"/>
                        </a:cubicBezTo>
                        <a:cubicBezTo>
                          <a:pt x="24" y="52545"/>
                          <a:pt x="-560" y="49626"/>
                          <a:pt x="608" y="47875"/>
                        </a:cubicBezTo>
                        <a:cubicBezTo>
                          <a:pt x="21042" y="17515"/>
                          <a:pt x="54321" y="0"/>
                          <a:pt x="90518" y="0"/>
                        </a:cubicBezTo>
                        <a:cubicBezTo>
                          <a:pt x="92854" y="0"/>
                          <a:pt x="94605" y="1752"/>
                          <a:pt x="94605" y="4087"/>
                        </a:cubicBezTo>
                        <a:cubicBezTo>
                          <a:pt x="94605" y="6422"/>
                          <a:pt x="92854" y="8174"/>
                          <a:pt x="90518" y="8174"/>
                        </a:cubicBezTo>
                        <a:cubicBezTo>
                          <a:pt x="57240" y="8174"/>
                          <a:pt x="26296" y="24521"/>
                          <a:pt x="7614" y="52545"/>
                        </a:cubicBezTo>
                        <a:cubicBezTo>
                          <a:pt x="7030" y="53129"/>
                          <a:pt x="5278" y="54297"/>
                          <a:pt x="4111" y="54297"/>
                        </a:cubicBezTo>
                        <a:close/>
                      </a:path>
                    </a:pathLst>
                  </a:custGeom>
                  <a:solidFill>
                    <a:srgbClr val="FFFFFF"/>
                  </a:solidFill>
                  <a:ln w="5837" cap="flat">
                    <a:noFill/>
                    <a:prstDash val="solid"/>
                    <a:miter/>
                  </a:ln>
                </p:spPr>
                <p:txBody>
                  <a:bodyPr rtlCol="0" anchor="ctr"/>
                  <a:lstStyle/>
                  <a:p>
                    <a:endParaRPr lang="en-US"/>
                  </a:p>
                </p:txBody>
              </p:sp>
              <p:sp>
                <p:nvSpPr>
                  <p:cNvPr id="641" name="Graphic 2">
                    <a:extLst>
                      <a:ext uri="{FF2B5EF4-FFF2-40B4-BE49-F238E27FC236}">
                        <a16:creationId xmlns:a16="http://schemas.microsoft.com/office/drawing/2014/main" id="{A77C1AF7-AC40-4BD0-B96E-CA0435A3804D}"/>
                      </a:ext>
                    </a:extLst>
                  </p:cNvPr>
                  <p:cNvSpPr/>
                  <p:nvPr/>
                </p:nvSpPr>
                <p:spPr>
                  <a:xfrm>
                    <a:off x="1417961" y="5044135"/>
                    <a:ext cx="13203" cy="23564"/>
                  </a:xfrm>
                  <a:custGeom>
                    <a:avLst/>
                    <a:gdLst>
                      <a:gd name="connsiteX0" fmla="*/ 4236 w 13203"/>
                      <a:gd name="connsiteY0" fmla="*/ 23564 h 23564"/>
                      <a:gd name="connsiteX1" fmla="*/ 3068 w 13203"/>
                      <a:gd name="connsiteY1" fmla="*/ 23564 h 23564"/>
                      <a:gd name="connsiteX2" fmla="*/ 149 w 13203"/>
                      <a:gd name="connsiteY2" fmla="*/ 18310 h 23564"/>
                      <a:gd name="connsiteX3" fmla="*/ 5403 w 13203"/>
                      <a:gd name="connsiteY3" fmla="*/ 2546 h 23564"/>
                      <a:gd name="connsiteX4" fmla="*/ 10658 w 13203"/>
                      <a:gd name="connsiteY4" fmla="*/ 211 h 23564"/>
                      <a:gd name="connsiteX5" fmla="*/ 12993 w 13203"/>
                      <a:gd name="connsiteY5" fmla="*/ 5465 h 23564"/>
                      <a:gd name="connsiteX6" fmla="*/ 8322 w 13203"/>
                      <a:gd name="connsiteY6" fmla="*/ 20061 h 23564"/>
                      <a:gd name="connsiteX7" fmla="*/ 4236 w 13203"/>
                      <a:gd name="connsiteY7" fmla="*/ 23564 h 23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03" h="23564">
                        <a:moveTo>
                          <a:pt x="4236" y="23564"/>
                        </a:moveTo>
                        <a:cubicBezTo>
                          <a:pt x="3652" y="23564"/>
                          <a:pt x="3652" y="23564"/>
                          <a:pt x="3068" y="23564"/>
                        </a:cubicBezTo>
                        <a:cubicBezTo>
                          <a:pt x="733" y="22980"/>
                          <a:pt x="-435" y="20645"/>
                          <a:pt x="149" y="18310"/>
                        </a:cubicBezTo>
                        <a:cubicBezTo>
                          <a:pt x="1316" y="13055"/>
                          <a:pt x="3068" y="7801"/>
                          <a:pt x="5403" y="2546"/>
                        </a:cubicBezTo>
                        <a:cubicBezTo>
                          <a:pt x="5987" y="211"/>
                          <a:pt x="8906" y="-373"/>
                          <a:pt x="10658" y="211"/>
                        </a:cubicBezTo>
                        <a:cubicBezTo>
                          <a:pt x="12993" y="795"/>
                          <a:pt x="13577" y="3714"/>
                          <a:pt x="12993" y="5465"/>
                        </a:cubicBezTo>
                        <a:cubicBezTo>
                          <a:pt x="11242" y="10136"/>
                          <a:pt x="9490" y="14806"/>
                          <a:pt x="8322" y="20061"/>
                        </a:cubicBezTo>
                        <a:cubicBezTo>
                          <a:pt x="7739" y="22397"/>
                          <a:pt x="5987" y="23564"/>
                          <a:pt x="4236" y="23564"/>
                        </a:cubicBezTo>
                        <a:close/>
                      </a:path>
                    </a:pathLst>
                  </a:custGeom>
                  <a:solidFill>
                    <a:srgbClr val="FFFFFF"/>
                  </a:solidFill>
                  <a:ln w="5837" cap="flat">
                    <a:noFill/>
                    <a:prstDash val="solid"/>
                    <a:miter/>
                  </a:ln>
                </p:spPr>
                <p:txBody>
                  <a:bodyPr rtlCol="0" anchor="ctr"/>
                  <a:lstStyle/>
                  <a:p>
                    <a:endParaRPr lang="en-US"/>
                  </a:p>
                </p:txBody>
              </p:sp>
            </p:grpSp>
          </p:grpSp>
        </p:grpSp>
        <p:grpSp>
          <p:nvGrpSpPr>
            <p:cNvPr id="633" name="Graphic 2">
              <a:extLst>
                <a:ext uri="{FF2B5EF4-FFF2-40B4-BE49-F238E27FC236}">
                  <a16:creationId xmlns:a16="http://schemas.microsoft.com/office/drawing/2014/main" id="{05953CAF-9F72-4BDF-84CE-9DCE23FE0EE1}"/>
                </a:ext>
              </a:extLst>
            </p:cNvPr>
            <p:cNvGrpSpPr/>
            <p:nvPr/>
          </p:nvGrpSpPr>
          <p:grpSpPr>
            <a:xfrm>
              <a:off x="1459271" y="5025955"/>
              <a:ext cx="129028" cy="128736"/>
              <a:chOff x="1459271" y="5025955"/>
              <a:chExt cx="129028" cy="128736"/>
            </a:xfrm>
            <a:solidFill>
              <a:srgbClr val="FFFFFF"/>
            </a:solidFill>
          </p:grpSpPr>
          <p:sp>
            <p:nvSpPr>
              <p:cNvPr id="634" name="Graphic 2">
                <a:extLst>
                  <a:ext uri="{FF2B5EF4-FFF2-40B4-BE49-F238E27FC236}">
                    <a16:creationId xmlns:a16="http://schemas.microsoft.com/office/drawing/2014/main" id="{41BCB54D-01A4-4480-8EBD-0E24F662C637}"/>
                  </a:ext>
                </a:extLst>
              </p:cNvPr>
              <p:cNvSpPr/>
              <p:nvPr/>
            </p:nvSpPr>
            <p:spPr>
              <a:xfrm>
                <a:off x="1459271" y="5025955"/>
                <a:ext cx="129028" cy="128736"/>
              </a:xfrm>
              <a:custGeom>
                <a:avLst/>
                <a:gdLst>
                  <a:gd name="connsiteX0" fmla="*/ 14888 w 129028"/>
                  <a:gd name="connsiteY0" fmla="*/ 128736 h 128736"/>
                  <a:gd name="connsiteX1" fmla="*/ 4379 w 129028"/>
                  <a:gd name="connsiteY1" fmla="*/ 124649 h 128736"/>
                  <a:gd name="connsiteX2" fmla="*/ 4379 w 129028"/>
                  <a:gd name="connsiteY2" fmla="*/ 104215 h 128736"/>
                  <a:gd name="connsiteX3" fmla="*/ 104215 w 129028"/>
                  <a:gd name="connsiteY3" fmla="*/ 4379 h 128736"/>
                  <a:gd name="connsiteX4" fmla="*/ 124649 w 129028"/>
                  <a:gd name="connsiteY4" fmla="*/ 4379 h 128736"/>
                  <a:gd name="connsiteX5" fmla="*/ 124649 w 129028"/>
                  <a:gd name="connsiteY5" fmla="*/ 24813 h 128736"/>
                  <a:gd name="connsiteX6" fmla="*/ 24813 w 129028"/>
                  <a:gd name="connsiteY6" fmla="*/ 124649 h 128736"/>
                  <a:gd name="connsiteX7" fmla="*/ 14888 w 129028"/>
                  <a:gd name="connsiteY7" fmla="*/ 128736 h 128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028" h="128736">
                    <a:moveTo>
                      <a:pt x="14888" y="128736"/>
                    </a:moveTo>
                    <a:cubicBezTo>
                      <a:pt x="11385" y="128736"/>
                      <a:pt x="7298" y="127568"/>
                      <a:pt x="4379" y="124649"/>
                    </a:cubicBezTo>
                    <a:cubicBezTo>
                      <a:pt x="-1460" y="118811"/>
                      <a:pt x="-1460" y="109470"/>
                      <a:pt x="4379" y="104215"/>
                    </a:cubicBezTo>
                    <a:lnTo>
                      <a:pt x="104215" y="4379"/>
                    </a:lnTo>
                    <a:cubicBezTo>
                      <a:pt x="110053" y="-1460"/>
                      <a:pt x="119395" y="-1460"/>
                      <a:pt x="124649" y="4379"/>
                    </a:cubicBezTo>
                    <a:cubicBezTo>
                      <a:pt x="130488" y="10217"/>
                      <a:pt x="130488" y="19558"/>
                      <a:pt x="124649" y="24813"/>
                    </a:cubicBezTo>
                    <a:lnTo>
                      <a:pt x="24813" y="124649"/>
                    </a:lnTo>
                    <a:cubicBezTo>
                      <a:pt x="22478" y="127568"/>
                      <a:pt x="18391" y="128736"/>
                      <a:pt x="14888" y="128736"/>
                    </a:cubicBezTo>
                    <a:close/>
                  </a:path>
                </a:pathLst>
              </a:custGeom>
              <a:solidFill>
                <a:srgbClr val="FFFFFF"/>
              </a:solidFill>
              <a:ln w="5837" cap="flat">
                <a:noFill/>
                <a:prstDash val="solid"/>
                <a:miter/>
              </a:ln>
            </p:spPr>
            <p:txBody>
              <a:bodyPr rtlCol="0" anchor="ctr"/>
              <a:lstStyle/>
              <a:p>
                <a:endParaRPr lang="en-US"/>
              </a:p>
            </p:txBody>
          </p:sp>
          <p:sp>
            <p:nvSpPr>
              <p:cNvPr id="635" name="Graphic 2">
                <a:extLst>
                  <a:ext uri="{FF2B5EF4-FFF2-40B4-BE49-F238E27FC236}">
                    <a16:creationId xmlns:a16="http://schemas.microsoft.com/office/drawing/2014/main" id="{069FF79D-6BD6-4B9E-A72F-F702F351B291}"/>
                  </a:ext>
                </a:extLst>
              </p:cNvPr>
              <p:cNvSpPr/>
              <p:nvPr/>
            </p:nvSpPr>
            <p:spPr>
              <a:xfrm>
                <a:off x="1459271" y="5025955"/>
                <a:ext cx="129028" cy="128736"/>
              </a:xfrm>
              <a:custGeom>
                <a:avLst/>
                <a:gdLst>
                  <a:gd name="connsiteX0" fmla="*/ 114724 w 129028"/>
                  <a:gd name="connsiteY0" fmla="*/ 128736 h 128736"/>
                  <a:gd name="connsiteX1" fmla="*/ 104215 w 129028"/>
                  <a:gd name="connsiteY1" fmla="*/ 124649 h 128736"/>
                  <a:gd name="connsiteX2" fmla="*/ 4379 w 129028"/>
                  <a:gd name="connsiteY2" fmla="*/ 24813 h 128736"/>
                  <a:gd name="connsiteX3" fmla="*/ 4379 w 129028"/>
                  <a:gd name="connsiteY3" fmla="*/ 4379 h 128736"/>
                  <a:gd name="connsiteX4" fmla="*/ 24813 w 129028"/>
                  <a:gd name="connsiteY4" fmla="*/ 4379 h 128736"/>
                  <a:gd name="connsiteX5" fmla="*/ 124649 w 129028"/>
                  <a:gd name="connsiteY5" fmla="*/ 104215 h 128736"/>
                  <a:gd name="connsiteX6" fmla="*/ 124649 w 129028"/>
                  <a:gd name="connsiteY6" fmla="*/ 124649 h 128736"/>
                  <a:gd name="connsiteX7" fmla="*/ 114724 w 129028"/>
                  <a:gd name="connsiteY7" fmla="*/ 128736 h 128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028" h="128736">
                    <a:moveTo>
                      <a:pt x="114724" y="128736"/>
                    </a:moveTo>
                    <a:cubicBezTo>
                      <a:pt x="111221" y="128736"/>
                      <a:pt x="107134" y="127568"/>
                      <a:pt x="104215" y="124649"/>
                    </a:cubicBezTo>
                    <a:lnTo>
                      <a:pt x="4379" y="24813"/>
                    </a:lnTo>
                    <a:cubicBezTo>
                      <a:pt x="-1460" y="18975"/>
                      <a:pt x="-1460" y="9633"/>
                      <a:pt x="4379" y="4379"/>
                    </a:cubicBezTo>
                    <a:cubicBezTo>
                      <a:pt x="10217" y="-1460"/>
                      <a:pt x="19559" y="-1460"/>
                      <a:pt x="24813" y="4379"/>
                    </a:cubicBezTo>
                    <a:lnTo>
                      <a:pt x="124649" y="104215"/>
                    </a:lnTo>
                    <a:cubicBezTo>
                      <a:pt x="130488" y="110053"/>
                      <a:pt x="130488" y="119395"/>
                      <a:pt x="124649" y="124649"/>
                    </a:cubicBezTo>
                    <a:cubicBezTo>
                      <a:pt x="122314" y="127568"/>
                      <a:pt x="118227" y="128736"/>
                      <a:pt x="114724" y="128736"/>
                    </a:cubicBezTo>
                    <a:close/>
                  </a:path>
                </a:pathLst>
              </a:custGeom>
              <a:solidFill>
                <a:srgbClr val="FFFFFF"/>
              </a:solidFill>
              <a:ln w="5837" cap="flat">
                <a:noFill/>
                <a:prstDash val="solid"/>
                <a:miter/>
              </a:ln>
            </p:spPr>
            <p:txBody>
              <a:bodyPr rtlCol="0" anchor="ctr"/>
              <a:lstStyle/>
              <a:p>
                <a:endParaRPr lang="en-US"/>
              </a:p>
            </p:txBody>
          </p:sp>
        </p:grpSp>
      </p:grpSp>
      <p:pic>
        <p:nvPicPr>
          <p:cNvPr id="4" name="Graphic 3">
            <a:extLst>
              <a:ext uri="{FF2B5EF4-FFF2-40B4-BE49-F238E27FC236}">
                <a16:creationId xmlns:a16="http://schemas.microsoft.com/office/drawing/2014/main" id="{836ED599-EC20-4760-B3F7-C20FBE58CF4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45713" y="4905499"/>
            <a:ext cx="95250" cy="152400"/>
          </a:xfrm>
          <a:prstGeom prst="rect">
            <a:avLst/>
          </a:prstGeom>
        </p:spPr>
      </p:pic>
      <p:pic>
        <p:nvPicPr>
          <p:cNvPr id="644" name="Graphic 643">
            <a:extLst>
              <a:ext uri="{FF2B5EF4-FFF2-40B4-BE49-F238E27FC236}">
                <a16:creationId xmlns:a16="http://schemas.microsoft.com/office/drawing/2014/main" id="{C958CBEC-3A25-4354-89C4-1793BB46656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872359" y="2145152"/>
            <a:ext cx="95250" cy="152400"/>
          </a:xfrm>
          <a:prstGeom prst="rect">
            <a:avLst/>
          </a:prstGeom>
        </p:spPr>
      </p:pic>
      <p:pic>
        <p:nvPicPr>
          <p:cNvPr id="6" name="Graphic 5">
            <a:extLst>
              <a:ext uri="{FF2B5EF4-FFF2-40B4-BE49-F238E27FC236}">
                <a16:creationId xmlns:a16="http://schemas.microsoft.com/office/drawing/2014/main" id="{F22ED22B-D507-41DB-9ABA-CA6A7E417C4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36175" y="3905472"/>
            <a:ext cx="219075" cy="476250"/>
          </a:xfrm>
          <a:prstGeom prst="rect">
            <a:avLst/>
          </a:prstGeom>
        </p:spPr>
      </p:pic>
      <p:pic>
        <p:nvPicPr>
          <p:cNvPr id="645" name="Graphic 644">
            <a:extLst>
              <a:ext uri="{FF2B5EF4-FFF2-40B4-BE49-F238E27FC236}">
                <a16:creationId xmlns:a16="http://schemas.microsoft.com/office/drawing/2014/main" id="{FB1A17FF-5010-47FC-9792-1DFF8AA2E3C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764127" y="1139449"/>
            <a:ext cx="219075" cy="476250"/>
          </a:xfrm>
          <a:prstGeom prst="rect">
            <a:avLst/>
          </a:prstGeom>
        </p:spPr>
      </p:pic>
      <p:pic>
        <p:nvPicPr>
          <p:cNvPr id="12" name="Graphic 11">
            <a:extLst>
              <a:ext uri="{FF2B5EF4-FFF2-40B4-BE49-F238E27FC236}">
                <a16:creationId xmlns:a16="http://schemas.microsoft.com/office/drawing/2014/main" id="{3A64DEBD-77EF-45E0-8FD1-D7D89EEDDCD6}"/>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70024" y="2775993"/>
            <a:ext cx="628650" cy="390525"/>
          </a:xfrm>
          <a:prstGeom prst="rect">
            <a:avLst/>
          </a:prstGeom>
        </p:spPr>
      </p:pic>
      <p:pic>
        <p:nvPicPr>
          <p:cNvPr id="14" name="Graphic 13">
            <a:extLst>
              <a:ext uri="{FF2B5EF4-FFF2-40B4-BE49-F238E27FC236}">
                <a16:creationId xmlns:a16="http://schemas.microsoft.com/office/drawing/2014/main" id="{F9C0A252-27F7-4318-B47A-E73242A9D2BA}"/>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397181" y="4219031"/>
            <a:ext cx="628650" cy="390525"/>
          </a:xfrm>
          <a:prstGeom prst="rect">
            <a:avLst/>
          </a:prstGeom>
        </p:spPr>
      </p:pic>
      <p:pic>
        <p:nvPicPr>
          <p:cNvPr id="16" name="Graphic 15">
            <a:extLst>
              <a:ext uri="{FF2B5EF4-FFF2-40B4-BE49-F238E27FC236}">
                <a16:creationId xmlns:a16="http://schemas.microsoft.com/office/drawing/2014/main" id="{E601BD8C-3797-47C8-BE46-47DABF69E93E}"/>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015405" y="1462703"/>
            <a:ext cx="628650" cy="390525"/>
          </a:xfrm>
          <a:prstGeom prst="rect">
            <a:avLst/>
          </a:prstGeom>
        </p:spPr>
      </p:pic>
      <p:pic>
        <p:nvPicPr>
          <p:cNvPr id="18" name="Graphic 17">
            <a:extLst>
              <a:ext uri="{FF2B5EF4-FFF2-40B4-BE49-F238E27FC236}">
                <a16:creationId xmlns:a16="http://schemas.microsoft.com/office/drawing/2014/main" id="{7A879252-171D-46C0-8BF5-F65AE05CBF2D}"/>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298439" y="4238712"/>
            <a:ext cx="628650" cy="390525"/>
          </a:xfrm>
          <a:prstGeom prst="rect">
            <a:avLst/>
          </a:prstGeom>
        </p:spPr>
      </p:pic>
    </p:spTree>
    <p:extLst>
      <p:ext uri="{BB962C8B-B14F-4D97-AF65-F5344CB8AC3E}">
        <p14:creationId xmlns:p14="http://schemas.microsoft.com/office/powerpoint/2010/main" val="3517033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2"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2)">
                                      <p:cBhvr>
                                        <p:cTn id="7" dur="1250"/>
                                        <p:tgtEl>
                                          <p:spTgt spid="16"/>
                                        </p:tgtEl>
                                      </p:cBhvr>
                                    </p:animEffect>
                                  </p:childTnLst>
                                </p:cTn>
                              </p:par>
                              <p:par>
                                <p:cTn id="8" presetID="21" presetClass="entr" presetSubtype="2"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heel(2)">
                                      <p:cBhvr>
                                        <p:cTn id="10" dur="1250"/>
                                        <p:tgtEl>
                                          <p:spTgt spid="12"/>
                                        </p:tgtEl>
                                      </p:cBhvr>
                                    </p:animEffect>
                                  </p:childTnLst>
                                </p:cTn>
                              </p:par>
                              <p:par>
                                <p:cTn id="11" presetID="21" presetClass="entr" presetSubtype="2"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heel(2)">
                                      <p:cBhvr>
                                        <p:cTn id="13" dur="1250"/>
                                        <p:tgtEl>
                                          <p:spTgt spid="18"/>
                                        </p:tgtEl>
                                      </p:cBhvr>
                                    </p:animEffect>
                                  </p:childTnLst>
                                </p:cTn>
                              </p:par>
                              <p:par>
                                <p:cTn id="14" presetID="21" presetClass="entr" presetSubtype="2"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heel(2)">
                                      <p:cBhvr>
                                        <p:cTn id="16" dur="125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25"/>
                                        </p:tgtEl>
                                        <p:attrNameLst>
                                          <p:attrName>style.visibility</p:attrName>
                                        </p:attrNameLst>
                                      </p:cBhvr>
                                      <p:to>
                                        <p:strVal val="visible"/>
                                      </p:to>
                                    </p:set>
                                    <p:animEffect transition="in" filter="fade">
                                      <p:cBhvr>
                                        <p:cTn id="21" dur="500"/>
                                        <p:tgtEl>
                                          <p:spTgt spid="625"/>
                                        </p:tgtEl>
                                      </p:cBhvr>
                                    </p:animEffect>
                                    <p:anim calcmode="lin" valueType="num">
                                      <p:cBhvr>
                                        <p:cTn id="22" dur="500" fill="hold"/>
                                        <p:tgtEl>
                                          <p:spTgt spid="625"/>
                                        </p:tgtEl>
                                        <p:attrNameLst>
                                          <p:attrName>ppt_x</p:attrName>
                                        </p:attrNameLst>
                                      </p:cBhvr>
                                      <p:tavLst>
                                        <p:tav tm="0">
                                          <p:val>
                                            <p:strVal val="#ppt_x"/>
                                          </p:val>
                                        </p:tav>
                                        <p:tav tm="100000">
                                          <p:val>
                                            <p:strVal val="#ppt_x"/>
                                          </p:val>
                                        </p:tav>
                                      </p:tavLst>
                                    </p:anim>
                                    <p:anim calcmode="lin" valueType="num">
                                      <p:cBhvr>
                                        <p:cTn id="23" dur="500" fill="hold"/>
                                        <p:tgtEl>
                                          <p:spTgt spid="62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75"/>
                                        </p:tgtEl>
                                        <p:attrNameLst>
                                          <p:attrName>style.visibility</p:attrName>
                                        </p:attrNameLst>
                                      </p:cBhvr>
                                      <p:to>
                                        <p:strVal val="visible"/>
                                      </p:to>
                                    </p:set>
                                    <p:animEffect transition="in" filter="fade">
                                      <p:cBhvr>
                                        <p:cTn id="28" dur="500"/>
                                        <p:tgtEl>
                                          <p:spTgt spid="1075"/>
                                        </p:tgtEl>
                                      </p:cBhvr>
                                    </p:animEffect>
                                    <p:anim calcmode="lin" valueType="num">
                                      <p:cBhvr>
                                        <p:cTn id="29" dur="500" fill="hold"/>
                                        <p:tgtEl>
                                          <p:spTgt spid="1075"/>
                                        </p:tgtEl>
                                        <p:attrNameLst>
                                          <p:attrName>ppt_x</p:attrName>
                                        </p:attrNameLst>
                                      </p:cBhvr>
                                      <p:tavLst>
                                        <p:tav tm="0">
                                          <p:val>
                                            <p:strVal val="#ppt_x"/>
                                          </p:val>
                                        </p:tav>
                                        <p:tav tm="100000">
                                          <p:val>
                                            <p:strVal val="#ppt_x"/>
                                          </p:val>
                                        </p:tav>
                                      </p:tavLst>
                                    </p:anim>
                                    <p:anim calcmode="lin" valueType="num">
                                      <p:cBhvr>
                                        <p:cTn id="30" dur="500" fill="hold"/>
                                        <p:tgtEl>
                                          <p:spTgt spid="107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086"/>
                                        </p:tgtEl>
                                        <p:attrNameLst>
                                          <p:attrName>style.visibility</p:attrName>
                                        </p:attrNameLst>
                                      </p:cBhvr>
                                      <p:to>
                                        <p:strVal val="visible"/>
                                      </p:to>
                                    </p:set>
                                    <p:animEffect transition="in" filter="fade">
                                      <p:cBhvr>
                                        <p:cTn id="35" dur="500"/>
                                        <p:tgtEl>
                                          <p:spTgt spid="1086"/>
                                        </p:tgtEl>
                                      </p:cBhvr>
                                    </p:animEffect>
                                    <p:anim calcmode="lin" valueType="num">
                                      <p:cBhvr>
                                        <p:cTn id="36" dur="500" fill="hold"/>
                                        <p:tgtEl>
                                          <p:spTgt spid="1086"/>
                                        </p:tgtEl>
                                        <p:attrNameLst>
                                          <p:attrName>ppt_x</p:attrName>
                                        </p:attrNameLst>
                                      </p:cBhvr>
                                      <p:tavLst>
                                        <p:tav tm="0">
                                          <p:val>
                                            <p:strVal val="#ppt_x"/>
                                          </p:val>
                                        </p:tav>
                                        <p:tav tm="100000">
                                          <p:val>
                                            <p:strVal val="#ppt_x"/>
                                          </p:val>
                                        </p:tav>
                                      </p:tavLst>
                                    </p:anim>
                                    <p:anim calcmode="lin" valueType="num">
                                      <p:cBhvr>
                                        <p:cTn id="37" dur="500" fill="hold"/>
                                        <p:tgtEl>
                                          <p:spTgt spid="108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707"/>
                                        </p:tgtEl>
                                        <p:attrNameLst>
                                          <p:attrName>style.visibility</p:attrName>
                                        </p:attrNameLst>
                                      </p:cBhvr>
                                      <p:to>
                                        <p:strVal val="visible"/>
                                      </p:to>
                                    </p:set>
                                    <p:animEffect transition="in" filter="fade">
                                      <p:cBhvr>
                                        <p:cTn id="42" dur="500"/>
                                        <p:tgtEl>
                                          <p:spTgt spid="707"/>
                                        </p:tgtEl>
                                      </p:cBhvr>
                                    </p:animEffect>
                                    <p:anim calcmode="lin" valueType="num">
                                      <p:cBhvr>
                                        <p:cTn id="43" dur="500" fill="hold"/>
                                        <p:tgtEl>
                                          <p:spTgt spid="707"/>
                                        </p:tgtEl>
                                        <p:attrNameLst>
                                          <p:attrName>ppt_x</p:attrName>
                                        </p:attrNameLst>
                                      </p:cBhvr>
                                      <p:tavLst>
                                        <p:tav tm="0">
                                          <p:val>
                                            <p:strVal val="#ppt_x"/>
                                          </p:val>
                                        </p:tav>
                                        <p:tav tm="100000">
                                          <p:val>
                                            <p:strVal val="#ppt_x"/>
                                          </p:val>
                                        </p:tav>
                                      </p:tavLst>
                                    </p:anim>
                                    <p:anim calcmode="lin" valueType="num">
                                      <p:cBhvr>
                                        <p:cTn id="44" dur="500" fill="hold"/>
                                        <p:tgtEl>
                                          <p:spTgt spid="70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29">
            <a:extLst>
              <a:ext uri="{FF2B5EF4-FFF2-40B4-BE49-F238E27FC236}">
                <a16:creationId xmlns:a16="http://schemas.microsoft.com/office/drawing/2014/main" id="{9A854AFB-1ED4-4F9E-A147-98813F9400F8}"/>
              </a:ext>
            </a:extLst>
          </p:cNvPr>
          <p:cNvSpPr>
            <a:spLocks noGrp="1"/>
          </p:cNvSpPr>
          <p:nvPr>
            <p:ph type="title"/>
          </p:nvPr>
        </p:nvSpPr>
        <p:spPr/>
        <p:txBody>
          <a:bodyPr/>
          <a:lstStyle/>
          <a:p>
            <a:r>
              <a:rPr lang="en-US" dirty="0"/>
              <a:t>Trust Measure and Crowd-Sourced Models</a:t>
            </a:r>
            <a:br>
              <a:rPr lang="en-US" dirty="0"/>
            </a:br>
            <a:endParaRPr lang="en-US" dirty="0"/>
          </a:p>
        </p:txBody>
      </p:sp>
      <p:sp>
        <p:nvSpPr>
          <p:cNvPr id="35" name="Slide Number Placeholder 34">
            <a:extLst>
              <a:ext uri="{FF2B5EF4-FFF2-40B4-BE49-F238E27FC236}">
                <a16:creationId xmlns:a16="http://schemas.microsoft.com/office/drawing/2014/main" id="{C35E5ED5-2FC4-4229-B4DF-DFFDB6C84547}"/>
              </a:ext>
            </a:extLst>
          </p:cNvPr>
          <p:cNvSpPr>
            <a:spLocks noGrp="1"/>
          </p:cNvSpPr>
          <p:nvPr>
            <p:ph type="sldNum" sz="quarter" idx="12"/>
          </p:nvPr>
        </p:nvSpPr>
        <p:spPr/>
        <p:txBody>
          <a:bodyPr/>
          <a:lstStyle/>
          <a:p>
            <a:pPr>
              <a:defRPr/>
            </a:pPr>
            <a:fld id="{D3F604EC-95A9-A240-90B9-B51EF558DEAA}" type="slidenum">
              <a:rPr lang="en-US" smtClean="0"/>
              <a:pPr>
                <a:defRPr/>
              </a:pPr>
              <a:t>29</a:t>
            </a:fld>
            <a:endParaRPr lang="en-US" dirty="0"/>
          </a:p>
        </p:txBody>
      </p:sp>
      <p:sp>
        <p:nvSpPr>
          <p:cNvPr id="6" name="TextBox 5">
            <a:extLst>
              <a:ext uri="{FF2B5EF4-FFF2-40B4-BE49-F238E27FC236}">
                <a16:creationId xmlns:a16="http://schemas.microsoft.com/office/drawing/2014/main" id="{E30A703E-2651-4526-930B-A35FB984D6B1}"/>
              </a:ext>
            </a:extLst>
          </p:cNvPr>
          <p:cNvSpPr txBox="1"/>
          <p:nvPr/>
        </p:nvSpPr>
        <p:spPr>
          <a:xfrm>
            <a:off x="558012" y="1038218"/>
            <a:ext cx="8074544" cy="4247317"/>
          </a:xfrm>
          <a:prstGeom prst="rect">
            <a:avLst/>
          </a:prstGeom>
          <a:noFill/>
        </p:spPr>
        <p:txBody>
          <a:bodyPr wrap="square">
            <a:spAutoFit/>
          </a:bodyPr>
          <a:lstStyle/>
          <a:p>
            <a:pPr marL="285750" indent="-285750">
              <a:buFont typeface="Arial" panose="020B0604020202020204" pitchFamily="34" charset="0"/>
              <a:buChar char="•"/>
            </a:pPr>
            <a:r>
              <a:rPr lang="en-US" dirty="0">
                <a:latin typeface="+mj-lt"/>
                <a:cs typeface="Arial" panose="020B0604020202020204" pitchFamily="34" charset="0"/>
              </a:rPr>
              <a:t>We can eliminate many attacks by establishing the level of </a:t>
            </a:r>
            <a:r>
              <a:rPr lang="en-US" dirty="0">
                <a:solidFill>
                  <a:srgbClr val="00B050"/>
                </a:solidFill>
                <a:latin typeface="+mj-lt"/>
                <a:cs typeface="Arial" panose="020B0604020202020204" pitchFamily="34" charset="0"/>
              </a:rPr>
              <a:t>trust</a:t>
            </a:r>
            <a:r>
              <a:rPr lang="en-US" dirty="0">
                <a:latin typeface="+mj-lt"/>
                <a:cs typeface="Arial" panose="020B0604020202020204" pitchFamily="34" charset="0"/>
              </a:rPr>
              <a:t> for each actor.</a:t>
            </a:r>
          </a:p>
          <a:p>
            <a:pPr marL="285750" indent="-285750">
              <a:buFont typeface="Arial" panose="020B0604020202020204" pitchFamily="34" charset="0"/>
              <a:buChar char="•"/>
            </a:pPr>
            <a:endParaRPr lang="en-US" dirty="0">
              <a:latin typeface="+mj-lt"/>
              <a:cs typeface="Arial" panose="020B0604020202020204" pitchFamily="34" charset="0"/>
            </a:endParaRPr>
          </a:p>
          <a:p>
            <a:pPr marL="285750" indent="-285750">
              <a:buFont typeface="Arial" panose="020B0604020202020204" pitchFamily="34" charset="0"/>
              <a:buChar char="•"/>
            </a:pPr>
            <a:r>
              <a:rPr lang="en-US" dirty="0">
                <a:latin typeface="+mj-lt"/>
                <a:cs typeface="Arial" panose="020B0604020202020204" pitchFamily="34" charset="0"/>
              </a:rPr>
              <a:t>We define trust as a </a:t>
            </a:r>
            <a:r>
              <a:rPr lang="en-US" dirty="0">
                <a:solidFill>
                  <a:srgbClr val="00B050"/>
                </a:solidFill>
                <a:latin typeface="+mj-lt"/>
                <a:cs typeface="Arial" panose="020B0604020202020204" pitchFamily="34" charset="0"/>
              </a:rPr>
              <a:t>quantitative measure</a:t>
            </a:r>
            <a:r>
              <a:rPr lang="en-US" dirty="0">
                <a:latin typeface="+mj-lt"/>
                <a:cs typeface="Arial" panose="020B0604020202020204" pitchFamily="34" charset="0"/>
              </a:rPr>
              <a:t>.</a:t>
            </a:r>
          </a:p>
          <a:p>
            <a:pPr marL="285750" indent="-285750">
              <a:buFont typeface="Arial" panose="020B0604020202020204" pitchFamily="34" charset="0"/>
              <a:buChar char="•"/>
            </a:pPr>
            <a:endParaRPr lang="en-US" dirty="0">
              <a:latin typeface="+mj-lt"/>
              <a:cs typeface="Arial" panose="020B0604020202020204" pitchFamily="34" charset="0"/>
            </a:endParaRPr>
          </a:p>
          <a:p>
            <a:pPr marL="285750" indent="-285750">
              <a:buFont typeface="Arial" panose="020B0604020202020204" pitchFamily="34" charset="0"/>
              <a:buChar char="•"/>
            </a:pPr>
            <a:r>
              <a:rPr lang="en-US" dirty="0">
                <a:latin typeface="+mj-lt"/>
                <a:cs typeface="Arial" panose="020B0604020202020204" pitchFamily="34" charset="0"/>
              </a:rPr>
              <a:t>Trust measure represents the </a:t>
            </a:r>
            <a:r>
              <a:rPr lang="en-US" dirty="0">
                <a:solidFill>
                  <a:srgbClr val="00B050"/>
                </a:solidFill>
                <a:latin typeface="+mj-lt"/>
                <a:cs typeface="Arial" panose="020B0604020202020204" pitchFamily="34" charset="0"/>
              </a:rPr>
              <a:t>health status</a:t>
            </a:r>
            <a:r>
              <a:rPr lang="en-US" dirty="0">
                <a:latin typeface="+mj-lt"/>
                <a:cs typeface="Arial" panose="020B0604020202020204" pitchFamily="34" charset="0"/>
              </a:rPr>
              <a:t> of each device.</a:t>
            </a:r>
          </a:p>
          <a:p>
            <a:pPr marL="285750" indent="-285750">
              <a:buFont typeface="Arial" panose="020B0604020202020204" pitchFamily="34" charset="0"/>
              <a:buChar char="•"/>
            </a:pPr>
            <a:endParaRPr lang="en-US" dirty="0">
              <a:latin typeface="+mj-lt"/>
              <a:cs typeface="Arial" panose="020B0604020202020204" pitchFamily="34" charset="0"/>
            </a:endParaRPr>
          </a:p>
          <a:p>
            <a:pPr marL="285750" indent="-285750">
              <a:buFont typeface="Arial" panose="020B0604020202020204" pitchFamily="34" charset="0"/>
              <a:buChar char="•"/>
            </a:pPr>
            <a:r>
              <a:rPr lang="en-US" dirty="0">
                <a:latin typeface="+mj-lt"/>
                <a:cs typeface="Arial" panose="020B0604020202020204" pitchFamily="34" charset="0"/>
              </a:rPr>
              <a:t>Trust is </a:t>
            </a:r>
            <a:r>
              <a:rPr lang="en-US" dirty="0">
                <a:solidFill>
                  <a:srgbClr val="00B050"/>
                </a:solidFill>
                <a:latin typeface="+mj-lt"/>
                <a:cs typeface="Arial" panose="020B0604020202020204" pitchFamily="34" charset="0"/>
              </a:rPr>
              <a:t>renewed</a:t>
            </a:r>
            <a:r>
              <a:rPr lang="en-US" dirty="0">
                <a:latin typeface="+mj-lt"/>
                <a:cs typeface="Arial" panose="020B0604020202020204" pitchFamily="34" charset="0"/>
              </a:rPr>
              <a:t> with every training round.</a:t>
            </a:r>
          </a:p>
          <a:p>
            <a:pPr marL="285750" indent="-285750">
              <a:buFont typeface="Arial" panose="020B0604020202020204" pitchFamily="34" charset="0"/>
              <a:buChar char="•"/>
            </a:pPr>
            <a:endParaRPr lang="en-US" dirty="0">
              <a:latin typeface="+mj-lt"/>
              <a:cs typeface="Arial" panose="020B0604020202020204" pitchFamily="34" charset="0"/>
            </a:endParaRPr>
          </a:p>
          <a:p>
            <a:pPr marL="285750" indent="-285750">
              <a:buFont typeface="Arial" panose="020B0604020202020204" pitchFamily="34" charset="0"/>
              <a:buChar char="•"/>
            </a:pPr>
            <a:r>
              <a:rPr lang="en-US" dirty="0">
                <a:latin typeface="+mj-lt"/>
                <a:cs typeface="Arial" panose="020B0604020202020204" pitchFamily="34" charset="0"/>
              </a:rPr>
              <a:t>More </a:t>
            </a:r>
            <a:r>
              <a:rPr lang="en-US" dirty="0">
                <a:solidFill>
                  <a:srgbClr val="00B050"/>
                </a:solidFill>
                <a:latin typeface="+mj-lt"/>
                <a:cs typeface="Arial" panose="020B0604020202020204" pitchFamily="34" charset="0"/>
              </a:rPr>
              <a:t>flexible</a:t>
            </a:r>
            <a:r>
              <a:rPr lang="en-US" dirty="0">
                <a:latin typeface="+mj-lt"/>
                <a:cs typeface="Arial" panose="020B0604020202020204" pitchFamily="34" charset="0"/>
              </a:rPr>
              <a:t> and efficient than anomaly detection.</a:t>
            </a:r>
          </a:p>
          <a:p>
            <a:pPr marL="285750" indent="-285750">
              <a:buFont typeface="Arial" panose="020B0604020202020204" pitchFamily="34" charset="0"/>
              <a:buChar char="•"/>
            </a:pPr>
            <a:endParaRPr lang="en-US" dirty="0">
              <a:latin typeface="+mj-lt"/>
              <a:cs typeface="Arial" panose="020B0604020202020204" pitchFamily="34" charset="0"/>
            </a:endParaRPr>
          </a:p>
          <a:p>
            <a:pPr marL="742950" lvl="1" indent="-285750">
              <a:buFont typeface="Wingdings" panose="05000000000000000000" pitchFamily="2" charset="2"/>
              <a:buChar char="§"/>
            </a:pPr>
            <a:r>
              <a:rPr lang="en-US" dirty="0">
                <a:latin typeface="+mj-lt"/>
                <a:cs typeface="Arial" panose="020B0604020202020204" pitchFamily="34" charset="0"/>
              </a:rPr>
              <a:t>Instead of removing outliers, we measure how much the server trust the clients.</a:t>
            </a:r>
          </a:p>
          <a:p>
            <a:pPr marL="742950" lvl="1" indent="-285750">
              <a:buFont typeface="Wingdings" panose="05000000000000000000" pitchFamily="2" charset="2"/>
              <a:buChar char="§"/>
            </a:pPr>
            <a:r>
              <a:rPr lang="en-US" dirty="0">
                <a:latin typeface="+mj-lt"/>
                <a:cs typeface="Arial" panose="020B0604020202020204" pitchFamily="34" charset="0"/>
              </a:rPr>
              <a:t>Not vulnerable to non-IID data, non-smooth loss function, bounded model updates, etc.</a:t>
            </a:r>
          </a:p>
        </p:txBody>
      </p:sp>
    </p:spTree>
    <p:extLst>
      <p:ext uri="{BB962C8B-B14F-4D97-AF65-F5344CB8AC3E}">
        <p14:creationId xmlns:p14="http://schemas.microsoft.com/office/powerpoint/2010/main" val="24057229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29">
            <a:extLst>
              <a:ext uri="{FF2B5EF4-FFF2-40B4-BE49-F238E27FC236}">
                <a16:creationId xmlns:a16="http://schemas.microsoft.com/office/drawing/2014/main" id="{9A854AFB-1ED4-4F9E-A147-98813F9400F8}"/>
              </a:ext>
            </a:extLst>
          </p:cNvPr>
          <p:cNvSpPr>
            <a:spLocks noGrp="1"/>
          </p:cNvSpPr>
          <p:nvPr>
            <p:ph type="title"/>
          </p:nvPr>
        </p:nvSpPr>
        <p:spPr/>
        <p:txBody>
          <a:bodyPr/>
          <a:lstStyle/>
          <a:p>
            <a:r>
              <a:rPr lang="en-US" dirty="0"/>
              <a:t>Deep Learning</a:t>
            </a:r>
            <a:br>
              <a:rPr lang="en-US" dirty="0"/>
            </a:br>
            <a:endParaRPr lang="en-US" dirty="0"/>
          </a:p>
        </p:txBody>
      </p:sp>
      <p:sp>
        <p:nvSpPr>
          <p:cNvPr id="35" name="Slide Number Placeholder 34">
            <a:extLst>
              <a:ext uri="{FF2B5EF4-FFF2-40B4-BE49-F238E27FC236}">
                <a16:creationId xmlns:a16="http://schemas.microsoft.com/office/drawing/2014/main" id="{C35E5ED5-2FC4-4229-B4DF-DFFDB6C84547}"/>
              </a:ext>
            </a:extLst>
          </p:cNvPr>
          <p:cNvSpPr>
            <a:spLocks noGrp="1"/>
          </p:cNvSpPr>
          <p:nvPr>
            <p:ph type="sldNum" sz="quarter" idx="12"/>
          </p:nvPr>
        </p:nvSpPr>
        <p:spPr/>
        <p:txBody>
          <a:bodyPr/>
          <a:lstStyle/>
          <a:p>
            <a:pPr>
              <a:defRPr/>
            </a:pPr>
            <a:fld id="{D3F604EC-95A9-A240-90B9-B51EF558DEAA}" type="slidenum">
              <a:rPr lang="en-US" smtClean="0"/>
              <a:pPr>
                <a:defRPr/>
              </a:pPr>
              <a:t>3</a:t>
            </a:fld>
            <a:endParaRPr lang="en-US" dirty="0"/>
          </a:p>
        </p:txBody>
      </p:sp>
      <p:sp>
        <p:nvSpPr>
          <p:cNvPr id="8" name="TextBox 7">
            <a:extLst>
              <a:ext uri="{FF2B5EF4-FFF2-40B4-BE49-F238E27FC236}">
                <a16:creationId xmlns:a16="http://schemas.microsoft.com/office/drawing/2014/main" id="{F64DE23D-D71A-4061-95F3-CBC90CCF6921}"/>
              </a:ext>
            </a:extLst>
          </p:cNvPr>
          <p:cNvSpPr txBox="1"/>
          <p:nvPr/>
        </p:nvSpPr>
        <p:spPr>
          <a:xfrm>
            <a:off x="558012" y="795346"/>
            <a:ext cx="7758828" cy="4805354"/>
          </a:xfrm>
          <a:prstGeom prst="rect">
            <a:avLst/>
          </a:prstGeom>
          <a:noFill/>
        </p:spPr>
        <p:txBody>
          <a:bodyPr wrap="square">
            <a:spAutoFit/>
          </a:bodyPr>
          <a:lstStyle/>
          <a:p>
            <a:pPr marL="285750" indent="-285750">
              <a:lnSpc>
                <a:spcPct val="150000"/>
              </a:lnSpc>
              <a:spcBef>
                <a:spcPts val="600"/>
              </a:spcBef>
              <a:spcAft>
                <a:spcPts val="600"/>
              </a:spcAft>
              <a:buFont typeface="Arial" panose="020B0604020202020204" pitchFamily="34" charset="0"/>
              <a:buChar char="•"/>
            </a:pPr>
            <a:r>
              <a:rPr lang="en-US" sz="2000" b="1" dirty="0">
                <a:latin typeface="+mj-lt"/>
              </a:rPr>
              <a:t>Computationally expensive </a:t>
            </a:r>
            <a:r>
              <a:rPr lang="en-US" sz="2000" dirty="0">
                <a:latin typeface="+mj-lt"/>
              </a:rPr>
              <a:t>– Needs special hardware.</a:t>
            </a:r>
          </a:p>
          <a:p>
            <a:pPr marL="285750" indent="-285750">
              <a:lnSpc>
                <a:spcPct val="150000"/>
              </a:lnSpc>
              <a:spcBef>
                <a:spcPts val="600"/>
              </a:spcBef>
              <a:spcAft>
                <a:spcPts val="600"/>
              </a:spcAft>
              <a:buFont typeface="Arial" panose="020B0604020202020204" pitchFamily="34" charset="0"/>
              <a:buChar char="•"/>
            </a:pPr>
            <a:r>
              <a:rPr lang="en-US" sz="2000" b="1" dirty="0">
                <a:latin typeface="+mj-lt"/>
              </a:rPr>
              <a:t>Issues of Privacy </a:t>
            </a:r>
            <a:r>
              <a:rPr lang="en-US" sz="2000" dirty="0"/>
              <a:t>– </a:t>
            </a:r>
            <a:r>
              <a:rPr lang="en-US" sz="2000" dirty="0">
                <a:latin typeface="+mj-lt"/>
              </a:rPr>
              <a:t>Users are required to give consent to access their private data for training a model.</a:t>
            </a:r>
          </a:p>
          <a:p>
            <a:pPr marL="285750" indent="-285750">
              <a:lnSpc>
                <a:spcPct val="150000"/>
              </a:lnSpc>
              <a:spcBef>
                <a:spcPts val="600"/>
              </a:spcBef>
              <a:spcAft>
                <a:spcPts val="600"/>
              </a:spcAft>
              <a:buFont typeface="Arial" panose="020B0604020202020204" pitchFamily="34" charset="0"/>
              <a:buChar char="•"/>
            </a:pPr>
            <a:r>
              <a:rPr lang="en-US" sz="2000" b="1" dirty="0">
                <a:latin typeface="+mj-lt"/>
              </a:rPr>
              <a:t>Needs lots of data to build a good model </a:t>
            </a:r>
            <a:r>
              <a:rPr lang="en-US" sz="2000" dirty="0">
                <a:latin typeface="+mj-lt"/>
              </a:rPr>
              <a:t>– Puts smaller startups at disadvantage / Market monopolization.</a:t>
            </a:r>
          </a:p>
          <a:p>
            <a:pPr marL="285750" indent="-285750">
              <a:lnSpc>
                <a:spcPct val="150000"/>
              </a:lnSpc>
              <a:spcBef>
                <a:spcPts val="600"/>
              </a:spcBef>
              <a:spcAft>
                <a:spcPts val="600"/>
              </a:spcAft>
              <a:buFont typeface="Arial" panose="020B0604020202020204" pitchFamily="34" charset="0"/>
              <a:buChar char="•"/>
            </a:pPr>
            <a:r>
              <a:rPr lang="en-US" sz="2000" b="1" dirty="0">
                <a:latin typeface="+mj-lt"/>
              </a:rPr>
              <a:t>Centrally trained </a:t>
            </a:r>
            <a:r>
              <a:rPr lang="en-US" sz="2000" dirty="0">
                <a:latin typeface="+mj-lt"/>
              </a:rPr>
              <a:t>– Gathering training data is costly / Risks and responsibilities associated with data storage.</a:t>
            </a:r>
          </a:p>
          <a:p>
            <a:pPr marL="285750" indent="-285750">
              <a:lnSpc>
                <a:spcPct val="150000"/>
              </a:lnSpc>
              <a:spcBef>
                <a:spcPts val="600"/>
              </a:spcBef>
              <a:spcAft>
                <a:spcPts val="600"/>
              </a:spcAft>
              <a:buFont typeface="Arial" panose="020B0604020202020204" pitchFamily="34" charset="0"/>
              <a:buChar char="•"/>
            </a:pPr>
            <a:r>
              <a:rPr lang="en-US" sz="2000" b="1" dirty="0">
                <a:latin typeface="+mj-lt"/>
              </a:rPr>
              <a:t>Security aspects </a:t>
            </a:r>
            <a:r>
              <a:rPr lang="en-US" sz="2000" dirty="0">
                <a:latin typeface="+mj-lt"/>
              </a:rPr>
              <a:t>– Large flows of data creates more vulnerabilities</a:t>
            </a:r>
          </a:p>
        </p:txBody>
      </p:sp>
    </p:spTree>
    <p:extLst>
      <p:ext uri="{BB962C8B-B14F-4D97-AF65-F5344CB8AC3E}">
        <p14:creationId xmlns:p14="http://schemas.microsoft.com/office/powerpoint/2010/main" val="4250165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randombar(horizont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randombar(horizontal)">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randombar(horizontal)">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randombar(horizontal)">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randombar(horizontal)">
                                      <p:cBhvr>
                                        <p:cTn id="2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29">
            <a:extLst>
              <a:ext uri="{FF2B5EF4-FFF2-40B4-BE49-F238E27FC236}">
                <a16:creationId xmlns:a16="http://schemas.microsoft.com/office/drawing/2014/main" id="{9A854AFB-1ED4-4F9E-A147-98813F9400F8}"/>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A Profiling </a:t>
            </a:r>
            <a:r>
              <a:rPr lang="en-US" dirty="0">
                <a:latin typeface="Arial" panose="020B0604020202020204" pitchFamily="34" charset="0"/>
              </a:rPr>
              <a:t>A</a:t>
            </a:r>
            <a:r>
              <a:rPr lang="en-US" dirty="0">
                <a:latin typeface="Arial" panose="020B0604020202020204" pitchFamily="34" charset="0"/>
                <a:cs typeface="Arial" panose="020B0604020202020204" pitchFamily="34" charset="0"/>
              </a:rPr>
              <a:t>pproach to Build Trust Models</a:t>
            </a:r>
            <a:br>
              <a:rPr lang="en-US" dirty="0"/>
            </a:br>
            <a:endParaRPr lang="en-US" dirty="0"/>
          </a:p>
        </p:txBody>
      </p:sp>
      <p:sp>
        <p:nvSpPr>
          <p:cNvPr id="35" name="Slide Number Placeholder 34">
            <a:extLst>
              <a:ext uri="{FF2B5EF4-FFF2-40B4-BE49-F238E27FC236}">
                <a16:creationId xmlns:a16="http://schemas.microsoft.com/office/drawing/2014/main" id="{C35E5ED5-2FC4-4229-B4DF-DFFDB6C84547}"/>
              </a:ext>
            </a:extLst>
          </p:cNvPr>
          <p:cNvSpPr>
            <a:spLocks noGrp="1"/>
          </p:cNvSpPr>
          <p:nvPr>
            <p:ph type="sldNum" sz="quarter" idx="12"/>
          </p:nvPr>
        </p:nvSpPr>
        <p:spPr/>
        <p:txBody>
          <a:bodyPr/>
          <a:lstStyle/>
          <a:p>
            <a:pPr>
              <a:defRPr/>
            </a:pPr>
            <a:fld id="{D3F604EC-95A9-A240-90B9-B51EF558DEAA}" type="slidenum">
              <a:rPr lang="en-US" smtClean="0"/>
              <a:pPr>
                <a:defRPr/>
              </a:pPr>
              <a:t>30</a:t>
            </a:fld>
            <a:endParaRPr lang="en-US" dirty="0"/>
          </a:p>
        </p:txBody>
      </p:sp>
      <p:grpSp>
        <p:nvGrpSpPr>
          <p:cNvPr id="11" name="Group 10">
            <a:extLst>
              <a:ext uri="{FF2B5EF4-FFF2-40B4-BE49-F238E27FC236}">
                <a16:creationId xmlns:a16="http://schemas.microsoft.com/office/drawing/2014/main" id="{7CBAFB3C-DB48-4A8C-A2EC-EF5AB4C3D882}"/>
              </a:ext>
            </a:extLst>
          </p:cNvPr>
          <p:cNvGrpSpPr/>
          <p:nvPr/>
        </p:nvGrpSpPr>
        <p:grpSpPr>
          <a:xfrm>
            <a:off x="558012" y="1137099"/>
            <a:ext cx="1669977" cy="1753850"/>
            <a:chOff x="558012" y="1137099"/>
            <a:chExt cx="1669977" cy="1753850"/>
          </a:xfrm>
        </p:grpSpPr>
        <p:pic>
          <p:nvPicPr>
            <p:cNvPr id="9" name="Graphic 8">
              <a:extLst>
                <a:ext uri="{FF2B5EF4-FFF2-40B4-BE49-F238E27FC236}">
                  <a16:creationId xmlns:a16="http://schemas.microsoft.com/office/drawing/2014/main" id="{FE27C4C6-A13A-496F-BEBC-30DB3CD5F59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8012" y="1137099"/>
              <a:ext cx="1669977" cy="1587969"/>
            </a:xfrm>
            <a:prstGeom prst="rect">
              <a:avLst/>
            </a:prstGeom>
          </p:spPr>
        </p:pic>
        <p:pic>
          <p:nvPicPr>
            <p:cNvPr id="12" name="Graphic 11">
              <a:extLst>
                <a:ext uri="{FF2B5EF4-FFF2-40B4-BE49-F238E27FC236}">
                  <a16:creationId xmlns:a16="http://schemas.microsoft.com/office/drawing/2014/main" id="{4DD8A3E4-376E-42FA-992D-11C8DA96120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0964" y="1931083"/>
              <a:ext cx="494838" cy="959866"/>
            </a:xfrm>
            <a:prstGeom prst="rect">
              <a:avLst/>
            </a:prstGeom>
          </p:spPr>
        </p:pic>
      </p:grpSp>
      <p:sp>
        <p:nvSpPr>
          <p:cNvPr id="17" name="TextBox 16">
            <a:extLst>
              <a:ext uri="{FF2B5EF4-FFF2-40B4-BE49-F238E27FC236}">
                <a16:creationId xmlns:a16="http://schemas.microsoft.com/office/drawing/2014/main" id="{7AC7722C-3176-4F97-B3AE-DE6690B2F978}"/>
              </a:ext>
            </a:extLst>
          </p:cNvPr>
          <p:cNvSpPr txBox="1"/>
          <p:nvPr/>
        </p:nvSpPr>
        <p:spPr>
          <a:xfrm>
            <a:off x="2404820" y="1011694"/>
            <a:ext cx="3174569" cy="2026709"/>
          </a:xfrm>
          <a:prstGeom prst="rect">
            <a:avLst/>
          </a:prstGeom>
          <a:noFill/>
        </p:spPr>
        <p:txBody>
          <a:bodyPr wrap="square">
            <a:spAutoFit/>
          </a:bodyPr>
          <a:lstStyle/>
          <a:p>
            <a:pPr marL="0" lvl="0" indent="0" defTabSz="622300">
              <a:lnSpc>
                <a:spcPct val="90000"/>
              </a:lnSpc>
              <a:spcBef>
                <a:spcPct val="0"/>
              </a:spcBef>
              <a:spcAft>
                <a:spcPct val="35000"/>
              </a:spcAft>
              <a:buNone/>
            </a:pPr>
            <a:r>
              <a:rPr lang="en-US" b="1" dirty="0">
                <a:latin typeface="+mj-lt"/>
              </a:rPr>
              <a:t>Collect User Information</a:t>
            </a:r>
          </a:p>
          <a:p>
            <a:pPr marL="285750" lvl="0" indent="-285750" defTabSz="622300">
              <a:lnSpc>
                <a:spcPct val="90000"/>
              </a:lnSpc>
              <a:spcBef>
                <a:spcPct val="0"/>
              </a:spcBef>
              <a:spcAft>
                <a:spcPct val="35000"/>
              </a:spcAft>
              <a:buFont typeface="Wingdings" panose="05000000000000000000" pitchFamily="2" charset="2"/>
              <a:buChar char="§"/>
            </a:pPr>
            <a:r>
              <a:rPr lang="en-US" sz="1600" dirty="0">
                <a:latin typeface="+mj-lt"/>
              </a:rPr>
              <a:t>Local model parameters.</a:t>
            </a:r>
          </a:p>
          <a:p>
            <a:pPr marL="285750" lvl="0" indent="-285750" defTabSz="622300">
              <a:lnSpc>
                <a:spcPct val="90000"/>
              </a:lnSpc>
              <a:spcBef>
                <a:spcPct val="0"/>
              </a:spcBef>
              <a:spcAft>
                <a:spcPct val="35000"/>
              </a:spcAft>
              <a:buFont typeface="Wingdings" panose="05000000000000000000" pitchFamily="2" charset="2"/>
              <a:buChar char="§"/>
            </a:pPr>
            <a:r>
              <a:rPr lang="en-US" sz="1600" dirty="0">
                <a:latin typeface="+mj-lt"/>
              </a:rPr>
              <a:t>Cosine Similarity to Global Model.</a:t>
            </a:r>
          </a:p>
          <a:p>
            <a:pPr marL="285750" lvl="0" indent="-285750" defTabSz="622300">
              <a:lnSpc>
                <a:spcPct val="90000"/>
              </a:lnSpc>
              <a:spcBef>
                <a:spcPct val="0"/>
              </a:spcBef>
              <a:spcAft>
                <a:spcPct val="35000"/>
              </a:spcAft>
              <a:buFont typeface="Wingdings" panose="05000000000000000000" pitchFamily="2" charset="2"/>
              <a:buChar char="§"/>
            </a:pPr>
            <a:r>
              <a:rPr lang="en-US" sz="1600" dirty="0">
                <a:latin typeface="+mj-lt"/>
              </a:rPr>
              <a:t>Sensitivity to different classes.</a:t>
            </a:r>
          </a:p>
          <a:p>
            <a:pPr marL="285750" lvl="0" indent="-285750" defTabSz="622300">
              <a:lnSpc>
                <a:spcPct val="90000"/>
              </a:lnSpc>
              <a:spcBef>
                <a:spcPct val="0"/>
              </a:spcBef>
              <a:spcAft>
                <a:spcPct val="35000"/>
              </a:spcAft>
              <a:buFont typeface="Wingdings" panose="05000000000000000000" pitchFamily="2" charset="2"/>
              <a:buChar char="§"/>
            </a:pPr>
            <a:r>
              <a:rPr lang="en-US" sz="1600" dirty="0">
                <a:latin typeface="+mj-lt"/>
              </a:rPr>
              <a:t>Performance metrics on chosen small test dataset.</a:t>
            </a:r>
          </a:p>
        </p:txBody>
      </p:sp>
      <p:pic>
        <p:nvPicPr>
          <p:cNvPr id="19" name="Graphic 18">
            <a:extLst>
              <a:ext uri="{FF2B5EF4-FFF2-40B4-BE49-F238E27FC236}">
                <a16:creationId xmlns:a16="http://schemas.microsoft.com/office/drawing/2014/main" id="{2BE06AE5-2C00-41C0-B460-3610523DECC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774455" y="3968332"/>
            <a:ext cx="1279157" cy="1367164"/>
          </a:xfrm>
          <a:prstGeom prst="rect">
            <a:avLst/>
          </a:prstGeom>
        </p:spPr>
      </p:pic>
      <p:pic>
        <p:nvPicPr>
          <p:cNvPr id="18" name="Graphic 17">
            <a:extLst>
              <a:ext uri="{FF2B5EF4-FFF2-40B4-BE49-F238E27FC236}">
                <a16:creationId xmlns:a16="http://schemas.microsoft.com/office/drawing/2014/main" id="{45C71E75-7ED6-41A2-ACFD-E92FF72FC5C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56311" y="3906509"/>
            <a:ext cx="801060" cy="1252567"/>
          </a:xfrm>
          <a:prstGeom prst="rect">
            <a:avLst/>
          </a:prstGeom>
        </p:spPr>
      </p:pic>
      <p:sp>
        <p:nvSpPr>
          <p:cNvPr id="20" name="Arrow: Down 19">
            <a:extLst>
              <a:ext uri="{FF2B5EF4-FFF2-40B4-BE49-F238E27FC236}">
                <a16:creationId xmlns:a16="http://schemas.microsoft.com/office/drawing/2014/main" id="{8888C065-F512-4AE4-AFFF-5AC25735D565}"/>
              </a:ext>
            </a:extLst>
          </p:cNvPr>
          <p:cNvSpPr/>
          <p:nvPr/>
        </p:nvSpPr>
        <p:spPr>
          <a:xfrm>
            <a:off x="1276616" y="3040951"/>
            <a:ext cx="335797" cy="570339"/>
          </a:xfrm>
          <a:prstGeom prst="downArrow">
            <a:avLst/>
          </a:prstGeom>
          <a:solidFill>
            <a:schemeClr val="tx1"/>
          </a:solidFill>
          <a:ln>
            <a:noFill/>
          </a:ln>
          <a:effectLst>
            <a:outerShdw blurRad="44450" dist="27940" dir="5400000" algn="ctr">
              <a:srgbClr val="000000">
                <a:alpha val="32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76B9B5CC-3B75-4960-BA28-DD4A1AE17885}"/>
              </a:ext>
            </a:extLst>
          </p:cNvPr>
          <p:cNvSpPr txBox="1"/>
          <p:nvPr/>
        </p:nvSpPr>
        <p:spPr>
          <a:xfrm>
            <a:off x="297050" y="5217427"/>
            <a:ext cx="2280835" cy="341632"/>
          </a:xfrm>
          <a:prstGeom prst="rect">
            <a:avLst/>
          </a:prstGeom>
          <a:noFill/>
        </p:spPr>
        <p:txBody>
          <a:bodyPr wrap="square">
            <a:spAutoFit/>
          </a:bodyPr>
          <a:lstStyle/>
          <a:p>
            <a:pPr marL="0" lvl="0" indent="0" algn="ctr" defTabSz="622300">
              <a:lnSpc>
                <a:spcPct val="90000"/>
              </a:lnSpc>
              <a:spcBef>
                <a:spcPct val="0"/>
              </a:spcBef>
              <a:spcAft>
                <a:spcPct val="35000"/>
              </a:spcAft>
              <a:buNone/>
            </a:pPr>
            <a:r>
              <a:rPr lang="en-US" sz="1800" b="1" dirty="0">
                <a:latin typeface="+mj-lt"/>
              </a:rPr>
              <a:t>Auto-encoder</a:t>
            </a:r>
          </a:p>
        </p:txBody>
      </p:sp>
      <p:sp>
        <p:nvSpPr>
          <p:cNvPr id="26" name="Arrow: Down 25">
            <a:extLst>
              <a:ext uri="{FF2B5EF4-FFF2-40B4-BE49-F238E27FC236}">
                <a16:creationId xmlns:a16="http://schemas.microsoft.com/office/drawing/2014/main" id="{3FE75426-6B56-4CDD-86C8-E51C8CA187A2}"/>
              </a:ext>
            </a:extLst>
          </p:cNvPr>
          <p:cNvSpPr/>
          <p:nvPr/>
        </p:nvSpPr>
        <p:spPr>
          <a:xfrm rot="16200000">
            <a:off x="2692629" y="4247622"/>
            <a:ext cx="335797" cy="570339"/>
          </a:xfrm>
          <a:prstGeom prst="downArrow">
            <a:avLst/>
          </a:prstGeom>
          <a:solidFill>
            <a:schemeClr val="tx1"/>
          </a:solidFill>
          <a:ln>
            <a:noFill/>
          </a:ln>
          <a:effectLst>
            <a:outerShdw blurRad="44450" dist="27940" dir="5400000" algn="ctr">
              <a:srgbClr val="000000">
                <a:alpha val="32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A88B1550-AFD9-4CC6-A290-2C5C183455FC}"/>
              </a:ext>
            </a:extLst>
          </p:cNvPr>
          <p:cNvSpPr txBox="1"/>
          <p:nvPr/>
        </p:nvSpPr>
        <p:spPr>
          <a:xfrm>
            <a:off x="3273615" y="3586167"/>
            <a:ext cx="2280835" cy="341632"/>
          </a:xfrm>
          <a:prstGeom prst="rect">
            <a:avLst/>
          </a:prstGeom>
          <a:noFill/>
        </p:spPr>
        <p:txBody>
          <a:bodyPr wrap="square">
            <a:spAutoFit/>
          </a:bodyPr>
          <a:lstStyle/>
          <a:p>
            <a:pPr marL="0" lvl="0" indent="0" algn="ctr" defTabSz="622300">
              <a:lnSpc>
                <a:spcPct val="90000"/>
              </a:lnSpc>
              <a:spcBef>
                <a:spcPct val="0"/>
              </a:spcBef>
              <a:spcAft>
                <a:spcPct val="35000"/>
              </a:spcAft>
              <a:buNone/>
            </a:pPr>
            <a:r>
              <a:rPr lang="en-US" b="1" dirty="0">
                <a:latin typeface="+mj-lt"/>
              </a:rPr>
              <a:t>Client Profile</a:t>
            </a:r>
            <a:endParaRPr lang="en-US" sz="1800" b="1" dirty="0">
              <a:latin typeface="+mj-lt"/>
            </a:endParaRPr>
          </a:p>
        </p:txBody>
      </p:sp>
      <p:sp>
        <p:nvSpPr>
          <p:cNvPr id="28" name="Arrow: Down 27">
            <a:extLst>
              <a:ext uri="{FF2B5EF4-FFF2-40B4-BE49-F238E27FC236}">
                <a16:creationId xmlns:a16="http://schemas.microsoft.com/office/drawing/2014/main" id="{4B4E7FD5-0297-45D7-B52F-295E59A2FD11}"/>
              </a:ext>
            </a:extLst>
          </p:cNvPr>
          <p:cNvSpPr/>
          <p:nvPr/>
        </p:nvSpPr>
        <p:spPr>
          <a:xfrm rot="16200000">
            <a:off x="5743274" y="4248350"/>
            <a:ext cx="335797" cy="570339"/>
          </a:xfrm>
          <a:prstGeom prst="downArrow">
            <a:avLst/>
          </a:prstGeom>
          <a:solidFill>
            <a:schemeClr val="tx1"/>
          </a:solidFill>
          <a:ln>
            <a:noFill/>
          </a:ln>
          <a:effectLst>
            <a:outerShdw blurRad="44450" dist="27940" dir="5400000" algn="ctr">
              <a:srgbClr val="000000">
                <a:alpha val="32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descr="A picture containing text, pool ball&#10;&#10;Description automatically generated">
            <a:extLst>
              <a:ext uri="{FF2B5EF4-FFF2-40B4-BE49-F238E27FC236}">
                <a16:creationId xmlns:a16="http://schemas.microsoft.com/office/drawing/2014/main" id="{A6BCDA0A-7238-4583-9FB1-2BACCABEB7D2}"/>
              </a:ext>
            </a:extLst>
          </p:cNvPr>
          <p:cNvPicPr>
            <a:picLocks noChangeAspect="1"/>
          </p:cNvPicPr>
          <p:nvPr/>
        </p:nvPicPr>
        <p:blipFill>
          <a:blip r:embed="rId11"/>
          <a:stretch>
            <a:fillRect/>
          </a:stretch>
        </p:blipFill>
        <p:spPr>
          <a:xfrm>
            <a:off x="7022906" y="3927799"/>
            <a:ext cx="1064783" cy="1064783"/>
          </a:xfrm>
          <a:prstGeom prst="rect">
            <a:avLst/>
          </a:prstGeom>
        </p:spPr>
      </p:pic>
      <p:sp>
        <p:nvSpPr>
          <p:cNvPr id="31" name="TextBox 30">
            <a:extLst>
              <a:ext uri="{FF2B5EF4-FFF2-40B4-BE49-F238E27FC236}">
                <a16:creationId xmlns:a16="http://schemas.microsoft.com/office/drawing/2014/main" id="{F214ADA1-3C11-4A05-A3A3-B00CE8D97D54}"/>
              </a:ext>
            </a:extLst>
          </p:cNvPr>
          <p:cNvSpPr txBox="1"/>
          <p:nvPr/>
        </p:nvSpPr>
        <p:spPr>
          <a:xfrm>
            <a:off x="6265172" y="3564877"/>
            <a:ext cx="2580250" cy="341632"/>
          </a:xfrm>
          <a:prstGeom prst="rect">
            <a:avLst/>
          </a:prstGeom>
          <a:noFill/>
        </p:spPr>
        <p:txBody>
          <a:bodyPr wrap="square">
            <a:spAutoFit/>
          </a:bodyPr>
          <a:lstStyle/>
          <a:p>
            <a:pPr marL="0" lvl="0" indent="0" algn="ctr" defTabSz="622300">
              <a:lnSpc>
                <a:spcPct val="90000"/>
              </a:lnSpc>
              <a:spcBef>
                <a:spcPct val="0"/>
              </a:spcBef>
              <a:spcAft>
                <a:spcPct val="35000"/>
              </a:spcAft>
              <a:buNone/>
            </a:pPr>
            <a:r>
              <a:rPr lang="en-US" b="1" dirty="0">
                <a:latin typeface="+mj-lt"/>
              </a:rPr>
              <a:t>Learn a Trust Model</a:t>
            </a:r>
            <a:endParaRPr lang="en-US" sz="1800" b="1" dirty="0">
              <a:latin typeface="+mj-lt"/>
            </a:endParaRPr>
          </a:p>
        </p:txBody>
      </p:sp>
      <p:sp>
        <p:nvSpPr>
          <p:cNvPr id="32" name="Arrow: Down 31">
            <a:extLst>
              <a:ext uri="{FF2B5EF4-FFF2-40B4-BE49-F238E27FC236}">
                <a16:creationId xmlns:a16="http://schemas.microsoft.com/office/drawing/2014/main" id="{8A4634C2-422E-4B79-A3D3-41D22E41224A}"/>
              </a:ext>
            </a:extLst>
          </p:cNvPr>
          <p:cNvSpPr/>
          <p:nvPr/>
        </p:nvSpPr>
        <p:spPr>
          <a:xfrm rot="10800000">
            <a:off x="7387398" y="2725068"/>
            <a:ext cx="335797" cy="570339"/>
          </a:xfrm>
          <a:prstGeom prst="downArrow">
            <a:avLst/>
          </a:prstGeom>
          <a:solidFill>
            <a:schemeClr val="tx1"/>
          </a:solidFill>
          <a:ln>
            <a:noFill/>
          </a:ln>
          <a:effectLst>
            <a:outerShdw blurRad="44450" dist="27940" dir="5400000" algn="ctr">
              <a:srgbClr val="000000">
                <a:alpha val="32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3" name="Graphic 32">
            <a:extLst>
              <a:ext uri="{FF2B5EF4-FFF2-40B4-BE49-F238E27FC236}">
                <a16:creationId xmlns:a16="http://schemas.microsoft.com/office/drawing/2014/main" id="{232EEA59-123E-4CC5-B7DE-366D1360AFD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964391" y="1678308"/>
            <a:ext cx="1181810" cy="734155"/>
          </a:xfrm>
          <a:prstGeom prst="rect">
            <a:avLst/>
          </a:prstGeom>
        </p:spPr>
      </p:pic>
      <p:sp>
        <p:nvSpPr>
          <p:cNvPr id="34" name="TextBox 33">
            <a:extLst>
              <a:ext uri="{FF2B5EF4-FFF2-40B4-BE49-F238E27FC236}">
                <a16:creationId xmlns:a16="http://schemas.microsoft.com/office/drawing/2014/main" id="{9B44586E-0D09-48DC-88DA-304E7881F333}"/>
              </a:ext>
            </a:extLst>
          </p:cNvPr>
          <p:cNvSpPr txBox="1"/>
          <p:nvPr/>
        </p:nvSpPr>
        <p:spPr>
          <a:xfrm>
            <a:off x="6503339" y="1262587"/>
            <a:ext cx="2103914" cy="341632"/>
          </a:xfrm>
          <a:prstGeom prst="rect">
            <a:avLst/>
          </a:prstGeom>
          <a:noFill/>
        </p:spPr>
        <p:txBody>
          <a:bodyPr wrap="square">
            <a:spAutoFit/>
          </a:bodyPr>
          <a:lstStyle/>
          <a:p>
            <a:pPr marL="0" lvl="0" indent="0" algn="ctr" defTabSz="622300">
              <a:lnSpc>
                <a:spcPct val="90000"/>
              </a:lnSpc>
              <a:spcBef>
                <a:spcPct val="0"/>
              </a:spcBef>
              <a:spcAft>
                <a:spcPct val="35000"/>
              </a:spcAft>
              <a:buNone/>
            </a:pPr>
            <a:r>
              <a:rPr lang="en-US" b="1" dirty="0">
                <a:latin typeface="+mj-lt"/>
              </a:rPr>
              <a:t>Predict Trust</a:t>
            </a:r>
            <a:endParaRPr lang="en-US" sz="1800" b="1" dirty="0">
              <a:latin typeface="+mj-lt"/>
            </a:endParaRPr>
          </a:p>
        </p:txBody>
      </p:sp>
    </p:spTree>
    <p:extLst>
      <p:ext uri="{BB962C8B-B14F-4D97-AF65-F5344CB8AC3E}">
        <p14:creationId xmlns:p14="http://schemas.microsoft.com/office/powerpoint/2010/main" val="2071982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750"/>
                                        <p:tgtEl>
                                          <p:spTgt spid="17"/>
                                        </p:tgtEl>
                                      </p:cBhvr>
                                    </p:animEffect>
                                    <p:anim calcmode="lin" valueType="num">
                                      <p:cBhvr>
                                        <p:cTn id="8" dur="750" fill="hold"/>
                                        <p:tgtEl>
                                          <p:spTgt spid="17"/>
                                        </p:tgtEl>
                                        <p:attrNameLst>
                                          <p:attrName>ppt_x</p:attrName>
                                        </p:attrNameLst>
                                      </p:cBhvr>
                                      <p:tavLst>
                                        <p:tav tm="0">
                                          <p:val>
                                            <p:strVal val="#ppt_x"/>
                                          </p:val>
                                        </p:tav>
                                        <p:tav tm="100000">
                                          <p:val>
                                            <p:strVal val="#ppt_x"/>
                                          </p:val>
                                        </p:tav>
                                      </p:tavLst>
                                    </p:anim>
                                    <p:anim calcmode="lin" valueType="num">
                                      <p:cBhvr>
                                        <p:cTn id="9" dur="75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750"/>
                                        <p:tgtEl>
                                          <p:spTgt spid="11"/>
                                        </p:tgtEl>
                                      </p:cBhvr>
                                    </p:animEffect>
                                    <p:anim calcmode="lin" valueType="num">
                                      <p:cBhvr>
                                        <p:cTn id="13" dur="750" fill="hold"/>
                                        <p:tgtEl>
                                          <p:spTgt spid="11"/>
                                        </p:tgtEl>
                                        <p:attrNameLst>
                                          <p:attrName>ppt_x</p:attrName>
                                        </p:attrNameLst>
                                      </p:cBhvr>
                                      <p:tavLst>
                                        <p:tav tm="0">
                                          <p:val>
                                            <p:strVal val="#ppt_x"/>
                                          </p:val>
                                        </p:tav>
                                        <p:tav tm="100000">
                                          <p:val>
                                            <p:strVal val="#ppt_x"/>
                                          </p:val>
                                        </p:tav>
                                      </p:tavLst>
                                    </p:anim>
                                    <p:anim calcmode="lin" valueType="num">
                                      <p:cBhvr>
                                        <p:cTn id="14" dur="75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par>
                                <p:cTn id="20" presetID="16" presetClass="entr" presetSubtype="21"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arn(inVertical)">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par>
                                <p:cTn id="31" presetID="10"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500"/>
                                        <p:tgtEl>
                                          <p:spTgt spid="27"/>
                                        </p:tgtEl>
                                      </p:cBhvr>
                                    </p:animEffect>
                                  </p:childTnLst>
                                </p:cTn>
                              </p:par>
                            </p:childTnLst>
                          </p:cTn>
                        </p:par>
                      </p:childTnLst>
                    </p:cTn>
                  </p:par>
                  <p:par>
                    <p:cTn id="37" fill="hold">
                      <p:stCondLst>
                        <p:cond delay="indefinite"/>
                      </p:stCondLst>
                      <p:childTnLst>
                        <p:par>
                          <p:cTn id="38" fill="hold">
                            <p:stCondLst>
                              <p:cond delay="0"/>
                            </p:stCondLst>
                            <p:childTnLst>
                              <p:par>
                                <p:cTn id="39" presetID="50" presetClass="entr" presetSubtype="0" decel="100000" fill="hold" grpId="0" nodeType="clickEffect">
                                  <p:stCondLst>
                                    <p:cond delay="0"/>
                                  </p:stCondLst>
                                  <p:childTnLst>
                                    <p:set>
                                      <p:cBhvr>
                                        <p:cTn id="40" dur="1" fill="hold">
                                          <p:stCondLst>
                                            <p:cond delay="0"/>
                                          </p:stCondLst>
                                        </p:cTn>
                                        <p:tgtEl>
                                          <p:spTgt spid="28"/>
                                        </p:tgtEl>
                                        <p:attrNameLst>
                                          <p:attrName>style.visibility</p:attrName>
                                        </p:attrNameLst>
                                      </p:cBhvr>
                                      <p:to>
                                        <p:strVal val="visible"/>
                                      </p:to>
                                    </p:set>
                                    <p:anim calcmode="lin" valueType="num">
                                      <p:cBhvr>
                                        <p:cTn id="41" dur="1000" fill="hold"/>
                                        <p:tgtEl>
                                          <p:spTgt spid="28"/>
                                        </p:tgtEl>
                                        <p:attrNameLst>
                                          <p:attrName>ppt_w</p:attrName>
                                        </p:attrNameLst>
                                      </p:cBhvr>
                                      <p:tavLst>
                                        <p:tav tm="0">
                                          <p:val>
                                            <p:strVal val="#ppt_w+.3"/>
                                          </p:val>
                                        </p:tav>
                                        <p:tav tm="100000">
                                          <p:val>
                                            <p:strVal val="#ppt_w"/>
                                          </p:val>
                                        </p:tav>
                                      </p:tavLst>
                                    </p:anim>
                                    <p:anim calcmode="lin" valueType="num">
                                      <p:cBhvr>
                                        <p:cTn id="42" dur="1000" fill="hold"/>
                                        <p:tgtEl>
                                          <p:spTgt spid="28"/>
                                        </p:tgtEl>
                                        <p:attrNameLst>
                                          <p:attrName>ppt_h</p:attrName>
                                        </p:attrNameLst>
                                      </p:cBhvr>
                                      <p:tavLst>
                                        <p:tav tm="0">
                                          <p:val>
                                            <p:strVal val="#ppt_h"/>
                                          </p:val>
                                        </p:tav>
                                        <p:tav tm="100000">
                                          <p:val>
                                            <p:strVal val="#ppt_h"/>
                                          </p:val>
                                        </p:tav>
                                      </p:tavLst>
                                    </p:anim>
                                    <p:animEffect transition="in" filter="fade">
                                      <p:cBhvr>
                                        <p:cTn id="43" dur="1000"/>
                                        <p:tgtEl>
                                          <p:spTgt spid="28"/>
                                        </p:tgtEl>
                                      </p:cBhvr>
                                    </p:animEffect>
                                  </p:childTnLst>
                                </p:cTn>
                              </p:par>
                              <p:par>
                                <p:cTn id="44" presetID="50" presetClass="entr" presetSubtype="0" decel="100000" fill="hold" nodeType="withEffect">
                                  <p:stCondLst>
                                    <p:cond delay="0"/>
                                  </p:stCondLst>
                                  <p:childTnLst>
                                    <p:set>
                                      <p:cBhvr>
                                        <p:cTn id="45" dur="1" fill="hold">
                                          <p:stCondLst>
                                            <p:cond delay="0"/>
                                          </p:stCondLst>
                                        </p:cTn>
                                        <p:tgtEl>
                                          <p:spTgt spid="23"/>
                                        </p:tgtEl>
                                        <p:attrNameLst>
                                          <p:attrName>style.visibility</p:attrName>
                                        </p:attrNameLst>
                                      </p:cBhvr>
                                      <p:to>
                                        <p:strVal val="visible"/>
                                      </p:to>
                                    </p:set>
                                    <p:anim calcmode="lin" valueType="num">
                                      <p:cBhvr>
                                        <p:cTn id="46" dur="1000" fill="hold"/>
                                        <p:tgtEl>
                                          <p:spTgt spid="23"/>
                                        </p:tgtEl>
                                        <p:attrNameLst>
                                          <p:attrName>ppt_w</p:attrName>
                                        </p:attrNameLst>
                                      </p:cBhvr>
                                      <p:tavLst>
                                        <p:tav tm="0">
                                          <p:val>
                                            <p:strVal val="#ppt_w+.3"/>
                                          </p:val>
                                        </p:tav>
                                        <p:tav tm="100000">
                                          <p:val>
                                            <p:strVal val="#ppt_w"/>
                                          </p:val>
                                        </p:tav>
                                      </p:tavLst>
                                    </p:anim>
                                    <p:anim calcmode="lin" valueType="num">
                                      <p:cBhvr>
                                        <p:cTn id="47" dur="1000" fill="hold"/>
                                        <p:tgtEl>
                                          <p:spTgt spid="23"/>
                                        </p:tgtEl>
                                        <p:attrNameLst>
                                          <p:attrName>ppt_h</p:attrName>
                                        </p:attrNameLst>
                                      </p:cBhvr>
                                      <p:tavLst>
                                        <p:tav tm="0">
                                          <p:val>
                                            <p:strVal val="#ppt_h"/>
                                          </p:val>
                                        </p:tav>
                                        <p:tav tm="100000">
                                          <p:val>
                                            <p:strVal val="#ppt_h"/>
                                          </p:val>
                                        </p:tav>
                                      </p:tavLst>
                                    </p:anim>
                                    <p:animEffect transition="in" filter="fade">
                                      <p:cBhvr>
                                        <p:cTn id="48" dur="1000"/>
                                        <p:tgtEl>
                                          <p:spTgt spid="23"/>
                                        </p:tgtEl>
                                      </p:cBhvr>
                                    </p:animEffect>
                                  </p:childTnLst>
                                </p:cTn>
                              </p:par>
                              <p:par>
                                <p:cTn id="49" presetID="50" presetClass="entr" presetSubtype="0" decel="100000"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anim calcmode="lin" valueType="num">
                                      <p:cBhvr>
                                        <p:cTn id="51" dur="1000" fill="hold"/>
                                        <p:tgtEl>
                                          <p:spTgt spid="31"/>
                                        </p:tgtEl>
                                        <p:attrNameLst>
                                          <p:attrName>ppt_w</p:attrName>
                                        </p:attrNameLst>
                                      </p:cBhvr>
                                      <p:tavLst>
                                        <p:tav tm="0">
                                          <p:val>
                                            <p:strVal val="#ppt_w+.3"/>
                                          </p:val>
                                        </p:tav>
                                        <p:tav tm="100000">
                                          <p:val>
                                            <p:strVal val="#ppt_w"/>
                                          </p:val>
                                        </p:tav>
                                      </p:tavLst>
                                    </p:anim>
                                    <p:anim calcmode="lin" valueType="num">
                                      <p:cBhvr>
                                        <p:cTn id="52" dur="1000" fill="hold"/>
                                        <p:tgtEl>
                                          <p:spTgt spid="31"/>
                                        </p:tgtEl>
                                        <p:attrNameLst>
                                          <p:attrName>ppt_h</p:attrName>
                                        </p:attrNameLst>
                                      </p:cBhvr>
                                      <p:tavLst>
                                        <p:tav tm="0">
                                          <p:val>
                                            <p:strVal val="#ppt_h"/>
                                          </p:val>
                                        </p:tav>
                                        <p:tav tm="100000">
                                          <p:val>
                                            <p:strVal val="#ppt_h"/>
                                          </p:val>
                                        </p:tav>
                                      </p:tavLst>
                                    </p:anim>
                                    <p:animEffect transition="in" filter="fade">
                                      <p:cBhvr>
                                        <p:cTn id="53" dur="1000"/>
                                        <p:tgtEl>
                                          <p:spTgt spid="31"/>
                                        </p:tgtEl>
                                      </p:cBhvr>
                                    </p:animEffect>
                                  </p:childTnLst>
                                </p:cTn>
                              </p:par>
                            </p:childTnLst>
                          </p:cTn>
                        </p:par>
                      </p:childTnLst>
                    </p:cTn>
                  </p:par>
                  <p:par>
                    <p:cTn id="54" fill="hold">
                      <p:stCondLst>
                        <p:cond delay="indefinite"/>
                      </p:stCondLst>
                      <p:childTnLst>
                        <p:par>
                          <p:cTn id="55" fill="hold">
                            <p:stCondLst>
                              <p:cond delay="0"/>
                            </p:stCondLst>
                            <p:childTnLst>
                              <p:par>
                                <p:cTn id="56" presetID="49" presetClass="entr" presetSubtype="0" decel="100000" fill="hold" grpId="0" nodeType="clickEffect">
                                  <p:stCondLst>
                                    <p:cond delay="0"/>
                                  </p:stCondLst>
                                  <p:childTnLst>
                                    <p:set>
                                      <p:cBhvr>
                                        <p:cTn id="57" dur="1" fill="hold">
                                          <p:stCondLst>
                                            <p:cond delay="0"/>
                                          </p:stCondLst>
                                        </p:cTn>
                                        <p:tgtEl>
                                          <p:spTgt spid="32"/>
                                        </p:tgtEl>
                                        <p:attrNameLst>
                                          <p:attrName>style.visibility</p:attrName>
                                        </p:attrNameLst>
                                      </p:cBhvr>
                                      <p:to>
                                        <p:strVal val="visible"/>
                                      </p:to>
                                    </p:set>
                                    <p:anim calcmode="lin" valueType="num">
                                      <p:cBhvr>
                                        <p:cTn id="58" dur="500" fill="hold"/>
                                        <p:tgtEl>
                                          <p:spTgt spid="32"/>
                                        </p:tgtEl>
                                        <p:attrNameLst>
                                          <p:attrName>ppt_w</p:attrName>
                                        </p:attrNameLst>
                                      </p:cBhvr>
                                      <p:tavLst>
                                        <p:tav tm="0">
                                          <p:val>
                                            <p:fltVal val="0"/>
                                          </p:val>
                                        </p:tav>
                                        <p:tav tm="100000">
                                          <p:val>
                                            <p:strVal val="#ppt_w"/>
                                          </p:val>
                                        </p:tav>
                                      </p:tavLst>
                                    </p:anim>
                                    <p:anim calcmode="lin" valueType="num">
                                      <p:cBhvr>
                                        <p:cTn id="59" dur="500" fill="hold"/>
                                        <p:tgtEl>
                                          <p:spTgt spid="32"/>
                                        </p:tgtEl>
                                        <p:attrNameLst>
                                          <p:attrName>ppt_h</p:attrName>
                                        </p:attrNameLst>
                                      </p:cBhvr>
                                      <p:tavLst>
                                        <p:tav tm="0">
                                          <p:val>
                                            <p:fltVal val="0"/>
                                          </p:val>
                                        </p:tav>
                                        <p:tav tm="100000">
                                          <p:val>
                                            <p:strVal val="#ppt_h"/>
                                          </p:val>
                                        </p:tav>
                                      </p:tavLst>
                                    </p:anim>
                                    <p:anim calcmode="lin" valueType="num">
                                      <p:cBhvr>
                                        <p:cTn id="60" dur="500" fill="hold"/>
                                        <p:tgtEl>
                                          <p:spTgt spid="32"/>
                                        </p:tgtEl>
                                        <p:attrNameLst>
                                          <p:attrName>style.rotation</p:attrName>
                                        </p:attrNameLst>
                                      </p:cBhvr>
                                      <p:tavLst>
                                        <p:tav tm="0">
                                          <p:val>
                                            <p:fltVal val="360"/>
                                          </p:val>
                                        </p:tav>
                                        <p:tav tm="100000">
                                          <p:val>
                                            <p:fltVal val="0"/>
                                          </p:val>
                                        </p:tav>
                                      </p:tavLst>
                                    </p:anim>
                                    <p:animEffect transition="in" filter="fade">
                                      <p:cBhvr>
                                        <p:cTn id="61" dur="500"/>
                                        <p:tgtEl>
                                          <p:spTgt spid="32"/>
                                        </p:tgtEl>
                                      </p:cBhvr>
                                    </p:animEffect>
                                  </p:childTnLst>
                                </p:cTn>
                              </p:par>
                              <p:par>
                                <p:cTn id="62" presetID="49" presetClass="entr" presetSubtype="0" decel="100000" fill="hold" nodeType="withEffect">
                                  <p:stCondLst>
                                    <p:cond delay="0"/>
                                  </p:stCondLst>
                                  <p:childTnLst>
                                    <p:set>
                                      <p:cBhvr>
                                        <p:cTn id="63" dur="1" fill="hold">
                                          <p:stCondLst>
                                            <p:cond delay="0"/>
                                          </p:stCondLst>
                                        </p:cTn>
                                        <p:tgtEl>
                                          <p:spTgt spid="33"/>
                                        </p:tgtEl>
                                        <p:attrNameLst>
                                          <p:attrName>style.visibility</p:attrName>
                                        </p:attrNameLst>
                                      </p:cBhvr>
                                      <p:to>
                                        <p:strVal val="visible"/>
                                      </p:to>
                                    </p:set>
                                    <p:anim calcmode="lin" valueType="num">
                                      <p:cBhvr>
                                        <p:cTn id="64" dur="500" fill="hold"/>
                                        <p:tgtEl>
                                          <p:spTgt spid="33"/>
                                        </p:tgtEl>
                                        <p:attrNameLst>
                                          <p:attrName>ppt_w</p:attrName>
                                        </p:attrNameLst>
                                      </p:cBhvr>
                                      <p:tavLst>
                                        <p:tav tm="0">
                                          <p:val>
                                            <p:fltVal val="0"/>
                                          </p:val>
                                        </p:tav>
                                        <p:tav tm="100000">
                                          <p:val>
                                            <p:strVal val="#ppt_w"/>
                                          </p:val>
                                        </p:tav>
                                      </p:tavLst>
                                    </p:anim>
                                    <p:anim calcmode="lin" valueType="num">
                                      <p:cBhvr>
                                        <p:cTn id="65" dur="500" fill="hold"/>
                                        <p:tgtEl>
                                          <p:spTgt spid="33"/>
                                        </p:tgtEl>
                                        <p:attrNameLst>
                                          <p:attrName>ppt_h</p:attrName>
                                        </p:attrNameLst>
                                      </p:cBhvr>
                                      <p:tavLst>
                                        <p:tav tm="0">
                                          <p:val>
                                            <p:fltVal val="0"/>
                                          </p:val>
                                        </p:tav>
                                        <p:tav tm="100000">
                                          <p:val>
                                            <p:strVal val="#ppt_h"/>
                                          </p:val>
                                        </p:tav>
                                      </p:tavLst>
                                    </p:anim>
                                    <p:anim calcmode="lin" valueType="num">
                                      <p:cBhvr>
                                        <p:cTn id="66" dur="500" fill="hold"/>
                                        <p:tgtEl>
                                          <p:spTgt spid="33"/>
                                        </p:tgtEl>
                                        <p:attrNameLst>
                                          <p:attrName>style.rotation</p:attrName>
                                        </p:attrNameLst>
                                      </p:cBhvr>
                                      <p:tavLst>
                                        <p:tav tm="0">
                                          <p:val>
                                            <p:fltVal val="360"/>
                                          </p:val>
                                        </p:tav>
                                        <p:tav tm="100000">
                                          <p:val>
                                            <p:fltVal val="0"/>
                                          </p:val>
                                        </p:tav>
                                      </p:tavLst>
                                    </p:anim>
                                    <p:animEffect transition="in" filter="fade">
                                      <p:cBhvr>
                                        <p:cTn id="67" dur="500"/>
                                        <p:tgtEl>
                                          <p:spTgt spid="33"/>
                                        </p:tgtEl>
                                      </p:cBhvr>
                                    </p:animEffect>
                                  </p:childTnLst>
                                </p:cTn>
                              </p:par>
                              <p:par>
                                <p:cTn id="68" presetID="49" presetClass="entr" presetSubtype="0" decel="100000" fill="hold" grpId="0" nodeType="withEffect">
                                  <p:stCondLst>
                                    <p:cond delay="0"/>
                                  </p:stCondLst>
                                  <p:childTnLst>
                                    <p:set>
                                      <p:cBhvr>
                                        <p:cTn id="69" dur="1" fill="hold">
                                          <p:stCondLst>
                                            <p:cond delay="0"/>
                                          </p:stCondLst>
                                        </p:cTn>
                                        <p:tgtEl>
                                          <p:spTgt spid="34"/>
                                        </p:tgtEl>
                                        <p:attrNameLst>
                                          <p:attrName>style.visibility</p:attrName>
                                        </p:attrNameLst>
                                      </p:cBhvr>
                                      <p:to>
                                        <p:strVal val="visible"/>
                                      </p:to>
                                    </p:set>
                                    <p:anim calcmode="lin" valueType="num">
                                      <p:cBhvr>
                                        <p:cTn id="70" dur="500" fill="hold"/>
                                        <p:tgtEl>
                                          <p:spTgt spid="34"/>
                                        </p:tgtEl>
                                        <p:attrNameLst>
                                          <p:attrName>ppt_w</p:attrName>
                                        </p:attrNameLst>
                                      </p:cBhvr>
                                      <p:tavLst>
                                        <p:tav tm="0">
                                          <p:val>
                                            <p:fltVal val="0"/>
                                          </p:val>
                                        </p:tav>
                                        <p:tav tm="100000">
                                          <p:val>
                                            <p:strVal val="#ppt_w"/>
                                          </p:val>
                                        </p:tav>
                                      </p:tavLst>
                                    </p:anim>
                                    <p:anim calcmode="lin" valueType="num">
                                      <p:cBhvr>
                                        <p:cTn id="71" dur="500" fill="hold"/>
                                        <p:tgtEl>
                                          <p:spTgt spid="34"/>
                                        </p:tgtEl>
                                        <p:attrNameLst>
                                          <p:attrName>ppt_h</p:attrName>
                                        </p:attrNameLst>
                                      </p:cBhvr>
                                      <p:tavLst>
                                        <p:tav tm="0">
                                          <p:val>
                                            <p:fltVal val="0"/>
                                          </p:val>
                                        </p:tav>
                                        <p:tav tm="100000">
                                          <p:val>
                                            <p:strVal val="#ppt_h"/>
                                          </p:val>
                                        </p:tav>
                                      </p:tavLst>
                                    </p:anim>
                                    <p:anim calcmode="lin" valueType="num">
                                      <p:cBhvr>
                                        <p:cTn id="72" dur="500" fill="hold"/>
                                        <p:tgtEl>
                                          <p:spTgt spid="34"/>
                                        </p:tgtEl>
                                        <p:attrNameLst>
                                          <p:attrName>style.rotation</p:attrName>
                                        </p:attrNameLst>
                                      </p:cBhvr>
                                      <p:tavLst>
                                        <p:tav tm="0">
                                          <p:val>
                                            <p:fltVal val="360"/>
                                          </p:val>
                                        </p:tav>
                                        <p:tav tm="100000">
                                          <p:val>
                                            <p:fltVal val="0"/>
                                          </p:val>
                                        </p:tav>
                                      </p:tavLst>
                                    </p:anim>
                                    <p:animEffect transition="in" filter="fade">
                                      <p:cBhvr>
                                        <p:cTn id="7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animBg="1"/>
      <p:bldP spid="24" grpId="0"/>
      <p:bldP spid="26" grpId="0" animBg="1"/>
      <p:bldP spid="27" grpId="0"/>
      <p:bldP spid="28" grpId="0" animBg="1"/>
      <p:bldP spid="31" grpId="0"/>
      <p:bldP spid="32" grpId="0" animBg="1"/>
      <p:bldP spid="3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29">
            <a:extLst>
              <a:ext uri="{FF2B5EF4-FFF2-40B4-BE49-F238E27FC236}">
                <a16:creationId xmlns:a16="http://schemas.microsoft.com/office/drawing/2014/main" id="{9A854AFB-1ED4-4F9E-A147-98813F9400F8}"/>
              </a:ext>
            </a:extLst>
          </p:cNvPr>
          <p:cNvSpPr>
            <a:spLocks noGrp="1"/>
          </p:cNvSpPr>
          <p:nvPr>
            <p:ph type="title"/>
          </p:nvPr>
        </p:nvSpPr>
        <p:spPr/>
        <p:txBody>
          <a:bodyPr/>
          <a:lstStyle/>
          <a:p>
            <a:r>
              <a:rPr lang="en-US" dirty="0">
                <a:latin typeface="Arial" panose="020B0604020202020204" pitchFamily="34" charset="0"/>
              </a:rPr>
              <a:t>Purely Offline Approach</a:t>
            </a:r>
            <a:br>
              <a:rPr lang="en-US" dirty="0"/>
            </a:br>
            <a:endParaRPr lang="en-US" dirty="0"/>
          </a:p>
        </p:txBody>
      </p:sp>
      <p:sp>
        <p:nvSpPr>
          <p:cNvPr id="35" name="Slide Number Placeholder 34">
            <a:extLst>
              <a:ext uri="{FF2B5EF4-FFF2-40B4-BE49-F238E27FC236}">
                <a16:creationId xmlns:a16="http://schemas.microsoft.com/office/drawing/2014/main" id="{C35E5ED5-2FC4-4229-B4DF-DFFDB6C84547}"/>
              </a:ext>
            </a:extLst>
          </p:cNvPr>
          <p:cNvSpPr>
            <a:spLocks noGrp="1"/>
          </p:cNvSpPr>
          <p:nvPr>
            <p:ph type="sldNum" sz="quarter" idx="12"/>
          </p:nvPr>
        </p:nvSpPr>
        <p:spPr/>
        <p:txBody>
          <a:bodyPr/>
          <a:lstStyle/>
          <a:p>
            <a:pPr>
              <a:defRPr/>
            </a:pPr>
            <a:fld id="{D3F604EC-95A9-A240-90B9-B51EF558DEAA}" type="slidenum">
              <a:rPr lang="en-US" smtClean="0"/>
              <a:pPr>
                <a:defRPr/>
              </a:pPr>
              <a:t>31</a:t>
            </a:fld>
            <a:endParaRPr lang="en-US" dirty="0"/>
          </a:p>
        </p:txBody>
      </p:sp>
      <p:grpSp>
        <p:nvGrpSpPr>
          <p:cNvPr id="11" name="Group 10">
            <a:extLst>
              <a:ext uri="{FF2B5EF4-FFF2-40B4-BE49-F238E27FC236}">
                <a16:creationId xmlns:a16="http://schemas.microsoft.com/office/drawing/2014/main" id="{7CBAFB3C-DB48-4A8C-A2EC-EF5AB4C3D882}"/>
              </a:ext>
            </a:extLst>
          </p:cNvPr>
          <p:cNvGrpSpPr/>
          <p:nvPr/>
        </p:nvGrpSpPr>
        <p:grpSpPr>
          <a:xfrm>
            <a:off x="558012" y="1137099"/>
            <a:ext cx="1669977" cy="1753850"/>
            <a:chOff x="558012" y="1137099"/>
            <a:chExt cx="1669977" cy="1753850"/>
          </a:xfrm>
        </p:grpSpPr>
        <p:pic>
          <p:nvPicPr>
            <p:cNvPr id="9" name="Graphic 8">
              <a:extLst>
                <a:ext uri="{FF2B5EF4-FFF2-40B4-BE49-F238E27FC236}">
                  <a16:creationId xmlns:a16="http://schemas.microsoft.com/office/drawing/2014/main" id="{FE27C4C6-A13A-496F-BEBC-30DB3CD5F59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8012" y="1137099"/>
              <a:ext cx="1669977" cy="1587969"/>
            </a:xfrm>
            <a:prstGeom prst="rect">
              <a:avLst/>
            </a:prstGeom>
          </p:spPr>
        </p:pic>
        <p:pic>
          <p:nvPicPr>
            <p:cNvPr id="12" name="Graphic 11">
              <a:extLst>
                <a:ext uri="{FF2B5EF4-FFF2-40B4-BE49-F238E27FC236}">
                  <a16:creationId xmlns:a16="http://schemas.microsoft.com/office/drawing/2014/main" id="{4DD8A3E4-376E-42FA-992D-11C8DA96120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0964" y="1931083"/>
              <a:ext cx="494838" cy="959866"/>
            </a:xfrm>
            <a:prstGeom prst="rect">
              <a:avLst/>
            </a:prstGeom>
          </p:spPr>
        </p:pic>
      </p:grpSp>
      <p:sp>
        <p:nvSpPr>
          <p:cNvPr id="17" name="TextBox 16">
            <a:extLst>
              <a:ext uri="{FF2B5EF4-FFF2-40B4-BE49-F238E27FC236}">
                <a16:creationId xmlns:a16="http://schemas.microsoft.com/office/drawing/2014/main" id="{7AC7722C-3176-4F97-B3AE-DE6690B2F978}"/>
              </a:ext>
            </a:extLst>
          </p:cNvPr>
          <p:cNvSpPr txBox="1"/>
          <p:nvPr/>
        </p:nvSpPr>
        <p:spPr>
          <a:xfrm>
            <a:off x="2404820" y="1011694"/>
            <a:ext cx="3174569" cy="2026709"/>
          </a:xfrm>
          <a:prstGeom prst="rect">
            <a:avLst/>
          </a:prstGeom>
          <a:noFill/>
        </p:spPr>
        <p:txBody>
          <a:bodyPr wrap="square">
            <a:spAutoFit/>
          </a:bodyPr>
          <a:lstStyle/>
          <a:p>
            <a:pPr marL="0" lvl="0" indent="0" defTabSz="622300">
              <a:lnSpc>
                <a:spcPct val="90000"/>
              </a:lnSpc>
              <a:spcBef>
                <a:spcPct val="0"/>
              </a:spcBef>
              <a:spcAft>
                <a:spcPct val="35000"/>
              </a:spcAft>
              <a:buNone/>
            </a:pPr>
            <a:r>
              <a:rPr lang="en-US" b="1" dirty="0">
                <a:latin typeface="+mj-lt"/>
              </a:rPr>
              <a:t>Collect User Information</a:t>
            </a:r>
          </a:p>
          <a:p>
            <a:pPr marL="285750" lvl="0" indent="-285750" defTabSz="622300">
              <a:lnSpc>
                <a:spcPct val="90000"/>
              </a:lnSpc>
              <a:spcBef>
                <a:spcPct val="0"/>
              </a:spcBef>
              <a:spcAft>
                <a:spcPct val="35000"/>
              </a:spcAft>
              <a:buFont typeface="Wingdings" panose="05000000000000000000" pitchFamily="2" charset="2"/>
              <a:buChar char="§"/>
            </a:pPr>
            <a:r>
              <a:rPr lang="en-US" sz="1600" dirty="0">
                <a:latin typeface="+mj-lt"/>
              </a:rPr>
              <a:t>Local model parameters.</a:t>
            </a:r>
          </a:p>
          <a:p>
            <a:pPr marL="285750" lvl="0" indent="-285750" defTabSz="622300">
              <a:lnSpc>
                <a:spcPct val="90000"/>
              </a:lnSpc>
              <a:spcBef>
                <a:spcPct val="0"/>
              </a:spcBef>
              <a:spcAft>
                <a:spcPct val="35000"/>
              </a:spcAft>
              <a:buFont typeface="Wingdings" panose="05000000000000000000" pitchFamily="2" charset="2"/>
              <a:buChar char="§"/>
            </a:pPr>
            <a:r>
              <a:rPr lang="en-US" sz="1600" dirty="0">
                <a:latin typeface="+mj-lt"/>
              </a:rPr>
              <a:t>Cosine Similarity to Global Model.</a:t>
            </a:r>
          </a:p>
          <a:p>
            <a:pPr marL="285750" lvl="0" indent="-285750" defTabSz="622300">
              <a:lnSpc>
                <a:spcPct val="90000"/>
              </a:lnSpc>
              <a:spcBef>
                <a:spcPct val="0"/>
              </a:spcBef>
              <a:spcAft>
                <a:spcPct val="35000"/>
              </a:spcAft>
              <a:buFont typeface="Wingdings" panose="05000000000000000000" pitchFamily="2" charset="2"/>
              <a:buChar char="§"/>
            </a:pPr>
            <a:r>
              <a:rPr lang="en-US" sz="1600" dirty="0">
                <a:latin typeface="+mj-lt"/>
              </a:rPr>
              <a:t>Sensitivity to different classes.</a:t>
            </a:r>
          </a:p>
          <a:p>
            <a:pPr marL="285750" lvl="0" indent="-285750" defTabSz="622300">
              <a:lnSpc>
                <a:spcPct val="90000"/>
              </a:lnSpc>
              <a:spcBef>
                <a:spcPct val="0"/>
              </a:spcBef>
              <a:spcAft>
                <a:spcPct val="35000"/>
              </a:spcAft>
              <a:buFont typeface="Wingdings" panose="05000000000000000000" pitchFamily="2" charset="2"/>
              <a:buChar char="§"/>
            </a:pPr>
            <a:r>
              <a:rPr lang="en-US" sz="1600" dirty="0">
                <a:latin typeface="+mj-lt"/>
              </a:rPr>
              <a:t>Performance metrics on chosen small test dataset.</a:t>
            </a:r>
          </a:p>
        </p:txBody>
      </p:sp>
      <p:pic>
        <p:nvPicPr>
          <p:cNvPr id="19" name="Graphic 18">
            <a:extLst>
              <a:ext uri="{FF2B5EF4-FFF2-40B4-BE49-F238E27FC236}">
                <a16:creationId xmlns:a16="http://schemas.microsoft.com/office/drawing/2014/main" id="{2BE06AE5-2C00-41C0-B460-3610523DECC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774455" y="3968332"/>
            <a:ext cx="1279157" cy="1367164"/>
          </a:xfrm>
          <a:prstGeom prst="rect">
            <a:avLst/>
          </a:prstGeom>
        </p:spPr>
      </p:pic>
      <p:pic>
        <p:nvPicPr>
          <p:cNvPr id="18" name="Graphic 17">
            <a:extLst>
              <a:ext uri="{FF2B5EF4-FFF2-40B4-BE49-F238E27FC236}">
                <a16:creationId xmlns:a16="http://schemas.microsoft.com/office/drawing/2014/main" id="{45C71E75-7ED6-41A2-ACFD-E92FF72FC5C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56311" y="3906509"/>
            <a:ext cx="801060" cy="1252567"/>
          </a:xfrm>
          <a:prstGeom prst="rect">
            <a:avLst/>
          </a:prstGeom>
        </p:spPr>
      </p:pic>
      <p:sp>
        <p:nvSpPr>
          <p:cNvPr id="20" name="Arrow: Down 19">
            <a:extLst>
              <a:ext uri="{FF2B5EF4-FFF2-40B4-BE49-F238E27FC236}">
                <a16:creationId xmlns:a16="http://schemas.microsoft.com/office/drawing/2014/main" id="{8888C065-F512-4AE4-AFFF-5AC25735D565}"/>
              </a:ext>
            </a:extLst>
          </p:cNvPr>
          <p:cNvSpPr/>
          <p:nvPr/>
        </p:nvSpPr>
        <p:spPr>
          <a:xfrm>
            <a:off x="1276616" y="3040951"/>
            <a:ext cx="335797" cy="570339"/>
          </a:xfrm>
          <a:prstGeom prst="downArrow">
            <a:avLst/>
          </a:prstGeom>
          <a:solidFill>
            <a:schemeClr val="tx1"/>
          </a:solidFill>
          <a:ln>
            <a:noFill/>
          </a:ln>
          <a:effectLst>
            <a:outerShdw blurRad="44450" dist="27940" dir="5400000" algn="ctr">
              <a:srgbClr val="000000">
                <a:alpha val="32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76B9B5CC-3B75-4960-BA28-DD4A1AE17885}"/>
              </a:ext>
            </a:extLst>
          </p:cNvPr>
          <p:cNvSpPr txBox="1"/>
          <p:nvPr/>
        </p:nvSpPr>
        <p:spPr>
          <a:xfrm>
            <a:off x="297050" y="5217427"/>
            <a:ext cx="2280835" cy="341632"/>
          </a:xfrm>
          <a:prstGeom prst="rect">
            <a:avLst/>
          </a:prstGeom>
          <a:noFill/>
        </p:spPr>
        <p:txBody>
          <a:bodyPr wrap="square">
            <a:spAutoFit/>
          </a:bodyPr>
          <a:lstStyle/>
          <a:p>
            <a:pPr marL="0" lvl="0" indent="0" algn="ctr" defTabSz="622300">
              <a:lnSpc>
                <a:spcPct val="90000"/>
              </a:lnSpc>
              <a:spcBef>
                <a:spcPct val="0"/>
              </a:spcBef>
              <a:spcAft>
                <a:spcPct val="35000"/>
              </a:spcAft>
              <a:buNone/>
            </a:pPr>
            <a:r>
              <a:rPr lang="en-US" sz="1800" b="1" dirty="0">
                <a:latin typeface="+mj-lt"/>
              </a:rPr>
              <a:t>Auto-encoder</a:t>
            </a:r>
          </a:p>
        </p:txBody>
      </p:sp>
      <p:sp>
        <p:nvSpPr>
          <p:cNvPr id="26" name="Arrow: Down 25">
            <a:extLst>
              <a:ext uri="{FF2B5EF4-FFF2-40B4-BE49-F238E27FC236}">
                <a16:creationId xmlns:a16="http://schemas.microsoft.com/office/drawing/2014/main" id="{3FE75426-6B56-4CDD-86C8-E51C8CA187A2}"/>
              </a:ext>
            </a:extLst>
          </p:cNvPr>
          <p:cNvSpPr/>
          <p:nvPr/>
        </p:nvSpPr>
        <p:spPr>
          <a:xfrm rot="16200000">
            <a:off x="2692629" y="4247622"/>
            <a:ext cx="335797" cy="570339"/>
          </a:xfrm>
          <a:prstGeom prst="downArrow">
            <a:avLst/>
          </a:prstGeom>
          <a:solidFill>
            <a:schemeClr val="tx1"/>
          </a:solidFill>
          <a:ln>
            <a:noFill/>
          </a:ln>
          <a:effectLst>
            <a:outerShdw blurRad="44450" dist="27940" dir="5400000" algn="ctr">
              <a:srgbClr val="000000">
                <a:alpha val="32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A88B1550-AFD9-4CC6-A290-2C5C183455FC}"/>
              </a:ext>
            </a:extLst>
          </p:cNvPr>
          <p:cNvSpPr txBox="1"/>
          <p:nvPr/>
        </p:nvSpPr>
        <p:spPr>
          <a:xfrm>
            <a:off x="3273615" y="3586167"/>
            <a:ext cx="2280835" cy="341632"/>
          </a:xfrm>
          <a:prstGeom prst="rect">
            <a:avLst/>
          </a:prstGeom>
          <a:noFill/>
        </p:spPr>
        <p:txBody>
          <a:bodyPr wrap="square">
            <a:spAutoFit/>
          </a:bodyPr>
          <a:lstStyle/>
          <a:p>
            <a:pPr marL="0" lvl="0" indent="0" algn="ctr" defTabSz="622300">
              <a:lnSpc>
                <a:spcPct val="90000"/>
              </a:lnSpc>
              <a:spcBef>
                <a:spcPct val="0"/>
              </a:spcBef>
              <a:spcAft>
                <a:spcPct val="35000"/>
              </a:spcAft>
              <a:buNone/>
            </a:pPr>
            <a:r>
              <a:rPr lang="en-US" b="1" dirty="0">
                <a:latin typeface="+mj-lt"/>
              </a:rPr>
              <a:t>Client Profile</a:t>
            </a:r>
            <a:endParaRPr lang="en-US" sz="1800" b="1" dirty="0">
              <a:latin typeface="+mj-lt"/>
            </a:endParaRPr>
          </a:p>
        </p:txBody>
      </p:sp>
      <p:sp>
        <p:nvSpPr>
          <p:cNvPr id="28" name="Arrow: Down 27">
            <a:extLst>
              <a:ext uri="{FF2B5EF4-FFF2-40B4-BE49-F238E27FC236}">
                <a16:creationId xmlns:a16="http://schemas.microsoft.com/office/drawing/2014/main" id="{4B4E7FD5-0297-45D7-B52F-295E59A2FD11}"/>
              </a:ext>
            </a:extLst>
          </p:cNvPr>
          <p:cNvSpPr/>
          <p:nvPr/>
        </p:nvSpPr>
        <p:spPr>
          <a:xfrm rot="16200000">
            <a:off x="5743274" y="4248350"/>
            <a:ext cx="335797" cy="570339"/>
          </a:xfrm>
          <a:prstGeom prst="downArrow">
            <a:avLst/>
          </a:prstGeom>
          <a:solidFill>
            <a:schemeClr val="tx1"/>
          </a:solidFill>
          <a:ln>
            <a:noFill/>
          </a:ln>
          <a:effectLst>
            <a:outerShdw blurRad="44450" dist="27940" dir="5400000" algn="ctr">
              <a:srgbClr val="000000">
                <a:alpha val="32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descr="A picture containing text, pool ball&#10;&#10;Description automatically generated">
            <a:extLst>
              <a:ext uri="{FF2B5EF4-FFF2-40B4-BE49-F238E27FC236}">
                <a16:creationId xmlns:a16="http://schemas.microsoft.com/office/drawing/2014/main" id="{A6BCDA0A-7238-4583-9FB1-2BACCABEB7D2}"/>
              </a:ext>
            </a:extLst>
          </p:cNvPr>
          <p:cNvPicPr>
            <a:picLocks noChangeAspect="1"/>
          </p:cNvPicPr>
          <p:nvPr/>
        </p:nvPicPr>
        <p:blipFill>
          <a:blip r:embed="rId11"/>
          <a:stretch>
            <a:fillRect/>
          </a:stretch>
        </p:blipFill>
        <p:spPr>
          <a:xfrm>
            <a:off x="7022906" y="3927799"/>
            <a:ext cx="1064783" cy="1064783"/>
          </a:xfrm>
          <a:prstGeom prst="rect">
            <a:avLst/>
          </a:prstGeom>
        </p:spPr>
      </p:pic>
      <p:sp>
        <p:nvSpPr>
          <p:cNvPr id="31" name="TextBox 30">
            <a:extLst>
              <a:ext uri="{FF2B5EF4-FFF2-40B4-BE49-F238E27FC236}">
                <a16:creationId xmlns:a16="http://schemas.microsoft.com/office/drawing/2014/main" id="{F214ADA1-3C11-4A05-A3A3-B00CE8D97D54}"/>
              </a:ext>
            </a:extLst>
          </p:cNvPr>
          <p:cNvSpPr txBox="1"/>
          <p:nvPr/>
        </p:nvSpPr>
        <p:spPr>
          <a:xfrm>
            <a:off x="6265172" y="3564877"/>
            <a:ext cx="2580250" cy="341632"/>
          </a:xfrm>
          <a:prstGeom prst="rect">
            <a:avLst/>
          </a:prstGeom>
          <a:noFill/>
        </p:spPr>
        <p:txBody>
          <a:bodyPr wrap="square">
            <a:spAutoFit/>
          </a:bodyPr>
          <a:lstStyle/>
          <a:p>
            <a:pPr marL="0" lvl="0" indent="0" algn="ctr" defTabSz="622300">
              <a:lnSpc>
                <a:spcPct val="90000"/>
              </a:lnSpc>
              <a:spcBef>
                <a:spcPct val="0"/>
              </a:spcBef>
              <a:spcAft>
                <a:spcPct val="35000"/>
              </a:spcAft>
              <a:buNone/>
            </a:pPr>
            <a:r>
              <a:rPr lang="en-US" b="1" dirty="0">
                <a:latin typeface="+mj-lt"/>
              </a:rPr>
              <a:t>Learn a Trust Model</a:t>
            </a:r>
            <a:endParaRPr lang="en-US" sz="1800" b="1" dirty="0">
              <a:latin typeface="+mj-lt"/>
            </a:endParaRPr>
          </a:p>
        </p:txBody>
      </p:sp>
      <p:sp>
        <p:nvSpPr>
          <p:cNvPr id="32" name="Arrow: Down 31">
            <a:extLst>
              <a:ext uri="{FF2B5EF4-FFF2-40B4-BE49-F238E27FC236}">
                <a16:creationId xmlns:a16="http://schemas.microsoft.com/office/drawing/2014/main" id="{8A4634C2-422E-4B79-A3D3-41D22E41224A}"/>
              </a:ext>
            </a:extLst>
          </p:cNvPr>
          <p:cNvSpPr/>
          <p:nvPr/>
        </p:nvSpPr>
        <p:spPr>
          <a:xfrm rot="10800000">
            <a:off x="7387398" y="2725068"/>
            <a:ext cx="335797" cy="570339"/>
          </a:xfrm>
          <a:prstGeom prst="downArrow">
            <a:avLst/>
          </a:prstGeom>
          <a:solidFill>
            <a:schemeClr val="tx1"/>
          </a:solidFill>
          <a:ln>
            <a:noFill/>
          </a:ln>
          <a:effectLst>
            <a:outerShdw blurRad="44450" dist="27940" dir="5400000" algn="ctr">
              <a:srgbClr val="000000">
                <a:alpha val="32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3" name="Graphic 32">
            <a:extLst>
              <a:ext uri="{FF2B5EF4-FFF2-40B4-BE49-F238E27FC236}">
                <a16:creationId xmlns:a16="http://schemas.microsoft.com/office/drawing/2014/main" id="{232EEA59-123E-4CC5-B7DE-366D1360AFD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964391" y="1678308"/>
            <a:ext cx="1181810" cy="734155"/>
          </a:xfrm>
          <a:prstGeom prst="rect">
            <a:avLst/>
          </a:prstGeom>
        </p:spPr>
      </p:pic>
      <p:sp>
        <p:nvSpPr>
          <p:cNvPr id="34" name="TextBox 33">
            <a:extLst>
              <a:ext uri="{FF2B5EF4-FFF2-40B4-BE49-F238E27FC236}">
                <a16:creationId xmlns:a16="http://schemas.microsoft.com/office/drawing/2014/main" id="{9B44586E-0D09-48DC-88DA-304E7881F333}"/>
              </a:ext>
            </a:extLst>
          </p:cNvPr>
          <p:cNvSpPr txBox="1"/>
          <p:nvPr/>
        </p:nvSpPr>
        <p:spPr>
          <a:xfrm>
            <a:off x="6503339" y="1262587"/>
            <a:ext cx="2103914" cy="341632"/>
          </a:xfrm>
          <a:prstGeom prst="rect">
            <a:avLst/>
          </a:prstGeom>
          <a:noFill/>
        </p:spPr>
        <p:txBody>
          <a:bodyPr wrap="square">
            <a:spAutoFit/>
          </a:bodyPr>
          <a:lstStyle/>
          <a:p>
            <a:pPr marL="0" lvl="0" indent="0" algn="ctr" defTabSz="622300">
              <a:lnSpc>
                <a:spcPct val="90000"/>
              </a:lnSpc>
              <a:spcBef>
                <a:spcPct val="0"/>
              </a:spcBef>
              <a:spcAft>
                <a:spcPct val="35000"/>
              </a:spcAft>
              <a:buNone/>
            </a:pPr>
            <a:r>
              <a:rPr lang="en-US" b="1" dirty="0">
                <a:latin typeface="+mj-lt"/>
              </a:rPr>
              <a:t>Predict Trust</a:t>
            </a:r>
            <a:endParaRPr lang="en-US" sz="1800" b="1" dirty="0">
              <a:latin typeface="+mj-lt"/>
            </a:endParaRPr>
          </a:p>
        </p:txBody>
      </p:sp>
      <p:sp>
        <p:nvSpPr>
          <p:cNvPr id="21" name="TextBox 20">
            <a:extLst>
              <a:ext uri="{FF2B5EF4-FFF2-40B4-BE49-F238E27FC236}">
                <a16:creationId xmlns:a16="http://schemas.microsoft.com/office/drawing/2014/main" id="{9246F79E-5394-41CA-B86F-DF5E333069A7}"/>
              </a:ext>
            </a:extLst>
          </p:cNvPr>
          <p:cNvSpPr txBox="1"/>
          <p:nvPr/>
        </p:nvSpPr>
        <p:spPr>
          <a:xfrm rot="19824756">
            <a:off x="641081" y="1809729"/>
            <a:ext cx="1541123" cy="341632"/>
          </a:xfrm>
          <a:prstGeom prst="rect">
            <a:avLst/>
          </a:prstGeom>
          <a:solidFill>
            <a:schemeClr val="bg1"/>
          </a:solidFill>
          <a:ln>
            <a:solidFill>
              <a:schemeClr val="tx1"/>
            </a:solidFill>
          </a:ln>
        </p:spPr>
        <p:txBody>
          <a:bodyPr wrap="square">
            <a:spAutoFit/>
          </a:bodyPr>
          <a:lstStyle/>
          <a:p>
            <a:pPr marL="0" lvl="0" indent="0" algn="ctr" defTabSz="622300">
              <a:lnSpc>
                <a:spcPct val="90000"/>
              </a:lnSpc>
              <a:spcBef>
                <a:spcPct val="0"/>
              </a:spcBef>
              <a:spcAft>
                <a:spcPct val="35000"/>
              </a:spcAft>
              <a:buNone/>
            </a:pPr>
            <a:r>
              <a:rPr lang="en-US" b="1" dirty="0">
                <a:solidFill>
                  <a:srgbClr val="FF0000"/>
                </a:solidFill>
                <a:latin typeface="+mj-lt"/>
              </a:rPr>
              <a:t>OFFLINE</a:t>
            </a:r>
          </a:p>
        </p:txBody>
      </p:sp>
      <p:sp>
        <p:nvSpPr>
          <p:cNvPr id="22" name="TextBox 21">
            <a:extLst>
              <a:ext uri="{FF2B5EF4-FFF2-40B4-BE49-F238E27FC236}">
                <a16:creationId xmlns:a16="http://schemas.microsoft.com/office/drawing/2014/main" id="{B33546BE-8D56-49C7-8E45-78BA60088473}"/>
              </a:ext>
            </a:extLst>
          </p:cNvPr>
          <p:cNvSpPr txBox="1"/>
          <p:nvPr/>
        </p:nvSpPr>
        <p:spPr>
          <a:xfrm rot="19824756">
            <a:off x="760819" y="4407086"/>
            <a:ext cx="1541123" cy="341632"/>
          </a:xfrm>
          <a:prstGeom prst="rect">
            <a:avLst/>
          </a:prstGeom>
          <a:solidFill>
            <a:schemeClr val="bg1"/>
          </a:solidFill>
          <a:ln>
            <a:solidFill>
              <a:schemeClr val="tx1"/>
            </a:solidFill>
          </a:ln>
        </p:spPr>
        <p:txBody>
          <a:bodyPr wrap="square">
            <a:spAutoFit/>
          </a:bodyPr>
          <a:lstStyle/>
          <a:p>
            <a:pPr marL="0" lvl="0" indent="0" algn="ctr" defTabSz="622300">
              <a:lnSpc>
                <a:spcPct val="90000"/>
              </a:lnSpc>
              <a:spcBef>
                <a:spcPct val="0"/>
              </a:spcBef>
              <a:spcAft>
                <a:spcPct val="35000"/>
              </a:spcAft>
              <a:buNone/>
            </a:pPr>
            <a:r>
              <a:rPr lang="en-US" b="1" dirty="0">
                <a:solidFill>
                  <a:srgbClr val="FF0000"/>
                </a:solidFill>
                <a:latin typeface="+mj-lt"/>
              </a:rPr>
              <a:t>OFFLINE</a:t>
            </a:r>
          </a:p>
        </p:txBody>
      </p:sp>
      <p:sp>
        <p:nvSpPr>
          <p:cNvPr id="25" name="TextBox 24">
            <a:extLst>
              <a:ext uri="{FF2B5EF4-FFF2-40B4-BE49-F238E27FC236}">
                <a16:creationId xmlns:a16="http://schemas.microsoft.com/office/drawing/2014/main" id="{8AD15CAE-B770-4AA8-B16D-8150838C3144}"/>
              </a:ext>
            </a:extLst>
          </p:cNvPr>
          <p:cNvSpPr txBox="1"/>
          <p:nvPr/>
        </p:nvSpPr>
        <p:spPr>
          <a:xfrm rot="19824756">
            <a:off x="3643470" y="4361975"/>
            <a:ext cx="1541123" cy="341632"/>
          </a:xfrm>
          <a:prstGeom prst="rect">
            <a:avLst/>
          </a:prstGeom>
          <a:solidFill>
            <a:schemeClr val="bg1"/>
          </a:solidFill>
          <a:ln>
            <a:solidFill>
              <a:schemeClr val="tx1"/>
            </a:solidFill>
          </a:ln>
        </p:spPr>
        <p:txBody>
          <a:bodyPr wrap="square">
            <a:spAutoFit/>
          </a:bodyPr>
          <a:lstStyle/>
          <a:p>
            <a:pPr marL="0" lvl="0" indent="0" algn="ctr" defTabSz="622300">
              <a:lnSpc>
                <a:spcPct val="90000"/>
              </a:lnSpc>
              <a:spcBef>
                <a:spcPct val="0"/>
              </a:spcBef>
              <a:spcAft>
                <a:spcPct val="35000"/>
              </a:spcAft>
              <a:buNone/>
            </a:pPr>
            <a:r>
              <a:rPr lang="en-US" b="1" dirty="0">
                <a:solidFill>
                  <a:srgbClr val="FF0000"/>
                </a:solidFill>
                <a:latin typeface="+mj-lt"/>
              </a:rPr>
              <a:t>OFFLINE</a:t>
            </a:r>
          </a:p>
        </p:txBody>
      </p:sp>
      <p:sp>
        <p:nvSpPr>
          <p:cNvPr id="29" name="TextBox 28">
            <a:extLst>
              <a:ext uri="{FF2B5EF4-FFF2-40B4-BE49-F238E27FC236}">
                <a16:creationId xmlns:a16="http://schemas.microsoft.com/office/drawing/2014/main" id="{AF8EC2B9-A85F-43CB-A7F8-59AB583AAB66}"/>
              </a:ext>
            </a:extLst>
          </p:cNvPr>
          <p:cNvSpPr txBox="1"/>
          <p:nvPr/>
        </p:nvSpPr>
        <p:spPr>
          <a:xfrm rot="19824756">
            <a:off x="6700972" y="4277005"/>
            <a:ext cx="1541123" cy="341632"/>
          </a:xfrm>
          <a:prstGeom prst="rect">
            <a:avLst/>
          </a:prstGeom>
          <a:solidFill>
            <a:schemeClr val="bg1"/>
          </a:solidFill>
          <a:ln>
            <a:solidFill>
              <a:schemeClr val="tx1"/>
            </a:solidFill>
          </a:ln>
        </p:spPr>
        <p:txBody>
          <a:bodyPr wrap="square">
            <a:spAutoFit/>
          </a:bodyPr>
          <a:lstStyle/>
          <a:p>
            <a:pPr marL="0" lvl="0" indent="0" algn="ctr" defTabSz="622300">
              <a:lnSpc>
                <a:spcPct val="90000"/>
              </a:lnSpc>
              <a:spcBef>
                <a:spcPct val="0"/>
              </a:spcBef>
              <a:spcAft>
                <a:spcPct val="35000"/>
              </a:spcAft>
              <a:buNone/>
            </a:pPr>
            <a:r>
              <a:rPr lang="en-US" b="1" dirty="0">
                <a:solidFill>
                  <a:srgbClr val="FF0000"/>
                </a:solidFill>
                <a:latin typeface="+mj-lt"/>
              </a:rPr>
              <a:t>OFFLINE</a:t>
            </a:r>
          </a:p>
        </p:txBody>
      </p:sp>
      <p:sp>
        <p:nvSpPr>
          <p:cNvPr id="36" name="TextBox 35">
            <a:extLst>
              <a:ext uri="{FF2B5EF4-FFF2-40B4-BE49-F238E27FC236}">
                <a16:creationId xmlns:a16="http://schemas.microsoft.com/office/drawing/2014/main" id="{142B6230-F0F1-42D3-BD67-D5BAE5CCD4BD}"/>
              </a:ext>
            </a:extLst>
          </p:cNvPr>
          <p:cNvSpPr txBox="1"/>
          <p:nvPr/>
        </p:nvSpPr>
        <p:spPr>
          <a:xfrm rot="19824756">
            <a:off x="6784734" y="1911000"/>
            <a:ext cx="1541123" cy="341632"/>
          </a:xfrm>
          <a:prstGeom prst="rect">
            <a:avLst/>
          </a:prstGeom>
          <a:solidFill>
            <a:schemeClr val="bg1"/>
          </a:solidFill>
          <a:ln>
            <a:solidFill>
              <a:schemeClr val="tx1"/>
            </a:solidFill>
          </a:ln>
        </p:spPr>
        <p:txBody>
          <a:bodyPr wrap="square">
            <a:spAutoFit/>
          </a:bodyPr>
          <a:lstStyle/>
          <a:p>
            <a:pPr marL="0" lvl="0" indent="0" algn="ctr" defTabSz="622300">
              <a:lnSpc>
                <a:spcPct val="90000"/>
              </a:lnSpc>
              <a:spcBef>
                <a:spcPct val="0"/>
              </a:spcBef>
              <a:spcAft>
                <a:spcPct val="35000"/>
              </a:spcAft>
              <a:buNone/>
            </a:pPr>
            <a:r>
              <a:rPr lang="en-US" b="1" dirty="0">
                <a:solidFill>
                  <a:srgbClr val="00B050"/>
                </a:solidFill>
                <a:latin typeface="+mj-lt"/>
              </a:rPr>
              <a:t>ONLINE</a:t>
            </a:r>
          </a:p>
        </p:txBody>
      </p:sp>
    </p:spTree>
    <p:extLst>
      <p:ext uri="{BB962C8B-B14F-4D97-AF65-F5344CB8AC3E}">
        <p14:creationId xmlns:p14="http://schemas.microsoft.com/office/powerpoint/2010/main" val="2283317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250"/>
                                        <p:tgtEl>
                                          <p:spTgt spid="21"/>
                                        </p:tgtEl>
                                      </p:cBhvr>
                                    </p:animEffect>
                                    <p:anim calcmode="lin" valueType="num">
                                      <p:cBhvr>
                                        <p:cTn id="8" dur="1250" fill="hold"/>
                                        <p:tgtEl>
                                          <p:spTgt spid="21"/>
                                        </p:tgtEl>
                                        <p:attrNameLst>
                                          <p:attrName>ppt_w</p:attrName>
                                        </p:attrNameLst>
                                      </p:cBhvr>
                                      <p:tavLst>
                                        <p:tav tm="0" fmla="#ppt_w*sin(2.5*pi*$)">
                                          <p:val>
                                            <p:fltVal val="0"/>
                                          </p:val>
                                        </p:tav>
                                        <p:tav tm="100000">
                                          <p:val>
                                            <p:fltVal val="1"/>
                                          </p:val>
                                        </p:tav>
                                      </p:tavLst>
                                    </p:anim>
                                    <p:anim calcmode="lin" valueType="num">
                                      <p:cBhvr>
                                        <p:cTn id="9" dur="1250" fill="hold"/>
                                        <p:tgtEl>
                                          <p:spTgt spid="21"/>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250"/>
                                        <p:tgtEl>
                                          <p:spTgt spid="22"/>
                                        </p:tgtEl>
                                      </p:cBhvr>
                                    </p:animEffect>
                                    <p:anim calcmode="lin" valueType="num">
                                      <p:cBhvr>
                                        <p:cTn id="13" dur="1250" fill="hold"/>
                                        <p:tgtEl>
                                          <p:spTgt spid="22"/>
                                        </p:tgtEl>
                                        <p:attrNameLst>
                                          <p:attrName>ppt_w</p:attrName>
                                        </p:attrNameLst>
                                      </p:cBhvr>
                                      <p:tavLst>
                                        <p:tav tm="0" fmla="#ppt_w*sin(2.5*pi*$)">
                                          <p:val>
                                            <p:fltVal val="0"/>
                                          </p:val>
                                        </p:tav>
                                        <p:tav tm="100000">
                                          <p:val>
                                            <p:fltVal val="1"/>
                                          </p:val>
                                        </p:tav>
                                      </p:tavLst>
                                    </p:anim>
                                    <p:anim calcmode="lin" valueType="num">
                                      <p:cBhvr>
                                        <p:cTn id="14" dur="1250" fill="hold"/>
                                        <p:tgtEl>
                                          <p:spTgt spid="22"/>
                                        </p:tgtEl>
                                        <p:attrNameLst>
                                          <p:attrName>ppt_h</p:attrName>
                                        </p:attrNameLst>
                                      </p:cBhvr>
                                      <p:tavLst>
                                        <p:tav tm="0">
                                          <p:val>
                                            <p:strVal val="#ppt_h"/>
                                          </p:val>
                                        </p:tav>
                                        <p:tav tm="100000">
                                          <p:val>
                                            <p:strVal val="#ppt_h"/>
                                          </p:val>
                                        </p:tav>
                                      </p:tavLst>
                                    </p:anim>
                                  </p:childTnLst>
                                </p:cTn>
                              </p:par>
                              <p:par>
                                <p:cTn id="15" presetID="45"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1250"/>
                                        <p:tgtEl>
                                          <p:spTgt spid="25"/>
                                        </p:tgtEl>
                                      </p:cBhvr>
                                    </p:animEffect>
                                    <p:anim calcmode="lin" valueType="num">
                                      <p:cBhvr>
                                        <p:cTn id="18" dur="1250" fill="hold"/>
                                        <p:tgtEl>
                                          <p:spTgt spid="25"/>
                                        </p:tgtEl>
                                        <p:attrNameLst>
                                          <p:attrName>ppt_w</p:attrName>
                                        </p:attrNameLst>
                                      </p:cBhvr>
                                      <p:tavLst>
                                        <p:tav tm="0" fmla="#ppt_w*sin(2.5*pi*$)">
                                          <p:val>
                                            <p:fltVal val="0"/>
                                          </p:val>
                                        </p:tav>
                                        <p:tav tm="100000">
                                          <p:val>
                                            <p:fltVal val="1"/>
                                          </p:val>
                                        </p:tav>
                                      </p:tavLst>
                                    </p:anim>
                                    <p:anim calcmode="lin" valueType="num">
                                      <p:cBhvr>
                                        <p:cTn id="19" dur="1250" fill="hold"/>
                                        <p:tgtEl>
                                          <p:spTgt spid="25"/>
                                        </p:tgtEl>
                                        <p:attrNameLst>
                                          <p:attrName>ppt_h</p:attrName>
                                        </p:attrNameLst>
                                      </p:cBhvr>
                                      <p:tavLst>
                                        <p:tav tm="0">
                                          <p:val>
                                            <p:strVal val="#ppt_h"/>
                                          </p:val>
                                        </p:tav>
                                        <p:tav tm="100000">
                                          <p:val>
                                            <p:strVal val="#ppt_h"/>
                                          </p:val>
                                        </p:tav>
                                      </p:tavLst>
                                    </p:anim>
                                  </p:childTnLst>
                                </p:cTn>
                              </p:par>
                              <p:par>
                                <p:cTn id="20" presetID="45" presetClass="entr" presetSubtype="0"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1250"/>
                                        <p:tgtEl>
                                          <p:spTgt spid="29"/>
                                        </p:tgtEl>
                                      </p:cBhvr>
                                    </p:animEffect>
                                    <p:anim calcmode="lin" valueType="num">
                                      <p:cBhvr>
                                        <p:cTn id="23" dur="1250" fill="hold"/>
                                        <p:tgtEl>
                                          <p:spTgt spid="29"/>
                                        </p:tgtEl>
                                        <p:attrNameLst>
                                          <p:attrName>ppt_w</p:attrName>
                                        </p:attrNameLst>
                                      </p:cBhvr>
                                      <p:tavLst>
                                        <p:tav tm="0" fmla="#ppt_w*sin(2.5*pi*$)">
                                          <p:val>
                                            <p:fltVal val="0"/>
                                          </p:val>
                                        </p:tav>
                                        <p:tav tm="100000">
                                          <p:val>
                                            <p:fltVal val="1"/>
                                          </p:val>
                                        </p:tav>
                                      </p:tavLst>
                                    </p:anim>
                                    <p:anim calcmode="lin" valueType="num">
                                      <p:cBhvr>
                                        <p:cTn id="24" dur="1250" fill="hold"/>
                                        <p:tgtEl>
                                          <p:spTgt spid="29"/>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45" presetClass="entr" presetSubtype="0" fill="hold" grpId="0" nodeType="click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fade">
                                      <p:cBhvr>
                                        <p:cTn id="29" dur="1250"/>
                                        <p:tgtEl>
                                          <p:spTgt spid="36"/>
                                        </p:tgtEl>
                                      </p:cBhvr>
                                    </p:animEffect>
                                    <p:anim calcmode="lin" valueType="num">
                                      <p:cBhvr>
                                        <p:cTn id="30" dur="1250" fill="hold"/>
                                        <p:tgtEl>
                                          <p:spTgt spid="36"/>
                                        </p:tgtEl>
                                        <p:attrNameLst>
                                          <p:attrName>ppt_w</p:attrName>
                                        </p:attrNameLst>
                                      </p:cBhvr>
                                      <p:tavLst>
                                        <p:tav tm="0" fmla="#ppt_w*sin(2.5*pi*$)">
                                          <p:val>
                                            <p:fltVal val="0"/>
                                          </p:val>
                                        </p:tav>
                                        <p:tav tm="100000">
                                          <p:val>
                                            <p:fltVal val="1"/>
                                          </p:val>
                                        </p:tav>
                                      </p:tavLst>
                                    </p:anim>
                                    <p:anim calcmode="lin" valueType="num">
                                      <p:cBhvr>
                                        <p:cTn id="31" dur="1250" fill="hold"/>
                                        <p:tgtEl>
                                          <p:spTgt spid="3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5" grpId="0" animBg="1"/>
      <p:bldP spid="29" grpId="0" animBg="1"/>
      <p:bldP spid="3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29">
            <a:extLst>
              <a:ext uri="{FF2B5EF4-FFF2-40B4-BE49-F238E27FC236}">
                <a16:creationId xmlns:a16="http://schemas.microsoft.com/office/drawing/2014/main" id="{9A854AFB-1ED4-4F9E-A147-98813F9400F8}"/>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Hybrid Approach: Meta-Learning</a:t>
            </a:r>
            <a:br>
              <a:rPr lang="en-US" dirty="0"/>
            </a:br>
            <a:endParaRPr lang="en-US" dirty="0"/>
          </a:p>
        </p:txBody>
      </p:sp>
      <p:sp>
        <p:nvSpPr>
          <p:cNvPr id="35" name="Slide Number Placeholder 34">
            <a:extLst>
              <a:ext uri="{FF2B5EF4-FFF2-40B4-BE49-F238E27FC236}">
                <a16:creationId xmlns:a16="http://schemas.microsoft.com/office/drawing/2014/main" id="{C35E5ED5-2FC4-4229-B4DF-DFFDB6C84547}"/>
              </a:ext>
            </a:extLst>
          </p:cNvPr>
          <p:cNvSpPr>
            <a:spLocks noGrp="1"/>
          </p:cNvSpPr>
          <p:nvPr>
            <p:ph type="sldNum" sz="quarter" idx="12"/>
          </p:nvPr>
        </p:nvSpPr>
        <p:spPr/>
        <p:txBody>
          <a:bodyPr/>
          <a:lstStyle/>
          <a:p>
            <a:pPr>
              <a:defRPr/>
            </a:pPr>
            <a:fld id="{D3F604EC-95A9-A240-90B9-B51EF558DEAA}" type="slidenum">
              <a:rPr lang="en-US" smtClean="0"/>
              <a:pPr>
                <a:defRPr/>
              </a:pPr>
              <a:t>32</a:t>
            </a:fld>
            <a:endParaRPr lang="en-US" dirty="0"/>
          </a:p>
        </p:txBody>
      </p:sp>
      <p:sp>
        <p:nvSpPr>
          <p:cNvPr id="21" name="TextBox 20">
            <a:extLst>
              <a:ext uri="{FF2B5EF4-FFF2-40B4-BE49-F238E27FC236}">
                <a16:creationId xmlns:a16="http://schemas.microsoft.com/office/drawing/2014/main" id="{4F886D7A-863D-4784-A2B5-B019BBC51D57}"/>
              </a:ext>
            </a:extLst>
          </p:cNvPr>
          <p:cNvSpPr txBox="1"/>
          <p:nvPr/>
        </p:nvSpPr>
        <p:spPr>
          <a:xfrm>
            <a:off x="558011" y="1144324"/>
            <a:ext cx="8128789" cy="2954655"/>
          </a:xfrm>
          <a:prstGeom prst="rect">
            <a:avLst/>
          </a:prstGeom>
          <a:noFill/>
        </p:spPr>
        <p:txBody>
          <a:bodyPr wrap="square">
            <a:spAutoFit/>
          </a:bodyPr>
          <a:lstStyle/>
          <a:p>
            <a:pPr marL="285750" indent="-285750">
              <a:spcBef>
                <a:spcPts val="0"/>
              </a:spcBef>
              <a:spcAft>
                <a:spcPts val="1200"/>
              </a:spcAft>
              <a:buFont typeface="Arial" panose="020B0604020202020204" pitchFamily="34" charset="0"/>
              <a:buChar char="•"/>
            </a:pPr>
            <a:r>
              <a:rPr lang="en-US" dirty="0">
                <a:latin typeface="+mj-lt"/>
                <a:cs typeface="Arial" panose="020B0604020202020204" pitchFamily="34" charset="0"/>
              </a:rPr>
              <a:t>Many problems with the offline approach</a:t>
            </a:r>
          </a:p>
          <a:p>
            <a:pPr marL="742950" lvl="1" indent="-285750">
              <a:spcBef>
                <a:spcPts val="0"/>
              </a:spcBef>
              <a:spcAft>
                <a:spcPts val="1200"/>
              </a:spcAft>
              <a:buFont typeface="Wingdings" panose="05000000000000000000" pitchFamily="2" charset="2"/>
              <a:buChar char="§"/>
            </a:pPr>
            <a:r>
              <a:rPr lang="en-US" dirty="0">
                <a:latin typeface="+mj-lt"/>
                <a:cs typeface="Arial" panose="020B0604020202020204" pitchFamily="34" charset="0"/>
              </a:rPr>
              <a:t>Poor generalization ability of the trust model.</a:t>
            </a:r>
          </a:p>
          <a:p>
            <a:pPr marL="742950" lvl="1" indent="-285750">
              <a:spcBef>
                <a:spcPts val="0"/>
              </a:spcBef>
              <a:spcAft>
                <a:spcPts val="1200"/>
              </a:spcAft>
              <a:buFont typeface="Wingdings" panose="05000000000000000000" pitchFamily="2" charset="2"/>
              <a:buChar char="§"/>
            </a:pPr>
            <a:r>
              <a:rPr lang="en-US" dirty="0">
                <a:latin typeface="+mj-lt"/>
                <a:cs typeface="Arial" panose="020B0604020202020204" pitchFamily="34" charset="0"/>
              </a:rPr>
              <a:t>A lot of engineering needed to perform the offline learning.</a:t>
            </a:r>
          </a:p>
          <a:p>
            <a:pPr marL="742950" lvl="1" indent="-285750">
              <a:spcBef>
                <a:spcPts val="0"/>
              </a:spcBef>
              <a:spcAft>
                <a:spcPts val="1200"/>
              </a:spcAft>
              <a:buFont typeface="Wingdings" panose="05000000000000000000" pitchFamily="2" charset="2"/>
              <a:buChar char="§"/>
            </a:pPr>
            <a:endParaRPr lang="en-US" dirty="0">
              <a:latin typeface="+mj-lt"/>
              <a:cs typeface="Arial" panose="020B0604020202020204" pitchFamily="34" charset="0"/>
            </a:endParaRPr>
          </a:p>
          <a:p>
            <a:pPr marL="285750" indent="-285750">
              <a:spcBef>
                <a:spcPts val="0"/>
              </a:spcBef>
              <a:spcAft>
                <a:spcPts val="1200"/>
              </a:spcAft>
              <a:buFont typeface="Arial" panose="020B0604020202020204" pitchFamily="34" charset="0"/>
              <a:buChar char="•"/>
            </a:pPr>
            <a:r>
              <a:rPr lang="en-US" dirty="0">
                <a:latin typeface="+mj-lt"/>
                <a:cs typeface="Arial" panose="020B0604020202020204" pitchFamily="34" charset="0"/>
              </a:rPr>
              <a:t>A hybrid approach: Meta-Learning</a:t>
            </a:r>
          </a:p>
          <a:p>
            <a:pPr marL="742950" lvl="1" indent="-285750">
              <a:spcBef>
                <a:spcPts val="0"/>
              </a:spcBef>
              <a:spcAft>
                <a:spcPts val="1200"/>
              </a:spcAft>
              <a:buFont typeface="Wingdings" panose="05000000000000000000" pitchFamily="2" charset="2"/>
              <a:buChar char="§"/>
            </a:pPr>
            <a:r>
              <a:rPr lang="en" dirty="0">
                <a:latin typeface="Roboto"/>
                <a:ea typeface="Roboto"/>
                <a:cs typeface="Roboto"/>
                <a:sym typeface="Roboto"/>
              </a:rPr>
              <a:t>Learn an optimizer for trust models offline</a:t>
            </a:r>
            <a:r>
              <a:rPr lang="en-US" dirty="0">
                <a:latin typeface="+mj-lt"/>
                <a:cs typeface="Arial" panose="020B0604020202020204" pitchFamily="34" charset="0"/>
              </a:rPr>
              <a:t>.</a:t>
            </a:r>
          </a:p>
          <a:p>
            <a:pPr marL="742950" lvl="1" indent="-285750">
              <a:spcBef>
                <a:spcPts val="0"/>
              </a:spcBef>
              <a:spcAft>
                <a:spcPts val="1200"/>
              </a:spcAft>
              <a:buFont typeface="Wingdings" panose="05000000000000000000" pitchFamily="2" charset="2"/>
              <a:buChar char="§"/>
            </a:pPr>
            <a:r>
              <a:rPr lang="en-US" dirty="0">
                <a:latin typeface="+mj-lt"/>
                <a:cs typeface="Arial" panose="020B0604020202020204" pitchFamily="34" charset="0"/>
              </a:rPr>
              <a:t>Learn an adaptation online at the beginning of the training.</a:t>
            </a:r>
          </a:p>
        </p:txBody>
      </p:sp>
    </p:spTree>
    <p:extLst>
      <p:ext uri="{BB962C8B-B14F-4D97-AF65-F5344CB8AC3E}">
        <p14:creationId xmlns:p14="http://schemas.microsoft.com/office/powerpoint/2010/main" val="2187057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wipe(down)">
                                      <p:cBhvr>
                                        <p:cTn id="7" dur="5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1">
                                            <p:txEl>
                                              <p:pRg st="1" end="1"/>
                                            </p:txEl>
                                          </p:spTgt>
                                        </p:tgtEl>
                                        <p:attrNameLst>
                                          <p:attrName>style.visibility</p:attrName>
                                        </p:attrNameLst>
                                      </p:cBhvr>
                                      <p:to>
                                        <p:strVal val="visible"/>
                                      </p:to>
                                    </p:set>
                                    <p:animEffect transition="in" filter="wipe(down)">
                                      <p:cBhvr>
                                        <p:cTn id="12" dur="500"/>
                                        <p:tgtEl>
                                          <p:spTgt spid="2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1">
                                            <p:txEl>
                                              <p:pRg st="2" end="2"/>
                                            </p:txEl>
                                          </p:spTgt>
                                        </p:tgtEl>
                                        <p:attrNameLst>
                                          <p:attrName>style.visibility</p:attrName>
                                        </p:attrNameLst>
                                      </p:cBhvr>
                                      <p:to>
                                        <p:strVal val="visible"/>
                                      </p:to>
                                    </p:set>
                                    <p:animEffect transition="in" filter="wipe(down)">
                                      <p:cBhvr>
                                        <p:cTn id="17" dur="500"/>
                                        <p:tgtEl>
                                          <p:spTgt spid="2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1">
                                            <p:txEl>
                                              <p:pRg st="4" end="4"/>
                                            </p:txEl>
                                          </p:spTgt>
                                        </p:tgtEl>
                                        <p:attrNameLst>
                                          <p:attrName>style.visibility</p:attrName>
                                        </p:attrNameLst>
                                      </p:cBhvr>
                                      <p:to>
                                        <p:strVal val="visible"/>
                                      </p:to>
                                    </p:set>
                                    <p:animEffect transition="in" filter="wipe(down)">
                                      <p:cBhvr>
                                        <p:cTn id="22" dur="500"/>
                                        <p:tgtEl>
                                          <p:spTgt spid="21">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1">
                                            <p:txEl>
                                              <p:pRg st="5" end="5"/>
                                            </p:txEl>
                                          </p:spTgt>
                                        </p:tgtEl>
                                        <p:attrNameLst>
                                          <p:attrName>style.visibility</p:attrName>
                                        </p:attrNameLst>
                                      </p:cBhvr>
                                      <p:to>
                                        <p:strVal val="visible"/>
                                      </p:to>
                                    </p:set>
                                    <p:animEffect transition="in" filter="wipe(down)">
                                      <p:cBhvr>
                                        <p:cTn id="27" dur="500"/>
                                        <p:tgtEl>
                                          <p:spTgt spid="21">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1">
                                            <p:txEl>
                                              <p:pRg st="6" end="6"/>
                                            </p:txEl>
                                          </p:spTgt>
                                        </p:tgtEl>
                                        <p:attrNameLst>
                                          <p:attrName>style.visibility</p:attrName>
                                        </p:attrNameLst>
                                      </p:cBhvr>
                                      <p:to>
                                        <p:strVal val="visible"/>
                                      </p:to>
                                    </p:set>
                                    <p:animEffect transition="in" filter="wipe(down)">
                                      <p:cBhvr>
                                        <p:cTn id="32" dur="500"/>
                                        <p:tgtEl>
                                          <p:spTgt spid="2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bldLvl="2"/>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29">
            <a:extLst>
              <a:ext uri="{FF2B5EF4-FFF2-40B4-BE49-F238E27FC236}">
                <a16:creationId xmlns:a16="http://schemas.microsoft.com/office/drawing/2014/main" id="{9A854AFB-1ED4-4F9E-A147-98813F9400F8}"/>
              </a:ext>
            </a:extLst>
          </p:cNvPr>
          <p:cNvSpPr>
            <a:spLocks noGrp="1"/>
          </p:cNvSpPr>
          <p:nvPr>
            <p:ph type="title"/>
          </p:nvPr>
        </p:nvSpPr>
        <p:spPr/>
        <p:txBody>
          <a:bodyPr/>
          <a:lstStyle/>
          <a:p>
            <a:r>
              <a:rPr lang="en-US" sz="2400" b="1" dirty="0"/>
              <a:t>Meta-Learning Motivation</a:t>
            </a:r>
            <a:br>
              <a:rPr lang="en-US" dirty="0"/>
            </a:br>
            <a:endParaRPr lang="en-US" dirty="0"/>
          </a:p>
        </p:txBody>
      </p:sp>
      <p:sp>
        <p:nvSpPr>
          <p:cNvPr id="35" name="Slide Number Placeholder 34">
            <a:extLst>
              <a:ext uri="{FF2B5EF4-FFF2-40B4-BE49-F238E27FC236}">
                <a16:creationId xmlns:a16="http://schemas.microsoft.com/office/drawing/2014/main" id="{C35E5ED5-2FC4-4229-B4DF-DFFDB6C84547}"/>
              </a:ext>
            </a:extLst>
          </p:cNvPr>
          <p:cNvSpPr>
            <a:spLocks noGrp="1"/>
          </p:cNvSpPr>
          <p:nvPr>
            <p:ph type="sldNum" sz="quarter" idx="12"/>
          </p:nvPr>
        </p:nvSpPr>
        <p:spPr/>
        <p:txBody>
          <a:bodyPr/>
          <a:lstStyle/>
          <a:p>
            <a:pPr>
              <a:defRPr/>
            </a:pPr>
            <a:fld id="{D3F604EC-95A9-A240-90B9-B51EF558DEAA}" type="slidenum">
              <a:rPr lang="en-US" smtClean="0"/>
              <a:pPr>
                <a:defRPr/>
              </a:pPr>
              <a:t>33</a:t>
            </a:fld>
            <a:endParaRPr lang="en-US" dirty="0"/>
          </a:p>
        </p:txBody>
      </p:sp>
      <p:sp>
        <p:nvSpPr>
          <p:cNvPr id="9" name="TextBox 8">
            <a:extLst>
              <a:ext uri="{FF2B5EF4-FFF2-40B4-BE49-F238E27FC236}">
                <a16:creationId xmlns:a16="http://schemas.microsoft.com/office/drawing/2014/main" id="{C49474D1-6910-41AC-BE14-239197F21C05}"/>
              </a:ext>
            </a:extLst>
          </p:cNvPr>
          <p:cNvSpPr txBox="1"/>
          <p:nvPr/>
        </p:nvSpPr>
        <p:spPr>
          <a:xfrm>
            <a:off x="593333" y="1084452"/>
            <a:ext cx="7970177" cy="2741328"/>
          </a:xfrm>
          <a:prstGeom prst="rect">
            <a:avLst/>
          </a:prstGeom>
          <a:noFill/>
        </p:spPr>
        <p:txBody>
          <a:bodyPr wrap="square">
            <a:spAutoFit/>
          </a:bodyPr>
          <a:lstStyle/>
          <a:p>
            <a:pPr marL="285750" indent="-285750">
              <a:lnSpc>
                <a:spcPct val="250000"/>
              </a:lnSpc>
              <a:buFont typeface="Arial" panose="020B0604020202020204" pitchFamily="34" charset="0"/>
              <a:buChar char="•"/>
            </a:pPr>
            <a:r>
              <a:rPr lang="en-US" dirty="0">
                <a:latin typeface="+mj-lt"/>
              </a:rPr>
              <a:t>Current deep learning techniques often require huge amounts of data</a:t>
            </a:r>
          </a:p>
          <a:p>
            <a:pPr marL="285750" indent="-285750">
              <a:lnSpc>
                <a:spcPct val="250000"/>
              </a:lnSpc>
              <a:buFont typeface="Arial" panose="020B0604020202020204" pitchFamily="34" charset="0"/>
              <a:buChar char="•"/>
            </a:pPr>
            <a:r>
              <a:rPr lang="en-US" dirty="0">
                <a:latin typeface="+mj-lt"/>
              </a:rPr>
              <a:t>Humans don’t need so much data to learn</a:t>
            </a:r>
          </a:p>
          <a:p>
            <a:pPr marL="285750" indent="-285750">
              <a:lnSpc>
                <a:spcPct val="250000"/>
              </a:lnSpc>
              <a:buFont typeface="Arial" panose="020B0604020202020204" pitchFamily="34" charset="0"/>
              <a:buChar char="•"/>
            </a:pPr>
            <a:r>
              <a:rPr lang="en-US" dirty="0">
                <a:latin typeface="+mj-lt"/>
              </a:rPr>
              <a:t>Humans transfer knowledge between tasks</a:t>
            </a:r>
          </a:p>
          <a:p>
            <a:pPr marL="285750" indent="-285750">
              <a:lnSpc>
                <a:spcPct val="250000"/>
              </a:lnSpc>
              <a:buFont typeface="Arial" panose="020B0604020202020204" pitchFamily="34" charset="0"/>
              <a:buChar char="•"/>
            </a:pPr>
            <a:r>
              <a:rPr lang="en-US" dirty="0">
                <a:latin typeface="+mj-lt"/>
              </a:rPr>
              <a:t>How can we make ML techniques do the same?</a:t>
            </a:r>
          </a:p>
        </p:txBody>
      </p:sp>
    </p:spTree>
    <p:extLst>
      <p:ext uri="{BB962C8B-B14F-4D97-AF65-F5344CB8AC3E}">
        <p14:creationId xmlns:p14="http://schemas.microsoft.com/office/powerpoint/2010/main" val="34300560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29">
            <a:extLst>
              <a:ext uri="{FF2B5EF4-FFF2-40B4-BE49-F238E27FC236}">
                <a16:creationId xmlns:a16="http://schemas.microsoft.com/office/drawing/2014/main" id="{9A854AFB-1ED4-4F9E-A147-98813F9400F8}"/>
              </a:ext>
            </a:extLst>
          </p:cNvPr>
          <p:cNvSpPr>
            <a:spLocks noGrp="1"/>
          </p:cNvSpPr>
          <p:nvPr>
            <p:ph type="title"/>
          </p:nvPr>
        </p:nvSpPr>
        <p:spPr/>
        <p:txBody>
          <a:bodyPr/>
          <a:lstStyle/>
          <a:p>
            <a:r>
              <a:rPr lang="en" sz="2400" b="1" dirty="0"/>
              <a:t>Example: </a:t>
            </a:r>
            <a:r>
              <a:rPr lang="en-US" sz="2400" b="1" dirty="0"/>
              <a:t>Paintings</a:t>
            </a:r>
            <a:br>
              <a:rPr lang="en-US" dirty="0"/>
            </a:br>
            <a:endParaRPr lang="en-US" dirty="0"/>
          </a:p>
        </p:txBody>
      </p:sp>
      <p:sp>
        <p:nvSpPr>
          <p:cNvPr id="35" name="Slide Number Placeholder 34">
            <a:extLst>
              <a:ext uri="{FF2B5EF4-FFF2-40B4-BE49-F238E27FC236}">
                <a16:creationId xmlns:a16="http://schemas.microsoft.com/office/drawing/2014/main" id="{C35E5ED5-2FC4-4229-B4DF-DFFDB6C84547}"/>
              </a:ext>
            </a:extLst>
          </p:cNvPr>
          <p:cNvSpPr>
            <a:spLocks noGrp="1"/>
          </p:cNvSpPr>
          <p:nvPr>
            <p:ph type="sldNum" sz="quarter" idx="12"/>
          </p:nvPr>
        </p:nvSpPr>
        <p:spPr/>
        <p:txBody>
          <a:bodyPr/>
          <a:lstStyle/>
          <a:p>
            <a:pPr>
              <a:defRPr/>
            </a:pPr>
            <a:fld id="{D3F604EC-95A9-A240-90B9-B51EF558DEAA}" type="slidenum">
              <a:rPr lang="en-US" smtClean="0"/>
              <a:pPr>
                <a:defRPr/>
              </a:pPr>
              <a:t>34</a:t>
            </a:fld>
            <a:endParaRPr lang="en-US" dirty="0"/>
          </a:p>
        </p:txBody>
      </p:sp>
      <p:pic>
        <p:nvPicPr>
          <p:cNvPr id="6" name="Picture 5">
            <a:extLst>
              <a:ext uri="{FF2B5EF4-FFF2-40B4-BE49-F238E27FC236}">
                <a16:creationId xmlns:a16="http://schemas.microsoft.com/office/drawing/2014/main" id="{FC2760C4-C88F-492C-A3A4-6130A2F07B07}"/>
              </a:ext>
            </a:extLst>
          </p:cNvPr>
          <p:cNvPicPr>
            <a:picLocks noChangeAspect="1"/>
          </p:cNvPicPr>
          <p:nvPr/>
        </p:nvPicPr>
        <p:blipFill>
          <a:blip r:embed="rId3"/>
          <a:stretch>
            <a:fillRect/>
          </a:stretch>
        </p:blipFill>
        <p:spPr>
          <a:xfrm>
            <a:off x="1019433" y="1414319"/>
            <a:ext cx="6919784" cy="3862070"/>
          </a:xfrm>
          <a:prstGeom prst="rect">
            <a:avLst/>
          </a:prstGeom>
        </p:spPr>
      </p:pic>
    </p:spTree>
    <p:extLst>
      <p:ext uri="{BB962C8B-B14F-4D97-AF65-F5344CB8AC3E}">
        <p14:creationId xmlns:p14="http://schemas.microsoft.com/office/powerpoint/2010/main" val="4159869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29">
            <a:extLst>
              <a:ext uri="{FF2B5EF4-FFF2-40B4-BE49-F238E27FC236}">
                <a16:creationId xmlns:a16="http://schemas.microsoft.com/office/drawing/2014/main" id="{9A854AFB-1ED4-4F9E-A147-98813F9400F8}"/>
              </a:ext>
            </a:extLst>
          </p:cNvPr>
          <p:cNvSpPr>
            <a:spLocks noGrp="1"/>
          </p:cNvSpPr>
          <p:nvPr>
            <p:ph type="title"/>
          </p:nvPr>
        </p:nvSpPr>
        <p:spPr/>
        <p:txBody>
          <a:bodyPr/>
          <a:lstStyle/>
          <a:p>
            <a:r>
              <a:rPr lang="en-US" sz="2400" b="1" dirty="0"/>
              <a:t>Goal</a:t>
            </a:r>
            <a:br>
              <a:rPr lang="en-US" dirty="0"/>
            </a:br>
            <a:endParaRPr lang="en-US" dirty="0"/>
          </a:p>
        </p:txBody>
      </p:sp>
      <p:sp>
        <p:nvSpPr>
          <p:cNvPr id="35" name="Slide Number Placeholder 34">
            <a:extLst>
              <a:ext uri="{FF2B5EF4-FFF2-40B4-BE49-F238E27FC236}">
                <a16:creationId xmlns:a16="http://schemas.microsoft.com/office/drawing/2014/main" id="{C35E5ED5-2FC4-4229-B4DF-DFFDB6C84547}"/>
              </a:ext>
            </a:extLst>
          </p:cNvPr>
          <p:cNvSpPr>
            <a:spLocks noGrp="1"/>
          </p:cNvSpPr>
          <p:nvPr>
            <p:ph type="sldNum" sz="quarter" idx="12"/>
          </p:nvPr>
        </p:nvSpPr>
        <p:spPr/>
        <p:txBody>
          <a:bodyPr/>
          <a:lstStyle/>
          <a:p>
            <a:pPr>
              <a:defRPr/>
            </a:pPr>
            <a:fld id="{D3F604EC-95A9-A240-90B9-B51EF558DEAA}" type="slidenum">
              <a:rPr lang="en-US" smtClean="0"/>
              <a:pPr>
                <a:defRPr/>
              </a:pPr>
              <a:t>35</a:t>
            </a:fld>
            <a:endParaRPr lang="en-US" dirty="0"/>
          </a:p>
        </p:txBody>
      </p:sp>
      <p:sp>
        <p:nvSpPr>
          <p:cNvPr id="9" name="TextBox 8">
            <a:extLst>
              <a:ext uri="{FF2B5EF4-FFF2-40B4-BE49-F238E27FC236}">
                <a16:creationId xmlns:a16="http://schemas.microsoft.com/office/drawing/2014/main" id="{C49474D1-6910-41AC-BE14-239197F21C05}"/>
              </a:ext>
            </a:extLst>
          </p:cNvPr>
          <p:cNvSpPr txBox="1"/>
          <p:nvPr/>
        </p:nvSpPr>
        <p:spPr>
          <a:xfrm>
            <a:off x="593333" y="1084452"/>
            <a:ext cx="7970177" cy="1356333"/>
          </a:xfrm>
          <a:prstGeom prst="rect">
            <a:avLst/>
          </a:prstGeom>
          <a:noFill/>
        </p:spPr>
        <p:txBody>
          <a:bodyPr wrap="square">
            <a:spAutoFit/>
          </a:bodyPr>
          <a:lstStyle/>
          <a:p>
            <a:pPr marL="285750" indent="-285750">
              <a:lnSpc>
                <a:spcPct val="250000"/>
              </a:lnSpc>
              <a:buFont typeface="Arial" panose="020B0604020202020204" pitchFamily="34" charset="0"/>
              <a:buChar char="•"/>
            </a:pPr>
            <a:r>
              <a:rPr lang="en-US" dirty="0">
                <a:latin typeface="+mj-lt"/>
              </a:rPr>
              <a:t>Reuse knowledge from previous experiences when faced with a new task.</a:t>
            </a:r>
          </a:p>
          <a:p>
            <a:pPr marL="285750" indent="-285750">
              <a:lnSpc>
                <a:spcPct val="250000"/>
              </a:lnSpc>
              <a:buFont typeface="Arial" panose="020B0604020202020204" pitchFamily="34" charset="0"/>
              <a:buChar char="•"/>
            </a:pPr>
            <a:r>
              <a:rPr lang="en-US" dirty="0">
                <a:latin typeface="+mj-lt"/>
              </a:rPr>
              <a:t>Learn wide variety of tasks with similar methods of featuring an input.</a:t>
            </a:r>
          </a:p>
        </p:txBody>
      </p:sp>
    </p:spTree>
    <p:extLst>
      <p:ext uri="{BB962C8B-B14F-4D97-AF65-F5344CB8AC3E}">
        <p14:creationId xmlns:p14="http://schemas.microsoft.com/office/powerpoint/2010/main" val="41796360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7" name="Graphic 956">
            <a:extLst>
              <a:ext uri="{FF2B5EF4-FFF2-40B4-BE49-F238E27FC236}">
                <a16:creationId xmlns:a16="http://schemas.microsoft.com/office/drawing/2014/main" id="{688CB451-3731-416E-97B7-BB8DECDA53D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81642" y="4682670"/>
            <a:ext cx="494838" cy="959866"/>
          </a:xfrm>
          <a:prstGeom prst="rect">
            <a:avLst/>
          </a:prstGeom>
        </p:spPr>
      </p:pic>
      <p:pic>
        <p:nvPicPr>
          <p:cNvPr id="956" name="Graphic 955">
            <a:extLst>
              <a:ext uri="{FF2B5EF4-FFF2-40B4-BE49-F238E27FC236}">
                <a16:creationId xmlns:a16="http://schemas.microsoft.com/office/drawing/2014/main" id="{F53D0D82-56D3-4B7B-A643-5F8F9D7AB08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46743" y="1414887"/>
            <a:ext cx="494838" cy="959866"/>
          </a:xfrm>
          <a:prstGeom prst="rect">
            <a:avLst/>
          </a:prstGeom>
        </p:spPr>
      </p:pic>
      <p:pic>
        <p:nvPicPr>
          <p:cNvPr id="955" name="Graphic 954">
            <a:extLst>
              <a:ext uri="{FF2B5EF4-FFF2-40B4-BE49-F238E27FC236}">
                <a16:creationId xmlns:a16="http://schemas.microsoft.com/office/drawing/2014/main" id="{5F29B9E1-1C59-454F-9665-6EB01F84201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84704" y="2759636"/>
            <a:ext cx="494838" cy="959866"/>
          </a:xfrm>
          <a:prstGeom prst="rect">
            <a:avLst/>
          </a:prstGeom>
        </p:spPr>
      </p:pic>
      <p:grpSp>
        <p:nvGrpSpPr>
          <p:cNvPr id="1182" name="Group 1181">
            <a:extLst>
              <a:ext uri="{FF2B5EF4-FFF2-40B4-BE49-F238E27FC236}">
                <a16:creationId xmlns:a16="http://schemas.microsoft.com/office/drawing/2014/main" id="{47696F2F-9021-40CE-A3B9-4FA9340D5822}"/>
              </a:ext>
            </a:extLst>
          </p:cNvPr>
          <p:cNvGrpSpPr/>
          <p:nvPr/>
        </p:nvGrpSpPr>
        <p:grpSpPr>
          <a:xfrm>
            <a:off x="4039313" y="3041172"/>
            <a:ext cx="716735" cy="1110176"/>
            <a:chOff x="4039313" y="3041172"/>
            <a:chExt cx="716735" cy="1110176"/>
          </a:xfrm>
        </p:grpSpPr>
        <p:sp>
          <p:nvSpPr>
            <p:cNvPr id="287" name="Graphic 2">
              <a:extLst>
                <a:ext uri="{FF2B5EF4-FFF2-40B4-BE49-F238E27FC236}">
                  <a16:creationId xmlns:a16="http://schemas.microsoft.com/office/drawing/2014/main" id="{E71CE769-E3DF-4859-8274-36F989E7C075}"/>
                </a:ext>
              </a:extLst>
            </p:cNvPr>
            <p:cNvSpPr/>
            <p:nvPr/>
          </p:nvSpPr>
          <p:spPr>
            <a:xfrm>
              <a:off x="4104346" y="3044703"/>
              <a:ext cx="241708" cy="794018"/>
            </a:xfrm>
            <a:custGeom>
              <a:avLst/>
              <a:gdLst>
                <a:gd name="connsiteX0" fmla="*/ 0 w 241708"/>
                <a:gd name="connsiteY0" fmla="*/ 38533 h 794018"/>
                <a:gd name="connsiteX1" fmla="*/ 0 w 241708"/>
                <a:gd name="connsiteY1" fmla="*/ 742057 h 794018"/>
                <a:gd name="connsiteX2" fmla="*/ 12260 w 241708"/>
                <a:gd name="connsiteY2" fmla="*/ 757237 h 794018"/>
                <a:gd name="connsiteX3" fmla="*/ 192666 w 241708"/>
                <a:gd name="connsiteY3" fmla="*/ 794019 h 794018"/>
                <a:gd name="connsiteX4" fmla="*/ 241708 w 241708"/>
                <a:gd name="connsiteY4" fmla="*/ 328116 h 794018"/>
                <a:gd name="connsiteX5" fmla="*/ 193834 w 241708"/>
                <a:gd name="connsiteY5" fmla="*/ 0 h 794018"/>
                <a:gd name="connsiteX6" fmla="*/ 12844 w 241708"/>
                <a:gd name="connsiteY6" fmla="*/ 23937 h 794018"/>
                <a:gd name="connsiteX7" fmla="*/ 0 w 241708"/>
                <a:gd name="connsiteY7" fmla="*/ 38533 h 794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1708" h="794018">
                  <a:moveTo>
                    <a:pt x="0" y="38533"/>
                  </a:moveTo>
                  <a:lnTo>
                    <a:pt x="0" y="742057"/>
                  </a:lnTo>
                  <a:cubicBezTo>
                    <a:pt x="0" y="749647"/>
                    <a:pt x="5254" y="755486"/>
                    <a:pt x="12260" y="757237"/>
                  </a:cubicBezTo>
                  <a:lnTo>
                    <a:pt x="192666" y="794019"/>
                  </a:lnTo>
                  <a:lnTo>
                    <a:pt x="241708" y="328116"/>
                  </a:lnTo>
                  <a:lnTo>
                    <a:pt x="193834" y="0"/>
                  </a:lnTo>
                  <a:lnTo>
                    <a:pt x="12844" y="23937"/>
                  </a:lnTo>
                  <a:cubicBezTo>
                    <a:pt x="5838" y="23937"/>
                    <a:pt x="0" y="30359"/>
                    <a:pt x="0" y="38533"/>
                  </a:cubicBezTo>
                  <a:close/>
                </a:path>
              </a:pathLst>
            </a:custGeom>
            <a:solidFill>
              <a:srgbClr val="444B8C"/>
            </a:solidFill>
            <a:ln w="5837" cap="flat">
              <a:noFill/>
              <a:prstDash val="solid"/>
              <a:miter/>
            </a:ln>
          </p:spPr>
          <p:txBody>
            <a:bodyPr rtlCol="0" anchor="ctr"/>
            <a:lstStyle/>
            <a:p>
              <a:endParaRPr lang="en-US"/>
            </a:p>
          </p:txBody>
        </p:sp>
        <p:sp>
          <p:nvSpPr>
            <p:cNvPr id="288" name="Graphic 2">
              <a:extLst>
                <a:ext uri="{FF2B5EF4-FFF2-40B4-BE49-F238E27FC236}">
                  <a16:creationId xmlns:a16="http://schemas.microsoft.com/office/drawing/2014/main" id="{BB0FB34F-83DD-45EC-9C64-1FD31A0D7FB7}"/>
                </a:ext>
              </a:extLst>
            </p:cNvPr>
            <p:cNvSpPr/>
            <p:nvPr/>
          </p:nvSpPr>
          <p:spPr>
            <a:xfrm>
              <a:off x="4282416" y="3041172"/>
              <a:ext cx="381245" cy="797070"/>
            </a:xfrm>
            <a:custGeom>
              <a:avLst/>
              <a:gdLst>
                <a:gd name="connsiteX0" fmla="*/ 359060 w 381245"/>
                <a:gd name="connsiteY0" fmla="*/ 13456 h 797070"/>
                <a:gd name="connsiteX1" fmla="*/ 23937 w 381245"/>
                <a:gd name="connsiteY1" fmla="*/ 28 h 797070"/>
                <a:gd name="connsiteX2" fmla="*/ 0 w 381245"/>
                <a:gd name="connsiteY2" fmla="*/ 19878 h 797070"/>
                <a:gd name="connsiteX3" fmla="*/ 0 w 381245"/>
                <a:gd name="connsiteY3" fmla="*/ 777699 h 797070"/>
                <a:gd name="connsiteX4" fmla="*/ 23937 w 381245"/>
                <a:gd name="connsiteY4" fmla="*/ 796966 h 797070"/>
                <a:gd name="connsiteX5" fmla="*/ 359060 w 381245"/>
                <a:gd name="connsiteY5" fmla="*/ 777699 h 797070"/>
                <a:gd name="connsiteX6" fmla="*/ 381246 w 381245"/>
                <a:gd name="connsiteY6" fmla="*/ 756681 h 797070"/>
                <a:gd name="connsiteX7" fmla="*/ 381246 w 381245"/>
                <a:gd name="connsiteY7" fmla="*/ 34474 h 797070"/>
                <a:gd name="connsiteX8" fmla="*/ 359060 w 381245"/>
                <a:gd name="connsiteY8" fmla="*/ 13456 h 797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245" h="797070">
                  <a:moveTo>
                    <a:pt x="359060" y="13456"/>
                  </a:moveTo>
                  <a:lnTo>
                    <a:pt x="23937" y="28"/>
                  </a:lnTo>
                  <a:cubicBezTo>
                    <a:pt x="10509" y="-556"/>
                    <a:pt x="0" y="8201"/>
                    <a:pt x="0" y="19878"/>
                  </a:cubicBezTo>
                  <a:lnTo>
                    <a:pt x="0" y="777699"/>
                  </a:lnTo>
                  <a:cubicBezTo>
                    <a:pt x="0" y="789376"/>
                    <a:pt x="10509" y="798133"/>
                    <a:pt x="23937" y="796966"/>
                  </a:cubicBezTo>
                  <a:lnTo>
                    <a:pt x="359060" y="777699"/>
                  </a:lnTo>
                  <a:cubicBezTo>
                    <a:pt x="371320" y="777115"/>
                    <a:pt x="381246" y="767774"/>
                    <a:pt x="381246" y="756681"/>
                  </a:cubicBezTo>
                  <a:lnTo>
                    <a:pt x="381246" y="34474"/>
                  </a:lnTo>
                  <a:cubicBezTo>
                    <a:pt x="381246" y="23381"/>
                    <a:pt x="371320" y="14040"/>
                    <a:pt x="359060" y="13456"/>
                  </a:cubicBezTo>
                  <a:close/>
                </a:path>
              </a:pathLst>
            </a:custGeom>
            <a:solidFill>
              <a:srgbClr val="444B8C"/>
            </a:solidFill>
            <a:ln w="5837" cap="flat">
              <a:noFill/>
              <a:prstDash val="solid"/>
              <a:miter/>
            </a:ln>
          </p:spPr>
          <p:txBody>
            <a:bodyPr rtlCol="0" anchor="ctr"/>
            <a:lstStyle/>
            <a:p>
              <a:endParaRPr lang="en-US"/>
            </a:p>
          </p:txBody>
        </p:sp>
        <p:grpSp>
          <p:nvGrpSpPr>
            <p:cNvPr id="289" name="Graphic 2">
              <a:extLst>
                <a:ext uri="{FF2B5EF4-FFF2-40B4-BE49-F238E27FC236}">
                  <a16:creationId xmlns:a16="http://schemas.microsoft.com/office/drawing/2014/main" id="{67E4C33C-0C0F-4E67-B76B-097E9B6C6DD0}"/>
                </a:ext>
              </a:extLst>
            </p:cNvPr>
            <p:cNvGrpSpPr/>
            <p:nvPr/>
          </p:nvGrpSpPr>
          <p:grpSpPr>
            <a:xfrm>
              <a:off x="4305770" y="3062181"/>
              <a:ext cx="336873" cy="91699"/>
              <a:chOff x="4305770" y="3062181"/>
              <a:chExt cx="336873" cy="91699"/>
            </a:xfrm>
          </p:grpSpPr>
          <p:sp>
            <p:nvSpPr>
              <p:cNvPr id="290" name="Graphic 2">
                <a:extLst>
                  <a:ext uri="{FF2B5EF4-FFF2-40B4-BE49-F238E27FC236}">
                    <a16:creationId xmlns:a16="http://schemas.microsoft.com/office/drawing/2014/main" id="{FF47CC54-1747-48FE-AC55-5F62F2B0E926}"/>
                  </a:ext>
                </a:extLst>
              </p:cNvPr>
              <p:cNvSpPr/>
              <p:nvPr/>
            </p:nvSpPr>
            <p:spPr>
              <a:xfrm>
                <a:off x="4305770" y="3062181"/>
                <a:ext cx="336873" cy="91699"/>
              </a:xfrm>
              <a:custGeom>
                <a:avLst/>
                <a:gdLst>
                  <a:gd name="connsiteX0" fmla="*/ 0 w 336873"/>
                  <a:gd name="connsiteY0" fmla="*/ 67762 h 91699"/>
                  <a:gd name="connsiteX1" fmla="*/ 0 w 336873"/>
                  <a:gd name="connsiteY1" fmla="*/ 14049 h 91699"/>
                  <a:gd name="connsiteX2" fmla="*/ 16931 w 336873"/>
                  <a:gd name="connsiteY2" fmla="*/ 37 h 91699"/>
                  <a:gd name="connsiteX3" fmla="*/ 321111 w 336873"/>
                  <a:gd name="connsiteY3" fmla="*/ 11714 h 91699"/>
                  <a:gd name="connsiteX4" fmla="*/ 336874 w 336873"/>
                  <a:gd name="connsiteY4" fmla="*/ 26310 h 91699"/>
                  <a:gd name="connsiteX5" fmla="*/ 336874 w 336873"/>
                  <a:gd name="connsiteY5" fmla="*/ 77687 h 91699"/>
                  <a:gd name="connsiteX6" fmla="*/ 321111 w 336873"/>
                  <a:gd name="connsiteY6" fmla="*/ 91699 h 91699"/>
                  <a:gd name="connsiteX7" fmla="*/ 16931 w 336873"/>
                  <a:gd name="connsiteY7" fmla="*/ 83526 h 91699"/>
                  <a:gd name="connsiteX8" fmla="*/ 0 w 336873"/>
                  <a:gd name="connsiteY8" fmla="*/ 67762 h 91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873" h="91699">
                    <a:moveTo>
                      <a:pt x="0" y="67762"/>
                    </a:moveTo>
                    <a:lnTo>
                      <a:pt x="0" y="14049"/>
                    </a:lnTo>
                    <a:cubicBezTo>
                      <a:pt x="0" y="5875"/>
                      <a:pt x="7590" y="-547"/>
                      <a:pt x="16931" y="37"/>
                    </a:cubicBezTo>
                    <a:lnTo>
                      <a:pt x="321111" y="11714"/>
                    </a:lnTo>
                    <a:cubicBezTo>
                      <a:pt x="329868" y="12298"/>
                      <a:pt x="336874" y="18720"/>
                      <a:pt x="336874" y="26310"/>
                    </a:cubicBezTo>
                    <a:lnTo>
                      <a:pt x="336874" y="77687"/>
                    </a:lnTo>
                    <a:cubicBezTo>
                      <a:pt x="336874" y="85277"/>
                      <a:pt x="329868" y="91699"/>
                      <a:pt x="321111" y="91699"/>
                    </a:cubicBezTo>
                    <a:lnTo>
                      <a:pt x="16931" y="83526"/>
                    </a:lnTo>
                    <a:cubicBezTo>
                      <a:pt x="7590" y="82942"/>
                      <a:pt x="0" y="75936"/>
                      <a:pt x="0" y="67762"/>
                    </a:cubicBezTo>
                    <a:close/>
                  </a:path>
                </a:pathLst>
              </a:custGeom>
              <a:solidFill>
                <a:srgbClr val="AA80F9">
                  <a:alpha val="74000"/>
                </a:srgbClr>
              </a:solidFill>
              <a:ln w="5837" cap="flat">
                <a:noFill/>
                <a:prstDash val="solid"/>
                <a:miter/>
              </a:ln>
            </p:spPr>
            <p:txBody>
              <a:bodyPr rtlCol="0" anchor="ctr"/>
              <a:lstStyle/>
              <a:p>
                <a:endParaRPr lang="en-US"/>
              </a:p>
            </p:txBody>
          </p:sp>
          <p:sp>
            <p:nvSpPr>
              <p:cNvPr id="291" name="Graphic 2">
                <a:extLst>
                  <a:ext uri="{FF2B5EF4-FFF2-40B4-BE49-F238E27FC236}">
                    <a16:creationId xmlns:a16="http://schemas.microsoft.com/office/drawing/2014/main" id="{2AA1D234-1BE0-4C15-98F9-AB4F41302F11}"/>
                  </a:ext>
                </a:extLst>
              </p:cNvPr>
              <p:cNvSpPr/>
              <p:nvPr/>
            </p:nvSpPr>
            <p:spPr>
              <a:xfrm>
                <a:off x="4322117" y="3075582"/>
                <a:ext cx="15179" cy="13556"/>
              </a:xfrm>
              <a:custGeom>
                <a:avLst/>
                <a:gdLst>
                  <a:gd name="connsiteX0" fmla="*/ 15180 w 15179"/>
                  <a:gd name="connsiteY0" fmla="*/ 7070 h 13556"/>
                  <a:gd name="connsiteX1" fmla="*/ 7590 w 15179"/>
                  <a:gd name="connsiteY1" fmla="*/ 13493 h 13556"/>
                  <a:gd name="connsiteX2" fmla="*/ 0 w 15179"/>
                  <a:gd name="connsiteY2" fmla="*/ 6486 h 13556"/>
                  <a:gd name="connsiteX3" fmla="*/ 7590 w 15179"/>
                  <a:gd name="connsiteY3" fmla="*/ 64 h 13556"/>
                  <a:gd name="connsiteX4" fmla="*/ 15180 w 15179"/>
                  <a:gd name="connsiteY4" fmla="*/ 7070 h 13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79" h="13556">
                    <a:moveTo>
                      <a:pt x="15180" y="7070"/>
                    </a:moveTo>
                    <a:cubicBezTo>
                      <a:pt x="15180" y="10573"/>
                      <a:pt x="11677" y="14076"/>
                      <a:pt x="7590" y="13493"/>
                    </a:cubicBezTo>
                    <a:cubicBezTo>
                      <a:pt x="3503" y="13493"/>
                      <a:pt x="0" y="9989"/>
                      <a:pt x="0" y="6486"/>
                    </a:cubicBezTo>
                    <a:cubicBezTo>
                      <a:pt x="0" y="2983"/>
                      <a:pt x="3503" y="-520"/>
                      <a:pt x="7590" y="64"/>
                    </a:cubicBezTo>
                    <a:cubicBezTo>
                      <a:pt x="11677" y="64"/>
                      <a:pt x="15180" y="2983"/>
                      <a:pt x="15180" y="7070"/>
                    </a:cubicBezTo>
                    <a:close/>
                  </a:path>
                </a:pathLst>
              </a:custGeom>
              <a:solidFill>
                <a:srgbClr val="FFFFFF">
                  <a:alpha val="40000"/>
                </a:srgbClr>
              </a:solidFill>
              <a:ln w="5837" cap="flat">
                <a:noFill/>
                <a:prstDash val="solid"/>
                <a:miter/>
              </a:ln>
            </p:spPr>
            <p:txBody>
              <a:bodyPr rtlCol="0" anchor="ctr"/>
              <a:lstStyle/>
              <a:p>
                <a:endParaRPr lang="en-US"/>
              </a:p>
            </p:txBody>
          </p:sp>
          <p:sp>
            <p:nvSpPr>
              <p:cNvPr id="292" name="Graphic 2">
                <a:extLst>
                  <a:ext uri="{FF2B5EF4-FFF2-40B4-BE49-F238E27FC236}">
                    <a16:creationId xmlns:a16="http://schemas.microsoft.com/office/drawing/2014/main" id="{2398E0A2-9ABC-4DCD-B201-C08823B547D3}"/>
                  </a:ext>
                </a:extLst>
              </p:cNvPr>
              <p:cNvSpPr/>
              <p:nvPr/>
            </p:nvSpPr>
            <p:spPr>
              <a:xfrm>
                <a:off x="4346638" y="3076166"/>
                <a:ext cx="15179" cy="13492"/>
              </a:xfrm>
              <a:custGeom>
                <a:avLst/>
                <a:gdLst>
                  <a:gd name="connsiteX0" fmla="*/ 15180 w 15179"/>
                  <a:gd name="connsiteY0" fmla="*/ 7070 h 13492"/>
                  <a:gd name="connsiteX1" fmla="*/ 7590 w 15179"/>
                  <a:gd name="connsiteY1" fmla="*/ 13492 h 13492"/>
                  <a:gd name="connsiteX2" fmla="*/ 0 w 15179"/>
                  <a:gd name="connsiteY2" fmla="*/ 6486 h 13492"/>
                  <a:gd name="connsiteX3" fmla="*/ 7590 w 15179"/>
                  <a:gd name="connsiteY3" fmla="*/ 64 h 13492"/>
                  <a:gd name="connsiteX4" fmla="*/ 15180 w 15179"/>
                  <a:gd name="connsiteY4" fmla="*/ 7070 h 13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79" h="13492">
                    <a:moveTo>
                      <a:pt x="15180" y="7070"/>
                    </a:moveTo>
                    <a:cubicBezTo>
                      <a:pt x="15180" y="10573"/>
                      <a:pt x="11677" y="13492"/>
                      <a:pt x="7590" y="13492"/>
                    </a:cubicBezTo>
                    <a:cubicBezTo>
                      <a:pt x="3503" y="13492"/>
                      <a:pt x="0" y="9989"/>
                      <a:pt x="0" y="6486"/>
                    </a:cubicBezTo>
                    <a:cubicBezTo>
                      <a:pt x="0" y="2983"/>
                      <a:pt x="3503" y="-520"/>
                      <a:pt x="7590" y="64"/>
                    </a:cubicBezTo>
                    <a:cubicBezTo>
                      <a:pt x="11677" y="64"/>
                      <a:pt x="15180" y="3567"/>
                      <a:pt x="15180" y="7070"/>
                    </a:cubicBezTo>
                    <a:close/>
                  </a:path>
                </a:pathLst>
              </a:custGeom>
              <a:solidFill>
                <a:srgbClr val="FFFFFF">
                  <a:alpha val="40000"/>
                </a:srgbClr>
              </a:solidFill>
              <a:ln w="5837" cap="flat">
                <a:noFill/>
                <a:prstDash val="solid"/>
                <a:miter/>
              </a:ln>
            </p:spPr>
            <p:txBody>
              <a:bodyPr rtlCol="0" anchor="ctr"/>
              <a:lstStyle/>
              <a:p>
                <a:endParaRPr lang="en-US"/>
              </a:p>
            </p:txBody>
          </p:sp>
          <p:sp>
            <p:nvSpPr>
              <p:cNvPr id="293" name="Graphic 2">
                <a:extLst>
                  <a:ext uri="{FF2B5EF4-FFF2-40B4-BE49-F238E27FC236}">
                    <a16:creationId xmlns:a16="http://schemas.microsoft.com/office/drawing/2014/main" id="{CFFE3A33-9C33-4992-AA5F-CB07EE53CB41}"/>
                  </a:ext>
                </a:extLst>
              </p:cNvPr>
              <p:cNvSpPr/>
              <p:nvPr/>
            </p:nvSpPr>
            <p:spPr>
              <a:xfrm>
                <a:off x="4371743" y="3077398"/>
                <a:ext cx="15179" cy="13428"/>
              </a:xfrm>
              <a:custGeom>
                <a:avLst/>
                <a:gdLst>
                  <a:gd name="connsiteX0" fmla="*/ 15180 w 15179"/>
                  <a:gd name="connsiteY0" fmla="*/ 7006 h 13428"/>
                  <a:gd name="connsiteX1" fmla="*/ 7590 w 15179"/>
                  <a:gd name="connsiteY1" fmla="*/ 13428 h 13428"/>
                  <a:gd name="connsiteX2" fmla="*/ 0 w 15179"/>
                  <a:gd name="connsiteY2" fmla="*/ 6422 h 13428"/>
                  <a:gd name="connsiteX3" fmla="*/ 7590 w 15179"/>
                  <a:gd name="connsiteY3" fmla="*/ 0 h 13428"/>
                  <a:gd name="connsiteX4" fmla="*/ 15180 w 15179"/>
                  <a:gd name="connsiteY4" fmla="*/ 7006 h 13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79" h="13428">
                    <a:moveTo>
                      <a:pt x="15180" y="7006"/>
                    </a:moveTo>
                    <a:cubicBezTo>
                      <a:pt x="15180" y="10509"/>
                      <a:pt x="11677" y="13428"/>
                      <a:pt x="7590" y="13428"/>
                    </a:cubicBezTo>
                    <a:cubicBezTo>
                      <a:pt x="3503" y="13428"/>
                      <a:pt x="0" y="9925"/>
                      <a:pt x="0" y="6422"/>
                    </a:cubicBezTo>
                    <a:cubicBezTo>
                      <a:pt x="0" y="2919"/>
                      <a:pt x="3503" y="0"/>
                      <a:pt x="7590" y="0"/>
                    </a:cubicBezTo>
                    <a:cubicBezTo>
                      <a:pt x="11677" y="0"/>
                      <a:pt x="15180" y="2919"/>
                      <a:pt x="15180" y="7006"/>
                    </a:cubicBezTo>
                    <a:close/>
                  </a:path>
                </a:pathLst>
              </a:custGeom>
              <a:solidFill>
                <a:srgbClr val="FFFFFF">
                  <a:alpha val="40000"/>
                </a:srgbClr>
              </a:solidFill>
              <a:ln w="5837" cap="flat">
                <a:noFill/>
                <a:prstDash val="solid"/>
                <a:miter/>
              </a:ln>
            </p:spPr>
            <p:txBody>
              <a:bodyPr rtlCol="0" anchor="ctr"/>
              <a:lstStyle/>
              <a:p>
                <a:endParaRPr lang="en-US"/>
              </a:p>
            </p:txBody>
          </p:sp>
          <p:sp>
            <p:nvSpPr>
              <p:cNvPr id="294" name="Graphic 2">
                <a:extLst>
                  <a:ext uri="{FF2B5EF4-FFF2-40B4-BE49-F238E27FC236}">
                    <a16:creationId xmlns:a16="http://schemas.microsoft.com/office/drawing/2014/main" id="{4E366749-4912-44E9-B18F-7B712E1469BF}"/>
                  </a:ext>
                </a:extLst>
              </p:cNvPr>
              <p:cNvSpPr/>
              <p:nvPr/>
            </p:nvSpPr>
            <p:spPr>
              <a:xfrm>
                <a:off x="4402103" y="3077981"/>
                <a:ext cx="223025" cy="63054"/>
              </a:xfrm>
              <a:custGeom>
                <a:avLst/>
                <a:gdLst>
                  <a:gd name="connsiteX0" fmla="*/ 223026 w 223025"/>
                  <a:gd name="connsiteY0" fmla="*/ 63055 h 63054"/>
                  <a:gd name="connsiteX1" fmla="*/ 0 w 223025"/>
                  <a:gd name="connsiteY1" fmla="*/ 56048 h 63054"/>
                  <a:gd name="connsiteX2" fmla="*/ 0 w 223025"/>
                  <a:gd name="connsiteY2" fmla="*/ 0 h 63054"/>
                  <a:gd name="connsiteX3" fmla="*/ 223026 w 223025"/>
                  <a:gd name="connsiteY3" fmla="*/ 8174 h 63054"/>
                </a:gdLst>
                <a:ahLst/>
                <a:cxnLst>
                  <a:cxn ang="0">
                    <a:pos x="connsiteX0" y="connsiteY0"/>
                  </a:cxn>
                  <a:cxn ang="0">
                    <a:pos x="connsiteX1" y="connsiteY1"/>
                  </a:cxn>
                  <a:cxn ang="0">
                    <a:pos x="connsiteX2" y="connsiteY2"/>
                  </a:cxn>
                  <a:cxn ang="0">
                    <a:pos x="connsiteX3" y="connsiteY3"/>
                  </a:cxn>
                </a:cxnLst>
                <a:rect l="l" t="t" r="r" b="b"/>
                <a:pathLst>
                  <a:path w="223025" h="63054">
                    <a:moveTo>
                      <a:pt x="223026" y="63055"/>
                    </a:moveTo>
                    <a:lnTo>
                      <a:pt x="0" y="56048"/>
                    </a:lnTo>
                    <a:lnTo>
                      <a:pt x="0" y="0"/>
                    </a:lnTo>
                    <a:lnTo>
                      <a:pt x="223026" y="8174"/>
                    </a:lnTo>
                    <a:close/>
                  </a:path>
                </a:pathLst>
              </a:custGeom>
              <a:solidFill>
                <a:srgbClr val="444B8C"/>
              </a:solidFill>
              <a:ln w="5837" cap="flat">
                <a:noFill/>
                <a:prstDash val="solid"/>
                <a:miter/>
              </a:ln>
            </p:spPr>
            <p:txBody>
              <a:bodyPr rtlCol="0" anchor="ctr"/>
              <a:lstStyle/>
              <a:p>
                <a:endParaRPr lang="en-US"/>
              </a:p>
            </p:txBody>
          </p:sp>
          <p:grpSp>
            <p:nvGrpSpPr>
              <p:cNvPr id="295" name="Graphic 2">
                <a:extLst>
                  <a:ext uri="{FF2B5EF4-FFF2-40B4-BE49-F238E27FC236}">
                    <a16:creationId xmlns:a16="http://schemas.microsoft.com/office/drawing/2014/main" id="{2EBE937A-B25F-43E0-8B8D-FB209D22639A}"/>
                  </a:ext>
                </a:extLst>
              </p:cNvPr>
              <p:cNvGrpSpPr/>
              <p:nvPr/>
            </p:nvGrpSpPr>
            <p:grpSpPr>
              <a:xfrm>
                <a:off x="4417283" y="3084988"/>
                <a:ext cx="193834" cy="51377"/>
                <a:chOff x="4417283" y="3084988"/>
                <a:chExt cx="193834" cy="51377"/>
              </a:xfrm>
              <a:solidFill>
                <a:srgbClr val="FFFFFF"/>
              </a:solidFill>
            </p:grpSpPr>
            <p:sp>
              <p:nvSpPr>
                <p:cNvPr id="296" name="Graphic 2">
                  <a:extLst>
                    <a:ext uri="{FF2B5EF4-FFF2-40B4-BE49-F238E27FC236}">
                      <a16:creationId xmlns:a16="http://schemas.microsoft.com/office/drawing/2014/main" id="{D27CBE30-6550-4D1A-A83E-AE2205BA2620}"/>
                    </a:ext>
                  </a:extLst>
                </p:cNvPr>
                <p:cNvSpPr/>
                <p:nvPr/>
              </p:nvSpPr>
              <p:spPr>
                <a:xfrm>
                  <a:off x="4417283" y="3084988"/>
                  <a:ext cx="6422" cy="46123"/>
                </a:xfrm>
                <a:custGeom>
                  <a:avLst/>
                  <a:gdLst>
                    <a:gd name="connsiteX0" fmla="*/ 6422 w 6422"/>
                    <a:gd name="connsiteY0" fmla="*/ 46123 h 46123"/>
                    <a:gd name="connsiteX1" fmla="*/ 0 w 6422"/>
                    <a:gd name="connsiteY1" fmla="*/ 45539 h 46123"/>
                    <a:gd name="connsiteX2" fmla="*/ 0 w 6422"/>
                    <a:gd name="connsiteY2" fmla="*/ 0 h 46123"/>
                    <a:gd name="connsiteX3" fmla="*/ 6422 w 6422"/>
                    <a:gd name="connsiteY3" fmla="*/ 584 h 46123"/>
                  </a:gdLst>
                  <a:ahLst/>
                  <a:cxnLst>
                    <a:cxn ang="0">
                      <a:pos x="connsiteX0" y="connsiteY0"/>
                    </a:cxn>
                    <a:cxn ang="0">
                      <a:pos x="connsiteX1" y="connsiteY1"/>
                    </a:cxn>
                    <a:cxn ang="0">
                      <a:pos x="connsiteX2" y="connsiteY2"/>
                    </a:cxn>
                    <a:cxn ang="0">
                      <a:pos x="connsiteX3" y="connsiteY3"/>
                    </a:cxn>
                  </a:cxnLst>
                  <a:rect l="l" t="t" r="r" b="b"/>
                  <a:pathLst>
                    <a:path w="6422" h="46123">
                      <a:moveTo>
                        <a:pt x="6422" y="46123"/>
                      </a:moveTo>
                      <a:lnTo>
                        <a:pt x="0" y="45539"/>
                      </a:lnTo>
                      <a:lnTo>
                        <a:pt x="0" y="0"/>
                      </a:lnTo>
                      <a:lnTo>
                        <a:pt x="6422" y="584"/>
                      </a:lnTo>
                      <a:close/>
                    </a:path>
                  </a:pathLst>
                </a:custGeom>
                <a:solidFill>
                  <a:srgbClr val="FFFFFF"/>
                </a:solidFill>
                <a:ln w="5837" cap="flat">
                  <a:noFill/>
                  <a:prstDash val="solid"/>
                  <a:miter/>
                </a:ln>
              </p:spPr>
              <p:txBody>
                <a:bodyPr rtlCol="0" anchor="ctr"/>
                <a:lstStyle/>
                <a:p>
                  <a:endParaRPr lang="en-US"/>
                </a:p>
              </p:txBody>
            </p:sp>
            <p:sp>
              <p:nvSpPr>
                <p:cNvPr id="297" name="Graphic 2">
                  <a:extLst>
                    <a:ext uri="{FF2B5EF4-FFF2-40B4-BE49-F238E27FC236}">
                      <a16:creationId xmlns:a16="http://schemas.microsoft.com/office/drawing/2014/main" id="{C7C95B85-3F11-45E9-99EE-20100960C5EB}"/>
                    </a:ext>
                  </a:extLst>
                </p:cNvPr>
                <p:cNvSpPr/>
                <p:nvPr/>
              </p:nvSpPr>
              <p:spPr>
                <a:xfrm>
                  <a:off x="4428959" y="3085571"/>
                  <a:ext cx="7006" cy="45539"/>
                </a:xfrm>
                <a:custGeom>
                  <a:avLst/>
                  <a:gdLst>
                    <a:gd name="connsiteX0" fmla="*/ 7006 w 7006"/>
                    <a:gd name="connsiteY0" fmla="*/ 45539 h 45539"/>
                    <a:gd name="connsiteX1" fmla="*/ 0 w 7006"/>
                    <a:gd name="connsiteY1" fmla="*/ 45539 h 45539"/>
                    <a:gd name="connsiteX2" fmla="*/ 0 w 7006"/>
                    <a:gd name="connsiteY2" fmla="*/ 0 h 45539"/>
                    <a:gd name="connsiteX3" fmla="*/ 7006 w 7006"/>
                    <a:gd name="connsiteY3" fmla="*/ 584 h 45539"/>
                  </a:gdLst>
                  <a:ahLst/>
                  <a:cxnLst>
                    <a:cxn ang="0">
                      <a:pos x="connsiteX0" y="connsiteY0"/>
                    </a:cxn>
                    <a:cxn ang="0">
                      <a:pos x="connsiteX1" y="connsiteY1"/>
                    </a:cxn>
                    <a:cxn ang="0">
                      <a:pos x="connsiteX2" y="connsiteY2"/>
                    </a:cxn>
                    <a:cxn ang="0">
                      <a:pos x="connsiteX3" y="connsiteY3"/>
                    </a:cxn>
                  </a:cxnLst>
                  <a:rect l="l" t="t" r="r" b="b"/>
                  <a:pathLst>
                    <a:path w="7006" h="45539">
                      <a:moveTo>
                        <a:pt x="7006" y="45539"/>
                      </a:moveTo>
                      <a:lnTo>
                        <a:pt x="0" y="45539"/>
                      </a:lnTo>
                      <a:lnTo>
                        <a:pt x="0" y="0"/>
                      </a:lnTo>
                      <a:lnTo>
                        <a:pt x="7006" y="584"/>
                      </a:lnTo>
                      <a:close/>
                    </a:path>
                  </a:pathLst>
                </a:custGeom>
                <a:solidFill>
                  <a:srgbClr val="FFFFFF"/>
                </a:solidFill>
                <a:ln w="5837" cap="flat">
                  <a:noFill/>
                  <a:prstDash val="solid"/>
                  <a:miter/>
                </a:ln>
              </p:spPr>
              <p:txBody>
                <a:bodyPr rtlCol="0" anchor="ctr"/>
                <a:lstStyle/>
                <a:p>
                  <a:endParaRPr lang="en-US"/>
                </a:p>
              </p:txBody>
            </p:sp>
            <p:sp>
              <p:nvSpPr>
                <p:cNvPr id="298" name="Graphic 2">
                  <a:extLst>
                    <a:ext uri="{FF2B5EF4-FFF2-40B4-BE49-F238E27FC236}">
                      <a16:creationId xmlns:a16="http://schemas.microsoft.com/office/drawing/2014/main" id="{54EB2AC0-E137-49CE-88C4-6100FCD818CF}"/>
                    </a:ext>
                  </a:extLst>
                </p:cNvPr>
                <p:cNvSpPr/>
                <p:nvPr/>
              </p:nvSpPr>
              <p:spPr>
                <a:xfrm>
                  <a:off x="4441220" y="3086155"/>
                  <a:ext cx="6422" cy="45539"/>
                </a:xfrm>
                <a:custGeom>
                  <a:avLst/>
                  <a:gdLst>
                    <a:gd name="connsiteX0" fmla="*/ 6422 w 6422"/>
                    <a:gd name="connsiteY0" fmla="*/ 45539 h 45539"/>
                    <a:gd name="connsiteX1" fmla="*/ 0 w 6422"/>
                    <a:gd name="connsiteY1" fmla="*/ 45539 h 45539"/>
                    <a:gd name="connsiteX2" fmla="*/ 0 w 6422"/>
                    <a:gd name="connsiteY2" fmla="*/ 0 h 45539"/>
                    <a:gd name="connsiteX3" fmla="*/ 6422 w 6422"/>
                    <a:gd name="connsiteY3" fmla="*/ 0 h 45539"/>
                  </a:gdLst>
                  <a:ahLst/>
                  <a:cxnLst>
                    <a:cxn ang="0">
                      <a:pos x="connsiteX0" y="connsiteY0"/>
                    </a:cxn>
                    <a:cxn ang="0">
                      <a:pos x="connsiteX1" y="connsiteY1"/>
                    </a:cxn>
                    <a:cxn ang="0">
                      <a:pos x="connsiteX2" y="connsiteY2"/>
                    </a:cxn>
                    <a:cxn ang="0">
                      <a:pos x="connsiteX3" y="connsiteY3"/>
                    </a:cxn>
                  </a:cxnLst>
                  <a:rect l="l" t="t" r="r" b="b"/>
                  <a:pathLst>
                    <a:path w="6422" h="45539">
                      <a:moveTo>
                        <a:pt x="6422" y="45539"/>
                      </a:moveTo>
                      <a:lnTo>
                        <a:pt x="0" y="45539"/>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299" name="Graphic 2">
                  <a:extLst>
                    <a:ext uri="{FF2B5EF4-FFF2-40B4-BE49-F238E27FC236}">
                      <a16:creationId xmlns:a16="http://schemas.microsoft.com/office/drawing/2014/main" id="{93020087-D4C6-485D-A067-69FAC33495FD}"/>
                    </a:ext>
                  </a:extLst>
                </p:cNvPr>
                <p:cNvSpPr/>
                <p:nvPr/>
              </p:nvSpPr>
              <p:spPr>
                <a:xfrm>
                  <a:off x="4452897" y="3086739"/>
                  <a:ext cx="7006" cy="45539"/>
                </a:xfrm>
                <a:custGeom>
                  <a:avLst/>
                  <a:gdLst>
                    <a:gd name="connsiteX0" fmla="*/ 7006 w 7006"/>
                    <a:gd name="connsiteY0" fmla="*/ 45539 h 45539"/>
                    <a:gd name="connsiteX1" fmla="*/ 0 w 7006"/>
                    <a:gd name="connsiteY1" fmla="*/ 44956 h 45539"/>
                    <a:gd name="connsiteX2" fmla="*/ 0 w 7006"/>
                    <a:gd name="connsiteY2" fmla="*/ 0 h 45539"/>
                    <a:gd name="connsiteX3" fmla="*/ 7006 w 7006"/>
                    <a:gd name="connsiteY3" fmla="*/ 0 h 45539"/>
                  </a:gdLst>
                  <a:ahLst/>
                  <a:cxnLst>
                    <a:cxn ang="0">
                      <a:pos x="connsiteX0" y="connsiteY0"/>
                    </a:cxn>
                    <a:cxn ang="0">
                      <a:pos x="connsiteX1" y="connsiteY1"/>
                    </a:cxn>
                    <a:cxn ang="0">
                      <a:pos x="connsiteX2" y="connsiteY2"/>
                    </a:cxn>
                    <a:cxn ang="0">
                      <a:pos x="connsiteX3" y="connsiteY3"/>
                    </a:cxn>
                  </a:cxnLst>
                  <a:rect l="l" t="t" r="r" b="b"/>
                  <a:pathLst>
                    <a:path w="7006" h="45539">
                      <a:moveTo>
                        <a:pt x="7006" y="45539"/>
                      </a:moveTo>
                      <a:lnTo>
                        <a:pt x="0" y="44956"/>
                      </a:lnTo>
                      <a:lnTo>
                        <a:pt x="0" y="0"/>
                      </a:lnTo>
                      <a:lnTo>
                        <a:pt x="7006" y="0"/>
                      </a:lnTo>
                      <a:close/>
                    </a:path>
                  </a:pathLst>
                </a:custGeom>
                <a:solidFill>
                  <a:srgbClr val="FFFFFF"/>
                </a:solidFill>
                <a:ln w="5837" cap="flat">
                  <a:noFill/>
                  <a:prstDash val="solid"/>
                  <a:miter/>
                </a:ln>
              </p:spPr>
              <p:txBody>
                <a:bodyPr rtlCol="0" anchor="ctr"/>
                <a:lstStyle/>
                <a:p>
                  <a:endParaRPr lang="en-US"/>
                </a:p>
              </p:txBody>
            </p:sp>
            <p:sp>
              <p:nvSpPr>
                <p:cNvPr id="300" name="Graphic 2">
                  <a:extLst>
                    <a:ext uri="{FF2B5EF4-FFF2-40B4-BE49-F238E27FC236}">
                      <a16:creationId xmlns:a16="http://schemas.microsoft.com/office/drawing/2014/main" id="{D96D14A4-84F0-4DD0-90C6-A94E623A7318}"/>
                    </a:ext>
                  </a:extLst>
                </p:cNvPr>
                <p:cNvSpPr/>
                <p:nvPr/>
              </p:nvSpPr>
              <p:spPr>
                <a:xfrm>
                  <a:off x="4464573" y="3086739"/>
                  <a:ext cx="7006" cy="45539"/>
                </a:xfrm>
                <a:custGeom>
                  <a:avLst/>
                  <a:gdLst>
                    <a:gd name="connsiteX0" fmla="*/ 7006 w 7006"/>
                    <a:gd name="connsiteY0" fmla="*/ 45539 h 45539"/>
                    <a:gd name="connsiteX1" fmla="*/ 0 w 7006"/>
                    <a:gd name="connsiteY1" fmla="*/ 45539 h 45539"/>
                    <a:gd name="connsiteX2" fmla="*/ 0 w 7006"/>
                    <a:gd name="connsiteY2" fmla="*/ 0 h 45539"/>
                    <a:gd name="connsiteX3" fmla="*/ 7006 w 7006"/>
                    <a:gd name="connsiteY3" fmla="*/ 584 h 45539"/>
                  </a:gdLst>
                  <a:ahLst/>
                  <a:cxnLst>
                    <a:cxn ang="0">
                      <a:pos x="connsiteX0" y="connsiteY0"/>
                    </a:cxn>
                    <a:cxn ang="0">
                      <a:pos x="connsiteX1" y="connsiteY1"/>
                    </a:cxn>
                    <a:cxn ang="0">
                      <a:pos x="connsiteX2" y="connsiteY2"/>
                    </a:cxn>
                    <a:cxn ang="0">
                      <a:pos x="connsiteX3" y="connsiteY3"/>
                    </a:cxn>
                  </a:cxnLst>
                  <a:rect l="l" t="t" r="r" b="b"/>
                  <a:pathLst>
                    <a:path w="7006" h="45539">
                      <a:moveTo>
                        <a:pt x="7006" y="45539"/>
                      </a:moveTo>
                      <a:lnTo>
                        <a:pt x="0" y="45539"/>
                      </a:lnTo>
                      <a:lnTo>
                        <a:pt x="0" y="0"/>
                      </a:lnTo>
                      <a:lnTo>
                        <a:pt x="7006" y="584"/>
                      </a:lnTo>
                      <a:close/>
                    </a:path>
                  </a:pathLst>
                </a:custGeom>
                <a:solidFill>
                  <a:srgbClr val="FFFFFF"/>
                </a:solidFill>
                <a:ln w="5837" cap="flat">
                  <a:noFill/>
                  <a:prstDash val="solid"/>
                  <a:miter/>
                </a:ln>
              </p:spPr>
              <p:txBody>
                <a:bodyPr rtlCol="0" anchor="ctr"/>
                <a:lstStyle/>
                <a:p>
                  <a:endParaRPr lang="en-US"/>
                </a:p>
              </p:txBody>
            </p:sp>
            <p:sp>
              <p:nvSpPr>
                <p:cNvPr id="301" name="Graphic 2">
                  <a:extLst>
                    <a:ext uri="{FF2B5EF4-FFF2-40B4-BE49-F238E27FC236}">
                      <a16:creationId xmlns:a16="http://schemas.microsoft.com/office/drawing/2014/main" id="{8CF246EB-D3B7-4326-A8BA-FBCAB8C17ABF}"/>
                    </a:ext>
                  </a:extLst>
                </p:cNvPr>
                <p:cNvSpPr/>
                <p:nvPr/>
              </p:nvSpPr>
              <p:spPr>
                <a:xfrm>
                  <a:off x="4476834" y="3087323"/>
                  <a:ext cx="6422" cy="45539"/>
                </a:xfrm>
                <a:custGeom>
                  <a:avLst/>
                  <a:gdLst>
                    <a:gd name="connsiteX0" fmla="*/ 6422 w 6422"/>
                    <a:gd name="connsiteY0" fmla="*/ 45539 h 45539"/>
                    <a:gd name="connsiteX1" fmla="*/ 0 w 6422"/>
                    <a:gd name="connsiteY1" fmla="*/ 44956 h 45539"/>
                    <a:gd name="connsiteX2" fmla="*/ 0 w 6422"/>
                    <a:gd name="connsiteY2" fmla="*/ 0 h 45539"/>
                    <a:gd name="connsiteX3" fmla="*/ 6422 w 6422"/>
                    <a:gd name="connsiteY3" fmla="*/ 0 h 45539"/>
                  </a:gdLst>
                  <a:ahLst/>
                  <a:cxnLst>
                    <a:cxn ang="0">
                      <a:pos x="connsiteX0" y="connsiteY0"/>
                    </a:cxn>
                    <a:cxn ang="0">
                      <a:pos x="connsiteX1" y="connsiteY1"/>
                    </a:cxn>
                    <a:cxn ang="0">
                      <a:pos x="connsiteX2" y="connsiteY2"/>
                    </a:cxn>
                    <a:cxn ang="0">
                      <a:pos x="connsiteX3" y="connsiteY3"/>
                    </a:cxn>
                  </a:cxnLst>
                  <a:rect l="l" t="t" r="r" b="b"/>
                  <a:pathLst>
                    <a:path w="6422" h="45539">
                      <a:moveTo>
                        <a:pt x="6422" y="45539"/>
                      </a:moveTo>
                      <a:lnTo>
                        <a:pt x="0" y="44956"/>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302" name="Graphic 2">
                  <a:extLst>
                    <a:ext uri="{FF2B5EF4-FFF2-40B4-BE49-F238E27FC236}">
                      <a16:creationId xmlns:a16="http://schemas.microsoft.com/office/drawing/2014/main" id="{682743AB-A0A0-40C8-BA8F-996C985CD817}"/>
                    </a:ext>
                  </a:extLst>
                </p:cNvPr>
                <p:cNvSpPr/>
                <p:nvPr/>
              </p:nvSpPr>
              <p:spPr>
                <a:xfrm>
                  <a:off x="4488511" y="3087907"/>
                  <a:ext cx="6422" cy="44955"/>
                </a:xfrm>
                <a:custGeom>
                  <a:avLst/>
                  <a:gdLst>
                    <a:gd name="connsiteX0" fmla="*/ 6422 w 6422"/>
                    <a:gd name="connsiteY0" fmla="*/ 44956 h 44955"/>
                    <a:gd name="connsiteX1" fmla="*/ 0 w 6422"/>
                    <a:gd name="connsiteY1" fmla="*/ 44956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6"/>
                      </a:moveTo>
                      <a:lnTo>
                        <a:pt x="0" y="44956"/>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303" name="Graphic 2">
                  <a:extLst>
                    <a:ext uri="{FF2B5EF4-FFF2-40B4-BE49-F238E27FC236}">
                      <a16:creationId xmlns:a16="http://schemas.microsoft.com/office/drawing/2014/main" id="{8385810E-1E1F-48FE-BB8F-7CB9736E727A}"/>
                    </a:ext>
                  </a:extLst>
                </p:cNvPr>
                <p:cNvSpPr/>
                <p:nvPr/>
              </p:nvSpPr>
              <p:spPr>
                <a:xfrm>
                  <a:off x="4500188" y="3088491"/>
                  <a:ext cx="6422" cy="44955"/>
                </a:xfrm>
                <a:custGeom>
                  <a:avLst/>
                  <a:gdLst>
                    <a:gd name="connsiteX0" fmla="*/ 6422 w 6422"/>
                    <a:gd name="connsiteY0" fmla="*/ 44955 h 44955"/>
                    <a:gd name="connsiteX1" fmla="*/ 0 w 6422"/>
                    <a:gd name="connsiteY1" fmla="*/ 44955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5"/>
                      </a:moveTo>
                      <a:lnTo>
                        <a:pt x="0" y="44955"/>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304" name="Graphic 2">
                  <a:extLst>
                    <a:ext uri="{FF2B5EF4-FFF2-40B4-BE49-F238E27FC236}">
                      <a16:creationId xmlns:a16="http://schemas.microsoft.com/office/drawing/2014/main" id="{2F479024-951B-479D-AD49-6A736B2B42BB}"/>
                    </a:ext>
                  </a:extLst>
                </p:cNvPr>
                <p:cNvSpPr/>
                <p:nvPr/>
              </p:nvSpPr>
              <p:spPr>
                <a:xfrm>
                  <a:off x="4511864" y="3088491"/>
                  <a:ext cx="6422" cy="45539"/>
                </a:xfrm>
                <a:custGeom>
                  <a:avLst/>
                  <a:gdLst>
                    <a:gd name="connsiteX0" fmla="*/ 6422 w 6422"/>
                    <a:gd name="connsiteY0" fmla="*/ 45539 h 45539"/>
                    <a:gd name="connsiteX1" fmla="*/ 0 w 6422"/>
                    <a:gd name="connsiteY1" fmla="*/ 44955 h 45539"/>
                    <a:gd name="connsiteX2" fmla="*/ 0 w 6422"/>
                    <a:gd name="connsiteY2" fmla="*/ 0 h 45539"/>
                    <a:gd name="connsiteX3" fmla="*/ 6422 w 6422"/>
                    <a:gd name="connsiteY3" fmla="*/ 584 h 45539"/>
                  </a:gdLst>
                  <a:ahLst/>
                  <a:cxnLst>
                    <a:cxn ang="0">
                      <a:pos x="connsiteX0" y="connsiteY0"/>
                    </a:cxn>
                    <a:cxn ang="0">
                      <a:pos x="connsiteX1" y="connsiteY1"/>
                    </a:cxn>
                    <a:cxn ang="0">
                      <a:pos x="connsiteX2" y="connsiteY2"/>
                    </a:cxn>
                    <a:cxn ang="0">
                      <a:pos x="connsiteX3" y="connsiteY3"/>
                    </a:cxn>
                  </a:cxnLst>
                  <a:rect l="l" t="t" r="r" b="b"/>
                  <a:pathLst>
                    <a:path w="6422" h="45539">
                      <a:moveTo>
                        <a:pt x="6422" y="45539"/>
                      </a:moveTo>
                      <a:lnTo>
                        <a:pt x="0" y="44955"/>
                      </a:lnTo>
                      <a:lnTo>
                        <a:pt x="0" y="0"/>
                      </a:lnTo>
                      <a:lnTo>
                        <a:pt x="6422" y="584"/>
                      </a:lnTo>
                      <a:close/>
                    </a:path>
                  </a:pathLst>
                </a:custGeom>
                <a:solidFill>
                  <a:srgbClr val="FFFFFF"/>
                </a:solidFill>
                <a:ln w="5837" cap="flat">
                  <a:noFill/>
                  <a:prstDash val="solid"/>
                  <a:miter/>
                </a:ln>
              </p:spPr>
              <p:txBody>
                <a:bodyPr rtlCol="0" anchor="ctr"/>
                <a:lstStyle/>
                <a:p>
                  <a:endParaRPr lang="en-US"/>
                </a:p>
              </p:txBody>
            </p:sp>
            <p:sp>
              <p:nvSpPr>
                <p:cNvPr id="305" name="Graphic 2">
                  <a:extLst>
                    <a:ext uri="{FF2B5EF4-FFF2-40B4-BE49-F238E27FC236}">
                      <a16:creationId xmlns:a16="http://schemas.microsoft.com/office/drawing/2014/main" id="{187B4A41-96EA-4BD3-AD91-1E6C680DEA4F}"/>
                    </a:ext>
                  </a:extLst>
                </p:cNvPr>
                <p:cNvSpPr/>
                <p:nvPr/>
              </p:nvSpPr>
              <p:spPr>
                <a:xfrm>
                  <a:off x="4523541" y="3089074"/>
                  <a:ext cx="6422" cy="44955"/>
                </a:xfrm>
                <a:custGeom>
                  <a:avLst/>
                  <a:gdLst>
                    <a:gd name="connsiteX0" fmla="*/ 6422 w 6422"/>
                    <a:gd name="connsiteY0" fmla="*/ 44955 h 44955"/>
                    <a:gd name="connsiteX1" fmla="*/ 0 w 6422"/>
                    <a:gd name="connsiteY1" fmla="*/ 44955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5"/>
                      </a:moveTo>
                      <a:lnTo>
                        <a:pt x="0" y="44955"/>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306" name="Graphic 2">
                  <a:extLst>
                    <a:ext uri="{FF2B5EF4-FFF2-40B4-BE49-F238E27FC236}">
                      <a16:creationId xmlns:a16="http://schemas.microsoft.com/office/drawing/2014/main" id="{ABBE5121-3A9D-4AEE-9E5A-F559056073FF}"/>
                    </a:ext>
                  </a:extLst>
                </p:cNvPr>
                <p:cNvSpPr/>
                <p:nvPr/>
              </p:nvSpPr>
              <p:spPr>
                <a:xfrm>
                  <a:off x="4535218" y="3089658"/>
                  <a:ext cx="6422" cy="44955"/>
                </a:xfrm>
                <a:custGeom>
                  <a:avLst/>
                  <a:gdLst>
                    <a:gd name="connsiteX0" fmla="*/ 6422 w 6422"/>
                    <a:gd name="connsiteY0" fmla="*/ 44956 h 44955"/>
                    <a:gd name="connsiteX1" fmla="*/ 0 w 6422"/>
                    <a:gd name="connsiteY1" fmla="*/ 44372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6"/>
                      </a:moveTo>
                      <a:lnTo>
                        <a:pt x="0" y="44372"/>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307" name="Graphic 2">
                  <a:extLst>
                    <a:ext uri="{FF2B5EF4-FFF2-40B4-BE49-F238E27FC236}">
                      <a16:creationId xmlns:a16="http://schemas.microsoft.com/office/drawing/2014/main" id="{1D0405F9-4ED7-44CF-9708-B1D4F662F01F}"/>
                    </a:ext>
                  </a:extLst>
                </p:cNvPr>
                <p:cNvSpPr/>
                <p:nvPr/>
              </p:nvSpPr>
              <p:spPr>
                <a:xfrm>
                  <a:off x="4546895" y="3089658"/>
                  <a:ext cx="6422" cy="44955"/>
                </a:xfrm>
                <a:custGeom>
                  <a:avLst/>
                  <a:gdLst>
                    <a:gd name="connsiteX0" fmla="*/ 6422 w 6422"/>
                    <a:gd name="connsiteY0" fmla="*/ 44956 h 44955"/>
                    <a:gd name="connsiteX1" fmla="*/ 0 w 6422"/>
                    <a:gd name="connsiteY1" fmla="*/ 44956 h 44955"/>
                    <a:gd name="connsiteX2" fmla="*/ 0 w 6422"/>
                    <a:gd name="connsiteY2" fmla="*/ 0 h 44955"/>
                    <a:gd name="connsiteX3" fmla="*/ 6422 w 6422"/>
                    <a:gd name="connsiteY3" fmla="*/ 584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6"/>
                      </a:moveTo>
                      <a:lnTo>
                        <a:pt x="0" y="44956"/>
                      </a:lnTo>
                      <a:lnTo>
                        <a:pt x="0" y="0"/>
                      </a:lnTo>
                      <a:lnTo>
                        <a:pt x="6422" y="584"/>
                      </a:lnTo>
                      <a:close/>
                    </a:path>
                  </a:pathLst>
                </a:custGeom>
                <a:solidFill>
                  <a:srgbClr val="FFFFFF"/>
                </a:solidFill>
                <a:ln w="5837" cap="flat">
                  <a:noFill/>
                  <a:prstDash val="solid"/>
                  <a:miter/>
                </a:ln>
              </p:spPr>
              <p:txBody>
                <a:bodyPr rtlCol="0" anchor="ctr"/>
                <a:lstStyle/>
                <a:p>
                  <a:endParaRPr lang="en-US"/>
                </a:p>
              </p:txBody>
            </p:sp>
            <p:sp>
              <p:nvSpPr>
                <p:cNvPr id="308" name="Graphic 2">
                  <a:extLst>
                    <a:ext uri="{FF2B5EF4-FFF2-40B4-BE49-F238E27FC236}">
                      <a16:creationId xmlns:a16="http://schemas.microsoft.com/office/drawing/2014/main" id="{51B82283-A425-4521-A446-1A9AC4C9D441}"/>
                    </a:ext>
                  </a:extLst>
                </p:cNvPr>
                <p:cNvSpPr/>
                <p:nvPr/>
              </p:nvSpPr>
              <p:spPr>
                <a:xfrm>
                  <a:off x="4558571" y="3090242"/>
                  <a:ext cx="6422" cy="44955"/>
                </a:xfrm>
                <a:custGeom>
                  <a:avLst/>
                  <a:gdLst>
                    <a:gd name="connsiteX0" fmla="*/ 6422 w 6422"/>
                    <a:gd name="connsiteY0" fmla="*/ 44956 h 44955"/>
                    <a:gd name="connsiteX1" fmla="*/ 0 w 6422"/>
                    <a:gd name="connsiteY1" fmla="*/ 44956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6"/>
                      </a:moveTo>
                      <a:lnTo>
                        <a:pt x="0" y="44956"/>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309" name="Graphic 2">
                  <a:extLst>
                    <a:ext uri="{FF2B5EF4-FFF2-40B4-BE49-F238E27FC236}">
                      <a16:creationId xmlns:a16="http://schemas.microsoft.com/office/drawing/2014/main" id="{F9B3EA56-0AED-47D9-83E5-E21CB4EA3A0F}"/>
                    </a:ext>
                  </a:extLst>
                </p:cNvPr>
                <p:cNvSpPr/>
                <p:nvPr/>
              </p:nvSpPr>
              <p:spPr>
                <a:xfrm>
                  <a:off x="4570248" y="3090826"/>
                  <a:ext cx="6422" cy="44371"/>
                </a:xfrm>
                <a:custGeom>
                  <a:avLst/>
                  <a:gdLst>
                    <a:gd name="connsiteX0" fmla="*/ 6422 w 6422"/>
                    <a:gd name="connsiteY0" fmla="*/ 44372 h 44371"/>
                    <a:gd name="connsiteX1" fmla="*/ 0 w 6422"/>
                    <a:gd name="connsiteY1" fmla="*/ 44372 h 44371"/>
                    <a:gd name="connsiteX2" fmla="*/ 0 w 6422"/>
                    <a:gd name="connsiteY2" fmla="*/ 0 h 44371"/>
                    <a:gd name="connsiteX3" fmla="*/ 6422 w 6422"/>
                    <a:gd name="connsiteY3" fmla="*/ 0 h 44371"/>
                  </a:gdLst>
                  <a:ahLst/>
                  <a:cxnLst>
                    <a:cxn ang="0">
                      <a:pos x="connsiteX0" y="connsiteY0"/>
                    </a:cxn>
                    <a:cxn ang="0">
                      <a:pos x="connsiteX1" y="connsiteY1"/>
                    </a:cxn>
                    <a:cxn ang="0">
                      <a:pos x="connsiteX2" y="connsiteY2"/>
                    </a:cxn>
                    <a:cxn ang="0">
                      <a:pos x="connsiteX3" y="connsiteY3"/>
                    </a:cxn>
                  </a:cxnLst>
                  <a:rect l="l" t="t" r="r" b="b"/>
                  <a:pathLst>
                    <a:path w="6422" h="44371">
                      <a:moveTo>
                        <a:pt x="6422" y="44372"/>
                      </a:moveTo>
                      <a:lnTo>
                        <a:pt x="0" y="44372"/>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310" name="Graphic 2">
                  <a:extLst>
                    <a:ext uri="{FF2B5EF4-FFF2-40B4-BE49-F238E27FC236}">
                      <a16:creationId xmlns:a16="http://schemas.microsoft.com/office/drawing/2014/main" id="{BE542A09-62AA-4B20-B987-C76006B04D94}"/>
                    </a:ext>
                  </a:extLst>
                </p:cNvPr>
                <p:cNvSpPr/>
                <p:nvPr/>
              </p:nvSpPr>
              <p:spPr>
                <a:xfrm>
                  <a:off x="4581341" y="3090826"/>
                  <a:ext cx="7006" cy="44955"/>
                </a:xfrm>
                <a:custGeom>
                  <a:avLst/>
                  <a:gdLst>
                    <a:gd name="connsiteX0" fmla="*/ 7006 w 7006"/>
                    <a:gd name="connsiteY0" fmla="*/ 44956 h 44955"/>
                    <a:gd name="connsiteX1" fmla="*/ 0 w 7006"/>
                    <a:gd name="connsiteY1" fmla="*/ 44956 h 44955"/>
                    <a:gd name="connsiteX2" fmla="*/ 0 w 7006"/>
                    <a:gd name="connsiteY2" fmla="*/ 0 h 44955"/>
                    <a:gd name="connsiteX3" fmla="*/ 7006 w 7006"/>
                    <a:gd name="connsiteY3" fmla="*/ 584 h 44955"/>
                  </a:gdLst>
                  <a:ahLst/>
                  <a:cxnLst>
                    <a:cxn ang="0">
                      <a:pos x="connsiteX0" y="connsiteY0"/>
                    </a:cxn>
                    <a:cxn ang="0">
                      <a:pos x="connsiteX1" y="connsiteY1"/>
                    </a:cxn>
                    <a:cxn ang="0">
                      <a:pos x="connsiteX2" y="connsiteY2"/>
                    </a:cxn>
                    <a:cxn ang="0">
                      <a:pos x="connsiteX3" y="connsiteY3"/>
                    </a:cxn>
                  </a:cxnLst>
                  <a:rect l="l" t="t" r="r" b="b"/>
                  <a:pathLst>
                    <a:path w="7006" h="44955">
                      <a:moveTo>
                        <a:pt x="7006" y="44956"/>
                      </a:moveTo>
                      <a:lnTo>
                        <a:pt x="0" y="44956"/>
                      </a:lnTo>
                      <a:lnTo>
                        <a:pt x="0" y="0"/>
                      </a:lnTo>
                      <a:lnTo>
                        <a:pt x="7006" y="584"/>
                      </a:lnTo>
                      <a:close/>
                    </a:path>
                  </a:pathLst>
                </a:custGeom>
                <a:solidFill>
                  <a:srgbClr val="FFFFFF"/>
                </a:solidFill>
                <a:ln w="5837" cap="flat">
                  <a:noFill/>
                  <a:prstDash val="solid"/>
                  <a:miter/>
                </a:ln>
              </p:spPr>
              <p:txBody>
                <a:bodyPr rtlCol="0" anchor="ctr"/>
                <a:lstStyle/>
                <a:p>
                  <a:endParaRPr lang="en-US"/>
                </a:p>
              </p:txBody>
            </p:sp>
            <p:sp>
              <p:nvSpPr>
                <p:cNvPr id="311" name="Graphic 2">
                  <a:extLst>
                    <a:ext uri="{FF2B5EF4-FFF2-40B4-BE49-F238E27FC236}">
                      <a16:creationId xmlns:a16="http://schemas.microsoft.com/office/drawing/2014/main" id="{712DEDCE-92FC-4F58-99C3-8B0B80981178}"/>
                    </a:ext>
                  </a:extLst>
                </p:cNvPr>
                <p:cNvSpPr/>
                <p:nvPr/>
              </p:nvSpPr>
              <p:spPr>
                <a:xfrm>
                  <a:off x="4593018" y="3091410"/>
                  <a:ext cx="6422" cy="44955"/>
                </a:xfrm>
                <a:custGeom>
                  <a:avLst/>
                  <a:gdLst>
                    <a:gd name="connsiteX0" fmla="*/ 6422 w 6422"/>
                    <a:gd name="connsiteY0" fmla="*/ 44955 h 44955"/>
                    <a:gd name="connsiteX1" fmla="*/ 0 w 6422"/>
                    <a:gd name="connsiteY1" fmla="*/ 44372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5"/>
                      </a:moveTo>
                      <a:lnTo>
                        <a:pt x="0" y="44372"/>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312" name="Graphic 2">
                  <a:extLst>
                    <a:ext uri="{FF2B5EF4-FFF2-40B4-BE49-F238E27FC236}">
                      <a16:creationId xmlns:a16="http://schemas.microsoft.com/office/drawing/2014/main" id="{C5F20C76-4890-492D-B5C6-B14ABB1BD811}"/>
                    </a:ext>
                  </a:extLst>
                </p:cNvPr>
                <p:cNvSpPr/>
                <p:nvPr/>
              </p:nvSpPr>
              <p:spPr>
                <a:xfrm>
                  <a:off x="4604694" y="3091994"/>
                  <a:ext cx="6422" cy="44371"/>
                </a:xfrm>
                <a:custGeom>
                  <a:avLst/>
                  <a:gdLst>
                    <a:gd name="connsiteX0" fmla="*/ 6422 w 6422"/>
                    <a:gd name="connsiteY0" fmla="*/ 44371 h 44371"/>
                    <a:gd name="connsiteX1" fmla="*/ 0 w 6422"/>
                    <a:gd name="connsiteY1" fmla="*/ 44371 h 44371"/>
                    <a:gd name="connsiteX2" fmla="*/ 0 w 6422"/>
                    <a:gd name="connsiteY2" fmla="*/ 0 h 44371"/>
                    <a:gd name="connsiteX3" fmla="*/ 6422 w 6422"/>
                    <a:gd name="connsiteY3" fmla="*/ 0 h 44371"/>
                  </a:gdLst>
                  <a:ahLst/>
                  <a:cxnLst>
                    <a:cxn ang="0">
                      <a:pos x="connsiteX0" y="connsiteY0"/>
                    </a:cxn>
                    <a:cxn ang="0">
                      <a:pos x="connsiteX1" y="connsiteY1"/>
                    </a:cxn>
                    <a:cxn ang="0">
                      <a:pos x="connsiteX2" y="connsiteY2"/>
                    </a:cxn>
                    <a:cxn ang="0">
                      <a:pos x="connsiteX3" y="connsiteY3"/>
                    </a:cxn>
                  </a:cxnLst>
                  <a:rect l="l" t="t" r="r" b="b"/>
                  <a:pathLst>
                    <a:path w="6422" h="44371">
                      <a:moveTo>
                        <a:pt x="6422" y="44371"/>
                      </a:moveTo>
                      <a:lnTo>
                        <a:pt x="0" y="44371"/>
                      </a:lnTo>
                      <a:lnTo>
                        <a:pt x="0" y="0"/>
                      </a:lnTo>
                      <a:lnTo>
                        <a:pt x="6422" y="0"/>
                      </a:lnTo>
                      <a:close/>
                    </a:path>
                  </a:pathLst>
                </a:custGeom>
                <a:solidFill>
                  <a:srgbClr val="FFFFFF"/>
                </a:solidFill>
                <a:ln w="5837" cap="flat">
                  <a:noFill/>
                  <a:prstDash val="solid"/>
                  <a:miter/>
                </a:ln>
              </p:spPr>
              <p:txBody>
                <a:bodyPr rtlCol="0" anchor="ctr"/>
                <a:lstStyle/>
                <a:p>
                  <a:endParaRPr lang="en-US"/>
                </a:p>
              </p:txBody>
            </p:sp>
          </p:grpSp>
          <p:grpSp>
            <p:nvGrpSpPr>
              <p:cNvPr id="313" name="Graphic 2">
                <a:extLst>
                  <a:ext uri="{FF2B5EF4-FFF2-40B4-BE49-F238E27FC236}">
                    <a16:creationId xmlns:a16="http://schemas.microsoft.com/office/drawing/2014/main" id="{58AE2E7A-6523-41CA-A7F5-979AFA04B8EA}"/>
                  </a:ext>
                </a:extLst>
              </p:cNvPr>
              <p:cNvGrpSpPr/>
              <p:nvPr/>
            </p:nvGrpSpPr>
            <p:grpSpPr>
              <a:xfrm>
                <a:off x="4417283" y="3091994"/>
                <a:ext cx="193834" cy="44371"/>
                <a:chOff x="4417283" y="3091994"/>
                <a:chExt cx="193834" cy="44371"/>
              </a:xfrm>
              <a:solidFill>
                <a:srgbClr val="FF9085"/>
              </a:solidFill>
            </p:grpSpPr>
            <p:sp>
              <p:nvSpPr>
                <p:cNvPr id="314" name="Graphic 2">
                  <a:extLst>
                    <a:ext uri="{FF2B5EF4-FFF2-40B4-BE49-F238E27FC236}">
                      <a16:creationId xmlns:a16="http://schemas.microsoft.com/office/drawing/2014/main" id="{68B88651-B11C-4ED1-9AA0-F8537F082D5A}"/>
                    </a:ext>
                  </a:extLst>
                </p:cNvPr>
                <p:cNvSpPr/>
                <p:nvPr/>
              </p:nvSpPr>
              <p:spPr>
                <a:xfrm>
                  <a:off x="4417283" y="3091994"/>
                  <a:ext cx="6422" cy="39116"/>
                </a:xfrm>
                <a:custGeom>
                  <a:avLst/>
                  <a:gdLst>
                    <a:gd name="connsiteX0" fmla="*/ 6422 w 6422"/>
                    <a:gd name="connsiteY0" fmla="*/ 39117 h 39116"/>
                    <a:gd name="connsiteX1" fmla="*/ 0 w 6422"/>
                    <a:gd name="connsiteY1" fmla="*/ 38533 h 39116"/>
                    <a:gd name="connsiteX2" fmla="*/ 0 w 6422"/>
                    <a:gd name="connsiteY2" fmla="*/ 0 h 39116"/>
                    <a:gd name="connsiteX3" fmla="*/ 6422 w 6422"/>
                    <a:gd name="connsiteY3" fmla="*/ 584 h 39116"/>
                  </a:gdLst>
                  <a:ahLst/>
                  <a:cxnLst>
                    <a:cxn ang="0">
                      <a:pos x="connsiteX0" y="connsiteY0"/>
                    </a:cxn>
                    <a:cxn ang="0">
                      <a:pos x="connsiteX1" y="connsiteY1"/>
                    </a:cxn>
                    <a:cxn ang="0">
                      <a:pos x="connsiteX2" y="connsiteY2"/>
                    </a:cxn>
                    <a:cxn ang="0">
                      <a:pos x="connsiteX3" y="connsiteY3"/>
                    </a:cxn>
                  </a:cxnLst>
                  <a:rect l="l" t="t" r="r" b="b"/>
                  <a:pathLst>
                    <a:path w="6422" h="39116">
                      <a:moveTo>
                        <a:pt x="6422" y="39117"/>
                      </a:moveTo>
                      <a:lnTo>
                        <a:pt x="0" y="38533"/>
                      </a:lnTo>
                      <a:lnTo>
                        <a:pt x="0" y="0"/>
                      </a:lnTo>
                      <a:lnTo>
                        <a:pt x="6422" y="584"/>
                      </a:lnTo>
                      <a:close/>
                    </a:path>
                  </a:pathLst>
                </a:custGeom>
                <a:solidFill>
                  <a:srgbClr val="FF9085"/>
                </a:solidFill>
                <a:ln w="5837" cap="flat">
                  <a:noFill/>
                  <a:prstDash val="solid"/>
                  <a:miter/>
                </a:ln>
              </p:spPr>
              <p:txBody>
                <a:bodyPr rtlCol="0" anchor="ctr"/>
                <a:lstStyle/>
                <a:p>
                  <a:endParaRPr lang="en-US"/>
                </a:p>
              </p:txBody>
            </p:sp>
            <p:sp>
              <p:nvSpPr>
                <p:cNvPr id="315" name="Graphic 2">
                  <a:extLst>
                    <a:ext uri="{FF2B5EF4-FFF2-40B4-BE49-F238E27FC236}">
                      <a16:creationId xmlns:a16="http://schemas.microsoft.com/office/drawing/2014/main" id="{05AFAFEB-7FC7-4A14-907B-5E543B14D460}"/>
                    </a:ext>
                  </a:extLst>
                </p:cNvPr>
                <p:cNvSpPr/>
                <p:nvPr/>
              </p:nvSpPr>
              <p:spPr>
                <a:xfrm>
                  <a:off x="4428959" y="3126440"/>
                  <a:ext cx="7006" cy="4670"/>
                </a:xfrm>
                <a:custGeom>
                  <a:avLst/>
                  <a:gdLst>
                    <a:gd name="connsiteX0" fmla="*/ 7006 w 7006"/>
                    <a:gd name="connsiteY0" fmla="*/ 4671 h 4670"/>
                    <a:gd name="connsiteX1" fmla="*/ 0 w 7006"/>
                    <a:gd name="connsiteY1" fmla="*/ 4671 h 4670"/>
                    <a:gd name="connsiteX2" fmla="*/ 0 w 7006"/>
                    <a:gd name="connsiteY2" fmla="*/ 0 h 4670"/>
                    <a:gd name="connsiteX3" fmla="*/ 7006 w 7006"/>
                    <a:gd name="connsiteY3" fmla="*/ 0 h 4670"/>
                  </a:gdLst>
                  <a:ahLst/>
                  <a:cxnLst>
                    <a:cxn ang="0">
                      <a:pos x="connsiteX0" y="connsiteY0"/>
                    </a:cxn>
                    <a:cxn ang="0">
                      <a:pos x="connsiteX1" y="connsiteY1"/>
                    </a:cxn>
                    <a:cxn ang="0">
                      <a:pos x="connsiteX2" y="connsiteY2"/>
                    </a:cxn>
                    <a:cxn ang="0">
                      <a:pos x="connsiteX3" y="connsiteY3"/>
                    </a:cxn>
                  </a:cxnLst>
                  <a:rect l="l" t="t" r="r" b="b"/>
                  <a:pathLst>
                    <a:path w="7006" h="4670">
                      <a:moveTo>
                        <a:pt x="7006" y="4671"/>
                      </a:moveTo>
                      <a:lnTo>
                        <a:pt x="0" y="4671"/>
                      </a:lnTo>
                      <a:lnTo>
                        <a:pt x="0" y="0"/>
                      </a:lnTo>
                      <a:lnTo>
                        <a:pt x="7006" y="0"/>
                      </a:lnTo>
                      <a:close/>
                    </a:path>
                  </a:pathLst>
                </a:custGeom>
                <a:solidFill>
                  <a:srgbClr val="FF9085"/>
                </a:solidFill>
                <a:ln w="5837" cap="flat">
                  <a:noFill/>
                  <a:prstDash val="solid"/>
                  <a:miter/>
                </a:ln>
              </p:spPr>
              <p:txBody>
                <a:bodyPr rtlCol="0" anchor="ctr"/>
                <a:lstStyle/>
                <a:p>
                  <a:endParaRPr lang="en-US"/>
                </a:p>
              </p:txBody>
            </p:sp>
            <p:sp>
              <p:nvSpPr>
                <p:cNvPr id="316" name="Graphic 2">
                  <a:extLst>
                    <a:ext uri="{FF2B5EF4-FFF2-40B4-BE49-F238E27FC236}">
                      <a16:creationId xmlns:a16="http://schemas.microsoft.com/office/drawing/2014/main" id="{9DF81181-1C3C-47EF-886D-5AF07F9CAC23}"/>
                    </a:ext>
                  </a:extLst>
                </p:cNvPr>
                <p:cNvSpPr/>
                <p:nvPr/>
              </p:nvSpPr>
              <p:spPr>
                <a:xfrm>
                  <a:off x="4441220" y="3104838"/>
                  <a:ext cx="6422" cy="26856"/>
                </a:xfrm>
                <a:custGeom>
                  <a:avLst/>
                  <a:gdLst>
                    <a:gd name="connsiteX0" fmla="*/ 6422 w 6422"/>
                    <a:gd name="connsiteY0" fmla="*/ 26857 h 26856"/>
                    <a:gd name="connsiteX1" fmla="*/ 0 w 6422"/>
                    <a:gd name="connsiteY1" fmla="*/ 26857 h 26856"/>
                    <a:gd name="connsiteX2" fmla="*/ 0 w 6422"/>
                    <a:gd name="connsiteY2" fmla="*/ 0 h 26856"/>
                    <a:gd name="connsiteX3" fmla="*/ 6422 w 6422"/>
                    <a:gd name="connsiteY3" fmla="*/ 584 h 26856"/>
                  </a:gdLst>
                  <a:ahLst/>
                  <a:cxnLst>
                    <a:cxn ang="0">
                      <a:pos x="connsiteX0" y="connsiteY0"/>
                    </a:cxn>
                    <a:cxn ang="0">
                      <a:pos x="connsiteX1" y="connsiteY1"/>
                    </a:cxn>
                    <a:cxn ang="0">
                      <a:pos x="connsiteX2" y="connsiteY2"/>
                    </a:cxn>
                    <a:cxn ang="0">
                      <a:pos x="connsiteX3" y="connsiteY3"/>
                    </a:cxn>
                  </a:cxnLst>
                  <a:rect l="l" t="t" r="r" b="b"/>
                  <a:pathLst>
                    <a:path w="6422" h="26856">
                      <a:moveTo>
                        <a:pt x="6422" y="26857"/>
                      </a:moveTo>
                      <a:lnTo>
                        <a:pt x="0" y="26857"/>
                      </a:lnTo>
                      <a:lnTo>
                        <a:pt x="0" y="0"/>
                      </a:lnTo>
                      <a:lnTo>
                        <a:pt x="6422" y="584"/>
                      </a:lnTo>
                      <a:close/>
                    </a:path>
                  </a:pathLst>
                </a:custGeom>
                <a:solidFill>
                  <a:srgbClr val="FF9085"/>
                </a:solidFill>
                <a:ln w="5837" cap="flat">
                  <a:noFill/>
                  <a:prstDash val="solid"/>
                  <a:miter/>
                </a:ln>
              </p:spPr>
              <p:txBody>
                <a:bodyPr rtlCol="0" anchor="ctr"/>
                <a:lstStyle/>
                <a:p>
                  <a:endParaRPr lang="en-US"/>
                </a:p>
              </p:txBody>
            </p:sp>
            <p:sp>
              <p:nvSpPr>
                <p:cNvPr id="317" name="Graphic 2">
                  <a:extLst>
                    <a:ext uri="{FF2B5EF4-FFF2-40B4-BE49-F238E27FC236}">
                      <a16:creationId xmlns:a16="http://schemas.microsoft.com/office/drawing/2014/main" id="{86FAFE6B-376B-42F7-8633-2A53075C7A29}"/>
                    </a:ext>
                  </a:extLst>
                </p:cNvPr>
                <p:cNvSpPr/>
                <p:nvPr/>
              </p:nvSpPr>
              <p:spPr>
                <a:xfrm>
                  <a:off x="4452897" y="3120602"/>
                  <a:ext cx="7006" cy="11676"/>
                </a:xfrm>
                <a:custGeom>
                  <a:avLst/>
                  <a:gdLst>
                    <a:gd name="connsiteX0" fmla="*/ 7006 w 7006"/>
                    <a:gd name="connsiteY0" fmla="*/ 11677 h 11676"/>
                    <a:gd name="connsiteX1" fmla="*/ 0 w 7006"/>
                    <a:gd name="connsiteY1" fmla="*/ 11093 h 11676"/>
                    <a:gd name="connsiteX2" fmla="*/ 0 w 7006"/>
                    <a:gd name="connsiteY2" fmla="*/ 0 h 11676"/>
                    <a:gd name="connsiteX3" fmla="*/ 7006 w 7006"/>
                    <a:gd name="connsiteY3" fmla="*/ 0 h 11676"/>
                  </a:gdLst>
                  <a:ahLst/>
                  <a:cxnLst>
                    <a:cxn ang="0">
                      <a:pos x="connsiteX0" y="connsiteY0"/>
                    </a:cxn>
                    <a:cxn ang="0">
                      <a:pos x="connsiteX1" y="connsiteY1"/>
                    </a:cxn>
                    <a:cxn ang="0">
                      <a:pos x="connsiteX2" y="connsiteY2"/>
                    </a:cxn>
                    <a:cxn ang="0">
                      <a:pos x="connsiteX3" y="connsiteY3"/>
                    </a:cxn>
                  </a:cxnLst>
                  <a:rect l="l" t="t" r="r" b="b"/>
                  <a:pathLst>
                    <a:path w="7006" h="11676">
                      <a:moveTo>
                        <a:pt x="7006" y="11677"/>
                      </a:moveTo>
                      <a:lnTo>
                        <a:pt x="0" y="11093"/>
                      </a:lnTo>
                      <a:lnTo>
                        <a:pt x="0" y="0"/>
                      </a:lnTo>
                      <a:lnTo>
                        <a:pt x="7006" y="0"/>
                      </a:lnTo>
                      <a:close/>
                    </a:path>
                  </a:pathLst>
                </a:custGeom>
                <a:solidFill>
                  <a:srgbClr val="FF9085"/>
                </a:solidFill>
                <a:ln w="5837" cap="flat">
                  <a:noFill/>
                  <a:prstDash val="solid"/>
                  <a:miter/>
                </a:ln>
              </p:spPr>
              <p:txBody>
                <a:bodyPr rtlCol="0" anchor="ctr"/>
                <a:lstStyle/>
                <a:p>
                  <a:endParaRPr lang="en-US"/>
                </a:p>
              </p:txBody>
            </p:sp>
            <p:sp>
              <p:nvSpPr>
                <p:cNvPr id="318" name="Graphic 2">
                  <a:extLst>
                    <a:ext uri="{FF2B5EF4-FFF2-40B4-BE49-F238E27FC236}">
                      <a16:creationId xmlns:a16="http://schemas.microsoft.com/office/drawing/2014/main" id="{42C09764-FD18-40D5-80F2-194B79305EFD}"/>
                    </a:ext>
                  </a:extLst>
                </p:cNvPr>
                <p:cNvSpPr/>
                <p:nvPr/>
              </p:nvSpPr>
              <p:spPr>
                <a:xfrm>
                  <a:off x="4464573" y="3103087"/>
                  <a:ext cx="7006" cy="29191"/>
                </a:xfrm>
                <a:custGeom>
                  <a:avLst/>
                  <a:gdLst>
                    <a:gd name="connsiteX0" fmla="*/ 7006 w 7006"/>
                    <a:gd name="connsiteY0" fmla="*/ 29192 h 29191"/>
                    <a:gd name="connsiteX1" fmla="*/ 0 w 7006"/>
                    <a:gd name="connsiteY1" fmla="*/ 29192 h 29191"/>
                    <a:gd name="connsiteX2" fmla="*/ 0 w 7006"/>
                    <a:gd name="connsiteY2" fmla="*/ 0 h 29191"/>
                    <a:gd name="connsiteX3" fmla="*/ 7006 w 7006"/>
                    <a:gd name="connsiteY3" fmla="*/ 0 h 29191"/>
                  </a:gdLst>
                  <a:ahLst/>
                  <a:cxnLst>
                    <a:cxn ang="0">
                      <a:pos x="connsiteX0" y="connsiteY0"/>
                    </a:cxn>
                    <a:cxn ang="0">
                      <a:pos x="connsiteX1" y="connsiteY1"/>
                    </a:cxn>
                    <a:cxn ang="0">
                      <a:pos x="connsiteX2" y="connsiteY2"/>
                    </a:cxn>
                    <a:cxn ang="0">
                      <a:pos x="connsiteX3" y="connsiteY3"/>
                    </a:cxn>
                  </a:cxnLst>
                  <a:rect l="l" t="t" r="r" b="b"/>
                  <a:pathLst>
                    <a:path w="7006" h="29191">
                      <a:moveTo>
                        <a:pt x="7006" y="29192"/>
                      </a:moveTo>
                      <a:lnTo>
                        <a:pt x="0" y="29192"/>
                      </a:lnTo>
                      <a:lnTo>
                        <a:pt x="0" y="0"/>
                      </a:lnTo>
                      <a:lnTo>
                        <a:pt x="7006" y="0"/>
                      </a:lnTo>
                      <a:close/>
                    </a:path>
                  </a:pathLst>
                </a:custGeom>
                <a:solidFill>
                  <a:srgbClr val="FF9085"/>
                </a:solidFill>
                <a:ln w="5837" cap="flat">
                  <a:noFill/>
                  <a:prstDash val="solid"/>
                  <a:miter/>
                </a:ln>
              </p:spPr>
              <p:txBody>
                <a:bodyPr rtlCol="0" anchor="ctr"/>
                <a:lstStyle/>
                <a:p>
                  <a:endParaRPr lang="en-US"/>
                </a:p>
              </p:txBody>
            </p:sp>
            <p:sp>
              <p:nvSpPr>
                <p:cNvPr id="319" name="Graphic 2">
                  <a:extLst>
                    <a:ext uri="{FF2B5EF4-FFF2-40B4-BE49-F238E27FC236}">
                      <a16:creationId xmlns:a16="http://schemas.microsoft.com/office/drawing/2014/main" id="{AD8A73AF-E760-4732-9BD4-3A78BDA2FE30}"/>
                    </a:ext>
                  </a:extLst>
                </p:cNvPr>
                <p:cNvSpPr/>
                <p:nvPr/>
              </p:nvSpPr>
              <p:spPr>
                <a:xfrm>
                  <a:off x="4476834" y="3112428"/>
                  <a:ext cx="6422" cy="20434"/>
                </a:xfrm>
                <a:custGeom>
                  <a:avLst/>
                  <a:gdLst>
                    <a:gd name="connsiteX0" fmla="*/ 6422 w 6422"/>
                    <a:gd name="connsiteY0" fmla="*/ 20434 h 20434"/>
                    <a:gd name="connsiteX1" fmla="*/ 0 w 6422"/>
                    <a:gd name="connsiteY1" fmla="*/ 19850 h 20434"/>
                    <a:gd name="connsiteX2" fmla="*/ 0 w 6422"/>
                    <a:gd name="connsiteY2" fmla="*/ 0 h 20434"/>
                    <a:gd name="connsiteX3" fmla="*/ 6422 w 6422"/>
                    <a:gd name="connsiteY3" fmla="*/ 0 h 20434"/>
                  </a:gdLst>
                  <a:ahLst/>
                  <a:cxnLst>
                    <a:cxn ang="0">
                      <a:pos x="connsiteX0" y="connsiteY0"/>
                    </a:cxn>
                    <a:cxn ang="0">
                      <a:pos x="connsiteX1" y="connsiteY1"/>
                    </a:cxn>
                    <a:cxn ang="0">
                      <a:pos x="connsiteX2" y="connsiteY2"/>
                    </a:cxn>
                    <a:cxn ang="0">
                      <a:pos x="connsiteX3" y="connsiteY3"/>
                    </a:cxn>
                  </a:cxnLst>
                  <a:rect l="l" t="t" r="r" b="b"/>
                  <a:pathLst>
                    <a:path w="6422" h="20434">
                      <a:moveTo>
                        <a:pt x="6422" y="20434"/>
                      </a:moveTo>
                      <a:lnTo>
                        <a:pt x="0" y="19850"/>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320" name="Graphic 2">
                  <a:extLst>
                    <a:ext uri="{FF2B5EF4-FFF2-40B4-BE49-F238E27FC236}">
                      <a16:creationId xmlns:a16="http://schemas.microsoft.com/office/drawing/2014/main" id="{09C661BA-7C96-45FD-8F27-244DEDB22A43}"/>
                    </a:ext>
                  </a:extLst>
                </p:cNvPr>
                <p:cNvSpPr/>
                <p:nvPr/>
              </p:nvSpPr>
              <p:spPr>
                <a:xfrm>
                  <a:off x="4488511" y="3097832"/>
                  <a:ext cx="6422" cy="35030"/>
                </a:xfrm>
                <a:custGeom>
                  <a:avLst/>
                  <a:gdLst>
                    <a:gd name="connsiteX0" fmla="*/ 6422 w 6422"/>
                    <a:gd name="connsiteY0" fmla="*/ 35030 h 35030"/>
                    <a:gd name="connsiteX1" fmla="*/ 0 w 6422"/>
                    <a:gd name="connsiteY1" fmla="*/ 35030 h 35030"/>
                    <a:gd name="connsiteX2" fmla="*/ 0 w 6422"/>
                    <a:gd name="connsiteY2" fmla="*/ 0 h 35030"/>
                    <a:gd name="connsiteX3" fmla="*/ 6422 w 6422"/>
                    <a:gd name="connsiteY3" fmla="*/ 584 h 35030"/>
                  </a:gdLst>
                  <a:ahLst/>
                  <a:cxnLst>
                    <a:cxn ang="0">
                      <a:pos x="connsiteX0" y="connsiteY0"/>
                    </a:cxn>
                    <a:cxn ang="0">
                      <a:pos x="connsiteX1" y="connsiteY1"/>
                    </a:cxn>
                    <a:cxn ang="0">
                      <a:pos x="connsiteX2" y="connsiteY2"/>
                    </a:cxn>
                    <a:cxn ang="0">
                      <a:pos x="connsiteX3" y="connsiteY3"/>
                    </a:cxn>
                  </a:cxnLst>
                  <a:rect l="l" t="t" r="r" b="b"/>
                  <a:pathLst>
                    <a:path w="6422" h="35030">
                      <a:moveTo>
                        <a:pt x="6422" y="35030"/>
                      </a:moveTo>
                      <a:lnTo>
                        <a:pt x="0" y="35030"/>
                      </a:lnTo>
                      <a:lnTo>
                        <a:pt x="0" y="0"/>
                      </a:lnTo>
                      <a:lnTo>
                        <a:pt x="6422" y="584"/>
                      </a:lnTo>
                      <a:close/>
                    </a:path>
                  </a:pathLst>
                </a:custGeom>
                <a:solidFill>
                  <a:srgbClr val="FF9085"/>
                </a:solidFill>
                <a:ln w="5837" cap="flat">
                  <a:noFill/>
                  <a:prstDash val="solid"/>
                  <a:miter/>
                </a:ln>
              </p:spPr>
              <p:txBody>
                <a:bodyPr rtlCol="0" anchor="ctr"/>
                <a:lstStyle/>
                <a:p>
                  <a:endParaRPr lang="en-US"/>
                </a:p>
              </p:txBody>
            </p:sp>
            <p:sp>
              <p:nvSpPr>
                <p:cNvPr id="321" name="Graphic 2">
                  <a:extLst>
                    <a:ext uri="{FF2B5EF4-FFF2-40B4-BE49-F238E27FC236}">
                      <a16:creationId xmlns:a16="http://schemas.microsoft.com/office/drawing/2014/main" id="{D97CFD68-A583-4A7F-8342-0566AAA06F37}"/>
                    </a:ext>
                  </a:extLst>
                </p:cNvPr>
                <p:cNvSpPr/>
                <p:nvPr/>
              </p:nvSpPr>
              <p:spPr>
                <a:xfrm>
                  <a:off x="4500188" y="3094913"/>
                  <a:ext cx="6422" cy="38533"/>
                </a:xfrm>
                <a:custGeom>
                  <a:avLst/>
                  <a:gdLst>
                    <a:gd name="connsiteX0" fmla="*/ 6422 w 6422"/>
                    <a:gd name="connsiteY0" fmla="*/ 38533 h 38533"/>
                    <a:gd name="connsiteX1" fmla="*/ 0 w 6422"/>
                    <a:gd name="connsiteY1" fmla="*/ 38533 h 38533"/>
                    <a:gd name="connsiteX2" fmla="*/ 0 w 6422"/>
                    <a:gd name="connsiteY2" fmla="*/ 0 h 38533"/>
                    <a:gd name="connsiteX3" fmla="*/ 6422 w 6422"/>
                    <a:gd name="connsiteY3" fmla="*/ 0 h 38533"/>
                  </a:gdLst>
                  <a:ahLst/>
                  <a:cxnLst>
                    <a:cxn ang="0">
                      <a:pos x="connsiteX0" y="connsiteY0"/>
                    </a:cxn>
                    <a:cxn ang="0">
                      <a:pos x="connsiteX1" y="connsiteY1"/>
                    </a:cxn>
                    <a:cxn ang="0">
                      <a:pos x="connsiteX2" y="connsiteY2"/>
                    </a:cxn>
                    <a:cxn ang="0">
                      <a:pos x="connsiteX3" y="connsiteY3"/>
                    </a:cxn>
                  </a:cxnLst>
                  <a:rect l="l" t="t" r="r" b="b"/>
                  <a:pathLst>
                    <a:path w="6422" h="38533">
                      <a:moveTo>
                        <a:pt x="6422" y="38533"/>
                      </a:moveTo>
                      <a:lnTo>
                        <a:pt x="0" y="38533"/>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322" name="Graphic 2">
                  <a:extLst>
                    <a:ext uri="{FF2B5EF4-FFF2-40B4-BE49-F238E27FC236}">
                      <a16:creationId xmlns:a16="http://schemas.microsoft.com/office/drawing/2014/main" id="{3C56B2D4-314D-4450-B6D1-3B88B8E8833E}"/>
                    </a:ext>
                  </a:extLst>
                </p:cNvPr>
                <p:cNvSpPr/>
                <p:nvPr/>
              </p:nvSpPr>
              <p:spPr>
                <a:xfrm>
                  <a:off x="4511864" y="3114179"/>
                  <a:ext cx="6422" cy="19850"/>
                </a:xfrm>
                <a:custGeom>
                  <a:avLst/>
                  <a:gdLst>
                    <a:gd name="connsiteX0" fmla="*/ 6422 w 6422"/>
                    <a:gd name="connsiteY0" fmla="*/ 19850 h 19850"/>
                    <a:gd name="connsiteX1" fmla="*/ 0 w 6422"/>
                    <a:gd name="connsiteY1" fmla="*/ 19267 h 19850"/>
                    <a:gd name="connsiteX2" fmla="*/ 0 w 6422"/>
                    <a:gd name="connsiteY2" fmla="*/ 0 h 19850"/>
                    <a:gd name="connsiteX3" fmla="*/ 6422 w 6422"/>
                    <a:gd name="connsiteY3" fmla="*/ 584 h 19850"/>
                  </a:gdLst>
                  <a:ahLst/>
                  <a:cxnLst>
                    <a:cxn ang="0">
                      <a:pos x="connsiteX0" y="connsiteY0"/>
                    </a:cxn>
                    <a:cxn ang="0">
                      <a:pos x="connsiteX1" y="connsiteY1"/>
                    </a:cxn>
                    <a:cxn ang="0">
                      <a:pos x="connsiteX2" y="connsiteY2"/>
                    </a:cxn>
                    <a:cxn ang="0">
                      <a:pos x="connsiteX3" y="connsiteY3"/>
                    </a:cxn>
                  </a:cxnLst>
                  <a:rect l="l" t="t" r="r" b="b"/>
                  <a:pathLst>
                    <a:path w="6422" h="19850">
                      <a:moveTo>
                        <a:pt x="6422" y="19850"/>
                      </a:moveTo>
                      <a:lnTo>
                        <a:pt x="0" y="19267"/>
                      </a:lnTo>
                      <a:lnTo>
                        <a:pt x="0" y="0"/>
                      </a:lnTo>
                      <a:lnTo>
                        <a:pt x="6422" y="584"/>
                      </a:lnTo>
                      <a:close/>
                    </a:path>
                  </a:pathLst>
                </a:custGeom>
                <a:solidFill>
                  <a:srgbClr val="FF9085"/>
                </a:solidFill>
                <a:ln w="5837" cap="flat">
                  <a:noFill/>
                  <a:prstDash val="solid"/>
                  <a:miter/>
                </a:ln>
              </p:spPr>
              <p:txBody>
                <a:bodyPr rtlCol="0" anchor="ctr"/>
                <a:lstStyle/>
                <a:p>
                  <a:endParaRPr lang="en-US"/>
                </a:p>
              </p:txBody>
            </p:sp>
            <p:sp>
              <p:nvSpPr>
                <p:cNvPr id="323" name="Graphic 2">
                  <a:extLst>
                    <a:ext uri="{FF2B5EF4-FFF2-40B4-BE49-F238E27FC236}">
                      <a16:creationId xmlns:a16="http://schemas.microsoft.com/office/drawing/2014/main" id="{4E0E27F1-60CA-4634-8E77-1C77B43249CD}"/>
                    </a:ext>
                  </a:extLst>
                </p:cNvPr>
                <p:cNvSpPr/>
                <p:nvPr/>
              </p:nvSpPr>
              <p:spPr>
                <a:xfrm>
                  <a:off x="4523541" y="3091994"/>
                  <a:ext cx="6422" cy="42036"/>
                </a:xfrm>
                <a:custGeom>
                  <a:avLst/>
                  <a:gdLst>
                    <a:gd name="connsiteX0" fmla="*/ 6422 w 6422"/>
                    <a:gd name="connsiteY0" fmla="*/ 42036 h 42036"/>
                    <a:gd name="connsiteX1" fmla="*/ 0 w 6422"/>
                    <a:gd name="connsiteY1" fmla="*/ 42036 h 42036"/>
                    <a:gd name="connsiteX2" fmla="*/ 0 w 6422"/>
                    <a:gd name="connsiteY2" fmla="*/ 0 h 42036"/>
                    <a:gd name="connsiteX3" fmla="*/ 6422 w 6422"/>
                    <a:gd name="connsiteY3" fmla="*/ 584 h 42036"/>
                  </a:gdLst>
                  <a:ahLst/>
                  <a:cxnLst>
                    <a:cxn ang="0">
                      <a:pos x="connsiteX0" y="connsiteY0"/>
                    </a:cxn>
                    <a:cxn ang="0">
                      <a:pos x="connsiteX1" y="connsiteY1"/>
                    </a:cxn>
                    <a:cxn ang="0">
                      <a:pos x="connsiteX2" y="connsiteY2"/>
                    </a:cxn>
                    <a:cxn ang="0">
                      <a:pos x="connsiteX3" y="connsiteY3"/>
                    </a:cxn>
                  </a:cxnLst>
                  <a:rect l="l" t="t" r="r" b="b"/>
                  <a:pathLst>
                    <a:path w="6422" h="42036">
                      <a:moveTo>
                        <a:pt x="6422" y="42036"/>
                      </a:moveTo>
                      <a:lnTo>
                        <a:pt x="0" y="42036"/>
                      </a:lnTo>
                      <a:lnTo>
                        <a:pt x="0" y="0"/>
                      </a:lnTo>
                      <a:lnTo>
                        <a:pt x="6422" y="584"/>
                      </a:lnTo>
                      <a:close/>
                    </a:path>
                  </a:pathLst>
                </a:custGeom>
                <a:solidFill>
                  <a:srgbClr val="FF9085"/>
                </a:solidFill>
                <a:ln w="5837" cap="flat">
                  <a:noFill/>
                  <a:prstDash val="solid"/>
                  <a:miter/>
                </a:ln>
              </p:spPr>
              <p:txBody>
                <a:bodyPr rtlCol="0" anchor="ctr"/>
                <a:lstStyle/>
                <a:p>
                  <a:endParaRPr lang="en-US"/>
                </a:p>
              </p:txBody>
            </p:sp>
            <p:sp>
              <p:nvSpPr>
                <p:cNvPr id="324" name="Graphic 2">
                  <a:extLst>
                    <a:ext uri="{FF2B5EF4-FFF2-40B4-BE49-F238E27FC236}">
                      <a16:creationId xmlns:a16="http://schemas.microsoft.com/office/drawing/2014/main" id="{ACE3C04C-193C-4395-BE6A-CF84E29F6C9F}"/>
                    </a:ext>
                  </a:extLst>
                </p:cNvPr>
                <p:cNvSpPr/>
                <p:nvPr/>
              </p:nvSpPr>
              <p:spPr>
                <a:xfrm>
                  <a:off x="4535218" y="3098416"/>
                  <a:ext cx="6422" cy="36197"/>
                </a:xfrm>
                <a:custGeom>
                  <a:avLst/>
                  <a:gdLst>
                    <a:gd name="connsiteX0" fmla="*/ 6422 w 6422"/>
                    <a:gd name="connsiteY0" fmla="*/ 36198 h 36197"/>
                    <a:gd name="connsiteX1" fmla="*/ 0 w 6422"/>
                    <a:gd name="connsiteY1" fmla="*/ 35614 h 36197"/>
                    <a:gd name="connsiteX2" fmla="*/ 0 w 6422"/>
                    <a:gd name="connsiteY2" fmla="*/ 0 h 36197"/>
                    <a:gd name="connsiteX3" fmla="*/ 6422 w 6422"/>
                    <a:gd name="connsiteY3" fmla="*/ 584 h 36197"/>
                  </a:gdLst>
                  <a:ahLst/>
                  <a:cxnLst>
                    <a:cxn ang="0">
                      <a:pos x="connsiteX0" y="connsiteY0"/>
                    </a:cxn>
                    <a:cxn ang="0">
                      <a:pos x="connsiteX1" y="connsiteY1"/>
                    </a:cxn>
                    <a:cxn ang="0">
                      <a:pos x="connsiteX2" y="connsiteY2"/>
                    </a:cxn>
                    <a:cxn ang="0">
                      <a:pos x="connsiteX3" y="connsiteY3"/>
                    </a:cxn>
                  </a:cxnLst>
                  <a:rect l="l" t="t" r="r" b="b"/>
                  <a:pathLst>
                    <a:path w="6422" h="36197">
                      <a:moveTo>
                        <a:pt x="6422" y="36198"/>
                      </a:moveTo>
                      <a:lnTo>
                        <a:pt x="0" y="35614"/>
                      </a:lnTo>
                      <a:lnTo>
                        <a:pt x="0" y="0"/>
                      </a:lnTo>
                      <a:lnTo>
                        <a:pt x="6422" y="584"/>
                      </a:lnTo>
                      <a:close/>
                    </a:path>
                  </a:pathLst>
                </a:custGeom>
                <a:solidFill>
                  <a:srgbClr val="FF9085"/>
                </a:solidFill>
                <a:ln w="5837" cap="flat">
                  <a:noFill/>
                  <a:prstDash val="solid"/>
                  <a:miter/>
                </a:ln>
              </p:spPr>
              <p:txBody>
                <a:bodyPr rtlCol="0" anchor="ctr"/>
                <a:lstStyle/>
                <a:p>
                  <a:endParaRPr lang="en-US"/>
                </a:p>
              </p:txBody>
            </p:sp>
            <p:sp>
              <p:nvSpPr>
                <p:cNvPr id="325" name="Graphic 2">
                  <a:extLst>
                    <a:ext uri="{FF2B5EF4-FFF2-40B4-BE49-F238E27FC236}">
                      <a16:creationId xmlns:a16="http://schemas.microsoft.com/office/drawing/2014/main" id="{9620B8FF-1BA1-4837-B5A1-F0F3D761C07B}"/>
                    </a:ext>
                  </a:extLst>
                </p:cNvPr>
                <p:cNvSpPr/>
                <p:nvPr/>
              </p:nvSpPr>
              <p:spPr>
                <a:xfrm>
                  <a:off x="4546895" y="3125272"/>
                  <a:ext cx="6422" cy="9341"/>
                </a:xfrm>
                <a:custGeom>
                  <a:avLst/>
                  <a:gdLst>
                    <a:gd name="connsiteX0" fmla="*/ 6422 w 6422"/>
                    <a:gd name="connsiteY0" fmla="*/ 9341 h 9341"/>
                    <a:gd name="connsiteX1" fmla="*/ 0 w 6422"/>
                    <a:gd name="connsiteY1" fmla="*/ 9341 h 9341"/>
                    <a:gd name="connsiteX2" fmla="*/ 0 w 6422"/>
                    <a:gd name="connsiteY2" fmla="*/ 0 h 9341"/>
                    <a:gd name="connsiteX3" fmla="*/ 6422 w 6422"/>
                    <a:gd name="connsiteY3" fmla="*/ 0 h 9341"/>
                  </a:gdLst>
                  <a:ahLst/>
                  <a:cxnLst>
                    <a:cxn ang="0">
                      <a:pos x="connsiteX0" y="connsiteY0"/>
                    </a:cxn>
                    <a:cxn ang="0">
                      <a:pos x="connsiteX1" y="connsiteY1"/>
                    </a:cxn>
                    <a:cxn ang="0">
                      <a:pos x="connsiteX2" y="connsiteY2"/>
                    </a:cxn>
                    <a:cxn ang="0">
                      <a:pos x="connsiteX3" y="connsiteY3"/>
                    </a:cxn>
                  </a:cxnLst>
                  <a:rect l="l" t="t" r="r" b="b"/>
                  <a:pathLst>
                    <a:path w="6422" h="9341">
                      <a:moveTo>
                        <a:pt x="6422" y="9341"/>
                      </a:moveTo>
                      <a:lnTo>
                        <a:pt x="0" y="9341"/>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326" name="Graphic 2">
                  <a:extLst>
                    <a:ext uri="{FF2B5EF4-FFF2-40B4-BE49-F238E27FC236}">
                      <a16:creationId xmlns:a16="http://schemas.microsoft.com/office/drawing/2014/main" id="{619EBEDD-3FC7-4EA8-835C-1082A6F4F7CE}"/>
                    </a:ext>
                  </a:extLst>
                </p:cNvPr>
                <p:cNvSpPr/>
                <p:nvPr/>
              </p:nvSpPr>
              <p:spPr>
                <a:xfrm>
                  <a:off x="4558571" y="3112428"/>
                  <a:ext cx="6422" cy="22769"/>
                </a:xfrm>
                <a:custGeom>
                  <a:avLst/>
                  <a:gdLst>
                    <a:gd name="connsiteX0" fmla="*/ 6422 w 6422"/>
                    <a:gd name="connsiteY0" fmla="*/ 22770 h 22769"/>
                    <a:gd name="connsiteX1" fmla="*/ 0 w 6422"/>
                    <a:gd name="connsiteY1" fmla="*/ 22770 h 22769"/>
                    <a:gd name="connsiteX2" fmla="*/ 0 w 6422"/>
                    <a:gd name="connsiteY2" fmla="*/ 0 h 22769"/>
                    <a:gd name="connsiteX3" fmla="*/ 6422 w 6422"/>
                    <a:gd name="connsiteY3" fmla="*/ 584 h 22769"/>
                  </a:gdLst>
                  <a:ahLst/>
                  <a:cxnLst>
                    <a:cxn ang="0">
                      <a:pos x="connsiteX0" y="connsiteY0"/>
                    </a:cxn>
                    <a:cxn ang="0">
                      <a:pos x="connsiteX1" y="connsiteY1"/>
                    </a:cxn>
                    <a:cxn ang="0">
                      <a:pos x="connsiteX2" y="connsiteY2"/>
                    </a:cxn>
                    <a:cxn ang="0">
                      <a:pos x="connsiteX3" y="connsiteY3"/>
                    </a:cxn>
                  </a:cxnLst>
                  <a:rect l="l" t="t" r="r" b="b"/>
                  <a:pathLst>
                    <a:path w="6422" h="22769">
                      <a:moveTo>
                        <a:pt x="6422" y="22770"/>
                      </a:moveTo>
                      <a:lnTo>
                        <a:pt x="0" y="22770"/>
                      </a:lnTo>
                      <a:lnTo>
                        <a:pt x="0" y="0"/>
                      </a:lnTo>
                      <a:lnTo>
                        <a:pt x="6422" y="584"/>
                      </a:lnTo>
                      <a:close/>
                    </a:path>
                  </a:pathLst>
                </a:custGeom>
                <a:solidFill>
                  <a:srgbClr val="FF9085"/>
                </a:solidFill>
                <a:ln w="5837" cap="flat">
                  <a:noFill/>
                  <a:prstDash val="solid"/>
                  <a:miter/>
                </a:ln>
              </p:spPr>
              <p:txBody>
                <a:bodyPr rtlCol="0" anchor="ctr"/>
                <a:lstStyle/>
                <a:p>
                  <a:endParaRPr lang="en-US"/>
                </a:p>
              </p:txBody>
            </p:sp>
            <p:sp>
              <p:nvSpPr>
                <p:cNvPr id="327" name="Graphic 2">
                  <a:extLst>
                    <a:ext uri="{FF2B5EF4-FFF2-40B4-BE49-F238E27FC236}">
                      <a16:creationId xmlns:a16="http://schemas.microsoft.com/office/drawing/2014/main" id="{7EF0FB85-DD77-41F9-A8F4-210D47190876}"/>
                    </a:ext>
                  </a:extLst>
                </p:cNvPr>
                <p:cNvSpPr/>
                <p:nvPr/>
              </p:nvSpPr>
              <p:spPr>
                <a:xfrm>
                  <a:off x="4570248" y="3103087"/>
                  <a:ext cx="6422" cy="32111"/>
                </a:xfrm>
                <a:custGeom>
                  <a:avLst/>
                  <a:gdLst>
                    <a:gd name="connsiteX0" fmla="*/ 6422 w 6422"/>
                    <a:gd name="connsiteY0" fmla="*/ 32111 h 32111"/>
                    <a:gd name="connsiteX1" fmla="*/ 0 w 6422"/>
                    <a:gd name="connsiteY1" fmla="*/ 32111 h 32111"/>
                    <a:gd name="connsiteX2" fmla="*/ 0 w 6422"/>
                    <a:gd name="connsiteY2" fmla="*/ 0 h 32111"/>
                    <a:gd name="connsiteX3" fmla="*/ 6422 w 6422"/>
                    <a:gd name="connsiteY3" fmla="*/ 0 h 32111"/>
                  </a:gdLst>
                  <a:ahLst/>
                  <a:cxnLst>
                    <a:cxn ang="0">
                      <a:pos x="connsiteX0" y="connsiteY0"/>
                    </a:cxn>
                    <a:cxn ang="0">
                      <a:pos x="connsiteX1" y="connsiteY1"/>
                    </a:cxn>
                    <a:cxn ang="0">
                      <a:pos x="connsiteX2" y="connsiteY2"/>
                    </a:cxn>
                    <a:cxn ang="0">
                      <a:pos x="connsiteX3" y="connsiteY3"/>
                    </a:cxn>
                  </a:cxnLst>
                  <a:rect l="l" t="t" r="r" b="b"/>
                  <a:pathLst>
                    <a:path w="6422" h="32111">
                      <a:moveTo>
                        <a:pt x="6422" y="32111"/>
                      </a:moveTo>
                      <a:lnTo>
                        <a:pt x="0" y="32111"/>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328" name="Graphic 2">
                  <a:extLst>
                    <a:ext uri="{FF2B5EF4-FFF2-40B4-BE49-F238E27FC236}">
                      <a16:creationId xmlns:a16="http://schemas.microsoft.com/office/drawing/2014/main" id="{E70C61E6-CC74-4DAA-95F1-C9D9071F56F8}"/>
                    </a:ext>
                  </a:extLst>
                </p:cNvPr>
                <p:cNvSpPr/>
                <p:nvPr/>
              </p:nvSpPr>
              <p:spPr>
                <a:xfrm>
                  <a:off x="4581341" y="3112428"/>
                  <a:ext cx="7006" cy="23353"/>
                </a:xfrm>
                <a:custGeom>
                  <a:avLst/>
                  <a:gdLst>
                    <a:gd name="connsiteX0" fmla="*/ 7006 w 7006"/>
                    <a:gd name="connsiteY0" fmla="*/ 23353 h 23353"/>
                    <a:gd name="connsiteX1" fmla="*/ 0 w 7006"/>
                    <a:gd name="connsiteY1" fmla="*/ 23353 h 23353"/>
                    <a:gd name="connsiteX2" fmla="*/ 0 w 7006"/>
                    <a:gd name="connsiteY2" fmla="*/ 0 h 23353"/>
                    <a:gd name="connsiteX3" fmla="*/ 7006 w 7006"/>
                    <a:gd name="connsiteY3" fmla="*/ 0 h 23353"/>
                  </a:gdLst>
                  <a:ahLst/>
                  <a:cxnLst>
                    <a:cxn ang="0">
                      <a:pos x="connsiteX0" y="connsiteY0"/>
                    </a:cxn>
                    <a:cxn ang="0">
                      <a:pos x="connsiteX1" y="connsiteY1"/>
                    </a:cxn>
                    <a:cxn ang="0">
                      <a:pos x="connsiteX2" y="connsiteY2"/>
                    </a:cxn>
                    <a:cxn ang="0">
                      <a:pos x="connsiteX3" y="connsiteY3"/>
                    </a:cxn>
                  </a:cxnLst>
                  <a:rect l="l" t="t" r="r" b="b"/>
                  <a:pathLst>
                    <a:path w="7006" h="23353">
                      <a:moveTo>
                        <a:pt x="7006" y="23353"/>
                      </a:moveTo>
                      <a:lnTo>
                        <a:pt x="0" y="23353"/>
                      </a:lnTo>
                      <a:lnTo>
                        <a:pt x="0" y="0"/>
                      </a:lnTo>
                      <a:lnTo>
                        <a:pt x="7006" y="0"/>
                      </a:lnTo>
                      <a:close/>
                    </a:path>
                  </a:pathLst>
                </a:custGeom>
                <a:solidFill>
                  <a:srgbClr val="FF9085"/>
                </a:solidFill>
                <a:ln w="5837" cap="flat">
                  <a:noFill/>
                  <a:prstDash val="solid"/>
                  <a:miter/>
                </a:ln>
              </p:spPr>
              <p:txBody>
                <a:bodyPr rtlCol="0" anchor="ctr"/>
                <a:lstStyle/>
                <a:p>
                  <a:endParaRPr lang="en-US"/>
                </a:p>
              </p:txBody>
            </p:sp>
            <p:sp>
              <p:nvSpPr>
                <p:cNvPr id="329" name="Graphic 2">
                  <a:extLst>
                    <a:ext uri="{FF2B5EF4-FFF2-40B4-BE49-F238E27FC236}">
                      <a16:creationId xmlns:a16="http://schemas.microsoft.com/office/drawing/2014/main" id="{7F02F24A-6AD9-47B8-A14D-F2A36EBFF03E}"/>
                    </a:ext>
                  </a:extLst>
                </p:cNvPr>
                <p:cNvSpPr/>
                <p:nvPr/>
              </p:nvSpPr>
              <p:spPr>
                <a:xfrm>
                  <a:off x="4593018" y="3099584"/>
                  <a:ext cx="6422" cy="36781"/>
                </a:xfrm>
                <a:custGeom>
                  <a:avLst/>
                  <a:gdLst>
                    <a:gd name="connsiteX0" fmla="*/ 6422 w 6422"/>
                    <a:gd name="connsiteY0" fmla="*/ 36782 h 36781"/>
                    <a:gd name="connsiteX1" fmla="*/ 0 w 6422"/>
                    <a:gd name="connsiteY1" fmla="*/ 36198 h 36781"/>
                    <a:gd name="connsiteX2" fmla="*/ 0 w 6422"/>
                    <a:gd name="connsiteY2" fmla="*/ 0 h 36781"/>
                    <a:gd name="connsiteX3" fmla="*/ 6422 w 6422"/>
                    <a:gd name="connsiteY3" fmla="*/ 584 h 36781"/>
                  </a:gdLst>
                  <a:ahLst/>
                  <a:cxnLst>
                    <a:cxn ang="0">
                      <a:pos x="connsiteX0" y="connsiteY0"/>
                    </a:cxn>
                    <a:cxn ang="0">
                      <a:pos x="connsiteX1" y="connsiteY1"/>
                    </a:cxn>
                    <a:cxn ang="0">
                      <a:pos x="connsiteX2" y="connsiteY2"/>
                    </a:cxn>
                    <a:cxn ang="0">
                      <a:pos x="connsiteX3" y="connsiteY3"/>
                    </a:cxn>
                  </a:cxnLst>
                  <a:rect l="l" t="t" r="r" b="b"/>
                  <a:pathLst>
                    <a:path w="6422" h="36781">
                      <a:moveTo>
                        <a:pt x="6422" y="36782"/>
                      </a:moveTo>
                      <a:lnTo>
                        <a:pt x="0" y="36198"/>
                      </a:lnTo>
                      <a:lnTo>
                        <a:pt x="0" y="0"/>
                      </a:lnTo>
                      <a:lnTo>
                        <a:pt x="6422" y="584"/>
                      </a:lnTo>
                      <a:close/>
                    </a:path>
                  </a:pathLst>
                </a:custGeom>
                <a:solidFill>
                  <a:srgbClr val="FF9085"/>
                </a:solidFill>
                <a:ln w="5837" cap="flat">
                  <a:noFill/>
                  <a:prstDash val="solid"/>
                  <a:miter/>
                </a:ln>
              </p:spPr>
              <p:txBody>
                <a:bodyPr rtlCol="0" anchor="ctr"/>
                <a:lstStyle/>
                <a:p>
                  <a:endParaRPr lang="en-US"/>
                </a:p>
              </p:txBody>
            </p:sp>
            <p:sp>
              <p:nvSpPr>
                <p:cNvPr id="330" name="Graphic 2">
                  <a:extLst>
                    <a:ext uri="{FF2B5EF4-FFF2-40B4-BE49-F238E27FC236}">
                      <a16:creationId xmlns:a16="http://schemas.microsoft.com/office/drawing/2014/main" id="{F4A39A18-5C84-477D-BFDE-5CD58E91E50F}"/>
                    </a:ext>
                  </a:extLst>
                </p:cNvPr>
                <p:cNvSpPr/>
                <p:nvPr/>
              </p:nvSpPr>
              <p:spPr>
                <a:xfrm>
                  <a:off x="4604694" y="3096080"/>
                  <a:ext cx="6422" cy="40284"/>
                </a:xfrm>
                <a:custGeom>
                  <a:avLst/>
                  <a:gdLst>
                    <a:gd name="connsiteX0" fmla="*/ 6422 w 6422"/>
                    <a:gd name="connsiteY0" fmla="*/ 40285 h 40284"/>
                    <a:gd name="connsiteX1" fmla="*/ 0 w 6422"/>
                    <a:gd name="connsiteY1" fmla="*/ 40285 h 40284"/>
                    <a:gd name="connsiteX2" fmla="*/ 0 w 6422"/>
                    <a:gd name="connsiteY2" fmla="*/ 0 h 40284"/>
                    <a:gd name="connsiteX3" fmla="*/ 6422 w 6422"/>
                    <a:gd name="connsiteY3" fmla="*/ 0 h 40284"/>
                  </a:gdLst>
                  <a:ahLst/>
                  <a:cxnLst>
                    <a:cxn ang="0">
                      <a:pos x="connsiteX0" y="connsiteY0"/>
                    </a:cxn>
                    <a:cxn ang="0">
                      <a:pos x="connsiteX1" y="connsiteY1"/>
                    </a:cxn>
                    <a:cxn ang="0">
                      <a:pos x="connsiteX2" y="connsiteY2"/>
                    </a:cxn>
                    <a:cxn ang="0">
                      <a:pos x="connsiteX3" y="connsiteY3"/>
                    </a:cxn>
                  </a:cxnLst>
                  <a:rect l="l" t="t" r="r" b="b"/>
                  <a:pathLst>
                    <a:path w="6422" h="40284">
                      <a:moveTo>
                        <a:pt x="6422" y="40285"/>
                      </a:moveTo>
                      <a:lnTo>
                        <a:pt x="0" y="40285"/>
                      </a:lnTo>
                      <a:lnTo>
                        <a:pt x="0" y="0"/>
                      </a:lnTo>
                      <a:lnTo>
                        <a:pt x="6422" y="0"/>
                      </a:lnTo>
                      <a:close/>
                    </a:path>
                  </a:pathLst>
                </a:custGeom>
                <a:solidFill>
                  <a:srgbClr val="FF9085"/>
                </a:solidFill>
                <a:ln w="5837" cap="flat">
                  <a:noFill/>
                  <a:prstDash val="solid"/>
                  <a:miter/>
                </a:ln>
              </p:spPr>
              <p:txBody>
                <a:bodyPr rtlCol="0" anchor="ctr"/>
                <a:lstStyle/>
                <a:p>
                  <a:endParaRPr lang="en-US"/>
                </a:p>
              </p:txBody>
            </p:sp>
          </p:grpSp>
        </p:grpSp>
        <p:grpSp>
          <p:nvGrpSpPr>
            <p:cNvPr id="331" name="Graphic 2">
              <a:extLst>
                <a:ext uri="{FF2B5EF4-FFF2-40B4-BE49-F238E27FC236}">
                  <a16:creationId xmlns:a16="http://schemas.microsoft.com/office/drawing/2014/main" id="{3D64D774-3F28-4E01-A3AA-90EF95A0037A}"/>
                </a:ext>
              </a:extLst>
            </p:cNvPr>
            <p:cNvGrpSpPr/>
            <p:nvPr/>
          </p:nvGrpSpPr>
          <p:grpSpPr>
            <a:xfrm>
              <a:off x="4305770" y="3152129"/>
              <a:ext cx="336873" cy="88159"/>
              <a:chOff x="4305770" y="3152129"/>
              <a:chExt cx="336873" cy="88159"/>
            </a:xfrm>
          </p:grpSpPr>
          <p:sp>
            <p:nvSpPr>
              <p:cNvPr id="332" name="Graphic 2">
                <a:extLst>
                  <a:ext uri="{FF2B5EF4-FFF2-40B4-BE49-F238E27FC236}">
                    <a16:creationId xmlns:a16="http://schemas.microsoft.com/office/drawing/2014/main" id="{B4983DBF-F9E6-4385-8C27-4A36158AC67A}"/>
                  </a:ext>
                </a:extLst>
              </p:cNvPr>
              <p:cNvSpPr/>
              <p:nvPr/>
            </p:nvSpPr>
            <p:spPr>
              <a:xfrm>
                <a:off x="4305770" y="3152129"/>
                <a:ext cx="336873" cy="88159"/>
              </a:xfrm>
              <a:custGeom>
                <a:avLst/>
                <a:gdLst>
                  <a:gd name="connsiteX0" fmla="*/ 0 w 336873"/>
                  <a:gd name="connsiteY0" fmla="*/ 68309 h 88159"/>
                  <a:gd name="connsiteX1" fmla="*/ 0 w 336873"/>
                  <a:gd name="connsiteY1" fmla="*/ 14596 h 88159"/>
                  <a:gd name="connsiteX2" fmla="*/ 16931 w 336873"/>
                  <a:gd name="connsiteY2" fmla="*/ 0 h 88159"/>
                  <a:gd name="connsiteX3" fmla="*/ 321111 w 336873"/>
                  <a:gd name="connsiteY3" fmla="*/ 8174 h 88159"/>
                  <a:gd name="connsiteX4" fmla="*/ 336874 w 336873"/>
                  <a:gd name="connsiteY4" fmla="*/ 22770 h 88159"/>
                  <a:gd name="connsiteX5" fmla="*/ 336874 w 336873"/>
                  <a:gd name="connsiteY5" fmla="*/ 74147 h 88159"/>
                  <a:gd name="connsiteX6" fmla="*/ 321111 w 336873"/>
                  <a:gd name="connsiteY6" fmla="*/ 88159 h 88159"/>
                  <a:gd name="connsiteX7" fmla="*/ 16931 w 336873"/>
                  <a:gd name="connsiteY7" fmla="*/ 82905 h 88159"/>
                  <a:gd name="connsiteX8" fmla="*/ 0 w 336873"/>
                  <a:gd name="connsiteY8" fmla="*/ 68309 h 8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873" h="88159">
                    <a:moveTo>
                      <a:pt x="0" y="68309"/>
                    </a:moveTo>
                    <a:lnTo>
                      <a:pt x="0" y="14596"/>
                    </a:lnTo>
                    <a:cubicBezTo>
                      <a:pt x="0" y="6422"/>
                      <a:pt x="7590" y="0"/>
                      <a:pt x="16931" y="0"/>
                    </a:cubicBezTo>
                    <a:lnTo>
                      <a:pt x="321111" y="8174"/>
                    </a:lnTo>
                    <a:cubicBezTo>
                      <a:pt x="329868" y="8174"/>
                      <a:pt x="336874" y="15180"/>
                      <a:pt x="336874" y="22770"/>
                    </a:cubicBezTo>
                    <a:lnTo>
                      <a:pt x="336874" y="74147"/>
                    </a:lnTo>
                    <a:cubicBezTo>
                      <a:pt x="336874" y="81737"/>
                      <a:pt x="329868" y="88159"/>
                      <a:pt x="321111" y="88159"/>
                    </a:cubicBezTo>
                    <a:lnTo>
                      <a:pt x="16931" y="82905"/>
                    </a:lnTo>
                    <a:cubicBezTo>
                      <a:pt x="7590" y="83489"/>
                      <a:pt x="0" y="76483"/>
                      <a:pt x="0" y="68309"/>
                    </a:cubicBezTo>
                    <a:close/>
                  </a:path>
                </a:pathLst>
              </a:custGeom>
              <a:solidFill>
                <a:srgbClr val="AA80F9">
                  <a:alpha val="74000"/>
                </a:srgbClr>
              </a:solidFill>
              <a:ln w="5837" cap="flat">
                <a:noFill/>
                <a:prstDash val="solid"/>
                <a:miter/>
              </a:ln>
            </p:spPr>
            <p:txBody>
              <a:bodyPr rtlCol="0" anchor="ctr"/>
              <a:lstStyle/>
              <a:p>
                <a:endParaRPr lang="en-US"/>
              </a:p>
            </p:txBody>
          </p:sp>
          <p:sp>
            <p:nvSpPr>
              <p:cNvPr id="333" name="Graphic 2">
                <a:extLst>
                  <a:ext uri="{FF2B5EF4-FFF2-40B4-BE49-F238E27FC236}">
                    <a16:creationId xmlns:a16="http://schemas.microsoft.com/office/drawing/2014/main" id="{63A6C7DC-3C22-4263-A0EE-AEE5FD777FD5}"/>
                  </a:ext>
                </a:extLst>
              </p:cNvPr>
              <p:cNvSpPr/>
              <p:nvPr/>
            </p:nvSpPr>
            <p:spPr>
              <a:xfrm>
                <a:off x="4322117" y="3165493"/>
                <a:ext cx="15179" cy="13556"/>
              </a:xfrm>
              <a:custGeom>
                <a:avLst/>
                <a:gdLst>
                  <a:gd name="connsiteX0" fmla="*/ 15180 w 15179"/>
                  <a:gd name="connsiteY0" fmla="*/ 7070 h 13556"/>
                  <a:gd name="connsiteX1" fmla="*/ 7590 w 15179"/>
                  <a:gd name="connsiteY1" fmla="*/ 13492 h 13556"/>
                  <a:gd name="connsiteX2" fmla="*/ 0 w 15179"/>
                  <a:gd name="connsiteY2" fmla="*/ 6486 h 13556"/>
                  <a:gd name="connsiteX3" fmla="*/ 7590 w 15179"/>
                  <a:gd name="connsiteY3" fmla="*/ 64 h 13556"/>
                  <a:gd name="connsiteX4" fmla="*/ 15180 w 15179"/>
                  <a:gd name="connsiteY4" fmla="*/ 7070 h 13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79" h="13556">
                    <a:moveTo>
                      <a:pt x="15180" y="7070"/>
                    </a:moveTo>
                    <a:cubicBezTo>
                      <a:pt x="15180" y="10573"/>
                      <a:pt x="11677" y="14076"/>
                      <a:pt x="7590" y="13492"/>
                    </a:cubicBezTo>
                    <a:cubicBezTo>
                      <a:pt x="3503" y="13492"/>
                      <a:pt x="0" y="9989"/>
                      <a:pt x="0" y="6486"/>
                    </a:cubicBezTo>
                    <a:cubicBezTo>
                      <a:pt x="0" y="2983"/>
                      <a:pt x="3503" y="-520"/>
                      <a:pt x="7590" y="64"/>
                    </a:cubicBezTo>
                    <a:cubicBezTo>
                      <a:pt x="11677" y="64"/>
                      <a:pt x="15180" y="3567"/>
                      <a:pt x="15180" y="7070"/>
                    </a:cubicBezTo>
                    <a:close/>
                  </a:path>
                </a:pathLst>
              </a:custGeom>
              <a:solidFill>
                <a:srgbClr val="FFFFFF">
                  <a:alpha val="40000"/>
                </a:srgbClr>
              </a:solidFill>
              <a:ln w="5837" cap="flat">
                <a:noFill/>
                <a:prstDash val="solid"/>
                <a:miter/>
              </a:ln>
            </p:spPr>
            <p:txBody>
              <a:bodyPr rtlCol="0" anchor="ctr"/>
              <a:lstStyle/>
              <a:p>
                <a:endParaRPr lang="en-US"/>
              </a:p>
            </p:txBody>
          </p:sp>
          <p:sp>
            <p:nvSpPr>
              <p:cNvPr id="334" name="Graphic 2">
                <a:extLst>
                  <a:ext uri="{FF2B5EF4-FFF2-40B4-BE49-F238E27FC236}">
                    <a16:creationId xmlns:a16="http://schemas.microsoft.com/office/drawing/2014/main" id="{DFF40402-3F71-4959-962A-94B9A033739E}"/>
                  </a:ext>
                </a:extLst>
              </p:cNvPr>
              <p:cNvSpPr/>
              <p:nvPr/>
            </p:nvSpPr>
            <p:spPr>
              <a:xfrm>
                <a:off x="4346638" y="3166077"/>
                <a:ext cx="15179" cy="13556"/>
              </a:xfrm>
              <a:custGeom>
                <a:avLst/>
                <a:gdLst>
                  <a:gd name="connsiteX0" fmla="*/ 15180 w 15179"/>
                  <a:gd name="connsiteY0" fmla="*/ 7070 h 13556"/>
                  <a:gd name="connsiteX1" fmla="*/ 7590 w 15179"/>
                  <a:gd name="connsiteY1" fmla="*/ 13493 h 13556"/>
                  <a:gd name="connsiteX2" fmla="*/ 0 w 15179"/>
                  <a:gd name="connsiteY2" fmla="*/ 6486 h 13556"/>
                  <a:gd name="connsiteX3" fmla="*/ 7590 w 15179"/>
                  <a:gd name="connsiteY3" fmla="*/ 64 h 13556"/>
                  <a:gd name="connsiteX4" fmla="*/ 15180 w 15179"/>
                  <a:gd name="connsiteY4" fmla="*/ 7070 h 13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79" h="13556">
                    <a:moveTo>
                      <a:pt x="15180" y="7070"/>
                    </a:moveTo>
                    <a:cubicBezTo>
                      <a:pt x="15180" y="10573"/>
                      <a:pt x="11677" y="14076"/>
                      <a:pt x="7590" y="13493"/>
                    </a:cubicBezTo>
                    <a:cubicBezTo>
                      <a:pt x="3503" y="13493"/>
                      <a:pt x="0" y="9989"/>
                      <a:pt x="0" y="6486"/>
                    </a:cubicBezTo>
                    <a:cubicBezTo>
                      <a:pt x="0" y="2983"/>
                      <a:pt x="3503" y="-520"/>
                      <a:pt x="7590" y="64"/>
                    </a:cubicBezTo>
                    <a:cubicBezTo>
                      <a:pt x="11677" y="64"/>
                      <a:pt x="15180" y="3567"/>
                      <a:pt x="15180" y="7070"/>
                    </a:cubicBezTo>
                    <a:close/>
                  </a:path>
                </a:pathLst>
              </a:custGeom>
              <a:solidFill>
                <a:srgbClr val="FFFFFF">
                  <a:alpha val="40000"/>
                </a:srgbClr>
              </a:solidFill>
              <a:ln w="5837" cap="flat">
                <a:noFill/>
                <a:prstDash val="solid"/>
                <a:miter/>
              </a:ln>
            </p:spPr>
            <p:txBody>
              <a:bodyPr rtlCol="0" anchor="ctr"/>
              <a:lstStyle/>
              <a:p>
                <a:endParaRPr lang="en-US"/>
              </a:p>
            </p:txBody>
          </p:sp>
          <p:sp>
            <p:nvSpPr>
              <p:cNvPr id="335" name="Graphic 2">
                <a:extLst>
                  <a:ext uri="{FF2B5EF4-FFF2-40B4-BE49-F238E27FC236}">
                    <a16:creationId xmlns:a16="http://schemas.microsoft.com/office/drawing/2014/main" id="{508A8726-2534-47DF-AC07-A22AFD655A4A}"/>
                  </a:ext>
                </a:extLst>
              </p:cNvPr>
              <p:cNvSpPr/>
              <p:nvPr/>
            </p:nvSpPr>
            <p:spPr>
              <a:xfrm>
                <a:off x="4371743" y="3166661"/>
                <a:ext cx="15179" cy="13556"/>
              </a:xfrm>
              <a:custGeom>
                <a:avLst/>
                <a:gdLst>
                  <a:gd name="connsiteX0" fmla="*/ 15180 w 15179"/>
                  <a:gd name="connsiteY0" fmla="*/ 7070 h 13556"/>
                  <a:gd name="connsiteX1" fmla="*/ 7590 w 15179"/>
                  <a:gd name="connsiteY1" fmla="*/ 13492 h 13556"/>
                  <a:gd name="connsiteX2" fmla="*/ 0 w 15179"/>
                  <a:gd name="connsiteY2" fmla="*/ 6486 h 13556"/>
                  <a:gd name="connsiteX3" fmla="*/ 7590 w 15179"/>
                  <a:gd name="connsiteY3" fmla="*/ 64 h 13556"/>
                  <a:gd name="connsiteX4" fmla="*/ 15180 w 15179"/>
                  <a:gd name="connsiteY4" fmla="*/ 7070 h 13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79" h="13556">
                    <a:moveTo>
                      <a:pt x="15180" y="7070"/>
                    </a:moveTo>
                    <a:cubicBezTo>
                      <a:pt x="15180" y="10573"/>
                      <a:pt x="11677" y="14076"/>
                      <a:pt x="7590" y="13492"/>
                    </a:cubicBezTo>
                    <a:cubicBezTo>
                      <a:pt x="3503" y="13492"/>
                      <a:pt x="0" y="9989"/>
                      <a:pt x="0" y="6486"/>
                    </a:cubicBezTo>
                    <a:cubicBezTo>
                      <a:pt x="0" y="2983"/>
                      <a:pt x="3503" y="-520"/>
                      <a:pt x="7590" y="64"/>
                    </a:cubicBezTo>
                    <a:cubicBezTo>
                      <a:pt x="11677" y="64"/>
                      <a:pt x="15180" y="3567"/>
                      <a:pt x="15180" y="7070"/>
                    </a:cubicBezTo>
                    <a:close/>
                  </a:path>
                </a:pathLst>
              </a:custGeom>
              <a:solidFill>
                <a:srgbClr val="FFFFFF">
                  <a:alpha val="40000"/>
                </a:srgbClr>
              </a:solidFill>
              <a:ln w="5837" cap="flat">
                <a:noFill/>
                <a:prstDash val="solid"/>
                <a:miter/>
              </a:ln>
            </p:spPr>
            <p:txBody>
              <a:bodyPr rtlCol="0" anchor="ctr"/>
              <a:lstStyle/>
              <a:p>
                <a:endParaRPr lang="en-US"/>
              </a:p>
            </p:txBody>
          </p:sp>
          <p:sp>
            <p:nvSpPr>
              <p:cNvPr id="336" name="Graphic 2">
                <a:extLst>
                  <a:ext uri="{FF2B5EF4-FFF2-40B4-BE49-F238E27FC236}">
                    <a16:creationId xmlns:a16="http://schemas.microsoft.com/office/drawing/2014/main" id="{53D97A56-BACE-497E-B6C9-6CDC909CC2DB}"/>
                  </a:ext>
                </a:extLst>
              </p:cNvPr>
              <p:cNvSpPr/>
              <p:nvPr/>
            </p:nvSpPr>
            <p:spPr>
              <a:xfrm>
                <a:off x="4402103" y="3167309"/>
                <a:ext cx="223025" cy="60719"/>
              </a:xfrm>
              <a:custGeom>
                <a:avLst/>
                <a:gdLst>
                  <a:gd name="connsiteX0" fmla="*/ 223026 w 223025"/>
                  <a:gd name="connsiteY0" fmla="*/ 60719 h 60719"/>
                  <a:gd name="connsiteX1" fmla="*/ 0 w 223025"/>
                  <a:gd name="connsiteY1" fmla="*/ 56632 h 60719"/>
                  <a:gd name="connsiteX2" fmla="*/ 0 w 223025"/>
                  <a:gd name="connsiteY2" fmla="*/ 0 h 60719"/>
                  <a:gd name="connsiteX3" fmla="*/ 223026 w 223025"/>
                  <a:gd name="connsiteY3" fmla="*/ 5838 h 60719"/>
                </a:gdLst>
                <a:ahLst/>
                <a:cxnLst>
                  <a:cxn ang="0">
                    <a:pos x="connsiteX0" y="connsiteY0"/>
                  </a:cxn>
                  <a:cxn ang="0">
                    <a:pos x="connsiteX1" y="connsiteY1"/>
                  </a:cxn>
                  <a:cxn ang="0">
                    <a:pos x="connsiteX2" y="connsiteY2"/>
                  </a:cxn>
                  <a:cxn ang="0">
                    <a:pos x="connsiteX3" y="connsiteY3"/>
                  </a:cxn>
                </a:cxnLst>
                <a:rect l="l" t="t" r="r" b="b"/>
                <a:pathLst>
                  <a:path w="223025" h="60719">
                    <a:moveTo>
                      <a:pt x="223026" y="60719"/>
                    </a:moveTo>
                    <a:lnTo>
                      <a:pt x="0" y="56632"/>
                    </a:lnTo>
                    <a:lnTo>
                      <a:pt x="0" y="0"/>
                    </a:lnTo>
                    <a:lnTo>
                      <a:pt x="223026" y="5838"/>
                    </a:lnTo>
                    <a:close/>
                  </a:path>
                </a:pathLst>
              </a:custGeom>
              <a:solidFill>
                <a:srgbClr val="444B8C"/>
              </a:solidFill>
              <a:ln w="5837" cap="flat">
                <a:noFill/>
                <a:prstDash val="solid"/>
                <a:miter/>
              </a:ln>
            </p:spPr>
            <p:txBody>
              <a:bodyPr rtlCol="0" anchor="ctr"/>
              <a:lstStyle/>
              <a:p>
                <a:endParaRPr lang="en-US"/>
              </a:p>
            </p:txBody>
          </p:sp>
          <p:grpSp>
            <p:nvGrpSpPr>
              <p:cNvPr id="337" name="Graphic 2">
                <a:extLst>
                  <a:ext uri="{FF2B5EF4-FFF2-40B4-BE49-F238E27FC236}">
                    <a16:creationId xmlns:a16="http://schemas.microsoft.com/office/drawing/2014/main" id="{0787CD62-F169-4ED1-A932-B81F5394DD2C}"/>
                  </a:ext>
                </a:extLst>
              </p:cNvPr>
              <p:cNvGrpSpPr/>
              <p:nvPr/>
            </p:nvGrpSpPr>
            <p:grpSpPr>
              <a:xfrm>
                <a:off x="4417283" y="3174315"/>
                <a:ext cx="193834" cy="49626"/>
                <a:chOff x="4417283" y="3174315"/>
                <a:chExt cx="193834" cy="49626"/>
              </a:xfrm>
              <a:solidFill>
                <a:srgbClr val="FFFFFF"/>
              </a:solidFill>
            </p:grpSpPr>
            <p:sp>
              <p:nvSpPr>
                <p:cNvPr id="338" name="Graphic 2">
                  <a:extLst>
                    <a:ext uri="{FF2B5EF4-FFF2-40B4-BE49-F238E27FC236}">
                      <a16:creationId xmlns:a16="http://schemas.microsoft.com/office/drawing/2014/main" id="{AD68571C-9DB6-4E93-B1D8-E9FC0A2E5DAF}"/>
                    </a:ext>
                  </a:extLst>
                </p:cNvPr>
                <p:cNvSpPr/>
                <p:nvPr/>
              </p:nvSpPr>
              <p:spPr>
                <a:xfrm>
                  <a:off x="4417283" y="3174315"/>
                  <a:ext cx="6422" cy="46123"/>
                </a:xfrm>
                <a:custGeom>
                  <a:avLst/>
                  <a:gdLst>
                    <a:gd name="connsiteX0" fmla="*/ 6422 w 6422"/>
                    <a:gd name="connsiteY0" fmla="*/ 46123 h 46123"/>
                    <a:gd name="connsiteX1" fmla="*/ 0 w 6422"/>
                    <a:gd name="connsiteY1" fmla="*/ 45539 h 46123"/>
                    <a:gd name="connsiteX2" fmla="*/ 0 w 6422"/>
                    <a:gd name="connsiteY2" fmla="*/ 0 h 46123"/>
                    <a:gd name="connsiteX3" fmla="*/ 6422 w 6422"/>
                    <a:gd name="connsiteY3" fmla="*/ 584 h 46123"/>
                  </a:gdLst>
                  <a:ahLst/>
                  <a:cxnLst>
                    <a:cxn ang="0">
                      <a:pos x="connsiteX0" y="connsiteY0"/>
                    </a:cxn>
                    <a:cxn ang="0">
                      <a:pos x="connsiteX1" y="connsiteY1"/>
                    </a:cxn>
                    <a:cxn ang="0">
                      <a:pos x="connsiteX2" y="connsiteY2"/>
                    </a:cxn>
                    <a:cxn ang="0">
                      <a:pos x="connsiteX3" y="connsiteY3"/>
                    </a:cxn>
                  </a:cxnLst>
                  <a:rect l="l" t="t" r="r" b="b"/>
                  <a:pathLst>
                    <a:path w="6422" h="46123">
                      <a:moveTo>
                        <a:pt x="6422" y="46123"/>
                      </a:moveTo>
                      <a:lnTo>
                        <a:pt x="0" y="45539"/>
                      </a:lnTo>
                      <a:lnTo>
                        <a:pt x="0" y="0"/>
                      </a:lnTo>
                      <a:lnTo>
                        <a:pt x="6422" y="584"/>
                      </a:lnTo>
                      <a:close/>
                    </a:path>
                  </a:pathLst>
                </a:custGeom>
                <a:solidFill>
                  <a:srgbClr val="FFFFFF"/>
                </a:solidFill>
                <a:ln w="5837" cap="flat">
                  <a:noFill/>
                  <a:prstDash val="solid"/>
                  <a:miter/>
                </a:ln>
              </p:spPr>
              <p:txBody>
                <a:bodyPr rtlCol="0" anchor="ctr"/>
                <a:lstStyle/>
                <a:p>
                  <a:endParaRPr lang="en-US"/>
                </a:p>
              </p:txBody>
            </p:sp>
            <p:sp>
              <p:nvSpPr>
                <p:cNvPr id="339" name="Graphic 2">
                  <a:extLst>
                    <a:ext uri="{FF2B5EF4-FFF2-40B4-BE49-F238E27FC236}">
                      <a16:creationId xmlns:a16="http://schemas.microsoft.com/office/drawing/2014/main" id="{63389044-56A2-4B7A-A9CB-FD2FFD01ADC1}"/>
                    </a:ext>
                  </a:extLst>
                </p:cNvPr>
                <p:cNvSpPr/>
                <p:nvPr/>
              </p:nvSpPr>
              <p:spPr>
                <a:xfrm>
                  <a:off x="4428959" y="3174898"/>
                  <a:ext cx="7006" cy="45539"/>
                </a:xfrm>
                <a:custGeom>
                  <a:avLst/>
                  <a:gdLst>
                    <a:gd name="connsiteX0" fmla="*/ 7006 w 7006"/>
                    <a:gd name="connsiteY0" fmla="*/ 45539 h 45539"/>
                    <a:gd name="connsiteX1" fmla="*/ 0 w 7006"/>
                    <a:gd name="connsiteY1" fmla="*/ 45539 h 45539"/>
                    <a:gd name="connsiteX2" fmla="*/ 0 w 7006"/>
                    <a:gd name="connsiteY2" fmla="*/ 0 h 45539"/>
                    <a:gd name="connsiteX3" fmla="*/ 7006 w 7006"/>
                    <a:gd name="connsiteY3" fmla="*/ 0 h 45539"/>
                  </a:gdLst>
                  <a:ahLst/>
                  <a:cxnLst>
                    <a:cxn ang="0">
                      <a:pos x="connsiteX0" y="connsiteY0"/>
                    </a:cxn>
                    <a:cxn ang="0">
                      <a:pos x="connsiteX1" y="connsiteY1"/>
                    </a:cxn>
                    <a:cxn ang="0">
                      <a:pos x="connsiteX2" y="connsiteY2"/>
                    </a:cxn>
                    <a:cxn ang="0">
                      <a:pos x="connsiteX3" y="connsiteY3"/>
                    </a:cxn>
                  </a:cxnLst>
                  <a:rect l="l" t="t" r="r" b="b"/>
                  <a:pathLst>
                    <a:path w="7006" h="45539">
                      <a:moveTo>
                        <a:pt x="7006" y="45539"/>
                      </a:moveTo>
                      <a:lnTo>
                        <a:pt x="0" y="45539"/>
                      </a:lnTo>
                      <a:lnTo>
                        <a:pt x="0" y="0"/>
                      </a:lnTo>
                      <a:lnTo>
                        <a:pt x="7006" y="0"/>
                      </a:lnTo>
                      <a:close/>
                    </a:path>
                  </a:pathLst>
                </a:custGeom>
                <a:solidFill>
                  <a:srgbClr val="FFFFFF"/>
                </a:solidFill>
                <a:ln w="5837" cap="flat">
                  <a:noFill/>
                  <a:prstDash val="solid"/>
                  <a:miter/>
                </a:ln>
              </p:spPr>
              <p:txBody>
                <a:bodyPr rtlCol="0" anchor="ctr"/>
                <a:lstStyle/>
                <a:p>
                  <a:endParaRPr lang="en-US"/>
                </a:p>
              </p:txBody>
            </p:sp>
            <p:sp>
              <p:nvSpPr>
                <p:cNvPr id="340" name="Graphic 2">
                  <a:extLst>
                    <a:ext uri="{FF2B5EF4-FFF2-40B4-BE49-F238E27FC236}">
                      <a16:creationId xmlns:a16="http://schemas.microsoft.com/office/drawing/2014/main" id="{3473907A-2493-4675-A600-0F6E7FFA5790}"/>
                    </a:ext>
                  </a:extLst>
                </p:cNvPr>
                <p:cNvSpPr/>
                <p:nvPr/>
              </p:nvSpPr>
              <p:spPr>
                <a:xfrm>
                  <a:off x="4441220" y="3174898"/>
                  <a:ext cx="6422" cy="45539"/>
                </a:xfrm>
                <a:custGeom>
                  <a:avLst/>
                  <a:gdLst>
                    <a:gd name="connsiteX0" fmla="*/ 6422 w 6422"/>
                    <a:gd name="connsiteY0" fmla="*/ 45539 h 45539"/>
                    <a:gd name="connsiteX1" fmla="*/ 0 w 6422"/>
                    <a:gd name="connsiteY1" fmla="*/ 45539 h 45539"/>
                    <a:gd name="connsiteX2" fmla="*/ 0 w 6422"/>
                    <a:gd name="connsiteY2" fmla="*/ 0 h 45539"/>
                    <a:gd name="connsiteX3" fmla="*/ 6422 w 6422"/>
                    <a:gd name="connsiteY3" fmla="*/ 584 h 45539"/>
                  </a:gdLst>
                  <a:ahLst/>
                  <a:cxnLst>
                    <a:cxn ang="0">
                      <a:pos x="connsiteX0" y="connsiteY0"/>
                    </a:cxn>
                    <a:cxn ang="0">
                      <a:pos x="connsiteX1" y="connsiteY1"/>
                    </a:cxn>
                    <a:cxn ang="0">
                      <a:pos x="connsiteX2" y="connsiteY2"/>
                    </a:cxn>
                    <a:cxn ang="0">
                      <a:pos x="connsiteX3" y="connsiteY3"/>
                    </a:cxn>
                  </a:cxnLst>
                  <a:rect l="l" t="t" r="r" b="b"/>
                  <a:pathLst>
                    <a:path w="6422" h="45539">
                      <a:moveTo>
                        <a:pt x="6422" y="45539"/>
                      </a:moveTo>
                      <a:lnTo>
                        <a:pt x="0" y="45539"/>
                      </a:lnTo>
                      <a:lnTo>
                        <a:pt x="0" y="0"/>
                      </a:lnTo>
                      <a:lnTo>
                        <a:pt x="6422" y="584"/>
                      </a:lnTo>
                      <a:close/>
                    </a:path>
                  </a:pathLst>
                </a:custGeom>
                <a:solidFill>
                  <a:srgbClr val="FFFFFF"/>
                </a:solidFill>
                <a:ln w="5837" cap="flat">
                  <a:noFill/>
                  <a:prstDash val="solid"/>
                  <a:miter/>
                </a:ln>
              </p:spPr>
              <p:txBody>
                <a:bodyPr rtlCol="0" anchor="ctr"/>
                <a:lstStyle/>
                <a:p>
                  <a:endParaRPr lang="en-US"/>
                </a:p>
              </p:txBody>
            </p:sp>
            <p:sp>
              <p:nvSpPr>
                <p:cNvPr id="341" name="Graphic 2">
                  <a:extLst>
                    <a:ext uri="{FF2B5EF4-FFF2-40B4-BE49-F238E27FC236}">
                      <a16:creationId xmlns:a16="http://schemas.microsoft.com/office/drawing/2014/main" id="{FE255764-9B66-4739-9BB3-B725229713A0}"/>
                    </a:ext>
                  </a:extLst>
                </p:cNvPr>
                <p:cNvSpPr/>
                <p:nvPr/>
              </p:nvSpPr>
              <p:spPr>
                <a:xfrm>
                  <a:off x="4452897" y="3175482"/>
                  <a:ext cx="7006" cy="45539"/>
                </a:xfrm>
                <a:custGeom>
                  <a:avLst/>
                  <a:gdLst>
                    <a:gd name="connsiteX0" fmla="*/ 7006 w 7006"/>
                    <a:gd name="connsiteY0" fmla="*/ 45539 h 45539"/>
                    <a:gd name="connsiteX1" fmla="*/ 0 w 7006"/>
                    <a:gd name="connsiteY1" fmla="*/ 45539 h 45539"/>
                    <a:gd name="connsiteX2" fmla="*/ 0 w 7006"/>
                    <a:gd name="connsiteY2" fmla="*/ 0 h 45539"/>
                    <a:gd name="connsiteX3" fmla="*/ 7006 w 7006"/>
                    <a:gd name="connsiteY3" fmla="*/ 0 h 45539"/>
                  </a:gdLst>
                  <a:ahLst/>
                  <a:cxnLst>
                    <a:cxn ang="0">
                      <a:pos x="connsiteX0" y="connsiteY0"/>
                    </a:cxn>
                    <a:cxn ang="0">
                      <a:pos x="connsiteX1" y="connsiteY1"/>
                    </a:cxn>
                    <a:cxn ang="0">
                      <a:pos x="connsiteX2" y="connsiteY2"/>
                    </a:cxn>
                    <a:cxn ang="0">
                      <a:pos x="connsiteX3" y="connsiteY3"/>
                    </a:cxn>
                  </a:cxnLst>
                  <a:rect l="l" t="t" r="r" b="b"/>
                  <a:pathLst>
                    <a:path w="7006" h="45539">
                      <a:moveTo>
                        <a:pt x="7006" y="45539"/>
                      </a:moveTo>
                      <a:lnTo>
                        <a:pt x="0" y="45539"/>
                      </a:lnTo>
                      <a:lnTo>
                        <a:pt x="0" y="0"/>
                      </a:lnTo>
                      <a:lnTo>
                        <a:pt x="7006" y="0"/>
                      </a:lnTo>
                      <a:close/>
                    </a:path>
                  </a:pathLst>
                </a:custGeom>
                <a:solidFill>
                  <a:srgbClr val="FFFFFF"/>
                </a:solidFill>
                <a:ln w="5837" cap="flat">
                  <a:noFill/>
                  <a:prstDash val="solid"/>
                  <a:miter/>
                </a:ln>
              </p:spPr>
              <p:txBody>
                <a:bodyPr rtlCol="0" anchor="ctr"/>
                <a:lstStyle/>
                <a:p>
                  <a:endParaRPr lang="en-US"/>
                </a:p>
              </p:txBody>
            </p:sp>
            <p:sp>
              <p:nvSpPr>
                <p:cNvPr id="342" name="Graphic 2">
                  <a:extLst>
                    <a:ext uri="{FF2B5EF4-FFF2-40B4-BE49-F238E27FC236}">
                      <a16:creationId xmlns:a16="http://schemas.microsoft.com/office/drawing/2014/main" id="{33666EDB-6245-4F0F-8F59-0FF845F5274F}"/>
                    </a:ext>
                  </a:extLst>
                </p:cNvPr>
                <p:cNvSpPr/>
                <p:nvPr/>
              </p:nvSpPr>
              <p:spPr>
                <a:xfrm>
                  <a:off x="4464573" y="3175482"/>
                  <a:ext cx="7006" cy="45539"/>
                </a:xfrm>
                <a:custGeom>
                  <a:avLst/>
                  <a:gdLst>
                    <a:gd name="connsiteX0" fmla="*/ 7006 w 7006"/>
                    <a:gd name="connsiteY0" fmla="*/ 45539 h 45539"/>
                    <a:gd name="connsiteX1" fmla="*/ 0 w 7006"/>
                    <a:gd name="connsiteY1" fmla="*/ 45539 h 45539"/>
                    <a:gd name="connsiteX2" fmla="*/ 0 w 7006"/>
                    <a:gd name="connsiteY2" fmla="*/ 0 h 45539"/>
                    <a:gd name="connsiteX3" fmla="*/ 7006 w 7006"/>
                    <a:gd name="connsiteY3" fmla="*/ 584 h 45539"/>
                  </a:gdLst>
                  <a:ahLst/>
                  <a:cxnLst>
                    <a:cxn ang="0">
                      <a:pos x="connsiteX0" y="connsiteY0"/>
                    </a:cxn>
                    <a:cxn ang="0">
                      <a:pos x="connsiteX1" y="connsiteY1"/>
                    </a:cxn>
                    <a:cxn ang="0">
                      <a:pos x="connsiteX2" y="connsiteY2"/>
                    </a:cxn>
                    <a:cxn ang="0">
                      <a:pos x="connsiteX3" y="connsiteY3"/>
                    </a:cxn>
                  </a:cxnLst>
                  <a:rect l="l" t="t" r="r" b="b"/>
                  <a:pathLst>
                    <a:path w="7006" h="45539">
                      <a:moveTo>
                        <a:pt x="7006" y="45539"/>
                      </a:moveTo>
                      <a:lnTo>
                        <a:pt x="0" y="45539"/>
                      </a:lnTo>
                      <a:lnTo>
                        <a:pt x="0" y="0"/>
                      </a:lnTo>
                      <a:lnTo>
                        <a:pt x="7006" y="584"/>
                      </a:lnTo>
                      <a:close/>
                    </a:path>
                  </a:pathLst>
                </a:custGeom>
                <a:solidFill>
                  <a:srgbClr val="FFFFFF"/>
                </a:solidFill>
                <a:ln w="5837" cap="flat">
                  <a:noFill/>
                  <a:prstDash val="solid"/>
                  <a:miter/>
                </a:ln>
              </p:spPr>
              <p:txBody>
                <a:bodyPr rtlCol="0" anchor="ctr"/>
                <a:lstStyle/>
                <a:p>
                  <a:endParaRPr lang="en-US"/>
                </a:p>
              </p:txBody>
            </p:sp>
            <p:sp>
              <p:nvSpPr>
                <p:cNvPr id="343" name="Graphic 2">
                  <a:extLst>
                    <a:ext uri="{FF2B5EF4-FFF2-40B4-BE49-F238E27FC236}">
                      <a16:creationId xmlns:a16="http://schemas.microsoft.com/office/drawing/2014/main" id="{9C2C8802-5460-4300-A6A5-C8AE6320FE1B}"/>
                    </a:ext>
                  </a:extLst>
                </p:cNvPr>
                <p:cNvSpPr/>
                <p:nvPr/>
              </p:nvSpPr>
              <p:spPr>
                <a:xfrm>
                  <a:off x="4476834" y="3176066"/>
                  <a:ext cx="6422" cy="45539"/>
                </a:xfrm>
                <a:custGeom>
                  <a:avLst/>
                  <a:gdLst>
                    <a:gd name="connsiteX0" fmla="*/ 6422 w 6422"/>
                    <a:gd name="connsiteY0" fmla="*/ 45539 h 45539"/>
                    <a:gd name="connsiteX1" fmla="*/ 0 w 6422"/>
                    <a:gd name="connsiteY1" fmla="*/ 44955 h 45539"/>
                    <a:gd name="connsiteX2" fmla="*/ 0 w 6422"/>
                    <a:gd name="connsiteY2" fmla="*/ 0 h 45539"/>
                    <a:gd name="connsiteX3" fmla="*/ 6422 w 6422"/>
                    <a:gd name="connsiteY3" fmla="*/ 0 h 45539"/>
                  </a:gdLst>
                  <a:ahLst/>
                  <a:cxnLst>
                    <a:cxn ang="0">
                      <a:pos x="connsiteX0" y="connsiteY0"/>
                    </a:cxn>
                    <a:cxn ang="0">
                      <a:pos x="connsiteX1" y="connsiteY1"/>
                    </a:cxn>
                    <a:cxn ang="0">
                      <a:pos x="connsiteX2" y="connsiteY2"/>
                    </a:cxn>
                    <a:cxn ang="0">
                      <a:pos x="connsiteX3" y="connsiteY3"/>
                    </a:cxn>
                  </a:cxnLst>
                  <a:rect l="l" t="t" r="r" b="b"/>
                  <a:pathLst>
                    <a:path w="6422" h="45539">
                      <a:moveTo>
                        <a:pt x="6422" y="45539"/>
                      </a:moveTo>
                      <a:lnTo>
                        <a:pt x="0" y="44955"/>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344" name="Graphic 2">
                  <a:extLst>
                    <a:ext uri="{FF2B5EF4-FFF2-40B4-BE49-F238E27FC236}">
                      <a16:creationId xmlns:a16="http://schemas.microsoft.com/office/drawing/2014/main" id="{8E1ADFE5-A902-4E7D-8ABC-2B35A39D6F81}"/>
                    </a:ext>
                  </a:extLst>
                </p:cNvPr>
                <p:cNvSpPr/>
                <p:nvPr/>
              </p:nvSpPr>
              <p:spPr>
                <a:xfrm>
                  <a:off x="4488511" y="3176066"/>
                  <a:ext cx="6422" cy="45539"/>
                </a:xfrm>
                <a:custGeom>
                  <a:avLst/>
                  <a:gdLst>
                    <a:gd name="connsiteX0" fmla="*/ 6422 w 6422"/>
                    <a:gd name="connsiteY0" fmla="*/ 45539 h 45539"/>
                    <a:gd name="connsiteX1" fmla="*/ 0 w 6422"/>
                    <a:gd name="connsiteY1" fmla="*/ 45539 h 45539"/>
                    <a:gd name="connsiteX2" fmla="*/ 0 w 6422"/>
                    <a:gd name="connsiteY2" fmla="*/ 0 h 45539"/>
                    <a:gd name="connsiteX3" fmla="*/ 6422 w 6422"/>
                    <a:gd name="connsiteY3" fmla="*/ 584 h 45539"/>
                  </a:gdLst>
                  <a:ahLst/>
                  <a:cxnLst>
                    <a:cxn ang="0">
                      <a:pos x="connsiteX0" y="connsiteY0"/>
                    </a:cxn>
                    <a:cxn ang="0">
                      <a:pos x="connsiteX1" y="connsiteY1"/>
                    </a:cxn>
                    <a:cxn ang="0">
                      <a:pos x="connsiteX2" y="connsiteY2"/>
                    </a:cxn>
                    <a:cxn ang="0">
                      <a:pos x="connsiteX3" y="connsiteY3"/>
                    </a:cxn>
                  </a:cxnLst>
                  <a:rect l="l" t="t" r="r" b="b"/>
                  <a:pathLst>
                    <a:path w="6422" h="45539">
                      <a:moveTo>
                        <a:pt x="6422" y="45539"/>
                      </a:moveTo>
                      <a:lnTo>
                        <a:pt x="0" y="45539"/>
                      </a:lnTo>
                      <a:lnTo>
                        <a:pt x="0" y="0"/>
                      </a:lnTo>
                      <a:lnTo>
                        <a:pt x="6422" y="584"/>
                      </a:lnTo>
                      <a:close/>
                    </a:path>
                  </a:pathLst>
                </a:custGeom>
                <a:solidFill>
                  <a:srgbClr val="FFFFFF"/>
                </a:solidFill>
                <a:ln w="5837" cap="flat">
                  <a:noFill/>
                  <a:prstDash val="solid"/>
                  <a:miter/>
                </a:ln>
              </p:spPr>
              <p:txBody>
                <a:bodyPr rtlCol="0" anchor="ctr"/>
                <a:lstStyle/>
                <a:p>
                  <a:endParaRPr lang="en-US"/>
                </a:p>
              </p:txBody>
            </p:sp>
            <p:sp>
              <p:nvSpPr>
                <p:cNvPr id="345" name="Graphic 2">
                  <a:extLst>
                    <a:ext uri="{FF2B5EF4-FFF2-40B4-BE49-F238E27FC236}">
                      <a16:creationId xmlns:a16="http://schemas.microsoft.com/office/drawing/2014/main" id="{0247FDD8-46D8-4669-9823-185EDDB00297}"/>
                    </a:ext>
                  </a:extLst>
                </p:cNvPr>
                <p:cNvSpPr/>
                <p:nvPr/>
              </p:nvSpPr>
              <p:spPr>
                <a:xfrm>
                  <a:off x="4500188" y="3176650"/>
                  <a:ext cx="6422" cy="44955"/>
                </a:xfrm>
                <a:custGeom>
                  <a:avLst/>
                  <a:gdLst>
                    <a:gd name="connsiteX0" fmla="*/ 6422 w 6422"/>
                    <a:gd name="connsiteY0" fmla="*/ 44955 h 44955"/>
                    <a:gd name="connsiteX1" fmla="*/ 0 w 6422"/>
                    <a:gd name="connsiteY1" fmla="*/ 44955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5"/>
                      </a:moveTo>
                      <a:lnTo>
                        <a:pt x="0" y="44955"/>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346" name="Graphic 2">
                  <a:extLst>
                    <a:ext uri="{FF2B5EF4-FFF2-40B4-BE49-F238E27FC236}">
                      <a16:creationId xmlns:a16="http://schemas.microsoft.com/office/drawing/2014/main" id="{A27CDF8F-3197-4912-94DF-4CF2FE80C8B5}"/>
                    </a:ext>
                  </a:extLst>
                </p:cNvPr>
                <p:cNvSpPr/>
                <p:nvPr/>
              </p:nvSpPr>
              <p:spPr>
                <a:xfrm>
                  <a:off x="4511864" y="3176650"/>
                  <a:ext cx="6422" cy="45539"/>
                </a:xfrm>
                <a:custGeom>
                  <a:avLst/>
                  <a:gdLst>
                    <a:gd name="connsiteX0" fmla="*/ 6422 w 6422"/>
                    <a:gd name="connsiteY0" fmla="*/ 45539 h 45539"/>
                    <a:gd name="connsiteX1" fmla="*/ 0 w 6422"/>
                    <a:gd name="connsiteY1" fmla="*/ 44955 h 45539"/>
                    <a:gd name="connsiteX2" fmla="*/ 0 w 6422"/>
                    <a:gd name="connsiteY2" fmla="*/ 0 h 45539"/>
                    <a:gd name="connsiteX3" fmla="*/ 6422 w 6422"/>
                    <a:gd name="connsiteY3" fmla="*/ 584 h 45539"/>
                  </a:gdLst>
                  <a:ahLst/>
                  <a:cxnLst>
                    <a:cxn ang="0">
                      <a:pos x="connsiteX0" y="connsiteY0"/>
                    </a:cxn>
                    <a:cxn ang="0">
                      <a:pos x="connsiteX1" y="connsiteY1"/>
                    </a:cxn>
                    <a:cxn ang="0">
                      <a:pos x="connsiteX2" y="connsiteY2"/>
                    </a:cxn>
                    <a:cxn ang="0">
                      <a:pos x="connsiteX3" y="connsiteY3"/>
                    </a:cxn>
                  </a:cxnLst>
                  <a:rect l="l" t="t" r="r" b="b"/>
                  <a:pathLst>
                    <a:path w="6422" h="45539">
                      <a:moveTo>
                        <a:pt x="6422" y="45539"/>
                      </a:moveTo>
                      <a:lnTo>
                        <a:pt x="0" y="44955"/>
                      </a:lnTo>
                      <a:lnTo>
                        <a:pt x="0" y="0"/>
                      </a:lnTo>
                      <a:lnTo>
                        <a:pt x="6422" y="584"/>
                      </a:lnTo>
                      <a:close/>
                    </a:path>
                  </a:pathLst>
                </a:custGeom>
                <a:solidFill>
                  <a:srgbClr val="FFFFFF"/>
                </a:solidFill>
                <a:ln w="5837" cap="flat">
                  <a:noFill/>
                  <a:prstDash val="solid"/>
                  <a:miter/>
                </a:ln>
              </p:spPr>
              <p:txBody>
                <a:bodyPr rtlCol="0" anchor="ctr"/>
                <a:lstStyle/>
                <a:p>
                  <a:endParaRPr lang="en-US"/>
                </a:p>
              </p:txBody>
            </p:sp>
            <p:sp>
              <p:nvSpPr>
                <p:cNvPr id="347" name="Graphic 2">
                  <a:extLst>
                    <a:ext uri="{FF2B5EF4-FFF2-40B4-BE49-F238E27FC236}">
                      <a16:creationId xmlns:a16="http://schemas.microsoft.com/office/drawing/2014/main" id="{0A110525-8272-4378-83D1-D9002B734153}"/>
                    </a:ext>
                  </a:extLst>
                </p:cNvPr>
                <p:cNvSpPr/>
                <p:nvPr/>
              </p:nvSpPr>
              <p:spPr>
                <a:xfrm>
                  <a:off x="4523541" y="3177234"/>
                  <a:ext cx="6422" cy="44955"/>
                </a:xfrm>
                <a:custGeom>
                  <a:avLst/>
                  <a:gdLst>
                    <a:gd name="connsiteX0" fmla="*/ 6422 w 6422"/>
                    <a:gd name="connsiteY0" fmla="*/ 44956 h 44955"/>
                    <a:gd name="connsiteX1" fmla="*/ 0 w 6422"/>
                    <a:gd name="connsiteY1" fmla="*/ 44956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6"/>
                      </a:moveTo>
                      <a:lnTo>
                        <a:pt x="0" y="44956"/>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348" name="Graphic 2">
                  <a:extLst>
                    <a:ext uri="{FF2B5EF4-FFF2-40B4-BE49-F238E27FC236}">
                      <a16:creationId xmlns:a16="http://schemas.microsoft.com/office/drawing/2014/main" id="{5A8354EA-9D6F-45F6-95AB-2E288ACA0E28}"/>
                    </a:ext>
                  </a:extLst>
                </p:cNvPr>
                <p:cNvSpPr/>
                <p:nvPr/>
              </p:nvSpPr>
              <p:spPr>
                <a:xfrm>
                  <a:off x="4535218" y="3177234"/>
                  <a:ext cx="6422" cy="44955"/>
                </a:xfrm>
                <a:custGeom>
                  <a:avLst/>
                  <a:gdLst>
                    <a:gd name="connsiteX0" fmla="*/ 6422 w 6422"/>
                    <a:gd name="connsiteY0" fmla="*/ 44956 h 44955"/>
                    <a:gd name="connsiteX1" fmla="*/ 0 w 6422"/>
                    <a:gd name="connsiteY1" fmla="*/ 44956 h 44955"/>
                    <a:gd name="connsiteX2" fmla="*/ 0 w 6422"/>
                    <a:gd name="connsiteY2" fmla="*/ 0 h 44955"/>
                    <a:gd name="connsiteX3" fmla="*/ 6422 w 6422"/>
                    <a:gd name="connsiteY3" fmla="*/ 584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6"/>
                      </a:moveTo>
                      <a:lnTo>
                        <a:pt x="0" y="44956"/>
                      </a:lnTo>
                      <a:lnTo>
                        <a:pt x="0" y="0"/>
                      </a:lnTo>
                      <a:lnTo>
                        <a:pt x="6422" y="584"/>
                      </a:lnTo>
                      <a:close/>
                    </a:path>
                  </a:pathLst>
                </a:custGeom>
                <a:solidFill>
                  <a:srgbClr val="FFFFFF"/>
                </a:solidFill>
                <a:ln w="5837" cap="flat">
                  <a:noFill/>
                  <a:prstDash val="solid"/>
                  <a:miter/>
                </a:ln>
              </p:spPr>
              <p:txBody>
                <a:bodyPr rtlCol="0" anchor="ctr"/>
                <a:lstStyle/>
                <a:p>
                  <a:endParaRPr lang="en-US"/>
                </a:p>
              </p:txBody>
            </p:sp>
            <p:sp>
              <p:nvSpPr>
                <p:cNvPr id="349" name="Graphic 2">
                  <a:extLst>
                    <a:ext uri="{FF2B5EF4-FFF2-40B4-BE49-F238E27FC236}">
                      <a16:creationId xmlns:a16="http://schemas.microsoft.com/office/drawing/2014/main" id="{5EB8338D-B3B8-4514-A636-15EAC220052D}"/>
                    </a:ext>
                  </a:extLst>
                </p:cNvPr>
                <p:cNvSpPr/>
                <p:nvPr/>
              </p:nvSpPr>
              <p:spPr>
                <a:xfrm>
                  <a:off x="4546895" y="3177818"/>
                  <a:ext cx="6422" cy="44955"/>
                </a:xfrm>
                <a:custGeom>
                  <a:avLst/>
                  <a:gdLst>
                    <a:gd name="connsiteX0" fmla="*/ 6422 w 6422"/>
                    <a:gd name="connsiteY0" fmla="*/ 44956 h 44955"/>
                    <a:gd name="connsiteX1" fmla="*/ 0 w 6422"/>
                    <a:gd name="connsiteY1" fmla="*/ 44956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6"/>
                      </a:moveTo>
                      <a:lnTo>
                        <a:pt x="0" y="44956"/>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350" name="Graphic 2">
                  <a:extLst>
                    <a:ext uri="{FF2B5EF4-FFF2-40B4-BE49-F238E27FC236}">
                      <a16:creationId xmlns:a16="http://schemas.microsoft.com/office/drawing/2014/main" id="{E85CDC8F-94EC-4CC7-BFE3-AD622A6D42E5}"/>
                    </a:ext>
                  </a:extLst>
                </p:cNvPr>
                <p:cNvSpPr/>
                <p:nvPr/>
              </p:nvSpPr>
              <p:spPr>
                <a:xfrm>
                  <a:off x="4558571" y="3177818"/>
                  <a:ext cx="6422" cy="44955"/>
                </a:xfrm>
                <a:custGeom>
                  <a:avLst/>
                  <a:gdLst>
                    <a:gd name="connsiteX0" fmla="*/ 6422 w 6422"/>
                    <a:gd name="connsiteY0" fmla="*/ 44956 h 44955"/>
                    <a:gd name="connsiteX1" fmla="*/ 0 w 6422"/>
                    <a:gd name="connsiteY1" fmla="*/ 44956 h 44955"/>
                    <a:gd name="connsiteX2" fmla="*/ 0 w 6422"/>
                    <a:gd name="connsiteY2" fmla="*/ 0 h 44955"/>
                    <a:gd name="connsiteX3" fmla="*/ 6422 w 6422"/>
                    <a:gd name="connsiteY3" fmla="*/ 584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6"/>
                      </a:moveTo>
                      <a:lnTo>
                        <a:pt x="0" y="44956"/>
                      </a:lnTo>
                      <a:lnTo>
                        <a:pt x="0" y="0"/>
                      </a:lnTo>
                      <a:lnTo>
                        <a:pt x="6422" y="584"/>
                      </a:lnTo>
                      <a:close/>
                    </a:path>
                  </a:pathLst>
                </a:custGeom>
                <a:solidFill>
                  <a:srgbClr val="FFFFFF"/>
                </a:solidFill>
                <a:ln w="5837" cap="flat">
                  <a:noFill/>
                  <a:prstDash val="solid"/>
                  <a:miter/>
                </a:ln>
              </p:spPr>
              <p:txBody>
                <a:bodyPr rtlCol="0" anchor="ctr"/>
                <a:lstStyle/>
                <a:p>
                  <a:endParaRPr lang="en-US"/>
                </a:p>
              </p:txBody>
            </p:sp>
            <p:sp>
              <p:nvSpPr>
                <p:cNvPr id="351" name="Graphic 2">
                  <a:extLst>
                    <a:ext uri="{FF2B5EF4-FFF2-40B4-BE49-F238E27FC236}">
                      <a16:creationId xmlns:a16="http://schemas.microsoft.com/office/drawing/2014/main" id="{578AC332-695A-4054-AB90-D1C1405A0716}"/>
                    </a:ext>
                  </a:extLst>
                </p:cNvPr>
                <p:cNvSpPr/>
                <p:nvPr/>
              </p:nvSpPr>
              <p:spPr>
                <a:xfrm>
                  <a:off x="4570248" y="3178402"/>
                  <a:ext cx="6422" cy="44371"/>
                </a:xfrm>
                <a:custGeom>
                  <a:avLst/>
                  <a:gdLst>
                    <a:gd name="connsiteX0" fmla="*/ 6422 w 6422"/>
                    <a:gd name="connsiteY0" fmla="*/ 44372 h 44371"/>
                    <a:gd name="connsiteX1" fmla="*/ 0 w 6422"/>
                    <a:gd name="connsiteY1" fmla="*/ 44372 h 44371"/>
                    <a:gd name="connsiteX2" fmla="*/ 0 w 6422"/>
                    <a:gd name="connsiteY2" fmla="*/ 0 h 44371"/>
                    <a:gd name="connsiteX3" fmla="*/ 6422 w 6422"/>
                    <a:gd name="connsiteY3" fmla="*/ 0 h 44371"/>
                  </a:gdLst>
                  <a:ahLst/>
                  <a:cxnLst>
                    <a:cxn ang="0">
                      <a:pos x="connsiteX0" y="connsiteY0"/>
                    </a:cxn>
                    <a:cxn ang="0">
                      <a:pos x="connsiteX1" y="connsiteY1"/>
                    </a:cxn>
                    <a:cxn ang="0">
                      <a:pos x="connsiteX2" y="connsiteY2"/>
                    </a:cxn>
                    <a:cxn ang="0">
                      <a:pos x="connsiteX3" y="connsiteY3"/>
                    </a:cxn>
                  </a:cxnLst>
                  <a:rect l="l" t="t" r="r" b="b"/>
                  <a:pathLst>
                    <a:path w="6422" h="44371">
                      <a:moveTo>
                        <a:pt x="6422" y="44372"/>
                      </a:moveTo>
                      <a:lnTo>
                        <a:pt x="0" y="44372"/>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352" name="Graphic 2">
                  <a:extLst>
                    <a:ext uri="{FF2B5EF4-FFF2-40B4-BE49-F238E27FC236}">
                      <a16:creationId xmlns:a16="http://schemas.microsoft.com/office/drawing/2014/main" id="{D0769D2F-86EE-497E-9349-A7C848BFEDB6}"/>
                    </a:ext>
                  </a:extLst>
                </p:cNvPr>
                <p:cNvSpPr/>
                <p:nvPr/>
              </p:nvSpPr>
              <p:spPr>
                <a:xfrm>
                  <a:off x="4581341" y="3178402"/>
                  <a:ext cx="7006" cy="44955"/>
                </a:xfrm>
                <a:custGeom>
                  <a:avLst/>
                  <a:gdLst>
                    <a:gd name="connsiteX0" fmla="*/ 7006 w 7006"/>
                    <a:gd name="connsiteY0" fmla="*/ 44956 h 44955"/>
                    <a:gd name="connsiteX1" fmla="*/ 0 w 7006"/>
                    <a:gd name="connsiteY1" fmla="*/ 44956 h 44955"/>
                    <a:gd name="connsiteX2" fmla="*/ 0 w 7006"/>
                    <a:gd name="connsiteY2" fmla="*/ 0 h 44955"/>
                    <a:gd name="connsiteX3" fmla="*/ 7006 w 7006"/>
                    <a:gd name="connsiteY3" fmla="*/ 584 h 44955"/>
                  </a:gdLst>
                  <a:ahLst/>
                  <a:cxnLst>
                    <a:cxn ang="0">
                      <a:pos x="connsiteX0" y="connsiteY0"/>
                    </a:cxn>
                    <a:cxn ang="0">
                      <a:pos x="connsiteX1" y="connsiteY1"/>
                    </a:cxn>
                    <a:cxn ang="0">
                      <a:pos x="connsiteX2" y="connsiteY2"/>
                    </a:cxn>
                    <a:cxn ang="0">
                      <a:pos x="connsiteX3" y="connsiteY3"/>
                    </a:cxn>
                  </a:cxnLst>
                  <a:rect l="l" t="t" r="r" b="b"/>
                  <a:pathLst>
                    <a:path w="7006" h="44955">
                      <a:moveTo>
                        <a:pt x="7006" y="44956"/>
                      </a:moveTo>
                      <a:lnTo>
                        <a:pt x="0" y="44956"/>
                      </a:lnTo>
                      <a:lnTo>
                        <a:pt x="0" y="0"/>
                      </a:lnTo>
                      <a:lnTo>
                        <a:pt x="7006" y="584"/>
                      </a:lnTo>
                      <a:close/>
                    </a:path>
                  </a:pathLst>
                </a:custGeom>
                <a:solidFill>
                  <a:srgbClr val="FFFFFF"/>
                </a:solidFill>
                <a:ln w="5837" cap="flat">
                  <a:noFill/>
                  <a:prstDash val="solid"/>
                  <a:miter/>
                </a:ln>
              </p:spPr>
              <p:txBody>
                <a:bodyPr rtlCol="0" anchor="ctr"/>
                <a:lstStyle/>
                <a:p>
                  <a:endParaRPr lang="en-US"/>
                </a:p>
              </p:txBody>
            </p:sp>
            <p:sp>
              <p:nvSpPr>
                <p:cNvPr id="353" name="Graphic 2">
                  <a:extLst>
                    <a:ext uri="{FF2B5EF4-FFF2-40B4-BE49-F238E27FC236}">
                      <a16:creationId xmlns:a16="http://schemas.microsoft.com/office/drawing/2014/main" id="{48BF7E89-7666-4070-B4E9-F0618F9BC454}"/>
                    </a:ext>
                  </a:extLst>
                </p:cNvPr>
                <p:cNvSpPr/>
                <p:nvPr/>
              </p:nvSpPr>
              <p:spPr>
                <a:xfrm>
                  <a:off x="4593018" y="3178985"/>
                  <a:ext cx="6422" cy="44371"/>
                </a:xfrm>
                <a:custGeom>
                  <a:avLst/>
                  <a:gdLst>
                    <a:gd name="connsiteX0" fmla="*/ 6422 w 6422"/>
                    <a:gd name="connsiteY0" fmla="*/ 44372 h 44371"/>
                    <a:gd name="connsiteX1" fmla="*/ 0 w 6422"/>
                    <a:gd name="connsiteY1" fmla="*/ 44372 h 44371"/>
                    <a:gd name="connsiteX2" fmla="*/ 0 w 6422"/>
                    <a:gd name="connsiteY2" fmla="*/ 0 h 44371"/>
                    <a:gd name="connsiteX3" fmla="*/ 6422 w 6422"/>
                    <a:gd name="connsiteY3" fmla="*/ 0 h 44371"/>
                  </a:gdLst>
                  <a:ahLst/>
                  <a:cxnLst>
                    <a:cxn ang="0">
                      <a:pos x="connsiteX0" y="connsiteY0"/>
                    </a:cxn>
                    <a:cxn ang="0">
                      <a:pos x="connsiteX1" y="connsiteY1"/>
                    </a:cxn>
                    <a:cxn ang="0">
                      <a:pos x="connsiteX2" y="connsiteY2"/>
                    </a:cxn>
                    <a:cxn ang="0">
                      <a:pos x="connsiteX3" y="connsiteY3"/>
                    </a:cxn>
                  </a:cxnLst>
                  <a:rect l="l" t="t" r="r" b="b"/>
                  <a:pathLst>
                    <a:path w="6422" h="44371">
                      <a:moveTo>
                        <a:pt x="6422" y="44372"/>
                      </a:moveTo>
                      <a:lnTo>
                        <a:pt x="0" y="44372"/>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354" name="Graphic 2">
                  <a:extLst>
                    <a:ext uri="{FF2B5EF4-FFF2-40B4-BE49-F238E27FC236}">
                      <a16:creationId xmlns:a16="http://schemas.microsoft.com/office/drawing/2014/main" id="{D0C92501-AF6E-4664-858E-35BA7F15468C}"/>
                    </a:ext>
                  </a:extLst>
                </p:cNvPr>
                <p:cNvSpPr/>
                <p:nvPr/>
              </p:nvSpPr>
              <p:spPr>
                <a:xfrm>
                  <a:off x="4604694" y="3178985"/>
                  <a:ext cx="6422" cy="44955"/>
                </a:xfrm>
                <a:custGeom>
                  <a:avLst/>
                  <a:gdLst>
                    <a:gd name="connsiteX0" fmla="*/ 6422 w 6422"/>
                    <a:gd name="connsiteY0" fmla="*/ 44955 h 44955"/>
                    <a:gd name="connsiteX1" fmla="*/ 0 w 6422"/>
                    <a:gd name="connsiteY1" fmla="*/ 44372 h 44955"/>
                    <a:gd name="connsiteX2" fmla="*/ 0 w 6422"/>
                    <a:gd name="connsiteY2" fmla="*/ 0 h 44955"/>
                    <a:gd name="connsiteX3" fmla="*/ 6422 w 6422"/>
                    <a:gd name="connsiteY3" fmla="*/ 584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5"/>
                      </a:moveTo>
                      <a:lnTo>
                        <a:pt x="0" y="44372"/>
                      </a:lnTo>
                      <a:lnTo>
                        <a:pt x="0" y="0"/>
                      </a:lnTo>
                      <a:lnTo>
                        <a:pt x="6422" y="584"/>
                      </a:lnTo>
                      <a:close/>
                    </a:path>
                  </a:pathLst>
                </a:custGeom>
                <a:solidFill>
                  <a:srgbClr val="FFFFFF"/>
                </a:solidFill>
                <a:ln w="5837" cap="flat">
                  <a:noFill/>
                  <a:prstDash val="solid"/>
                  <a:miter/>
                </a:ln>
              </p:spPr>
              <p:txBody>
                <a:bodyPr rtlCol="0" anchor="ctr"/>
                <a:lstStyle/>
                <a:p>
                  <a:endParaRPr lang="en-US"/>
                </a:p>
              </p:txBody>
            </p:sp>
          </p:grpSp>
          <p:grpSp>
            <p:nvGrpSpPr>
              <p:cNvPr id="355" name="Graphic 2">
                <a:extLst>
                  <a:ext uri="{FF2B5EF4-FFF2-40B4-BE49-F238E27FC236}">
                    <a16:creationId xmlns:a16="http://schemas.microsoft.com/office/drawing/2014/main" id="{D3765CA2-6D93-433C-A322-1734DB606673}"/>
                  </a:ext>
                </a:extLst>
              </p:cNvPr>
              <p:cNvGrpSpPr/>
              <p:nvPr/>
            </p:nvGrpSpPr>
            <p:grpSpPr>
              <a:xfrm>
                <a:off x="4417283" y="3180153"/>
                <a:ext cx="193834" cy="43787"/>
                <a:chOff x="4417283" y="3180153"/>
                <a:chExt cx="193834" cy="43787"/>
              </a:xfrm>
              <a:solidFill>
                <a:srgbClr val="FF9085"/>
              </a:solidFill>
            </p:grpSpPr>
            <p:sp>
              <p:nvSpPr>
                <p:cNvPr id="356" name="Graphic 2">
                  <a:extLst>
                    <a:ext uri="{FF2B5EF4-FFF2-40B4-BE49-F238E27FC236}">
                      <a16:creationId xmlns:a16="http://schemas.microsoft.com/office/drawing/2014/main" id="{D3A4593C-5AD5-44E7-9A4C-2BA8272B0B4C}"/>
                    </a:ext>
                  </a:extLst>
                </p:cNvPr>
                <p:cNvSpPr/>
                <p:nvPr/>
              </p:nvSpPr>
              <p:spPr>
                <a:xfrm>
                  <a:off x="4417283" y="3181321"/>
                  <a:ext cx="6422" cy="39117"/>
                </a:xfrm>
                <a:custGeom>
                  <a:avLst/>
                  <a:gdLst>
                    <a:gd name="connsiteX0" fmla="*/ 6422 w 6422"/>
                    <a:gd name="connsiteY0" fmla="*/ 39117 h 39117"/>
                    <a:gd name="connsiteX1" fmla="*/ 0 w 6422"/>
                    <a:gd name="connsiteY1" fmla="*/ 38533 h 39117"/>
                    <a:gd name="connsiteX2" fmla="*/ 0 w 6422"/>
                    <a:gd name="connsiteY2" fmla="*/ 0 h 39117"/>
                    <a:gd name="connsiteX3" fmla="*/ 6422 w 6422"/>
                    <a:gd name="connsiteY3" fmla="*/ 0 h 39117"/>
                  </a:gdLst>
                  <a:ahLst/>
                  <a:cxnLst>
                    <a:cxn ang="0">
                      <a:pos x="connsiteX0" y="connsiteY0"/>
                    </a:cxn>
                    <a:cxn ang="0">
                      <a:pos x="connsiteX1" y="connsiteY1"/>
                    </a:cxn>
                    <a:cxn ang="0">
                      <a:pos x="connsiteX2" y="connsiteY2"/>
                    </a:cxn>
                    <a:cxn ang="0">
                      <a:pos x="connsiteX3" y="connsiteY3"/>
                    </a:cxn>
                  </a:cxnLst>
                  <a:rect l="l" t="t" r="r" b="b"/>
                  <a:pathLst>
                    <a:path w="6422" h="39117">
                      <a:moveTo>
                        <a:pt x="6422" y="39117"/>
                      </a:moveTo>
                      <a:lnTo>
                        <a:pt x="0" y="38533"/>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357" name="Graphic 2">
                  <a:extLst>
                    <a:ext uri="{FF2B5EF4-FFF2-40B4-BE49-F238E27FC236}">
                      <a16:creationId xmlns:a16="http://schemas.microsoft.com/office/drawing/2014/main" id="{958B3AA8-61B9-42F2-9EC7-00FFF4B86AA4}"/>
                    </a:ext>
                  </a:extLst>
                </p:cNvPr>
                <p:cNvSpPr/>
                <p:nvPr/>
              </p:nvSpPr>
              <p:spPr>
                <a:xfrm>
                  <a:off x="4428959" y="3215767"/>
                  <a:ext cx="7006" cy="4670"/>
                </a:xfrm>
                <a:custGeom>
                  <a:avLst/>
                  <a:gdLst>
                    <a:gd name="connsiteX0" fmla="*/ 7006 w 7006"/>
                    <a:gd name="connsiteY0" fmla="*/ 4671 h 4670"/>
                    <a:gd name="connsiteX1" fmla="*/ 0 w 7006"/>
                    <a:gd name="connsiteY1" fmla="*/ 4671 h 4670"/>
                    <a:gd name="connsiteX2" fmla="*/ 0 w 7006"/>
                    <a:gd name="connsiteY2" fmla="*/ 0 h 4670"/>
                    <a:gd name="connsiteX3" fmla="*/ 7006 w 7006"/>
                    <a:gd name="connsiteY3" fmla="*/ 0 h 4670"/>
                  </a:gdLst>
                  <a:ahLst/>
                  <a:cxnLst>
                    <a:cxn ang="0">
                      <a:pos x="connsiteX0" y="connsiteY0"/>
                    </a:cxn>
                    <a:cxn ang="0">
                      <a:pos x="connsiteX1" y="connsiteY1"/>
                    </a:cxn>
                    <a:cxn ang="0">
                      <a:pos x="connsiteX2" y="connsiteY2"/>
                    </a:cxn>
                    <a:cxn ang="0">
                      <a:pos x="connsiteX3" y="connsiteY3"/>
                    </a:cxn>
                  </a:cxnLst>
                  <a:rect l="l" t="t" r="r" b="b"/>
                  <a:pathLst>
                    <a:path w="7006" h="4670">
                      <a:moveTo>
                        <a:pt x="7006" y="4671"/>
                      </a:moveTo>
                      <a:lnTo>
                        <a:pt x="0" y="4671"/>
                      </a:lnTo>
                      <a:lnTo>
                        <a:pt x="0" y="0"/>
                      </a:lnTo>
                      <a:lnTo>
                        <a:pt x="7006" y="0"/>
                      </a:lnTo>
                      <a:close/>
                    </a:path>
                  </a:pathLst>
                </a:custGeom>
                <a:solidFill>
                  <a:srgbClr val="FF9085"/>
                </a:solidFill>
                <a:ln w="5837" cap="flat">
                  <a:noFill/>
                  <a:prstDash val="solid"/>
                  <a:miter/>
                </a:ln>
              </p:spPr>
              <p:txBody>
                <a:bodyPr rtlCol="0" anchor="ctr"/>
                <a:lstStyle/>
                <a:p>
                  <a:endParaRPr lang="en-US"/>
                </a:p>
              </p:txBody>
            </p:sp>
            <p:sp>
              <p:nvSpPr>
                <p:cNvPr id="358" name="Graphic 2">
                  <a:extLst>
                    <a:ext uri="{FF2B5EF4-FFF2-40B4-BE49-F238E27FC236}">
                      <a16:creationId xmlns:a16="http://schemas.microsoft.com/office/drawing/2014/main" id="{7BF243AC-5C18-4CE2-A0DC-6B08CD0A27D4}"/>
                    </a:ext>
                  </a:extLst>
                </p:cNvPr>
                <p:cNvSpPr/>
                <p:nvPr/>
              </p:nvSpPr>
              <p:spPr>
                <a:xfrm>
                  <a:off x="4441220" y="3194165"/>
                  <a:ext cx="6422" cy="26272"/>
                </a:xfrm>
                <a:custGeom>
                  <a:avLst/>
                  <a:gdLst>
                    <a:gd name="connsiteX0" fmla="*/ 6422 w 6422"/>
                    <a:gd name="connsiteY0" fmla="*/ 26273 h 26272"/>
                    <a:gd name="connsiteX1" fmla="*/ 0 w 6422"/>
                    <a:gd name="connsiteY1" fmla="*/ 26273 h 26272"/>
                    <a:gd name="connsiteX2" fmla="*/ 0 w 6422"/>
                    <a:gd name="connsiteY2" fmla="*/ 0 h 26272"/>
                    <a:gd name="connsiteX3" fmla="*/ 6422 w 6422"/>
                    <a:gd name="connsiteY3" fmla="*/ 0 h 26272"/>
                  </a:gdLst>
                  <a:ahLst/>
                  <a:cxnLst>
                    <a:cxn ang="0">
                      <a:pos x="connsiteX0" y="connsiteY0"/>
                    </a:cxn>
                    <a:cxn ang="0">
                      <a:pos x="connsiteX1" y="connsiteY1"/>
                    </a:cxn>
                    <a:cxn ang="0">
                      <a:pos x="connsiteX2" y="connsiteY2"/>
                    </a:cxn>
                    <a:cxn ang="0">
                      <a:pos x="connsiteX3" y="connsiteY3"/>
                    </a:cxn>
                  </a:cxnLst>
                  <a:rect l="l" t="t" r="r" b="b"/>
                  <a:pathLst>
                    <a:path w="6422" h="26272">
                      <a:moveTo>
                        <a:pt x="6422" y="26273"/>
                      </a:moveTo>
                      <a:lnTo>
                        <a:pt x="0" y="26273"/>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359" name="Graphic 2">
                  <a:extLst>
                    <a:ext uri="{FF2B5EF4-FFF2-40B4-BE49-F238E27FC236}">
                      <a16:creationId xmlns:a16="http://schemas.microsoft.com/office/drawing/2014/main" id="{F0D52E47-B688-413D-B50E-D90F6A9D2C43}"/>
                    </a:ext>
                  </a:extLst>
                </p:cNvPr>
                <p:cNvSpPr/>
                <p:nvPr/>
              </p:nvSpPr>
              <p:spPr>
                <a:xfrm>
                  <a:off x="4452897" y="3209345"/>
                  <a:ext cx="7006" cy="11676"/>
                </a:xfrm>
                <a:custGeom>
                  <a:avLst/>
                  <a:gdLst>
                    <a:gd name="connsiteX0" fmla="*/ 7006 w 7006"/>
                    <a:gd name="connsiteY0" fmla="*/ 11677 h 11676"/>
                    <a:gd name="connsiteX1" fmla="*/ 0 w 7006"/>
                    <a:gd name="connsiteY1" fmla="*/ 11677 h 11676"/>
                    <a:gd name="connsiteX2" fmla="*/ 0 w 7006"/>
                    <a:gd name="connsiteY2" fmla="*/ 0 h 11676"/>
                    <a:gd name="connsiteX3" fmla="*/ 7006 w 7006"/>
                    <a:gd name="connsiteY3" fmla="*/ 0 h 11676"/>
                  </a:gdLst>
                  <a:ahLst/>
                  <a:cxnLst>
                    <a:cxn ang="0">
                      <a:pos x="connsiteX0" y="connsiteY0"/>
                    </a:cxn>
                    <a:cxn ang="0">
                      <a:pos x="connsiteX1" y="connsiteY1"/>
                    </a:cxn>
                    <a:cxn ang="0">
                      <a:pos x="connsiteX2" y="connsiteY2"/>
                    </a:cxn>
                    <a:cxn ang="0">
                      <a:pos x="connsiteX3" y="connsiteY3"/>
                    </a:cxn>
                  </a:cxnLst>
                  <a:rect l="l" t="t" r="r" b="b"/>
                  <a:pathLst>
                    <a:path w="7006" h="11676">
                      <a:moveTo>
                        <a:pt x="7006" y="11677"/>
                      </a:moveTo>
                      <a:lnTo>
                        <a:pt x="0" y="11677"/>
                      </a:lnTo>
                      <a:lnTo>
                        <a:pt x="0" y="0"/>
                      </a:lnTo>
                      <a:lnTo>
                        <a:pt x="7006" y="0"/>
                      </a:lnTo>
                      <a:close/>
                    </a:path>
                  </a:pathLst>
                </a:custGeom>
                <a:solidFill>
                  <a:srgbClr val="FF9085"/>
                </a:solidFill>
                <a:ln w="5837" cap="flat">
                  <a:noFill/>
                  <a:prstDash val="solid"/>
                  <a:miter/>
                </a:ln>
              </p:spPr>
              <p:txBody>
                <a:bodyPr rtlCol="0" anchor="ctr"/>
                <a:lstStyle/>
                <a:p>
                  <a:endParaRPr lang="en-US"/>
                </a:p>
              </p:txBody>
            </p:sp>
            <p:sp>
              <p:nvSpPr>
                <p:cNvPr id="360" name="Graphic 2">
                  <a:extLst>
                    <a:ext uri="{FF2B5EF4-FFF2-40B4-BE49-F238E27FC236}">
                      <a16:creationId xmlns:a16="http://schemas.microsoft.com/office/drawing/2014/main" id="{8E756AFF-8FC3-46CD-88C2-BCFD3B7F7DDF}"/>
                    </a:ext>
                  </a:extLst>
                </p:cNvPr>
                <p:cNvSpPr/>
                <p:nvPr/>
              </p:nvSpPr>
              <p:spPr>
                <a:xfrm>
                  <a:off x="4464573" y="3191830"/>
                  <a:ext cx="7006" cy="29191"/>
                </a:xfrm>
                <a:custGeom>
                  <a:avLst/>
                  <a:gdLst>
                    <a:gd name="connsiteX0" fmla="*/ 7006 w 7006"/>
                    <a:gd name="connsiteY0" fmla="*/ 29192 h 29191"/>
                    <a:gd name="connsiteX1" fmla="*/ 0 w 7006"/>
                    <a:gd name="connsiteY1" fmla="*/ 29192 h 29191"/>
                    <a:gd name="connsiteX2" fmla="*/ 0 w 7006"/>
                    <a:gd name="connsiteY2" fmla="*/ 0 h 29191"/>
                    <a:gd name="connsiteX3" fmla="*/ 7006 w 7006"/>
                    <a:gd name="connsiteY3" fmla="*/ 0 h 29191"/>
                  </a:gdLst>
                  <a:ahLst/>
                  <a:cxnLst>
                    <a:cxn ang="0">
                      <a:pos x="connsiteX0" y="connsiteY0"/>
                    </a:cxn>
                    <a:cxn ang="0">
                      <a:pos x="connsiteX1" y="connsiteY1"/>
                    </a:cxn>
                    <a:cxn ang="0">
                      <a:pos x="connsiteX2" y="connsiteY2"/>
                    </a:cxn>
                    <a:cxn ang="0">
                      <a:pos x="connsiteX3" y="connsiteY3"/>
                    </a:cxn>
                  </a:cxnLst>
                  <a:rect l="l" t="t" r="r" b="b"/>
                  <a:pathLst>
                    <a:path w="7006" h="29191">
                      <a:moveTo>
                        <a:pt x="7006" y="29192"/>
                      </a:moveTo>
                      <a:lnTo>
                        <a:pt x="0" y="29192"/>
                      </a:lnTo>
                      <a:lnTo>
                        <a:pt x="0" y="0"/>
                      </a:lnTo>
                      <a:lnTo>
                        <a:pt x="7006" y="0"/>
                      </a:lnTo>
                      <a:close/>
                    </a:path>
                  </a:pathLst>
                </a:custGeom>
                <a:solidFill>
                  <a:srgbClr val="FF9085"/>
                </a:solidFill>
                <a:ln w="5837" cap="flat">
                  <a:noFill/>
                  <a:prstDash val="solid"/>
                  <a:miter/>
                </a:ln>
              </p:spPr>
              <p:txBody>
                <a:bodyPr rtlCol="0" anchor="ctr"/>
                <a:lstStyle/>
                <a:p>
                  <a:endParaRPr lang="en-US"/>
                </a:p>
              </p:txBody>
            </p:sp>
            <p:sp>
              <p:nvSpPr>
                <p:cNvPr id="361" name="Graphic 2">
                  <a:extLst>
                    <a:ext uri="{FF2B5EF4-FFF2-40B4-BE49-F238E27FC236}">
                      <a16:creationId xmlns:a16="http://schemas.microsoft.com/office/drawing/2014/main" id="{FD6677F8-A3CC-42FF-B883-F62AFF8073C6}"/>
                    </a:ext>
                  </a:extLst>
                </p:cNvPr>
                <p:cNvSpPr/>
                <p:nvPr/>
              </p:nvSpPr>
              <p:spPr>
                <a:xfrm>
                  <a:off x="4476834" y="3201171"/>
                  <a:ext cx="6422" cy="20434"/>
                </a:xfrm>
                <a:custGeom>
                  <a:avLst/>
                  <a:gdLst>
                    <a:gd name="connsiteX0" fmla="*/ 6422 w 6422"/>
                    <a:gd name="connsiteY0" fmla="*/ 20434 h 20434"/>
                    <a:gd name="connsiteX1" fmla="*/ 0 w 6422"/>
                    <a:gd name="connsiteY1" fmla="*/ 19850 h 20434"/>
                    <a:gd name="connsiteX2" fmla="*/ 0 w 6422"/>
                    <a:gd name="connsiteY2" fmla="*/ 0 h 20434"/>
                    <a:gd name="connsiteX3" fmla="*/ 6422 w 6422"/>
                    <a:gd name="connsiteY3" fmla="*/ 0 h 20434"/>
                  </a:gdLst>
                  <a:ahLst/>
                  <a:cxnLst>
                    <a:cxn ang="0">
                      <a:pos x="connsiteX0" y="connsiteY0"/>
                    </a:cxn>
                    <a:cxn ang="0">
                      <a:pos x="connsiteX1" y="connsiteY1"/>
                    </a:cxn>
                    <a:cxn ang="0">
                      <a:pos x="connsiteX2" y="connsiteY2"/>
                    </a:cxn>
                    <a:cxn ang="0">
                      <a:pos x="connsiteX3" y="connsiteY3"/>
                    </a:cxn>
                  </a:cxnLst>
                  <a:rect l="l" t="t" r="r" b="b"/>
                  <a:pathLst>
                    <a:path w="6422" h="20434">
                      <a:moveTo>
                        <a:pt x="6422" y="20434"/>
                      </a:moveTo>
                      <a:lnTo>
                        <a:pt x="0" y="19850"/>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362" name="Graphic 2">
                  <a:extLst>
                    <a:ext uri="{FF2B5EF4-FFF2-40B4-BE49-F238E27FC236}">
                      <a16:creationId xmlns:a16="http://schemas.microsoft.com/office/drawing/2014/main" id="{E629ECE9-C18B-40C0-974B-3709B5861285}"/>
                    </a:ext>
                  </a:extLst>
                </p:cNvPr>
                <p:cNvSpPr/>
                <p:nvPr/>
              </p:nvSpPr>
              <p:spPr>
                <a:xfrm>
                  <a:off x="4488511" y="3186575"/>
                  <a:ext cx="6422" cy="35030"/>
                </a:xfrm>
                <a:custGeom>
                  <a:avLst/>
                  <a:gdLst>
                    <a:gd name="connsiteX0" fmla="*/ 6422 w 6422"/>
                    <a:gd name="connsiteY0" fmla="*/ 35030 h 35030"/>
                    <a:gd name="connsiteX1" fmla="*/ 0 w 6422"/>
                    <a:gd name="connsiteY1" fmla="*/ 35030 h 35030"/>
                    <a:gd name="connsiteX2" fmla="*/ 0 w 6422"/>
                    <a:gd name="connsiteY2" fmla="*/ 0 h 35030"/>
                    <a:gd name="connsiteX3" fmla="*/ 6422 w 6422"/>
                    <a:gd name="connsiteY3" fmla="*/ 0 h 35030"/>
                  </a:gdLst>
                  <a:ahLst/>
                  <a:cxnLst>
                    <a:cxn ang="0">
                      <a:pos x="connsiteX0" y="connsiteY0"/>
                    </a:cxn>
                    <a:cxn ang="0">
                      <a:pos x="connsiteX1" y="connsiteY1"/>
                    </a:cxn>
                    <a:cxn ang="0">
                      <a:pos x="connsiteX2" y="connsiteY2"/>
                    </a:cxn>
                    <a:cxn ang="0">
                      <a:pos x="connsiteX3" y="connsiteY3"/>
                    </a:cxn>
                  </a:cxnLst>
                  <a:rect l="l" t="t" r="r" b="b"/>
                  <a:pathLst>
                    <a:path w="6422" h="35030">
                      <a:moveTo>
                        <a:pt x="6422" y="35030"/>
                      </a:moveTo>
                      <a:lnTo>
                        <a:pt x="0" y="35030"/>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363" name="Graphic 2">
                  <a:extLst>
                    <a:ext uri="{FF2B5EF4-FFF2-40B4-BE49-F238E27FC236}">
                      <a16:creationId xmlns:a16="http://schemas.microsoft.com/office/drawing/2014/main" id="{2C688563-4445-469D-8793-7B09ED8034C0}"/>
                    </a:ext>
                  </a:extLst>
                </p:cNvPr>
                <p:cNvSpPr/>
                <p:nvPr/>
              </p:nvSpPr>
              <p:spPr>
                <a:xfrm>
                  <a:off x="4500188" y="3183072"/>
                  <a:ext cx="6422" cy="38533"/>
                </a:xfrm>
                <a:custGeom>
                  <a:avLst/>
                  <a:gdLst>
                    <a:gd name="connsiteX0" fmla="*/ 6422 w 6422"/>
                    <a:gd name="connsiteY0" fmla="*/ 38533 h 38533"/>
                    <a:gd name="connsiteX1" fmla="*/ 0 w 6422"/>
                    <a:gd name="connsiteY1" fmla="*/ 38533 h 38533"/>
                    <a:gd name="connsiteX2" fmla="*/ 0 w 6422"/>
                    <a:gd name="connsiteY2" fmla="*/ 0 h 38533"/>
                    <a:gd name="connsiteX3" fmla="*/ 6422 w 6422"/>
                    <a:gd name="connsiteY3" fmla="*/ 584 h 38533"/>
                  </a:gdLst>
                  <a:ahLst/>
                  <a:cxnLst>
                    <a:cxn ang="0">
                      <a:pos x="connsiteX0" y="connsiteY0"/>
                    </a:cxn>
                    <a:cxn ang="0">
                      <a:pos x="connsiteX1" y="connsiteY1"/>
                    </a:cxn>
                    <a:cxn ang="0">
                      <a:pos x="connsiteX2" y="connsiteY2"/>
                    </a:cxn>
                    <a:cxn ang="0">
                      <a:pos x="connsiteX3" y="connsiteY3"/>
                    </a:cxn>
                  </a:cxnLst>
                  <a:rect l="l" t="t" r="r" b="b"/>
                  <a:pathLst>
                    <a:path w="6422" h="38533">
                      <a:moveTo>
                        <a:pt x="6422" y="38533"/>
                      </a:moveTo>
                      <a:lnTo>
                        <a:pt x="0" y="38533"/>
                      </a:lnTo>
                      <a:lnTo>
                        <a:pt x="0" y="0"/>
                      </a:lnTo>
                      <a:lnTo>
                        <a:pt x="6422" y="584"/>
                      </a:lnTo>
                      <a:close/>
                    </a:path>
                  </a:pathLst>
                </a:custGeom>
                <a:solidFill>
                  <a:srgbClr val="FF9085"/>
                </a:solidFill>
                <a:ln w="5837" cap="flat">
                  <a:noFill/>
                  <a:prstDash val="solid"/>
                  <a:miter/>
                </a:ln>
              </p:spPr>
              <p:txBody>
                <a:bodyPr rtlCol="0" anchor="ctr"/>
                <a:lstStyle/>
                <a:p>
                  <a:endParaRPr lang="en-US"/>
                </a:p>
              </p:txBody>
            </p:sp>
            <p:sp>
              <p:nvSpPr>
                <p:cNvPr id="364" name="Graphic 2">
                  <a:extLst>
                    <a:ext uri="{FF2B5EF4-FFF2-40B4-BE49-F238E27FC236}">
                      <a16:creationId xmlns:a16="http://schemas.microsoft.com/office/drawing/2014/main" id="{012095E9-FEDF-46AE-8D2E-5D320C63C92F}"/>
                    </a:ext>
                  </a:extLst>
                </p:cNvPr>
                <p:cNvSpPr/>
                <p:nvPr/>
              </p:nvSpPr>
              <p:spPr>
                <a:xfrm>
                  <a:off x="4511864" y="3202923"/>
                  <a:ext cx="6422" cy="19266"/>
                </a:xfrm>
                <a:custGeom>
                  <a:avLst/>
                  <a:gdLst>
                    <a:gd name="connsiteX0" fmla="*/ 6422 w 6422"/>
                    <a:gd name="connsiteY0" fmla="*/ 19267 h 19266"/>
                    <a:gd name="connsiteX1" fmla="*/ 0 w 6422"/>
                    <a:gd name="connsiteY1" fmla="*/ 18683 h 19266"/>
                    <a:gd name="connsiteX2" fmla="*/ 0 w 6422"/>
                    <a:gd name="connsiteY2" fmla="*/ 0 h 19266"/>
                    <a:gd name="connsiteX3" fmla="*/ 6422 w 6422"/>
                    <a:gd name="connsiteY3" fmla="*/ 0 h 19266"/>
                  </a:gdLst>
                  <a:ahLst/>
                  <a:cxnLst>
                    <a:cxn ang="0">
                      <a:pos x="connsiteX0" y="connsiteY0"/>
                    </a:cxn>
                    <a:cxn ang="0">
                      <a:pos x="connsiteX1" y="connsiteY1"/>
                    </a:cxn>
                    <a:cxn ang="0">
                      <a:pos x="connsiteX2" y="connsiteY2"/>
                    </a:cxn>
                    <a:cxn ang="0">
                      <a:pos x="connsiteX3" y="connsiteY3"/>
                    </a:cxn>
                  </a:cxnLst>
                  <a:rect l="l" t="t" r="r" b="b"/>
                  <a:pathLst>
                    <a:path w="6422" h="19266">
                      <a:moveTo>
                        <a:pt x="6422" y="19267"/>
                      </a:moveTo>
                      <a:lnTo>
                        <a:pt x="0" y="18683"/>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365" name="Graphic 2">
                  <a:extLst>
                    <a:ext uri="{FF2B5EF4-FFF2-40B4-BE49-F238E27FC236}">
                      <a16:creationId xmlns:a16="http://schemas.microsoft.com/office/drawing/2014/main" id="{8A64CED5-C4EE-4C8E-BD86-E492161B4871}"/>
                    </a:ext>
                  </a:extLst>
                </p:cNvPr>
                <p:cNvSpPr/>
                <p:nvPr/>
              </p:nvSpPr>
              <p:spPr>
                <a:xfrm>
                  <a:off x="4523541" y="3180153"/>
                  <a:ext cx="6422" cy="42036"/>
                </a:xfrm>
                <a:custGeom>
                  <a:avLst/>
                  <a:gdLst>
                    <a:gd name="connsiteX0" fmla="*/ 6422 w 6422"/>
                    <a:gd name="connsiteY0" fmla="*/ 42036 h 42036"/>
                    <a:gd name="connsiteX1" fmla="*/ 0 w 6422"/>
                    <a:gd name="connsiteY1" fmla="*/ 42036 h 42036"/>
                    <a:gd name="connsiteX2" fmla="*/ 0 w 6422"/>
                    <a:gd name="connsiteY2" fmla="*/ 0 h 42036"/>
                    <a:gd name="connsiteX3" fmla="*/ 6422 w 6422"/>
                    <a:gd name="connsiteY3" fmla="*/ 0 h 42036"/>
                  </a:gdLst>
                  <a:ahLst/>
                  <a:cxnLst>
                    <a:cxn ang="0">
                      <a:pos x="connsiteX0" y="connsiteY0"/>
                    </a:cxn>
                    <a:cxn ang="0">
                      <a:pos x="connsiteX1" y="connsiteY1"/>
                    </a:cxn>
                    <a:cxn ang="0">
                      <a:pos x="connsiteX2" y="connsiteY2"/>
                    </a:cxn>
                    <a:cxn ang="0">
                      <a:pos x="connsiteX3" y="connsiteY3"/>
                    </a:cxn>
                  </a:cxnLst>
                  <a:rect l="l" t="t" r="r" b="b"/>
                  <a:pathLst>
                    <a:path w="6422" h="42036">
                      <a:moveTo>
                        <a:pt x="6422" y="42036"/>
                      </a:moveTo>
                      <a:lnTo>
                        <a:pt x="0" y="42036"/>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366" name="Graphic 2">
                  <a:extLst>
                    <a:ext uri="{FF2B5EF4-FFF2-40B4-BE49-F238E27FC236}">
                      <a16:creationId xmlns:a16="http://schemas.microsoft.com/office/drawing/2014/main" id="{15170D7D-F9B4-4A8B-A039-9D0D74E50796}"/>
                    </a:ext>
                  </a:extLst>
                </p:cNvPr>
                <p:cNvSpPr/>
                <p:nvPr/>
              </p:nvSpPr>
              <p:spPr>
                <a:xfrm>
                  <a:off x="4535218" y="3186575"/>
                  <a:ext cx="6422" cy="35614"/>
                </a:xfrm>
                <a:custGeom>
                  <a:avLst/>
                  <a:gdLst>
                    <a:gd name="connsiteX0" fmla="*/ 6422 w 6422"/>
                    <a:gd name="connsiteY0" fmla="*/ 35614 h 35614"/>
                    <a:gd name="connsiteX1" fmla="*/ 0 w 6422"/>
                    <a:gd name="connsiteY1" fmla="*/ 35614 h 35614"/>
                    <a:gd name="connsiteX2" fmla="*/ 0 w 6422"/>
                    <a:gd name="connsiteY2" fmla="*/ 0 h 35614"/>
                    <a:gd name="connsiteX3" fmla="*/ 6422 w 6422"/>
                    <a:gd name="connsiteY3" fmla="*/ 0 h 35614"/>
                  </a:gdLst>
                  <a:ahLst/>
                  <a:cxnLst>
                    <a:cxn ang="0">
                      <a:pos x="connsiteX0" y="connsiteY0"/>
                    </a:cxn>
                    <a:cxn ang="0">
                      <a:pos x="connsiteX1" y="connsiteY1"/>
                    </a:cxn>
                    <a:cxn ang="0">
                      <a:pos x="connsiteX2" y="connsiteY2"/>
                    </a:cxn>
                    <a:cxn ang="0">
                      <a:pos x="connsiteX3" y="connsiteY3"/>
                    </a:cxn>
                  </a:cxnLst>
                  <a:rect l="l" t="t" r="r" b="b"/>
                  <a:pathLst>
                    <a:path w="6422" h="35614">
                      <a:moveTo>
                        <a:pt x="6422" y="35614"/>
                      </a:moveTo>
                      <a:lnTo>
                        <a:pt x="0" y="35614"/>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367" name="Graphic 2">
                  <a:extLst>
                    <a:ext uri="{FF2B5EF4-FFF2-40B4-BE49-F238E27FC236}">
                      <a16:creationId xmlns:a16="http://schemas.microsoft.com/office/drawing/2014/main" id="{A8E3FC42-3206-4780-84B2-078048773827}"/>
                    </a:ext>
                  </a:extLst>
                </p:cNvPr>
                <p:cNvSpPr/>
                <p:nvPr/>
              </p:nvSpPr>
              <p:spPr>
                <a:xfrm>
                  <a:off x="4546895" y="3212848"/>
                  <a:ext cx="6422" cy="9925"/>
                </a:xfrm>
                <a:custGeom>
                  <a:avLst/>
                  <a:gdLst>
                    <a:gd name="connsiteX0" fmla="*/ 6422 w 6422"/>
                    <a:gd name="connsiteY0" fmla="*/ 9925 h 9925"/>
                    <a:gd name="connsiteX1" fmla="*/ 0 w 6422"/>
                    <a:gd name="connsiteY1" fmla="*/ 9925 h 9925"/>
                    <a:gd name="connsiteX2" fmla="*/ 0 w 6422"/>
                    <a:gd name="connsiteY2" fmla="*/ 0 h 9925"/>
                    <a:gd name="connsiteX3" fmla="*/ 6422 w 6422"/>
                    <a:gd name="connsiteY3" fmla="*/ 0 h 9925"/>
                  </a:gdLst>
                  <a:ahLst/>
                  <a:cxnLst>
                    <a:cxn ang="0">
                      <a:pos x="connsiteX0" y="connsiteY0"/>
                    </a:cxn>
                    <a:cxn ang="0">
                      <a:pos x="connsiteX1" y="connsiteY1"/>
                    </a:cxn>
                    <a:cxn ang="0">
                      <a:pos x="connsiteX2" y="connsiteY2"/>
                    </a:cxn>
                    <a:cxn ang="0">
                      <a:pos x="connsiteX3" y="connsiteY3"/>
                    </a:cxn>
                  </a:cxnLst>
                  <a:rect l="l" t="t" r="r" b="b"/>
                  <a:pathLst>
                    <a:path w="6422" h="9925">
                      <a:moveTo>
                        <a:pt x="6422" y="9925"/>
                      </a:moveTo>
                      <a:lnTo>
                        <a:pt x="0" y="9925"/>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368" name="Graphic 2">
                  <a:extLst>
                    <a:ext uri="{FF2B5EF4-FFF2-40B4-BE49-F238E27FC236}">
                      <a16:creationId xmlns:a16="http://schemas.microsoft.com/office/drawing/2014/main" id="{D414F4F7-0D08-4DA7-AD6F-520587AABEC4}"/>
                    </a:ext>
                  </a:extLst>
                </p:cNvPr>
                <p:cNvSpPr/>
                <p:nvPr/>
              </p:nvSpPr>
              <p:spPr>
                <a:xfrm>
                  <a:off x="4558571" y="3200587"/>
                  <a:ext cx="6422" cy="22185"/>
                </a:xfrm>
                <a:custGeom>
                  <a:avLst/>
                  <a:gdLst>
                    <a:gd name="connsiteX0" fmla="*/ 6422 w 6422"/>
                    <a:gd name="connsiteY0" fmla="*/ 22186 h 22185"/>
                    <a:gd name="connsiteX1" fmla="*/ 0 w 6422"/>
                    <a:gd name="connsiteY1" fmla="*/ 22186 h 22185"/>
                    <a:gd name="connsiteX2" fmla="*/ 0 w 6422"/>
                    <a:gd name="connsiteY2" fmla="*/ 0 h 22185"/>
                    <a:gd name="connsiteX3" fmla="*/ 6422 w 6422"/>
                    <a:gd name="connsiteY3" fmla="*/ 0 h 22185"/>
                  </a:gdLst>
                  <a:ahLst/>
                  <a:cxnLst>
                    <a:cxn ang="0">
                      <a:pos x="connsiteX0" y="connsiteY0"/>
                    </a:cxn>
                    <a:cxn ang="0">
                      <a:pos x="connsiteX1" y="connsiteY1"/>
                    </a:cxn>
                    <a:cxn ang="0">
                      <a:pos x="connsiteX2" y="connsiteY2"/>
                    </a:cxn>
                    <a:cxn ang="0">
                      <a:pos x="connsiteX3" y="connsiteY3"/>
                    </a:cxn>
                  </a:cxnLst>
                  <a:rect l="l" t="t" r="r" b="b"/>
                  <a:pathLst>
                    <a:path w="6422" h="22185">
                      <a:moveTo>
                        <a:pt x="6422" y="22186"/>
                      </a:moveTo>
                      <a:lnTo>
                        <a:pt x="0" y="22186"/>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369" name="Graphic 2">
                  <a:extLst>
                    <a:ext uri="{FF2B5EF4-FFF2-40B4-BE49-F238E27FC236}">
                      <a16:creationId xmlns:a16="http://schemas.microsoft.com/office/drawing/2014/main" id="{E940E4A1-437E-4570-8CAD-1F122AE3E389}"/>
                    </a:ext>
                  </a:extLst>
                </p:cNvPr>
                <p:cNvSpPr/>
                <p:nvPr/>
              </p:nvSpPr>
              <p:spPr>
                <a:xfrm>
                  <a:off x="4570248" y="3190662"/>
                  <a:ext cx="6422" cy="32111"/>
                </a:xfrm>
                <a:custGeom>
                  <a:avLst/>
                  <a:gdLst>
                    <a:gd name="connsiteX0" fmla="*/ 6422 w 6422"/>
                    <a:gd name="connsiteY0" fmla="*/ 32111 h 32111"/>
                    <a:gd name="connsiteX1" fmla="*/ 0 w 6422"/>
                    <a:gd name="connsiteY1" fmla="*/ 32111 h 32111"/>
                    <a:gd name="connsiteX2" fmla="*/ 0 w 6422"/>
                    <a:gd name="connsiteY2" fmla="*/ 0 h 32111"/>
                    <a:gd name="connsiteX3" fmla="*/ 6422 w 6422"/>
                    <a:gd name="connsiteY3" fmla="*/ 0 h 32111"/>
                  </a:gdLst>
                  <a:ahLst/>
                  <a:cxnLst>
                    <a:cxn ang="0">
                      <a:pos x="connsiteX0" y="connsiteY0"/>
                    </a:cxn>
                    <a:cxn ang="0">
                      <a:pos x="connsiteX1" y="connsiteY1"/>
                    </a:cxn>
                    <a:cxn ang="0">
                      <a:pos x="connsiteX2" y="connsiteY2"/>
                    </a:cxn>
                    <a:cxn ang="0">
                      <a:pos x="connsiteX3" y="connsiteY3"/>
                    </a:cxn>
                  </a:cxnLst>
                  <a:rect l="l" t="t" r="r" b="b"/>
                  <a:pathLst>
                    <a:path w="6422" h="32111">
                      <a:moveTo>
                        <a:pt x="6422" y="32111"/>
                      </a:moveTo>
                      <a:lnTo>
                        <a:pt x="0" y="32111"/>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370" name="Graphic 2">
                  <a:extLst>
                    <a:ext uri="{FF2B5EF4-FFF2-40B4-BE49-F238E27FC236}">
                      <a16:creationId xmlns:a16="http://schemas.microsoft.com/office/drawing/2014/main" id="{F6AB4AE3-8DEA-4EB4-9355-3352CAB97792}"/>
                    </a:ext>
                  </a:extLst>
                </p:cNvPr>
                <p:cNvSpPr/>
                <p:nvPr/>
              </p:nvSpPr>
              <p:spPr>
                <a:xfrm>
                  <a:off x="4581341" y="3200004"/>
                  <a:ext cx="7006" cy="23353"/>
                </a:xfrm>
                <a:custGeom>
                  <a:avLst/>
                  <a:gdLst>
                    <a:gd name="connsiteX0" fmla="*/ 7006 w 7006"/>
                    <a:gd name="connsiteY0" fmla="*/ 23353 h 23353"/>
                    <a:gd name="connsiteX1" fmla="*/ 0 w 7006"/>
                    <a:gd name="connsiteY1" fmla="*/ 23353 h 23353"/>
                    <a:gd name="connsiteX2" fmla="*/ 0 w 7006"/>
                    <a:gd name="connsiteY2" fmla="*/ 0 h 23353"/>
                    <a:gd name="connsiteX3" fmla="*/ 7006 w 7006"/>
                    <a:gd name="connsiteY3" fmla="*/ 0 h 23353"/>
                  </a:gdLst>
                  <a:ahLst/>
                  <a:cxnLst>
                    <a:cxn ang="0">
                      <a:pos x="connsiteX0" y="connsiteY0"/>
                    </a:cxn>
                    <a:cxn ang="0">
                      <a:pos x="connsiteX1" y="connsiteY1"/>
                    </a:cxn>
                    <a:cxn ang="0">
                      <a:pos x="connsiteX2" y="connsiteY2"/>
                    </a:cxn>
                    <a:cxn ang="0">
                      <a:pos x="connsiteX3" y="connsiteY3"/>
                    </a:cxn>
                  </a:cxnLst>
                  <a:rect l="l" t="t" r="r" b="b"/>
                  <a:pathLst>
                    <a:path w="7006" h="23353">
                      <a:moveTo>
                        <a:pt x="7006" y="23353"/>
                      </a:moveTo>
                      <a:lnTo>
                        <a:pt x="0" y="23353"/>
                      </a:lnTo>
                      <a:lnTo>
                        <a:pt x="0" y="0"/>
                      </a:lnTo>
                      <a:lnTo>
                        <a:pt x="7006" y="0"/>
                      </a:lnTo>
                      <a:close/>
                    </a:path>
                  </a:pathLst>
                </a:custGeom>
                <a:solidFill>
                  <a:srgbClr val="FF9085"/>
                </a:solidFill>
                <a:ln w="5837" cap="flat">
                  <a:noFill/>
                  <a:prstDash val="solid"/>
                  <a:miter/>
                </a:ln>
              </p:spPr>
              <p:txBody>
                <a:bodyPr rtlCol="0" anchor="ctr"/>
                <a:lstStyle/>
                <a:p>
                  <a:endParaRPr lang="en-US"/>
                </a:p>
              </p:txBody>
            </p:sp>
            <p:sp>
              <p:nvSpPr>
                <p:cNvPr id="371" name="Graphic 2">
                  <a:extLst>
                    <a:ext uri="{FF2B5EF4-FFF2-40B4-BE49-F238E27FC236}">
                      <a16:creationId xmlns:a16="http://schemas.microsoft.com/office/drawing/2014/main" id="{C0AFD4BA-0BBB-47DA-AC91-C433451C57D3}"/>
                    </a:ext>
                  </a:extLst>
                </p:cNvPr>
                <p:cNvSpPr/>
                <p:nvPr/>
              </p:nvSpPr>
              <p:spPr>
                <a:xfrm>
                  <a:off x="4593018" y="3187159"/>
                  <a:ext cx="6422" cy="36197"/>
                </a:xfrm>
                <a:custGeom>
                  <a:avLst/>
                  <a:gdLst>
                    <a:gd name="connsiteX0" fmla="*/ 6422 w 6422"/>
                    <a:gd name="connsiteY0" fmla="*/ 36198 h 36197"/>
                    <a:gd name="connsiteX1" fmla="*/ 0 w 6422"/>
                    <a:gd name="connsiteY1" fmla="*/ 36198 h 36197"/>
                    <a:gd name="connsiteX2" fmla="*/ 0 w 6422"/>
                    <a:gd name="connsiteY2" fmla="*/ 0 h 36197"/>
                    <a:gd name="connsiteX3" fmla="*/ 6422 w 6422"/>
                    <a:gd name="connsiteY3" fmla="*/ 0 h 36197"/>
                  </a:gdLst>
                  <a:ahLst/>
                  <a:cxnLst>
                    <a:cxn ang="0">
                      <a:pos x="connsiteX0" y="connsiteY0"/>
                    </a:cxn>
                    <a:cxn ang="0">
                      <a:pos x="connsiteX1" y="connsiteY1"/>
                    </a:cxn>
                    <a:cxn ang="0">
                      <a:pos x="connsiteX2" y="connsiteY2"/>
                    </a:cxn>
                    <a:cxn ang="0">
                      <a:pos x="connsiteX3" y="connsiteY3"/>
                    </a:cxn>
                  </a:cxnLst>
                  <a:rect l="l" t="t" r="r" b="b"/>
                  <a:pathLst>
                    <a:path w="6422" h="36197">
                      <a:moveTo>
                        <a:pt x="6422" y="36198"/>
                      </a:moveTo>
                      <a:lnTo>
                        <a:pt x="0" y="36198"/>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372" name="Graphic 2">
                  <a:extLst>
                    <a:ext uri="{FF2B5EF4-FFF2-40B4-BE49-F238E27FC236}">
                      <a16:creationId xmlns:a16="http://schemas.microsoft.com/office/drawing/2014/main" id="{D0841124-5422-4FDD-A184-3B741A2D7687}"/>
                    </a:ext>
                  </a:extLst>
                </p:cNvPr>
                <p:cNvSpPr/>
                <p:nvPr/>
              </p:nvSpPr>
              <p:spPr>
                <a:xfrm>
                  <a:off x="4604694" y="3183072"/>
                  <a:ext cx="6422" cy="40868"/>
                </a:xfrm>
                <a:custGeom>
                  <a:avLst/>
                  <a:gdLst>
                    <a:gd name="connsiteX0" fmla="*/ 6422 w 6422"/>
                    <a:gd name="connsiteY0" fmla="*/ 40869 h 40868"/>
                    <a:gd name="connsiteX1" fmla="*/ 0 w 6422"/>
                    <a:gd name="connsiteY1" fmla="*/ 40285 h 40868"/>
                    <a:gd name="connsiteX2" fmla="*/ 0 w 6422"/>
                    <a:gd name="connsiteY2" fmla="*/ 0 h 40868"/>
                    <a:gd name="connsiteX3" fmla="*/ 6422 w 6422"/>
                    <a:gd name="connsiteY3" fmla="*/ 584 h 40868"/>
                  </a:gdLst>
                  <a:ahLst/>
                  <a:cxnLst>
                    <a:cxn ang="0">
                      <a:pos x="connsiteX0" y="connsiteY0"/>
                    </a:cxn>
                    <a:cxn ang="0">
                      <a:pos x="connsiteX1" y="connsiteY1"/>
                    </a:cxn>
                    <a:cxn ang="0">
                      <a:pos x="connsiteX2" y="connsiteY2"/>
                    </a:cxn>
                    <a:cxn ang="0">
                      <a:pos x="connsiteX3" y="connsiteY3"/>
                    </a:cxn>
                  </a:cxnLst>
                  <a:rect l="l" t="t" r="r" b="b"/>
                  <a:pathLst>
                    <a:path w="6422" h="40868">
                      <a:moveTo>
                        <a:pt x="6422" y="40869"/>
                      </a:moveTo>
                      <a:lnTo>
                        <a:pt x="0" y="40285"/>
                      </a:lnTo>
                      <a:lnTo>
                        <a:pt x="0" y="0"/>
                      </a:lnTo>
                      <a:lnTo>
                        <a:pt x="6422" y="584"/>
                      </a:lnTo>
                      <a:close/>
                    </a:path>
                  </a:pathLst>
                </a:custGeom>
                <a:solidFill>
                  <a:srgbClr val="FF9085"/>
                </a:solidFill>
                <a:ln w="5837" cap="flat">
                  <a:noFill/>
                  <a:prstDash val="solid"/>
                  <a:miter/>
                </a:ln>
              </p:spPr>
              <p:txBody>
                <a:bodyPr rtlCol="0" anchor="ctr"/>
                <a:lstStyle/>
                <a:p>
                  <a:endParaRPr lang="en-US"/>
                </a:p>
              </p:txBody>
            </p:sp>
          </p:grpSp>
        </p:grpSp>
        <p:grpSp>
          <p:nvGrpSpPr>
            <p:cNvPr id="373" name="Graphic 2">
              <a:extLst>
                <a:ext uri="{FF2B5EF4-FFF2-40B4-BE49-F238E27FC236}">
                  <a16:creationId xmlns:a16="http://schemas.microsoft.com/office/drawing/2014/main" id="{6ACDA22A-B1E0-4ADB-B571-C313C6DAC61B}"/>
                </a:ext>
              </a:extLst>
            </p:cNvPr>
            <p:cNvGrpSpPr/>
            <p:nvPr/>
          </p:nvGrpSpPr>
          <p:grpSpPr>
            <a:xfrm>
              <a:off x="4305770" y="3242624"/>
              <a:ext cx="336873" cy="84656"/>
              <a:chOff x="4305770" y="3242624"/>
              <a:chExt cx="336873" cy="84656"/>
            </a:xfrm>
          </p:grpSpPr>
          <p:sp>
            <p:nvSpPr>
              <p:cNvPr id="374" name="Graphic 2">
                <a:extLst>
                  <a:ext uri="{FF2B5EF4-FFF2-40B4-BE49-F238E27FC236}">
                    <a16:creationId xmlns:a16="http://schemas.microsoft.com/office/drawing/2014/main" id="{34871E63-054F-4DCA-80BE-392847A23440}"/>
                  </a:ext>
                </a:extLst>
              </p:cNvPr>
              <p:cNvSpPr/>
              <p:nvPr/>
            </p:nvSpPr>
            <p:spPr>
              <a:xfrm>
                <a:off x="4305770" y="3242624"/>
                <a:ext cx="336873" cy="84656"/>
              </a:xfrm>
              <a:custGeom>
                <a:avLst/>
                <a:gdLst>
                  <a:gd name="connsiteX0" fmla="*/ 0 w 336873"/>
                  <a:gd name="connsiteY0" fmla="*/ 68309 h 84656"/>
                  <a:gd name="connsiteX1" fmla="*/ 0 w 336873"/>
                  <a:gd name="connsiteY1" fmla="*/ 14596 h 84656"/>
                  <a:gd name="connsiteX2" fmla="*/ 16931 w 336873"/>
                  <a:gd name="connsiteY2" fmla="*/ 0 h 84656"/>
                  <a:gd name="connsiteX3" fmla="*/ 321111 w 336873"/>
                  <a:gd name="connsiteY3" fmla="*/ 4671 h 84656"/>
                  <a:gd name="connsiteX4" fmla="*/ 336874 w 336873"/>
                  <a:gd name="connsiteY4" fmla="*/ 19267 h 84656"/>
                  <a:gd name="connsiteX5" fmla="*/ 336874 w 336873"/>
                  <a:gd name="connsiteY5" fmla="*/ 70644 h 84656"/>
                  <a:gd name="connsiteX6" fmla="*/ 321111 w 336873"/>
                  <a:gd name="connsiteY6" fmla="*/ 84656 h 84656"/>
                  <a:gd name="connsiteX7" fmla="*/ 16931 w 336873"/>
                  <a:gd name="connsiteY7" fmla="*/ 82905 h 84656"/>
                  <a:gd name="connsiteX8" fmla="*/ 0 w 336873"/>
                  <a:gd name="connsiteY8" fmla="*/ 68309 h 84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873" h="84656">
                    <a:moveTo>
                      <a:pt x="0" y="68309"/>
                    </a:moveTo>
                    <a:lnTo>
                      <a:pt x="0" y="14596"/>
                    </a:lnTo>
                    <a:cubicBezTo>
                      <a:pt x="0" y="6422"/>
                      <a:pt x="7590" y="0"/>
                      <a:pt x="16931" y="0"/>
                    </a:cubicBezTo>
                    <a:lnTo>
                      <a:pt x="321111" y="4671"/>
                    </a:lnTo>
                    <a:cubicBezTo>
                      <a:pt x="329868" y="4671"/>
                      <a:pt x="336874" y="11093"/>
                      <a:pt x="336874" y="19267"/>
                    </a:cubicBezTo>
                    <a:lnTo>
                      <a:pt x="336874" y="70644"/>
                    </a:lnTo>
                    <a:cubicBezTo>
                      <a:pt x="336874" y="78234"/>
                      <a:pt x="329868" y="84656"/>
                      <a:pt x="321111" y="84656"/>
                    </a:cubicBezTo>
                    <a:lnTo>
                      <a:pt x="16931" y="82905"/>
                    </a:lnTo>
                    <a:cubicBezTo>
                      <a:pt x="7590" y="83489"/>
                      <a:pt x="0" y="76483"/>
                      <a:pt x="0" y="68309"/>
                    </a:cubicBezTo>
                    <a:close/>
                  </a:path>
                </a:pathLst>
              </a:custGeom>
              <a:solidFill>
                <a:srgbClr val="AA80F9">
                  <a:alpha val="74000"/>
                </a:srgbClr>
              </a:solidFill>
              <a:ln w="5837" cap="flat">
                <a:noFill/>
                <a:prstDash val="solid"/>
                <a:miter/>
              </a:ln>
            </p:spPr>
            <p:txBody>
              <a:bodyPr rtlCol="0" anchor="ctr"/>
              <a:lstStyle/>
              <a:p>
                <a:endParaRPr lang="en-US"/>
              </a:p>
            </p:txBody>
          </p:sp>
          <p:sp>
            <p:nvSpPr>
              <p:cNvPr id="375" name="Graphic 2">
                <a:extLst>
                  <a:ext uri="{FF2B5EF4-FFF2-40B4-BE49-F238E27FC236}">
                    <a16:creationId xmlns:a16="http://schemas.microsoft.com/office/drawing/2014/main" id="{44861040-A084-4551-9D3B-F880C2EB7811}"/>
                  </a:ext>
                </a:extLst>
              </p:cNvPr>
              <p:cNvSpPr/>
              <p:nvPr/>
            </p:nvSpPr>
            <p:spPr>
              <a:xfrm>
                <a:off x="4322117" y="3256052"/>
                <a:ext cx="15179" cy="14012"/>
              </a:xfrm>
              <a:custGeom>
                <a:avLst/>
                <a:gdLst>
                  <a:gd name="connsiteX0" fmla="*/ 15180 w 15179"/>
                  <a:gd name="connsiteY0" fmla="*/ 7006 h 14012"/>
                  <a:gd name="connsiteX1" fmla="*/ 7590 w 15179"/>
                  <a:gd name="connsiteY1" fmla="*/ 14012 h 14012"/>
                  <a:gd name="connsiteX2" fmla="*/ 0 w 15179"/>
                  <a:gd name="connsiteY2" fmla="*/ 7006 h 14012"/>
                  <a:gd name="connsiteX3" fmla="*/ 7590 w 15179"/>
                  <a:gd name="connsiteY3" fmla="*/ 0 h 14012"/>
                  <a:gd name="connsiteX4" fmla="*/ 15180 w 15179"/>
                  <a:gd name="connsiteY4" fmla="*/ 7006 h 1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79" h="14012">
                    <a:moveTo>
                      <a:pt x="15180" y="7006"/>
                    </a:moveTo>
                    <a:cubicBezTo>
                      <a:pt x="15180" y="10509"/>
                      <a:pt x="11677" y="14012"/>
                      <a:pt x="7590" y="14012"/>
                    </a:cubicBezTo>
                    <a:cubicBezTo>
                      <a:pt x="3503" y="14012"/>
                      <a:pt x="0" y="11093"/>
                      <a:pt x="0" y="7006"/>
                    </a:cubicBezTo>
                    <a:cubicBezTo>
                      <a:pt x="0" y="3503"/>
                      <a:pt x="3503" y="0"/>
                      <a:pt x="7590" y="0"/>
                    </a:cubicBezTo>
                    <a:cubicBezTo>
                      <a:pt x="11677" y="0"/>
                      <a:pt x="15180" y="2919"/>
                      <a:pt x="15180" y="7006"/>
                    </a:cubicBezTo>
                    <a:close/>
                  </a:path>
                </a:pathLst>
              </a:custGeom>
              <a:solidFill>
                <a:srgbClr val="FFFFFF">
                  <a:alpha val="40000"/>
                </a:srgbClr>
              </a:solidFill>
              <a:ln w="5837" cap="flat">
                <a:noFill/>
                <a:prstDash val="solid"/>
                <a:miter/>
              </a:ln>
            </p:spPr>
            <p:txBody>
              <a:bodyPr rtlCol="0" anchor="ctr"/>
              <a:lstStyle/>
              <a:p>
                <a:endParaRPr lang="en-US"/>
              </a:p>
            </p:txBody>
          </p:sp>
          <p:sp>
            <p:nvSpPr>
              <p:cNvPr id="376" name="Graphic 2">
                <a:extLst>
                  <a:ext uri="{FF2B5EF4-FFF2-40B4-BE49-F238E27FC236}">
                    <a16:creationId xmlns:a16="http://schemas.microsoft.com/office/drawing/2014/main" id="{0ECEAC5C-5B76-44E2-988B-651E7FE49909}"/>
                  </a:ext>
                </a:extLst>
              </p:cNvPr>
              <p:cNvSpPr/>
              <p:nvPr/>
            </p:nvSpPr>
            <p:spPr>
              <a:xfrm>
                <a:off x="4346638" y="3256052"/>
                <a:ext cx="15179" cy="14012"/>
              </a:xfrm>
              <a:custGeom>
                <a:avLst/>
                <a:gdLst>
                  <a:gd name="connsiteX0" fmla="*/ 15180 w 15179"/>
                  <a:gd name="connsiteY0" fmla="*/ 7006 h 14012"/>
                  <a:gd name="connsiteX1" fmla="*/ 7590 w 15179"/>
                  <a:gd name="connsiteY1" fmla="*/ 14012 h 14012"/>
                  <a:gd name="connsiteX2" fmla="*/ 0 w 15179"/>
                  <a:gd name="connsiteY2" fmla="*/ 7006 h 14012"/>
                  <a:gd name="connsiteX3" fmla="*/ 7590 w 15179"/>
                  <a:gd name="connsiteY3" fmla="*/ 0 h 14012"/>
                  <a:gd name="connsiteX4" fmla="*/ 15180 w 15179"/>
                  <a:gd name="connsiteY4" fmla="*/ 7006 h 1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79" h="14012">
                    <a:moveTo>
                      <a:pt x="15180" y="7006"/>
                    </a:moveTo>
                    <a:cubicBezTo>
                      <a:pt x="15180" y="10509"/>
                      <a:pt x="11677" y="14012"/>
                      <a:pt x="7590" y="14012"/>
                    </a:cubicBezTo>
                    <a:cubicBezTo>
                      <a:pt x="3503" y="14012"/>
                      <a:pt x="0" y="11093"/>
                      <a:pt x="0" y="7006"/>
                    </a:cubicBezTo>
                    <a:cubicBezTo>
                      <a:pt x="0" y="2919"/>
                      <a:pt x="3503" y="0"/>
                      <a:pt x="7590" y="0"/>
                    </a:cubicBezTo>
                    <a:cubicBezTo>
                      <a:pt x="11677" y="0"/>
                      <a:pt x="15180" y="3503"/>
                      <a:pt x="15180" y="7006"/>
                    </a:cubicBezTo>
                    <a:close/>
                  </a:path>
                </a:pathLst>
              </a:custGeom>
              <a:solidFill>
                <a:srgbClr val="FFFFFF">
                  <a:alpha val="40000"/>
                </a:srgbClr>
              </a:solidFill>
              <a:ln w="5837" cap="flat">
                <a:noFill/>
                <a:prstDash val="solid"/>
                <a:miter/>
              </a:ln>
            </p:spPr>
            <p:txBody>
              <a:bodyPr rtlCol="0" anchor="ctr"/>
              <a:lstStyle/>
              <a:p>
                <a:endParaRPr lang="en-US"/>
              </a:p>
            </p:txBody>
          </p:sp>
          <p:sp>
            <p:nvSpPr>
              <p:cNvPr id="377" name="Graphic 2">
                <a:extLst>
                  <a:ext uri="{FF2B5EF4-FFF2-40B4-BE49-F238E27FC236}">
                    <a16:creationId xmlns:a16="http://schemas.microsoft.com/office/drawing/2014/main" id="{D7B2527F-ED16-490D-9BBC-511D89E34B58}"/>
                  </a:ext>
                </a:extLst>
              </p:cNvPr>
              <p:cNvSpPr/>
              <p:nvPr/>
            </p:nvSpPr>
            <p:spPr>
              <a:xfrm>
                <a:off x="4371743" y="3256572"/>
                <a:ext cx="15179" cy="13556"/>
              </a:xfrm>
              <a:custGeom>
                <a:avLst/>
                <a:gdLst>
                  <a:gd name="connsiteX0" fmla="*/ 15180 w 15179"/>
                  <a:gd name="connsiteY0" fmla="*/ 7070 h 13556"/>
                  <a:gd name="connsiteX1" fmla="*/ 7590 w 15179"/>
                  <a:gd name="connsiteY1" fmla="*/ 13493 h 13556"/>
                  <a:gd name="connsiteX2" fmla="*/ 0 w 15179"/>
                  <a:gd name="connsiteY2" fmla="*/ 6486 h 13556"/>
                  <a:gd name="connsiteX3" fmla="*/ 7590 w 15179"/>
                  <a:gd name="connsiteY3" fmla="*/ 64 h 13556"/>
                  <a:gd name="connsiteX4" fmla="*/ 15180 w 15179"/>
                  <a:gd name="connsiteY4" fmla="*/ 7070 h 13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79" h="13556">
                    <a:moveTo>
                      <a:pt x="15180" y="7070"/>
                    </a:moveTo>
                    <a:cubicBezTo>
                      <a:pt x="15180" y="10573"/>
                      <a:pt x="11677" y="14076"/>
                      <a:pt x="7590" y="13493"/>
                    </a:cubicBezTo>
                    <a:cubicBezTo>
                      <a:pt x="3503" y="13493"/>
                      <a:pt x="0" y="10573"/>
                      <a:pt x="0" y="6486"/>
                    </a:cubicBezTo>
                    <a:cubicBezTo>
                      <a:pt x="0" y="2983"/>
                      <a:pt x="3503" y="-520"/>
                      <a:pt x="7590" y="64"/>
                    </a:cubicBezTo>
                    <a:cubicBezTo>
                      <a:pt x="11677" y="64"/>
                      <a:pt x="15180" y="2983"/>
                      <a:pt x="15180" y="7070"/>
                    </a:cubicBezTo>
                    <a:close/>
                  </a:path>
                </a:pathLst>
              </a:custGeom>
              <a:solidFill>
                <a:srgbClr val="FFFFFF">
                  <a:alpha val="40000"/>
                </a:srgbClr>
              </a:solidFill>
              <a:ln w="5837" cap="flat">
                <a:noFill/>
                <a:prstDash val="solid"/>
                <a:miter/>
              </a:ln>
            </p:spPr>
            <p:txBody>
              <a:bodyPr rtlCol="0" anchor="ctr"/>
              <a:lstStyle/>
              <a:p>
                <a:endParaRPr lang="en-US"/>
              </a:p>
            </p:txBody>
          </p:sp>
          <p:sp>
            <p:nvSpPr>
              <p:cNvPr id="378" name="Graphic 2">
                <a:extLst>
                  <a:ext uri="{FF2B5EF4-FFF2-40B4-BE49-F238E27FC236}">
                    <a16:creationId xmlns:a16="http://schemas.microsoft.com/office/drawing/2014/main" id="{223FACF2-6CCF-4FFA-A2EF-835E466BA03C}"/>
                  </a:ext>
                </a:extLst>
              </p:cNvPr>
              <p:cNvSpPr/>
              <p:nvPr/>
            </p:nvSpPr>
            <p:spPr>
              <a:xfrm>
                <a:off x="4402103" y="3257220"/>
                <a:ext cx="223025" cy="57799"/>
              </a:xfrm>
              <a:custGeom>
                <a:avLst/>
                <a:gdLst>
                  <a:gd name="connsiteX0" fmla="*/ 223026 w 223025"/>
                  <a:gd name="connsiteY0" fmla="*/ 57800 h 57799"/>
                  <a:gd name="connsiteX1" fmla="*/ 0 w 223025"/>
                  <a:gd name="connsiteY1" fmla="*/ 56048 h 57799"/>
                  <a:gd name="connsiteX2" fmla="*/ 0 w 223025"/>
                  <a:gd name="connsiteY2" fmla="*/ 0 h 57799"/>
                  <a:gd name="connsiteX3" fmla="*/ 223026 w 223025"/>
                  <a:gd name="connsiteY3" fmla="*/ 2919 h 57799"/>
                </a:gdLst>
                <a:ahLst/>
                <a:cxnLst>
                  <a:cxn ang="0">
                    <a:pos x="connsiteX0" y="connsiteY0"/>
                  </a:cxn>
                  <a:cxn ang="0">
                    <a:pos x="connsiteX1" y="connsiteY1"/>
                  </a:cxn>
                  <a:cxn ang="0">
                    <a:pos x="connsiteX2" y="connsiteY2"/>
                  </a:cxn>
                  <a:cxn ang="0">
                    <a:pos x="connsiteX3" y="connsiteY3"/>
                  </a:cxn>
                </a:cxnLst>
                <a:rect l="l" t="t" r="r" b="b"/>
                <a:pathLst>
                  <a:path w="223025" h="57799">
                    <a:moveTo>
                      <a:pt x="223026" y="57800"/>
                    </a:moveTo>
                    <a:lnTo>
                      <a:pt x="0" y="56048"/>
                    </a:lnTo>
                    <a:lnTo>
                      <a:pt x="0" y="0"/>
                    </a:lnTo>
                    <a:lnTo>
                      <a:pt x="223026" y="2919"/>
                    </a:lnTo>
                    <a:close/>
                  </a:path>
                </a:pathLst>
              </a:custGeom>
              <a:solidFill>
                <a:srgbClr val="444B8C"/>
              </a:solidFill>
              <a:ln w="5837" cap="flat">
                <a:noFill/>
                <a:prstDash val="solid"/>
                <a:miter/>
              </a:ln>
            </p:spPr>
            <p:txBody>
              <a:bodyPr rtlCol="0" anchor="ctr"/>
              <a:lstStyle/>
              <a:p>
                <a:endParaRPr lang="en-US"/>
              </a:p>
            </p:txBody>
          </p:sp>
          <p:grpSp>
            <p:nvGrpSpPr>
              <p:cNvPr id="379" name="Graphic 2">
                <a:extLst>
                  <a:ext uri="{FF2B5EF4-FFF2-40B4-BE49-F238E27FC236}">
                    <a16:creationId xmlns:a16="http://schemas.microsoft.com/office/drawing/2014/main" id="{BB8FCB07-76BF-4956-A2A1-8EB0B71C6D05}"/>
                  </a:ext>
                </a:extLst>
              </p:cNvPr>
              <p:cNvGrpSpPr/>
              <p:nvPr/>
            </p:nvGrpSpPr>
            <p:grpSpPr>
              <a:xfrm>
                <a:off x="4417283" y="3263642"/>
                <a:ext cx="193834" cy="47290"/>
                <a:chOff x="4417283" y="3263642"/>
                <a:chExt cx="193834" cy="47290"/>
              </a:xfrm>
              <a:solidFill>
                <a:srgbClr val="FFFFFF"/>
              </a:solidFill>
            </p:grpSpPr>
            <p:sp>
              <p:nvSpPr>
                <p:cNvPr id="380" name="Graphic 2">
                  <a:extLst>
                    <a:ext uri="{FF2B5EF4-FFF2-40B4-BE49-F238E27FC236}">
                      <a16:creationId xmlns:a16="http://schemas.microsoft.com/office/drawing/2014/main" id="{C8370A1E-30FA-413A-AB66-F5576E94144B}"/>
                    </a:ext>
                  </a:extLst>
                </p:cNvPr>
                <p:cNvSpPr/>
                <p:nvPr/>
              </p:nvSpPr>
              <p:spPr>
                <a:xfrm>
                  <a:off x="4417283" y="3263642"/>
                  <a:ext cx="6422" cy="45539"/>
                </a:xfrm>
                <a:custGeom>
                  <a:avLst/>
                  <a:gdLst>
                    <a:gd name="connsiteX0" fmla="*/ 6422 w 6422"/>
                    <a:gd name="connsiteY0" fmla="*/ 45539 h 45539"/>
                    <a:gd name="connsiteX1" fmla="*/ 0 w 6422"/>
                    <a:gd name="connsiteY1" fmla="*/ 45539 h 45539"/>
                    <a:gd name="connsiteX2" fmla="*/ 0 w 6422"/>
                    <a:gd name="connsiteY2" fmla="*/ 0 h 45539"/>
                    <a:gd name="connsiteX3" fmla="*/ 6422 w 6422"/>
                    <a:gd name="connsiteY3" fmla="*/ 584 h 45539"/>
                  </a:gdLst>
                  <a:ahLst/>
                  <a:cxnLst>
                    <a:cxn ang="0">
                      <a:pos x="connsiteX0" y="connsiteY0"/>
                    </a:cxn>
                    <a:cxn ang="0">
                      <a:pos x="connsiteX1" y="connsiteY1"/>
                    </a:cxn>
                    <a:cxn ang="0">
                      <a:pos x="connsiteX2" y="connsiteY2"/>
                    </a:cxn>
                    <a:cxn ang="0">
                      <a:pos x="connsiteX3" y="connsiteY3"/>
                    </a:cxn>
                  </a:cxnLst>
                  <a:rect l="l" t="t" r="r" b="b"/>
                  <a:pathLst>
                    <a:path w="6422" h="45539">
                      <a:moveTo>
                        <a:pt x="6422" y="45539"/>
                      </a:moveTo>
                      <a:lnTo>
                        <a:pt x="0" y="45539"/>
                      </a:lnTo>
                      <a:lnTo>
                        <a:pt x="0" y="0"/>
                      </a:lnTo>
                      <a:lnTo>
                        <a:pt x="6422" y="584"/>
                      </a:lnTo>
                      <a:close/>
                    </a:path>
                  </a:pathLst>
                </a:custGeom>
                <a:solidFill>
                  <a:srgbClr val="FFFFFF"/>
                </a:solidFill>
                <a:ln w="5837" cap="flat">
                  <a:noFill/>
                  <a:prstDash val="solid"/>
                  <a:miter/>
                </a:ln>
              </p:spPr>
              <p:txBody>
                <a:bodyPr rtlCol="0" anchor="ctr"/>
                <a:lstStyle/>
                <a:p>
                  <a:endParaRPr lang="en-US"/>
                </a:p>
              </p:txBody>
            </p:sp>
            <p:sp>
              <p:nvSpPr>
                <p:cNvPr id="381" name="Graphic 2">
                  <a:extLst>
                    <a:ext uri="{FF2B5EF4-FFF2-40B4-BE49-F238E27FC236}">
                      <a16:creationId xmlns:a16="http://schemas.microsoft.com/office/drawing/2014/main" id="{52A4DD65-2511-4BC5-8F45-D51B74D7B382}"/>
                    </a:ext>
                  </a:extLst>
                </p:cNvPr>
                <p:cNvSpPr/>
                <p:nvPr/>
              </p:nvSpPr>
              <p:spPr>
                <a:xfrm>
                  <a:off x="4428959" y="3264226"/>
                  <a:ext cx="7006" cy="45539"/>
                </a:xfrm>
                <a:custGeom>
                  <a:avLst/>
                  <a:gdLst>
                    <a:gd name="connsiteX0" fmla="*/ 7006 w 7006"/>
                    <a:gd name="connsiteY0" fmla="*/ 45539 h 45539"/>
                    <a:gd name="connsiteX1" fmla="*/ 0 w 7006"/>
                    <a:gd name="connsiteY1" fmla="*/ 45539 h 45539"/>
                    <a:gd name="connsiteX2" fmla="*/ 0 w 7006"/>
                    <a:gd name="connsiteY2" fmla="*/ 0 h 45539"/>
                    <a:gd name="connsiteX3" fmla="*/ 7006 w 7006"/>
                    <a:gd name="connsiteY3" fmla="*/ 0 h 45539"/>
                  </a:gdLst>
                  <a:ahLst/>
                  <a:cxnLst>
                    <a:cxn ang="0">
                      <a:pos x="connsiteX0" y="connsiteY0"/>
                    </a:cxn>
                    <a:cxn ang="0">
                      <a:pos x="connsiteX1" y="connsiteY1"/>
                    </a:cxn>
                    <a:cxn ang="0">
                      <a:pos x="connsiteX2" y="connsiteY2"/>
                    </a:cxn>
                    <a:cxn ang="0">
                      <a:pos x="connsiteX3" y="connsiteY3"/>
                    </a:cxn>
                  </a:cxnLst>
                  <a:rect l="l" t="t" r="r" b="b"/>
                  <a:pathLst>
                    <a:path w="7006" h="45539">
                      <a:moveTo>
                        <a:pt x="7006" y="45539"/>
                      </a:moveTo>
                      <a:lnTo>
                        <a:pt x="0" y="45539"/>
                      </a:lnTo>
                      <a:lnTo>
                        <a:pt x="0" y="0"/>
                      </a:lnTo>
                      <a:lnTo>
                        <a:pt x="7006" y="0"/>
                      </a:lnTo>
                      <a:close/>
                    </a:path>
                  </a:pathLst>
                </a:custGeom>
                <a:solidFill>
                  <a:srgbClr val="FFFFFF"/>
                </a:solidFill>
                <a:ln w="5837" cap="flat">
                  <a:noFill/>
                  <a:prstDash val="solid"/>
                  <a:miter/>
                </a:ln>
              </p:spPr>
              <p:txBody>
                <a:bodyPr rtlCol="0" anchor="ctr"/>
                <a:lstStyle/>
                <a:p>
                  <a:endParaRPr lang="en-US"/>
                </a:p>
              </p:txBody>
            </p:sp>
            <p:sp>
              <p:nvSpPr>
                <p:cNvPr id="382" name="Graphic 2">
                  <a:extLst>
                    <a:ext uri="{FF2B5EF4-FFF2-40B4-BE49-F238E27FC236}">
                      <a16:creationId xmlns:a16="http://schemas.microsoft.com/office/drawing/2014/main" id="{50C1CE41-44D7-4A20-8628-957E686CE590}"/>
                    </a:ext>
                  </a:extLst>
                </p:cNvPr>
                <p:cNvSpPr/>
                <p:nvPr/>
              </p:nvSpPr>
              <p:spPr>
                <a:xfrm>
                  <a:off x="4441220" y="3264226"/>
                  <a:ext cx="6422" cy="45539"/>
                </a:xfrm>
                <a:custGeom>
                  <a:avLst/>
                  <a:gdLst>
                    <a:gd name="connsiteX0" fmla="*/ 6422 w 6422"/>
                    <a:gd name="connsiteY0" fmla="*/ 45539 h 45539"/>
                    <a:gd name="connsiteX1" fmla="*/ 0 w 6422"/>
                    <a:gd name="connsiteY1" fmla="*/ 45539 h 45539"/>
                    <a:gd name="connsiteX2" fmla="*/ 0 w 6422"/>
                    <a:gd name="connsiteY2" fmla="*/ 0 h 45539"/>
                    <a:gd name="connsiteX3" fmla="*/ 6422 w 6422"/>
                    <a:gd name="connsiteY3" fmla="*/ 0 h 45539"/>
                  </a:gdLst>
                  <a:ahLst/>
                  <a:cxnLst>
                    <a:cxn ang="0">
                      <a:pos x="connsiteX0" y="connsiteY0"/>
                    </a:cxn>
                    <a:cxn ang="0">
                      <a:pos x="connsiteX1" y="connsiteY1"/>
                    </a:cxn>
                    <a:cxn ang="0">
                      <a:pos x="connsiteX2" y="connsiteY2"/>
                    </a:cxn>
                    <a:cxn ang="0">
                      <a:pos x="connsiteX3" y="connsiteY3"/>
                    </a:cxn>
                  </a:cxnLst>
                  <a:rect l="l" t="t" r="r" b="b"/>
                  <a:pathLst>
                    <a:path w="6422" h="45539">
                      <a:moveTo>
                        <a:pt x="6422" y="45539"/>
                      </a:moveTo>
                      <a:lnTo>
                        <a:pt x="0" y="45539"/>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383" name="Graphic 2">
                  <a:extLst>
                    <a:ext uri="{FF2B5EF4-FFF2-40B4-BE49-F238E27FC236}">
                      <a16:creationId xmlns:a16="http://schemas.microsoft.com/office/drawing/2014/main" id="{BC2924F6-4B3E-4184-BD42-2E885B3A6C6E}"/>
                    </a:ext>
                  </a:extLst>
                </p:cNvPr>
                <p:cNvSpPr/>
                <p:nvPr/>
              </p:nvSpPr>
              <p:spPr>
                <a:xfrm>
                  <a:off x="4452897" y="3264226"/>
                  <a:ext cx="7006" cy="45539"/>
                </a:xfrm>
                <a:custGeom>
                  <a:avLst/>
                  <a:gdLst>
                    <a:gd name="connsiteX0" fmla="*/ 7006 w 7006"/>
                    <a:gd name="connsiteY0" fmla="*/ 45539 h 45539"/>
                    <a:gd name="connsiteX1" fmla="*/ 0 w 7006"/>
                    <a:gd name="connsiteY1" fmla="*/ 45539 h 45539"/>
                    <a:gd name="connsiteX2" fmla="*/ 0 w 7006"/>
                    <a:gd name="connsiteY2" fmla="*/ 0 h 45539"/>
                    <a:gd name="connsiteX3" fmla="*/ 7006 w 7006"/>
                    <a:gd name="connsiteY3" fmla="*/ 0 h 45539"/>
                  </a:gdLst>
                  <a:ahLst/>
                  <a:cxnLst>
                    <a:cxn ang="0">
                      <a:pos x="connsiteX0" y="connsiteY0"/>
                    </a:cxn>
                    <a:cxn ang="0">
                      <a:pos x="connsiteX1" y="connsiteY1"/>
                    </a:cxn>
                    <a:cxn ang="0">
                      <a:pos x="connsiteX2" y="connsiteY2"/>
                    </a:cxn>
                    <a:cxn ang="0">
                      <a:pos x="connsiteX3" y="connsiteY3"/>
                    </a:cxn>
                  </a:cxnLst>
                  <a:rect l="l" t="t" r="r" b="b"/>
                  <a:pathLst>
                    <a:path w="7006" h="45539">
                      <a:moveTo>
                        <a:pt x="7006" y="45539"/>
                      </a:moveTo>
                      <a:lnTo>
                        <a:pt x="0" y="45539"/>
                      </a:lnTo>
                      <a:lnTo>
                        <a:pt x="0" y="0"/>
                      </a:lnTo>
                      <a:lnTo>
                        <a:pt x="7006" y="0"/>
                      </a:lnTo>
                      <a:close/>
                    </a:path>
                  </a:pathLst>
                </a:custGeom>
                <a:solidFill>
                  <a:srgbClr val="FFFFFF"/>
                </a:solidFill>
                <a:ln w="5837" cap="flat">
                  <a:noFill/>
                  <a:prstDash val="solid"/>
                  <a:miter/>
                </a:ln>
              </p:spPr>
              <p:txBody>
                <a:bodyPr rtlCol="0" anchor="ctr"/>
                <a:lstStyle/>
                <a:p>
                  <a:endParaRPr lang="en-US"/>
                </a:p>
              </p:txBody>
            </p:sp>
            <p:sp>
              <p:nvSpPr>
                <p:cNvPr id="384" name="Graphic 2">
                  <a:extLst>
                    <a:ext uri="{FF2B5EF4-FFF2-40B4-BE49-F238E27FC236}">
                      <a16:creationId xmlns:a16="http://schemas.microsoft.com/office/drawing/2014/main" id="{98657647-3736-4ED7-8ABF-5C6CB5A1D569}"/>
                    </a:ext>
                  </a:extLst>
                </p:cNvPr>
                <p:cNvSpPr/>
                <p:nvPr/>
              </p:nvSpPr>
              <p:spPr>
                <a:xfrm>
                  <a:off x="4464573" y="3264809"/>
                  <a:ext cx="7006" cy="44955"/>
                </a:xfrm>
                <a:custGeom>
                  <a:avLst/>
                  <a:gdLst>
                    <a:gd name="connsiteX0" fmla="*/ 7006 w 7006"/>
                    <a:gd name="connsiteY0" fmla="*/ 44956 h 44955"/>
                    <a:gd name="connsiteX1" fmla="*/ 0 w 7006"/>
                    <a:gd name="connsiteY1" fmla="*/ 44956 h 44955"/>
                    <a:gd name="connsiteX2" fmla="*/ 0 w 7006"/>
                    <a:gd name="connsiteY2" fmla="*/ 0 h 44955"/>
                    <a:gd name="connsiteX3" fmla="*/ 7006 w 7006"/>
                    <a:gd name="connsiteY3" fmla="*/ 0 h 44955"/>
                  </a:gdLst>
                  <a:ahLst/>
                  <a:cxnLst>
                    <a:cxn ang="0">
                      <a:pos x="connsiteX0" y="connsiteY0"/>
                    </a:cxn>
                    <a:cxn ang="0">
                      <a:pos x="connsiteX1" y="connsiteY1"/>
                    </a:cxn>
                    <a:cxn ang="0">
                      <a:pos x="connsiteX2" y="connsiteY2"/>
                    </a:cxn>
                    <a:cxn ang="0">
                      <a:pos x="connsiteX3" y="connsiteY3"/>
                    </a:cxn>
                  </a:cxnLst>
                  <a:rect l="l" t="t" r="r" b="b"/>
                  <a:pathLst>
                    <a:path w="7006" h="44955">
                      <a:moveTo>
                        <a:pt x="7006" y="44956"/>
                      </a:moveTo>
                      <a:lnTo>
                        <a:pt x="0" y="44956"/>
                      </a:lnTo>
                      <a:lnTo>
                        <a:pt x="0" y="0"/>
                      </a:lnTo>
                      <a:lnTo>
                        <a:pt x="7006" y="0"/>
                      </a:lnTo>
                      <a:close/>
                    </a:path>
                  </a:pathLst>
                </a:custGeom>
                <a:solidFill>
                  <a:srgbClr val="FFFFFF"/>
                </a:solidFill>
                <a:ln w="5837" cap="flat">
                  <a:noFill/>
                  <a:prstDash val="solid"/>
                  <a:miter/>
                </a:ln>
              </p:spPr>
              <p:txBody>
                <a:bodyPr rtlCol="0" anchor="ctr"/>
                <a:lstStyle/>
                <a:p>
                  <a:endParaRPr lang="en-US"/>
                </a:p>
              </p:txBody>
            </p:sp>
            <p:sp>
              <p:nvSpPr>
                <p:cNvPr id="385" name="Graphic 2">
                  <a:extLst>
                    <a:ext uri="{FF2B5EF4-FFF2-40B4-BE49-F238E27FC236}">
                      <a16:creationId xmlns:a16="http://schemas.microsoft.com/office/drawing/2014/main" id="{F40DFB28-AAA6-4B2E-9E6C-C9F07CC67E35}"/>
                    </a:ext>
                  </a:extLst>
                </p:cNvPr>
                <p:cNvSpPr/>
                <p:nvPr/>
              </p:nvSpPr>
              <p:spPr>
                <a:xfrm>
                  <a:off x="4476834" y="3264809"/>
                  <a:ext cx="6422" cy="44955"/>
                </a:xfrm>
                <a:custGeom>
                  <a:avLst/>
                  <a:gdLst>
                    <a:gd name="connsiteX0" fmla="*/ 6422 w 6422"/>
                    <a:gd name="connsiteY0" fmla="*/ 44956 h 44955"/>
                    <a:gd name="connsiteX1" fmla="*/ 0 w 6422"/>
                    <a:gd name="connsiteY1" fmla="*/ 44956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6"/>
                      </a:moveTo>
                      <a:lnTo>
                        <a:pt x="0" y="44956"/>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386" name="Graphic 2">
                  <a:extLst>
                    <a:ext uri="{FF2B5EF4-FFF2-40B4-BE49-F238E27FC236}">
                      <a16:creationId xmlns:a16="http://schemas.microsoft.com/office/drawing/2014/main" id="{868FFA41-BF8D-4183-802B-4CB0BA6AB673}"/>
                    </a:ext>
                  </a:extLst>
                </p:cNvPr>
                <p:cNvSpPr/>
                <p:nvPr/>
              </p:nvSpPr>
              <p:spPr>
                <a:xfrm>
                  <a:off x="4488511" y="3264809"/>
                  <a:ext cx="6422" cy="44955"/>
                </a:xfrm>
                <a:custGeom>
                  <a:avLst/>
                  <a:gdLst>
                    <a:gd name="connsiteX0" fmla="*/ 6422 w 6422"/>
                    <a:gd name="connsiteY0" fmla="*/ 44956 h 44955"/>
                    <a:gd name="connsiteX1" fmla="*/ 0 w 6422"/>
                    <a:gd name="connsiteY1" fmla="*/ 44956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6"/>
                      </a:moveTo>
                      <a:lnTo>
                        <a:pt x="0" y="44956"/>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387" name="Graphic 2">
                  <a:extLst>
                    <a:ext uri="{FF2B5EF4-FFF2-40B4-BE49-F238E27FC236}">
                      <a16:creationId xmlns:a16="http://schemas.microsoft.com/office/drawing/2014/main" id="{F621D21C-4691-4616-B8A7-53B5A8C03F5A}"/>
                    </a:ext>
                  </a:extLst>
                </p:cNvPr>
                <p:cNvSpPr/>
                <p:nvPr/>
              </p:nvSpPr>
              <p:spPr>
                <a:xfrm>
                  <a:off x="4500188" y="3264809"/>
                  <a:ext cx="6422" cy="45539"/>
                </a:xfrm>
                <a:custGeom>
                  <a:avLst/>
                  <a:gdLst>
                    <a:gd name="connsiteX0" fmla="*/ 6422 w 6422"/>
                    <a:gd name="connsiteY0" fmla="*/ 45539 h 45539"/>
                    <a:gd name="connsiteX1" fmla="*/ 0 w 6422"/>
                    <a:gd name="connsiteY1" fmla="*/ 44956 h 45539"/>
                    <a:gd name="connsiteX2" fmla="*/ 0 w 6422"/>
                    <a:gd name="connsiteY2" fmla="*/ 0 h 45539"/>
                    <a:gd name="connsiteX3" fmla="*/ 6422 w 6422"/>
                    <a:gd name="connsiteY3" fmla="*/ 0 h 45539"/>
                  </a:gdLst>
                  <a:ahLst/>
                  <a:cxnLst>
                    <a:cxn ang="0">
                      <a:pos x="connsiteX0" y="connsiteY0"/>
                    </a:cxn>
                    <a:cxn ang="0">
                      <a:pos x="connsiteX1" y="connsiteY1"/>
                    </a:cxn>
                    <a:cxn ang="0">
                      <a:pos x="connsiteX2" y="connsiteY2"/>
                    </a:cxn>
                    <a:cxn ang="0">
                      <a:pos x="connsiteX3" y="connsiteY3"/>
                    </a:cxn>
                  </a:cxnLst>
                  <a:rect l="l" t="t" r="r" b="b"/>
                  <a:pathLst>
                    <a:path w="6422" h="45539">
                      <a:moveTo>
                        <a:pt x="6422" y="45539"/>
                      </a:moveTo>
                      <a:lnTo>
                        <a:pt x="0" y="44956"/>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388" name="Graphic 2">
                  <a:extLst>
                    <a:ext uri="{FF2B5EF4-FFF2-40B4-BE49-F238E27FC236}">
                      <a16:creationId xmlns:a16="http://schemas.microsoft.com/office/drawing/2014/main" id="{50442441-1A18-4B5E-BB27-3905B0B9811D}"/>
                    </a:ext>
                  </a:extLst>
                </p:cNvPr>
                <p:cNvSpPr/>
                <p:nvPr/>
              </p:nvSpPr>
              <p:spPr>
                <a:xfrm>
                  <a:off x="4511864" y="3265393"/>
                  <a:ext cx="6422" cy="44955"/>
                </a:xfrm>
                <a:custGeom>
                  <a:avLst/>
                  <a:gdLst>
                    <a:gd name="connsiteX0" fmla="*/ 6422 w 6422"/>
                    <a:gd name="connsiteY0" fmla="*/ 44956 h 44955"/>
                    <a:gd name="connsiteX1" fmla="*/ 0 w 6422"/>
                    <a:gd name="connsiteY1" fmla="*/ 44956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6"/>
                      </a:moveTo>
                      <a:lnTo>
                        <a:pt x="0" y="44956"/>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389" name="Graphic 2">
                  <a:extLst>
                    <a:ext uri="{FF2B5EF4-FFF2-40B4-BE49-F238E27FC236}">
                      <a16:creationId xmlns:a16="http://schemas.microsoft.com/office/drawing/2014/main" id="{FC0EA7F1-1D9C-4EA4-B0B9-CD4221753E0F}"/>
                    </a:ext>
                  </a:extLst>
                </p:cNvPr>
                <p:cNvSpPr/>
                <p:nvPr/>
              </p:nvSpPr>
              <p:spPr>
                <a:xfrm>
                  <a:off x="4523541" y="3265393"/>
                  <a:ext cx="6422" cy="44955"/>
                </a:xfrm>
                <a:custGeom>
                  <a:avLst/>
                  <a:gdLst>
                    <a:gd name="connsiteX0" fmla="*/ 6422 w 6422"/>
                    <a:gd name="connsiteY0" fmla="*/ 44956 h 44955"/>
                    <a:gd name="connsiteX1" fmla="*/ 0 w 6422"/>
                    <a:gd name="connsiteY1" fmla="*/ 44956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6"/>
                      </a:moveTo>
                      <a:lnTo>
                        <a:pt x="0" y="44956"/>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390" name="Graphic 2">
                  <a:extLst>
                    <a:ext uri="{FF2B5EF4-FFF2-40B4-BE49-F238E27FC236}">
                      <a16:creationId xmlns:a16="http://schemas.microsoft.com/office/drawing/2014/main" id="{C38B24FF-2F24-4B21-B7AB-F1E76FB1DE5F}"/>
                    </a:ext>
                  </a:extLst>
                </p:cNvPr>
                <p:cNvSpPr/>
                <p:nvPr/>
              </p:nvSpPr>
              <p:spPr>
                <a:xfrm>
                  <a:off x="4535218" y="3265393"/>
                  <a:ext cx="6422" cy="44955"/>
                </a:xfrm>
                <a:custGeom>
                  <a:avLst/>
                  <a:gdLst>
                    <a:gd name="connsiteX0" fmla="*/ 6422 w 6422"/>
                    <a:gd name="connsiteY0" fmla="*/ 44956 h 44955"/>
                    <a:gd name="connsiteX1" fmla="*/ 0 w 6422"/>
                    <a:gd name="connsiteY1" fmla="*/ 44956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6"/>
                      </a:moveTo>
                      <a:lnTo>
                        <a:pt x="0" y="44956"/>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391" name="Graphic 2">
                  <a:extLst>
                    <a:ext uri="{FF2B5EF4-FFF2-40B4-BE49-F238E27FC236}">
                      <a16:creationId xmlns:a16="http://schemas.microsoft.com/office/drawing/2014/main" id="{211A8CD8-6A79-4AAE-9BED-577D90C63E97}"/>
                    </a:ext>
                  </a:extLst>
                </p:cNvPr>
                <p:cNvSpPr/>
                <p:nvPr/>
              </p:nvSpPr>
              <p:spPr>
                <a:xfrm>
                  <a:off x="4546895" y="3265393"/>
                  <a:ext cx="6422" cy="44955"/>
                </a:xfrm>
                <a:custGeom>
                  <a:avLst/>
                  <a:gdLst>
                    <a:gd name="connsiteX0" fmla="*/ 6422 w 6422"/>
                    <a:gd name="connsiteY0" fmla="*/ 44956 h 44955"/>
                    <a:gd name="connsiteX1" fmla="*/ 0 w 6422"/>
                    <a:gd name="connsiteY1" fmla="*/ 44956 h 44955"/>
                    <a:gd name="connsiteX2" fmla="*/ 0 w 6422"/>
                    <a:gd name="connsiteY2" fmla="*/ 0 h 44955"/>
                    <a:gd name="connsiteX3" fmla="*/ 6422 w 6422"/>
                    <a:gd name="connsiteY3" fmla="*/ 584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6"/>
                      </a:moveTo>
                      <a:lnTo>
                        <a:pt x="0" y="44956"/>
                      </a:lnTo>
                      <a:lnTo>
                        <a:pt x="0" y="0"/>
                      </a:lnTo>
                      <a:lnTo>
                        <a:pt x="6422" y="584"/>
                      </a:lnTo>
                      <a:close/>
                    </a:path>
                  </a:pathLst>
                </a:custGeom>
                <a:solidFill>
                  <a:srgbClr val="FFFFFF"/>
                </a:solidFill>
                <a:ln w="5837" cap="flat">
                  <a:noFill/>
                  <a:prstDash val="solid"/>
                  <a:miter/>
                </a:ln>
              </p:spPr>
              <p:txBody>
                <a:bodyPr rtlCol="0" anchor="ctr"/>
                <a:lstStyle/>
                <a:p>
                  <a:endParaRPr lang="en-US"/>
                </a:p>
              </p:txBody>
            </p:sp>
            <p:sp>
              <p:nvSpPr>
                <p:cNvPr id="392" name="Graphic 2">
                  <a:extLst>
                    <a:ext uri="{FF2B5EF4-FFF2-40B4-BE49-F238E27FC236}">
                      <a16:creationId xmlns:a16="http://schemas.microsoft.com/office/drawing/2014/main" id="{D97DE0B0-165F-432B-8328-EF9014195FAA}"/>
                    </a:ext>
                  </a:extLst>
                </p:cNvPr>
                <p:cNvSpPr/>
                <p:nvPr/>
              </p:nvSpPr>
              <p:spPr>
                <a:xfrm>
                  <a:off x="4558571" y="3265977"/>
                  <a:ext cx="6422" cy="44371"/>
                </a:xfrm>
                <a:custGeom>
                  <a:avLst/>
                  <a:gdLst>
                    <a:gd name="connsiteX0" fmla="*/ 6422 w 6422"/>
                    <a:gd name="connsiteY0" fmla="*/ 44372 h 44371"/>
                    <a:gd name="connsiteX1" fmla="*/ 0 w 6422"/>
                    <a:gd name="connsiteY1" fmla="*/ 44372 h 44371"/>
                    <a:gd name="connsiteX2" fmla="*/ 0 w 6422"/>
                    <a:gd name="connsiteY2" fmla="*/ 0 h 44371"/>
                    <a:gd name="connsiteX3" fmla="*/ 6422 w 6422"/>
                    <a:gd name="connsiteY3" fmla="*/ 0 h 44371"/>
                  </a:gdLst>
                  <a:ahLst/>
                  <a:cxnLst>
                    <a:cxn ang="0">
                      <a:pos x="connsiteX0" y="connsiteY0"/>
                    </a:cxn>
                    <a:cxn ang="0">
                      <a:pos x="connsiteX1" y="connsiteY1"/>
                    </a:cxn>
                    <a:cxn ang="0">
                      <a:pos x="connsiteX2" y="connsiteY2"/>
                    </a:cxn>
                    <a:cxn ang="0">
                      <a:pos x="connsiteX3" y="connsiteY3"/>
                    </a:cxn>
                  </a:cxnLst>
                  <a:rect l="l" t="t" r="r" b="b"/>
                  <a:pathLst>
                    <a:path w="6422" h="44371">
                      <a:moveTo>
                        <a:pt x="6422" y="44372"/>
                      </a:moveTo>
                      <a:lnTo>
                        <a:pt x="0" y="44372"/>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393" name="Graphic 2">
                  <a:extLst>
                    <a:ext uri="{FF2B5EF4-FFF2-40B4-BE49-F238E27FC236}">
                      <a16:creationId xmlns:a16="http://schemas.microsoft.com/office/drawing/2014/main" id="{E3A10750-DF7F-4ED8-8456-D02A77F4D5C6}"/>
                    </a:ext>
                  </a:extLst>
                </p:cNvPr>
                <p:cNvSpPr/>
                <p:nvPr/>
              </p:nvSpPr>
              <p:spPr>
                <a:xfrm>
                  <a:off x="4570248" y="3265977"/>
                  <a:ext cx="6422" cy="44371"/>
                </a:xfrm>
                <a:custGeom>
                  <a:avLst/>
                  <a:gdLst>
                    <a:gd name="connsiteX0" fmla="*/ 6422 w 6422"/>
                    <a:gd name="connsiteY0" fmla="*/ 44372 h 44371"/>
                    <a:gd name="connsiteX1" fmla="*/ 0 w 6422"/>
                    <a:gd name="connsiteY1" fmla="*/ 44372 h 44371"/>
                    <a:gd name="connsiteX2" fmla="*/ 0 w 6422"/>
                    <a:gd name="connsiteY2" fmla="*/ 0 h 44371"/>
                    <a:gd name="connsiteX3" fmla="*/ 6422 w 6422"/>
                    <a:gd name="connsiteY3" fmla="*/ 0 h 44371"/>
                  </a:gdLst>
                  <a:ahLst/>
                  <a:cxnLst>
                    <a:cxn ang="0">
                      <a:pos x="connsiteX0" y="connsiteY0"/>
                    </a:cxn>
                    <a:cxn ang="0">
                      <a:pos x="connsiteX1" y="connsiteY1"/>
                    </a:cxn>
                    <a:cxn ang="0">
                      <a:pos x="connsiteX2" y="connsiteY2"/>
                    </a:cxn>
                    <a:cxn ang="0">
                      <a:pos x="connsiteX3" y="connsiteY3"/>
                    </a:cxn>
                  </a:cxnLst>
                  <a:rect l="l" t="t" r="r" b="b"/>
                  <a:pathLst>
                    <a:path w="6422" h="44371">
                      <a:moveTo>
                        <a:pt x="6422" y="44372"/>
                      </a:moveTo>
                      <a:lnTo>
                        <a:pt x="0" y="44372"/>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394" name="Graphic 2">
                  <a:extLst>
                    <a:ext uri="{FF2B5EF4-FFF2-40B4-BE49-F238E27FC236}">
                      <a16:creationId xmlns:a16="http://schemas.microsoft.com/office/drawing/2014/main" id="{6F2E4878-4624-4E1E-8A4B-D3B8CE2B7E98}"/>
                    </a:ext>
                  </a:extLst>
                </p:cNvPr>
                <p:cNvSpPr/>
                <p:nvPr/>
              </p:nvSpPr>
              <p:spPr>
                <a:xfrm>
                  <a:off x="4581341" y="3265977"/>
                  <a:ext cx="7006" cy="44955"/>
                </a:xfrm>
                <a:custGeom>
                  <a:avLst/>
                  <a:gdLst>
                    <a:gd name="connsiteX0" fmla="*/ 7006 w 7006"/>
                    <a:gd name="connsiteY0" fmla="*/ 44956 h 44955"/>
                    <a:gd name="connsiteX1" fmla="*/ 0 w 7006"/>
                    <a:gd name="connsiteY1" fmla="*/ 44372 h 44955"/>
                    <a:gd name="connsiteX2" fmla="*/ 0 w 7006"/>
                    <a:gd name="connsiteY2" fmla="*/ 0 h 44955"/>
                    <a:gd name="connsiteX3" fmla="*/ 7006 w 7006"/>
                    <a:gd name="connsiteY3" fmla="*/ 0 h 44955"/>
                  </a:gdLst>
                  <a:ahLst/>
                  <a:cxnLst>
                    <a:cxn ang="0">
                      <a:pos x="connsiteX0" y="connsiteY0"/>
                    </a:cxn>
                    <a:cxn ang="0">
                      <a:pos x="connsiteX1" y="connsiteY1"/>
                    </a:cxn>
                    <a:cxn ang="0">
                      <a:pos x="connsiteX2" y="connsiteY2"/>
                    </a:cxn>
                    <a:cxn ang="0">
                      <a:pos x="connsiteX3" y="connsiteY3"/>
                    </a:cxn>
                  </a:cxnLst>
                  <a:rect l="l" t="t" r="r" b="b"/>
                  <a:pathLst>
                    <a:path w="7006" h="44955">
                      <a:moveTo>
                        <a:pt x="7006" y="44956"/>
                      </a:moveTo>
                      <a:lnTo>
                        <a:pt x="0" y="44372"/>
                      </a:lnTo>
                      <a:lnTo>
                        <a:pt x="0" y="0"/>
                      </a:lnTo>
                      <a:lnTo>
                        <a:pt x="7006" y="0"/>
                      </a:lnTo>
                      <a:close/>
                    </a:path>
                  </a:pathLst>
                </a:custGeom>
                <a:solidFill>
                  <a:srgbClr val="FFFFFF"/>
                </a:solidFill>
                <a:ln w="5837" cap="flat">
                  <a:noFill/>
                  <a:prstDash val="solid"/>
                  <a:miter/>
                </a:ln>
              </p:spPr>
              <p:txBody>
                <a:bodyPr rtlCol="0" anchor="ctr"/>
                <a:lstStyle/>
                <a:p>
                  <a:endParaRPr lang="en-US"/>
                </a:p>
              </p:txBody>
            </p:sp>
            <p:sp>
              <p:nvSpPr>
                <p:cNvPr id="395" name="Graphic 2">
                  <a:extLst>
                    <a:ext uri="{FF2B5EF4-FFF2-40B4-BE49-F238E27FC236}">
                      <a16:creationId xmlns:a16="http://schemas.microsoft.com/office/drawing/2014/main" id="{B3929627-BC44-4547-B48F-5C7945FBC0DC}"/>
                    </a:ext>
                  </a:extLst>
                </p:cNvPr>
                <p:cNvSpPr/>
                <p:nvPr/>
              </p:nvSpPr>
              <p:spPr>
                <a:xfrm>
                  <a:off x="4593018" y="3265977"/>
                  <a:ext cx="6422" cy="44955"/>
                </a:xfrm>
                <a:custGeom>
                  <a:avLst/>
                  <a:gdLst>
                    <a:gd name="connsiteX0" fmla="*/ 6422 w 6422"/>
                    <a:gd name="connsiteY0" fmla="*/ 44956 h 44955"/>
                    <a:gd name="connsiteX1" fmla="*/ 0 w 6422"/>
                    <a:gd name="connsiteY1" fmla="*/ 44956 h 44955"/>
                    <a:gd name="connsiteX2" fmla="*/ 0 w 6422"/>
                    <a:gd name="connsiteY2" fmla="*/ 0 h 44955"/>
                    <a:gd name="connsiteX3" fmla="*/ 6422 w 6422"/>
                    <a:gd name="connsiteY3" fmla="*/ 584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6"/>
                      </a:moveTo>
                      <a:lnTo>
                        <a:pt x="0" y="44956"/>
                      </a:lnTo>
                      <a:lnTo>
                        <a:pt x="0" y="0"/>
                      </a:lnTo>
                      <a:lnTo>
                        <a:pt x="6422" y="584"/>
                      </a:lnTo>
                      <a:close/>
                    </a:path>
                  </a:pathLst>
                </a:custGeom>
                <a:solidFill>
                  <a:srgbClr val="FFFFFF"/>
                </a:solidFill>
                <a:ln w="5837" cap="flat">
                  <a:noFill/>
                  <a:prstDash val="solid"/>
                  <a:miter/>
                </a:ln>
              </p:spPr>
              <p:txBody>
                <a:bodyPr rtlCol="0" anchor="ctr"/>
                <a:lstStyle/>
                <a:p>
                  <a:endParaRPr lang="en-US"/>
                </a:p>
              </p:txBody>
            </p:sp>
            <p:sp>
              <p:nvSpPr>
                <p:cNvPr id="396" name="Graphic 2">
                  <a:extLst>
                    <a:ext uri="{FF2B5EF4-FFF2-40B4-BE49-F238E27FC236}">
                      <a16:creationId xmlns:a16="http://schemas.microsoft.com/office/drawing/2014/main" id="{1CA7D730-0747-4BBA-B40B-C3E81AE41249}"/>
                    </a:ext>
                  </a:extLst>
                </p:cNvPr>
                <p:cNvSpPr/>
                <p:nvPr/>
              </p:nvSpPr>
              <p:spPr>
                <a:xfrm>
                  <a:off x="4604694" y="3266561"/>
                  <a:ext cx="6422" cy="44371"/>
                </a:xfrm>
                <a:custGeom>
                  <a:avLst/>
                  <a:gdLst>
                    <a:gd name="connsiteX0" fmla="*/ 6422 w 6422"/>
                    <a:gd name="connsiteY0" fmla="*/ 44372 h 44371"/>
                    <a:gd name="connsiteX1" fmla="*/ 0 w 6422"/>
                    <a:gd name="connsiteY1" fmla="*/ 44372 h 44371"/>
                    <a:gd name="connsiteX2" fmla="*/ 0 w 6422"/>
                    <a:gd name="connsiteY2" fmla="*/ 0 h 44371"/>
                    <a:gd name="connsiteX3" fmla="*/ 6422 w 6422"/>
                    <a:gd name="connsiteY3" fmla="*/ 0 h 44371"/>
                  </a:gdLst>
                  <a:ahLst/>
                  <a:cxnLst>
                    <a:cxn ang="0">
                      <a:pos x="connsiteX0" y="connsiteY0"/>
                    </a:cxn>
                    <a:cxn ang="0">
                      <a:pos x="connsiteX1" y="connsiteY1"/>
                    </a:cxn>
                    <a:cxn ang="0">
                      <a:pos x="connsiteX2" y="connsiteY2"/>
                    </a:cxn>
                    <a:cxn ang="0">
                      <a:pos x="connsiteX3" y="connsiteY3"/>
                    </a:cxn>
                  </a:cxnLst>
                  <a:rect l="l" t="t" r="r" b="b"/>
                  <a:pathLst>
                    <a:path w="6422" h="44371">
                      <a:moveTo>
                        <a:pt x="6422" y="44372"/>
                      </a:moveTo>
                      <a:lnTo>
                        <a:pt x="0" y="44372"/>
                      </a:lnTo>
                      <a:lnTo>
                        <a:pt x="0" y="0"/>
                      </a:lnTo>
                      <a:lnTo>
                        <a:pt x="6422" y="0"/>
                      </a:lnTo>
                      <a:close/>
                    </a:path>
                  </a:pathLst>
                </a:custGeom>
                <a:solidFill>
                  <a:srgbClr val="FFFFFF"/>
                </a:solidFill>
                <a:ln w="5837" cap="flat">
                  <a:noFill/>
                  <a:prstDash val="solid"/>
                  <a:miter/>
                </a:ln>
              </p:spPr>
              <p:txBody>
                <a:bodyPr rtlCol="0" anchor="ctr"/>
                <a:lstStyle/>
                <a:p>
                  <a:endParaRPr lang="en-US"/>
                </a:p>
              </p:txBody>
            </p:sp>
          </p:grpSp>
          <p:grpSp>
            <p:nvGrpSpPr>
              <p:cNvPr id="397" name="Graphic 2">
                <a:extLst>
                  <a:ext uri="{FF2B5EF4-FFF2-40B4-BE49-F238E27FC236}">
                    <a16:creationId xmlns:a16="http://schemas.microsoft.com/office/drawing/2014/main" id="{B742AB90-902A-48EF-A3D2-1D98CCADEC56}"/>
                  </a:ext>
                </a:extLst>
              </p:cNvPr>
              <p:cNvGrpSpPr/>
              <p:nvPr/>
            </p:nvGrpSpPr>
            <p:grpSpPr>
              <a:xfrm>
                <a:off x="4417283" y="3268312"/>
                <a:ext cx="193834" cy="42620"/>
                <a:chOff x="4417283" y="3268312"/>
                <a:chExt cx="193834" cy="42620"/>
              </a:xfrm>
              <a:solidFill>
                <a:srgbClr val="FF9085"/>
              </a:solidFill>
            </p:grpSpPr>
            <p:sp>
              <p:nvSpPr>
                <p:cNvPr id="398" name="Graphic 2">
                  <a:extLst>
                    <a:ext uri="{FF2B5EF4-FFF2-40B4-BE49-F238E27FC236}">
                      <a16:creationId xmlns:a16="http://schemas.microsoft.com/office/drawing/2014/main" id="{AACDB7FC-2FB9-4CD9-B1CE-115FFD19C39E}"/>
                    </a:ext>
                  </a:extLst>
                </p:cNvPr>
                <p:cNvSpPr/>
                <p:nvPr/>
              </p:nvSpPr>
              <p:spPr>
                <a:xfrm>
                  <a:off x="4417283" y="3270648"/>
                  <a:ext cx="6422" cy="38533"/>
                </a:xfrm>
                <a:custGeom>
                  <a:avLst/>
                  <a:gdLst>
                    <a:gd name="connsiteX0" fmla="*/ 6422 w 6422"/>
                    <a:gd name="connsiteY0" fmla="*/ 38533 h 38533"/>
                    <a:gd name="connsiteX1" fmla="*/ 0 w 6422"/>
                    <a:gd name="connsiteY1" fmla="*/ 38533 h 38533"/>
                    <a:gd name="connsiteX2" fmla="*/ 0 w 6422"/>
                    <a:gd name="connsiteY2" fmla="*/ 0 h 38533"/>
                    <a:gd name="connsiteX3" fmla="*/ 6422 w 6422"/>
                    <a:gd name="connsiteY3" fmla="*/ 0 h 38533"/>
                  </a:gdLst>
                  <a:ahLst/>
                  <a:cxnLst>
                    <a:cxn ang="0">
                      <a:pos x="connsiteX0" y="connsiteY0"/>
                    </a:cxn>
                    <a:cxn ang="0">
                      <a:pos x="connsiteX1" y="connsiteY1"/>
                    </a:cxn>
                    <a:cxn ang="0">
                      <a:pos x="connsiteX2" y="connsiteY2"/>
                    </a:cxn>
                    <a:cxn ang="0">
                      <a:pos x="connsiteX3" y="connsiteY3"/>
                    </a:cxn>
                  </a:cxnLst>
                  <a:rect l="l" t="t" r="r" b="b"/>
                  <a:pathLst>
                    <a:path w="6422" h="38533">
                      <a:moveTo>
                        <a:pt x="6422" y="38533"/>
                      </a:moveTo>
                      <a:lnTo>
                        <a:pt x="0" y="38533"/>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399" name="Graphic 2">
                  <a:extLst>
                    <a:ext uri="{FF2B5EF4-FFF2-40B4-BE49-F238E27FC236}">
                      <a16:creationId xmlns:a16="http://schemas.microsoft.com/office/drawing/2014/main" id="{0BBB1BE9-C944-450E-8205-B79859EB1C17}"/>
                    </a:ext>
                  </a:extLst>
                </p:cNvPr>
                <p:cNvSpPr/>
                <p:nvPr/>
              </p:nvSpPr>
              <p:spPr>
                <a:xfrm>
                  <a:off x="4428959" y="3305094"/>
                  <a:ext cx="7006" cy="4670"/>
                </a:xfrm>
                <a:custGeom>
                  <a:avLst/>
                  <a:gdLst>
                    <a:gd name="connsiteX0" fmla="*/ 7006 w 7006"/>
                    <a:gd name="connsiteY0" fmla="*/ 4671 h 4670"/>
                    <a:gd name="connsiteX1" fmla="*/ 0 w 7006"/>
                    <a:gd name="connsiteY1" fmla="*/ 4671 h 4670"/>
                    <a:gd name="connsiteX2" fmla="*/ 0 w 7006"/>
                    <a:gd name="connsiteY2" fmla="*/ 0 h 4670"/>
                    <a:gd name="connsiteX3" fmla="*/ 7006 w 7006"/>
                    <a:gd name="connsiteY3" fmla="*/ 0 h 4670"/>
                  </a:gdLst>
                  <a:ahLst/>
                  <a:cxnLst>
                    <a:cxn ang="0">
                      <a:pos x="connsiteX0" y="connsiteY0"/>
                    </a:cxn>
                    <a:cxn ang="0">
                      <a:pos x="connsiteX1" y="connsiteY1"/>
                    </a:cxn>
                    <a:cxn ang="0">
                      <a:pos x="connsiteX2" y="connsiteY2"/>
                    </a:cxn>
                    <a:cxn ang="0">
                      <a:pos x="connsiteX3" y="connsiteY3"/>
                    </a:cxn>
                  </a:cxnLst>
                  <a:rect l="l" t="t" r="r" b="b"/>
                  <a:pathLst>
                    <a:path w="7006" h="4670">
                      <a:moveTo>
                        <a:pt x="7006" y="4671"/>
                      </a:moveTo>
                      <a:lnTo>
                        <a:pt x="0" y="4671"/>
                      </a:lnTo>
                      <a:lnTo>
                        <a:pt x="0" y="0"/>
                      </a:lnTo>
                      <a:lnTo>
                        <a:pt x="7006" y="0"/>
                      </a:lnTo>
                      <a:close/>
                    </a:path>
                  </a:pathLst>
                </a:custGeom>
                <a:solidFill>
                  <a:srgbClr val="FF9085"/>
                </a:solidFill>
                <a:ln w="5837" cap="flat">
                  <a:noFill/>
                  <a:prstDash val="solid"/>
                  <a:miter/>
                </a:ln>
              </p:spPr>
              <p:txBody>
                <a:bodyPr rtlCol="0" anchor="ctr"/>
                <a:lstStyle/>
                <a:p>
                  <a:endParaRPr lang="en-US"/>
                </a:p>
              </p:txBody>
            </p:sp>
            <p:sp>
              <p:nvSpPr>
                <p:cNvPr id="400" name="Graphic 2">
                  <a:extLst>
                    <a:ext uri="{FF2B5EF4-FFF2-40B4-BE49-F238E27FC236}">
                      <a16:creationId xmlns:a16="http://schemas.microsoft.com/office/drawing/2014/main" id="{35A272CA-8499-4B9E-A4FF-23FB1FBD014F}"/>
                    </a:ext>
                  </a:extLst>
                </p:cNvPr>
                <p:cNvSpPr/>
                <p:nvPr/>
              </p:nvSpPr>
              <p:spPr>
                <a:xfrm>
                  <a:off x="4441220" y="3282908"/>
                  <a:ext cx="6422" cy="26856"/>
                </a:xfrm>
                <a:custGeom>
                  <a:avLst/>
                  <a:gdLst>
                    <a:gd name="connsiteX0" fmla="*/ 6422 w 6422"/>
                    <a:gd name="connsiteY0" fmla="*/ 26857 h 26856"/>
                    <a:gd name="connsiteX1" fmla="*/ 0 w 6422"/>
                    <a:gd name="connsiteY1" fmla="*/ 26857 h 26856"/>
                    <a:gd name="connsiteX2" fmla="*/ 0 w 6422"/>
                    <a:gd name="connsiteY2" fmla="*/ 0 h 26856"/>
                    <a:gd name="connsiteX3" fmla="*/ 6422 w 6422"/>
                    <a:gd name="connsiteY3" fmla="*/ 584 h 26856"/>
                  </a:gdLst>
                  <a:ahLst/>
                  <a:cxnLst>
                    <a:cxn ang="0">
                      <a:pos x="connsiteX0" y="connsiteY0"/>
                    </a:cxn>
                    <a:cxn ang="0">
                      <a:pos x="connsiteX1" y="connsiteY1"/>
                    </a:cxn>
                    <a:cxn ang="0">
                      <a:pos x="connsiteX2" y="connsiteY2"/>
                    </a:cxn>
                    <a:cxn ang="0">
                      <a:pos x="connsiteX3" y="connsiteY3"/>
                    </a:cxn>
                  </a:cxnLst>
                  <a:rect l="l" t="t" r="r" b="b"/>
                  <a:pathLst>
                    <a:path w="6422" h="26856">
                      <a:moveTo>
                        <a:pt x="6422" y="26857"/>
                      </a:moveTo>
                      <a:lnTo>
                        <a:pt x="0" y="26857"/>
                      </a:lnTo>
                      <a:lnTo>
                        <a:pt x="0" y="0"/>
                      </a:lnTo>
                      <a:lnTo>
                        <a:pt x="6422" y="584"/>
                      </a:lnTo>
                      <a:close/>
                    </a:path>
                  </a:pathLst>
                </a:custGeom>
                <a:solidFill>
                  <a:srgbClr val="FF9085"/>
                </a:solidFill>
                <a:ln w="5837" cap="flat">
                  <a:noFill/>
                  <a:prstDash val="solid"/>
                  <a:miter/>
                </a:ln>
              </p:spPr>
              <p:txBody>
                <a:bodyPr rtlCol="0" anchor="ctr"/>
                <a:lstStyle/>
                <a:p>
                  <a:endParaRPr lang="en-US"/>
                </a:p>
              </p:txBody>
            </p:sp>
            <p:sp>
              <p:nvSpPr>
                <p:cNvPr id="401" name="Graphic 2">
                  <a:extLst>
                    <a:ext uri="{FF2B5EF4-FFF2-40B4-BE49-F238E27FC236}">
                      <a16:creationId xmlns:a16="http://schemas.microsoft.com/office/drawing/2014/main" id="{2F5DAC9A-4F2B-475B-87C6-FAABA3F64A53}"/>
                    </a:ext>
                  </a:extLst>
                </p:cNvPr>
                <p:cNvSpPr/>
                <p:nvPr/>
              </p:nvSpPr>
              <p:spPr>
                <a:xfrm>
                  <a:off x="4452897" y="3298088"/>
                  <a:ext cx="7006" cy="11676"/>
                </a:xfrm>
                <a:custGeom>
                  <a:avLst/>
                  <a:gdLst>
                    <a:gd name="connsiteX0" fmla="*/ 7006 w 7006"/>
                    <a:gd name="connsiteY0" fmla="*/ 11677 h 11676"/>
                    <a:gd name="connsiteX1" fmla="*/ 0 w 7006"/>
                    <a:gd name="connsiteY1" fmla="*/ 11677 h 11676"/>
                    <a:gd name="connsiteX2" fmla="*/ 0 w 7006"/>
                    <a:gd name="connsiteY2" fmla="*/ 0 h 11676"/>
                    <a:gd name="connsiteX3" fmla="*/ 7006 w 7006"/>
                    <a:gd name="connsiteY3" fmla="*/ 0 h 11676"/>
                  </a:gdLst>
                  <a:ahLst/>
                  <a:cxnLst>
                    <a:cxn ang="0">
                      <a:pos x="connsiteX0" y="connsiteY0"/>
                    </a:cxn>
                    <a:cxn ang="0">
                      <a:pos x="connsiteX1" y="connsiteY1"/>
                    </a:cxn>
                    <a:cxn ang="0">
                      <a:pos x="connsiteX2" y="connsiteY2"/>
                    </a:cxn>
                    <a:cxn ang="0">
                      <a:pos x="connsiteX3" y="connsiteY3"/>
                    </a:cxn>
                  </a:cxnLst>
                  <a:rect l="l" t="t" r="r" b="b"/>
                  <a:pathLst>
                    <a:path w="7006" h="11676">
                      <a:moveTo>
                        <a:pt x="7006" y="11677"/>
                      </a:moveTo>
                      <a:lnTo>
                        <a:pt x="0" y="11677"/>
                      </a:lnTo>
                      <a:lnTo>
                        <a:pt x="0" y="0"/>
                      </a:lnTo>
                      <a:lnTo>
                        <a:pt x="7006" y="0"/>
                      </a:lnTo>
                      <a:close/>
                    </a:path>
                  </a:pathLst>
                </a:custGeom>
                <a:solidFill>
                  <a:srgbClr val="FF9085"/>
                </a:solidFill>
                <a:ln w="5837" cap="flat">
                  <a:noFill/>
                  <a:prstDash val="solid"/>
                  <a:miter/>
                </a:ln>
              </p:spPr>
              <p:txBody>
                <a:bodyPr rtlCol="0" anchor="ctr"/>
                <a:lstStyle/>
                <a:p>
                  <a:endParaRPr lang="en-US"/>
                </a:p>
              </p:txBody>
            </p:sp>
            <p:sp>
              <p:nvSpPr>
                <p:cNvPr id="402" name="Graphic 2">
                  <a:extLst>
                    <a:ext uri="{FF2B5EF4-FFF2-40B4-BE49-F238E27FC236}">
                      <a16:creationId xmlns:a16="http://schemas.microsoft.com/office/drawing/2014/main" id="{16CE2B69-A5AA-49BC-9E09-1805A08A94F2}"/>
                    </a:ext>
                  </a:extLst>
                </p:cNvPr>
                <p:cNvSpPr/>
                <p:nvPr/>
              </p:nvSpPr>
              <p:spPr>
                <a:xfrm>
                  <a:off x="4464573" y="3280573"/>
                  <a:ext cx="7006" cy="29191"/>
                </a:xfrm>
                <a:custGeom>
                  <a:avLst/>
                  <a:gdLst>
                    <a:gd name="connsiteX0" fmla="*/ 7006 w 7006"/>
                    <a:gd name="connsiteY0" fmla="*/ 29192 h 29191"/>
                    <a:gd name="connsiteX1" fmla="*/ 0 w 7006"/>
                    <a:gd name="connsiteY1" fmla="*/ 29192 h 29191"/>
                    <a:gd name="connsiteX2" fmla="*/ 0 w 7006"/>
                    <a:gd name="connsiteY2" fmla="*/ 0 h 29191"/>
                    <a:gd name="connsiteX3" fmla="*/ 7006 w 7006"/>
                    <a:gd name="connsiteY3" fmla="*/ 0 h 29191"/>
                  </a:gdLst>
                  <a:ahLst/>
                  <a:cxnLst>
                    <a:cxn ang="0">
                      <a:pos x="connsiteX0" y="connsiteY0"/>
                    </a:cxn>
                    <a:cxn ang="0">
                      <a:pos x="connsiteX1" y="connsiteY1"/>
                    </a:cxn>
                    <a:cxn ang="0">
                      <a:pos x="connsiteX2" y="connsiteY2"/>
                    </a:cxn>
                    <a:cxn ang="0">
                      <a:pos x="connsiteX3" y="connsiteY3"/>
                    </a:cxn>
                  </a:cxnLst>
                  <a:rect l="l" t="t" r="r" b="b"/>
                  <a:pathLst>
                    <a:path w="7006" h="29191">
                      <a:moveTo>
                        <a:pt x="7006" y="29192"/>
                      </a:moveTo>
                      <a:lnTo>
                        <a:pt x="0" y="29192"/>
                      </a:lnTo>
                      <a:lnTo>
                        <a:pt x="0" y="0"/>
                      </a:lnTo>
                      <a:lnTo>
                        <a:pt x="7006" y="0"/>
                      </a:lnTo>
                      <a:close/>
                    </a:path>
                  </a:pathLst>
                </a:custGeom>
                <a:solidFill>
                  <a:srgbClr val="FF9085"/>
                </a:solidFill>
                <a:ln w="5837" cap="flat">
                  <a:noFill/>
                  <a:prstDash val="solid"/>
                  <a:miter/>
                </a:ln>
              </p:spPr>
              <p:txBody>
                <a:bodyPr rtlCol="0" anchor="ctr"/>
                <a:lstStyle/>
                <a:p>
                  <a:endParaRPr lang="en-US"/>
                </a:p>
              </p:txBody>
            </p:sp>
            <p:sp>
              <p:nvSpPr>
                <p:cNvPr id="403" name="Graphic 2">
                  <a:extLst>
                    <a:ext uri="{FF2B5EF4-FFF2-40B4-BE49-F238E27FC236}">
                      <a16:creationId xmlns:a16="http://schemas.microsoft.com/office/drawing/2014/main" id="{A1CE0A52-2CF0-418A-A456-8C126BA32A2F}"/>
                    </a:ext>
                  </a:extLst>
                </p:cNvPr>
                <p:cNvSpPr/>
                <p:nvPr/>
              </p:nvSpPr>
              <p:spPr>
                <a:xfrm>
                  <a:off x="4476834" y="3289915"/>
                  <a:ext cx="6422" cy="19850"/>
                </a:xfrm>
                <a:custGeom>
                  <a:avLst/>
                  <a:gdLst>
                    <a:gd name="connsiteX0" fmla="*/ 6422 w 6422"/>
                    <a:gd name="connsiteY0" fmla="*/ 19850 h 19850"/>
                    <a:gd name="connsiteX1" fmla="*/ 0 w 6422"/>
                    <a:gd name="connsiteY1" fmla="*/ 19850 h 19850"/>
                    <a:gd name="connsiteX2" fmla="*/ 0 w 6422"/>
                    <a:gd name="connsiteY2" fmla="*/ 0 h 19850"/>
                    <a:gd name="connsiteX3" fmla="*/ 6422 w 6422"/>
                    <a:gd name="connsiteY3" fmla="*/ 0 h 19850"/>
                  </a:gdLst>
                  <a:ahLst/>
                  <a:cxnLst>
                    <a:cxn ang="0">
                      <a:pos x="connsiteX0" y="connsiteY0"/>
                    </a:cxn>
                    <a:cxn ang="0">
                      <a:pos x="connsiteX1" y="connsiteY1"/>
                    </a:cxn>
                    <a:cxn ang="0">
                      <a:pos x="connsiteX2" y="connsiteY2"/>
                    </a:cxn>
                    <a:cxn ang="0">
                      <a:pos x="connsiteX3" y="connsiteY3"/>
                    </a:cxn>
                  </a:cxnLst>
                  <a:rect l="l" t="t" r="r" b="b"/>
                  <a:pathLst>
                    <a:path w="6422" h="19850">
                      <a:moveTo>
                        <a:pt x="6422" y="19850"/>
                      </a:moveTo>
                      <a:lnTo>
                        <a:pt x="0" y="19850"/>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404" name="Graphic 2">
                  <a:extLst>
                    <a:ext uri="{FF2B5EF4-FFF2-40B4-BE49-F238E27FC236}">
                      <a16:creationId xmlns:a16="http://schemas.microsoft.com/office/drawing/2014/main" id="{09A6D60E-D746-489C-A3E2-F364DC8C2BA7}"/>
                    </a:ext>
                  </a:extLst>
                </p:cNvPr>
                <p:cNvSpPr/>
                <p:nvPr/>
              </p:nvSpPr>
              <p:spPr>
                <a:xfrm>
                  <a:off x="4488511" y="3275319"/>
                  <a:ext cx="6422" cy="34446"/>
                </a:xfrm>
                <a:custGeom>
                  <a:avLst/>
                  <a:gdLst>
                    <a:gd name="connsiteX0" fmla="*/ 6422 w 6422"/>
                    <a:gd name="connsiteY0" fmla="*/ 34446 h 34446"/>
                    <a:gd name="connsiteX1" fmla="*/ 0 w 6422"/>
                    <a:gd name="connsiteY1" fmla="*/ 34446 h 34446"/>
                    <a:gd name="connsiteX2" fmla="*/ 0 w 6422"/>
                    <a:gd name="connsiteY2" fmla="*/ 0 h 34446"/>
                    <a:gd name="connsiteX3" fmla="*/ 6422 w 6422"/>
                    <a:gd name="connsiteY3" fmla="*/ 0 h 34446"/>
                  </a:gdLst>
                  <a:ahLst/>
                  <a:cxnLst>
                    <a:cxn ang="0">
                      <a:pos x="connsiteX0" y="connsiteY0"/>
                    </a:cxn>
                    <a:cxn ang="0">
                      <a:pos x="connsiteX1" y="connsiteY1"/>
                    </a:cxn>
                    <a:cxn ang="0">
                      <a:pos x="connsiteX2" y="connsiteY2"/>
                    </a:cxn>
                    <a:cxn ang="0">
                      <a:pos x="connsiteX3" y="connsiteY3"/>
                    </a:cxn>
                  </a:cxnLst>
                  <a:rect l="l" t="t" r="r" b="b"/>
                  <a:pathLst>
                    <a:path w="6422" h="34446">
                      <a:moveTo>
                        <a:pt x="6422" y="34446"/>
                      </a:moveTo>
                      <a:lnTo>
                        <a:pt x="0" y="34446"/>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405" name="Graphic 2">
                  <a:extLst>
                    <a:ext uri="{FF2B5EF4-FFF2-40B4-BE49-F238E27FC236}">
                      <a16:creationId xmlns:a16="http://schemas.microsoft.com/office/drawing/2014/main" id="{172E9932-3266-483D-9A46-385749D5B11A}"/>
                    </a:ext>
                  </a:extLst>
                </p:cNvPr>
                <p:cNvSpPr/>
                <p:nvPr/>
              </p:nvSpPr>
              <p:spPr>
                <a:xfrm>
                  <a:off x="4500188" y="3271816"/>
                  <a:ext cx="6422" cy="38533"/>
                </a:xfrm>
                <a:custGeom>
                  <a:avLst/>
                  <a:gdLst>
                    <a:gd name="connsiteX0" fmla="*/ 6422 w 6422"/>
                    <a:gd name="connsiteY0" fmla="*/ 38533 h 38533"/>
                    <a:gd name="connsiteX1" fmla="*/ 0 w 6422"/>
                    <a:gd name="connsiteY1" fmla="*/ 37949 h 38533"/>
                    <a:gd name="connsiteX2" fmla="*/ 0 w 6422"/>
                    <a:gd name="connsiteY2" fmla="*/ 0 h 38533"/>
                    <a:gd name="connsiteX3" fmla="*/ 6422 w 6422"/>
                    <a:gd name="connsiteY3" fmla="*/ 0 h 38533"/>
                  </a:gdLst>
                  <a:ahLst/>
                  <a:cxnLst>
                    <a:cxn ang="0">
                      <a:pos x="connsiteX0" y="connsiteY0"/>
                    </a:cxn>
                    <a:cxn ang="0">
                      <a:pos x="connsiteX1" y="connsiteY1"/>
                    </a:cxn>
                    <a:cxn ang="0">
                      <a:pos x="connsiteX2" y="connsiteY2"/>
                    </a:cxn>
                    <a:cxn ang="0">
                      <a:pos x="connsiteX3" y="connsiteY3"/>
                    </a:cxn>
                  </a:cxnLst>
                  <a:rect l="l" t="t" r="r" b="b"/>
                  <a:pathLst>
                    <a:path w="6422" h="38533">
                      <a:moveTo>
                        <a:pt x="6422" y="38533"/>
                      </a:moveTo>
                      <a:lnTo>
                        <a:pt x="0" y="37949"/>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406" name="Graphic 2">
                  <a:extLst>
                    <a:ext uri="{FF2B5EF4-FFF2-40B4-BE49-F238E27FC236}">
                      <a16:creationId xmlns:a16="http://schemas.microsoft.com/office/drawing/2014/main" id="{4C464FAC-4D43-46C0-9C8C-D81FF37EB2E7}"/>
                    </a:ext>
                  </a:extLst>
                </p:cNvPr>
                <p:cNvSpPr/>
                <p:nvPr/>
              </p:nvSpPr>
              <p:spPr>
                <a:xfrm>
                  <a:off x="4511864" y="3291082"/>
                  <a:ext cx="6422" cy="19266"/>
                </a:xfrm>
                <a:custGeom>
                  <a:avLst/>
                  <a:gdLst>
                    <a:gd name="connsiteX0" fmla="*/ 6422 w 6422"/>
                    <a:gd name="connsiteY0" fmla="*/ 19267 h 19266"/>
                    <a:gd name="connsiteX1" fmla="*/ 0 w 6422"/>
                    <a:gd name="connsiteY1" fmla="*/ 19267 h 19266"/>
                    <a:gd name="connsiteX2" fmla="*/ 0 w 6422"/>
                    <a:gd name="connsiteY2" fmla="*/ 0 h 19266"/>
                    <a:gd name="connsiteX3" fmla="*/ 6422 w 6422"/>
                    <a:gd name="connsiteY3" fmla="*/ 0 h 19266"/>
                  </a:gdLst>
                  <a:ahLst/>
                  <a:cxnLst>
                    <a:cxn ang="0">
                      <a:pos x="connsiteX0" y="connsiteY0"/>
                    </a:cxn>
                    <a:cxn ang="0">
                      <a:pos x="connsiteX1" y="connsiteY1"/>
                    </a:cxn>
                    <a:cxn ang="0">
                      <a:pos x="connsiteX2" y="connsiteY2"/>
                    </a:cxn>
                    <a:cxn ang="0">
                      <a:pos x="connsiteX3" y="connsiteY3"/>
                    </a:cxn>
                  </a:cxnLst>
                  <a:rect l="l" t="t" r="r" b="b"/>
                  <a:pathLst>
                    <a:path w="6422" h="19266">
                      <a:moveTo>
                        <a:pt x="6422" y="19267"/>
                      </a:moveTo>
                      <a:lnTo>
                        <a:pt x="0" y="19267"/>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407" name="Graphic 2">
                  <a:extLst>
                    <a:ext uri="{FF2B5EF4-FFF2-40B4-BE49-F238E27FC236}">
                      <a16:creationId xmlns:a16="http://schemas.microsoft.com/office/drawing/2014/main" id="{59EBCE23-F8B0-4E8D-AC7F-324C63D188F9}"/>
                    </a:ext>
                  </a:extLst>
                </p:cNvPr>
                <p:cNvSpPr/>
                <p:nvPr/>
              </p:nvSpPr>
              <p:spPr>
                <a:xfrm>
                  <a:off x="4523541" y="3268312"/>
                  <a:ext cx="6422" cy="42036"/>
                </a:xfrm>
                <a:custGeom>
                  <a:avLst/>
                  <a:gdLst>
                    <a:gd name="connsiteX0" fmla="*/ 6422 w 6422"/>
                    <a:gd name="connsiteY0" fmla="*/ 42036 h 42036"/>
                    <a:gd name="connsiteX1" fmla="*/ 0 w 6422"/>
                    <a:gd name="connsiteY1" fmla="*/ 42036 h 42036"/>
                    <a:gd name="connsiteX2" fmla="*/ 0 w 6422"/>
                    <a:gd name="connsiteY2" fmla="*/ 0 h 42036"/>
                    <a:gd name="connsiteX3" fmla="*/ 6422 w 6422"/>
                    <a:gd name="connsiteY3" fmla="*/ 0 h 42036"/>
                  </a:gdLst>
                  <a:ahLst/>
                  <a:cxnLst>
                    <a:cxn ang="0">
                      <a:pos x="connsiteX0" y="connsiteY0"/>
                    </a:cxn>
                    <a:cxn ang="0">
                      <a:pos x="connsiteX1" y="connsiteY1"/>
                    </a:cxn>
                    <a:cxn ang="0">
                      <a:pos x="connsiteX2" y="connsiteY2"/>
                    </a:cxn>
                    <a:cxn ang="0">
                      <a:pos x="connsiteX3" y="connsiteY3"/>
                    </a:cxn>
                  </a:cxnLst>
                  <a:rect l="l" t="t" r="r" b="b"/>
                  <a:pathLst>
                    <a:path w="6422" h="42036">
                      <a:moveTo>
                        <a:pt x="6422" y="42036"/>
                      </a:moveTo>
                      <a:lnTo>
                        <a:pt x="0" y="42036"/>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408" name="Graphic 2">
                  <a:extLst>
                    <a:ext uri="{FF2B5EF4-FFF2-40B4-BE49-F238E27FC236}">
                      <a16:creationId xmlns:a16="http://schemas.microsoft.com/office/drawing/2014/main" id="{FE97AB46-F2B3-4F8A-8BC9-833E20E9BAB1}"/>
                    </a:ext>
                  </a:extLst>
                </p:cNvPr>
                <p:cNvSpPr/>
                <p:nvPr/>
              </p:nvSpPr>
              <p:spPr>
                <a:xfrm>
                  <a:off x="4535218" y="3274735"/>
                  <a:ext cx="6422" cy="35614"/>
                </a:xfrm>
                <a:custGeom>
                  <a:avLst/>
                  <a:gdLst>
                    <a:gd name="connsiteX0" fmla="*/ 6422 w 6422"/>
                    <a:gd name="connsiteY0" fmla="*/ 35614 h 35614"/>
                    <a:gd name="connsiteX1" fmla="*/ 0 w 6422"/>
                    <a:gd name="connsiteY1" fmla="*/ 35614 h 35614"/>
                    <a:gd name="connsiteX2" fmla="*/ 0 w 6422"/>
                    <a:gd name="connsiteY2" fmla="*/ 0 h 35614"/>
                    <a:gd name="connsiteX3" fmla="*/ 6422 w 6422"/>
                    <a:gd name="connsiteY3" fmla="*/ 0 h 35614"/>
                  </a:gdLst>
                  <a:ahLst/>
                  <a:cxnLst>
                    <a:cxn ang="0">
                      <a:pos x="connsiteX0" y="connsiteY0"/>
                    </a:cxn>
                    <a:cxn ang="0">
                      <a:pos x="connsiteX1" y="connsiteY1"/>
                    </a:cxn>
                    <a:cxn ang="0">
                      <a:pos x="connsiteX2" y="connsiteY2"/>
                    </a:cxn>
                    <a:cxn ang="0">
                      <a:pos x="connsiteX3" y="connsiteY3"/>
                    </a:cxn>
                  </a:cxnLst>
                  <a:rect l="l" t="t" r="r" b="b"/>
                  <a:pathLst>
                    <a:path w="6422" h="35614">
                      <a:moveTo>
                        <a:pt x="6422" y="35614"/>
                      </a:moveTo>
                      <a:lnTo>
                        <a:pt x="0" y="35614"/>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409" name="Graphic 2">
                  <a:extLst>
                    <a:ext uri="{FF2B5EF4-FFF2-40B4-BE49-F238E27FC236}">
                      <a16:creationId xmlns:a16="http://schemas.microsoft.com/office/drawing/2014/main" id="{E66A93FB-67E7-4E55-A7C5-FCEBB44BFAF2}"/>
                    </a:ext>
                  </a:extLst>
                </p:cNvPr>
                <p:cNvSpPr/>
                <p:nvPr/>
              </p:nvSpPr>
              <p:spPr>
                <a:xfrm>
                  <a:off x="4546895" y="3301007"/>
                  <a:ext cx="6422" cy="9341"/>
                </a:xfrm>
                <a:custGeom>
                  <a:avLst/>
                  <a:gdLst>
                    <a:gd name="connsiteX0" fmla="*/ 6422 w 6422"/>
                    <a:gd name="connsiteY0" fmla="*/ 9341 h 9341"/>
                    <a:gd name="connsiteX1" fmla="*/ 0 w 6422"/>
                    <a:gd name="connsiteY1" fmla="*/ 9341 h 9341"/>
                    <a:gd name="connsiteX2" fmla="*/ 0 w 6422"/>
                    <a:gd name="connsiteY2" fmla="*/ 0 h 9341"/>
                    <a:gd name="connsiteX3" fmla="*/ 6422 w 6422"/>
                    <a:gd name="connsiteY3" fmla="*/ 0 h 9341"/>
                  </a:gdLst>
                  <a:ahLst/>
                  <a:cxnLst>
                    <a:cxn ang="0">
                      <a:pos x="connsiteX0" y="connsiteY0"/>
                    </a:cxn>
                    <a:cxn ang="0">
                      <a:pos x="connsiteX1" y="connsiteY1"/>
                    </a:cxn>
                    <a:cxn ang="0">
                      <a:pos x="connsiteX2" y="connsiteY2"/>
                    </a:cxn>
                    <a:cxn ang="0">
                      <a:pos x="connsiteX3" y="connsiteY3"/>
                    </a:cxn>
                  </a:cxnLst>
                  <a:rect l="l" t="t" r="r" b="b"/>
                  <a:pathLst>
                    <a:path w="6422" h="9341">
                      <a:moveTo>
                        <a:pt x="6422" y="9341"/>
                      </a:moveTo>
                      <a:lnTo>
                        <a:pt x="0" y="9341"/>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410" name="Graphic 2">
                  <a:extLst>
                    <a:ext uri="{FF2B5EF4-FFF2-40B4-BE49-F238E27FC236}">
                      <a16:creationId xmlns:a16="http://schemas.microsoft.com/office/drawing/2014/main" id="{EE92C5C6-142B-4F02-AA54-14E1A92AA209}"/>
                    </a:ext>
                  </a:extLst>
                </p:cNvPr>
                <p:cNvSpPr/>
                <p:nvPr/>
              </p:nvSpPr>
              <p:spPr>
                <a:xfrm>
                  <a:off x="4558571" y="3288163"/>
                  <a:ext cx="6422" cy="22185"/>
                </a:xfrm>
                <a:custGeom>
                  <a:avLst/>
                  <a:gdLst>
                    <a:gd name="connsiteX0" fmla="*/ 6422 w 6422"/>
                    <a:gd name="connsiteY0" fmla="*/ 22186 h 22185"/>
                    <a:gd name="connsiteX1" fmla="*/ 0 w 6422"/>
                    <a:gd name="connsiteY1" fmla="*/ 22186 h 22185"/>
                    <a:gd name="connsiteX2" fmla="*/ 0 w 6422"/>
                    <a:gd name="connsiteY2" fmla="*/ 0 h 22185"/>
                    <a:gd name="connsiteX3" fmla="*/ 6422 w 6422"/>
                    <a:gd name="connsiteY3" fmla="*/ 0 h 22185"/>
                  </a:gdLst>
                  <a:ahLst/>
                  <a:cxnLst>
                    <a:cxn ang="0">
                      <a:pos x="connsiteX0" y="connsiteY0"/>
                    </a:cxn>
                    <a:cxn ang="0">
                      <a:pos x="connsiteX1" y="connsiteY1"/>
                    </a:cxn>
                    <a:cxn ang="0">
                      <a:pos x="connsiteX2" y="connsiteY2"/>
                    </a:cxn>
                    <a:cxn ang="0">
                      <a:pos x="connsiteX3" y="connsiteY3"/>
                    </a:cxn>
                  </a:cxnLst>
                  <a:rect l="l" t="t" r="r" b="b"/>
                  <a:pathLst>
                    <a:path w="6422" h="22185">
                      <a:moveTo>
                        <a:pt x="6422" y="22186"/>
                      </a:moveTo>
                      <a:lnTo>
                        <a:pt x="0" y="22186"/>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411" name="Graphic 2">
                  <a:extLst>
                    <a:ext uri="{FF2B5EF4-FFF2-40B4-BE49-F238E27FC236}">
                      <a16:creationId xmlns:a16="http://schemas.microsoft.com/office/drawing/2014/main" id="{EAD666A7-915E-4E91-8B1A-595669B3E064}"/>
                    </a:ext>
                  </a:extLst>
                </p:cNvPr>
                <p:cNvSpPr/>
                <p:nvPr/>
              </p:nvSpPr>
              <p:spPr>
                <a:xfrm>
                  <a:off x="4570248" y="3278238"/>
                  <a:ext cx="6422" cy="32111"/>
                </a:xfrm>
                <a:custGeom>
                  <a:avLst/>
                  <a:gdLst>
                    <a:gd name="connsiteX0" fmla="*/ 6422 w 6422"/>
                    <a:gd name="connsiteY0" fmla="*/ 32111 h 32111"/>
                    <a:gd name="connsiteX1" fmla="*/ 0 w 6422"/>
                    <a:gd name="connsiteY1" fmla="*/ 32111 h 32111"/>
                    <a:gd name="connsiteX2" fmla="*/ 0 w 6422"/>
                    <a:gd name="connsiteY2" fmla="*/ 0 h 32111"/>
                    <a:gd name="connsiteX3" fmla="*/ 6422 w 6422"/>
                    <a:gd name="connsiteY3" fmla="*/ 0 h 32111"/>
                  </a:gdLst>
                  <a:ahLst/>
                  <a:cxnLst>
                    <a:cxn ang="0">
                      <a:pos x="connsiteX0" y="connsiteY0"/>
                    </a:cxn>
                    <a:cxn ang="0">
                      <a:pos x="connsiteX1" y="connsiteY1"/>
                    </a:cxn>
                    <a:cxn ang="0">
                      <a:pos x="connsiteX2" y="connsiteY2"/>
                    </a:cxn>
                    <a:cxn ang="0">
                      <a:pos x="connsiteX3" y="connsiteY3"/>
                    </a:cxn>
                  </a:cxnLst>
                  <a:rect l="l" t="t" r="r" b="b"/>
                  <a:pathLst>
                    <a:path w="6422" h="32111">
                      <a:moveTo>
                        <a:pt x="6422" y="32111"/>
                      </a:moveTo>
                      <a:lnTo>
                        <a:pt x="0" y="32111"/>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412" name="Graphic 2">
                  <a:extLst>
                    <a:ext uri="{FF2B5EF4-FFF2-40B4-BE49-F238E27FC236}">
                      <a16:creationId xmlns:a16="http://schemas.microsoft.com/office/drawing/2014/main" id="{1052CA63-EE63-4EB1-9902-E4E6079F98C8}"/>
                    </a:ext>
                  </a:extLst>
                </p:cNvPr>
                <p:cNvSpPr/>
                <p:nvPr/>
              </p:nvSpPr>
              <p:spPr>
                <a:xfrm>
                  <a:off x="4581341" y="3286995"/>
                  <a:ext cx="7006" cy="23937"/>
                </a:xfrm>
                <a:custGeom>
                  <a:avLst/>
                  <a:gdLst>
                    <a:gd name="connsiteX0" fmla="*/ 7006 w 7006"/>
                    <a:gd name="connsiteY0" fmla="*/ 23937 h 23937"/>
                    <a:gd name="connsiteX1" fmla="*/ 0 w 7006"/>
                    <a:gd name="connsiteY1" fmla="*/ 23353 h 23937"/>
                    <a:gd name="connsiteX2" fmla="*/ 0 w 7006"/>
                    <a:gd name="connsiteY2" fmla="*/ 0 h 23937"/>
                    <a:gd name="connsiteX3" fmla="*/ 7006 w 7006"/>
                    <a:gd name="connsiteY3" fmla="*/ 584 h 23937"/>
                  </a:gdLst>
                  <a:ahLst/>
                  <a:cxnLst>
                    <a:cxn ang="0">
                      <a:pos x="connsiteX0" y="connsiteY0"/>
                    </a:cxn>
                    <a:cxn ang="0">
                      <a:pos x="connsiteX1" y="connsiteY1"/>
                    </a:cxn>
                    <a:cxn ang="0">
                      <a:pos x="connsiteX2" y="connsiteY2"/>
                    </a:cxn>
                    <a:cxn ang="0">
                      <a:pos x="connsiteX3" y="connsiteY3"/>
                    </a:cxn>
                  </a:cxnLst>
                  <a:rect l="l" t="t" r="r" b="b"/>
                  <a:pathLst>
                    <a:path w="7006" h="23937">
                      <a:moveTo>
                        <a:pt x="7006" y="23937"/>
                      </a:moveTo>
                      <a:lnTo>
                        <a:pt x="0" y="23353"/>
                      </a:lnTo>
                      <a:lnTo>
                        <a:pt x="0" y="0"/>
                      </a:lnTo>
                      <a:lnTo>
                        <a:pt x="7006" y="584"/>
                      </a:lnTo>
                      <a:close/>
                    </a:path>
                  </a:pathLst>
                </a:custGeom>
                <a:solidFill>
                  <a:srgbClr val="FF9085"/>
                </a:solidFill>
                <a:ln w="5837" cap="flat">
                  <a:noFill/>
                  <a:prstDash val="solid"/>
                  <a:miter/>
                </a:ln>
              </p:spPr>
              <p:txBody>
                <a:bodyPr rtlCol="0" anchor="ctr"/>
                <a:lstStyle/>
                <a:p>
                  <a:endParaRPr lang="en-US"/>
                </a:p>
              </p:txBody>
            </p:sp>
            <p:sp>
              <p:nvSpPr>
                <p:cNvPr id="413" name="Graphic 2">
                  <a:extLst>
                    <a:ext uri="{FF2B5EF4-FFF2-40B4-BE49-F238E27FC236}">
                      <a16:creationId xmlns:a16="http://schemas.microsoft.com/office/drawing/2014/main" id="{D5B42F73-F8E8-4CA3-BE9A-C8C4BAD76303}"/>
                    </a:ext>
                  </a:extLst>
                </p:cNvPr>
                <p:cNvSpPr/>
                <p:nvPr/>
              </p:nvSpPr>
              <p:spPr>
                <a:xfrm>
                  <a:off x="4593018" y="3274735"/>
                  <a:ext cx="6422" cy="36197"/>
                </a:xfrm>
                <a:custGeom>
                  <a:avLst/>
                  <a:gdLst>
                    <a:gd name="connsiteX0" fmla="*/ 6422 w 6422"/>
                    <a:gd name="connsiteY0" fmla="*/ 36198 h 36197"/>
                    <a:gd name="connsiteX1" fmla="*/ 0 w 6422"/>
                    <a:gd name="connsiteY1" fmla="*/ 36198 h 36197"/>
                    <a:gd name="connsiteX2" fmla="*/ 0 w 6422"/>
                    <a:gd name="connsiteY2" fmla="*/ 0 h 36197"/>
                    <a:gd name="connsiteX3" fmla="*/ 6422 w 6422"/>
                    <a:gd name="connsiteY3" fmla="*/ 0 h 36197"/>
                  </a:gdLst>
                  <a:ahLst/>
                  <a:cxnLst>
                    <a:cxn ang="0">
                      <a:pos x="connsiteX0" y="connsiteY0"/>
                    </a:cxn>
                    <a:cxn ang="0">
                      <a:pos x="connsiteX1" y="connsiteY1"/>
                    </a:cxn>
                    <a:cxn ang="0">
                      <a:pos x="connsiteX2" y="connsiteY2"/>
                    </a:cxn>
                    <a:cxn ang="0">
                      <a:pos x="connsiteX3" y="connsiteY3"/>
                    </a:cxn>
                  </a:cxnLst>
                  <a:rect l="l" t="t" r="r" b="b"/>
                  <a:pathLst>
                    <a:path w="6422" h="36197">
                      <a:moveTo>
                        <a:pt x="6422" y="36198"/>
                      </a:moveTo>
                      <a:lnTo>
                        <a:pt x="0" y="36198"/>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414" name="Graphic 2">
                  <a:extLst>
                    <a:ext uri="{FF2B5EF4-FFF2-40B4-BE49-F238E27FC236}">
                      <a16:creationId xmlns:a16="http://schemas.microsoft.com/office/drawing/2014/main" id="{6E09B5D7-0802-45B4-B354-2ABCACE6590C}"/>
                    </a:ext>
                  </a:extLst>
                </p:cNvPr>
                <p:cNvSpPr/>
                <p:nvPr/>
              </p:nvSpPr>
              <p:spPr>
                <a:xfrm>
                  <a:off x="4604694" y="3270648"/>
                  <a:ext cx="6422" cy="40284"/>
                </a:xfrm>
                <a:custGeom>
                  <a:avLst/>
                  <a:gdLst>
                    <a:gd name="connsiteX0" fmla="*/ 6422 w 6422"/>
                    <a:gd name="connsiteY0" fmla="*/ 40285 h 40284"/>
                    <a:gd name="connsiteX1" fmla="*/ 0 w 6422"/>
                    <a:gd name="connsiteY1" fmla="*/ 40285 h 40284"/>
                    <a:gd name="connsiteX2" fmla="*/ 0 w 6422"/>
                    <a:gd name="connsiteY2" fmla="*/ 0 h 40284"/>
                    <a:gd name="connsiteX3" fmla="*/ 6422 w 6422"/>
                    <a:gd name="connsiteY3" fmla="*/ 0 h 40284"/>
                  </a:gdLst>
                  <a:ahLst/>
                  <a:cxnLst>
                    <a:cxn ang="0">
                      <a:pos x="connsiteX0" y="connsiteY0"/>
                    </a:cxn>
                    <a:cxn ang="0">
                      <a:pos x="connsiteX1" y="connsiteY1"/>
                    </a:cxn>
                    <a:cxn ang="0">
                      <a:pos x="connsiteX2" y="connsiteY2"/>
                    </a:cxn>
                    <a:cxn ang="0">
                      <a:pos x="connsiteX3" y="connsiteY3"/>
                    </a:cxn>
                  </a:cxnLst>
                  <a:rect l="l" t="t" r="r" b="b"/>
                  <a:pathLst>
                    <a:path w="6422" h="40284">
                      <a:moveTo>
                        <a:pt x="6422" y="40285"/>
                      </a:moveTo>
                      <a:lnTo>
                        <a:pt x="0" y="40285"/>
                      </a:lnTo>
                      <a:lnTo>
                        <a:pt x="0" y="0"/>
                      </a:lnTo>
                      <a:lnTo>
                        <a:pt x="6422" y="0"/>
                      </a:lnTo>
                      <a:close/>
                    </a:path>
                  </a:pathLst>
                </a:custGeom>
                <a:solidFill>
                  <a:srgbClr val="FF9085"/>
                </a:solidFill>
                <a:ln w="5837" cap="flat">
                  <a:noFill/>
                  <a:prstDash val="solid"/>
                  <a:miter/>
                </a:ln>
              </p:spPr>
              <p:txBody>
                <a:bodyPr rtlCol="0" anchor="ctr"/>
                <a:lstStyle/>
                <a:p>
                  <a:endParaRPr lang="en-US"/>
                </a:p>
              </p:txBody>
            </p:sp>
          </p:grpSp>
        </p:grpSp>
        <p:grpSp>
          <p:nvGrpSpPr>
            <p:cNvPr id="415" name="Graphic 2">
              <a:extLst>
                <a:ext uri="{FF2B5EF4-FFF2-40B4-BE49-F238E27FC236}">
                  <a16:creationId xmlns:a16="http://schemas.microsoft.com/office/drawing/2014/main" id="{D87B2423-41A3-402E-AE9F-972C425FABF1}"/>
                </a:ext>
              </a:extLst>
            </p:cNvPr>
            <p:cNvGrpSpPr/>
            <p:nvPr/>
          </p:nvGrpSpPr>
          <p:grpSpPr>
            <a:xfrm>
              <a:off x="4305770" y="3333702"/>
              <a:ext cx="336873" cy="83488"/>
              <a:chOff x="4305770" y="3333702"/>
              <a:chExt cx="336873" cy="83488"/>
            </a:xfrm>
          </p:grpSpPr>
          <p:sp>
            <p:nvSpPr>
              <p:cNvPr id="416" name="Graphic 2">
                <a:extLst>
                  <a:ext uri="{FF2B5EF4-FFF2-40B4-BE49-F238E27FC236}">
                    <a16:creationId xmlns:a16="http://schemas.microsoft.com/office/drawing/2014/main" id="{E0DA3828-05D3-4D70-928C-50099D93E890}"/>
                  </a:ext>
                </a:extLst>
              </p:cNvPr>
              <p:cNvSpPr/>
              <p:nvPr/>
            </p:nvSpPr>
            <p:spPr>
              <a:xfrm>
                <a:off x="4305770" y="3333702"/>
                <a:ext cx="336873" cy="83488"/>
              </a:xfrm>
              <a:custGeom>
                <a:avLst/>
                <a:gdLst>
                  <a:gd name="connsiteX0" fmla="*/ 0 w 336873"/>
                  <a:gd name="connsiteY0" fmla="*/ 68309 h 83488"/>
                  <a:gd name="connsiteX1" fmla="*/ 0 w 336873"/>
                  <a:gd name="connsiteY1" fmla="*/ 14596 h 83488"/>
                  <a:gd name="connsiteX2" fmla="*/ 16931 w 336873"/>
                  <a:gd name="connsiteY2" fmla="*/ 0 h 83488"/>
                  <a:gd name="connsiteX3" fmla="*/ 321111 w 336873"/>
                  <a:gd name="connsiteY3" fmla="*/ 1168 h 83488"/>
                  <a:gd name="connsiteX4" fmla="*/ 336874 w 336873"/>
                  <a:gd name="connsiteY4" fmla="*/ 15764 h 83488"/>
                  <a:gd name="connsiteX5" fmla="*/ 336874 w 336873"/>
                  <a:gd name="connsiteY5" fmla="*/ 67141 h 83488"/>
                  <a:gd name="connsiteX6" fmla="*/ 321111 w 336873"/>
                  <a:gd name="connsiteY6" fmla="*/ 81737 h 83488"/>
                  <a:gd name="connsiteX7" fmla="*/ 16931 w 336873"/>
                  <a:gd name="connsiteY7" fmla="*/ 83489 h 83488"/>
                  <a:gd name="connsiteX8" fmla="*/ 0 w 336873"/>
                  <a:gd name="connsiteY8" fmla="*/ 68309 h 83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873" h="83488">
                    <a:moveTo>
                      <a:pt x="0" y="68309"/>
                    </a:moveTo>
                    <a:lnTo>
                      <a:pt x="0" y="14596"/>
                    </a:lnTo>
                    <a:cubicBezTo>
                      <a:pt x="0" y="6422"/>
                      <a:pt x="7590" y="0"/>
                      <a:pt x="16931" y="0"/>
                    </a:cubicBezTo>
                    <a:lnTo>
                      <a:pt x="321111" y="1168"/>
                    </a:lnTo>
                    <a:cubicBezTo>
                      <a:pt x="329868" y="1168"/>
                      <a:pt x="336874" y="7590"/>
                      <a:pt x="336874" y="15764"/>
                    </a:cubicBezTo>
                    <a:lnTo>
                      <a:pt x="336874" y="67141"/>
                    </a:lnTo>
                    <a:cubicBezTo>
                      <a:pt x="336874" y="74731"/>
                      <a:pt x="329868" y="81153"/>
                      <a:pt x="321111" y="81737"/>
                    </a:cubicBezTo>
                    <a:lnTo>
                      <a:pt x="16931" y="83489"/>
                    </a:lnTo>
                    <a:cubicBezTo>
                      <a:pt x="7590" y="82905"/>
                      <a:pt x="0" y="76483"/>
                      <a:pt x="0" y="68309"/>
                    </a:cubicBezTo>
                    <a:close/>
                  </a:path>
                </a:pathLst>
              </a:custGeom>
              <a:solidFill>
                <a:srgbClr val="AA80F9">
                  <a:alpha val="74000"/>
                </a:srgbClr>
              </a:solidFill>
              <a:ln w="5837" cap="flat">
                <a:noFill/>
                <a:prstDash val="solid"/>
                <a:miter/>
              </a:ln>
            </p:spPr>
            <p:txBody>
              <a:bodyPr rtlCol="0" anchor="ctr"/>
              <a:lstStyle/>
              <a:p>
                <a:endParaRPr lang="en-US"/>
              </a:p>
            </p:txBody>
          </p:sp>
          <p:sp>
            <p:nvSpPr>
              <p:cNvPr id="417" name="Graphic 2">
                <a:extLst>
                  <a:ext uri="{FF2B5EF4-FFF2-40B4-BE49-F238E27FC236}">
                    <a16:creationId xmlns:a16="http://schemas.microsoft.com/office/drawing/2014/main" id="{D5E66D30-AF67-4EC5-BD75-B7764FD2CA3C}"/>
                  </a:ext>
                </a:extLst>
              </p:cNvPr>
              <p:cNvSpPr/>
              <p:nvPr/>
            </p:nvSpPr>
            <p:spPr>
              <a:xfrm>
                <a:off x="4322117" y="3345963"/>
                <a:ext cx="15179" cy="14012"/>
              </a:xfrm>
              <a:custGeom>
                <a:avLst/>
                <a:gdLst>
                  <a:gd name="connsiteX0" fmla="*/ 15180 w 15179"/>
                  <a:gd name="connsiteY0" fmla="*/ 7006 h 14012"/>
                  <a:gd name="connsiteX1" fmla="*/ 7590 w 15179"/>
                  <a:gd name="connsiteY1" fmla="*/ 14012 h 14012"/>
                  <a:gd name="connsiteX2" fmla="*/ 0 w 15179"/>
                  <a:gd name="connsiteY2" fmla="*/ 7006 h 14012"/>
                  <a:gd name="connsiteX3" fmla="*/ 7590 w 15179"/>
                  <a:gd name="connsiteY3" fmla="*/ 0 h 14012"/>
                  <a:gd name="connsiteX4" fmla="*/ 15180 w 15179"/>
                  <a:gd name="connsiteY4" fmla="*/ 7006 h 1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79" h="14012">
                    <a:moveTo>
                      <a:pt x="15180" y="7006"/>
                    </a:moveTo>
                    <a:cubicBezTo>
                      <a:pt x="15180" y="10509"/>
                      <a:pt x="11677" y="14012"/>
                      <a:pt x="7590" y="14012"/>
                    </a:cubicBezTo>
                    <a:cubicBezTo>
                      <a:pt x="3503" y="14012"/>
                      <a:pt x="0" y="11093"/>
                      <a:pt x="0" y="7006"/>
                    </a:cubicBezTo>
                    <a:cubicBezTo>
                      <a:pt x="0" y="2919"/>
                      <a:pt x="3503" y="0"/>
                      <a:pt x="7590" y="0"/>
                    </a:cubicBezTo>
                    <a:cubicBezTo>
                      <a:pt x="11677" y="0"/>
                      <a:pt x="15180" y="3503"/>
                      <a:pt x="15180" y="7006"/>
                    </a:cubicBezTo>
                    <a:close/>
                  </a:path>
                </a:pathLst>
              </a:custGeom>
              <a:solidFill>
                <a:srgbClr val="FFFFFF">
                  <a:alpha val="40000"/>
                </a:srgbClr>
              </a:solidFill>
              <a:ln w="5837" cap="flat">
                <a:noFill/>
                <a:prstDash val="solid"/>
                <a:miter/>
              </a:ln>
            </p:spPr>
            <p:txBody>
              <a:bodyPr rtlCol="0" anchor="ctr"/>
              <a:lstStyle/>
              <a:p>
                <a:endParaRPr lang="en-US"/>
              </a:p>
            </p:txBody>
          </p:sp>
          <p:sp>
            <p:nvSpPr>
              <p:cNvPr id="418" name="Graphic 2">
                <a:extLst>
                  <a:ext uri="{FF2B5EF4-FFF2-40B4-BE49-F238E27FC236}">
                    <a16:creationId xmlns:a16="http://schemas.microsoft.com/office/drawing/2014/main" id="{0D80B157-647D-4FE8-9980-903697FAB9C4}"/>
                  </a:ext>
                </a:extLst>
              </p:cNvPr>
              <p:cNvSpPr/>
              <p:nvPr/>
            </p:nvSpPr>
            <p:spPr>
              <a:xfrm>
                <a:off x="4346638" y="3345963"/>
                <a:ext cx="15179" cy="14012"/>
              </a:xfrm>
              <a:custGeom>
                <a:avLst/>
                <a:gdLst>
                  <a:gd name="connsiteX0" fmla="*/ 15180 w 15179"/>
                  <a:gd name="connsiteY0" fmla="*/ 7006 h 14012"/>
                  <a:gd name="connsiteX1" fmla="*/ 7590 w 15179"/>
                  <a:gd name="connsiteY1" fmla="*/ 14012 h 14012"/>
                  <a:gd name="connsiteX2" fmla="*/ 0 w 15179"/>
                  <a:gd name="connsiteY2" fmla="*/ 7006 h 14012"/>
                  <a:gd name="connsiteX3" fmla="*/ 7590 w 15179"/>
                  <a:gd name="connsiteY3" fmla="*/ 0 h 14012"/>
                  <a:gd name="connsiteX4" fmla="*/ 15180 w 15179"/>
                  <a:gd name="connsiteY4" fmla="*/ 7006 h 1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79" h="14012">
                    <a:moveTo>
                      <a:pt x="15180" y="7006"/>
                    </a:moveTo>
                    <a:cubicBezTo>
                      <a:pt x="15180" y="10509"/>
                      <a:pt x="11677" y="14012"/>
                      <a:pt x="7590" y="14012"/>
                    </a:cubicBezTo>
                    <a:cubicBezTo>
                      <a:pt x="3503" y="14012"/>
                      <a:pt x="0" y="11093"/>
                      <a:pt x="0" y="7006"/>
                    </a:cubicBezTo>
                    <a:cubicBezTo>
                      <a:pt x="0" y="3503"/>
                      <a:pt x="3503" y="0"/>
                      <a:pt x="7590" y="0"/>
                    </a:cubicBezTo>
                    <a:cubicBezTo>
                      <a:pt x="11677" y="584"/>
                      <a:pt x="15180" y="3503"/>
                      <a:pt x="15180" y="7006"/>
                    </a:cubicBezTo>
                    <a:close/>
                  </a:path>
                </a:pathLst>
              </a:custGeom>
              <a:solidFill>
                <a:srgbClr val="FFFFFF">
                  <a:alpha val="40000"/>
                </a:srgbClr>
              </a:solidFill>
              <a:ln w="5837" cap="flat">
                <a:noFill/>
                <a:prstDash val="solid"/>
                <a:miter/>
              </a:ln>
            </p:spPr>
            <p:txBody>
              <a:bodyPr rtlCol="0" anchor="ctr"/>
              <a:lstStyle/>
              <a:p>
                <a:endParaRPr lang="en-US"/>
              </a:p>
            </p:txBody>
          </p:sp>
          <p:sp>
            <p:nvSpPr>
              <p:cNvPr id="419" name="Graphic 2">
                <a:extLst>
                  <a:ext uri="{FF2B5EF4-FFF2-40B4-BE49-F238E27FC236}">
                    <a16:creationId xmlns:a16="http://schemas.microsoft.com/office/drawing/2014/main" id="{82C53D3C-13B0-4749-9A70-AA9724E3CD71}"/>
                  </a:ext>
                </a:extLst>
              </p:cNvPr>
              <p:cNvSpPr/>
              <p:nvPr/>
            </p:nvSpPr>
            <p:spPr>
              <a:xfrm>
                <a:off x="4371743" y="3345963"/>
                <a:ext cx="15179" cy="14012"/>
              </a:xfrm>
              <a:custGeom>
                <a:avLst/>
                <a:gdLst>
                  <a:gd name="connsiteX0" fmla="*/ 15180 w 15179"/>
                  <a:gd name="connsiteY0" fmla="*/ 7006 h 14012"/>
                  <a:gd name="connsiteX1" fmla="*/ 7590 w 15179"/>
                  <a:gd name="connsiteY1" fmla="*/ 14012 h 14012"/>
                  <a:gd name="connsiteX2" fmla="*/ 0 w 15179"/>
                  <a:gd name="connsiteY2" fmla="*/ 7006 h 14012"/>
                  <a:gd name="connsiteX3" fmla="*/ 7590 w 15179"/>
                  <a:gd name="connsiteY3" fmla="*/ 0 h 14012"/>
                  <a:gd name="connsiteX4" fmla="*/ 15180 w 15179"/>
                  <a:gd name="connsiteY4" fmla="*/ 7006 h 1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79" h="14012">
                    <a:moveTo>
                      <a:pt x="15180" y="7006"/>
                    </a:moveTo>
                    <a:cubicBezTo>
                      <a:pt x="15180" y="10509"/>
                      <a:pt x="11677" y="14012"/>
                      <a:pt x="7590" y="14012"/>
                    </a:cubicBezTo>
                    <a:cubicBezTo>
                      <a:pt x="3503" y="14012"/>
                      <a:pt x="0" y="11093"/>
                      <a:pt x="0" y="7006"/>
                    </a:cubicBezTo>
                    <a:cubicBezTo>
                      <a:pt x="0" y="3503"/>
                      <a:pt x="3503" y="0"/>
                      <a:pt x="7590" y="0"/>
                    </a:cubicBezTo>
                    <a:cubicBezTo>
                      <a:pt x="11677" y="584"/>
                      <a:pt x="15180" y="3503"/>
                      <a:pt x="15180" y="7006"/>
                    </a:cubicBezTo>
                    <a:close/>
                  </a:path>
                </a:pathLst>
              </a:custGeom>
              <a:solidFill>
                <a:srgbClr val="FFFFFF">
                  <a:alpha val="40000"/>
                </a:srgbClr>
              </a:solidFill>
              <a:ln w="5837" cap="flat">
                <a:noFill/>
                <a:prstDash val="solid"/>
                <a:miter/>
              </a:ln>
            </p:spPr>
            <p:txBody>
              <a:bodyPr rtlCol="0" anchor="ctr"/>
              <a:lstStyle/>
              <a:p>
                <a:endParaRPr lang="en-US"/>
              </a:p>
            </p:txBody>
          </p:sp>
          <p:sp>
            <p:nvSpPr>
              <p:cNvPr id="420" name="Graphic 2">
                <a:extLst>
                  <a:ext uri="{FF2B5EF4-FFF2-40B4-BE49-F238E27FC236}">
                    <a16:creationId xmlns:a16="http://schemas.microsoft.com/office/drawing/2014/main" id="{202FF8C1-3D99-4923-AA85-36B5CCED022A}"/>
                  </a:ext>
                </a:extLst>
              </p:cNvPr>
              <p:cNvSpPr/>
              <p:nvPr/>
            </p:nvSpPr>
            <p:spPr>
              <a:xfrm>
                <a:off x="4402103" y="3346547"/>
                <a:ext cx="223025" cy="56048"/>
              </a:xfrm>
              <a:custGeom>
                <a:avLst/>
                <a:gdLst>
                  <a:gd name="connsiteX0" fmla="*/ 223026 w 223025"/>
                  <a:gd name="connsiteY0" fmla="*/ 55465 h 56048"/>
                  <a:gd name="connsiteX1" fmla="*/ 0 w 223025"/>
                  <a:gd name="connsiteY1" fmla="*/ 56048 h 56048"/>
                  <a:gd name="connsiteX2" fmla="*/ 0 w 223025"/>
                  <a:gd name="connsiteY2" fmla="*/ 0 h 56048"/>
                  <a:gd name="connsiteX3" fmla="*/ 223026 w 223025"/>
                  <a:gd name="connsiteY3" fmla="*/ 584 h 56048"/>
                </a:gdLst>
                <a:ahLst/>
                <a:cxnLst>
                  <a:cxn ang="0">
                    <a:pos x="connsiteX0" y="connsiteY0"/>
                  </a:cxn>
                  <a:cxn ang="0">
                    <a:pos x="connsiteX1" y="connsiteY1"/>
                  </a:cxn>
                  <a:cxn ang="0">
                    <a:pos x="connsiteX2" y="connsiteY2"/>
                  </a:cxn>
                  <a:cxn ang="0">
                    <a:pos x="connsiteX3" y="connsiteY3"/>
                  </a:cxn>
                </a:cxnLst>
                <a:rect l="l" t="t" r="r" b="b"/>
                <a:pathLst>
                  <a:path w="223025" h="56048">
                    <a:moveTo>
                      <a:pt x="223026" y="55465"/>
                    </a:moveTo>
                    <a:lnTo>
                      <a:pt x="0" y="56048"/>
                    </a:lnTo>
                    <a:lnTo>
                      <a:pt x="0" y="0"/>
                    </a:lnTo>
                    <a:lnTo>
                      <a:pt x="223026" y="584"/>
                    </a:lnTo>
                    <a:close/>
                  </a:path>
                </a:pathLst>
              </a:custGeom>
              <a:solidFill>
                <a:srgbClr val="444B8C"/>
              </a:solidFill>
              <a:ln w="5837" cap="flat">
                <a:noFill/>
                <a:prstDash val="solid"/>
                <a:miter/>
              </a:ln>
            </p:spPr>
            <p:txBody>
              <a:bodyPr rtlCol="0" anchor="ctr"/>
              <a:lstStyle/>
              <a:p>
                <a:endParaRPr lang="en-US"/>
              </a:p>
            </p:txBody>
          </p:sp>
          <p:grpSp>
            <p:nvGrpSpPr>
              <p:cNvPr id="421" name="Graphic 2">
                <a:extLst>
                  <a:ext uri="{FF2B5EF4-FFF2-40B4-BE49-F238E27FC236}">
                    <a16:creationId xmlns:a16="http://schemas.microsoft.com/office/drawing/2014/main" id="{FB857F04-8801-49FB-9DBA-E6DE80233FFA}"/>
                  </a:ext>
                </a:extLst>
              </p:cNvPr>
              <p:cNvGrpSpPr/>
              <p:nvPr/>
            </p:nvGrpSpPr>
            <p:grpSpPr>
              <a:xfrm>
                <a:off x="4417283" y="3352969"/>
                <a:ext cx="193834" cy="45539"/>
                <a:chOff x="4417283" y="3352969"/>
                <a:chExt cx="193834" cy="45539"/>
              </a:xfrm>
              <a:solidFill>
                <a:srgbClr val="FFFFFF"/>
              </a:solidFill>
            </p:grpSpPr>
            <p:sp>
              <p:nvSpPr>
                <p:cNvPr id="422" name="Graphic 2">
                  <a:extLst>
                    <a:ext uri="{FF2B5EF4-FFF2-40B4-BE49-F238E27FC236}">
                      <a16:creationId xmlns:a16="http://schemas.microsoft.com/office/drawing/2014/main" id="{36B15248-7D47-4A3F-B4F3-D68F8116F08F}"/>
                    </a:ext>
                  </a:extLst>
                </p:cNvPr>
                <p:cNvSpPr/>
                <p:nvPr/>
              </p:nvSpPr>
              <p:spPr>
                <a:xfrm>
                  <a:off x="4417283" y="3352969"/>
                  <a:ext cx="6422" cy="45539"/>
                </a:xfrm>
                <a:custGeom>
                  <a:avLst/>
                  <a:gdLst>
                    <a:gd name="connsiteX0" fmla="*/ 6422 w 6422"/>
                    <a:gd name="connsiteY0" fmla="*/ 45539 h 45539"/>
                    <a:gd name="connsiteX1" fmla="*/ 0 w 6422"/>
                    <a:gd name="connsiteY1" fmla="*/ 45539 h 45539"/>
                    <a:gd name="connsiteX2" fmla="*/ 0 w 6422"/>
                    <a:gd name="connsiteY2" fmla="*/ 0 h 45539"/>
                    <a:gd name="connsiteX3" fmla="*/ 6422 w 6422"/>
                    <a:gd name="connsiteY3" fmla="*/ 584 h 45539"/>
                  </a:gdLst>
                  <a:ahLst/>
                  <a:cxnLst>
                    <a:cxn ang="0">
                      <a:pos x="connsiteX0" y="connsiteY0"/>
                    </a:cxn>
                    <a:cxn ang="0">
                      <a:pos x="connsiteX1" y="connsiteY1"/>
                    </a:cxn>
                    <a:cxn ang="0">
                      <a:pos x="connsiteX2" y="connsiteY2"/>
                    </a:cxn>
                    <a:cxn ang="0">
                      <a:pos x="connsiteX3" y="connsiteY3"/>
                    </a:cxn>
                  </a:cxnLst>
                  <a:rect l="l" t="t" r="r" b="b"/>
                  <a:pathLst>
                    <a:path w="6422" h="45539">
                      <a:moveTo>
                        <a:pt x="6422" y="45539"/>
                      </a:moveTo>
                      <a:lnTo>
                        <a:pt x="0" y="45539"/>
                      </a:lnTo>
                      <a:lnTo>
                        <a:pt x="0" y="0"/>
                      </a:lnTo>
                      <a:lnTo>
                        <a:pt x="6422" y="584"/>
                      </a:lnTo>
                      <a:close/>
                    </a:path>
                  </a:pathLst>
                </a:custGeom>
                <a:solidFill>
                  <a:srgbClr val="FFFFFF"/>
                </a:solidFill>
                <a:ln w="5837" cap="flat">
                  <a:noFill/>
                  <a:prstDash val="solid"/>
                  <a:miter/>
                </a:ln>
              </p:spPr>
              <p:txBody>
                <a:bodyPr rtlCol="0" anchor="ctr"/>
                <a:lstStyle/>
                <a:p>
                  <a:endParaRPr lang="en-US"/>
                </a:p>
              </p:txBody>
            </p:sp>
            <p:sp>
              <p:nvSpPr>
                <p:cNvPr id="423" name="Graphic 2">
                  <a:extLst>
                    <a:ext uri="{FF2B5EF4-FFF2-40B4-BE49-F238E27FC236}">
                      <a16:creationId xmlns:a16="http://schemas.microsoft.com/office/drawing/2014/main" id="{8C912CFE-3462-491A-A9D5-9B4E51A87D15}"/>
                    </a:ext>
                  </a:extLst>
                </p:cNvPr>
                <p:cNvSpPr/>
                <p:nvPr/>
              </p:nvSpPr>
              <p:spPr>
                <a:xfrm>
                  <a:off x="4428959" y="3353553"/>
                  <a:ext cx="7006" cy="44955"/>
                </a:xfrm>
                <a:custGeom>
                  <a:avLst/>
                  <a:gdLst>
                    <a:gd name="connsiteX0" fmla="*/ 7006 w 7006"/>
                    <a:gd name="connsiteY0" fmla="*/ 44956 h 44955"/>
                    <a:gd name="connsiteX1" fmla="*/ 0 w 7006"/>
                    <a:gd name="connsiteY1" fmla="*/ 44956 h 44955"/>
                    <a:gd name="connsiteX2" fmla="*/ 0 w 7006"/>
                    <a:gd name="connsiteY2" fmla="*/ 0 h 44955"/>
                    <a:gd name="connsiteX3" fmla="*/ 7006 w 7006"/>
                    <a:gd name="connsiteY3" fmla="*/ 0 h 44955"/>
                  </a:gdLst>
                  <a:ahLst/>
                  <a:cxnLst>
                    <a:cxn ang="0">
                      <a:pos x="connsiteX0" y="connsiteY0"/>
                    </a:cxn>
                    <a:cxn ang="0">
                      <a:pos x="connsiteX1" y="connsiteY1"/>
                    </a:cxn>
                    <a:cxn ang="0">
                      <a:pos x="connsiteX2" y="connsiteY2"/>
                    </a:cxn>
                    <a:cxn ang="0">
                      <a:pos x="connsiteX3" y="connsiteY3"/>
                    </a:cxn>
                  </a:cxnLst>
                  <a:rect l="l" t="t" r="r" b="b"/>
                  <a:pathLst>
                    <a:path w="7006" h="44955">
                      <a:moveTo>
                        <a:pt x="7006" y="44956"/>
                      </a:moveTo>
                      <a:lnTo>
                        <a:pt x="0" y="44956"/>
                      </a:lnTo>
                      <a:lnTo>
                        <a:pt x="0" y="0"/>
                      </a:lnTo>
                      <a:lnTo>
                        <a:pt x="7006" y="0"/>
                      </a:lnTo>
                      <a:close/>
                    </a:path>
                  </a:pathLst>
                </a:custGeom>
                <a:solidFill>
                  <a:srgbClr val="FFFFFF"/>
                </a:solidFill>
                <a:ln w="5837" cap="flat">
                  <a:noFill/>
                  <a:prstDash val="solid"/>
                  <a:miter/>
                </a:ln>
              </p:spPr>
              <p:txBody>
                <a:bodyPr rtlCol="0" anchor="ctr"/>
                <a:lstStyle/>
                <a:p>
                  <a:endParaRPr lang="en-US"/>
                </a:p>
              </p:txBody>
            </p:sp>
            <p:sp>
              <p:nvSpPr>
                <p:cNvPr id="424" name="Graphic 2">
                  <a:extLst>
                    <a:ext uri="{FF2B5EF4-FFF2-40B4-BE49-F238E27FC236}">
                      <a16:creationId xmlns:a16="http://schemas.microsoft.com/office/drawing/2014/main" id="{5ED3AD5A-B8D9-4AF9-AA59-AE6ABAD79137}"/>
                    </a:ext>
                  </a:extLst>
                </p:cNvPr>
                <p:cNvSpPr/>
                <p:nvPr/>
              </p:nvSpPr>
              <p:spPr>
                <a:xfrm>
                  <a:off x="4441220" y="3353553"/>
                  <a:ext cx="6422" cy="44955"/>
                </a:xfrm>
                <a:custGeom>
                  <a:avLst/>
                  <a:gdLst>
                    <a:gd name="connsiteX0" fmla="*/ 6422 w 6422"/>
                    <a:gd name="connsiteY0" fmla="*/ 44956 h 44955"/>
                    <a:gd name="connsiteX1" fmla="*/ 0 w 6422"/>
                    <a:gd name="connsiteY1" fmla="*/ 44956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6"/>
                      </a:moveTo>
                      <a:lnTo>
                        <a:pt x="0" y="44956"/>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425" name="Graphic 2">
                  <a:extLst>
                    <a:ext uri="{FF2B5EF4-FFF2-40B4-BE49-F238E27FC236}">
                      <a16:creationId xmlns:a16="http://schemas.microsoft.com/office/drawing/2014/main" id="{9BCBA33B-FA71-47C2-B94C-E7573299205E}"/>
                    </a:ext>
                  </a:extLst>
                </p:cNvPr>
                <p:cNvSpPr/>
                <p:nvPr/>
              </p:nvSpPr>
              <p:spPr>
                <a:xfrm>
                  <a:off x="4452897" y="3353553"/>
                  <a:ext cx="7006" cy="44955"/>
                </a:xfrm>
                <a:custGeom>
                  <a:avLst/>
                  <a:gdLst>
                    <a:gd name="connsiteX0" fmla="*/ 7006 w 7006"/>
                    <a:gd name="connsiteY0" fmla="*/ 44956 h 44955"/>
                    <a:gd name="connsiteX1" fmla="*/ 0 w 7006"/>
                    <a:gd name="connsiteY1" fmla="*/ 44956 h 44955"/>
                    <a:gd name="connsiteX2" fmla="*/ 0 w 7006"/>
                    <a:gd name="connsiteY2" fmla="*/ 0 h 44955"/>
                    <a:gd name="connsiteX3" fmla="*/ 7006 w 7006"/>
                    <a:gd name="connsiteY3" fmla="*/ 0 h 44955"/>
                  </a:gdLst>
                  <a:ahLst/>
                  <a:cxnLst>
                    <a:cxn ang="0">
                      <a:pos x="connsiteX0" y="connsiteY0"/>
                    </a:cxn>
                    <a:cxn ang="0">
                      <a:pos x="connsiteX1" y="connsiteY1"/>
                    </a:cxn>
                    <a:cxn ang="0">
                      <a:pos x="connsiteX2" y="connsiteY2"/>
                    </a:cxn>
                    <a:cxn ang="0">
                      <a:pos x="connsiteX3" y="connsiteY3"/>
                    </a:cxn>
                  </a:cxnLst>
                  <a:rect l="l" t="t" r="r" b="b"/>
                  <a:pathLst>
                    <a:path w="7006" h="44955">
                      <a:moveTo>
                        <a:pt x="7006" y="44956"/>
                      </a:moveTo>
                      <a:lnTo>
                        <a:pt x="0" y="44956"/>
                      </a:lnTo>
                      <a:lnTo>
                        <a:pt x="0" y="0"/>
                      </a:lnTo>
                      <a:lnTo>
                        <a:pt x="7006" y="0"/>
                      </a:lnTo>
                      <a:close/>
                    </a:path>
                  </a:pathLst>
                </a:custGeom>
                <a:solidFill>
                  <a:srgbClr val="FFFFFF"/>
                </a:solidFill>
                <a:ln w="5837" cap="flat">
                  <a:noFill/>
                  <a:prstDash val="solid"/>
                  <a:miter/>
                </a:ln>
              </p:spPr>
              <p:txBody>
                <a:bodyPr rtlCol="0" anchor="ctr"/>
                <a:lstStyle/>
                <a:p>
                  <a:endParaRPr lang="en-US"/>
                </a:p>
              </p:txBody>
            </p:sp>
            <p:sp>
              <p:nvSpPr>
                <p:cNvPr id="426" name="Graphic 2">
                  <a:extLst>
                    <a:ext uri="{FF2B5EF4-FFF2-40B4-BE49-F238E27FC236}">
                      <a16:creationId xmlns:a16="http://schemas.microsoft.com/office/drawing/2014/main" id="{035BAD51-C75D-4025-8B46-BE9D48A54B56}"/>
                    </a:ext>
                  </a:extLst>
                </p:cNvPr>
                <p:cNvSpPr/>
                <p:nvPr/>
              </p:nvSpPr>
              <p:spPr>
                <a:xfrm>
                  <a:off x="4464573" y="3353553"/>
                  <a:ext cx="7006" cy="44955"/>
                </a:xfrm>
                <a:custGeom>
                  <a:avLst/>
                  <a:gdLst>
                    <a:gd name="connsiteX0" fmla="*/ 7006 w 7006"/>
                    <a:gd name="connsiteY0" fmla="*/ 44956 h 44955"/>
                    <a:gd name="connsiteX1" fmla="*/ 0 w 7006"/>
                    <a:gd name="connsiteY1" fmla="*/ 44956 h 44955"/>
                    <a:gd name="connsiteX2" fmla="*/ 0 w 7006"/>
                    <a:gd name="connsiteY2" fmla="*/ 0 h 44955"/>
                    <a:gd name="connsiteX3" fmla="*/ 7006 w 7006"/>
                    <a:gd name="connsiteY3" fmla="*/ 0 h 44955"/>
                  </a:gdLst>
                  <a:ahLst/>
                  <a:cxnLst>
                    <a:cxn ang="0">
                      <a:pos x="connsiteX0" y="connsiteY0"/>
                    </a:cxn>
                    <a:cxn ang="0">
                      <a:pos x="connsiteX1" y="connsiteY1"/>
                    </a:cxn>
                    <a:cxn ang="0">
                      <a:pos x="connsiteX2" y="connsiteY2"/>
                    </a:cxn>
                    <a:cxn ang="0">
                      <a:pos x="connsiteX3" y="connsiteY3"/>
                    </a:cxn>
                  </a:cxnLst>
                  <a:rect l="l" t="t" r="r" b="b"/>
                  <a:pathLst>
                    <a:path w="7006" h="44955">
                      <a:moveTo>
                        <a:pt x="7006" y="44956"/>
                      </a:moveTo>
                      <a:lnTo>
                        <a:pt x="0" y="44956"/>
                      </a:lnTo>
                      <a:lnTo>
                        <a:pt x="0" y="0"/>
                      </a:lnTo>
                      <a:lnTo>
                        <a:pt x="7006" y="0"/>
                      </a:lnTo>
                      <a:close/>
                    </a:path>
                  </a:pathLst>
                </a:custGeom>
                <a:solidFill>
                  <a:srgbClr val="FFFFFF"/>
                </a:solidFill>
                <a:ln w="5837" cap="flat">
                  <a:noFill/>
                  <a:prstDash val="solid"/>
                  <a:miter/>
                </a:ln>
              </p:spPr>
              <p:txBody>
                <a:bodyPr rtlCol="0" anchor="ctr"/>
                <a:lstStyle/>
                <a:p>
                  <a:endParaRPr lang="en-US"/>
                </a:p>
              </p:txBody>
            </p:sp>
            <p:sp>
              <p:nvSpPr>
                <p:cNvPr id="427" name="Graphic 2">
                  <a:extLst>
                    <a:ext uri="{FF2B5EF4-FFF2-40B4-BE49-F238E27FC236}">
                      <a16:creationId xmlns:a16="http://schemas.microsoft.com/office/drawing/2014/main" id="{DC0A962D-C8F6-432C-BB75-FD966964FC19}"/>
                    </a:ext>
                  </a:extLst>
                </p:cNvPr>
                <p:cNvSpPr/>
                <p:nvPr/>
              </p:nvSpPr>
              <p:spPr>
                <a:xfrm>
                  <a:off x="4476834" y="3353553"/>
                  <a:ext cx="6422" cy="44955"/>
                </a:xfrm>
                <a:custGeom>
                  <a:avLst/>
                  <a:gdLst>
                    <a:gd name="connsiteX0" fmla="*/ 6422 w 6422"/>
                    <a:gd name="connsiteY0" fmla="*/ 44956 h 44955"/>
                    <a:gd name="connsiteX1" fmla="*/ 0 w 6422"/>
                    <a:gd name="connsiteY1" fmla="*/ 44956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6"/>
                      </a:moveTo>
                      <a:lnTo>
                        <a:pt x="0" y="44956"/>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428" name="Graphic 2">
                  <a:extLst>
                    <a:ext uri="{FF2B5EF4-FFF2-40B4-BE49-F238E27FC236}">
                      <a16:creationId xmlns:a16="http://schemas.microsoft.com/office/drawing/2014/main" id="{EA097FDF-E628-4B7B-8AFE-2EC6C6E1BDBE}"/>
                    </a:ext>
                  </a:extLst>
                </p:cNvPr>
                <p:cNvSpPr/>
                <p:nvPr/>
              </p:nvSpPr>
              <p:spPr>
                <a:xfrm>
                  <a:off x="4488511" y="3353553"/>
                  <a:ext cx="6422" cy="44955"/>
                </a:xfrm>
                <a:custGeom>
                  <a:avLst/>
                  <a:gdLst>
                    <a:gd name="connsiteX0" fmla="*/ 6422 w 6422"/>
                    <a:gd name="connsiteY0" fmla="*/ 44956 h 44955"/>
                    <a:gd name="connsiteX1" fmla="*/ 0 w 6422"/>
                    <a:gd name="connsiteY1" fmla="*/ 44956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6"/>
                      </a:moveTo>
                      <a:lnTo>
                        <a:pt x="0" y="44956"/>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429" name="Graphic 2">
                  <a:extLst>
                    <a:ext uri="{FF2B5EF4-FFF2-40B4-BE49-F238E27FC236}">
                      <a16:creationId xmlns:a16="http://schemas.microsoft.com/office/drawing/2014/main" id="{BDA67481-7051-4BAF-A601-7C1B6E90B98D}"/>
                    </a:ext>
                  </a:extLst>
                </p:cNvPr>
                <p:cNvSpPr/>
                <p:nvPr/>
              </p:nvSpPr>
              <p:spPr>
                <a:xfrm>
                  <a:off x="4500188" y="3353553"/>
                  <a:ext cx="6422" cy="44955"/>
                </a:xfrm>
                <a:custGeom>
                  <a:avLst/>
                  <a:gdLst>
                    <a:gd name="connsiteX0" fmla="*/ 6422 w 6422"/>
                    <a:gd name="connsiteY0" fmla="*/ 44956 h 44955"/>
                    <a:gd name="connsiteX1" fmla="*/ 0 w 6422"/>
                    <a:gd name="connsiteY1" fmla="*/ 44956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6"/>
                      </a:moveTo>
                      <a:lnTo>
                        <a:pt x="0" y="44956"/>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430" name="Graphic 2">
                  <a:extLst>
                    <a:ext uri="{FF2B5EF4-FFF2-40B4-BE49-F238E27FC236}">
                      <a16:creationId xmlns:a16="http://schemas.microsoft.com/office/drawing/2014/main" id="{FB7AC8B4-D563-4974-9566-32C50FCA459F}"/>
                    </a:ext>
                  </a:extLst>
                </p:cNvPr>
                <p:cNvSpPr/>
                <p:nvPr/>
              </p:nvSpPr>
              <p:spPr>
                <a:xfrm>
                  <a:off x="4511864" y="3353553"/>
                  <a:ext cx="6422" cy="44955"/>
                </a:xfrm>
                <a:custGeom>
                  <a:avLst/>
                  <a:gdLst>
                    <a:gd name="connsiteX0" fmla="*/ 6422 w 6422"/>
                    <a:gd name="connsiteY0" fmla="*/ 44956 h 44955"/>
                    <a:gd name="connsiteX1" fmla="*/ 0 w 6422"/>
                    <a:gd name="connsiteY1" fmla="*/ 44956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6"/>
                      </a:moveTo>
                      <a:lnTo>
                        <a:pt x="0" y="44956"/>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431" name="Graphic 2">
                  <a:extLst>
                    <a:ext uri="{FF2B5EF4-FFF2-40B4-BE49-F238E27FC236}">
                      <a16:creationId xmlns:a16="http://schemas.microsoft.com/office/drawing/2014/main" id="{2F1972A3-325B-4263-AB28-32C4F1B5FEAA}"/>
                    </a:ext>
                  </a:extLst>
                </p:cNvPr>
                <p:cNvSpPr/>
                <p:nvPr/>
              </p:nvSpPr>
              <p:spPr>
                <a:xfrm>
                  <a:off x="4523541" y="3353553"/>
                  <a:ext cx="6422" cy="44955"/>
                </a:xfrm>
                <a:custGeom>
                  <a:avLst/>
                  <a:gdLst>
                    <a:gd name="connsiteX0" fmla="*/ 6422 w 6422"/>
                    <a:gd name="connsiteY0" fmla="*/ 44956 h 44955"/>
                    <a:gd name="connsiteX1" fmla="*/ 0 w 6422"/>
                    <a:gd name="connsiteY1" fmla="*/ 44956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6"/>
                      </a:moveTo>
                      <a:lnTo>
                        <a:pt x="0" y="44956"/>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432" name="Graphic 2">
                  <a:extLst>
                    <a:ext uri="{FF2B5EF4-FFF2-40B4-BE49-F238E27FC236}">
                      <a16:creationId xmlns:a16="http://schemas.microsoft.com/office/drawing/2014/main" id="{84D3D7DA-695B-4463-8301-3CEEB19A4E19}"/>
                    </a:ext>
                  </a:extLst>
                </p:cNvPr>
                <p:cNvSpPr/>
                <p:nvPr/>
              </p:nvSpPr>
              <p:spPr>
                <a:xfrm>
                  <a:off x="4535218" y="3353553"/>
                  <a:ext cx="6422" cy="44955"/>
                </a:xfrm>
                <a:custGeom>
                  <a:avLst/>
                  <a:gdLst>
                    <a:gd name="connsiteX0" fmla="*/ 6422 w 6422"/>
                    <a:gd name="connsiteY0" fmla="*/ 44956 h 44955"/>
                    <a:gd name="connsiteX1" fmla="*/ 0 w 6422"/>
                    <a:gd name="connsiteY1" fmla="*/ 44956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6"/>
                      </a:moveTo>
                      <a:lnTo>
                        <a:pt x="0" y="44956"/>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433" name="Graphic 2">
                  <a:extLst>
                    <a:ext uri="{FF2B5EF4-FFF2-40B4-BE49-F238E27FC236}">
                      <a16:creationId xmlns:a16="http://schemas.microsoft.com/office/drawing/2014/main" id="{AE47CA4E-5CE8-4872-8650-D582396CB070}"/>
                    </a:ext>
                  </a:extLst>
                </p:cNvPr>
                <p:cNvSpPr/>
                <p:nvPr/>
              </p:nvSpPr>
              <p:spPr>
                <a:xfrm>
                  <a:off x="4546895" y="3353553"/>
                  <a:ext cx="6422" cy="44955"/>
                </a:xfrm>
                <a:custGeom>
                  <a:avLst/>
                  <a:gdLst>
                    <a:gd name="connsiteX0" fmla="*/ 6422 w 6422"/>
                    <a:gd name="connsiteY0" fmla="*/ 44956 h 44955"/>
                    <a:gd name="connsiteX1" fmla="*/ 0 w 6422"/>
                    <a:gd name="connsiteY1" fmla="*/ 44956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6"/>
                      </a:moveTo>
                      <a:lnTo>
                        <a:pt x="0" y="44956"/>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434" name="Graphic 2">
                  <a:extLst>
                    <a:ext uri="{FF2B5EF4-FFF2-40B4-BE49-F238E27FC236}">
                      <a16:creationId xmlns:a16="http://schemas.microsoft.com/office/drawing/2014/main" id="{D8333C4A-8164-417F-ADF7-54205FE35F8F}"/>
                    </a:ext>
                  </a:extLst>
                </p:cNvPr>
                <p:cNvSpPr/>
                <p:nvPr/>
              </p:nvSpPr>
              <p:spPr>
                <a:xfrm>
                  <a:off x="4558571" y="3353553"/>
                  <a:ext cx="6422" cy="44955"/>
                </a:xfrm>
                <a:custGeom>
                  <a:avLst/>
                  <a:gdLst>
                    <a:gd name="connsiteX0" fmla="*/ 6422 w 6422"/>
                    <a:gd name="connsiteY0" fmla="*/ 44372 h 44955"/>
                    <a:gd name="connsiteX1" fmla="*/ 0 w 6422"/>
                    <a:gd name="connsiteY1" fmla="*/ 44956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372"/>
                      </a:moveTo>
                      <a:lnTo>
                        <a:pt x="0" y="44956"/>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435" name="Graphic 2">
                  <a:extLst>
                    <a:ext uri="{FF2B5EF4-FFF2-40B4-BE49-F238E27FC236}">
                      <a16:creationId xmlns:a16="http://schemas.microsoft.com/office/drawing/2014/main" id="{4DA168A4-3C60-48F7-B66F-F550A38D177A}"/>
                    </a:ext>
                  </a:extLst>
                </p:cNvPr>
                <p:cNvSpPr/>
                <p:nvPr/>
              </p:nvSpPr>
              <p:spPr>
                <a:xfrm>
                  <a:off x="4570248" y="3353553"/>
                  <a:ext cx="6422" cy="44371"/>
                </a:xfrm>
                <a:custGeom>
                  <a:avLst/>
                  <a:gdLst>
                    <a:gd name="connsiteX0" fmla="*/ 6422 w 6422"/>
                    <a:gd name="connsiteY0" fmla="*/ 44372 h 44371"/>
                    <a:gd name="connsiteX1" fmla="*/ 0 w 6422"/>
                    <a:gd name="connsiteY1" fmla="*/ 44372 h 44371"/>
                    <a:gd name="connsiteX2" fmla="*/ 0 w 6422"/>
                    <a:gd name="connsiteY2" fmla="*/ 0 h 44371"/>
                    <a:gd name="connsiteX3" fmla="*/ 6422 w 6422"/>
                    <a:gd name="connsiteY3" fmla="*/ 0 h 44371"/>
                  </a:gdLst>
                  <a:ahLst/>
                  <a:cxnLst>
                    <a:cxn ang="0">
                      <a:pos x="connsiteX0" y="connsiteY0"/>
                    </a:cxn>
                    <a:cxn ang="0">
                      <a:pos x="connsiteX1" y="connsiteY1"/>
                    </a:cxn>
                    <a:cxn ang="0">
                      <a:pos x="connsiteX2" y="connsiteY2"/>
                    </a:cxn>
                    <a:cxn ang="0">
                      <a:pos x="connsiteX3" y="connsiteY3"/>
                    </a:cxn>
                  </a:cxnLst>
                  <a:rect l="l" t="t" r="r" b="b"/>
                  <a:pathLst>
                    <a:path w="6422" h="44371">
                      <a:moveTo>
                        <a:pt x="6422" y="44372"/>
                      </a:moveTo>
                      <a:lnTo>
                        <a:pt x="0" y="44372"/>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436" name="Graphic 2">
                  <a:extLst>
                    <a:ext uri="{FF2B5EF4-FFF2-40B4-BE49-F238E27FC236}">
                      <a16:creationId xmlns:a16="http://schemas.microsoft.com/office/drawing/2014/main" id="{184C8D26-15C6-49F7-A268-44E893CF92EF}"/>
                    </a:ext>
                  </a:extLst>
                </p:cNvPr>
                <p:cNvSpPr/>
                <p:nvPr/>
              </p:nvSpPr>
              <p:spPr>
                <a:xfrm>
                  <a:off x="4581341" y="3353553"/>
                  <a:ext cx="7006" cy="44371"/>
                </a:xfrm>
                <a:custGeom>
                  <a:avLst/>
                  <a:gdLst>
                    <a:gd name="connsiteX0" fmla="*/ 7006 w 7006"/>
                    <a:gd name="connsiteY0" fmla="*/ 44372 h 44371"/>
                    <a:gd name="connsiteX1" fmla="*/ 0 w 7006"/>
                    <a:gd name="connsiteY1" fmla="*/ 44372 h 44371"/>
                    <a:gd name="connsiteX2" fmla="*/ 0 w 7006"/>
                    <a:gd name="connsiteY2" fmla="*/ 0 h 44371"/>
                    <a:gd name="connsiteX3" fmla="*/ 7006 w 7006"/>
                    <a:gd name="connsiteY3" fmla="*/ 0 h 44371"/>
                  </a:gdLst>
                  <a:ahLst/>
                  <a:cxnLst>
                    <a:cxn ang="0">
                      <a:pos x="connsiteX0" y="connsiteY0"/>
                    </a:cxn>
                    <a:cxn ang="0">
                      <a:pos x="connsiteX1" y="connsiteY1"/>
                    </a:cxn>
                    <a:cxn ang="0">
                      <a:pos x="connsiteX2" y="connsiteY2"/>
                    </a:cxn>
                    <a:cxn ang="0">
                      <a:pos x="connsiteX3" y="connsiteY3"/>
                    </a:cxn>
                  </a:cxnLst>
                  <a:rect l="l" t="t" r="r" b="b"/>
                  <a:pathLst>
                    <a:path w="7006" h="44371">
                      <a:moveTo>
                        <a:pt x="7006" y="44372"/>
                      </a:moveTo>
                      <a:lnTo>
                        <a:pt x="0" y="44372"/>
                      </a:lnTo>
                      <a:lnTo>
                        <a:pt x="0" y="0"/>
                      </a:lnTo>
                      <a:lnTo>
                        <a:pt x="7006" y="0"/>
                      </a:lnTo>
                      <a:close/>
                    </a:path>
                  </a:pathLst>
                </a:custGeom>
                <a:solidFill>
                  <a:srgbClr val="FFFFFF"/>
                </a:solidFill>
                <a:ln w="5837" cap="flat">
                  <a:noFill/>
                  <a:prstDash val="solid"/>
                  <a:miter/>
                </a:ln>
              </p:spPr>
              <p:txBody>
                <a:bodyPr rtlCol="0" anchor="ctr"/>
                <a:lstStyle/>
                <a:p>
                  <a:endParaRPr lang="en-US"/>
                </a:p>
              </p:txBody>
            </p:sp>
            <p:sp>
              <p:nvSpPr>
                <p:cNvPr id="437" name="Graphic 2">
                  <a:extLst>
                    <a:ext uri="{FF2B5EF4-FFF2-40B4-BE49-F238E27FC236}">
                      <a16:creationId xmlns:a16="http://schemas.microsoft.com/office/drawing/2014/main" id="{57CFB00F-2A7E-4D23-A548-51D495DCD193}"/>
                    </a:ext>
                  </a:extLst>
                </p:cNvPr>
                <p:cNvSpPr/>
                <p:nvPr/>
              </p:nvSpPr>
              <p:spPr>
                <a:xfrm>
                  <a:off x="4593018" y="3353553"/>
                  <a:ext cx="6422" cy="44371"/>
                </a:xfrm>
                <a:custGeom>
                  <a:avLst/>
                  <a:gdLst>
                    <a:gd name="connsiteX0" fmla="*/ 6422 w 6422"/>
                    <a:gd name="connsiteY0" fmla="*/ 44372 h 44371"/>
                    <a:gd name="connsiteX1" fmla="*/ 0 w 6422"/>
                    <a:gd name="connsiteY1" fmla="*/ 44372 h 44371"/>
                    <a:gd name="connsiteX2" fmla="*/ 0 w 6422"/>
                    <a:gd name="connsiteY2" fmla="*/ 0 h 44371"/>
                    <a:gd name="connsiteX3" fmla="*/ 6422 w 6422"/>
                    <a:gd name="connsiteY3" fmla="*/ 0 h 44371"/>
                  </a:gdLst>
                  <a:ahLst/>
                  <a:cxnLst>
                    <a:cxn ang="0">
                      <a:pos x="connsiteX0" y="connsiteY0"/>
                    </a:cxn>
                    <a:cxn ang="0">
                      <a:pos x="connsiteX1" y="connsiteY1"/>
                    </a:cxn>
                    <a:cxn ang="0">
                      <a:pos x="connsiteX2" y="connsiteY2"/>
                    </a:cxn>
                    <a:cxn ang="0">
                      <a:pos x="connsiteX3" y="connsiteY3"/>
                    </a:cxn>
                  </a:cxnLst>
                  <a:rect l="l" t="t" r="r" b="b"/>
                  <a:pathLst>
                    <a:path w="6422" h="44371">
                      <a:moveTo>
                        <a:pt x="6422" y="44372"/>
                      </a:moveTo>
                      <a:lnTo>
                        <a:pt x="0" y="44372"/>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438" name="Graphic 2">
                  <a:extLst>
                    <a:ext uri="{FF2B5EF4-FFF2-40B4-BE49-F238E27FC236}">
                      <a16:creationId xmlns:a16="http://schemas.microsoft.com/office/drawing/2014/main" id="{947DAEBB-767B-4316-8543-8938FF140C49}"/>
                    </a:ext>
                  </a:extLst>
                </p:cNvPr>
                <p:cNvSpPr/>
                <p:nvPr/>
              </p:nvSpPr>
              <p:spPr>
                <a:xfrm>
                  <a:off x="4604694" y="3353553"/>
                  <a:ext cx="6422" cy="44371"/>
                </a:xfrm>
                <a:custGeom>
                  <a:avLst/>
                  <a:gdLst>
                    <a:gd name="connsiteX0" fmla="*/ 6422 w 6422"/>
                    <a:gd name="connsiteY0" fmla="*/ 44372 h 44371"/>
                    <a:gd name="connsiteX1" fmla="*/ 0 w 6422"/>
                    <a:gd name="connsiteY1" fmla="*/ 44372 h 44371"/>
                    <a:gd name="connsiteX2" fmla="*/ 0 w 6422"/>
                    <a:gd name="connsiteY2" fmla="*/ 0 h 44371"/>
                    <a:gd name="connsiteX3" fmla="*/ 6422 w 6422"/>
                    <a:gd name="connsiteY3" fmla="*/ 0 h 44371"/>
                  </a:gdLst>
                  <a:ahLst/>
                  <a:cxnLst>
                    <a:cxn ang="0">
                      <a:pos x="connsiteX0" y="connsiteY0"/>
                    </a:cxn>
                    <a:cxn ang="0">
                      <a:pos x="connsiteX1" y="connsiteY1"/>
                    </a:cxn>
                    <a:cxn ang="0">
                      <a:pos x="connsiteX2" y="connsiteY2"/>
                    </a:cxn>
                    <a:cxn ang="0">
                      <a:pos x="connsiteX3" y="connsiteY3"/>
                    </a:cxn>
                  </a:cxnLst>
                  <a:rect l="l" t="t" r="r" b="b"/>
                  <a:pathLst>
                    <a:path w="6422" h="44371">
                      <a:moveTo>
                        <a:pt x="6422" y="44372"/>
                      </a:moveTo>
                      <a:lnTo>
                        <a:pt x="0" y="44372"/>
                      </a:lnTo>
                      <a:lnTo>
                        <a:pt x="0" y="0"/>
                      </a:lnTo>
                      <a:lnTo>
                        <a:pt x="6422" y="0"/>
                      </a:lnTo>
                      <a:close/>
                    </a:path>
                  </a:pathLst>
                </a:custGeom>
                <a:solidFill>
                  <a:srgbClr val="FFFFFF"/>
                </a:solidFill>
                <a:ln w="5837" cap="flat">
                  <a:noFill/>
                  <a:prstDash val="solid"/>
                  <a:miter/>
                </a:ln>
              </p:spPr>
              <p:txBody>
                <a:bodyPr rtlCol="0" anchor="ctr"/>
                <a:lstStyle/>
                <a:p>
                  <a:endParaRPr lang="en-US"/>
                </a:p>
              </p:txBody>
            </p:sp>
          </p:grpSp>
          <p:grpSp>
            <p:nvGrpSpPr>
              <p:cNvPr id="439" name="Graphic 2">
                <a:extLst>
                  <a:ext uri="{FF2B5EF4-FFF2-40B4-BE49-F238E27FC236}">
                    <a16:creationId xmlns:a16="http://schemas.microsoft.com/office/drawing/2014/main" id="{8DF994F1-334A-4D5C-9CA8-23058FC2B425}"/>
                  </a:ext>
                </a:extLst>
              </p:cNvPr>
              <p:cNvGrpSpPr/>
              <p:nvPr/>
            </p:nvGrpSpPr>
            <p:grpSpPr>
              <a:xfrm>
                <a:off x="4417283" y="3356472"/>
                <a:ext cx="193834" cy="42036"/>
                <a:chOff x="4417283" y="3356472"/>
                <a:chExt cx="193834" cy="42036"/>
              </a:xfrm>
              <a:solidFill>
                <a:srgbClr val="FF9085"/>
              </a:solidFill>
            </p:grpSpPr>
            <p:sp>
              <p:nvSpPr>
                <p:cNvPr id="440" name="Graphic 2">
                  <a:extLst>
                    <a:ext uri="{FF2B5EF4-FFF2-40B4-BE49-F238E27FC236}">
                      <a16:creationId xmlns:a16="http://schemas.microsoft.com/office/drawing/2014/main" id="{6EE4E9E0-CD00-4E79-A6F1-0AC4F15B36D8}"/>
                    </a:ext>
                  </a:extLst>
                </p:cNvPr>
                <p:cNvSpPr/>
                <p:nvPr/>
              </p:nvSpPr>
              <p:spPr>
                <a:xfrm>
                  <a:off x="4417283" y="3359975"/>
                  <a:ext cx="6422" cy="38533"/>
                </a:xfrm>
                <a:custGeom>
                  <a:avLst/>
                  <a:gdLst>
                    <a:gd name="connsiteX0" fmla="*/ 6422 w 6422"/>
                    <a:gd name="connsiteY0" fmla="*/ 38533 h 38533"/>
                    <a:gd name="connsiteX1" fmla="*/ 0 w 6422"/>
                    <a:gd name="connsiteY1" fmla="*/ 38533 h 38533"/>
                    <a:gd name="connsiteX2" fmla="*/ 0 w 6422"/>
                    <a:gd name="connsiteY2" fmla="*/ 0 h 38533"/>
                    <a:gd name="connsiteX3" fmla="*/ 6422 w 6422"/>
                    <a:gd name="connsiteY3" fmla="*/ 0 h 38533"/>
                  </a:gdLst>
                  <a:ahLst/>
                  <a:cxnLst>
                    <a:cxn ang="0">
                      <a:pos x="connsiteX0" y="connsiteY0"/>
                    </a:cxn>
                    <a:cxn ang="0">
                      <a:pos x="connsiteX1" y="connsiteY1"/>
                    </a:cxn>
                    <a:cxn ang="0">
                      <a:pos x="connsiteX2" y="connsiteY2"/>
                    </a:cxn>
                    <a:cxn ang="0">
                      <a:pos x="connsiteX3" y="connsiteY3"/>
                    </a:cxn>
                  </a:cxnLst>
                  <a:rect l="l" t="t" r="r" b="b"/>
                  <a:pathLst>
                    <a:path w="6422" h="38533">
                      <a:moveTo>
                        <a:pt x="6422" y="38533"/>
                      </a:moveTo>
                      <a:lnTo>
                        <a:pt x="0" y="38533"/>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441" name="Graphic 2">
                  <a:extLst>
                    <a:ext uri="{FF2B5EF4-FFF2-40B4-BE49-F238E27FC236}">
                      <a16:creationId xmlns:a16="http://schemas.microsoft.com/office/drawing/2014/main" id="{49B0D96C-6E32-4914-A9C0-F0A7866F6651}"/>
                    </a:ext>
                  </a:extLst>
                </p:cNvPr>
                <p:cNvSpPr/>
                <p:nvPr/>
              </p:nvSpPr>
              <p:spPr>
                <a:xfrm>
                  <a:off x="4428959" y="3393838"/>
                  <a:ext cx="7006" cy="4670"/>
                </a:xfrm>
                <a:custGeom>
                  <a:avLst/>
                  <a:gdLst>
                    <a:gd name="connsiteX0" fmla="*/ 0 w 7006"/>
                    <a:gd name="connsiteY0" fmla="*/ 0 h 4670"/>
                    <a:gd name="connsiteX1" fmla="*/ 7006 w 7006"/>
                    <a:gd name="connsiteY1" fmla="*/ 0 h 4670"/>
                    <a:gd name="connsiteX2" fmla="*/ 7006 w 7006"/>
                    <a:gd name="connsiteY2" fmla="*/ 4671 h 4670"/>
                    <a:gd name="connsiteX3" fmla="*/ 0 w 7006"/>
                    <a:gd name="connsiteY3" fmla="*/ 4671 h 4670"/>
                  </a:gdLst>
                  <a:ahLst/>
                  <a:cxnLst>
                    <a:cxn ang="0">
                      <a:pos x="connsiteX0" y="connsiteY0"/>
                    </a:cxn>
                    <a:cxn ang="0">
                      <a:pos x="connsiteX1" y="connsiteY1"/>
                    </a:cxn>
                    <a:cxn ang="0">
                      <a:pos x="connsiteX2" y="connsiteY2"/>
                    </a:cxn>
                    <a:cxn ang="0">
                      <a:pos x="connsiteX3" y="connsiteY3"/>
                    </a:cxn>
                  </a:cxnLst>
                  <a:rect l="l" t="t" r="r" b="b"/>
                  <a:pathLst>
                    <a:path w="7006" h="4670">
                      <a:moveTo>
                        <a:pt x="0" y="0"/>
                      </a:moveTo>
                      <a:lnTo>
                        <a:pt x="7006" y="0"/>
                      </a:lnTo>
                      <a:lnTo>
                        <a:pt x="7006" y="4671"/>
                      </a:lnTo>
                      <a:lnTo>
                        <a:pt x="0" y="4671"/>
                      </a:lnTo>
                      <a:close/>
                    </a:path>
                  </a:pathLst>
                </a:custGeom>
                <a:solidFill>
                  <a:srgbClr val="FF9085"/>
                </a:solidFill>
                <a:ln w="5837" cap="flat">
                  <a:noFill/>
                  <a:prstDash val="solid"/>
                  <a:miter/>
                </a:ln>
              </p:spPr>
              <p:txBody>
                <a:bodyPr rtlCol="0" anchor="ctr"/>
                <a:lstStyle/>
                <a:p>
                  <a:endParaRPr lang="en-US"/>
                </a:p>
              </p:txBody>
            </p:sp>
            <p:sp>
              <p:nvSpPr>
                <p:cNvPr id="442" name="Graphic 2">
                  <a:extLst>
                    <a:ext uri="{FF2B5EF4-FFF2-40B4-BE49-F238E27FC236}">
                      <a16:creationId xmlns:a16="http://schemas.microsoft.com/office/drawing/2014/main" id="{6207316B-B302-48EF-BF02-A58C2107AFE5}"/>
                    </a:ext>
                  </a:extLst>
                </p:cNvPr>
                <p:cNvSpPr/>
                <p:nvPr/>
              </p:nvSpPr>
              <p:spPr>
                <a:xfrm>
                  <a:off x="4441220" y="3372236"/>
                  <a:ext cx="6422" cy="26272"/>
                </a:xfrm>
                <a:custGeom>
                  <a:avLst/>
                  <a:gdLst>
                    <a:gd name="connsiteX0" fmla="*/ 0 w 6422"/>
                    <a:gd name="connsiteY0" fmla="*/ 0 h 26272"/>
                    <a:gd name="connsiteX1" fmla="*/ 6422 w 6422"/>
                    <a:gd name="connsiteY1" fmla="*/ 0 h 26272"/>
                    <a:gd name="connsiteX2" fmla="*/ 6422 w 6422"/>
                    <a:gd name="connsiteY2" fmla="*/ 26273 h 26272"/>
                    <a:gd name="connsiteX3" fmla="*/ 0 w 6422"/>
                    <a:gd name="connsiteY3" fmla="*/ 26273 h 26272"/>
                  </a:gdLst>
                  <a:ahLst/>
                  <a:cxnLst>
                    <a:cxn ang="0">
                      <a:pos x="connsiteX0" y="connsiteY0"/>
                    </a:cxn>
                    <a:cxn ang="0">
                      <a:pos x="connsiteX1" y="connsiteY1"/>
                    </a:cxn>
                    <a:cxn ang="0">
                      <a:pos x="connsiteX2" y="connsiteY2"/>
                    </a:cxn>
                    <a:cxn ang="0">
                      <a:pos x="connsiteX3" y="connsiteY3"/>
                    </a:cxn>
                  </a:cxnLst>
                  <a:rect l="l" t="t" r="r" b="b"/>
                  <a:pathLst>
                    <a:path w="6422" h="26272">
                      <a:moveTo>
                        <a:pt x="0" y="0"/>
                      </a:moveTo>
                      <a:lnTo>
                        <a:pt x="6422" y="0"/>
                      </a:lnTo>
                      <a:lnTo>
                        <a:pt x="6422" y="26273"/>
                      </a:lnTo>
                      <a:lnTo>
                        <a:pt x="0" y="26273"/>
                      </a:lnTo>
                      <a:close/>
                    </a:path>
                  </a:pathLst>
                </a:custGeom>
                <a:solidFill>
                  <a:srgbClr val="FF9085"/>
                </a:solidFill>
                <a:ln w="5837" cap="flat">
                  <a:noFill/>
                  <a:prstDash val="solid"/>
                  <a:miter/>
                </a:ln>
              </p:spPr>
              <p:txBody>
                <a:bodyPr rtlCol="0" anchor="ctr"/>
                <a:lstStyle/>
                <a:p>
                  <a:endParaRPr lang="en-US"/>
                </a:p>
              </p:txBody>
            </p:sp>
            <p:sp>
              <p:nvSpPr>
                <p:cNvPr id="443" name="Graphic 2">
                  <a:extLst>
                    <a:ext uri="{FF2B5EF4-FFF2-40B4-BE49-F238E27FC236}">
                      <a16:creationId xmlns:a16="http://schemas.microsoft.com/office/drawing/2014/main" id="{30074052-4405-4431-967F-B87010AED52E}"/>
                    </a:ext>
                  </a:extLst>
                </p:cNvPr>
                <p:cNvSpPr/>
                <p:nvPr/>
              </p:nvSpPr>
              <p:spPr>
                <a:xfrm>
                  <a:off x="4452897" y="3387415"/>
                  <a:ext cx="7006" cy="11093"/>
                </a:xfrm>
                <a:custGeom>
                  <a:avLst/>
                  <a:gdLst>
                    <a:gd name="connsiteX0" fmla="*/ 7006 w 7006"/>
                    <a:gd name="connsiteY0" fmla="*/ 11093 h 11093"/>
                    <a:gd name="connsiteX1" fmla="*/ 0 w 7006"/>
                    <a:gd name="connsiteY1" fmla="*/ 11093 h 11093"/>
                    <a:gd name="connsiteX2" fmla="*/ 0 w 7006"/>
                    <a:gd name="connsiteY2" fmla="*/ 0 h 11093"/>
                    <a:gd name="connsiteX3" fmla="*/ 7006 w 7006"/>
                    <a:gd name="connsiteY3" fmla="*/ 0 h 11093"/>
                  </a:gdLst>
                  <a:ahLst/>
                  <a:cxnLst>
                    <a:cxn ang="0">
                      <a:pos x="connsiteX0" y="connsiteY0"/>
                    </a:cxn>
                    <a:cxn ang="0">
                      <a:pos x="connsiteX1" y="connsiteY1"/>
                    </a:cxn>
                    <a:cxn ang="0">
                      <a:pos x="connsiteX2" y="connsiteY2"/>
                    </a:cxn>
                    <a:cxn ang="0">
                      <a:pos x="connsiteX3" y="connsiteY3"/>
                    </a:cxn>
                  </a:cxnLst>
                  <a:rect l="l" t="t" r="r" b="b"/>
                  <a:pathLst>
                    <a:path w="7006" h="11093">
                      <a:moveTo>
                        <a:pt x="7006" y="11093"/>
                      </a:moveTo>
                      <a:lnTo>
                        <a:pt x="0" y="11093"/>
                      </a:lnTo>
                      <a:lnTo>
                        <a:pt x="0" y="0"/>
                      </a:lnTo>
                      <a:lnTo>
                        <a:pt x="7006" y="0"/>
                      </a:lnTo>
                      <a:close/>
                    </a:path>
                  </a:pathLst>
                </a:custGeom>
                <a:solidFill>
                  <a:srgbClr val="FF9085"/>
                </a:solidFill>
                <a:ln w="5837" cap="flat">
                  <a:noFill/>
                  <a:prstDash val="solid"/>
                  <a:miter/>
                </a:ln>
              </p:spPr>
              <p:txBody>
                <a:bodyPr rtlCol="0" anchor="ctr"/>
                <a:lstStyle/>
                <a:p>
                  <a:endParaRPr lang="en-US"/>
                </a:p>
              </p:txBody>
            </p:sp>
            <p:sp>
              <p:nvSpPr>
                <p:cNvPr id="444" name="Graphic 2">
                  <a:extLst>
                    <a:ext uri="{FF2B5EF4-FFF2-40B4-BE49-F238E27FC236}">
                      <a16:creationId xmlns:a16="http://schemas.microsoft.com/office/drawing/2014/main" id="{5A86B54A-7270-45BC-95D0-08B89E626693}"/>
                    </a:ext>
                  </a:extLst>
                </p:cNvPr>
                <p:cNvSpPr/>
                <p:nvPr/>
              </p:nvSpPr>
              <p:spPr>
                <a:xfrm>
                  <a:off x="4464573" y="3369316"/>
                  <a:ext cx="6422" cy="29191"/>
                </a:xfrm>
                <a:custGeom>
                  <a:avLst/>
                  <a:gdLst>
                    <a:gd name="connsiteX0" fmla="*/ 0 w 6422"/>
                    <a:gd name="connsiteY0" fmla="*/ 0 h 29191"/>
                    <a:gd name="connsiteX1" fmla="*/ 6422 w 6422"/>
                    <a:gd name="connsiteY1" fmla="*/ 0 h 29191"/>
                    <a:gd name="connsiteX2" fmla="*/ 6422 w 6422"/>
                    <a:gd name="connsiteY2" fmla="*/ 29192 h 29191"/>
                    <a:gd name="connsiteX3" fmla="*/ 0 w 6422"/>
                    <a:gd name="connsiteY3" fmla="*/ 29192 h 29191"/>
                  </a:gdLst>
                  <a:ahLst/>
                  <a:cxnLst>
                    <a:cxn ang="0">
                      <a:pos x="connsiteX0" y="connsiteY0"/>
                    </a:cxn>
                    <a:cxn ang="0">
                      <a:pos x="connsiteX1" y="connsiteY1"/>
                    </a:cxn>
                    <a:cxn ang="0">
                      <a:pos x="connsiteX2" y="connsiteY2"/>
                    </a:cxn>
                    <a:cxn ang="0">
                      <a:pos x="connsiteX3" y="connsiteY3"/>
                    </a:cxn>
                  </a:cxnLst>
                  <a:rect l="l" t="t" r="r" b="b"/>
                  <a:pathLst>
                    <a:path w="6422" h="29191">
                      <a:moveTo>
                        <a:pt x="0" y="0"/>
                      </a:moveTo>
                      <a:lnTo>
                        <a:pt x="6422" y="0"/>
                      </a:lnTo>
                      <a:lnTo>
                        <a:pt x="6422" y="29192"/>
                      </a:lnTo>
                      <a:lnTo>
                        <a:pt x="0" y="29192"/>
                      </a:lnTo>
                      <a:close/>
                    </a:path>
                  </a:pathLst>
                </a:custGeom>
                <a:solidFill>
                  <a:srgbClr val="FF9085"/>
                </a:solidFill>
                <a:ln w="5837" cap="flat">
                  <a:noFill/>
                  <a:prstDash val="solid"/>
                  <a:miter/>
                </a:ln>
              </p:spPr>
              <p:txBody>
                <a:bodyPr rtlCol="0" anchor="ctr"/>
                <a:lstStyle/>
                <a:p>
                  <a:endParaRPr lang="en-US"/>
                </a:p>
              </p:txBody>
            </p:sp>
            <p:sp>
              <p:nvSpPr>
                <p:cNvPr id="445" name="Graphic 2">
                  <a:extLst>
                    <a:ext uri="{FF2B5EF4-FFF2-40B4-BE49-F238E27FC236}">
                      <a16:creationId xmlns:a16="http://schemas.microsoft.com/office/drawing/2014/main" id="{964F0908-D569-422D-99E0-30CCC0E25E13}"/>
                    </a:ext>
                  </a:extLst>
                </p:cNvPr>
                <p:cNvSpPr/>
                <p:nvPr/>
              </p:nvSpPr>
              <p:spPr>
                <a:xfrm>
                  <a:off x="4476834" y="3378658"/>
                  <a:ext cx="6422" cy="19850"/>
                </a:xfrm>
                <a:custGeom>
                  <a:avLst/>
                  <a:gdLst>
                    <a:gd name="connsiteX0" fmla="*/ 6422 w 6422"/>
                    <a:gd name="connsiteY0" fmla="*/ 19851 h 19850"/>
                    <a:gd name="connsiteX1" fmla="*/ 0 w 6422"/>
                    <a:gd name="connsiteY1" fmla="*/ 19851 h 19850"/>
                    <a:gd name="connsiteX2" fmla="*/ 0 w 6422"/>
                    <a:gd name="connsiteY2" fmla="*/ 0 h 19850"/>
                    <a:gd name="connsiteX3" fmla="*/ 6422 w 6422"/>
                    <a:gd name="connsiteY3" fmla="*/ 0 h 19850"/>
                  </a:gdLst>
                  <a:ahLst/>
                  <a:cxnLst>
                    <a:cxn ang="0">
                      <a:pos x="connsiteX0" y="connsiteY0"/>
                    </a:cxn>
                    <a:cxn ang="0">
                      <a:pos x="connsiteX1" y="connsiteY1"/>
                    </a:cxn>
                    <a:cxn ang="0">
                      <a:pos x="connsiteX2" y="connsiteY2"/>
                    </a:cxn>
                    <a:cxn ang="0">
                      <a:pos x="connsiteX3" y="connsiteY3"/>
                    </a:cxn>
                  </a:cxnLst>
                  <a:rect l="l" t="t" r="r" b="b"/>
                  <a:pathLst>
                    <a:path w="6422" h="19850">
                      <a:moveTo>
                        <a:pt x="6422" y="19851"/>
                      </a:moveTo>
                      <a:lnTo>
                        <a:pt x="0" y="19851"/>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446" name="Graphic 2">
                  <a:extLst>
                    <a:ext uri="{FF2B5EF4-FFF2-40B4-BE49-F238E27FC236}">
                      <a16:creationId xmlns:a16="http://schemas.microsoft.com/office/drawing/2014/main" id="{E70BBC38-6702-43D7-9EBD-DDEEFDEDDBBA}"/>
                    </a:ext>
                  </a:extLst>
                </p:cNvPr>
                <p:cNvSpPr/>
                <p:nvPr/>
              </p:nvSpPr>
              <p:spPr>
                <a:xfrm>
                  <a:off x="4488511" y="3363478"/>
                  <a:ext cx="6422" cy="35030"/>
                </a:xfrm>
                <a:custGeom>
                  <a:avLst/>
                  <a:gdLst>
                    <a:gd name="connsiteX0" fmla="*/ 0 w 6422"/>
                    <a:gd name="connsiteY0" fmla="*/ 0 h 35030"/>
                    <a:gd name="connsiteX1" fmla="*/ 6422 w 6422"/>
                    <a:gd name="connsiteY1" fmla="*/ 0 h 35030"/>
                    <a:gd name="connsiteX2" fmla="*/ 6422 w 6422"/>
                    <a:gd name="connsiteY2" fmla="*/ 35030 h 35030"/>
                    <a:gd name="connsiteX3" fmla="*/ 0 w 6422"/>
                    <a:gd name="connsiteY3" fmla="*/ 35030 h 35030"/>
                  </a:gdLst>
                  <a:ahLst/>
                  <a:cxnLst>
                    <a:cxn ang="0">
                      <a:pos x="connsiteX0" y="connsiteY0"/>
                    </a:cxn>
                    <a:cxn ang="0">
                      <a:pos x="connsiteX1" y="connsiteY1"/>
                    </a:cxn>
                    <a:cxn ang="0">
                      <a:pos x="connsiteX2" y="connsiteY2"/>
                    </a:cxn>
                    <a:cxn ang="0">
                      <a:pos x="connsiteX3" y="connsiteY3"/>
                    </a:cxn>
                  </a:cxnLst>
                  <a:rect l="l" t="t" r="r" b="b"/>
                  <a:pathLst>
                    <a:path w="6422" h="35030">
                      <a:moveTo>
                        <a:pt x="0" y="0"/>
                      </a:moveTo>
                      <a:lnTo>
                        <a:pt x="6422" y="0"/>
                      </a:lnTo>
                      <a:lnTo>
                        <a:pt x="6422" y="35030"/>
                      </a:lnTo>
                      <a:lnTo>
                        <a:pt x="0" y="35030"/>
                      </a:lnTo>
                      <a:close/>
                    </a:path>
                  </a:pathLst>
                </a:custGeom>
                <a:solidFill>
                  <a:srgbClr val="FF9085"/>
                </a:solidFill>
                <a:ln w="5837" cap="flat">
                  <a:noFill/>
                  <a:prstDash val="solid"/>
                  <a:miter/>
                </a:ln>
              </p:spPr>
              <p:txBody>
                <a:bodyPr rtlCol="0" anchor="ctr"/>
                <a:lstStyle/>
                <a:p>
                  <a:endParaRPr lang="en-US"/>
                </a:p>
              </p:txBody>
            </p:sp>
            <p:sp>
              <p:nvSpPr>
                <p:cNvPr id="447" name="Graphic 2">
                  <a:extLst>
                    <a:ext uri="{FF2B5EF4-FFF2-40B4-BE49-F238E27FC236}">
                      <a16:creationId xmlns:a16="http://schemas.microsoft.com/office/drawing/2014/main" id="{0A873994-D4E2-40D7-8B30-225801DB3D6F}"/>
                    </a:ext>
                  </a:extLst>
                </p:cNvPr>
                <p:cNvSpPr/>
                <p:nvPr/>
              </p:nvSpPr>
              <p:spPr>
                <a:xfrm>
                  <a:off x="4500188" y="3359975"/>
                  <a:ext cx="6422" cy="38533"/>
                </a:xfrm>
                <a:custGeom>
                  <a:avLst/>
                  <a:gdLst>
                    <a:gd name="connsiteX0" fmla="*/ 6422 w 6422"/>
                    <a:gd name="connsiteY0" fmla="*/ 38533 h 38533"/>
                    <a:gd name="connsiteX1" fmla="*/ 0 w 6422"/>
                    <a:gd name="connsiteY1" fmla="*/ 38533 h 38533"/>
                    <a:gd name="connsiteX2" fmla="*/ 0 w 6422"/>
                    <a:gd name="connsiteY2" fmla="*/ 0 h 38533"/>
                    <a:gd name="connsiteX3" fmla="*/ 6422 w 6422"/>
                    <a:gd name="connsiteY3" fmla="*/ 0 h 38533"/>
                  </a:gdLst>
                  <a:ahLst/>
                  <a:cxnLst>
                    <a:cxn ang="0">
                      <a:pos x="connsiteX0" y="connsiteY0"/>
                    </a:cxn>
                    <a:cxn ang="0">
                      <a:pos x="connsiteX1" y="connsiteY1"/>
                    </a:cxn>
                    <a:cxn ang="0">
                      <a:pos x="connsiteX2" y="connsiteY2"/>
                    </a:cxn>
                    <a:cxn ang="0">
                      <a:pos x="connsiteX3" y="connsiteY3"/>
                    </a:cxn>
                  </a:cxnLst>
                  <a:rect l="l" t="t" r="r" b="b"/>
                  <a:pathLst>
                    <a:path w="6422" h="38533">
                      <a:moveTo>
                        <a:pt x="6422" y="38533"/>
                      </a:moveTo>
                      <a:lnTo>
                        <a:pt x="0" y="38533"/>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448" name="Graphic 2">
                  <a:extLst>
                    <a:ext uri="{FF2B5EF4-FFF2-40B4-BE49-F238E27FC236}">
                      <a16:creationId xmlns:a16="http://schemas.microsoft.com/office/drawing/2014/main" id="{10125BE9-12E0-459A-9A2A-2036AFD57B4C}"/>
                    </a:ext>
                  </a:extLst>
                </p:cNvPr>
                <p:cNvSpPr/>
                <p:nvPr/>
              </p:nvSpPr>
              <p:spPr>
                <a:xfrm>
                  <a:off x="4511864" y="3379242"/>
                  <a:ext cx="6422" cy="19266"/>
                </a:xfrm>
                <a:custGeom>
                  <a:avLst/>
                  <a:gdLst>
                    <a:gd name="connsiteX0" fmla="*/ 6422 w 6422"/>
                    <a:gd name="connsiteY0" fmla="*/ 19267 h 19266"/>
                    <a:gd name="connsiteX1" fmla="*/ 0 w 6422"/>
                    <a:gd name="connsiteY1" fmla="*/ 19267 h 19266"/>
                    <a:gd name="connsiteX2" fmla="*/ 0 w 6422"/>
                    <a:gd name="connsiteY2" fmla="*/ 0 h 19266"/>
                    <a:gd name="connsiteX3" fmla="*/ 6422 w 6422"/>
                    <a:gd name="connsiteY3" fmla="*/ 0 h 19266"/>
                  </a:gdLst>
                  <a:ahLst/>
                  <a:cxnLst>
                    <a:cxn ang="0">
                      <a:pos x="connsiteX0" y="connsiteY0"/>
                    </a:cxn>
                    <a:cxn ang="0">
                      <a:pos x="connsiteX1" y="connsiteY1"/>
                    </a:cxn>
                    <a:cxn ang="0">
                      <a:pos x="connsiteX2" y="connsiteY2"/>
                    </a:cxn>
                    <a:cxn ang="0">
                      <a:pos x="connsiteX3" y="connsiteY3"/>
                    </a:cxn>
                  </a:cxnLst>
                  <a:rect l="l" t="t" r="r" b="b"/>
                  <a:pathLst>
                    <a:path w="6422" h="19266">
                      <a:moveTo>
                        <a:pt x="6422" y="19267"/>
                      </a:moveTo>
                      <a:lnTo>
                        <a:pt x="0" y="19267"/>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449" name="Graphic 2">
                  <a:extLst>
                    <a:ext uri="{FF2B5EF4-FFF2-40B4-BE49-F238E27FC236}">
                      <a16:creationId xmlns:a16="http://schemas.microsoft.com/office/drawing/2014/main" id="{4F6A0350-F3BE-4332-B261-5A9AE733D182}"/>
                    </a:ext>
                  </a:extLst>
                </p:cNvPr>
                <p:cNvSpPr/>
                <p:nvPr/>
              </p:nvSpPr>
              <p:spPr>
                <a:xfrm>
                  <a:off x="4523541" y="3356472"/>
                  <a:ext cx="6422" cy="42036"/>
                </a:xfrm>
                <a:custGeom>
                  <a:avLst/>
                  <a:gdLst>
                    <a:gd name="connsiteX0" fmla="*/ 6422 w 6422"/>
                    <a:gd name="connsiteY0" fmla="*/ 42036 h 42036"/>
                    <a:gd name="connsiteX1" fmla="*/ 0 w 6422"/>
                    <a:gd name="connsiteY1" fmla="*/ 42036 h 42036"/>
                    <a:gd name="connsiteX2" fmla="*/ 0 w 6422"/>
                    <a:gd name="connsiteY2" fmla="*/ 0 h 42036"/>
                    <a:gd name="connsiteX3" fmla="*/ 6422 w 6422"/>
                    <a:gd name="connsiteY3" fmla="*/ 0 h 42036"/>
                  </a:gdLst>
                  <a:ahLst/>
                  <a:cxnLst>
                    <a:cxn ang="0">
                      <a:pos x="connsiteX0" y="connsiteY0"/>
                    </a:cxn>
                    <a:cxn ang="0">
                      <a:pos x="connsiteX1" y="connsiteY1"/>
                    </a:cxn>
                    <a:cxn ang="0">
                      <a:pos x="connsiteX2" y="connsiteY2"/>
                    </a:cxn>
                    <a:cxn ang="0">
                      <a:pos x="connsiteX3" y="connsiteY3"/>
                    </a:cxn>
                  </a:cxnLst>
                  <a:rect l="l" t="t" r="r" b="b"/>
                  <a:pathLst>
                    <a:path w="6422" h="42036">
                      <a:moveTo>
                        <a:pt x="6422" y="42036"/>
                      </a:moveTo>
                      <a:lnTo>
                        <a:pt x="0" y="42036"/>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450" name="Graphic 2">
                  <a:extLst>
                    <a:ext uri="{FF2B5EF4-FFF2-40B4-BE49-F238E27FC236}">
                      <a16:creationId xmlns:a16="http://schemas.microsoft.com/office/drawing/2014/main" id="{AC6F1492-227A-4045-8821-1DCCB2996727}"/>
                    </a:ext>
                  </a:extLst>
                </p:cNvPr>
                <p:cNvSpPr/>
                <p:nvPr/>
              </p:nvSpPr>
              <p:spPr>
                <a:xfrm>
                  <a:off x="4535218" y="3362894"/>
                  <a:ext cx="6422" cy="35614"/>
                </a:xfrm>
                <a:custGeom>
                  <a:avLst/>
                  <a:gdLst>
                    <a:gd name="connsiteX0" fmla="*/ 6422 w 6422"/>
                    <a:gd name="connsiteY0" fmla="*/ 35614 h 35614"/>
                    <a:gd name="connsiteX1" fmla="*/ 0 w 6422"/>
                    <a:gd name="connsiteY1" fmla="*/ 35614 h 35614"/>
                    <a:gd name="connsiteX2" fmla="*/ 0 w 6422"/>
                    <a:gd name="connsiteY2" fmla="*/ 0 h 35614"/>
                    <a:gd name="connsiteX3" fmla="*/ 6422 w 6422"/>
                    <a:gd name="connsiteY3" fmla="*/ 0 h 35614"/>
                  </a:gdLst>
                  <a:ahLst/>
                  <a:cxnLst>
                    <a:cxn ang="0">
                      <a:pos x="connsiteX0" y="connsiteY0"/>
                    </a:cxn>
                    <a:cxn ang="0">
                      <a:pos x="connsiteX1" y="connsiteY1"/>
                    </a:cxn>
                    <a:cxn ang="0">
                      <a:pos x="connsiteX2" y="connsiteY2"/>
                    </a:cxn>
                    <a:cxn ang="0">
                      <a:pos x="connsiteX3" y="connsiteY3"/>
                    </a:cxn>
                  </a:cxnLst>
                  <a:rect l="l" t="t" r="r" b="b"/>
                  <a:pathLst>
                    <a:path w="6422" h="35614">
                      <a:moveTo>
                        <a:pt x="6422" y="35614"/>
                      </a:moveTo>
                      <a:lnTo>
                        <a:pt x="0" y="35614"/>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451" name="Graphic 2">
                  <a:extLst>
                    <a:ext uri="{FF2B5EF4-FFF2-40B4-BE49-F238E27FC236}">
                      <a16:creationId xmlns:a16="http://schemas.microsoft.com/office/drawing/2014/main" id="{89621B79-AB7B-488E-BF9E-1E6BA0244FB8}"/>
                    </a:ext>
                  </a:extLst>
                </p:cNvPr>
                <p:cNvSpPr/>
                <p:nvPr/>
              </p:nvSpPr>
              <p:spPr>
                <a:xfrm>
                  <a:off x="4546895" y="3388583"/>
                  <a:ext cx="6422" cy="9925"/>
                </a:xfrm>
                <a:custGeom>
                  <a:avLst/>
                  <a:gdLst>
                    <a:gd name="connsiteX0" fmla="*/ 6422 w 6422"/>
                    <a:gd name="connsiteY0" fmla="*/ 9925 h 9925"/>
                    <a:gd name="connsiteX1" fmla="*/ 0 w 6422"/>
                    <a:gd name="connsiteY1" fmla="*/ 9925 h 9925"/>
                    <a:gd name="connsiteX2" fmla="*/ 0 w 6422"/>
                    <a:gd name="connsiteY2" fmla="*/ 0 h 9925"/>
                    <a:gd name="connsiteX3" fmla="*/ 6422 w 6422"/>
                    <a:gd name="connsiteY3" fmla="*/ 0 h 9925"/>
                  </a:gdLst>
                  <a:ahLst/>
                  <a:cxnLst>
                    <a:cxn ang="0">
                      <a:pos x="connsiteX0" y="connsiteY0"/>
                    </a:cxn>
                    <a:cxn ang="0">
                      <a:pos x="connsiteX1" y="connsiteY1"/>
                    </a:cxn>
                    <a:cxn ang="0">
                      <a:pos x="connsiteX2" y="connsiteY2"/>
                    </a:cxn>
                    <a:cxn ang="0">
                      <a:pos x="connsiteX3" y="connsiteY3"/>
                    </a:cxn>
                  </a:cxnLst>
                  <a:rect l="l" t="t" r="r" b="b"/>
                  <a:pathLst>
                    <a:path w="6422" h="9925">
                      <a:moveTo>
                        <a:pt x="6422" y="9925"/>
                      </a:moveTo>
                      <a:lnTo>
                        <a:pt x="0" y="9925"/>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452" name="Graphic 2">
                  <a:extLst>
                    <a:ext uri="{FF2B5EF4-FFF2-40B4-BE49-F238E27FC236}">
                      <a16:creationId xmlns:a16="http://schemas.microsoft.com/office/drawing/2014/main" id="{B64BC7B2-147A-4274-988A-F2E5E11DDE47}"/>
                    </a:ext>
                  </a:extLst>
                </p:cNvPr>
                <p:cNvSpPr/>
                <p:nvPr/>
              </p:nvSpPr>
              <p:spPr>
                <a:xfrm>
                  <a:off x="4558571" y="3375739"/>
                  <a:ext cx="6422" cy="22185"/>
                </a:xfrm>
                <a:custGeom>
                  <a:avLst/>
                  <a:gdLst>
                    <a:gd name="connsiteX0" fmla="*/ 0 w 6422"/>
                    <a:gd name="connsiteY0" fmla="*/ 0 h 22185"/>
                    <a:gd name="connsiteX1" fmla="*/ 6422 w 6422"/>
                    <a:gd name="connsiteY1" fmla="*/ 0 h 22185"/>
                    <a:gd name="connsiteX2" fmla="*/ 6422 w 6422"/>
                    <a:gd name="connsiteY2" fmla="*/ 22186 h 22185"/>
                    <a:gd name="connsiteX3" fmla="*/ 0 w 6422"/>
                    <a:gd name="connsiteY3" fmla="*/ 22186 h 22185"/>
                  </a:gdLst>
                  <a:ahLst/>
                  <a:cxnLst>
                    <a:cxn ang="0">
                      <a:pos x="connsiteX0" y="connsiteY0"/>
                    </a:cxn>
                    <a:cxn ang="0">
                      <a:pos x="connsiteX1" y="connsiteY1"/>
                    </a:cxn>
                    <a:cxn ang="0">
                      <a:pos x="connsiteX2" y="connsiteY2"/>
                    </a:cxn>
                    <a:cxn ang="0">
                      <a:pos x="connsiteX3" y="connsiteY3"/>
                    </a:cxn>
                  </a:cxnLst>
                  <a:rect l="l" t="t" r="r" b="b"/>
                  <a:pathLst>
                    <a:path w="6422" h="22185">
                      <a:moveTo>
                        <a:pt x="0" y="0"/>
                      </a:moveTo>
                      <a:lnTo>
                        <a:pt x="6422" y="0"/>
                      </a:lnTo>
                      <a:lnTo>
                        <a:pt x="6422" y="22186"/>
                      </a:lnTo>
                      <a:lnTo>
                        <a:pt x="0" y="22186"/>
                      </a:lnTo>
                      <a:close/>
                    </a:path>
                  </a:pathLst>
                </a:custGeom>
                <a:solidFill>
                  <a:srgbClr val="FF9085"/>
                </a:solidFill>
                <a:ln w="5837" cap="flat">
                  <a:noFill/>
                  <a:prstDash val="solid"/>
                  <a:miter/>
                </a:ln>
              </p:spPr>
              <p:txBody>
                <a:bodyPr rtlCol="0" anchor="ctr"/>
                <a:lstStyle/>
                <a:p>
                  <a:endParaRPr lang="en-US"/>
                </a:p>
              </p:txBody>
            </p:sp>
            <p:sp>
              <p:nvSpPr>
                <p:cNvPr id="453" name="Graphic 2">
                  <a:extLst>
                    <a:ext uri="{FF2B5EF4-FFF2-40B4-BE49-F238E27FC236}">
                      <a16:creationId xmlns:a16="http://schemas.microsoft.com/office/drawing/2014/main" id="{C82AAF22-47B4-4803-86D4-706B0CF45EC6}"/>
                    </a:ext>
                  </a:extLst>
                </p:cNvPr>
                <p:cNvSpPr/>
                <p:nvPr/>
              </p:nvSpPr>
              <p:spPr>
                <a:xfrm>
                  <a:off x="4570248" y="3365813"/>
                  <a:ext cx="6422" cy="32111"/>
                </a:xfrm>
                <a:custGeom>
                  <a:avLst/>
                  <a:gdLst>
                    <a:gd name="connsiteX0" fmla="*/ 0 w 6422"/>
                    <a:gd name="connsiteY0" fmla="*/ 0 h 32111"/>
                    <a:gd name="connsiteX1" fmla="*/ 6422 w 6422"/>
                    <a:gd name="connsiteY1" fmla="*/ 0 h 32111"/>
                    <a:gd name="connsiteX2" fmla="*/ 6422 w 6422"/>
                    <a:gd name="connsiteY2" fmla="*/ 32111 h 32111"/>
                    <a:gd name="connsiteX3" fmla="*/ 0 w 6422"/>
                    <a:gd name="connsiteY3" fmla="*/ 32111 h 32111"/>
                  </a:gdLst>
                  <a:ahLst/>
                  <a:cxnLst>
                    <a:cxn ang="0">
                      <a:pos x="connsiteX0" y="connsiteY0"/>
                    </a:cxn>
                    <a:cxn ang="0">
                      <a:pos x="connsiteX1" y="connsiteY1"/>
                    </a:cxn>
                    <a:cxn ang="0">
                      <a:pos x="connsiteX2" y="connsiteY2"/>
                    </a:cxn>
                    <a:cxn ang="0">
                      <a:pos x="connsiteX3" y="connsiteY3"/>
                    </a:cxn>
                  </a:cxnLst>
                  <a:rect l="l" t="t" r="r" b="b"/>
                  <a:pathLst>
                    <a:path w="6422" h="32111">
                      <a:moveTo>
                        <a:pt x="0" y="0"/>
                      </a:moveTo>
                      <a:lnTo>
                        <a:pt x="6422" y="0"/>
                      </a:lnTo>
                      <a:lnTo>
                        <a:pt x="6422" y="32111"/>
                      </a:lnTo>
                      <a:lnTo>
                        <a:pt x="0" y="32111"/>
                      </a:lnTo>
                      <a:close/>
                    </a:path>
                  </a:pathLst>
                </a:custGeom>
                <a:solidFill>
                  <a:srgbClr val="FF9085"/>
                </a:solidFill>
                <a:ln w="5837" cap="flat">
                  <a:noFill/>
                  <a:prstDash val="solid"/>
                  <a:miter/>
                </a:ln>
              </p:spPr>
              <p:txBody>
                <a:bodyPr rtlCol="0" anchor="ctr"/>
                <a:lstStyle/>
                <a:p>
                  <a:endParaRPr lang="en-US"/>
                </a:p>
              </p:txBody>
            </p:sp>
            <p:sp>
              <p:nvSpPr>
                <p:cNvPr id="454" name="Graphic 2">
                  <a:extLst>
                    <a:ext uri="{FF2B5EF4-FFF2-40B4-BE49-F238E27FC236}">
                      <a16:creationId xmlns:a16="http://schemas.microsoft.com/office/drawing/2014/main" id="{0A22849B-E761-4606-A1DA-6DE9A8ACB9DD}"/>
                    </a:ext>
                  </a:extLst>
                </p:cNvPr>
                <p:cNvSpPr/>
                <p:nvPr/>
              </p:nvSpPr>
              <p:spPr>
                <a:xfrm>
                  <a:off x="4581341" y="3374571"/>
                  <a:ext cx="6422" cy="23353"/>
                </a:xfrm>
                <a:custGeom>
                  <a:avLst/>
                  <a:gdLst>
                    <a:gd name="connsiteX0" fmla="*/ 0 w 6422"/>
                    <a:gd name="connsiteY0" fmla="*/ 0 h 23353"/>
                    <a:gd name="connsiteX1" fmla="*/ 6422 w 6422"/>
                    <a:gd name="connsiteY1" fmla="*/ 0 h 23353"/>
                    <a:gd name="connsiteX2" fmla="*/ 6422 w 6422"/>
                    <a:gd name="connsiteY2" fmla="*/ 23354 h 23353"/>
                    <a:gd name="connsiteX3" fmla="*/ 0 w 6422"/>
                    <a:gd name="connsiteY3" fmla="*/ 23354 h 23353"/>
                  </a:gdLst>
                  <a:ahLst/>
                  <a:cxnLst>
                    <a:cxn ang="0">
                      <a:pos x="connsiteX0" y="connsiteY0"/>
                    </a:cxn>
                    <a:cxn ang="0">
                      <a:pos x="connsiteX1" y="connsiteY1"/>
                    </a:cxn>
                    <a:cxn ang="0">
                      <a:pos x="connsiteX2" y="connsiteY2"/>
                    </a:cxn>
                    <a:cxn ang="0">
                      <a:pos x="connsiteX3" y="connsiteY3"/>
                    </a:cxn>
                  </a:cxnLst>
                  <a:rect l="l" t="t" r="r" b="b"/>
                  <a:pathLst>
                    <a:path w="6422" h="23353">
                      <a:moveTo>
                        <a:pt x="0" y="0"/>
                      </a:moveTo>
                      <a:lnTo>
                        <a:pt x="6422" y="0"/>
                      </a:lnTo>
                      <a:lnTo>
                        <a:pt x="6422" y="23354"/>
                      </a:lnTo>
                      <a:lnTo>
                        <a:pt x="0" y="23354"/>
                      </a:lnTo>
                      <a:close/>
                    </a:path>
                  </a:pathLst>
                </a:custGeom>
                <a:solidFill>
                  <a:srgbClr val="FF9085"/>
                </a:solidFill>
                <a:ln w="5837" cap="flat">
                  <a:noFill/>
                  <a:prstDash val="solid"/>
                  <a:miter/>
                </a:ln>
              </p:spPr>
              <p:txBody>
                <a:bodyPr rtlCol="0" anchor="ctr"/>
                <a:lstStyle/>
                <a:p>
                  <a:endParaRPr lang="en-US"/>
                </a:p>
              </p:txBody>
            </p:sp>
            <p:sp>
              <p:nvSpPr>
                <p:cNvPr id="455" name="Graphic 2">
                  <a:extLst>
                    <a:ext uri="{FF2B5EF4-FFF2-40B4-BE49-F238E27FC236}">
                      <a16:creationId xmlns:a16="http://schemas.microsoft.com/office/drawing/2014/main" id="{08D96DC6-D9DB-4259-856E-68710D7E84AB}"/>
                    </a:ext>
                  </a:extLst>
                </p:cNvPr>
                <p:cNvSpPr/>
                <p:nvPr/>
              </p:nvSpPr>
              <p:spPr>
                <a:xfrm>
                  <a:off x="4593018" y="3361726"/>
                  <a:ext cx="6422" cy="36197"/>
                </a:xfrm>
                <a:custGeom>
                  <a:avLst/>
                  <a:gdLst>
                    <a:gd name="connsiteX0" fmla="*/ 6422 w 6422"/>
                    <a:gd name="connsiteY0" fmla="*/ 36198 h 36197"/>
                    <a:gd name="connsiteX1" fmla="*/ 0 w 6422"/>
                    <a:gd name="connsiteY1" fmla="*/ 36198 h 36197"/>
                    <a:gd name="connsiteX2" fmla="*/ 0 w 6422"/>
                    <a:gd name="connsiteY2" fmla="*/ 0 h 36197"/>
                    <a:gd name="connsiteX3" fmla="*/ 6422 w 6422"/>
                    <a:gd name="connsiteY3" fmla="*/ 0 h 36197"/>
                  </a:gdLst>
                  <a:ahLst/>
                  <a:cxnLst>
                    <a:cxn ang="0">
                      <a:pos x="connsiteX0" y="connsiteY0"/>
                    </a:cxn>
                    <a:cxn ang="0">
                      <a:pos x="connsiteX1" y="connsiteY1"/>
                    </a:cxn>
                    <a:cxn ang="0">
                      <a:pos x="connsiteX2" y="connsiteY2"/>
                    </a:cxn>
                    <a:cxn ang="0">
                      <a:pos x="connsiteX3" y="connsiteY3"/>
                    </a:cxn>
                  </a:cxnLst>
                  <a:rect l="l" t="t" r="r" b="b"/>
                  <a:pathLst>
                    <a:path w="6422" h="36197">
                      <a:moveTo>
                        <a:pt x="6422" y="36198"/>
                      </a:moveTo>
                      <a:lnTo>
                        <a:pt x="0" y="36198"/>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456" name="Graphic 2">
                  <a:extLst>
                    <a:ext uri="{FF2B5EF4-FFF2-40B4-BE49-F238E27FC236}">
                      <a16:creationId xmlns:a16="http://schemas.microsoft.com/office/drawing/2014/main" id="{2DEAEFF6-0BF4-4C6D-BA7F-50FBB42DFEAE}"/>
                    </a:ext>
                  </a:extLst>
                </p:cNvPr>
                <p:cNvSpPr/>
                <p:nvPr/>
              </p:nvSpPr>
              <p:spPr>
                <a:xfrm>
                  <a:off x="4604694" y="3357640"/>
                  <a:ext cx="6422" cy="40284"/>
                </a:xfrm>
                <a:custGeom>
                  <a:avLst/>
                  <a:gdLst>
                    <a:gd name="connsiteX0" fmla="*/ 6422 w 6422"/>
                    <a:gd name="connsiteY0" fmla="*/ 40285 h 40284"/>
                    <a:gd name="connsiteX1" fmla="*/ 0 w 6422"/>
                    <a:gd name="connsiteY1" fmla="*/ 40285 h 40284"/>
                    <a:gd name="connsiteX2" fmla="*/ 0 w 6422"/>
                    <a:gd name="connsiteY2" fmla="*/ 0 h 40284"/>
                    <a:gd name="connsiteX3" fmla="*/ 6422 w 6422"/>
                    <a:gd name="connsiteY3" fmla="*/ 0 h 40284"/>
                  </a:gdLst>
                  <a:ahLst/>
                  <a:cxnLst>
                    <a:cxn ang="0">
                      <a:pos x="connsiteX0" y="connsiteY0"/>
                    </a:cxn>
                    <a:cxn ang="0">
                      <a:pos x="connsiteX1" y="connsiteY1"/>
                    </a:cxn>
                    <a:cxn ang="0">
                      <a:pos x="connsiteX2" y="connsiteY2"/>
                    </a:cxn>
                    <a:cxn ang="0">
                      <a:pos x="connsiteX3" y="connsiteY3"/>
                    </a:cxn>
                  </a:cxnLst>
                  <a:rect l="l" t="t" r="r" b="b"/>
                  <a:pathLst>
                    <a:path w="6422" h="40284">
                      <a:moveTo>
                        <a:pt x="6422" y="40285"/>
                      </a:moveTo>
                      <a:lnTo>
                        <a:pt x="0" y="40285"/>
                      </a:lnTo>
                      <a:lnTo>
                        <a:pt x="0" y="0"/>
                      </a:lnTo>
                      <a:lnTo>
                        <a:pt x="6422" y="0"/>
                      </a:lnTo>
                      <a:close/>
                    </a:path>
                  </a:pathLst>
                </a:custGeom>
                <a:solidFill>
                  <a:srgbClr val="FF9085"/>
                </a:solidFill>
                <a:ln w="5837" cap="flat">
                  <a:noFill/>
                  <a:prstDash val="solid"/>
                  <a:miter/>
                </a:ln>
              </p:spPr>
              <p:txBody>
                <a:bodyPr rtlCol="0" anchor="ctr"/>
                <a:lstStyle/>
                <a:p>
                  <a:endParaRPr lang="en-US"/>
                </a:p>
              </p:txBody>
            </p:sp>
          </p:grpSp>
        </p:grpSp>
        <p:grpSp>
          <p:nvGrpSpPr>
            <p:cNvPr id="457" name="Graphic 2">
              <a:extLst>
                <a:ext uri="{FF2B5EF4-FFF2-40B4-BE49-F238E27FC236}">
                  <a16:creationId xmlns:a16="http://schemas.microsoft.com/office/drawing/2014/main" id="{DA6F6CCD-E015-49A3-91E4-96EC9A678BC7}"/>
                </a:ext>
              </a:extLst>
            </p:cNvPr>
            <p:cNvGrpSpPr/>
            <p:nvPr/>
          </p:nvGrpSpPr>
          <p:grpSpPr>
            <a:xfrm>
              <a:off x="4305770" y="3421862"/>
              <a:ext cx="336873" cy="85240"/>
              <a:chOff x="4305770" y="3421862"/>
              <a:chExt cx="336873" cy="85240"/>
            </a:xfrm>
          </p:grpSpPr>
          <p:sp>
            <p:nvSpPr>
              <p:cNvPr id="458" name="Graphic 2">
                <a:extLst>
                  <a:ext uri="{FF2B5EF4-FFF2-40B4-BE49-F238E27FC236}">
                    <a16:creationId xmlns:a16="http://schemas.microsoft.com/office/drawing/2014/main" id="{8F7BF142-2D9D-40E3-8036-66B4FA82E99C}"/>
                  </a:ext>
                </a:extLst>
              </p:cNvPr>
              <p:cNvSpPr/>
              <p:nvPr/>
            </p:nvSpPr>
            <p:spPr>
              <a:xfrm>
                <a:off x="4305770" y="3421862"/>
                <a:ext cx="336873" cy="85240"/>
              </a:xfrm>
              <a:custGeom>
                <a:avLst/>
                <a:gdLst>
                  <a:gd name="connsiteX0" fmla="*/ 0 w 336873"/>
                  <a:gd name="connsiteY0" fmla="*/ 70644 h 85240"/>
                  <a:gd name="connsiteX1" fmla="*/ 0 w 336873"/>
                  <a:gd name="connsiteY1" fmla="*/ 16931 h 85240"/>
                  <a:gd name="connsiteX2" fmla="*/ 16931 w 336873"/>
                  <a:gd name="connsiteY2" fmla="*/ 1751 h 85240"/>
                  <a:gd name="connsiteX3" fmla="*/ 321111 w 336873"/>
                  <a:gd name="connsiteY3" fmla="*/ 0 h 85240"/>
                  <a:gd name="connsiteX4" fmla="*/ 336874 w 336873"/>
                  <a:gd name="connsiteY4" fmla="*/ 14012 h 85240"/>
                  <a:gd name="connsiteX5" fmla="*/ 336874 w 336873"/>
                  <a:gd name="connsiteY5" fmla="*/ 65390 h 85240"/>
                  <a:gd name="connsiteX6" fmla="*/ 321111 w 336873"/>
                  <a:gd name="connsiteY6" fmla="*/ 79986 h 85240"/>
                  <a:gd name="connsiteX7" fmla="*/ 16931 w 336873"/>
                  <a:gd name="connsiteY7" fmla="*/ 85240 h 85240"/>
                  <a:gd name="connsiteX8" fmla="*/ 0 w 336873"/>
                  <a:gd name="connsiteY8" fmla="*/ 70644 h 85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873" h="85240">
                    <a:moveTo>
                      <a:pt x="0" y="70644"/>
                    </a:moveTo>
                    <a:lnTo>
                      <a:pt x="0" y="16931"/>
                    </a:lnTo>
                    <a:cubicBezTo>
                      <a:pt x="0" y="8758"/>
                      <a:pt x="7590" y="1751"/>
                      <a:pt x="16931" y="1751"/>
                    </a:cubicBezTo>
                    <a:lnTo>
                      <a:pt x="321111" y="0"/>
                    </a:lnTo>
                    <a:cubicBezTo>
                      <a:pt x="329868" y="0"/>
                      <a:pt x="336874" y="6422"/>
                      <a:pt x="336874" y="14012"/>
                    </a:cubicBezTo>
                    <a:lnTo>
                      <a:pt x="336874" y="65390"/>
                    </a:lnTo>
                    <a:cubicBezTo>
                      <a:pt x="336874" y="72980"/>
                      <a:pt x="329868" y="79986"/>
                      <a:pt x="321111" y="79986"/>
                    </a:cubicBezTo>
                    <a:lnTo>
                      <a:pt x="16931" y="85240"/>
                    </a:lnTo>
                    <a:cubicBezTo>
                      <a:pt x="7590" y="85240"/>
                      <a:pt x="0" y="78818"/>
                      <a:pt x="0" y="70644"/>
                    </a:cubicBezTo>
                    <a:close/>
                  </a:path>
                </a:pathLst>
              </a:custGeom>
              <a:solidFill>
                <a:srgbClr val="AA80F9">
                  <a:alpha val="74000"/>
                </a:srgbClr>
              </a:solidFill>
              <a:ln w="5837" cap="flat">
                <a:noFill/>
                <a:prstDash val="solid"/>
                <a:miter/>
              </a:ln>
            </p:spPr>
            <p:txBody>
              <a:bodyPr rtlCol="0" anchor="ctr"/>
              <a:lstStyle/>
              <a:p>
                <a:endParaRPr lang="en-US"/>
              </a:p>
            </p:txBody>
          </p:sp>
          <p:sp>
            <p:nvSpPr>
              <p:cNvPr id="459" name="Graphic 2">
                <a:extLst>
                  <a:ext uri="{FF2B5EF4-FFF2-40B4-BE49-F238E27FC236}">
                    <a16:creationId xmlns:a16="http://schemas.microsoft.com/office/drawing/2014/main" id="{61F8A201-8B3C-4D5E-9638-84392DEF3B45}"/>
                  </a:ext>
                </a:extLst>
              </p:cNvPr>
              <p:cNvSpPr/>
              <p:nvPr/>
            </p:nvSpPr>
            <p:spPr>
              <a:xfrm>
                <a:off x="4322117" y="3436458"/>
                <a:ext cx="15179" cy="14012"/>
              </a:xfrm>
              <a:custGeom>
                <a:avLst/>
                <a:gdLst>
                  <a:gd name="connsiteX0" fmla="*/ 15180 w 15179"/>
                  <a:gd name="connsiteY0" fmla="*/ 7006 h 14012"/>
                  <a:gd name="connsiteX1" fmla="*/ 7590 w 15179"/>
                  <a:gd name="connsiteY1" fmla="*/ 14012 h 14012"/>
                  <a:gd name="connsiteX2" fmla="*/ 0 w 15179"/>
                  <a:gd name="connsiteY2" fmla="*/ 7006 h 14012"/>
                  <a:gd name="connsiteX3" fmla="*/ 7590 w 15179"/>
                  <a:gd name="connsiteY3" fmla="*/ 0 h 14012"/>
                  <a:gd name="connsiteX4" fmla="*/ 15180 w 15179"/>
                  <a:gd name="connsiteY4" fmla="*/ 7006 h 1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79" h="14012">
                    <a:moveTo>
                      <a:pt x="15180" y="7006"/>
                    </a:moveTo>
                    <a:cubicBezTo>
                      <a:pt x="15180" y="10509"/>
                      <a:pt x="11677" y="14012"/>
                      <a:pt x="7590" y="14012"/>
                    </a:cubicBezTo>
                    <a:cubicBezTo>
                      <a:pt x="3503" y="14012"/>
                      <a:pt x="0" y="11093"/>
                      <a:pt x="0" y="7006"/>
                    </a:cubicBezTo>
                    <a:cubicBezTo>
                      <a:pt x="0" y="3503"/>
                      <a:pt x="3503" y="0"/>
                      <a:pt x="7590" y="0"/>
                    </a:cubicBezTo>
                    <a:cubicBezTo>
                      <a:pt x="11677" y="0"/>
                      <a:pt x="15180" y="2919"/>
                      <a:pt x="15180" y="7006"/>
                    </a:cubicBezTo>
                    <a:close/>
                  </a:path>
                </a:pathLst>
              </a:custGeom>
              <a:solidFill>
                <a:srgbClr val="FFFFFF">
                  <a:alpha val="40000"/>
                </a:srgbClr>
              </a:solidFill>
              <a:ln w="5837" cap="flat">
                <a:noFill/>
                <a:prstDash val="solid"/>
                <a:miter/>
              </a:ln>
            </p:spPr>
            <p:txBody>
              <a:bodyPr rtlCol="0" anchor="ctr"/>
              <a:lstStyle/>
              <a:p>
                <a:endParaRPr lang="en-US"/>
              </a:p>
            </p:txBody>
          </p:sp>
          <p:sp>
            <p:nvSpPr>
              <p:cNvPr id="460" name="Graphic 2">
                <a:extLst>
                  <a:ext uri="{FF2B5EF4-FFF2-40B4-BE49-F238E27FC236}">
                    <a16:creationId xmlns:a16="http://schemas.microsoft.com/office/drawing/2014/main" id="{D640F758-9AC7-4A9B-91B3-D4D2C466F673}"/>
                  </a:ext>
                </a:extLst>
              </p:cNvPr>
              <p:cNvSpPr/>
              <p:nvPr/>
            </p:nvSpPr>
            <p:spPr>
              <a:xfrm>
                <a:off x="4346638" y="3435874"/>
                <a:ext cx="15179" cy="14012"/>
              </a:xfrm>
              <a:custGeom>
                <a:avLst/>
                <a:gdLst>
                  <a:gd name="connsiteX0" fmla="*/ 15180 w 15179"/>
                  <a:gd name="connsiteY0" fmla="*/ 7006 h 14012"/>
                  <a:gd name="connsiteX1" fmla="*/ 7590 w 15179"/>
                  <a:gd name="connsiteY1" fmla="*/ 14012 h 14012"/>
                  <a:gd name="connsiteX2" fmla="*/ 0 w 15179"/>
                  <a:gd name="connsiteY2" fmla="*/ 7006 h 14012"/>
                  <a:gd name="connsiteX3" fmla="*/ 7590 w 15179"/>
                  <a:gd name="connsiteY3" fmla="*/ 0 h 14012"/>
                  <a:gd name="connsiteX4" fmla="*/ 15180 w 15179"/>
                  <a:gd name="connsiteY4" fmla="*/ 7006 h 1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79" h="14012">
                    <a:moveTo>
                      <a:pt x="15180" y="7006"/>
                    </a:moveTo>
                    <a:cubicBezTo>
                      <a:pt x="15180" y="10509"/>
                      <a:pt x="11677" y="14012"/>
                      <a:pt x="7590" y="14012"/>
                    </a:cubicBezTo>
                    <a:cubicBezTo>
                      <a:pt x="3503" y="14012"/>
                      <a:pt x="0" y="11093"/>
                      <a:pt x="0" y="7006"/>
                    </a:cubicBezTo>
                    <a:cubicBezTo>
                      <a:pt x="0" y="3503"/>
                      <a:pt x="3503" y="0"/>
                      <a:pt x="7590" y="0"/>
                    </a:cubicBezTo>
                    <a:cubicBezTo>
                      <a:pt x="11677" y="584"/>
                      <a:pt x="15180" y="3503"/>
                      <a:pt x="15180" y="7006"/>
                    </a:cubicBezTo>
                    <a:close/>
                  </a:path>
                </a:pathLst>
              </a:custGeom>
              <a:solidFill>
                <a:srgbClr val="FFFFFF">
                  <a:alpha val="40000"/>
                </a:srgbClr>
              </a:solidFill>
              <a:ln w="5837" cap="flat">
                <a:noFill/>
                <a:prstDash val="solid"/>
                <a:miter/>
              </a:ln>
            </p:spPr>
            <p:txBody>
              <a:bodyPr rtlCol="0" anchor="ctr"/>
              <a:lstStyle/>
              <a:p>
                <a:endParaRPr lang="en-US"/>
              </a:p>
            </p:txBody>
          </p:sp>
          <p:sp>
            <p:nvSpPr>
              <p:cNvPr id="461" name="Graphic 2">
                <a:extLst>
                  <a:ext uri="{FF2B5EF4-FFF2-40B4-BE49-F238E27FC236}">
                    <a16:creationId xmlns:a16="http://schemas.microsoft.com/office/drawing/2014/main" id="{115683F1-616A-48B2-94B5-DD2088B6F938}"/>
                  </a:ext>
                </a:extLst>
              </p:cNvPr>
              <p:cNvSpPr/>
              <p:nvPr/>
            </p:nvSpPr>
            <p:spPr>
              <a:xfrm>
                <a:off x="4371743" y="3435874"/>
                <a:ext cx="15179" cy="14012"/>
              </a:xfrm>
              <a:custGeom>
                <a:avLst/>
                <a:gdLst>
                  <a:gd name="connsiteX0" fmla="*/ 15180 w 15179"/>
                  <a:gd name="connsiteY0" fmla="*/ 7006 h 14012"/>
                  <a:gd name="connsiteX1" fmla="*/ 7590 w 15179"/>
                  <a:gd name="connsiteY1" fmla="*/ 14012 h 14012"/>
                  <a:gd name="connsiteX2" fmla="*/ 0 w 15179"/>
                  <a:gd name="connsiteY2" fmla="*/ 7006 h 14012"/>
                  <a:gd name="connsiteX3" fmla="*/ 7590 w 15179"/>
                  <a:gd name="connsiteY3" fmla="*/ 0 h 14012"/>
                  <a:gd name="connsiteX4" fmla="*/ 15180 w 15179"/>
                  <a:gd name="connsiteY4" fmla="*/ 7006 h 1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79" h="14012">
                    <a:moveTo>
                      <a:pt x="15180" y="7006"/>
                    </a:moveTo>
                    <a:cubicBezTo>
                      <a:pt x="15180" y="10509"/>
                      <a:pt x="11677" y="14012"/>
                      <a:pt x="7590" y="14012"/>
                    </a:cubicBezTo>
                    <a:cubicBezTo>
                      <a:pt x="3503" y="14012"/>
                      <a:pt x="0" y="11093"/>
                      <a:pt x="0" y="7006"/>
                    </a:cubicBezTo>
                    <a:cubicBezTo>
                      <a:pt x="0" y="2919"/>
                      <a:pt x="3503" y="0"/>
                      <a:pt x="7590" y="0"/>
                    </a:cubicBezTo>
                    <a:cubicBezTo>
                      <a:pt x="11677" y="0"/>
                      <a:pt x="15180" y="3503"/>
                      <a:pt x="15180" y="7006"/>
                    </a:cubicBezTo>
                    <a:close/>
                  </a:path>
                </a:pathLst>
              </a:custGeom>
              <a:solidFill>
                <a:srgbClr val="FFFFFF">
                  <a:alpha val="40000"/>
                </a:srgbClr>
              </a:solidFill>
              <a:ln w="5837" cap="flat">
                <a:noFill/>
                <a:prstDash val="solid"/>
                <a:miter/>
              </a:ln>
            </p:spPr>
            <p:txBody>
              <a:bodyPr rtlCol="0" anchor="ctr"/>
              <a:lstStyle/>
              <a:p>
                <a:endParaRPr lang="en-US"/>
              </a:p>
            </p:txBody>
          </p:sp>
          <p:sp>
            <p:nvSpPr>
              <p:cNvPr id="462" name="Graphic 2">
                <a:extLst>
                  <a:ext uri="{FF2B5EF4-FFF2-40B4-BE49-F238E27FC236}">
                    <a16:creationId xmlns:a16="http://schemas.microsoft.com/office/drawing/2014/main" id="{E439CBD0-C6AF-4D42-825B-BA8C8CF7007F}"/>
                  </a:ext>
                </a:extLst>
              </p:cNvPr>
              <p:cNvSpPr/>
              <p:nvPr/>
            </p:nvSpPr>
            <p:spPr>
              <a:xfrm>
                <a:off x="4402103" y="3434122"/>
                <a:ext cx="223025" cy="58383"/>
              </a:xfrm>
              <a:custGeom>
                <a:avLst/>
                <a:gdLst>
                  <a:gd name="connsiteX0" fmla="*/ 223026 w 223025"/>
                  <a:gd name="connsiteY0" fmla="*/ 54881 h 58383"/>
                  <a:gd name="connsiteX1" fmla="*/ 0 w 223025"/>
                  <a:gd name="connsiteY1" fmla="*/ 58384 h 58383"/>
                  <a:gd name="connsiteX2" fmla="*/ 0 w 223025"/>
                  <a:gd name="connsiteY2" fmla="*/ 1752 h 58383"/>
                  <a:gd name="connsiteX3" fmla="*/ 223026 w 223025"/>
                  <a:gd name="connsiteY3" fmla="*/ 0 h 58383"/>
                </a:gdLst>
                <a:ahLst/>
                <a:cxnLst>
                  <a:cxn ang="0">
                    <a:pos x="connsiteX0" y="connsiteY0"/>
                  </a:cxn>
                  <a:cxn ang="0">
                    <a:pos x="connsiteX1" y="connsiteY1"/>
                  </a:cxn>
                  <a:cxn ang="0">
                    <a:pos x="connsiteX2" y="connsiteY2"/>
                  </a:cxn>
                  <a:cxn ang="0">
                    <a:pos x="connsiteX3" y="connsiteY3"/>
                  </a:cxn>
                </a:cxnLst>
                <a:rect l="l" t="t" r="r" b="b"/>
                <a:pathLst>
                  <a:path w="223025" h="58383">
                    <a:moveTo>
                      <a:pt x="223026" y="54881"/>
                    </a:moveTo>
                    <a:lnTo>
                      <a:pt x="0" y="58384"/>
                    </a:lnTo>
                    <a:lnTo>
                      <a:pt x="0" y="1752"/>
                    </a:lnTo>
                    <a:lnTo>
                      <a:pt x="223026" y="0"/>
                    </a:lnTo>
                    <a:close/>
                  </a:path>
                </a:pathLst>
              </a:custGeom>
              <a:solidFill>
                <a:srgbClr val="444B8C"/>
              </a:solidFill>
              <a:ln w="5837" cap="flat">
                <a:noFill/>
                <a:prstDash val="solid"/>
                <a:miter/>
              </a:ln>
            </p:spPr>
            <p:txBody>
              <a:bodyPr rtlCol="0" anchor="ctr"/>
              <a:lstStyle/>
              <a:p>
                <a:endParaRPr lang="en-US"/>
              </a:p>
            </p:txBody>
          </p:sp>
          <p:grpSp>
            <p:nvGrpSpPr>
              <p:cNvPr id="463" name="Graphic 2">
                <a:extLst>
                  <a:ext uri="{FF2B5EF4-FFF2-40B4-BE49-F238E27FC236}">
                    <a16:creationId xmlns:a16="http://schemas.microsoft.com/office/drawing/2014/main" id="{9684C46F-3F51-48A2-B5C0-885F8AF7B808}"/>
                  </a:ext>
                </a:extLst>
              </p:cNvPr>
              <p:cNvGrpSpPr/>
              <p:nvPr/>
            </p:nvGrpSpPr>
            <p:grpSpPr>
              <a:xfrm>
                <a:off x="4417283" y="3440544"/>
                <a:ext cx="193834" cy="47290"/>
                <a:chOff x="4417283" y="3440544"/>
                <a:chExt cx="193834" cy="47290"/>
              </a:xfrm>
              <a:solidFill>
                <a:srgbClr val="FFFFFF"/>
              </a:solidFill>
            </p:grpSpPr>
            <p:sp>
              <p:nvSpPr>
                <p:cNvPr id="464" name="Graphic 2">
                  <a:extLst>
                    <a:ext uri="{FF2B5EF4-FFF2-40B4-BE49-F238E27FC236}">
                      <a16:creationId xmlns:a16="http://schemas.microsoft.com/office/drawing/2014/main" id="{4A3720D8-4479-493A-AFD2-75DFCB888298}"/>
                    </a:ext>
                  </a:extLst>
                </p:cNvPr>
                <p:cNvSpPr/>
                <p:nvPr/>
              </p:nvSpPr>
              <p:spPr>
                <a:xfrm>
                  <a:off x="4417283" y="3442296"/>
                  <a:ext cx="6422" cy="45539"/>
                </a:xfrm>
                <a:custGeom>
                  <a:avLst/>
                  <a:gdLst>
                    <a:gd name="connsiteX0" fmla="*/ 6422 w 6422"/>
                    <a:gd name="connsiteY0" fmla="*/ 45539 h 45539"/>
                    <a:gd name="connsiteX1" fmla="*/ 0 w 6422"/>
                    <a:gd name="connsiteY1" fmla="*/ 45539 h 45539"/>
                    <a:gd name="connsiteX2" fmla="*/ 0 w 6422"/>
                    <a:gd name="connsiteY2" fmla="*/ 0 h 45539"/>
                    <a:gd name="connsiteX3" fmla="*/ 6422 w 6422"/>
                    <a:gd name="connsiteY3" fmla="*/ 0 h 45539"/>
                  </a:gdLst>
                  <a:ahLst/>
                  <a:cxnLst>
                    <a:cxn ang="0">
                      <a:pos x="connsiteX0" y="connsiteY0"/>
                    </a:cxn>
                    <a:cxn ang="0">
                      <a:pos x="connsiteX1" y="connsiteY1"/>
                    </a:cxn>
                    <a:cxn ang="0">
                      <a:pos x="connsiteX2" y="connsiteY2"/>
                    </a:cxn>
                    <a:cxn ang="0">
                      <a:pos x="connsiteX3" y="connsiteY3"/>
                    </a:cxn>
                  </a:cxnLst>
                  <a:rect l="l" t="t" r="r" b="b"/>
                  <a:pathLst>
                    <a:path w="6422" h="45539">
                      <a:moveTo>
                        <a:pt x="6422" y="45539"/>
                      </a:moveTo>
                      <a:lnTo>
                        <a:pt x="0" y="45539"/>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465" name="Graphic 2">
                  <a:extLst>
                    <a:ext uri="{FF2B5EF4-FFF2-40B4-BE49-F238E27FC236}">
                      <a16:creationId xmlns:a16="http://schemas.microsoft.com/office/drawing/2014/main" id="{22FF8CA7-A327-4889-AED1-A353B5ADA93F}"/>
                    </a:ext>
                  </a:extLst>
                </p:cNvPr>
                <p:cNvSpPr/>
                <p:nvPr/>
              </p:nvSpPr>
              <p:spPr>
                <a:xfrm>
                  <a:off x="4428959" y="3442296"/>
                  <a:ext cx="7006" cy="45539"/>
                </a:xfrm>
                <a:custGeom>
                  <a:avLst/>
                  <a:gdLst>
                    <a:gd name="connsiteX0" fmla="*/ 7006 w 7006"/>
                    <a:gd name="connsiteY0" fmla="*/ 45539 h 45539"/>
                    <a:gd name="connsiteX1" fmla="*/ 0 w 7006"/>
                    <a:gd name="connsiteY1" fmla="*/ 45539 h 45539"/>
                    <a:gd name="connsiteX2" fmla="*/ 0 w 7006"/>
                    <a:gd name="connsiteY2" fmla="*/ 0 h 45539"/>
                    <a:gd name="connsiteX3" fmla="*/ 7006 w 7006"/>
                    <a:gd name="connsiteY3" fmla="*/ 0 h 45539"/>
                  </a:gdLst>
                  <a:ahLst/>
                  <a:cxnLst>
                    <a:cxn ang="0">
                      <a:pos x="connsiteX0" y="connsiteY0"/>
                    </a:cxn>
                    <a:cxn ang="0">
                      <a:pos x="connsiteX1" y="connsiteY1"/>
                    </a:cxn>
                    <a:cxn ang="0">
                      <a:pos x="connsiteX2" y="connsiteY2"/>
                    </a:cxn>
                    <a:cxn ang="0">
                      <a:pos x="connsiteX3" y="connsiteY3"/>
                    </a:cxn>
                  </a:cxnLst>
                  <a:rect l="l" t="t" r="r" b="b"/>
                  <a:pathLst>
                    <a:path w="7006" h="45539">
                      <a:moveTo>
                        <a:pt x="7006" y="45539"/>
                      </a:moveTo>
                      <a:lnTo>
                        <a:pt x="0" y="45539"/>
                      </a:lnTo>
                      <a:lnTo>
                        <a:pt x="0" y="0"/>
                      </a:lnTo>
                      <a:lnTo>
                        <a:pt x="7006" y="0"/>
                      </a:lnTo>
                      <a:close/>
                    </a:path>
                  </a:pathLst>
                </a:custGeom>
                <a:solidFill>
                  <a:srgbClr val="FFFFFF"/>
                </a:solidFill>
                <a:ln w="5837" cap="flat">
                  <a:noFill/>
                  <a:prstDash val="solid"/>
                  <a:miter/>
                </a:ln>
              </p:spPr>
              <p:txBody>
                <a:bodyPr rtlCol="0" anchor="ctr"/>
                <a:lstStyle/>
                <a:p>
                  <a:endParaRPr lang="en-US"/>
                </a:p>
              </p:txBody>
            </p:sp>
            <p:sp>
              <p:nvSpPr>
                <p:cNvPr id="466" name="Graphic 2">
                  <a:extLst>
                    <a:ext uri="{FF2B5EF4-FFF2-40B4-BE49-F238E27FC236}">
                      <a16:creationId xmlns:a16="http://schemas.microsoft.com/office/drawing/2014/main" id="{6ED8430D-CAD9-49F4-9129-1DBEEC5DA236}"/>
                    </a:ext>
                  </a:extLst>
                </p:cNvPr>
                <p:cNvSpPr/>
                <p:nvPr/>
              </p:nvSpPr>
              <p:spPr>
                <a:xfrm>
                  <a:off x="4441220" y="3442296"/>
                  <a:ext cx="6422" cy="45539"/>
                </a:xfrm>
                <a:custGeom>
                  <a:avLst/>
                  <a:gdLst>
                    <a:gd name="connsiteX0" fmla="*/ 6422 w 6422"/>
                    <a:gd name="connsiteY0" fmla="*/ 45539 h 45539"/>
                    <a:gd name="connsiteX1" fmla="*/ 0 w 6422"/>
                    <a:gd name="connsiteY1" fmla="*/ 45539 h 45539"/>
                    <a:gd name="connsiteX2" fmla="*/ 0 w 6422"/>
                    <a:gd name="connsiteY2" fmla="*/ 0 h 45539"/>
                    <a:gd name="connsiteX3" fmla="*/ 6422 w 6422"/>
                    <a:gd name="connsiteY3" fmla="*/ 0 h 45539"/>
                  </a:gdLst>
                  <a:ahLst/>
                  <a:cxnLst>
                    <a:cxn ang="0">
                      <a:pos x="connsiteX0" y="connsiteY0"/>
                    </a:cxn>
                    <a:cxn ang="0">
                      <a:pos x="connsiteX1" y="connsiteY1"/>
                    </a:cxn>
                    <a:cxn ang="0">
                      <a:pos x="connsiteX2" y="connsiteY2"/>
                    </a:cxn>
                    <a:cxn ang="0">
                      <a:pos x="connsiteX3" y="connsiteY3"/>
                    </a:cxn>
                  </a:cxnLst>
                  <a:rect l="l" t="t" r="r" b="b"/>
                  <a:pathLst>
                    <a:path w="6422" h="45539">
                      <a:moveTo>
                        <a:pt x="6422" y="45539"/>
                      </a:moveTo>
                      <a:lnTo>
                        <a:pt x="0" y="45539"/>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467" name="Graphic 2">
                  <a:extLst>
                    <a:ext uri="{FF2B5EF4-FFF2-40B4-BE49-F238E27FC236}">
                      <a16:creationId xmlns:a16="http://schemas.microsoft.com/office/drawing/2014/main" id="{2B90CACA-F5EF-4A52-8C34-844708ED5108}"/>
                    </a:ext>
                  </a:extLst>
                </p:cNvPr>
                <p:cNvSpPr/>
                <p:nvPr/>
              </p:nvSpPr>
              <p:spPr>
                <a:xfrm>
                  <a:off x="4452897" y="3442296"/>
                  <a:ext cx="7006" cy="44955"/>
                </a:xfrm>
                <a:custGeom>
                  <a:avLst/>
                  <a:gdLst>
                    <a:gd name="connsiteX0" fmla="*/ 7006 w 7006"/>
                    <a:gd name="connsiteY0" fmla="*/ 44955 h 44955"/>
                    <a:gd name="connsiteX1" fmla="*/ 0 w 7006"/>
                    <a:gd name="connsiteY1" fmla="*/ 44955 h 44955"/>
                    <a:gd name="connsiteX2" fmla="*/ 0 w 7006"/>
                    <a:gd name="connsiteY2" fmla="*/ 0 h 44955"/>
                    <a:gd name="connsiteX3" fmla="*/ 7006 w 7006"/>
                    <a:gd name="connsiteY3" fmla="*/ 0 h 44955"/>
                  </a:gdLst>
                  <a:ahLst/>
                  <a:cxnLst>
                    <a:cxn ang="0">
                      <a:pos x="connsiteX0" y="connsiteY0"/>
                    </a:cxn>
                    <a:cxn ang="0">
                      <a:pos x="connsiteX1" y="connsiteY1"/>
                    </a:cxn>
                    <a:cxn ang="0">
                      <a:pos x="connsiteX2" y="connsiteY2"/>
                    </a:cxn>
                    <a:cxn ang="0">
                      <a:pos x="connsiteX3" y="connsiteY3"/>
                    </a:cxn>
                  </a:cxnLst>
                  <a:rect l="l" t="t" r="r" b="b"/>
                  <a:pathLst>
                    <a:path w="7006" h="44955">
                      <a:moveTo>
                        <a:pt x="7006" y="44955"/>
                      </a:moveTo>
                      <a:lnTo>
                        <a:pt x="0" y="44955"/>
                      </a:lnTo>
                      <a:lnTo>
                        <a:pt x="0" y="0"/>
                      </a:lnTo>
                      <a:lnTo>
                        <a:pt x="7006" y="0"/>
                      </a:lnTo>
                      <a:close/>
                    </a:path>
                  </a:pathLst>
                </a:custGeom>
                <a:solidFill>
                  <a:srgbClr val="FFFFFF"/>
                </a:solidFill>
                <a:ln w="5837" cap="flat">
                  <a:noFill/>
                  <a:prstDash val="solid"/>
                  <a:miter/>
                </a:ln>
              </p:spPr>
              <p:txBody>
                <a:bodyPr rtlCol="0" anchor="ctr"/>
                <a:lstStyle/>
                <a:p>
                  <a:endParaRPr lang="en-US"/>
                </a:p>
              </p:txBody>
            </p:sp>
            <p:sp>
              <p:nvSpPr>
                <p:cNvPr id="468" name="Graphic 2">
                  <a:extLst>
                    <a:ext uri="{FF2B5EF4-FFF2-40B4-BE49-F238E27FC236}">
                      <a16:creationId xmlns:a16="http://schemas.microsoft.com/office/drawing/2014/main" id="{8DDDBA81-57DA-40C2-AB3D-A6053AF8B65B}"/>
                    </a:ext>
                  </a:extLst>
                </p:cNvPr>
                <p:cNvSpPr/>
                <p:nvPr/>
              </p:nvSpPr>
              <p:spPr>
                <a:xfrm>
                  <a:off x="4464573" y="3442296"/>
                  <a:ext cx="7006" cy="44955"/>
                </a:xfrm>
                <a:custGeom>
                  <a:avLst/>
                  <a:gdLst>
                    <a:gd name="connsiteX0" fmla="*/ 7006 w 7006"/>
                    <a:gd name="connsiteY0" fmla="*/ 44955 h 44955"/>
                    <a:gd name="connsiteX1" fmla="*/ 0 w 7006"/>
                    <a:gd name="connsiteY1" fmla="*/ 44955 h 44955"/>
                    <a:gd name="connsiteX2" fmla="*/ 0 w 7006"/>
                    <a:gd name="connsiteY2" fmla="*/ 0 h 44955"/>
                    <a:gd name="connsiteX3" fmla="*/ 7006 w 7006"/>
                    <a:gd name="connsiteY3" fmla="*/ 0 h 44955"/>
                  </a:gdLst>
                  <a:ahLst/>
                  <a:cxnLst>
                    <a:cxn ang="0">
                      <a:pos x="connsiteX0" y="connsiteY0"/>
                    </a:cxn>
                    <a:cxn ang="0">
                      <a:pos x="connsiteX1" y="connsiteY1"/>
                    </a:cxn>
                    <a:cxn ang="0">
                      <a:pos x="connsiteX2" y="connsiteY2"/>
                    </a:cxn>
                    <a:cxn ang="0">
                      <a:pos x="connsiteX3" y="connsiteY3"/>
                    </a:cxn>
                  </a:cxnLst>
                  <a:rect l="l" t="t" r="r" b="b"/>
                  <a:pathLst>
                    <a:path w="7006" h="44955">
                      <a:moveTo>
                        <a:pt x="7006" y="44955"/>
                      </a:moveTo>
                      <a:lnTo>
                        <a:pt x="0" y="44955"/>
                      </a:lnTo>
                      <a:lnTo>
                        <a:pt x="0" y="0"/>
                      </a:lnTo>
                      <a:lnTo>
                        <a:pt x="7006" y="0"/>
                      </a:lnTo>
                      <a:close/>
                    </a:path>
                  </a:pathLst>
                </a:custGeom>
                <a:solidFill>
                  <a:srgbClr val="FFFFFF"/>
                </a:solidFill>
                <a:ln w="5837" cap="flat">
                  <a:noFill/>
                  <a:prstDash val="solid"/>
                  <a:miter/>
                </a:ln>
              </p:spPr>
              <p:txBody>
                <a:bodyPr rtlCol="0" anchor="ctr"/>
                <a:lstStyle/>
                <a:p>
                  <a:endParaRPr lang="en-US"/>
                </a:p>
              </p:txBody>
            </p:sp>
            <p:sp>
              <p:nvSpPr>
                <p:cNvPr id="469" name="Graphic 2">
                  <a:extLst>
                    <a:ext uri="{FF2B5EF4-FFF2-40B4-BE49-F238E27FC236}">
                      <a16:creationId xmlns:a16="http://schemas.microsoft.com/office/drawing/2014/main" id="{DF61FC40-A309-4D5C-93E1-813EC847EF2A}"/>
                    </a:ext>
                  </a:extLst>
                </p:cNvPr>
                <p:cNvSpPr/>
                <p:nvPr/>
              </p:nvSpPr>
              <p:spPr>
                <a:xfrm>
                  <a:off x="4476834" y="3441712"/>
                  <a:ext cx="6422" cy="45539"/>
                </a:xfrm>
                <a:custGeom>
                  <a:avLst/>
                  <a:gdLst>
                    <a:gd name="connsiteX0" fmla="*/ 6422 w 6422"/>
                    <a:gd name="connsiteY0" fmla="*/ 45539 h 45539"/>
                    <a:gd name="connsiteX1" fmla="*/ 0 w 6422"/>
                    <a:gd name="connsiteY1" fmla="*/ 45539 h 45539"/>
                    <a:gd name="connsiteX2" fmla="*/ 0 w 6422"/>
                    <a:gd name="connsiteY2" fmla="*/ 584 h 45539"/>
                    <a:gd name="connsiteX3" fmla="*/ 6422 w 6422"/>
                    <a:gd name="connsiteY3" fmla="*/ 0 h 45539"/>
                  </a:gdLst>
                  <a:ahLst/>
                  <a:cxnLst>
                    <a:cxn ang="0">
                      <a:pos x="connsiteX0" y="connsiteY0"/>
                    </a:cxn>
                    <a:cxn ang="0">
                      <a:pos x="connsiteX1" y="connsiteY1"/>
                    </a:cxn>
                    <a:cxn ang="0">
                      <a:pos x="connsiteX2" y="connsiteY2"/>
                    </a:cxn>
                    <a:cxn ang="0">
                      <a:pos x="connsiteX3" y="connsiteY3"/>
                    </a:cxn>
                  </a:cxnLst>
                  <a:rect l="l" t="t" r="r" b="b"/>
                  <a:pathLst>
                    <a:path w="6422" h="45539">
                      <a:moveTo>
                        <a:pt x="6422" y="45539"/>
                      </a:moveTo>
                      <a:lnTo>
                        <a:pt x="0" y="45539"/>
                      </a:lnTo>
                      <a:lnTo>
                        <a:pt x="0" y="584"/>
                      </a:lnTo>
                      <a:lnTo>
                        <a:pt x="6422" y="0"/>
                      </a:lnTo>
                      <a:close/>
                    </a:path>
                  </a:pathLst>
                </a:custGeom>
                <a:solidFill>
                  <a:srgbClr val="FFFFFF"/>
                </a:solidFill>
                <a:ln w="5837" cap="flat">
                  <a:noFill/>
                  <a:prstDash val="solid"/>
                  <a:miter/>
                </a:ln>
              </p:spPr>
              <p:txBody>
                <a:bodyPr rtlCol="0" anchor="ctr"/>
                <a:lstStyle/>
                <a:p>
                  <a:endParaRPr lang="en-US"/>
                </a:p>
              </p:txBody>
            </p:sp>
            <p:sp>
              <p:nvSpPr>
                <p:cNvPr id="470" name="Graphic 2">
                  <a:extLst>
                    <a:ext uri="{FF2B5EF4-FFF2-40B4-BE49-F238E27FC236}">
                      <a16:creationId xmlns:a16="http://schemas.microsoft.com/office/drawing/2014/main" id="{21EBE559-2C41-4DC4-B5CB-CC845A58C3B9}"/>
                    </a:ext>
                  </a:extLst>
                </p:cNvPr>
                <p:cNvSpPr/>
                <p:nvPr/>
              </p:nvSpPr>
              <p:spPr>
                <a:xfrm>
                  <a:off x="4488511" y="3441712"/>
                  <a:ext cx="6422" cy="45539"/>
                </a:xfrm>
                <a:custGeom>
                  <a:avLst/>
                  <a:gdLst>
                    <a:gd name="connsiteX0" fmla="*/ 6422 w 6422"/>
                    <a:gd name="connsiteY0" fmla="*/ 44955 h 45539"/>
                    <a:gd name="connsiteX1" fmla="*/ 0 w 6422"/>
                    <a:gd name="connsiteY1" fmla="*/ 45539 h 45539"/>
                    <a:gd name="connsiteX2" fmla="*/ 0 w 6422"/>
                    <a:gd name="connsiteY2" fmla="*/ 0 h 45539"/>
                    <a:gd name="connsiteX3" fmla="*/ 6422 w 6422"/>
                    <a:gd name="connsiteY3" fmla="*/ 0 h 45539"/>
                  </a:gdLst>
                  <a:ahLst/>
                  <a:cxnLst>
                    <a:cxn ang="0">
                      <a:pos x="connsiteX0" y="connsiteY0"/>
                    </a:cxn>
                    <a:cxn ang="0">
                      <a:pos x="connsiteX1" y="connsiteY1"/>
                    </a:cxn>
                    <a:cxn ang="0">
                      <a:pos x="connsiteX2" y="connsiteY2"/>
                    </a:cxn>
                    <a:cxn ang="0">
                      <a:pos x="connsiteX3" y="connsiteY3"/>
                    </a:cxn>
                  </a:cxnLst>
                  <a:rect l="l" t="t" r="r" b="b"/>
                  <a:pathLst>
                    <a:path w="6422" h="45539">
                      <a:moveTo>
                        <a:pt x="6422" y="44955"/>
                      </a:moveTo>
                      <a:lnTo>
                        <a:pt x="0" y="45539"/>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471" name="Graphic 2">
                  <a:extLst>
                    <a:ext uri="{FF2B5EF4-FFF2-40B4-BE49-F238E27FC236}">
                      <a16:creationId xmlns:a16="http://schemas.microsoft.com/office/drawing/2014/main" id="{4D3F2917-FE0F-4FEE-8F3D-0797C6DD4733}"/>
                    </a:ext>
                  </a:extLst>
                </p:cNvPr>
                <p:cNvSpPr/>
                <p:nvPr/>
              </p:nvSpPr>
              <p:spPr>
                <a:xfrm>
                  <a:off x="4500188" y="3441712"/>
                  <a:ext cx="6422" cy="44955"/>
                </a:xfrm>
                <a:custGeom>
                  <a:avLst/>
                  <a:gdLst>
                    <a:gd name="connsiteX0" fmla="*/ 6422 w 6422"/>
                    <a:gd name="connsiteY0" fmla="*/ 44955 h 44955"/>
                    <a:gd name="connsiteX1" fmla="*/ 0 w 6422"/>
                    <a:gd name="connsiteY1" fmla="*/ 44955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5"/>
                      </a:moveTo>
                      <a:lnTo>
                        <a:pt x="0" y="44955"/>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472" name="Graphic 2">
                  <a:extLst>
                    <a:ext uri="{FF2B5EF4-FFF2-40B4-BE49-F238E27FC236}">
                      <a16:creationId xmlns:a16="http://schemas.microsoft.com/office/drawing/2014/main" id="{B209BA72-1258-4294-9F2F-E53396D0324B}"/>
                    </a:ext>
                  </a:extLst>
                </p:cNvPr>
                <p:cNvSpPr/>
                <p:nvPr/>
              </p:nvSpPr>
              <p:spPr>
                <a:xfrm>
                  <a:off x="4511864" y="3441712"/>
                  <a:ext cx="6422" cy="44955"/>
                </a:xfrm>
                <a:custGeom>
                  <a:avLst/>
                  <a:gdLst>
                    <a:gd name="connsiteX0" fmla="*/ 6422 w 6422"/>
                    <a:gd name="connsiteY0" fmla="*/ 44955 h 44955"/>
                    <a:gd name="connsiteX1" fmla="*/ 0 w 6422"/>
                    <a:gd name="connsiteY1" fmla="*/ 44955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5"/>
                      </a:moveTo>
                      <a:lnTo>
                        <a:pt x="0" y="44955"/>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473" name="Graphic 2">
                  <a:extLst>
                    <a:ext uri="{FF2B5EF4-FFF2-40B4-BE49-F238E27FC236}">
                      <a16:creationId xmlns:a16="http://schemas.microsoft.com/office/drawing/2014/main" id="{AA9CB7B0-715A-43AD-8A58-5CDEAAB20116}"/>
                    </a:ext>
                  </a:extLst>
                </p:cNvPr>
                <p:cNvSpPr/>
                <p:nvPr/>
              </p:nvSpPr>
              <p:spPr>
                <a:xfrm>
                  <a:off x="4523541" y="3441712"/>
                  <a:ext cx="6422" cy="44955"/>
                </a:xfrm>
                <a:custGeom>
                  <a:avLst/>
                  <a:gdLst>
                    <a:gd name="connsiteX0" fmla="*/ 6422 w 6422"/>
                    <a:gd name="connsiteY0" fmla="*/ 44955 h 44955"/>
                    <a:gd name="connsiteX1" fmla="*/ 0 w 6422"/>
                    <a:gd name="connsiteY1" fmla="*/ 44955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5"/>
                      </a:moveTo>
                      <a:lnTo>
                        <a:pt x="0" y="44955"/>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474" name="Graphic 2">
                  <a:extLst>
                    <a:ext uri="{FF2B5EF4-FFF2-40B4-BE49-F238E27FC236}">
                      <a16:creationId xmlns:a16="http://schemas.microsoft.com/office/drawing/2014/main" id="{1838C622-319C-4AB6-B441-7E705514226F}"/>
                    </a:ext>
                  </a:extLst>
                </p:cNvPr>
                <p:cNvSpPr/>
                <p:nvPr/>
              </p:nvSpPr>
              <p:spPr>
                <a:xfrm>
                  <a:off x="4535218" y="3441712"/>
                  <a:ext cx="6422" cy="44371"/>
                </a:xfrm>
                <a:custGeom>
                  <a:avLst/>
                  <a:gdLst>
                    <a:gd name="connsiteX0" fmla="*/ 6422 w 6422"/>
                    <a:gd name="connsiteY0" fmla="*/ 44372 h 44371"/>
                    <a:gd name="connsiteX1" fmla="*/ 0 w 6422"/>
                    <a:gd name="connsiteY1" fmla="*/ 44372 h 44371"/>
                    <a:gd name="connsiteX2" fmla="*/ 0 w 6422"/>
                    <a:gd name="connsiteY2" fmla="*/ 0 h 44371"/>
                    <a:gd name="connsiteX3" fmla="*/ 6422 w 6422"/>
                    <a:gd name="connsiteY3" fmla="*/ 0 h 44371"/>
                  </a:gdLst>
                  <a:ahLst/>
                  <a:cxnLst>
                    <a:cxn ang="0">
                      <a:pos x="connsiteX0" y="connsiteY0"/>
                    </a:cxn>
                    <a:cxn ang="0">
                      <a:pos x="connsiteX1" y="connsiteY1"/>
                    </a:cxn>
                    <a:cxn ang="0">
                      <a:pos x="connsiteX2" y="connsiteY2"/>
                    </a:cxn>
                    <a:cxn ang="0">
                      <a:pos x="connsiteX3" y="connsiteY3"/>
                    </a:cxn>
                  </a:cxnLst>
                  <a:rect l="l" t="t" r="r" b="b"/>
                  <a:pathLst>
                    <a:path w="6422" h="44371">
                      <a:moveTo>
                        <a:pt x="6422" y="44372"/>
                      </a:moveTo>
                      <a:lnTo>
                        <a:pt x="0" y="44372"/>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475" name="Graphic 2">
                  <a:extLst>
                    <a:ext uri="{FF2B5EF4-FFF2-40B4-BE49-F238E27FC236}">
                      <a16:creationId xmlns:a16="http://schemas.microsoft.com/office/drawing/2014/main" id="{84A48785-90A7-44FB-A632-4264872C212F}"/>
                    </a:ext>
                  </a:extLst>
                </p:cNvPr>
                <p:cNvSpPr/>
                <p:nvPr/>
              </p:nvSpPr>
              <p:spPr>
                <a:xfrm>
                  <a:off x="4546895" y="3441128"/>
                  <a:ext cx="6422" cy="44955"/>
                </a:xfrm>
                <a:custGeom>
                  <a:avLst/>
                  <a:gdLst>
                    <a:gd name="connsiteX0" fmla="*/ 6422 w 6422"/>
                    <a:gd name="connsiteY0" fmla="*/ 44956 h 44955"/>
                    <a:gd name="connsiteX1" fmla="*/ 0 w 6422"/>
                    <a:gd name="connsiteY1" fmla="*/ 44956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6"/>
                      </a:moveTo>
                      <a:lnTo>
                        <a:pt x="0" y="44956"/>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476" name="Graphic 2">
                  <a:extLst>
                    <a:ext uri="{FF2B5EF4-FFF2-40B4-BE49-F238E27FC236}">
                      <a16:creationId xmlns:a16="http://schemas.microsoft.com/office/drawing/2014/main" id="{3912F102-545B-4FEF-8A58-04AB3BD937F8}"/>
                    </a:ext>
                  </a:extLst>
                </p:cNvPr>
                <p:cNvSpPr/>
                <p:nvPr/>
              </p:nvSpPr>
              <p:spPr>
                <a:xfrm>
                  <a:off x="4558571" y="3441128"/>
                  <a:ext cx="6422" cy="44955"/>
                </a:xfrm>
                <a:custGeom>
                  <a:avLst/>
                  <a:gdLst>
                    <a:gd name="connsiteX0" fmla="*/ 6422 w 6422"/>
                    <a:gd name="connsiteY0" fmla="*/ 44956 h 44955"/>
                    <a:gd name="connsiteX1" fmla="*/ 0 w 6422"/>
                    <a:gd name="connsiteY1" fmla="*/ 44956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6"/>
                      </a:moveTo>
                      <a:lnTo>
                        <a:pt x="0" y="44956"/>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477" name="Graphic 2">
                  <a:extLst>
                    <a:ext uri="{FF2B5EF4-FFF2-40B4-BE49-F238E27FC236}">
                      <a16:creationId xmlns:a16="http://schemas.microsoft.com/office/drawing/2014/main" id="{8A316ABD-B646-4B27-B7D7-B4F9EB4F1028}"/>
                    </a:ext>
                  </a:extLst>
                </p:cNvPr>
                <p:cNvSpPr/>
                <p:nvPr/>
              </p:nvSpPr>
              <p:spPr>
                <a:xfrm>
                  <a:off x="4570248" y="3441128"/>
                  <a:ext cx="6422" cy="44955"/>
                </a:xfrm>
                <a:custGeom>
                  <a:avLst/>
                  <a:gdLst>
                    <a:gd name="connsiteX0" fmla="*/ 6422 w 6422"/>
                    <a:gd name="connsiteY0" fmla="*/ 44372 h 44955"/>
                    <a:gd name="connsiteX1" fmla="*/ 0 w 6422"/>
                    <a:gd name="connsiteY1" fmla="*/ 44956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372"/>
                      </a:moveTo>
                      <a:lnTo>
                        <a:pt x="0" y="44956"/>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478" name="Graphic 2">
                  <a:extLst>
                    <a:ext uri="{FF2B5EF4-FFF2-40B4-BE49-F238E27FC236}">
                      <a16:creationId xmlns:a16="http://schemas.microsoft.com/office/drawing/2014/main" id="{87476318-43F1-4356-B1BD-4B9764F115B6}"/>
                    </a:ext>
                  </a:extLst>
                </p:cNvPr>
                <p:cNvSpPr/>
                <p:nvPr/>
              </p:nvSpPr>
              <p:spPr>
                <a:xfrm>
                  <a:off x="4581341" y="3441128"/>
                  <a:ext cx="7006" cy="44371"/>
                </a:xfrm>
                <a:custGeom>
                  <a:avLst/>
                  <a:gdLst>
                    <a:gd name="connsiteX0" fmla="*/ 7006 w 7006"/>
                    <a:gd name="connsiteY0" fmla="*/ 44372 h 44371"/>
                    <a:gd name="connsiteX1" fmla="*/ 0 w 7006"/>
                    <a:gd name="connsiteY1" fmla="*/ 44372 h 44371"/>
                    <a:gd name="connsiteX2" fmla="*/ 0 w 7006"/>
                    <a:gd name="connsiteY2" fmla="*/ 0 h 44371"/>
                    <a:gd name="connsiteX3" fmla="*/ 7006 w 7006"/>
                    <a:gd name="connsiteY3" fmla="*/ 0 h 44371"/>
                  </a:gdLst>
                  <a:ahLst/>
                  <a:cxnLst>
                    <a:cxn ang="0">
                      <a:pos x="connsiteX0" y="connsiteY0"/>
                    </a:cxn>
                    <a:cxn ang="0">
                      <a:pos x="connsiteX1" y="connsiteY1"/>
                    </a:cxn>
                    <a:cxn ang="0">
                      <a:pos x="connsiteX2" y="connsiteY2"/>
                    </a:cxn>
                    <a:cxn ang="0">
                      <a:pos x="connsiteX3" y="connsiteY3"/>
                    </a:cxn>
                  </a:cxnLst>
                  <a:rect l="l" t="t" r="r" b="b"/>
                  <a:pathLst>
                    <a:path w="7006" h="44371">
                      <a:moveTo>
                        <a:pt x="7006" y="44372"/>
                      </a:moveTo>
                      <a:lnTo>
                        <a:pt x="0" y="44372"/>
                      </a:lnTo>
                      <a:lnTo>
                        <a:pt x="0" y="0"/>
                      </a:lnTo>
                      <a:lnTo>
                        <a:pt x="7006" y="0"/>
                      </a:lnTo>
                      <a:close/>
                    </a:path>
                  </a:pathLst>
                </a:custGeom>
                <a:solidFill>
                  <a:srgbClr val="FFFFFF"/>
                </a:solidFill>
                <a:ln w="5837" cap="flat">
                  <a:noFill/>
                  <a:prstDash val="solid"/>
                  <a:miter/>
                </a:ln>
              </p:spPr>
              <p:txBody>
                <a:bodyPr rtlCol="0" anchor="ctr"/>
                <a:lstStyle/>
                <a:p>
                  <a:endParaRPr lang="en-US"/>
                </a:p>
              </p:txBody>
            </p:sp>
            <p:sp>
              <p:nvSpPr>
                <p:cNvPr id="479" name="Graphic 2">
                  <a:extLst>
                    <a:ext uri="{FF2B5EF4-FFF2-40B4-BE49-F238E27FC236}">
                      <a16:creationId xmlns:a16="http://schemas.microsoft.com/office/drawing/2014/main" id="{4335CC5A-7ACD-4EAF-8CB6-49B699E70921}"/>
                    </a:ext>
                  </a:extLst>
                </p:cNvPr>
                <p:cNvSpPr/>
                <p:nvPr/>
              </p:nvSpPr>
              <p:spPr>
                <a:xfrm>
                  <a:off x="4593018" y="3441128"/>
                  <a:ext cx="6422" cy="44371"/>
                </a:xfrm>
                <a:custGeom>
                  <a:avLst/>
                  <a:gdLst>
                    <a:gd name="connsiteX0" fmla="*/ 6422 w 6422"/>
                    <a:gd name="connsiteY0" fmla="*/ 44372 h 44371"/>
                    <a:gd name="connsiteX1" fmla="*/ 0 w 6422"/>
                    <a:gd name="connsiteY1" fmla="*/ 44372 h 44371"/>
                    <a:gd name="connsiteX2" fmla="*/ 0 w 6422"/>
                    <a:gd name="connsiteY2" fmla="*/ 0 h 44371"/>
                    <a:gd name="connsiteX3" fmla="*/ 6422 w 6422"/>
                    <a:gd name="connsiteY3" fmla="*/ 0 h 44371"/>
                  </a:gdLst>
                  <a:ahLst/>
                  <a:cxnLst>
                    <a:cxn ang="0">
                      <a:pos x="connsiteX0" y="connsiteY0"/>
                    </a:cxn>
                    <a:cxn ang="0">
                      <a:pos x="connsiteX1" y="connsiteY1"/>
                    </a:cxn>
                    <a:cxn ang="0">
                      <a:pos x="connsiteX2" y="connsiteY2"/>
                    </a:cxn>
                    <a:cxn ang="0">
                      <a:pos x="connsiteX3" y="connsiteY3"/>
                    </a:cxn>
                  </a:cxnLst>
                  <a:rect l="l" t="t" r="r" b="b"/>
                  <a:pathLst>
                    <a:path w="6422" h="44371">
                      <a:moveTo>
                        <a:pt x="6422" y="44372"/>
                      </a:moveTo>
                      <a:lnTo>
                        <a:pt x="0" y="44372"/>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480" name="Graphic 2">
                  <a:extLst>
                    <a:ext uri="{FF2B5EF4-FFF2-40B4-BE49-F238E27FC236}">
                      <a16:creationId xmlns:a16="http://schemas.microsoft.com/office/drawing/2014/main" id="{6B9ABDBD-6120-4A54-9350-C33BDA192C86}"/>
                    </a:ext>
                  </a:extLst>
                </p:cNvPr>
                <p:cNvSpPr/>
                <p:nvPr/>
              </p:nvSpPr>
              <p:spPr>
                <a:xfrm>
                  <a:off x="4604694" y="3440544"/>
                  <a:ext cx="6422" cy="44955"/>
                </a:xfrm>
                <a:custGeom>
                  <a:avLst/>
                  <a:gdLst>
                    <a:gd name="connsiteX0" fmla="*/ 6422 w 6422"/>
                    <a:gd name="connsiteY0" fmla="*/ 44956 h 44955"/>
                    <a:gd name="connsiteX1" fmla="*/ 0 w 6422"/>
                    <a:gd name="connsiteY1" fmla="*/ 44956 h 44955"/>
                    <a:gd name="connsiteX2" fmla="*/ 0 w 6422"/>
                    <a:gd name="connsiteY2" fmla="*/ 584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6"/>
                      </a:moveTo>
                      <a:lnTo>
                        <a:pt x="0" y="44956"/>
                      </a:lnTo>
                      <a:lnTo>
                        <a:pt x="0" y="584"/>
                      </a:lnTo>
                      <a:lnTo>
                        <a:pt x="6422" y="0"/>
                      </a:lnTo>
                      <a:close/>
                    </a:path>
                  </a:pathLst>
                </a:custGeom>
                <a:solidFill>
                  <a:srgbClr val="FFFFFF"/>
                </a:solidFill>
                <a:ln w="5837" cap="flat">
                  <a:noFill/>
                  <a:prstDash val="solid"/>
                  <a:miter/>
                </a:ln>
              </p:spPr>
              <p:txBody>
                <a:bodyPr rtlCol="0" anchor="ctr"/>
                <a:lstStyle/>
                <a:p>
                  <a:endParaRPr lang="en-US"/>
                </a:p>
              </p:txBody>
            </p:sp>
          </p:grpSp>
          <p:grpSp>
            <p:nvGrpSpPr>
              <p:cNvPr id="481" name="Graphic 2">
                <a:extLst>
                  <a:ext uri="{FF2B5EF4-FFF2-40B4-BE49-F238E27FC236}">
                    <a16:creationId xmlns:a16="http://schemas.microsoft.com/office/drawing/2014/main" id="{5F9BA6AF-479B-4BB1-AA54-846999AE795E}"/>
                  </a:ext>
                </a:extLst>
              </p:cNvPr>
              <p:cNvGrpSpPr/>
              <p:nvPr/>
            </p:nvGrpSpPr>
            <p:grpSpPr>
              <a:xfrm>
                <a:off x="4417283" y="3444631"/>
                <a:ext cx="193834" cy="43203"/>
                <a:chOff x="4417283" y="3444631"/>
                <a:chExt cx="193834" cy="43203"/>
              </a:xfrm>
              <a:solidFill>
                <a:srgbClr val="FF9085"/>
              </a:solidFill>
            </p:grpSpPr>
            <p:sp>
              <p:nvSpPr>
                <p:cNvPr id="482" name="Graphic 2">
                  <a:extLst>
                    <a:ext uri="{FF2B5EF4-FFF2-40B4-BE49-F238E27FC236}">
                      <a16:creationId xmlns:a16="http://schemas.microsoft.com/office/drawing/2014/main" id="{B9282A7C-DE79-42BA-A2DB-D1DE628F5F3F}"/>
                    </a:ext>
                  </a:extLst>
                </p:cNvPr>
                <p:cNvSpPr/>
                <p:nvPr/>
              </p:nvSpPr>
              <p:spPr>
                <a:xfrm>
                  <a:off x="4417283" y="3449302"/>
                  <a:ext cx="6422" cy="38533"/>
                </a:xfrm>
                <a:custGeom>
                  <a:avLst/>
                  <a:gdLst>
                    <a:gd name="connsiteX0" fmla="*/ 6422 w 6422"/>
                    <a:gd name="connsiteY0" fmla="*/ 38533 h 38533"/>
                    <a:gd name="connsiteX1" fmla="*/ 0 w 6422"/>
                    <a:gd name="connsiteY1" fmla="*/ 38533 h 38533"/>
                    <a:gd name="connsiteX2" fmla="*/ 0 w 6422"/>
                    <a:gd name="connsiteY2" fmla="*/ 0 h 38533"/>
                    <a:gd name="connsiteX3" fmla="*/ 6422 w 6422"/>
                    <a:gd name="connsiteY3" fmla="*/ 0 h 38533"/>
                  </a:gdLst>
                  <a:ahLst/>
                  <a:cxnLst>
                    <a:cxn ang="0">
                      <a:pos x="connsiteX0" y="connsiteY0"/>
                    </a:cxn>
                    <a:cxn ang="0">
                      <a:pos x="connsiteX1" y="connsiteY1"/>
                    </a:cxn>
                    <a:cxn ang="0">
                      <a:pos x="connsiteX2" y="connsiteY2"/>
                    </a:cxn>
                    <a:cxn ang="0">
                      <a:pos x="connsiteX3" y="connsiteY3"/>
                    </a:cxn>
                  </a:cxnLst>
                  <a:rect l="l" t="t" r="r" b="b"/>
                  <a:pathLst>
                    <a:path w="6422" h="38533">
                      <a:moveTo>
                        <a:pt x="6422" y="38533"/>
                      </a:moveTo>
                      <a:lnTo>
                        <a:pt x="0" y="38533"/>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483" name="Graphic 2">
                  <a:extLst>
                    <a:ext uri="{FF2B5EF4-FFF2-40B4-BE49-F238E27FC236}">
                      <a16:creationId xmlns:a16="http://schemas.microsoft.com/office/drawing/2014/main" id="{FF62D73E-856D-46E7-B204-ECB5668A27D0}"/>
                    </a:ext>
                  </a:extLst>
                </p:cNvPr>
                <p:cNvSpPr/>
                <p:nvPr/>
              </p:nvSpPr>
              <p:spPr>
                <a:xfrm>
                  <a:off x="4428959" y="3483165"/>
                  <a:ext cx="7006" cy="4670"/>
                </a:xfrm>
                <a:custGeom>
                  <a:avLst/>
                  <a:gdLst>
                    <a:gd name="connsiteX0" fmla="*/ 7006 w 7006"/>
                    <a:gd name="connsiteY0" fmla="*/ 4671 h 4670"/>
                    <a:gd name="connsiteX1" fmla="*/ 0 w 7006"/>
                    <a:gd name="connsiteY1" fmla="*/ 4671 h 4670"/>
                    <a:gd name="connsiteX2" fmla="*/ 0 w 7006"/>
                    <a:gd name="connsiteY2" fmla="*/ 0 h 4670"/>
                    <a:gd name="connsiteX3" fmla="*/ 7006 w 7006"/>
                    <a:gd name="connsiteY3" fmla="*/ 0 h 4670"/>
                  </a:gdLst>
                  <a:ahLst/>
                  <a:cxnLst>
                    <a:cxn ang="0">
                      <a:pos x="connsiteX0" y="connsiteY0"/>
                    </a:cxn>
                    <a:cxn ang="0">
                      <a:pos x="connsiteX1" y="connsiteY1"/>
                    </a:cxn>
                    <a:cxn ang="0">
                      <a:pos x="connsiteX2" y="connsiteY2"/>
                    </a:cxn>
                    <a:cxn ang="0">
                      <a:pos x="connsiteX3" y="connsiteY3"/>
                    </a:cxn>
                  </a:cxnLst>
                  <a:rect l="l" t="t" r="r" b="b"/>
                  <a:pathLst>
                    <a:path w="7006" h="4670">
                      <a:moveTo>
                        <a:pt x="7006" y="4671"/>
                      </a:moveTo>
                      <a:lnTo>
                        <a:pt x="0" y="4671"/>
                      </a:lnTo>
                      <a:lnTo>
                        <a:pt x="0" y="0"/>
                      </a:lnTo>
                      <a:lnTo>
                        <a:pt x="7006" y="0"/>
                      </a:lnTo>
                      <a:close/>
                    </a:path>
                  </a:pathLst>
                </a:custGeom>
                <a:solidFill>
                  <a:srgbClr val="FF9085"/>
                </a:solidFill>
                <a:ln w="5837" cap="flat">
                  <a:noFill/>
                  <a:prstDash val="solid"/>
                  <a:miter/>
                </a:ln>
              </p:spPr>
              <p:txBody>
                <a:bodyPr rtlCol="0" anchor="ctr"/>
                <a:lstStyle/>
                <a:p>
                  <a:endParaRPr lang="en-US"/>
                </a:p>
              </p:txBody>
            </p:sp>
            <p:sp>
              <p:nvSpPr>
                <p:cNvPr id="484" name="Graphic 2">
                  <a:extLst>
                    <a:ext uri="{FF2B5EF4-FFF2-40B4-BE49-F238E27FC236}">
                      <a16:creationId xmlns:a16="http://schemas.microsoft.com/office/drawing/2014/main" id="{6A7BD35C-CF03-4222-BE9C-8C471C8045BD}"/>
                    </a:ext>
                  </a:extLst>
                </p:cNvPr>
                <p:cNvSpPr/>
                <p:nvPr/>
              </p:nvSpPr>
              <p:spPr>
                <a:xfrm>
                  <a:off x="4441220" y="3460979"/>
                  <a:ext cx="6422" cy="26856"/>
                </a:xfrm>
                <a:custGeom>
                  <a:avLst/>
                  <a:gdLst>
                    <a:gd name="connsiteX0" fmla="*/ 6422 w 6422"/>
                    <a:gd name="connsiteY0" fmla="*/ 26857 h 26856"/>
                    <a:gd name="connsiteX1" fmla="*/ 0 w 6422"/>
                    <a:gd name="connsiteY1" fmla="*/ 26857 h 26856"/>
                    <a:gd name="connsiteX2" fmla="*/ 0 w 6422"/>
                    <a:gd name="connsiteY2" fmla="*/ 584 h 26856"/>
                    <a:gd name="connsiteX3" fmla="*/ 6422 w 6422"/>
                    <a:gd name="connsiteY3" fmla="*/ 0 h 26856"/>
                  </a:gdLst>
                  <a:ahLst/>
                  <a:cxnLst>
                    <a:cxn ang="0">
                      <a:pos x="connsiteX0" y="connsiteY0"/>
                    </a:cxn>
                    <a:cxn ang="0">
                      <a:pos x="connsiteX1" y="connsiteY1"/>
                    </a:cxn>
                    <a:cxn ang="0">
                      <a:pos x="connsiteX2" y="connsiteY2"/>
                    </a:cxn>
                    <a:cxn ang="0">
                      <a:pos x="connsiteX3" y="connsiteY3"/>
                    </a:cxn>
                  </a:cxnLst>
                  <a:rect l="l" t="t" r="r" b="b"/>
                  <a:pathLst>
                    <a:path w="6422" h="26856">
                      <a:moveTo>
                        <a:pt x="6422" y="26857"/>
                      </a:moveTo>
                      <a:lnTo>
                        <a:pt x="0" y="26857"/>
                      </a:lnTo>
                      <a:lnTo>
                        <a:pt x="0" y="584"/>
                      </a:lnTo>
                      <a:lnTo>
                        <a:pt x="6422" y="0"/>
                      </a:lnTo>
                      <a:close/>
                    </a:path>
                  </a:pathLst>
                </a:custGeom>
                <a:solidFill>
                  <a:srgbClr val="FF9085"/>
                </a:solidFill>
                <a:ln w="5837" cap="flat">
                  <a:noFill/>
                  <a:prstDash val="solid"/>
                  <a:miter/>
                </a:ln>
              </p:spPr>
              <p:txBody>
                <a:bodyPr rtlCol="0" anchor="ctr"/>
                <a:lstStyle/>
                <a:p>
                  <a:endParaRPr lang="en-US"/>
                </a:p>
              </p:txBody>
            </p:sp>
            <p:sp>
              <p:nvSpPr>
                <p:cNvPr id="485" name="Graphic 2">
                  <a:extLst>
                    <a:ext uri="{FF2B5EF4-FFF2-40B4-BE49-F238E27FC236}">
                      <a16:creationId xmlns:a16="http://schemas.microsoft.com/office/drawing/2014/main" id="{71D8B6D9-C833-4E58-B546-C1A93F04D8C8}"/>
                    </a:ext>
                  </a:extLst>
                </p:cNvPr>
                <p:cNvSpPr/>
                <p:nvPr/>
              </p:nvSpPr>
              <p:spPr>
                <a:xfrm>
                  <a:off x="4452897" y="3476159"/>
                  <a:ext cx="7006" cy="11092"/>
                </a:xfrm>
                <a:custGeom>
                  <a:avLst/>
                  <a:gdLst>
                    <a:gd name="connsiteX0" fmla="*/ 7006 w 7006"/>
                    <a:gd name="connsiteY0" fmla="*/ 11093 h 11092"/>
                    <a:gd name="connsiteX1" fmla="*/ 0 w 7006"/>
                    <a:gd name="connsiteY1" fmla="*/ 11093 h 11092"/>
                    <a:gd name="connsiteX2" fmla="*/ 0 w 7006"/>
                    <a:gd name="connsiteY2" fmla="*/ 0 h 11092"/>
                    <a:gd name="connsiteX3" fmla="*/ 7006 w 7006"/>
                    <a:gd name="connsiteY3" fmla="*/ 0 h 11092"/>
                  </a:gdLst>
                  <a:ahLst/>
                  <a:cxnLst>
                    <a:cxn ang="0">
                      <a:pos x="connsiteX0" y="connsiteY0"/>
                    </a:cxn>
                    <a:cxn ang="0">
                      <a:pos x="connsiteX1" y="connsiteY1"/>
                    </a:cxn>
                    <a:cxn ang="0">
                      <a:pos x="connsiteX2" y="connsiteY2"/>
                    </a:cxn>
                    <a:cxn ang="0">
                      <a:pos x="connsiteX3" y="connsiteY3"/>
                    </a:cxn>
                  </a:cxnLst>
                  <a:rect l="l" t="t" r="r" b="b"/>
                  <a:pathLst>
                    <a:path w="7006" h="11092">
                      <a:moveTo>
                        <a:pt x="7006" y="11093"/>
                      </a:moveTo>
                      <a:lnTo>
                        <a:pt x="0" y="11093"/>
                      </a:lnTo>
                      <a:lnTo>
                        <a:pt x="0" y="0"/>
                      </a:lnTo>
                      <a:lnTo>
                        <a:pt x="7006" y="0"/>
                      </a:lnTo>
                      <a:close/>
                    </a:path>
                  </a:pathLst>
                </a:custGeom>
                <a:solidFill>
                  <a:srgbClr val="FF9085"/>
                </a:solidFill>
                <a:ln w="5837" cap="flat">
                  <a:noFill/>
                  <a:prstDash val="solid"/>
                  <a:miter/>
                </a:ln>
              </p:spPr>
              <p:txBody>
                <a:bodyPr rtlCol="0" anchor="ctr"/>
                <a:lstStyle/>
                <a:p>
                  <a:endParaRPr lang="en-US"/>
                </a:p>
              </p:txBody>
            </p:sp>
            <p:sp>
              <p:nvSpPr>
                <p:cNvPr id="486" name="Graphic 2">
                  <a:extLst>
                    <a:ext uri="{FF2B5EF4-FFF2-40B4-BE49-F238E27FC236}">
                      <a16:creationId xmlns:a16="http://schemas.microsoft.com/office/drawing/2014/main" id="{9C7CCD20-869A-43F8-AF60-46D228CB1960}"/>
                    </a:ext>
                  </a:extLst>
                </p:cNvPr>
                <p:cNvSpPr/>
                <p:nvPr/>
              </p:nvSpPr>
              <p:spPr>
                <a:xfrm>
                  <a:off x="4464573" y="3458060"/>
                  <a:ext cx="7006" cy="29191"/>
                </a:xfrm>
                <a:custGeom>
                  <a:avLst/>
                  <a:gdLst>
                    <a:gd name="connsiteX0" fmla="*/ 7006 w 7006"/>
                    <a:gd name="connsiteY0" fmla="*/ 29192 h 29191"/>
                    <a:gd name="connsiteX1" fmla="*/ 0 w 7006"/>
                    <a:gd name="connsiteY1" fmla="*/ 29192 h 29191"/>
                    <a:gd name="connsiteX2" fmla="*/ 0 w 7006"/>
                    <a:gd name="connsiteY2" fmla="*/ 0 h 29191"/>
                    <a:gd name="connsiteX3" fmla="*/ 7006 w 7006"/>
                    <a:gd name="connsiteY3" fmla="*/ 0 h 29191"/>
                  </a:gdLst>
                  <a:ahLst/>
                  <a:cxnLst>
                    <a:cxn ang="0">
                      <a:pos x="connsiteX0" y="connsiteY0"/>
                    </a:cxn>
                    <a:cxn ang="0">
                      <a:pos x="connsiteX1" y="connsiteY1"/>
                    </a:cxn>
                    <a:cxn ang="0">
                      <a:pos x="connsiteX2" y="connsiteY2"/>
                    </a:cxn>
                    <a:cxn ang="0">
                      <a:pos x="connsiteX3" y="connsiteY3"/>
                    </a:cxn>
                  </a:cxnLst>
                  <a:rect l="l" t="t" r="r" b="b"/>
                  <a:pathLst>
                    <a:path w="7006" h="29191">
                      <a:moveTo>
                        <a:pt x="7006" y="29192"/>
                      </a:moveTo>
                      <a:lnTo>
                        <a:pt x="0" y="29192"/>
                      </a:lnTo>
                      <a:lnTo>
                        <a:pt x="0" y="0"/>
                      </a:lnTo>
                      <a:lnTo>
                        <a:pt x="7006" y="0"/>
                      </a:lnTo>
                      <a:close/>
                    </a:path>
                  </a:pathLst>
                </a:custGeom>
                <a:solidFill>
                  <a:srgbClr val="FF9085"/>
                </a:solidFill>
                <a:ln w="5837" cap="flat">
                  <a:noFill/>
                  <a:prstDash val="solid"/>
                  <a:miter/>
                </a:ln>
              </p:spPr>
              <p:txBody>
                <a:bodyPr rtlCol="0" anchor="ctr"/>
                <a:lstStyle/>
                <a:p>
                  <a:endParaRPr lang="en-US"/>
                </a:p>
              </p:txBody>
            </p:sp>
            <p:sp>
              <p:nvSpPr>
                <p:cNvPr id="487" name="Graphic 2">
                  <a:extLst>
                    <a:ext uri="{FF2B5EF4-FFF2-40B4-BE49-F238E27FC236}">
                      <a16:creationId xmlns:a16="http://schemas.microsoft.com/office/drawing/2014/main" id="{BC6E3BE0-598D-44B1-927A-40E9D3B5D444}"/>
                    </a:ext>
                  </a:extLst>
                </p:cNvPr>
                <p:cNvSpPr/>
                <p:nvPr/>
              </p:nvSpPr>
              <p:spPr>
                <a:xfrm>
                  <a:off x="4476834" y="3466817"/>
                  <a:ext cx="6422" cy="20434"/>
                </a:xfrm>
                <a:custGeom>
                  <a:avLst/>
                  <a:gdLst>
                    <a:gd name="connsiteX0" fmla="*/ 6422 w 6422"/>
                    <a:gd name="connsiteY0" fmla="*/ 20434 h 20434"/>
                    <a:gd name="connsiteX1" fmla="*/ 0 w 6422"/>
                    <a:gd name="connsiteY1" fmla="*/ 20434 h 20434"/>
                    <a:gd name="connsiteX2" fmla="*/ 0 w 6422"/>
                    <a:gd name="connsiteY2" fmla="*/ 584 h 20434"/>
                    <a:gd name="connsiteX3" fmla="*/ 6422 w 6422"/>
                    <a:gd name="connsiteY3" fmla="*/ 0 h 20434"/>
                  </a:gdLst>
                  <a:ahLst/>
                  <a:cxnLst>
                    <a:cxn ang="0">
                      <a:pos x="connsiteX0" y="connsiteY0"/>
                    </a:cxn>
                    <a:cxn ang="0">
                      <a:pos x="connsiteX1" y="connsiteY1"/>
                    </a:cxn>
                    <a:cxn ang="0">
                      <a:pos x="connsiteX2" y="connsiteY2"/>
                    </a:cxn>
                    <a:cxn ang="0">
                      <a:pos x="connsiteX3" y="connsiteY3"/>
                    </a:cxn>
                  </a:cxnLst>
                  <a:rect l="l" t="t" r="r" b="b"/>
                  <a:pathLst>
                    <a:path w="6422" h="20434">
                      <a:moveTo>
                        <a:pt x="6422" y="20434"/>
                      </a:moveTo>
                      <a:lnTo>
                        <a:pt x="0" y="20434"/>
                      </a:lnTo>
                      <a:lnTo>
                        <a:pt x="0" y="584"/>
                      </a:lnTo>
                      <a:lnTo>
                        <a:pt x="6422" y="0"/>
                      </a:lnTo>
                      <a:close/>
                    </a:path>
                  </a:pathLst>
                </a:custGeom>
                <a:solidFill>
                  <a:srgbClr val="FF9085"/>
                </a:solidFill>
                <a:ln w="5837" cap="flat">
                  <a:noFill/>
                  <a:prstDash val="solid"/>
                  <a:miter/>
                </a:ln>
              </p:spPr>
              <p:txBody>
                <a:bodyPr rtlCol="0" anchor="ctr"/>
                <a:lstStyle/>
                <a:p>
                  <a:endParaRPr lang="en-US"/>
                </a:p>
              </p:txBody>
            </p:sp>
            <p:sp>
              <p:nvSpPr>
                <p:cNvPr id="488" name="Graphic 2">
                  <a:extLst>
                    <a:ext uri="{FF2B5EF4-FFF2-40B4-BE49-F238E27FC236}">
                      <a16:creationId xmlns:a16="http://schemas.microsoft.com/office/drawing/2014/main" id="{F913F82A-B818-4798-94E2-E26A36B6BD8D}"/>
                    </a:ext>
                  </a:extLst>
                </p:cNvPr>
                <p:cNvSpPr/>
                <p:nvPr/>
              </p:nvSpPr>
              <p:spPr>
                <a:xfrm>
                  <a:off x="4488511" y="3452221"/>
                  <a:ext cx="6422" cy="35030"/>
                </a:xfrm>
                <a:custGeom>
                  <a:avLst/>
                  <a:gdLst>
                    <a:gd name="connsiteX0" fmla="*/ 6422 w 6422"/>
                    <a:gd name="connsiteY0" fmla="*/ 34446 h 35030"/>
                    <a:gd name="connsiteX1" fmla="*/ 0 w 6422"/>
                    <a:gd name="connsiteY1" fmla="*/ 35030 h 35030"/>
                    <a:gd name="connsiteX2" fmla="*/ 0 w 6422"/>
                    <a:gd name="connsiteY2" fmla="*/ 0 h 35030"/>
                    <a:gd name="connsiteX3" fmla="*/ 6422 w 6422"/>
                    <a:gd name="connsiteY3" fmla="*/ 0 h 35030"/>
                  </a:gdLst>
                  <a:ahLst/>
                  <a:cxnLst>
                    <a:cxn ang="0">
                      <a:pos x="connsiteX0" y="connsiteY0"/>
                    </a:cxn>
                    <a:cxn ang="0">
                      <a:pos x="connsiteX1" y="connsiteY1"/>
                    </a:cxn>
                    <a:cxn ang="0">
                      <a:pos x="connsiteX2" y="connsiteY2"/>
                    </a:cxn>
                    <a:cxn ang="0">
                      <a:pos x="connsiteX3" y="connsiteY3"/>
                    </a:cxn>
                  </a:cxnLst>
                  <a:rect l="l" t="t" r="r" b="b"/>
                  <a:pathLst>
                    <a:path w="6422" h="35030">
                      <a:moveTo>
                        <a:pt x="6422" y="34446"/>
                      </a:moveTo>
                      <a:lnTo>
                        <a:pt x="0" y="35030"/>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489" name="Graphic 2">
                  <a:extLst>
                    <a:ext uri="{FF2B5EF4-FFF2-40B4-BE49-F238E27FC236}">
                      <a16:creationId xmlns:a16="http://schemas.microsoft.com/office/drawing/2014/main" id="{FBC65392-534F-4EA0-8F43-97A545B5C8D8}"/>
                    </a:ext>
                  </a:extLst>
                </p:cNvPr>
                <p:cNvSpPr/>
                <p:nvPr/>
              </p:nvSpPr>
              <p:spPr>
                <a:xfrm>
                  <a:off x="4500188" y="3448718"/>
                  <a:ext cx="6422" cy="37949"/>
                </a:xfrm>
                <a:custGeom>
                  <a:avLst/>
                  <a:gdLst>
                    <a:gd name="connsiteX0" fmla="*/ 6422 w 6422"/>
                    <a:gd name="connsiteY0" fmla="*/ 37949 h 37949"/>
                    <a:gd name="connsiteX1" fmla="*/ 0 w 6422"/>
                    <a:gd name="connsiteY1" fmla="*/ 37949 h 37949"/>
                    <a:gd name="connsiteX2" fmla="*/ 0 w 6422"/>
                    <a:gd name="connsiteY2" fmla="*/ 0 h 37949"/>
                    <a:gd name="connsiteX3" fmla="*/ 6422 w 6422"/>
                    <a:gd name="connsiteY3" fmla="*/ 0 h 37949"/>
                  </a:gdLst>
                  <a:ahLst/>
                  <a:cxnLst>
                    <a:cxn ang="0">
                      <a:pos x="connsiteX0" y="connsiteY0"/>
                    </a:cxn>
                    <a:cxn ang="0">
                      <a:pos x="connsiteX1" y="connsiteY1"/>
                    </a:cxn>
                    <a:cxn ang="0">
                      <a:pos x="connsiteX2" y="connsiteY2"/>
                    </a:cxn>
                    <a:cxn ang="0">
                      <a:pos x="connsiteX3" y="connsiteY3"/>
                    </a:cxn>
                  </a:cxnLst>
                  <a:rect l="l" t="t" r="r" b="b"/>
                  <a:pathLst>
                    <a:path w="6422" h="37949">
                      <a:moveTo>
                        <a:pt x="6422" y="37949"/>
                      </a:moveTo>
                      <a:lnTo>
                        <a:pt x="0" y="37949"/>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490" name="Graphic 2">
                  <a:extLst>
                    <a:ext uri="{FF2B5EF4-FFF2-40B4-BE49-F238E27FC236}">
                      <a16:creationId xmlns:a16="http://schemas.microsoft.com/office/drawing/2014/main" id="{78FDD72D-EB50-4035-9993-2A9743BA8027}"/>
                    </a:ext>
                  </a:extLst>
                </p:cNvPr>
                <p:cNvSpPr/>
                <p:nvPr/>
              </p:nvSpPr>
              <p:spPr>
                <a:xfrm>
                  <a:off x="4511864" y="3467401"/>
                  <a:ext cx="6422" cy="19266"/>
                </a:xfrm>
                <a:custGeom>
                  <a:avLst/>
                  <a:gdLst>
                    <a:gd name="connsiteX0" fmla="*/ 6422 w 6422"/>
                    <a:gd name="connsiteY0" fmla="*/ 19267 h 19266"/>
                    <a:gd name="connsiteX1" fmla="*/ 0 w 6422"/>
                    <a:gd name="connsiteY1" fmla="*/ 19267 h 19266"/>
                    <a:gd name="connsiteX2" fmla="*/ 0 w 6422"/>
                    <a:gd name="connsiteY2" fmla="*/ 0 h 19266"/>
                    <a:gd name="connsiteX3" fmla="*/ 6422 w 6422"/>
                    <a:gd name="connsiteY3" fmla="*/ 0 h 19266"/>
                  </a:gdLst>
                  <a:ahLst/>
                  <a:cxnLst>
                    <a:cxn ang="0">
                      <a:pos x="connsiteX0" y="connsiteY0"/>
                    </a:cxn>
                    <a:cxn ang="0">
                      <a:pos x="connsiteX1" y="connsiteY1"/>
                    </a:cxn>
                    <a:cxn ang="0">
                      <a:pos x="connsiteX2" y="connsiteY2"/>
                    </a:cxn>
                    <a:cxn ang="0">
                      <a:pos x="connsiteX3" y="connsiteY3"/>
                    </a:cxn>
                  </a:cxnLst>
                  <a:rect l="l" t="t" r="r" b="b"/>
                  <a:pathLst>
                    <a:path w="6422" h="19266">
                      <a:moveTo>
                        <a:pt x="6422" y="19267"/>
                      </a:moveTo>
                      <a:lnTo>
                        <a:pt x="0" y="19267"/>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491" name="Graphic 2">
                  <a:extLst>
                    <a:ext uri="{FF2B5EF4-FFF2-40B4-BE49-F238E27FC236}">
                      <a16:creationId xmlns:a16="http://schemas.microsoft.com/office/drawing/2014/main" id="{51EB1529-EBF2-4F02-BC94-76C74F1D0F3E}"/>
                    </a:ext>
                  </a:extLst>
                </p:cNvPr>
                <p:cNvSpPr/>
                <p:nvPr/>
              </p:nvSpPr>
              <p:spPr>
                <a:xfrm>
                  <a:off x="4523541" y="3444631"/>
                  <a:ext cx="6422" cy="42036"/>
                </a:xfrm>
                <a:custGeom>
                  <a:avLst/>
                  <a:gdLst>
                    <a:gd name="connsiteX0" fmla="*/ 6422 w 6422"/>
                    <a:gd name="connsiteY0" fmla="*/ 42036 h 42036"/>
                    <a:gd name="connsiteX1" fmla="*/ 0 w 6422"/>
                    <a:gd name="connsiteY1" fmla="*/ 42036 h 42036"/>
                    <a:gd name="connsiteX2" fmla="*/ 0 w 6422"/>
                    <a:gd name="connsiteY2" fmla="*/ 0 h 42036"/>
                    <a:gd name="connsiteX3" fmla="*/ 6422 w 6422"/>
                    <a:gd name="connsiteY3" fmla="*/ 0 h 42036"/>
                  </a:gdLst>
                  <a:ahLst/>
                  <a:cxnLst>
                    <a:cxn ang="0">
                      <a:pos x="connsiteX0" y="connsiteY0"/>
                    </a:cxn>
                    <a:cxn ang="0">
                      <a:pos x="connsiteX1" y="connsiteY1"/>
                    </a:cxn>
                    <a:cxn ang="0">
                      <a:pos x="connsiteX2" y="connsiteY2"/>
                    </a:cxn>
                    <a:cxn ang="0">
                      <a:pos x="connsiteX3" y="connsiteY3"/>
                    </a:cxn>
                  </a:cxnLst>
                  <a:rect l="l" t="t" r="r" b="b"/>
                  <a:pathLst>
                    <a:path w="6422" h="42036">
                      <a:moveTo>
                        <a:pt x="6422" y="42036"/>
                      </a:moveTo>
                      <a:lnTo>
                        <a:pt x="0" y="42036"/>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492" name="Graphic 2">
                  <a:extLst>
                    <a:ext uri="{FF2B5EF4-FFF2-40B4-BE49-F238E27FC236}">
                      <a16:creationId xmlns:a16="http://schemas.microsoft.com/office/drawing/2014/main" id="{88F2965A-0437-4039-A626-0BB065AF2DA8}"/>
                    </a:ext>
                  </a:extLst>
                </p:cNvPr>
                <p:cNvSpPr/>
                <p:nvPr/>
              </p:nvSpPr>
              <p:spPr>
                <a:xfrm>
                  <a:off x="4535218" y="3450470"/>
                  <a:ext cx="6422" cy="35614"/>
                </a:xfrm>
                <a:custGeom>
                  <a:avLst/>
                  <a:gdLst>
                    <a:gd name="connsiteX0" fmla="*/ 6422 w 6422"/>
                    <a:gd name="connsiteY0" fmla="*/ 35614 h 35614"/>
                    <a:gd name="connsiteX1" fmla="*/ 0 w 6422"/>
                    <a:gd name="connsiteY1" fmla="*/ 35614 h 35614"/>
                    <a:gd name="connsiteX2" fmla="*/ 0 w 6422"/>
                    <a:gd name="connsiteY2" fmla="*/ 584 h 35614"/>
                    <a:gd name="connsiteX3" fmla="*/ 6422 w 6422"/>
                    <a:gd name="connsiteY3" fmla="*/ 0 h 35614"/>
                  </a:gdLst>
                  <a:ahLst/>
                  <a:cxnLst>
                    <a:cxn ang="0">
                      <a:pos x="connsiteX0" y="connsiteY0"/>
                    </a:cxn>
                    <a:cxn ang="0">
                      <a:pos x="connsiteX1" y="connsiteY1"/>
                    </a:cxn>
                    <a:cxn ang="0">
                      <a:pos x="connsiteX2" y="connsiteY2"/>
                    </a:cxn>
                    <a:cxn ang="0">
                      <a:pos x="connsiteX3" y="connsiteY3"/>
                    </a:cxn>
                  </a:cxnLst>
                  <a:rect l="l" t="t" r="r" b="b"/>
                  <a:pathLst>
                    <a:path w="6422" h="35614">
                      <a:moveTo>
                        <a:pt x="6422" y="35614"/>
                      </a:moveTo>
                      <a:lnTo>
                        <a:pt x="0" y="35614"/>
                      </a:lnTo>
                      <a:lnTo>
                        <a:pt x="0" y="584"/>
                      </a:lnTo>
                      <a:lnTo>
                        <a:pt x="6422" y="0"/>
                      </a:lnTo>
                      <a:close/>
                    </a:path>
                  </a:pathLst>
                </a:custGeom>
                <a:solidFill>
                  <a:srgbClr val="FF9085"/>
                </a:solidFill>
                <a:ln w="5837" cap="flat">
                  <a:noFill/>
                  <a:prstDash val="solid"/>
                  <a:miter/>
                </a:ln>
              </p:spPr>
              <p:txBody>
                <a:bodyPr rtlCol="0" anchor="ctr"/>
                <a:lstStyle/>
                <a:p>
                  <a:endParaRPr lang="en-US"/>
                </a:p>
              </p:txBody>
            </p:sp>
            <p:sp>
              <p:nvSpPr>
                <p:cNvPr id="493" name="Graphic 2">
                  <a:extLst>
                    <a:ext uri="{FF2B5EF4-FFF2-40B4-BE49-F238E27FC236}">
                      <a16:creationId xmlns:a16="http://schemas.microsoft.com/office/drawing/2014/main" id="{566C4B50-2CFE-447C-805B-9093B3699434}"/>
                    </a:ext>
                  </a:extLst>
                </p:cNvPr>
                <p:cNvSpPr/>
                <p:nvPr/>
              </p:nvSpPr>
              <p:spPr>
                <a:xfrm>
                  <a:off x="4546895" y="3476742"/>
                  <a:ext cx="6422" cy="9341"/>
                </a:xfrm>
                <a:custGeom>
                  <a:avLst/>
                  <a:gdLst>
                    <a:gd name="connsiteX0" fmla="*/ 6422 w 6422"/>
                    <a:gd name="connsiteY0" fmla="*/ 9341 h 9341"/>
                    <a:gd name="connsiteX1" fmla="*/ 0 w 6422"/>
                    <a:gd name="connsiteY1" fmla="*/ 9341 h 9341"/>
                    <a:gd name="connsiteX2" fmla="*/ 0 w 6422"/>
                    <a:gd name="connsiteY2" fmla="*/ 0 h 9341"/>
                    <a:gd name="connsiteX3" fmla="*/ 6422 w 6422"/>
                    <a:gd name="connsiteY3" fmla="*/ 0 h 9341"/>
                  </a:gdLst>
                  <a:ahLst/>
                  <a:cxnLst>
                    <a:cxn ang="0">
                      <a:pos x="connsiteX0" y="connsiteY0"/>
                    </a:cxn>
                    <a:cxn ang="0">
                      <a:pos x="connsiteX1" y="connsiteY1"/>
                    </a:cxn>
                    <a:cxn ang="0">
                      <a:pos x="connsiteX2" y="connsiteY2"/>
                    </a:cxn>
                    <a:cxn ang="0">
                      <a:pos x="connsiteX3" y="connsiteY3"/>
                    </a:cxn>
                  </a:cxnLst>
                  <a:rect l="l" t="t" r="r" b="b"/>
                  <a:pathLst>
                    <a:path w="6422" h="9341">
                      <a:moveTo>
                        <a:pt x="6422" y="9341"/>
                      </a:moveTo>
                      <a:lnTo>
                        <a:pt x="0" y="9341"/>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494" name="Graphic 2">
                  <a:extLst>
                    <a:ext uri="{FF2B5EF4-FFF2-40B4-BE49-F238E27FC236}">
                      <a16:creationId xmlns:a16="http://schemas.microsoft.com/office/drawing/2014/main" id="{F59DF2BC-3C12-4AC4-861A-8798EBB01B25}"/>
                    </a:ext>
                  </a:extLst>
                </p:cNvPr>
                <p:cNvSpPr/>
                <p:nvPr/>
              </p:nvSpPr>
              <p:spPr>
                <a:xfrm>
                  <a:off x="4558571" y="3463314"/>
                  <a:ext cx="6422" cy="22769"/>
                </a:xfrm>
                <a:custGeom>
                  <a:avLst/>
                  <a:gdLst>
                    <a:gd name="connsiteX0" fmla="*/ 6422 w 6422"/>
                    <a:gd name="connsiteY0" fmla="*/ 22770 h 22769"/>
                    <a:gd name="connsiteX1" fmla="*/ 0 w 6422"/>
                    <a:gd name="connsiteY1" fmla="*/ 22770 h 22769"/>
                    <a:gd name="connsiteX2" fmla="*/ 0 w 6422"/>
                    <a:gd name="connsiteY2" fmla="*/ 584 h 22769"/>
                    <a:gd name="connsiteX3" fmla="*/ 6422 w 6422"/>
                    <a:gd name="connsiteY3" fmla="*/ 0 h 22769"/>
                  </a:gdLst>
                  <a:ahLst/>
                  <a:cxnLst>
                    <a:cxn ang="0">
                      <a:pos x="connsiteX0" y="connsiteY0"/>
                    </a:cxn>
                    <a:cxn ang="0">
                      <a:pos x="connsiteX1" y="connsiteY1"/>
                    </a:cxn>
                    <a:cxn ang="0">
                      <a:pos x="connsiteX2" y="connsiteY2"/>
                    </a:cxn>
                    <a:cxn ang="0">
                      <a:pos x="connsiteX3" y="connsiteY3"/>
                    </a:cxn>
                  </a:cxnLst>
                  <a:rect l="l" t="t" r="r" b="b"/>
                  <a:pathLst>
                    <a:path w="6422" h="22769">
                      <a:moveTo>
                        <a:pt x="6422" y="22770"/>
                      </a:moveTo>
                      <a:lnTo>
                        <a:pt x="0" y="22770"/>
                      </a:lnTo>
                      <a:lnTo>
                        <a:pt x="0" y="584"/>
                      </a:lnTo>
                      <a:lnTo>
                        <a:pt x="6422" y="0"/>
                      </a:lnTo>
                      <a:close/>
                    </a:path>
                  </a:pathLst>
                </a:custGeom>
                <a:solidFill>
                  <a:srgbClr val="FF9085"/>
                </a:solidFill>
                <a:ln w="5837" cap="flat">
                  <a:noFill/>
                  <a:prstDash val="solid"/>
                  <a:miter/>
                </a:ln>
              </p:spPr>
              <p:txBody>
                <a:bodyPr rtlCol="0" anchor="ctr"/>
                <a:lstStyle/>
                <a:p>
                  <a:endParaRPr lang="en-US"/>
                </a:p>
              </p:txBody>
            </p:sp>
            <p:sp>
              <p:nvSpPr>
                <p:cNvPr id="495" name="Graphic 2">
                  <a:extLst>
                    <a:ext uri="{FF2B5EF4-FFF2-40B4-BE49-F238E27FC236}">
                      <a16:creationId xmlns:a16="http://schemas.microsoft.com/office/drawing/2014/main" id="{0F94EFF8-5852-4065-9D14-20268915315A}"/>
                    </a:ext>
                  </a:extLst>
                </p:cNvPr>
                <p:cNvSpPr/>
                <p:nvPr/>
              </p:nvSpPr>
              <p:spPr>
                <a:xfrm>
                  <a:off x="4570248" y="3453389"/>
                  <a:ext cx="6422" cy="32694"/>
                </a:xfrm>
                <a:custGeom>
                  <a:avLst/>
                  <a:gdLst>
                    <a:gd name="connsiteX0" fmla="*/ 6422 w 6422"/>
                    <a:gd name="connsiteY0" fmla="*/ 32111 h 32694"/>
                    <a:gd name="connsiteX1" fmla="*/ 0 w 6422"/>
                    <a:gd name="connsiteY1" fmla="*/ 32695 h 32694"/>
                    <a:gd name="connsiteX2" fmla="*/ 0 w 6422"/>
                    <a:gd name="connsiteY2" fmla="*/ 0 h 32694"/>
                    <a:gd name="connsiteX3" fmla="*/ 6422 w 6422"/>
                    <a:gd name="connsiteY3" fmla="*/ 0 h 32694"/>
                  </a:gdLst>
                  <a:ahLst/>
                  <a:cxnLst>
                    <a:cxn ang="0">
                      <a:pos x="connsiteX0" y="connsiteY0"/>
                    </a:cxn>
                    <a:cxn ang="0">
                      <a:pos x="connsiteX1" y="connsiteY1"/>
                    </a:cxn>
                    <a:cxn ang="0">
                      <a:pos x="connsiteX2" y="connsiteY2"/>
                    </a:cxn>
                    <a:cxn ang="0">
                      <a:pos x="connsiteX3" y="connsiteY3"/>
                    </a:cxn>
                  </a:cxnLst>
                  <a:rect l="l" t="t" r="r" b="b"/>
                  <a:pathLst>
                    <a:path w="6422" h="32694">
                      <a:moveTo>
                        <a:pt x="6422" y="32111"/>
                      </a:moveTo>
                      <a:lnTo>
                        <a:pt x="0" y="32695"/>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496" name="Graphic 2">
                  <a:extLst>
                    <a:ext uri="{FF2B5EF4-FFF2-40B4-BE49-F238E27FC236}">
                      <a16:creationId xmlns:a16="http://schemas.microsoft.com/office/drawing/2014/main" id="{1F446C83-F8CC-4997-B0E8-14E2A1721F36}"/>
                    </a:ext>
                  </a:extLst>
                </p:cNvPr>
                <p:cNvSpPr/>
                <p:nvPr/>
              </p:nvSpPr>
              <p:spPr>
                <a:xfrm>
                  <a:off x="4581341" y="3462147"/>
                  <a:ext cx="7006" cy="23353"/>
                </a:xfrm>
                <a:custGeom>
                  <a:avLst/>
                  <a:gdLst>
                    <a:gd name="connsiteX0" fmla="*/ 7006 w 7006"/>
                    <a:gd name="connsiteY0" fmla="*/ 23353 h 23353"/>
                    <a:gd name="connsiteX1" fmla="*/ 0 w 7006"/>
                    <a:gd name="connsiteY1" fmla="*/ 23353 h 23353"/>
                    <a:gd name="connsiteX2" fmla="*/ 0 w 7006"/>
                    <a:gd name="connsiteY2" fmla="*/ 0 h 23353"/>
                    <a:gd name="connsiteX3" fmla="*/ 7006 w 7006"/>
                    <a:gd name="connsiteY3" fmla="*/ 0 h 23353"/>
                  </a:gdLst>
                  <a:ahLst/>
                  <a:cxnLst>
                    <a:cxn ang="0">
                      <a:pos x="connsiteX0" y="connsiteY0"/>
                    </a:cxn>
                    <a:cxn ang="0">
                      <a:pos x="connsiteX1" y="connsiteY1"/>
                    </a:cxn>
                    <a:cxn ang="0">
                      <a:pos x="connsiteX2" y="connsiteY2"/>
                    </a:cxn>
                    <a:cxn ang="0">
                      <a:pos x="connsiteX3" y="connsiteY3"/>
                    </a:cxn>
                  </a:cxnLst>
                  <a:rect l="l" t="t" r="r" b="b"/>
                  <a:pathLst>
                    <a:path w="7006" h="23353">
                      <a:moveTo>
                        <a:pt x="7006" y="23353"/>
                      </a:moveTo>
                      <a:lnTo>
                        <a:pt x="0" y="23353"/>
                      </a:lnTo>
                      <a:lnTo>
                        <a:pt x="0" y="0"/>
                      </a:lnTo>
                      <a:lnTo>
                        <a:pt x="7006" y="0"/>
                      </a:lnTo>
                      <a:close/>
                    </a:path>
                  </a:pathLst>
                </a:custGeom>
                <a:solidFill>
                  <a:srgbClr val="FF9085"/>
                </a:solidFill>
                <a:ln w="5837" cap="flat">
                  <a:noFill/>
                  <a:prstDash val="solid"/>
                  <a:miter/>
                </a:ln>
              </p:spPr>
              <p:txBody>
                <a:bodyPr rtlCol="0" anchor="ctr"/>
                <a:lstStyle/>
                <a:p>
                  <a:endParaRPr lang="en-US"/>
                </a:p>
              </p:txBody>
            </p:sp>
            <p:sp>
              <p:nvSpPr>
                <p:cNvPr id="497" name="Graphic 2">
                  <a:extLst>
                    <a:ext uri="{FF2B5EF4-FFF2-40B4-BE49-F238E27FC236}">
                      <a16:creationId xmlns:a16="http://schemas.microsoft.com/office/drawing/2014/main" id="{F5FDCCC9-8392-4CE7-94D7-3BB0449919A9}"/>
                    </a:ext>
                  </a:extLst>
                </p:cNvPr>
                <p:cNvSpPr/>
                <p:nvPr/>
              </p:nvSpPr>
              <p:spPr>
                <a:xfrm>
                  <a:off x="4593018" y="3449302"/>
                  <a:ext cx="6422" cy="36197"/>
                </a:xfrm>
                <a:custGeom>
                  <a:avLst/>
                  <a:gdLst>
                    <a:gd name="connsiteX0" fmla="*/ 6422 w 6422"/>
                    <a:gd name="connsiteY0" fmla="*/ 36198 h 36197"/>
                    <a:gd name="connsiteX1" fmla="*/ 0 w 6422"/>
                    <a:gd name="connsiteY1" fmla="*/ 36198 h 36197"/>
                    <a:gd name="connsiteX2" fmla="*/ 0 w 6422"/>
                    <a:gd name="connsiteY2" fmla="*/ 0 h 36197"/>
                    <a:gd name="connsiteX3" fmla="*/ 6422 w 6422"/>
                    <a:gd name="connsiteY3" fmla="*/ 0 h 36197"/>
                  </a:gdLst>
                  <a:ahLst/>
                  <a:cxnLst>
                    <a:cxn ang="0">
                      <a:pos x="connsiteX0" y="connsiteY0"/>
                    </a:cxn>
                    <a:cxn ang="0">
                      <a:pos x="connsiteX1" y="connsiteY1"/>
                    </a:cxn>
                    <a:cxn ang="0">
                      <a:pos x="connsiteX2" y="connsiteY2"/>
                    </a:cxn>
                    <a:cxn ang="0">
                      <a:pos x="connsiteX3" y="connsiteY3"/>
                    </a:cxn>
                  </a:cxnLst>
                  <a:rect l="l" t="t" r="r" b="b"/>
                  <a:pathLst>
                    <a:path w="6422" h="36197">
                      <a:moveTo>
                        <a:pt x="6422" y="36198"/>
                      </a:moveTo>
                      <a:lnTo>
                        <a:pt x="0" y="36198"/>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498" name="Graphic 2">
                  <a:extLst>
                    <a:ext uri="{FF2B5EF4-FFF2-40B4-BE49-F238E27FC236}">
                      <a16:creationId xmlns:a16="http://schemas.microsoft.com/office/drawing/2014/main" id="{6626DBD1-0841-4606-B1FB-74FC82576618}"/>
                    </a:ext>
                  </a:extLst>
                </p:cNvPr>
                <p:cNvSpPr/>
                <p:nvPr/>
              </p:nvSpPr>
              <p:spPr>
                <a:xfrm>
                  <a:off x="4604694" y="3445215"/>
                  <a:ext cx="6422" cy="40284"/>
                </a:xfrm>
                <a:custGeom>
                  <a:avLst/>
                  <a:gdLst>
                    <a:gd name="connsiteX0" fmla="*/ 6422 w 6422"/>
                    <a:gd name="connsiteY0" fmla="*/ 40285 h 40284"/>
                    <a:gd name="connsiteX1" fmla="*/ 0 w 6422"/>
                    <a:gd name="connsiteY1" fmla="*/ 40285 h 40284"/>
                    <a:gd name="connsiteX2" fmla="*/ 0 w 6422"/>
                    <a:gd name="connsiteY2" fmla="*/ 0 h 40284"/>
                    <a:gd name="connsiteX3" fmla="*/ 6422 w 6422"/>
                    <a:gd name="connsiteY3" fmla="*/ 0 h 40284"/>
                  </a:gdLst>
                  <a:ahLst/>
                  <a:cxnLst>
                    <a:cxn ang="0">
                      <a:pos x="connsiteX0" y="connsiteY0"/>
                    </a:cxn>
                    <a:cxn ang="0">
                      <a:pos x="connsiteX1" y="connsiteY1"/>
                    </a:cxn>
                    <a:cxn ang="0">
                      <a:pos x="connsiteX2" y="connsiteY2"/>
                    </a:cxn>
                    <a:cxn ang="0">
                      <a:pos x="connsiteX3" y="connsiteY3"/>
                    </a:cxn>
                  </a:cxnLst>
                  <a:rect l="l" t="t" r="r" b="b"/>
                  <a:pathLst>
                    <a:path w="6422" h="40284">
                      <a:moveTo>
                        <a:pt x="6422" y="40285"/>
                      </a:moveTo>
                      <a:lnTo>
                        <a:pt x="0" y="40285"/>
                      </a:lnTo>
                      <a:lnTo>
                        <a:pt x="0" y="0"/>
                      </a:lnTo>
                      <a:lnTo>
                        <a:pt x="6422" y="0"/>
                      </a:lnTo>
                      <a:close/>
                    </a:path>
                  </a:pathLst>
                </a:custGeom>
                <a:solidFill>
                  <a:srgbClr val="FF9085"/>
                </a:solidFill>
                <a:ln w="5837" cap="flat">
                  <a:noFill/>
                  <a:prstDash val="solid"/>
                  <a:miter/>
                </a:ln>
              </p:spPr>
              <p:txBody>
                <a:bodyPr rtlCol="0" anchor="ctr"/>
                <a:lstStyle/>
                <a:p>
                  <a:endParaRPr lang="en-US"/>
                </a:p>
              </p:txBody>
            </p:sp>
          </p:grpSp>
        </p:grpSp>
        <p:grpSp>
          <p:nvGrpSpPr>
            <p:cNvPr id="499" name="Graphic 2">
              <a:extLst>
                <a:ext uri="{FF2B5EF4-FFF2-40B4-BE49-F238E27FC236}">
                  <a16:creationId xmlns:a16="http://schemas.microsoft.com/office/drawing/2014/main" id="{AE0281D2-D13F-490B-B389-181A53DAFF63}"/>
                </a:ext>
              </a:extLst>
            </p:cNvPr>
            <p:cNvGrpSpPr/>
            <p:nvPr/>
          </p:nvGrpSpPr>
          <p:grpSpPr>
            <a:xfrm>
              <a:off x="4305770" y="3508854"/>
              <a:ext cx="336873" cy="88196"/>
              <a:chOff x="4305770" y="3508854"/>
              <a:chExt cx="336873" cy="88196"/>
            </a:xfrm>
          </p:grpSpPr>
          <p:sp>
            <p:nvSpPr>
              <p:cNvPr id="500" name="Graphic 2">
                <a:extLst>
                  <a:ext uri="{FF2B5EF4-FFF2-40B4-BE49-F238E27FC236}">
                    <a16:creationId xmlns:a16="http://schemas.microsoft.com/office/drawing/2014/main" id="{3270F3C9-DEBE-4971-B83B-844ED42B1613}"/>
                  </a:ext>
                </a:extLst>
              </p:cNvPr>
              <p:cNvSpPr/>
              <p:nvPr/>
            </p:nvSpPr>
            <p:spPr>
              <a:xfrm>
                <a:off x="4305770" y="3508854"/>
                <a:ext cx="336873" cy="88196"/>
              </a:xfrm>
              <a:custGeom>
                <a:avLst/>
                <a:gdLst>
                  <a:gd name="connsiteX0" fmla="*/ 0 w 336873"/>
                  <a:gd name="connsiteY0" fmla="*/ 74147 h 88196"/>
                  <a:gd name="connsiteX1" fmla="*/ 0 w 336873"/>
                  <a:gd name="connsiteY1" fmla="*/ 20434 h 88196"/>
                  <a:gd name="connsiteX2" fmla="*/ 16931 w 336873"/>
                  <a:gd name="connsiteY2" fmla="*/ 5255 h 88196"/>
                  <a:gd name="connsiteX3" fmla="*/ 321111 w 336873"/>
                  <a:gd name="connsiteY3" fmla="*/ 0 h 88196"/>
                  <a:gd name="connsiteX4" fmla="*/ 336874 w 336873"/>
                  <a:gd name="connsiteY4" fmla="*/ 14012 h 88196"/>
                  <a:gd name="connsiteX5" fmla="*/ 336874 w 336873"/>
                  <a:gd name="connsiteY5" fmla="*/ 65390 h 88196"/>
                  <a:gd name="connsiteX6" fmla="*/ 321111 w 336873"/>
                  <a:gd name="connsiteY6" fmla="*/ 79986 h 88196"/>
                  <a:gd name="connsiteX7" fmla="*/ 16931 w 336873"/>
                  <a:gd name="connsiteY7" fmla="*/ 88159 h 88196"/>
                  <a:gd name="connsiteX8" fmla="*/ 0 w 336873"/>
                  <a:gd name="connsiteY8" fmla="*/ 74147 h 8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873" h="88196">
                    <a:moveTo>
                      <a:pt x="0" y="74147"/>
                    </a:moveTo>
                    <a:lnTo>
                      <a:pt x="0" y="20434"/>
                    </a:lnTo>
                    <a:cubicBezTo>
                      <a:pt x="0" y="12261"/>
                      <a:pt x="7590" y="5255"/>
                      <a:pt x="16931" y="5255"/>
                    </a:cubicBezTo>
                    <a:lnTo>
                      <a:pt x="321111" y="0"/>
                    </a:lnTo>
                    <a:cubicBezTo>
                      <a:pt x="329868" y="0"/>
                      <a:pt x="336874" y="5838"/>
                      <a:pt x="336874" y="14012"/>
                    </a:cubicBezTo>
                    <a:lnTo>
                      <a:pt x="336874" y="65390"/>
                    </a:lnTo>
                    <a:cubicBezTo>
                      <a:pt x="336874" y="72980"/>
                      <a:pt x="329868" y="79986"/>
                      <a:pt x="321111" y="79986"/>
                    </a:cubicBezTo>
                    <a:lnTo>
                      <a:pt x="16931" y="88159"/>
                    </a:lnTo>
                    <a:cubicBezTo>
                      <a:pt x="7590" y="88743"/>
                      <a:pt x="0" y="82321"/>
                      <a:pt x="0" y="74147"/>
                    </a:cubicBezTo>
                    <a:close/>
                  </a:path>
                </a:pathLst>
              </a:custGeom>
              <a:solidFill>
                <a:srgbClr val="AA80F9">
                  <a:alpha val="74000"/>
                </a:srgbClr>
              </a:solidFill>
              <a:ln w="5837" cap="flat">
                <a:noFill/>
                <a:prstDash val="solid"/>
                <a:miter/>
              </a:ln>
            </p:spPr>
            <p:txBody>
              <a:bodyPr rtlCol="0" anchor="ctr"/>
              <a:lstStyle/>
              <a:p>
                <a:endParaRPr lang="en-US"/>
              </a:p>
            </p:txBody>
          </p:sp>
          <p:sp>
            <p:nvSpPr>
              <p:cNvPr id="501" name="Graphic 2">
                <a:extLst>
                  <a:ext uri="{FF2B5EF4-FFF2-40B4-BE49-F238E27FC236}">
                    <a16:creationId xmlns:a16="http://schemas.microsoft.com/office/drawing/2014/main" id="{182F1371-6C6A-46DB-8BB5-204A7C068FD3}"/>
                  </a:ext>
                </a:extLst>
              </p:cNvPr>
              <p:cNvSpPr/>
              <p:nvPr/>
            </p:nvSpPr>
            <p:spPr>
              <a:xfrm>
                <a:off x="4322117" y="3526953"/>
                <a:ext cx="15179" cy="13428"/>
              </a:xfrm>
              <a:custGeom>
                <a:avLst/>
                <a:gdLst>
                  <a:gd name="connsiteX0" fmla="*/ 15180 w 15179"/>
                  <a:gd name="connsiteY0" fmla="*/ 6422 h 13428"/>
                  <a:gd name="connsiteX1" fmla="*/ 7590 w 15179"/>
                  <a:gd name="connsiteY1" fmla="*/ 13428 h 13428"/>
                  <a:gd name="connsiteX2" fmla="*/ 0 w 15179"/>
                  <a:gd name="connsiteY2" fmla="*/ 7006 h 13428"/>
                  <a:gd name="connsiteX3" fmla="*/ 7590 w 15179"/>
                  <a:gd name="connsiteY3" fmla="*/ 0 h 13428"/>
                  <a:gd name="connsiteX4" fmla="*/ 15180 w 15179"/>
                  <a:gd name="connsiteY4" fmla="*/ 6422 h 13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79" h="13428">
                    <a:moveTo>
                      <a:pt x="15180" y="6422"/>
                    </a:moveTo>
                    <a:cubicBezTo>
                      <a:pt x="15180" y="9925"/>
                      <a:pt x="11677" y="13428"/>
                      <a:pt x="7590" y="13428"/>
                    </a:cubicBezTo>
                    <a:cubicBezTo>
                      <a:pt x="3503" y="13428"/>
                      <a:pt x="0" y="10509"/>
                      <a:pt x="0" y="7006"/>
                    </a:cubicBezTo>
                    <a:cubicBezTo>
                      <a:pt x="0" y="3503"/>
                      <a:pt x="3503" y="0"/>
                      <a:pt x="7590" y="0"/>
                    </a:cubicBezTo>
                    <a:cubicBezTo>
                      <a:pt x="11677" y="0"/>
                      <a:pt x="15180" y="2919"/>
                      <a:pt x="15180" y="6422"/>
                    </a:cubicBezTo>
                    <a:close/>
                  </a:path>
                </a:pathLst>
              </a:custGeom>
              <a:solidFill>
                <a:srgbClr val="FFFFFF">
                  <a:alpha val="40000"/>
                </a:srgbClr>
              </a:solidFill>
              <a:ln w="5837" cap="flat">
                <a:noFill/>
                <a:prstDash val="solid"/>
                <a:miter/>
              </a:ln>
            </p:spPr>
            <p:txBody>
              <a:bodyPr rtlCol="0" anchor="ctr"/>
              <a:lstStyle/>
              <a:p>
                <a:endParaRPr lang="en-US"/>
              </a:p>
            </p:txBody>
          </p:sp>
          <p:sp>
            <p:nvSpPr>
              <p:cNvPr id="502" name="Graphic 2">
                <a:extLst>
                  <a:ext uri="{FF2B5EF4-FFF2-40B4-BE49-F238E27FC236}">
                    <a16:creationId xmlns:a16="http://schemas.microsoft.com/office/drawing/2014/main" id="{5F71CAB9-5A26-40C6-B2B1-1F51281A2154}"/>
                  </a:ext>
                </a:extLst>
              </p:cNvPr>
              <p:cNvSpPr/>
              <p:nvPr/>
            </p:nvSpPr>
            <p:spPr>
              <a:xfrm>
                <a:off x="4346638" y="3526369"/>
                <a:ext cx="15179" cy="13428"/>
              </a:xfrm>
              <a:custGeom>
                <a:avLst/>
                <a:gdLst>
                  <a:gd name="connsiteX0" fmla="*/ 15180 w 15179"/>
                  <a:gd name="connsiteY0" fmla="*/ 6422 h 13428"/>
                  <a:gd name="connsiteX1" fmla="*/ 7590 w 15179"/>
                  <a:gd name="connsiteY1" fmla="*/ 13428 h 13428"/>
                  <a:gd name="connsiteX2" fmla="*/ 0 w 15179"/>
                  <a:gd name="connsiteY2" fmla="*/ 7006 h 13428"/>
                  <a:gd name="connsiteX3" fmla="*/ 7590 w 15179"/>
                  <a:gd name="connsiteY3" fmla="*/ 0 h 13428"/>
                  <a:gd name="connsiteX4" fmla="*/ 15180 w 15179"/>
                  <a:gd name="connsiteY4" fmla="*/ 6422 h 13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79" h="13428">
                    <a:moveTo>
                      <a:pt x="15180" y="6422"/>
                    </a:moveTo>
                    <a:cubicBezTo>
                      <a:pt x="15180" y="9925"/>
                      <a:pt x="11677" y="13428"/>
                      <a:pt x="7590" y="13428"/>
                    </a:cubicBezTo>
                    <a:cubicBezTo>
                      <a:pt x="3503" y="13428"/>
                      <a:pt x="0" y="10509"/>
                      <a:pt x="0" y="7006"/>
                    </a:cubicBezTo>
                    <a:cubicBezTo>
                      <a:pt x="0" y="3503"/>
                      <a:pt x="3503" y="0"/>
                      <a:pt x="7590" y="0"/>
                    </a:cubicBezTo>
                    <a:cubicBezTo>
                      <a:pt x="11677" y="0"/>
                      <a:pt x="15180" y="2919"/>
                      <a:pt x="15180" y="6422"/>
                    </a:cubicBezTo>
                    <a:close/>
                  </a:path>
                </a:pathLst>
              </a:custGeom>
              <a:solidFill>
                <a:srgbClr val="FFFFFF">
                  <a:alpha val="40000"/>
                </a:srgbClr>
              </a:solidFill>
              <a:ln w="5837" cap="flat">
                <a:noFill/>
                <a:prstDash val="solid"/>
                <a:miter/>
              </a:ln>
            </p:spPr>
            <p:txBody>
              <a:bodyPr rtlCol="0" anchor="ctr"/>
              <a:lstStyle/>
              <a:p>
                <a:endParaRPr lang="en-US"/>
              </a:p>
            </p:txBody>
          </p:sp>
          <p:sp>
            <p:nvSpPr>
              <p:cNvPr id="503" name="Graphic 2">
                <a:extLst>
                  <a:ext uri="{FF2B5EF4-FFF2-40B4-BE49-F238E27FC236}">
                    <a16:creationId xmlns:a16="http://schemas.microsoft.com/office/drawing/2014/main" id="{F43436F8-A0A7-472C-8724-9C7933778BE4}"/>
                  </a:ext>
                </a:extLst>
              </p:cNvPr>
              <p:cNvSpPr/>
              <p:nvPr/>
            </p:nvSpPr>
            <p:spPr>
              <a:xfrm>
                <a:off x="4371743" y="3526294"/>
                <a:ext cx="15179" cy="13502"/>
              </a:xfrm>
              <a:custGeom>
                <a:avLst/>
                <a:gdLst>
                  <a:gd name="connsiteX0" fmla="*/ 15180 w 15179"/>
                  <a:gd name="connsiteY0" fmla="*/ 6497 h 13502"/>
                  <a:gd name="connsiteX1" fmla="*/ 7590 w 15179"/>
                  <a:gd name="connsiteY1" fmla="*/ 13503 h 13502"/>
                  <a:gd name="connsiteX2" fmla="*/ 0 w 15179"/>
                  <a:gd name="connsiteY2" fmla="*/ 7080 h 13502"/>
                  <a:gd name="connsiteX3" fmla="*/ 7590 w 15179"/>
                  <a:gd name="connsiteY3" fmla="*/ 74 h 13502"/>
                  <a:gd name="connsiteX4" fmla="*/ 15180 w 15179"/>
                  <a:gd name="connsiteY4" fmla="*/ 6497 h 13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79" h="13502">
                    <a:moveTo>
                      <a:pt x="15180" y="6497"/>
                    </a:moveTo>
                    <a:cubicBezTo>
                      <a:pt x="15180" y="10000"/>
                      <a:pt x="11677" y="13503"/>
                      <a:pt x="7590" y="13503"/>
                    </a:cubicBezTo>
                    <a:cubicBezTo>
                      <a:pt x="3503" y="13503"/>
                      <a:pt x="0" y="10583"/>
                      <a:pt x="0" y="7080"/>
                    </a:cubicBezTo>
                    <a:cubicBezTo>
                      <a:pt x="0" y="3577"/>
                      <a:pt x="3503" y="74"/>
                      <a:pt x="7590" y="74"/>
                    </a:cubicBezTo>
                    <a:cubicBezTo>
                      <a:pt x="11677" y="-509"/>
                      <a:pt x="15180" y="2410"/>
                      <a:pt x="15180" y="6497"/>
                    </a:cubicBezTo>
                    <a:close/>
                  </a:path>
                </a:pathLst>
              </a:custGeom>
              <a:solidFill>
                <a:srgbClr val="FFFFFF">
                  <a:alpha val="40000"/>
                </a:srgbClr>
              </a:solidFill>
              <a:ln w="5837" cap="flat">
                <a:noFill/>
                <a:prstDash val="solid"/>
                <a:miter/>
              </a:ln>
            </p:spPr>
            <p:txBody>
              <a:bodyPr rtlCol="0" anchor="ctr"/>
              <a:lstStyle/>
              <a:p>
                <a:endParaRPr lang="en-US"/>
              </a:p>
            </p:txBody>
          </p:sp>
          <p:sp>
            <p:nvSpPr>
              <p:cNvPr id="504" name="Graphic 2">
                <a:extLst>
                  <a:ext uri="{FF2B5EF4-FFF2-40B4-BE49-F238E27FC236}">
                    <a16:creationId xmlns:a16="http://schemas.microsoft.com/office/drawing/2014/main" id="{6DB7FEFF-76B1-4CB3-8821-FFF58904FA92}"/>
                  </a:ext>
                </a:extLst>
              </p:cNvPr>
              <p:cNvSpPr/>
              <p:nvPr/>
            </p:nvSpPr>
            <p:spPr>
              <a:xfrm>
                <a:off x="4402103" y="3521114"/>
                <a:ext cx="223025" cy="60719"/>
              </a:xfrm>
              <a:custGeom>
                <a:avLst/>
                <a:gdLst>
                  <a:gd name="connsiteX0" fmla="*/ 223026 w 223025"/>
                  <a:gd name="connsiteY0" fmla="*/ 54881 h 60719"/>
                  <a:gd name="connsiteX1" fmla="*/ 0 w 223025"/>
                  <a:gd name="connsiteY1" fmla="*/ 60719 h 60719"/>
                  <a:gd name="connsiteX2" fmla="*/ 0 w 223025"/>
                  <a:gd name="connsiteY2" fmla="*/ 4087 h 60719"/>
                  <a:gd name="connsiteX3" fmla="*/ 223026 w 223025"/>
                  <a:gd name="connsiteY3" fmla="*/ 0 h 60719"/>
                </a:gdLst>
                <a:ahLst/>
                <a:cxnLst>
                  <a:cxn ang="0">
                    <a:pos x="connsiteX0" y="connsiteY0"/>
                  </a:cxn>
                  <a:cxn ang="0">
                    <a:pos x="connsiteX1" y="connsiteY1"/>
                  </a:cxn>
                  <a:cxn ang="0">
                    <a:pos x="connsiteX2" y="connsiteY2"/>
                  </a:cxn>
                  <a:cxn ang="0">
                    <a:pos x="connsiteX3" y="connsiteY3"/>
                  </a:cxn>
                </a:cxnLst>
                <a:rect l="l" t="t" r="r" b="b"/>
                <a:pathLst>
                  <a:path w="223025" h="60719">
                    <a:moveTo>
                      <a:pt x="223026" y="54881"/>
                    </a:moveTo>
                    <a:lnTo>
                      <a:pt x="0" y="60719"/>
                    </a:lnTo>
                    <a:lnTo>
                      <a:pt x="0" y="4087"/>
                    </a:lnTo>
                    <a:lnTo>
                      <a:pt x="223026" y="0"/>
                    </a:lnTo>
                    <a:close/>
                  </a:path>
                </a:pathLst>
              </a:custGeom>
              <a:solidFill>
                <a:srgbClr val="444B8C"/>
              </a:solidFill>
              <a:ln w="5837" cap="flat">
                <a:noFill/>
                <a:prstDash val="solid"/>
                <a:miter/>
              </a:ln>
            </p:spPr>
            <p:txBody>
              <a:bodyPr rtlCol="0" anchor="ctr"/>
              <a:lstStyle/>
              <a:p>
                <a:endParaRPr lang="en-US"/>
              </a:p>
            </p:txBody>
          </p:sp>
          <p:grpSp>
            <p:nvGrpSpPr>
              <p:cNvPr id="505" name="Graphic 2">
                <a:extLst>
                  <a:ext uri="{FF2B5EF4-FFF2-40B4-BE49-F238E27FC236}">
                    <a16:creationId xmlns:a16="http://schemas.microsoft.com/office/drawing/2014/main" id="{51C2B490-2BAC-472F-9171-0B510854AE27}"/>
                  </a:ext>
                </a:extLst>
              </p:cNvPr>
              <p:cNvGrpSpPr/>
              <p:nvPr/>
            </p:nvGrpSpPr>
            <p:grpSpPr>
              <a:xfrm>
                <a:off x="4417283" y="3528120"/>
                <a:ext cx="193834" cy="49042"/>
                <a:chOff x="4417283" y="3528120"/>
                <a:chExt cx="193834" cy="49042"/>
              </a:xfrm>
              <a:solidFill>
                <a:srgbClr val="FFFFFF"/>
              </a:solidFill>
            </p:grpSpPr>
            <p:sp>
              <p:nvSpPr>
                <p:cNvPr id="506" name="Graphic 2">
                  <a:extLst>
                    <a:ext uri="{FF2B5EF4-FFF2-40B4-BE49-F238E27FC236}">
                      <a16:creationId xmlns:a16="http://schemas.microsoft.com/office/drawing/2014/main" id="{562CB8C2-9CD4-4060-A2DC-4BD24A85425A}"/>
                    </a:ext>
                  </a:extLst>
                </p:cNvPr>
                <p:cNvSpPr/>
                <p:nvPr/>
              </p:nvSpPr>
              <p:spPr>
                <a:xfrm>
                  <a:off x="4417283" y="3531623"/>
                  <a:ext cx="6422" cy="45539"/>
                </a:xfrm>
                <a:custGeom>
                  <a:avLst/>
                  <a:gdLst>
                    <a:gd name="connsiteX0" fmla="*/ 6422 w 6422"/>
                    <a:gd name="connsiteY0" fmla="*/ 45539 h 45539"/>
                    <a:gd name="connsiteX1" fmla="*/ 0 w 6422"/>
                    <a:gd name="connsiteY1" fmla="*/ 45539 h 45539"/>
                    <a:gd name="connsiteX2" fmla="*/ 0 w 6422"/>
                    <a:gd name="connsiteY2" fmla="*/ 0 h 45539"/>
                    <a:gd name="connsiteX3" fmla="*/ 6422 w 6422"/>
                    <a:gd name="connsiteY3" fmla="*/ 0 h 45539"/>
                  </a:gdLst>
                  <a:ahLst/>
                  <a:cxnLst>
                    <a:cxn ang="0">
                      <a:pos x="connsiteX0" y="connsiteY0"/>
                    </a:cxn>
                    <a:cxn ang="0">
                      <a:pos x="connsiteX1" y="connsiteY1"/>
                    </a:cxn>
                    <a:cxn ang="0">
                      <a:pos x="connsiteX2" y="connsiteY2"/>
                    </a:cxn>
                    <a:cxn ang="0">
                      <a:pos x="connsiteX3" y="connsiteY3"/>
                    </a:cxn>
                  </a:cxnLst>
                  <a:rect l="l" t="t" r="r" b="b"/>
                  <a:pathLst>
                    <a:path w="6422" h="45539">
                      <a:moveTo>
                        <a:pt x="6422" y="45539"/>
                      </a:moveTo>
                      <a:lnTo>
                        <a:pt x="0" y="45539"/>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507" name="Graphic 2">
                  <a:extLst>
                    <a:ext uri="{FF2B5EF4-FFF2-40B4-BE49-F238E27FC236}">
                      <a16:creationId xmlns:a16="http://schemas.microsoft.com/office/drawing/2014/main" id="{38FBDED8-ED9C-45D3-90E4-0716AE541D38}"/>
                    </a:ext>
                  </a:extLst>
                </p:cNvPr>
                <p:cNvSpPr/>
                <p:nvPr/>
              </p:nvSpPr>
              <p:spPr>
                <a:xfrm>
                  <a:off x="4428959" y="3531623"/>
                  <a:ext cx="7006" cy="45539"/>
                </a:xfrm>
                <a:custGeom>
                  <a:avLst/>
                  <a:gdLst>
                    <a:gd name="connsiteX0" fmla="*/ 7006 w 7006"/>
                    <a:gd name="connsiteY0" fmla="*/ 45539 h 45539"/>
                    <a:gd name="connsiteX1" fmla="*/ 0 w 7006"/>
                    <a:gd name="connsiteY1" fmla="*/ 45539 h 45539"/>
                    <a:gd name="connsiteX2" fmla="*/ 0 w 7006"/>
                    <a:gd name="connsiteY2" fmla="*/ 0 h 45539"/>
                    <a:gd name="connsiteX3" fmla="*/ 7006 w 7006"/>
                    <a:gd name="connsiteY3" fmla="*/ 0 h 45539"/>
                  </a:gdLst>
                  <a:ahLst/>
                  <a:cxnLst>
                    <a:cxn ang="0">
                      <a:pos x="connsiteX0" y="connsiteY0"/>
                    </a:cxn>
                    <a:cxn ang="0">
                      <a:pos x="connsiteX1" y="connsiteY1"/>
                    </a:cxn>
                    <a:cxn ang="0">
                      <a:pos x="connsiteX2" y="connsiteY2"/>
                    </a:cxn>
                    <a:cxn ang="0">
                      <a:pos x="connsiteX3" y="connsiteY3"/>
                    </a:cxn>
                  </a:cxnLst>
                  <a:rect l="l" t="t" r="r" b="b"/>
                  <a:pathLst>
                    <a:path w="7006" h="45539">
                      <a:moveTo>
                        <a:pt x="7006" y="45539"/>
                      </a:moveTo>
                      <a:lnTo>
                        <a:pt x="0" y="45539"/>
                      </a:lnTo>
                      <a:lnTo>
                        <a:pt x="0" y="0"/>
                      </a:lnTo>
                      <a:lnTo>
                        <a:pt x="7006" y="0"/>
                      </a:lnTo>
                      <a:close/>
                    </a:path>
                  </a:pathLst>
                </a:custGeom>
                <a:solidFill>
                  <a:srgbClr val="FFFFFF"/>
                </a:solidFill>
                <a:ln w="5837" cap="flat">
                  <a:noFill/>
                  <a:prstDash val="solid"/>
                  <a:miter/>
                </a:ln>
              </p:spPr>
              <p:txBody>
                <a:bodyPr rtlCol="0" anchor="ctr"/>
                <a:lstStyle/>
                <a:p>
                  <a:endParaRPr lang="en-US"/>
                </a:p>
              </p:txBody>
            </p:sp>
            <p:sp>
              <p:nvSpPr>
                <p:cNvPr id="508" name="Graphic 2">
                  <a:extLst>
                    <a:ext uri="{FF2B5EF4-FFF2-40B4-BE49-F238E27FC236}">
                      <a16:creationId xmlns:a16="http://schemas.microsoft.com/office/drawing/2014/main" id="{C1F62BB0-7A8F-4544-B481-67C05259FEF3}"/>
                    </a:ext>
                  </a:extLst>
                </p:cNvPr>
                <p:cNvSpPr/>
                <p:nvPr/>
              </p:nvSpPr>
              <p:spPr>
                <a:xfrm>
                  <a:off x="4441220" y="3531039"/>
                  <a:ext cx="6422" cy="45539"/>
                </a:xfrm>
                <a:custGeom>
                  <a:avLst/>
                  <a:gdLst>
                    <a:gd name="connsiteX0" fmla="*/ 6422 w 6422"/>
                    <a:gd name="connsiteY0" fmla="*/ 45539 h 45539"/>
                    <a:gd name="connsiteX1" fmla="*/ 0 w 6422"/>
                    <a:gd name="connsiteY1" fmla="*/ 45539 h 45539"/>
                    <a:gd name="connsiteX2" fmla="*/ 0 w 6422"/>
                    <a:gd name="connsiteY2" fmla="*/ 584 h 45539"/>
                    <a:gd name="connsiteX3" fmla="*/ 6422 w 6422"/>
                    <a:gd name="connsiteY3" fmla="*/ 0 h 45539"/>
                  </a:gdLst>
                  <a:ahLst/>
                  <a:cxnLst>
                    <a:cxn ang="0">
                      <a:pos x="connsiteX0" y="connsiteY0"/>
                    </a:cxn>
                    <a:cxn ang="0">
                      <a:pos x="connsiteX1" y="connsiteY1"/>
                    </a:cxn>
                    <a:cxn ang="0">
                      <a:pos x="connsiteX2" y="connsiteY2"/>
                    </a:cxn>
                    <a:cxn ang="0">
                      <a:pos x="connsiteX3" y="connsiteY3"/>
                    </a:cxn>
                  </a:cxnLst>
                  <a:rect l="l" t="t" r="r" b="b"/>
                  <a:pathLst>
                    <a:path w="6422" h="45539">
                      <a:moveTo>
                        <a:pt x="6422" y="45539"/>
                      </a:moveTo>
                      <a:lnTo>
                        <a:pt x="0" y="45539"/>
                      </a:lnTo>
                      <a:lnTo>
                        <a:pt x="0" y="584"/>
                      </a:lnTo>
                      <a:lnTo>
                        <a:pt x="6422" y="0"/>
                      </a:lnTo>
                      <a:close/>
                    </a:path>
                  </a:pathLst>
                </a:custGeom>
                <a:solidFill>
                  <a:srgbClr val="FFFFFF"/>
                </a:solidFill>
                <a:ln w="5837" cap="flat">
                  <a:noFill/>
                  <a:prstDash val="solid"/>
                  <a:miter/>
                </a:ln>
              </p:spPr>
              <p:txBody>
                <a:bodyPr rtlCol="0" anchor="ctr"/>
                <a:lstStyle/>
                <a:p>
                  <a:endParaRPr lang="en-US"/>
                </a:p>
              </p:txBody>
            </p:sp>
            <p:sp>
              <p:nvSpPr>
                <p:cNvPr id="509" name="Graphic 2">
                  <a:extLst>
                    <a:ext uri="{FF2B5EF4-FFF2-40B4-BE49-F238E27FC236}">
                      <a16:creationId xmlns:a16="http://schemas.microsoft.com/office/drawing/2014/main" id="{B5CDFC27-3EB5-491F-8074-24D9E030E491}"/>
                    </a:ext>
                  </a:extLst>
                </p:cNvPr>
                <p:cNvSpPr/>
                <p:nvPr/>
              </p:nvSpPr>
              <p:spPr>
                <a:xfrm>
                  <a:off x="4452897" y="3531039"/>
                  <a:ext cx="7006" cy="45539"/>
                </a:xfrm>
                <a:custGeom>
                  <a:avLst/>
                  <a:gdLst>
                    <a:gd name="connsiteX0" fmla="*/ 7006 w 7006"/>
                    <a:gd name="connsiteY0" fmla="*/ 45539 h 45539"/>
                    <a:gd name="connsiteX1" fmla="*/ 0 w 7006"/>
                    <a:gd name="connsiteY1" fmla="*/ 45539 h 45539"/>
                    <a:gd name="connsiteX2" fmla="*/ 0 w 7006"/>
                    <a:gd name="connsiteY2" fmla="*/ 0 h 45539"/>
                    <a:gd name="connsiteX3" fmla="*/ 7006 w 7006"/>
                    <a:gd name="connsiteY3" fmla="*/ 0 h 45539"/>
                  </a:gdLst>
                  <a:ahLst/>
                  <a:cxnLst>
                    <a:cxn ang="0">
                      <a:pos x="connsiteX0" y="connsiteY0"/>
                    </a:cxn>
                    <a:cxn ang="0">
                      <a:pos x="connsiteX1" y="connsiteY1"/>
                    </a:cxn>
                    <a:cxn ang="0">
                      <a:pos x="connsiteX2" y="connsiteY2"/>
                    </a:cxn>
                    <a:cxn ang="0">
                      <a:pos x="connsiteX3" y="connsiteY3"/>
                    </a:cxn>
                  </a:cxnLst>
                  <a:rect l="l" t="t" r="r" b="b"/>
                  <a:pathLst>
                    <a:path w="7006" h="45539">
                      <a:moveTo>
                        <a:pt x="7006" y="45539"/>
                      </a:moveTo>
                      <a:lnTo>
                        <a:pt x="0" y="45539"/>
                      </a:lnTo>
                      <a:lnTo>
                        <a:pt x="0" y="0"/>
                      </a:lnTo>
                      <a:lnTo>
                        <a:pt x="7006" y="0"/>
                      </a:lnTo>
                      <a:close/>
                    </a:path>
                  </a:pathLst>
                </a:custGeom>
                <a:solidFill>
                  <a:srgbClr val="FFFFFF"/>
                </a:solidFill>
                <a:ln w="5837" cap="flat">
                  <a:noFill/>
                  <a:prstDash val="solid"/>
                  <a:miter/>
                </a:ln>
              </p:spPr>
              <p:txBody>
                <a:bodyPr rtlCol="0" anchor="ctr"/>
                <a:lstStyle/>
                <a:p>
                  <a:endParaRPr lang="en-US"/>
                </a:p>
              </p:txBody>
            </p:sp>
            <p:sp>
              <p:nvSpPr>
                <p:cNvPr id="510" name="Graphic 2">
                  <a:extLst>
                    <a:ext uri="{FF2B5EF4-FFF2-40B4-BE49-F238E27FC236}">
                      <a16:creationId xmlns:a16="http://schemas.microsoft.com/office/drawing/2014/main" id="{4C0BD556-7F8E-4E2E-8812-B98D837A6121}"/>
                    </a:ext>
                  </a:extLst>
                </p:cNvPr>
                <p:cNvSpPr/>
                <p:nvPr/>
              </p:nvSpPr>
              <p:spPr>
                <a:xfrm>
                  <a:off x="4464573" y="3531039"/>
                  <a:ext cx="7006" cy="44955"/>
                </a:xfrm>
                <a:custGeom>
                  <a:avLst/>
                  <a:gdLst>
                    <a:gd name="connsiteX0" fmla="*/ 7006 w 7006"/>
                    <a:gd name="connsiteY0" fmla="*/ 44956 h 44955"/>
                    <a:gd name="connsiteX1" fmla="*/ 0 w 7006"/>
                    <a:gd name="connsiteY1" fmla="*/ 44956 h 44955"/>
                    <a:gd name="connsiteX2" fmla="*/ 0 w 7006"/>
                    <a:gd name="connsiteY2" fmla="*/ 0 h 44955"/>
                    <a:gd name="connsiteX3" fmla="*/ 7006 w 7006"/>
                    <a:gd name="connsiteY3" fmla="*/ 0 h 44955"/>
                  </a:gdLst>
                  <a:ahLst/>
                  <a:cxnLst>
                    <a:cxn ang="0">
                      <a:pos x="connsiteX0" y="connsiteY0"/>
                    </a:cxn>
                    <a:cxn ang="0">
                      <a:pos x="connsiteX1" y="connsiteY1"/>
                    </a:cxn>
                    <a:cxn ang="0">
                      <a:pos x="connsiteX2" y="connsiteY2"/>
                    </a:cxn>
                    <a:cxn ang="0">
                      <a:pos x="connsiteX3" y="connsiteY3"/>
                    </a:cxn>
                  </a:cxnLst>
                  <a:rect l="l" t="t" r="r" b="b"/>
                  <a:pathLst>
                    <a:path w="7006" h="44955">
                      <a:moveTo>
                        <a:pt x="7006" y="44956"/>
                      </a:moveTo>
                      <a:lnTo>
                        <a:pt x="0" y="44956"/>
                      </a:lnTo>
                      <a:lnTo>
                        <a:pt x="0" y="0"/>
                      </a:lnTo>
                      <a:lnTo>
                        <a:pt x="7006" y="0"/>
                      </a:lnTo>
                      <a:close/>
                    </a:path>
                  </a:pathLst>
                </a:custGeom>
                <a:solidFill>
                  <a:srgbClr val="FFFFFF"/>
                </a:solidFill>
                <a:ln w="5837" cap="flat">
                  <a:noFill/>
                  <a:prstDash val="solid"/>
                  <a:miter/>
                </a:ln>
              </p:spPr>
              <p:txBody>
                <a:bodyPr rtlCol="0" anchor="ctr"/>
                <a:lstStyle/>
                <a:p>
                  <a:endParaRPr lang="en-US"/>
                </a:p>
              </p:txBody>
            </p:sp>
            <p:sp>
              <p:nvSpPr>
                <p:cNvPr id="511" name="Graphic 2">
                  <a:extLst>
                    <a:ext uri="{FF2B5EF4-FFF2-40B4-BE49-F238E27FC236}">
                      <a16:creationId xmlns:a16="http://schemas.microsoft.com/office/drawing/2014/main" id="{A9A9ABF9-C15F-480C-94EE-AD1025CBFB2A}"/>
                    </a:ext>
                  </a:extLst>
                </p:cNvPr>
                <p:cNvSpPr/>
                <p:nvPr/>
              </p:nvSpPr>
              <p:spPr>
                <a:xfrm>
                  <a:off x="4476834" y="3530455"/>
                  <a:ext cx="6422" cy="45539"/>
                </a:xfrm>
                <a:custGeom>
                  <a:avLst/>
                  <a:gdLst>
                    <a:gd name="connsiteX0" fmla="*/ 6422 w 6422"/>
                    <a:gd name="connsiteY0" fmla="*/ 44956 h 45539"/>
                    <a:gd name="connsiteX1" fmla="*/ 0 w 6422"/>
                    <a:gd name="connsiteY1" fmla="*/ 45539 h 45539"/>
                    <a:gd name="connsiteX2" fmla="*/ 0 w 6422"/>
                    <a:gd name="connsiteY2" fmla="*/ 0 h 45539"/>
                    <a:gd name="connsiteX3" fmla="*/ 6422 w 6422"/>
                    <a:gd name="connsiteY3" fmla="*/ 0 h 45539"/>
                  </a:gdLst>
                  <a:ahLst/>
                  <a:cxnLst>
                    <a:cxn ang="0">
                      <a:pos x="connsiteX0" y="connsiteY0"/>
                    </a:cxn>
                    <a:cxn ang="0">
                      <a:pos x="connsiteX1" y="connsiteY1"/>
                    </a:cxn>
                    <a:cxn ang="0">
                      <a:pos x="connsiteX2" y="connsiteY2"/>
                    </a:cxn>
                    <a:cxn ang="0">
                      <a:pos x="connsiteX3" y="connsiteY3"/>
                    </a:cxn>
                  </a:cxnLst>
                  <a:rect l="l" t="t" r="r" b="b"/>
                  <a:pathLst>
                    <a:path w="6422" h="45539">
                      <a:moveTo>
                        <a:pt x="6422" y="44956"/>
                      </a:moveTo>
                      <a:lnTo>
                        <a:pt x="0" y="45539"/>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512" name="Graphic 2">
                  <a:extLst>
                    <a:ext uri="{FF2B5EF4-FFF2-40B4-BE49-F238E27FC236}">
                      <a16:creationId xmlns:a16="http://schemas.microsoft.com/office/drawing/2014/main" id="{595CC141-331C-4808-B787-0FE5B9168E5D}"/>
                    </a:ext>
                  </a:extLst>
                </p:cNvPr>
                <p:cNvSpPr/>
                <p:nvPr/>
              </p:nvSpPr>
              <p:spPr>
                <a:xfrm>
                  <a:off x="4488511" y="3530455"/>
                  <a:ext cx="6422" cy="44955"/>
                </a:xfrm>
                <a:custGeom>
                  <a:avLst/>
                  <a:gdLst>
                    <a:gd name="connsiteX0" fmla="*/ 6422 w 6422"/>
                    <a:gd name="connsiteY0" fmla="*/ 44956 h 44955"/>
                    <a:gd name="connsiteX1" fmla="*/ 0 w 6422"/>
                    <a:gd name="connsiteY1" fmla="*/ 44956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6"/>
                      </a:moveTo>
                      <a:lnTo>
                        <a:pt x="0" y="44956"/>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513" name="Graphic 2">
                  <a:extLst>
                    <a:ext uri="{FF2B5EF4-FFF2-40B4-BE49-F238E27FC236}">
                      <a16:creationId xmlns:a16="http://schemas.microsoft.com/office/drawing/2014/main" id="{51168A85-97ED-4092-AF38-1F41AE182972}"/>
                    </a:ext>
                  </a:extLst>
                </p:cNvPr>
                <p:cNvSpPr/>
                <p:nvPr/>
              </p:nvSpPr>
              <p:spPr>
                <a:xfrm>
                  <a:off x="4500188" y="3529872"/>
                  <a:ext cx="6422" cy="45539"/>
                </a:xfrm>
                <a:custGeom>
                  <a:avLst/>
                  <a:gdLst>
                    <a:gd name="connsiteX0" fmla="*/ 6422 w 6422"/>
                    <a:gd name="connsiteY0" fmla="*/ 44955 h 45539"/>
                    <a:gd name="connsiteX1" fmla="*/ 0 w 6422"/>
                    <a:gd name="connsiteY1" fmla="*/ 45539 h 45539"/>
                    <a:gd name="connsiteX2" fmla="*/ 0 w 6422"/>
                    <a:gd name="connsiteY2" fmla="*/ 584 h 45539"/>
                    <a:gd name="connsiteX3" fmla="*/ 6422 w 6422"/>
                    <a:gd name="connsiteY3" fmla="*/ 0 h 45539"/>
                  </a:gdLst>
                  <a:ahLst/>
                  <a:cxnLst>
                    <a:cxn ang="0">
                      <a:pos x="connsiteX0" y="connsiteY0"/>
                    </a:cxn>
                    <a:cxn ang="0">
                      <a:pos x="connsiteX1" y="connsiteY1"/>
                    </a:cxn>
                    <a:cxn ang="0">
                      <a:pos x="connsiteX2" y="connsiteY2"/>
                    </a:cxn>
                    <a:cxn ang="0">
                      <a:pos x="connsiteX3" y="connsiteY3"/>
                    </a:cxn>
                  </a:cxnLst>
                  <a:rect l="l" t="t" r="r" b="b"/>
                  <a:pathLst>
                    <a:path w="6422" h="45539">
                      <a:moveTo>
                        <a:pt x="6422" y="44955"/>
                      </a:moveTo>
                      <a:lnTo>
                        <a:pt x="0" y="45539"/>
                      </a:lnTo>
                      <a:lnTo>
                        <a:pt x="0" y="584"/>
                      </a:lnTo>
                      <a:lnTo>
                        <a:pt x="6422" y="0"/>
                      </a:lnTo>
                      <a:close/>
                    </a:path>
                  </a:pathLst>
                </a:custGeom>
                <a:solidFill>
                  <a:srgbClr val="FFFFFF"/>
                </a:solidFill>
                <a:ln w="5837" cap="flat">
                  <a:noFill/>
                  <a:prstDash val="solid"/>
                  <a:miter/>
                </a:ln>
              </p:spPr>
              <p:txBody>
                <a:bodyPr rtlCol="0" anchor="ctr"/>
                <a:lstStyle/>
                <a:p>
                  <a:endParaRPr lang="en-US"/>
                </a:p>
              </p:txBody>
            </p:sp>
            <p:sp>
              <p:nvSpPr>
                <p:cNvPr id="514" name="Graphic 2">
                  <a:extLst>
                    <a:ext uri="{FF2B5EF4-FFF2-40B4-BE49-F238E27FC236}">
                      <a16:creationId xmlns:a16="http://schemas.microsoft.com/office/drawing/2014/main" id="{D6A52CAB-2427-4435-A339-891DA48C2DE6}"/>
                    </a:ext>
                  </a:extLst>
                </p:cNvPr>
                <p:cNvSpPr/>
                <p:nvPr/>
              </p:nvSpPr>
              <p:spPr>
                <a:xfrm>
                  <a:off x="4511864" y="3529872"/>
                  <a:ext cx="6422" cy="44955"/>
                </a:xfrm>
                <a:custGeom>
                  <a:avLst/>
                  <a:gdLst>
                    <a:gd name="connsiteX0" fmla="*/ 6422 w 6422"/>
                    <a:gd name="connsiteY0" fmla="*/ 44955 h 44955"/>
                    <a:gd name="connsiteX1" fmla="*/ 0 w 6422"/>
                    <a:gd name="connsiteY1" fmla="*/ 44955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5"/>
                      </a:moveTo>
                      <a:lnTo>
                        <a:pt x="0" y="44955"/>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515" name="Graphic 2">
                  <a:extLst>
                    <a:ext uri="{FF2B5EF4-FFF2-40B4-BE49-F238E27FC236}">
                      <a16:creationId xmlns:a16="http://schemas.microsoft.com/office/drawing/2014/main" id="{B10586BD-646D-4488-B1E3-7F09FFDB68F3}"/>
                    </a:ext>
                  </a:extLst>
                </p:cNvPr>
                <p:cNvSpPr/>
                <p:nvPr/>
              </p:nvSpPr>
              <p:spPr>
                <a:xfrm>
                  <a:off x="4523541" y="3529872"/>
                  <a:ext cx="6422" cy="44955"/>
                </a:xfrm>
                <a:custGeom>
                  <a:avLst/>
                  <a:gdLst>
                    <a:gd name="connsiteX0" fmla="*/ 6422 w 6422"/>
                    <a:gd name="connsiteY0" fmla="*/ 44371 h 44955"/>
                    <a:gd name="connsiteX1" fmla="*/ 0 w 6422"/>
                    <a:gd name="connsiteY1" fmla="*/ 44955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371"/>
                      </a:moveTo>
                      <a:lnTo>
                        <a:pt x="0" y="44955"/>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516" name="Graphic 2">
                  <a:extLst>
                    <a:ext uri="{FF2B5EF4-FFF2-40B4-BE49-F238E27FC236}">
                      <a16:creationId xmlns:a16="http://schemas.microsoft.com/office/drawing/2014/main" id="{9E4D56EE-BF4E-4106-933B-DDEBD42B1F1F}"/>
                    </a:ext>
                  </a:extLst>
                </p:cNvPr>
                <p:cNvSpPr/>
                <p:nvPr/>
              </p:nvSpPr>
              <p:spPr>
                <a:xfrm>
                  <a:off x="4535218" y="3529288"/>
                  <a:ext cx="6422" cy="44955"/>
                </a:xfrm>
                <a:custGeom>
                  <a:avLst/>
                  <a:gdLst>
                    <a:gd name="connsiteX0" fmla="*/ 6422 w 6422"/>
                    <a:gd name="connsiteY0" fmla="*/ 44955 h 44955"/>
                    <a:gd name="connsiteX1" fmla="*/ 0 w 6422"/>
                    <a:gd name="connsiteY1" fmla="*/ 44955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5"/>
                      </a:moveTo>
                      <a:lnTo>
                        <a:pt x="0" y="44955"/>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517" name="Graphic 2">
                  <a:extLst>
                    <a:ext uri="{FF2B5EF4-FFF2-40B4-BE49-F238E27FC236}">
                      <a16:creationId xmlns:a16="http://schemas.microsoft.com/office/drawing/2014/main" id="{E87F5C34-A016-4F9C-87E0-C96B3469B91D}"/>
                    </a:ext>
                  </a:extLst>
                </p:cNvPr>
                <p:cNvSpPr/>
                <p:nvPr/>
              </p:nvSpPr>
              <p:spPr>
                <a:xfrm>
                  <a:off x="4546895" y="3529288"/>
                  <a:ext cx="6422" cy="44955"/>
                </a:xfrm>
                <a:custGeom>
                  <a:avLst/>
                  <a:gdLst>
                    <a:gd name="connsiteX0" fmla="*/ 6422 w 6422"/>
                    <a:gd name="connsiteY0" fmla="*/ 44372 h 44955"/>
                    <a:gd name="connsiteX1" fmla="*/ 0 w 6422"/>
                    <a:gd name="connsiteY1" fmla="*/ 44955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372"/>
                      </a:moveTo>
                      <a:lnTo>
                        <a:pt x="0" y="44955"/>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518" name="Graphic 2">
                  <a:extLst>
                    <a:ext uri="{FF2B5EF4-FFF2-40B4-BE49-F238E27FC236}">
                      <a16:creationId xmlns:a16="http://schemas.microsoft.com/office/drawing/2014/main" id="{4A33508D-FEC6-4ECF-B9F1-89C4DD2B36A7}"/>
                    </a:ext>
                  </a:extLst>
                </p:cNvPr>
                <p:cNvSpPr/>
                <p:nvPr/>
              </p:nvSpPr>
              <p:spPr>
                <a:xfrm>
                  <a:off x="4558571" y="3528704"/>
                  <a:ext cx="6422" cy="44955"/>
                </a:xfrm>
                <a:custGeom>
                  <a:avLst/>
                  <a:gdLst>
                    <a:gd name="connsiteX0" fmla="*/ 6422 w 6422"/>
                    <a:gd name="connsiteY0" fmla="*/ 44956 h 44955"/>
                    <a:gd name="connsiteX1" fmla="*/ 0 w 6422"/>
                    <a:gd name="connsiteY1" fmla="*/ 44956 h 44955"/>
                    <a:gd name="connsiteX2" fmla="*/ 0 w 6422"/>
                    <a:gd name="connsiteY2" fmla="*/ 584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6"/>
                      </a:moveTo>
                      <a:lnTo>
                        <a:pt x="0" y="44956"/>
                      </a:lnTo>
                      <a:lnTo>
                        <a:pt x="0" y="584"/>
                      </a:lnTo>
                      <a:lnTo>
                        <a:pt x="6422" y="0"/>
                      </a:lnTo>
                      <a:close/>
                    </a:path>
                  </a:pathLst>
                </a:custGeom>
                <a:solidFill>
                  <a:srgbClr val="FFFFFF"/>
                </a:solidFill>
                <a:ln w="5837" cap="flat">
                  <a:noFill/>
                  <a:prstDash val="solid"/>
                  <a:miter/>
                </a:ln>
              </p:spPr>
              <p:txBody>
                <a:bodyPr rtlCol="0" anchor="ctr"/>
                <a:lstStyle/>
                <a:p>
                  <a:endParaRPr lang="en-US"/>
                </a:p>
              </p:txBody>
            </p:sp>
            <p:sp>
              <p:nvSpPr>
                <p:cNvPr id="519" name="Graphic 2">
                  <a:extLst>
                    <a:ext uri="{FF2B5EF4-FFF2-40B4-BE49-F238E27FC236}">
                      <a16:creationId xmlns:a16="http://schemas.microsoft.com/office/drawing/2014/main" id="{5B46F9EA-76C3-410C-A7A3-99617E23DCDA}"/>
                    </a:ext>
                  </a:extLst>
                </p:cNvPr>
                <p:cNvSpPr/>
                <p:nvPr/>
              </p:nvSpPr>
              <p:spPr>
                <a:xfrm>
                  <a:off x="4570248" y="3528704"/>
                  <a:ext cx="6422" cy="44955"/>
                </a:xfrm>
                <a:custGeom>
                  <a:avLst/>
                  <a:gdLst>
                    <a:gd name="connsiteX0" fmla="*/ 6422 w 6422"/>
                    <a:gd name="connsiteY0" fmla="*/ 44372 h 44955"/>
                    <a:gd name="connsiteX1" fmla="*/ 0 w 6422"/>
                    <a:gd name="connsiteY1" fmla="*/ 44956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372"/>
                      </a:moveTo>
                      <a:lnTo>
                        <a:pt x="0" y="44956"/>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520" name="Graphic 2">
                  <a:extLst>
                    <a:ext uri="{FF2B5EF4-FFF2-40B4-BE49-F238E27FC236}">
                      <a16:creationId xmlns:a16="http://schemas.microsoft.com/office/drawing/2014/main" id="{59BB76F9-7740-4256-ADE6-FD966361DF66}"/>
                    </a:ext>
                  </a:extLst>
                </p:cNvPr>
                <p:cNvSpPr/>
                <p:nvPr/>
              </p:nvSpPr>
              <p:spPr>
                <a:xfrm>
                  <a:off x="4581341" y="3528704"/>
                  <a:ext cx="7006" cy="44371"/>
                </a:xfrm>
                <a:custGeom>
                  <a:avLst/>
                  <a:gdLst>
                    <a:gd name="connsiteX0" fmla="*/ 7006 w 7006"/>
                    <a:gd name="connsiteY0" fmla="*/ 44372 h 44371"/>
                    <a:gd name="connsiteX1" fmla="*/ 0 w 7006"/>
                    <a:gd name="connsiteY1" fmla="*/ 44372 h 44371"/>
                    <a:gd name="connsiteX2" fmla="*/ 0 w 7006"/>
                    <a:gd name="connsiteY2" fmla="*/ 0 h 44371"/>
                    <a:gd name="connsiteX3" fmla="*/ 7006 w 7006"/>
                    <a:gd name="connsiteY3" fmla="*/ 0 h 44371"/>
                  </a:gdLst>
                  <a:ahLst/>
                  <a:cxnLst>
                    <a:cxn ang="0">
                      <a:pos x="connsiteX0" y="connsiteY0"/>
                    </a:cxn>
                    <a:cxn ang="0">
                      <a:pos x="connsiteX1" y="connsiteY1"/>
                    </a:cxn>
                    <a:cxn ang="0">
                      <a:pos x="connsiteX2" y="connsiteY2"/>
                    </a:cxn>
                    <a:cxn ang="0">
                      <a:pos x="connsiteX3" y="connsiteY3"/>
                    </a:cxn>
                  </a:cxnLst>
                  <a:rect l="l" t="t" r="r" b="b"/>
                  <a:pathLst>
                    <a:path w="7006" h="44371">
                      <a:moveTo>
                        <a:pt x="7006" y="44372"/>
                      </a:moveTo>
                      <a:lnTo>
                        <a:pt x="0" y="44372"/>
                      </a:lnTo>
                      <a:lnTo>
                        <a:pt x="0" y="0"/>
                      </a:lnTo>
                      <a:lnTo>
                        <a:pt x="7006" y="0"/>
                      </a:lnTo>
                      <a:close/>
                    </a:path>
                  </a:pathLst>
                </a:custGeom>
                <a:solidFill>
                  <a:srgbClr val="FFFFFF"/>
                </a:solidFill>
                <a:ln w="5837" cap="flat">
                  <a:noFill/>
                  <a:prstDash val="solid"/>
                  <a:miter/>
                </a:ln>
              </p:spPr>
              <p:txBody>
                <a:bodyPr rtlCol="0" anchor="ctr"/>
                <a:lstStyle/>
                <a:p>
                  <a:endParaRPr lang="en-US"/>
                </a:p>
              </p:txBody>
            </p:sp>
            <p:sp>
              <p:nvSpPr>
                <p:cNvPr id="521" name="Graphic 2">
                  <a:extLst>
                    <a:ext uri="{FF2B5EF4-FFF2-40B4-BE49-F238E27FC236}">
                      <a16:creationId xmlns:a16="http://schemas.microsoft.com/office/drawing/2014/main" id="{B9EA861B-3529-47A2-8B6C-6E7080EEBE09}"/>
                    </a:ext>
                  </a:extLst>
                </p:cNvPr>
                <p:cNvSpPr/>
                <p:nvPr/>
              </p:nvSpPr>
              <p:spPr>
                <a:xfrm>
                  <a:off x="4593018" y="3528120"/>
                  <a:ext cx="6422" cy="44955"/>
                </a:xfrm>
                <a:custGeom>
                  <a:avLst/>
                  <a:gdLst>
                    <a:gd name="connsiteX0" fmla="*/ 6422 w 6422"/>
                    <a:gd name="connsiteY0" fmla="*/ 44372 h 44955"/>
                    <a:gd name="connsiteX1" fmla="*/ 0 w 6422"/>
                    <a:gd name="connsiteY1" fmla="*/ 44956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372"/>
                      </a:moveTo>
                      <a:lnTo>
                        <a:pt x="0" y="44956"/>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522" name="Graphic 2">
                  <a:extLst>
                    <a:ext uri="{FF2B5EF4-FFF2-40B4-BE49-F238E27FC236}">
                      <a16:creationId xmlns:a16="http://schemas.microsoft.com/office/drawing/2014/main" id="{BA51406D-45A6-4148-B02A-186186DCD0ED}"/>
                    </a:ext>
                  </a:extLst>
                </p:cNvPr>
                <p:cNvSpPr/>
                <p:nvPr/>
              </p:nvSpPr>
              <p:spPr>
                <a:xfrm>
                  <a:off x="4604694" y="3528120"/>
                  <a:ext cx="6422" cy="44371"/>
                </a:xfrm>
                <a:custGeom>
                  <a:avLst/>
                  <a:gdLst>
                    <a:gd name="connsiteX0" fmla="*/ 6422 w 6422"/>
                    <a:gd name="connsiteY0" fmla="*/ 44372 h 44371"/>
                    <a:gd name="connsiteX1" fmla="*/ 0 w 6422"/>
                    <a:gd name="connsiteY1" fmla="*/ 44372 h 44371"/>
                    <a:gd name="connsiteX2" fmla="*/ 0 w 6422"/>
                    <a:gd name="connsiteY2" fmla="*/ 0 h 44371"/>
                    <a:gd name="connsiteX3" fmla="*/ 6422 w 6422"/>
                    <a:gd name="connsiteY3" fmla="*/ 0 h 44371"/>
                  </a:gdLst>
                  <a:ahLst/>
                  <a:cxnLst>
                    <a:cxn ang="0">
                      <a:pos x="connsiteX0" y="connsiteY0"/>
                    </a:cxn>
                    <a:cxn ang="0">
                      <a:pos x="connsiteX1" y="connsiteY1"/>
                    </a:cxn>
                    <a:cxn ang="0">
                      <a:pos x="connsiteX2" y="connsiteY2"/>
                    </a:cxn>
                    <a:cxn ang="0">
                      <a:pos x="connsiteX3" y="connsiteY3"/>
                    </a:cxn>
                  </a:cxnLst>
                  <a:rect l="l" t="t" r="r" b="b"/>
                  <a:pathLst>
                    <a:path w="6422" h="44371">
                      <a:moveTo>
                        <a:pt x="6422" y="44372"/>
                      </a:moveTo>
                      <a:lnTo>
                        <a:pt x="0" y="44372"/>
                      </a:lnTo>
                      <a:lnTo>
                        <a:pt x="0" y="0"/>
                      </a:lnTo>
                      <a:lnTo>
                        <a:pt x="6422" y="0"/>
                      </a:lnTo>
                      <a:close/>
                    </a:path>
                  </a:pathLst>
                </a:custGeom>
                <a:solidFill>
                  <a:srgbClr val="FFFFFF"/>
                </a:solidFill>
                <a:ln w="5837" cap="flat">
                  <a:noFill/>
                  <a:prstDash val="solid"/>
                  <a:miter/>
                </a:ln>
              </p:spPr>
              <p:txBody>
                <a:bodyPr rtlCol="0" anchor="ctr"/>
                <a:lstStyle/>
                <a:p>
                  <a:endParaRPr lang="en-US"/>
                </a:p>
              </p:txBody>
            </p:sp>
          </p:grpSp>
          <p:grpSp>
            <p:nvGrpSpPr>
              <p:cNvPr id="523" name="Graphic 2">
                <a:extLst>
                  <a:ext uri="{FF2B5EF4-FFF2-40B4-BE49-F238E27FC236}">
                    <a16:creationId xmlns:a16="http://schemas.microsoft.com/office/drawing/2014/main" id="{BAD550B5-B244-41CE-A112-C8DE4F8A7873}"/>
                  </a:ext>
                </a:extLst>
              </p:cNvPr>
              <p:cNvGrpSpPr/>
              <p:nvPr/>
            </p:nvGrpSpPr>
            <p:grpSpPr>
              <a:xfrm>
                <a:off x="4417283" y="3532207"/>
                <a:ext cx="193834" cy="44955"/>
                <a:chOff x="4417283" y="3532207"/>
                <a:chExt cx="193834" cy="44955"/>
              </a:xfrm>
              <a:solidFill>
                <a:srgbClr val="FF9085"/>
              </a:solidFill>
            </p:grpSpPr>
            <p:sp>
              <p:nvSpPr>
                <p:cNvPr id="524" name="Graphic 2">
                  <a:extLst>
                    <a:ext uri="{FF2B5EF4-FFF2-40B4-BE49-F238E27FC236}">
                      <a16:creationId xmlns:a16="http://schemas.microsoft.com/office/drawing/2014/main" id="{1DA086A7-9BC2-4A1E-8771-6B9BFC983753}"/>
                    </a:ext>
                  </a:extLst>
                </p:cNvPr>
                <p:cNvSpPr/>
                <p:nvPr/>
              </p:nvSpPr>
              <p:spPr>
                <a:xfrm>
                  <a:off x="4417283" y="3538629"/>
                  <a:ext cx="6422" cy="38533"/>
                </a:xfrm>
                <a:custGeom>
                  <a:avLst/>
                  <a:gdLst>
                    <a:gd name="connsiteX0" fmla="*/ 6422 w 6422"/>
                    <a:gd name="connsiteY0" fmla="*/ 38533 h 38533"/>
                    <a:gd name="connsiteX1" fmla="*/ 0 w 6422"/>
                    <a:gd name="connsiteY1" fmla="*/ 38533 h 38533"/>
                    <a:gd name="connsiteX2" fmla="*/ 0 w 6422"/>
                    <a:gd name="connsiteY2" fmla="*/ 0 h 38533"/>
                    <a:gd name="connsiteX3" fmla="*/ 6422 w 6422"/>
                    <a:gd name="connsiteY3" fmla="*/ 0 h 38533"/>
                  </a:gdLst>
                  <a:ahLst/>
                  <a:cxnLst>
                    <a:cxn ang="0">
                      <a:pos x="connsiteX0" y="connsiteY0"/>
                    </a:cxn>
                    <a:cxn ang="0">
                      <a:pos x="connsiteX1" y="connsiteY1"/>
                    </a:cxn>
                    <a:cxn ang="0">
                      <a:pos x="connsiteX2" y="connsiteY2"/>
                    </a:cxn>
                    <a:cxn ang="0">
                      <a:pos x="connsiteX3" y="connsiteY3"/>
                    </a:cxn>
                  </a:cxnLst>
                  <a:rect l="l" t="t" r="r" b="b"/>
                  <a:pathLst>
                    <a:path w="6422" h="38533">
                      <a:moveTo>
                        <a:pt x="6422" y="38533"/>
                      </a:moveTo>
                      <a:lnTo>
                        <a:pt x="0" y="38533"/>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525" name="Graphic 2">
                  <a:extLst>
                    <a:ext uri="{FF2B5EF4-FFF2-40B4-BE49-F238E27FC236}">
                      <a16:creationId xmlns:a16="http://schemas.microsoft.com/office/drawing/2014/main" id="{5AEA1DC2-2080-4BB4-B580-7F268EF0239F}"/>
                    </a:ext>
                  </a:extLst>
                </p:cNvPr>
                <p:cNvSpPr/>
                <p:nvPr/>
              </p:nvSpPr>
              <p:spPr>
                <a:xfrm>
                  <a:off x="4428959" y="3572492"/>
                  <a:ext cx="7006" cy="4670"/>
                </a:xfrm>
                <a:custGeom>
                  <a:avLst/>
                  <a:gdLst>
                    <a:gd name="connsiteX0" fmla="*/ 7006 w 7006"/>
                    <a:gd name="connsiteY0" fmla="*/ 4671 h 4670"/>
                    <a:gd name="connsiteX1" fmla="*/ 0 w 7006"/>
                    <a:gd name="connsiteY1" fmla="*/ 4671 h 4670"/>
                    <a:gd name="connsiteX2" fmla="*/ 0 w 7006"/>
                    <a:gd name="connsiteY2" fmla="*/ 0 h 4670"/>
                    <a:gd name="connsiteX3" fmla="*/ 7006 w 7006"/>
                    <a:gd name="connsiteY3" fmla="*/ 0 h 4670"/>
                  </a:gdLst>
                  <a:ahLst/>
                  <a:cxnLst>
                    <a:cxn ang="0">
                      <a:pos x="connsiteX0" y="connsiteY0"/>
                    </a:cxn>
                    <a:cxn ang="0">
                      <a:pos x="connsiteX1" y="connsiteY1"/>
                    </a:cxn>
                    <a:cxn ang="0">
                      <a:pos x="connsiteX2" y="connsiteY2"/>
                    </a:cxn>
                    <a:cxn ang="0">
                      <a:pos x="connsiteX3" y="connsiteY3"/>
                    </a:cxn>
                  </a:cxnLst>
                  <a:rect l="l" t="t" r="r" b="b"/>
                  <a:pathLst>
                    <a:path w="7006" h="4670">
                      <a:moveTo>
                        <a:pt x="7006" y="4671"/>
                      </a:moveTo>
                      <a:lnTo>
                        <a:pt x="0" y="4671"/>
                      </a:lnTo>
                      <a:lnTo>
                        <a:pt x="0" y="0"/>
                      </a:lnTo>
                      <a:lnTo>
                        <a:pt x="7006" y="0"/>
                      </a:lnTo>
                      <a:close/>
                    </a:path>
                  </a:pathLst>
                </a:custGeom>
                <a:solidFill>
                  <a:srgbClr val="FF9085"/>
                </a:solidFill>
                <a:ln w="5837" cap="flat">
                  <a:noFill/>
                  <a:prstDash val="solid"/>
                  <a:miter/>
                </a:ln>
              </p:spPr>
              <p:txBody>
                <a:bodyPr rtlCol="0" anchor="ctr"/>
                <a:lstStyle/>
                <a:p>
                  <a:endParaRPr lang="en-US"/>
                </a:p>
              </p:txBody>
            </p:sp>
            <p:sp>
              <p:nvSpPr>
                <p:cNvPr id="526" name="Graphic 2">
                  <a:extLst>
                    <a:ext uri="{FF2B5EF4-FFF2-40B4-BE49-F238E27FC236}">
                      <a16:creationId xmlns:a16="http://schemas.microsoft.com/office/drawing/2014/main" id="{1B1C3FEC-92EC-4569-8932-956862F2DF6C}"/>
                    </a:ext>
                  </a:extLst>
                </p:cNvPr>
                <p:cNvSpPr/>
                <p:nvPr/>
              </p:nvSpPr>
              <p:spPr>
                <a:xfrm>
                  <a:off x="4441220" y="3550306"/>
                  <a:ext cx="6422" cy="26272"/>
                </a:xfrm>
                <a:custGeom>
                  <a:avLst/>
                  <a:gdLst>
                    <a:gd name="connsiteX0" fmla="*/ 6422 w 6422"/>
                    <a:gd name="connsiteY0" fmla="*/ 26273 h 26272"/>
                    <a:gd name="connsiteX1" fmla="*/ 0 w 6422"/>
                    <a:gd name="connsiteY1" fmla="*/ 26273 h 26272"/>
                    <a:gd name="connsiteX2" fmla="*/ 0 w 6422"/>
                    <a:gd name="connsiteY2" fmla="*/ 0 h 26272"/>
                    <a:gd name="connsiteX3" fmla="*/ 6422 w 6422"/>
                    <a:gd name="connsiteY3" fmla="*/ 0 h 26272"/>
                  </a:gdLst>
                  <a:ahLst/>
                  <a:cxnLst>
                    <a:cxn ang="0">
                      <a:pos x="connsiteX0" y="connsiteY0"/>
                    </a:cxn>
                    <a:cxn ang="0">
                      <a:pos x="connsiteX1" y="connsiteY1"/>
                    </a:cxn>
                    <a:cxn ang="0">
                      <a:pos x="connsiteX2" y="connsiteY2"/>
                    </a:cxn>
                    <a:cxn ang="0">
                      <a:pos x="connsiteX3" y="connsiteY3"/>
                    </a:cxn>
                  </a:cxnLst>
                  <a:rect l="l" t="t" r="r" b="b"/>
                  <a:pathLst>
                    <a:path w="6422" h="26272">
                      <a:moveTo>
                        <a:pt x="6422" y="26273"/>
                      </a:moveTo>
                      <a:lnTo>
                        <a:pt x="0" y="26273"/>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527" name="Graphic 2">
                  <a:extLst>
                    <a:ext uri="{FF2B5EF4-FFF2-40B4-BE49-F238E27FC236}">
                      <a16:creationId xmlns:a16="http://schemas.microsoft.com/office/drawing/2014/main" id="{069AE94D-D94C-43D3-923E-210416999A1E}"/>
                    </a:ext>
                  </a:extLst>
                </p:cNvPr>
                <p:cNvSpPr/>
                <p:nvPr/>
              </p:nvSpPr>
              <p:spPr>
                <a:xfrm>
                  <a:off x="4452897" y="3564902"/>
                  <a:ext cx="7006" cy="11676"/>
                </a:xfrm>
                <a:custGeom>
                  <a:avLst/>
                  <a:gdLst>
                    <a:gd name="connsiteX0" fmla="*/ 7006 w 7006"/>
                    <a:gd name="connsiteY0" fmla="*/ 11677 h 11676"/>
                    <a:gd name="connsiteX1" fmla="*/ 0 w 7006"/>
                    <a:gd name="connsiteY1" fmla="*/ 11677 h 11676"/>
                    <a:gd name="connsiteX2" fmla="*/ 0 w 7006"/>
                    <a:gd name="connsiteY2" fmla="*/ 0 h 11676"/>
                    <a:gd name="connsiteX3" fmla="*/ 7006 w 7006"/>
                    <a:gd name="connsiteY3" fmla="*/ 0 h 11676"/>
                  </a:gdLst>
                  <a:ahLst/>
                  <a:cxnLst>
                    <a:cxn ang="0">
                      <a:pos x="connsiteX0" y="connsiteY0"/>
                    </a:cxn>
                    <a:cxn ang="0">
                      <a:pos x="connsiteX1" y="connsiteY1"/>
                    </a:cxn>
                    <a:cxn ang="0">
                      <a:pos x="connsiteX2" y="connsiteY2"/>
                    </a:cxn>
                    <a:cxn ang="0">
                      <a:pos x="connsiteX3" y="connsiteY3"/>
                    </a:cxn>
                  </a:cxnLst>
                  <a:rect l="l" t="t" r="r" b="b"/>
                  <a:pathLst>
                    <a:path w="7006" h="11676">
                      <a:moveTo>
                        <a:pt x="7006" y="11677"/>
                      </a:moveTo>
                      <a:lnTo>
                        <a:pt x="0" y="11677"/>
                      </a:lnTo>
                      <a:lnTo>
                        <a:pt x="0" y="0"/>
                      </a:lnTo>
                      <a:lnTo>
                        <a:pt x="7006" y="0"/>
                      </a:lnTo>
                      <a:close/>
                    </a:path>
                  </a:pathLst>
                </a:custGeom>
                <a:solidFill>
                  <a:srgbClr val="FF9085"/>
                </a:solidFill>
                <a:ln w="5837" cap="flat">
                  <a:noFill/>
                  <a:prstDash val="solid"/>
                  <a:miter/>
                </a:ln>
              </p:spPr>
              <p:txBody>
                <a:bodyPr rtlCol="0" anchor="ctr"/>
                <a:lstStyle/>
                <a:p>
                  <a:endParaRPr lang="en-US"/>
                </a:p>
              </p:txBody>
            </p:sp>
            <p:sp>
              <p:nvSpPr>
                <p:cNvPr id="528" name="Graphic 2">
                  <a:extLst>
                    <a:ext uri="{FF2B5EF4-FFF2-40B4-BE49-F238E27FC236}">
                      <a16:creationId xmlns:a16="http://schemas.microsoft.com/office/drawing/2014/main" id="{85C5D403-3FFE-4D6B-AB85-20A538DBF494}"/>
                    </a:ext>
                  </a:extLst>
                </p:cNvPr>
                <p:cNvSpPr/>
                <p:nvPr/>
              </p:nvSpPr>
              <p:spPr>
                <a:xfrm>
                  <a:off x="4464573" y="3546803"/>
                  <a:ext cx="7006" cy="29191"/>
                </a:xfrm>
                <a:custGeom>
                  <a:avLst/>
                  <a:gdLst>
                    <a:gd name="connsiteX0" fmla="*/ 7006 w 7006"/>
                    <a:gd name="connsiteY0" fmla="*/ 29192 h 29191"/>
                    <a:gd name="connsiteX1" fmla="*/ 0 w 7006"/>
                    <a:gd name="connsiteY1" fmla="*/ 29192 h 29191"/>
                    <a:gd name="connsiteX2" fmla="*/ 0 w 7006"/>
                    <a:gd name="connsiteY2" fmla="*/ 0 h 29191"/>
                    <a:gd name="connsiteX3" fmla="*/ 7006 w 7006"/>
                    <a:gd name="connsiteY3" fmla="*/ 0 h 29191"/>
                  </a:gdLst>
                  <a:ahLst/>
                  <a:cxnLst>
                    <a:cxn ang="0">
                      <a:pos x="connsiteX0" y="connsiteY0"/>
                    </a:cxn>
                    <a:cxn ang="0">
                      <a:pos x="connsiteX1" y="connsiteY1"/>
                    </a:cxn>
                    <a:cxn ang="0">
                      <a:pos x="connsiteX2" y="connsiteY2"/>
                    </a:cxn>
                    <a:cxn ang="0">
                      <a:pos x="connsiteX3" y="connsiteY3"/>
                    </a:cxn>
                  </a:cxnLst>
                  <a:rect l="l" t="t" r="r" b="b"/>
                  <a:pathLst>
                    <a:path w="7006" h="29191">
                      <a:moveTo>
                        <a:pt x="7006" y="29192"/>
                      </a:moveTo>
                      <a:lnTo>
                        <a:pt x="0" y="29192"/>
                      </a:lnTo>
                      <a:lnTo>
                        <a:pt x="0" y="0"/>
                      </a:lnTo>
                      <a:lnTo>
                        <a:pt x="7006" y="0"/>
                      </a:lnTo>
                      <a:close/>
                    </a:path>
                  </a:pathLst>
                </a:custGeom>
                <a:solidFill>
                  <a:srgbClr val="FF9085"/>
                </a:solidFill>
                <a:ln w="5837" cap="flat">
                  <a:noFill/>
                  <a:prstDash val="solid"/>
                  <a:miter/>
                </a:ln>
              </p:spPr>
              <p:txBody>
                <a:bodyPr rtlCol="0" anchor="ctr"/>
                <a:lstStyle/>
                <a:p>
                  <a:endParaRPr lang="en-US"/>
                </a:p>
              </p:txBody>
            </p:sp>
            <p:sp>
              <p:nvSpPr>
                <p:cNvPr id="529" name="Graphic 2">
                  <a:extLst>
                    <a:ext uri="{FF2B5EF4-FFF2-40B4-BE49-F238E27FC236}">
                      <a16:creationId xmlns:a16="http://schemas.microsoft.com/office/drawing/2014/main" id="{0E845DFC-A33C-44E1-84C0-C44F2A59F409}"/>
                    </a:ext>
                  </a:extLst>
                </p:cNvPr>
                <p:cNvSpPr/>
                <p:nvPr/>
              </p:nvSpPr>
              <p:spPr>
                <a:xfrm>
                  <a:off x="4476834" y="3555561"/>
                  <a:ext cx="6422" cy="20434"/>
                </a:xfrm>
                <a:custGeom>
                  <a:avLst/>
                  <a:gdLst>
                    <a:gd name="connsiteX0" fmla="*/ 6422 w 6422"/>
                    <a:gd name="connsiteY0" fmla="*/ 19850 h 20434"/>
                    <a:gd name="connsiteX1" fmla="*/ 0 w 6422"/>
                    <a:gd name="connsiteY1" fmla="*/ 20434 h 20434"/>
                    <a:gd name="connsiteX2" fmla="*/ 0 w 6422"/>
                    <a:gd name="connsiteY2" fmla="*/ 0 h 20434"/>
                    <a:gd name="connsiteX3" fmla="*/ 6422 w 6422"/>
                    <a:gd name="connsiteY3" fmla="*/ 0 h 20434"/>
                  </a:gdLst>
                  <a:ahLst/>
                  <a:cxnLst>
                    <a:cxn ang="0">
                      <a:pos x="connsiteX0" y="connsiteY0"/>
                    </a:cxn>
                    <a:cxn ang="0">
                      <a:pos x="connsiteX1" y="connsiteY1"/>
                    </a:cxn>
                    <a:cxn ang="0">
                      <a:pos x="connsiteX2" y="connsiteY2"/>
                    </a:cxn>
                    <a:cxn ang="0">
                      <a:pos x="connsiteX3" y="connsiteY3"/>
                    </a:cxn>
                  </a:cxnLst>
                  <a:rect l="l" t="t" r="r" b="b"/>
                  <a:pathLst>
                    <a:path w="6422" h="20434">
                      <a:moveTo>
                        <a:pt x="6422" y="19850"/>
                      </a:moveTo>
                      <a:lnTo>
                        <a:pt x="0" y="20434"/>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530" name="Graphic 2">
                  <a:extLst>
                    <a:ext uri="{FF2B5EF4-FFF2-40B4-BE49-F238E27FC236}">
                      <a16:creationId xmlns:a16="http://schemas.microsoft.com/office/drawing/2014/main" id="{C0C1BFD3-91B4-4F2C-A07E-F388F3EC310E}"/>
                    </a:ext>
                  </a:extLst>
                </p:cNvPr>
                <p:cNvSpPr/>
                <p:nvPr/>
              </p:nvSpPr>
              <p:spPr>
                <a:xfrm>
                  <a:off x="4488511" y="3540381"/>
                  <a:ext cx="6422" cy="35030"/>
                </a:xfrm>
                <a:custGeom>
                  <a:avLst/>
                  <a:gdLst>
                    <a:gd name="connsiteX0" fmla="*/ 6422 w 6422"/>
                    <a:gd name="connsiteY0" fmla="*/ 35030 h 35030"/>
                    <a:gd name="connsiteX1" fmla="*/ 0 w 6422"/>
                    <a:gd name="connsiteY1" fmla="*/ 35030 h 35030"/>
                    <a:gd name="connsiteX2" fmla="*/ 0 w 6422"/>
                    <a:gd name="connsiteY2" fmla="*/ 584 h 35030"/>
                    <a:gd name="connsiteX3" fmla="*/ 6422 w 6422"/>
                    <a:gd name="connsiteY3" fmla="*/ 0 h 35030"/>
                  </a:gdLst>
                  <a:ahLst/>
                  <a:cxnLst>
                    <a:cxn ang="0">
                      <a:pos x="connsiteX0" y="connsiteY0"/>
                    </a:cxn>
                    <a:cxn ang="0">
                      <a:pos x="connsiteX1" y="connsiteY1"/>
                    </a:cxn>
                    <a:cxn ang="0">
                      <a:pos x="connsiteX2" y="connsiteY2"/>
                    </a:cxn>
                    <a:cxn ang="0">
                      <a:pos x="connsiteX3" y="connsiteY3"/>
                    </a:cxn>
                  </a:cxnLst>
                  <a:rect l="l" t="t" r="r" b="b"/>
                  <a:pathLst>
                    <a:path w="6422" h="35030">
                      <a:moveTo>
                        <a:pt x="6422" y="35030"/>
                      </a:moveTo>
                      <a:lnTo>
                        <a:pt x="0" y="35030"/>
                      </a:lnTo>
                      <a:lnTo>
                        <a:pt x="0" y="584"/>
                      </a:lnTo>
                      <a:lnTo>
                        <a:pt x="6422" y="0"/>
                      </a:lnTo>
                      <a:close/>
                    </a:path>
                  </a:pathLst>
                </a:custGeom>
                <a:solidFill>
                  <a:srgbClr val="FF9085"/>
                </a:solidFill>
                <a:ln w="5837" cap="flat">
                  <a:noFill/>
                  <a:prstDash val="solid"/>
                  <a:miter/>
                </a:ln>
              </p:spPr>
              <p:txBody>
                <a:bodyPr rtlCol="0" anchor="ctr"/>
                <a:lstStyle/>
                <a:p>
                  <a:endParaRPr lang="en-US"/>
                </a:p>
              </p:txBody>
            </p:sp>
            <p:sp>
              <p:nvSpPr>
                <p:cNvPr id="531" name="Graphic 2">
                  <a:extLst>
                    <a:ext uri="{FF2B5EF4-FFF2-40B4-BE49-F238E27FC236}">
                      <a16:creationId xmlns:a16="http://schemas.microsoft.com/office/drawing/2014/main" id="{107FB72A-3F93-4C57-9598-DC7691EA8FDE}"/>
                    </a:ext>
                  </a:extLst>
                </p:cNvPr>
                <p:cNvSpPr/>
                <p:nvPr/>
              </p:nvSpPr>
              <p:spPr>
                <a:xfrm>
                  <a:off x="4500188" y="3536878"/>
                  <a:ext cx="6422" cy="38533"/>
                </a:xfrm>
                <a:custGeom>
                  <a:avLst/>
                  <a:gdLst>
                    <a:gd name="connsiteX0" fmla="*/ 6422 w 6422"/>
                    <a:gd name="connsiteY0" fmla="*/ 37949 h 38533"/>
                    <a:gd name="connsiteX1" fmla="*/ 0 w 6422"/>
                    <a:gd name="connsiteY1" fmla="*/ 38533 h 38533"/>
                    <a:gd name="connsiteX2" fmla="*/ 0 w 6422"/>
                    <a:gd name="connsiteY2" fmla="*/ 0 h 38533"/>
                    <a:gd name="connsiteX3" fmla="*/ 6422 w 6422"/>
                    <a:gd name="connsiteY3" fmla="*/ 0 h 38533"/>
                  </a:gdLst>
                  <a:ahLst/>
                  <a:cxnLst>
                    <a:cxn ang="0">
                      <a:pos x="connsiteX0" y="connsiteY0"/>
                    </a:cxn>
                    <a:cxn ang="0">
                      <a:pos x="connsiteX1" y="connsiteY1"/>
                    </a:cxn>
                    <a:cxn ang="0">
                      <a:pos x="connsiteX2" y="connsiteY2"/>
                    </a:cxn>
                    <a:cxn ang="0">
                      <a:pos x="connsiteX3" y="connsiteY3"/>
                    </a:cxn>
                  </a:cxnLst>
                  <a:rect l="l" t="t" r="r" b="b"/>
                  <a:pathLst>
                    <a:path w="6422" h="38533">
                      <a:moveTo>
                        <a:pt x="6422" y="37949"/>
                      </a:moveTo>
                      <a:lnTo>
                        <a:pt x="0" y="38533"/>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532" name="Graphic 2">
                  <a:extLst>
                    <a:ext uri="{FF2B5EF4-FFF2-40B4-BE49-F238E27FC236}">
                      <a16:creationId xmlns:a16="http://schemas.microsoft.com/office/drawing/2014/main" id="{62D78AFE-725D-439E-83CC-3429C35445DD}"/>
                    </a:ext>
                  </a:extLst>
                </p:cNvPr>
                <p:cNvSpPr/>
                <p:nvPr/>
              </p:nvSpPr>
              <p:spPr>
                <a:xfrm>
                  <a:off x="4511864" y="3555561"/>
                  <a:ext cx="6422" cy="19266"/>
                </a:xfrm>
                <a:custGeom>
                  <a:avLst/>
                  <a:gdLst>
                    <a:gd name="connsiteX0" fmla="*/ 6422 w 6422"/>
                    <a:gd name="connsiteY0" fmla="*/ 19267 h 19266"/>
                    <a:gd name="connsiteX1" fmla="*/ 0 w 6422"/>
                    <a:gd name="connsiteY1" fmla="*/ 19267 h 19266"/>
                    <a:gd name="connsiteX2" fmla="*/ 0 w 6422"/>
                    <a:gd name="connsiteY2" fmla="*/ 0 h 19266"/>
                    <a:gd name="connsiteX3" fmla="*/ 6422 w 6422"/>
                    <a:gd name="connsiteY3" fmla="*/ 0 h 19266"/>
                  </a:gdLst>
                  <a:ahLst/>
                  <a:cxnLst>
                    <a:cxn ang="0">
                      <a:pos x="connsiteX0" y="connsiteY0"/>
                    </a:cxn>
                    <a:cxn ang="0">
                      <a:pos x="connsiteX1" y="connsiteY1"/>
                    </a:cxn>
                    <a:cxn ang="0">
                      <a:pos x="connsiteX2" y="connsiteY2"/>
                    </a:cxn>
                    <a:cxn ang="0">
                      <a:pos x="connsiteX3" y="connsiteY3"/>
                    </a:cxn>
                  </a:cxnLst>
                  <a:rect l="l" t="t" r="r" b="b"/>
                  <a:pathLst>
                    <a:path w="6422" h="19266">
                      <a:moveTo>
                        <a:pt x="6422" y="19267"/>
                      </a:moveTo>
                      <a:lnTo>
                        <a:pt x="0" y="19267"/>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533" name="Graphic 2">
                  <a:extLst>
                    <a:ext uri="{FF2B5EF4-FFF2-40B4-BE49-F238E27FC236}">
                      <a16:creationId xmlns:a16="http://schemas.microsoft.com/office/drawing/2014/main" id="{3A38071B-B07C-4DFD-B770-009787BF35F0}"/>
                    </a:ext>
                  </a:extLst>
                </p:cNvPr>
                <p:cNvSpPr/>
                <p:nvPr/>
              </p:nvSpPr>
              <p:spPr>
                <a:xfrm>
                  <a:off x="4523541" y="3532791"/>
                  <a:ext cx="6422" cy="42036"/>
                </a:xfrm>
                <a:custGeom>
                  <a:avLst/>
                  <a:gdLst>
                    <a:gd name="connsiteX0" fmla="*/ 6422 w 6422"/>
                    <a:gd name="connsiteY0" fmla="*/ 41452 h 42036"/>
                    <a:gd name="connsiteX1" fmla="*/ 0 w 6422"/>
                    <a:gd name="connsiteY1" fmla="*/ 42036 h 42036"/>
                    <a:gd name="connsiteX2" fmla="*/ 0 w 6422"/>
                    <a:gd name="connsiteY2" fmla="*/ 0 h 42036"/>
                    <a:gd name="connsiteX3" fmla="*/ 6422 w 6422"/>
                    <a:gd name="connsiteY3" fmla="*/ 0 h 42036"/>
                  </a:gdLst>
                  <a:ahLst/>
                  <a:cxnLst>
                    <a:cxn ang="0">
                      <a:pos x="connsiteX0" y="connsiteY0"/>
                    </a:cxn>
                    <a:cxn ang="0">
                      <a:pos x="connsiteX1" y="connsiteY1"/>
                    </a:cxn>
                    <a:cxn ang="0">
                      <a:pos x="connsiteX2" y="connsiteY2"/>
                    </a:cxn>
                    <a:cxn ang="0">
                      <a:pos x="connsiteX3" y="connsiteY3"/>
                    </a:cxn>
                  </a:cxnLst>
                  <a:rect l="l" t="t" r="r" b="b"/>
                  <a:pathLst>
                    <a:path w="6422" h="42036">
                      <a:moveTo>
                        <a:pt x="6422" y="41452"/>
                      </a:moveTo>
                      <a:lnTo>
                        <a:pt x="0" y="42036"/>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534" name="Graphic 2">
                  <a:extLst>
                    <a:ext uri="{FF2B5EF4-FFF2-40B4-BE49-F238E27FC236}">
                      <a16:creationId xmlns:a16="http://schemas.microsoft.com/office/drawing/2014/main" id="{9BED89CF-D870-48CC-A8FC-634E5BA6D75A}"/>
                    </a:ext>
                  </a:extLst>
                </p:cNvPr>
                <p:cNvSpPr/>
                <p:nvPr/>
              </p:nvSpPr>
              <p:spPr>
                <a:xfrm>
                  <a:off x="4535218" y="3538629"/>
                  <a:ext cx="6422" cy="35613"/>
                </a:xfrm>
                <a:custGeom>
                  <a:avLst/>
                  <a:gdLst>
                    <a:gd name="connsiteX0" fmla="*/ 6422 w 6422"/>
                    <a:gd name="connsiteY0" fmla="*/ 35614 h 35613"/>
                    <a:gd name="connsiteX1" fmla="*/ 0 w 6422"/>
                    <a:gd name="connsiteY1" fmla="*/ 35614 h 35613"/>
                    <a:gd name="connsiteX2" fmla="*/ 0 w 6422"/>
                    <a:gd name="connsiteY2" fmla="*/ 0 h 35613"/>
                    <a:gd name="connsiteX3" fmla="*/ 6422 w 6422"/>
                    <a:gd name="connsiteY3" fmla="*/ 0 h 35613"/>
                  </a:gdLst>
                  <a:ahLst/>
                  <a:cxnLst>
                    <a:cxn ang="0">
                      <a:pos x="connsiteX0" y="connsiteY0"/>
                    </a:cxn>
                    <a:cxn ang="0">
                      <a:pos x="connsiteX1" y="connsiteY1"/>
                    </a:cxn>
                    <a:cxn ang="0">
                      <a:pos x="connsiteX2" y="connsiteY2"/>
                    </a:cxn>
                    <a:cxn ang="0">
                      <a:pos x="connsiteX3" y="connsiteY3"/>
                    </a:cxn>
                  </a:cxnLst>
                  <a:rect l="l" t="t" r="r" b="b"/>
                  <a:pathLst>
                    <a:path w="6422" h="35613">
                      <a:moveTo>
                        <a:pt x="6422" y="35614"/>
                      </a:moveTo>
                      <a:lnTo>
                        <a:pt x="0" y="35614"/>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535" name="Graphic 2">
                  <a:extLst>
                    <a:ext uri="{FF2B5EF4-FFF2-40B4-BE49-F238E27FC236}">
                      <a16:creationId xmlns:a16="http://schemas.microsoft.com/office/drawing/2014/main" id="{858B13F5-DEAD-4B48-B96C-17923304EE56}"/>
                    </a:ext>
                  </a:extLst>
                </p:cNvPr>
                <p:cNvSpPr/>
                <p:nvPr/>
              </p:nvSpPr>
              <p:spPr>
                <a:xfrm>
                  <a:off x="4546895" y="3564318"/>
                  <a:ext cx="6422" cy="9925"/>
                </a:xfrm>
                <a:custGeom>
                  <a:avLst/>
                  <a:gdLst>
                    <a:gd name="connsiteX0" fmla="*/ 6422 w 6422"/>
                    <a:gd name="connsiteY0" fmla="*/ 9341 h 9925"/>
                    <a:gd name="connsiteX1" fmla="*/ 0 w 6422"/>
                    <a:gd name="connsiteY1" fmla="*/ 9925 h 9925"/>
                    <a:gd name="connsiteX2" fmla="*/ 0 w 6422"/>
                    <a:gd name="connsiteY2" fmla="*/ 0 h 9925"/>
                    <a:gd name="connsiteX3" fmla="*/ 6422 w 6422"/>
                    <a:gd name="connsiteY3" fmla="*/ 0 h 9925"/>
                  </a:gdLst>
                  <a:ahLst/>
                  <a:cxnLst>
                    <a:cxn ang="0">
                      <a:pos x="connsiteX0" y="connsiteY0"/>
                    </a:cxn>
                    <a:cxn ang="0">
                      <a:pos x="connsiteX1" y="connsiteY1"/>
                    </a:cxn>
                    <a:cxn ang="0">
                      <a:pos x="connsiteX2" y="connsiteY2"/>
                    </a:cxn>
                    <a:cxn ang="0">
                      <a:pos x="connsiteX3" y="connsiteY3"/>
                    </a:cxn>
                  </a:cxnLst>
                  <a:rect l="l" t="t" r="r" b="b"/>
                  <a:pathLst>
                    <a:path w="6422" h="9925">
                      <a:moveTo>
                        <a:pt x="6422" y="9341"/>
                      </a:moveTo>
                      <a:lnTo>
                        <a:pt x="0" y="9925"/>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536" name="Graphic 2">
                  <a:extLst>
                    <a:ext uri="{FF2B5EF4-FFF2-40B4-BE49-F238E27FC236}">
                      <a16:creationId xmlns:a16="http://schemas.microsoft.com/office/drawing/2014/main" id="{E6A978E8-62CC-44DE-9B06-045E5C617518}"/>
                    </a:ext>
                  </a:extLst>
                </p:cNvPr>
                <p:cNvSpPr/>
                <p:nvPr/>
              </p:nvSpPr>
              <p:spPr>
                <a:xfrm>
                  <a:off x="4558571" y="3551474"/>
                  <a:ext cx="6422" cy="22185"/>
                </a:xfrm>
                <a:custGeom>
                  <a:avLst/>
                  <a:gdLst>
                    <a:gd name="connsiteX0" fmla="*/ 6422 w 6422"/>
                    <a:gd name="connsiteY0" fmla="*/ 22186 h 22185"/>
                    <a:gd name="connsiteX1" fmla="*/ 0 w 6422"/>
                    <a:gd name="connsiteY1" fmla="*/ 22186 h 22185"/>
                    <a:gd name="connsiteX2" fmla="*/ 0 w 6422"/>
                    <a:gd name="connsiteY2" fmla="*/ 0 h 22185"/>
                    <a:gd name="connsiteX3" fmla="*/ 6422 w 6422"/>
                    <a:gd name="connsiteY3" fmla="*/ 0 h 22185"/>
                  </a:gdLst>
                  <a:ahLst/>
                  <a:cxnLst>
                    <a:cxn ang="0">
                      <a:pos x="connsiteX0" y="connsiteY0"/>
                    </a:cxn>
                    <a:cxn ang="0">
                      <a:pos x="connsiteX1" y="connsiteY1"/>
                    </a:cxn>
                    <a:cxn ang="0">
                      <a:pos x="connsiteX2" y="connsiteY2"/>
                    </a:cxn>
                    <a:cxn ang="0">
                      <a:pos x="connsiteX3" y="connsiteY3"/>
                    </a:cxn>
                  </a:cxnLst>
                  <a:rect l="l" t="t" r="r" b="b"/>
                  <a:pathLst>
                    <a:path w="6422" h="22185">
                      <a:moveTo>
                        <a:pt x="6422" y="22186"/>
                      </a:moveTo>
                      <a:lnTo>
                        <a:pt x="0" y="22186"/>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537" name="Graphic 2">
                  <a:extLst>
                    <a:ext uri="{FF2B5EF4-FFF2-40B4-BE49-F238E27FC236}">
                      <a16:creationId xmlns:a16="http://schemas.microsoft.com/office/drawing/2014/main" id="{32F12C8F-6754-4AE4-A988-C324FD79408C}"/>
                    </a:ext>
                  </a:extLst>
                </p:cNvPr>
                <p:cNvSpPr/>
                <p:nvPr/>
              </p:nvSpPr>
              <p:spPr>
                <a:xfrm>
                  <a:off x="4570248" y="3540965"/>
                  <a:ext cx="6422" cy="32694"/>
                </a:xfrm>
                <a:custGeom>
                  <a:avLst/>
                  <a:gdLst>
                    <a:gd name="connsiteX0" fmla="*/ 6422 w 6422"/>
                    <a:gd name="connsiteY0" fmla="*/ 32111 h 32694"/>
                    <a:gd name="connsiteX1" fmla="*/ 0 w 6422"/>
                    <a:gd name="connsiteY1" fmla="*/ 32695 h 32694"/>
                    <a:gd name="connsiteX2" fmla="*/ 0 w 6422"/>
                    <a:gd name="connsiteY2" fmla="*/ 584 h 32694"/>
                    <a:gd name="connsiteX3" fmla="*/ 6422 w 6422"/>
                    <a:gd name="connsiteY3" fmla="*/ 0 h 32694"/>
                  </a:gdLst>
                  <a:ahLst/>
                  <a:cxnLst>
                    <a:cxn ang="0">
                      <a:pos x="connsiteX0" y="connsiteY0"/>
                    </a:cxn>
                    <a:cxn ang="0">
                      <a:pos x="connsiteX1" y="connsiteY1"/>
                    </a:cxn>
                    <a:cxn ang="0">
                      <a:pos x="connsiteX2" y="connsiteY2"/>
                    </a:cxn>
                    <a:cxn ang="0">
                      <a:pos x="connsiteX3" y="connsiteY3"/>
                    </a:cxn>
                  </a:cxnLst>
                  <a:rect l="l" t="t" r="r" b="b"/>
                  <a:pathLst>
                    <a:path w="6422" h="32694">
                      <a:moveTo>
                        <a:pt x="6422" y="32111"/>
                      </a:moveTo>
                      <a:lnTo>
                        <a:pt x="0" y="32695"/>
                      </a:lnTo>
                      <a:lnTo>
                        <a:pt x="0" y="584"/>
                      </a:lnTo>
                      <a:lnTo>
                        <a:pt x="6422" y="0"/>
                      </a:lnTo>
                      <a:close/>
                    </a:path>
                  </a:pathLst>
                </a:custGeom>
                <a:solidFill>
                  <a:srgbClr val="FF9085"/>
                </a:solidFill>
                <a:ln w="5837" cap="flat">
                  <a:noFill/>
                  <a:prstDash val="solid"/>
                  <a:miter/>
                </a:ln>
              </p:spPr>
              <p:txBody>
                <a:bodyPr rtlCol="0" anchor="ctr"/>
                <a:lstStyle/>
                <a:p>
                  <a:endParaRPr lang="en-US"/>
                </a:p>
              </p:txBody>
            </p:sp>
            <p:sp>
              <p:nvSpPr>
                <p:cNvPr id="538" name="Graphic 2">
                  <a:extLst>
                    <a:ext uri="{FF2B5EF4-FFF2-40B4-BE49-F238E27FC236}">
                      <a16:creationId xmlns:a16="http://schemas.microsoft.com/office/drawing/2014/main" id="{CC02930B-CA0B-4639-915D-DEA7CBFFA485}"/>
                    </a:ext>
                  </a:extLst>
                </p:cNvPr>
                <p:cNvSpPr/>
                <p:nvPr/>
              </p:nvSpPr>
              <p:spPr>
                <a:xfrm>
                  <a:off x="4581341" y="3549722"/>
                  <a:ext cx="7006" cy="23353"/>
                </a:xfrm>
                <a:custGeom>
                  <a:avLst/>
                  <a:gdLst>
                    <a:gd name="connsiteX0" fmla="*/ 7006 w 7006"/>
                    <a:gd name="connsiteY0" fmla="*/ 23353 h 23353"/>
                    <a:gd name="connsiteX1" fmla="*/ 0 w 7006"/>
                    <a:gd name="connsiteY1" fmla="*/ 23353 h 23353"/>
                    <a:gd name="connsiteX2" fmla="*/ 0 w 7006"/>
                    <a:gd name="connsiteY2" fmla="*/ 0 h 23353"/>
                    <a:gd name="connsiteX3" fmla="*/ 7006 w 7006"/>
                    <a:gd name="connsiteY3" fmla="*/ 0 h 23353"/>
                  </a:gdLst>
                  <a:ahLst/>
                  <a:cxnLst>
                    <a:cxn ang="0">
                      <a:pos x="connsiteX0" y="connsiteY0"/>
                    </a:cxn>
                    <a:cxn ang="0">
                      <a:pos x="connsiteX1" y="connsiteY1"/>
                    </a:cxn>
                    <a:cxn ang="0">
                      <a:pos x="connsiteX2" y="connsiteY2"/>
                    </a:cxn>
                    <a:cxn ang="0">
                      <a:pos x="connsiteX3" y="connsiteY3"/>
                    </a:cxn>
                  </a:cxnLst>
                  <a:rect l="l" t="t" r="r" b="b"/>
                  <a:pathLst>
                    <a:path w="7006" h="23353">
                      <a:moveTo>
                        <a:pt x="7006" y="23353"/>
                      </a:moveTo>
                      <a:lnTo>
                        <a:pt x="0" y="23353"/>
                      </a:lnTo>
                      <a:lnTo>
                        <a:pt x="0" y="0"/>
                      </a:lnTo>
                      <a:lnTo>
                        <a:pt x="7006" y="0"/>
                      </a:lnTo>
                      <a:close/>
                    </a:path>
                  </a:pathLst>
                </a:custGeom>
                <a:solidFill>
                  <a:srgbClr val="FF9085"/>
                </a:solidFill>
                <a:ln w="5837" cap="flat">
                  <a:noFill/>
                  <a:prstDash val="solid"/>
                  <a:miter/>
                </a:ln>
              </p:spPr>
              <p:txBody>
                <a:bodyPr rtlCol="0" anchor="ctr"/>
                <a:lstStyle/>
                <a:p>
                  <a:endParaRPr lang="en-US"/>
                </a:p>
              </p:txBody>
            </p:sp>
            <p:sp>
              <p:nvSpPr>
                <p:cNvPr id="539" name="Graphic 2">
                  <a:extLst>
                    <a:ext uri="{FF2B5EF4-FFF2-40B4-BE49-F238E27FC236}">
                      <a16:creationId xmlns:a16="http://schemas.microsoft.com/office/drawing/2014/main" id="{985CEACF-4E5C-406F-BD8C-7751B90E534C}"/>
                    </a:ext>
                  </a:extLst>
                </p:cNvPr>
                <p:cNvSpPr/>
                <p:nvPr/>
              </p:nvSpPr>
              <p:spPr>
                <a:xfrm>
                  <a:off x="4593018" y="3536294"/>
                  <a:ext cx="6422" cy="36781"/>
                </a:xfrm>
                <a:custGeom>
                  <a:avLst/>
                  <a:gdLst>
                    <a:gd name="connsiteX0" fmla="*/ 6422 w 6422"/>
                    <a:gd name="connsiteY0" fmla="*/ 36198 h 36781"/>
                    <a:gd name="connsiteX1" fmla="*/ 0 w 6422"/>
                    <a:gd name="connsiteY1" fmla="*/ 36782 h 36781"/>
                    <a:gd name="connsiteX2" fmla="*/ 0 w 6422"/>
                    <a:gd name="connsiteY2" fmla="*/ 584 h 36781"/>
                    <a:gd name="connsiteX3" fmla="*/ 6422 w 6422"/>
                    <a:gd name="connsiteY3" fmla="*/ 0 h 36781"/>
                  </a:gdLst>
                  <a:ahLst/>
                  <a:cxnLst>
                    <a:cxn ang="0">
                      <a:pos x="connsiteX0" y="connsiteY0"/>
                    </a:cxn>
                    <a:cxn ang="0">
                      <a:pos x="connsiteX1" y="connsiteY1"/>
                    </a:cxn>
                    <a:cxn ang="0">
                      <a:pos x="connsiteX2" y="connsiteY2"/>
                    </a:cxn>
                    <a:cxn ang="0">
                      <a:pos x="connsiteX3" y="connsiteY3"/>
                    </a:cxn>
                  </a:cxnLst>
                  <a:rect l="l" t="t" r="r" b="b"/>
                  <a:pathLst>
                    <a:path w="6422" h="36781">
                      <a:moveTo>
                        <a:pt x="6422" y="36198"/>
                      </a:moveTo>
                      <a:lnTo>
                        <a:pt x="0" y="36782"/>
                      </a:lnTo>
                      <a:lnTo>
                        <a:pt x="0" y="584"/>
                      </a:lnTo>
                      <a:lnTo>
                        <a:pt x="6422" y="0"/>
                      </a:lnTo>
                      <a:close/>
                    </a:path>
                  </a:pathLst>
                </a:custGeom>
                <a:solidFill>
                  <a:srgbClr val="FF9085"/>
                </a:solidFill>
                <a:ln w="5837" cap="flat">
                  <a:noFill/>
                  <a:prstDash val="solid"/>
                  <a:miter/>
                </a:ln>
              </p:spPr>
              <p:txBody>
                <a:bodyPr rtlCol="0" anchor="ctr"/>
                <a:lstStyle/>
                <a:p>
                  <a:endParaRPr lang="en-US"/>
                </a:p>
              </p:txBody>
            </p:sp>
            <p:sp>
              <p:nvSpPr>
                <p:cNvPr id="540" name="Graphic 2">
                  <a:extLst>
                    <a:ext uri="{FF2B5EF4-FFF2-40B4-BE49-F238E27FC236}">
                      <a16:creationId xmlns:a16="http://schemas.microsoft.com/office/drawing/2014/main" id="{D9011377-1EF5-482D-80B6-4D12DD6DAA14}"/>
                    </a:ext>
                  </a:extLst>
                </p:cNvPr>
                <p:cNvSpPr/>
                <p:nvPr/>
              </p:nvSpPr>
              <p:spPr>
                <a:xfrm>
                  <a:off x="4604694" y="3532207"/>
                  <a:ext cx="6422" cy="40284"/>
                </a:xfrm>
                <a:custGeom>
                  <a:avLst/>
                  <a:gdLst>
                    <a:gd name="connsiteX0" fmla="*/ 6422 w 6422"/>
                    <a:gd name="connsiteY0" fmla="*/ 40285 h 40284"/>
                    <a:gd name="connsiteX1" fmla="*/ 0 w 6422"/>
                    <a:gd name="connsiteY1" fmla="*/ 40285 h 40284"/>
                    <a:gd name="connsiteX2" fmla="*/ 0 w 6422"/>
                    <a:gd name="connsiteY2" fmla="*/ 0 h 40284"/>
                    <a:gd name="connsiteX3" fmla="*/ 6422 w 6422"/>
                    <a:gd name="connsiteY3" fmla="*/ 0 h 40284"/>
                  </a:gdLst>
                  <a:ahLst/>
                  <a:cxnLst>
                    <a:cxn ang="0">
                      <a:pos x="connsiteX0" y="connsiteY0"/>
                    </a:cxn>
                    <a:cxn ang="0">
                      <a:pos x="connsiteX1" y="connsiteY1"/>
                    </a:cxn>
                    <a:cxn ang="0">
                      <a:pos x="connsiteX2" y="connsiteY2"/>
                    </a:cxn>
                    <a:cxn ang="0">
                      <a:pos x="connsiteX3" y="connsiteY3"/>
                    </a:cxn>
                  </a:cxnLst>
                  <a:rect l="l" t="t" r="r" b="b"/>
                  <a:pathLst>
                    <a:path w="6422" h="40284">
                      <a:moveTo>
                        <a:pt x="6422" y="40285"/>
                      </a:moveTo>
                      <a:lnTo>
                        <a:pt x="0" y="40285"/>
                      </a:lnTo>
                      <a:lnTo>
                        <a:pt x="0" y="0"/>
                      </a:lnTo>
                      <a:lnTo>
                        <a:pt x="6422" y="0"/>
                      </a:lnTo>
                      <a:close/>
                    </a:path>
                  </a:pathLst>
                </a:custGeom>
                <a:solidFill>
                  <a:srgbClr val="FF9085"/>
                </a:solidFill>
                <a:ln w="5837" cap="flat">
                  <a:noFill/>
                  <a:prstDash val="solid"/>
                  <a:miter/>
                </a:ln>
              </p:spPr>
              <p:txBody>
                <a:bodyPr rtlCol="0" anchor="ctr"/>
                <a:lstStyle/>
                <a:p>
                  <a:endParaRPr lang="en-US"/>
                </a:p>
              </p:txBody>
            </p:sp>
          </p:grpSp>
        </p:grpSp>
        <p:grpSp>
          <p:nvGrpSpPr>
            <p:cNvPr id="541" name="Graphic 2">
              <a:extLst>
                <a:ext uri="{FF2B5EF4-FFF2-40B4-BE49-F238E27FC236}">
                  <a16:creationId xmlns:a16="http://schemas.microsoft.com/office/drawing/2014/main" id="{F6255CF8-47CA-4AE7-9511-9AFA706C46ED}"/>
                </a:ext>
              </a:extLst>
            </p:cNvPr>
            <p:cNvGrpSpPr/>
            <p:nvPr/>
          </p:nvGrpSpPr>
          <p:grpSpPr>
            <a:xfrm>
              <a:off x="4305770" y="3595845"/>
              <a:ext cx="336873" cy="91699"/>
              <a:chOff x="4305770" y="3595845"/>
              <a:chExt cx="336873" cy="91699"/>
            </a:xfrm>
          </p:grpSpPr>
          <p:sp>
            <p:nvSpPr>
              <p:cNvPr id="542" name="Graphic 2">
                <a:extLst>
                  <a:ext uri="{FF2B5EF4-FFF2-40B4-BE49-F238E27FC236}">
                    <a16:creationId xmlns:a16="http://schemas.microsoft.com/office/drawing/2014/main" id="{BBB40793-13FD-43E8-AB03-0C9C6268E286}"/>
                  </a:ext>
                </a:extLst>
              </p:cNvPr>
              <p:cNvSpPr/>
              <p:nvPr/>
            </p:nvSpPr>
            <p:spPr>
              <a:xfrm>
                <a:off x="4305770" y="3595845"/>
                <a:ext cx="336873" cy="91699"/>
              </a:xfrm>
              <a:custGeom>
                <a:avLst/>
                <a:gdLst>
                  <a:gd name="connsiteX0" fmla="*/ 0 w 336873"/>
                  <a:gd name="connsiteY0" fmla="*/ 77650 h 91699"/>
                  <a:gd name="connsiteX1" fmla="*/ 0 w 336873"/>
                  <a:gd name="connsiteY1" fmla="*/ 23937 h 91699"/>
                  <a:gd name="connsiteX2" fmla="*/ 16931 w 336873"/>
                  <a:gd name="connsiteY2" fmla="*/ 8758 h 91699"/>
                  <a:gd name="connsiteX3" fmla="*/ 321111 w 336873"/>
                  <a:gd name="connsiteY3" fmla="*/ 0 h 91699"/>
                  <a:gd name="connsiteX4" fmla="*/ 336874 w 336873"/>
                  <a:gd name="connsiteY4" fmla="*/ 14012 h 91699"/>
                  <a:gd name="connsiteX5" fmla="*/ 336874 w 336873"/>
                  <a:gd name="connsiteY5" fmla="*/ 65390 h 91699"/>
                  <a:gd name="connsiteX6" fmla="*/ 321111 w 336873"/>
                  <a:gd name="connsiteY6" fmla="*/ 79986 h 91699"/>
                  <a:gd name="connsiteX7" fmla="*/ 16931 w 336873"/>
                  <a:gd name="connsiteY7" fmla="*/ 91663 h 91699"/>
                  <a:gd name="connsiteX8" fmla="*/ 0 w 336873"/>
                  <a:gd name="connsiteY8" fmla="*/ 77650 h 91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873" h="91699">
                    <a:moveTo>
                      <a:pt x="0" y="77650"/>
                    </a:moveTo>
                    <a:lnTo>
                      <a:pt x="0" y="23937"/>
                    </a:lnTo>
                    <a:cubicBezTo>
                      <a:pt x="0" y="15764"/>
                      <a:pt x="7590" y="8758"/>
                      <a:pt x="16931" y="8758"/>
                    </a:cubicBezTo>
                    <a:lnTo>
                      <a:pt x="321111" y="0"/>
                    </a:lnTo>
                    <a:cubicBezTo>
                      <a:pt x="329868" y="0"/>
                      <a:pt x="336874" y="5838"/>
                      <a:pt x="336874" y="14012"/>
                    </a:cubicBezTo>
                    <a:lnTo>
                      <a:pt x="336874" y="65390"/>
                    </a:lnTo>
                    <a:cubicBezTo>
                      <a:pt x="336874" y="72980"/>
                      <a:pt x="329868" y="79986"/>
                      <a:pt x="321111" y="79986"/>
                    </a:cubicBezTo>
                    <a:lnTo>
                      <a:pt x="16931" y="91663"/>
                    </a:lnTo>
                    <a:cubicBezTo>
                      <a:pt x="7590" y="92246"/>
                      <a:pt x="0" y="85824"/>
                      <a:pt x="0" y="77650"/>
                    </a:cubicBezTo>
                    <a:close/>
                  </a:path>
                </a:pathLst>
              </a:custGeom>
              <a:solidFill>
                <a:srgbClr val="AA80F9">
                  <a:alpha val="74000"/>
                </a:srgbClr>
              </a:solidFill>
              <a:ln w="5837" cap="flat">
                <a:noFill/>
                <a:prstDash val="solid"/>
                <a:miter/>
              </a:ln>
            </p:spPr>
            <p:txBody>
              <a:bodyPr rtlCol="0" anchor="ctr"/>
              <a:lstStyle/>
              <a:p>
                <a:endParaRPr lang="en-US"/>
              </a:p>
            </p:txBody>
          </p:sp>
          <p:sp>
            <p:nvSpPr>
              <p:cNvPr id="543" name="Graphic 2">
                <a:extLst>
                  <a:ext uri="{FF2B5EF4-FFF2-40B4-BE49-F238E27FC236}">
                    <a16:creationId xmlns:a16="http://schemas.microsoft.com/office/drawing/2014/main" id="{AFB856D2-D4EF-4E06-8725-4622A8F352F0}"/>
                  </a:ext>
                </a:extLst>
              </p:cNvPr>
              <p:cNvSpPr/>
              <p:nvPr/>
            </p:nvSpPr>
            <p:spPr>
              <a:xfrm>
                <a:off x="4322117" y="3617373"/>
                <a:ext cx="15179" cy="13502"/>
              </a:xfrm>
              <a:custGeom>
                <a:avLst/>
                <a:gdLst>
                  <a:gd name="connsiteX0" fmla="*/ 15180 w 15179"/>
                  <a:gd name="connsiteY0" fmla="*/ 6496 h 13502"/>
                  <a:gd name="connsiteX1" fmla="*/ 7590 w 15179"/>
                  <a:gd name="connsiteY1" fmla="*/ 13503 h 13502"/>
                  <a:gd name="connsiteX2" fmla="*/ 0 w 15179"/>
                  <a:gd name="connsiteY2" fmla="*/ 7080 h 13502"/>
                  <a:gd name="connsiteX3" fmla="*/ 7590 w 15179"/>
                  <a:gd name="connsiteY3" fmla="*/ 74 h 13502"/>
                  <a:gd name="connsiteX4" fmla="*/ 15180 w 15179"/>
                  <a:gd name="connsiteY4" fmla="*/ 6496 h 13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79" h="13502">
                    <a:moveTo>
                      <a:pt x="15180" y="6496"/>
                    </a:moveTo>
                    <a:cubicBezTo>
                      <a:pt x="15180" y="10000"/>
                      <a:pt x="11677" y="13503"/>
                      <a:pt x="7590" y="13503"/>
                    </a:cubicBezTo>
                    <a:cubicBezTo>
                      <a:pt x="3503" y="13503"/>
                      <a:pt x="0" y="10583"/>
                      <a:pt x="0" y="7080"/>
                    </a:cubicBezTo>
                    <a:cubicBezTo>
                      <a:pt x="0" y="3577"/>
                      <a:pt x="3503" y="74"/>
                      <a:pt x="7590" y="74"/>
                    </a:cubicBezTo>
                    <a:cubicBezTo>
                      <a:pt x="11677" y="-509"/>
                      <a:pt x="15180" y="2410"/>
                      <a:pt x="15180" y="6496"/>
                    </a:cubicBezTo>
                    <a:close/>
                  </a:path>
                </a:pathLst>
              </a:custGeom>
              <a:solidFill>
                <a:srgbClr val="FFFFFF">
                  <a:alpha val="40000"/>
                </a:srgbClr>
              </a:solidFill>
              <a:ln w="5837" cap="flat">
                <a:noFill/>
                <a:prstDash val="solid"/>
                <a:miter/>
              </a:ln>
            </p:spPr>
            <p:txBody>
              <a:bodyPr rtlCol="0" anchor="ctr"/>
              <a:lstStyle/>
              <a:p>
                <a:endParaRPr lang="en-US"/>
              </a:p>
            </p:txBody>
          </p:sp>
          <p:sp>
            <p:nvSpPr>
              <p:cNvPr id="544" name="Graphic 2">
                <a:extLst>
                  <a:ext uri="{FF2B5EF4-FFF2-40B4-BE49-F238E27FC236}">
                    <a16:creationId xmlns:a16="http://schemas.microsoft.com/office/drawing/2014/main" id="{28726E0C-69E4-47E3-87AC-D02A9A42AE7A}"/>
                  </a:ext>
                </a:extLst>
              </p:cNvPr>
              <p:cNvSpPr/>
              <p:nvPr/>
            </p:nvSpPr>
            <p:spPr>
              <a:xfrm>
                <a:off x="4346638" y="3616280"/>
                <a:ext cx="15179" cy="13428"/>
              </a:xfrm>
              <a:custGeom>
                <a:avLst/>
                <a:gdLst>
                  <a:gd name="connsiteX0" fmla="*/ 15180 w 15179"/>
                  <a:gd name="connsiteY0" fmla="*/ 6422 h 13428"/>
                  <a:gd name="connsiteX1" fmla="*/ 7590 w 15179"/>
                  <a:gd name="connsiteY1" fmla="*/ 13428 h 13428"/>
                  <a:gd name="connsiteX2" fmla="*/ 0 w 15179"/>
                  <a:gd name="connsiteY2" fmla="*/ 7006 h 13428"/>
                  <a:gd name="connsiteX3" fmla="*/ 7590 w 15179"/>
                  <a:gd name="connsiteY3" fmla="*/ 0 h 13428"/>
                  <a:gd name="connsiteX4" fmla="*/ 15180 w 15179"/>
                  <a:gd name="connsiteY4" fmla="*/ 6422 h 13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79" h="13428">
                    <a:moveTo>
                      <a:pt x="15180" y="6422"/>
                    </a:moveTo>
                    <a:cubicBezTo>
                      <a:pt x="15180" y="9925"/>
                      <a:pt x="11677" y="13428"/>
                      <a:pt x="7590" y="13428"/>
                    </a:cubicBezTo>
                    <a:cubicBezTo>
                      <a:pt x="3503" y="13428"/>
                      <a:pt x="0" y="10509"/>
                      <a:pt x="0" y="7006"/>
                    </a:cubicBezTo>
                    <a:cubicBezTo>
                      <a:pt x="0" y="3503"/>
                      <a:pt x="3503" y="0"/>
                      <a:pt x="7590" y="0"/>
                    </a:cubicBezTo>
                    <a:cubicBezTo>
                      <a:pt x="11677" y="0"/>
                      <a:pt x="15180" y="2919"/>
                      <a:pt x="15180" y="6422"/>
                    </a:cubicBezTo>
                    <a:close/>
                  </a:path>
                </a:pathLst>
              </a:custGeom>
              <a:solidFill>
                <a:srgbClr val="FFFFFF">
                  <a:alpha val="40000"/>
                </a:srgbClr>
              </a:solidFill>
              <a:ln w="5837" cap="flat">
                <a:noFill/>
                <a:prstDash val="solid"/>
                <a:miter/>
              </a:ln>
            </p:spPr>
            <p:txBody>
              <a:bodyPr rtlCol="0" anchor="ctr"/>
              <a:lstStyle/>
              <a:p>
                <a:endParaRPr lang="en-US"/>
              </a:p>
            </p:txBody>
          </p:sp>
          <p:sp>
            <p:nvSpPr>
              <p:cNvPr id="545" name="Graphic 2">
                <a:extLst>
                  <a:ext uri="{FF2B5EF4-FFF2-40B4-BE49-F238E27FC236}">
                    <a16:creationId xmlns:a16="http://schemas.microsoft.com/office/drawing/2014/main" id="{84181F2F-66BC-4A1A-B03A-36FFF5D15B07}"/>
                  </a:ext>
                </a:extLst>
              </p:cNvPr>
              <p:cNvSpPr/>
              <p:nvPr/>
            </p:nvSpPr>
            <p:spPr>
              <a:xfrm>
                <a:off x="4371743" y="3615696"/>
                <a:ext cx="15179" cy="13428"/>
              </a:xfrm>
              <a:custGeom>
                <a:avLst/>
                <a:gdLst>
                  <a:gd name="connsiteX0" fmla="*/ 15180 w 15179"/>
                  <a:gd name="connsiteY0" fmla="*/ 6422 h 13428"/>
                  <a:gd name="connsiteX1" fmla="*/ 7590 w 15179"/>
                  <a:gd name="connsiteY1" fmla="*/ 13428 h 13428"/>
                  <a:gd name="connsiteX2" fmla="*/ 0 w 15179"/>
                  <a:gd name="connsiteY2" fmla="*/ 7006 h 13428"/>
                  <a:gd name="connsiteX3" fmla="*/ 7590 w 15179"/>
                  <a:gd name="connsiteY3" fmla="*/ 0 h 13428"/>
                  <a:gd name="connsiteX4" fmla="*/ 15180 w 15179"/>
                  <a:gd name="connsiteY4" fmla="*/ 6422 h 13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79" h="13428">
                    <a:moveTo>
                      <a:pt x="15180" y="6422"/>
                    </a:moveTo>
                    <a:cubicBezTo>
                      <a:pt x="15180" y="9925"/>
                      <a:pt x="11677" y="13428"/>
                      <a:pt x="7590" y="13428"/>
                    </a:cubicBezTo>
                    <a:cubicBezTo>
                      <a:pt x="3503" y="13428"/>
                      <a:pt x="0" y="10509"/>
                      <a:pt x="0" y="7006"/>
                    </a:cubicBezTo>
                    <a:cubicBezTo>
                      <a:pt x="0" y="3503"/>
                      <a:pt x="3503" y="0"/>
                      <a:pt x="7590" y="0"/>
                    </a:cubicBezTo>
                    <a:cubicBezTo>
                      <a:pt x="11677" y="0"/>
                      <a:pt x="15180" y="2919"/>
                      <a:pt x="15180" y="6422"/>
                    </a:cubicBezTo>
                    <a:close/>
                  </a:path>
                </a:pathLst>
              </a:custGeom>
              <a:solidFill>
                <a:srgbClr val="FFFFFF">
                  <a:alpha val="40000"/>
                </a:srgbClr>
              </a:solidFill>
              <a:ln w="5837" cap="flat">
                <a:noFill/>
                <a:prstDash val="solid"/>
                <a:miter/>
              </a:ln>
            </p:spPr>
            <p:txBody>
              <a:bodyPr rtlCol="0" anchor="ctr"/>
              <a:lstStyle/>
              <a:p>
                <a:endParaRPr lang="en-US"/>
              </a:p>
            </p:txBody>
          </p:sp>
          <p:sp>
            <p:nvSpPr>
              <p:cNvPr id="546" name="Graphic 2">
                <a:extLst>
                  <a:ext uri="{FF2B5EF4-FFF2-40B4-BE49-F238E27FC236}">
                    <a16:creationId xmlns:a16="http://schemas.microsoft.com/office/drawing/2014/main" id="{5192D5D4-B53D-45DB-BF26-21B38931967E}"/>
                  </a:ext>
                </a:extLst>
              </p:cNvPr>
              <p:cNvSpPr/>
              <p:nvPr/>
            </p:nvSpPr>
            <p:spPr>
              <a:xfrm>
                <a:off x="4402103" y="3608106"/>
                <a:ext cx="223025" cy="63054"/>
              </a:xfrm>
              <a:custGeom>
                <a:avLst/>
                <a:gdLst>
                  <a:gd name="connsiteX0" fmla="*/ 223026 w 223025"/>
                  <a:gd name="connsiteY0" fmla="*/ 54881 h 63054"/>
                  <a:gd name="connsiteX1" fmla="*/ 0 w 223025"/>
                  <a:gd name="connsiteY1" fmla="*/ 63054 h 63054"/>
                  <a:gd name="connsiteX2" fmla="*/ 0 w 223025"/>
                  <a:gd name="connsiteY2" fmla="*/ 7006 h 63054"/>
                  <a:gd name="connsiteX3" fmla="*/ 223026 w 223025"/>
                  <a:gd name="connsiteY3" fmla="*/ 0 h 63054"/>
                </a:gdLst>
                <a:ahLst/>
                <a:cxnLst>
                  <a:cxn ang="0">
                    <a:pos x="connsiteX0" y="connsiteY0"/>
                  </a:cxn>
                  <a:cxn ang="0">
                    <a:pos x="connsiteX1" y="connsiteY1"/>
                  </a:cxn>
                  <a:cxn ang="0">
                    <a:pos x="connsiteX2" y="connsiteY2"/>
                  </a:cxn>
                  <a:cxn ang="0">
                    <a:pos x="connsiteX3" y="connsiteY3"/>
                  </a:cxn>
                </a:cxnLst>
                <a:rect l="l" t="t" r="r" b="b"/>
                <a:pathLst>
                  <a:path w="223025" h="63054">
                    <a:moveTo>
                      <a:pt x="223026" y="54881"/>
                    </a:moveTo>
                    <a:lnTo>
                      <a:pt x="0" y="63054"/>
                    </a:lnTo>
                    <a:lnTo>
                      <a:pt x="0" y="7006"/>
                    </a:lnTo>
                    <a:lnTo>
                      <a:pt x="223026" y="0"/>
                    </a:lnTo>
                    <a:close/>
                  </a:path>
                </a:pathLst>
              </a:custGeom>
              <a:solidFill>
                <a:srgbClr val="444B8C"/>
              </a:solidFill>
              <a:ln w="5837" cap="flat">
                <a:noFill/>
                <a:prstDash val="solid"/>
                <a:miter/>
              </a:ln>
            </p:spPr>
            <p:txBody>
              <a:bodyPr rtlCol="0" anchor="ctr"/>
              <a:lstStyle/>
              <a:p>
                <a:endParaRPr lang="en-US"/>
              </a:p>
            </p:txBody>
          </p:sp>
          <p:grpSp>
            <p:nvGrpSpPr>
              <p:cNvPr id="547" name="Graphic 2">
                <a:extLst>
                  <a:ext uri="{FF2B5EF4-FFF2-40B4-BE49-F238E27FC236}">
                    <a16:creationId xmlns:a16="http://schemas.microsoft.com/office/drawing/2014/main" id="{1FCAD28C-50A0-46FC-AF3E-5A2534F032CC}"/>
                  </a:ext>
                </a:extLst>
              </p:cNvPr>
              <p:cNvGrpSpPr/>
              <p:nvPr/>
            </p:nvGrpSpPr>
            <p:grpSpPr>
              <a:xfrm>
                <a:off x="4417283" y="3615112"/>
                <a:ext cx="193834" cy="51377"/>
                <a:chOff x="4417283" y="3615112"/>
                <a:chExt cx="193834" cy="51377"/>
              </a:xfrm>
              <a:solidFill>
                <a:srgbClr val="FFFFFF"/>
              </a:solidFill>
            </p:grpSpPr>
            <p:sp>
              <p:nvSpPr>
                <p:cNvPr id="548" name="Graphic 2">
                  <a:extLst>
                    <a:ext uri="{FF2B5EF4-FFF2-40B4-BE49-F238E27FC236}">
                      <a16:creationId xmlns:a16="http://schemas.microsoft.com/office/drawing/2014/main" id="{A47955A4-AE8F-4573-AD3E-706532BDCB11}"/>
                    </a:ext>
                  </a:extLst>
                </p:cNvPr>
                <p:cNvSpPr/>
                <p:nvPr/>
              </p:nvSpPr>
              <p:spPr>
                <a:xfrm>
                  <a:off x="4417283" y="3620950"/>
                  <a:ext cx="6422" cy="45539"/>
                </a:xfrm>
                <a:custGeom>
                  <a:avLst/>
                  <a:gdLst>
                    <a:gd name="connsiteX0" fmla="*/ 6422 w 6422"/>
                    <a:gd name="connsiteY0" fmla="*/ 45539 h 45539"/>
                    <a:gd name="connsiteX1" fmla="*/ 0 w 6422"/>
                    <a:gd name="connsiteY1" fmla="*/ 45539 h 45539"/>
                    <a:gd name="connsiteX2" fmla="*/ 0 w 6422"/>
                    <a:gd name="connsiteY2" fmla="*/ 0 h 45539"/>
                    <a:gd name="connsiteX3" fmla="*/ 6422 w 6422"/>
                    <a:gd name="connsiteY3" fmla="*/ 0 h 45539"/>
                  </a:gdLst>
                  <a:ahLst/>
                  <a:cxnLst>
                    <a:cxn ang="0">
                      <a:pos x="connsiteX0" y="connsiteY0"/>
                    </a:cxn>
                    <a:cxn ang="0">
                      <a:pos x="connsiteX1" y="connsiteY1"/>
                    </a:cxn>
                    <a:cxn ang="0">
                      <a:pos x="connsiteX2" y="connsiteY2"/>
                    </a:cxn>
                    <a:cxn ang="0">
                      <a:pos x="connsiteX3" y="connsiteY3"/>
                    </a:cxn>
                  </a:cxnLst>
                  <a:rect l="l" t="t" r="r" b="b"/>
                  <a:pathLst>
                    <a:path w="6422" h="45539">
                      <a:moveTo>
                        <a:pt x="6422" y="45539"/>
                      </a:moveTo>
                      <a:lnTo>
                        <a:pt x="0" y="45539"/>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549" name="Graphic 2">
                  <a:extLst>
                    <a:ext uri="{FF2B5EF4-FFF2-40B4-BE49-F238E27FC236}">
                      <a16:creationId xmlns:a16="http://schemas.microsoft.com/office/drawing/2014/main" id="{CC1E0BF1-25EF-4E9A-9D67-2418A65C3058}"/>
                    </a:ext>
                  </a:extLst>
                </p:cNvPr>
                <p:cNvSpPr/>
                <p:nvPr/>
              </p:nvSpPr>
              <p:spPr>
                <a:xfrm>
                  <a:off x="4428959" y="3620366"/>
                  <a:ext cx="7006" cy="46123"/>
                </a:xfrm>
                <a:custGeom>
                  <a:avLst/>
                  <a:gdLst>
                    <a:gd name="connsiteX0" fmla="*/ 7006 w 7006"/>
                    <a:gd name="connsiteY0" fmla="*/ 45539 h 46123"/>
                    <a:gd name="connsiteX1" fmla="*/ 0 w 7006"/>
                    <a:gd name="connsiteY1" fmla="*/ 46123 h 46123"/>
                    <a:gd name="connsiteX2" fmla="*/ 0 w 7006"/>
                    <a:gd name="connsiteY2" fmla="*/ 584 h 46123"/>
                    <a:gd name="connsiteX3" fmla="*/ 7006 w 7006"/>
                    <a:gd name="connsiteY3" fmla="*/ 0 h 46123"/>
                  </a:gdLst>
                  <a:ahLst/>
                  <a:cxnLst>
                    <a:cxn ang="0">
                      <a:pos x="connsiteX0" y="connsiteY0"/>
                    </a:cxn>
                    <a:cxn ang="0">
                      <a:pos x="connsiteX1" y="connsiteY1"/>
                    </a:cxn>
                    <a:cxn ang="0">
                      <a:pos x="connsiteX2" y="connsiteY2"/>
                    </a:cxn>
                    <a:cxn ang="0">
                      <a:pos x="connsiteX3" y="connsiteY3"/>
                    </a:cxn>
                  </a:cxnLst>
                  <a:rect l="l" t="t" r="r" b="b"/>
                  <a:pathLst>
                    <a:path w="7006" h="46123">
                      <a:moveTo>
                        <a:pt x="7006" y="45539"/>
                      </a:moveTo>
                      <a:lnTo>
                        <a:pt x="0" y="46123"/>
                      </a:lnTo>
                      <a:lnTo>
                        <a:pt x="0" y="584"/>
                      </a:lnTo>
                      <a:lnTo>
                        <a:pt x="7006" y="0"/>
                      </a:lnTo>
                      <a:close/>
                    </a:path>
                  </a:pathLst>
                </a:custGeom>
                <a:solidFill>
                  <a:srgbClr val="FFFFFF"/>
                </a:solidFill>
                <a:ln w="5837" cap="flat">
                  <a:noFill/>
                  <a:prstDash val="solid"/>
                  <a:miter/>
                </a:ln>
              </p:spPr>
              <p:txBody>
                <a:bodyPr rtlCol="0" anchor="ctr"/>
                <a:lstStyle/>
                <a:p>
                  <a:endParaRPr lang="en-US"/>
                </a:p>
              </p:txBody>
            </p:sp>
            <p:sp>
              <p:nvSpPr>
                <p:cNvPr id="550" name="Graphic 2">
                  <a:extLst>
                    <a:ext uri="{FF2B5EF4-FFF2-40B4-BE49-F238E27FC236}">
                      <a16:creationId xmlns:a16="http://schemas.microsoft.com/office/drawing/2014/main" id="{2F714369-D6DA-4DD4-A132-7AC83742D64C}"/>
                    </a:ext>
                  </a:extLst>
                </p:cNvPr>
                <p:cNvSpPr/>
                <p:nvPr/>
              </p:nvSpPr>
              <p:spPr>
                <a:xfrm>
                  <a:off x="4441220" y="3620366"/>
                  <a:ext cx="6422" cy="45539"/>
                </a:xfrm>
                <a:custGeom>
                  <a:avLst/>
                  <a:gdLst>
                    <a:gd name="connsiteX0" fmla="*/ 6422 w 6422"/>
                    <a:gd name="connsiteY0" fmla="*/ 44955 h 45539"/>
                    <a:gd name="connsiteX1" fmla="*/ 0 w 6422"/>
                    <a:gd name="connsiteY1" fmla="*/ 45539 h 45539"/>
                    <a:gd name="connsiteX2" fmla="*/ 0 w 6422"/>
                    <a:gd name="connsiteY2" fmla="*/ 0 h 45539"/>
                    <a:gd name="connsiteX3" fmla="*/ 6422 w 6422"/>
                    <a:gd name="connsiteY3" fmla="*/ 0 h 45539"/>
                  </a:gdLst>
                  <a:ahLst/>
                  <a:cxnLst>
                    <a:cxn ang="0">
                      <a:pos x="connsiteX0" y="connsiteY0"/>
                    </a:cxn>
                    <a:cxn ang="0">
                      <a:pos x="connsiteX1" y="connsiteY1"/>
                    </a:cxn>
                    <a:cxn ang="0">
                      <a:pos x="connsiteX2" y="connsiteY2"/>
                    </a:cxn>
                    <a:cxn ang="0">
                      <a:pos x="connsiteX3" y="connsiteY3"/>
                    </a:cxn>
                  </a:cxnLst>
                  <a:rect l="l" t="t" r="r" b="b"/>
                  <a:pathLst>
                    <a:path w="6422" h="45539">
                      <a:moveTo>
                        <a:pt x="6422" y="44955"/>
                      </a:moveTo>
                      <a:lnTo>
                        <a:pt x="0" y="45539"/>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551" name="Graphic 2">
                  <a:extLst>
                    <a:ext uri="{FF2B5EF4-FFF2-40B4-BE49-F238E27FC236}">
                      <a16:creationId xmlns:a16="http://schemas.microsoft.com/office/drawing/2014/main" id="{02B23B94-8BA8-40B5-B41C-6CBC96650794}"/>
                    </a:ext>
                  </a:extLst>
                </p:cNvPr>
                <p:cNvSpPr/>
                <p:nvPr/>
              </p:nvSpPr>
              <p:spPr>
                <a:xfrm>
                  <a:off x="4452897" y="3619783"/>
                  <a:ext cx="7006" cy="45539"/>
                </a:xfrm>
                <a:custGeom>
                  <a:avLst/>
                  <a:gdLst>
                    <a:gd name="connsiteX0" fmla="*/ 7006 w 7006"/>
                    <a:gd name="connsiteY0" fmla="*/ 45539 h 45539"/>
                    <a:gd name="connsiteX1" fmla="*/ 0 w 7006"/>
                    <a:gd name="connsiteY1" fmla="*/ 45539 h 45539"/>
                    <a:gd name="connsiteX2" fmla="*/ 0 w 7006"/>
                    <a:gd name="connsiteY2" fmla="*/ 584 h 45539"/>
                    <a:gd name="connsiteX3" fmla="*/ 7006 w 7006"/>
                    <a:gd name="connsiteY3" fmla="*/ 0 h 45539"/>
                  </a:gdLst>
                  <a:ahLst/>
                  <a:cxnLst>
                    <a:cxn ang="0">
                      <a:pos x="connsiteX0" y="connsiteY0"/>
                    </a:cxn>
                    <a:cxn ang="0">
                      <a:pos x="connsiteX1" y="connsiteY1"/>
                    </a:cxn>
                    <a:cxn ang="0">
                      <a:pos x="connsiteX2" y="connsiteY2"/>
                    </a:cxn>
                    <a:cxn ang="0">
                      <a:pos x="connsiteX3" y="connsiteY3"/>
                    </a:cxn>
                  </a:cxnLst>
                  <a:rect l="l" t="t" r="r" b="b"/>
                  <a:pathLst>
                    <a:path w="7006" h="45539">
                      <a:moveTo>
                        <a:pt x="7006" y="45539"/>
                      </a:moveTo>
                      <a:lnTo>
                        <a:pt x="0" y="45539"/>
                      </a:lnTo>
                      <a:lnTo>
                        <a:pt x="0" y="584"/>
                      </a:lnTo>
                      <a:lnTo>
                        <a:pt x="7006" y="0"/>
                      </a:lnTo>
                      <a:close/>
                    </a:path>
                  </a:pathLst>
                </a:custGeom>
                <a:solidFill>
                  <a:srgbClr val="FFFFFF"/>
                </a:solidFill>
                <a:ln w="5837" cap="flat">
                  <a:noFill/>
                  <a:prstDash val="solid"/>
                  <a:miter/>
                </a:ln>
              </p:spPr>
              <p:txBody>
                <a:bodyPr rtlCol="0" anchor="ctr"/>
                <a:lstStyle/>
                <a:p>
                  <a:endParaRPr lang="en-US"/>
                </a:p>
              </p:txBody>
            </p:sp>
            <p:sp>
              <p:nvSpPr>
                <p:cNvPr id="552" name="Graphic 2">
                  <a:extLst>
                    <a:ext uri="{FF2B5EF4-FFF2-40B4-BE49-F238E27FC236}">
                      <a16:creationId xmlns:a16="http://schemas.microsoft.com/office/drawing/2014/main" id="{97D00432-0093-42DC-831F-57939135037C}"/>
                    </a:ext>
                  </a:extLst>
                </p:cNvPr>
                <p:cNvSpPr/>
                <p:nvPr/>
              </p:nvSpPr>
              <p:spPr>
                <a:xfrm>
                  <a:off x="4464573" y="3619783"/>
                  <a:ext cx="7006" cy="44955"/>
                </a:xfrm>
                <a:custGeom>
                  <a:avLst/>
                  <a:gdLst>
                    <a:gd name="connsiteX0" fmla="*/ 7006 w 7006"/>
                    <a:gd name="connsiteY0" fmla="*/ 44955 h 44955"/>
                    <a:gd name="connsiteX1" fmla="*/ 0 w 7006"/>
                    <a:gd name="connsiteY1" fmla="*/ 44955 h 44955"/>
                    <a:gd name="connsiteX2" fmla="*/ 0 w 7006"/>
                    <a:gd name="connsiteY2" fmla="*/ 0 h 44955"/>
                    <a:gd name="connsiteX3" fmla="*/ 7006 w 7006"/>
                    <a:gd name="connsiteY3" fmla="*/ 0 h 44955"/>
                  </a:gdLst>
                  <a:ahLst/>
                  <a:cxnLst>
                    <a:cxn ang="0">
                      <a:pos x="connsiteX0" y="connsiteY0"/>
                    </a:cxn>
                    <a:cxn ang="0">
                      <a:pos x="connsiteX1" y="connsiteY1"/>
                    </a:cxn>
                    <a:cxn ang="0">
                      <a:pos x="connsiteX2" y="connsiteY2"/>
                    </a:cxn>
                    <a:cxn ang="0">
                      <a:pos x="connsiteX3" y="connsiteY3"/>
                    </a:cxn>
                  </a:cxnLst>
                  <a:rect l="l" t="t" r="r" b="b"/>
                  <a:pathLst>
                    <a:path w="7006" h="44955">
                      <a:moveTo>
                        <a:pt x="7006" y="44955"/>
                      </a:moveTo>
                      <a:lnTo>
                        <a:pt x="0" y="44955"/>
                      </a:lnTo>
                      <a:lnTo>
                        <a:pt x="0" y="0"/>
                      </a:lnTo>
                      <a:lnTo>
                        <a:pt x="7006" y="0"/>
                      </a:lnTo>
                      <a:close/>
                    </a:path>
                  </a:pathLst>
                </a:custGeom>
                <a:solidFill>
                  <a:srgbClr val="FFFFFF"/>
                </a:solidFill>
                <a:ln w="5837" cap="flat">
                  <a:noFill/>
                  <a:prstDash val="solid"/>
                  <a:miter/>
                </a:ln>
              </p:spPr>
              <p:txBody>
                <a:bodyPr rtlCol="0" anchor="ctr"/>
                <a:lstStyle/>
                <a:p>
                  <a:endParaRPr lang="en-US"/>
                </a:p>
              </p:txBody>
            </p:sp>
            <p:sp>
              <p:nvSpPr>
                <p:cNvPr id="553" name="Graphic 2">
                  <a:extLst>
                    <a:ext uri="{FF2B5EF4-FFF2-40B4-BE49-F238E27FC236}">
                      <a16:creationId xmlns:a16="http://schemas.microsoft.com/office/drawing/2014/main" id="{C7251B47-9F5F-495F-AEC4-8BF6E5EF862D}"/>
                    </a:ext>
                  </a:extLst>
                </p:cNvPr>
                <p:cNvSpPr/>
                <p:nvPr/>
              </p:nvSpPr>
              <p:spPr>
                <a:xfrm>
                  <a:off x="4476834" y="3619199"/>
                  <a:ext cx="6422" cy="45539"/>
                </a:xfrm>
                <a:custGeom>
                  <a:avLst/>
                  <a:gdLst>
                    <a:gd name="connsiteX0" fmla="*/ 6422 w 6422"/>
                    <a:gd name="connsiteY0" fmla="*/ 44956 h 45539"/>
                    <a:gd name="connsiteX1" fmla="*/ 0 w 6422"/>
                    <a:gd name="connsiteY1" fmla="*/ 45539 h 45539"/>
                    <a:gd name="connsiteX2" fmla="*/ 0 w 6422"/>
                    <a:gd name="connsiteY2" fmla="*/ 0 h 45539"/>
                    <a:gd name="connsiteX3" fmla="*/ 6422 w 6422"/>
                    <a:gd name="connsiteY3" fmla="*/ 0 h 45539"/>
                  </a:gdLst>
                  <a:ahLst/>
                  <a:cxnLst>
                    <a:cxn ang="0">
                      <a:pos x="connsiteX0" y="connsiteY0"/>
                    </a:cxn>
                    <a:cxn ang="0">
                      <a:pos x="connsiteX1" y="connsiteY1"/>
                    </a:cxn>
                    <a:cxn ang="0">
                      <a:pos x="connsiteX2" y="connsiteY2"/>
                    </a:cxn>
                    <a:cxn ang="0">
                      <a:pos x="connsiteX3" y="connsiteY3"/>
                    </a:cxn>
                  </a:cxnLst>
                  <a:rect l="l" t="t" r="r" b="b"/>
                  <a:pathLst>
                    <a:path w="6422" h="45539">
                      <a:moveTo>
                        <a:pt x="6422" y="44956"/>
                      </a:moveTo>
                      <a:lnTo>
                        <a:pt x="0" y="45539"/>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554" name="Graphic 2">
                  <a:extLst>
                    <a:ext uri="{FF2B5EF4-FFF2-40B4-BE49-F238E27FC236}">
                      <a16:creationId xmlns:a16="http://schemas.microsoft.com/office/drawing/2014/main" id="{6B34997A-3502-4962-A872-685F4034B43C}"/>
                    </a:ext>
                  </a:extLst>
                </p:cNvPr>
                <p:cNvSpPr/>
                <p:nvPr/>
              </p:nvSpPr>
              <p:spPr>
                <a:xfrm>
                  <a:off x="4488511" y="3618615"/>
                  <a:ext cx="6422" cy="45539"/>
                </a:xfrm>
                <a:custGeom>
                  <a:avLst/>
                  <a:gdLst>
                    <a:gd name="connsiteX0" fmla="*/ 6422 w 6422"/>
                    <a:gd name="connsiteY0" fmla="*/ 44956 h 45539"/>
                    <a:gd name="connsiteX1" fmla="*/ 0 w 6422"/>
                    <a:gd name="connsiteY1" fmla="*/ 45539 h 45539"/>
                    <a:gd name="connsiteX2" fmla="*/ 0 w 6422"/>
                    <a:gd name="connsiteY2" fmla="*/ 584 h 45539"/>
                    <a:gd name="connsiteX3" fmla="*/ 6422 w 6422"/>
                    <a:gd name="connsiteY3" fmla="*/ 0 h 45539"/>
                  </a:gdLst>
                  <a:ahLst/>
                  <a:cxnLst>
                    <a:cxn ang="0">
                      <a:pos x="connsiteX0" y="connsiteY0"/>
                    </a:cxn>
                    <a:cxn ang="0">
                      <a:pos x="connsiteX1" y="connsiteY1"/>
                    </a:cxn>
                    <a:cxn ang="0">
                      <a:pos x="connsiteX2" y="connsiteY2"/>
                    </a:cxn>
                    <a:cxn ang="0">
                      <a:pos x="connsiteX3" y="connsiteY3"/>
                    </a:cxn>
                  </a:cxnLst>
                  <a:rect l="l" t="t" r="r" b="b"/>
                  <a:pathLst>
                    <a:path w="6422" h="45539">
                      <a:moveTo>
                        <a:pt x="6422" y="44956"/>
                      </a:moveTo>
                      <a:lnTo>
                        <a:pt x="0" y="45539"/>
                      </a:lnTo>
                      <a:lnTo>
                        <a:pt x="0" y="584"/>
                      </a:lnTo>
                      <a:lnTo>
                        <a:pt x="6422" y="0"/>
                      </a:lnTo>
                      <a:close/>
                    </a:path>
                  </a:pathLst>
                </a:custGeom>
                <a:solidFill>
                  <a:srgbClr val="FFFFFF"/>
                </a:solidFill>
                <a:ln w="5837" cap="flat">
                  <a:noFill/>
                  <a:prstDash val="solid"/>
                  <a:miter/>
                </a:ln>
              </p:spPr>
              <p:txBody>
                <a:bodyPr rtlCol="0" anchor="ctr"/>
                <a:lstStyle/>
                <a:p>
                  <a:endParaRPr lang="en-US"/>
                </a:p>
              </p:txBody>
            </p:sp>
            <p:sp>
              <p:nvSpPr>
                <p:cNvPr id="555" name="Graphic 2">
                  <a:extLst>
                    <a:ext uri="{FF2B5EF4-FFF2-40B4-BE49-F238E27FC236}">
                      <a16:creationId xmlns:a16="http://schemas.microsoft.com/office/drawing/2014/main" id="{C00B1D6C-1820-4611-A151-3A2ABB0BC04E}"/>
                    </a:ext>
                  </a:extLst>
                </p:cNvPr>
                <p:cNvSpPr/>
                <p:nvPr/>
              </p:nvSpPr>
              <p:spPr>
                <a:xfrm>
                  <a:off x="4500188" y="3618615"/>
                  <a:ext cx="6422" cy="44955"/>
                </a:xfrm>
                <a:custGeom>
                  <a:avLst/>
                  <a:gdLst>
                    <a:gd name="connsiteX0" fmla="*/ 6422 w 6422"/>
                    <a:gd name="connsiteY0" fmla="*/ 44956 h 44955"/>
                    <a:gd name="connsiteX1" fmla="*/ 0 w 6422"/>
                    <a:gd name="connsiteY1" fmla="*/ 44956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6"/>
                      </a:moveTo>
                      <a:lnTo>
                        <a:pt x="0" y="44956"/>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556" name="Graphic 2">
                  <a:extLst>
                    <a:ext uri="{FF2B5EF4-FFF2-40B4-BE49-F238E27FC236}">
                      <a16:creationId xmlns:a16="http://schemas.microsoft.com/office/drawing/2014/main" id="{D5C3C278-797A-4D59-8033-A9F70EA54201}"/>
                    </a:ext>
                  </a:extLst>
                </p:cNvPr>
                <p:cNvSpPr/>
                <p:nvPr/>
              </p:nvSpPr>
              <p:spPr>
                <a:xfrm>
                  <a:off x="4511864" y="3618031"/>
                  <a:ext cx="6422" cy="44955"/>
                </a:xfrm>
                <a:custGeom>
                  <a:avLst/>
                  <a:gdLst>
                    <a:gd name="connsiteX0" fmla="*/ 6422 w 6422"/>
                    <a:gd name="connsiteY0" fmla="*/ 44956 h 44955"/>
                    <a:gd name="connsiteX1" fmla="*/ 0 w 6422"/>
                    <a:gd name="connsiteY1" fmla="*/ 44956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6"/>
                      </a:moveTo>
                      <a:lnTo>
                        <a:pt x="0" y="44956"/>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557" name="Graphic 2">
                  <a:extLst>
                    <a:ext uri="{FF2B5EF4-FFF2-40B4-BE49-F238E27FC236}">
                      <a16:creationId xmlns:a16="http://schemas.microsoft.com/office/drawing/2014/main" id="{47B514A5-BF3F-40D8-9DC1-A69D1CC5A240}"/>
                    </a:ext>
                  </a:extLst>
                </p:cNvPr>
                <p:cNvSpPr/>
                <p:nvPr/>
              </p:nvSpPr>
              <p:spPr>
                <a:xfrm>
                  <a:off x="4523541" y="3617447"/>
                  <a:ext cx="6422" cy="45539"/>
                </a:xfrm>
                <a:custGeom>
                  <a:avLst/>
                  <a:gdLst>
                    <a:gd name="connsiteX0" fmla="*/ 6422 w 6422"/>
                    <a:gd name="connsiteY0" fmla="*/ 44955 h 45539"/>
                    <a:gd name="connsiteX1" fmla="*/ 0 w 6422"/>
                    <a:gd name="connsiteY1" fmla="*/ 45539 h 45539"/>
                    <a:gd name="connsiteX2" fmla="*/ 0 w 6422"/>
                    <a:gd name="connsiteY2" fmla="*/ 584 h 45539"/>
                    <a:gd name="connsiteX3" fmla="*/ 6422 w 6422"/>
                    <a:gd name="connsiteY3" fmla="*/ 0 h 45539"/>
                  </a:gdLst>
                  <a:ahLst/>
                  <a:cxnLst>
                    <a:cxn ang="0">
                      <a:pos x="connsiteX0" y="connsiteY0"/>
                    </a:cxn>
                    <a:cxn ang="0">
                      <a:pos x="connsiteX1" y="connsiteY1"/>
                    </a:cxn>
                    <a:cxn ang="0">
                      <a:pos x="connsiteX2" y="connsiteY2"/>
                    </a:cxn>
                    <a:cxn ang="0">
                      <a:pos x="connsiteX3" y="connsiteY3"/>
                    </a:cxn>
                  </a:cxnLst>
                  <a:rect l="l" t="t" r="r" b="b"/>
                  <a:pathLst>
                    <a:path w="6422" h="45539">
                      <a:moveTo>
                        <a:pt x="6422" y="44955"/>
                      </a:moveTo>
                      <a:lnTo>
                        <a:pt x="0" y="45539"/>
                      </a:lnTo>
                      <a:lnTo>
                        <a:pt x="0" y="584"/>
                      </a:lnTo>
                      <a:lnTo>
                        <a:pt x="6422" y="0"/>
                      </a:lnTo>
                      <a:close/>
                    </a:path>
                  </a:pathLst>
                </a:custGeom>
                <a:solidFill>
                  <a:srgbClr val="FFFFFF"/>
                </a:solidFill>
                <a:ln w="5837" cap="flat">
                  <a:noFill/>
                  <a:prstDash val="solid"/>
                  <a:miter/>
                </a:ln>
              </p:spPr>
              <p:txBody>
                <a:bodyPr rtlCol="0" anchor="ctr"/>
                <a:lstStyle/>
                <a:p>
                  <a:endParaRPr lang="en-US"/>
                </a:p>
              </p:txBody>
            </p:sp>
            <p:sp>
              <p:nvSpPr>
                <p:cNvPr id="558" name="Graphic 2">
                  <a:extLst>
                    <a:ext uri="{FF2B5EF4-FFF2-40B4-BE49-F238E27FC236}">
                      <a16:creationId xmlns:a16="http://schemas.microsoft.com/office/drawing/2014/main" id="{19066A5B-12BC-4C5C-A0B5-789B533B236E}"/>
                    </a:ext>
                  </a:extLst>
                </p:cNvPr>
                <p:cNvSpPr/>
                <p:nvPr/>
              </p:nvSpPr>
              <p:spPr>
                <a:xfrm>
                  <a:off x="4535218" y="3617447"/>
                  <a:ext cx="6422" cy="44955"/>
                </a:xfrm>
                <a:custGeom>
                  <a:avLst/>
                  <a:gdLst>
                    <a:gd name="connsiteX0" fmla="*/ 6422 w 6422"/>
                    <a:gd name="connsiteY0" fmla="*/ 44955 h 44955"/>
                    <a:gd name="connsiteX1" fmla="*/ 0 w 6422"/>
                    <a:gd name="connsiteY1" fmla="*/ 44955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5"/>
                      </a:moveTo>
                      <a:lnTo>
                        <a:pt x="0" y="44955"/>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559" name="Graphic 2">
                  <a:extLst>
                    <a:ext uri="{FF2B5EF4-FFF2-40B4-BE49-F238E27FC236}">
                      <a16:creationId xmlns:a16="http://schemas.microsoft.com/office/drawing/2014/main" id="{63AA3CA4-8801-4F0C-AEB4-3CA5FFCC313B}"/>
                    </a:ext>
                  </a:extLst>
                </p:cNvPr>
                <p:cNvSpPr/>
                <p:nvPr/>
              </p:nvSpPr>
              <p:spPr>
                <a:xfrm>
                  <a:off x="4546895" y="3616863"/>
                  <a:ext cx="6422" cy="44955"/>
                </a:xfrm>
                <a:custGeom>
                  <a:avLst/>
                  <a:gdLst>
                    <a:gd name="connsiteX0" fmla="*/ 6422 w 6422"/>
                    <a:gd name="connsiteY0" fmla="*/ 44955 h 44955"/>
                    <a:gd name="connsiteX1" fmla="*/ 0 w 6422"/>
                    <a:gd name="connsiteY1" fmla="*/ 44955 h 44955"/>
                    <a:gd name="connsiteX2" fmla="*/ 0 w 6422"/>
                    <a:gd name="connsiteY2" fmla="*/ 584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5"/>
                      </a:moveTo>
                      <a:lnTo>
                        <a:pt x="0" y="44955"/>
                      </a:lnTo>
                      <a:lnTo>
                        <a:pt x="0" y="584"/>
                      </a:lnTo>
                      <a:lnTo>
                        <a:pt x="6422" y="0"/>
                      </a:lnTo>
                      <a:close/>
                    </a:path>
                  </a:pathLst>
                </a:custGeom>
                <a:solidFill>
                  <a:srgbClr val="FFFFFF"/>
                </a:solidFill>
                <a:ln w="5837" cap="flat">
                  <a:noFill/>
                  <a:prstDash val="solid"/>
                  <a:miter/>
                </a:ln>
              </p:spPr>
              <p:txBody>
                <a:bodyPr rtlCol="0" anchor="ctr"/>
                <a:lstStyle/>
                <a:p>
                  <a:endParaRPr lang="en-US"/>
                </a:p>
              </p:txBody>
            </p:sp>
            <p:sp>
              <p:nvSpPr>
                <p:cNvPr id="560" name="Graphic 2">
                  <a:extLst>
                    <a:ext uri="{FF2B5EF4-FFF2-40B4-BE49-F238E27FC236}">
                      <a16:creationId xmlns:a16="http://schemas.microsoft.com/office/drawing/2014/main" id="{F07C0CD1-F990-4F43-B458-D9C18B59EF26}"/>
                    </a:ext>
                  </a:extLst>
                </p:cNvPr>
                <p:cNvSpPr/>
                <p:nvPr/>
              </p:nvSpPr>
              <p:spPr>
                <a:xfrm>
                  <a:off x="4558571" y="3616863"/>
                  <a:ext cx="6422" cy="44371"/>
                </a:xfrm>
                <a:custGeom>
                  <a:avLst/>
                  <a:gdLst>
                    <a:gd name="connsiteX0" fmla="*/ 6422 w 6422"/>
                    <a:gd name="connsiteY0" fmla="*/ 44372 h 44371"/>
                    <a:gd name="connsiteX1" fmla="*/ 0 w 6422"/>
                    <a:gd name="connsiteY1" fmla="*/ 44372 h 44371"/>
                    <a:gd name="connsiteX2" fmla="*/ 0 w 6422"/>
                    <a:gd name="connsiteY2" fmla="*/ 0 h 44371"/>
                    <a:gd name="connsiteX3" fmla="*/ 6422 w 6422"/>
                    <a:gd name="connsiteY3" fmla="*/ 0 h 44371"/>
                  </a:gdLst>
                  <a:ahLst/>
                  <a:cxnLst>
                    <a:cxn ang="0">
                      <a:pos x="connsiteX0" y="connsiteY0"/>
                    </a:cxn>
                    <a:cxn ang="0">
                      <a:pos x="connsiteX1" y="connsiteY1"/>
                    </a:cxn>
                    <a:cxn ang="0">
                      <a:pos x="connsiteX2" y="connsiteY2"/>
                    </a:cxn>
                    <a:cxn ang="0">
                      <a:pos x="connsiteX3" y="connsiteY3"/>
                    </a:cxn>
                  </a:cxnLst>
                  <a:rect l="l" t="t" r="r" b="b"/>
                  <a:pathLst>
                    <a:path w="6422" h="44371">
                      <a:moveTo>
                        <a:pt x="6422" y="44372"/>
                      </a:moveTo>
                      <a:lnTo>
                        <a:pt x="0" y="44372"/>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561" name="Graphic 2">
                  <a:extLst>
                    <a:ext uri="{FF2B5EF4-FFF2-40B4-BE49-F238E27FC236}">
                      <a16:creationId xmlns:a16="http://schemas.microsoft.com/office/drawing/2014/main" id="{6D8A428D-1EE1-42CC-A1D1-696785E9A98C}"/>
                    </a:ext>
                  </a:extLst>
                </p:cNvPr>
                <p:cNvSpPr/>
                <p:nvPr/>
              </p:nvSpPr>
              <p:spPr>
                <a:xfrm>
                  <a:off x="4570248" y="3616280"/>
                  <a:ext cx="6422" cy="44955"/>
                </a:xfrm>
                <a:custGeom>
                  <a:avLst/>
                  <a:gdLst>
                    <a:gd name="connsiteX0" fmla="*/ 6422 w 6422"/>
                    <a:gd name="connsiteY0" fmla="*/ 44372 h 44955"/>
                    <a:gd name="connsiteX1" fmla="*/ 0 w 6422"/>
                    <a:gd name="connsiteY1" fmla="*/ 44956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372"/>
                      </a:moveTo>
                      <a:lnTo>
                        <a:pt x="0" y="44956"/>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562" name="Graphic 2">
                  <a:extLst>
                    <a:ext uri="{FF2B5EF4-FFF2-40B4-BE49-F238E27FC236}">
                      <a16:creationId xmlns:a16="http://schemas.microsoft.com/office/drawing/2014/main" id="{2555D168-45F3-4D2F-AD5B-442EF6A0A29E}"/>
                    </a:ext>
                  </a:extLst>
                </p:cNvPr>
                <p:cNvSpPr/>
                <p:nvPr/>
              </p:nvSpPr>
              <p:spPr>
                <a:xfrm>
                  <a:off x="4581341" y="3615696"/>
                  <a:ext cx="7006" cy="44955"/>
                </a:xfrm>
                <a:custGeom>
                  <a:avLst/>
                  <a:gdLst>
                    <a:gd name="connsiteX0" fmla="*/ 7006 w 7006"/>
                    <a:gd name="connsiteY0" fmla="*/ 44956 h 44955"/>
                    <a:gd name="connsiteX1" fmla="*/ 0 w 7006"/>
                    <a:gd name="connsiteY1" fmla="*/ 44956 h 44955"/>
                    <a:gd name="connsiteX2" fmla="*/ 0 w 7006"/>
                    <a:gd name="connsiteY2" fmla="*/ 584 h 44955"/>
                    <a:gd name="connsiteX3" fmla="*/ 7006 w 7006"/>
                    <a:gd name="connsiteY3" fmla="*/ 0 h 44955"/>
                  </a:gdLst>
                  <a:ahLst/>
                  <a:cxnLst>
                    <a:cxn ang="0">
                      <a:pos x="connsiteX0" y="connsiteY0"/>
                    </a:cxn>
                    <a:cxn ang="0">
                      <a:pos x="connsiteX1" y="connsiteY1"/>
                    </a:cxn>
                    <a:cxn ang="0">
                      <a:pos x="connsiteX2" y="connsiteY2"/>
                    </a:cxn>
                    <a:cxn ang="0">
                      <a:pos x="connsiteX3" y="connsiteY3"/>
                    </a:cxn>
                  </a:cxnLst>
                  <a:rect l="l" t="t" r="r" b="b"/>
                  <a:pathLst>
                    <a:path w="7006" h="44955">
                      <a:moveTo>
                        <a:pt x="7006" y="44956"/>
                      </a:moveTo>
                      <a:lnTo>
                        <a:pt x="0" y="44956"/>
                      </a:lnTo>
                      <a:lnTo>
                        <a:pt x="0" y="584"/>
                      </a:lnTo>
                      <a:lnTo>
                        <a:pt x="7006" y="0"/>
                      </a:lnTo>
                      <a:close/>
                    </a:path>
                  </a:pathLst>
                </a:custGeom>
                <a:solidFill>
                  <a:srgbClr val="FFFFFF"/>
                </a:solidFill>
                <a:ln w="5837" cap="flat">
                  <a:noFill/>
                  <a:prstDash val="solid"/>
                  <a:miter/>
                </a:ln>
              </p:spPr>
              <p:txBody>
                <a:bodyPr rtlCol="0" anchor="ctr"/>
                <a:lstStyle/>
                <a:p>
                  <a:endParaRPr lang="en-US"/>
                </a:p>
              </p:txBody>
            </p:sp>
            <p:sp>
              <p:nvSpPr>
                <p:cNvPr id="563" name="Graphic 2">
                  <a:extLst>
                    <a:ext uri="{FF2B5EF4-FFF2-40B4-BE49-F238E27FC236}">
                      <a16:creationId xmlns:a16="http://schemas.microsoft.com/office/drawing/2014/main" id="{80FC0F9B-E1BA-4952-AC3E-782852084DEC}"/>
                    </a:ext>
                  </a:extLst>
                </p:cNvPr>
                <p:cNvSpPr/>
                <p:nvPr/>
              </p:nvSpPr>
              <p:spPr>
                <a:xfrm>
                  <a:off x="4593018" y="3615696"/>
                  <a:ext cx="6422" cy="44371"/>
                </a:xfrm>
                <a:custGeom>
                  <a:avLst/>
                  <a:gdLst>
                    <a:gd name="connsiteX0" fmla="*/ 6422 w 6422"/>
                    <a:gd name="connsiteY0" fmla="*/ 44372 h 44371"/>
                    <a:gd name="connsiteX1" fmla="*/ 0 w 6422"/>
                    <a:gd name="connsiteY1" fmla="*/ 44372 h 44371"/>
                    <a:gd name="connsiteX2" fmla="*/ 0 w 6422"/>
                    <a:gd name="connsiteY2" fmla="*/ 0 h 44371"/>
                    <a:gd name="connsiteX3" fmla="*/ 6422 w 6422"/>
                    <a:gd name="connsiteY3" fmla="*/ 0 h 44371"/>
                  </a:gdLst>
                  <a:ahLst/>
                  <a:cxnLst>
                    <a:cxn ang="0">
                      <a:pos x="connsiteX0" y="connsiteY0"/>
                    </a:cxn>
                    <a:cxn ang="0">
                      <a:pos x="connsiteX1" y="connsiteY1"/>
                    </a:cxn>
                    <a:cxn ang="0">
                      <a:pos x="connsiteX2" y="connsiteY2"/>
                    </a:cxn>
                    <a:cxn ang="0">
                      <a:pos x="connsiteX3" y="connsiteY3"/>
                    </a:cxn>
                  </a:cxnLst>
                  <a:rect l="l" t="t" r="r" b="b"/>
                  <a:pathLst>
                    <a:path w="6422" h="44371">
                      <a:moveTo>
                        <a:pt x="6422" y="44372"/>
                      </a:moveTo>
                      <a:lnTo>
                        <a:pt x="0" y="44372"/>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564" name="Graphic 2">
                  <a:extLst>
                    <a:ext uri="{FF2B5EF4-FFF2-40B4-BE49-F238E27FC236}">
                      <a16:creationId xmlns:a16="http://schemas.microsoft.com/office/drawing/2014/main" id="{A6BF745F-DA2C-4EDA-BFA8-0D31006F3329}"/>
                    </a:ext>
                  </a:extLst>
                </p:cNvPr>
                <p:cNvSpPr/>
                <p:nvPr/>
              </p:nvSpPr>
              <p:spPr>
                <a:xfrm>
                  <a:off x="4604694" y="3615112"/>
                  <a:ext cx="6422" cy="44955"/>
                </a:xfrm>
                <a:custGeom>
                  <a:avLst/>
                  <a:gdLst>
                    <a:gd name="connsiteX0" fmla="*/ 6422 w 6422"/>
                    <a:gd name="connsiteY0" fmla="*/ 44372 h 44955"/>
                    <a:gd name="connsiteX1" fmla="*/ 0 w 6422"/>
                    <a:gd name="connsiteY1" fmla="*/ 44956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372"/>
                      </a:moveTo>
                      <a:lnTo>
                        <a:pt x="0" y="44956"/>
                      </a:lnTo>
                      <a:lnTo>
                        <a:pt x="0" y="0"/>
                      </a:lnTo>
                      <a:lnTo>
                        <a:pt x="6422" y="0"/>
                      </a:lnTo>
                      <a:close/>
                    </a:path>
                  </a:pathLst>
                </a:custGeom>
                <a:solidFill>
                  <a:srgbClr val="FFFFFF"/>
                </a:solidFill>
                <a:ln w="5837" cap="flat">
                  <a:noFill/>
                  <a:prstDash val="solid"/>
                  <a:miter/>
                </a:ln>
              </p:spPr>
              <p:txBody>
                <a:bodyPr rtlCol="0" anchor="ctr"/>
                <a:lstStyle/>
                <a:p>
                  <a:endParaRPr lang="en-US"/>
                </a:p>
              </p:txBody>
            </p:sp>
          </p:grpSp>
          <p:grpSp>
            <p:nvGrpSpPr>
              <p:cNvPr id="565" name="Graphic 2">
                <a:extLst>
                  <a:ext uri="{FF2B5EF4-FFF2-40B4-BE49-F238E27FC236}">
                    <a16:creationId xmlns:a16="http://schemas.microsoft.com/office/drawing/2014/main" id="{93AB707B-757D-4145-834D-70790DEB41ED}"/>
                  </a:ext>
                </a:extLst>
              </p:cNvPr>
              <p:cNvGrpSpPr/>
              <p:nvPr/>
            </p:nvGrpSpPr>
            <p:grpSpPr>
              <a:xfrm>
                <a:off x="4417283" y="3619199"/>
                <a:ext cx="193834" cy="47290"/>
                <a:chOff x="4417283" y="3619199"/>
                <a:chExt cx="193834" cy="47290"/>
              </a:xfrm>
              <a:solidFill>
                <a:srgbClr val="FF9085"/>
              </a:solidFill>
            </p:grpSpPr>
            <p:sp>
              <p:nvSpPr>
                <p:cNvPr id="566" name="Graphic 2">
                  <a:extLst>
                    <a:ext uri="{FF2B5EF4-FFF2-40B4-BE49-F238E27FC236}">
                      <a16:creationId xmlns:a16="http://schemas.microsoft.com/office/drawing/2014/main" id="{60512FF1-842C-43EB-90CF-A43C837DE739}"/>
                    </a:ext>
                  </a:extLst>
                </p:cNvPr>
                <p:cNvSpPr/>
                <p:nvPr/>
              </p:nvSpPr>
              <p:spPr>
                <a:xfrm>
                  <a:off x="4417283" y="3627956"/>
                  <a:ext cx="6422" cy="38533"/>
                </a:xfrm>
                <a:custGeom>
                  <a:avLst/>
                  <a:gdLst>
                    <a:gd name="connsiteX0" fmla="*/ 6422 w 6422"/>
                    <a:gd name="connsiteY0" fmla="*/ 38533 h 38533"/>
                    <a:gd name="connsiteX1" fmla="*/ 0 w 6422"/>
                    <a:gd name="connsiteY1" fmla="*/ 38533 h 38533"/>
                    <a:gd name="connsiteX2" fmla="*/ 0 w 6422"/>
                    <a:gd name="connsiteY2" fmla="*/ 0 h 38533"/>
                    <a:gd name="connsiteX3" fmla="*/ 6422 w 6422"/>
                    <a:gd name="connsiteY3" fmla="*/ 0 h 38533"/>
                  </a:gdLst>
                  <a:ahLst/>
                  <a:cxnLst>
                    <a:cxn ang="0">
                      <a:pos x="connsiteX0" y="connsiteY0"/>
                    </a:cxn>
                    <a:cxn ang="0">
                      <a:pos x="connsiteX1" y="connsiteY1"/>
                    </a:cxn>
                    <a:cxn ang="0">
                      <a:pos x="connsiteX2" y="connsiteY2"/>
                    </a:cxn>
                    <a:cxn ang="0">
                      <a:pos x="connsiteX3" y="connsiteY3"/>
                    </a:cxn>
                  </a:cxnLst>
                  <a:rect l="l" t="t" r="r" b="b"/>
                  <a:pathLst>
                    <a:path w="6422" h="38533">
                      <a:moveTo>
                        <a:pt x="6422" y="38533"/>
                      </a:moveTo>
                      <a:lnTo>
                        <a:pt x="0" y="38533"/>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567" name="Graphic 2">
                  <a:extLst>
                    <a:ext uri="{FF2B5EF4-FFF2-40B4-BE49-F238E27FC236}">
                      <a16:creationId xmlns:a16="http://schemas.microsoft.com/office/drawing/2014/main" id="{F203195F-90F3-4B54-B4AD-0B0676223FBE}"/>
                    </a:ext>
                  </a:extLst>
                </p:cNvPr>
                <p:cNvSpPr/>
                <p:nvPr/>
              </p:nvSpPr>
              <p:spPr>
                <a:xfrm>
                  <a:off x="4428959" y="3661235"/>
                  <a:ext cx="7006" cy="5254"/>
                </a:xfrm>
                <a:custGeom>
                  <a:avLst/>
                  <a:gdLst>
                    <a:gd name="connsiteX0" fmla="*/ 7006 w 7006"/>
                    <a:gd name="connsiteY0" fmla="*/ 4671 h 5254"/>
                    <a:gd name="connsiteX1" fmla="*/ 0 w 7006"/>
                    <a:gd name="connsiteY1" fmla="*/ 5255 h 5254"/>
                    <a:gd name="connsiteX2" fmla="*/ 0 w 7006"/>
                    <a:gd name="connsiteY2" fmla="*/ 584 h 5254"/>
                    <a:gd name="connsiteX3" fmla="*/ 7006 w 7006"/>
                    <a:gd name="connsiteY3" fmla="*/ 0 h 5254"/>
                  </a:gdLst>
                  <a:ahLst/>
                  <a:cxnLst>
                    <a:cxn ang="0">
                      <a:pos x="connsiteX0" y="connsiteY0"/>
                    </a:cxn>
                    <a:cxn ang="0">
                      <a:pos x="connsiteX1" y="connsiteY1"/>
                    </a:cxn>
                    <a:cxn ang="0">
                      <a:pos x="connsiteX2" y="connsiteY2"/>
                    </a:cxn>
                    <a:cxn ang="0">
                      <a:pos x="connsiteX3" y="connsiteY3"/>
                    </a:cxn>
                  </a:cxnLst>
                  <a:rect l="l" t="t" r="r" b="b"/>
                  <a:pathLst>
                    <a:path w="7006" h="5254">
                      <a:moveTo>
                        <a:pt x="7006" y="4671"/>
                      </a:moveTo>
                      <a:lnTo>
                        <a:pt x="0" y="5255"/>
                      </a:lnTo>
                      <a:lnTo>
                        <a:pt x="0" y="584"/>
                      </a:lnTo>
                      <a:lnTo>
                        <a:pt x="7006" y="0"/>
                      </a:lnTo>
                      <a:close/>
                    </a:path>
                  </a:pathLst>
                </a:custGeom>
                <a:solidFill>
                  <a:srgbClr val="FF9085"/>
                </a:solidFill>
                <a:ln w="5837" cap="flat">
                  <a:noFill/>
                  <a:prstDash val="solid"/>
                  <a:miter/>
                </a:ln>
              </p:spPr>
              <p:txBody>
                <a:bodyPr rtlCol="0" anchor="ctr"/>
                <a:lstStyle/>
                <a:p>
                  <a:endParaRPr lang="en-US"/>
                </a:p>
              </p:txBody>
            </p:sp>
            <p:sp>
              <p:nvSpPr>
                <p:cNvPr id="568" name="Graphic 2">
                  <a:extLst>
                    <a:ext uri="{FF2B5EF4-FFF2-40B4-BE49-F238E27FC236}">
                      <a16:creationId xmlns:a16="http://schemas.microsoft.com/office/drawing/2014/main" id="{D8BB115E-44EF-460B-9C23-6E804A786D1D}"/>
                    </a:ext>
                  </a:extLst>
                </p:cNvPr>
                <p:cNvSpPr/>
                <p:nvPr/>
              </p:nvSpPr>
              <p:spPr>
                <a:xfrm>
                  <a:off x="4441220" y="3639049"/>
                  <a:ext cx="6422" cy="26856"/>
                </a:xfrm>
                <a:custGeom>
                  <a:avLst/>
                  <a:gdLst>
                    <a:gd name="connsiteX0" fmla="*/ 6422 w 6422"/>
                    <a:gd name="connsiteY0" fmla="*/ 26273 h 26856"/>
                    <a:gd name="connsiteX1" fmla="*/ 0 w 6422"/>
                    <a:gd name="connsiteY1" fmla="*/ 26857 h 26856"/>
                    <a:gd name="connsiteX2" fmla="*/ 0 w 6422"/>
                    <a:gd name="connsiteY2" fmla="*/ 584 h 26856"/>
                    <a:gd name="connsiteX3" fmla="*/ 6422 w 6422"/>
                    <a:gd name="connsiteY3" fmla="*/ 0 h 26856"/>
                  </a:gdLst>
                  <a:ahLst/>
                  <a:cxnLst>
                    <a:cxn ang="0">
                      <a:pos x="connsiteX0" y="connsiteY0"/>
                    </a:cxn>
                    <a:cxn ang="0">
                      <a:pos x="connsiteX1" y="connsiteY1"/>
                    </a:cxn>
                    <a:cxn ang="0">
                      <a:pos x="connsiteX2" y="connsiteY2"/>
                    </a:cxn>
                    <a:cxn ang="0">
                      <a:pos x="connsiteX3" y="connsiteY3"/>
                    </a:cxn>
                  </a:cxnLst>
                  <a:rect l="l" t="t" r="r" b="b"/>
                  <a:pathLst>
                    <a:path w="6422" h="26856">
                      <a:moveTo>
                        <a:pt x="6422" y="26273"/>
                      </a:moveTo>
                      <a:lnTo>
                        <a:pt x="0" y="26857"/>
                      </a:lnTo>
                      <a:lnTo>
                        <a:pt x="0" y="584"/>
                      </a:lnTo>
                      <a:lnTo>
                        <a:pt x="6422" y="0"/>
                      </a:lnTo>
                      <a:close/>
                    </a:path>
                  </a:pathLst>
                </a:custGeom>
                <a:solidFill>
                  <a:srgbClr val="FF9085"/>
                </a:solidFill>
                <a:ln w="5837" cap="flat">
                  <a:noFill/>
                  <a:prstDash val="solid"/>
                  <a:miter/>
                </a:ln>
              </p:spPr>
              <p:txBody>
                <a:bodyPr rtlCol="0" anchor="ctr"/>
                <a:lstStyle/>
                <a:p>
                  <a:endParaRPr lang="en-US"/>
                </a:p>
              </p:txBody>
            </p:sp>
            <p:sp>
              <p:nvSpPr>
                <p:cNvPr id="569" name="Graphic 2">
                  <a:extLst>
                    <a:ext uri="{FF2B5EF4-FFF2-40B4-BE49-F238E27FC236}">
                      <a16:creationId xmlns:a16="http://schemas.microsoft.com/office/drawing/2014/main" id="{1D01E4A2-7660-46A0-878D-DC43C0A7A3C8}"/>
                    </a:ext>
                  </a:extLst>
                </p:cNvPr>
                <p:cNvSpPr/>
                <p:nvPr/>
              </p:nvSpPr>
              <p:spPr>
                <a:xfrm>
                  <a:off x="4452897" y="3653645"/>
                  <a:ext cx="7006" cy="11676"/>
                </a:xfrm>
                <a:custGeom>
                  <a:avLst/>
                  <a:gdLst>
                    <a:gd name="connsiteX0" fmla="*/ 7006 w 7006"/>
                    <a:gd name="connsiteY0" fmla="*/ 11677 h 11676"/>
                    <a:gd name="connsiteX1" fmla="*/ 0 w 7006"/>
                    <a:gd name="connsiteY1" fmla="*/ 11677 h 11676"/>
                    <a:gd name="connsiteX2" fmla="*/ 0 w 7006"/>
                    <a:gd name="connsiteY2" fmla="*/ 584 h 11676"/>
                    <a:gd name="connsiteX3" fmla="*/ 7006 w 7006"/>
                    <a:gd name="connsiteY3" fmla="*/ 0 h 11676"/>
                  </a:gdLst>
                  <a:ahLst/>
                  <a:cxnLst>
                    <a:cxn ang="0">
                      <a:pos x="connsiteX0" y="connsiteY0"/>
                    </a:cxn>
                    <a:cxn ang="0">
                      <a:pos x="connsiteX1" y="connsiteY1"/>
                    </a:cxn>
                    <a:cxn ang="0">
                      <a:pos x="connsiteX2" y="connsiteY2"/>
                    </a:cxn>
                    <a:cxn ang="0">
                      <a:pos x="connsiteX3" y="connsiteY3"/>
                    </a:cxn>
                  </a:cxnLst>
                  <a:rect l="l" t="t" r="r" b="b"/>
                  <a:pathLst>
                    <a:path w="7006" h="11676">
                      <a:moveTo>
                        <a:pt x="7006" y="11677"/>
                      </a:moveTo>
                      <a:lnTo>
                        <a:pt x="0" y="11677"/>
                      </a:lnTo>
                      <a:lnTo>
                        <a:pt x="0" y="584"/>
                      </a:lnTo>
                      <a:lnTo>
                        <a:pt x="7006" y="0"/>
                      </a:lnTo>
                      <a:close/>
                    </a:path>
                  </a:pathLst>
                </a:custGeom>
                <a:solidFill>
                  <a:srgbClr val="FF9085"/>
                </a:solidFill>
                <a:ln w="5837" cap="flat">
                  <a:noFill/>
                  <a:prstDash val="solid"/>
                  <a:miter/>
                </a:ln>
              </p:spPr>
              <p:txBody>
                <a:bodyPr rtlCol="0" anchor="ctr"/>
                <a:lstStyle/>
                <a:p>
                  <a:endParaRPr lang="en-US"/>
                </a:p>
              </p:txBody>
            </p:sp>
            <p:sp>
              <p:nvSpPr>
                <p:cNvPr id="570" name="Graphic 2">
                  <a:extLst>
                    <a:ext uri="{FF2B5EF4-FFF2-40B4-BE49-F238E27FC236}">
                      <a16:creationId xmlns:a16="http://schemas.microsoft.com/office/drawing/2014/main" id="{A9365680-35B9-4221-8B90-BC475DB51709}"/>
                    </a:ext>
                  </a:extLst>
                </p:cNvPr>
                <p:cNvSpPr/>
                <p:nvPr/>
              </p:nvSpPr>
              <p:spPr>
                <a:xfrm>
                  <a:off x="4464573" y="3635546"/>
                  <a:ext cx="7006" cy="29191"/>
                </a:xfrm>
                <a:custGeom>
                  <a:avLst/>
                  <a:gdLst>
                    <a:gd name="connsiteX0" fmla="*/ 7006 w 7006"/>
                    <a:gd name="connsiteY0" fmla="*/ 29192 h 29191"/>
                    <a:gd name="connsiteX1" fmla="*/ 0 w 7006"/>
                    <a:gd name="connsiteY1" fmla="*/ 29192 h 29191"/>
                    <a:gd name="connsiteX2" fmla="*/ 0 w 7006"/>
                    <a:gd name="connsiteY2" fmla="*/ 0 h 29191"/>
                    <a:gd name="connsiteX3" fmla="*/ 7006 w 7006"/>
                    <a:gd name="connsiteY3" fmla="*/ 0 h 29191"/>
                  </a:gdLst>
                  <a:ahLst/>
                  <a:cxnLst>
                    <a:cxn ang="0">
                      <a:pos x="connsiteX0" y="connsiteY0"/>
                    </a:cxn>
                    <a:cxn ang="0">
                      <a:pos x="connsiteX1" y="connsiteY1"/>
                    </a:cxn>
                    <a:cxn ang="0">
                      <a:pos x="connsiteX2" y="connsiteY2"/>
                    </a:cxn>
                    <a:cxn ang="0">
                      <a:pos x="connsiteX3" y="connsiteY3"/>
                    </a:cxn>
                  </a:cxnLst>
                  <a:rect l="l" t="t" r="r" b="b"/>
                  <a:pathLst>
                    <a:path w="7006" h="29191">
                      <a:moveTo>
                        <a:pt x="7006" y="29192"/>
                      </a:moveTo>
                      <a:lnTo>
                        <a:pt x="0" y="29192"/>
                      </a:lnTo>
                      <a:lnTo>
                        <a:pt x="0" y="0"/>
                      </a:lnTo>
                      <a:lnTo>
                        <a:pt x="7006" y="0"/>
                      </a:lnTo>
                      <a:close/>
                    </a:path>
                  </a:pathLst>
                </a:custGeom>
                <a:solidFill>
                  <a:srgbClr val="FF9085"/>
                </a:solidFill>
                <a:ln w="5837" cap="flat">
                  <a:noFill/>
                  <a:prstDash val="solid"/>
                  <a:miter/>
                </a:ln>
              </p:spPr>
              <p:txBody>
                <a:bodyPr rtlCol="0" anchor="ctr"/>
                <a:lstStyle/>
                <a:p>
                  <a:endParaRPr lang="en-US"/>
                </a:p>
              </p:txBody>
            </p:sp>
            <p:sp>
              <p:nvSpPr>
                <p:cNvPr id="571" name="Graphic 2">
                  <a:extLst>
                    <a:ext uri="{FF2B5EF4-FFF2-40B4-BE49-F238E27FC236}">
                      <a16:creationId xmlns:a16="http://schemas.microsoft.com/office/drawing/2014/main" id="{9798B739-D3C3-46EB-8E47-0C2AB9AF6569}"/>
                    </a:ext>
                  </a:extLst>
                </p:cNvPr>
                <p:cNvSpPr/>
                <p:nvPr/>
              </p:nvSpPr>
              <p:spPr>
                <a:xfrm>
                  <a:off x="4476834" y="3644304"/>
                  <a:ext cx="6422" cy="20434"/>
                </a:xfrm>
                <a:custGeom>
                  <a:avLst/>
                  <a:gdLst>
                    <a:gd name="connsiteX0" fmla="*/ 6422 w 6422"/>
                    <a:gd name="connsiteY0" fmla="*/ 19851 h 20434"/>
                    <a:gd name="connsiteX1" fmla="*/ 0 w 6422"/>
                    <a:gd name="connsiteY1" fmla="*/ 20434 h 20434"/>
                    <a:gd name="connsiteX2" fmla="*/ 0 w 6422"/>
                    <a:gd name="connsiteY2" fmla="*/ 0 h 20434"/>
                    <a:gd name="connsiteX3" fmla="*/ 6422 w 6422"/>
                    <a:gd name="connsiteY3" fmla="*/ 0 h 20434"/>
                  </a:gdLst>
                  <a:ahLst/>
                  <a:cxnLst>
                    <a:cxn ang="0">
                      <a:pos x="connsiteX0" y="connsiteY0"/>
                    </a:cxn>
                    <a:cxn ang="0">
                      <a:pos x="connsiteX1" y="connsiteY1"/>
                    </a:cxn>
                    <a:cxn ang="0">
                      <a:pos x="connsiteX2" y="connsiteY2"/>
                    </a:cxn>
                    <a:cxn ang="0">
                      <a:pos x="connsiteX3" y="connsiteY3"/>
                    </a:cxn>
                  </a:cxnLst>
                  <a:rect l="l" t="t" r="r" b="b"/>
                  <a:pathLst>
                    <a:path w="6422" h="20434">
                      <a:moveTo>
                        <a:pt x="6422" y="19851"/>
                      </a:moveTo>
                      <a:lnTo>
                        <a:pt x="0" y="20434"/>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572" name="Graphic 2">
                  <a:extLst>
                    <a:ext uri="{FF2B5EF4-FFF2-40B4-BE49-F238E27FC236}">
                      <a16:creationId xmlns:a16="http://schemas.microsoft.com/office/drawing/2014/main" id="{0391163B-AABA-4715-975F-D1070B7FCA4C}"/>
                    </a:ext>
                  </a:extLst>
                </p:cNvPr>
                <p:cNvSpPr/>
                <p:nvPr/>
              </p:nvSpPr>
              <p:spPr>
                <a:xfrm>
                  <a:off x="4488511" y="3629124"/>
                  <a:ext cx="6422" cy="35030"/>
                </a:xfrm>
                <a:custGeom>
                  <a:avLst/>
                  <a:gdLst>
                    <a:gd name="connsiteX0" fmla="*/ 6422 w 6422"/>
                    <a:gd name="connsiteY0" fmla="*/ 34446 h 35030"/>
                    <a:gd name="connsiteX1" fmla="*/ 0 w 6422"/>
                    <a:gd name="connsiteY1" fmla="*/ 35030 h 35030"/>
                    <a:gd name="connsiteX2" fmla="*/ 0 w 6422"/>
                    <a:gd name="connsiteY2" fmla="*/ 0 h 35030"/>
                    <a:gd name="connsiteX3" fmla="*/ 6422 w 6422"/>
                    <a:gd name="connsiteY3" fmla="*/ 0 h 35030"/>
                  </a:gdLst>
                  <a:ahLst/>
                  <a:cxnLst>
                    <a:cxn ang="0">
                      <a:pos x="connsiteX0" y="connsiteY0"/>
                    </a:cxn>
                    <a:cxn ang="0">
                      <a:pos x="connsiteX1" y="connsiteY1"/>
                    </a:cxn>
                    <a:cxn ang="0">
                      <a:pos x="connsiteX2" y="connsiteY2"/>
                    </a:cxn>
                    <a:cxn ang="0">
                      <a:pos x="connsiteX3" y="connsiteY3"/>
                    </a:cxn>
                  </a:cxnLst>
                  <a:rect l="l" t="t" r="r" b="b"/>
                  <a:pathLst>
                    <a:path w="6422" h="35030">
                      <a:moveTo>
                        <a:pt x="6422" y="34446"/>
                      </a:moveTo>
                      <a:lnTo>
                        <a:pt x="0" y="35030"/>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573" name="Graphic 2">
                  <a:extLst>
                    <a:ext uri="{FF2B5EF4-FFF2-40B4-BE49-F238E27FC236}">
                      <a16:creationId xmlns:a16="http://schemas.microsoft.com/office/drawing/2014/main" id="{6FA04AA2-DE56-415C-A863-AAE868522C98}"/>
                    </a:ext>
                  </a:extLst>
                </p:cNvPr>
                <p:cNvSpPr/>
                <p:nvPr/>
              </p:nvSpPr>
              <p:spPr>
                <a:xfrm>
                  <a:off x="4500188" y="3625037"/>
                  <a:ext cx="6422" cy="38533"/>
                </a:xfrm>
                <a:custGeom>
                  <a:avLst/>
                  <a:gdLst>
                    <a:gd name="connsiteX0" fmla="*/ 6422 w 6422"/>
                    <a:gd name="connsiteY0" fmla="*/ 38533 h 38533"/>
                    <a:gd name="connsiteX1" fmla="*/ 0 w 6422"/>
                    <a:gd name="connsiteY1" fmla="*/ 38533 h 38533"/>
                    <a:gd name="connsiteX2" fmla="*/ 0 w 6422"/>
                    <a:gd name="connsiteY2" fmla="*/ 584 h 38533"/>
                    <a:gd name="connsiteX3" fmla="*/ 6422 w 6422"/>
                    <a:gd name="connsiteY3" fmla="*/ 0 h 38533"/>
                  </a:gdLst>
                  <a:ahLst/>
                  <a:cxnLst>
                    <a:cxn ang="0">
                      <a:pos x="connsiteX0" y="connsiteY0"/>
                    </a:cxn>
                    <a:cxn ang="0">
                      <a:pos x="connsiteX1" y="connsiteY1"/>
                    </a:cxn>
                    <a:cxn ang="0">
                      <a:pos x="connsiteX2" y="connsiteY2"/>
                    </a:cxn>
                    <a:cxn ang="0">
                      <a:pos x="connsiteX3" y="connsiteY3"/>
                    </a:cxn>
                  </a:cxnLst>
                  <a:rect l="l" t="t" r="r" b="b"/>
                  <a:pathLst>
                    <a:path w="6422" h="38533">
                      <a:moveTo>
                        <a:pt x="6422" y="38533"/>
                      </a:moveTo>
                      <a:lnTo>
                        <a:pt x="0" y="38533"/>
                      </a:lnTo>
                      <a:lnTo>
                        <a:pt x="0" y="584"/>
                      </a:lnTo>
                      <a:lnTo>
                        <a:pt x="6422" y="0"/>
                      </a:lnTo>
                      <a:close/>
                    </a:path>
                  </a:pathLst>
                </a:custGeom>
                <a:solidFill>
                  <a:srgbClr val="FF9085"/>
                </a:solidFill>
                <a:ln w="5837" cap="flat">
                  <a:noFill/>
                  <a:prstDash val="solid"/>
                  <a:miter/>
                </a:ln>
              </p:spPr>
              <p:txBody>
                <a:bodyPr rtlCol="0" anchor="ctr"/>
                <a:lstStyle/>
                <a:p>
                  <a:endParaRPr lang="en-US"/>
                </a:p>
              </p:txBody>
            </p:sp>
            <p:sp>
              <p:nvSpPr>
                <p:cNvPr id="574" name="Graphic 2">
                  <a:extLst>
                    <a:ext uri="{FF2B5EF4-FFF2-40B4-BE49-F238E27FC236}">
                      <a16:creationId xmlns:a16="http://schemas.microsoft.com/office/drawing/2014/main" id="{EC2A60A6-0E6E-44FD-B92F-6DD6DFDD6D0D}"/>
                    </a:ext>
                  </a:extLst>
                </p:cNvPr>
                <p:cNvSpPr/>
                <p:nvPr/>
              </p:nvSpPr>
              <p:spPr>
                <a:xfrm>
                  <a:off x="4511864" y="3643720"/>
                  <a:ext cx="6422" cy="19266"/>
                </a:xfrm>
                <a:custGeom>
                  <a:avLst/>
                  <a:gdLst>
                    <a:gd name="connsiteX0" fmla="*/ 6422 w 6422"/>
                    <a:gd name="connsiteY0" fmla="*/ 19267 h 19266"/>
                    <a:gd name="connsiteX1" fmla="*/ 0 w 6422"/>
                    <a:gd name="connsiteY1" fmla="*/ 19267 h 19266"/>
                    <a:gd name="connsiteX2" fmla="*/ 0 w 6422"/>
                    <a:gd name="connsiteY2" fmla="*/ 584 h 19266"/>
                    <a:gd name="connsiteX3" fmla="*/ 6422 w 6422"/>
                    <a:gd name="connsiteY3" fmla="*/ 0 h 19266"/>
                  </a:gdLst>
                  <a:ahLst/>
                  <a:cxnLst>
                    <a:cxn ang="0">
                      <a:pos x="connsiteX0" y="connsiteY0"/>
                    </a:cxn>
                    <a:cxn ang="0">
                      <a:pos x="connsiteX1" y="connsiteY1"/>
                    </a:cxn>
                    <a:cxn ang="0">
                      <a:pos x="connsiteX2" y="connsiteY2"/>
                    </a:cxn>
                    <a:cxn ang="0">
                      <a:pos x="connsiteX3" y="connsiteY3"/>
                    </a:cxn>
                  </a:cxnLst>
                  <a:rect l="l" t="t" r="r" b="b"/>
                  <a:pathLst>
                    <a:path w="6422" h="19266">
                      <a:moveTo>
                        <a:pt x="6422" y="19267"/>
                      </a:moveTo>
                      <a:lnTo>
                        <a:pt x="0" y="19267"/>
                      </a:lnTo>
                      <a:lnTo>
                        <a:pt x="0" y="584"/>
                      </a:lnTo>
                      <a:lnTo>
                        <a:pt x="6422" y="0"/>
                      </a:lnTo>
                      <a:close/>
                    </a:path>
                  </a:pathLst>
                </a:custGeom>
                <a:solidFill>
                  <a:srgbClr val="FF9085"/>
                </a:solidFill>
                <a:ln w="5837" cap="flat">
                  <a:noFill/>
                  <a:prstDash val="solid"/>
                  <a:miter/>
                </a:ln>
              </p:spPr>
              <p:txBody>
                <a:bodyPr rtlCol="0" anchor="ctr"/>
                <a:lstStyle/>
                <a:p>
                  <a:endParaRPr lang="en-US"/>
                </a:p>
              </p:txBody>
            </p:sp>
            <p:sp>
              <p:nvSpPr>
                <p:cNvPr id="575" name="Graphic 2">
                  <a:extLst>
                    <a:ext uri="{FF2B5EF4-FFF2-40B4-BE49-F238E27FC236}">
                      <a16:creationId xmlns:a16="http://schemas.microsoft.com/office/drawing/2014/main" id="{9AF3BE67-431C-49EF-984D-28949295BC54}"/>
                    </a:ext>
                  </a:extLst>
                </p:cNvPr>
                <p:cNvSpPr/>
                <p:nvPr/>
              </p:nvSpPr>
              <p:spPr>
                <a:xfrm>
                  <a:off x="4523541" y="3620950"/>
                  <a:ext cx="6422" cy="42036"/>
                </a:xfrm>
                <a:custGeom>
                  <a:avLst/>
                  <a:gdLst>
                    <a:gd name="connsiteX0" fmla="*/ 6422 w 6422"/>
                    <a:gd name="connsiteY0" fmla="*/ 41452 h 42036"/>
                    <a:gd name="connsiteX1" fmla="*/ 0 w 6422"/>
                    <a:gd name="connsiteY1" fmla="*/ 42036 h 42036"/>
                    <a:gd name="connsiteX2" fmla="*/ 0 w 6422"/>
                    <a:gd name="connsiteY2" fmla="*/ 0 h 42036"/>
                    <a:gd name="connsiteX3" fmla="*/ 6422 w 6422"/>
                    <a:gd name="connsiteY3" fmla="*/ 0 h 42036"/>
                  </a:gdLst>
                  <a:ahLst/>
                  <a:cxnLst>
                    <a:cxn ang="0">
                      <a:pos x="connsiteX0" y="connsiteY0"/>
                    </a:cxn>
                    <a:cxn ang="0">
                      <a:pos x="connsiteX1" y="connsiteY1"/>
                    </a:cxn>
                    <a:cxn ang="0">
                      <a:pos x="connsiteX2" y="connsiteY2"/>
                    </a:cxn>
                    <a:cxn ang="0">
                      <a:pos x="connsiteX3" y="connsiteY3"/>
                    </a:cxn>
                  </a:cxnLst>
                  <a:rect l="l" t="t" r="r" b="b"/>
                  <a:pathLst>
                    <a:path w="6422" h="42036">
                      <a:moveTo>
                        <a:pt x="6422" y="41452"/>
                      </a:moveTo>
                      <a:lnTo>
                        <a:pt x="0" y="42036"/>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576" name="Graphic 2">
                  <a:extLst>
                    <a:ext uri="{FF2B5EF4-FFF2-40B4-BE49-F238E27FC236}">
                      <a16:creationId xmlns:a16="http://schemas.microsoft.com/office/drawing/2014/main" id="{0800EF43-71CA-4B13-A51E-4B26ABD0E649}"/>
                    </a:ext>
                  </a:extLst>
                </p:cNvPr>
                <p:cNvSpPr/>
                <p:nvPr/>
              </p:nvSpPr>
              <p:spPr>
                <a:xfrm>
                  <a:off x="4535218" y="3626789"/>
                  <a:ext cx="6422" cy="35614"/>
                </a:xfrm>
                <a:custGeom>
                  <a:avLst/>
                  <a:gdLst>
                    <a:gd name="connsiteX0" fmla="*/ 6422 w 6422"/>
                    <a:gd name="connsiteY0" fmla="*/ 35614 h 35614"/>
                    <a:gd name="connsiteX1" fmla="*/ 0 w 6422"/>
                    <a:gd name="connsiteY1" fmla="*/ 35614 h 35614"/>
                    <a:gd name="connsiteX2" fmla="*/ 0 w 6422"/>
                    <a:gd name="connsiteY2" fmla="*/ 0 h 35614"/>
                    <a:gd name="connsiteX3" fmla="*/ 6422 w 6422"/>
                    <a:gd name="connsiteY3" fmla="*/ 0 h 35614"/>
                  </a:gdLst>
                  <a:ahLst/>
                  <a:cxnLst>
                    <a:cxn ang="0">
                      <a:pos x="connsiteX0" y="connsiteY0"/>
                    </a:cxn>
                    <a:cxn ang="0">
                      <a:pos x="connsiteX1" y="connsiteY1"/>
                    </a:cxn>
                    <a:cxn ang="0">
                      <a:pos x="connsiteX2" y="connsiteY2"/>
                    </a:cxn>
                    <a:cxn ang="0">
                      <a:pos x="connsiteX3" y="connsiteY3"/>
                    </a:cxn>
                  </a:cxnLst>
                  <a:rect l="l" t="t" r="r" b="b"/>
                  <a:pathLst>
                    <a:path w="6422" h="35614">
                      <a:moveTo>
                        <a:pt x="6422" y="35614"/>
                      </a:moveTo>
                      <a:lnTo>
                        <a:pt x="0" y="35614"/>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577" name="Graphic 2">
                  <a:extLst>
                    <a:ext uri="{FF2B5EF4-FFF2-40B4-BE49-F238E27FC236}">
                      <a16:creationId xmlns:a16="http://schemas.microsoft.com/office/drawing/2014/main" id="{CAF62AED-2578-40FE-B6C8-50B1CF4E5A6E}"/>
                    </a:ext>
                  </a:extLst>
                </p:cNvPr>
                <p:cNvSpPr/>
                <p:nvPr/>
              </p:nvSpPr>
              <p:spPr>
                <a:xfrm>
                  <a:off x="4546895" y="3652478"/>
                  <a:ext cx="6422" cy="9341"/>
                </a:xfrm>
                <a:custGeom>
                  <a:avLst/>
                  <a:gdLst>
                    <a:gd name="connsiteX0" fmla="*/ 6422 w 6422"/>
                    <a:gd name="connsiteY0" fmla="*/ 9341 h 9341"/>
                    <a:gd name="connsiteX1" fmla="*/ 0 w 6422"/>
                    <a:gd name="connsiteY1" fmla="*/ 9341 h 9341"/>
                    <a:gd name="connsiteX2" fmla="*/ 0 w 6422"/>
                    <a:gd name="connsiteY2" fmla="*/ 0 h 9341"/>
                    <a:gd name="connsiteX3" fmla="*/ 6422 w 6422"/>
                    <a:gd name="connsiteY3" fmla="*/ 0 h 9341"/>
                  </a:gdLst>
                  <a:ahLst/>
                  <a:cxnLst>
                    <a:cxn ang="0">
                      <a:pos x="connsiteX0" y="connsiteY0"/>
                    </a:cxn>
                    <a:cxn ang="0">
                      <a:pos x="connsiteX1" y="connsiteY1"/>
                    </a:cxn>
                    <a:cxn ang="0">
                      <a:pos x="connsiteX2" y="connsiteY2"/>
                    </a:cxn>
                    <a:cxn ang="0">
                      <a:pos x="connsiteX3" y="connsiteY3"/>
                    </a:cxn>
                  </a:cxnLst>
                  <a:rect l="l" t="t" r="r" b="b"/>
                  <a:pathLst>
                    <a:path w="6422" h="9341">
                      <a:moveTo>
                        <a:pt x="6422" y="9341"/>
                      </a:moveTo>
                      <a:lnTo>
                        <a:pt x="0" y="9341"/>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578" name="Graphic 2">
                  <a:extLst>
                    <a:ext uri="{FF2B5EF4-FFF2-40B4-BE49-F238E27FC236}">
                      <a16:creationId xmlns:a16="http://schemas.microsoft.com/office/drawing/2014/main" id="{BD382FE3-B585-4CA0-A665-277054AE3B58}"/>
                    </a:ext>
                  </a:extLst>
                </p:cNvPr>
                <p:cNvSpPr/>
                <p:nvPr/>
              </p:nvSpPr>
              <p:spPr>
                <a:xfrm>
                  <a:off x="4558571" y="3639049"/>
                  <a:ext cx="6422" cy="22185"/>
                </a:xfrm>
                <a:custGeom>
                  <a:avLst/>
                  <a:gdLst>
                    <a:gd name="connsiteX0" fmla="*/ 6422 w 6422"/>
                    <a:gd name="connsiteY0" fmla="*/ 22186 h 22185"/>
                    <a:gd name="connsiteX1" fmla="*/ 0 w 6422"/>
                    <a:gd name="connsiteY1" fmla="*/ 22186 h 22185"/>
                    <a:gd name="connsiteX2" fmla="*/ 0 w 6422"/>
                    <a:gd name="connsiteY2" fmla="*/ 0 h 22185"/>
                    <a:gd name="connsiteX3" fmla="*/ 6422 w 6422"/>
                    <a:gd name="connsiteY3" fmla="*/ 0 h 22185"/>
                  </a:gdLst>
                  <a:ahLst/>
                  <a:cxnLst>
                    <a:cxn ang="0">
                      <a:pos x="connsiteX0" y="connsiteY0"/>
                    </a:cxn>
                    <a:cxn ang="0">
                      <a:pos x="connsiteX1" y="connsiteY1"/>
                    </a:cxn>
                    <a:cxn ang="0">
                      <a:pos x="connsiteX2" y="connsiteY2"/>
                    </a:cxn>
                    <a:cxn ang="0">
                      <a:pos x="connsiteX3" y="connsiteY3"/>
                    </a:cxn>
                  </a:cxnLst>
                  <a:rect l="l" t="t" r="r" b="b"/>
                  <a:pathLst>
                    <a:path w="6422" h="22185">
                      <a:moveTo>
                        <a:pt x="6422" y="22186"/>
                      </a:moveTo>
                      <a:lnTo>
                        <a:pt x="0" y="22186"/>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579" name="Graphic 2">
                  <a:extLst>
                    <a:ext uri="{FF2B5EF4-FFF2-40B4-BE49-F238E27FC236}">
                      <a16:creationId xmlns:a16="http://schemas.microsoft.com/office/drawing/2014/main" id="{DF687CAF-6840-438D-9661-FC783C2108D9}"/>
                    </a:ext>
                  </a:extLst>
                </p:cNvPr>
                <p:cNvSpPr/>
                <p:nvPr/>
              </p:nvSpPr>
              <p:spPr>
                <a:xfrm>
                  <a:off x="4570248" y="3628540"/>
                  <a:ext cx="6422" cy="32694"/>
                </a:xfrm>
                <a:custGeom>
                  <a:avLst/>
                  <a:gdLst>
                    <a:gd name="connsiteX0" fmla="*/ 6422 w 6422"/>
                    <a:gd name="connsiteY0" fmla="*/ 32111 h 32694"/>
                    <a:gd name="connsiteX1" fmla="*/ 0 w 6422"/>
                    <a:gd name="connsiteY1" fmla="*/ 32695 h 32694"/>
                    <a:gd name="connsiteX2" fmla="*/ 0 w 6422"/>
                    <a:gd name="connsiteY2" fmla="*/ 584 h 32694"/>
                    <a:gd name="connsiteX3" fmla="*/ 6422 w 6422"/>
                    <a:gd name="connsiteY3" fmla="*/ 0 h 32694"/>
                  </a:gdLst>
                  <a:ahLst/>
                  <a:cxnLst>
                    <a:cxn ang="0">
                      <a:pos x="connsiteX0" y="connsiteY0"/>
                    </a:cxn>
                    <a:cxn ang="0">
                      <a:pos x="connsiteX1" y="connsiteY1"/>
                    </a:cxn>
                    <a:cxn ang="0">
                      <a:pos x="connsiteX2" y="connsiteY2"/>
                    </a:cxn>
                    <a:cxn ang="0">
                      <a:pos x="connsiteX3" y="connsiteY3"/>
                    </a:cxn>
                  </a:cxnLst>
                  <a:rect l="l" t="t" r="r" b="b"/>
                  <a:pathLst>
                    <a:path w="6422" h="32694">
                      <a:moveTo>
                        <a:pt x="6422" y="32111"/>
                      </a:moveTo>
                      <a:lnTo>
                        <a:pt x="0" y="32695"/>
                      </a:lnTo>
                      <a:lnTo>
                        <a:pt x="0" y="584"/>
                      </a:lnTo>
                      <a:lnTo>
                        <a:pt x="6422" y="0"/>
                      </a:lnTo>
                      <a:close/>
                    </a:path>
                  </a:pathLst>
                </a:custGeom>
                <a:solidFill>
                  <a:srgbClr val="FF9085"/>
                </a:solidFill>
                <a:ln w="5837" cap="flat">
                  <a:noFill/>
                  <a:prstDash val="solid"/>
                  <a:miter/>
                </a:ln>
              </p:spPr>
              <p:txBody>
                <a:bodyPr rtlCol="0" anchor="ctr"/>
                <a:lstStyle/>
                <a:p>
                  <a:endParaRPr lang="en-US"/>
                </a:p>
              </p:txBody>
            </p:sp>
            <p:sp>
              <p:nvSpPr>
                <p:cNvPr id="580" name="Graphic 2">
                  <a:extLst>
                    <a:ext uri="{FF2B5EF4-FFF2-40B4-BE49-F238E27FC236}">
                      <a16:creationId xmlns:a16="http://schemas.microsoft.com/office/drawing/2014/main" id="{760D2522-C06C-4571-ACC4-8FFF640816E0}"/>
                    </a:ext>
                  </a:extLst>
                </p:cNvPr>
                <p:cNvSpPr/>
                <p:nvPr/>
              </p:nvSpPr>
              <p:spPr>
                <a:xfrm>
                  <a:off x="4581341" y="3637298"/>
                  <a:ext cx="7006" cy="23353"/>
                </a:xfrm>
                <a:custGeom>
                  <a:avLst/>
                  <a:gdLst>
                    <a:gd name="connsiteX0" fmla="*/ 7006 w 7006"/>
                    <a:gd name="connsiteY0" fmla="*/ 23353 h 23353"/>
                    <a:gd name="connsiteX1" fmla="*/ 0 w 7006"/>
                    <a:gd name="connsiteY1" fmla="*/ 23353 h 23353"/>
                    <a:gd name="connsiteX2" fmla="*/ 0 w 7006"/>
                    <a:gd name="connsiteY2" fmla="*/ 0 h 23353"/>
                    <a:gd name="connsiteX3" fmla="*/ 7006 w 7006"/>
                    <a:gd name="connsiteY3" fmla="*/ 0 h 23353"/>
                  </a:gdLst>
                  <a:ahLst/>
                  <a:cxnLst>
                    <a:cxn ang="0">
                      <a:pos x="connsiteX0" y="connsiteY0"/>
                    </a:cxn>
                    <a:cxn ang="0">
                      <a:pos x="connsiteX1" y="connsiteY1"/>
                    </a:cxn>
                    <a:cxn ang="0">
                      <a:pos x="connsiteX2" y="connsiteY2"/>
                    </a:cxn>
                    <a:cxn ang="0">
                      <a:pos x="connsiteX3" y="connsiteY3"/>
                    </a:cxn>
                  </a:cxnLst>
                  <a:rect l="l" t="t" r="r" b="b"/>
                  <a:pathLst>
                    <a:path w="7006" h="23353">
                      <a:moveTo>
                        <a:pt x="7006" y="23353"/>
                      </a:moveTo>
                      <a:lnTo>
                        <a:pt x="0" y="23353"/>
                      </a:lnTo>
                      <a:lnTo>
                        <a:pt x="0" y="0"/>
                      </a:lnTo>
                      <a:lnTo>
                        <a:pt x="7006" y="0"/>
                      </a:lnTo>
                      <a:close/>
                    </a:path>
                  </a:pathLst>
                </a:custGeom>
                <a:solidFill>
                  <a:srgbClr val="FF9085"/>
                </a:solidFill>
                <a:ln w="5837" cap="flat">
                  <a:noFill/>
                  <a:prstDash val="solid"/>
                  <a:miter/>
                </a:ln>
              </p:spPr>
              <p:txBody>
                <a:bodyPr rtlCol="0" anchor="ctr"/>
                <a:lstStyle/>
                <a:p>
                  <a:endParaRPr lang="en-US"/>
                </a:p>
              </p:txBody>
            </p:sp>
            <p:sp>
              <p:nvSpPr>
                <p:cNvPr id="581" name="Graphic 2">
                  <a:extLst>
                    <a:ext uri="{FF2B5EF4-FFF2-40B4-BE49-F238E27FC236}">
                      <a16:creationId xmlns:a16="http://schemas.microsoft.com/office/drawing/2014/main" id="{E243C3AC-1DA6-488F-8084-C2AB005A31FB}"/>
                    </a:ext>
                  </a:extLst>
                </p:cNvPr>
                <p:cNvSpPr/>
                <p:nvPr/>
              </p:nvSpPr>
              <p:spPr>
                <a:xfrm>
                  <a:off x="4593018" y="3623869"/>
                  <a:ext cx="6422" cy="36197"/>
                </a:xfrm>
                <a:custGeom>
                  <a:avLst/>
                  <a:gdLst>
                    <a:gd name="connsiteX0" fmla="*/ 6422 w 6422"/>
                    <a:gd name="connsiteY0" fmla="*/ 36198 h 36197"/>
                    <a:gd name="connsiteX1" fmla="*/ 0 w 6422"/>
                    <a:gd name="connsiteY1" fmla="*/ 36198 h 36197"/>
                    <a:gd name="connsiteX2" fmla="*/ 0 w 6422"/>
                    <a:gd name="connsiteY2" fmla="*/ 0 h 36197"/>
                    <a:gd name="connsiteX3" fmla="*/ 6422 w 6422"/>
                    <a:gd name="connsiteY3" fmla="*/ 0 h 36197"/>
                  </a:gdLst>
                  <a:ahLst/>
                  <a:cxnLst>
                    <a:cxn ang="0">
                      <a:pos x="connsiteX0" y="connsiteY0"/>
                    </a:cxn>
                    <a:cxn ang="0">
                      <a:pos x="connsiteX1" y="connsiteY1"/>
                    </a:cxn>
                    <a:cxn ang="0">
                      <a:pos x="connsiteX2" y="connsiteY2"/>
                    </a:cxn>
                    <a:cxn ang="0">
                      <a:pos x="connsiteX3" y="connsiteY3"/>
                    </a:cxn>
                  </a:cxnLst>
                  <a:rect l="l" t="t" r="r" b="b"/>
                  <a:pathLst>
                    <a:path w="6422" h="36197">
                      <a:moveTo>
                        <a:pt x="6422" y="36198"/>
                      </a:moveTo>
                      <a:lnTo>
                        <a:pt x="0" y="36198"/>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582" name="Graphic 2">
                  <a:extLst>
                    <a:ext uri="{FF2B5EF4-FFF2-40B4-BE49-F238E27FC236}">
                      <a16:creationId xmlns:a16="http://schemas.microsoft.com/office/drawing/2014/main" id="{DB74EE9E-86A3-4156-A9C7-FB9BAFD9483C}"/>
                    </a:ext>
                  </a:extLst>
                </p:cNvPr>
                <p:cNvSpPr/>
                <p:nvPr/>
              </p:nvSpPr>
              <p:spPr>
                <a:xfrm>
                  <a:off x="4604694" y="3619199"/>
                  <a:ext cx="6422" cy="40868"/>
                </a:xfrm>
                <a:custGeom>
                  <a:avLst/>
                  <a:gdLst>
                    <a:gd name="connsiteX0" fmla="*/ 6422 w 6422"/>
                    <a:gd name="connsiteY0" fmla="*/ 40285 h 40868"/>
                    <a:gd name="connsiteX1" fmla="*/ 0 w 6422"/>
                    <a:gd name="connsiteY1" fmla="*/ 40869 h 40868"/>
                    <a:gd name="connsiteX2" fmla="*/ 0 w 6422"/>
                    <a:gd name="connsiteY2" fmla="*/ 584 h 40868"/>
                    <a:gd name="connsiteX3" fmla="*/ 6422 w 6422"/>
                    <a:gd name="connsiteY3" fmla="*/ 0 h 40868"/>
                  </a:gdLst>
                  <a:ahLst/>
                  <a:cxnLst>
                    <a:cxn ang="0">
                      <a:pos x="connsiteX0" y="connsiteY0"/>
                    </a:cxn>
                    <a:cxn ang="0">
                      <a:pos x="connsiteX1" y="connsiteY1"/>
                    </a:cxn>
                    <a:cxn ang="0">
                      <a:pos x="connsiteX2" y="connsiteY2"/>
                    </a:cxn>
                    <a:cxn ang="0">
                      <a:pos x="connsiteX3" y="connsiteY3"/>
                    </a:cxn>
                  </a:cxnLst>
                  <a:rect l="l" t="t" r="r" b="b"/>
                  <a:pathLst>
                    <a:path w="6422" h="40868">
                      <a:moveTo>
                        <a:pt x="6422" y="40285"/>
                      </a:moveTo>
                      <a:lnTo>
                        <a:pt x="0" y="40869"/>
                      </a:lnTo>
                      <a:lnTo>
                        <a:pt x="0" y="584"/>
                      </a:lnTo>
                      <a:lnTo>
                        <a:pt x="6422" y="0"/>
                      </a:lnTo>
                      <a:close/>
                    </a:path>
                  </a:pathLst>
                </a:custGeom>
                <a:solidFill>
                  <a:srgbClr val="FF9085"/>
                </a:solidFill>
                <a:ln w="5837" cap="flat">
                  <a:noFill/>
                  <a:prstDash val="solid"/>
                  <a:miter/>
                </a:ln>
              </p:spPr>
              <p:txBody>
                <a:bodyPr rtlCol="0" anchor="ctr"/>
                <a:lstStyle/>
                <a:p>
                  <a:endParaRPr lang="en-US"/>
                </a:p>
              </p:txBody>
            </p:sp>
          </p:grpSp>
        </p:grpSp>
        <p:grpSp>
          <p:nvGrpSpPr>
            <p:cNvPr id="583" name="Graphic 2">
              <a:extLst>
                <a:ext uri="{FF2B5EF4-FFF2-40B4-BE49-F238E27FC236}">
                  <a16:creationId xmlns:a16="http://schemas.microsoft.com/office/drawing/2014/main" id="{E67842ED-0E20-4FCE-BDA0-D1351AED7887}"/>
                </a:ext>
              </a:extLst>
            </p:cNvPr>
            <p:cNvGrpSpPr/>
            <p:nvPr/>
          </p:nvGrpSpPr>
          <p:grpSpPr>
            <a:xfrm>
              <a:off x="4305770" y="3682216"/>
              <a:ext cx="336873" cy="95339"/>
              <a:chOff x="4305770" y="3682216"/>
              <a:chExt cx="336873" cy="95339"/>
            </a:xfrm>
          </p:grpSpPr>
          <p:sp>
            <p:nvSpPr>
              <p:cNvPr id="584" name="Graphic 2">
                <a:extLst>
                  <a:ext uri="{FF2B5EF4-FFF2-40B4-BE49-F238E27FC236}">
                    <a16:creationId xmlns:a16="http://schemas.microsoft.com/office/drawing/2014/main" id="{001B8E07-E119-432F-88E1-ADFC9C9DC824}"/>
                  </a:ext>
                </a:extLst>
              </p:cNvPr>
              <p:cNvSpPr/>
              <p:nvPr/>
            </p:nvSpPr>
            <p:spPr>
              <a:xfrm>
                <a:off x="4305770" y="3682216"/>
                <a:ext cx="336873" cy="95339"/>
              </a:xfrm>
              <a:custGeom>
                <a:avLst/>
                <a:gdLst>
                  <a:gd name="connsiteX0" fmla="*/ 0 w 336873"/>
                  <a:gd name="connsiteY0" fmla="*/ 81774 h 95339"/>
                  <a:gd name="connsiteX1" fmla="*/ 0 w 336873"/>
                  <a:gd name="connsiteY1" fmla="*/ 28061 h 95339"/>
                  <a:gd name="connsiteX2" fmla="*/ 16931 w 336873"/>
                  <a:gd name="connsiteY2" fmla="*/ 12298 h 95339"/>
                  <a:gd name="connsiteX3" fmla="*/ 321111 w 336873"/>
                  <a:gd name="connsiteY3" fmla="*/ 37 h 95339"/>
                  <a:gd name="connsiteX4" fmla="*/ 336874 w 336873"/>
                  <a:gd name="connsiteY4" fmla="*/ 13465 h 95339"/>
                  <a:gd name="connsiteX5" fmla="*/ 336874 w 336873"/>
                  <a:gd name="connsiteY5" fmla="*/ 64843 h 95339"/>
                  <a:gd name="connsiteX6" fmla="*/ 321111 w 336873"/>
                  <a:gd name="connsiteY6" fmla="*/ 80023 h 95339"/>
                  <a:gd name="connsiteX7" fmla="*/ 16931 w 336873"/>
                  <a:gd name="connsiteY7" fmla="*/ 95203 h 95339"/>
                  <a:gd name="connsiteX8" fmla="*/ 0 w 336873"/>
                  <a:gd name="connsiteY8" fmla="*/ 81774 h 95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873" h="95339">
                    <a:moveTo>
                      <a:pt x="0" y="81774"/>
                    </a:moveTo>
                    <a:lnTo>
                      <a:pt x="0" y="28061"/>
                    </a:lnTo>
                    <a:cubicBezTo>
                      <a:pt x="0" y="19888"/>
                      <a:pt x="7590" y="12881"/>
                      <a:pt x="16931" y="12298"/>
                    </a:cubicBezTo>
                    <a:lnTo>
                      <a:pt x="321111" y="37"/>
                    </a:lnTo>
                    <a:cubicBezTo>
                      <a:pt x="329868" y="-547"/>
                      <a:pt x="336874" y="5875"/>
                      <a:pt x="336874" y="13465"/>
                    </a:cubicBezTo>
                    <a:lnTo>
                      <a:pt x="336874" y="64843"/>
                    </a:lnTo>
                    <a:cubicBezTo>
                      <a:pt x="336874" y="72433"/>
                      <a:pt x="329868" y="79439"/>
                      <a:pt x="321111" y="80023"/>
                    </a:cubicBezTo>
                    <a:lnTo>
                      <a:pt x="16931" y="95203"/>
                    </a:lnTo>
                    <a:cubicBezTo>
                      <a:pt x="7590" y="96370"/>
                      <a:pt x="0" y="89948"/>
                      <a:pt x="0" y="81774"/>
                    </a:cubicBezTo>
                    <a:close/>
                  </a:path>
                </a:pathLst>
              </a:custGeom>
              <a:solidFill>
                <a:srgbClr val="AA80F9">
                  <a:alpha val="74000"/>
                </a:srgbClr>
              </a:solidFill>
              <a:ln w="5837" cap="flat">
                <a:noFill/>
                <a:prstDash val="solid"/>
                <a:miter/>
              </a:ln>
            </p:spPr>
            <p:txBody>
              <a:bodyPr rtlCol="0" anchor="ctr"/>
              <a:lstStyle/>
              <a:p>
                <a:endParaRPr lang="en-US"/>
              </a:p>
            </p:txBody>
          </p:sp>
          <p:sp>
            <p:nvSpPr>
              <p:cNvPr id="585" name="Graphic 2">
                <a:extLst>
                  <a:ext uri="{FF2B5EF4-FFF2-40B4-BE49-F238E27FC236}">
                    <a16:creationId xmlns:a16="http://schemas.microsoft.com/office/drawing/2014/main" id="{BB15E40F-9AA2-4C0E-B20F-71D4F7FF01B7}"/>
                  </a:ext>
                </a:extLst>
              </p:cNvPr>
              <p:cNvSpPr/>
              <p:nvPr/>
            </p:nvSpPr>
            <p:spPr>
              <a:xfrm>
                <a:off x="4322117" y="3707358"/>
                <a:ext cx="15179" cy="13428"/>
              </a:xfrm>
              <a:custGeom>
                <a:avLst/>
                <a:gdLst>
                  <a:gd name="connsiteX0" fmla="*/ 15180 w 15179"/>
                  <a:gd name="connsiteY0" fmla="*/ 6422 h 13428"/>
                  <a:gd name="connsiteX1" fmla="*/ 7590 w 15179"/>
                  <a:gd name="connsiteY1" fmla="*/ 13428 h 13428"/>
                  <a:gd name="connsiteX2" fmla="*/ 0 w 15179"/>
                  <a:gd name="connsiteY2" fmla="*/ 7006 h 13428"/>
                  <a:gd name="connsiteX3" fmla="*/ 7590 w 15179"/>
                  <a:gd name="connsiteY3" fmla="*/ 0 h 13428"/>
                  <a:gd name="connsiteX4" fmla="*/ 15180 w 15179"/>
                  <a:gd name="connsiteY4" fmla="*/ 6422 h 13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79" h="13428">
                    <a:moveTo>
                      <a:pt x="15180" y="6422"/>
                    </a:moveTo>
                    <a:cubicBezTo>
                      <a:pt x="15180" y="9925"/>
                      <a:pt x="11677" y="13428"/>
                      <a:pt x="7590" y="13428"/>
                    </a:cubicBezTo>
                    <a:cubicBezTo>
                      <a:pt x="3503" y="13428"/>
                      <a:pt x="0" y="10509"/>
                      <a:pt x="0" y="7006"/>
                    </a:cubicBezTo>
                    <a:cubicBezTo>
                      <a:pt x="0" y="3503"/>
                      <a:pt x="3503" y="0"/>
                      <a:pt x="7590" y="0"/>
                    </a:cubicBezTo>
                    <a:cubicBezTo>
                      <a:pt x="11677" y="0"/>
                      <a:pt x="15180" y="2919"/>
                      <a:pt x="15180" y="6422"/>
                    </a:cubicBezTo>
                    <a:close/>
                  </a:path>
                </a:pathLst>
              </a:custGeom>
              <a:solidFill>
                <a:srgbClr val="FFFFFF">
                  <a:alpha val="40000"/>
                </a:srgbClr>
              </a:solidFill>
              <a:ln w="5837" cap="flat">
                <a:noFill/>
                <a:prstDash val="solid"/>
                <a:miter/>
              </a:ln>
            </p:spPr>
            <p:txBody>
              <a:bodyPr rtlCol="0" anchor="ctr"/>
              <a:lstStyle/>
              <a:p>
                <a:endParaRPr lang="en-US"/>
              </a:p>
            </p:txBody>
          </p:sp>
          <p:sp>
            <p:nvSpPr>
              <p:cNvPr id="586" name="Graphic 2">
                <a:extLst>
                  <a:ext uri="{FF2B5EF4-FFF2-40B4-BE49-F238E27FC236}">
                    <a16:creationId xmlns:a16="http://schemas.microsoft.com/office/drawing/2014/main" id="{253F1D2C-B6A0-44B3-B500-207D8D017C82}"/>
                  </a:ext>
                </a:extLst>
              </p:cNvPr>
              <p:cNvSpPr/>
              <p:nvPr/>
            </p:nvSpPr>
            <p:spPr>
              <a:xfrm>
                <a:off x="4346638" y="3706190"/>
                <a:ext cx="15179" cy="13428"/>
              </a:xfrm>
              <a:custGeom>
                <a:avLst/>
                <a:gdLst>
                  <a:gd name="connsiteX0" fmla="*/ 15180 w 15179"/>
                  <a:gd name="connsiteY0" fmla="*/ 6422 h 13428"/>
                  <a:gd name="connsiteX1" fmla="*/ 7590 w 15179"/>
                  <a:gd name="connsiteY1" fmla="*/ 13428 h 13428"/>
                  <a:gd name="connsiteX2" fmla="*/ 0 w 15179"/>
                  <a:gd name="connsiteY2" fmla="*/ 7006 h 13428"/>
                  <a:gd name="connsiteX3" fmla="*/ 7590 w 15179"/>
                  <a:gd name="connsiteY3" fmla="*/ 0 h 13428"/>
                  <a:gd name="connsiteX4" fmla="*/ 15180 w 15179"/>
                  <a:gd name="connsiteY4" fmla="*/ 6422 h 13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79" h="13428">
                    <a:moveTo>
                      <a:pt x="15180" y="6422"/>
                    </a:moveTo>
                    <a:cubicBezTo>
                      <a:pt x="15180" y="9925"/>
                      <a:pt x="11677" y="13428"/>
                      <a:pt x="7590" y="13428"/>
                    </a:cubicBezTo>
                    <a:cubicBezTo>
                      <a:pt x="3503" y="13428"/>
                      <a:pt x="0" y="10509"/>
                      <a:pt x="0" y="7006"/>
                    </a:cubicBezTo>
                    <a:cubicBezTo>
                      <a:pt x="0" y="3503"/>
                      <a:pt x="3503" y="0"/>
                      <a:pt x="7590" y="0"/>
                    </a:cubicBezTo>
                    <a:cubicBezTo>
                      <a:pt x="11677" y="0"/>
                      <a:pt x="15180" y="2919"/>
                      <a:pt x="15180" y="6422"/>
                    </a:cubicBezTo>
                    <a:close/>
                  </a:path>
                </a:pathLst>
              </a:custGeom>
              <a:solidFill>
                <a:srgbClr val="FFFFFF">
                  <a:alpha val="40000"/>
                </a:srgbClr>
              </a:solidFill>
              <a:ln w="5837" cap="flat">
                <a:noFill/>
                <a:prstDash val="solid"/>
                <a:miter/>
              </a:ln>
            </p:spPr>
            <p:txBody>
              <a:bodyPr rtlCol="0" anchor="ctr"/>
              <a:lstStyle/>
              <a:p>
                <a:endParaRPr lang="en-US"/>
              </a:p>
            </p:txBody>
          </p:sp>
          <p:sp>
            <p:nvSpPr>
              <p:cNvPr id="587" name="Graphic 2">
                <a:extLst>
                  <a:ext uri="{FF2B5EF4-FFF2-40B4-BE49-F238E27FC236}">
                    <a16:creationId xmlns:a16="http://schemas.microsoft.com/office/drawing/2014/main" id="{8DCEC502-C95E-42BD-9B7B-2AB44372FFF9}"/>
                  </a:ext>
                </a:extLst>
              </p:cNvPr>
              <p:cNvSpPr/>
              <p:nvPr/>
            </p:nvSpPr>
            <p:spPr>
              <a:xfrm>
                <a:off x="4371743" y="3705532"/>
                <a:ext cx="15179" cy="13502"/>
              </a:xfrm>
              <a:custGeom>
                <a:avLst/>
                <a:gdLst>
                  <a:gd name="connsiteX0" fmla="*/ 15180 w 15179"/>
                  <a:gd name="connsiteY0" fmla="*/ 6497 h 13502"/>
                  <a:gd name="connsiteX1" fmla="*/ 7590 w 15179"/>
                  <a:gd name="connsiteY1" fmla="*/ 13503 h 13502"/>
                  <a:gd name="connsiteX2" fmla="*/ 0 w 15179"/>
                  <a:gd name="connsiteY2" fmla="*/ 7080 h 13502"/>
                  <a:gd name="connsiteX3" fmla="*/ 7590 w 15179"/>
                  <a:gd name="connsiteY3" fmla="*/ 74 h 13502"/>
                  <a:gd name="connsiteX4" fmla="*/ 15180 w 15179"/>
                  <a:gd name="connsiteY4" fmla="*/ 6497 h 13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79" h="13502">
                    <a:moveTo>
                      <a:pt x="15180" y="6497"/>
                    </a:moveTo>
                    <a:cubicBezTo>
                      <a:pt x="15180" y="10000"/>
                      <a:pt x="11677" y="13503"/>
                      <a:pt x="7590" y="13503"/>
                    </a:cubicBezTo>
                    <a:cubicBezTo>
                      <a:pt x="3503" y="13503"/>
                      <a:pt x="0" y="10584"/>
                      <a:pt x="0" y="7080"/>
                    </a:cubicBezTo>
                    <a:cubicBezTo>
                      <a:pt x="0" y="3577"/>
                      <a:pt x="3503" y="74"/>
                      <a:pt x="7590" y="74"/>
                    </a:cubicBezTo>
                    <a:cubicBezTo>
                      <a:pt x="11677" y="-509"/>
                      <a:pt x="15180" y="2410"/>
                      <a:pt x="15180" y="6497"/>
                    </a:cubicBezTo>
                    <a:close/>
                  </a:path>
                </a:pathLst>
              </a:custGeom>
              <a:solidFill>
                <a:srgbClr val="FFFFFF">
                  <a:alpha val="40000"/>
                </a:srgbClr>
              </a:solidFill>
              <a:ln w="5837" cap="flat">
                <a:noFill/>
                <a:prstDash val="solid"/>
                <a:miter/>
              </a:ln>
            </p:spPr>
            <p:txBody>
              <a:bodyPr rtlCol="0" anchor="ctr"/>
              <a:lstStyle/>
              <a:p>
                <a:endParaRPr lang="en-US"/>
              </a:p>
            </p:txBody>
          </p:sp>
          <p:sp>
            <p:nvSpPr>
              <p:cNvPr id="588" name="Graphic 2">
                <a:extLst>
                  <a:ext uri="{FF2B5EF4-FFF2-40B4-BE49-F238E27FC236}">
                    <a16:creationId xmlns:a16="http://schemas.microsoft.com/office/drawing/2014/main" id="{F89B3EEE-35C0-4D20-A24A-796158862FA1}"/>
                  </a:ext>
                </a:extLst>
              </p:cNvPr>
              <p:cNvSpPr/>
              <p:nvPr/>
            </p:nvSpPr>
            <p:spPr>
              <a:xfrm>
                <a:off x="4402103" y="3695098"/>
                <a:ext cx="223025" cy="65389"/>
              </a:xfrm>
              <a:custGeom>
                <a:avLst/>
                <a:gdLst>
                  <a:gd name="connsiteX0" fmla="*/ 223026 w 223025"/>
                  <a:gd name="connsiteY0" fmla="*/ 54881 h 65389"/>
                  <a:gd name="connsiteX1" fmla="*/ 0 w 223025"/>
                  <a:gd name="connsiteY1" fmla="*/ 65390 h 65389"/>
                  <a:gd name="connsiteX2" fmla="*/ 0 w 223025"/>
                  <a:gd name="connsiteY2" fmla="*/ 9341 h 65389"/>
                  <a:gd name="connsiteX3" fmla="*/ 223026 w 223025"/>
                  <a:gd name="connsiteY3" fmla="*/ 0 h 65389"/>
                </a:gdLst>
                <a:ahLst/>
                <a:cxnLst>
                  <a:cxn ang="0">
                    <a:pos x="connsiteX0" y="connsiteY0"/>
                  </a:cxn>
                  <a:cxn ang="0">
                    <a:pos x="connsiteX1" y="connsiteY1"/>
                  </a:cxn>
                  <a:cxn ang="0">
                    <a:pos x="connsiteX2" y="connsiteY2"/>
                  </a:cxn>
                  <a:cxn ang="0">
                    <a:pos x="connsiteX3" y="connsiteY3"/>
                  </a:cxn>
                </a:cxnLst>
                <a:rect l="l" t="t" r="r" b="b"/>
                <a:pathLst>
                  <a:path w="223025" h="65389">
                    <a:moveTo>
                      <a:pt x="223026" y="54881"/>
                    </a:moveTo>
                    <a:lnTo>
                      <a:pt x="0" y="65390"/>
                    </a:lnTo>
                    <a:lnTo>
                      <a:pt x="0" y="9341"/>
                    </a:lnTo>
                    <a:lnTo>
                      <a:pt x="223026" y="0"/>
                    </a:lnTo>
                    <a:close/>
                  </a:path>
                </a:pathLst>
              </a:custGeom>
              <a:solidFill>
                <a:srgbClr val="444B8C"/>
              </a:solidFill>
              <a:ln w="5837" cap="flat">
                <a:noFill/>
                <a:prstDash val="solid"/>
                <a:miter/>
              </a:ln>
            </p:spPr>
            <p:txBody>
              <a:bodyPr rtlCol="0" anchor="ctr"/>
              <a:lstStyle/>
              <a:p>
                <a:endParaRPr lang="en-US"/>
              </a:p>
            </p:txBody>
          </p:sp>
          <p:grpSp>
            <p:nvGrpSpPr>
              <p:cNvPr id="589" name="Graphic 2">
                <a:extLst>
                  <a:ext uri="{FF2B5EF4-FFF2-40B4-BE49-F238E27FC236}">
                    <a16:creationId xmlns:a16="http://schemas.microsoft.com/office/drawing/2014/main" id="{8525B3CE-5658-4FBB-B2A4-C5643A402347}"/>
                  </a:ext>
                </a:extLst>
              </p:cNvPr>
              <p:cNvGrpSpPr/>
              <p:nvPr/>
            </p:nvGrpSpPr>
            <p:grpSpPr>
              <a:xfrm>
                <a:off x="4417283" y="3702104"/>
                <a:ext cx="193834" cy="53712"/>
                <a:chOff x="4417283" y="3702104"/>
                <a:chExt cx="193834" cy="53712"/>
              </a:xfrm>
              <a:solidFill>
                <a:srgbClr val="FFFFFF"/>
              </a:solidFill>
            </p:grpSpPr>
            <p:sp>
              <p:nvSpPr>
                <p:cNvPr id="590" name="Graphic 2">
                  <a:extLst>
                    <a:ext uri="{FF2B5EF4-FFF2-40B4-BE49-F238E27FC236}">
                      <a16:creationId xmlns:a16="http://schemas.microsoft.com/office/drawing/2014/main" id="{20E96C68-F30F-46DE-8F88-CFB3EAC034BE}"/>
                    </a:ext>
                  </a:extLst>
                </p:cNvPr>
                <p:cNvSpPr/>
                <p:nvPr/>
              </p:nvSpPr>
              <p:spPr>
                <a:xfrm>
                  <a:off x="4417283" y="3710277"/>
                  <a:ext cx="6422" cy="45539"/>
                </a:xfrm>
                <a:custGeom>
                  <a:avLst/>
                  <a:gdLst>
                    <a:gd name="connsiteX0" fmla="*/ 6422 w 6422"/>
                    <a:gd name="connsiteY0" fmla="*/ 45539 h 45539"/>
                    <a:gd name="connsiteX1" fmla="*/ 0 w 6422"/>
                    <a:gd name="connsiteY1" fmla="*/ 45539 h 45539"/>
                    <a:gd name="connsiteX2" fmla="*/ 0 w 6422"/>
                    <a:gd name="connsiteY2" fmla="*/ 0 h 45539"/>
                    <a:gd name="connsiteX3" fmla="*/ 6422 w 6422"/>
                    <a:gd name="connsiteY3" fmla="*/ 0 h 45539"/>
                  </a:gdLst>
                  <a:ahLst/>
                  <a:cxnLst>
                    <a:cxn ang="0">
                      <a:pos x="connsiteX0" y="connsiteY0"/>
                    </a:cxn>
                    <a:cxn ang="0">
                      <a:pos x="connsiteX1" y="connsiteY1"/>
                    </a:cxn>
                    <a:cxn ang="0">
                      <a:pos x="connsiteX2" y="connsiteY2"/>
                    </a:cxn>
                    <a:cxn ang="0">
                      <a:pos x="connsiteX3" y="connsiteY3"/>
                    </a:cxn>
                  </a:cxnLst>
                  <a:rect l="l" t="t" r="r" b="b"/>
                  <a:pathLst>
                    <a:path w="6422" h="45539">
                      <a:moveTo>
                        <a:pt x="6422" y="45539"/>
                      </a:moveTo>
                      <a:lnTo>
                        <a:pt x="0" y="45539"/>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591" name="Graphic 2">
                  <a:extLst>
                    <a:ext uri="{FF2B5EF4-FFF2-40B4-BE49-F238E27FC236}">
                      <a16:creationId xmlns:a16="http://schemas.microsoft.com/office/drawing/2014/main" id="{E363A25B-ED09-424A-99E9-A209D215913F}"/>
                    </a:ext>
                  </a:extLst>
                </p:cNvPr>
                <p:cNvSpPr/>
                <p:nvPr/>
              </p:nvSpPr>
              <p:spPr>
                <a:xfrm>
                  <a:off x="4428959" y="3709694"/>
                  <a:ext cx="7006" cy="45539"/>
                </a:xfrm>
                <a:custGeom>
                  <a:avLst/>
                  <a:gdLst>
                    <a:gd name="connsiteX0" fmla="*/ 7006 w 7006"/>
                    <a:gd name="connsiteY0" fmla="*/ 45539 h 45539"/>
                    <a:gd name="connsiteX1" fmla="*/ 0 w 7006"/>
                    <a:gd name="connsiteY1" fmla="*/ 45539 h 45539"/>
                    <a:gd name="connsiteX2" fmla="*/ 0 w 7006"/>
                    <a:gd name="connsiteY2" fmla="*/ 584 h 45539"/>
                    <a:gd name="connsiteX3" fmla="*/ 7006 w 7006"/>
                    <a:gd name="connsiteY3" fmla="*/ 0 h 45539"/>
                  </a:gdLst>
                  <a:ahLst/>
                  <a:cxnLst>
                    <a:cxn ang="0">
                      <a:pos x="connsiteX0" y="connsiteY0"/>
                    </a:cxn>
                    <a:cxn ang="0">
                      <a:pos x="connsiteX1" y="connsiteY1"/>
                    </a:cxn>
                    <a:cxn ang="0">
                      <a:pos x="connsiteX2" y="connsiteY2"/>
                    </a:cxn>
                    <a:cxn ang="0">
                      <a:pos x="connsiteX3" y="connsiteY3"/>
                    </a:cxn>
                  </a:cxnLst>
                  <a:rect l="l" t="t" r="r" b="b"/>
                  <a:pathLst>
                    <a:path w="7006" h="45539">
                      <a:moveTo>
                        <a:pt x="7006" y="45539"/>
                      </a:moveTo>
                      <a:lnTo>
                        <a:pt x="0" y="45539"/>
                      </a:lnTo>
                      <a:lnTo>
                        <a:pt x="0" y="584"/>
                      </a:lnTo>
                      <a:lnTo>
                        <a:pt x="7006" y="0"/>
                      </a:lnTo>
                      <a:close/>
                    </a:path>
                  </a:pathLst>
                </a:custGeom>
                <a:solidFill>
                  <a:srgbClr val="FFFFFF"/>
                </a:solidFill>
                <a:ln w="5837" cap="flat">
                  <a:noFill/>
                  <a:prstDash val="solid"/>
                  <a:miter/>
                </a:ln>
              </p:spPr>
              <p:txBody>
                <a:bodyPr rtlCol="0" anchor="ctr"/>
                <a:lstStyle/>
                <a:p>
                  <a:endParaRPr lang="en-US"/>
                </a:p>
              </p:txBody>
            </p:sp>
            <p:sp>
              <p:nvSpPr>
                <p:cNvPr id="592" name="Graphic 2">
                  <a:extLst>
                    <a:ext uri="{FF2B5EF4-FFF2-40B4-BE49-F238E27FC236}">
                      <a16:creationId xmlns:a16="http://schemas.microsoft.com/office/drawing/2014/main" id="{312D906A-7D3C-4368-9DDD-6658B64974AC}"/>
                    </a:ext>
                  </a:extLst>
                </p:cNvPr>
                <p:cNvSpPr/>
                <p:nvPr/>
              </p:nvSpPr>
              <p:spPr>
                <a:xfrm>
                  <a:off x="4441220" y="3709110"/>
                  <a:ext cx="6422" cy="45539"/>
                </a:xfrm>
                <a:custGeom>
                  <a:avLst/>
                  <a:gdLst>
                    <a:gd name="connsiteX0" fmla="*/ 6422 w 6422"/>
                    <a:gd name="connsiteY0" fmla="*/ 45539 h 45539"/>
                    <a:gd name="connsiteX1" fmla="*/ 0 w 6422"/>
                    <a:gd name="connsiteY1" fmla="*/ 45539 h 45539"/>
                    <a:gd name="connsiteX2" fmla="*/ 0 w 6422"/>
                    <a:gd name="connsiteY2" fmla="*/ 584 h 45539"/>
                    <a:gd name="connsiteX3" fmla="*/ 6422 w 6422"/>
                    <a:gd name="connsiteY3" fmla="*/ 0 h 45539"/>
                  </a:gdLst>
                  <a:ahLst/>
                  <a:cxnLst>
                    <a:cxn ang="0">
                      <a:pos x="connsiteX0" y="connsiteY0"/>
                    </a:cxn>
                    <a:cxn ang="0">
                      <a:pos x="connsiteX1" y="connsiteY1"/>
                    </a:cxn>
                    <a:cxn ang="0">
                      <a:pos x="connsiteX2" y="connsiteY2"/>
                    </a:cxn>
                    <a:cxn ang="0">
                      <a:pos x="connsiteX3" y="connsiteY3"/>
                    </a:cxn>
                  </a:cxnLst>
                  <a:rect l="l" t="t" r="r" b="b"/>
                  <a:pathLst>
                    <a:path w="6422" h="45539">
                      <a:moveTo>
                        <a:pt x="6422" y="45539"/>
                      </a:moveTo>
                      <a:lnTo>
                        <a:pt x="0" y="45539"/>
                      </a:lnTo>
                      <a:lnTo>
                        <a:pt x="0" y="584"/>
                      </a:lnTo>
                      <a:lnTo>
                        <a:pt x="6422" y="0"/>
                      </a:lnTo>
                      <a:close/>
                    </a:path>
                  </a:pathLst>
                </a:custGeom>
                <a:solidFill>
                  <a:srgbClr val="FFFFFF"/>
                </a:solidFill>
                <a:ln w="5837" cap="flat">
                  <a:noFill/>
                  <a:prstDash val="solid"/>
                  <a:miter/>
                </a:ln>
              </p:spPr>
              <p:txBody>
                <a:bodyPr rtlCol="0" anchor="ctr"/>
                <a:lstStyle/>
                <a:p>
                  <a:endParaRPr lang="en-US"/>
                </a:p>
              </p:txBody>
            </p:sp>
            <p:sp>
              <p:nvSpPr>
                <p:cNvPr id="593" name="Graphic 2">
                  <a:extLst>
                    <a:ext uri="{FF2B5EF4-FFF2-40B4-BE49-F238E27FC236}">
                      <a16:creationId xmlns:a16="http://schemas.microsoft.com/office/drawing/2014/main" id="{3D14DC5A-61AC-4294-9CCA-C1154D8E90DD}"/>
                    </a:ext>
                  </a:extLst>
                </p:cNvPr>
                <p:cNvSpPr/>
                <p:nvPr/>
              </p:nvSpPr>
              <p:spPr>
                <a:xfrm>
                  <a:off x="4452897" y="3708526"/>
                  <a:ext cx="7006" cy="45539"/>
                </a:xfrm>
                <a:custGeom>
                  <a:avLst/>
                  <a:gdLst>
                    <a:gd name="connsiteX0" fmla="*/ 7006 w 7006"/>
                    <a:gd name="connsiteY0" fmla="*/ 45539 h 45539"/>
                    <a:gd name="connsiteX1" fmla="*/ 0 w 7006"/>
                    <a:gd name="connsiteY1" fmla="*/ 45539 h 45539"/>
                    <a:gd name="connsiteX2" fmla="*/ 0 w 7006"/>
                    <a:gd name="connsiteY2" fmla="*/ 584 h 45539"/>
                    <a:gd name="connsiteX3" fmla="*/ 7006 w 7006"/>
                    <a:gd name="connsiteY3" fmla="*/ 0 h 45539"/>
                  </a:gdLst>
                  <a:ahLst/>
                  <a:cxnLst>
                    <a:cxn ang="0">
                      <a:pos x="connsiteX0" y="connsiteY0"/>
                    </a:cxn>
                    <a:cxn ang="0">
                      <a:pos x="connsiteX1" y="connsiteY1"/>
                    </a:cxn>
                    <a:cxn ang="0">
                      <a:pos x="connsiteX2" y="connsiteY2"/>
                    </a:cxn>
                    <a:cxn ang="0">
                      <a:pos x="connsiteX3" y="connsiteY3"/>
                    </a:cxn>
                  </a:cxnLst>
                  <a:rect l="l" t="t" r="r" b="b"/>
                  <a:pathLst>
                    <a:path w="7006" h="45539">
                      <a:moveTo>
                        <a:pt x="7006" y="45539"/>
                      </a:moveTo>
                      <a:lnTo>
                        <a:pt x="0" y="45539"/>
                      </a:lnTo>
                      <a:lnTo>
                        <a:pt x="0" y="584"/>
                      </a:lnTo>
                      <a:lnTo>
                        <a:pt x="7006" y="0"/>
                      </a:lnTo>
                      <a:close/>
                    </a:path>
                  </a:pathLst>
                </a:custGeom>
                <a:solidFill>
                  <a:srgbClr val="FFFFFF"/>
                </a:solidFill>
                <a:ln w="5837" cap="flat">
                  <a:noFill/>
                  <a:prstDash val="solid"/>
                  <a:miter/>
                </a:ln>
              </p:spPr>
              <p:txBody>
                <a:bodyPr rtlCol="0" anchor="ctr"/>
                <a:lstStyle/>
                <a:p>
                  <a:endParaRPr lang="en-US"/>
                </a:p>
              </p:txBody>
            </p:sp>
            <p:sp>
              <p:nvSpPr>
                <p:cNvPr id="594" name="Graphic 2">
                  <a:extLst>
                    <a:ext uri="{FF2B5EF4-FFF2-40B4-BE49-F238E27FC236}">
                      <a16:creationId xmlns:a16="http://schemas.microsoft.com/office/drawing/2014/main" id="{00E5BB0C-44CC-40EE-8BB4-29894BCE450E}"/>
                    </a:ext>
                  </a:extLst>
                </p:cNvPr>
                <p:cNvSpPr/>
                <p:nvPr/>
              </p:nvSpPr>
              <p:spPr>
                <a:xfrm>
                  <a:off x="4464573" y="3708526"/>
                  <a:ext cx="7006" cy="44955"/>
                </a:xfrm>
                <a:custGeom>
                  <a:avLst/>
                  <a:gdLst>
                    <a:gd name="connsiteX0" fmla="*/ 7006 w 7006"/>
                    <a:gd name="connsiteY0" fmla="*/ 44956 h 44955"/>
                    <a:gd name="connsiteX1" fmla="*/ 0 w 7006"/>
                    <a:gd name="connsiteY1" fmla="*/ 44956 h 44955"/>
                    <a:gd name="connsiteX2" fmla="*/ 0 w 7006"/>
                    <a:gd name="connsiteY2" fmla="*/ 0 h 44955"/>
                    <a:gd name="connsiteX3" fmla="*/ 7006 w 7006"/>
                    <a:gd name="connsiteY3" fmla="*/ 0 h 44955"/>
                  </a:gdLst>
                  <a:ahLst/>
                  <a:cxnLst>
                    <a:cxn ang="0">
                      <a:pos x="connsiteX0" y="connsiteY0"/>
                    </a:cxn>
                    <a:cxn ang="0">
                      <a:pos x="connsiteX1" y="connsiteY1"/>
                    </a:cxn>
                    <a:cxn ang="0">
                      <a:pos x="connsiteX2" y="connsiteY2"/>
                    </a:cxn>
                    <a:cxn ang="0">
                      <a:pos x="connsiteX3" y="connsiteY3"/>
                    </a:cxn>
                  </a:cxnLst>
                  <a:rect l="l" t="t" r="r" b="b"/>
                  <a:pathLst>
                    <a:path w="7006" h="44955">
                      <a:moveTo>
                        <a:pt x="7006" y="44956"/>
                      </a:moveTo>
                      <a:lnTo>
                        <a:pt x="0" y="44956"/>
                      </a:lnTo>
                      <a:lnTo>
                        <a:pt x="0" y="0"/>
                      </a:lnTo>
                      <a:lnTo>
                        <a:pt x="7006" y="0"/>
                      </a:lnTo>
                      <a:close/>
                    </a:path>
                  </a:pathLst>
                </a:custGeom>
                <a:solidFill>
                  <a:srgbClr val="FFFFFF"/>
                </a:solidFill>
                <a:ln w="5837" cap="flat">
                  <a:noFill/>
                  <a:prstDash val="solid"/>
                  <a:miter/>
                </a:ln>
              </p:spPr>
              <p:txBody>
                <a:bodyPr rtlCol="0" anchor="ctr"/>
                <a:lstStyle/>
                <a:p>
                  <a:endParaRPr lang="en-US"/>
                </a:p>
              </p:txBody>
            </p:sp>
            <p:sp>
              <p:nvSpPr>
                <p:cNvPr id="595" name="Graphic 2">
                  <a:extLst>
                    <a:ext uri="{FF2B5EF4-FFF2-40B4-BE49-F238E27FC236}">
                      <a16:creationId xmlns:a16="http://schemas.microsoft.com/office/drawing/2014/main" id="{17ED2A31-7598-4390-A651-95A5674CF256}"/>
                    </a:ext>
                  </a:extLst>
                </p:cNvPr>
                <p:cNvSpPr/>
                <p:nvPr/>
              </p:nvSpPr>
              <p:spPr>
                <a:xfrm>
                  <a:off x="4476834" y="3707942"/>
                  <a:ext cx="6422" cy="45539"/>
                </a:xfrm>
                <a:custGeom>
                  <a:avLst/>
                  <a:gdLst>
                    <a:gd name="connsiteX0" fmla="*/ 6422 w 6422"/>
                    <a:gd name="connsiteY0" fmla="*/ 44955 h 45539"/>
                    <a:gd name="connsiteX1" fmla="*/ 0 w 6422"/>
                    <a:gd name="connsiteY1" fmla="*/ 45539 h 45539"/>
                    <a:gd name="connsiteX2" fmla="*/ 0 w 6422"/>
                    <a:gd name="connsiteY2" fmla="*/ 0 h 45539"/>
                    <a:gd name="connsiteX3" fmla="*/ 6422 w 6422"/>
                    <a:gd name="connsiteY3" fmla="*/ 0 h 45539"/>
                  </a:gdLst>
                  <a:ahLst/>
                  <a:cxnLst>
                    <a:cxn ang="0">
                      <a:pos x="connsiteX0" y="connsiteY0"/>
                    </a:cxn>
                    <a:cxn ang="0">
                      <a:pos x="connsiteX1" y="connsiteY1"/>
                    </a:cxn>
                    <a:cxn ang="0">
                      <a:pos x="connsiteX2" y="connsiteY2"/>
                    </a:cxn>
                    <a:cxn ang="0">
                      <a:pos x="connsiteX3" y="connsiteY3"/>
                    </a:cxn>
                  </a:cxnLst>
                  <a:rect l="l" t="t" r="r" b="b"/>
                  <a:pathLst>
                    <a:path w="6422" h="45539">
                      <a:moveTo>
                        <a:pt x="6422" y="44955"/>
                      </a:moveTo>
                      <a:lnTo>
                        <a:pt x="0" y="45539"/>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596" name="Graphic 2">
                  <a:extLst>
                    <a:ext uri="{FF2B5EF4-FFF2-40B4-BE49-F238E27FC236}">
                      <a16:creationId xmlns:a16="http://schemas.microsoft.com/office/drawing/2014/main" id="{47DD4DD0-DB63-48D9-A87E-9AA3D6561DE5}"/>
                    </a:ext>
                  </a:extLst>
                </p:cNvPr>
                <p:cNvSpPr/>
                <p:nvPr/>
              </p:nvSpPr>
              <p:spPr>
                <a:xfrm>
                  <a:off x="4488511" y="3707358"/>
                  <a:ext cx="6422" cy="45539"/>
                </a:xfrm>
                <a:custGeom>
                  <a:avLst/>
                  <a:gdLst>
                    <a:gd name="connsiteX0" fmla="*/ 6422 w 6422"/>
                    <a:gd name="connsiteY0" fmla="*/ 44955 h 45539"/>
                    <a:gd name="connsiteX1" fmla="*/ 0 w 6422"/>
                    <a:gd name="connsiteY1" fmla="*/ 45539 h 45539"/>
                    <a:gd name="connsiteX2" fmla="*/ 0 w 6422"/>
                    <a:gd name="connsiteY2" fmla="*/ 0 h 45539"/>
                    <a:gd name="connsiteX3" fmla="*/ 6422 w 6422"/>
                    <a:gd name="connsiteY3" fmla="*/ 0 h 45539"/>
                  </a:gdLst>
                  <a:ahLst/>
                  <a:cxnLst>
                    <a:cxn ang="0">
                      <a:pos x="connsiteX0" y="connsiteY0"/>
                    </a:cxn>
                    <a:cxn ang="0">
                      <a:pos x="connsiteX1" y="connsiteY1"/>
                    </a:cxn>
                    <a:cxn ang="0">
                      <a:pos x="connsiteX2" y="connsiteY2"/>
                    </a:cxn>
                    <a:cxn ang="0">
                      <a:pos x="connsiteX3" y="connsiteY3"/>
                    </a:cxn>
                  </a:cxnLst>
                  <a:rect l="l" t="t" r="r" b="b"/>
                  <a:pathLst>
                    <a:path w="6422" h="45539">
                      <a:moveTo>
                        <a:pt x="6422" y="44955"/>
                      </a:moveTo>
                      <a:lnTo>
                        <a:pt x="0" y="45539"/>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597" name="Graphic 2">
                  <a:extLst>
                    <a:ext uri="{FF2B5EF4-FFF2-40B4-BE49-F238E27FC236}">
                      <a16:creationId xmlns:a16="http://schemas.microsoft.com/office/drawing/2014/main" id="{FD2E46BD-1749-4DCD-AED3-77993BEA32EE}"/>
                    </a:ext>
                  </a:extLst>
                </p:cNvPr>
                <p:cNvSpPr/>
                <p:nvPr/>
              </p:nvSpPr>
              <p:spPr>
                <a:xfrm>
                  <a:off x="4500188" y="3706774"/>
                  <a:ext cx="6422" cy="45539"/>
                </a:xfrm>
                <a:custGeom>
                  <a:avLst/>
                  <a:gdLst>
                    <a:gd name="connsiteX0" fmla="*/ 6422 w 6422"/>
                    <a:gd name="connsiteY0" fmla="*/ 44956 h 45539"/>
                    <a:gd name="connsiteX1" fmla="*/ 0 w 6422"/>
                    <a:gd name="connsiteY1" fmla="*/ 45539 h 45539"/>
                    <a:gd name="connsiteX2" fmla="*/ 0 w 6422"/>
                    <a:gd name="connsiteY2" fmla="*/ 0 h 45539"/>
                    <a:gd name="connsiteX3" fmla="*/ 6422 w 6422"/>
                    <a:gd name="connsiteY3" fmla="*/ 0 h 45539"/>
                  </a:gdLst>
                  <a:ahLst/>
                  <a:cxnLst>
                    <a:cxn ang="0">
                      <a:pos x="connsiteX0" y="connsiteY0"/>
                    </a:cxn>
                    <a:cxn ang="0">
                      <a:pos x="connsiteX1" y="connsiteY1"/>
                    </a:cxn>
                    <a:cxn ang="0">
                      <a:pos x="connsiteX2" y="connsiteY2"/>
                    </a:cxn>
                    <a:cxn ang="0">
                      <a:pos x="connsiteX3" y="connsiteY3"/>
                    </a:cxn>
                  </a:cxnLst>
                  <a:rect l="l" t="t" r="r" b="b"/>
                  <a:pathLst>
                    <a:path w="6422" h="45539">
                      <a:moveTo>
                        <a:pt x="6422" y="44956"/>
                      </a:moveTo>
                      <a:lnTo>
                        <a:pt x="0" y="45539"/>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598" name="Graphic 2">
                  <a:extLst>
                    <a:ext uri="{FF2B5EF4-FFF2-40B4-BE49-F238E27FC236}">
                      <a16:creationId xmlns:a16="http://schemas.microsoft.com/office/drawing/2014/main" id="{A09BFC25-F914-4A7D-8673-1150C4606B83}"/>
                    </a:ext>
                  </a:extLst>
                </p:cNvPr>
                <p:cNvSpPr/>
                <p:nvPr/>
              </p:nvSpPr>
              <p:spPr>
                <a:xfrm>
                  <a:off x="4511864" y="3706190"/>
                  <a:ext cx="6422" cy="45539"/>
                </a:xfrm>
                <a:custGeom>
                  <a:avLst/>
                  <a:gdLst>
                    <a:gd name="connsiteX0" fmla="*/ 6422 w 6422"/>
                    <a:gd name="connsiteY0" fmla="*/ 44956 h 45539"/>
                    <a:gd name="connsiteX1" fmla="*/ 0 w 6422"/>
                    <a:gd name="connsiteY1" fmla="*/ 45539 h 45539"/>
                    <a:gd name="connsiteX2" fmla="*/ 0 w 6422"/>
                    <a:gd name="connsiteY2" fmla="*/ 584 h 45539"/>
                    <a:gd name="connsiteX3" fmla="*/ 6422 w 6422"/>
                    <a:gd name="connsiteY3" fmla="*/ 0 h 45539"/>
                  </a:gdLst>
                  <a:ahLst/>
                  <a:cxnLst>
                    <a:cxn ang="0">
                      <a:pos x="connsiteX0" y="connsiteY0"/>
                    </a:cxn>
                    <a:cxn ang="0">
                      <a:pos x="connsiteX1" y="connsiteY1"/>
                    </a:cxn>
                    <a:cxn ang="0">
                      <a:pos x="connsiteX2" y="connsiteY2"/>
                    </a:cxn>
                    <a:cxn ang="0">
                      <a:pos x="connsiteX3" y="connsiteY3"/>
                    </a:cxn>
                  </a:cxnLst>
                  <a:rect l="l" t="t" r="r" b="b"/>
                  <a:pathLst>
                    <a:path w="6422" h="45539">
                      <a:moveTo>
                        <a:pt x="6422" y="44956"/>
                      </a:moveTo>
                      <a:lnTo>
                        <a:pt x="0" y="45539"/>
                      </a:lnTo>
                      <a:lnTo>
                        <a:pt x="0" y="584"/>
                      </a:lnTo>
                      <a:lnTo>
                        <a:pt x="6422" y="0"/>
                      </a:lnTo>
                      <a:close/>
                    </a:path>
                  </a:pathLst>
                </a:custGeom>
                <a:solidFill>
                  <a:srgbClr val="FFFFFF"/>
                </a:solidFill>
                <a:ln w="5837" cap="flat">
                  <a:noFill/>
                  <a:prstDash val="solid"/>
                  <a:miter/>
                </a:ln>
              </p:spPr>
              <p:txBody>
                <a:bodyPr rtlCol="0" anchor="ctr"/>
                <a:lstStyle/>
                <a:p>
                  <a:endParaRPr lang="en-US"/>
                </a:p>
              </p:txBody>
            </p:sp>
            <p:sp>
              <p:nvSpPr>
                <p:cNvPr id="599" name="Graphic 2">
                  <a:extLst>
                    <a:ext uri="{FF2B5EF4-FFF2-40B4-BE49-F238E27FC236}">
                      <a16:creationId xmlns:a16="http://schemas.microsoft.com/office/drawing/2014/main" id="{B67E70B9-E7B0-4F66-B788-24CAB8606051}"/>
                    </a:ext>
                  </a:extLst>
                </p:cNvPr>
                <p:cNvSpPr/>
                <p:nvPr/>
              </p:nvSpPr>
              <p:spPr>
                <a:xfrm>
                  <a:off x="4523541" y="3705607"/>
                  <a:ext cx="6422" cy="45539"/>
                </a:xfrm>
                <a:custGeom>
                  <a:avLst/>
                  <a:gdLst>
                    <a:gd name="connsiteX0" fmla="*/ 6422 w 6422"/>
                    <a:gd name="connsiteY0" fmla="*/ 44956 h 45539"/>
                    <a:gd name="connsiteX1" fmla="*/ 0 w 6422"/>
                    <a:gd name="connsiteY1" fmla="*/ 45539 h 45539"/>
                    <a:gd name="connsiteX2" fmla="*/ 0 w 6422"/>
                    <a:gd name="connsiteY2" fmla="*/ 584 h 45539"/>
                    <a:gd name="connsiteX3" fmla="*/ 6422 w 6422"/>
                    <a:gd name="connsiteY3" fmla="*/ 0 h 45539"/>
                  </a:gdLst>
                  <a:ahLst/>
                  <a:cxnLst>
                    <a:cxn ang="0">
                      <a:pos x="connsiteX0" y="connsiteY0"/>
                    </a:cxn>
                    <a:cxn ang="0">
                      <a:pos x="connsiteX1" y="connsiteY1"/>
                    </a:cxn>
                    <a:cxn ang="0">
                      <a:pos x="connsiteX2" y="connsiteY2"/>
                    </a:cxn>
                    <a:cxn ang="0">
                      <a:pos x="connsiteX3" y="connsiteY3"/>
                    </a:cxn>
                  </a:cxnLst>
                  <a:rect l="l" t="t" r="r" b="b"/>
                  <a:pathLst>
                    <a:path w="6422" h="45539">
                      <a:moveTo>
                        <a:pt x="6422" y="44956"/>
                      </a:moveTo>
                      <a:lnTo>
                        <a:pt x="0" y="45539"/>
                      </a:lnTo>
                      <a:lnTo>
                        <a:pt x="0" y="584"/>
                      </a:lnTo>
                      <a:lnTo>
                        <a:pt x="6422" y="0"/>
                      </a:lnTo>
                      <a:close/>
                    </a:path>
                  </a:pathLst>
                </a:custGeom>
                <a:solidFill>
                  <a:srgbClr val="FFFFFF"/>
                </a:solidFill>
                <a:ln w="5837" cap="flat">
                  <a:noFill/>
                  <a:prstDash val="solid"/>
                  <a:miter/>
                </a:ln>
              </p:spPr>
              <p:txBody>
                <a:bodyPr rtlCol="0" anchor="ctr"/>
                <a:lstStyle/>
                <a:p>
                  <a:endParaRPr lang="en-US"/>
                </a:p>
              </p:txBody>
            </p:sp>
            <p:sp>
              <p:nvSpPr>
                <p:cNvPr id="600" name="Graphic 2">
                  <a:extLst>
                    <a:ext uri="{FF2B5EF4-FFF2-40B4-BE49-F238E27FC236}">
                      <a16:creationId xmlns:a16="http://schemas.microsoft.com/office/drawing/2014/main" id="{3359FF9B-8471-46CC-B0E7-DAE91CF77FC4}"/>
                    </a:ext>
                  </a:extLst>
                </p:cNvPr>
                <p:cNvSpPr/>
                <p:nvPr/>
              </p:nvSpPr>
              <p:spPr>
                <a:xfrm>
                  <a:off x="4535218" y="3705023"/>
                  <a:ext cx="6422" cy="45539"/>
                </a:xfrm>
                <a:custGeom>
                  <a:avLst/>
                  <a:gdLst>
                    <a:gd name="connsiteX0" fmla="*/ 6422 w 6422"/>
                    <a:gd name="connsiteY0" fmla="*/ 44955 h 45539"/>
                    <a:gd name="connsiteX1" fmla="*/ 0 w 6422"/>
                    <a:gd name="connsiteY1" fmla="*/ 45539 h 45539"/>
                    <a:gd name="connsiteX2" fmla="*/ 0 w 6422"/>
                    <a:gd name="connsiteY2" fmla="*/ 584 h 45539"/>
                    <a:gd name="connsiteX3" fmla="*/ 6422 w 6422"/>
                    <a:gd name="connsiteY3" fmla="*/ 0 h 45539"/>
                  </a:gdLst>
                  <a:ahLst/>
                  <a:cxnLst>
                    <a:cxn ang="0">
                      <a:pos x="connsiteX0" y="connsiteY0"/>
                    </a:cxn>
                    <a:cxn ang="0">
                      <a:pos x="connsiteX1" y="connsiteY1"/>
                    </a:cxn>
                    <a:cxn ang="0">
                      <a:pos x="connsiteX2" y="connsiteY2"/>
                    </a:cxn>
                    <a:cxn ang="0">
                      <a:pos x="connsiteX3" y="connsiteY3"/>
                    </a:cxn>
                  </a:cxnLst>
                  <a:rect l="l" t="t" r="r" b="b"/>
                  <a:pathLst>
                    <a:path w="6422" h="45539">
                      <a:moveTo>
                        <a:pt x="6422" y="44955"/>
                      </a:moveTo>
                      <a:lnTo>
                        <a:pt x="0" y="45539"/>
                      </a:lnTo>
                      <a:lnTo>
                        <a:pt x="0" y="584"/>
                      </a:lnTo>
                      <a:lnTo>
                        <a:pt x="6422" y="0"/>
                      </a:lnTo>
                      <a:close/>
                    </a:path>
                  </a:pathLst>
                </a:custGeom>
                <a:solidFill>
                  <a:srgbClr val="FFFFFF"/>
                </a:solidFill>
                <a:ln w="5837" cap="flat">
                  <a:noFill/>
                  <a:prstDash val="solid"/>
                  <a:miter/>
                </a:ln>
              </p:spPr>
              <p:txBody>
                <a:bodyPr rtlCol="0" anchor="ctr"/>
                <a:lstStyle/>
                <a:p>
                  <a:endParaRPr lang="en-US"/>
                </a:p>
              </p:txBody>
            </p:sp>
            <p:sp>
              <p:nvSpPr>
                <p:cNvPr id="601" name="Graphic 2">
                  <a:extLst>
                    <a:ext uri="{FF2B5EF4-FFF2-40B4-BE49-F238E27FC236}">
                      <a16:creationId xmlns:a16="http://schemas.microsoft.com/office/drawing/2014/main" id="{60E3E202-D4EF-4F82-A385-88EA028283FC}"/>
                    </a:ext>
                  </a:extLst>
                </p:cNvPr>
                <p:cNvSpPr/>
                <p:nvPr/>
              </p:nvSpPr>
              <p:spPr>
                <a:xfrm>
                  <a:off x="4546895" y="3705023"/>
                  <a:ext cx="6422" cy="44955"/>
                </a:xfrm>
                <a:custGeom>
                  <a:avLst/>
                  <a:gdLst>
                    <a:gd name="connsiteX0" fmla="*/ 6422 w 6422"/>
                    <a:gd name="connsiteY0" fmla="*/ 44371 h 44955"/>
                    <a:gd name="connsiteX1" fmla="*/ 0 w 6422"/>
                    <a:gd name="connsiteY1" fmla="*/ 44955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371"/>
                      </a:moveTo>
                      <a:lnTo>
                        <a:pt x="0" y="44955"/>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602" name="Graphic 2">
                  <a:extLst>
                    <a:ext uri="{FF2B5EF4-FFF2-40B4-BE49-F238E27FC236}">
                      <a16:creationId xmlns:a16="http://schemas.microsoft.com/office/drawing/2014/main" id="{518A364B-D09C-48CF-99FE-2B29E30073DC}"/>
                    </a:ext>
                  </a:extLst>
                </p:cNvPr>
                <p:cNvSpPr/>
                <p:nvPr/>
              </p:nvSpPr>
              <p:spPr>
                <a:xfrm>
                  <a:off x="4558571" y="3704439"/>
                  <a:ext cx="6422" cy="44955"/>
                </a:xfrm>
                <a:custGeom>
                  <a:avLst/>
                  <a:gdLst>
                    <a:gd name="connsiteX0" fmla="*/ 6422 w 6422"/>
                    <a:gd name="connsiteY0" fmla="*/ 44372 h 44955"/>
                    <a:gd name="connsiteX1" fmla="*/ 0 w 6422"/>
                    <a:gd name="connsiteY1" fmla="*/ 44955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372"/>
                      </a:moveTo>
                      <a:lnTo>
                        <a:pt x="0" y="44955"/>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603" name="Graphic 2">
                  <a:extLst>
                    <a:ext uri="{FF2B5EF4-FFF2-40B4-BE49-F238E27FC236}">
                      <a16:creationId xmlns:a16="http://schemas.microsoft.com/office/drawing/2014/main" id="{A4730AD9-3590-4B83-8731-2AA84EFB5438}"/>
                    </a:ext>
                  </a:extLst>
                </p:cNvPr>
                <p:cNvSpPr/>
                <p:nvPr/>
              </p:nvSpPr>
              <p:spPr>
                <a:xfrm>
                  <a:off x="4570248" y="3703855"/>
                  <a:ext cx="6422" cy="44955"/>
                </a:xfrm>
                <a:custGeom>
                  <a:avLst/>
                  <a:gdLst>
                    <a:gd name="connsiteX0" fmla="*/ 6422 w 6422"/>
                    <a:gd name="connsiteY0" fmla="*/ 44372 h 44955"/>
                    <a:gd name="connsiteX1" fmla="*/ 0 w 6422"/>
                    <a:gd name="connsiteY1" fmla="*/ 44956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372"/>
                      </a:moveTo>
                      <a:lnTo>
                        <a:pt x="0" y="44956"/>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604" name="Graphic 2">
                  <a:extLst>
                    <a:ext uri="{FF2B5EF4-FFF2-40B4-BE49-F238E27FC236}">
                      <a16:creationId xmlns:a16="http://schemas.microsoft.com/office/drawing/2014/main" id="{16E7C93D-ACC8-40E6-A9D8-C8FC304B5464}"/>
                    </a:ext>
                  </a:extLst>
                </p:cNvPr>
                <p:cNvSpPr/>
                <p:nvPr/>
              </p:nvSpPr>
              <p:spPr>
                <a:xfrm>
                  <a:off x="4581341" y="3703271"/>
                  <a:ext cx="7006" cy="44955"/>
                </a:xfrm>
                <a:custGeom>
                  <a:avLst/>
                  <a:gdLst>
                    <a:gd name="connsiteX0" fmla="*/ 7006 w 7006"/>
                    <a:gd name="connsiteY0" fmla="*/ 44372 h 44955"/>
                    <a:gd name="connsiteX1" fmla="*/ 0 w 7006"/>
                    <a:gd name="connsiteY1" fmla="*/ 44956 h 44955"/>
                    <a:gd name="connsiteX2" fmla="*/ 0 w 7006"/>
                    <a:gd name="connsiteY2" fmla="*/ 584 h 44955"/>
                    <a:gd name="connsiteX3" fmla="*/ 7006 w 7006"/>
                    <a:gd name="connsiteY3" fmla="*/ 0 h 44955"/>
                  </a:gdLst>
                  <a:ahLst/>
                  <a:cxnLst>
                    <a:cxn ang="0">
                      <a:pos x="connsiteX0" y="connsiteY0"/>
                    </a:cxn>
                    <a:cxn ang="0">
                      <a:pos x="connsiteX1" y="connsiteY1"/>
                    </a:cxn>
                    <a:cxn ang="0">
                      <a:pos x="connsiteX2" y="connsiteY2"/>
                    </a:cxn>
                    <a:cxn ang="0">
                      <a:pos x="connsiteX3" y="connsiteY3"/>
                    </a:cxn>
                  </a:cxnLst>
                  <a:rect l="l" t="t" r="r" b="b"/>
                  <a:pathLst>
                    <a:path w="7006" h="44955">
                      <a:moveTo>
                        <a:pt x="7006" y="44372"/>
                      </a:moveTo>
                      <a:lnTo>
                        <a:pt x="0" y="44956"/>
                      </a:lnTo>
                      <a:lnTo>
                        <a:pt x="0" y="584"/>
                      </a:lnTo>
                      <a:lnTo>
                        <a:pt x="7006" y="0"/>
                      </a:lnTo>
                      <a:close/>
                    </a:path>
                  </a:pathLst>
                </a:custGeom>
                <a:solidFill>
                  <a:srgbClr val="FFFFFF"/>
                </a:solidFill>
                <a:ln w="5837" cap="flat">
                  <a:noFill/>
                  <a:prstDash val="solid"/>
                  <a:miter/>
                </a:ln>
              </p:spPr>
              <p:txBody>
                <a:bodyPr rtlCol="0" anchor="ctr"/>
                <a:lstStyle/>
                <a:p>
                  <a:endParaRPr lang="en-US"/>
                </a:p>
              </p:txBody>
            </p:sp>
            <p:sp>
              <p:nvSpPr>
                <p:cNvPr id="605" name="Graphic 2">
                  <a:extLst>
                    <a:ext uri="{FF2B5EF4-FFF2-40B4-BE49-F238E27FC236}">
                      <a16:creationId xmlns:a16="http://schemas.microsoft.com/office/drawing/2014/main" id="{D0201E8F-CF2B-4F18-80FB-8F32280D9A63}"/>
                    </a:ext>
                  </a:extLst>
                </p:cNvPr>
                <p:cNvSpPr/>
                <p:nvPr/>
              </p:nvSpPr>
              <p:spPr>
                <a:xfrm>
                  <a:off x="4593018" y="3702687"/>
                  <a:ext cx="6422" cy="44955"/>
                </a:xfrm>
                <a:custGeom>
                  <a:avLst/>
                  <a:gdLst>
                    <a:gd name="connsiteX0" fmla="*/ 6422 w 6422"/>
                    <a:gd name="connsiteY0" fmla="*/ 44372 h 44955"/>
                    <a:gd name="connsiteX1" fmla="*/ 0 w 6422"/>
                    <a:gd name="connsiteY1" fmla="*/ 44956 h 44955"/>
                    <a:gd name="connsiteX2" fmla="*/ 0 w 6422"/>
                    <a:gd name="connsiteY2" fmla="*/ 584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372"/>
                      </a:moveTo>
                      <a:lnTo>
                        <a:pt x="0" y="44956"/>
                      </a:lnTo>
                      <a:lnTo>
                        <a:pt x="0" y="584"/>
                      </a:lnTo>
                      <a:lnTo>
                        <a:pt x="6422" y="0"/>
                      </a:lnTo>
                      <a:close/>
                    </a:path>
                  </a:pathLst>
                </a:custGeom>
                <a:solidFill>
                  <a:srgbClr val="FFFFFF"/>
                </a:solidFill>
                <a:ln w="5837" cap="flat">
                  <a:noFill/>
                  <a:prstDash val="solid"/>
                  <a:miter/>
                </a:ln>
              </p:spPr>
              <p:txBody>
                <a:bodyPr rtlCol="0" anchor="ctr"/>
                <a:lstStyle/>
                <a:p>
                  <a:endParaRPr lang="en-US"/>
                </a:p>
              </p:txBody>
            </p:sp>
            <p:sp>
              <p:nvSpPr>
                <p:cNvPr id="606" name="Graphic 2">
                  <a:extLst>
                    <a:ext uri="{FF2B5EF4-FFF2-40B4-BE49-F238E27FC236}">
                      <a16:creationId xmlns:a16="http://schemas.microsoft.com/office/drawing/2014/main" id="{015A38F5-D6FC-4ED6-9704-20470661F095}"/>
                    </a:ext>
                  </a:extLst>
                </p:cNvPr>
                <p:cNvSpPr/>
                <p:nvPr/>
              </p:nvSpPr>
              <p:spPr>
                <a:xfrm>
                  <a:off x="4604694" y="3702104"/>
                  <a:ext cx="6422" cy="44955"/>
                </a:xfrm>
                <a:custGeom>
                  <a:avLst/>
                  <a:gdLst>
                    <a:gd name="connsiteX0" fmla="*/ 6422 w 6422"/>
                    <a:gd name="connsiteY0" fmla="*/ 44955 h 44955"/>
                    <a:gd name="connsiteX1" fmla="*/ 0 w 6422"/>
                    <a:gd name="connsiteY1" fmla="*/ 44955 h 44955"/>
                    <a:gd name="connsiteX2" fmla="*/ 0 w 6422"/>
                    <a:gd name="connsiteY2" fmla="*/ 584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5"/>
                      </a:moveTo>
                      <a:lnTo>
                        <a:pt x="0" y="44955"/>
                      </a:lnTo>
                      <a:lnTo>
                        <a:pt x="0" y="584"/>
                      </a:lnTo>
                      <a:lnTo>
                        <a:pt x="6422" y="0"/>
                      </a:lnTo>
                      <a:close/>
                    </a:path>
                  </a:pathLst>
                </a:custGeom>
                <a:solidFill>
                  <a:srgbClr val="FFFFFF"/>
                </a:solidFill>
                <a:ln w="5837" cap="flat">
                  <a:noFill/>
                  <a:prstDash val="solid"/>
                  <a:miter/>
                </a:ln>
              </p:spPr>
              <p:txBody>
                <a:bodyPr rtlCol="0" anchor="ctr"/>
                <a:lstStyle/>
                <a:p>
                  <a:endParaRPr lang="en-US"/>
                </a:p>
              </p:txBody>
            </p:sp>
          </p:grpSp>
          <p:grpSp>
            <p:nvGrpSpPr>
              <p:cNvPr id="607" name="Graphic 2">
                <a:extLst>
                  <a:ext uri="{FF2B5EF4-FFF2-40B4-BE49-F238E27FC236}">
                    <a16:creationId xmlns:a16="http://schemas.microsoft.com/office/drawing/2014/main" id="{CC083DA6-7B4B-4292-892F-9C700BBEDAF7}"/>
                  </a:ext>
                </a:extLst>
              </p:cNvPr>
              <p:cNvGrpSpPr/>
              <p:nvPr/>
            </p:nvGrpSpPr>
            <p:grpSpPr>
              <a:xfrm>
                <a:off x="4417283" y="3706774"/>
                <a:ext cx="193834" cy="49042"/>
                <a:chOff x="4417283" y="3706774"/>
                <a:chExt cx="193834" cy="49042"/>
              </a:xfrm>
              <a:solidFill>
                <a:srgbClr val="FF9085"/>
              </a:solidFill>
            </p:grpSpPr>
            <p:sp>
              <p:nvSpPr>
                <p:cNvPr id="608" name="Graphic 2">
                  <a:extLst>
                    <a:ext uri="{FF2B5EF4-FFF2-40B4-BE49-F238E27FC236}">
                      <a16:creationId xmlns:a16="http://schemas.microsoft.com/office/drawing/2014/main" id="{BCE1DBFA-B6EC-40BB-8C86-12295C668003}"/>
                    </a:ext>
                  </a:extLst>
                </p:cNvPr>
                <p:cNvSpPr/>
                <p:nvPr/>
              </p:nvSpPr>
              <p:spPr>
                <a:xfrm>
                  <a:off x="4417283" y="3717283"/>
                  <a:ext cx="6422" cy="38533"/>
                </a:xfrm>
                <a:custGeom>
                  <a:avLst/>
                  <a:gdLst>
                    <a:gd name="connsiteX0" fmla="*/ 6422 w 6422"/>
                    <a:gd name="connsiteY0" fmla="*/ 38533 h 38533"/>
                    <a:gd name="connsiteX1" fmla="*/ 0 w 6422"/>
                    <a:gd name="connsiteY1" fmla="*/ 38533 h 38533"/>
                    <a:gd name="connsiteX2" fmla="*/ 0 w 6422"/>
                    <a:gd name="connsiteY2" fmla="*/ 0 h 38533"/>
                    <a:gd name="connsiteX3" fmla="*/ 6422 w 6422"/>
                    <a:gd name="connsiteY3" fmla="*/ 0 h 38533"/>
                  </a:gdLst>
                  <a:ahLst/>
                  <a:cxnLst>
                    <a:cxn ang="0">
                      <a:pos x="connsiteX0" y="connsiteY0"/>
                    </a:cxn>
                    <a:cxn ang="0">
                      <a:pos x="connsiteX1" y="connsiteY1"/>
                    </a:cxn>
                    <a:cxn ang="0">
                      <a:pos x="connsiteX2" y="connsiteY2"/>
                    </a:cxn>
                    <a:cxn ang="0">
                      <a:pos x="connsiteX3" y="connsiteY3"/>
                    </a:cxn>
                  </a:cxnLst>
                  <a:rect l="l" t="t" r="r" b="b"/>
                  <a:pathLst>
                    <a:path w="6422" h="38533">
                      <a:moveTo>
                        <a:pt x="6422" y="38533"/>
                      </a:moveTo>
                      <a:lnTo>
                        <a:pt x="0" y="38533"/>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609" name="Graphic 2">
                  <a:extLst>
                    <a:ext uri="{FF2B5EF4-FFF2-40B4-BE49-F238E27FC236}">
                      <a16:creationId xmlns:a16="http://schemas.microsoft.com/office/drawing/2014/main" id="{EFE79DD8-7F23-4302-B85C-B71516040B9F}"/>
                    </a:ext>
                  </a:extLst>
                </p:cNvPr>
                <p:cNvSpPr/>
                <p:nvPr/>
              </p:nvSpPr>
              <p:spPr>
                <a:xfrm>
                  <a:off x="4428959" y="3750562"/>
                  <a:ext cx="7006" cy="4670"/>
                </a:xfrm>
                <a:custGeom>
                  <a:avLst/>
                  <a:gdLst>
                    <a:gd name="connsiteX0" fmla="*/ 7006 w 7006"/>
                    <a:gd name="connsiteY0" fmla="*/ 4671 h 4670"/>
                    <a:gd name="connsiteX1" fmla="*/ 0 w 7006"/>
                    <a:gd name="connsiteY1" fmla="*/ 4671 h 4670"/>
                    <a:gd name="connsiteX2" fmla="*/ 0 w 7006"/>
                    <a:gd name="connsiteY2" fmla="*/ 0 h 4670"/>
                    <a:gd name="connsiteX3" fmla="*/ 7006 w 7006"/>
                    <a:gd name="connsiteY3" fmla="*/ 0 h 4670"/>
                  </a:gdLst>
                  <a:ahLst/>
                  <a:cxnLst>
                    <a:cxn ang="0">
                      <a:pos x="connsiteX0" y="connsiteY0"/>
                    </a:cxn>
                    <a:cxn ang="0">
                      <a:pos x="connsiteX1" y="connsiteY1"/>
                    </a:cxn>
                    <a:cxn ang="0">
                      <a:pos x="connsiteX2" y="connsiteY2"/>
                    </a:cxn>
                    <a:cxn ang="0">
                      <a:pos x="connsiteX3" y="connsiteY3"/>
                    </a:cxn>
                  </a:cxnLst>
                  <a:rect l="l" t="t" r="r" b="b"/>
                  <a:pathLst>
                    <a:path w="7006" h="4670">
                      <a:moveTo>
                        <a:pt x="7006" y="4671"/>
                      </a:moveTo>
                      <a:lnTo>
                        <a:pt x="0" y="4671"/>
                      </a:lnTo>
                      <a:lnTo>
                        <a:pt x="0" y="0"/>
                      </a:lnTo>
                      <a:lnTo>
                        <a:pt x="7006" y="0"/>
                      </a:lnTo>
                      <a:close/>
                    </a:path>
                  </a:pathLst>
                </a:custGeom>
                <a:solidFill>
                  <a:srgbClr val="FF9085"/>
                </a:solidFill>
                <a:ln w="5837" cap="flat">
                  <a:noFill/>
                  <a:prstDash val="solid"/>
                  <a:miter/>
                </a:ln>
              </p:spPr>
              <p:txBody>
                <a:bodyPr rtlCol="0" anchor="ctr"/>
                <a:lstStyle/>
                <a:p>
                  <a:endParaRPr lang="en-US"/>
                </a:p>
              </p:txBody>
            </p:sp>
            <p:sp>
              <p:nvSpPr>
                <p:cNvPr id="610" name="Graphic 2">
                  <a:extLst>
                    <a:ext uri="{FF2B5EF4-FFF2-40B4-BE49-F238E27FC236}">
                      <a16:creationId xmlns:a16="http://schemas.microsoft.com/office/drawing/2014/main" id="{43A37B8B-314A-481B-B6B5-F57027582B38}"/>
                    </a:ext>
                  </a:extLst>
                </p:cNvPr>
                <p:cNvSpPr/>
                <p:nvPr/>
              </p:nvSpPr>
              <p:spPr>
                <a:xfrm>
                  <a:off x="4441220" y="3728376"/>
                  <a:ext cx="6422" cy="26272"/>
                </a:xfrm>
                <a:custGeom>
                  <a:avLst/>
                  <a:gdLst>
                    <a:gd name="connsiteX0" fmla="*/ 6422 w 6422"/>
                    <a:gd name="connsiteY0" fmla="*/ 26273 h 26272"/>
                    <a:gd name="connsiteX1" fmla="*/ 0 w 6422"/>
                    <a:gd name="connsiteY1" fmla="*/ 26273 h 26272"/>
                    <a:gd name="connsiteX2" fmla="*/ 0 w 6422"/>
                    <a:gd name="connsiteY2" fmla="*/ 0 h 26272"/>
                    <a:gd name="connsiteX3" fmla="*/ 6422 w 6422"/>
                    <a:gd name="connsiteY3" fmla="*/ 0 h 26272"/>
                  </a:gdLst>
                  <a:ahLst/>
                  <a:cxnLst>
                    <a:cxn ang="0">
                      <a:pos x="connsiteX0" y="connsiteY0"/>
                    </a:cxn>
                    <a:cxn ang="0">
                      <a:pos x="connsiteX1" y="connsiteY1"/>
                    </a:cxn>
                    <a:cxn ang="0">
                      <a:pos x="connsiteX2" y="connsiteY2"/>
                    </a:cxn>
                    <a:cxn ang="0">
                      <a:pos x="connsiteX3" y="connsiteY3"/>
                    </a:cxn>
                  </a:cxnLst>
                  <a:rect l="l" t="t" r="r" b="b"/>
                  <a:pathLst>
                    <a:path w="6422" h="26272">
                      <a:moveTo>
                        <a:pt x="6422" y="26273"/>
                      </a:moveTo>
                      <a:lnTo>
                        <a:pt x="0" y="26273"/>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611" name="Graphic 2">
                  <a:extLst>
                    <a:ext uri="{FF2B5EF4-FFF2-40B4-BE49-F238E27FC236}">
                      <a16:creationId xmlns:a16="http://schemas.microsoft.com/office/drawing/2014/main" id="{75F13844-94CB-49FC-99B0-D1F71C5216DF}"/>
                    </a:ext>
                  </a:extLst>
                </p:cNvPr>
                <p:cNvSpPr/>
                <p:nvPr/>
              </p:nvSpPr>
              <p:spPr>
                <a:xfrm>
                  <a:off x="4452897" y="3742388"/>
                  <a:ext cx="7006" cy="11676"/>
                </a:xfrm>
                <a:custGeom>
                  <a:avLst/>
                  <a:gdLst>
                    <a:gd name="connsiteX0" fmla="*/ 7006 w 7006"/>
                    <a:gd name="connsiteY0" fmla="*/ 11677 h 11676"/>
                    <a:gd name="connsiteX1" fmla="*/ 0 w 7006"/>
                    <a:gd name="connsiteY1" fmla="*/ 11677 h 11676"/>
                    <a:gd name="connsiteX2" fmla="*/ 0 w 7006"/>
                    <a:gd name="connsiteY2" fmla="*/ 584 h 11676"/>
                    <a:gd name="connsiteX3" fmla="*/ 7006 w 7006"/>
                    <a:gd name="connsiteY3" fmla="*/ 0 h 11676"/>
                  </a:gdLst>
                  <a:ahLst/>
                  <a:cxnLst>
                    <a:cxn ang="0">
                      <a:pos x="connsiteX0" y="connsiteY0"/>
                    </a:cxn>
                    <a:cxn ang="0">
                      <a:pos x="connsiteX1" y="connsiteY1"/>
                    </a:cxn>
                    <a:cxn ang="0">
                      <a:pos x="connsiteX2" y="connsiteY2"/>
                    </a:cxn>
                    <a:cxn ang="0">
                      <a:pos x="connsiteX3" y="connsiteY3"/>
                    </a:cxn>
                  </a:cxnLst>
                  <a:rect l="l" t="t" r="r" b="b"/>
                  <a:pathLst>
                    <a:path w="7006" h="11676">
                      <a:moveTo>
                        <a:pt x="7006" y="11677"/>
                      </a:moveTo>
                      <a:lnTo>
                        <a:pt x="0" y="11677"/>
                      </a:lnTo>
                      <a:lnTo>
                        <a:pt x="0" y="584"/>
                      </a:lnTo>
                      <a:lnTo>
                        <a:pt x="7006" y="0"/>
                      </a:lnTo>
                      <a:close/>
                    </a:path>
                  </a:pathLst>
                </a:custGeom>
                <a:solidFill>
                  <a:srgbClr val="FF9085"/>
                </a:solidFill>
                <a:ln w="5837" cap="flat">
                  <a:noFill/>
                  <a:prstDash val="solid"/>
                  <a:miter/>
                </a:ln>
              </p:spPr>
              <p:txBody>
                <a:bodyPr rtlCol="0" anchor="ctr"/>
                <a:lstStyle/>
                <a:p>
                  <a:endParaRPr lang="en-US"/>
                </a:p>
              </p:txBody>
            </p:sp>
            <p:sp>
              <p:nvSpPr>
                <p:cNvPr id="612" name="Graphic 2">
                  <a:extLst>
                    <a:ext uri="{FF2B5EF4-FFF2-40B4-BE49-F238E27FC236}">
                      <a16:creationId xmlns:a16="http://schemas.microsoft.com/office/drawing/2014/main" id="{EBCB4C4F-39BA-4C52-B9F9-3AE031369365}"/>
                    </a:ext>
                  </a:extLst>
                </p:cNvPr>
                <p:cNvSpPr/>
                <p:nvPr/>
              </p:nvSpPr>
              <p:spPr>
                <a:xfrm>
                  <a:off x="4464573" y="3724289"/>
                  <a:ext cx="7006" cy="29191"/>
                </a:xfrm>
                <a:custGeom>
                  <a:avLst/>
                  <a:gdLst>
                    <a:gd name="connsiteX0" fmla="*/ 7006 w 7006"/>
                    <a:gd name="connsiteY0" fmla="*/ 29192 h 29191"/>
                    <a:gd name="connsiteX1" fmla="*/ 0 w 7006"/>
                    <a:gd name="connsiteY1" fmla="*/ 29192 h 29191"/>
                    <a:gd name="connsiteX2" fmla="*/ 0 w 7006"/>
                    <a:gd name="connsiteY2" fmla="*/ 584 h 29191"/>
                    <a:gd name="connsiteX3" fmla="*/ 7006 w 7006"/>
                    <a:gd name="connsiteY3" fmla="*/ 0 h 29191"/>
                  </a:gdLst>
                  <a:ahLst/>
                  <a:cxnLst>
                    <a:cxn ang="0">
                      <a:pos x="connsiteX0" y="connsiteY0"/>
                    </a:cxn>
                    <a:cxn ang="0">
                      <a:pos x="connsiteX1" y="connsiteY1"/>
                    </a:cxn>
                    <a:cxn ang="0">
                      <a:pos x="connsiteX2" y="connsiteY2"/>
                    </a:cxn>
                    <a:cxn ang="0">
                      <a:pos x="connsiteX3" y="connsiteY3"/>
                    </a:cxn>
                  </a:cxnLst>
                  <a:rect l="l" t="t" r="r" b="b"/>
                  <a:pathLst>
                    <a:path w="7006" h="29191">
                      <a:moveTo>
                        <a:pt x="7006" y="29192"/>
                      </a:moveTo>
                      <a:lnTo>
                        <a:pt x="0" y="29192"/>
                      </a:lnTo>
                      <a:lnTo>
                        <a:pt x="0" y="584"/>
                      </a:lnTo>
                      <a:lnTo>
                        <a:pt x="7006" y="0"/>
                      </a:lnTo>
                      <a:close/>
                    </a:path>
                  </a:pathLst>
                </a:custGeom>
                <a:solidFill>
                  <a:srgbClr val="FF9085"/>
                </a:solidFill>
                <a:ln w="5837" cap="flat">
                  <a:noFill/>
                  <a:prstDash val="solid"/>
                  <a:miter/>
                </a:ln>
              </p:spPr>
              <p:txBody>
                <a:bodyPr rtlCol="0" anchor="ctr"/>
                <a:lstStyle/>
                <a:p>
                  <a:endParaRPr lang="en-US"/>
                </a:p>
              </p:txBody>
            </p:sp>
            <p:sp>
              <p:nvSpPr>
                <p:cNvPr id="613" name="Graphic 2">
                  <a:extLst>
                    <a:ext uri="{FF2B5EF4-FFF2-40B4-BE49-F238E27FC236}">
                      <a16:creationId xmlns:a16="http://schemas.microsoft.com/office/drawing/2014/main" id="{AE3A804E-77D4-4E07-A95B-33C67E4E22A5}"/>
                    </a:ext>
                  </a:extLst>
                </p:cNvPr>
                <p:cNvSpPr/>
                <p:nvPr/>
              </p:nvSpPr>
              <p:spPr>
                <a:xfrm>
                  <a:off x="4476834" y="3733047"/>
                  <a:ext cx="6422" cy="20434"/>
                </a:xfrm>
                <a:custGeom>
                  <a:avLst/>
                  <a:gdLst>
                    <a:gd name="connsiteX0" fmla="*/ 6422 w 6422"/>
                    <a:gd name="connsiteY0" fmla="*/ 19850 h 20434"/>
                    <a:gd name="connsiteX1" fmla="*/ 0 w 6422"/>
                    <a:gd name="connsiteY1" fmla="*/ 20434 h 20434"/>
                    <a:gd name="connsiteX2" fmla="*/ 0 w 6422"/>
                    <a:gd name="connsiteY2" fmla="*/ 0 h 20434"/>
                    <a:gd name="connsiteX3" fmla="*/ 6422 w 6422"/>
                    <a:gd name="connsiteY3" fmla="*/ 0 h 20434"/>
                  </a:gdLst>
                  <a:ahLst/>
                  <a:cxnLst>
                    <a:cxn ang="0">
                      <a:pos x="connsiteX0" y="connsiteY0"/>
                    </a:cxn>
                    <a:cxn ang="0">
                      <a:pos x="connsiteX1" y="connsiteY1"/>
                    </a:cxn>
                    <a:cxn ang="0">
                      <a:pos x="connsiteX2" y="connsiteY2"/>
                    </a:cxn>
                    <a:cxn ang="0">
                      <a:pos x="connsiteX3" y="connsiteY3"/>
                    </a:cxn>
                  </a:cxnLst>
                  <a:rect l="l" t="t" r="r" b="b"/>
                  <a:pathLst>
                    <a:path w="6422" h="20434">
                      <a:moveTo>
                        <a:pt x="6422" y="19850"/>
                      </a:moveTo>
                      <a:lnTo>
                        <a:pt x="0" y="20434"/>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614" name="Graphic 2">
                  <a:extLst>
                    <a:ext uri="{FF2B5EF4-FFF2-40B4-BE49-F238E27FC236}">
                      <a16:creationId xmlns:a16="http://schemas.microsoft.com/office/drawing/2014/main" id="{FE68785D-DC58-4FB4-9BC2-58FB4C4C7457}"/>
                    </a:ext>
                  </a:extLst>
                </p:cNvPr>
                <p:cNvSpPr/>
                <p:nvPr/>
              </p:nvSpPr>
              <p:spPr>
                <a:xfrm>
                  <a:off x="4488511" y="3717283"/>
                  <a:ext cx="6422" cy="35614"/>
                </a:xfrm>
                <a:custGeom>
                  <a:avLst/>
                  <a:gdLst>
                    <a:gd name="connsiteX0" fmla="*/ 6422 w 6422"/>
                    <a:gd name="connsiteY0" fmla="*/ 35030 h 35614"/>
                    <a:gd name="connsiteX1" fmla="*/ 0 w 6422"/>
                    <a:gd name="connsiteY1" fmla="*/ 35614 h 35614"/>
                    <a:gd name="connsiteX2" fmla="*/ 0 w 6422"/>
                    <a:gd name="connsiteY2" fmla="*/ 584 h 35614"/>
                    <a:gd name="connsiteX3" fmla="*/ 6422 w 6422"/>
                    <a:gd name="connsiteY3" fmla="*/ 0 h 35614"/>
                  </a:gdLst>
                  <a:ahLst/>
                  <a:cxnLst>
                    <a:cxn ang="0">
                      <a:pos x="connsiteX0" y="connsiteY0"/>
                    </a:cxn>
                    <a:cxn ang="0">
                      <a:pos x="connsiteX1" y="connsiteY1"/>
                    </a:cxn>
                    <a:cxn ang="0">
                      <a:pos x="connsiteX2" y="connsiteY2"/>
                    </a:cxn>
                    <a:cxn ang="0">
                      <a:pos x="connsiteX3" y="connsiteY3"/>
                    </a:cxn>
                  </a:cxnLst>
                  <a:rect l="l" t="t" r="r" b="b"/>
                  <a:pathLst>
                    <a:path w="6422" h="35614">
                      <a:moveTo>
                        <a:pt x="6422" y="35030"/>
                      </a:moveTo>
                      <a:lnTo>
                        <a:pt x="0" y="35614"/>
                      </a:lnTo>
                      <a:lnTo>
                        <a:pt x="0" y="584"/>
                      </a:lnTo>
                      <a:lnTo>
                        <a:pt x="6422" y="0"/>
                      </a:lnTo>
                      <a:close/>
                    </a:path>
                  </a:pathLst>
                </a:custGeom>
                <a:solidFill>
                  <a:srgbClr val="FF9085"/>
                </a:solidFill>
                <a:ln w="5837" cap="flat">
                  <a:noFill/>
                  <a:prstDash val="solid"/>
                  <a:miter/>
                </a:ln>
              </p:spPr>
              <p:txBody>
                <a:bodyPr rtlCol="0" anchor="ctr"/>
                <a:lstStyle/>
                <a:p>
                  <a:endParaRPr lang="en-US"/>
                </a:p>
              </p:txBody>
            </p:sp>
            <p:sp>
              <p:nvSpPr>
                <p:cNvPr id="615" name="Graphic 2">
                  <a:extLst>
                    <a:ext uri="{FF2B5EF4-FFF2-40B4-BE49-F238E27FC236}">
                      <a16:creationId xmlns:a16="http://schemas.microsoft.com/office/drawing/2014/main" id="{E7CB91CB-0E0A-49A7-AF25-2CC640722A57}"/>
                    </a:ext>
                  </a:extLst>
                </p:cNvPr>
                <p:cNvSpPr/>
                <p:nvPr/>
              </p:nvSpPr>
              <p:spPr>
                <a:xfrm>
                  <a:off x="4500188" y="3713197"/>
                  <a:ext cx="6422" cy="39116"/>
                </a:xfrm>
                <a:custGeom>
                  <a:avLst/>
                  <a:gdLst>
                    <a:gd name="connsiteX0" fmla="*/ 6422 w 6422"/>
                    <a:gd name="connsiteY0" fmla="*/ 38533 h 39116"/>
                    <a:gd name="connsiteX1" fmla="*/ 0 w 6422"/>
                    <a:gd name="connsiteY1" fmla="*/ 39117 h 39116"/>
                    <a:gd name="connsiteX2" fmla="*/ 0 w 6422"/>
                    <a:gd name="connsiteY2" fmla="*/ 584 h 39116"/>
                    <a:gd name="connsiteX3" fmla="*/ 6422 w 6422"/>
                    <a:gd name="connsiteY3" fmla="*/ 0 h 39116"/>
                  </a:gdLst>
                  <a:ahLst/>
                  <a:cxnLst>
                    <a:cxn ang="0">
                      <a:pos x="connsiteX0" y="connsiteY0"/>
                    </a:cxn>
                    <a:cxn ang="0">
                      <a:pos x="connsiteX1" y="connsiteY1"/>
                    </a:cxn>
                    <a:cxn ang="0">
                      <a:pos x="connsiteX2" y="connsiteY2"/>
                    </a:cxn>
                    <a:cxn ang="0">
                      <a:pos x="connsiteX3" y="connsiteY3"/>
                    </a:cxn>
                  </a:cxnLst>
                  <a:rect l="l" t="t" r="r" b="b"/>
                  <a:pathLst>
                    <a:path w="6422" h="39116">
                      <a:moveTo>
                        <a:pt x="6422" y="38533"/>
                      </a:moveTo>
                      <a:lnTo>
                        <a:pt x="0" y="39117"/>
                      </a:lnTo>
                      <a:lnTo>
                        <a:pt x="0" y="584"/>
                      </a:lnTo>
                      <a:lnTo>
                        <a:pt x="6422" y="0"/>
                      </a:lnTo>
                      <a:close/>
                    </a:path>
                  </a:pathLst>
                </a:custGeom>
                <a:solidFill>
                  <a:srgbClr val="FF9085"/>
                </a:solidFill>
                <a:ln w="5837" cap="flat">
                  <a:noFill/>
                  <a:prstDash val="solid"/>
                  <a:miter/>
                </a:ln>
              </p:spPr>
              <p:txBody>
                <a:bodyPr rtlCol="0" anchor="ctr"/>
                <a:lstStyle/>
                <a:p>
                  <a:endParaRPr lang="en-US"/>
                </a:p>
              </p:txBody>
            </p:sp>
            <p:sp>
              <p:nvSpPr>
                <p:cNvPr id="616" name="Graphic 2">
                  <a:extLst>
                    <a:ext uri="{FF2B5EF4-FFF2-40B4-BE49-F238E27FC236}">
                      <a16:creationId xmlns:a16="http://schemas.microsoft.com/office/drawing/2014/main" id="{6541FB90-4025-47A5-AB1D-796E24F1614C}"/>
                    </a:ext>
                  </a:extLst>
                </p:cNvPr>
                <p:cNvSpPr/>
                <p:nvPr/>
              </p:nvSpPr>
              <p:spPr>
                <a:xfrm>
                  <a:off x="4511864" y="3731879"/>
                  <a:ext cx="6422" cy="19850"/>
                </a:xfrm>
                <a:custGeom>
                  <a:avLst/>
                  <a:gdLst>
                    <a:gd name="connsiteX0" fmla="*/ 6422 w 6422"/>
                    <a:gd name="connsiteY0" fmla="*/ 19267 h 19850"/>
                    <a:gd name="connsiteX1" fmla="*/ 0 w 6422"/>
                    <a:gd name="connsiteY1" fmla="*/ 19851 h 19850"/>
                    <a:gd name="connsiteX2" fmla="*/ 0 w 6422"/>
                    <a:gd name="connsiteY2" fmla="*/ 584 h 19850"/>
                    <a:gd name="connsiteX3" fmla="*/ 6422 w 6422"/>
                    <a:gd name="connsiteY3" fmla="*/ 0 h 19850"/>
                  </a:gdLst>
                  <a:ahLst/>
                  <a:cxnLst>
                    <a:cxn ang="0">
                      <a:pos x="connsiteX0" y="connsiteY0"/>
                    </a:cxn>
                    <a:cxn ang="0">
                      <a:pos x="connsiteX1" y="connsiteY1"/>
                    </a:cxn>
                    <a:cxn ang="0">
                      <a:pos x="connsiteX2" y="connsiteY2"/>
                    </a:cxn>
                    <a:cxn ang="0">
                      <a:pos x="connsiteX3" y="connsiteY3"/>
                    </a:cxn>
                  </a:cxnLst>
                  <a:rect l="l" t="t" r="r" b="b"/>
                  <a:pathLst>
                    <a:path w="6422" h="19850">
                      <a:moveTo>
                        <a:pt x="6422" y="19267"/>
                      </a:moveTo>
                      <a:lnTo>
                        <a:pt x="0" y="19851"/>
                      </a:lnTo>
                      <a:lnTo>
                        <a:pt x="0" y="584"/>
                      </a:lnTo>
                      <a:lnTo>
                        <a:pt x="6422" y="0"/>
                      </a:lnTo>
                      <a:close/>
                    </a:path>
                  </a:pathLst>
                </a:custGeom>
                <a:solidFill>
                  <a:srgbClr val="FF9085"/>
                </a:solidFill>
                <a:ln w="5837" cap="flat">
                  <a:noFill/>
                  <a:prstDash val="solid"/>
                  <a:miter/>
                </a:ln>
              </p:spPr>
              <p:txBody>
                <a:bodyPr rtlCol="0" anchor="ctr"/>
                <a:lstStyle/>
                <a:p>
                  <a:endParaRPr lang="en-US"/>
                </a:p>
              </p:txBody>
            </p:sp>
            <p:sp>
              <p:nvSpPr>
                <p:cNvPr id="617" name="Graphic 2">
                  <a:extLst>
                    <a:ext uri="{FF2B5EF4-FFF2-40B4-BE49-F238E27FC236}">
                      <a16:creationId xmlns:a16="http://schemas.microsoft.com/office/drawing/2014/main" id="{B9C6FFC3-249E-4E45-BCFB-663000A4083F}"/>
                    </a:ext>
                  </a:extLst>
                </p:cNvPr>
                <p:cNvSpPr/>
                <p:nvPr/>
              </p:nvSpPr>
              <p:spPr>
                <a:xfrm>
                  <a:off x="4523541" y="3709110"/>
                  <a:ext cx="6422" cy="42036"/>
                </a:xfrm>
                <a:custGeom>
                  <a:avLst/>
                  <a:gdLst>
                    <a:gd name="connsiteX0" fmla="*/ 6422 w 6422"/>
                    <a:gd name="connsiteY0" fmla="*/ 41452 h 42036"/>
                    <a:gd name="connsiteX1" fmla="*/ 0 w 6422"/>
                    <a:gd name="connsiteY1" fmla="*/ 42036 h 42036"/>
                    <a:gd name="connsiteX2" fmla="*/ 0 w 6422"/>
                    <a:gd name="connsiteY2" fmla="*/ 0 h 42036"/>
                    <a:gd name="connsiteX3" fmla="*/ 6422 w 6422"/>
                    <a:gd name="connsiteY3" fmla="*/ 0 h 42036"/>
                  </a:gdLst>
                  <a:ahLst/>
                  <a:cxnLst>
                    <a:cxn ang="0">
                      <a:pos x="connsiteX0" y="connsiteY0"/>
                    </a:cxn>
                    <a:cxn ang="0">
                      <a:pos x="connsiteX1" y="connsiteY1"/>
                    </a:cxn>
                    <a:cxn ang="0">
                      <a:pos x="connsiteX2" y="connsiteY2"/>
                    </a:cxn>
                    <a:cxn ang="0">
                      <a:pos x="connsiteX3" y="connsiteY3"/>
                    </a:cxn>
                  </a:cxnLst>
                  <a:rect l="l" t="t" r="r" b="b"/>
                  <a:pathLst>
                    <a:path w="6422" h="42036">
                      <a:moveTo>
                        <a:pt x="6422" y="41452"/>
                      </a:moveTo>
                      <a:lnTo>
                        <a:pt x="0" y="42036"/>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618" name="Graphic 2">
                  <a:extLst>
                    <a:ext uri="{FF2B5EF4-FFF2-40B4-BE49-F238E27FC236}">
                      <a16:creationId xmlns:a16="http://schemas.microsoft.com/office/drawing/2014/main" id="{D6F64BFB-8278-4CAC-9D52-8E8476617931}"/>
                    </a:ext>
                  </a:extLst>
                </p:cNvPr>
                <p:cNvSpPr/>
                <p:nvPr/>
              </p:nvSpPr>
              <p:spPr>
                <a:xfrm>
                  <a:off x="4535218" y="3714364"/>
                  <a:ext cx="6422" cy="36197"/>
                </a:xfrm>
                <a:custGeom>
                  <a:avLst/>
                  <a:gdLst>
                    <a:gd name="connsiteX0" fmla="*/ 6422 w 6422"/>
                    <a:gd name="connsiteY0" fmla="*/ 35614 h 36197"/>
                    <a:gd name="connsiteX1" fmla="*/ 0 w 6422"/>
                    <a:gd name="connsiteY1" fmla="*/ 36198 h 36197"/>
                    <a:gd name="connsiteX2" fmla="*/ 0 w 6422"/>
                    <a:gd name="connsiteY2" fmla="*/ 584 h 36197"/>
                    <a:gd name="connsiteX3" fmla="*/ 6422 w 6422"/>
                    <a:gd name="connsiteY3" fmla="*/ 0 h 36197"/>
                  </a:gdLst>
                  <a:ahLst/>
                  <a:cxnLst>
                    <a:cxn ang="0">
                      <a:pos x="connsiteX0" y="connsiteY0"/>
                    </a:cxn>
                    <a:cxn ang="0">
                      <a:pos x="connsiteX1" y="connsiteY1"/>
                    </a:cxn>
                    <a:cxn ang="0">
                      <a:pos x="connsiteX2" y="connsiteY2"/>
                    </a:cxn>
                    <a:cxn ang="0">
                      <a:pos x="connsiteX3" y="connsiteY3"/>
                    </a:cxn>
                  </a:cxnLst>
                  <a:rect l="l" t="t" r="r" b="b"/>
                  <a:pathLst>
                    <a:path w="6422" h="36197">
                      <a:moveTo>
                        <a:pt x="6422" y="35614"/>
                      </a:moveTo>
                      <a:lnTo>
                        <a:pt x="0" y="36198"/>
                      </a:lnTo>
                      <a:lnTo>
                        <a:pt x="0" y="584"/>
                      </a:lnTo>
                      <a:lnTo>
                        <a:pt x="6422" y="0"/>
                      </a:lnTo>
                      <a:close/>
                    </a:path>
                  </a:pathLst>
                </a:custGeom>
                <a:solidFill>
                  <a:srgbClr val="FF9085"/>
                </a:solidFill>
                <a:ln w="5837" cap="flat">
                  <a:noFill/>
                  <a:prstDash val="solid"/>
                  <a:miter/>
                </a:ln>
              </p:spPr>
              <p:txBody>
                <a:bodyPr rtlCol="0" anchor="ctr"/>
                <a:lstStyle/>
                <a:p>
                  <a:endParaRPr lang="en-US"/>
                </a:p>
              </p:txBody>
            </p:sp>
            <p:sp>
              <p:nvSpPr>
                <p:cNvPr id="619" name="Graphic 2">
                  <a:extLst>
                    <a:ext uri="{FF2B5EF4-FFF2-40B4-BE49-F238E27FC236}">
                      <a16:creationId xmlns:a16="http://schemas.microsoft.com/office/drawing/2014/main" id="{6234BE0D-5182-471C-B36D-AE6BEC9935EE}"/>
                    </a:ext>
                  </a:extLst>
                </p:cNvPr>
                <p:cNvSpPr/>
                <p:nvPr/>
              </p:nvSpPr>
              <p:spPr>
                <a:xfrm>
                  <a:off x="4546895" y="3740053"/>
                  <a:ext cx="6422" cy="9925"/>
                </a:xfrm>
                <a:custGeom>
                  <a:avLst/>
                  <a:gdLst>
                    <a:gd name="connsiteX0" fmla="*/ 6422 w 6422"/>
                    <a:gd name="connsiteY0" fmla="*/ 9341 h 9925"/>
                    <a:gd name="connsiteX1" fmla="*/ 0 w 6422"/>
                    <a:gd name="connsiteY1" fmla="*/ 9925 h 9925"/>
                    <a:gd name="connsiteX2" fmla="*/ 0 w 6422"/>
                    <a:gd name="connsiteY2" fmla="*/ 0 h 9925"/>
                    <a:gd name="connsiteX3" fmla="*/ 6422 w 6422"/>
                    <a:gd name="connsiteY3" fmla="*/ 0 h 9925"/>
                  </a:gdLst>
                  <a:ahLst/>
                  <a:cxnLst>
                    <a:cxn ang="0">
                      <a:pos x="connsiteX0" y="connsiteY0"/>
                    </a:cxn>
                    <a:cxn ang="0">
                      <a:pos x="connsiteX1" y="connsiteY1"/>
                    </a:cxn>
                    <a:cxn ang="0">
                      <a:pos x="connsiteX2" y="connsiteY2"/>
                    </a:cxn>
                    <a:cxn ang="0">
                      <a:pos x="connsiteX3" y="connsiteY3"/>
                    </a:cxn>
                  </a:cxnLst>
                  <a:rect l="l" t="t" r="r" b="b"/>
                  <a:pathLst>
                    <a:path w="6422" h="9925">
                      <a:moveTo>
                        <a:pt x="6422" y="9341"/>
                      </a:moveTo>
                      <a:lnTo>
                        <a:pt x="0" y="9925"/>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620" name="Graphic 2">
                  <a:extLst>
                    <a:ext uri="{FF2B5EF4-FFF2-40B4-BE49-F238E27FC236}">
                      <a16:creationId xmlns:a16="http://schemas.microsoft.com/office/drawing/2014/main" id="{D2C50ACB-9615-4C15-B2B0-18DEC06091FE}"/>
                    </a:ext>
                  </a:extLst>
                </p:cNvPr>
                <p:cNvSpPr/>
                <p:nvPr/>
              </p:nvSpPr>
              <p:spPr>
                <a:xfrm>
                  <a:off x="4558571" y="3726625"/>
                  <a:ext cx="6422" cy="22769"/>
                </a:xfrm>
                <a:custGeom>
                  <a:avLst/>
                  <a:gdLst>
                    <a:gd name="connsiteX0" fmla="*/ 6422 w 6422"/>
                    <a:gd name="connsiteY0" fmla="*/ 22186 h 22769"/>
                    <a:gd name="connsiteX1" fmla="*/ 0 w 6422"/>
                    <a:gd name="connsiteY1" fmla="*/ 22770 h 22769"/>
                    <a:gd name="connsiteX2" fmla="*/ 0 w 6422"/>
                    <a:gd name="connsiteY2" fmla="*/ 584 h 22769"/>
                    <a:gd name="connsiteX3" fmla="*/ 6422 w 6422"/>
                    <a:gd name="connsiteY3" fmla="*/ 0 h 22769"/>
                  </a:gdLst>
                  <a:ahLst/>
                  <a:cxnLst>
                    <a:cxn ang="0">
                      <a:pos x="connsiteX0" y="connsiteY0"/>
                    </a:cxn>
                    <a:cxn ang="0">
                      <a:pos x="connsiteX1" y="connsiteY1"/>
                    </a:cxn>
                    <a:cxn ang="0">
                      <a:pos x="connsiteX2" y="connsiteY2"/>
                    </a:cxn>
                    <a:cxn ang="0">
                      <a:pos x="connsiteX3" y="connsiteY3"/>
                    </a:cxn>
                  </a:cxnLst>
                  <a:rect l="l" t="t" r="r" b="b"/>
                  <a:pathLst>
                    <a:path w="6422" h="22769">
                      <a:moveTo>
                        <a:pt x="6422" y="22186"/>
                      </a:moveTo>
                      <a:lnTo>
                        <a:pt x="0" y="22770"/>
                      </a:lnTo>
                      <a:lnTo>
                        <a:pt x="0" y="584"/>
                      </a:lnTo>
                      <a:lnTo>
                        <a:pt x="6422" y="0"/>
                      </a:lnTo>
                      <a:close/>
                    </a:path>
                  </a:pathLst>
                </a:custGeom>
                <a:solidFill>
                  <a:srgbClr val="FF9085"/>
                </a:solidFill>
                <a:ln w="5837" cap="flat">
                  <a:noFill/>
                  <a:prstDash val="solid"/>
                  <a:miter/>
                </a:ln>
              </p:spPr>
              <p:txBody>
                <a:bodyPr rtlCol="0" anchor="ctr"/>
                <a:lstStyle/>
                <a:p>
                  <a:endParaRPr lang="en-US"/>
                </a:p>
              </p:txBody>
            </p:sp>
            <p:sp>
              <p:nvSpPr>
                <p:cNvPr id="621" name="Graphic 2">
                  <a:extLst>
                    <a:ext uri="{FF2B5EF4-FFF2-40B4-BE49-F238E27FC236}">
                      <a16:creationId xmlns:a16="http://schemas.microsoft.com/office/drawing/2014/main" id="{0051CAFD-E01D-4B4F-A770-6A1A416A5584}"/>
                    </a:ext>
                  </a:extLst>
                </p:cNvPr>
                <p:cNvSpPr/>
                <p:nvPr/>
              </p:nvSpPr>
              <p:spPr>
                <a:xfrm>
                  <a:off x="4570248" y="3716116"/>
                  <a:ext cx="6422" cy="32694"/>
                </a:xfrm>
                <a:custGeom>
                  <a:avLst/>
                  <a:gdLst>
                    <a:gd name="connsiteX0" fmla="*/ 6422 w 6422"/>
                    <a:gd name="connsiteY0" fmla="*/ 32111 h 32694"/>
                    <a:gd name="connsiteX1" fmla="*/ 0 w 6422"/>
                    <a:gd name="connsiteY1" fmla="*/ 32695 h 32694"/>
                    <a:gd name="connsiteX2" fmla="*/ 0 w 6422"/>
                    <a:gd name="connsiteY2" fmla="*/ 584 h 32694"/>
                    <a:gd name="connsiteX3" fmla="*/ 6422 w 6422"/>
                    <a:gd name="connsiteY3" fmla="*/ 0 h 32694"/>
                  </a:gdLst>
                  <a:ahLst/>
                  <a:cxnLst>
                    <a:cxn ang="0">
                      <a:pos x="connsiteX0" y="connsiteY0"/>
                    </a:cxn>
                    <a:cxn ang="0">
                      <a:pos x="connsiteX1" y="connsiteY1"/>
                    </a:cxn>
                    <a:cxn ang="0">
                      <a:pos x="connsiteX2" y="connsiteY2"/>
                    </a:cxn>
                    <a:cxn ang="0">
                      <a:pos x="connsiteX3" y="connsiteY3"/>
                    </a:cxn>
                  </a:cxnLst>
                  <a:rect l="l" t="t" r="r" b="b"/>
                  <a:pathLst>
                    <a:path w="6422" h="32694">
                      <a:moveTo>
                        <a:pt x="6422" y="32111"/>
                      </a:moveTo>
                      <a:lnTo>
                        <a:pt x="0" y="32695"/>
                      </a:lnTo>
                      <a:lnTo>
                        <a:pt x="0" y="584"/>
                      </a:lnTo>
                      <a:lnTo>
                        <a:pt x="6422" y="0"/>
                      </a:lnTo>
                      <a:close/>
                    </a:path>
                  </a:pathLst>
                </a:custGeom>
                <a:solidFill>
                  <a:srgbClr val="FF9085"/>
                </a:solidFill>
                <a:ln w="5837" cap="flat">
                  <a:noFill/>
                  <a:prstDash val="solid"/>
                  <a:miter/>
                </a:ln>
              </p:spPr>
              <p:txBody>
                <a:bodyPr rtlCol="0" anchor="ctr"/>
                <a:lstStyle/>
                <a:p>
                  <a:endParaRPr lang="en-US"/>
                </a:p>
              </p:txBody>
            </p:sp>
            <p:sp>
              <p:nvSpPr>
                <p:cNvPr id="622" name="Graphic 2">
                  <a:extLst>
                    <a:ext uri="{FF2B5EF4-FFF2-40B4-BE49-F238E27FC236}">
                      <a16:creationId xmlns:a16="http://schemas.microsoft.com/office/drawing/2014/main" id="{49430167-3334-40AA-B421-B21A0E07C22A}"/>
                    </a:ext>
                  </a:extLst>
                </p:cNvPr>
                <p:cNvSpPr/>
                <p:nvPr/>
              </p:nvSpPr>
              <p:spPr>
                <a:xfrm>
                  <a:off x="4581341" y="3724289"/>
                  <a:ext cx="7006" cy="23937"/>
                </a:xfrm>
                <a:custGeom>
                  <a:avLst/>
                  <a:gdLst>
                    <a:gd name="connsiteX0" fmla="*/ 7006 w 7006"/>
                    <a:gd name="connsiteY0" fmla="*/ 23353 h 23937"/>
                    <a:gd name="connsiteX1" fmla="*/ 0 w 7006"/>
                    <a:gd name="connsiteY1" fmla="*/ 23937 h 23937"/>
                    <a:gd name="connsiteX2" fmla="*/ 0 w 7006"/>
                    <a:gd name="connsiteY2" fmla="*/ 584 h 23937"/>
                    <a:gd name="connsiteX3" fmla="*/ 7006 w 7006"/>
                    <a:gd name="connsiteY3" fmla="*/ 0 h 23937"/>
                  </a:gdLst>
                  <a:ahLst/>
                  <a:cxnLst>
                    <a:cxn ang="0">
                      <a:pos x="connsiteX0" y="connsiteY0"/>
                    </a:cxn>
                    <a:cxn ang="0">
                      <a:pos x="connsiteX1" y="connsiteY1"/>
                    </a:cxn>
                    <a:cxn ang="0">
                      <a:pos x="connsiteX2" y="connsiteY2"/>
                    </a:cxn>
                    <a:cxn ang="0">
                      <a:pos x="connsiteX3" y="connsiteY3"/>
                    </a:cxn>
                  </a:cxnLst>
                  <a:rect l="l" t="t" r="r" b="b"/>
                  <a:pathLst>
                    <a:path w="7006" h="23937">
                      <a:moveTo>
                        <a:pt x="7006" y="23353"/>
                      </a:moveTo>
                      <a:lnTo>
                        <a:pt x="0" y="23937"/>
                      </a:lnTo>
                      <a:lnTo>
                        <a:pt x="0" y="584"/>
                      </a:lnTo>
                      <a:lnTo>
                        <a:pt x="7006" y="0"/>
                      </a:lnTo>
                      <a:close/>
                    </a:path>
                  </a:pathLst>
                </a:custGeom>
                <a:solidFill>
                  <a:srgbClr val="FF9085"/>
                </a:solidFill>
                <a:ln w="5837" cap="flat">
                  <a:noFill/>
                  <a:prstDash val="solid"/>
                  <a:miter/>
                </a:ln>
              </p:spPr>
              <p:txBody>
                <a:bodyPr rtlCol="0" anchor="ctr"/>
                <a:lstStyle/>
                <a:p>
                  <a:endParaRPr lang="en-US"/>
                </a:p>
              </p:txBody>
            </p:sp>
            <p:sp>
              <p:nvSpPr>
                <p:cNvPr id="623" name="Graphic 2">
                  <a:extLst>
                    <a:ext uri="{FF2B5EF4-FFF2-40B4-BE49-F238E27FC236}">
                      <a16:creationId xmlns:a16="http://schemas.microsoft.com/office/drawing/2014/main" id="{7BCD15BE-9FBB-41EB-89EE-EA15EFA61AB1}"/>
                    </a:ext>
                  </a:extLst>
                </p:cNvPr>
                <p:cNvSpPr/>
                <p:nvPr/>
              </p:nvSpPr>
              <p:spPr>
                <a:xfrm>
                  <a:off x="4593018" y="3710861"/>
                  <a:ext cx="6422" cy="36781"/>
                </a:xfrm>
                <a:custGeom>
                  <a:avLst/>
                  <a:gdLst>
                    <a:gd name="connsiteX0" fmla="*/ 6422 w 6422"/>
                    <a:gd name="connsiteY0" fmla="*/ 36198 h 36781"/>
                    <a:gd name="connsiteX1" fmla="*/ 0 w 6422"/>
                    <a:gd name="connsiteY1" fmla="*/ 36782 h 36781"/>
                    <a:gd name="connsiteX2" fmla="*/ 0 w 6422"/>
                    <a:gd name="connsiteY2" fmla="*/ 584 h 36781"/>
                    <a:gd name="connsiteX3" fmla="*/ 6422 w 6422"/>
                    <a:gd name="connsiteY3" fmla="*/ 0 h 36781"/>
                  </a:gdLst>
                  <a:ahLst/>
                  <a:cxnLst>
                    <a:cxn ang="0">
                      <a:pos x="connsiteX0" y="connsiteY0"/>
                    </a:cxn>
                    <a:cxn ang="0">
                      <a:pos x="connsiteX1" y="connsiteY1"/>
                    </a:cxn>
                    <a:cxn ang="0">
                      <a:pos x="connsiteX2" y="connsiteY2"/>
                    </a:cxn>
                    <a:cxn ang="0">
                      <a:pos x="connsiteX3" y="connsiteY3"/>
                    </a:cxn>
                  </a:cxnLst>
                  <a:rect l="l" t="t" r="r" b="b"/>
                  <a:pathLst>
                    <a:path w="6422" h="36781">
                      <a:moveTo>
                        <a:pt x="6422" y="36198"/>
                      </a:moveTo>
                      <a:lnTo>
                        <a:pt x="0" y="36782"/>
                      </a:lnTo>
                      <a:lnTo>
                        <a:pt x="0" y="584"/>
                      </a:lnTo>
                      <a:lnTo>
                        <a:pt x="6422" y="0"/>
                      </a:lnTo>
                      <a:close/>
                    </a:path>
                  </a:pathLst>
                </a:custGeom>
                <a:solidFill>
                  <a:srgbClr val="FF9085"/>
                </a:solidFill>
                <a:ln w="5837" cap="flat">
                  <a:noFill/>
                  <a:prstDash val="solid"/>
                  <a:miter/>
                </a:ln>
              </p:spPr>
              <p:txBody>
                <a:bodyPr rtlCol="0" anchor="ctr"/>
                <a:lstStyle/>
                <a:p>
                  <a:endParaRPr lang="en-US"/>
                </a:p>
              </p:txBody>
            </p:sp>
            <p:sp>
              <p:nvSpPr>
                <p:cNvPr id="624" name="Graphic 2">
                  <a:extLst>
                    <a:ext uri="{FF2B5EF4-FFF2-40B4-BE49-F238E27FC236}">
                      <a16:creationId xmlns:a16="http://schemas.microsoft.com/office/drawing/2014/main" id="{CCAA4331-3B4A-4174-9320-B305B4F8534E}"/>
                    </a:ext>
                  </a:extLst>
                </p:cNvPr>
                <p:cNvSpPr/>
                <p:nvPr/>
              </p:nvSpPr>
              <p:spPr>
                <a:xfrm>
                  <a:off x="4604694" y="3706774"/>
                  <a:ext cx="6422" cy="40284"/>
                </a:xfrm>
                <a:custGeom>
                  <a:avLst/>
                  <a:gdLst>
                    <a:gd name="connsiteX0" fmla="*/ 6422 w 6422"/>
                    <a:gd name="connsiteY0" fmla="*/ 40285 h 40284"/>
                    <a:gd name="connsiteX1" fmla="*/ 0 w 6422"/>
                    <a:gd name="connsiteY1" fmla="*/ 40285 h 40284"/>
                    <a:gd name="connsiteX2" fmla="*/ 0 w 6422"/>
                    <a:gd name="connsiteY2" fmla="*/ 0 h 40284"/>
                    <a:gd name="connsiteX3" fmla="*/ 6422 w 6422"/>
                    <a:gd name="connsiteY3" fmla="*/ 0 h 40284"/>
                  </a:gdLst>
                  <a:ahLst/>
                  <a:cxnLst>
                    <a:cxn ang="0">
                      <a:pos x="connsiteX0" y="connsiteY0"/>
                    </a:cxn>
                    <a:cxn ang="0">
                      <a:pos x="connsiteX1" y="connsiteY1"/>
                    </a:cxn>
                    <a:cxn ang="0">
                      <a:pos x="connsiteX2" y="connsiteY2"/>
                    </a:cxn>
                    <a:cxn ang="0">
                      <a:pos x="connsiteX3" y="connsiteY3"/>
                    </a:cxn>
                  </a:cxnLst>
                  <a:rect l="l" t="t" r="r" b="b"/>
                  <a:pathLst>
                    <a:path w="6422" h="40284">
                      <a:moveTo>
                        <a:pt x="6422" y="40285"/>
                      </a:moveTo>
                      <a:lnTo>
                        <a:pt x="0" y="40285"/>
                      </a:lnTo>
                      <a:lnTo>
                        <a:pt x="0" y="0"/>
                      </a:lnTo>
                      <a:lnTo>
                        <a:pt x="6422" y="0"/>
                      </a:lnTo>
                      <a:close/>
                    </a:path>
                  </a:pathLst>
                </a:custGeom>
                <a:solidFill>
                  <a:srgbClr val="FF9085"/>
                </a:solidFill>
                <a:ln w="5837" cap="flat">
                  <a:noFill/>
                  <a:prstDash val="solid"/>
                  <a:miter/>
                </a:ln>
              </p:spPr>
              <p:txBody>
                <a:bodyPr rtlCol="0" anchor="ctr"/>
                <a:lstStyle/>
                <a:p>
                  <a:endParaRPr lang="en-US"/>
                </a:p>
              </p:txBody>
            </p:sp>
          </p:grpSp>
        </p:grpSp>
        <p:sp>
          <p:nvSpPr>
            <p:cNvPr id="626" name="Graphic 2">
              <a:extLst>
                <a:ext uri="{FF2B5EF4-FFF2-40B4-BE49-F238E27FC236}">
                  <a16:creationId xmlns:a16="http://schemas.microsoft.com/office/drawing/2014/main" id="{F6FAA849-D539-4EDC-A9C9-D04BACDEDD16}"/>
                </a:ext>
              </a:extLst>
            </p:cNvPr>
            <p:cNvSpPr txBox="1"/>
            <p:nvPr/>
          </p:nvSpPr>
          <p:spPr>
            <a:xfrm>
              <a:off x="4039313" y="3843571"/>
              <a:ext cx="716735" cy="307777"/>
            </a:xfrm>
            <a:prstGeom prst="rect">
              <a:avLst/>
            </a:prstGeom>
            <a:noFill/>
          </p:spPr>
          <p:txBody>
            <a:bodyPr wrap="none" rtlCol="0">
              <a:spAutoFit/>
            </a:bodyPr>
            <a:lstStyle/>
            <a:p>
              <a:pPr algn="l"/>
              <a:r>
                <a:rPr lang="en-US" sz="1400" spc="0" baseline="0" dirty="0">
                  <a:latin typeface="+mj-lt"/>
                  <a:cs typeface="Arial"/>
                  <a:sym typeface="Arial"/>
                  <a:rtl val="0"/>
                </a:rPr>
                <a:t>Server</a:t>
              </a:r>
            </a:p>
          </p:txBody>
        </p:sp>
      </p:grpSp>
      <p:pic>
        <p:nvPicPr>
          <p:cNvPr id="1168" name="Graphic 1167">
            <a:extLst>
              <a:ext uri="{FF2B5EF4-FFF2-40B4-BE49-F238E27FC236}">
                <a16:creationId xmlns:a16="http://schemas.microsoft.com/office/drawing/2014/main" id="{16BA98BB-0C3A-4466-BFEB-BDBEE4BE0F4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3793" y="4177891"/>
            <a:ext cx="494838" cy="959866"/>
          </a:xfrm>
          <a:prstGeom prst="rect">
            <a:avLst/>
          </a:prstGeom>
        </p:spPr>
      </p:pic>
      <p:sp>
        <p:nvSpPr>
          <p:cNvPr id="30" name="Title 29">
            <a:extLst>
              <a:ext uri="{FF2B5EF4-FFF2-40B4-BE49-F238E27FC236}">
                <a16:creationId xmlns:a16="http://schemas.microsoft.com/office/drawing/2014/main" id="{9A854AFB-1ED4-4F9E-A147-98813F9400F8}"/>
              </a:ext>
            </a:extLst>
          </p:cNvPr>
          <p:cNvSpPr>
            <a:spLocks noGrp="1"/>
          </p:cNvSpPr>
          <p:nvPr>
            <p:ph type="title"/>
          </p:nvPr>
        </p:nvSpPr>
        <p:spPr/>
        <p:txBody>
          <a:bodyPr/>
          <a:lstStyle/>
          <a:p>
            <a:r>
              <a:rPr lang="en-US" dirty="0"/>
              <a:t>Trust Prediction</a:t>
            </a:r>
            <a:br>
              <a:rPr lang="en-US" dirty="0"/>
            </a:br>
            <a:endParaRPr lang="en-US" dirty="0"/>
          </a:p>
        </p:txBody>
      </p:sp>
      <p:sp>
        <p:nvSpPr>
          <p:cNvPr id="35" name="Slide Number Placeholder 34">
            <a:extLst>
              <a:ext uri="{FF2B5EF4-FFF2-40B4-BE49-F238E27FC236}">
                <a16:creationId xmlns:a16="http://schemas.microsoft.com/office/drawing/2014/main" id="{C35E5ED5-2FC4-4229-B4DF-DFFDB6C84547}"/>
              </a:ext>
            </a:extLst>
          </p:cNvPr>
          <p:cNvSpPr>
            <a:spLocks noGrp="1"/>
          </p:cNvSpPr>
          <p:nvPr>
            <p:ph type="sldNum" sz="quarter" idx="12"/>
          </p:nvPr>
        </p:nvSpPr>
        <p:spPr/>
        <p:txBody>
          <a:bodyPr/>
          <a:lstStyle/>
          <a:p>
            <a:pPr>
              <a:defRPr/>
            </a:pPr>
            <a:fld id="{D3F604EC-95A9-A240-90B9-B51EF558DEAA}" type="slidenum">
              <a:rPr lang="en-US" smtClean="0"/>
              <a:pPr>
                <a:defRPr/>
              </a:pPr>
              <a:t>36</a:t>
            </a:fld>
            <a:endParaRPr lang="en-US" dirty="0"/>
          </a:p>
        </p:txBody>
      </p:sp>
      <p:sp>
        <p:nvSpPr>
          <p:cNvPr id="284" name="Graphic 2">
            <a:extLst>
              <a:ext uri="{FF2B5EF4-FFF2-40B4-BE49-F238E27FC236}">
                <a16:creationId xmlns:a16="http://schemas.microsoft.com/office/drawing/2014/main" id="{4613CCA8-836E-4C0F-8C5F-0244581A6469}"/>
              </a:ext>
            </a:extLst>
          </p:cNvPr>
          <p:cNvSpPr/>
          <p:nvPr/>
        </p:nvSpPr>
        <p:spPr>
          <a:xfrm>
            <a:off x="2303208" y="1934244"/>
            <a:ext cx="1778368" cy="1068422"/>
          </a:xfrm>
          <a:custGeom>
            <a:avLst/>
            <a:gdLst>
              <a:gd name="connsiteX0" fmla="*/ 0 w 1778368"/>
              <a:gd name="connsiteY0" fmla="*/ 0 h 1068422"/>
              <a:gd name="connsiteX1" fmla="*/ 1046820 w 1778368"/>
              <a:gd name="connsiteY1" fmla="*/ 441381 h 1068422"/>
              <a:gd name="connsiteX2" fmla="*/ 1473605 w 1778368"/>
              <a:gd name="connsiteY2" fmla="*/ 687177 h 1068422"/>
              <a:gd name="connsiteX3" fmla="*/ 1778369 w 1778368"/>
              <a:gd name="connsiteY3" fmla="*/ 1068422 h 1068422"/>
            </a:gdLst>
            <a:ahLst/>
            <a:cxnLst>
              <a:cxn ang="0">
                <a:pos x="connsiteX0" y="connsiteY0"/>
              </a:cxn>
              <a:cxn ang="0">
                <a:pos x="connsiteX1" y="connsiteY1"/>
              </a:cxn>
              <a:cxn ang="0">
                <a:pos x="connsiteX2" y="connsiteY2"/>
              </a:cxn>
              <a:cxn ang="0">
                <a:pos x="connsiteX3" y="connsiteY3"/>
              </a:cxn>
            </a:cxnLst>
            <a:rect l="l" t="t" r="r" b="b"/>
            <a:pathLst>
              <a:path w="1778368" h="1068422">
                <a:moveTo>
                  <a:pt x="0" y="0"/>
                </a:moveTo>
                <a:cubicBezTo>
                  <a:pt x="355557" y="130196"/>
                  <a:pt x="705276" y="277323"/>
                  <a:pt x="1046820" y="441381"/>
                </a:cubicBezTo>
                <a:cubicBezTo>
                  <a:pt x="1195115" y="512609"/>
                  <a:pt x="1343410" y="587340"/>
                  <a:pt x="1473605" y="687177"/>
                </a:cubicBezTo>
                <a:cubicBezTo>
                  <a:pt x="1603801" y="787013"/>
                  <a:pt x="1717649" y="914873"/>
                  <a:pt x="1778369" y="1068422"/>
                </a:cubicBezTo>
              </a:path>
            </a:pathLst>
          </a:custGeom>
          <a:noFill/>
          <a:ln w="23349" cap="flat">
            <a:solidFill>
              <a:srgbClr val="000000">
                <a:alpha val="70000"/>
              </a:srgbClr>
            </a:solidFill>
            <a:custDash>
              <a:ds d="1500000" sp="375000"/>
            </a:custDash>
            <a:miter/>
          </a:ln>
        </p:spPr>
        <p:txBody>
          <a:bodyPr rtlCol="0" anchor="ctr"/>
          <a:lstStyle/>
          <a:p>
            <a:endParaRPr lang="en-US"/>
          </a:p>
        </p:txBody>
      </p:sp>
      <p:sp>
        <p:nvSpPr>
          <p:cNvPr id="285" name="Graphic 2">
            <a:extLst>
              <a:ext uri="{FF2B5EF4-FFF2-40B4-BE49-F238E27FC236}">
                <a16:creationId xmlns:a16="http://schemas.microsoft.com/office/drawing/2014/main" id="{9D0BFC53-A4FA-4138-AC2E-67F364AFC1CF}"/>
              </a:ext>
            </a:extLst>
          </p:cNvPr>
          <p:cNvSpPr/>
          <p:nvPr/>
        </p:nvSpPr>
        <p:spPr>
          <a:xfrm>
            <a:off x="1814536" y="3270064"/>
            <a:ext cx="2206905" cy="54691"/>
          </a:xfrm>
          <a:custGeom>
            <a:avLst/>
            <a:gdLst>
              <a:gd name="connsiteX0" fmla="*/ 0 w 2206905"/>
              <a:gd name="connsiteY0" fmla="*/ 25105 h 54691"/>
              <a:gd name="connsiteX1" fmla="*/ 2206905 w 2206905"/>
              <a:gd name="connsiteY1" fmla="*/ 0 h 54691"/>
            </a:gdLst>
            <a:ahLst/>
            <a:cxnLst>
              <a:cxn ang="0">
                <a:pos x="connsiteX0" y="connsiteY0"/>
              </a:cxn>
              <a:cxn ang="0">
                <a:pos x="connsiteX1" y="connsiteY1"/>
              </a:cxn>
            </a:cxnLst>
            <a:rect l="l" t="t" r="r" b="b"/>
            <a:pathLst>
              <a:path w="2206905" h="54691">
                <a:moveTo>
                  <a:pt x="0" y="25105"/>
                </a:moveTo>
                <a:cubicBezTo>
                  <a:pt x="735051" y="71812"/>
                  <a:pt x="1473022" y="63054"/>
                  <a:pt x="2206905" y="0"/>
                </a:cubicBezTo>
              </a:path>
            </a:pathLst>
          </a:custGeom>
          <a:noFill/>
          <a:ln w="23349" cap="flat">
            <a:solidFill>
              <a:srgbClr val="000000">
                <a:alpha val="70000"/>
              </a:srgbClr>
            </a:solidFill>
            <a:custDash>
              <a:ds d="1500000" sp="375000"/>
            </a:custDash>
            <a:miter/>
          </a:ln>
        </p:spPr>
        <p:txBody>
          <a:bodyPr rtlCol="0" anchor="ctr"/>
          <a:lstStyle/>
          <a:p>
            <a:endParaRPr lang="en-US"/>
          </a:p>
        </p:txBody>
      </p:sp>
      <p:grpSp>
        <p:nvGrpSpPr>
          <p:cNvPr id="627" name="Graphic 2">
            <a:extLst>
              <a:ext uri="{FF2B5EF4-FFF2-40B4-BE49-F238E27FC236}">
                <a16:creationId xmlns:a16="http://schemas.microsoft.com/office/drawing/2014/main" id="{9DAED1BB-051F-4BD2-AE96-D91F887415D5}"/>
              </a:ext>
            </a:extLst>
          </p:cNvPr>
          <p:cNvGrpSpPr/>
          <p:nvPr/>
        </p:nvGrpSpPr>
        <p:grpSpPr>
          <a:xfrm>
            <a:off x="2463179" y="1017620"/>
            <a:ext cx="231783" cy="262142"/>
            <a:chOff x="2463179" y="1017620"/>
            <a:chExt cx="231783" cy="262142"/>
          </a:xfrm>
          <a:solidFill>
            <a:srgbClr val="000000"/>
          </a:solidFill>
        </p:grpSpPr>
        <p:sp>
          <p:nvSpPr>
            <p:cNvPr id="628" name="Graphic 2">
              <a:extLst>
                <a:ext uri="{FF2B5EF4-FFF2-40B4-BE49-F238E27FC236}">
                  <a16:creationId xmlns:a16="http://schemas.microsoft.com/office/drawing/2014/main" id="{AF0A7AA6-5363-4BAE-ADA1-1A63EFB3CB0E}"/>
                </a:ext>
              </a:extLst>
            </p:cNvPr>
            <p:cNvSpPr/>
            <p:nvPr/>
          </p:nvSpPr>
          <p:spPr>
            <a:xfrm>
              <a:off x="2463179" y="1205031"/>
              <a:ext cx="74731" cy="74731"/>
            </a:xfrm>
            <a:custGeom>
              <a:avLst/>
              <a:gdLst>
                <a:gd name="connsiteX0" fmla="*/ 74731 w 74731"/>
                <a:gd name="connsiteY0" fmla="*/ 37366 h 74731"/>
                <a:gd name="connsiteX1" fmla="*/ 37366 w 74731"/>
                <a:gd name="connsiteY1" fmla="*/ 74731 h 74731"/>
                <a:gd name="connsiteX2" fmla="*/ 0 w 74731"/>
                <a:gd name="connsiteY2" fmla="*/ 37366 h 74731"/>
                <a:gd name="connsiteX3" fmla="*/ 37366 w 74731"/>
                <a:gd name="connsiteY3" fmla="*/ 0 h 74731"/>
                <a:gd name="connsiteX4" fmla="*/ 74731 w 74731"/>
                <a:gd name="connsiteY4" fmla="*/ 37366 h 74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731" h="74731">
                  <a:moveTo>
                    <a:pt x="74731" y="37366"/>
                  </a:moveTo>
                  <a:cubicBezTo>
                    <a:pt x="74731" y="58002"/>
                    <a:pt x="58002" y="74731"/>
                    <a:pt x="37366" y="74731"/>
                  </a:cubicBezTo>
                  <a:cubicBezTo>
                    <a:pt x="16729" y="74731"/>
                    <a:pt x="0" y="58002"/>
                    <a:pt x="0" y="37366"/>
                  </a:cubicBezTo>
                  <a:cubicBezTo>
                    <a:pt x="0" y="16729"/>
                    <a:pt x="16729" y="0"/>
                    <a:pt x="37366" y="0"/>
                  </a:cubicBezTo>
                  <a:cubicBezTo>
                    <a:pt x="58002" y="0"/>
                    <a:pt x="74731" y="16729"/>
                    <a:pt x="74731" y="37366"/>
                  </a:cubicBezTo>
                  <a:close/>
                </a:path>
              </a:pathLst>
            </a:custGeom>
            <a:solidFill>
              <a:srgbClr val="000000"/>
            </a:solidFill>
            <a:ln w="5837" cap="flat">
              <a:noFill/>
              <a:prstDash val="solid"/>
              <a:miter/>
            </a:ln>
          </p:spPr>
          <p:txBody>
            <a:bodyPr rtlCol="0" anchor="ctr"/>
            <a:lstStyle/>
            <a:p>
              <a:endParaRPr lang="en-US"/>
            </a:p>
          </p:txBody>
        </p:sp>
        <p:sp>
          <p:nvSpPr>
            <p:cNvPr id="629" name="Graphic 2">
              <a:extLst>
                <a:ext uri="{FF2B5EF4-FFF2-40B4-BE49-F238E27FC236}">
                  <a16:creationId xmlns:a16="http://schemas.microsoft.com/office/drawing/2014/main" id="{8CB962F3-DFA1-4241-96AE-4531BD93CCB3}"/>
                </a:ext>
              </a:extLst>
            </p:cNvPr>
            <p:cNvSpPr/>
            <p:nvPr/>
          </p:nvSpPr>
          <p:spPr>
            <a:xfrm>
              <a:off x="2538494" y="1105195"/>
              <a:ext cx="74731" cy="74731"/>
            </a:xfrm>
            <a:custGeom>
              <a:avLst/>
              <a:gdLst>
                <a:gd name="connsiteX0" fmla="*/ 74731 w 74731"/>
                <a:gd name="connsiteY0" fmla="*/ 37366 h 74731"/>
                <a:gd name="connsiteX1" fmla="*/ 37366 w 74731"/>
                <a:gd name="connsiteY1" fmla="*/ 74731 h 74731"/>
                <a:gd name="connsiteX2" fmla="*/ 0 w 74731"/>
                <a:gd name="connsiteY2" fmla="*/ 37366 h 74731"/>
                <a:gd name="connsiteX3" fmla="*/ 37366 w 74731"/>
                <a:gd name="connsiteY3" fmla="*/ 0 h 74731"/>
                <a:gd name="connsiteX4" fmla="*/ 74731 w 74731"/>
                <a:gd name="connsiteY4" fmla="*/ 37366 h 74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731" h="74731">
                  <a:moveTo>
                    <a:pt x="74731" y="37366"/>
                  </a:moveTo>
                  <a:cubicBezTo>
                    <a:pt x="74731" y="58002"/>
                    <a:pt x="58002" y="74731"/>
                    <a:pt x="37366" y="74731"/>
                  </a:cubicBezTo>
                  <a:cubicBezTo>
                    <a:pt x="16729" y="74731"/>
                    <a:pt x="0" y="58002"/>
                    <a:pt x="0" y="37366"/>
                  </a:cubicBezTo>
                  <a:cubicBezTo>
                    <a:pt x="0" y="16729"/>
                    <a:pt x="16729" y="0"/>
                    <a:pt x="37366" y="0"/>
                  </a:cubicBezTo>
                  <a:cubicBezTo>
                    <a:pt x="58002" y="0"/>
                    <a:pt x="74731" y="16729"/>
                    <a:pt x="74731" y="37366"/>
                  </a:cubicBezTo>
                  <a:close/>
                </a:path>
              </a:pathLst>
            </a:custGeom>
            <a:solidFill>
              <a:srgbClr val="000000"/>
            </a:solidFill>
            <a:ln w="5837" cap="flat">
              <a:noFill/>
              <a:prstDash val="solid"/>
              <a:miter/>
            </a:ln>
          </p:spPr>
          <p:txBody>
            <a:bodyPr rtlCol="0" anchor="ctr"/>
            <a:lstStyle/>
            <a:p>
              <a:endParaRPr lang="en-US"/>
            </a:p>
          </p:txBody>
        </p:sp>
        <p:sp>
          <p:nvSpPr>
            <p:cNvPr id="630" name="Graphic 2">
              <a:extLst>
                <a:ext uri="{FF2B5EF4-FFF2-40B4-BE49-F238E27FC236}">
                  <a16:creationId xmlns:a16="http://schemas.microsoft.com/office/drawing/2014/main" id="{542CA140-311A-4F6C-BEA6-B275B1EB1F66}"/>
                </a:ext>
              </a:extLst>
            </p:cNvPr>
            <p:cNvSpPr/>
            <p:nvPr/>
          </p:nvSpPr>
          <p:spPr>
            <a:xfrm>
              <a:off x="2620231" y="1017620"/>
              <a:ext cx="74731" cy="74731"/>
            </a:xfrm>
            <a:custGeom>
              <a:avLst/>
              <a:gdLst>
                <a:gd name="connsiteX0" fmla="*/ 74731 w 74731"/>
                <a:gd name="connsiteY0" fmla="*/ 37366 h 74731"/>
                <a:gd name="connsiteX1" fmla="*/ 37366 w 74731"/>
                <a:gd name="connsiteY1" fmla="*/ 74731 h 74731"/>
                <a:gd name="connsiteX2" fmla="*/ 0 w 74731"/>
                <a:gd name="connsiteY2" fmla="*/ 37366 h 74731"/>
                <a:gd name="connsiteX3" fmla="*/ 37366 w 74731"/>
                <a:gd name="connsiteY3" fmla="*/ 0 h 74731"/>
                <a:gd name="connsiteX4" fmla="*/ 74731 w 74731"/>
                <a:gd name="connsiteY4" fmla="*/ 37366 h 74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731" h="74731">
                  <a:moveTo>
                    <a:pt x="74731" y="37366"/>
                  </a:moveTo>
                  <a:cubicBezTo>
                    <a:pt x="74731" y="58002"/>
                    <a:pt x="58002" y="74731"/>
                    <a:pt x="37366" y="74731"/>
                  </a:cubicBezTo>
                  <a:cubicBezTo>
                    <a:pt x="16729" y="74731"/>
                    <a:pt x="0" y="58002"/>
                    <a:pt x="0" y="37366"/>
                  </a:cubicBezTo>
                  <a:cubicBezTo>
                    <a:pt x="0" y="16729"/>
                    <a:pt x="16729" y="0"/>
                    <a:pt x="37366" y="0"/>
                  </a:cubicBezTo>
                  <a:cubicBezTo>
                    <a:pt x="58002" y="0"/>
                    <a:pt x="74731" y="16729"/>
                    <a:pt x="74731" y="37366"/>
                  </a:cubicBezTo>
                  <a:close/>
                </a:path>
              </a:pathLst>
            </a:custGeom>
            <a:solidFill>
              <a:srgbClr val="000000"/>
            </a:solidFill>
            <a:ln w="5837" cap="flat">
              <a:noFill/>
              <a:prstDash val="solid"/>
              <a:miter/>
            </a:ln>
          </p:spPr>
          <p:txBody>
            <a:bodyPr rtlCol="0" anchor="ctr"/>
            <a:lstStyle/>
            <a:p>
              <a:endParaRPr lang="en-US"/>
            </a:p>
          </p:txBody>
        </p:sp>
      </p:grpSp>
      <p:grpSp>
        <p:nvGrpSpPr>
          <p:cNvPr id="1075" name="Graphic 2">
            <a:extLst>
              <a:ext uri="{FF2B5EF4-FFF2-40B4-BE49-F238E27FC236}">
                <a16:creationId xmlns:a16="http://schemas.microsoft.com/office/drawing/2014/main" id="{F186C9E1-1A88-482E-A12C-22F276FC2D9B}"/>
              </a:ext>
            </a:extLst>
          </p:cNvPr>
          <p:cNvGrpSpPr/>
          <p:nvPr/>
        </p:nvGrpSpPr>
        <p:grpSpPr>
          <a:xfrm>
            <a:off x="1659235" y="3549722"/>
            <a:ext cx="241708" cy="241708"/>
            <a:chOff x="1659235" y="3549722"/>
            <a:chExt cx="241708" cy="241708"/>
          </a:xfrm>
        </p:grpSpPr>
        <p:grpSp>
          <p:nvGrpSpPr>
            <p:cNvPr id="1076" name="Graphic 2">
              <a:extLst>
                <a:ext uri="{FF2B5EF4-FFF2-40B4-BE49-F238E27FC236}">
                  <a16:creationId xmlns:a16="http://schemas.microsoft.com/office/drawing/2014/main" id="{FBBC92D3-1AB2-42B9-9F53-F4B905F69026}"/>
                </a:ext>
              </a:extLst>
            </p:cNvPr>
            <p:cNvGrpSpPr/>
            <p:nvPr/>
          </p:nvGrpSpPr>
          <p:grpSpPr>
            <a:xfrm>
              <a:off x="1659235" y="3549722"/>
              <a:ext cx="241708" cy="241708"/>
              <a:chOff x="1659235" y="3549722"/>
              <a:chExt cx="241708" cy="241708"/>
            </a:xfrm>
          </p:grpSpPr>
          <p:sp>
            <p:nvSpPr>
              <p:cNvPr id="1077" name="Graphic 2">
                <a:extLst>
                  <a:ext uri="{FF2B5EF4-FFF2-40B4-BE49-F238E27FC236}">
                    <a16:creationId xmlns:a16="http://schemas.microsoft.com/office/drawing/2014/main" id="{DBD7D9BC-6D73-4E75-BF03-4707CCE5C63B}"/>
                  </a:ext>
                </a:extLst>
              </p:cNvPr>
              <p:cNvSpPr/>
              <p:nvPr/>
            </p:nvSpPr>
            <p:spPr>
              <a:xfrm>
                <a:off x="1659235" y="3549722"/>
                <a:ext cx="241708" cy="241708"/>
              </a:xfrm>
              <a:custGeom>
                <a:avLst/>
                <a:gdLst>
                  <a:gd name="connsiteX0" fmla="*/ 241709 w 241708"/>
                  <a:gd name="connsiteY0" fmla="*/ 120854 h 241708"/>
                  <a:gd name="connsiteX1" fmla="*/ 120854 w 241708"/>
                  <a:gd name="connsiteY1" fmla="*/ 241709 h 241708"/>
                  <a:gd name="connsiteX2" fmla="*/ 0 w 241708"/>
                  <a:gd name="connsiteY2" fmla="*/ 120854 h 241708"/>
                  <a:gd name="connsiteX3" fmla="*/ 120854 w 241708"/>
                  <a:gd name="connsiteY3" fmla="*/ 0 h 241708"/>
                  <a:gd name="connsiteX4" fmla="*/ 241709 w 241708"/>
                  <a:gd name="connsiteY4" fmla="*/ 120854 h 241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708" h="241708">
                    <a:moveTo>
                      <a:pt x="241709" y="120854"/>
                    </a:moveTo>
                    <a:cubicBezTo>
                      <a:pt x="241709" y="187600"/>
                      <a:pt x="187600" y="241709"/>
                      <a:pt x="120854" y="241709"/>
                    </a:cubicBezTo>
                    <a:cubicBezTo>
                      <a:pt x="54108" y="241709"/>
                      <a:pt x="0" y="187600"/>
                      <a:pt x="0" y="120854"/>
                    </a:cubicBezTo>
                    <a:cubicBezTo>
                      <a:pt x="0" y="54108"/>
                      <a:pt x="54108" y="0"/>
                      <a:pt x="120854" y="0"/>
                    </a:cubicBezTo>
                    <a:cubicBezTo>
                      <a:pt x="187600" y="0"/>
                      <a:pt x="241709" y="54108"/>
                      <a:pt x="241709" y="120854"/>
                    </a:cubicBezTo>
                    <a:close/>
                  </a:path>
                </a:pathLst>
              </a:custGeom>
              <a:solidFill>
                <a:srgbClr val="009C00"/>
              </a:solidFill>
              <a:ln w="5837" cap="flat">
                <a:noFill/>
                <a:prstDash val="solid"/>
                <a:miter/>
              </a:ln>
            </p:spPr>
            <p:txBody>
              <a:bodyPr rtlCol="0" anchor="ctr"/>
              <a:lstStyle/>
              <a:p>
                <a:endParaRPr lang="en-US"/>
              </a:p>
            </p:txBody>
          </p:sp>
          <p:sp>
            <p:nvSpPr>
              <p:cNvPr id="1078" name="Graphic 2">
                <a:extLst>
                  <a:ext uri="{FF2B5EF4-FFF2-40B4-BE49-F238E27FC236}">
                    <a16:creationId xmlns:a16="http://schemas.microsoft.com/office/drawing/2014/main" id="{13CB7B8D-1210-4C74-AB7F-550F72E3DC88}"/>
                  </a:ext>
                </a:extLst>
              </p:cNvPr>
              <p:cNvSpPr/>
              <p:nvPr/>
            </p:nvSpPr>
            <p:spPr>
              <a:xfrm>
                <a:off x="1700396" y="3614236"/>
                <a:ext cx="158803" cy="112972"/>
              </a:xfrm>
              <a:custGeom>
                <a:avLst/>
                <a:gdLst>
                  <a:gd name="connsiteX0" fmla="*/ 61011 w 158803"/>
                  <a:gd name="connsiteY0" fmla="*/ 112973 h 112972"/>
                  <a:gd name="connsiteX1" fmla="*/ 50502 w 158803"/>
                  <a:gd name="connsiteY1" fmla="*/ 108302 h 112972"/>
                  <a:gd name="connsiteX2" fmla="*/ 4379 w 158803"/>
                  <a:gd name="connsiteY2" fmla="*/ 62179 h 112972"/>
                  <a:gd name="connsiteX3" fmla="*/ 4379 w 158803"/>
                  <a:gd name="connsiteY3" fmla="*/ 41161 h 112972"/>
                  <a:gd name="connsiteX4" fmla="*/ 25397 w 158803"/>
                  <a:gd name="connsiteY4" fmla="*/ 41161 h 112972"/>
                  <a:gd name="connsiteX5" fmla="*/ 61011 w 158803"/>
                  <a:gd name="connsiteY5" fmla="*/ 76775 h 112972"/>
                  <a:gd name="connsiteX6" fmla="*/ 133407 w 158803"/>
                  <a:gd name="connsiteY6" fmla="*/ 4379 h 112972"/>
                  <a:gd name="connsiteX7" fmla="*/ 154425 w 158803"/>
                  <a:gd name="connsiteY7" fmla="*/ 4379 h 112972"/>
                  <a:gd name="connsiteX8" fmla="*/ 154425 w 158803"/>
                  <a:gd name="connsiteY8" fmla="*/ 25397 h 112972"/>
                  <a:gd name="connsiteX9" fmla="*/ 71520 w 158803"/>
                  <a:gd name="connsiteY9" fmla="*/ 108302 h 112972"/>
                  <a:gd name="connsiteX10" fmla="*/ 61011 w 158803"/>
                  <a:gd name="connsiteY10" fmla="*/ 112973 h 112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8803" h="112972">
                    <a:moveTo>
                      <a:pt x="61011" y="112973"/>
                    </a:moveTo>
                    <a:cubicBezTo>
                      <a:pt x="56924" y="112973"/>
                      <a:pt x="53421" y="111221"/>
                      <a:pt x="50502" y="108302"/>
                    </a:cubicBezTo>
                    <a:lnTo>
                      <a:pt x="4379" y="62179"/>
                    </a:lnTo>
                    <a:cubicBezTo>
                      <a:pt x="-1460" y="56340"/>
                      <a:pt x="-1460" y="46999"/>
                      <a:pt x="4379" y="41161"/>
                    </a:cubicBezTo>
                    <a:cubicBezTo>
                      <a:pt x="10217" y="35322"/>
                      <a:pt x="19559" y="35322"/>
                      <a:pt x="25397" y="41161"/>
                    </a:cubicBezTo>
                    <a:lnTo>
                      <a:pt x="61011" y="76775"/>
                    </a:lnTo>
                    <a:lnTo>
                      <a:pt x="133407" y="4379"/>
                    </a:lnTo>
                    <a:cubicBezTo>
                      <a:pt x="139245" y="-1460"/>
                      <a:pt x="148587" y="-1460"/>
                      <a:pt x="154425" y="4379"/>
                    </a:cubicBezTo>
                    <a:cubicBezTo>
                      <a:pt x="160263" y="10217"/>
                      <a:pt x="160263" y="19559"/>
                      <a:pt x="154425" y="25397"/>
                    </a:cubicBezTo>
                    <a:lnTo>
                      <a:pt x="71520" y="108302"/>
                    </a:lnTo>
                    <a:cubicBezTo>
                      <a:pt x="69185" y="111221"/>
                      <a:pt x="65098" y="112973"/>
                      <a:pt x="61011" y="112973"/>
                    </a:cubicBezTo>
                    <a:close/>
                  </a:path>
                </a:pathLst>
              </a:custGeom>
              <a:solidFill>
                <a:srgbClr val="FFFFFF"/>
              </a:solidFill>
              <a:ln w="5837" cap="flat">
                <a:noFill/>
                <a:prstDash val="solid"/>
                <a:miter/>
              </a:ln>
            </p:spPr>
            <p:txBody>
              <a:bodyPr rtlCol="0" anchor="ctr"/>
              <a:lstStyle/>
              <a:p>
                <a:endParaRPr lang="en-US"/>
              </a:p>
            </p:txBody>
          </p:sp>
        </p:grpSp>
        <p:grpSp>
          <p:nvGrpSpPr>
            <p:cNvPr id="1079" name="Graphic 2">
              <a:extLst>
                <a:ext uri="{FF2B5EF4-FFF2-40B4-BE49-F238E27FC236}">
                  <a16:creationId xmlns:a16="http://schemas.microsoft.com/office/drawing/2014/main" id="{54BB83FF-86B0-4F30-AB5F-982701B1586F}"/>
                </a:ext>
              </a:extLst>
            </p:cNvPr>
            <p:cNvGrpSpPr/>
            <p:nvPr/>
          </p:nvGrpSpPr>
          <p:grpSpPr>
            <a:xfrm>
              <a:off x="1674850" y="3561399"/>
              <a:ext cx="212230" cy="218939"/>
              <a:chOff x="1674850" y="3561399"/>
              <a:chExt cx="212230" cy="218939"/>
            </a:xfrm>
            <a:solidFill>
              <a:srgbClr val="FFFFFF"/>
            </a:solidFill>
          </p:grpSpPr>
          <p:grpSp>
            <p:nvGrpSpPr>
              <p:cNvPr id="1080" name="Graphic 2">
                <a:extLst>
                  <a:ext uri="{FF2B5EF4-FFF2-40B4-BE49-F238E27FC236}">
                    <a16:creationId xmlns:a16="http://schemas.microsoft.com/office/drawing/2014/main" id="{A678B503-6234-4B10-A09C-62F29EFDE533}"/>
                  </a:ext>
                </a:extLst>
              </p:cNvPr>
              <p:cNvGrpSpPr/>
              <p:nvPr/>
            </p:nvGrpSpPr>
            <p:grpSpPr>
              <a:xfrm>
                <a:off x="1777754" y="3692030"/>
                <a:ext cx="109326" cy="88308"/>
                <a:chOff x="1777754" y="3692030"/>
                <a:chExt cx="109326" cy="88308"/>
              </a:xfrm>
              <a:solidFill>
                <a:srgbClr val="FFFFFF"/>
              </a:solidFill>
            </p:grpSpPr>
            <p:sp>
              <p:nvSpPr>
                <p:cNvPr id="1081" name="Graphic 2">
                  <a:extLst>
                    <a:ext uri="{FF2B5EF4-FFF2-40B4-BE49-F238E27FC236}">
                      <a16:creationId xmlns:a16="http://schemas.microsoft.com/office/drawing/2014/main" id="{3ED40F33-EC92-4DA0-8F2D-6E6C89A8FAF3}"/>
                    </a:ext>
                  </a:extLst>
                </p:cNvPr>
                <p:cNvSpPr/>
                <p:nvPr/>
              </p:nvSpPr>
              <p:spPr>
                <a:xfrm>
                  <a:off x="1777754" y="3726017"/>
                  <a:ext cx="94605" cy="54320"/>
                </a:xfrm>
                <a:custGeom>
                  <a:avLst/>
                  <a:gdLst>
                    <a:gd name="connsiteX0" fmla="*/ 4087 w 94605"/>
                    <a:gd name="connsiteY0" fmla="*/ 54321 h 54320"/>
                    <a:gd name="connsiteX1" fmla="*/ 0 w 94605"/>
                    <a:gd name="connsiteY1" fmla="*/ 50234 h 54320"/>
                    <a:gd name="connsiteX2" fmla="*/ 4087 w 94605"/>
                    <a:gd name="connsiteY2" fmla="*/ 46147 h 54320"/>
                    <a:gd name="connsiteX3" fmla="*/ 86992 w 94605"/>
                    <a:gd name="connsiteY3" fmla="*/ 1775 h 54320"/>
                    <a:gd name="connsiteX4" fmla="*/ 92830 w 94605"/>
                    <a:gd name="connsiteY4" fmla="*/ 607 h 54320"/>
                    <a:gd name="connsiteX5" fmla="*/ 93998 w 94605"/>
                    <a:gd name="connsiteY5" fmla="*/ 6446 h 54320"/>
                    <a:gd name="connsiteX6" fmla="*/ 4087 w 94605"/>
                    <a:gd name="connsiteY6" fmla="*/ 54321 h 5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605" h="54320">
                      <a:moveTo>
                        <a:pt x="4087" y="54321"/>
                      </a:moveTo>
                      <a:cubicBezTo>
                        <a:pt x="1752" y="54321"/>
                        <a:pt x="0" y="52569"/>
                        <a:pt x="0" y="50234"/>
                      </a:cubicBezTo>
                      <a:cubicBezTo>
                        <a:pt x="0" y="47898"/>
                        <a:pt x="1752" y="46147"/>
                        <a:pt x="4087" y="46147"/>
                      </a:cubicBezTo>
                      <a:cubicBezTo>
                        <a:pt x="37366" y="46147"/>
                        <a:pt x="68309" y="29799"/>
                        <a:pt x="86992" y="1775"/>
                      </a:cubicBezTo>
                      <a:cubicBezTo>
                        <a:pt x="88159" y="24"/>
                        <a:pt x="91079" y="-560"/>
                        <a:pt x="92830" y="607"/>
                      </a:cubicBezTo>
                      <a:cubicBezTo>
                        <a:pt x="94582" y="1775"/>
                        <a:pt x="95166" y="4694"/>
                        <a:pt x="93998" y="6446"/>
                      </a:cubicBezTo>
                      <a:cubicBezTo>
                        <a:pt x="74147" y="36222"/>
                        <a:pt x="40285" y="54321"/>
                        <a:pt x="4087" y="54321"/>
                      </a:cubicBezTo>
                      <a:close/>
                    </a:path>
                  </a:pathLst>
                </a:custGeom>
                <a:solidFill>
                  <a:srgbClr val="FFFFFF"/>
                </a:solidFill>
                <a:ln w="5837" cap="flat">
                  <a:noFill/>
                  <a:prstDash val="solid"/>
                  <a:miter/>
                </a:ln>
              </p:spPr>
              <p:txBody>
                <a:bodyPr rtlCol="0" anchor="ctr"/>
                <a:lstStyle/>
                <a:p>
                  <a:endParaRPr lang="en-US"/>
                </a:p>
              </p:txBody>
            </p:sp>
            <p:sp>
              <p:nvSpPr>
                <p:cNvPr id="1082" name="Graphic 2">
                  <a:extLst>
                    <a:ext uri="{FF2B5EF4-FFF2-40B4-BE49-F238E27FC236}">
                      <a16:creationId xmlns:a16="http://schemas.microsoft.com/office/drawing/2014/main" id="{82DAAEB1-96D5-47CC-976A-8AAC0E39AFF1}"/>
                    </a:ext>
                  </a:extLst>
                </p:cNvPr>
                <p:cNvSpPr/>
                <p:nvPr/>
              </p:nvSpPr>
              <p:spPr>
                <a:xfrm>
                  <a:off x="1873877" y="3692030"/>
                  <a:ext cx="13203" cy="23502"/>
                </a:xfrm>
                <a:custGeom>
                  <a:avLst/>
                  <a:gdLst>
                    <a:gd name="connsiteX0" fmla="*/ 4297 w 13203"/>
                    <a:gd name="connsiteY0" fmla="*/ 23502 h 23502"/>
                    <a:gd name="connsiteX1" fmla="*/ 2546 w 13203"/>
                    <a:gd name="connsiteY1" fmla="*/ 22918 h 23502"/>
                    <a:gd name="connsiteX2" fmla="*/ 211 w 13203"/>
                    <a:gd name="connsiteY2" fmla="*/ 17664 h 23502"/>
                    <a:gd name="connsiteX3" fmla="*/ 4881 w 13203"/>
                    <a:gd name="connsiteY3" fmla="*/ 3068 h 23502"/>
                    <a:gd name="connsiteX4" fmla="*/ 10136 w 13203"/>
                    <a:gd name="connsiteY4" fmla="*/ 149 h 23502"/>
                    <a:gd name="connsiteX5" fmla="*/ 13055 w 13203"/>
                    <a:gd name="connsiteY5" fmla="*/ 5403 h 23502"/>
                    <a:gd name="connsiteX6" fmla="*/ 7800 w 13203"/>
                    <a:gd name="connsiteY6" fmla="*/ 21167 h 23502"/>
                    <a:gd name="connsiteX7" fmla="*/ 4297 w 13203"/>
                    <a:gd name="connsiteY7" fmla="*/ 23502 h 2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03" h="23502">
                      <a:moveTo>
                        <a:pt x="4297" y="23502"/>
                      </a:moveTo>
                      <a:cubicBezTo>
                        <a:pt x="3714" y="23502"/>
                        <a:pt x="3130" y="23502"/>
                        <a:pt x="2546" y="22918"/>
                      </a:cubicBezTo>
                      <a:cubicBezTo>
                        <a:pt x="211" y="22335"/>
                        <a:pt x="-373" y="19415"/>
                        <a:pt x="211" y="17664"/>
                      </a:cubicBezTo>
                      <a:cubicBezTo>
                        <a:pt x="1962" y="12993"/>
                        <a:pt x="3714" y="8322"/>
                        <a:pt x="4881" y="3068"/>
                      </a:cubicBezTo>
                      <a:cubicBezTo>
                        <a:pt x="5465" y="733"/>
                        <a:pt x="7800" y="-435"/>
                        <a:pt x="10136" y="149"/>
                      </a:cubicBezTo>
                      <a:cubicBezTo>
                        <a:pt x="12471" y="733"/>
                        <a:pt x="13639" y="3068"/>
                        <a:pt x="13055" y="5403"/>
                      </a:cubicBezTo>
                      <a:cubicBezTo>
                        <a:pt x="11887" y="10658"/>
                        <a:pt x="10136" y="15912"/>
                        <a:pt x="7800" y="21167"/>
                      </a:cubicBezTo>
                      <a:cubicBezTo>
                        <a:pt x="7800" y="22918"/>
                        <a:pt x="6049" y="23502"/>
                        <a:pt x="4297" y="23502"/>
                      </a:cubicBezTo>
                      <a:close/>
                    </a:path>
                  </a:pathLst>
                </a:custGeom>
                <a:solidFill>
                  <a:srgbClr val="FFFFFF"/>
                </a:solidFill>
                <a:ln w="5837" cap="flat">
                  <a:noFill/>
                  <a:prstDash val="solid"/>
                  <a:miter/>
                </a:ln>
              </p:spPr>
              <p:txBody>
                <a:bodyPr rtlCol="0" anchor="ctr"/>
                <a:lstStyle/>
                <a:p>
                  <a:endParaRPr lang="en-US"/>
                </a:p>
              </p:txBody>
            </p:sp>
          </p:grpSp>
          <p:grpSp>
            <p:nvGrpSpPr>
              <p:cNvPr id="1083" name="Graphic 2">
                <a:extLst>
                  <a:ext uri="{FF2B5EF4-FFF2-40B4-BE49-F238E27FC236}">
                    <a16:creationId xmlns:a16="http://schemas.microsoft.com/office/drawing/2014/main" id="{E383525A-DD7F-4729-B5EF-0F8ACD879C15}"/>
                  </a:ext>
                </a:extLst>
              </p:cNvPr>
              <p:cNvGrpSpPr/>
              <p:nvPr/>
            </p:nvGrpSpPr>
            <p:grpSpPr>
              <a:xfrm>
                <a:off x="1674850" y="3561399"/>
                <a:ext cx="109326" cy="87575"/>
                <a:chOff x="1674850" y="3561399"/>
                <a:chExt cx="109326" cy="87575"/>
              </a:xfrm>
              <a:solidFill>
                <a:srgbClr val="FFFFFF"/>
              </a:solidFill>
            </p:grpSpPr>
            <p:sp>
              <p:nvSpPr>
                <p:cNvPr id="1084" name="Graphic 2">
                  <a:extLst>
                    <a:ext uri="{FF2B5EF4-FFF2-40B4-BE49-F238E27FC236}">
                      <a16:creationId xmlns:a16="http://schemas.microsoft.com/office/drawing/2014/main" id="{25B68B44-7A77-40B3-958A-9E18AFAE3982}"/>
                    </a:ext>
                  </a:extLst>
                </p:cNvPr>
                <p:cNvSpPr/>
                <p:nvPr/>
              </p:nvSpPr>
              <p:spPr>
                <a:xfrm>
                  <a:off x="1689571" y="3561399"/>
                  <a:ext cx="94605" cy="54296"/>
                </a:xfrm>
                <a:custGeom>
                  <a:avLst/>
                  <a:gdLst>
                    <a:gd name="connsiteX0" fmla="*/ 4111 w 94605"/>
                    <a:gd name="connsiteY0" fmla="*/ 54297 h 54296"/>
                    <a:gd name="connsiteX1" fmla="*/ 1775 w 94605"/>
                    <a:gd name="connsiteY1" fmla="*/ 53713 h 54296"/>
                    <a:gd name="connsiteX2" fmla="*/ 608 w 94605"/>
                    <a:gd name="connsiteY2" fmla="*/ 47875 h 54296"/>
                    <a:gd name="connsiteX3" fmla="*/ 90518 w 94605"/>
                    <a:gd name="connsiteY3" fmla="*/ 0 h 54296"/>
                    <a:gd name="connsiteX4" fmla="*/ 94605 w 94605"/>
                    <a:gd name="connsiteY4" fmla="*/ 4087 h 54296"/>
                    <a:gd name="connsiteX5" fmla="*/ 90518 w 94605"/>
                    <a:gd name="connsiteY5" fmla="*/ 8174 h 54296"/>
                    <a:gd name="connsiteX6" fmla="*/ 7614 w 94605"/>
                    <a:gd name="connsiteY6" fmla="*/ 52545 h 54296"/>
                    <a:gd name="connsiteX7" fmla="*/ 4111 w 94605"/>
                    <a:gd name="connsiteY7" fmla="*/ 54297 h 54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605" h="54296">
                      <a:moveTo>
                        <a:pt x="4111" y="54297"/>
                      </a:moveTo>
                      <a:cubicBezTo>
                        <a:pt x="3527" y="54297"/>
                        <a:pt x="2359" y="54297"/>
                        <a:pt x="1775" y="53713"/>
                      </a:cubicBezTo>
                      <a:cubicBezTo>
                        <a:pt x="24" y="52545"/>
                        <a:pt x="-560" y="49626"/>
                        <a:pt x="608" y="47875"/>
                      </a:cubicBezTo>
                      <a:cubicBezTo>
                        <a:pt x="21042" y="17515"/>
                        <a:pt x="54321" y="0"/>
                        <a:pt x="90518" y="0"/>
                      </a:cubicBezTo>
                      <a:cubicBezTo>
                        <a:pt x="92854" y="0"/>
                        <a:pt x="94605" y="1751"/>
                        <a:pt x="94605" y="4087"/>
                      </a:cubicBezTo>
                      <a:cubicBezTo>
                        <a:pt x="94605" y="6422"/>
                        <a:pt x="92854" y="8174"/>
                        <a:pt x="90518" y="8174"/>
                      </a:cubicBezTo>
                      <a:cubicBezTo>
                        <a:pt x="57240" y="8174"/>
                        <a:pt x="26296" y="24521"/>
                        <a:pt x="7614" y="52545"/>
                      </a:cubicBezTo>
                      <a:cubicBezTo>
                        <a:pt x="7030" y="53129"/>
                        <a:pt x="5278" y="54297"/>
                        <a:pt x="4111" y="54297"/>
                      </a:cubicBezTo>
                      <a:close/>
                    </a:path>
                  </a:pathLst>
                </a:custGeom>
                <a:solidFill>
                  <a:srgbClr val="FFFFFF"/>
                </a:solidFill>
                <a:ln w="5837" cap="flat">
                  <a:noFill/>
                  <a:prstDash val="solid"/>
                  <a:miter/>
                </a:ln>
              </p:spPr>
              <p:txBody>
                <a:bodyPr rtlCol="0" anchor="ctr"/>
                <a:lstStyle/>
                <a:p>
                  <a:endParaRPr lang="en-US"/>
                </a:p>
              </p:txBody>
            </p:sp>
            <p:sp>
              <p:nvSpPr>
                <p:cNvPr id="1085" name="Graphic 2">
                  <a:extLst>
                    <a:ext uri="{FF2B5EF4-FFF2-40B4-BE49-F238E27FC236}">
                      <a16:creationId xmlns:a16="http://schemas.microsoft.com/office/drawing/2014/main" id="{D497292E-CC1D-45D0-96AF-19470E083874}"/>
                    </a:ext>
                  </a:extLst>
                </p:cNvPr>
                <p:cNvSpPr/>
                <p:nvPr/>
              </p:nvSpPr>
              <p:spPr>
                <a:xfrm>
                  <a:off x="1674850" y="3625410"/>
                  <a:ext cx="13203" cy="23564"/>
                </a:xfrm>
                <a:custGeom>
                  <a:avLst/>
                  <a:gdLst>
                    <a:gd name="connsiteX0" fmla="*/ 4236 w 13203"/>
                    <a:gd name="connsiteY0" fmla="*/ 23564 h 23564"/>
                    <a:gd name="connsiteX1" fmla="*/ 3068 w 13203"/>
                    <a:gd name="connsiteY1" fmla="*/ 23564 h 23564"/>
                    <a:gd name="connsiteX2" fmla="*/ 149 w 13203"/>
                    <a:gd name="connsiteY2" fmla="*/ 18310 h 23564"/>
                    <a:gd name="connsiteX3" fmla="*/ 5403 w 13203"/>
                    <a:gd name="connsiteY3" fmla="*/ 2546 h 23564"/>
                    <a:gd name="connsiteX4" fmla="*/ 10658 w 13203"/>
                    <a:gd name="connsiteY4" fmla="*/ 211 h 23564"/>
                    <a:gd name="connsiteX5" fmla="*/ 12993 w 13203"/>
                    <a:gd name="connsiteY5" fmla="*/ 5465 h 23564"/>
                    <a:gd name="connsiteX6" fmla="*/ 8322 w 13203"/>
                    <a:gd name="connsiteY6" fmla="*/ 20061 h 23564"/>
                    <a:gd name="connsiteX7" fmla="*/ 4236 w 13203"/>
                    <a:gd name="connsiteY7" fmla="*/ 23564 h 23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03" h="23564">
                      <a:moveTo>
                        <a:pt x="4236" y="23564"/>
                      </a:moveTo>
                      <a:cubicBezTo>
                        <a:pt x="3652" y="23564"/>
                        <a:pt x="3652" y="23564"/>
                        <a:pt x="3068" y="23564"/>
                      </a:cubicBezTo>
                      <a:cubicBezTo>
                        <a:pt x="733" y="22980"/>
                        <a:pt x="-435" y="20645"/>
                        <a:pt x="149" y="18310"/>
                      </a:cubicBezTo>
                      <a:cubicBezTo>
                        <a:pt x="1316" y="13055"/>
                        <a:pt x="3068" y="7800"/>
                        <a:pt x="5403" y="2546"/>
                      </a:cubicBezTo>
                      <a:cubicBezTo>
                        <a:pt x="5987" y="211"/>
                        <a:pt x="8906" y="-373"/>
                        <a:pt x="10658" y="211"/>
                      </a:cubicBezTo>
                      <a:cubicBezTo>
                        <a:pt x="12993" y="794"/>
                        <a:pt x="13577" y="3714"/>
                        <a:pt x="12993" y="5465"/>
                      </a:cubicBezTo>
                      <a:cubicBezTo>
                        <a:pt x="11242" y="10136"/>
                        <a:pt x="9490" y="14807"/>
                        <a:pt x="8322" y="20061"/>
                      </a:cubicBezTo>
                      <a:cubicBezTo>
                        <a:pt x="7739" y="22396"/>
                        <a:pt x="5987" y="23564"/>
                        <a:pt x="4236" y="23564"/>
                      </a:cubicBezTo>
                      <a:close/>
                    </a:path>
                  </a:pathLst>
                </a:custGeom>
                <a:solidFill>
                  <a:srgbClr val="FFFFFF"/>
                </a:solidFill>
                <a:ln w="5837" cap="flat">
                  <a:noFill/>
                  <a:prstDash val="solid"/>
                  <a:miter/>
                </a:ln>
              </p:spPr>
              <p:txBody>
                <a:bodyPr rtlCol="0" anchor="ctr"/>
                <a:lstStyle/>
                <a:p>
                  <a:endParaRPr lang="en-US"/>
                </a:p>
              </p:txBody>
            </p:sp>
          </p:grpSp>
        </p:grpSp>
      </p:grpSp>
      <p:grpSp>
        <p:nvGrpSpPr>
          <p:cNvPr id="1086" name="Graphic 2">
            <a:extLst>
              <a:ext uri="{FF2B5EF4-FFF2-40B4-BE49-F238E27FC236}">
                <a16:creationId xmlns:a16="http://schemas.microsoft.com/office/drawing/2014/main" id="{1220BFE0-EA0F-4590-9F3F-2316F44C28EB}"/>
              </a:ext>
            </a:extLst>
          </p:cNvPr>
          <p:cNvGrpSpPr/>
          <p:nvPr/>
        </p:nvGrpSpPr>
        <p:grpSpPr>
          <a:xfrm>
            <a:off x="1402347" y="4958115"/>
            <a:ext cx="241708" cy="241708"/>
            <a:chOff x="1402347" y="4968447"/>
            <a:chExt cx="241708" cy="241708"/>
          </a:xfrm>
        </p:grpSpPr>
        <p:grpSp>
          <p:nvGrpSpPr>
            <p:cNvPr id="1087" name="Graphic 2">
              <a:extLst>
                <a:ext uri="{FF2B5EF4-FFF2-40B4-BE49-F238E27FC236}">
                  <a16:creationId xmlns:a16="http://schemas.microsoft.com/office/drawing/2014/main" id="{0C796D1F-BC6A-41FA-A311-F2CD97646B5C}"/>
                </a:ext>
              </a:extLst>
            </p:cNvPr>
            <p:cNvGrpSpPr/>
            <p:nvPr/>
          </p:nvGrpSpPr>
          <p:grpSpPr>
            <a:xfrm>
              <a:off x="1402347" y="4968447"/>
              <a:ext cx="241708" cy="241708"/>
              <a:chOff x="1402347" y="4968447"/>
              <a:chExt cx="241708" cy="241708"/>
            </a:xfrm>
          </p:grpSpPr>
          <p:sp>
            <p:nvSpPr>
              <p:cNvPr id="1088" name="Graphic 2">
                <a:extLst>
                  <a:ext uri="{FF2B5EF4-FFF2-40B4-BE49-F238E27FC236}">
                    <a16:creationId xmlns:a16="http://schemas.microsoft.com/office/drawing/2014/main" id="{A58A9326-25AD-4A93-AE95-F49A99342CAE}"/>
                  </a:ext>
                </a:extLst>
              </p:cNvPr>
              <p:cNvSpPr/>
              <p:nvPr/>
            </p:nvSpPr>
            <p:spPr>
              <a:xfrm>
                <a:off x="1402347" y="4968447"/>
                <a:ext cx="241708" cy="241708"/>
              </a:xfrm>
              <a:custGeom>
                <a:avLst/>
                <a:gdLst>
                  <a:gd name="connsiteX0" fmla="*/ 241709 w 241708"/>
                  <a:gd name="connsiteY0" fmla="*/ 120854 h 241708"/>
                  <a:gd name="connsiteX1" fmla="*/ 120854 w 241708"/>
                  <a:gd name="connsiteY1" fmla="*/ 241709 h 241708"/>
                  <a:gd name="connsiteX2" fmla="*/ 0 w 241708"/>
                  <a:gd name="connsiteY2" fmla="*/ 120854 h 241708"/>
                  <a:gd name="connsiteX3" fmla="*/ 120854 w 241708"/>
                  <a:gd name="connsiteY3" fmla="*/ 0 h 241708"/>
                  <a:gd name="connsiteX4" fmla="*/ 241709 w 241708"/>
                  <a:gd name="connsiteY4" fmla="*/ 120854 h 241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708" h="241708">
                    <a:moveTo>
                      <a:pt x="241709" y="120854"/>
                    </a:moveTo>
                    <a:cubicBezTo>
                      <a:pt x="241709" y="187600"/>
                      <a:pt x="187600" y="241709"/>
                      <a:pt x="120854" y="241709"/>
                    </a:cubicBezTo>
                    <a:cubicBezTo>
                      <a:pt x="54108" y="241709"/>
                      <a:pt x="0" y="187600"/>
                      <a:pt x="0" y="120854"/>
                    </a:cubicBezTo>
                    <a:cubicBezTo>
                      <a:pt x="0" y="54108"/>
                      <a:pt x="54108" y="0"/>
                      <a:pt x="120854" y="0"/>
                    </a:cubicBezTo>
                    <a:cubicBezTo>
                      <a:pt x="187600" y="0"/>
                      <a:pt x="241709" y="54108"/>
                      <a:pt x="241709" y="120854"/>
                    </a:cubicBezTo>
                    <a:close/>
                  </a:path>
                </a:pathLst>
              </a:custGeom>
              <a:solidFill>
                <a:srgbClr val="C20000"/>
              </a:solidFill>
              <a:ln w="5837" cap="flat">
                <a:noFill/>
                <a:prstDash val="solid"/>
                <a:miter/>
              </a:ln>
            </p:spPr>
            <p:txBody>
              <a:bodyPr rtlCol="0" anchor="ctr"/>
              <a:lstStyle/>
              <a:p>
                <a:endParaRPr lang="en-US"/>
              </a:p>
            </p:txBody>
          </p:sp>
          <p:grpSp>
            <p:nvGrpSpPr>
              <p:cNvPr id="1089" name="Graphic 2">
                <a:extLst>
                  <a:ext uri="{FF2B5EF4-FFF2-40B4-BE49-F238E27FC236}">
                    <a16:creationId xmlns:a16="http://schemas.microsoft.com/office/drawing/2014/main" id="{9A88A9FB-F95B-4E14-BF97-7249DF9CD623}"/>
                  </a:ext>
                </a:extLst>
              </p:cNvPr>
              <p:cNvGrpSpPr/>
              <p:nvPr/>
            </p:nvGrpSpPr>
            <p:grpSpPr>
              <a:xfrm>
                <a:off x="1417961" y="4980123"/>
                <a:ext cx="212230" cy="218939"/>
                <a:chOff x="1417961" y="4980123"/>
                <a:chExt cx="212230" cy="218939"/>
              </a:xfrm>
              <a:solidFill>
                <a:srgbClr val="FFFFFF"/>
              </a:solidFill>
            </p:grpSpPr>
            <p:grpSp>
              <p:nvGrpSpPr>
                <p:cNvPr id="1090" name="Graphic 2">
                  <a:extLst>
                    <a:ext uri="{FF2B5EF4-FFF2-40B4-BE49-F238E27FC236}">
                      <a16:creationId xmlns:a16="http://schemas.microsoft.com/office/drawing/2014/main" id="{4B0ADA08-3914-4FEA-AF35-CAAB2B791F77}"/>
                    </a:ext>
                  </a:extLst>
                </p:cNvPr>
                <p:cNvGrpSpPr/>
                <p:nvPr/>
              </p:nvGrpSpPr>
              <p:grpSpPr>
                <a:xfrm>
                  <a:off x="1520866" y="5110754"/>
                  <a:ext cx="109326" cy="88308"/>
                  <a:chOff x="1520866" y="5110754"/>
                  <a:chExt cx="109326" cy="88308"/>
                </a:xfrm>
                <a:solidFill>
                  <a:srgbClr val="FFFFFF"/>
                </a:solidFill>
              </p:grpSpPr>
              <p:sp>
                <p:nvSpPr>
                  <p:cNvPr id="1091" name="Graphic 2">
                    <a:extLst>
                      <a:ext uri="{FF2B5EF4-FFF2-40B4-BE49-F238E27FC236}">
                        <a16:creationId xmlns:a16="http://schemas.microsoft.com/office/drawing/2014/main" id="{C4F348C9-D70F-4103-AE50-3DF04AA9AA20}"/>
                      </a:ext>
                    </a:extLst>
                  </p:cNvPr>
                  <p:cNvSpPr/>
                  <p:nvPr/>
                </p:nvSpPr>
                <p:spPr>
                  <a:xfrm>
                    <a:off x="1520866" y="5144742"/>
                    <a:ext cx="94605" cy="54320"/>
                  </a:xfrm>
                  <a:custGeom>
                    <a:avLst/>
                    <a:gdLst>
                      <a:gd name="connsiteX0" fmla="*/ 4087 w 94605"/>
                      <a:gd name="connsiteY0" fmla="*/ 54320 h 54320"/>
                      <a:gd name="connsiteX1" fmla="*/ 0 w 94605"/>
                      <a:gd name="connsiteY1" fmla="*/ 50234 h 54320"/>
                      <a:gd name="connsiteX2" fmla="*/ 4087 w 94605"/>
                      <a:gd name="connsiteY2" fmla="*/ 46147 h 54320"/>
                      <a:gd name="connsiteX3" fmla="*/ 86992 w 94605"/>
                      <a:gd name="connsiteY3" fmla="*/ 1775 h 54320"/>
                      <a:gd name="connsiteX4" fmla="*/ 92830 w 94605"/>
                      <a:gd name="connsiteY4" fmla="*/ 608 h 54320"/>
                      <a:gd name="connsiteX5" fmla="*/ 93998 w 94605"/>
                      <a:gd name="connsiteY5" fmla="*/ 6446 h 54320"/>
                      <a:gd name="connsiteX6" fmla="*/ 4087 w 94605"/>
                      <a:gd name="connsiteY6" fmla="*/ 54320 h 5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605" h="54320">
                        <a:moveTo>
                          <a:pt x="4087" y="54320"/>
                        </a:moveTo>
                        <a:cubicBezTo>
                          <a:pt x="1751" y="54320"/>
                          <a:pt x="0" y="52569"/>
                          <a:pt x="0" y="50234"/>
                        </a:cubicBezTo>
                        <a:cubicBezTo>
                          <a:pt x="0" y="47898"/>
                          <a:pt x="1751" y="46147"/>
                          <a:pt x="4087" y="46147"/>
                        </a:cubicBezTo>
                        <a:cubicBezTo>
                          <a:pt x="37366" y="46147"/>
                          <a:pt x="68309" y="29799"/>
                          <a:pt x="86992" y="1775"/>
                        </a:cubicBezTo>
                        <a:cubicBezTo>
                          <a:pt x="88159" y="24"/>
                          <a:pt x="91079" y="-560"/>
                          <a:pt x="92830" y="608"/>
                        </a:cubicBezTo>
                        <a:cubicBezTo>
                          <a:pt x="94582" y="1775"/>
                          <a:pt x="95165" y="4694"/>
                          <a:pt x="93998" y="6446"/>
                        </a:cubicBezTo>
                        <a:cubicBezTo>
                          <a:pt x="74147" y="36222"/>
                          <a:pt x="40285" y="54320"/>
                          <a:pt x="4087" y="54320"/>
                        </a:cubicBezTo>
                        <a:close/>
                      </a:path>
                    </a:pathLst>
                  </a:custGeom>
                  <a:solidFill>
                    <a:srgbClr val="FFFFFF"/>
                  </a:solidFill>
                  <a:ln w="5837" cap="flat">
                    <a:noFill/>
                    <a:prstDash val="solid"/>
                    <a:miter/>
                  </a:ln>
                </p:spPr>
                <p:txBody>
                  <a:bodyPr rtlCol="0" anchor="ctr"/>
                  <a:lstStyle/>
                  <a:p>
                    <a:endParaRPr lang="en-US"/>
                  </a:p>
                </p:txBody>
              </p:sp>
              <p:sp>
                <p:nvSpPr>
                  <p:cNvPr id="1092" name="Graphic 2">
                    <a:extLst>
                      <a:ext uri="{FF2B5EF4-FFF2-40B4-BE49-F238E27FC236}">
                        <a16:creationId xmlns:a16="http://schemas.microsoft.com/office/drawing/2014/main" id="{6EA656D8-382B-4144-A6C0-7E4D9BD0098C}"/>
                      </a:ext>
                    </a:extLst>
                  </p:cNvPr>
                  <p:cNvSpPr/>
                  <p:nvPr/>
                </p:nvSpPr>
                <p:spPr>
                  <a:xfrm>
                    <a:off x="1616988" y="5110754"/>
                    <a:ext cx="13203" cy="23502"/>
                  </a:xfrm>
                  <a:custGeom>
                    <a:avLst/>
                    <a:gdLst>
                      <a:gd name="connsiteX0" fmla="*/ 4297 w 13203"/>
                      <a:gd name="connsiteY0" fmla="*/ 23502 h 23502"/>
                      <a:gd name="connsiteX1" fmla="*/ 2546 w 13203"/>
                      <a:gd name="connsiteY1" fmla="*/ 22919 h 23502"/>
                      <a:gd name="connsiteX2" fmla="*/ 211 w 13203"/>
                      <a:gd name="connsiteY2" fmla="*/ 17664 h 23502"/>
                      <a:gd name="connsiteX3" fmla="*/ 4881 w 13203"/>
                      <a:gd name="connsiteY3" fmla="*/ 3068 h 23502"/>
                      <a:gd name="connsiteX4" fmla="*/ 10136 w 13203"/>
                      <a:gd name="connsiteY4" fmla="*/ 149 h 23502"/>
                      <a:gd name="connsiteX5" fmla="*/ 13055 w 13203"/>
                      <a:gd name="connsiteY5" fmla="*/ 5403 h 23502"/>
                      <a:gd name="connsiteX6" fmla="*/ 7800 w 13203"/>
                      <a:gd name="connsiteY6" fmla="*/ 21167 h 23502"/>
                      <a:gd name="connsiteX7" fmla="*/ 4297 w 13203"/>
                      <a:gd name="connsiteY7" fmla="*/ 23502 h 2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03" h="23502">
                        <a:moveTo>
                          <a:pt x="4297" y="23502"/>
                        </a:moveTo>
                        <a:cubicBezTo>
                          <a:pt x="3714" y="23502"/>
                          <a:pt x="3130" y="23502"/>
                          <a:pt x="2546" y="22919"/>
                        </a:cubicBezTo>
                        <a:cubicBezTo>
                          <a:pt x="211" y="22334"/>
                          <a:pt x="-373" y="19415"/>
                          <a:pt x="211" y="17664"/>
                        </a:cubicBezTo>
                        <a:cubicBezTo>
                          <a:pt x="1962" y="12993"/>
                          <a:pt x="3714" y="8323"/>
                          <a:pt x="4881" y="3068"/>
                        </a:cubicBezTo>
                        <a:cubicBezTo>
                          <a:pt x="5465" y="732"/>
                          <a:pt x="7800" y="-435"/>
                          <a:pt x="10136" y="149"/>
                        </a:cubicBezTo>
                        <a:cubicBezTo>
                          <a:pt x="12471" y="732"/>
                          <a:pt x="13639" y="3068"/>
                          <a:pt x="13055" y="5403"/>
                        </a:cubicBezTo>
                        <a:cubicBezTo>
                          <a:pt x="11887" y="10658"/>
                          <a:pt x="10136" y="15912"/>
                          <a:pt x="7800" y="21167"/>
                        </a:cubicBezTo>
                        <a:cubicBezTo>
                          <a:pt x="7800" y="22919"/>
                          <a:pt x="6049" y="23502"/>
                          <a:pt x="4297" y="23502"/>
                        </a:cubicBezTo>
                        <a:close/>
                      </a:path>
                    </a:pathLst>
                  </a:custGeom>
                  <a:solidFill>
                    <a:srgbClr val="FFFFFF"/>
                  </a:solidFill>
                  <a:ln w="5837" cap="flat">
                    <a:noFill/>
                    <a:prstDash val="solid"/>
                    <a:miter/>
                  </a:ln>
                </p:spPr>
                <p:txBody>
                  <a:bodyPr rtlCol="0" anchor="ctr"/>
                  <a:lstStyle/>
                  <a:p>
                    <a:endParaRPr lang="en-US"/>
                  </a:p>
                </p:txBody>
              </p:sp>
            </p:grpSp>
            <p:grpSp>
              <p:nvGrpSpPr>
                <p:cNvPr id="1093" name="Graphic 2">
                  <a:extLst>
                    <a:ext uri="{FF2B5EF4-FFF2-40B4-BE49-F238E27FC236}">
                      <a16:creationId xmlns:a16="http://schemas.microsoft.com/office/drawing/2014/main" id="{082FD2BA-D563-4E8E-9EA9-4E999034211E}"/>
                    </a:ext>
                  </a:extLst>
                </p:cNvPr>
                <p:cNvGrpSpPr/>
                <p:nvPr/>
              </p:nvGrpSpPr>
              <p:grpSpPr>
                <a:xfrm>
                  <a:off x="1417961" y="4980123"/>
                  <a:ext cx="109326" cy="87575"/>
                  <a:chOff x="1417961" y="4980123"/>
                  <a:chExt cx="109326" cy="87575"/>
                </a:xfrm>
                <a:solidFill>
                  <a:srgbClr val="FFFFFF"/>
                </a:solidFill>
              </p:grpSpPr>
              <p:sp>
                <p:nvSpPr>
                  <p:cNvPr id="1094" name="Graphic 2">
                    <a:extLst>
                      <a:ext uri="{FF2B5EF4-FFF2-40B4-BE49-F238E27FC236}">
                        <a16:creationId xmlns:a16="http://schemas.microsoft.com/office/drawing/2014/main" id="{8AF10BD9-A3C3-4902-A3A8-5FA65C7AC4CF}"/>
                      </a:ext>
                    </a:extLst>
                  </p:cNvPr>
                  <p:cNvSpPr/>
                  <p:nvPr/>
                </p:nvSpPr>
                <p:spPr>
                  <a:xfrm>
                    <a:off x="1432682" y="4980123"/>
                    <a:ext cx="94605" cy="54297"/>
                  </a:xfrm>
                  <a:custGeom>
                    <a:avLst/>
                    <a:gdLst>
                      <a:gd name="connsiteX0" fmla="*/ 4111 w 94605"/>
                      <a:gd name="connsiteY0" fmla="*/ 54297 h 54297"/>
                      <a:gd name="connsiteX1" fmla="*/ 1775 w 94605"/>
                      <a:gd name="connsiteY1" fmla="*/ 53713 h 54297"/>
                      <a:gd name="connsiteX2" fmla="*/ 608 w 94605"/>
                      <a:gd name="connsiteY2" fmla="*/ 47875 h 54297"/>
                      <a:gd name="connsiteX3" fmla="*/ 90518 w 94605"/>
                      <a:gd name="connsiteY3" fmla="*/ 0 h 54297"/>
                      <a:gd name="connsiteX4" fmla="*/ 94605 w 94605"/>
                      <a:gd name="connsiteY4" fmla="*/ 4087 h 54297"/>
                      <a:gd name="connsiteX5" fmla="*/ 90518 w 94605"/>
                      <a:gd name="connsiteY5" fmla="*/ 8174 h 54297"/>
                      <a:gd name="connsiteX6" fmla="*/ 7614 w 94605"/>
                      <a:gd name="connsiteY6" fmla="*/ 52545 h 54297"/>
                      <a:gd name="connsiteX7" fmla="*/ 4111 w 94605"/>
                      <a:gd name="connsiteY7" fmla="*/ 54297 h 54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605" h="54297">
                        <a:moveTo>
                          <a:pt x="4111" y="54297"/>
                        </a:moveTo>
                        <a:cubicBezTo>
                          <a:pt x="3527" y="54297"/>
                          <a:pt x="2359" y="54297"/>
                          <a:pt x="1775" y="53713"/>
                        </a:cubicBezTo>
                        <a:cubicBezTo>
                          <a:pt x="24" y="52545"/>
                          <a:pt x="-560" y="49626"/>
                          <a:pt x="608" y="47875"/>
                        </a:cubicBezTo>
                        <a:cubicBezTo>
                          <a:pt x="21042" y="17515"/>
                          <a:pt x="54321" y="0"/>
                          <a:pt x="90518" y="0"/>
                        </a:cubicBezTo>
                        <a:cubicBezTo>
                          <a:pt x="92854" y="0"/>
                          <a:pt x="94605" y="1752"/>
                          <a:pt x="94605" y="4087"/>
                        </a:cubicBezTo>
                        <a:cubicBezTo>
                          <a:pt x="94605" y="6422"/>
                          <a:pt x="92854" y="8174"/>
                          <a:pt x="90518" y="8174"/>
                        </a:cubicBezTo>
                        <a:cubicBezTo>
                          <a:pt x="57240" y="8174"/>
                          <a:pt x="26296" y="24521"/>
                          <a:pt x="7614" y="52545"/>
                        </a:cubicBezTo>
                        <a:cubicBezTo>
                          <a:pt x="7030" y="53129"/>
                          <a:pt x="5278" y="54297"/>
                          <a:pt x="4111" y="54297"/>
                        </a:cubicBezTo>
                        <a:close/>
                      </a:path>
                    </a:pathLst>
                  </a:custGeom>
                  <a:solidFill>
                    <a:srgbClr val="FFFFFF"/>
                  </a:solidFill>
                  <a:ln w="5837" cap="flat">
                    <a:noFill/>
                    <a:prstDash val="solid"/>
                    <a:miter/>
                  </a:ln>
                </p:spPr>
                <p:txBody>
                  <a:bodyPr rtlCol="0" anchor="ctr"/>
                  <a:lstStyle/>
                  <a:p>
                    <a:endParaRPr lang="en-US"/>
                  </a:p>
                </p:txBody>
              </p:sp>
              <p:sp>
                <p:nvSpPr>
                  <p:cNvPr id="1095" name="Graphic 2">
                    <a:extLst>
                      <a:ext uri="{FF2B5EF4-FFF2-40B4-BE49-F238E27FC236}">
                        <a16:creationId xmlns:a16="http://schemas.microsoft.com/office/drawing/2014/main" id="{224EDACF-52F5-4B0F-985E-558797139433}"/>
                      </a:ext>
                    </a:extLst>
                  </p:cNvPr>
                  <p:cNvSpPr/>
                  <p:nvPr/>
                </p:nvSpPr>
                <p:spPr>
                  <a:xfrm>
                    <a:off x="1417961" y="5044135"/>
                    <a:ext cx="13203" cy="23564"/>
                  </a:xfrm>
                  <a:custGeom>
                    <a:avLst/>
                    <a:gdLst>
                      <a:gd name="connsiteX0" fmla="*/ 4236 w 13203"/>
                      <a:gd name="connsiteY0" fmla="*/ 23564 h 23564"/>
                      <a:gd name="connsiteX1" fmla="*/ 3068 w 13203"/>
                      <a:gd name="connsiteY1" fmla="*/ 23564 h 23564"/>
                      <a:gd name="connsiteX2" fmla="*/ 149 w 13203"/>
                      <a:gd name="connsiteY2" fmla="*/ 18310 h 23564"/>
                      <a:gd name="connsiteX3" fmla="*/ 5403 w 13203"/>
                      <a:gd name="connsiteY3" fmla="*/ 2546 h 23564"/>
                      <a:gd name="connsiteX4" fmla="*/ 10658 w 13203"/>
                      <a:gd name="connsiteY4" fmla="*/ 211 h 23564"/>
                      <a:gd name="connsiteX5" fmla="*/ 12993 w 13203"/>
                      <a:gd name="connsiteY5" fmla="*/ 5465 h 23564"/>
                      <a:gd name="connsiteX6" fmla="*/ 8322 w 13203"/>
                      <a:gd name="connsiteY6" fmla="*/ 20061 h 23564"/>
                      <a:gd name="connsiteX7" fmla="*/ 4236 w 13203"/>
                      <a:gd name="connsiteY7" fmla="*/ 23564 h 23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03" h="23564">
                        <a:moveTo>
                          <a:pt x="4236" y="23564"/>
                        </a:moveTo>
                        <a:cubicBezTo>
                          <a:pt x="3652" y="23564"/>
                          <a:pt x="3652" y="23564"/>
                          <a:pt x="3068" y="23564"/>
                        </a:cubicBezTo>
                        <a:cubicBezTo>
                          <a:pt x="733" y="22980"/>
                          <a:pt x="-435" y="20645"/>
                          <a:pt x="149" y="18310"/>
                        </a:cubicBezTo>
                        <a:cubicBezTo>
                          <a:pt x="1316" y="13055"/>
                          <a:pt x="3068" y="7801"/>
                          <a:pt x="5403" y="2546"/>
                        </a:cubicBezTo>
                        <a:cubicBezTo>
                          <a:pt x="5987" y="211"/>
                          <a:pt x="8906" y="-373"/>
                          <a:pt x="10658" y="211"/>
                        </a:cubicBezTo>
                        <a:cubicBezTo>
                          <a:pt x="12993" y="795"/>
                          <a:pt x="13577" y="3714"/>
                          <a:pt x="12993" y="5465"/>
                        </a:cubicBezTo>
                        <a:cubicBezTo>
                          <a:pt x="11242" y="10136"/>
                          <a:pt x="9490" y="14806"/>
                          <a:pt x="8322" y="20061"/>
                        </a:cubicBezTo>
                        <a:cubicBezTo>
                          <a:pt x="7739" y="22397"/>
                          <a:pt x="5987" y="23564"/>
                          <a:pt x="4236" y="23564"/>
                        </a:cubicBezTo>
                        <a:close/>
                      </a:path>
                    </a:pathLst>
                  </a:custGeom>
                  <a:solidFill>
                    <a:srgbClr val="FFFFFF"/>
                  </a:solidFill>
                  <a:ln w="5837" cap="flat">
                    <a:noFill/>
                    <a:prstDash val="solid"/>
                    <a:miter/>
                  </a:ln>
                </p:spPr>
                <p:txBody>
                  <a:bodyPr rtlCol="0" anchor="ctr"/>
                  <a:lstStyle/>
                  <a:p>
                    <a:endParaRPr lang="en-US"/>
                  </a:p>
                </p:txBody>
              </p:sp>
            </p:grpSp>
          </p:grpSp>
        </p:grpSp>
        <p:grpSp>
          <p:nvGrpSpPr>
            <p:cNvPr id="1096" name="Graphic 2">
              <a:extLst>
                <a:ext uri="{FF2B5EF4-FFF2-40B4-BE49-F238E27FC236}">
                  <a16:creationId xmlns:a16="http://schemas.microsoft.com/office/drawing/2014/main" id="{EFC54CB0-497C-4A43-8F58-8B93E6261703}"/>
                </a:ext>
              </a:extLst>
            </p:cNvPr>
            <p:cNvGrpSpPr/>
            <p:nvPr/>
          </p:nvGrpSpPr>
          <p:grpSpPr>
            <a:xfrm>
              <a:off x="1459271" y="5025955"/>
              <a:ext cx="129028" cy="128736"/>
              <a:chOff x="1459271" y="5025955"/>
              <a:chExt cx="129028" cy="128736"/>
            </a:xfrm>
            <a:solidFill>
              <a:srgbClr val="FFFFFF"/>
            </a:solidFill>
          </p:grpSpPr>
          <p:sp>
            <p:nvSpPr>
              <p:cNvPr id="1097" name="Graphic 2">
                <a:extLst>
                  <a:ext uri="{FF2B5EF4-FFF2-40B4-BE49-F238E27FC236}">
                    <a16:creationId xmlns:a16="http://schemas.microsoft.com/office/drawing/2014/main" id="{F51905FA-F0F9-4448-AD4B-B9AE13E5A47D}"/>
                  </a:ext>
                </a:extLst>
              </p:cNvPr>
              <p:cNvSpPr/>
              <p:nvPr/>
            </p:nvSpPr>
            <p:spPr>
              <a:xfrm>
                <a:off x="1459271" y="5025955"/>
                <a:ext cx="129028" cy="128736"/>
              </a:xfrm>
              <a:custGeom>
                <a:avLst/>
                <a:gdLst>
                  <a:gd name="connsiteX0" fmla="*/ 14888 w 129028"/>
                  <a:gd name="connsiteY0" fmla="*/ 128736 h 128736"/>
                  <a:gd name="connsiteX1" fmla="*/ 4379 w 129028"/>
                  <a:gd name="connsiteY1" fmla="*/ 124649 h 128736"/>
                  <a:gd name="connsiteX2" fmla="*/ 4379 w 129028"/>
                  <a:gd name="connsiteY2" fmla="*/ 104215 h 128736"/>
                  <a:gd name="connsiteX3" fmla="*/ 104215 w 129028"/>
                  <a:gd name="connsiteY3" fmla="*/ 4379 h 128736"/>
                  <a:gd name="connsiteX4" fmla="*/ 124649 w 129028"/>
                  <a:gd name="connsiteY4" fmla="*/ 4379 h 128736"/>
                  <a:gd name="connsiteX5" fmla="*/ 124649 w 129028"/>
                  <a:gd name="connsiteY5" fmla="*/ 24813 h 128736"/>
                  <a:gd name="connsiteX6" fmla="*/ 24813 w 129028"/>
                  <a:gd name="connsiteY6" fmla="*/ 124649 h 128736"/>
                  <a:gd name="connsiteX7" fmla="*/ 14888 w 129028"/>
                  <a:gd name="connsiteY7" fmla="*/ 128736 h 128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028" h="128736">
                    <a:moveTo>
                      <a:pt x="14888" y="128736"/>
                    </a:moveTo>
                    <a:cubicBezTo>
                      <a:pt x="11385" y="128736"/>
                      <a:pt x="7298" y="127568"/>
                      <a:pt x="4379" y="124649"/>
                    </a:cubicBezTo>
                    <a:cubicBezTo>
                      <a:pt x="-1460" y="118811"/>
                      <a:pt x="-1460" y="109470"/>
                      <a:pt x="4379" y="104215"/>
                    </a:cubicBezTo>
                    <a:lnTo>
                      <a:pt x="104215" y="4379"/>
                    </a:lnTo>
                    <a:cubicBezTo>
                      <a:pt x="110053" y="-1460"/>
                      <a:pt x="119395" y="-1460"/>
                      <a:pt x="124649" y="4379"/>
                    </a:cubicBezTo>
                    <a:cubicBezTo>
                      <a:pt x="130488" y="10217"/>
                      <a:pt x="130488" y="19558"/>
                      <a:pt x="124649" y="24813"/>
                    </a:cubicBezTo>
                    <a:lnTo>
                      <a:pt x="24813" y="124649"/>
                    </a:lnTo>
                    <a:cubicBezTo>
                      <a:pt x="22478" y="127568"/>
                      <a:pt x="18391" y="128736"/>
                      <a:pt x="14888" y="128736"/>
                    </a:cubicBezTo>
                    <a:close/>
                  </a:path>
                </a:pathLst>
              </a:custGeom>
              <a:solidFill>
                <a:srgbClr val="FFFFFF"/>
              </a:solidFill>
              <a:ln w="5837" cap="flat">
                <a:noFill/>
                <a:prstDash val="solid"/>
                <a:miter/>
              </a:ln>
            </p:spPr>
            <p:txBody>
              <a:bodyPr rtlCol="0" anchor="ctr"/>
              <a:lstStyle/>
              <a:p>
                <a:endParaRPr lang="en-US"/>
              </a:p>
            </p:txBody>
          </p:sp>
          <p:sp>
            <p:nvSpPr>
              <p:cNvPr id="1098" name="Graphic 2">
                <a:extLst>
                  <a:ext uri="{FF2B5EF4-FFF2-40B4-BE49-F238E27FC236}">
                    <a16:creationId xmlns:a16="http://schemas.microsoft.com/office/drawing/2014/main" id="{BAB4101A-B4C4-4D44-BD9D-079B546A588A}"/>
                  </a:ext>
                </a:extLst>
              </p:cNvPr>
              <p:cNvSpPr/>
              <p:nvPr/>
            </p:nvSpPr>
            <p:spPr>
              <a:xfrm>
                <a:off x="1459271" y="5025955"/>
                <a:ext cx="129028" cy="128736"/>
              </a:xfrm>
              <a:custGeom>
                <a:avLst/>
                <a:gdLst>
                  <a:gd name="connsiteX0" fmla="*/ 114724 w 129028"/>
                  <a:gd name="connsiteY0" fmla="*/ 128736 h 128736"/>
                  <a:gd name="connsiteX1" fmla="*/ 104215 w 129028"/>
                  <a:gd name="connsiteY1" fmla="*/ 124649 h 128736"/>
                  <a:gd name="connsiteX2" fmla="*/ 4379 w 129028"/>
                  <a:gd name="connsiteY2" fmla="*/ 24813 h 128736"/>
                  <a:gd name="connsiteX3" fmla="*/ 4379 w 129028"/>
                  <a:gd name="connsiteY3" fmla="*/ 4379 h 128736"/>
                  <a:gd name="connsiteX4" fmla="*/ 24813 w 129028"/>
                  <a:gd name="connsiteY4" fmla="*/ 4379 h 128736"/>
                  <a:gd name="connsiteX5" fmla="*/ 124649 w 129028"/>
                  <a:gd name="connsiteY5" fmla="*/ 104215 h 128736"/>
                  <a:gd name="connsiteX6" fmla="*/ 124649 w 129028"/>
                  <a:gd name="connsiteY6" fmla="*/ 124649 h 128736"/>
                  <a:gd name="connsiteX7" fmla="*/ 114724 w 129028"/>
                  <a:gd name="connsiteY7" fmla="*/ 128736 h 128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028" h="128736">
                    <a:moveTo>
                      <a:pt x="114724" y="128736"/>
                    </a:moveTo>
                    <a:cubicBezTo>
                      <a:pt x="111221" y="128736"/>
                      <a:pt x="107134" y="127568"/>
                      <a:pt x="104215" y="124649"/>
                    </a:cubicBezTo>
                    <a:lnTo>
                      <a:pt x="4379" y="24813"/>
                    </a:lnTo>
                    <a:cubicBezTo>
                      <a:pt x="-1460" y="18975"/>
                      <a:pt x="-1460" y="9633"/>
                      <a:pt x="4379" y="4379"/>
                    </a:cubicBezTo>
                    <a:cubicBezTo>
                      <a:pt x="10217" y="-1460"/>
                      <a:pt x="19559" y="-1460"/>
                      <a:pt x="24813" y="4379"/>
                    </a:cubicBezTo>
                    <a:lnTo>
                      <a:pt x="124649" y="104215"/>
                    </a:lnTo>
                    <a:cubicBezTo>
                      <a:pt x="130488" y="110053"/>
                      <a:pt x="130488" y="119395"/>
                      <a:pt x="124649" y="124649"/>
                    </a:cubicBezTo>
                    <a:cubicBezTo>
                      <a:pt x="122314" y="127568"/>
                      <a:pt x="118227" y="128736"/>
                      <a:pt x="114724" y="128736"/>
                    </a:cubicBezTo>
                    <a:close/>
                  </a:path>
                </a:pathLst>
              </a:custGeom>
              <a:solidFill>
                <a:srgbClr val="FFFFFF"/>
              </a:solidFill>
              <a:ln w="5837" cap="flat">
                <a:noFill/>
                <a:prstDash val="solid"/>
                <a:miter/>
              </a:ln>
            </p:spPr>
            <p:txBody>
              <a:bodyPr rtlCol="0" anchor="ctr"/>
              <a:lstStyle/>
              <a:p>
                <a:endParaRPr lang="en-US"/>
              </a:p>
            </p:txBody>
          </p:sp>
        </p:grpSp>
      </p:grpSp>
      <p:sp>
        <p:nvSpPr>
          <p:cNvPr id="631" name="Graphic 2">
            <a:extLst>
              <a:ext uri="{FF2B5EF4-FFF2-40B4-BE49-F238E27FC236}">
                <a16:creationId xmlns:a16="http://schemas.microsoft.com/office/drawing/2014/main" id="{4BA96D5F-0D61-440F-B157-7E97F2E0D8EA}"/>
              </a:ext>
            </a:extLst>
          </p:cNvPr>
          <p:cNvSpPr/>
          <p:nvPr/>
        </p:nvSpPr>
        <p:spPr>
          <a:xfrm>
            <a:off x="4716486" y="2608305"/>
            <a:ext cx="733095" cy="424724"/>
          </a:xfrm>
          <a:custGeom>
            <a:avLst/>
            <a:gdLst>
              <a:gd name="connsiteX0" fmla="*/ 480803 w 733095"/>
              <a:gd name="connsiteY0" fmla="*/ 89598 h 424724"/>
              <a:gd name="connsiteX1" fmla="*/ 578888 w 733095"/>
              <a:gd name="connsiteY1" fmla="*/ 63909 h 424724"/>
              <a:gd name="connsiteX2" fmla="*/ 673470 w 733095"/>
              <a:gd name="connsiteY2" fmla="*/ 43475 h 424724"/>
              <a:gd name="connsiteX3" fmla="*/ 664128 w 733095"/>
              <a:gd name="connsiteY3" fmla="*/ 49897 h 424724"/>
              <a:gd name="connsiteX4" fmla="*/ 631434 w 733095"/>
              <a:gd name="connsiteY4" fmla="*/ 79089 h 424724"/>
              <a:gd name="connsiteX5" fmla="*/ 657122 w 733095"/>
              <a:gd name="connsiteY5" fmla="*/ 101275 h 424724"/>
              <a:gd name="connsiteX6" fmla="*/ 692737 w 733095"/>
              <a:gd name="connsiteY6" fmla="*/ 70331 h 424724"/>
              <a:gd name="connsiteX7" fmla="*/ 728351 w 733095"/>
              <a:gd name="connsiteY7" fmla="*/ 37636 h 424724"/>
              <a:gd name="connsiteX8" fmla="*/ 719593 w 733095"/>
              <a:gd name="connsiteY8" fmla="*/ 11364 h 424724"/>
              <a:gd name="connsiteX9" fmla="*/ 656539 w 733095"/>
              <a:gd name="connsiteY9" fmla="*/ 2023 h 424724"/>
              <a:gd name="connsiteX10" fmla="*/ 594652 w 733095"/>
              <a:gd name="connsiteY10" fmla="*/ 2023 h 424724"/>
              <a:gd name="connsiteX11" fmla="*/ 595819 w 733095"/>
              <a:gd name="connsiteY11" fmla="*/ 21873 h 424724"/>
              <a:gd name="connsiteX12" fmla="*/ 653619 w 733095"/>
              <a:gd name="connsiteY12" fmla="*/ 31798 h 424724"/>
              <a:gd name="connsiteX13" fmla="*/ 599323 w 733095"/>
              <a:gd name="connsiteY13" fmla="*/ 39388 h 424724"/>
              <a:gd name="connsiteX14" fmla="*/ 515250 w 733095"/>
              <a:gd name="connsiteY14" fmla="*/ 54568 h 424724"/>
              <a:gd name="connsiteX15" fmla="*/ 352359 w 733095"/>
              <a:gd name="connsiteY15" fmla="*/ 105945 h 424724"/>
              <a:gd name="connsiteX16" fmla="*/ 91968 w 733095"/>
              <a:gd name="connsiteY16" fmla="*/ 278761 h 424724"/>
              <a:gd name="connsiteX17" fmla="*/ 305 w 733095"/>
              <a:gd name="connsiteY17" fmla="*/ 416547 h 424724"/>
              <a:gd name="connsiteX18" fmla="*/ 14318 w 733095"/>
              <a:gd name="connsiteY18" fmla="*/ 421802 h 424724"/>
              <a:gd name="connsiteX19" fmla="*/ 131669 w 733095"/>
              <a:gd name="connsiteY19" fmla="*/ 278178 h 424724"/>
              <a:gd name="connsiteX20" fmla="*/ 288721 w 733095"/>
              <a:gd name="connsiteY20" fmla="*/ 167832 h 424724"/>
              <a:gd name="connsiteX21" fmla="*/ 480803 w 733095"/>
              <a:gd name="connsiteY21" fmla="*/ 89598 h 424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33095" h="424724">
                <a:moveTo>
                  <a:pt x="480803" y="89598"/>
                </a:moveTo>
                <a:cubicBezTo>
                  <a:pt x="512914" y="79673"/>
                  <a:pt x="546193" y="72083"/>
                  <a:pt x="578888" y="63909"/>
                </a:cubicBezTo>
                <a:cubicBezTo>
                  <a:pt x="609832" y="55735"/>
                  <a:pt x="642526" y="51065"/>
                  <a:pt x="673470" y="43475"/>
                </a:cubicBezTo>
                <a:cubicBezTo>
                  <a:pt x="670551" y="45810"/>
                  <a:pt x="667048" y="48146"/>
                  <a:pt x="664128" y="49897"/>
                </a:cubicBezTo>
                <a:cubicBezTo>
                  <a:pt x="652452" y="59239"/>
                  <a:pt x="640191" y="67412"/>
                  <a:pt x="631434" y="79089"/>
                </a:cubicBezTo>
                <a:cubicBezTo>
                  <a:pt x="622092" y="91933"/>
                  <a:pt x="642526" y="109449"/>
                  <a:pt x="657122" y="101275"/>
                </a:cubicBezTo>
                <a:cubicBezTo>
                  <a:pt x="671135" y="93101"/>
                  <a:pt x="681644" y="80841"/>
                  <a:pt x="692737" y="70331"/>
                </a:cubicBezTo>
                <a:cubicBezTo>
                  <a:pt x="704413" y="59239"/>
                  <a:pt x="716090" y="48146"/>
                  <a:pt x="728351" y="37636"/>
                </a:cubicBezTo>
                <a:cubicBezTo>
                  <a:pt x="737692" y="29463"/>
                  <a:pt x="732438" y="15451"/>
                  <a:pt x="719593" y="11364"/>
                </a:cubicBezTo>
                <a:cubicBezTo>
                  <a:pt x="699159" y="5525"/>
                  <a:pt x="676973" y="4358"/>
                  <a:pt x="656539" y="2023"/>
                </a:cubicBezTo>
                <a:cubicBezTo>
                  <a:pt x="636104" y="271"/>
                  <a:pt x="615086" y="-1481"/>
                  <a:pt x="594652" y="2023"/>
                </a:cubicBezTo>
                <a:cubicBezTo>
                  <a:pt x="582975" y="4358"/>
                  <a:pt x="584727" y="18370"/>
                  <a:pt x="595819" y="21873"/>
                </a:cubicBezTo>
                <a:cubicBezTo>
                  <a:pt x="614502" y="27711"/>
                  <a:pt x="634353" y="28879"/>
                  <a:pt x="653619" y="31798"/>
                </a:cubicBezTo>
                <a:cubicBezTo>
                  <a:pt x="635520" y="34134"/>
                  <a:pt x="617422" y="36469"/>
                  <a:pt x="599323" y="39388"/>
                </a:cubicBezTo>
                <a:cubicBezTo>
                  <a:pt x="570715" y="43475"/>
                  <a:pt x="543274" y="48146"/>
                  <a:pt x="515250" y="54568"/>
                </a:cubicBezTo>
                <a:cubicBezTo>
                  <a:pt x="459202" y="67412"/>
                  <a:pt x="404321" y="84343"/>
                  <a:pt x="352359" y="105945"/>
                </a:cubicBezTo>
                <a:cubicBezTo>
                  <a:pt x="253107" y="147398"/>
                  <a:pt x="162612" y="205198"/>
                  <a:pt x="91968" y="278761"/>
                </a:cubicBezTo>
                <a:cubicBezTo>
                  <a:pt x="53435" y="319046"/>
                  <a:pt x="15485" y="364002"/>
                  <a:pt x="305" y="416547"/>
                </a:cubicBezTo>
                <a:cubicBezTo>
                  <a:pt x="-2030" y="424137"/>
                  <a:pt x="9647" y="427640"/>
                  <a:pt x="14318" y="421802"/>
                </a:cubicBezTo>
                <a:cubicBezTo>
                  <a:pt x="52851" y="372759"/>
                  <a:pt x="84962" y="321381"/>
                  <a:pt x="131669" y="278178"/>
                </a:cubicBezTo>
                <a:cubicBezTo>
                  <a:pt x="177792" y="234974"/>
                  <a:pt x="230921" y="198192"/>
                  <a:pt x="288721" y="167832"/>
                </a:cubicBezTo>
                <a:cubicBezTo>
                  <a:pt x="348273" y="135137"/>
                  <a:pt x="413662" y="109449"/>
                  <a:pt x="480803" y="89598"/>
                </a:cubicBezTo>
                <a:close/>
              </a:path>
            </a:pathLst>
          </a:custGeom>
          <a:solidFill>
            <a:srgbClr val="231F20"/>
          </a:solidFill>
          <a:ln w="5837" cap="flat">
            <a:noFill/>
            <a:prstDash val="solid"/>
            <a:miter/>
          </a:ln>
        </p:spPr>
        <p:txBody>
          <a:bodyPr rtlCol="0" anchor="ctr"/>
          <a:lstStyle/>
          <a:p>
            <a:endParaRPr lang="en-US"/>
          </a:p>
        </p:txBody>
      </p:sp>
      <p:grpSp>
        <p:nvGrpSpPr>
          <p:cNvPr id="999" name="Graphic 2">
            <a:extLst>
              <a:ext uri="{FF2B5EF4-FFF2-40B4-BE49-F238E27FC236}">
                <a16:creationId xmlns:a16="http://schemas.microsoft.com/office/drawing/2014/main" id="{854DEF35-DA9D-4BDA-8303-0871F8531334}"/>
              </a:ext>
            </a:extLst>
          </p:cNvPr>
          <p:cNvGrpSpPr/>
          <p:nvPr/>
        </p:nvGrpSpPr>
        <p:grpSpPr>
          <a:xfrm>
            <a:off x="7934903" y="1000104"/>
            <a:ext cx="199672" cy="285496"/>
            <a:chOff x="7934903" y="1000104"/>
            <a:chExt cx="199672" cy="285496"/>
          </a:xfrm>
          <a:solidFill>
            <a:srgbClr val="000000"/>
          </a:solidFill>
        </p:grpSpPr>
        <p:sp>
          <p:nvSpPr>
            <p:cNvPr id="1000" name="Graphic 2">
              <a:extLst>
                <a:ext uri="{FF2B5EF4-FFF2-40B4-BE49-F238E27FC236}">
                  <a16:creationId xmlns:a16="http://schemas.microsoft.com/office/drawing/2014/main" id="{8866596D-6509-4C4A-BCAA-95BE256419D3}"/>
                </a:ext>
              </a:extLst>
            </p:cNvPr>
            <p:cNvSpPr/>
            <p:nvPr/>
          </p:nvSpPr>
          <p:spPr>
            <a:xfrm>
              <a:off x="7934903" y="1210870"/>
              <a:ext cx="74731" cy="74731"/>
            </a:xfrm>
            <a:custGeom>
              <a:avLst/>
              <a:gdLst>
                <a:gd name="connsiteX0" fmla="*/ 74731 w 74731"/>
                <a:gd name="connsiteY0" fmla="*/ 37366 h 74731"/>
                <a:gd name="connsiteX1" fmla="*/ 37366 w 74731"/>
                <a:gd name="connsiteY1" fmla="*/ 74731 h 74731"/>
                <a:gd name="connsiteX2" fmla="*/ 0 w 74731"/>
                <a:gd name="connsiteY2" fmla="*/ 37366 h 74731"/>
                <a:gd name="connsiteX3" fmla="*/ 37366 w 74731"/>
                <a:gd name="connsiteY3" fmla="*/ 0 h 74731"/>
                <a:gd name="connsiteX4" fmla="*/ 74731 w 74731"/>
                <a:gd name="connsiteY4" fmla="*/ 37366 h 74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731" h="74731">
                  <a:moveTo>
                    <a:pt x="74731" y="37366"/>
                  </a:moveTo>
                  <a:cubicBezTo>
                    <a:pt x="74731" y="58002"/>
                    <a:pt x="58002" y="74731"/>
                    <a:pt x="37366" y="74731"/>
                  </a:cubicBezTo>
                  <a:cubicBezTo>
                    <a:pt x="16729" y="74731"/>
                    <a:pt x="0" y="58002"/>
                    <a:pt x="0" y="37366"/>
                  </a:cubicBezTo>
                  <a:cubicBezTo>
                    <a:pt x="0" y="16729"/>
                    <a:pt x="16729" y="0"/>
                    <a:pt x="37366" y="0"/>
                  </a:cubicBezTo>
                  <a:cubicBezTo>
                    <a:pt x="58002" y="0"/>
                    <a:pt x="74731" y="16729"/>
                    <a:pt x="74731" y="37366"/>
                  </a:cubicBezTo>
                  <a:close/>
                </a:path>
              </a:pathLst>
            </a:custGeom>
            <a:solidFill>
              <a:srgbClr val="000000"/>
            </a:solidFill>
            <a:ln w="5837" cap="flat">
              <a:noFill/>
              <a:prstDash val="solid"/>
              <a:miter/>
            </a:ln>
          </p:spPr>
          <p:txBody>
            <a:bodyPr rtlCol="0" anchor="ctr"/>
            <a:lstStyle/>
            <a:p>
              <a:endParaRPr lang="en-US"/>
            </a:p>
          </p:txBody>
        </p:sp>
        <p:sp>
          <p:nvSpPr>
            <p:cNvPr id="1001" name="Graphic 2">
              <a:extLst>
                <a:ext uri="{FF2B5EF4-FFF2-40B4-BE49-F238E27FC236}">
                  <a16:creationId xmlns:a16="http://schemas.microsoft.com/office/drawing/2014/main" id="{8019EDE2-7A52-4C12-B873-A183E92D2574}"/>
                </a:ext>
              </a:extLst>
            </p:cNvPr>
            <p:cNvSpPr/>
            <p:nvPr/>
          </p:nvSpPr>
          <p:spPr>
            <a:xfrm>
              <a:off x="7993286" y="1099941"/>
              <a:ext cx="74731" cy="74731"/>
            </a:xfrm>
            <a:custGeom>
              <a:avLst/>
              <a:gdLst>
                <a:gd name="connsiteX0" fmla="*/ 74731 w 74731"/>
                <a:gd name="connsiteY0" fmla="*/ 37366 h 74731"/>
                <a:gd name="connsiteX1" fmla="*/ 37366 w 74731"/>
                <a:gd name="connsiteY1" fmla="*/ 74731 h 74731"/>
                <a:gd name="connsiteX2" fmla="*/ 0 w 74731"/>
                <a:gd name="connsiteY2" fmla="*/ 37366 h 74731"/>
                <a:gd name="connsiteX3" fmla="*/ 37366 w 74731"/>
                <a:gd name="connsiteY3" fmla="*/ 0 h 74731"/>
                <a:gd name="connsiteX4" fmla="*/ 74731 w 74731"/>
                <a:gd name="connsiteY4" fmla="*/ 37366 h 74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731" h="74731">
                  <a:moveTo>
                    <a:pt x="74731" y="37366"/>
                  </a:moveTo>
                  <a:cubicBezTo>
                    <a:pt x="74731" y="58002"/>
                    <a:pt x="58002" y="74731"/>
                    <a:pt x="37366" y="74731"/>
                  </a:cubicBezTo>
                  <a:cubicBezTo>
                    <a:pt x="16729" y="74731"/>
                    <a:pt x="0" y="58002"/>
                    <a:pt x="0" y="37366"/>
                  </a:cubicBezTo>
                  <a:cubicBezTo>
                    <a:pt x="0" y="16729"/>
                    <a:pt x="16729" y="0"/>
                    <a:pt x="37366" y="0"/>
                  </a:cubicBezTo>
                  <a:cubicBezTo>
                    <a:pt x="58002" y="0"/>
                    <a:pt x="74731" y="16729"/>
                    <a:pt x="74731" y="37366"/>
                  </a:cubicBezTo>
                  <a:close/>
                </a:path>
              </a:pathLst>
            </a:custGeom>
            <a:solidFill>
              <a:srgbClr val="000000"/>
            </a:solidFill>
            <a:ln w="5837" cap="flat">
              <a:noFill/>
              <a:prstDash val="solid"/>
              <a:miter/>
            </a:ln>
          </p:spPr>
          <p:txBody>
            <a:bodyPr rtlCol="0" anchor="ctr"/>
            <a:lstStyle/>
            <a:p>
              <a:endParaRPr lang="en-US"/>
            </a:p>
          </p:txBody>
        </p:sp>
        <p:sp>
          <p:nvSpPr>
            <p:cNvPr id="1002" name="Graphic 2">
              <a:extLst>
                <a:ext uri="{FF2B5EF4-FFF2-40B4-BE49-F238E27FC236}">
                  <a16:creationId xmlns:a16="http://schemas.microsoft.com/office/drawing/2014/main" id="{3C650523-6CFF-4C0B-9917-8F7192571C66}"/>
                </a:ext>
              </a:extLst>
            </p:cNvPr>
            <p:cNvSpPr/>
            <p:nvPr/>
          </p:nvSpPr>
          <p:spPr>
            <a:xfrm>
              <a:off x="8059844" y="1000104"/>
              <a:ext cx="74731" cy="74731"/>
            </a:xfrm>
            <a:custGeom>
              <a:avLst/>
              <a:gdLst>
                <a:gd name="connsiteX0" fmla="*/ 74731 w 74731"/>
                <a:gd name="connsiteY0" fmla="*/ 37366 h 74731"/>
                <a:gd name="connsiteX1" fmla="*/ 37365 w 74731"/>
                <a:gd name="connsiteY1" fmla="*/ 74731 h 74731"/>
                <a:gd name="connsiteX2" fmla="*/ -1 w 74731"/>
                <a:gd name="connsiteY2" fmla="*/ 37366 h 74731"/>
                <a:gd name="connsiteX3" fmla="*/ 37365 w 74731"/>
                <a:gd name="connsiteY3" fmla="*/ 0 h 74731"/>
                <a:gd name="connsiteX4" fmla="*/ 74731 w 74731"/>
                <a:gd name="connsiteY4" fmla="*/ 37366 h 74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731" h="74731">
                  <a:moveTo>
                    <a:pt x="74731" y="37366"/>
                  </a:moveTo>
                  <a:cubicBezTo>
                    <a:pt x="74731" y="58002"/>
                    <a:pt x="58002" y="74731"/>
                    <a:pt x="37365" y="74731"/>
                  </a:cubicBezTo>
                  <a:cubicBezTo>
                    <a:pt x="16728" y="74731"/>
                    <a:pt x="-1" y="58002"/>
                    <a:pt x="-1" y="37366"/>
                  </a:cubicBezTo>
                  <a:cubicBezTo>
                    <a:pt x="-1" y="16729"/>
                    <a:pt x="16728" y="0"/>
                    <a:pt x="37365" y="0"/>
                  </a:cubicBezTo>
                  <a:cubicBezTo>
                    <a:pt x="58002" y="0"/>
                    <a:pt x="74731" y="16729"/>
                    <a:pt x="74731" y="37366"/>
                  </a:cubicBezTo>
                  <a:close/>
                </a:path>
              </a:pathLst>
            </a:custGeom>
            <a:solidFill>
              <a:srgbClr val="000000"/>
            </a:solidFill>
            <a:ln w="5837" cap="flat">
              <a:noFill/>
              <a:prstDash val="solid"/>
              <a:miter/>
            </a:ln>
          </p:spPr>
          <p:txBody>
            <a:bodyPr rtlCol="0" anchor="ctr"/>
            <a:lstStyle/>
            <a:p>
              <a:endParaRPr lang="en-US"/>
            </a:p>
          </p:txBody>
        </p:sp>
      </p:grpSp>
      <p:grpSp>
        <p:nvGrpSpPr>
          <p:cNvPr id="1187" name="Group 1186">
            <a:extLst>
              <a:ext uri="{FF2B5EF4-FFF2-40B4-BE49-F238E27FC236}">
                <a16:creationId xmlns:a16="http://schemas.microsoft.com/office/drawing/2014/main" id="{AC253577-DE8E-4BB9-99B2-DAFE1B4509BD}"/>
              </a:ext>
            </a:extLst>
          </p:cNvPr>
          <p:cNvGrpSpPr/>
          <p:nvPr/>
        </p:nvGrpSpPr>
        <p:grpSpPr>
          <a:xfrm>
            <a:off x="6930770" y="754291"/>
            <a:ext cx="1098699" cy="780458"/>
            <a:chOff x="6789455" y="754291"/>
            <a:chExt cx="1098699" cy="780458"/>
          </a:xfrm>
        </p:grpSpPr>
        <p:sp>
          <p:nvSpPr>
            <p:cNvPr id="1011" name="Graphic 2">
              <a:extLst>
                <a:ext uri="{FF2B5EF4-FFF2-40B4-BE49-F238E27FC236}">
                  <a16:creationId xmlns:a16="http://schemas.microsoft.com/office/drawing/2014/main" id="{89A55487-EA2D-4C3C-91AA-06FEDC64C8BA}"/>
                </a:ext>
              </a:extLst>
            </p:cNvPr>
            <p:cNvSpPr txBox="1"/>
            <p:nvPr/>
          </p:nvSpPr>
          <p:spPr>
            <a:xfrm>
              <a:off x="6789455" y="754291"/>
              <a:ext cx="1098699" cy="338554"/>
            </a:xfrm>
            <a:prstGeom prst="rect">
              <a:avLst/>
            </a:prstGeom>
            <a:noFill/>
          </p:spPr>
          <p:txBody>
            <a:bodyPr wrap="none" rtlCol="0">
              <a:spAutoFit/>
            </a:bodyPr>
            <a:lstStyle/>
            <a:p>
              <a:pPr algn="l"/>
              <a:r>
                <a:rPr lang="en-US" sz="1600" spc="0" baseline="0" dirty="0">
                  <a:solidFill>
                    <a:srgbClr val="000000"/>
                  </a:solidFill>
                  <a:latin typeface="+mj-lt"/>
                  <a:cs typeface="Arial"/>
                  <a:sym typeface="Arial"/>
                  <a:rtl val="0"/>
                </a:rPr>
                <a:t>Prediction</a:t>
              </a:r>
              <a:endParaRPr lang="en-US" sz="919" spc="0" baseline="0" dirty="0">
                <a:solidFill>
                  <a:srgbClr val="000000"/>
                </a:solidFill>
                <a:latin typeface="+mj-lt"/>
                <a:cs typeface="Arial"/>
                <a:sym typeface="Arial"/>
                <a:rtl val="0"/>
              </a:endParaRPr>
            </a:p>
          </p:txBody>
        </p:sp>
        <p:grpSp>
          <p:nvGrpSpPr>
            <p:cNvPr id="1099" name="Graphic 2">
              <a:extLst>
                <a:ext uri="{FF2B5EF4-FFF2-40B4-BE49-F238E27FC236}">
                  <a16:creationId xmlns:a16="http://schemas.microsoft.com/office/drawing/2014/main" id="{93B6BF51-ECB8-4BE5-A46B-AA7CDC14979D}"/>
                </a:ext>
              </a:extLst>
            </p:cNvPr>
            <p:cNvGrpSpPr/>
            <p:nvPr/>
          </p:nvGrpSpPr>
          <p:grpSpPr>
            <a:xfrm>
              <a:off x="7156064" y="1140225"/>
              <a:ext cx="322278" cy="313520"/>
              <a:chOff x="7156064" y="1140225"/>
              <a:chExt cx="322278" cy="313520"/>
            </a:xfrm>
          </p:grpSpPr>
          <p:sp>
            <p:nvSpPr>
              <p:cNvPr id="1100" name="Graphic 2">
                <a:extLst>
                  <a:ext uri="{FF2B5EF4-FFF2-40B4-BE49-F238E27FC236}">
                    <a16:creationId xmlns:a16="http://schemas.microsoft.com/office/drawing/2014/main" id="{27C0C733-6018-4783-87F0-C06E93111A34}"/>
                  </a:ext>
                </a:extLst>
              </p:cNvPr>
              <p:cNvSpPr/>
              <p:nvPr/>
            </p:nvSpPr>
            <p:spPr>
              <a:xfrm>
                <a:off x="7238968" y="1379599"/>
                <a:ext cx="35030" cy="35030"/>
              </a:xfrm>
              <a:custGeom>
                <a:avLst/>
                <a:gdLst>
                  <a:gd name="connsiteX0" fmla="*/ 0 w 35030"/>
                  <a:gd name="connsiteY0" fmla="*/ 0 h 35030"/>
                  <a:gd name="connsiteX1" fmla="*/ 35031 w 35030"/>
                  <a:gd name="connsiteY1" fmla="*/ 0 h 35030"/>
                  <a:gd name="connsiteX2" fmla="*/ 35031 w 35030"/>
                  <a:gd name="connsiteY2" fmla="*/ 35030 h 35030"/>
                  <a:gd name="connsiteX3" fmla="*/ 0 w 35030"/>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5030" h="35030">
                    <a:moveTo>
                      <a:pt x="0" y="0"/>
                    </a:moveTo>
                    <a:lnTo>
                      <a:pt x="35031" y="0"/>
                    </a:lnTo>
                    <a:lnTo>
                      <a:pt x="35031" y="35030"/>
                    </a:lnTo>
                    <a:lnTo>
                      <a:pt x="0" y="35030"/>
                    </a:lnTo>
                    <a:close/>
                  </a:path>
                </a:pathLst>
              </a:custGeom>
              <a:solidFill>
                <a:srgbClr val="1996B0"/>
              </a:solidFill>
              <a:ln w="5837" cap="flat">
                <a:noFill/>
                <a:prstDash val="solid"/>
                <a:miter/>
              </a:ln>
            </p:spPr>
            <p:txBody>
              <a:bodyPr rtlCol="0" anchor="ctr"/>
              <a:lstStyle/>
              <a:p>
                <a:endParaRPr lang="en-US"/>
              </a:p>
            </p:txBody>
          </p:sp>
          <p:sp>
            <p:nvSpPr>
              <p:cNvPr id="1101" name="Graphic 2">
                <a:extLst>
                  <a:ext uri="{FF2B5EF4-FFF2-40B4-BE49-F238E27FC236}">
                    <a16:creationId xmlns:a16="http://schemas.microsoft.com/office/drawing/2014/main" id="{EA768751-F3B7-431B-9312-2C77C69DC566}"/>
                  </a:ext>
                </a:extLst>
              </p:cNvPr>
              <p:cNvSpPr/>
              <p:nvPr/>
            </p:nvSpPr>
            <p:spPr>
              <a:xfrm>
                <a:off x="7198100" y="1339314"/>
                <a:ext cx="35030" cy="35030"/>
              </a:xfrm>
              <a:custGeom>
                <a:avLst/>
                <a:gdLst>
                  <a:gd name="connsiteX0" fmla="*/ 0 w 35030"/>
                  <a:gd name="connsiteY0" fmla="*/ 0 h 35030"/>
                  <a:gd name="connsiteX1" fmla="*/ 35031 w 35030"/>
                  <a:gd name="connsiteY1" fmla="*/ 0 h 35030"/>
                  <a:gd name="connsiteX2" fmla="*/ 35031 w 35030"/>
                  <a:gd name="connsiteY2" fmla="*/ 35030 h 35030"/>
                  <a:gd name="connsiteX3" fmla="*/ 0 w 35030"/>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5030" h="35030">
                    <a:moveTo>
                      <a:pt x="0" y="0"/>
                    </a:moveTo>
                    <a:lnTo>
                      <a:pt x="35031" y="0"/>
                    </a:lnTo>
                    <a:lnTo>
                      <a:pt x="35031" y="35030"/>
                    </a:lnTo>
                    <a:lnTo>
                      <a:pt x="0" y="35030"/>
                    </a:lnTo>
                    <a:close/>
                  </a:path>
                </a:pathLst>
              </a:custGeom>
              <a:solidFill>
                <a:srgbClr val="07AD89"/>
              </a:solidFill>
              <a:ln w="5837" cap="flat">
                <a:noFill/>
                <a:prstDash val="solid"/>
                <a:miter/>
              </a:ln>
            </p:spPr>
            <p:txBody>
              <a:bodyPr rtlCol="0" anchor="ctr"/>
              <a:lstStyle/>
              <a:p>
                <a:endParaRPr lang="en-US"/>
              </a:p>
            </p:txBody>
          </p:sp>
          <p:sp>
            <p:nvSpPr>
              <p:cNvPr id="1102" name="Graphic 2">
                <a:extLst>
                  <a:ext uri="{FF2B5EF4-FFF2-40B4-BE49-F238E27FC236}">
                    <a16:creationId xmlns:a16="http://schemas.microsoft.com/office/drawing/2014/main" id="{4793EE75-A49D-49BB-92A0-A5A0A25D73DB}"/>
                  </a:ext>
                </a:extLst>
              </p:cNvPr>
              <p:cNvSpPr/>
              <p:nvPr/>
            </p:nvSpPr>
            <p:spPr>
              <a:xfrm>
                <a:off x="7198100" y="1379599"/>
                <a:ext cx="35030" cy="35030"/>
              </a:xfrm>
              <a:custGeom>
                <a:avLst/>
                <a:gdLst>
                  <a:gd name="connsiteX0" fmla="*/ 0 w 35030"/>
                  <a:gd name="connsiteY0" fmla="*/ 0 h 35030"/>
                  <a:gd name="connsiteX1" fmla="*/ 35031 w 35030"/>
                  <a:gd name="connsiteY1" fmla="*/ 0 h 35030"/>
                  <a:gd name="connsiteX2" fmla="*/ 35031 w 35030"/>
                  <a:gd name="connsiteY2" fmla="*/ 35030 h 35030"/>
                  <a:gd name="connsiteX3" fmla="*/ 0 w 35030"/>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5030" h="35030">
                    <a:moveTo>
                      <a:pt x="0" y="0"/>
                    </a:moveTo>
                    <a:lnTo>
                      <a:pt x="35031" y="0"/>
                    </a:lnTo>
                    <a:lnTo>
                      <a:pt x="35031" y="35030"/>
                    </a:lnTo>
                    <a:lnTo>
                      <a:pt x="0" y="35030"/>
                    </a:lnTo>
                    <a:close/>
                  </a:path>
                </a:pathLst>
              </a:custGeom>
              <a:solidFill>
                <a:srgbClr val="07AD89"/>
              </a:solidFill>
              <a:ln w="5837" cap="flat">
                <a:noFill/>
                <a:prstDash val="solid"/>
                <a:miter/>
              </a:ln>
            </p:spPr>
            <p:txBody>
              <a:bodyPr rtlCol="0" anchor="ctr"/>
              <a:lstStyle/>
              <a:p>
                <a:endParaRPr lang="en-US"/>
              </a:p>
            </p:txBody>
          </p:sp>
          <p:sp>
            <p:nvSpPr>
              <p:cNvPr id="1103" name="Graphic 2">
                <a:extLst>
                  <a:ext uri="{FF2B5EF4-FFF2-40B4-BE49-F238E27FC236}">
                    <a16:creationId xmlns:a16="http://schemas.microsoft.com/office/drawing/2014/main" id="{934A1247-1E65-42BE-B27D-7B19CAAA67E3}"/>
                  </a:ext>
                </a:extLst>
              </p:cNvPr>
              <p:cNvSpPr/>
              <p:nvPr/>
            </p:nvSpPr>
            <p:spPr>
              <a:xfrm>
                <a:off x="7198100" y="1299029"/>
                <a:ext cx="35030" cy="35030"/>
              </a:xfrm>
              <a:custGeom>
                <a:avLst/>
                <a:gdLst>
                  <a:gd name="connsiteX0" fmla="*/ 0 w 35030"/>
                  <a:gd name="connsiteY0" fmla="*/ 0 h 35030"/>
                  <a:gd name="connsiteX1" fmla="*/ 35031 w 35030"/>
                  <a:gd name="connsiteY1" fmla="*/ 0 h 35030"/>
                  <a:gd name="connsiteX2" fmla="*/ 35031 w 35030"/>
                  <a:gd name="connsiteY2" fmla="*/ 35030 h 35030"/>
                  <a:gd name="connsiteX3" fmla="*/ 0 w 35030"/>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5030" h="35030">
                    <a:moveTo>
                      <a:pt x="0" y="0"/>
                    </a:moveTo>
                    <a:lnTo>
                      <a:pt x="35031" y="0"/>
                    </a:lnTo>
                    <a:lnTo>
                      <a:pt x="35031" y="35030"/>
                    </a:lnTo>
                    <a:lnTo>
                      <a:pt x="0" y="35030"/>
                    </a:lnTo>
                    <a:close/>
                  </a:path>
                </a:pathLst>
              </a:custGeom>
              <a:solidFill>
                <a:srgbClr val="07AD89"/>
              </a:solidFill>
              <a:ln w="5837" cap="flat">
                <a:noFill/>
                <a:prstDash val="solid"/>
                <a:miter/>
              </a:ln>
            </p:spPr>
            <p:txBody>
              <a:bodyPr rtlCol="0" anchor="ctr"/>
              <a:lstStyle/>
              <a:p>
                <a:endParaRPr lang="en-US"/>
              </a:p>
            </p:txBody>
          </p:sp>
          <p:sp>
            <p:nvSpPr>
              <p:cNvPr id="1104" name="Graphic 2">
                <a:extLst>
                  <a:ext uri="{FF2B5EF4-FFF2-40B4-BE49-F238E27FC236}">
                    <a16:creationId xmlns:a16="http://schemas.microsoft.com/office/drawing/2014/main" id="{E2FF0EC3-0D91-4026-9C80-39C34EFF386C}"/>
                  </a:ext>
                </a:extLst>
              </p:cNvPr>
              <p:cNvSpPr/>
              <p:nvPr/>
            </p:nvSpPr>
            <p:spPr>
              <a:xfrm>
                <a:off x="7198100" y="1258744"/>
                <a:ext cx="35030" cy="35030"/>
              </a:xfrm>
              <a:custGeom>
                <a:avLst/>
                <a:gdLst>
                  <a:gd name="connsiteX0" fmla="*/ 0 w 35030"/>
                  <a:gd name="connsiteY0" fmla="*/ 0 h 35030"/>
                  <a:gd name="connsiteX1" fmla="*/ 35031 w 35030"/>
                  <a:gd name="connsiteY1" fmla="*/ 0 h 35030"/>
                  <a:gd name="connsiteX2" fmla="*/ 35031 w 35030"/>
                  <a:gd name="connsiteY2" fmla="*/ 35030 h 35030"/>
                  <a:gd name="connsiteX3" fmla="*/ 0 w 35030"/>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5030" h="35030">
                    <a:moveTo>
                      <a:pt x="0" y="0"/>
                    </a:moveTo>
                    <a:lnTo>
                      <a:pt x="35031" y="0"/>
                    </a:lnTo>
                    <a:lnTo>
                      <a:pt x="35031" y="35030"/>
                    </a:lnTo>
                    <a:lnTo>
                      <a:pt x="0" y="35030"/>
                    </a:lnTo>
                    <a:close/>
                  </a:path>
                </a:pathLst>
              </a:custGeom>
              <a:solidFill>
                <a:srgbClr val="B1B4BA"/>
              </a:solidFill>
              <a:ln w="5837" cap="flat">
                <a:noFill/>
                <a:prstDash val="solid"/>
                <a:miter/>
              </a:ln>
            </p:spPr>
            <p:txBody>
              <a:bodyPr rtlCol="0" anchor="ctr"/>
              <a:lstStyle/>
              <a:p>
                <a:endParaRPr lang="en-US"/>
              </a:p>
            </p:txBody>
          </p:sp>
          <p:sp>
            <p:nvSpPr>
              <p:cNvPr id="1105" name="Graphic 2">
                <a:extLst>
                  <a:ext uri="{FF2B5EF4-FFF2-40B4-BE49-F238E27FC236}">
                    <a16:creationId xmlns:a16="http://schemas.microsoft.com/office/drawing/2014/main" id="{7CB86BA0-2E55-433F-8E86-F083AC0D44F4}"/>
                  </a:ext>
                </a:extLst>
              </p:cNvPr>
              <p:cNvSpPr/>
              <p:nvPr/>
            </p:nvSpPr>
            <p:spPr>
              <a:xfrm>
                <a:off x="7280421" y="1379599"/>
                <a:ext cx="35030" cy="35030"/>
              </a:xfrm>
              <a:custGeom>
                <a:avLst/>
                <a:gdLst>
                  <a:gd name="connsiteX0" fmla="*/ 0 w 35030"/>
                  <a:gd name="connsiteY0" fmla="*/ 0 h 35030"/>
                  <a:gd name="connsiteX1" fmla="*/ 35030 w 35030"/>
                  <a:gd name="connsiteY1" fmla="*/ 0 h 35030"/>
                  <a:gd name="connsiteX2" fmla="*/ 35030 w 35030"/>
                  <a:gd name="connsiteY2" fmla="*/ 35030 h 35030"/>
                  <a:gd name="connsiteX3" fmla="*/ 0 w 35030"/>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5030" h="35030">
                    <a:moveTo>
                      <a:pt x="0" y="0"/>
                    </a:moveTo>
                    <a:lnTo>
                      <a:pt x="35030" y="0"/>
                    </a:lnTo>
                    <a:lnTo>
                      <a:pt x="35030" y="35030"/>
                    </a:lnTo>
                    <a:lnTo>
                      <a:pt x="0" y="35030"/>
                    </a:lnTo>
                    <a:close/>
                  </a:path>
                </a:pathLst>
              </a:custGeom>
              <a:solidFill>
                <a:srgbClr val="1996B0"/>
              </a:solidFill>
              <a:ln w="5837" cap="flat">
                <a:noFill/>
                <a:prstDash val="solid"/>
                <a:miter/>
              </a:ln>
            </p:spPr>
            <p:txBody>
              <a:bodyPr rtlCol="0" anchor="ctr"/>
              <a:lstStyle/>
              <a:p>
                <a:endParaRPr lang="en-US"/>
              </a:p>
            </p:txBody>
          </p:sp>
          <p:sp>
            <p:nvSpPr>
              <p:cNvPr id="1106" name="Graphic 2">
                <a:extLst>
                  <a:ext uri="{FF2B5EF4-FFF2-40B4-BE49-F238E27FC236}">
                    <a16:creationId xmlns:a16="http://schemas.microsoft.com/office/drawing/2014/main" id="{C9E0062B-D87D-4E55-A0DD-CC8CEC4AE36F}"/>
                  </a:ext>
                </a:extLst>
              </p:cNvPr>
              <p:cNvSpPr/>
              <p:nvPr/>
            </p:nvSpPr>
            <p:spPr>
              <a:xfrm>
                <a:off x="7362158" y="1339314"/>
                <a:ext cx="35030" cy="35030"/>
              </a:xfrm>
              <a:custGeom>
                <a:avLst/>
                <a:gdLst>
                  <a:gd name="connsiteX0" fmla="*/ 0 w 35030"/>
                  <a:gd name="connsiteY0" fmla="*/ 0 h 35030"/>
                  <a:gd name="connsiteX1" fmla="*/ 35030 w 35030"/>
                  <a:gd name="connsiteY1" fmla="*/ 0 h 35030"/>
                  <a:gd name="connsiteX2" fmla="*/ 35030 w 35030"/>
                  <a:gd name="connsiteY2" fmla="*/ 35030 h 35030"/>
                  <a:gd name="connsiteX3" fmla="*/ 0 w 35030"/>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5030" h="35030">
                    <a:moveTo>
                      <a:pt x="0" y="0"/>
                    </a:moveTo>
                    <a:lnTo>
                      <a:pt x="35030" y="0"/>
                    </a:lnTo>
                    <a:lnTo>
                      <a:pt x="35030" y="35030"/>
                    </a:lnTo>
                    <a:lnTo>
                      <a:pt x="0" y="35030"/>
                    </a:lnTo>
                    <a:close/>
                  </a:path>
                </a:pathLst>
              </a:custGeom>
              <a:solidFill>
                <a:srgbClr val="B1B4BA"/>
              </a:solidFill>
              <a:ln w="5837" cap="flat">
                <a:noFill/>
                <a:prstDash val="solid"/>
                <a:miter/>
              </a:ln>
            </p:spPr>
            <p:txBody>
              <a:bodyPr rtlCol="0" anchor="ctr"/>
              <a:lstStyle/>
              <a:p>
                <a:endParaRPr lang="en-US"/>
              </a:p>
            </p:txBody>
          </p:sp>
          <p:sp>
            <p:nvSpPr>
              <p:cNvPr id="1107" name="Graphic 2">
                <a:extLst>
                  <a:ext uri="{FF2B5EF4-FFF2-40B4-BE49-F238E27FC236}">
                    <a16:creationId xmlns:a16="http://schemas.microsoft.com/office/drawing/2014/main" id="{E7DBE6F2-2981-4FD2-82CF-33463AFB2C36}"/>
                  </a:ext>
                </a:extLst>
              </p:cNvPr>
              <p:cNvSpPr/>
              <p:nvPr/>
            </p:nvSpPr>
            <p:spPr>
              <a:xfrm>
                <a:off x="7362158" y="1299029"/>
                <a:ext cx="35030" cy="35030"/>
              </a:xfrm>
              <a:custGeom>
                <a:avLst/>
                <a:gdLst>
                  <a:gd name="connsiteX0" fmla="*/ 0 w 35030"/>
                  <a:gd name="connsiteY0" fmla="*/ 0 h 35030"/>
                  <a:gd name="connsiteX1" fmla="*/ 35030 w 35030"/>
                  <a:gd name="connsiteY1" fmla="*/ 0 h 35030"/>
                  <a:gd name="connsiteX2" fmla="*/ 35030 w 35030"/>
                  <a:gd name="connsiteY2" fmla="*/ 35030 h 35030"/>
                  <a:gd name="connsiteX3" fmla="*/ 0 w 35030"/>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5030" h="35030">
                    <a:moveTo>
                      <a:pt x="0" y="0"/>
                    </a:moveTo>
                    <a:lnTo>
                      <a:pt x="35030" y="0"/>
                    </a:lnTo>
                    <a:lnTo>
                      <a:pt x="35030" y="35030"/>
                    </a:lnTo>
                    <a:lnTo>
                      <a:pt x="0" y="35030"/>
                    </a:lnTo>
                    <a:close/>
                  </a:path>
                </a:pathLst>
              </a:custGeom>
              <a:solidFill>
                <a:srgbClr val="B1B4BA"/>
              </a:solidFill>
              <a:ln w="5837" cap="flat">
                <a:noFill/>
                <a:prstDash val="solid"/>
                <a:miter/>
              </a:ln>
            </p:spPr>
            <p:txBody>
              <a:bodyPr rtlCol="0" anchor="ctr"/>
              <a:lstStyle/>
              <a:p>
                <a:endParaRPr lang="en-US"/>
              </a:p>
            </p:txBody>
          </p:sp>
          <p:sp>
            <p:nvSpPr>
              <p:cNvPr id="1108" name="Graphic 2">
                <a:extLst>
                  <a:ext uri="{FF2B5EF4-FFF2-40B4-BE49-F238E27FC236}">
                    <a16:creationId xmlns:a16="http://schemas.microsoft.com/office/drawing/2014/main" id="{8AE8C80E-E82A-42EC-96E5-821F1FF5191C}"/>
                  </a:ext>
                </a:extLst>
              </p:cNvPr>
              <p:cNvSpPr/>
              <p:nvPr/>
            </p:nvSpPr>
            <p:spPr>
              <a:xfrm>
                <a:off x="7362158" y="1379599"/>
                <a:ext cx="35030" cy="35030"/>
              </a:xfrm>
              <a:custGeom>
                <a:avLst/>
                <a:gdLst>
                  <a:gd name="connsiteX0" fmla="*/ 0 w 35030"/>
                  <a:gd name="connsiteY0" fmla="*/ 0 h 35030"/>
                  <a:gd name="connsiteX1" fmla="*/ 35030 w 35030"/>
                  <a:gd name="connsiteY1" fmla="*/ 0 h 35030"/>
                  <a:gd name="connsiteX2" fmla="*/ 35030 w 35030"/>
                  <a:gd name="connsiteY2" fmla="*/ 35030 h 35030"/>
                  <a:gd name="connsiteX3" fmla="*/ 0 w 35030"/>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5030" h="35030">
                    <a:moveTo>
                      <a:pt x="0" y="0"/>
                    </a:moveTo>
                    <a:lnTo>
                      <a:pt x="35030" y="0"/>
                    </a:lnTo>
                    <a:lnTo>
                      <a:pt x="35030" y="35030"/>
                    </a:lnTo>
                    <a:lnTo>
                      <a:pt x="0" y="35030"/>
                    </a:lnTo>
                    <a:close/>
                  </a:path>
                </a:pathLst>
              </a:custGeom>
              <a:solidFill>
                <a:srgbClr val="FCB030"/>
              </a:solidFill>
              <a:ln w="5837" cap="flat">
                <a:noFill/>
                <a:prstDash val="solid"/>
                <a:miter/>
              </a:ln>
            </p:spPr>
            <p:txBody>
              <a:bodyPr rtlCol="0" anchor="ctr"/>
              <a:lstStyle/>
              <a:p>
                <a:endParaRPr lang="en-US"/>
              </a:p>
            </p:txBody>
          </p:sp>
          <p:sp>
            <p:nvSpPr>
              <p:cNvPr id="1109" name="Graphic 2">
                <a:extLst>
                  <a:ext uri="{FF2B5EF4-FFF2-40B4-BE49-F238E27FC236}">
                    <a16:creationId xmlns:a16="http://schemas.microsoft.com/office/drawing/2014/main" id="{8532CFB3-280E-4B73-8548-8647340BBE46}"/>
                  </a:ext>
                </a:extLst>
              </p:cNvPr>
              <p:cNvSpPr/>
              <p:nvPr/>
            </p:nvSpPr>
            <p:spPr>
              <a:xfrm>
                <a:off x="7198100" y="1218460"/>
                <a:ext cx="35030" cy="35030"/>
              </a:xfrm>
              <a:custGeom>
                <a:avLst/>
                <a:gdLst>
                  <a:gd name="connsiteX0" fmla="*/ 0 w 35030"/>
                  <a:gd name="connsiteY0" fmla="*/ 0 h 35030"/>
                  <a:gd name="connsiteX1" fmla="*/ 35031 w 35030"/>
                  <a:gd name="connsiteY1" fmla="*/ 0 h 35030"/>
                  <a:gd name="connsiteX2" fmla="*/ 35031 w 35030"/>
                  <a:gd name="connsiteY2" fmla="*/ 35030 h 35030"/>
                  <a:gd name="connsiteX3" fmla="*/ 0 w 35030"/>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5030" h="35030">
                    <a:moveTo>
                      <a:pt x="0" y="0"/>
                    </a:moveTo>
                    <a:lnTo>
                      <a:pt x="35031" y="0"/>
                    </a:lnTo>
                    <a:lnTo>
                      <a:pt x="35031" y="35030"/>
                    </a:lnTo>
                    <a:lnTo>
                      <a:pt x="0" y="35030"/>
                    </a:lnTo>
                    <a:close/>
                  </a:path>
                </a:pathLst>
              </a:custGeom>
              <a:solidFill>
                <a:srgbClr val="B1B4BA"/>
              </a:solidFill>
              <a:ln w="5837" cap="flat">
                <a:noFill/>
                <a:prstDash val="solid"/>
                <a:miter/>
              </a:ln>
            </p:spPr>
            <p:txBody>
              <a:bodyPr rtlCol="0" anchor="ctr"/>
              <a:lstStyle/>
              <a:p>
                <a:endParaRPr lang="en-US"/>
              </a:p>
            </p:txBody>
          </p:sp>
          <p:sp>
            <p:nvSpPr>
              <p:cNvPr id="1110" name="Graphic 2">
                <a:extLst>
                  <a:ext uri="{FF2B5EF4-FFF2-40B4-BE49-F238E27FC236}">
                    <a16:creationId xmlns:a16="http://schemas.microsoft.com/office/drawing/2014/main" id="{A0DBC487-751C-4A42-9740-93B720C12184}"/>
                  </a:ext>
                </a:extLst>
              </p:cNvPr>
              <p:cNvSpPr/>
              <p:nvPr/>
            </p:nvSpPr>
            <p:spPr>
              <a:xfrm>
                <a:off x="7321290" y="1379599"/>
                <a:ext cx="35030" cy="35030"/>
              </a:xfrm>
              <a:custGeom>
                <a:avLst/>
                <a:gdLst>
                  <a:gd name="connsiteX0" fmla="*/ 0 w 35030"/>
                  <a:gd name="connsiteY0" fmla="*/ 0 h 35030"/>
                  <a:gd name="connsiteX1" fmla="*/ 35030 w 35030"/>
                  <a:gd name="connsiteY1" fmla="*/ 0 h 35030"/>
                  <a:gd name="connsiteX2" fmla="*/ 35030 w 35030"/>
                  <a:gd name="connsiteY2" fmla="*/ 35030 h 35030"/>
                  <a:gd name="connsiteX3" fmla="*/ 0 w 35030"/>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5030" h="35030">
                    <a:moveTo>
                      <a:pt x="0" y="0"/>
                    </a:moveTo>
                    <a:lnTo>
                      <a:pt x="35030" y="0"/>
                    </a:lnTo>
                    <a:lnTo>
                      <a:pt x="35030" y="35030"/>
                    </a:lnTo>
                    <a:lnTo>
                      <a:pt x="0" y="35030"/>
                    </a:lnTo>
                    <a:close/>
                  </a:path>
                </a:pathLst>
              </a:custGeom>
              <a:solidFill>
                <a:srgbClr val="FCB030"/>
              </a:solidFill>
              <a:ln w="5837" cap="flat">
                <a:noFill/>
                <a:prstDash val="solid"/>
                <a:miter/>
              </a:ln>
            </p:spPr>
            <p:txBody>
              <a:bodyPr rtlCol="0" anchor="ctr"/>
              <a:lstStyle/>
              <a:p>
                <a:endParaRPr lang="en-US"/>
              </a:p>
            </p:txBody>
          </p:sp>
          <p:sp>
            <p:nvSpPr>
              <p:cNvPr id="1111" name="Graphic 2">
                <a:extLst>
                  <a:ext uri="{FF2B5EF4-FFF2-40B4-BE49-F238E27FC236}">
                    <a16:creationId xmlns:a16="http://schemas.microsoft.com/office/drawing/2014/main" id="{9E48B3C4-9CB4-4613-826A-CC2031B8D05A}"/>
                  </a:ext>
                </a:extLst>
              </p:cNvPr>
              <p:cNvSpPr/>
              <p:nvPr/>
            </p:nvSpPr>
            <p:spPr>
              <a:xfrm>
                <a:off x="7280421" y="1339314"/>
                <a:ext cx="35030" cy="35030"/>
              </a:xfrm>
              <a:custGeom>
                <a:avLst/>
                <a:gdLst>
                  <a:gd name="connsiteX0" fmla="*/ 0 w 35030"/>
                  <a:gd name="connsiteY0" fmla="*/ 0 h 35030"/>
                  <a:gd name="connsiteX1" fmla="*/ 35030 w 35030"/>
                  <a:gd name="connsiteY1" fmla="*/ 0 h 35030"/>
                  <a:gd name="connsiteX2" fmla="*/ 35030 w 35030"/>
                  <a:gd name="connsiteY2" fmla="*/ 35030 h 35030"/>
                  <a:gd name="connsiteX3" fmla="*/ 0 w 35030"/>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5030" h="35030">
                    <a:moveTo>
                      <a:pt x="0" y="0"/>
                    </a:moveTo>
                    <a:lnTo>
                      <a:pt x="35030" y="0"/>
                    </a:lnTo>
                    <a:lnTo>
                      <a:pt x="35030" y="35030"/>
                    </a:lnTo>
                    <a:lnTo>
                      <a:pt x="0" y="35030"/>
                    </a:lnTo>
                    <a:close/>
                  </a:path>
                </a:pathLst>
              </a:custGeom>
              <a:solidFill>
                <a:srgbClr val="1996B0"/>
              </a:solidFill>
              <a:ln w="5837" cap="flat">
                <a:noFill/>
                <a:prstDash val="solid"/>
                <a:miter/>
              </a:ln>
            </p:spPr>
            <p:txBody>
              <a:bodyPr rtlCol="0" anchor="ctr"/>
              <a:lstStyle/>
              <a:p>
                <a:endParaRPr lang="en-US"/>
              </a:p>
            </p:txBody>
          </p:sp>
          <p:sp>
            <p:nvSpPr>
              <p:cNvPr id="1112" name="Graphic 2">
                <a:extLst>
                  <a:ext uri="{FF2B5EF4-FFF2-40B4-BE49-F238E27FC236}">
                    <a16:creationId xmlns:a16="http://schemas.microsoft.com/office/drawing/2014/main" id="{D3C529A3-FE94-4CF3-848B-6F3575DC4581}"/>
                  </a:ext>
                </a:extLst>
              </p:cNvPr>
              <p:cNvSpPr/>
              <p:nvPr/>
            </p:nvSpPr>
            <p:spPr>
              <a:xfrm>
                <a:off x="7238968" y="1258744"/>
                <a:ext cx="35030" cy="35030"/>
              </a:xfrm>
              <a:custGeom>
                <a:avLst/>
                <a:gdLst>
                  <a:gd name="connsiteX0" fmla="*/ 0 w 35030"/>
                  <a:gd name="connsiteY0" fmla="*/ 0 h 35030"/>
                  <a:gd name="connsiteX1" fmla="*/ 35031 w 35030"/>
                  <a:gd name="connsiteY1" fmla="*/ 0 h 35030"/>
                  <a:gd name="connsiteX2" fmla="*/ 35031 w 35030"/>
                  <a:gd name="connsiteY2" fmla="*/ 35030 h 35030"/>
                  <a:gd name="connsiteX3" fmla="*/ 0 w 35030"/>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5030" h="35030">
                    <a:moveTo>
                      <a:pt x="0" y="0"/>
                    </a:moveTo>
                    <a:lnTo>
                      <a:pt x="35031" y="0"/>
                    </a:lnTo>
                    <a:lnTo>
                      <a:pt x="35031" y="35030"/>
                    </a:lnTo>
                    <a:lnTo>
                      <a:pt x="0" y="35030"/>
                    </a:lnTo>
                    <a:close/>
                  </a:path>
                </a:pathLst>
              </a:custGeom>
              <a:solidFill>
                <a:srgbClr val="1996B0"/>
              </a:solidFill>
              <a:ln w="5837" cap="flat">
                <a:noFill/>
                <a:prstDash val="solid"/>
                <a:miter/>
              </a:ln>
            </p:spPr>
            <p:txBody>
              <a:bodyPr rtlCol="0" anchor="ctr"/>
              <a:lstStyle/>
              <a:p>
                <a:endParaRPr lang="en-US"/>
              </a:p>
            </p:txBody>
          </p:sp>
          <p:sp>
            <p:nvSpPr>
              <p:cNvPr id="1113" name="Graphic 2">
                <a:extLst>
                  <a:ext uri="{FF2B5EF4-FFF2-40B4-BE49-F238E27FC236}">
                    <a16:creationId xmlns:a16="http://schemas.microsoft.com/office/drawing/2014/main" id="{FCD2C4A3-3578-43DB-9DC8-1805F34B3585}"/>
                  </a:ext>
                </a:extLst>
              </p:cNvPr>
              <p:cNvSpPr/>
              <p:nvPr/>
            </p:nvSpPr>
            <p:spPr>
              <a:xfrm>
                <a:off x="7238968" y="1299029"/>
                <a:ext cx="35030" cy="35030"/>
              </a:xfrm>
              <a:custGeom>
                <a:avLst/>
                <a:gdLst>
                  <a:gd name="connsiteX0" fmla="*/ 0 w 35030"/>
                  <a:gd name="connsiteY0" fmla="*/ 0 h 35030"/>
                  <a:gd name="connsiteX1" fmla="*/ 35031 w 35030"/>
                  <a:gd name="connsiteY1" fmla="*/ 0 h 35030"/>
                  <a:gd name="connsiteX2" fmla="*/ 35031 w 35030"/>
                  <a:gd name="connsiteY2" fmla="*/ 35030 h 35030"/>
                  <a:gd name="connsiteX3" fmla="*/ 0 w 35030"/>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5030" h="35030">
                    <a:moveTo>
                      <a:pt x="0" y="0"/>
                    </a:moveTo>
                    <a:lnTo>
                      <a:pt x="35031" y="0"/>
                    </a:lnTo>
                    <a:lnTo>
                      <a:pt x="35031" y="35030"/>
                    </a:lnTo>
                    <a:lnTo>
                      <a:pt x="0" y="35030"/>
                    </a:lnTo>
                    <a:close/>
                  </a:path>
                </a:pathLst>
              </a:custGeom>
              <a:solidFill>
                <a:srgbClr val="1996B0"/>
              </a:solidFill>
              <a:ln w="5837" cap="flat">
                <a:noFill/>
                <a:prstDash val="solid"/>
                <a:miter/>
              </a:ln>
            </p:spPr>
            <p:txBody>
              <a:bodyPr rtlCol="0" anchor="ctr"/>
              <a:lstStyle/>
              <a:p>
                <a:endParaRPr lang="en-US"/>
              </a:p>
            </p:txBody>
          </p:sp>
          <p:sp>
            <p:nvSpPr>
              <p:cNvPr id="1114" name="Graphic 2">
                <a:extLst>
                  <a:ext uri="{FF2B5EF4-FFF2-40B4-BE49-F238E27FC236}">
                    <a16:creationId xmlns:a16="http://schemas.microsoft.com/office/drawing/2014/main" id="{7CC40E75-21FF-405F-A04B-671CE9C6852D}"/>
                  </a:ext>
                </a:extLst>
              </p:cNvPr>
              <p:cNvSpPr/>
              <p:nvPr/>
            </p:nvSpPr>
            <p:spPr>
              <a:xfrm>
                <a:off x="7238968" y="1339314"/>
                <a:ext cx="35030" cy="35030"/>
              </a:xfrm>
              <a:custGeom>
                <a:avLst/>
                <a:gdLst>
                  <a:gd name="connsiteX0" fmla="*/ 0 w 35030"/>
                  <a:gd name="connsiteY0" fmla="*/ 0 h 35030"/>
                  <a:gd name="connsiteX1" fmla="*/ 35031 w 35030"/>
                  <a:gd name="connsiteY1" fmla="*/ 0 h 35030"/>
                  <a:gd name="connsiteX2" fmla="*/ 35031 w 35030"/>
                  <a:gd name="connsiteY2" fmla="*/ 35030 h 35030"/>
                  <a:gd name="connsiteX3" fmla="*/ 0 w 35030"/>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5030" h="35030">
                    <a:moveTo>
                      <a:pt x="0" y="0"/>
                    </a:moveTo>
                    <a:lnTo>
                      <a:pt x="35031" y="0"/>
                    </a:lnTo>
                    <a:lnTo>
                      <a:pt x="35031" y="35030"/>
                    </a:lnTo>
                    <a:lnTo>
                      <a:pt x="0" y="35030"/>
                    </a:lnTo>
                    <a:close/>
                  </a:path>
                </a:pathLst>
              </a:custGeom>
              <a:solidFill>
                <a:srgbClr val="1996B0"/>
              </a:solidFill>
              <a:ln w="5837" cap="flat">
                <a:noFill/>
                <a:prstDash val="solid"/>
                <a:miter/>
              </a:ln>
            </p:spPr>
            <p:txBody>
              <a:bodyPr rtlCol="0" anchor="ctr"/>
              <a:lstStyle/>
              <a:p>
                <a:endParaRPr lang="en-US"/>
              </a:p>
            </p:txBody>
          </p:sp>
          <p:sp>
            <p:nvSpPr>
              <p:cNvPr id="1115" name="Graphic 2">
                <a:extLst>
                  <a:ext uri="{FF2B5EF4-FFF2-40B4-BE49-F238E27FC236}">
                    <a16:creationId xmlns:a16="http://schemas.microsoft.com/office/drawing/2014/main" id="{E66FF29E-826D-437D-BD29-DE91446C4159}"/>
                  </a:ext>
                </a:extLst>
              </p:cNvPr>
              <p:cNvSpPr/>
              <p:nvPr/>
            </p:nvSpPr>
            <p:spPr>
              <a:xfrm>
                <a:off x="7362158" y="1258744"/>
                <a:ext cx="35030" cy="35030"/>
              </a:xfrm>
              <a:custGeom>
                <a:avLst/>
                <a:gdLst>
                  <a:gd name="connsiteX0" fmla="*/ 0 w 35030"/>
                  <a:gd name="connsiteY0" fmla="*/ 0 h 35030"/>
                  <a:gd name="connsiteX1" fmla="*/ 35030 w 35030"/>
                  <a:gd name="connsiteY1" fmla="*/ 0 h 35030"/>
                  <a:gd name="connsiteX2" fmla="*/ 35030 w 35030"/>
                  <a:gd name="connsiteY2" fmla="*/ 35030 h 35030"/>
                  <a:gd name="connsiteX3" fmla="*/ 0 w 35030"/>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5030" h="35030">
                    <a:moveTo>
                      <a:pt x="0" y="0"/>
                    </a:moveTo>
                    <a:lnTo>
                      <a:pt x="35030" y="0"/>
                    </a:lnTo>
                    <a:lnTo>
                      <a:pt x="35030" y="35030"/>
                    </a:lnTo>
                    <a:lnTo>
                      <a:pt x="0" y="35030"/>
                    </a:lnTo>
                    <a:close/>
                  </a:path>
                </a:pathLst>
              </a:custGeom>
              <a:solidFill>
                <a:srgbClr val="B1B4BA"/>
              </a:solidFill>
              <a:ln w="5837" cap="flat">
                <a:noFill/>
                <a:prstDash val="solid"/>
                <a:miter/>
              </a:ln>
            </p:spPr>
            <p:txBody>
              <a:bodyPr rtlCol="0" anchor="ctr"/>
              <a:lstStyle/>
              <a:p>
                <a:endParaRPr lang="en-US"/>
              </a:p>
            </p:txBody>
          </p:sp>
          <p:sp>
            <p:nvSpPr>
              <p:cNvPr id="1116" name="Graphic 2">
                <a:extLst>
                  <a:ext uri="{FF2B5EF4-FFF2-40B4-BE49-F238E27FC236}">
                    <a16:creationId xmlns:a16="http://schemas.microsoft.com/office/drawing/2014/main" id="{DC63DDE5-9F03-4A36-9D8F-2579705506D1}"/>
                  </a:ext>
                </a:extLst>
              </p:cNvPr>
              <p:cNvSpPr/>
              <p:nvPr/>
            </p:nvSpPr>
            <p:spPr>
              <a:xfrm>
                <a:off x="7280421" y="1258744"/>
                <a:ext cx="35030" cy="35030"/>
              </a:xfrm>
              <a:custGeom>
                <a:avLst/>
                <a:gdLst>
                  <a:gd name="connsiteX0" fmla="*/ 0 w 35030"/>
                  <a:gd name="connsiteY0" fmla="*/ 0 h 35030"/>
                  <a:gd name="connsiteX1" fmla="*/ 35030 w 35030"/>
                  <a:gd name="connsiteY1" fmla="*/ 0 h 35030"/>
                  <a:gd name="connsiteX2" fmla="*/ 35030 w 35030"/>
                  <a:gd name="connsiteY2" fmla="*/ 35030 h 35030"/>
                  <a:gd name="connsiteX3" fmla="*/ 0 w 35030"/>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5030" h="35030">
                    <a:moveTo>
                      <a:pt x="0" y="0"/>
                    </a:moveTo>
                    <a:lnTo>
                      <a:pt x="35030" y="0"/>
                    </a:lnTo>
                    <a:lnTo>
                      <a:pt x="35030" y="35030"/>
                    </a:lnTo>
                    <a:lnTo>
                      <a:pt x="0" y="35030"/>
                    </a:lnTo>
                    <a:close/>
                  </a:path>
                </a:pathLst>
              </a:custGeom>
              <a:solidFill>
                <a:srgbClr val="1996B0"/>
              </a:solidFill>
              <a:ln w="5837" cap="flat">
                <a:noFill/>
                <a:prstDash val="solid"/>
                <a:miter/>
              </a:ln>
            </p:spPr>
            <p:txBody>
              <a:bodyPr rtlCol="0" anchor="ctr"/>
              <a:lstStyle/>
              <a:p>
                <a:endParaRPr lang="en-US"/>
              </a:p>
            </p:txBody>
          </p:sp>
          <p:sp>
            <p:nvSpPr>
              <p:cNvPr id="1117" name="Graphic 2">
                <a:extLst>
                  <a:ext uri="{FF2B5EF4-FFF2-40B4-BE49-F238E27FC236}">
                    <a16:creationId xmlns:a16="http://schemas.microsoft.com/office/drawing/2014/main" id="{F89BD635-7FC8-4CF4-848D-05C4330605BB}"/>
                  </a:ext>
                </a:extLst>
              </p:cNvPr>
              <p:cNvSpPr/>
              <p:nvPr/>
            </p:nvSpPr>
            <p:spPr>
              <a:xfrm>
                <a:off x="7280421" y="1299029"/>
                <a:ext cx="35030" cy="35030"/>
              </a:xfrm>
              <a:custGeom>
                <a:avLst/>
                <a:gdLst>
                  <a:gd name="connsiteX0" fmla="*/ 0 w 35030"/>
                  <a:gd name="connsiteY0" fmla="*/ 0 h 35030"/>
                  <a:gd name="connsiteX1" fmla="*/ 35030 w 35030"/>
                  <a:gd name="connsiteY1" fmla="*/ 0 h 35030"/>
                  <a:gd name="connsiteX2" fmla="*/ 35030 w 35030"/>
                  <a:gd name="connsiteY2" fmla="*/ 35030 h 35030"/>
                  <a:gd name="connsiteX3" fmla="*/ 0 w 35030"/>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5030" h="35030">
                    <a:moveTo>
                      <a:pt x="0" y="0"/>
                    </a:moveTo>
                    <a:lnTo>
                      <a:pt x="35030" y="0"/>
                    </a:lnTo>
                    <a:lnTo>
                      <a:pt x="35030" y="35030"/>
                    </a:lnTo>
                    <a:lnTo>
                      <a:pt x="0" y="35030"/>
                    </a:lnTo>
                    <a:close/>
                  </a:path>
                </a:pathLst>
              </a:custGeom>
              <a:solidFill>
                <a:srgbClr val="1996B0"/>
              </a:solidFill>
              <a:ln w="5837" cap="flat">
                <a:noFill/>
                <a:prstDash val="solid"/>
                <a:miter/>
              </a:ln>
            </p:spPr>
            <p:txBody>
              <a:bodyPr rtlCol="0" anchor="ctr"/>
              <a:lstStyle/>
              <a:p>
                <a:endParaRPr lang="en-US"/>
              </a:p>
            </p:txBody>
          </p:sp>
          <p:sp>
            <p:nvSpPr>
              <p:cNvPr id="1118" name="Graphic 2">
                <a:extLst>
                  <a:ext uri="{FF2B5EF4-FFF2-40B4-BE49-F238E27FC236}">
                    <a16:creationId xmlns:a16="http://schemas.microsoft.com/office/drawing/2014/main" id="{37F440B7-0D92-424B-A95D-4E2D86C0D691}"/>
                  </a:ext>
                </a:extLst>
              </p:cNvPr>
              <p:cNvSpPr/>
              <p:nvPr/>
            </p:nvSpPr>
            <p:spPr>
              <a:xfrm>
                <a:off x="7321290" y="1339314"/>
                <a:ext cx="35030" cy="35030"/>
              </a:xfrm>
              <a:custGeom>
                <a:avLst/>
                <a:gdLst>
                  <a:gd name="connsiteX0" fmla="*/ 0 w 35030"/>
                  <a:gd name="connsiteY0" fmla="*/ 0 h 35030"/>
                  <a:gd name="connsiteX1" fmla="*/ 35030 w 35030"/>
                  <a:gd name="connsiteY1" fmla="*/ 0 h 35030"/>
                  <a:gd name="connsiteX2" fmla="*/ 35030 w 35030"/>
                  <a:gd name="connsiteY2" fmla="*/ 35030 h 35030"/>
                  <a:gd name="connsiteX3" fmla="*/ 0 w 35030"/>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5030" h="35030">
                    <a:moveTo>
                      <a:pt x="0" y="0"/>
                    </a:moveTo>
                    <a:lnTo>
                      <a:pt x="35030" y="0"/>
                    </a:lnTo>
                    <a:lnTo>
                      <a:pt x="35030" y="35030"/>
                    </a:lnTo>
                    <a:lnTo>
                      <a:pt x="0" y="35030"/>
                    </a:lnTo>
                    <a:close/>
                  </a:path>
                </a:pathLst>
              </a:custGeom>
              <a:solidFill>
                <a:srgbClr val="B1B4BA"/>
              </a:solidFill>
              <a:ln w="5837" cap="flat">
                <a:noFill/>
                <a:prstDash val="solid"/>
                <a:miter/>
              </a:ln>
            </p:spPr>
            <p:txBody>
              <a:bodyPr rtlCol="0" anchor="ctr"/>
              <a:lstStyle/>
              <a:p>
                <a:endParaRPr lang="en-US"/>
              </a:p>
            </p:txBody>
          </p:sp>
          <p:sp>
            <p:nvSpPr>
              <p:cNvPr id="1119" name="Graphic 2">
                <a:extLst>
                  <a:ext uri="{FF2B5EF4-FFF2-40B4-BE49-F238E27FC236}">
                    <a16:creationId xmlns:a16="http://schemas.microsoft.com/office/drawing/2014/main" id="{6A0A4DC7-95BE-499E-8247-89795DD9B3EC}"/>
                  </a:ext>
                </a:extLst>
              </p:cNvPr>
              <p:cNvSpPr/>
              <p:nvPr/>
            </p:nvSpPr>
            <p:spPr>
              <a:xfrm>
                <a:off x="7321290" y="1218460"/>
                <a:ext cx="35030" cy="35030"/>
              </a:xfrm>
              <a:custGeom>
                <a:avLst/>
                <a:gdLst>
                  <a:gd name="connsiteX0" fmla="*/ 0 w 35030"/>
                  <a:gd name="connsiteY0" fmla="*/ 0 h 35030"/>
                  <a:gd name="connsiteX1" fmla="*/ 35030 w 35030"/>
                  <a:gd name="connsiteY1" fmla="*/ 0 h 35030"/>
                  <a:gd name="connsiteX2" fmla="*/ 35030 w 35030"/>
                  <a:gd name="connsiteY2" fmla="*/ 35030 h 35030"/>
                  <a:gd name="connsiteX3" fmla="*/ 0 w 35030"/>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5030" h="35030">
                    <a:moveTo>
                      <a:pt x="0" y="0"/>
                    </a:moveTo>
                    <a:lnTo>
                      <a:pt x="35030" y="0"/>
                    </a:lnTo>
                    <a:lnTo>
                      <a:pt x="35030" y="35030"/>
                    </a:lnTo>
                    <a:lnTo>
                      <a:pt x="0" y="35030"/>
                    </a:lnTo>
                    <a:close/>
                  </a:path>
                </a:pathLst>
              </a:custGeom>
              <a:solidFill>
                <a:srgbClr val="B1B4BA"/>
              </a:solidFill>
              <a:ln w="5837" cap="flat">
                <a:noFill/>
                <a:prstDash val="solid"/>
                <a:miter/>
              </a:ln>
            </p:spPr>
            <p:txBody>
              <a:bodyPr rtlCol="0" anchor="ctr"/>
              <a:lstStyle/>
              <a:p>
                <a:endParaRPr lang="en-US"/>
              </a:p>
            </p:txBody>
          </p:sp>
          <p:sp>
            <p:nvSpPr>
              <p:cNvPr id="1120" name="Graphic 2">
                <a:extLst>
                  <a:ext uri="{FF2B5EF4-FFF2-40B4-BE49-F238E27FC236}">
                    <a16:creationId xmlns:a16="http://schemas.microsoft.com/office/drawing/2014/main" id="{DDE32145-345B-4F8B-A57E-0905A4C9D514}"/>
                  </a:ext>
                </a:extLst>
              </p:cNvPr>
              <p:cNvSpPr/>
              <p:nvPr/>
            </p:nvSpPr>
            <p:spPr>
              <a:xfrm>
                <a:off x="7280421" y="1218460"/>
                <a:ext cx="35030" cy="35030"/>
              </a:xfrm>
              <a:custGeom>
                <a:avLst/>
                <a:gdLst>
                  <a:gd name="connsiteX0" fmla="*/ 0 w 35030"/>
                  <a:gd name="connsiteY0" fmla="*/ 0 h 35030"/>
                  <a:gd name="connsiteX1" fmla="*/ 35030 w 35030"/>
                  <a:gd name="connsiteY1" fmla="*/ 0 h 35030"/>
                  <a:gd name="connsiteX2" fmla="*/ 35030 w 35030"/>
                  <a:gd name="connsiteY2" fmla="*/ 35030 h 35030"/>
                  <a:gd name="connsiteX3" fmla="*/ 0 w 35030"/>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5030" h="35030">
                    <a:moveTo>
                      <a:pt x="0" y="0"/>
                    </a:moveTo>
                    <a:lnTo>
                      <a:pt x="35030" y="0"/>
                    </a:lnTo>
                    <a:lnTo>
                      <a:pt x="35030" y="35030"/>
                    </a:lnTo>
                    <a:lnTo>
                      <a:pt x="0" y="35030"/>
                    </a:lnTo>
                    <a:close/>
                  </a:path>
                </a:pathLst>
              </a:custGeom>
              <a:solidFill>
                <a:srgbClr val="1996B0"/>
              </a:solidFill>
              <a:ln w="5837" cap="flat">
                <a:noFill/>
                <a:prstDash val="solid"/>
                <a:miter/>
              </a:ln>
            </p:spPr>
            <p:txBody>
              <a:bodyPr rtlCol="0" anchor="ctr"/>
              <a:lstStyle/>
              <a:p>
                <a:endParaRPr lang="en-US"/>
              </a:p>
            </p:txBody>
          </p:sp>
          <p:sp>
            <p:nvSpPr>
              <p:cNvPr id="1121" name="Graphic 2">
                <a:extLst>
                  <a:ext uri="{FF2B5EF4-FFF2-40B4-BE49-F238E27FC236}">
                    <a16:creationId xmlns:a16="http://schemas.microsoft.com/office/drawing/2014/main" id="{BCE624D7-91F6-49D4-8AD5-20CD44DA19EE}"/>
                  </a:ext>
                </a:extLst>
              </p:cNvPr>
              <p:cNvSpPr/>
              <p:nvPr/>
            </p:nvSpPr>
            <p:spPr>
              <a:xfrm>
                <a:off x="7238968" y="1218460"/>
                <a:ext cx="35030" cy="35030"/>
              </a:xfrm>
              <a:custGeom>
                <a:avLst/>
                <a:gdLst>
                  <a:gd name="connsiteX0" fmla="*/ 0 w 35030"/>
                  <a:gd name="connsiteY0" fmla="*/ 0 h 35030"/>
                  <a:gd name="connsiteX1" fmla="*/ 35031 w 35030"/>
                  <a:gd name="connsiteY1" fmla="*/ 0 h 35030"/>
                  <a:gd name="connsiteX2" fmla="*/ 35031 w 35030"/>
                  <a:gd name="connsiteY2" fmla="*/ 35030 h 35030"/>
                  <a:gd name="connsiteX3" fmla="*/ 0 w 35030"/>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5030" h="35030">
                    <a:moveTo>
                      <a:pt x="0" y="0"/>
                    </a:moveTo>
                    <a:lnTo>
                      <a:pt x="35031" y="0"/>
                    </a:lnTo>
                    <a:lnTo>
                      <a:pt x="35031" y="35030"/>
                    </a:lnTo>
                    <a:lnTo>
                      <a:pt x="0" y="35030"/>
                    </a:lnTo>
                    <a:close/>
                  </a:path>
                </a:pathLst>
              </a:custGeom>
              <a:solidFill>
                <a:srgbClr val="1996B0"/>
              </a:solidFill>
              <a:ln w="5837" cap="flat">
                <a:noFill/>
                <a:prstDash val="solid"/>
                <a:miter/>
              </a:ln>
            </p:spPr>
            <p:txBody>
              <a:bodyPr rtlCol="0" anchor="ctr"/>
              <a:lstStyle/>
              <a:p>
                <a:endParaRPr lang="en-US"/>
              </a:p>
            </p:txBody>
          </p:sp>
          <p:sp>
            <p:nvSpPr>
              <p:cNvPr id="1122" name="Graphic 2">
                <a:extLst>
                  <a:ext uri="{FF2B5EF4-FFF2-40B4-BE49-F238E27FC236}">
                    <a16:creationId xmlns:a16="http://schemas.microsoft.com/office/drawing/2014/main" id="{60E374E1-D266-42F6-ABA3-2BFE95915B24}"/>
                  </a:ext>
                </a:extLst>
              </p:cNvPr>
              <p:cNvSpPr/>
              <p:nvPr/>
            </p:nvSpPr>
            <p:spPr>
              <a:xfrm>
                <a:off x="7321290" y="1258744"/>
                <a:ext cx="35030" cy="35030"/>
              </a:xfrm>
              <a:custGeom>
                <a:avLst/>
                <a:gdLst>
                  <a:gd name="connsiteX0" fmla="*/ 0 w 35030"/>
                  <a:gd name="connsiteY0" fmla="*/ 0 h 35030"/>
                  <a:gd name="connsiteX1" fmla="*/ 35030 w 35030"/>
                  <a:gd name="connsiteY1" fmla="*/ 0 h 35030"/>
                  <a:gd name="connsiteX2" fmla="*/ 35030 w 35030"/>
                  <a:gd name="connsiteY2" fmla="*/ 35030 h 35030"/>
                  <a:gd name="connsiteX3" fmla="*/ 0 w 35030"/>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5030" h="35030">
                    <a:moveTo>
                      <a:pt x="0" y="0"/>
                    </a:moveTo>
                    <a:lnTo>
                      <a:pt x="35030" y="0"/>
                    </a:lnTo>
                    <a:lnTo>
                      <a:pt x="35030" y="35030"/>
                    </a:lnTo>
                    <a:lnTo>
                      <a:pt x="0" y="35030"/>
                    </a:lnTo>
                    <a:close/>
                  </a:path>
                </a:pathLst>
              </a:custGeom>
              <a:solidFill>
                <a:srgbClr val="B1B4BA"/>
              </a:solidFill>
              <a:ln w="5837" cap="flat">
                <a:noFill/>
                <a:prstDash val="solid"/>
                <a:miter/>
              </a:ln>
            </p:spPr>
            <p:txBody>
              <a:bodyPr rtlCol="0" anchor="ctr"/>
              <a:lstStyle/>
              <a:p>
                <a:endParaRPr lang="en-US"/>
              </a:p>
            </p:txBody>
          </p:sp>
          <p:sp>
            <p:nvSpPr>
              <p:cNvPr id="1123" name="Graphic 2">
                <a:extLst>
                  <a:ext uri="{FF2B5EF4-FFF2-40B4-BE49-F238E27FC236}">
                    <a16:creationId xmlns:a16="http://schemas.microsoft.com/office/drawing/2014/main" id="{C935C6F4-FDDF-4EF5-94EB-ED0FBA1FFEDD}"/>
                  </a:ext>
                </a:extLst>
              </p:cNvPr>
              <p:cNvSpPr/>
              <p:nvPr/>
            </p:nvSpPr>
            <p:spPr>
              <a:xfrm>
                <a:off x="7321290" y="1299029"/>
                <a:ext cx="35030" cy="35030"/>
              </a:xfrm>
              <a:custGeom>
                <a:avLst/>
                <a:gdLst>
                  <a:gd name="connsiteX0" fmla="*/ 0 w 35030"/>
                  <a:gd name="connsiteY0" fmla="*/ 0 h 35030"/>
                  <a:gd name="connsiteX1" fmla="*/ 35030 w 35030"/>
                  <a:gd name="connsiteY1" fmla="*/ 0 h 35030"/>
                  <a:gd name="connsiteX2" fmla="*/ 35030 w 35030"/>
                  <a:gd name="connsiteY2" fmla="*/ 35030 h 35030"/>
                  <a:gd name="connsiteX3" fmla="*/ 0 w 35030"/>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5030" h="35030">
                    <a:moveTo>
                      <a:pt x="0" y="0"/>
                    </a:moveTo>
                    <a:lnTo>
                      <a:pt x="35030" y="0"/>
                    </a:lnTo>
                    <a:lnTo>
                      <a:pt x="35030" y="35030"/>
                    </a:lnTo>
                    <a:lnTo>
                      <a:pt x="0" y="35030"/>
                    </a:lnTo>
                    <a:close/>
                  </a:path>
                </a:pathLst>
              </a:custGeom>
              <a:solidFill>
                <a:srgbClr val="B1B4BA"/>
              </a:solidFill>
              <a:ln w="5837" cap="flat">
                <a:noFill/>
                <a:prstDash val="solid"/>
                <a:miter/>
              </a:ln>
            </p:spPr>
            <p:txBody>
              <a:bodyPr rtlCol="0" anchor="ctr"/>
              <a:lstStyle/>
              <a:p>
                <a:endParaRPr lang="en-US"/>
              </a:p>
            </p:txBody>
          </p:sp>
          <p:sp>
            <p:nvSpPr>
              <p:cNvPr id="1124" name="Graphic 2">
                <a:extLst>
                  <a:ext uri="{FF2B5EF4-FFF2-40B4-BE49-F238E27FC236}">
                    <a16:creationId xmlns:a16="http://schemas.microsoft.com/office/drawing/2014/main" id="{E8CBC2C4-BC53-4443-9DF7-962FFFA54CF9}"/>
                  </a:ext>
                </a:extLst>
              </p:cNvPr>
              <p:cNvSpPr/>
              <p:nvPr/>
            </p:nvSpPr>
            <p:spPr>
              <a:xfrm>
                <a:off x="7238968" y="1178759"/>
                <a:ext cx="35030" cy="33862"/>
              </a:xfrm>
              <a:custGeom>
                <a:avLst/>
                <a:gdLst>
                  <a:gd name="connsiteX0" fmla="*/ 0 w 35030"/>
                  <a:gd name="connsiteY0" fmla="*/ 0 h 33862"/>
                  <a:gd name="connsiteX1" fmla="*/ 35031 w 35030"/>
                  <a:gd name="connsiteY1" fmla="*/ 0 h 33862"/>
                  <a:gd name="connsiteX2" fmla="*/ 35031 w 35030"/>
                  <a:gd name="connsiteY2" fmla="*/ 33863 h 33862"/>
                  <a:gd name="connsiteX3" fmla="*/ 0 w 35030"/>
                  <a:gd name="connsiteY3" fmla="*/ 33863 h 33862"/>
                </a:gdLst>
                <a:ahLst/>
                <a:cxnLst>
                  <a:cxn ang="0">
                    <a:pos x="connsiteX0" y="connsiteY0"/>
                  </a:cxn>
                  <a:cxn ang="0">
                    <a:pos x="connsiteX1" y="connsiteY1"/>
                  </a:cxn>
                  <a:cxn ang="0">
                    <a:pos x="connsiteX2" y="connsiteY2"/>
                  </a:cxn>
                  <a:cxn ang="0">
                    <a:pos x="connsiteX3" y="connsiteY3"/>
                  </a:cxn>
                </a:cxnLst>
                <a:rect l="l" t="t" r="r" b="b"/>
                <a:pathLst>
                  <a:path w="35030" h="33862">
                    <a:moveTo>
                      <a:pt x="0" y="0"/>
                    </a:moveTo>
                    <a:lnTo>
                      <a:pt x="35031" y="0"/>
                    </a:lnTo>
                    <a:lnTo>
                      <a:pt x="35031" y="33863"/>
                    </a:lnTo>
                    <a:lnTo>
                      <a:pt x="0" y="33863"/>
                    </a:lnTo>
                    <a:close/>
                  </a:path>
                </a:pathLst>
              </a:custGeom>
              <a:solidFill>
                <a:srgbClr val="1996B0"/>
              </a:solidFill>
              <a:ln w="5837" cap="flat">
                <a:noFill/>
                <a:prstDash val="solid"/>
                <a:miter/>
              </a:ln>
            </p:spPr>
            <p:txBody>
              <a:bodyPr rtlCol="0" anchor="ctr"/>
              <a:lstStyle/>
              <a:p>
                <a:endParaRPr lang="en-US"/>
              </a:p>
            </p:txBody>
          </p:sp>
          <p:sp>
            <p:nvSpPr>
              <p:cNvPr id="1125" name="Graphic 2">
                <a:extLst>
                  <a:ext uri="{FF2B5EF4-FFF2-40B4-BE49-F238E27FC236}">
                    <a16:creationId xmlns:a16="http://schemas.microsoft.com/office/drawing/2014/main" id="{A4B1DF5B-8F82-4DAE-835E-E178FA541D04}"/>
                  </a:ext>
                </a:extLst>
              </p:cNvPr>
              <p:cNvSpPr/>
              <p:nvPr/>
            </p:nvSpPr>
            <p:spPr>
              <a:xfrm>
                <a:off x="7156064" y="1379599"/>
                <a:ext cx="36197" cy="35030"/>
              </a:xfrm>
              <a:custGeom>
                <a:avLst/>
                <a:gdLst>
                  <a:gd name="connsiteX0" fmla="*/ 0 w 36197"/>
                  <a:gd name="connsiteY0" fmla="*/ 0 h 35030"/>
                  <a:gd name="connsiteX1" fmla="*/ 36197 w 36197"/>
                  <a:gd name="connsiteY1" fmla="*/ 0 h 35030"/>
                  <a:gd name="connsiteX2" fmla="*/ 36197 w 36197"/>
                  <a:gd name="connsiteY2" fmla="*/ 35030 h 35030"/>
                  <a:gd name="connsiteX3" fmla="*/ 0 w 36197"/>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6197" h="35030">
                    <a:moveTo>
                      <a:pt x="0" y="0"/>
                    </a:moveTo>
                    <a:lnTo>
                      <a:pt x="36197" y="0"/>
                    </a:lnTo>
                    <a:lnTo>
                      <a:pt x="36197" y="35030"/>
                    </a:lnTo>
                    <a:lnTo>
                      <a:pt x="0" y="35030"/>
                    </a:lnTo>
                    <a:close/>
                  </a:path>
                </a:pathLst>
              </a:custGeom>
              <a:solidFill>
                <a:srgbClr val="07AD89"/>
              </a:solidFill>
              <a:ln w="5837" cap="flat">
                <a:noFill/>
                <a:prstDash val="solid"/>
                <a:miter/>
              </a:ln>
            </p:spPr>
            <p:txBody>
              <a:bodyPr rtlCol="0" anchor="ctr"/>
              <a:lstStyle/>
              <a:p>
                <a:endParaRPr lang="en-US"/>
              </a:p>
            </p:txBody>
          </p:sp>
          <p:sp>
            <p:nvSpPr>
              <p:cNvPr id="1126" name="Graphic 2">
                <a:extLst>
                  <a:ext uri="{FF2B5EF4-FFF2-40B4-BE49-F238E27FC236}">
                    <a16:creationId xmlns:a16="http://schemas.microsoft.com/office/drawing/2014/main" id="{D6D94E7F-386B-4A14-AE42-F730D98AFFB8}"/>
                  </a:ext>
                </a:extLst>
              </p:cNvPr>
              <p:cNvSpPr/>
              <p:nvPr/>
            </p:nvSpPr>
            <p:spPr>
              <a:xfrm>
                <a:off x="7280421" y="1420467"/>
                <a:ext cx="35030" cy="33278"/>
              </a:xfrm>
              <a:custGeom>
                <a:avLst/>
                <a:gdLst>
                  <a:gd name="connsiteX0" fmla="*/ 0 w 35030"/>
                  <a:gd name="connsiteY0" fmla="*/ 0 h 33278"/>
                  <a:gd name="connsiteX1" fmla="*/ 35030 w 35030"/>
                  <a:gd name="connsiteY1" fmla="*/ 0 h 33278"/>
                  <a:gd name="connsiteX2" fmla="*/ 35030 w 35030"/>
                  <a:gd name="connsiteY2" fmla="*/ 33279 h 33278"/>
                  <a:gd name="connsiteX3" fmla="*/ 0 w 35030"/>
                  <a:gd name="connsiteY3" fmla="*/ 33279 h 33278"/>
                </a:gdLst>
                <a:ahLst/>
                <a:cxnLst>
                  <a:cxn ang="0">
                    <a:pos x="connsiteX0" y="connsiteY0"/>
                  </a:cxn>
                  <a:cxn ang="0">
                    <a:pos x="connsiteX1" y="connsiteY1"/>
                  </a:cxn>
                  <a:cxn ang="0">
                    <a:pos x="connsiteX2" y="connsiteY2"/>
                  </a:cxn>
                  <a:cxn ang="0">
                    <a:pos x="connsiteX3" y="connsiteY3"/>
                  </a:cxn>
                </a:cxnLst>
                <a:rect l="l" t="t" r="r" b="b"/>
                <a:pathLst>
                  <a:path w="35030" h="33278">
                    <a:moveTo>
                      <a:pt x="0" y="0"/>
                    </a:moveTo>
                    <a:lnTo>
                      <a:pt x="35030" y="0"/>
                    </a:lnTo>
                    <a:lnTo>
                      <a:pt x="35030" y="33279"/>
                    </a:lnTo>
                    <a:lnTo>
                      <a:pt x="0" y="33279"/>
                    </a:lnTo>
                    <a:close/>
                  </a:path>
                </a:pathLst>
              </a:custGeom>
              <a:solidFill>
                <a:srgbClr val="1996B0"/>
              </a:solidFill>
              <a:ln w="5837" cap="flat">
                <a:noFill/>
                <a:prstDash val="solid"/>
                <a:miter/>
              </a:ln>
            </p:spPr>
            <p:txBody>
              <a:bodyPr rtlCol="0" anchor="ctr"/>
              <a:lstStyle/>
              <a:p>
                <a:endParaRPr lang="en-US"/>
              </a:p>
            </p:txBody>
          </p:sp>
          <p:sp>
            <p:nvSpPr>
              <p:cNvPr id="1127" name="Graphic 2">
                <a:extLst>
                  <a:ext uri="{FF2B5EF4-FFF2-40B4-BE49-F238E27FC236}">
                    <a16:creationId xmlns:a16="http://schemas.microsoft.com/office/drawing/2014/main" id="{31E0AB08-87DB-4A51-991B-F3D99C88820B}"/>
                  </a:ext>
                </a:extLst>
              </p:cNvPr>
              <p:cNvSpPr/>
              <p:nvPr/>
            </p:nvSpPr>
            <p:spPr>
              <a:xfrm>
                <a:off x="7362158" y="1420467"/>
                <a:ext cx="35030" cy="33278"/>
              </a:xfrm>
              <a:custGeom>
                <a:avLst/>
                <a:gdLst>
                  <a:gd name="connsiteX0" fmla="*/ 0 w 35030"/>
                  <a:gd name="connsiteY0" fmla="*/ 0 h 33278"/>
                  <a:gd name="connsiteX1" fmla="*/ 35030 w 35030"/>
                  <a:gd name="connsiteY1" fmla="*/ 0 h 33278"/>
                  <a:gd name="connsiteX2" fmla="*/ 35030 w 35030"/>
                  <a:gd name="connsiteY2" fmla="*/ 33279 h 33278"/>
                  <a:gd name="connsiteX3" fmla="*/ 0 w 35030"/>
                  <a:gd name="connsiteY3" fmla="*/ 33279 h 33278"/>
                </a:gdLst>
                <a:ahLst/>
                <a:cxnLst>
                  <a:cxn ang="0">
                    <a:pos x="connsiteX0" y="connsiteY0"/>
                  </a:cxn>
                  <a:cxn ang="0">
                    <a:pos x="connsiteX1" y="connsiteY1"/>
                  </a:cxn>
                  <a:cxn ang="0">
                    <a:pos x="connsiteX2" y="connsiteY2"/>
                  </a:cxn>
                  <a:cxn ang="0">
                    <a:pos x="connsiteX3" y="connsiteY3"/>
                  </a:cxn>
                </a:cxnLst>
                <a:rect l="l" t="t" r="r" b="b"/>
                <a:pathLst>
                  <a:path w="35030" h="33278">
                    <a:moveTo>
                      <a:pt x="0" y="0"/>
                    </a:moveTo>
                    <a:lnTo>
                      <a:pt x="35030" y="0"/>
                    </a:lnTo>
                    <a:lnTo>
                      <a:pt x="35030" y="33279"/>
                    </a:lnTo>
                    <a:lnTo>
                      <a:pt x="0" y="33279"/>
                    </a:lnTo>
                    <a:close/>
                  </a:path>
                </a:pathLst>
              </a:custGeom>
              <a:solidFill>
                <a:srgbClr val="FCB030"/>
              </a:solidFill>
              <a:ln w="5837" cap="flat">
                <a:noFill/>
                <a:prstDash val="solid"/>
                <a:miter/>
              </a:ln>
            </p:spPr>
            <p:txBody>
              <a:bodyPr rtlCol="0" anchor="ctr"/>
              <a:lstStyle/>
              <a:p>
                <a:endParaRPr lang="en-US"/>
              </a:p>
            </p:txBody>
          </p:sp>
          <p:sp>
            <p:nvSpPr>
              <p:cNvPr id="1128" name="Graphic 2">
                <a:extLst>
                  <a:ext uri="{FF2B5EF4-FFF2-40B4-BE49-F238E27FC236}">
                    <a16:creationId xmlns:a16="http://schemas.microsoft.com/office/drawing/2014/main" id="{5B1396D8-9F79-4B3E-9D55-4B8FDA92AB3D}"/>
                  </a:ext>
                </a:extLst>
              </p:cNvPr>
              <p:cNvSpPr/>
              <p:nvPr/>
            </p:nvSpPr>
            <p:spPr>
              <a:xfrm>
                <a:off x="7321290" y="1420467"/>
                <a:ext cx="35030" cy="33278"/>
              </a:xfrm>
              <a:custGeom>
                <a:avLst/>
                <a:gdLst>
                  <a:gd name="connsiteX0" fmla="*/ 0 w 35030"/>
                  <a:gd name="connsiteY0" fmla="*/ 0 h 33278"/>
                  <a:gd name="connsiteX1" fmla="*/ 35030 w 35030"/>
                  <a:gd name="connsiteY1" fmla="*/ 0 h 33278"/>
                  <a:gd name="connsiteX2" fmla="*/ 35030 w 35030"/>
                  <a:gd name="connsiteY2" fmla="*/ 33279 h 33278"/>
                  <a:gd name="connsiteX3" fmla="*/ 0 w 35030"/>
                  <a:gd name="connsiteY3" fmla="*/ 33279 h 33278"/>
                </a:gdLst>
                <a:ahLst/>
                <a:cxnLst>
                  <a:cxn ang="0">
                    <a:pos x="connsiteX0" y="connsiteY0"/>
                  </a:cxn>
                  <a:cxn ang="0">
                    <a:pos x="connsiteX1" y="connsiteY1"/>
                  </a:cxn>
                  <a:cxn ang="0">
                    <a:pos x="connsiteX2" y="connsiteY2"/>
                  </a:cxn>
                  <a:cxn ang="0">
                    <a:pos x="connsiteX3" y="connsiteY3"/>
                  </a:cxn>
                </a:cxnLst>
                <a:rect l="l" t="t" r="r" b="b"/>
                <a:pathLst>
                  <a:path w="35030" h="33278">
                    <a:moveTo>
                      <a:pt x="0" y="0"/>
                    </a:moveTo>
                    <a:lnTo>
                      <a:pt x="35030" y="0"/>
                    </a:lnTo>
                    <a:lnTo>
                      <a:pt x="35030" y="33279"/>
                    </a:lnTo>
                    <a:lnTo>
                      <a:pt x="0" y="33279"/>
                    </a:lnTo>
                    <a:close/>
                  </a:path>
                </a:pathLst>
              </a:custGeom>
              <a:solidFill>
                <a:srgbClr val="FCB030"/>
              </a:solidFill>
              <a:ln w="5837" cap="flat">
                <a:noFill/>
                <a:prstDash val="solid"/>
                <a:miter/>
              </a:ln>
            </p:spPr>
            <p:txBody>
              <a:bodyPr rtlCol="0" anchor="ctr"/>
              <a:lstStyle/>
              <a:p>
                <a:endParaRPr lang="en-US"/>
              </a:p>
            </p:txBody>
          </p:sp>
          <p:sp>
            <p:nvSpPr>
              <p:cNvPr id="1129" name="Graphic 2">
                <a:extLst>
                  <a:ext uri="{FF2B5EF4-FFF2-40B4-BE49-F238E27FC236}">
                    <a16:creationId xmlns:a16="http://schemas.microsoft.com/office/drawing/2014/main" id="{04900974-99AA-45EE-8384-1895F1DF2C44}"/>
                  </a:ext>
                </a:extLst>
              </p:cNvPr>
              <p:cNvSpPr/>
              <p:nvPr/>
            </p:nvSpPr>
            <p:spPr>
              <a:xfrm>
                <a:off x="7156064" y="1420467"/>
                <a:ext cx="36197" cy="33278"/>
              </a:xfrm>
              <a:custGeom>
                <a:avLst/>
                <a:gdLst>
                  <a:gd name="connsiteX0" fmla="*/ 0 w 36197"/>
                  <a:gd name="connsiteY0" fmla="*/ 0 h 33278"/>
                  <a:gd name="connsiteX1" fmla="*/ 36197 w 36197"/>
                  <a:gd name="connsiteY1" fmla="*/ 0 h 33278"/>
                  <a:gd name="connsiteX2" fmla="*/ 36197 w 36197"/>
                  <a:gd name="connsiteY2" fmla="*/ 33279 h 33278"/>
                  <a:gd name="connsiteX3" fmla="*/ 0 w 36197"/>
                  <a:gd name="connsiteY3" fmla="*/ 33279 h 33278"/>
                </a:gdLst>
                <a:ahLst/>
                <a:cxnLst>
                  <a:cxn ang="0">
                    <a:pos x="connsiteX0" y="connsiteY0"/>
                  </a:cxn>
                  <a:cxn ang="0">
                    <a:pos x="connsiteX1" y="connsiteY1"/>
                  </a:cxn>
                  <a:cxn ang="0">
                    <a:pos x="connsiteX2" y="connsiteY2"/>
                  </a:cxn>
                  <a:cxn ang="0">
                    <a:pos x="connsiteX3" y="connsiteY3"/>
                  </a:cxn>
                </a:cxnLst>
                <a:rect l="l" t="t" r="r" b="b"/>
                <a:pathLst>
                  <a:path w="36197" h="33278">
                    <a:moveTo>
                      <a:pt x="0" y="0"/>
                    </a:moveTo>
                    <a:lnTo>
                      <a:pt x="36197" y="0"/>
                    </a:lnTo>
                    <a:lnTo>
                      <a:pt x="36197" y="33279"/>
                    </a:lnTo>
                    <a:lnTo>
                      <a:pt x="0" y="33279"/>
                    </a:lnTo>
                    <a:close/>
                  </a:path>
                </a:pathLst>
              </a:custGeom>
              <a:solidFill>
                <a:srgbClr val="07AD89"/>
              </a:solidFill>
              <a:ln w="5837" cap="flat">
                <a:noFill/>
                <a:prstDash val="solid"/>
                <a:miter/>
              </a:ln>
            </p:spPr>
            <p:txBody>
              <a:bodyPr rtlCol="0" anchor="ctr"/>
              <a:lstStyle/>
              <a:p>
                <a:endParaRPr lang="en-US"/>
              </a:p>
            </p:txBody>
          </p:sp>
          <p:sp>
            <p:nvSpPr>
              <p:cNvPr id="1130" name="Graphic 2">
                <a:extLst>
                  <a:ext uri="{FF2B5EF4-FFF2-40B4-BE49-F238E27FC236}">
                    <a16:creationId xmlns:a16="http://schemas.microsoft.com/office/drawing/2014/main" id="{DD10CB28-C30C-43C2-92D1-2E0440652EB1}"/>
                  </a:ext>
                </a:extLst>
              </p:cNvPr>
              <p:cNvSpPr/>
              <p:nvPr/>
            </p:nvSpPr>
            <p:spPr>
              <a:xfrm>
                <a:off x="7198100" y="1420467"/>
                <a:ext cx="35030" cy="33278"/>
              </a:xfrm>
              <a:custGeom>
                <a:avLst/>
                <a:gdLst>
                  <a:gd name="connsiteX0" fmla="*/ 0 w 35030"/>
                  <a:gd name="connsiteY0" fmla="*/ 0 h 33278"/>
                  <a:gd name="connsiteX1" fmla="*/ 35031 w 35030"/>
                  <a:gd name="connsiteY1" fmla="*/ 0 h 33278"/>
                  <a:gd name="connsiteX2" fmla="*/ 35031 w 35030"/>
                  <a:gd name="connsiteY2" fmla="*/ 33279 h 33278"/>
                  <a:gd name="connsiteX3" fmla="*/ 0 w 35030"/>
                  <a:gd name="connsiteY3" fmla="*/ 33279 h 33278"/>
                </a:gdLst>
                <a:ahLst/>
                <a:cxnLst>
                  <a:cxn ang="0">
                    <a:pos x="connsiteX0" y="connsiteY0"/>
                  </a:cxn>
                  <a:cxn ang="0">
                    <a:pos x="connsiteX1" y="connsiteY1"/>
                  </a:cxn>
                  <a:cxn ang="0">
                    <a:pos x="connsiteX2" y="connsiteY2"/>
                  </a:cxn>
                  <a:cxn ang="0">
                    <a:pos x="connsiteX3" y="connsiteY3"/>
                  </a:cxn>
                </a:cxnLst>
                <a:rect l="l" t="t" r="r" b="b"/>
                <a:pathLst>
                  <a:path w="35030" h="33278">
                    <a:moveTo>
                      <a:pt x="0" y="0"/>
                    </a:moveTo>
                    <a:lnTo>
                      <a:pt x="35031" y="0"/>
                    </a:lnTo>
                    <a:lnTo>
                      <a:pt x="35031" y="33279"/>
                    </a:lnTo>
                    <a:lnTo>
                      <a:pt x="0" y="33279"/>
                    </a:lnTo>
                    <a:close/>
                  </a:path>
                </a:pathLst>
              </a:custGeom>
              <a:solidFill>
                <a:srgbClr val="07AD89"/>
              </a:solidFill>
              <a:ln w="5837" cap="flat">
                <a:noFill/>
                <a:prstDash val="solid"/>
                <a:miter/>
              </a:ln>
            </p:spPr>
            <p:txBody>
              <a:bodyPr rtlCol="0" anchor="ctr"/>
              <a:lstStyle/>
              <a:p>
                <a:endParaRPr lang="en-US"/>
              </a:p>
            </p:txBody>
          </p:sp>
          <p:sp>
            <p:nvSpPr>
              <p:cNvPr id="1131" name="Graphic 2">
                <a:extLst>
                  <a:ext uri="{FF2B5EF4-FFF2-40B4-BE49-F238E27FC236}">
                    <a16:creationId xmlns:a16="http://schemas.microsoft.com/office/drawing/2014/main" id="{FE56B678-F536-4C99-81E7-2EA20755C6D4}"/>
                  </a:ext>
                </a:extLst>
              </p:cNvPr>
              <p:cNvSpPr/>
              <p:nvPr/>
            </p:nvSpPr>
            <p:spPr>
              <a:xfrm>
                <a:off x="7238968" y="1420467"/>
                <a:ext cx="35030" cy="33278"/>
              </a:xfrm>
              <a:custGeom>
                <a:avLst/>
                <a:gdLst>
                  <a:gd name="connsiteX0" fmla="*/ 0 w 35030"/>
                  <a:gd name="connsiteY0" fmla="*/ 0 h 33278"/>
                  <a:gd name="connsiteX1" fmla="*/ 35031 w 35030"/>
                  <a:gd name="connsiteY1" fmla="*/ 0 h 33278"/>
                  <a:gd name="connsiteX2" fmla="*/ 35031 w 35030"/>
                  <a:gd name="connsiteY2" fmla="*/ 33279 h 33278"/>
                  <a:gd name="connsiteX3" fmla="*/ 0 w 35030"/>
                  <a:gd name="connsiteY3" fmla="*/ 33279 h 33278"/>
                </a:gdLst>
                <a:ahLst/>
                <a:cxnLst>
                  <a:cxn ang="0">
                    <a:pos x="connsiteX0" y="connsiteY0"/>
                  </a:cxn>
                  <a:cxn ang="0">
                    <a:pos x="connsiteX1" y="connsiteY1"/>
                  </a:cxn>
                  <a:cxn ang="0">
                    <a:pos x="connsiteX2" y="connsiteY2"/>
                  </a:cxn>
                  <a:cxn ang="0">
                    <a:pos x="connsiteX3" y="connsiteY3"/>
                  </a:cxn>
                </a:cxnLst>
                <a:rect l="l" t="t" r="r" b="b"/>
                <a:pathLst>
                  <a:path w="35030" h="33278">
                    <a:moveTo>
                      <a:pt x="0" y="0"/>
                    </a:moveTo>
                    <a:lnTo>
                      <a:pt x="35031" y="0"/>
                    </a:lnTo>
                    <a:lnTo>
                      <a:pt x="35031" y="33279"/>
                    </a:lnTo>
                    <a:lnTo>
                      <a:pt x="0" y="33279"/>
                    </a:lnTo>
                    <a:close/>
                  </a:path>
                </a:pathLst>
              </a:custGeom>
              <a:solidFill>
                <a:srgbClr val="1996B0"/>
              </a:solidFill>
              <a:ln w="5837" cap="flat">
                <a:noFill/>
                <a:prstDash val="solid"/>
                <a:miter/>
              </a:ln>
            </p:spPr>
            <p:txBody>
              <a:bodyPr rtlCol="0" anchor="ctr"/>
              <a:lstStyle/>
              <a:p>
                <a:endParaRPr lang="en-US"/>
              </a:p>
            </p:txBody>
          </p:sp>
          <p:sp>
            <p:nvSpPr>
              <p:cNvPr id="1132" name="Graphic 2">
                <a:extLst>
                  <a:ext uri="{FF2B5EF4-FFF2-40B4-BE49-F238E27FC236}">
                    <a16:creationId xmlns:a16="http://schemas.microsoft.com/office/drawing/2014/main" id="{1AAE676E-4FC5-4DB3-9FC4-291D4B9584C5}"/>
                  </a:ext>
                </a:extLst>
              </p:cNvPr>
              <p:cNvSpPr/>
              <p:nvPr/>
            </p:nvSpPr>
            <p:spPr>
              <a:xfrm>
                <a:off x="7362158" y="1218460"/>
                <a:ext cx="35030" cy="35030"/>
              </a:xfrm>
              <a:custGeom>
                <a:avLst/>
                <a:gdLst>
                  <a:gd name="connsiteX0" fmla="*/ 0 w 35030"/>
                  <a:gd name="connsiteY0" fmla="*/ 0 h 35030"/>
                  <a:gd name="connsiteX1" fmla="*/ 35030 w 35030"/>
                  <a:gd name="connsiteY1" fmla="*/ 0 h 35030"/>
                  <a:gd name="connsiteX2" fmla="*/ 35030 w 35030"/>
                  <a:gd name="connsiteY2" fmla="*/ 35030 h 35030"/>
                  <a:gd name="connsiteX3" fmla="*/ 0 w 35030"/>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5030" h="35030">
                    <a:moveTo>
                      <a:pt x="0" y="0"/>
                    </a:moveTo>
                    <a:lnTo>
                      <a:pt x="35030" y="0"/>
                    </a:lnTo>
                    <a:lnTo>
                      <a:pt x="35030" y="35030"/>
                    </a:lnTo>
                    <a:lnTo>
                      <a:pt x="0" y="35030"/>
                    </a:lnTo>
                    <a:close/>
                  </a:path>
                </a:pathLst>
              </a:custGeom>
              <a:solidFill>
                <a:srgbClr val="B1B4BA"/>
              </a:solidFill>
              <a:ln w="5837" cap="flat">
                <a:noFill/>
                <a:prstDash val="solid"/>
                <a:miter/>
              </a:ln>
            </p:spPr>
            <p:txBody>
              <a:bodyPr rtlCol="0" anchor="ctr"/>
              <a:lstStyle/>
              <a:p>
                <a:endParaRPr lang="en-US"/>
              </a:p>
            </p:txBody>
          </p:sp>
          <p:sp>
            <p:nvSpPr>
              <p:cNvPr id="1133" name="Graphic 2">
                <a:extLst>
                  <a:ext uri="{FF2B5EF4-FFF2-40B4-BE49-F238E27FC236}">
                    <a16:creationId xmlns:a16="http://schemas.microsoft.com/office/drawing/2014/main" id="{B8CB5625-60FC-4728-ABE9-3015DAD23A31}"/>
                  </a:ext>
                </a:extLst>
              </p:cNvPr>
              <p:cNvSpPr/>
              <p:nvPr/>
            </p:nvSpPr>
            <p:spPr>
              <a:xfrm>
                <a:off x="7321290" y="1178759"/>
                <a:ext cx="35030" cy="33862"/>
              </a:xfrm>
              <a:custGeom>
                <a:avLst/>
                <a:gdLst>
                  <a:gd name="connsiteX0" fmla="*/ 0 w 35030"/>
                  <a:gd name="connsiteY0" fmla="*/ 0 h 33862"/>
                  <a:gd name="connsiteX1" fmla="*/ 35030 w 35030"/>
                  <a:gd name="connsiteY1" fmla="*/ 0 h 33862"/>
                  <a:gd name="connsiteX2" fmla="*/ 35030 w 35030"/>
                  <a:gd name="connsiteY2" fmla="*/ 33863 h 33862"/>
                  <a:gd name="connsiteX3" fmla="*/ 0 w 35030"/>
                  <a:gd name="connsiteY3" fmla="*/ 33863 h 33862"/>
                </a:gdLst>
                <a:ahLst/>
                <a:cxnLst>
                  <a:cxn ang="0">
                    <a:pos x="connsiteX0" y="connsiteY0"/>
                  </a:cxn>
                  <a:cxn ang="0">
                    <a:pos x="connsiteX1" y="connsiteY1"/>
                  </a:cxn>
                  <a:cxn ang="0">
                    <a:pos x="connsiteX2" y="connsiteY2"/>
                  </a:cxn>
                  <a:cxn ang="0">
                    <a:pos x="connsiteX3" y="connsiteY3"/>
                  </a:cxn>
                </a:cxnLst>
                <a:rect l="l" t="t" r="r" b="b"/>
                <a:pathLst>
                  <a:path w="35030" h="33862">
                    <a:moveTo>
                      <a:pt x="0" y="0"/>
                    </a:moveTo>
                    <a:lnTo>
                      <a:pt x="35030" y="0"/>
                    </a:lnTo>
                    <a:lnTo>
                      <a:pt x="35030" y="33863"/>
                    </a:lnTo>
                    <a:lnTo>
                      <a:pt x="0" y="33863"/>
                    </a:lnTo>
                    <a:close/>
                  </a:path>
                </a:pathLst>
              </a:custGeom>
              <a:solidFill>
                <a:srgbClr val="B1B4BA"/>
              </a:solidFill>
              <a:ln w="5837" cap="flat">
                <a:noFill/>
                <a:prstDash val="solid"/>
                <a:miter/>
              </a:ln>
            </p:spPr>
            <p:txBody>
              <a:bodyPr rtlCol="0" anchor="ctr"/>
              <a:lstStyle/>
              <a:p>
                <a:endParaRPr lang="en-US"/>
              </a:p>
            </p:txBody>
          </p:sp>
          <p:sp>
            <p:nvSpPr>
              <p:cNvPr id="1134" name="Graphic 2">
                <a:extLst>
                  <a:ext uri="{FF2B5EF4-FFF2-40B4-BE49-F238E27FC236}">
                    <a16:creationId xmlns:a16="http://schemas.microsoft.com/office/drawing/2014/main" id="{5FFED661-9E30-4082-81BC-C98C02491A3D}"/>
                  </a:ext>
                </a:extLst>
              </p:cNvPr>
              <p:cNvSpPr/>
              <p:nvPr/>
            </p:nvSpPr>
            <p:spPr>
              <a:xfrm>
                <a:off x="7362158" y="1178759"/>
                <a:ext cx="35030" cy="33862"/>
              </a:xfrm>
              <a:custGeom>
                <a:avLst/>
                <a:gdLst>
                  <a:gd name="connsiteX0" fmla="*/ 0 w 35030"/>
                  <a:gd name="connsiteY0" fmla="*/ 0 h 33862"/>
                  <a:gd name="connsiteX1" fmla="*/ 35030 w 35030"/>
                  <a:gd name="connsiteY1" fmla="*/ 0 h 33862"/>
                  <a:gd name="connsiteX2" fmla="*/ 35030 w 35030"/>
                  <a:gd name="connsiteY2" fmla="*/ 33863 h 33862"/>
                  <a:gd name="connsiteX3" fmla="*/ 0 w 35030"/>
                  <a:gd name="connsiteY3" fmla="*/ 33863 h 33862"/>
                </a:gdLst>
                <a:ahLst/>
                <a:cxnLst>
                  <a:cxn ang="0">
                    <a:pos x="connsiteX0" y="connsiteY0"/>
                  </a:cxn>
                  <a:cxn ang="0">
                    <a:pos x="connsiteX1" y="connsiteY1"/>
                  </a:cxn>
                  <a:cxn ang="0">
                    <a:pos x="connsiteX2" y="connsiteY2"/>
                  </a:cxn>
                  <a:cxn ang="0">
                    <a:pos x="connsiteX3" y="connsiteY3"/>
                  </a:cxn>
                </a:cxnLst>
                <a:rect l="l" t="t" r="r" b="b"/>
                <a:pathLst>
                  <a:path w="35030" h="33862">
                    <a:moveTo>
                      <a:pt x="0" y="0"/>
                    </a:moveTo>
                    <a:lnTo>
                      <a:pt x="35030" y="0"/>
                    </a:lnTo>
                    <a:lnTo>
                      <a:pt x="35030" y="33863"/>
                    </a:lnTo>
                    <a:lnTo>
                      <a:pt x="0" y="33863"/>
                    </a:lnTo>
                    <a:close/>
                  </a:path>
                </a:pathLst>
              </a:custGeom>
              <a:solidFill>
                <a:srgbClr val="B1B4BA"/>
              </a:solidFill>
              <a:ln w="5837" cap="flat">
                <a:noFill/>
                <a:prstDash val="solid"/>
                <a:miter/>
              </a:ln>
            </p:spPr>
            <p:txBody>
              <a:bodyPr rtlCol="0" anchor="ctr"/>
              <a:lstStyle/>
              <a:p>
                <a:endParaRPr lang="en-US"/>
              </a:p>
            </p:txBody>
          </p:sp>
          <p:sp>
            <p:nvSpPr>
              <p:cNvPr id="1135" name="Graphic 2">
                <a:extLst>
                  <a:ext uri="{FF2B5EF4-FFF2-40B4-BE49-F238E27FC236}">
                    <a16:creationId xmlns:a16="http://schemas.microsoft.com/office/drawing/2014/main" id="{6B369446-7F47-4433-A44E-36430D6C1C71}"/>
                  </a:ext>
                </a:extLst>
              </p:cNvPr>
              <p:cNvSpPr/>
              <p:nvPr/>
            </p:nvSpPr>
            <p:spPr>
              <a:xfrm>
                <a:off x="7280421" y="1178759"/>
                <a:ext cx="35030" cy="33862"/>
              </a:xfrm>
              <a:custGeom>
                <a:avLst/>
                <a:gdLst>
                  <a:gd name="connsiteX0" fmla="*/ 0 w 35030"/>
                  <a:gd name="connsiteY0" fmla="*/ 0 h 33862"/>
                  <a:gd name="connsiteX1" fmla="*/ 35030 w 35030"/>
                  <a:gd name="connsiteY1" fmla="*/ 0 h 33862"/>
                  <a:gd name="connsiteX2" fmla="*/ 35030 w 35030"/>
                  <a:gd name="connsiteY2" fmla="*/ 33863 h 33862"/>
                  <a:gd name="connsiteX3" fmla="*/ 0 w 35030"/>
                  <a:gd name="connsiteY3" fmla="*/ 33863 h 33862"/>
                </a:gdLst>
                <a:ahLst/>
                <a:cxnLst>
                  <a:cxn ang="0">
                    <a:pos x="connsiteX0" y="connsiteY0"/>
                  </a:cxn>
                  <a:cxn ang="0">
                    <a:pos x="connsiteX1" y="connsiteY1"/>
                  </a:cxn>
                  <a:cxn ang="0">
                    <a:pos x="connsiteX2" y="connsiteY2"/>
                  </a:cxn>
                  <a:cxn ang="0">
                    <a:pos x="connsiteX3" y="connsiteY3"/>
                  </a:cxn>
                </a:cxnLst>
                <a:rect l="l" t="t" r="r" b="b"/>
                <a:pathLst>
                  <a:path w="35030" h="33862">
                    <a:moveTo>
                      <a:pt x="0" y="0"/>
                    </a:moveTo>
                    <a:lnTo>
                      <a:pt x="35030" y="0"/>
                    </a:lnTo>
                    <a:lnTo>
                      <a:pt x="35030" y="33863"/>
                    </a:lnTo>
                    <a:lnTo>
                      <a:pt x="0" y="33863"/>
                    </a:lnTo>
                    <a:close/>
                  </a:path>
                </a:pathLst>
              </a:custGeom>
              <a:solidFill>
                <a:srgbClr val="1996B0"/>
              </a:solidFill>
              <a:ln w="5837" cap="flat">
                <a:noFill/>
                <a:prstDash val="solid"/>
                <a:miter/>
              </a:ln>
            </p:spPr>
            <p:txBody>
              <a:bodyPr rtlCol="0" anchor="ctr"/>
              <a:lstStyle/>
              <a:p>
                <a:endParaRPr lang="en-US"/>
              </a:p>
            </p:txBody>
          </p:sp>
          <p:sp>
            <p:nvSpPr>
              <p:cNvPr id="1136" name="Graphic 2">
                <a:extLst>
                  <a:ext uri="{FF2B5EF4-FFF2-40B4-BE49-F238E27FC236}">
                    <a16:creationId xmlns:a16="http://schemas.microsoft.com/office/drawing/2014/main" id="{7CD9B391-34FD-408B-A75F-0903762C1CC5}"/>
                  </a:ext>
                </a:extLst>
              </p:cNvPr>
              <p:cNvSpPr/>
              <p:nvPr/>
            </p:nvSpPr>
            <p:spPr>
              <a:xfrm>
                <a:off x="7403027" y="1258744"/>
                <a:ext cx="34446" cy="35030"/>
              </a:xfrm>
              <a:custGeom>
                <a:avLst/>
                <a:gdLst>
                  <a:gd name="connsiteX0" fmla="*/ 0 w 34446"/>
                  <a:gd name="connsiteY0" fmla="*/ 0 h 35030"/>
                  <a:gd name="connsiteX1" fmla="*/ 34447 w 34446"/>
                  <a:gd name="connsiteY1" fmla="*/ 0 h 35030"/>
                  <a:gd name="connsiteX2" fmla="*/ 34447 w 34446"/>
                  <a:gd name="connsiteY2" fmla="*/ 35030 h 35030"/>
                  <a:gd name="connsiteX3" fmla="*/ 0 w 34446"/>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4446" h="35030">
                    <a:moveTo>
                      <a:pt x="0" y="0"/>
                    </a:moveTo>
                    <a:lnTo>
                      <a:pt x="34447" y="0"/>
                    </a:lnTo>
                    <a:lnTo>
                      <a:pt x="34447" y="35030"/>
                    </a:lnTo>
                    <a:lnTo>
                      <a:pt x="0" y="35030"/>
                    </a:lnTo>
                    <a:close/>
                  </a:path>
                </a:pathLst>
              </a:custGeom>
              <a:solidFill>
                <a:srgbClr val="EB5244"/>
              </a:solidFill>
              <a:ln w="5837" cap="flat">
                <a:noFill/>
                <a:prstDash val="solid"/>
                <a:miter/>
              </a:ln>
            </p:spPr>
            <p:txBody>
              <a:bodyPr rtlCol="0" anchor="ctr"/>
              <a:lstStyle/>
              <a:p>
                <a:endParaRPr lang="en-US"/>
              </a:p>
            </p:txBody>
          </p:sp>
          <p:sp>
            <p:nvSpPr>
              <p:cNvPr id="1137" name="Graphic 2">
                <a:extLst>
                  <a:ext uri="{FF2B5EF4-FFF2-40B4-BE49-F238E27FC236}">
                    <a16:creationId xmlns:a16="http://schemas.microsoft.com/office/drawing/2014/main" id="{25C8C8C3-3A83-4A14-B437-97C4E776ACA7}"/>
                  </a:ext>
                </a:extLst>
              </p:cNvPr>
              <p:cNvSpPr/>
              <p:nvPr/>
            </p:nvSpPr>
            <p:spPr>
              <a:xfrm>
                <a:off x="7403027" y="1420467"/>
                <a:ext cx="34446" cy="33278"/>
              </a:xfrm>
              <a:custGeom>
                <a:avLst/>
                <a:gdLst>
                  <a:gd name="connsiteX0" fmla="*/ 0 w 34446"/>
                  <a:gd name="connsiteY0" fmla="*/ 0 h 33278"/>
                  <a:gd name="connsiteX1" fmla="*/ 34447 w 34446"/>
                  <a:gd name="connsiteY1" fmla="*/ 0 h 33278"/>
                  <a:gd name="connsiteX2" fmla="*/ 34447 w 34446"/>
                  <a:gd name="connsiteY2" fmla="*/ 33279 h 33278"/>
                  <a:gd name="connsiteX3" fmla="*/ 0 w 34446"/>
                  <a:gd name="connsiteY3" fmla="*/ 33279 h 33278"/>
                </a:gdLst>
                <a:ahLst/>
                <a:cxnLst>
                  <a:cxn ang="0">
                    <a:pos x="connsiteX0" y="connsiteY0"/>
                  </a:cxn>
                  <a:cxn ang="0">
                    <a:pos x="connsiteX1" y="connsiteY1"/>
                  </a:cxn>
                  <a:cxn ang="0">
                    <a:pos x="connsiteX2" y="connsiteY2"/>
                  </a:cxn>
                  <a:cxn ang="0">
                    <a:pos x="connsiteX3" y="connsiteY3"/>
                  </a:cxn>
                </a:cxnLst>
                <a:rect l="l" t="t" r="r" b="b"/>
                <a:pathLst>
                  <a:path w="34446" h="33278">
                    <a:moveTo>
                      <a:pt x="0" y="0"/>
                    </a:moveTo>
                    <a:lnTo>
                      <a:pt x="34447" y="0"/>
                    </a:lnTo>
                    <a:lnTo>
                      <a:pt x="34447" y="33279"/>
                    </a:lnTo>
                    <a:lnTo>
                      <a:pt x="0" y="33279"/>
                    </a:lnTo>
                    <a:close/>
                  </a:path>
                </a:pathLst>
              </a:custGeom>
              <a:solidFill>
                <a:srgbClr val="EB5244"/>
              </a:solidFill>
              <a:ln w="5837" cap="flat">
                <a:noFill/>
                <a:prstDash val="solid"/>
                <a:miter/>
              </a:ln>
            </p:spPr>
            <p:txBody>
              <a:bodyPr rtlCol="0" anchor="ctr"/>
              <a:lstStyle/>
              <a:p>
                <a:endParaRPr lang="en-US"/>
              </a:p>
            </p:txBody>
          </p:sp>
          <p:sp>
            <p:nvSpPr>
              <p:cNvPr id="1138" name="Graphic 2">
                <a:extLst>
                  <a:ext uri="{FF2B5EF4-FFF2-40B4-BE49-F238E27FC236}">
                    <a16:creationId xmlns:a16="http://schemas.microsoft.com/office/drawing/2014/main" id="{50C1975E-B625-4F0C-9E6B-3C0F1B242CA9}"/>
                  </a:ext>
                </a:extLst>
              </p:cNvPr>
              <p:cNvSpPr/>
              <p:nvPr/>
            </p:nvSpPr>
            <p:spPr>
              <a:xfrm>
                <a:off x="7403027" y="1379599"/>
                <a:ext cx="34446" cy="35030"/>
              </a:xfrm>
              <a:custGeom>
                <a:avLst/>
                <a:gdLst>
                  <a:gd name="connsiteX0" fmla="*/ 0 w 34446"/>
                  <a:gd name="connsiteY0" fmla="*/ 0 h 35030"/>
                  <a:gd name="connsiteX1" fmla="*/ 34447 w 34446"/>
                  <a:gd name="connsiteY1" fmla="*/ 0 h 35030"/>
                  <a:gd name="connsiteX2" fmla="*/ 34447 w 34446"/>
                  <a:gd name="connsiteY2" fmla="*/ 35030 h 35030"/>
                  <a:gd name="connsiteX3" fmla="*/ 0 w 34446"/>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4446" h="35030">
                    <a:moveTo>
                      <a:pt x="0" y="0"/>
                    </a:moveTo>
                    <a:lnTo>
                      <a:pt x="34447" y="0"/>
                    </a:lnTo>
                    <a:lnTo>
                      <a:pt x="34447" y="35030"/>
                    </a:lnTo>
                    <a:lnTo>
                      <a:pt x="0" y="35030"/>
                    </a:lnTo>
                    <a:close/>
                  </a:path>
                </a:pathLst>
              </a:custGeom>
              <a:solidFill>
                <a:srgbClr val="EB5244"/>
              </a:solidFill>
              <a:ln w="5837" cap="flat">
                <a:noFill/>
                <a:prstDash val="solid"/>
                <a:miter/>
              </a:ln>
            </p:spPr>
            <p:txBody>
              <a:bodyPr rtlCol="0" anchor="ctr"/>
              <a:lstStyle/>
              <a:p>
                <a:endParaRPr lang="en-US"/>
              </a:p>
            </p:txBody>
          </p:sp>
          <p:sp>
            <p:nvSpPr>
              <p:cNvPr id="1139" name="Graphic 2">
                <a:extLst>
                  <a:ext uri="{FF2B5EF4-FFF2-40B4-BE49-F238E27FC236}">
                    <a16:creationId xmlns:a16="http://schemas.microsoft.com/office/drawing/2014/main" id="{C79A99B8-883E-4F1A-91C1-1F6C925B81EC}"/>
                  </a:ext>
                </a:extLst>
              </p:cNvPr>
              <p:cNvSpPr/>
              <p:nvPr/>
            </p:nvSpPr>
            <p:spPr>
              <a:xfrm>
                <a:off x="7403027" y="1339314"/>
                <a:ext cx="34446" cy="35030"/>
              </a:xfrm>
              <a:custGeom>
                <a:avLst/>
                <a:gdLst>
                  <a:gd name="connsiteX0" fmla="*/ 0 w 34446"/>
                  <a:gd name="connsiteY0" fmla="*/ 0 h 35030"/>
                  <a:gd name="connsiteX1" fmla="*/ 34447 w 34446"/>
                  <a:gd name="connsiteY1" fmla="*/ 0 h 35030"/>
                  <a:gd name="connsiteX2" fmla="*/ 34447 w 34446"/>
                  <a:gd name="connsiteY2" fmla="*/ 35030 h 35030"/>
                  <a:gd name="connsiteX3" fmla="*/ 0 w 34446"/>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4446" h="35030">
                    <a:moveTo>
                      <a:pt x="0" y="0"/>
                    </a:moveTo>
                    <a:lnTo>
                      <a:pt x="34447" y="0"/>
                    </a:lnTo>
                    <a:lnTo>
                      <a:pt x="34447" y="35030"/>
                    </a:lnTo>
                    <a:lnTo>
                      <a:pt x="0" y="35030"/>
                    </a:lnTo>
                    <a:close/>
                  </a:path>
                </a:pathLst>
              </a:custGeom>
              <a:solidFill>
                <a:srgbClr val="EB5244"/>
              </a:solidFill>
              <a:ln w="5837" cap="flat">
                <a:noFill/>
                <a:prstDash val="solid"/>
                <a:miter/>
              </a:ln>
            </p:spPr>
            <p:txBody>
              <a:bodyPr rtlCol="0" anchor="ctr"/>
              <a:lstStyle/>
              <a:p>
                <a:endParaRPr lang="en-US"/>
              </a:p>
            </p:txBody>
          </p:sp>
          <p:sp>
            <p:nvSpPr>
              <p:cNvPr id="1140" name="Graphic 2">
                <a:extLst>
                  <a:ext uri="{FF2B5EF4-FFF2-40B4-BE49-F238E27FC236}">
                    <a16:creationId xmlns:a16="http://schemas.microsoft.com/office/drawing/2014/main" id="{7C3927D3-4CA7-4E14-88C8-79EEC0DB4CFD}"/>
                  </a:ext>
                </a:extLst>
              </p:cNvPr>
              <p:cNvSpPr/>
              <p:nvPr/>
            </p:nvSpPr>
            <p:spPr>
              <a:xfrm>
                <a:off x="7403027" y="1299029"/>
                <a:ext cx="34446" cy="35030"/>
              </a:xfrm>
              <a:custGeom>
                <a:avLst/>
                <a:gdLst>
                  <a:gd name="connsiteX0" fmla="*/ 0 w 34446"/>
                  <a:gd name="connsiteY0" fmla="*/ 0 h 35030"/>
                  <a:gd name="connsiteX1" fmla="*/ 34447 w 34446"/>
                  <a:gd name="connsiteY1" fmla="*/ 0 h 35030"/>
                  <a:gd name="connsiteX2" fmla="*/ 34447 w 34446"/>
                  <a:gd name="connsiteY2" fmla="*/ 35030 h 35030"/>
                  <a:gd name="connsiteX3" fmla="*/ 0 w 34446"/>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4446" h="35030">
                    <a:moveTo>
                      <a:pt x="0" y="0"/>
                    </a:moveTo>
                    <a:lnTo>
                      <a:pt x="34447" y="0"/>
                    </a:lnTo>
                    <a:lnTo>
                      <a:pt x="34447" y="35030"/>
                    </a:lnTo>
                    <a:lnTo>
                      <a:pt x="0" y="35030"/>
                    </a:lnTo>
                    <a:close/>
                  </a:path>
                </a:pathLst>
              </a:custGeom>
              <a:solidFill>
                <a:srgbClr val="EB5244"/>
              </a:solidFill>
              <a:ln w="5837" cap="flat">
                <a:noFill/>
                <a:prstDash val="solid"/>
                <a:miter/>
              </a:ln>
            </p:spPr>
            <p:txBody>
              <a:bodyPr rtlCol="0" anchor="ctr"/>
              <a:lstStyle/>
              <a:p>
                <a:endParaRPr lang="en-US"/>
              </a:p>
            </p:txBody>
          </p:sp>
          <p:sp>
            <p:nvSpPr>
              <p:cNvPr id="1141" name="Graphic 2">
                <a:extLst>
                  <a:ext uri="{FF2B5EF4-FFF2-40B4-BE49-F238E27FC236}">
                    <a16:creationId xmlns:a16="http://schemas.microsoft.com/office/drawing/2014/main" id="{DCDC45AC-F5D8-449A-B2C9-926872CA38A4}"/>
                  </a:ext>
                </a:extLst>
              </p:cNvPr>
              <p:cNvSpPr/>
              <p:nvPr/>
            </p:nvSpPr>
            <p:spPr>
              <a:xfrm>
                <a:off x="7403027" y="1178759"/>
                <a:ext cx="34446" cy="33862"/>
              </a:xfrm>
              <a:custGeom>
                <a:avLst/>
                <a:gdLst>
                  <a:gd name="connsiteX0" fmla="*/ 0 w 34446"/>
                  <a:gd name="connsiteY0" fmla="*/ 0 h 33862"/>
                  <a:gd name="connsiteX1" fmla="*/ 34447 w 34446"/>
                  <a:gd name="connsiteY1" fmla="*/ 0 h 33862"/>
                  <a:gd name="connsiteX2" fmla="*/ 34447 w 34446"/>
                  <a:gd name="connsiteY2" fmla="*/ 33863 h 33862"/>
                  <a:gd name="connsiteX3" fmla="*/ 0 w 34446"/>
                  <a:gd name="connsiteY3" fmla="*/ 33863 h 33862"/>
                </a:gdLst>
                <a:ahLst/>
                <a:cxnLst>
                  <a:cxn ang="0">
                    <a:pos x="connsiteX0" y="connsiteY0"/>
                  </a:cxn>
                  <a:cxn ang="0">
                    <a:pos x="connsiteX1" y="connsiteY1"/>
                  </a:cxn>
                  <a:cxn ang="0">
                    <a:pos x="connsiteX2" y="connsiteY2"/>
                  </a:cxn>
                  <a:cxn ang="0">
                    <a:pos x="connsiteX3" y="connsiteY3"/>
                  </a:cxn>
                </a:cxnLst>
                <a:rect l="l" t="t" r="r" b="b"/>
                <a:pathLst>
                  <a:path w="34446" h="33862">
                    <a:moveTo>
                      <a:pt x="0" y="0"/>
                    </a:moveTo>
                    <a:lnTo>
                      <a:pt x="34447" y="0"/>
                    </a:lnTo>
                    <a:lnTo>
                      <a:pt x="34447" y="33863"/>
                    </a:lnTo>
                    <a:lnTo>
                      <a:pt x="0" y="33863"/>
                    </a:lnTo>
                    <a:close/>
                  </a:path>
                </a:pathLst>
              </a:custGeom>
              <a:solidFill>
                <a:srgbClr val="B1B4BA"/>
              </a:solidFill>
              <a:ln w="5837" cap="flat">
                <a:noFill/>
                <a:prstDash val="solid"/>
                <a:miter/>
              </a:ln>
            </p:spPr>
            <p:txBody>
              <a:bodyPr rtlCol="0" anchor="ctr"/>
              <a:lstStyle/>
              <a:p>
                <a:endParaRPr lang="en-US"/>
              </a:p>
            </p:txBody>
          </p:sp>
          <p:sp>
            <p:nvSpPr>
              <p:cNvPr id="1142" name="Graphic 2">
                <a:extLst>
                  <a:ext uri="{FF2B5EF4-FFF2-40B4-BE49-F238E27FC236}">
                    <a16:creationId xmlns:a16="http://schemas.microsoft.com/office/drawing/2014/main" id="{D2C37D25-3CA7-4C77-A192-2DE8C48B6B79}"/>
                  </a:ext>
                </a:extLst>
              </p:cNvPr>
              <p:cNvSpPr/>
              <p:nvPr/>
            </p:nvSpPr>
            <p:spPr>
              <a:xfrm>
                <a:off x="7403027" y="1218460"/>
                <a:ext cx="34446" cy="35030"/>
              </a:xfrm>
              <a:custGeom>
                <a:avLst/>
                <a:gdLst>
                  <a:gd name="connsiteX0" fmla="*/ 0 w 34446"/>
                  <a:gd name="connsiteY0" fmla="*/ 0 h 35030"/>
                  <a:gd name="connsiteX1" fmla="*/ 34447 w 34446"/>
                  <a:gd name="connsiteY1" fmla="*/ 0 h 35030"/>
                  <a:gd name="connsiteX2" fmla="*/ 34447 w 34446"/>
                  <a:gd name="connsiteY2" fmla="*/ 35030 h 35030"/>
                  <a:gd name="connsiteX3" fmla="*/ 0 w 34446"/>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4446" h="35030">
                    <a:moveTo>
                      <a:pt x="0" y="0"/>
                    </a:moveTo>
                    <a:lnTo>
                      <a:pt x="34447" y="0"/>
                    </a:lnTo>
                    <a:lnTo>
                      <a:pt x="34447" y="35030"/>
                    </a:lnTo>
                    <a:lnTo>
                      <a:pt x="0" y="35030"/>
                    </a:lnTo>
                    <a:close/>
                  </a:path>
                </a:pathLst>
              </a:custGeom>
              <a:solidFill>
                <a:srgbClr val="B1B4BA"/>
              </a:solidFill>
              <a:ln w="5837" cap="flat">
                <a:noFill/>
                <a:prstDash val="solid"/>
                <a:miter/>
              </a:ln>
            </p:spPr>
            <p:txBody>
              <a:bodyPr rtlCol="0" anchor="ctr"/>
              <a:lstStyle/>
              <a:p>
                <a:endParaRPr lang="en-US"/>
              </a:p>
            </p:txBody>
          </p:sp>
          <p:sp>
            <p:nvSpPr>
              <p:cNvPr id="1143" name="Graphic 2">
                <a:extLst>
                  <a:ext uri="{FF2B5EF4-FFF2-40B4-BE49-F238E27FC236}">
                    <a16:creationId xmlns:a16="http://schemas.microsoft.com/office/drawing/2014/main" id="{584E074B-7CB6-4FA2-AE98-5452A2AB72D5}"/>
                  </a:ext>
                </a:extLst>
              </p:cNvPr>
              <p:cNvSpPr/>
              <p:nvPr/>
            </p:nvSpPr>
            <p:spPr>
              <a:xfrm>
                <a:off x="7443895" y="1258744"/>
                <a:ext cx="34446" cy="35030"/>
              </a:xfrm>
              <a:custGeom>
                <a:avLst/>
                <a:gdLst>
                  <a:gd name="connsiteX0" fmla="*/ 0 w 34446"/>
                  <a:gd name="connsiteY0" fmla="*/ 0 h 35030"/>
                  <a:gd name="connsiteX1" fmla="*/ 34447 w 34446"/>
                  <a:gd name="connsiteY1" fmla="*/ 0 h 35030"/>
                  <a:gd name="connsiteX2" fmla="*/ 34447 w 34446"/>
                  <a:gd name="connsiteY2" fmla="*/ 35030 h 35030"/>
                  <a:gd name="connsiteX3" fmla="*/ 0 w 34446"/>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4446" h="35030">
                    <a:moveTo>
                      <a:pt x="0" y="0"/>
                    </a:moveTo>
                    <a:lnTo>
                      <a:pt x="34447" y="0"/>
                    </a:lnTo>
                    <a:lnTo>
                      <a:pt x="34447" y="35030"/>
                    </a:lnTo>
                    <a:lnTo>
                      <a:pt x="0" y="35030"/>
                    </a:lnTo>
                    <a:close/>
                  </a:path>
                </a:pathLst>
              </a:custGeom>
              <a:solidFill>
                <a:srgbClr val="EB5244"/>
              </a:solidFill>
              <a:ln w="5837" cap="flat">
                <a:noFill/>
                <a:prstDash val="solid"/>
                <a:miter/>
              </a:ln>
            </p:spPr>
            <p:txBody>
              <a:bodyPr rtlCol="0" anchor="ctr"/>
              <a:lstStyle/>
              <a:p>
                <a:endParaRPr lang="en-US"/>
              </a:p>
            </p:txBody>
          </p:sp>
          <p:sp>
            <p:nvSpPr>
              <p:cNvPr id="1144" name="Graphic 2">
                <a:extLst>
                  <a:ext uri="{FF2B5EF4-FFF2-40B4-BE49-F238E27FC236}">
                    <a16:creationId xmlns:a16="http://schemas.microsoft.com/office/drawing/2014/main" id="{F6618269-CED4-46AF-B15B-059F4E47D951}"/>
                  </a:ext>
                </a:extLst>
              </p:cNvPr>
              <p:cNvSpPr/>
              <p:nvPr/>
            </p:nvSpPr>
            <p:spPr>
              <a:xfrm>
                <a:off x="7443895" y="1420467"/>
                <a:ext cx="34446" cy="33278"/>
              </a:xfrm>
              <a:custGeom>
                <a:avLst/>
                <a:gdLst>
                  <a:gd name="connsiteX0" fmla="*/ 0 w 34446"/>
                  <a:gd name="connsiteY0" fmla="*/ 0 h 33278"/>
                  <a:gd name="connsiteX1" fmla="*/ 34447 w 34446"/>
                  <a:gd name="connsiteY1" fmla="*/ 0 h 33278"/>
                  <a:gd name="connsiteX2" fmla="*/ 34447 w 34446"/>
                  <a:gd name="connsiteY2" fmla="*/ 33279 h 33278"/>
                  <a:gd name="connsiteX3" fmla="*/ 0 w 34446"/>
                  <a:gd name="connsiteY3" fmla="*/ 33279 h 33278"/>
                </a:gdLst>
                <a:ahLst/>
                <a:cxnLst>
                  <a:cxn ang="0">
                    <a:pos x="connsiteX0" y="connsiteY0"/>
                  </a:cxn>
                  <a:cxn ang="0">
                    <a:pos x="connsiteX1" y="connsiteY1"/>
                  </a:cxn>
                  <a:cxn ang="0">
                    <a:pos x="connsiteX2" y="connsiteY2"/>
                  </a:cxn>
                  <a:cxn ang="0">
                    <a:pos x="connsiteX3" y="connsiteY3"/>
                  </a:cxn>
                </a:cxnLst>
                <a:rect l="l" t="t" r="r" b="b"/>
                <a:pathLst>
                  <a:path w="34446" h="33278">
                    <a:moveTo>
                      <a:pt x="0" y="0"/>
                    </a:moveTo>
                    <a:lnTo>
                      <a:pt x="34447" y="0"/>
                    </a:lnTo>
                    <a:lnTo>
                      <a:pt x="34447" y="33279"/>
                    </a:lnTo>
                    <a:lnTo>
                      <a:pt x="0" y="33279"/>
                    </a:lnTo>
                    <a:close/>
                  </a:path>
                </a:pathLst>
              </a:custGeom>
              <a:solidFill>
                <a:srgbClr val="EB5244"/>
              </a:solidFill>
              <a:ln w="5837" cap="flat">
                <a:noFill/>
                <a:prstDash val="solid"/>
                <a:miter/>
              </a:ln>
            </p:spPr>
            <p:txBody>
              <a:bodyPr rtlCol="0" anchor="ctr"/>
              <a:lstStyle/>
              <a:p>
                <a:endParaRPr lang="en-US"/>
              </a:p>
            </p:txBody>
          </p:sp>
          <p:sp>
            <p:nvSpPr>
              <p:cNvPr id="1145" name="Graphic 2">
                <a:extLst>
                  <a:ext uri="{FF2B5EF4-FFF2-40B4-BE49-F238E27FC236}">
                    <a16:creationId xmlns:a16="http://schemas.microsoft.com/office/drawing/2014/main" id="{6A412F44-4BC8-4863-9AD2-B751E3336199}"/>
                  </a:ext>
                </a:extLst>
              </p:cNvPr>
              <p:cNvSpPr/>
              <p:nvPr/>
            </p:nvSpPr>
            <p:spPr>
              <a:xfrm>
                <a:off x="7443895" y="1379599"/>
                <a:ext cx="34446" cy="35030"/>
              </a:xfrm>
              <a:custGeom>
                <a:avLst/>
                <a:gdLst>
                  <a:gd name="connsiteX0" fmla="*/ 0 w 34446"/>
                  <a:gd name="connsiteY0" fmla="*/ 0 h 35030"/>
                  <a:gd name="connsiteX1" fmla="*/ 34447 w 34446"/>
                  <a:gd name="connsiteY1" fmla="*/ 0 h 35030"/>
                  <a:gd name="connsiteX2" fmla="*/ 34447 w 34446"/>
                  <a:gd name="connsiteY2" fmla="*/ 35030 h 35030"/>
                  <a:gd name="connsiteX3" fmla="*/ 0 w 34446"/>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4446" h="35030">
                    <a:moveTo>
                      <a:pt x="0" y="0"/>
                    </a:moveTo>
                    <a:lnTo>
                      <a:pt x="34447" y="0"/>
                    </a:lnTo>
                    <a:lnTo>
                      <a:pt x="34447" y="35030"/>
                    </a:lnTo>
                    <a:lnTo>
                      <a:pt x="0" y="35030"/>
                    </a:lnTo>
                    <a:close/>
                  </a:path>
                </a:pathLst>
              </a:custGeom>
              <a:solidFill>
                <a:srgbClr val="EB5244"/>
              </a:solidFill>
              <a:ln w="5837" cap="flat">
                <a:noFill/>
                <a:prstDash val="solid"/>
                <a:miter/>
              </a:ln>
            </p:spPr>
            <p:txBody>
              <a:bodyPr rtlCol="0" anchor="ctr"/>
              <a:lstStyle/>
              <a:p>
                <a:endParaRPr lang="en-US"/>
              </a:p>
            </p:txBody>
          </p:sp>
          <p:sp>
            <p:nvSpPr>
              <p:cNvPr id="1146" name="Graphic 2">
                <a:extLst>
                  <a:ext uri="{FF2B5EF4-FFF2-40B4-BE49-F238E27FC236}">
                    <a16:creationId xmlns:a16="http://schemas.microsoft.com/office/drawing/2014/main" id="{8CA9C218-23D2-4150-88A4-B9E2B80119BE}"/>
                  </a:ext>
                </a:extLst>
              </p:cNvPr>
              <p:cNvSpPr/>
              <p:nvPr/>
            </p:nvSpPr>
            <p:spPr>
              <a:xfrm>
                <a:off x="7443895" y="1339314"/>
                <a:ext cx="34446" cy="35030"/>
              </a:xfrm>
              <a:custGeom>
                <a:avLst/>
                <a:gdLst>
                  <a:gd name="connsiteX0" fmla="*/ 0 w 34446"/>
                  <a:gd name="connsiteY0" fmla="*/ 0 h 35030"/>
                  <a:gd name="connsiteX1" fmla="*/ 34447 w 34446"/>
                  <a:gd name="connsiteY1" fmla="*/ 0 h 35030"/>
                  <a:gd name="connsiteX2" fmla="*/ 34447 w 34446"/>
                  <a:gd name="connsiteY2" fmla="*/ 35030 h 35030"/>
                  <a:gd name="connsiteX3" fmla="*/ 0 w 34446"/>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4446" h="35030">
                    <a:moveTo>
                      <a:pt x="0" y="0"/>
                    </a:moveTo>
                    <a:lnTo>
                      <a:pt x="34447" y="0"/>
                    </a:lnTo>
                    <a:lnTo>
                      <a:pt x="34447" y="35030"/>
                    </a:lnTo>
                    <a:lnTo>
                      <a:pt x="0" y="35030"/>
                    </a:lnTo>
                    <a:close/>
                  </a:path>
                </a:pathLst>
              </a:custGeom>
              <a:solidFill>
                <a:srgbClr val="EB5244"/>
              </a:solidFill>
              <a:ln w="5837" cap="flat">
                <a:noFill/>
                <a:prstDash val="solid"/>
                <a:miter/>
              </a:ln>
            </p:spPr>
            <p:txBody>
              <a:bodyPr rtlCol="0" anchor="ctr"/>
              <a:lstStyle/>
              <a:p>
                <a:endParaRPr lang="en-US"/>
              </a:p>
            </p:txBody>
          </p:sp>
          <p:sp>
            <p:nvSpPr>
              <p:cNvPr id="1147" name="Graphic 2">
                <a:extLst>
                  <a:ext uri="{FF2B5EF4-FFF2-40B4-BE49-F238E27FC236}">
                    <a16:creationId xmlns:a16="http://schemas.microsoft.com/office/drawing/2014/main" id="{40DF6761-4E28-40EB-8C36-2F1441BDA665}"/>
                  </a:ext>
                </a:extLst>
              </p:cNvPr>
              <p:cNvSpPr/>
              <p:nvPr/>
            </p:nvSpPr>
            <p:spPr>
              <a:xfrm>
                <a:off x="7443895" y="1299029"/>
                <a:ext cx="34446" cy="35030"/>
              </a:xfrm>
              <a:custGeom>
                <a:avLst/>
                <a:gdLst>
                  <a:gd name="connsiteX0" fmla="*/ 0 w 34446"/>
                  <a:gd name="connsiteY0" fmla="*/ 0 h 35030"/>
                  <a:gd name="connsiteX1" fmla="*/ 34447 w 34446"/>
                  <a:gd name="connsiteY1" fmla="*/ 0 h 35030"/>
                  <a:gd name="connsiteX2" fmla="*/ 34447 w 34446"/>
                  <a:gd name="connsiteY2" fmla="*/ 35030 h 35030"/>
                  <a:gd name="connsiteX3" fmla="*/ 0 w 34446"/>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4446" h="35030">
                    <a:moveTo>
                      <a:pt x="0" y="0"/>
                    </a:moveTo>
                    <a:lnTo>
                      <a:pt x="34447" y="0"/>
                    </a:lnTo>
                    <a:lnTo>
                      <a:pt x="34447" y="35030"/>
                    </a:lnTo>
                    <a:lnTo>
                      <a:pt x="0" y="35030"/>
                    </a:lnTo>
                    <a:close/>
                  </a:path>
                </a:pathLst>
              </a:custGeom>
              <a:solidFill>
                <a:srgbClr val="EB5244"/>
              </a:solidFill>
              <a:ln w="5837" cap="flat">
                <a:noFill/>
                <a:prstDash val="solid"/>
                <a:miter/>
              </a:ln>
            </p:spPr>
            <p:txBody>
              <a:bodyPr rtlCol="0" anchor="ctr"/>
              <a:lstStyle/>
              <a:p>
                <a:endParaRPr lang="en-US"/>
              </a:p>
            </p:txBody>
          </p:sp>
          <p:sp>
            <p:nvSpPr>
              <p:cNvPr id="1148" name="Graphic 2">
                <a:extLst>
                  <a:ext uri="{FF2B5EF4-FFF2-40B4-BE49-F238E27FC236}">
                    <a16:creationId xmlns:a16="http://schemas.microsoft.com/office/drawing/2014/main" id="{B0495002-6CC5-4185-8A1F-DA32A06E9374}"/>
                  </a:ext>
                </a:extLst>
              </p:cNvPr>
              <p:cNvSpPr/>
              <p:nvPr/>
            </p:nvSpPr>
            <p:spPr>
              <a:xfrm>
                <a:off x="7443895" y="1178759"/>
                <a:ext cx="34446" cy="33862"/>
              </a:xfrm>
              <a:custGeom>
                <a:avLst/>
                <a:gdLst>
                  <a:gd name="connsiteX0" fmla="*/ 0 w 34446"/>
                  <a:gd name="connsiteY0" fmla="*/ 0 h 33862"/>
                  <a:gd name="connsiteX1" fmla="*/ 34447 w 34446"/>
                  <a:gd name="connsiteY1" fmla="*/ 0 h 33862"/>
                  <a:gd name="connsiteX2" fmla="*/ 34447 w 34446"/>
                  <a:gd name="connsiteY2" fmla="*/ 33863 h 33862"/>
                  <a:gd name="connsiteX3" fmla="*/ 0 w 34446"/>
                  <a:gd name="connsiteY3" fmla="*/ 33863 h 33862"/>
                </a:gdLst>
                <a:ahLst/>
                <a:cxnLst>
                  <a:cxn ang="0">
                    <a:pos x="connsiteX0" y="connsiteY0"/>
                  </a:cxn>
                  <a:cxn ang="0">
                    <a:pos x="connsiteX1" y="connsiteY1"/>
                  </a:cxn>
                  <a:cxn ang="0">
                    <a:pos x="connsiteX2" y="connsiteY2"/>
                  </a:cxn>
                  <a:cxn ang="0">
                    <a:pos x="connsiteX3" y="connsiteY3"/>
                  </a:cxn>
                </a:cxnLst>
                <a:rect l="l" t="t" r="r" b="b"/>
                <a:pathLst>
                  <a:path w="34446" h="33862">
                    <a:moveTo>
                      <a:pt x="0" y="0"/>
                    </a:moveTo>
                    <a:lnTo>
                      <a:pt x="34447" y="0"/>
                    </a:lnTo>
                    <a:lnTo>
                      <a:pt x="34447" y="33863"/>
                    </a:lnTo>
                    <a:lnTo>
                      <a:pt x="0" y="33863"/>
                    </a:lnTo>
                    <a:close/>
                  </a:path>
                </a:pathLst>
              </a:custGeom>
              <a:solidFill>
                <a:srgbClr val="B1B4BA"/>
              </a:solidFill>
              <a:ln w="5837" cap="flat">
                <a:noFill/>
                <a:prstDash val="solid"/>
                <a:miter/>
              </a:ln>
            </p:spPr>
            <p:txBody>
              <a:bodyPr rtlCol="0" anchor="ctr"/>
              <a:lstStyle/>
              <a:p>
                <a:endParaRPr lang="en-US"/>
              </a:p>
            </p:txBody>
          </p:sp>
          <p:sp>
            <p:nvSpPr>
              <p:cNvPr id="1149" name="Graphic 2">
                <a:extLst>
                  <a:ext uri="{FF2B5EF4-FFF2-40B4-BE49-F238E27FC236}">
                    <a16:creationId xmlns:a16="http://schemas.microsoft.com/office/drawing/2014/main" id="{E5900CAA-2794-4EFF-82BC-294BDE0D7F5A}"/>
                  </a:ext>
                </a:extLst>
              </p:cNvPr>
              <p:cNvSpPr/>
              <p:nvPr/>
            </p:nvSpPr>
            <p:spPr>
              <a:xfrm>
                <a:off x="7443895" y="1218460"/>
                <a:ext cx="34446" cy="35030"/>
              </a:xfrm>
              <a:custGeom>
                <a:avLst/>
                <a:gdLst>
                  <a:gd name="connsiteX0" fmla="*/ 0 w 34446"/>
                  <a:gd name="connsiteY0" fmla="*/ 0 h 35030"/>
                  <a:gd name="connsiteX1" fmla="*/ 34447 w 34446"/>
                  <a:gd name="connsiteY1" fmla="*/ 0 h 35030"/>
                  <a:gd name="connsiteX2" fmla="*/ 34447 w 34446"/>
                  <a:gd name="connsiteY2" fmla="*/ 35030 h 35030"/>
                  <a:gd name="connsiteX3" fmla="*/ 0 w 34446"/>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4446" h="35030">
                    <a:moveTo>
                      <a:pt x="0" y="0"/>
                    </a:moveTo>
                    <a:lnTo>
                      <a:pt x="34447" y="0"/>
                    </a:lnTo>
                    <a:lnTo>
                      <a:pt x="34447" y="35030"/>
                    </a:lnTo>
                    <a:lnTo>
                      <a:pt x="0" y="35030"/>
                    </a:lnTo>
                    <a:close/>
                  </a:path>
                </a:pathLst>
              </a:custGeom>
              <a:solidFill>
                <a:srgbClr val="B1B4BA"/>
              </a:solidFill>
              <a:ln w="5837" cap="flat">
                <a:noFill/>
                <a:prstDash val="solid"/>
                <a:miter/>
              </a:ln>
            </p:spPr>
            <p:txBody>
              <a:bodyPr rtlCol="0" anchor="ctr"/>
              <a:lstStyle/>
              <a:p>
                <a:endParaRPr lang="en-US"/>
              </a:p>
            </p:txBody>
          </p:sp>
          <p:sp>
            <p:nvSpPr>
              <p:cNvPr id="1150" name="Graphic 2">
                <a:extLst>
                  <a:ext uri="{FF2B5EF4-FFF2-40B4-BE49-F238E27FC236}">
                    <a16:creationId xmlns:a16="http://schemas.microsoft.com/office/drawing/2014/main" id="{E05128A1-D506-47D6-8653-6CBA0FE324BE}"/>
                  </a:ext>
                </a:extLst>
              </p:cNvPr>
              <p:cNvSpPr/>
              <p:nvPr/>
            </p:nvSpPr>
            <p:spPr>
              <a:xfrm>
                <a:off x="7156064" y="1339314"/>
                <a:ext cx="36197" cy="35030"/>
              </a:xfrm>
              <a:custGeom>
                <a:avLst/>
                <a:gdLst>
                  <a:gd name="connsiteX0" fmla="*/ 0 w 36197"/>
                  <a:gd name="connsiteY0" fmla="*/ 0 h 35030"/>
                  <a:gd name="connsiteX1" fmla="*/ 36197 w 36197"/>
                  <a:gd name="connsiteY1" fmla="*/ 0 h 35030"/>
                  <a:gd name="connsiteX2" fmla="*/ 36197 w 36197"/>
                  <a:gd name="connsiteY2" fmla="*/ 35030 h 35030"/>
                  <a:gd name="connsiteX3" fmla="*/ 0 w 36197"/>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6197" h="35030">
                    <a:moveTo>
                      <a:pt x="0" y="0"/>
                    </a:moveTo>
                    <a:lnTo>
                      <a:pt x="36197" y="0"/>
                    </a:lnTo>
                    <a:lnTo>
                      <a:pt x="36197" y="35030"/>
                    </a:lnTo>
                    <a:lnTo>
                      <a:pt x="0" y="35030"/>
                    </a:lnTo>
                    <a:close/>
                  </a:path>
                </a:pathLst>
              </a:custGeom>
              <a:solidFill>
                <a:srgbClr val="07AD89"/>
              </a:solidFill>
              <a:ln w="5837" cap="flat">
                <a:noFill/>
                <a:prstDash val="solid"/>
                <a:miter/>
              </a:ln>
            </p:spPr>
            <p:txBody>
              <a:bodyPr rtlCol="0" anchor="ctr"/>
              <a:lstStyle/>
              <a:p>
                <a:endParaRPr lang="en-US"/>
              </a:p>
            </p:txBody>
          </p:sp>
          <p:sp>
            <p:nvSpPr>
              <p:cNvPr id="1151" name="Graphic 2">
                <a:extLst>
                  <a:ext uri="{FF2B5EF4-FFF2-40B4-BE49-F238E27FC236}">
                    <a16:creationId xmlns:a16="http://schemas.microsoft.com/office/drawing/2014/main" id="{79C2E213-E75A-403E-B81B-337925BD5164}"/>
                  </a:ext>
                </a:extLst>
              </p:cNvPr>
              <p:cNvSpPr/>
              <p:nvPr/>
            </p:nvSpPr>
            <p:spPr>
              <a:xfrm>
                <a:off x="7198100" y="1178759"/>
                <a:ext cx="35030" cy="33862"/>
              </a:xfrm>
              <a:custGeom>
                <a:avLst/>
                <a:gdLst>
                  <a:gd name="connsiteX0" fmla="*/ 0 w 35030"/>
                  <a:gd name="connsiteY0" fmla="*/ 0 h 33862"/>
                  <a:gd name="connsiteX1" fmla="*/ 35031 w 35030"/>
                  <a:gd name="connsiteY1" fmla="*/ 0 h 33862"/>
                  <a:gd name="connsiteX2" fmla="*/ 35031 w 35030"/>
                  <a:gd name="connsiteY2" fmla="*/ 33863 h 33862"/>
                  <a:gd name="connsiteX3" fmla="*/ 0 w 35030"/>
                  <a:gd name="connsiteY3" fmla="*/ 33863 h 33862"/>
                </a:gdLst>
                <a:ahLst/>
                <a:cxnLst>
                  <a:cxn ang="0">
                    <a:pos x="connsiteX0" y="connsiteY0"/>
                  </a:cxn>
                  <a:cxn ang="0">
                    <a:pos x="connsiteX1" y="connsiteY1"/>
                  </a:cxn>
                  <a:cxn ang="0">
                    <a:pos x="connsiteX2" y="connsiteY2"/>
                  </a:cxn>
                  <a:cxn ang="0">
                    <a:pos x="connsiteX3" y="connsiteY3"/>
                  </a:cxn>
                </a:cxnLst>
                <a:rect l="l" t="t" r="r" b="b"/>
                <a:pathLst>
                  <a:path w="35030" h="33862">
                    <a:moveTo>
                      <a:pt x="0" y="0"/>
                    </a:moveTo>
                    <a:lnTo>
                      <a:pt x="35031" y="0"/>
                    </a:lnTo>
                    <a:lnTo>
                      <a:pt x="35031" y="33863"/>
                    </a:lnTo>
                    <a:lnTo>
                      <a:pt x="0" y="33863"/>
                    </a:lnTo>
                    <a:close/>
                  </a:path>
                </a:pathLst>
              </a:custGeom>
              <a:solidFill>
                <a:srgbClr val="B1B4BA"/>
              </a:solidFill>
              <a:ln w="5837" cap="flat">
                <a:noFill/>
                <a:prstDash val="solid"/>
                <a:miter/>
              </a:ln>
            </p:spPr>
            <p:txBody>
              <a:bodyPr rtlCol="0" anchor="ctr"/>
              <a:lstStyle/>
              <a:p>
                <a:endParaRPr lang="en-US"/>
              </a:p>
            </p:txBody>
          </p:sp>
          <p:sp>
            <p:nvSpPr>
              <p:cNvPr id="1152" name="Graphic 2">
                <a:extLst>
                  <a:ext uri="{FF2B5EF4-FFF2-40B4-BE49-F238E27FC236}">
                    <a16:creationId xmlns:a16="http://schemas.microsoft.com/office/drawing/2014/main" id="{B869F574-3007-4ABC-BE73-556B8489C5F5}"/>
                  </a:ext>
                </a:extLst>
              </p:cNvPr>
              <p:cNvSpPr/>
              <p:nvPr/>
            </p:nvSpPr>
            <p:spPr>
              <a:xfrm>
                <a:off x="7156064" y="1299029"/>
                <a:ext cx="36197" cy="35030"/>
              </a:xfrm>
              <a:custGeom>
                <a:avLst/>
                <a:gdLst>
                  <a:gd name="connsiteX0" fmla="*/ 0 w 36197"/>
                  <a:gd name="connsiteY0" fmla="*/ 0 h 35030"/>
                  <a:gd name="connsiteX1" fmla="*/ 36197 w 36197"/>
                  <a:gd name="connsiteY1" fmla="*/ 0 h 35030"/>
                  <a:gd name="connsiteX2" fmla="*/ 36197 w 36197"/>
                  <a:gd name="connsiteY2" fmla="*/ 35030 h 35030"/>
                  <a:gd name="connsiteX3" fmla="*/ 0 w 36197"/>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6197" h="35030">
                    <a:moveTo>
                      <a:pt x="0" y="0"/>
                    </a:moveTo>
                    <a:lnTo>
                      <a:pt x="36197" y="0"/>
                    </a:lnTo>
                    <a:lnTo>
                      <a:pt x="36197" y="35030"/>
                    </a:lnTo>
                    <a:lnTo>
                      <a:pt x="0" y="35030"/>
                    </a:lnTo>
                    <a:close/>
                  </a:path>
                </a:pathLst>
              </a:custGeom>
              <a:solidFill>
                <a:srgbClr val="07AD89"/>
              </a:solidFill>
              <a:ln w="5837" cap="flat">
                <a:noFill/>
                <a:prstDash val="solid"/>
                <a:miter/>
              </a:ln>
            </p:spPr>
            <p:txBody>
              <a:bodyPr rtlCol="0" anchor="ctr"/>
              <a:lstStyle/>
              <a:p>
                <a:endParaRPr lang="en-US"/>
              </a:p>
            </p:txBody>
          </p:sp>
          <p:sp>
            <p:nvSpPr>
              <p:cNvPr id="1153" name="Graphic 2">
                <a:extLst>
                  <a:ext uri="{FF2B5EF4-FFF2-40B4-BE49-F238E27FC236}">
                    <a16:creationId xmlns:a16="http://schemas.microsoft.com/office/drawing/2014/main" id="{12417287-1CFC-4DD6-A3AE-80723E7B7F52}"/>
                  </a:ext>
                </a:extLst>
              </p:cNvPr>
              <p:cNvSpPr/>
              <p:nvPr/>
            </p:nvSpPr>
            <p:spPr>
              <a:xfrm>
                <a:off x="7156064" y="1258744"/>
                <a:ext cx="36197" cy="35030"/>
              </a:xfrm>
              <a:custGeom>
                <a:avLst/>
                <a:gdLst>
                  <a:gd name="connsiteX0" fmla="*/ 0 w 36197"/>
                  <a:gd name="connsiteY0" fmla="*/ 0 h 35030"/>
                  <a:gd name="connsiteX1" fmla="*/ 36197 w 36197"/>
                  <a:gd name="connsiteY1" fmla="*/ 0 h 35030"/>
                  <a:gd name="connsiteX2" fmla="*/ 36197 w 36197"/>
                  <a:gd name="connsiteY2" fmla="*/ 35030 h 35030"/>
                  <a:gd name="connsiteX3" fmla="*/ 0 w 36197"/>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6197" h="35030">
                    <a:moveTo>
                      <a:pt x="0" y="0"/>
                    </a:moveTo>
                    <a:lnTo>
                      <a:pt x="36197" y="0"/>
                    </a:lnTo>
                    <a:lnTo>
                      <a:pt x="36197" y="35030"/>
                    </a:lnTo>
                    <a:lnTo>
                      <a:pt x="0" y="35030"/>
                    </a:lnTo>
                    <a:close/>
                  </a:path>
                </a:pathLst>
              </a:custGeom>
              <a:solidFill>
                <a:srgbClr val="B1B4BA"/>
              </a:solidFill>
              <a:ln w="5837" cap="flat">
                <a:noFill/>
                <a:prstDash val="solid"/>
                <a:miter/>
              </a:ln>
            </p:spPr>
            <p:txBody>
              <a:bodyPr rtlCol="0" anchor="ctr"/>
              <a:lstStyle/>
              <a:p>
                <a:endParaRPr lang="en-US"/>
              </a:p>
            </p:txBody>
          </p:sp>
          <p:sp>
            <p:nvSpPr>
              <p:cNvPr id="1154" name="Graphic 2">
                <a:extLst>
                  <a:ext uri="{FF2B5EF4-FFF2-40B4-BE49-F238E27FC236}">
                    <a16:creationId xmlns:a16="http://schemas.microsoft.com/office/drawing/2014/main" id="{95D37263-A900-4861-931B-FC7CEED1EC84}"/>
                  </a:ext>
                </a:extLst>
              </p:cNvPr>
              <p:cNvSpPr/>
              <p:nvPr/>
            </p:nvSpPr>
            <p:spPr>
              <a:xfrm>
                <a:off x="7156064" y="1178759"/>
                <a:ext cx="36197" cy="33862"/>
              </a:xfrm>
              <a:custGeom>
                <a:avLst/>
                <a:gdLst>
                  <a:gd name="connsiteX0" fmla="*/ 0 w 36197"/>
                  <a:gd name="connsiteY0" fmla="*/ 0 h 33862"/>
                  <a:gd name="connsiteX1" fmla="*/ 36197 w 36197"/>
                  <a:gd name="connsiteY1" fmla="*/ 0 h 33862"/>
                  <a:gd name="connsiteX2" fmla="*/ 36197 w 36197"/>
                  <a:gd name="connsiteY2" fmla="*/ 33863 h 33862"/>
                  <a:gd name="connsiteX3" fmla="*/ 0 w 36197"/>
                  <a:gd name="connsiteY3" fmla="*/ 33863 h 33862"/>
                </a:gdLst>
                <a:ahLst/>
                <a:cxnLst>
                  <a:cxn ang="0">
                    <a:pos x="connsiteX0" y="connsiteY0"/>
                  </a:cxn>
                  <a:cxn ang="0">
                    <a:pos x="connsiteX1" y="connsiteY1"/>
                  </a:cxn>
                  <a:cxn ang="0">
                    <a:pos x="connsiteX2" y="connsiteY2"/>
                  </a:cxn>
                  <a:cxn ang="0">
                    <a:pos x="connsiteX3" y="connsiteY3"/>
                  </a:cxn>
                </a:cxnLst>
                <a:rect l="l" t="t" r="r" b="b"/>
                <a:pathLst>
                  <a:path w="36197" h="33862">
                    <a:moveTo>
                      <a:pt x="0" y="0"/>
                    </a:moveTo>
                    <a:lnTo>
                      <a:pt x="36197" y="0"/>
                    </a:lnTo>
                    <a:lnTo>
                      <a:pt x="36197" y="33863"/>
                    </a:lnTo>
                    <a:lnTo>
                      <a:pt x="0" y="33863"/>
                    </a:lnTo>
                    <a:close/>
                  </a:path>
                </a:pathLst>
              </a:custGeom>
              <a:solidFill>
                <a:srgbClr val="B1B4BA"/>
              </a:solidFill>
              <a:ln w="5837" cap="flat">
                <a:noFill/>
                <a:prstDash val="solid"/>
                <a:miter/>
              </a:ln>
            </p:spPr>
            <p:txBody>
              <a:bodyPr rtlCol="0" anchor="ctr"/>
              <a:lstStyle/>
              <a:p>
                <a:endParaRPr lang="en-US"/>
              </a:p>
            </p:txBody>
          </p:sp>
          <p:sp>
            <p:nvSpPr>
              <p:cNvPr id="1155" name="Graphic 2">
                <a:extLst>
                  <a:ext uri="{FF2B5EF4-FFF2-40B4-BE49-F238E27FC236}">
                    <a16:creationId xmlns:a16="http://schemas.microsoft.com/office/drawing/2014/main" id="{E43515CE-CE4B-4889-AC9F-C955918890E9}"/>
                  </a:ext>
                </a:extLst>
              </p:cNvPr>
              <p:cNvSpPr/>
              <p:nvPr/>
            </p:nvSpPr>
            <p:spPr>
              <a:xfrm>
                <a:off x="7238968" y="1140225"/>
                <a:ext cx="35030" cy="33862"/>
              </a:xfrm>
              <a:custGeom>
                <a:avLst/>
                <a:gdLst>
                  <a:gd name="connsiteX0" fmla="*/ 0 w 35030"/>
                  <a:gd name="connsiteY0" fmla="*/ 0 h 33862"/>
                  <a:gd name="connsiteX1" fmla="*/ 35031 w 35030"/>
                  <a:gd name="connsiteY1" fmla="*/ 0 h 33862"/>
                  <a:gd name="connsiteX2" fmla="*/ 35031 w 35030"/>
                  <a:gd name="connsiteY2" fmla="*/ 33863 h 33862"/>
                  <a:gd name="connsiteX3" fmla="*/ 0 w 35030"/>
                  <a:gd name="connsiteY3" fmla="*/ 33863 h 33862"/>
                </a:gdLst>
                <a:ahLst/>
                <a:cxnLst>
                  <a:cxn ang="0">
                    <a:pos x="connsiteX0" y="connsiteY0"/>
                  </a:cxn>
                  <a:cxn ang="0">
                    <a:pos x="connsiteX1" y="connsiteY1"/>
                  </a:cxn>
                  <a:cxn ang="0">
                    <a:pos x="connsiteX2" y="connsiteY2"/>
                  </a:cxn>
                  <a:cxn ang="0">
                    <a:pos x="connsiteX3" y="connsiteY3"/>
                  </a:cxn>
                </a:cxnLst>
                <a:rect l="l" t="t" r="r" b="b"/>
                <a:pathLst>
                  <a:path w="35030" h="33862">
                    <a:moveTo>
                      <a:pt x="0" y="0"/>
                    </a:moveTo>
                    <a:lnTo>
                      <a:pt x="35031" y="0"/>
                    </a:lnTo>
                    <a:lnTo>
                      <a:pt x="35031" y="33863"/>
                    </a:lnTo>
                    <a:lnTo>
                      <a:pt x="0" y="33863"/>
                    </a:lnTo>
                    <a:close/>
                  </a:path>
                </a:pathLst>
              </a:custGeom>
              <a:solidFill>
                <a:srgbClr val="B1B4BA"/>
              </a:solidFill>
              <a:ln w="5837" cap="flat">
                <a:noFill/>
                <a:prstDash val="solid"/>
                <a:miter/>
              </a:ln>
            </p:spPr>
            <p:txBody>
              <a:bodyPr rtlCol="0" anchor="ctr"/>
              <a:lstStyle/>
              <a:p>
                <a:endParaRPr lang="en-US"/>
              </a:p>
            </p:txBody>
          </p:sp>
          <p:sp>
            <p:nvSpPr>
              <p:cNvPr id="1156" name="Graphic 2">
                <a:extLst>
                  <a:ext uri="{FF2B5EF4-FFF2-40B4-BE49-F238E27FC236}">
                    <a16:creationId xmlns:a16="http://schemas.microsoft.com/office/drawing/2014/main" id="{69B1397B-E190-4C87-86C0-C4EFC096B12B}"/>
                  </a:ext>
                </a:extLst>
              </p:cNvPr>
              <p:cNvSpPr/>
              <p:nvPr/>
            </p:nvSpPr>
            <p:spPr>
              <a:xfrm>
                <a:off x="7321290" y="1140225"/>
                <a:ext cx="35030" cy="33862"/>
              </a:xfrm>
              <a:custGeom>
                <a:avLst/>
                <a:gdLst>
                  <a:gd name="connsiteX0" fmla="*/ 0 w 35030"/>
                  <a:gd name="connsiteY0" fmla="*/ 0 h 33862"/>
                  <a:gd name="connsiteX1" fmla="*/ 35030 w 35030"/>
                  <a:gd name="connsiteY1" fmla="*/ 0 h 33862"/>
                  <a:gd name="connsiteX2" fmla="*/ 35030 w 35030"/>
                  <a:gd name="connsiteY2" fmla="*/ 33863 h 33862"/>
                  <a:gd name="connsiteX3" fmla="*/ 0 w 35030"/>
                  <a:gd name="connsiteY3" fmla="*/ 33863 h 33862"/>
                </a:gdLst>
                <a:ahLst/>
                <a:cxnLst>
                  <a:cxn ang="0">
                    <a:pos x="connsiteX0" y="connsiteY0"/>
                  </a:cxn>
                  <a:cxn ang="0">
                    <a:pos x="connsiteX1" y="connsiteY1"/>
                  </a:cxn>
                  <a:cxn ang="0">
                    <a:pos x="connsiteX2" y="connsiteY2"/>
                  </a:cxn>
                  <a:cxn ang="0">
                    <a:pos x="connsiteX3" y="connsiteY3"/>
                  </a:cxn>
                </a:cxnLst>
                <a:rect l="l" t="t" r="r" b="b"/>
                <a:pathLst>
                  <a:path w="35030" h="33862">
                    <a:moveTo>
                      <a:pt x="0" y="0"/>
                    </a:moveTo>
                    <a:lnTo>
                      <a:pt x="35030" y="0"/>
                    </a:lnTo>
                    <a:lnTo>
                      <a:pt x="35030" y="33863"/>
                    </a:lnTo>
                    <a:lnTo>
                      <a:pt x="0" y="33863"/>
                    </a:lnTo>
                    <a:close/>
                  </a:path>
                </a:pathLst>
              </a:custGeom>
              <a:solidFill>
                <a:srgbClr val="B1B4BA"/>
              </a:solidFill>
              <a:ln w="5837" cap="flat">
                <a:noFill/>
                <a:prstDash val="solid"/>
                <a:miter/>
              </a:ln>
            </p:spPr>
            <p:txBody>
              <a:bodyPr rtlCol="0" anchor="ctr"/>
              <a:lstStyle/>
              <a:p>
                <a:endParaRPr lang="en-US"/>
              </a:p>
            </p:txBody>
          </p:sp>
          <p:sp>
            <p:nvSpPr>
              <p:cNvPr id="1157" name="Graphic 2">
                <a:extLst>
                  <a:ext uri="{FF2B5EF4-FFF2-40B4-BE49-F238E27FC236}">
                    <a16:creationId xmlns:a16="http://schemas.microsoft.com/office/drawing/2014/main" id="{8A1C0969-A726-4A52-93F6-CE7BE2E3410C}"/>
                  </a:ext>
                </a:extLst>
              </p:cNvPr>
              <p:cNvSpPr/>
              <p:nvPr/>
            </p:nvSpPr>
            <p:spPr>
              <a:xfrm>
                <a:off x="7362158" y="1140225"/>
                <a:ext cx="35030" cy="33862"/>
              </a:xfrm>
              <a:custGeom>
                <a:avLst/>
                <a:gdLst>
                  <a:gd name="connsiteX0" fmla="*/ 0 w 35030"/>
                  <a:gd name="connsiteY0" fmla="*/ 0 h 33862"/>
                  <a:gd name="connsiteX1" fmla="*/ 35030 w 35030"/>
                  <a:gd name="connsiteY1" fmla="*/ 0 h 33862"/>
                  <a:gd name="connsiteX2" fmla="*/ 35030 w 35030"/>
                  <a:gd name="connsiteY2" fmla="*/ 33863 h 33862"/>
                  <a:gd name="connsiteX3" fmla="*/ 0 w 35030"/>
                  <a:gd name="connsiteY3" fmla="*/ 33863 h 33862"/>
                </a:gdLst>
                <a:ahLst/>
                <a:cxnLst>
                  <a:cxn ang="0">
                    <a:pos x="connsiteX0" y="connsiteY0"/>
                  </a:cxn>
                  <a:cxn ang="0">
                    <a:pos x="connsiteX1" y="connsiteY1"/>
                  </a:cxn>
                  <a:cxn ang="0">
                    <a:pos x="connsiteX2" y="connsiteY2"/>
                  </a:cxn>
                  <a:cxn ang="0">
                    <a:pos x="connsiteX3" y="connsiteY3"/>
                  </a:cxn>
                </a:cxnLst>
                <a:rect l="l" t="t" r="r" b="b"/>
                <a:pathLst>
                  <a:path w="35030" h="33862">
                    <a:moveTo>
                      <a:pt x="0" y="0"/>
                    </a:moveTo>
                    <a:lnTo>
                      <a:pt x="35030" y="0"/>
                    </a:lnTo>
                    <a:lnTo>
                      <a:pt x="35030" y="33863"/>
                    </a:lnTo>
                    <a:lnTo>
                      <a:pt x="0" y="33863"/>
                    </a:lnTo>
                    <a:close/>
                  </a:path>
                </a:pathLst>
              </a:custGeom>
              <a:solidFill>
                <a:srgbClr val="B1B4BA"/>
              </a:solidFill>
              <a:ln w="5837" cap="flat">
                <a:noFill/>
                <a:prstDash val="solid"/>
                <a:miter/>
              </a:ln>
            </p:spPr>
            <p:txBody>
              <a:bodyPr rtlCol="0" anchor="ctr"/>
              <a:lstStyle/>
              <a:p>
                <a:endParaRPr lang="en-US"/>
              </a:p>
            </p:txBody>
          </p:sp>
          <p:sp>
            <p:nvSpPr>
              <p:cNvPr id="1158" name="Graphic 2">
                <a:extLst>
                  <a:ext uri="{FF2B5EF4-FFF2-40B4-BE49-F238E27FC236}">
                    <a16:creationId xmlns:a16="http://schemas.microsoft.com/office/drawing/2014/main" id="{026FBA39-CB68-4C4F-B4C9-4403B9AF757D}"/>
                  </a:ext>
                </a:extLst>
              </p:cNvPr>
              <p:cNvSpPr/>
              <p:nvPr/>
            </p:nvSpPr>
            <p:spPr>
              <a:xfrm>
                <a:off x="7280421" y="1140225"/>
                <a:ext cx="35030" cy="33862"/>
              </a:xfrm>
              <a:custGeom>
                <a:avLst/>
                <a:gdLst>
                  <a:gd name="connsiteX0" fmla="*/ 0 w 35030"/>
                  <a:gd name="connsiteY0" fmla="*/ 0 h 33862"/>
                  <a:gd name="connsiteX1" fmla="*/ 35030 w 35030"/>
                  <a:gd name="connsiteY1" fmla="*/ 0 h 33862"/>
                  <a:gd name="connsiteX2" fmla="*/ 35030 w 35030"/>
                  <a:gd name="connsiteY2" fmla="*/ 33863 h 33862"/>
                  <a:gd name="connsiteX3" fmla="*/ 0 w 35030"/>
                  <a:gd name="connsiteY3" fmla="*/ 33863 h 33862"/>
                </a:gdLst>
                <a:ahLst/>
                <a:cxnLst>
                  <a:cxn ang="0">
                    <a:pos x="connsiteX0" y="connsiteY0"/>
                  </a:cxn>
                  <a:cxn ang="0">
                    <a:pos x="connsiteX1" y="connsiteY1"/>
                  </a:cxn>
                  <a:cxn ang="0">
                    <a:pos x="connsiteX2" y="connsiteY2"/>
                  </a:cxn>
                  <a:cxn ang="0">
                    <a:pos x="connsiteX3" y="connsiteY3"/>
                  </a:cxn>
                </a:cxnLst>
                <a:rect l="l" t="t" r="r" b="b"/>
                <a:pathLst>
                  <a:path w="35030" h="33862">
                    <a:moveTo>
                      <a:pt x="0" y="0"/>
                    </a:moveTo>
                    <a:lnTo>
                      <a:pt x="35030" y="0"/>
                    </a:lnTo>
                    <a:lnTo>
                      <a:pt x="35030" y="33863"/>
                    </a:lnTo>
                    <a:lnTo>
                      <a:pt x="0" y="33863"/>
                    </a:lnTo>
                    <a:close/>
                  </a:path>
                </a:pathLst>
              </a:custGeom>
              <a:solidFill>
                <a:srgbClr val="B1B4BA"/>
              </a:solidFill>
              <a:ln w="5837" cap="flat">
                <a:noFill/>
                <a:prstDash val="solid"/>
                <a:miter/>
              </a:ln>
            </p:spPr>
            <p:txBody>
              <a:bodyPr rtlCol="0" anchor="ctr"/>
              <a:lstStyle/>
              <a:p>
                <a:endParaRPr lang="en-US"/>
              </a:p>
            </p:txBody>
          </p:sp>
          <p:sp>
            <p:nvSpPr>
              <p:cNvPr id="1159" name="Graphic 2">
                <a:extLst>
                  <a:ext uri="{FF2B5EF4-FFF2-40B4-BE49-F238E27FC236}">
                    <a16:creationId xmlns:a16="http://schemas.microsoft.com/office/drawing/2014/main" id="{04E758E5-B1E9-4442-9D98-0E1A93912F75}"/>
                  </a:ext>
                </a:extLst>
              </p:cNvPr>
              <p:cNvSpPr/>
              <p:nvPr/>
            </p:nvSpPr>
            <p:spPr>
              <a:xfrm>
                <a:off x="7403027" y="1140225"/>
                <a:ext cx="34446" cy="33862"/>
              </a:xfrm>
              <a:custGeom>
                <a:avLst/>
                <a:gdLst>
                  <a:gd name="connsiteX0" fmla="*/ 0 w 34446"/>
                  <a:gd name="connsiteY0" fmla="*/ 0 h 33862"/>
                  <a:gd name="connsiteX1" fmla="*/ 34447 w 34446"/>
                  <a:gd name="connsiteY1" fmla="*/ 0 h 33862"/>
                  <a:gd name="connsiteX2" fmla="*/ 34447 w 34446"/>
                  <a:gd name="connsiteY2" fmla="*/ 33863 h 33862"/>
                  <a:gd name="connsiteX3" fmla="*/ 0 w 34446"/>
                  <a:gd name="connsiteY3" fmla="*/ 33863 h 33862"/>
                </a:gdLst>
                <a:ahLst/>
                <a:cxnLst>
                  <a:cxn ang="0">
                    <a:pos x="connsiteX0" y="connsiteY0"/>
                  </a:cxn>
                  <a:cxn ang="0">
                    <a:pos x="connsiteX1" y="connsiteY1"/>
                  </a:cxn>
                  <a:cxn ang="0">
                    <a:pos x="connsiteX2" y="connsiteY2"/>
                  </a:cxn>
                  <a:cxn ang="0">
                    <a:pos x="connsiteX3" y="connsiteY3"/>
                  </a:cxn>
                </a:cxnLst>
                <a:rect l="l" t="t" r="r" b="b"/>
                <a:pathLst>
                  <a:path w="34446" h="33862">
                    <a:moveTo>
                      <a:pt x="0" y="0"/>
                    </a:moveTo>
                    <a:lnTo>
                      <a:pt x="34447" y="0"/>
                    </a:lnTo>
                    <a:lnTo>
                      <a:pt x="34447" y="33863"/>
                    </a:lnTo>
                    <a:lnTo>
                      <a:pt x="0" y="33863"/>
                    </a:lnTo>
                    <a:close/>
                  </a:path>
                </a:pathLst>
              </a:custGeom>
              <a:solidFill>
                <a:srgbClr val="B1B4BA"/>
              </a:solidFill>
              <a:ln w="5837" cap="flat">
                <a:noFill/>
                <a:prstDash val="solid"/>
                <a:miter/>
              </a:ln>
            </p:spPr>
            <p:txBody>
              <a:bodyPr rtlCol="0" anchor="ctr"/>
              <a:lstStyle/>
              <a:p>
                <a:endParaRPr lang="en-US"/>
              </a:p>
            </p:txBody>
          </p:sp>
          <p:sp>
            <p:nvSpPr>
              <p:cNvPr id="1160" name="Graphic 2">
                <a:extLst>
                  <a:ext uri="{FF2B5EF4-FFF2-40B4-BE49-F238E27FC236}">
                    <a16:creationId xmlns:a16="http://schemas.microsoft.com/office/drawing/2014/main" id="{D3BE2E1D-4577-409D-BE54-9034ABAAE296}"/>
                  </a:ext>
                </a:extLst>
              </p:cNvPr>
              <p:cNvSpPr/>
              <p:nvPr/>
            </p:nvSpPr>
            <p:spPr>
              <a:xfrm>
                <a:off x="7443895" y="1140225"/>
                <a:ext cx="34446" cy="33862"/>
              </a:xfrm>
              <a:custGeom>
                <a:avLst/>
                <a:gdLst>
                  <a:gd name="connsiteX0" fmla="*/ 0 w 34446"/>
                  <a:gd name="connsiteY0" fmla="*/ 0 h 33862"/>
                  <a:gd name="connsiteX1" fmla="*/ 34447 w 34446"/>
                  <a:gd name="connsiteY1" fmla="*/ 0 h 33862"/>
                  <a:gd name="connsiteX2" fmla="*/ 34447 w 34446"/>
                  <a:gd name="connsiteY2" fmla="*/ 33863 h 33862"/>
                  <a:gd name="connsiteX3" fmla="*/ 0 w 34446"/>
                  <a:gd name="connsiteY3" fmla="*/ 33863 h 33862"/>
                </a:gdLst>
                <a:ahLst/>
                <a:cxnLst>
                  <a:cxn ang="0">
                    <a:pos x="connsiteX0" y="connsiteY0"/>
                  </a:cxn>
                  <a:cxn ang="0">
                    <a:pos x="connsiteX1" y="connsiteY1"/>
                  </a:cxn>
                  <a:cxn ang="0">
                    <a:pos x="connsiteX2" y="connsiteY2"/>
                  </a:cxn>
                  <a:cxn ang="0">
                    <a:pos x="connsiteX3" y="connsiteY3"/>
                  </a:cxn>
                </a:cxnLst>
                <a:rect l="l" t="t" r="r" b="b"/>
                <a:pathLst>
                  <a:path w="34446" h="33862">
                    <a:moveTo>
                      <a:pt x="0" y="0"/>
                    </a:moveTo>
                    <a:lnTo>
                      <a:pt x="34447" y="0"/>
                    </a:lnTo>
                    <a:lnTo>
                      <a:pt x="34447" y="33863"/>
                    </a:lnTo>
                    <a:lnTo>
                      <a:pt x="0" y="33863"/>
                    </a:lnTo>
                    <a:close/>
                  </a:path>
                </a:pathLst>
              </a:custGeom>
              <a:solidFill>
                <a:srgbClr val="B1B4BA"/>
              </a:solidFill>
              <a:ln w="5837" cap="flat">
                <a:noFill/>
                <a:prstDash val="solid"/>
                <a:miter/>
              </a:ln>
            </p:spPr>
            <p:txBody>
              <a:bodyPr rtlCol="0" anchor="ctr"/>
              <a:lstStyle/>
              <a:p>
                <a:endParaRPr lang="en-US"/>
              </a:p>
            </p:txBody>
          </p:sp>
          <p:sp>
            <p:nvSpPr>
              <p:cNvPr id="1161" name="Graphic 2">
                <a:extLst>
                  <a:ext uri="{FF2B5EF4-FFF2-40B4-BE49-F238E27FC236}">
                    <a16:creationId xmlns:a16="http://schemas.microsoft.com/office/drawing/2014/main" id="{E0EAE0F8-8523-4778-964C-2EC65B7FB171}"/>
                  </a:ext>
                </a:extLst>
              </p:cNvPr>
              <p:cNvSpPr/>
              <p:nvPr/>
            </p:nvSpPr>
            <p:spPr>
              <a:xfrm>
                <a:off x="7198100" y="1140225"/>
                <a:ext cx="35030" cy="33862"/>
              </a:xfrm>
              <a:custGeom>
                <a:avLst/>
                <a:gdLst>
                  <a:gd name="connsiteX0" fmla="*/ 0 w 35030"/>
                  <a:gd name="connsiteY0" fmla="*/ 0 h 33862"/>
                  <a:gd name="connsiteX1" fmla="*/ 35031 w 35030"/>
                  <a:gd name="connsiteY1" fmla="*/ 0 h 33862"/>
                  <a:gd name="connsiteX2" fmla="*/ 35031 w 35030"/>
                  <a:gd name="connsiteY2" fmla="*/ 33863 h 33862"/>
                  <a:gd name="connsiteX3" fmla="*/ 0 w 35030"/>
                  <a:gd name="connsiteY3" fmla="*/ 33863 h 33862"/>
                </a:gdLst>
                <a:ahLst/>
                <a:cxnLst>
                  <a:cxn ang="0">
                    <a:pos x="connsiteX0" y="connsiteY0"/>
                  </a:cxn>
                  <a:cxn ang="0">
                    <a:pos x="connsiteX1" y="connsiteY1"/>
                  </a:cxn>
                  <a:cxn ang="0">
                    <a:pos x="connsiteX2" y="connsiteY2"/>
                  </a:cxn>
                  <a:cxn ang="0">
                    <a:pos x="connsiteX3" y="connsiteY3"/>
                  </a:cxn>
                </a:cxnLst>
                <a:rect l="l" t="t" r="r" b="b"/>
                <a:pathLst>
                  <a:path w="35030" h="33862">
                    <a:moveTo>
                      <a:pt x="0" y="0"/>
                    </a:moveTo>
                    <a:lnTo>
                      <a:pt x="35031" y="0"/>
                    </a:lnTo>
                    <a:lnTo>
                      <a:pt x="35031" y="33863"/>
                    </a:lnTo>
                    <a:lnTo>
                      <a:pt x="0" y="33863"/>
                    </a:lnTo>
                    <a:close/>
                  </a:path>
                </a:pathLst>
              </a:custGeom>
              <a:solidFill>
                <a:srgbClr val="B1B4BA"/>
              </a:solidFill>
              <a:ln w="5837" cap="flat">
                <a:noFill/>
                <a:prstDash val="solid"/>
                <a:miter/>
              </a:ln>
            </p:spPr>
            <p:txBody>
              <a:bodyPr rtlCol="0" anchor="ctr"/>
              <a:lstStyle/>
              <a:p>
                <a:endParaRPr lang="en-US"/>
              </a:p>
            </p:txBody>
          </p:sp>
          <p:sp>
            <p:nvSpPr>
              <p:cNvPr id="1162" name="Graphic 2">
                <a:extLst>
                  <a:ext uri="{FF2B5EF4-FFF2-40B4-BE49-F238E27FC236}">
                    <a16:creationId xmlns:a16="http://schemas.microsoft.com/office/drawing/2014/main" id="{5348B089-7D4C-49EC-813E-33AD77581E56}"/>
                  </a:ext>
                </a:extLst>
              </p:cNvPr>
              <p:cNvSpPr/>
              <p:nvPr/>
            </p:nvSpPr>
            <p:spPr>
              <a:xfrm>
                <a:off x="7156064" y="1140225"/>
                <a:ext cx="36197" cy="33862"/>
              </a:xfrm>
              <a:custGeom>
                <a:avLst/>
                <a:gdLst>
                  <a:gd name="connsiteX0" fmla="*/ 0 w 36197"/>
                  <a:gd name="connsiteY0" fmla="*/ 0 h 33862"/>
                  <a:gd name="connsiteX1" fmla="*/ 36197 w 36197"/>
                  <a:gd name="connsiteY1" fmla="*/ 0 h 33862"/>
                  <a:gd name="connsiteX2" fmla="*/ 36197 w 36197"/>
                  <a:gd name="connsiteY2" fmla="*/ 33863 h 33862"/>
                  <a:gd name="connsiteX3" fmla="*/ 0 w 36197"/>
                  <a:gd name="connsiteY3" fmla="*/ 33863 h 33862"/>
                </a:gdLst>
                <a:ahLst/>
                <a:cxnLst>
                  <a:cxn ang="0">
                    <a:pos x="connsiteX0" y="connsiteY0"/>
                  </a:cxn>
                  <a:cxn ang="0">
                    <a:pos x="connsiteX1" y="connsiteY1"/>
                  </a:cxn>
                  <a:cxn ang="0">
                    <a:pos x="connsiteX2" y="connsiteY2"/>
                  </a:cxn>
                  <a:cxn ang="0">
                    <a:pos x="connsiteX3" y="connsiteY3"/>
                  </a:cxn>
                </a:cxnLst>
                <a:rect l="l" t="t" r="r" b="b"/>
                <a:pathLst>
                  <a:path w="36197" h="33862">
                    <a:moveTo>
                      <a:pt x="0" y="0"/>
                    </a:moveTo>
                    <a:lnTo>
                      <a:pt x="36197" y="0"/>
                    </a:lnTo>
                    <a:lnTo>
                      <a:pt x="36197" y="33863"/>
                    </a:lnTo>
                    <a:lnTo>
                      <a:pt x="0" y="33863"/>
                    </a:lnTo>
                    <a:close/>
                  </a:path>
                </a:pathLst>
              </a:custGeom>
              <a:solidFill>
                <a:srgbClr val="B1B4BA"/>
              </a:solidFill>
              <a:ln w="5837" cap="flat">
                <a:noFill/>
                <a:prstDash val="solid"/>
                <a:miter/>
              </a:ln>
            </p:spPr>
            <p:txBody>
              <a:bodyPr rtlCol="0" anchor="ctr"/>
              <a:lstStyle/>
              <a:p>
                <a:endParaRPr lang="en-US"/>
              </a:p>
            </p:txBody>
          </p:sp>
          <p:sp>
            <p:nvSpPr>
              <p:cNvPr id="1163" name="Graphic 2">
                <a:extLst>
                  <a:ext uri="{FF2B5EF4-FFF2-40B4-BE49-F238E27FC236}">
                    <a16:creationId xmlns:a16="http://schemas.microsoft.com/office/drawing/2014/main" id="{70725516-9929-45F4-9A5C-A8786FA612E8}"/>
                  </a:ext>
                </a:extLst>
              </p:cNvPr>
              <p:cNvSpPr/>
              <p:nvPr/>
            </p:nvSpPr>
            <p:spPr>
              <a:xfrm>
                <a:off x="7156064" y="1218460"/>
                <a:ext cx="36197" cy="35030"/>
              </a:xfrm>
              <a:custGeom>
                <a:avLst/>
                <a:gdLst>
                  <a:gd name="connsiteX0" fmla="*/ 0 w 36197"/>
                  <a:gd name="connsiteY0" fmla="*/ 0 h 35030"/>
                  <a:gd name="connsiteX1" fmla="*/ 36197 w 36197"/>
                  <a:gd name="connsiteY1" fmla="*/ 0 h 35030"/>
                  <a:gd name="connsiteX2" fmla="*/ 36197 w 36197"/>
                  <a:gd name="connsiteY2" fmla="*/ 35030 h 35030"/>
                  <a:gd name="connsiteX3" fmla="*/ 0 w 36197"/>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6197" h="35030">
                    <a:moveTo>
                      <a:pt x="0" y="0"/>
                    </a:moveTo>
                    <a:lnTo>
                      <a:pt x="36197" y="0"/>
                    </a:lnTo>
                    <a:lnTo>
                      <a:pt x="36197" y="35030"/>
                    </a:lnTo>
                    <a:lnTo>
                      <a:pt x="0" y="35030"/>
                    </a:lnTo>
                    <a:close/>
                  </a:path>
                </a:pathLst>
              </a:custGeom>
              <a:solidFill>
                <a:srgbClr val="B1B4BA"/>
              </a:solidFill>
              <a:ln w="5837" cap="flat">
                <a:noFill/>
                <a:prstDash val="solid"/>
                <a:miter/>
              </a:ln>
            </p:spPr>
            <p:txBody>
              <a:bodyPr rtlCol="0" anchor="ctr"/>
              <a:lstStyle/>
              <a:p>
                <a:endParaRPr lang="en-US"/>
              </a:p>
            </p:txBody>
          </p:sp>
        </p:grpSp>
        <p:sp>
          <p:nvSpPr>
            <p:cNvPr id="1164" name="Graphic 2">
              <a:extLst>
                <a:ext uri="{FF2B5EF4-FFF2-40B4-BE49-F238E27FC236}">
                  <a16:creationId xmlns:a16="http://schemas.microsoft.com/office/drawing/2014/main" id="{AD15AC07-52FA-4BDB-83BE-816F380766DF}"/>
                </a:ext>
              </a:extLst>
            </p:cNvPr>
            <p:cNvSpPr/>
            <p:nvPr/>
          </p:nvSpPr>
          <p:spPr>
            <a:xfrm>
              <a:off x="7518283" y="1369738"/>
              <a:ext cx="213500" cy="165011"/>
            </a:xfrm>
            <a:custGeom>
              <a:avLst/>
              <a:gdLst>
                <a:gd name="connsiteX0" fmla="*/ 77994 w 213500"/>
                <a:gd name="connsiteY0" fmla="*/ 37301 h 165011"/>
                <a:gd name="connsiteX1" fmla="*/ 48218 w 213500"/>
                <a:gd name="connsiteY1" fmla="*/ 24456 h 165011"/>
                <a:gd name="connsiteX2" fmla="*/ 19027 w 213500"/>
                <a:gd name="connsiteY2" fmla="*/ 13363 h 165011"/>
                <a:gd name="connsiteX3" fmla="*/ 21362 w 213500"/>
                <a:gd name="connsiteY3" fmla="*/ 15699 h 165011"/>
                <a:gd name="connsiteX4" fmla="*/ 30120 w 213500"/>
                <a:gd name="connsiteY4" fmla="*/ 26208 h 165011"/>
                <a:gd name="connsiteX5" fmla="*/ 20778 w 213500"/>
                <a:gd name="connsiteY5" fmla="*/ 32046 h 165011"/>
                <a:gd name="connsiteX6" fmla="*/ 10853 w 213500"/>
                <a:gd name="connsiteY6" fmla="*/ 20369 h 165011"/>
                <a:gd name="connsiteX7" fmla="*/ 928 w 213500"/>
                <a:gd name="connsiteY7" fmla="*/ 8109 h 165011"/>
                <a:gd name="connsiteX8" fmla="*/ 5014 w 213500"/>
                <a:gd name="connsiteY8" fmla="*/ 519 h 165011"/>
                <a:gd name="connsiteX9" fmla="*/ 25449 w 213500"/>
                <a:gd name="connsiteY9" fmla="*/ 519 h 165011"/>
                <a:gd name="connsiteX10" fmla="*/ 44716 w 213500"/>
                <a:gd name="connsiteY10" fmla="*/ 3438 h 165011"/>
                <a:gd name="connsiteX11" fmla="*/ 43548 w 213500"/>
                <a:gd name="connsiteY11" fmla="*/ 9860 h 165011"/>
                <a:gd name="connsiteX12" fmla="*/ 24865 w 213500"/>
                <a:gd name="connsiteY12" fmla="*/ 10444 h 165011"/>
                <a:gd name="connsiteX13" fmla="*/ 41796 w 213500"/>
                <a:gd name="connsiteY13" fmla="*/ 15115 h 165011"/>
                <a:gd name="connsiteX14" fmla="*/ 67485 w 213500"/>
                <a:gd name="connsiteY14" fmla="*/ 23872 h 165011"/>
                <a:gd name="connsiteX15" fmla="*/ 116527 w 213500"/>
                <a:gd name="connsiteY15" fmla="*/ 47810 h 165011"/>
                <a:gd name="connsiteX16" fmla="*/ 190675 w 213500"/>
                <a:gd name="connsiteY16" fmla="*/ 114951 h 165011"/>
                <a:gd name="connsiteX17" fmla="*/ 213444 w 213500"/>
                <a:gd name="connsiteY17" fmla="*/ 162826 h 165011"/>
                <a:gd name="connsiteX18" fmla="*/ 208774 w 213500"/>
                <a:gd name="connsiteY18" fmla="*/ 163993 h 165011"/>
                <a:gd name="connsiteX19" fmla="*/ 178414 w 213500"/>
                <a:gd name="connsiteY19" fmla="*/ 113200 h 165011"/>
                <a:gd name="connsiteX20" fmla="*/ 134042 w 213500"/>
                <a:gd name="connsiteY20" fmla="*/ 70579 h 165011"/>
                <a:gd name="connsiteX21" fmla="*/ 77994 w 213500"/>
                <a:gd name="connsiteY21" fmla="*/ 37301 h 165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3500" h="165011">
                  <a:moveTo>
                    <a:pt x="77994" y="37301"/>
                  </a:moveTo>
                  <a:cubicBezTo>
                    <a:pt x="68069" y="32630"/>
                    <a:pt x="58143" y="28543"/>
                    <a:pt x="48218" y="24456"/>
                  </a:cubicBezTo>
                  <a:cubicBezTo>
                    <a:pt x="38877" y="20369"/>
                    <a:pt x="28952" y="17450"/>
                    <a:pt x="19027" y="13363"/>
                  </a:cubicBezTo>
                  <a:cubicBezTo>
                    <a:pt x="20194" y="13947"/>
                    <a:pt x="20778" y="15115"/>
                    <a:pt x="21362" y="15699"/>
                  </a:cubicBezTo>
                  <a:cubicBezTo>
                    <a:pt x="24865" y="19202"/>
                    <a:pt x="28368" y="22121"/>
                    <a:pt x="30120" y="26208"/>
                  </a:cubicBezTo>
                  <a:cubicBezTo>
                    <a:pt x="32454" y="30879"/>
                    <a:pt x="25449" y="35549"/>
                    <a:pt x="20778" y="32046"/>
                  </a:cubicBezTo>
                  <a:cubicBezTo>
                    <a:pt x="16691" y="29127"/>
                    <a:pt x="13772" y="24456"/>
                    <a:pt x="10853" y="20369"/>
                  </a:cubicBezTo>
                  <a:cubicBezTo>
                    <a:pt x="7934" y="16283"/>
                    <a:pt x="4431" y="12196"/>
                    <a:pt x="928" y="8109"/>
                  </a:cubicBezTo>
                  <a:cubicBezTo>
                    <a:pt x="-1408" y="5190"/>
                    <a:pt x="928" y="1103"/>
                    <a:pt x="5014" y="519"/>
                  </a:cubicBezTo>
                  <a:cubicBezTo>
                    <a:pt x="11436" y="-649"/>
                    <a:pt x="19027" y="519"/>
                    <a:pt x="25449" y="519"/>
                  </a:cubicBezTo>
                  <a:cubicBezTo>
                    <a:pt x="31871" y="1103"/>
                    <a:pt x="38877" y="1103"/>
                    <a:pt x="44716" y="3438"/>
                  </a:cubicBezTo>
                  <a:cubicBezTo>
                    <a:pt x="48218" y="4606"/>
                    <a:pt x="47050" y="9277"/>
                    <a:pt x="43548" y="9860"/>
                  </a:cubicBezTo>
                  <a:cubicBezTo>
                    <a:pt x="37125" y="11028"/>
                    <a:pt x="31287" y="10444"/>
                    <a:pt x="24865" y="10444"/>
                  </a:cubicBezTo>
                  <a:cubicBezTo>
                    <a:pt x="30703" y="12196"/>
                    <a:pt x="35958" y="13947"/>
                    <a:pt x="41796" y="15115"/>
                  </a:cubicBezTo>
                  <a:cubicBezTo>
                    <a:pt x="50554" y="17450"/>
                    <a:pt x="59312" y="20369"/>
                    <a:pt x="67485" y="23872"/>
                  </a:cubicBezTo>
                  <a:cubicBezTo>
                    <a:pt x="84416" y="30879"/>
                    <a:pt x="101348" y="38468"/>
                    <a:pt x="116527" y="47810"/>
                  </a:cubicBezTo>
                  <a:cubicBezTo>
                    <a:pt x="145719" y="65325"/>
                    <a:pt x="171992" y="88095"/>
                    <a:pt x="190675" y="114951"/>
                  </a:cubicBezTo>
                  <a:cubicBezTo>
                    <a:pt x="201184" y="129547"/>
                    <a:pt x="210525" y="145311"/>
                    <a:pt x="213444" y="162826"/>
                  </a:cubicBezTo>
                  <a:cubicBezTo>
                    <a:pt x="214028" y="165161"/>
                    <a:pt x="209941" y="165745"/>
                    <a:pt x="208774" y="163993"/>
                  </a:cubicBezTo>
                  <a:cubicBezTo>
                    <a:pt x="198848" y="146478"/>
                    <a:pt x="191259" y="128963"/>
                    <a:pt x="178414" y="113200"/>
                  </a:cubicBezTo>
                  <a:cubicBezTo>
                    <a:pt x="166153" y="97436"/>
                    <a:pt x="150974" y="83424"/>
                    <a:pt x="134042" y="70579"/>
                  </a:cubicBezTo>
                  <a:cubicBezTo>
                    <a:pt x="117695" y="58319"/>
                    <a:pt x="97845" y="47226"/>
                    <a:pt x="77994" y="37301"/>
                  </a:cubicBezTo>
                  <a:close/>
                </a:path>
              </a:pathLst>
            </a:custGeom>
            <a:solidFill>
              <a:srgbClr val="231F20"/>
            </a:solidFill>
            <a:ln w="5837" cap="flat">
              <a:solidFill>
                <a:srgbClr val="000000"/>
              </a:solidFill>
              <a:prstDash val="solid"/>
              <a:miter/>
            </a:ln>
          </p:spPr>
          <p:txBody>
            <a:bodyPr rtlCol="0" anchor="ctr"/>
            <a:lstStyle/>
            <a:p>
              <a:endParaRPr lang="en-US"/>
            </a:p>
          </p:txBody>
        </p:sp>
      </p:grpSp>
      <p:grpSp>
        <p:nvGrpSpPr>
          <p:cNvPr id="1189" name="Group 1188">
            <a:extLst>
              <a:ext uri="{FF2B5EF4-FFF2-40B4-BE49-F238E27FC236}">
                <a16:creationId xmlns:a16="http://schemas.microsoft.com/office/drawing/2014/main" id="{5ADE5D70-307B-4A8B-84CB-8B31B96439C4}"/>
              </a:ext>
            </a:extLst>
          </p:cNvPr>
          <p:cNvGrpSpPr/>
          <p:nvPr/>
        </p:nvGrpSpPr>
        <p:grpSpPr>
          <a:xfrm>
            <a:off x="5337863" y="1331719"/>
            <a:ext cx="2982560" cy="3982300"/>
            <a:chOff x="5196548" y="1331719"/>
            <a:chExt cx="2982560" cy="3982300"/>
          </a:xfrm>
        </p:grpSpPr>
        <p:sp>
          <p:nvSpPr>
            <p:cNvPr id="1009" name="Graphic 2">
              <a:extLst>
                <a:ext uri="{FF2B5EF4-FFF2-40B4-BE49-F238E27FC236}">
                  <a16:creationId xmlns:a16="http://schemas.microsoft.com/office/drawing/2014/main" id="{54D79055-21AB-4070-99CA-3BA8314766FD}"/>
                </a:ext>
              </a:extLst>
            </p:cNvPr>
            <p:cNvSpPr txBox="1"/>
            <p:nvPr/>
          </p:nvSpPr>
          <p:spPr>
            <a:xfrm>
              <a:off x="5196548" y="4975465"/>
              <a:ext cx="1888979" cy="338554"/>
            </a:xfrm>
            <a:prstGeom prst="rect">
              <a:avLst/>
            </a:prstGeom>
            <a:noFill/>
          </p:spPr>
          <p:txBody>
            <a:bodyPr wrap="none" rtlCol="0">
              <a:spAutoFit/>
            </a:bodyPr>
            <a:lstStyle/>
            <a:p>
              <a:pPr algn="l"/>
              <a:r>
                <a:rPr lang="en-US" sz="1600" spc="0" baseline="0" dirty="0">
                  <a:solidFill>
                    <a:srgbClr val="000000"/>
                  </a:solidFill>
                  <a:latin typeface="+mj-lt"/>
                  <a:cs typeface="Arial"/>
                  <a:sym typeface="Arial"/>
                  <a:rtl val="0"/>
                </a:rPr>
                <a:t>Model Deployment</a:t>
              </a:r>
            </a:p>
          </p:txBody>
        </p:sp>
        <p:grpSp>
          <p:nvGrpSpPr>
            <p:cNvPr id="1188" name="Group 1187">
              <a:extLst>
                <a:ext uri="{FF2B5EF4-FFF2-40B4-BE49-F238E27FC236}">
                  <a16:creationId xmlns:a16="http://schemas.microsoft.com/office/drawing/2014/main" id="{8D6AA4BC-68EB-45A4-806E-50EEF79385FB}"/>
                </a:ext>
              </a:extLst>
            </p:cNvPr>
            <p:cNvGrpSpPr/>
            <p:nvPr/>
          </p:nvGrpSpPr>
          <p:grpSpPr>
            <a:xfrm>
              <a:off x="6025754" y="1331719"/>
              <a:ext cx="2153354" cy="3867343"/>
              <a:chOff x="6025754" y="1331719"/>
              <a:chExt cx="2153354" cy="3867343"/>
            </a:xfrm>
          </p:grpSpPr>
          <p:grpSp>
            <p:nvGrpSpPr>
              <p:cNvPr id="993" name="Graphic 2">
                <a:extLst>
                  <a:ext uri="{FF2B5EF4-FFF2-40B4-BE49-F238E27FC236}">
                    <a16:creationId xmlns:a16="http://schemas.microsoft.com/office/drawing/2014/main" id="{50E78DE7-7DCF-41EB-8049-12B0D21F7ED2}"/>
                  </a:ext>
                </a:extLst>
              </p:cNvPr>
              <p:cNvGrpSpPr/>
              <p:nvPr/>
            </p:nvGrpSpPr>
            <p:grpSpPr>
              <a:xfrm>
                <a:off x="6025754" y="2896992"/>
                <a:ext cx="1104619" cy="1765524"/>
                <a:chOff x="6025754" y="2896992"/>
                <a:chExt cx="1104619" cy="1765524"/>
              </a:xfrm>
            </p:grpSpPr>
            <p:sp>
              <p:nvSpPr>
                <p:cNvPr id="994" name="Graphic 2">
                  <a:extLst>
                    <a:ext uri="{FF2B5EF4-FFF2-40B4-BE49-F238E27FC236}">
                      <a16:creationId xmlns:a16="http://schemas.microsoft.com/office/drawing/2014/main" id="{49031507-B218-46B1-9E12-CF46642FB940}"/>
                    </a:ext>
                  </a:extLst>
                </p:cNvPr>
                <p:cNvSpPr/>
                <p:nvPr/>
              </p:nvSpPr>
              <p:spPr>
                <a:xfrm>
                  <a:off x="6025754" y="2896992"/>
                  <a:ext cx="1050907" cy="1732245"/>
                </a:xfrm>
                <a:custGeom>
                  <a:avLst/>
                  <a:gdLst>
                    <a:gd name="connsiteX0" fmla="*/ 0 w 1050907"/>
                    <a:gd name="connsiteY0" fmla="*/ 0 h 1732245"/>
                    <a:gd name="connsiteX1" fmla="*/ 299508 w 1050907"/>
                    <a:gd name="connsiteY1" fmla="*/ 221275 h 1732245"/>
                    <a:gd name="connsiteX2" fmla="*/ 465318 w 1050907"/>
                    <a:gd name="connsiteY2" fmla="*/ 562819 h 1732245"/>
                    <a:gd name="connsiteX3" fmla="*/ 767746 w 1050907"/>
                    <a:gd name="connsiteY3" fmla="*/ 1337572 h 1732245"/>
                    <a:gd name="connsiteX4" fmla="*/ 888016 w 1050907"/>
                    <a:gd name="connsiteY4" fmla="*/ 1586870 h 1732245"/>
                    <a:gd name="connsiteX5" fmla="*/ 1050907 w 1050907"/>
                    <a:gd name="connsiteY5" fmla="*/ 1732246 h 1732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0907" h="1732245">
                      <a:moveTo>
                        <a:pt x="0" y="0"/>
                      </a:moveTo>
                      <a:cubicBezTo>
                        <a:pt x="123774" y="29192"/>
                        <a:pt x="226529" y="117351"/>
                        <a:pt x="299508" y="221275"/>
                      </a:cubicBezTo>
                      <a:cubicBezTo>
                        <a:pt x="372488" y="325197"/>
                        <a:pt x="419195" y="444884"/>
                        <a:pt x="465318" y="562819"/>
                      </a:cubicBezTo>
                      <a:cubicBezTo>
                        <a:pt x="566322" y="820875"/>
                        <a:pt x="666742" y="1079515"/>
                        <a:pt x="767746" y="1337572"/>
                      </a:cubicBezTo>
                      <a:cubicBezTo>
                        <a:pt x="801609" y="1423979"/>
                        <a:pt x="835471" y="1510971"/>
                        <a:pt x="888016" y="1586870"/>
                      </a:cubicBezTo>
                      <a:cubicBezTo>
                        <a:pt x="930053" y="1647589"/>
                        <a:pt x="985518" y="1700718"/>
                        <a:pt x="1050907" y="1732246"/>
                      </a:cubicBezTo>
                    </a:path>
                  </a:pathLst>
                </a:custGeom>
                <a:noFill/>
                <a:ln w="23349" cap="flat">
                  <a:solidFill>
                    <a:srgbClr val="000000"/>
                  </a:solidFill>
                  <a:prstDash val="solid"/>
                  <a:miter/>
                </a:ln>
              </p:spPr>
              <p:txBody>
                <a:bodyPr rtlCol="0" anchor="ctr"/>
                <a:lstStyle/>
                <a:p>
                  <a:endParaRPr lang="en-US"/>
                </a:p>
              </p:txBody>
            </p:sp>
            <p:sp>
              <p:nvSpPr>
                <p:cNvPr id="995" name="Graphic 2">
                  <a:extLst>
                    <a:ext uri="{FF2B5EF4-FFF2-40B4-BE49-F238E27FC236}">
                      <a16:creationId xmlns:a16="http://schemas.microsoft.com/office/drawing/2014/main" id="{FC6C85AB-F127-4195-B199-C2D34EEFDC8D}"/>
                    </a:ext>
                  </a:extLst>
                </p:cNvPr>
                <p:cNvSpPr/>
                <p:nvPr/>
              </p:nvSpPr>
              <p:spPr>
                <a:xfrm>
                  <a:off x="7039880" y="4579611"/>
                  <a:ext cx="90494" cy="82904"/>
                </a:xfrm>
                <a:custGeom>
                  <a:avLst/>
                  <a:gdLst>
                    <a:gd name="connsiteX0" fmla="*/ 90495 w 90494"/>
                    <a:gd name="connsiteY0" fmla="*/ 70060 h 82904"/>
                    <a:gd name="connsiteX1" fmla="*/ 0 w 90494"/>
                    <a:gd name="connsiteY1" fmla="*/ 82905 h 82904"/>
                    <a:gd name="connsiteX2" fmla="*/ 30944 w 90494"/>
                    <a:gd name="connsiteY2" fmla="*/ 47291 h 82904"/>
                    <a:gd name="connsiteX3" fmla="*/ 31527 w 90494"/>
                    <a:gd name="connsiteY3" fmla="*/ 0 h 82904"/>
                    <a:gd name="connsiteX4" fmla="*/ 90495 w 90494"/>
                    <a:gd name="connsiteY4" fmla="*/ 70060 h 82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94" h="82904">
                      <a:moveTo>
                        <a:pt x="90495" y="70060"/>
                      </a:moveTo>
                      <a:cubicBezTo>
                        <a:pt x="62471" y="70060"/>
                        <a:pt x="25689" y="73563"/>
                        <a:pt x="0" y="82905"/>
                      </a:cubicBezTo>
                      <a:lnTo>
                        <a:pt x="30944" y="47291"/>
                      </a:lnTo>
                      <a:lnTo>
                        <a:pt x="31527" y="0"/>
                      </a:lnTo>
                      <a:cubicBezTo>
                        <a:pt x="44372" y="23937"/>
                        <a:pt x="69477" y="51378"/>
                        <a:pt x="90495" y="70060"/>
                      </a:cubicBezTo>
                      <a:close/>
                    </a:path>
                  </a:pathLst>
                </a:custGeom>
                <a:solidFill>
                  <a:srgbClr val="000000"/>
                </a:solidFill>
                <a:ln w="5837" cap="flat">
                  <a:noFill/>
                  <a:prstDash val="solid"/>
                  <a:miter/>
                </a:ln>
              </p:spPr>
              <p:txBody>
                <a:bodyPr rtlCol="0" anchor="ctr"/>
                <a:lstStyle/>
                <a:p>
                  <a:endParaRPr lang="en-US"/>
                </a:p>
              </p:txBody>
            </p:sp>
          </p:grpSp>
          <p:grpSp>
            <p:nvGrpSpPr>
              <p:cNvPr id="996" name="Graphic 2">
                <a:extLst>
                  <a:ext uri="{FF2B5EF4-FFF2-40B4-BE49-F238E27FC236}">
                    <a16:creationId xmlns:a16="http://schemas.microsoft.com/office/drawing/2014/main" id="{2CAA4F35-682A-49C8-8F77-E15E0DBB5D49}"/>
                  </a:ext>
                </a:extLst>
              </p:cNvPr>
              <p:cNvGrpSpPr/>
              <p:nvPr/>
            </p:nvGrpSpPr>
            <p:grpSpPr>
              <a:xfrm>
                <a:off x="6027506" y="2903331"/>
                <a:ext cx="1374937" cy="721121"/>
                <a:chOff x="6027506" y="2903331"/>
                <a:chExt cx="1374937" cy="721121"/>
              </a:xfrm>
            </p:grpSpPr>
            <p:sp>
              <p:nvSpPr>
                <p:cNvPr id="997" name="Graphic 2">
                  <a:extLst>
                    <a:ext uri="{FF2B5EF4-FFF2-40B4-BE49-F238E27FC236}">
                      <a16:creationId xmlns:a16="http://schemas.microsoft.com/office/drawing/2014/main" id="{3C2F50E2-133F-404A-A9FF-84899130DD07}"/>
                    </a:ext>
                  </a:extLst>
                </p:cNvPr>
                <p:cNvSpPr/>
                <p:nvPr/>
              </p:nvSpPr>
              <p:spPr>
                <a:xfrm>
                  <a:off x="6027506" y="2903331"/>
                  <a:ext cx="1318888" cy="677917"/>
                </a:xfrm>
                <a:custGeom>
                  <a:avLst/>
                  <a:gdLst>
                    <a:gd name="connsiteX0" fmla="*/ 0 w 1318888"/>
                    <a:gd name="connsiteY0" fmla="*/ 6505 h 677917"/>
                    <a:gd name="connsiteX1" fmla="*/ 434375 w 1318888"/>
                    <a:gd name="connsiteY1" fmla="*/ 153632 h 677917"/>
                    <a:gd name="connsiteX2" fmla="*/ 777671 w 1318888"/>
                    <a:gd name="connsiteY2" fmla="*/ 475326 h 677917"/>
                    <a:gd name="connsiteX3" fmla="*/ 1318888 w 1318888"/>
                    <a:gd name="connsiteY3" fmla="*/ 677918 h 677917"/>
                  </a:gdLst>
                  <a:ahLst/>
                  <a:cxnLst>
                    <a:cxn ang="0">
                      <a:pos x="connsiteX0" y="connsiteY0"/>
                    </a:cxn>
                    <a:cxn ang="0">
                      <a:pos x="connsiteX1" y="connsiteY1"/>
                    </a:cxn>
                    <a:cxn ang="0">
                      <a:pos x="connsiteX2" y="connsiteY2"/>
                    </a:cxn>
                    <a:cxn ang="0">
                      <a:pos x="connsiteX3" y="connsiteY3"/>
                    </a:cxn>
                  </a:cxnLst>
                  <a:rect l="l" t="t" r="r" b="b"/>
                  <a:pathLst>
                    <a:path w="1318888" h="677917">
                      <a:moveTo>
                        <a:pt x="0" y="6505"/>
                      </a:moveTo>
                      <a:cubicBezTo>
                        <a:pt x="155885" y="-23271"/>
                        <a:pt x="313521" y="53212"/>
                        <a:pt x="434375" y="153632"/>
                      </a:cubicBezTo>
                      <a:cubicBezTo>
                        <a:pt x="555230" y="254052"/>
                        <a:pt x="653898" y="378993"/>
                        <a:pt x="777671" y="475326"/>
                      </a:cubicBezTo>
                      <a:cubicBezTo>
                        <a:pt x="931221" y="594429"/>
                        <a:pt x="1122719" y="666241"/>
                        <a:pt x="1318888" y="677918"/>
                      </a:cubicBezTo>
                    </a:path>
                  </a:pathLst>
                </a:custGeom>
                <a:noFill/>
                <a:ln w="23349" cap="flat">
                  <a:solidFill>
                    <a:srgbClr val="000000"/>
                  </a:solidFill>
                  <a:prstDash val="solid"/>
                  <a:miter/>
                </a:ln>
              </p:spPr>
              <p:txBody>
                <a:bodyPr rtlCol="0" anchor="ctr"/>
                <a:lstStyle/>
                <a:p>
                  <a:endParaRPr lang="en-US"/>
                </a:p>
              </p:txBody>
            </p:sp>
            <p:sp>
              <p:nvSpPr>
                <p:cNvPr id="998" name="Graphic 2">
                  <a:extLst>
                    <a:ext uri="{FF2B5EF4-FFF2-40B4-BE49-F238E27FC236}">
                      <a16:creationId xmlns:a16="http://schemas.microsoft.com/office/drawing/2014/main" id="{BC093AEA-D2A2-4A37-A276-F176A4D63815}"/>
                    </a:ext>
                  </a:extLst>
                </p:cNvPr>
                <p:cNvSpPr/>
                <p:nvPr/>
              </p:nvSpPr>
              <p:spPr>
                <a:xfrm>
                  <a:off x="7320706" y="3535710"/>
                  <a:ext cx="81737" cy="88743"/>
                </a:xfrm>
                <a:custGeom>
                  <a:avLst/>
                  <a:gdLst>
                    <a:gd name="connsiteX0" fmla="*/ 81737 w 81737"/>
                    <a:gd name="connsiteY0" fmla="*/ 47291 h 88743"/>
                    <a:gd name="connsiteX1" fmla="*/ 0 w 81737"/>
                    <a:gd name="connsiteY1" fmla="*/ 88743 h 88743"/>
                    <a:gd name="connsiteX2" fmla="*/ 17515 w 81737"/>
                    <a:gd name="connsiteY2" fmla="*/ 44955 h 88743"/>
                    <a:gd name="connsiteX3" fmla="*/ 2919 w 81737"/>
                    <a:gd name="connsiteY3" fmla="*/ 0 h 88743"/>
                    <a:gd name="connsiteX4" fmla="*/ 81737 w 81737"/>
                    <a:gd name="connsiteY4" fmla="*/ 47291 h 88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37" h="88743">
                      <a:moveTo>
                        <a:pt x="81737" y="47291"/>
                      </a:moveTo>
                      <a:cubicBezTo>
                        <a:pt x="54880" y="56048"/>
                        <a:pt x="21602" y="71812"/>
                        <a:pt x="0" y="88743"/>
                      </a:cubicBezTo>
                      <a:lnTo>
                        <a:pt x="17515" y="44955"/>
                      </a:lnTo>
                      <a:lnTo>
                        <a:pt x="2919" y="0"/>
                      </a:lnTo>
                      <a:cubicBezTo>
                        <a:pt x="23353" y="18099"/>
                        <a:pt x="55465" y="36198"/>
                        <a:pt x="81737" y="47291"/>
                      </a:cubicBezTo>
                      <a:close/>
                    </a:path>
                  </a:pathLst>
                </a:custGeom>
                <a:solidFill>
                  <a:srgbClr val="000000"/>
                </a:solidFill>
                <a:ln w="5837" cap="flat">
                  <a:noFill/>
                  <a:prstDash val="solid"/>
                  <a:miter/>
                </a:ln>
              </p:spPr>
              <p:txBody>
                <a:bodyPr rtlCol="0" anchor="ctr"/>
                <a:lstStyle/>
                <a:p>
                  <a:endParaRPr lang="en-US"/>
                </a:p>
              </p:txBody>
            </p:sp>
          </p:grpSp>
          <p:grpSp>
            <p:nvGrpSpPr>
              <p:cNvPr id="1003" name="Graphic 2">
                <a:extLst>
                  <a:ext uri="{FF2B5EF4-FFF2-40B4-BE49-F238E27FC236}">
                    <a16:creationId xmlns:a16="http://schemas.microsoft.com/office/drawing/2014/main" id="{95CA84C0-4F4F-4A9B-A75E-E2A44EEFD95C}"/>
                  </a:ext>
                </a:extLst>
              </p:cNvPr>
              <p:cNvGrpSpPr/>
              <p:nvPr/>
            </p:nvGrpSpPr>
            <p:grpSpPr>
              <a:xfrm>
                <a:off x="6042102" y="2734685"/>
                <a:ext cx="1506300" cy="175321"/>
                <a:chOff x="6042102" y="2734685"/>
                <a:chExt cx="1506300" cy="175321"/>
              </a:xfrm>
            </p:grpSpPr>
            <p:sp>
              <p:nvSpPr>
                <p:cNvPr id="1004" name="Graphic 2">
                  <a:extLst>
                    <a:ext uri="{FF2B5EF4-FFF2-40B4-BE49-F238E27FC236}">
                      <a16:creationId xmlns:a16="http://schemas.microsoft.com/office/drawing/2014/main" id="{B77C801F-708F-44F3-AB1E-4DE97404B77C}"/>
                    </a:ext>
                  </a:extLst>
                </p:cNvPr>
                <p:cNvSpPr/>
                <p:nvPr/>
              </p:nvSpPr>
              <p:spPr>
                <a:xfrm>
                  <a:off x="6042102" y="2772635"/>
                  <a:ext cx="1452003" cy="137372"/>
                </a:xfrm>
                <a:custGeom>
                  <a:avLst/>
                  <a:gdLst>
                    <a:gd name="connsiteX0" fmla="*/ 0 w 1452003"/>
                    <a:gd name="connsiteY0" fmla="*/ 123190 h 137372"/>
                    <a:gd name="connsiteX1" fmla="*/ 1452004 w 1452003"/>
                    <a:gd name="connsiteY1" fmla="*/ 0 h 137372"/>
                  </a:gdLst>
                  <a:ahLst/>
                  <a:cxnLst>
                    <a:cxn ang="0">
                      <a:pos x="connsiteX0" y="connsiteY0"/>
                    </a:cxn>
                    <a:cxn ang="0">
                      <a:pos x="connsiteX1" y="connsiteY1"/>
                    </a:cxn>
                  </a:cxnLst>
                  <a:rect l="l" t="t" r="r" b="b"/>
                  <a:pathLst>
                    <a:path w="1452003" h="137372">
                      <a:moveTo>
                        <a:pt x="0" y="123190"/>
                      </a:moveTo>
                      <a:cubicBezTo>
                        <a:pt x="486920" y="162307"/>
                        <a:pt x="982015" y="120271"/>
                        <a:pt x="1452004" y="0"/>
                      </a:cubicBezTo>
                    </a:path>
                  </a:pathLst>
                </a:custGeom>
                <a:noFill/>
                <a:ln w="23349" cap="flat">
                  <a:solidFill>
                    <a:srgbClr val="000000"/>
                  </a:solidFill>
                  <a:prstDash val="solid"/>
                  <a:miter/>
                </a:ln>
              </p:spPr>
              <p:txBody>
                <a:bodyPr rtlCol="0" anchor="ctr"/>
                <a:lstStyle/>
                <a:p>
                  <a:endParaRPr lang="en-US"/>
                </a:p>
              </p:txBody>
            </p:sp>
            <p:sp>
              <p:nvSpPr>
                <p:cNvPr id="1005" name="Graphic 2">
                  <a:extLst>
                    <a:ext uri="{FF2B5EF4-FFF2-40B4-BE49-F238E27FC236}">
                      <a16:creationId xmlns:a16="http://schemas.microsoft.com/office/drawing/2014/main" id="{B591E00A-104B-4479-9A6A-42950ED7F333}"/>
                    </a:ext>
                  </a:extLst>
                </p:cNvPr>
                <p:cNvSpPr/>
                <p:nvPr/>
              </p:nvSpPr>
              <p:spPr>
                <a:xfrm>
                  <a:off x="7460243" y="2734685"/>
                  <a:ext cx="88160" cy="86407"/>
                </a:xfrm>
                <a:custGeom>
                  <a:avLst/>
                  <a:gdLst>
                    <a:gd name="connsiteX0" fmla="*/ 88160 w 88160"/>
                    <a:gd name="connsiteY0" fmla="*/ 23353 h 86407"/>
                    <a:gd name="connsiteX1" fmla="*/ 22186 w 88160"/>
                    <a:gd name="connsiteY1" fmla="*/ 86408 h 86407"/>
                    <a:gd name="connsiteX2" fmla="*/ 26857 w 88160"/>
                    <a:gd name="connsiteY2" fmla="*/ 39117 h 86407"/>
                    <a:gd name="connsiteX3" fmla="*/ 0 w 88160"/>
                    <a:gd name="connsiteY3" fmla="*/ 0 h 86407"/>
                    <a:gd name="connsiteX4" fmla="*/ 88160 w 88160"/>
                    <a:gd name="connsiteY4" fmla="*/ 23353 h 86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160" h="86407">
                      <a:moveTo>
                        <a:pt x="88160" y="23353"/>
                      </a:moveTo>
                      <a:cubicBezTo>
                        <a:pt x="64807" y="39701"/>
                        <a:pt x="37366" y="64222"/>
                        <a:pt x="22186" y="86408"/>
                      </a:cubicBezTo>
                      <a:lnTo>
                        <a:pt x="26857" y="39117"/>
                      </a:lnTo>
                      <a:lnTo>
                        <a:pt x="0" y="0"/>
                      </a:lnTo>
                      <a:cubicBezTo>
                        <a:pt x="23938" y="12261"/>
                        <a:pt x="60136" y="20434"/>
                        <a:pt x="88160" y="23353"/>
                      </a:cubicBezTo>
                      <a:close/>
                    </a:path>
                  </a:pathLst>
                </a:custGeom>
                <a:solidFill>
                  <a:srgbClr val="000000"/>
                </a:solidFill>
                <a:ln w="5837" cap="flat">
                  <a:noFill/>
                  <a:prstDash val="solid"/>
                  <a:miter/>
                </a:ln>
              </p:spPr>
              <p:txBody>
                <a:bodyPr rtlCol="0" anchor="ctr"/>
                <a:lstStyle/>
                <a:p>
                  <a:endParaRPr lang="en-US"/>
                </a:p>
              </p:txBody>
            </p:sp>
          </p:grpSp>
          <p:grpSp>
            <p:nvGrpSpPr>
              <p:cNvPr id="1006" name="Graphic 2">
                <a:extLst>
                  <a:ext uri="{FF2B5EF4-FFF2-40B4-BE49-F238E27FC236}">
                    <a16:creationId xmlns:a16="http://schemas.microsoft.com/office/drawing/2014/main" id="{76E35914-DE24-4F35-8677-F128C3743249}"/>
                  </a:ext>
                </a:extLst>
              </p:cNvPr>
              <p:cNvGrpSpPr/>
              <p:nvPr/>
            </p:nvGrpSpPr>
            <p:grpSpPr>
              <a:xfrm>
                <a:off x="6053195" y="1680859"/>
                <a:ext cx="1699550" cy="1217841"/>
                <a:chOff x="6053195" y="1680859"/>
                <a:chExt cx="1699550" cy="1217841"/>
              </a:xfrm>
            </p:grpSpPr>
            <p:sp>
              <p:nvSpPr>
                <p:cNvPr id="1007" name="Graphic 2">
                  <a:extLst>
                    <a:ext uri="{FF2B5EF4-FFF2-40B4-BE49-F238E27FC236}">
                      <a16:creationId xmlns:a16="http://schemas.microsoft.com/office/drawing/2014/main" id="{E96B9CDA-1083-40D9-BEAE-81FCFCF33D4C}"/>
                    </a:ext>
                  </a:extLst>
                </p:cNvPr>
                <p:cNvSpPr/>
                <p:nvPr/>
              </p:nvSpPr>
              <p:spPr>
                <a:xfrm>
                  <a:off x="6053195" y="1723479"/>
                  <a:ext cx="1643501" cy="1175221"/>
                </a:xfrm>
                <a:custGeom>
                  <a:avLst/>
                  <a:gdLst>
                    <a:gd name="connsiteX0" fmla="*/ 0 w 1643501"/>
                    <a:gd name="connsiteY0" fmla="*/ 1169426 h 1175221"/>
                    <a:gd name="connsiteX1" fmla="*/ 415108 w 1643501"/>
                    <a:gd name="connsiteY1" fmla="*/ 1022883 h 1175221"/>
                    <a:gd name="connsiteX2" fmla="*/ 676084 w 1643501"/>
                    <a:gd name="connsiteY2" fmla="*/ 649227 h 1175221"/>
                    <a:gd name="connsiteX3" fmla="*/ 934139 w 1643501"/>
                    <a:gd name="connsiteY3" fmla="*/ 273236 h 1175221"/>
                    <a:gd name="connsiteX4" fmla="*/ 1643502 w 1643501"/>
                    <a:gd name="connsiteY4" fmla="*/ 0 h 1175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3501" h="1175221">
                      <a:moveTo>
                        <a:pt x="0" y="1169426"/>
                      </a:moveTo>
                      <a:cubicBezTo>
                        <a:pt x="150046" y="1196283"/>
                        <a:pt x="304179" y="1126806"/>
                        <a:pt x="415108" y="1022883"/>
                      </a:cubicBezTo>
                      <a:cubicBezTo>
                        <a:pt x="526621" y="918376"/>
                        <a:pt x="602520" y="782926"/>
                        <a:pt x="676084" y="649227"/>
                      </a:cubicBezTo>
                      <a:cubicBezTo>
                        <a:pt x="749647" y="515528"/>
                        <a:pt x="824378" y="378910"/>
                        <a:pt x="934139" y="273236"/>
                      </a:cubicBezTo>
                      <a:cubicBezTo>
                        <a:pt x="1120384" y="93414"/>
                        <a:pt x="1384279" y="21602"/>
                        <a:pt x="1643502" y="0"/>
                      </a:cubicBezTo>
                    </a:path>
                  </a:pathLst>
                </a:custGeom>
                <a:noFill/>
                <a:ln w="23349" cap="flat">
                  <a:solidFill>
                    <a:srgbClr val="000000"/>
                  </a:solidFill>
                  <a:prstDash val="solid"/>
                  <a:miter/>
                </a:ln>
              </p:spPr>
              <p:txBody>
                <a:bodyPr rtlCol="0" anchor="ctr"/>
                <a:lstStyle/>
                <a:p>
                  <a:endParaRPr lang="en-US"/>
                </a:p>
              </p:txBody>
            </p:sp>
            <p:sp>
              <p:nvSpPr>
                <p:cNvPr id="1008" name="Graphic 2">
                  <a:extLst>
                    <a:ext uri="{FF2B5EF4-FFF2-40B4-BE49-F238E27FC236}">
                      <a16:creationId xmlns:a16="http://schemas.microsoft.com/office/drawing/2014/main" id="{460E34CD-61C7-457D-AB90-41764BEEEF3C}"/>
                    </a:ext>
                  </a:extLst>
                </p:cNvPr>
                <p:cNvSpPr/>
                <p:nvPr/>
              </p:nvSpPr>
              <p:spPr>
                <a:xfrm>
                  <a:off x="7669257" y="1680859"/>
                  <a:ext cx="83489" cy="88743"/>
                </a:xfrm>
                <a:custGeom>
                  <a:avLst/>
                  <a:gdLst>
                    <a:gd name="connsiteX0" fmla="*/ 83489 w 83489"/>
                    <a:gd name="connsiteY0" fmla="*/ 37949 h 88743"/>
                    <a:gd name="connsiteX1" fmla="*/ 7590 w 83489"/>
                    <a:gd name="connsiteY1" fmla="*/ 88743 h 88743"/>
                    <a:gd name="connsiteX2" fmla="*/ 19851 w 83489"/>
                    <a:gd name="connsiteY2" fmla="*/ 43204 h 88743"/>
                    <a:gd name="connsiteX3" fmla="*/ 0 w 83489"/>
                    <a:gd name="connsiteY3" fmla="*/ 0 h 88743"/>
                    <a:gd name="connsiteX4" fmla="*/ 83489 w 83489"/>
                    <a:gd name="connsiteY4" fmla="*/ 37949 h 88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89" h="88743">
                      <a:moveTo>
                        <a:pt x="83489" y="37949"/>
                      </a:moveTo>
                      <a:cubicBezTo>
                        <a:pt x="57800" y="50210"/>
                        <a:pt x="26273" y="69477"/>
                        <a:pt x="7590" y="88743"/>
                      </a:cubicBezTo>
                      <a:lnTo>
                        <a:pt x="19851" y="43204"/>
                      </a:lnTo>
                      <a:lnTo>
                        <a:pt x="0" y="0"/>
                      </a:lnTo>
                      <a:cubicBezTo>
                        <a:pt x="22186" y="16347"/>
                        <a:pt x="56048" y="30360"/>
                        <a:pt x="83489" y="37949"/>
                      </a:cubicBezTo>
                      <a:close/>
                    </a:path>
                  </a:pathLst>
                </a:custGeom>
                <a:solidFill>
                  <a:srgbClr val="000000"/>
                </a:solidFill>
                <a:ln w="5837" cap="flat">
                  <a:noFill/>
                  <a:prstDash val="solid"/>
                  <a:miter/>
                </a:ln>
              </p:spPr>
              <p:txBody>
                <a:bodyPr rtlCol="0" anchor="ctr"/>
                <a:lstStyle/>
                <a:p>
                  <a:endParaRPr lang="en-US"/>
                </a:p>
              </p:txBody>
            </p:sp>
          </p:grpSp>
          <p:pic>
            <p:nvPicPr>
              <p:cNvPr id="1177" name="Graphic 1176">
                <a:extLst>
                  <a:ext uri="{FF2B5EF4-FFF2-40B4-BE49-F238E27FC236}">
                    <a16:creationId xmlns:a16="http://schemas.microsoft.com/office/drawing/2014/main" id="{FD7112BC-B1D0-4711-BD45-AD376EA2520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05318" y="3351076"/>
                <a:ext cx="431453" cy="837147"/>
              </a:xfrm>
              <a:prstGeom prst="rect">
                <a:avLst/>
              </a:prstGeom>
            </p:spPr>
          </p:pic>
          <p:pic>
            <p:nvPicPr>
              <p:cNvPr id="1178" name="Graphic 1177">
                <a:extLst>
                  <a:ext uri="{FF2B5EF4-FFF2-40B4-BE49-F238E27FC236}">
                    <a16:creationId xmlns:a16="http://schemas.microsoft.com/office/drawing/2014/main" id="{CC5A8AE9-6F10-47FA-99F0-F2E89A93EC2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37019" y="2352749"/>
                <a:ext cx="431453" cy="837147"/>
              </a:xfrm>
              <a:prstGeom prst="rect">
                <a:avLst/>
              </a:prstGeom>
            </p:spPr>
          </p:pic>
          <p:pic>
            <p:nvPicPr>
              <p:cNvPr id="1179" name="Graphic 1178">
                <a:extLst>
                  <a:ext uri="{FF2B5EF4-FFF2-40B4-BE49-F238E27FC236}">
                    <a16:creationId xmlns:a16="http://schemas.microsoft.com/office/drawing/2014/main" id="{0485CFA9-79A7-4717-BCFC-FB6267A0203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47655" y="1331719"/>
                <a:ext cx="431453" cy="837147"/>
              </a:xfrm>
              <a:prstGeom prst="rect">
                <a:avLst/>
              </a:prstGeom>
            </p:spPr>
          </p:pic>
          <p:pic>
            <p:nvPicPr>
              <p:cNvPr id="1180" name="Graphic 1179">
                <a:extLst>
                  <a:ext uri="{FF2B5EF4-FFF2-40B4-BE49-F238E27FC236}">
                    <a16:creationId xmlns:a16="http://schemas.microsoft.com/office/drawing/2014/main" id="{4AE34CC2-3054-4298-B682-51DDCFD1199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41166" y="4361915"/>
                <a:ext cx="431453" cy="837147"/>
              </a:xfrm>
              <a:prstGeom prst="rect">
                <a:avLst/>
              </a:prstGeom>
            </p:spPr>
          </p:pic>
        </p:grpSp>
      </p:grpSp>
      <p:sp>
        <p:nvSpPr>
          <p:cNvPr id="677" name="Graphic 2">
            <a:extLst>
              <a:ext uri="{FF2B5EF4-FFF2-40B4-BE49-F238E27FC236}">
                <a16:creationId xmlns:a16="http://schemas.microsoft.com/office/drawing/2014/main" id="{493D5961-ED92-8E4C-886F-B6DB03CC427A}"/>
              </a:ext>
            </a:extLst>
          </p:cNvPr>
          <p:cNvSpPr/>
          <p:nvPr/>
        </p:nvSpPr>
        <p:spPr>
          <a:xfrm rot="6484822">
            <a:off x="2437205" y="4053940"/>
            <a:ext cx="1819777" cy="844645"/>
          </a:xfrm>
          <a:custGeom>
            <a:avLst/>
            <a:gdLst>
              <a:gd name="connsiteX0" fmla="*/ 0 w 1778368"/>
              <a:gd name="connsiteY0" fmla="*/ 0 h 1068422"/>
              <a:gd name="connsiteX1" fmla="*/ 1046820 w 1778368"/>
              <a:gd name="connsiteY1" fmla="*/ 441381 h 1068422"/>
              <a:gd name="connsiteX2" fmla="*/ 1473605 w 1778368"/>
              <a:gd name="connsiteY2" fmla="*/ 687177 h 1068422"/>
              <a:gd name="connsiteX3" fmla="*/ 1778369 w 1778368"/>
              <a:gd name="connsiteY3" fmla="*/ 1068422 h 1068422"/>
            </a:gdLst>
            <a:ahLst/>
            <a:cxnLst>
              <a:cxn ang="0">
                <a:pos x="connsiteX0" y="connsiteY0"/>
              </a:cxn>
              <a:cxn ang="0">
                <a:pos x="connsiteX1" y="connsiteY1"/>
              </a:cxn>
              <a:cxn ang="0">
                <a:pos x="connsiteX2" y="connsiteY2"/>
              </a:cxn>
              <a:cxn ang="0">
                <a:pos x="connsiteX3" y="connsiteY3"/>
              </a:cxn>
            </a:cxnLst>
            <a:rect l="l" t="t" r="r" b="b"/>
            <a:pathLst>
              <a:path w="1778368" h="1068422">
                <a:moveTo>
                  <a:pt x="0" y="0"/>
                </a:moveTo>
                <a:cubicBezTo>
                  <a:pt x="355557" y="130196"/>
                  <a:pt x="705276" y="277323"/>
                  <a:pt x="1046820" y="441381"/>
                </a:cubicBezTo>
                <a:cubicBezTo>
                  <a:pt x="1195115" y="512609"/>
                  <a:pt x="1343410" y="587340"/>
                  <a:pt x="1473605" y="687177"/>
                </a:cubicBezTo>
                <a:cubicBezTo>
                  <a:pt x="1603801" y="787013"/>
                  <a:pt x="1717649" y="914873"/>
                  <a:pt x="1778369" y="1068422"/>
                </a:cubicBezTo>
              </a:path>
            </a:pathLst>
          </a:custGeom>
          <a:noFill/>
          <a:ln w="23349" cap="flat">
            <a:solidFill>
              <a:srgbClr val="000000">
                <a:alpha val="70000"/>
              </a:srgbClr>
            </a:solidFill>
            <a:custDash>
              <a:ds d="1500000" sp="375000"/>
            </a:custDash>
            <a:miter/>
          </a:ln>
        </p:spPr>
        <p:txBody>
          <a:bodyPr rtlCol="0" anchor="ctr"/>
          <a:lstStyle/>
          <a:p>
            <a:endParaRPr lang="en-US"/>
          </a:p>
        </p:txBody>
      </p:sp>
      <p:sp>
        <p:nvSpPr>
          <p:cNvPr id="683" name="Graphic 2">
            <a:extLst>
              <a:ext uri="{FF2B5EF4-FFF2-40B4-BE49-F238E27FC236}">
                <a16:creationId xmlns:a16="http://schemas.microsoft.com/office/drawing/2014/main" id="{AD9C89DC-1ADF-3941-9307-6BDBA8E5C764}"/>
              </a:ext>
            </a:extLst>
          </p:cNvPr>
          <p:cNvSpPr/>
          <p:nvPr/>
        </p:nvSpPr>
        <p:spPr>
          <a:xfrm rot="20586112" flipV="1">
            <a:off x="1522388" y="3868024"/>
            <a:ext cx="2528441" cy="169013"/>
          </a:xfrm>
          <a:custGeom>
            <a:avLst/>
            <a:gdLst>
              <a:gd name="connsiteX0" fmla="*/ 0 w 2206905"/>
              <a:gd name="connsiteY0" fmla="*/ 25105 h 54691"/>
              <a:gd name="connsiteX1" fmla="*/ 2206905 w 2206905"/>
              <a:gd name="connsiteY1" fmla="*/ 0 h 54691"/>
            </a:gdLst>
            <a:ahLst/>
            <a:cxnLst>
              <a:cxn ang="0">
                <a:pos x="connsiteX0" y="connsiteY0"/>
              </a:cxn>
              <a:cxn ang="0">
                <a:pos x="connsiteX1" y="connsiteY1"/>
              </a:cxn>
            </a:cxnLst>
            <a:rect l="l" t="t" r="r" b="b"/>
            <a:pathLst>
              <a:path w="2206905" h="54691">
                <a:moveTo>
                  <a:pt x="0" y="25105"/>
                </a:moveTo>
                <a:cubicBezTo>
                  <a:pt x="735051" y="71812"/>
                  <a:pt x="1473022" y="63054"/>
                  <a:pt x="2206905" y="0"/>
                </a:cubicBezTo>
              </a:path>
            </a:pathLst>
          </a:custGeom>
          <a:noFill/>
          <a:ln w="23349" cap="flat">
            <a:solidFill>
              <a:srgbClr val="000000">
                <a:alpha val="70000"/>
              </a:srgbClr>
            </a:solidFill>
            <a:custDash>
              <a:ds d="1500000" sp="375000"/>
            </a:custDash>
            <a:miter/>
          </a:ln>
        </p:spPr>
        <p:txBody>
          <a:bodyPr rtlCol="0" anchor="ctr"/>
          <a:lstStyle/>
          <a:p>
            <a:endParaRPr lang="en-US" dirty="0"/>
          </a:p>
        </p:txBody>
      </p:sp>
      <p:grpSp>
        <p:nvGrpSpPr>
          <p:cNvPr id="707" name="Graphic 2">
            <a:extLst>
              <a:ext uri="{FF2B5EF4-FFF2-40B4-BE49-F238E27FC236}">
                <a16:creationId xmlns:a16="http://schemas.microsoft.com/office/drawing/2014/main" id="{8AA604DA-AB21-5C4E-A6AC-384DB9E377ED}"/>
              </a:ext>
            </a:extLst>
          </p:cNvPr>
          <p:cNvGrpSpPr/>
          <p:nvPr/>
        </p:nvGrpSpPr>
        <p:grpSpPr>
          <a:xfrm>
            <a:off x="2453982" y="5439220"/>
            <a:ext cx="241708" cy="241708"/>
            <a:chOff x="2120467" y="2177704"/>
            <a:chExt cx="241708" cy="241708"/>
          </a:xfrm>
        </p:grpSpPr>
        <p:grpSp>
          <p:nvGrpSpPr>
            <p:cNvPr id="708" name="Graphic 2">
              <a:extLst>
                <a:ext uri="{FF2B5EF4-FFF2-40B4-BE49-F238E27FC236}">
                  <a16:creationId xmlns:a16="http://schemas.microsoft.com/office/drawing/2014/main" id="{C668E3FA-15C7-C148-A841-9FA612114589}"/>
                </a:ext>
              </a:extLst>
            </p:cNvPr>
            <p:cNvGrpSpPr/>
            <p:nvPr/>
          </p:nvGrpSpPr>
          <p:grpSpPr>
            <a:xfrm>
              <a:off x="2120467" y="2177704"/>
              <a:ext cx="241708" cy="241708"/>
              <a:chOff x="2120467" y="2177704"/>
              <a:chExt cx="241708" cy="241708"/>
            </a:xfrm>
          </p:grpSpPr>
          <p:sp>
            <p:nvSpPr>
              <p:cNvPr id="716" name="Graphic 2">
                <a:extLst>
                  <a:ext uri="{FF2B5EF4-FFF2-40B4-BE49-F238E27FC236}">
                    <a16:creationId xmlns:a16="http://schemas.microsoft.com/office/drawing/2014/main" id="{80E315C6-521F-A245-8A24-7ECDBAD1647F}"/>
                  </a:ext>
                </a:extLst>
              </p:cNvPr>
              <p:cNvSpPr/>
              <p:nvPr/>
            </p:nvSpPr>
            <p:spPr>
              <a:xfrm>
                <a:off x="2120467" y="2177704"/>
                <a:ext cx="241708" cy="241708"/>
              </a:xfrm>
              <a:custGeom>
                <a:avLst/>
                <a:gdLst>
                  <a:gd name="connsiteX0" fmla="*/ 241709 w 241708"/>
                  <a:gd name="connsiteY0" fmla="*/ 120854 h 241708"/>
                  <a:gd name="connsiteX1" fmla="*/ 120854 w 241708"/>
                  <a:gd name="connsiteY1" fmla="*/ 241709 h 241708"/>
                  <a:gd name="connsiteX2" fmla="*/ 0 w 241708"/>
                  <a:gd name="connsiteY2" fmla="*/ 120854 h 241708"/>
                  <a:gd name="connsiteX3" fmla="*/ 120854 w 241708"/>
                  <a:gd name="connsiteY3" fmla="*/ 0 h 241708"/>
                  <a:gd name="connsiteX4" fmla="*/ 241709 w 241708"/>
                  <a:gd name="connsiteY4" fmla="*/ 120854 h 241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708" h="241708">
                    <a:moveTo>
                      <a:pt x="241709" y="120854"/>
                    </a:moveTo>
                    <a:cubicBezTo>
                      <a:pt x="241709" y="187600"/>
                      <a:pt x="187600" y="241709"/>
                      <a:pt x="120854" y="241709"/>
                    </a:cubicBezTo>
                    <a:cubicBezTo>
                      <a:pt x="54108" y="241709"/>
                      <a:pt x="0" y="187600"/>
                      <a:pt x="0" y="120854"/>
                    </a:cubicBezTo>
                    <a:cubicBezTo>
                      <a:pt x="0" y="54108"/>
                      <a:pt x="54108" y="0"/>
                      <a:pt x="120854" y="0"/>
                    </a:cubicBezTo>
                    <a:cubicBezTo>
                      <a:pt x="187600" y="0"/>
                      <a:pt x="241709" y="54108"/>
                      <a:pt x="241709" y="120854"/>
                    </a:cubicBezTo>
                    <a:close/>
                  </a:path>
                </a:pathLst>
              </a:custGeom>
              <a:solidFill>
                <a:srgbClr val="009C00"/>
              </a:solidFill>
              <a:ln w="5837" cap="flat">
                <a:noFill/>
                <a:prstDash val="solid"/>
                <a:miter/>
              </a:ln>
            </p:spPr>
            <p:txBody>
              <a:bodyPr rtlCol="0" anchor="ctr"/>
              <a:lstStyle/>
              <a:p>
                <a:endParaRPr lang="en-US"/>
              </a:p>
            </p:txBody>
          </p:sp>
          <p:sp>
            <p:nvSpPr>
              <p:cNvPr id="717" name="Graphic 2">
                <a:extLst>
                  <a:ext uri="{FF2B5EF4-FFF2-40B4-BE49-F238E27FC236}">
                    <a16:creationId xmlns:a16="http://schemas.microsoft.com/office/drawing/2014/main" id="{4D9885DA-3C3E-944A-9FFC-36175E3B3874}"/>
                  </a:ext>
                </a:extLst>
              </p:cNvPr>
              <p:cNvSpPr/>
              <p:nvPr/>
            </p:nvSpPr>
            <p:spPr>
              <a:xfrm>
                <a:off x="2161627" y="2242218"/>
                <a:ext cx="158803" cy="112972"/>
              </a:xfrm>
              <a:custGeom>
                <a:avLst/>
                <a:gdLst>
                  <a:gd name="connsiteX0" fmla="*/ 61011 w 158803"/>
                  <a:gd name="connsiteY0" fmla="*/ 112973 h 112972"/>
                  <a:gd name="connsiteX1" fmla="*/ 50502 w 158803"/>
                  <a:gd name="connsiteY1" fmla="*/ 108302 h 112972"/>
                  <a:gd name="connsiteX2" fmla="*/ 4379 w 158803"/>
                  <a:gd name="connsiteY2" fmla="*/ 62179 h 112972"/>
                  <a:gd name="connsiteX3" fmla="*/ 4379 w 158803"/>
                  <a:gd name="connsiteY3" fmla="*/ 41161 h 112972"/>
                  <a:gd name="connsiteX4" fmla="*/ 25397 w 158803"/>
                  <a:gd name="connsiteY4" fmla="*/ 41161 h 112972"/>
                  <a:gd name="connsiteX5" fmla="*/ 61011 w 158803"/>
                  <a:gd name="connsiteY5" fmla="*/ 76775 h 112972"/>
                  <a:gd name="connsiteX6" fmla="*/ 133407 w 158803"/>
                  <a:gd name="connsiteY6" fmla="*/ 4379 h 112972"/>
                  <a:gd name="connsiteX7" fmla="*/ 154425 w 158803"/>
                  <a:gd name="connsiteY7" fmla="*/ 4379 h 112972"/>
                  <a:gd name="connsiteX8" fmla="*/ 154425 w 158803"/>
                  <a:gd name="connsiteY8" fmla="*/ 25397 h 112972"/>
                  <a:gd name="connsiteX9" fmla="*/ 71520 w 158803"/>
                  <a:gd name="connsiteY9" fmla="*/ 108302 h 112972"/>
                  <a:gd name="connsiteX10" fmla="*/ 61011 w 158803"/>
                  <a:gd name="connsiteY10" fmla="*/ 112973 h 112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8803" h="112972">
                    <a:moveTo>
                      <a:pt x="61011" y="112973"/>
                    </a:moveTo>
                    <a:cubicBezTo>
                      <a:pt x="56924" y="112973"/>
                      <a:pt x="53421" y="111221"/>
                      <a:pt x="50502" y="108302"/>
                    </a:cubicBezTo>
                    <a:lnTo>
                      <a:pt x="4379" y="62179"/>
                    </a:lnTo>
                    <a:cubicBezTo>
                      <a:pt x="-1460" y="56340"/>
                      <a:pt x="-1460" y="46999"/>
                      <a:pt x="4379" y="41161"/>
                    </a:cubicBezTo>
                    <a:cubicBezTo>
                      <a:pt x="10217" y="35322"/>
                      <a:pt x="19559" y="35322"/>
                      <a:pt x="25397" y="41161"/>
                    </a:cubicBezTo>
                    <a:lnTo>
                      <a:pt x="61011" y="76775"/>
                    </a:lnTo>
                    <a:lnTo>
                      <a:pt x="133407" y="4379"/>
                    </a:lnTo>
                    <a:cubicBezTo>
                      <a:pt x="139245" y="-1460"/>
                      <a:pt x="148587" y="-1460"/>
                      <a:pt x="154425" y="4379"/>
                    </a:cubicBezTo>
                    <a:cubicBezTo>
                      <a:pt x="160263" y="10217"/>
                      <a:pt x="160263" y="19559"/>
                      <a:pt x="154425" y="25397"/>
                    </a:cubicBezTo>
                    <a:lnTo>
                      <a:pt x="71520" y="108302"/>
                    </a:lnTo>
                    <a:cubicBezTo>
                      <a:pt x="69185" y="111221"/>
                      <a:pt x="65098" y="112973"/>
                      <a:pt x="61011" y="112973"/>
                    </a:cubicBezTo>
                    <a:close/>
                  </a:path>
                </a:pathLst>
              </a:custGeom>
              <a:solidFill>
                <a:srgbClr val="FFFFFF"/>
              </a:solidFill>
              <a:ln w="5837" cap="flat">
                <a:noFill/>
                <a:prstDash val="solid"/>
                <a:miter/>
              </a:ln>
            </p:spPr>
            <p:txBody>
              <a:bodyPr rtlCol="0" anchor="ctr"/>
              <a:lstStyle/>
              <a:p>
                <a:endParaRPr lang="en-US"/>
              </a:p>
            </p:txBody>
          </p:sp>
        </p:grpSp>
        <p:grpSp>
          <p:nvGrpSpPr>
            <p:cNvPr id="709" name="Graphic 2">
              <a:extLst>
                <a:ext uri="{FF2B5EF4-FFF2-40B4-BE49-F238E27FC236}">
                  <a16:creationId xmlns:a16="http://schemas.microsoft.com/office/drawing/2014/main" id="{E55C3C3C-A9A9-6345-A9C7-2E5789F24502}"/>
                </a:ext>
              </a:extLst>
            </p:cNvPr>
            <p:cNvGrpSpPr/>
            <p:nvPr/>
          </p:nvGrpSpPr>
          <p:grpSpPr>
            <a:xfrm>
              <a:off x="2136081" y="2189381"/>
              <a:ext cx="212230" cy="218939"/>
              <a:chOff x="2136081" y="2189381"/>
              <a:chExt cx="212230" cy="218939"/>
            </a:xfrm>
            <a:solidFill>
              <a:srgbClr val="FFFFFF"/>
            </a:solidFill>
          </p:grpSpPr>
          <p:grpSp>
            <p:nvGrpSpPr>
              <p:cNvPr id="710" name="Graphic 2">
                <a:extLst>
                  <a:ext uri="{FF2B5EF4-FFF2-40B4-BE49-F238E27FC236}">
                    <a16:creationId xmlns:a16="http://schemas.microsoft.com/office/drawing/2014/main" id="{CCF139D5-DCD4-B34E-9E27-8593C4472DFC}"/>
                  </a:ext>
                </a:extLst>
              </p:cNvPr>
              <p:cNvGrpSpPr/>
              <p:nvPr/>
            </p:nvGrpSpPr>
            <p:grpSpPr>
              <a:xfrm>
                <a:off x="2238985" y="2320012"/>
                <a:ext cx="109326" cy="88308"/>
                <a:chOff x="2238985" y="2320012"/>
                <a:chExt cx="109326" cy="88308"/>
              </a:xfrm>
              <a:solidFill>
                <a:srgbClr val="FFFFFF"/>
              </a:solidFill>
            </p:grpSpPr>
            <p:sp>
              <p:nvSpPr>
                <p:cNvPr id="714" name="Graphic 2">
                  <a:extLst>
                    <a:ext uri="{FF2B5EF4-FFF2-40B4-BE49-F238E27FC236}">
                      <a16:creationId xmlns:a16="http://schemas.microsoft.com/office/drawing/2014/main" id="{041F1C21-5252-9442-9766-4EE7E8B19A83}"/>
                    </a:ext>
                  </a:extLst>
                </p:cNvPr>
                <p:cNvSpPr/>
                <p:nvPr/>
              </p:nvSpPr>
              <p:spPr>
                <a:xfrm>
                  <a:off x="2238985" y="2354000"/>
                  <a:ext cx="94605" cy="54320"/>
                </a:xfrm>
                <a:custGeom>
                  <a:avLst/>
                  <a:gdLst>
                    <a:gd name="connsiteX0" fmla="*/ 4087 w 94605"/>
                    <a:gd name="connsiteY0" fmla="*/ 54321 h 54320"/>
                    <a:gd name="connsiteX1" fmla="*/ 0 w 94605"/>
                    <a:gd name="connsiteY1" fmla="*/ 50234 h 54320"/>
                    <a:gd name="connsiteX2" fmla="*/ 4087 w 94605"/>
                    <a:gd name="connsiteY2" fmla="*/ 46147 h 54320"/>
                    <a:gd name="connsiteX3" fmla="*/ 86992 w 94605"/>
                    <a:gd name="connsiteY3" fmla="*/ 1775 h 54320"/>
                    <a:gd name="connsiteX4" fmla="*/ 92830 w 94605"/>
                    <a:gd name="connsiteY4" fmla="*/ 607 h 54320"/>
                    <a:gd name="connsiteX5" fmla="*/ 93998 w 94605"/>
                    <a:gd name="connsiteY5" fmla="*/ 6446 h 54320"/>
                    <a:gd name="connsiteX6" fmla="*/ 4087 w 94605"/>
                    <a:gd name="connsiteY6" fmla="*/ 54321 h 5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605" h="54320">
                      <a:moveTo>
                        <a:pt x="4087" y="54321"/>
                      </a:moveTo>
                      <a:cubicBezTo>
                        <a:pt x="1752" y="54321"/>
                        <a:pt x="0" y="52569"/>
                        <a:pt x="0" y="50234"/>
                      </a:cubicBezTo>
                      <a:cubicBezTo>
                        <a:pt x="0" y="47898"/>
                        <a:pt x="1752" y="46147"/>
                        <a:pt x="4087" y="46147"/>
                      </a:cubicBezTo>
                      <a:cubicBezTo>
                        <a:pt x="37366" y="46147"/>
                        <a:pt x="68309" y="29799"/>
                        <a:pt x="86992" y="1775"/>
                      </a:cubicBezTo>
                      <a:cubicBezTo>
                        <a:pt x="88159" y="24"/>
                        <a:pt x="91079" y="-560"/>
                        <a:pt x="92830" y="607"/>
                      </a:cubicBezTo>
                      <a:cubicBezTo>
                        <a:pt x="94582" y="1775"/>
                        <a:pt x="95166" y="4694"/>
                        <a:pt x="93998" y="6446"/>
                      </a:cubicBezTo>
                      <a:cubicBezTo>
                        <a:pt x="74147" y="36222"/>
                        <a:pt x="40285" y="54321"/>
                        <a:pt x="4087" y="54321"/>
                      </a:cubicBezTo>
                      <a:close/>
                    </a:path>
                  </a:pathLst>
                </a:custGeom>
                <a:solidFill>
                  <a:srgbClr val="FFFFFF"/>
                </a:solidFill>
                <a:ln w="5837" cap="flat">
                  <a:noFill/>
                  <a:prstDash val="solid"/>
                  <a:miter/>
                </a:ln>
              </p:spPr>
              <p:txBody>
                <a:bodyPr rtlCol="0" anchor="ctr"/>
                <a:lstStyle/>
                <a:p>
                  <a:endParaRPr lang="en-US"/>
                </a:p>
              </p:txBody>
            </p:sp>
            <p:sp>
              <p:nvSpPr>
                <p:cNvPr id="715" name="Graphic 2">
                  <a:extLst>
                    <a:ext uri="{FF2B5EF4-FFF2-40B4-BE49-F238E27FC236}">
                      <a16:creationId xmlns:a16="http://schemas.microsoft.com/office/drawing/2014/main" id="{29F249DB-C5E1-274C-8455-2AC4C0F20645}"/>
                    </a:ext>
                  </a:extLst>
                </p:cNvPr>
                <p:cNvSpPr/>
                <p:nvPr/>
              </p:nvSpPr>
              <p:spPr>
                <a:xfrm>
                  <a:off x="2335108" y="2320012"/>
                  <a:ext cx="13203" cy="23502"/>
                </a:xfrm>
                <a:custGeom>
                  <a:avLst/>
                  <a:gdLst>
                    <a:gd name="connsiteX0" fmla="*/ 4297 w 13203"/>
                    <a:gd name="connsiteY0" fmla="*/ 23502 h 23502"/>
                    <a:gd name="connsiteX1" fmla="*/ 2546 w 13203"/>
                    <a:gd name="connsiteY1" fmla="*/ 22918 h 23502"/>
                    <a:gd name="connsiteX2" fmla="*/ 211 w 13203"/>
                    <a:gd name="connsiteY2" fmla="*/ 17664 h 23502"/>
                    <a:gd name="connsiteX3" fmla="*/ 4881 w 13203"/>
                    <a:gd name="connsiteY3" fmla="*/ 3068 h 23502"/>
                    <a:gd name="connsiteX4" fmla="*/ 10136 w 13203"/>
                    <a:gd name="connsiteY4" fmla="*/ 149 h 23502"/>
                    <a:gd name="connsiteX5" fmla="*/ 13055 w 13203"/>
                    <a:gd name="connsiteY5" fmla="*/ 5403 h 23502"/>
                    <a:gd name="connsiteX6" fmla="*/ 7800 w 13203"/>
                    <a:gd name="connsiteY6" fmla="*/ 21167 h 23502"/>
                    <a:gd name="connsiteX7" fmla="*/ 4297 w 13203"/>
                    <a:gd name="connsiteY7" fmla="*/ 23502 h 2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03" h="23502">
                      <a:moveTo>
                        <a:pt x="4297" y="23502"/>
                      </a:moveTo>
                      <a:cubicBezTo>
                        <a:pt x="3714" y="23502"/>
                        <a:pt x="3130" y="23502"/>
                        <a:pt x="2546" y="22918"/>
                      </a:cubicBezTo>
                      <a:cubicBezTo>
                        <a:pt x="211" y="22335"/>
                        <a:pt x="-373" y="19415"/>
                        <a:pt x="211" y="17664"/>
                      </a:cubicBezTo>
                      <a:cubicBezTo>
                        <a:pt x="1962" y="12993"/>
                        <a:pt x="3714" y="8322"/>
                        <a:pt x="4881" y="3068"/>
                      </a:cubicBezTo>
                      <a:cubicBezTo>
                        <a:pt x="5465" y="733"/>
                        <a:pt x="7800" y="-435"/>
                        <a:pt x="10136" y="149"/>
                      </a:cubicBezTo>
                      <a:cubicBezTo>
                        <a:pt x="12471" y="733"/>
                        <a:pt x="13639" y="3068"/>
                        <a:pt x="13055" y="5403"/>
                      </a:cubicBezTo>
                      <a:cubicBezTo>
                        <a:pt x="11887" y="10658"/>
                        <a:pt x="10136" y="15912"/>
                        <a:pt x="7800" y="21167"/>
                      </a:cubicBezTo>
                      <a:cubicBezTo>
                        <a:pt x="7800" y="22918"/>
                        <a:pt x="6049" y="23502"/>
                        <a:pt x="4297" y="23502"/>
                      </a:cubicBezTo>
                      <a:close/>
                    </a:path>
                  </a:pathLst>
                </a:custGeom>
                <a:solidFill>
                  <a:srgbClr val="FFFFFF"/>
                </a:solidFill>
                <a:ln w="5837" cap="flat">
                  <a:noFill/>
                  <a:prstDash val="solid"/>
                  <a:miter/>
                </a:ln>
              </p:spPr>
              <p:txBody>
                <a:bodyPr rtlCol="0" anchor="ctr"/>
                <a:lstStyle/>
                <a:p>
                  <a:endParaRPr lang="en-US"/>
                </a:p>
              </p:txBody>
            </p:sp>
          </p:grpSp>
          <p:grpSp>
            <p:nvGrpSpPr>
              <p:cNvPr id="711" name="Graphic 2">
                <a:extLst>
                  <a:ext uri="{FF2B5EF4-FFF2-40B4-BE49-F238E27FC236}">
                    <a16:creationId xmlns:a16="http://schemas.microsoft.com/office/drawing/2014/main" id="{FF36148C-44BD-DA40-B8E9-4F1AC4A3DC7E}"/>
                  </a:ext>
                </a:extLst>
              </p:cNvPr>
              <p:cNvGrpSpPr/>
              <p:nvPr/>
            </p:nvGrpSpPr>
            <p:grpSpPr>
              <a:xfrm>
                <a:off x="2136081" y="2189381"/>
                <a:ext cx="109326" cy="87575"/>
                <a:chOff x="2136081" y="2189381"/>
                <a:chExt cx="109326" cy="87575"/>
              </a:xfrm>
              <a:solidFill>
                <a:srgbClr val="FFFFFF"/>
              </a:solidFill>
            </p:grpSpPr>
            <p:sp>
              <p:nvSpPr>
                <p:cNvPr id="712" name="Graphic 2">
                  <a:extLst>
                    <a:ext uri="{FF2B5EF4-FFF2-40B4-BE49-F238E27FC236}">
                      <a16:creationId xmlns:a16="http://schemas.microsoft.com/office/drawing/2014/main" id="{8E343942-AA95-2145-B92B-880A616DF7B4}"/>
                    </a:ext>
                  </a:extLst>
                </p:cNvPr>
                <p:cNvSpPr/>
                <p:nvPr/>
              </p:nvSpPr>
              <p:spPr>
                <a:xfrm>
                  <a:off x="2150802" y="2189381"/>
                  <a:ext cx="94605" cy="54296"/>
                </a:xfrm>
                <a:custGeom>
                  <a:avLst/>
                  <a:gdLst>
                    <a:gd name="connsiteX0" fmla="*/ 4111 w 94605"/>
                    <a:gd name="connsiteY0" fmla="*/ 54297 h 54296"/>
                    <a:gd name="connsiteX1" fmla="*/ 1775 w 94605"/>
                    <a:gd name="connsiteY1" fmla="*/ 53713 h 54296"/>
                    <a:gd name="connsiteX2" fmla="*/ 607 w 94605"/>
                    <a:gd name="connsiteY2" fmla="*/ 47875 h 54296"/>
                    <a:gd name="connsiteX3" fmla="*/ 90518 w 94605"/>
                    <a:gd name="connsiteY3" fmla="*/ 0 h 54296"/>
                    <a:gd name="connsiteX4" fmla="*/ 94605 w 94605"/>
                    <a:gd name="connsiteY4" fmla="*/ 4087 h 54296"/>
                    <a:gd name="connsiteX5" fmla="*/ 90518 w 94605"/>
                    <a:gd name="connsiteY5" fmla="*/ 8174 h 54296"/>
                    <a:gd name="connsiteX6" fmla="*/ 7614 w 94605"/>
                    <a:gd name="connsiteY6" fmla="*/ 52545 h 54296"/>
                    <a:gd name="connsiteX7" fmla="*/ 4111 w 94605"/>
                    <a:gd name="connsiteY7" fmla="*/ 54297 h 54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605" h="54296">
                      <a:moveTo>
                        <a:pt x="4111" y="54297"/>
                      </a:moveTo>
                      <a:cubicBezTo>
                        <a:pt x="3527" y="54297"/>
                        <a:pt x="2359" y="54297"/>
                        <a:pt x="1775" y="53713"/>
                      </a:cubicBezTo>
                      <a:cubicBezTo>
                        <a:pt x="24" y="52545"/>
                        <a:pt x="-560" y="49626"/>
                        <a:pt x="607" y="47875"/>
                      </a:cubicBezTo>
                      <a:cubicBezTo>
                        <a:pt x="21042" y="17515"/>
                        <a:pt x="54321" y="0"/>
                        <a:pt x="90518" y="0"/>
                      </a:cubicBezTo>
                      <a:cubicBezTo>
                        <a:pt x="92854" y="0"/>
                        <a:pt x="94605" y="1751"/>
                        <a:pt x="94605" y="4087"/>
                      </a:cubicBezTo>
                      <a:cubicBezTo>
                        <a:pt x="94605" y="6422"/>
                        <a:pt x="92854" y="8174"/>
                        <a:pt x="90518" y="8174"/>
                      </a:cubicBezTo>
                      <a:cubicBezTo>
                        <a:pt x="57240" y="8174"/>
                        <a:pt x="26296" y="24521"/>
                        <a:pt x="7614" y="52545"/>
                      </a:cubicBezTo>
                      <a:cubicBezTo>
                        <a:pt x="7030" y="53129"/>
                        <a:pt x="5278" y="54297"/>
                        <a:pt x="4111" y="54297"/>
                      </a:cubicBezTo>
                      <a:close/>
                    </a:path>
                  </a:pathLst>
                </a:custGeom>
                <a:solidFill>
                  <a:srgbClr val="FFFFFF"/>
                </a:solidFill>
                <a:ln w="5837" cap="flat">
                  <a:noFill/>
                  <a:prstDash val="solid"/>
                  <a:miter/>
                </a:ln>
              </p:spPr>
              <p:txBody>
                <a:bodyPr rtlCol="0" anchor="ctr"/>
                <a:lstStyle/>
                <a:p>
                  <a:endParaRPr lang="en-US"/>
                </a:p>
              </p:txBody>
            </p:sp>
            <p:sp>
              <p:nvSpPr>
                <p:cNvPr id="713" name="Graphic 2">
                  <a:extLst>
                    <a:ext uri="{FF2B5EF4-FFF2-40B4-BE49-F238E27FC236}">
                      <a16:creationId xmlns:a16="http://schemas.microsoft.com/office/drawing/2014/main" id="{43B43542-14D8-FC49-A9C6-22FBDC193830}"/>
                    </a:ext>
                  </a:extLst>
                </p:cNvPr>
                <p:cNvSpPr/>
                <p:nvPr/>
              </p:nvSpPr>
              <p:spPr>
                <a:xfrm>
                  <a:off x="2136081" y="2253393"/>
                  <a:ext cx="13203" cy="23564"/>
                </a:xfrm>
                <a:custGeom>
                  <a:avLst/>
                  <a:gdLst>
                    <a:gd name="connsiteX0" fmla="*/ 4236 w 13203"/>
                    <a:gd name="connsiteY0" fmla="*/ 23564 h 23564"/>
                    <a:gd name="connsiteX1" fmla="*/ 3068 w 13203"/>
                    <a:gd name="connsiteY1" fmla="*/ 23564 h 23564"/>
                    <a:gd name="connsiteX2" fmla="*/ 149 w 13203"/>
                    <a:gd name="connsiteY2" fmla="*/ 18309 h 23564"/>
                    <a:gd name="connsiteX3" fmla="*/ 5403 w 13203"/>
                    <a:gd name="connsiteY3" fmla="*/ 2546 h 23564"/>
                    <a:gd name="connsiteX4" fmla="*/ 10658 w 13203"/>
                    <a:gd name="connsiteY4" fmla="*/ 211 h 23564"/>
                    <a:gd name="connsiteX5" fmla="*/ 12993 w 13203"/>
                    <a:gd name="connsiteY5" fmla="*/ 5465 h 23564"/>
                    <a:gd name="connsiteX6" fmla="*/ 8322 w 13203"/>
                    <a:gd name="connsiteY6" fmla="*/ 20061 h 23564"/>
                    <a:gd name="connsiteX7" fmla="*/ 4236 w 13203"/>
                    <a:gd name="connsiteY7" fmla="*/ 23564 h 23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03" h="23564">
                      <a:moveTo>
                        <a:pt x="4236" y="23564"/>
                      </a:moveTo>
                      <a:cubicBezTo>
                        <a:pt x="3652" y="23564"/>
                        <a:pt x="3652" y="23564"/>
                        <a:pt x="3068" y="23564"/>
                      </a:cubicBezTo>
                      <a:cubicBezTo>
                        <a:pt x="733" y="22980"/>
                        <a:pt x="-435" y="20645"/>
                        <a:pt x="149" y="18309"/>
                      </a:cubicBezTo>
                      <a:cubicBezTo>
                        <a:pt x="1316" y="13055"/>
                        <a:pt x="3068" y="7800"/>
                        <a:pt x="5403" y="2546"/>
                      </a:cubicBezTo>
                      <a:cubicBezTo>
                        <a:pt x="5987" y="211"/>
                        <a:pt x="8906" y="-373"/>
                        <a:pt x="10658" y="211"/>
                      </a:cubicBezTo>
                      <a:cubicBezTo>
                        <a:pt x="12993" y="794"/>
                        <a:pt x="13577" y="3714"/>
                        <a:pt x="12993" y="5465"/>
                      </a:cubicBezTo>
                      <a:cubicBezTo>
                        <a:pt x="11242" y="10136"/>
                        <a:pt x="9490" y="14807"/>
                        <a:pt x="8322" y="20061"/>
                      </a:cubicBezTo>
                      <a:cubicBezTo>
                        <a:pt x="7739" y="22396"/>
                        <a:pt x="5987" y="23564"/>
                        <a:pt x="4236" y="23564"/>
                      </a:cubicBezTo>
                      <a:close/>
                    </a:path>
                  </a:pathLst>
                </a:custGeom>
                <a:solidFill>
                  <a:srgbClr val="FFFFFF"/>
                </a:solidFill>
                <a:ln w="5837" cap="flat">
                  <a:noFill/>
                  <a:prstDash val="solid"/>
                  <a:miter/>
                </a:ln>
              </p:spPr>
              <p:txBody>
                <a:bodyPr rtlCol="0" anchor="ctr"/>
                <a:lstStyle/>
                <a:p>
                  <a:endParaRPr lang="en-US"/>
                </a:p>
              </p:txBody>
            </p:sp>
          </p:grpSp>
        </p:grpSp>
      </p:grpSp>
      <p:grpSp>
        <p:nvGrpSpPr>
          <p:cNvPr id="903" name="Group 902">
            <a:extLst>
              <a:ext uri="{FF2B5EF4-FFF2-40B4-BE49-F238E27FC236}">
                <a16:creationId xmlns:a16="http://schemas.microsoft.com/office/drawing/2014/main" id="{F4E82BBD-2A20-48B4-98C9-C3738DD8746F}"/>
              </a:ext>
            </a:extLst>
          </p:cNvPr>
          <p:cNvGrpSpPr/>
          <p:nvPr/>
        </p:nvGrpSpPr>
        <p:grpSpPr>
          <a:xfrm>
            <a:off x="5162027" y="1503267"/>
            <a:ext cx="1287468" cy="1525371"/>
            <a:chOff x="5162027" y="1503267"/>
            <a:chExt cx="1287468" cy="1525371"/>
          </a:xfrm>
        </p:grpSpPr>
        <p:sp>
          <p:nvSpPr>
            <p:cNvPr id="796" name="Graphic 2">
              <a:extLst>
                <a:ext uri="{FF2B5EF4-FFF2-40B4-BE49-F238E27FC236}">
                  <a16:creationId xmlns:a16="http://schemas.microsoft.com/office/drawing/2014/main" id="{4D2639AA-6E46-4CB4-8CB7-719308846364}"/>
                </a:ext>
              </a:extLst>
            </p:cNvPr>
            <p:cNvSpPr txBox="1"/>
            <p:nvPr/>
          </p:nvSpPr>
          <p:spPr>
            <a:xfrm>
              <a:off x="5162027" y="1503267"/>
              <a:ext cx="1287468" cy="338554"/>
            </a:xfrm>
            <a:prstGeom prst="rect">
              <a:avLst/>
            </a:prstGeom>
            <a:noFill/>
          </p:spPr>
          <p:txBody>
            <a:bodyPr wrap="none" rtlCol="0">
              <a:spAutoFit/>
            </a:bodyPr>
            <a:lstStyle/>
            <a:p>
              <a:pPr algn="l"/>
              <a:r>
                <a:rPr lang="en-US" sz="1600" spc="0" baseline="0" dirty="0">
                  <a:solidFill>
                    <a:srgbClr val="000000"/>
                  </a:solidFill>
                  <a:latin typeface="+mj-lt"/>
                  <a:cs typeface="Arial"/>
                  <a:sym typeface="Arial"/>
                  <a:rtl val="0"/>
                </a:rPr>
                <a:t>Aggregation</a:t>
              </a:r>
            </a:p>
          </p:txBody>
        </p:sp>
        <p:grpSp>
          <p:nvGrpSpPr>
            <p:cNvPr id="902" name="Group 901">
              <a:extLst>
                <a:ext uri="{FF2B5EF4-FFF2-40B4-BE49-F238E27FC236}">
                  <a16:creationId xmlns:a16="http://schemas.microsoft.com/office/drawing/2014/main" id="{FFF2F98C-2153-4F40-BA5D-D34C3C47B826}"/>
                </a:ext>
              </a:extLst>
            </p:cNvPr>
            <p:cNvGrpSpPr/>
            <p:nvPr/>
          </p:nvGrpSpPr>
          <p:grpSpPr>
            <a:xfrm>
              <a:off x="5258315" y="1942443"/>
              <a:ext cx="1104287" cy="1086195"/>
              <a:chOff x="5258315" y="1942443"/>
              <a:chExt cx="1104287" cy="1086195"/>
            </a:xfrm>
          </p:grpSpPr>
          <p:grpSp>
            <p:nvGrpSpPr>
              <p:cNvPr id="791" name="Graphic 1172">
                <a:extLst>
                  <a:ext uri="{FF2B5EF4-FFF2-40B4-BE49-F238E27FC236}">
                    <a16:creationId xmlns:a16="http://schemas.microsoft.com/office/drawing/2014/main" id="{745A5C70-E118-4244-9F62-7D36D87CE47F}"/>
                  </a:ext>
                </a:extLst>
              </p:cNvPr>
              <p:cNvGrpSpPr/>
              <p:nvPr/>
            </p:nvGrpSpPr>
            <p:grpSpPr>
              <a:xfrm>
                <a:off x="5784222" y="2319992"/>
                <a:ext cx="54414" cy="308917"/>
                <a:chOff x="5784222" y="2319992"/>
                <a:chExt cx="54414" cy="308917"/>
              </a:xfrm>
              <a:solidFill>
                <a:srgbClr val="09005D"/>
              </a:solidFill>
            </p:grpSpPr>
            <p:sp>
              <p:nvSpPr>
                <p:cNvPr id="792" name="Freeform: Shape 791">
                  <a:extLst>
                    <a:ext uri="{FF2B5EF4-FFF2-40B4-BE49-F238E27FC236}">
                      <a16:creationId xmlns:a16="http://schemas.microsoft.com/office/drawing/2014/main" id="{77DEDA2C-EBC5-4F50-BE12-31D9E07678D3}"/>
                    </a:ext>
                  </a:extLst>
                </p:cNvPr>
                <p:cNvSpPr/>
                <p:nvPr/>
              </p:nvSpPr>
              <p:spPr>
                <a:xfrm>
                  <a:off x="5805761" y="2319992"/>
                  <a:ext cx="13603" cy="286244"/>
                </a:xfrm>
                <a:custGeom>
                  <a:avLst/>
                  <a:gdLst>
                    <a:gd name="connsiteX0" fmla="*/ 6802 w 13603"/>
                    <a:gd name="connsiteY0" fmla="*/ 286245 h 286244"/>
                    <a:gd name="connsiteX1" fmla="*/ 0 w 13603"/>
                    <a:gd name="connsiteY1" fmla="*/ 275475 h 286244"/>
                    <a:gd name="connsiteX2" fmla="*/ 0 w 13603"/>
                    <a:gd name="connsiteY2" fmla="*/ 10770 h 286244"/>
                    <a:gd name="connsiteX3" fmla="*/ 6802 w 13603"/>
                    <a:gd name="connsiteY3" fmla="*/ 0 h 286244"/>
                    <a:gd name="connsiteX4" fmla="*/ 13604 w 13603"/>
                    <a:gd name="connsiteY4" fmla="*/ 10770 h 286244"/>
                    <a:gd name="connsiteX5" fmla="*/ 13604 w 13603"/>
                    <a:gd name="connsiteY5" fmla="*/ 275475 h 286244"/>
                    <a:gd name="connsiteX6" fmla="*/ 6802 w 13603"/>
                    <a:gd name="connsiteY6" fmla="*/ 286245 h 286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03" h="286244">
                      <a:moveTo>
                        <a:pt x="6802" y="286245"/>
                      </a:moveTo>
                      <a:cubicBezTo>
                        <a:pt x="3401" y="286245"/>
                        <a:pt x="0" y="281710"/>
                        <a:pt x="0" y="275475"/>
                      </a:cubicBezTo>
                      <a:lnTo>
                        <a:pt x="0" y="10770"/>
                      </a:lnTo>
                      <a:cubicBezTo>
                        <a:pt x="0" y="5101"/>
                        <a:pt x="2834" y="0"/>
                        <a:pt x="6802" y="0"/>
                      </a:cubicBezTo>
                      <a:cubicBezTo>
                        <a:pt x="10770" y="0"/>
                        <a:pt x="13604" y="4535"/>
                        <a:pt x="13604" y="10770"/>
                      </a:cubicBezTo>
                      <a:lnTo>
                        <a:pt x="13604" y="275475"/>
                      </a:lnTo>
                      <a:cubicBezTo>
                        <a:pt x="13037" y="281710"/>
                        <a:pt x="10203" y="286245"/>
                        <a:pt x="6802" y="286245"/>
                      </a:cubicBezTo>
                      <a:close/>
                    </a:path>
                  </a:pathLst>
                </a:custGeom>
                <a:solidFill>
                  <a:srgbClr val="09005D"/>
                </a:solidFill>
                <a:ln w="5641" cap="flat">
                  <a:noFill/>
                  <a:prstDash val="solid"/>
                  <a:miter/>
                </a:ln>
              </p:spPr>
              <p:txBody>
                <a:bodyPr rtlCol="0" anchor="ctr"/>
                <a:lstStyle/>
                <a:p>
                  <a:endParaRPr lang="en-US"/>
                </a:p>
              </p:txBody>
            </p:sp>
            <p:sp>
              <p:nvSpPr>
                <p:cNvPr id="793" name="Freeform: Shape 792">
                  <a:extLst>
                    <a:ext uri="{FF2B5EF4-FFF2-40B4-BE49-F238E27FC236}">
                      <a16:creationId xmlns:a16="http://schemas.microsoft.com/office/drawing/2014/main" id="{2A3DA6AB-39BB-4023-8F6D-BC80C5C3460C}"/>
                    </a:ext>
                  </a:extLst>
                </p:cNvPr>
                <p:cNvSpPr/>
                <p:nvPr/>
              </p:nvSpPr>
              <p:spPr>
                <a:xfrm>
                  <a:off x="5784222" y="2552388"/>
                  <a:ext cx="54414" cy="76520"/>
                </a:xfrm>
                <a:custGeom>
                  <a:avLst/>
                  <a:gdLst>
                    <a:gd name="connsiteX0" fmla="*/ 54415 w 54414"/>
                    <a:gd name="connsiteY0" fmla="*/ 0 h 76520"/>
                    <a:gd name="connsiteX1" fmla="*/ 27207 w 54414"/>
                    <a:gd name="connsiteY1" fmla="*/ 76521 h 76520"/>
                    <a:gd name="connsiteX2" fmla="*/ 0 w 54414"/>
                    <a:gd name="connsiteY2" fmla="*/ 0 h 76520"/>
                  </a:gdLst>
                  <a:ahLst/>
                  <a:cxnLst>
                    <a:cxn ang="0">
                      <a:pos x="connsiteX0" y="connsiteY0"/>
                    </a:cxn>
                    <a:cxn ang="0">
                      <a:pos x="connsiteX1" y="connsiteY1"/>
                    </a:cxn>
                    <a:cxn ang="0">
                      <a:pos x="connsiteX2" y="connsiteY2"/>
                    </a:cxn>
                  </a:cxnLst>
                  <a:rect l="l" t="t" r="r" b="b"/>
                  <a:pathLst>
                    <a:path w="54414" h="76520">
                      <a:moveTo>
                        <a:pt x="54415" y="0"/>
                      </a:moveTo>
                      <a:lnTo>
                        <a:pt x="27207" y="76521"/>
                      </a:lnTo>
                      <a:lnTo>
                        <a:pt x="0" y="0"/>
                      </a:lnTo>
                      <a:close/>
                    </a:path>
                  </a:pathLst>
                </a:custGeom>
                <a:solidFill>
                  <a:srgbClr val="09005D"/>
                </a:solidFill>
                <a:ln w="5641" cap="flat">
                  <a:noFill/>
                  <a:prstDash val="solid"/>
                  <a:miter/>
                </a:ln>
              </p:spPr>
              <p:txBody>
                <a:bodyPr rtlCol="0" anchor="ctr"/>
                <a:lstStyle/>
                <a:p>
                  <a:endParaRPr lang="en-US"/>
                </a:p>
              </p:txBody>
            </p:sp>
          </p:grpSp>
          <p:sp>
            <p:nvSpPr>
              <p:cNvPr id="794" name="Freeform: Shape 793">
                <a:extLst>
                  <a:ext uri="{FF2B5EF4-FFF2-40B4-BE49-F238E27FC236}">
                    <a16:creationId xmlns:a16="http://schemas.microsoft.com/office/drawing/2014/main" id="{DE5F4D6D-3C05-40F7-B8E6-2B23231FA813}"/>
                  </a:ext>
                </a:extLst>
              </p:cNvPr>
              <p:cNvSpPr/>
              <p:nvPr/>
            </p:nvSpPr>
            <p:spPr>
              <a:xfrm>
                <a:off x="5402185" y="2320558"/>
                <a:ext cx="814521" cy="129802"/>
              </a:xfrm>
              <a:custGeom>
                <a:avLst/>
                <a:gdLst>
                  <a:gd name="connsiteX0" fmla="*/ 809420 w 814521"/>
                  <a:gd name="connsiteY0" fmla="*/ 129802 h 129802"/>
                  <a:gd name="connsiteX1" fmla="*/ 4535 w 814521"/>
                  <a:gd name="connsiteY1" fmla="*/ 129802 h 129802"/>
                  <a:gd name="connsiteX2" fmla="*/ 0 w 814521"/>
                  <a:gd name="connsiteY2" fmla="*/ 123000 h 129802"/>
                  <a:gd name="connsiteX3" fmla="*/ 0 w 814521"/>
                  <a:gd name="connsiteY3" fmla="*/ 6802 h 129802"/>
                  <a:gd name="connsiteX4" fmla="*/ 4535 w 814521"/>
                  <a:gd name="connsiteY4" fmla="*/ 0 h 129802"/>
                  <a:gd name="connsiteX5" fmla="*/ 9069 w 814521"/>
                  <a:gd name="connsiteY5" fmla="*/ 6802 h 129802"/>
                  <a:gd name="connsiteX6" fmla="*/ 9069 w 814521"/>
                  <a:gd name="connsiteY6" fmla="*/ 116765 h 129802"/>
                  <a:gd name="connsiteX7" fmla="*/ 805452 w 814521"/>
                  <a:gd name="connsiteY7" fmla="*/ 116765 h 129802"/>
                  <a:gd name="connsiteX8" fmla="*/ 805452 w 814521"/>
                  <a:gd name="connsiteY8" fmla="*/ 6802 h 129802"/>
                  <a:gd name="connsiteX9" fmla="*/ 809987 w 814521"/>
                  <a:gd name="connsiteY9" fmla="*/ 0 h 129802"/>
                  <a:gd name="connsiteX10" fmla="*/ 814521 w 814521"/>
                  <a:gd name="connsiteY10" fmla="*/ 6802 h 129802"/>
                  <a:gd name="connsiteX11" fmla="*/ 814521 w 814521"/>
                  <a:gd name="connsiteY11" fmla="*/ 123000 h 129802"/>
                  <a:gd name="connsiteX12" fmla="*/ 809420 w 814521"/>
                  <a:gd name="connsiteY12" fmla="*/ 129802 h 129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4521" h="129802">
                    <a:moveTo>
                      <a:pt x="809420" y="129802"/>
                    </a:moveTo>
                    <a:lnTo>
                      <a:pt x="4535" y="129802"/>
                    </a:lnTo>
                    <a:cubicBezTo>
                      <a:pt x="2267" y="129802"/>
                      <a:pt x="0" y="126968"/>
                      <a:pt x="0" y="123000"/>
                    </a:cubicBezTo>
                    <a:lnTo>
                      <a:pt x="0" y="6802"/>
                    </a:lnTo>
                    <a:cubicBezTo>
                      <a:pt x="0" y="3401"/>
                      <a:pt x="1700" y="0"/>
                      <a:pt x="4535" y="0"/>
                    </a:cubicBezTo>
                    <a:cubicBezTo>
                      <a:pt x="7369" y="0"/>
                      <a:pt x="9069" y="2834"/>
                      <a:pt x="9069" y="6802"/>
                    </a:cubicBezTo>
                    <a:lnTo>
                      <a:pt x="9069" y="116765"/>
                    </a:lnTo>
                    <a:lnTo>
                      <a:pt x="805452" y="116765"/>
                    </a:lnTo>
                    <a:lnTo>
                      <a:pt x="805452" y="6802"/>
                    </a:lnTo>
                    <a:cubicBezTo>
                      <a:pt x="805452" y="3401"/>
                      <a:pt x="807153" y="0"/>
                      <a:pt x="809987" y="0"/>
                    </a:cubicBezTo>
                    <a:cubicBezTo>
                      <a:pt x="812254" y="0"/>
                      <a:pt x="814521" y="2834"/>
                      <a:pt x="814521" y="6802"/>
                    </a:cubicBezTo>
                    <a:lnTo>
                      <a:pt x="814521" y="123000"/>
                    </a:lnTo>
                    <a:cubicBezTo>
                      <a:pt x="813388" y="126968"/>
                      <a:pt x="811687" y="129802"/>
                      <a:pt x="809420" y="129802"/>
                    </a:cubicBezTo>
                    <a:close/>
                  </a:path>
                </a:pathLst>
              </a:custGeom>
              <a:solidFill>
                <a:srgbClr val="09005D"/>
              </a:solidFill>
              <a:ln w="5641" cap="flat">
                <a:noFill/>
                <a:prstDash val="solid"/>
                <a:miter/>
              </a:ln>
            </p:spPr>
            <p:txBody>
              <a:bodyPr rtlCol="0" anchor="ctr"/>
              <a:lstStyle/>
              <a:p>
                <a:endParaRPr lang="en-US"/>
              </a:p>
            </p:txBody>
          </p:sp>
          <p:pic>
            <p:nvPicPr>
              <p:cNvPr id="948" name="Graphic 947">
                <a:extLst>
                  <a:ext uri="{FF2B5EF4-FFF2-40B4-BE49-F238E27FC236}">
                    <a16:creationId xmlns:a16="http://schemas.microsoft.com/office/drawing/2014/main" id="{1FF727CA-9A3E-463A-B286-B021D2ED7CB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258315" y="1945389"/>
                <a:ext cx="293881" cy="326535"/>
              </a:xfrm>
              <a:prstGeom prst="rect">
                <a:avLst/>
              </a:prstGeom>
            </p:spPr>
          </p:pic>
          <p:pic>
            <p:nvPicPr>
              <p:cNvPr id="949" name="Graphic 948">
                <a:extLst>
                  <a:ext uri="{FF2B5EF4-FFF2-40B4-BE49-F238E27FC236}">
                    <a16:creationId xmlns:a16="http://schemas.microsoft.com/office/drawing/2014/main" id="{F3ED389E-AF19-49C1-89F6-E39EC6EEDBA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63675" y="1942443"/>
                <a:ext cx="293881" cy="326535"/>
              </a:xfrm>
              <a:prstGeom prst="rect">
                <a:avLst/>
              </a:prstGeom>
            </p:spPr>
          </p:pic>
          <p:pic>
            <p:nvPicPr>
              <p:cNvPr id="950" name="Graphic 949">
                <a:extLst>
                  <a:ext uri="{FF2B5EF4-FFF2-40B4-BE49-F238E27FC236}">
                    <a16:creationId xmlns:a16="http://schemas.microsoft.com/office/drawing/2014/main" id="{336C03D6-B41E-46BA-8E84-DB4C90307BA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068721" y="1945388"/>
                <a:ext cx="293881" cy="326535"/>
              </a:xfrm>
              <a:prstGeom prst="rect">
                <a:avLst/>
              </a:prstGeom>
            </p:spPr>
          </p:pic>
          <p:pic>
            <p:nvPicPr>
              <p:cNvPr id="1279" name="Graphic 1278">
                <a:extLst>
                  <a:ext uri="{FF2B5EF4-FFF2-40B4-BE49-F238E27FC236}">
                    <a16:creationId xmlns:a16="http://schemas.microsoft.com/office/drawing/2014/main" id="{B766C7E1-F3FD-441D-88A7-7FAD4BC2A1D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659336" y="2552388"/>
                <a:ext cx="314325" cy="476250"/>
              </a:xfrm>
              <a:prstGeom prst="rect">
                <a:avLst/>
              </a:prstGeom>
            </p:spPr>
          </p:pic>
        </p:grpSp>
      </p:grpSp>
      <p:grpSp>
        <p:nvGrpSpPr>
          <p:cNvPr id="625" name="Graphic 2">
            <a:extLst>
              <a:ext uri="{FF2B5EF4-FFF2-40B4-BE49-F238E27FC236}">
                <a16:creationId xmlns:a16="http://schemas.microsoft.com/office/drawing/2014/main" id="{950961B1-8781-43CF-A140-D7B9FD2BAA9D}"/>
              </a:ext>
            </a:extLst>
          </p:cNvPr>
          <p:cNvGrpSpPr/>
          <p:nvPr/>
        </p:nvGrpSpPr>
        <p:grpSpPr>
          <a:xfrm>
            <a:off x="2122963" y="2184196"/>
            <a:ext cx="241708" cy="241708"/>
            <a:chOff x="1402347" y="4968447"/>
            <a:chExt cx="241708" cy="241708"/>
          </a:xfrm>
        </p:grpSpPr>
        <p:grpSp>
          <p:nvGrpSpPr>
            <p:cNvPr id="632" name="Graphic 2">
              <a:extLst>
                <a:ext uri="{FF2B5EF4-FFF2-40B4-BE49-F238E27FC236}">
                  <a16:creationId xmlns:a16="http://schemas.microsoft.com/office/drawing/2014/main" id="{A19AEE82-AD5A-4767-91D3-21F81062034B}"/>
                </a:ext>
              </a:extLst>
            </p:cNvPr>
            <p:cNvGrpSpPr/>
            <p:nvPr/>
          </p:nvGrpSpPr>
          <p:grpSpPr>
            <a:xfrm>
              <a:off x="1402347" y="4968447"/>
              <a:ext cx="241708" cy="241708"/>
              <a:chOff x="1402347" y="4968447"/>
              <a:chExt cx="241708" cy="241708"/>
            </a:xfrm>
          </p:grpSpPr>
          <p:sp>
            <p:nvSpPr>
              <p:cNvPr id="636" name="Graphic 2">
                <a:extLst>
                  <a:ext uri="{FF2B5EF4-FFF2-40B4-BE49-F238E27FC236}">
                    <a16:creationId xmlns:a16="http://schemas.microsoft.com/office/drawing/2014/main" id="{5B41E395-FB21-4DA0-ACD5-D0CF49ECE24D}"/>
                  </a:ext>
                </a:extLst>
              </p:cNvPr>
              <p:cNvSpPr/>
              <p:nvPr/>
            </p:nvSpPr>
            <p:spPr>
              <a:xfrm>
                <a:off x="1402347" y="4968447"/>
                <a:ext cx="241708" cy="241708"/>
              </a:xfrm>
              <a:custGeom>
                <a:avLst/>
                <a:gdLst>
                  <a:gd name="connsiteX0" fmla="*/ 241709 w 241708"/>
                  <a:gd name="connsiteY0" fmla="*/ 120854 h 241708"/>
                  <a:gd name="connsiteX1" fmla="*/ 120854 w 241708"/>
                  <a:gd name="connsiteY1" fmla="*/ 241709 h 241708"/>
                  <a:gd name="connsiteX2" fmla="*/ 0 w 241708"/>
                  <a:gd name="connsiteY2" fmla="*/ 120854 h 241708"/>
                  <a:gd name="connsiteX3" fmla="*/ 120854 w 241708"/>
                  <a:gd name="connsiteY3" fmla="*/ 0 h 241708"/>
                  <a:gd name="connsiteX4" fmla="*/ 241709 w 241708"/>
                  <a:gd name="connsiteY4" fmla="*/ 120854 h 241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708" h="241708">
                    <a:moveTo>
                      <a:pt x="241709" y="120854"/>
                    </a:moveTo>
                    <a:cubicBezTo>
                      <a:pt x="241709" y="187600"/>
                      <a:pt x="187600" y="241709"/>
                      <a:pt x="120854" y="241709"/>
                    </a:cubicBezTo>
                    <a:cubicBezTo>
                      <a:pt x="54108" y="241709"/>
                      <a:pt x="0" y="187600"/>
                      <a:pt x="0" y="120854"/>
                    </a:cubicBezTo>
                    <a:cubicBezTo>
                      <a:pt x="0" y="54108"/>
                      <a:pt x="54108" y="0"/>
                      <a:pt x="120854" y="0"/>
                    </a:cubicBezTo>
                    <a:cubicBezTo>
                      <a:pt x="187600" y="0"/>
                      <a:pt x="241709" y="54108"/>
                      <a:pt x="241709" y="120854"/>
                    </a:cubicBezTo>
                    <a:close/>
                  </a:path>
                </a:pathLst>
              </a:custGeom>
              <a:solidFill>
                <a:srgbClr val="C20000"/>
              </a:solidFill>
              <a:ln w="5837" cap="flat">
                <a:noFill/>
                <a:prstDash val="solid"/>
                <a:miter/>
              </a:ln>
            </p:spPr>
            <p:txBody>
              <a:bodyPr rtlCol="0" anchor="ctr"/>
              <a:lstStyle/>
              <a:p>
                <a:endParaRPr lang="en-US"/>
              </a:p>
            </p:txBody>
          </p:sp>
          <p:grpSp>
            <p:nvGrpSpPr>
              <p:cNvPr id="637" name="Graphic 2">
                <a:extLst>
                  <a:ext uri="{FF2B5EF4-FFF2-40B4-BE49-F238E27FC236}">
                    <a16:creationId xmlns:a16="http://schemas.microsoft.com/office/drawing/2014/main" id="{65872FFB-C07C-4D95-A3B0-C552DB5FD4FF}"/>
                  </a:ext>
                </a:extLst>
              </p:cNvPr>
              <p:cNvGrpSpPr/>
              <p:nvPr/>
            </p:nvGrpSpPr>
            <p:grpSpPr>
              <a:xfrm>
                <a:off x="1417961" y="4980123"/>
                <a:ext cx="212230" cy="218939"/>
                <a:chOff x="1417961" y="4980123"/>
                <a:chExt cx="212230" cy="218939"/>
              </a:xfrm>
              <a:solidFill>
                <a:srgbClr val="FFFFFF"/>
              </a:solidFill>
            </p:grpSpPr>
            <p:grpSp>
              <p:nvGrpSpPr>
                <p:cNvPr id="638" name="Graphic 2">
                  <a:extLst>
                    <a:ext uri="{FF2B5EF4-FFF2-40B4-BE49-F238E27FC236}">
                      <a16:creationId xmlns:a16="http://schemas.microsoft.com/office/drawing/2014/main" id="{751B6A22-9264-4306-A6EC-C29181A7638C}"/>
                    </a:ext>
                  </a:extLst>
                </p:cNvPr>
                <p:cNvGrpSpPr/>
                <p:nvPr/>
              </p:nvGrpSpPr>
              <p:grpSpPr>
                <a:xfrm>
                  <a:off x="1520866" y="5110754"/>
                  <a:ext cx="109326" cy="88308"/>
                  <a:chOff x="1520866" y="5110754"/>
                  <a:chExt cx="109326" cy="88308"/>
                </a:xfrm>
                <a:solidFill>
                  <a:srgbClr val="FFFFFF"/>
                </a:solidFill>
              </p:grpSpPr>
              <p:sp>
                <p:nvSpPr>
                  <p:cNvPr id="642" name="Graphic 2">
                    <a:extLst>
                      <a:ext uri="{FF2B5EF4-FFF2-40B4-BE49-F238E27FC236}">
                        <a16:creationId xmlns:a16="http://schemas.microsoft.com/office/drawing/2014/main" id="{33ABA6D9-B17B-4871-BB25-C577EB25998B}"/>
                      </a:ext>
                    </a:extLst>
                  </p:cNvPr>
                  <p:cNvSpPr/>
                  <p:nvPr/>
                </p:nvSpPr>
                <p:spPr>
                  <a:xfrm>
                    <a:off x="1520866" y="5144742"/>
                    <a:ext cx="94605" cy="54320"/>
                  </a:xfrm>
                  <a:custGeom>
                    <a:avLst/>
                    <a:gdLst>
                      <a:gd name="connsiteX0" fmla="*/ 4087 w 94605"/>
                      <a:gd name="connsiteY0" fmla="*/ 54320 h 54320"/>
                      <a:gd name="connsiteX1" fmla="*/ 0 w 94605"/>
                      <a:gd name="connsiteY1" fmla="*/ 50234 h 54320"/>
                      <a:gd name="connsiteX2" fmla="*/ 4087 w 94605"/>
                      <a:gd name="connsiteY2" fmla="*/ 46147 h 54320"/>
                      <a:gd name="connsiteX3" fmla="*/ 86992 w 94605"/>
                      <a:gd name="connsiteY3" fmla="*/ 1775 h 54320"/>
                      <a:gd name="connsiteX4" fmla="*/ 92830 w 94605"/>
                      <a:gd name="connsiteY4" fmla="*/ 608 h 54320"/>
                      <a:gd name="connsiteX5" fmla="*/ 93998 w 94605"/>
                      <a:gd name="connsiteY5" fmla="*/ 6446 h 54320"/>
                      <a:gd name="connsiteX6" fmla="*/ 4087 w 94605"/>
                      <a:gd name="connsiteY6" fmla="*/ 54320 h 5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605" h="54320">
                        <a:moveTo>
                          <a:pt x="4087" y="54320"/>
                        </a:moveTo>
                        <a:cubicBezTo>
                          <a:pt x="1751" y="54320"/>
                          <a:pt x="0" y="52569"/>
                          <a:pt x="0" y="50234"/>
                        </a:cubicBezTo>
                        <a:cubicBezTo>
                          <a:pt x="0" y="47898"/>
                          <a:pt x="1751" y="46147"/>
                          <a:pt x="4087" y="46147"/>
                        </a:cubicBezTo>
                        <a:cubicBezTo>
                          <a:pt x="37366" y="46147"/>
                          <a:pt x="68309" y="29799"/>
                          <a:pt x="86992" y="1775"/>
                        </a:cubicBezTo>
                        <a:cubicBezTo>
                          <a:pt x="88159" y="24"/>
                          <a:pt x="91079" y="-560"/>
                          <a:pt x="92830" y="608"/>
                        </a:cubicBezTo>
                        <a:cubicBezTo>
                          <a:pt x="94582" y="1775"/>
                          <a:pt x="95165" y="4694"/>
                          <a:pt x="93998" y="6446"/>
                        </a:cubicBezTo>
                        <a:cubicBezTo>
                          <a:pt x="74147" y="36222"/>
                          <a:pt x="40285" y="54320"/>
                          <a:pt x="4087" y="54320"/>
                        </a:cubicBezTo>
                        <a:close/>
                      </a:path>
                    </a:pathLst>
                  </a:custGeom>
                  <a:solidFill>
                    <a:srgbClr val="FFFFFF"/>
                  </a:solidFill>
                  <a:ln w="5837" cap="flat">
                    <a:noFill/>
                    <a:prstDash val="solid"/>
                    <a:miter/>
                  </a:ln>
                </p:spPr>
                <p:txBody>
                  <a:bodyPr rtlCol="0" anchor="ctr"/>
                  <a:lstStyle/>
                  <a:p>
                    <a:endParaRPr lang="en-US"/>
                  </a:p>
                </p:txBody>
              </p:sp>
              <p:sp>
                <p:nvSpPr>
                  <p:cNvPr id="643" name="Graphic 2">
                    <a:extLst>
                      <a:ext uri="{FF2B5EF4-FFF2-40B4-BE49-F238E27FC236}">
                        <a16:creationId xmlns:a16="http://schemas.microsoft.com/office/drawing/2014/main" id="{545EBCE7-8504-423E-AE25-188521C3F454}"/>
                      </a:ext>
                    </a:extLst>
                  </p:cNvPr>
                  <p:cNvSpPr/>
                  <p:nvPr/>
                </p:nvSpPr>
                <p:spPr>
                  <a:xfrm>
                    <a:off x="1616988" y="5110754"/>
                    <a:ext cx="13203" cy="23502"/>
                  </a:xfrm>
                  <a:custGeom>
                    <a:avLst/>
                    <a:gdLst>
                      <a:gd name="connsiteX0" fmla="*/ 4297 w 13203"/>
                      <a:gd name="connsiteY0" fmla="*/ 23502 h 23502"/>
                      <a:gd name="connsiteX1" fmla="*/ 2546 w 13203"/>
                      <a:gd name="connsiteY1" fmla="*/ 22919 h 23502"/>
                      <a:gd name="connsiteX2" fmla="*/ 211 w 13203"/>
                      <a:gd name="connsiteY2" fmla="*/ 17664 h 23502"/>
                      <a:gd name="connsiteX3" fmla="*/ 4881 w 13203"/>
                      <a:gd name="connsiteY3" fmla="*/ 3068 h 23502"/>
                      <a:gd name="connsiteX4" fmla="*/ 10136 w 13203"/>
                      <a:gd name="connsiteY4" fmla="*/ 149 h 23502"/>
                      <a:gd name="connsiteX5" fmla="*/ 13055 w 13203"/>
                      <a:gd name="connsiteY5" fmla="*/ 5403 h 23502"/>
                      <a:gd name="connsiteX6" fmla="*/ 7800 w 13203"/>
                      <a:gd name="connsiteY6" fmla="*/ 21167 h 23502"/>
                      <a:gd name="connsiteX7" fmla="*/ 4297 w 13203"/>
                      <a:gd name="connsiteY7" fmla="*/ 23502 h 2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03" h="23502">
                        <a:moveTo>
                          <a:pt x="4297" y="23502"/>
                        </a:moveTo>
                        <a:cubicBezTo>
                          <a:pt x="3714" y="23502"/>
                          <a:pt x="3130" y="23502"/>
                          <a:pt x="2546" y="22919"/>
                        </a:cubicBezTo>
                        <a:cubicBezTo>
                          <a:pt x="211" y="22334"/>
                          <a:pt x="-373" y="19415"/>
                          <a:pt x="211" y="17664"/>
                        </a:cubicBezTo>
                        <a:cubicBezTo>
                          <a:pt x="1962" y="12993"/>
                          <a:pt x="3714" y="8323"/>
                          <a:pt x="4881" y="3068"/>
                        </a:cubicBezTo>
                        <a:cubicBezTo>
                          <a:pt x="5465" y="732"/>
                          <a:pt x="7800" y="-435"/>
                          <a:pt x="10136" y="149"/>
                        </a:cubicBezTo>
                        <a:cubicBezTo>
                          <a:pt x="12471" y="732"/>
                          <a:pt x="13639" y="3068"/>
                          <a:pt x="13055" y="5403"/>
                        </a:cubicBezTo>
                        <a:cubicBezTo>
                          <a:pt x="11887" y="10658"/>
                          <a:pt x="10136" y="15912"/>
                          <a:pt x="7800" y="21167"/>
                        </a:cubicBezTo>
                        <a:cubicBezTo>
                          <a:pt x="7800" y="22919"/>
                          <a:pt x="6049" y="23502"/>
                          <a:pt x="4297" y="23502"/>
                        </a:cubicBezTo>
                        <a:close/>
                      </a:path>
                    </a:pathLst>
                  </a:custGeom>
                  <a:solidFill>
                    <a:srgbClr val="FFFFFF"/>
                  </a:solidFill>
                  <a:ln w="5837" cap="flat">
                    <a:noFill/>
                    <a:prstDash val="solid"/>
                    <a:miter/>
                  </a:ln>
                </p:spPr>
                <p:txBody>
                  <a:bodyPr rtlCol="0" anchor="ctr"/>
                  <a:lstStyle/>
                  <a:p>
                    <a:endParaRPr lang="en-US"/>
                  </a:p>
                </p:txBody>
              </p:sp>
            </p:grpSp>
            <p:grpSp>
              <p:nvGrpSpPr>
                <p:cNvPr id="639" name="Graphic 2">
                  <a:extLst>
                    <a:ext uri="{FF2B5EF4-FFF2-40B4-BE49-F238E27FC236}">
                      <a16:creationId xmlns:a16="http://schemas.microsoft.com/office/drawing/2014/main" id="{9543D1E4-5C4F-4385-AF9F-8EFFED9FF4A4}"/>
                    </a:ext>
                  </a:extLst>
                </p:cNvPr>
                <p:cNvGrpSpPr/>
                <p:nvPr/>
              </p:nvGrpSpPr>
              <p:grpSpPr>
                <a:xfrm>
                  <a:off x="1417961" y="4980123"/>
                  <a:ext cx="109326" cy="87575"/>
                  <a:chOff x="1417961" y="4980123"/>
                  <a:chExt cx="109326" cy="87575"/>
                </a:xfrm>
                <a:solidFill>
                  <a:srgbClr val="FFFFFF"/>
                </a:solidFill>
              </p:grpSpPr>
              <p:sp>
                <p:nvSpPr>
                  <p:cNvPr id="640" name="Graphic 2">
                    <a:extLst>
                      <a:ext uri="{FF2B5EF4-FFF2-40B4-BE49-F238E27FC236}">
                        <a16:creationId xmlns:a16="http://schemas.microsoft.com/office/drawing/2014/main" id="{DD8AEB6B-DB92-4033-9F71-B98918760092}"/>
                      </a:ext>
                    </a:extLst>
                  </p:cNvPr>
                  <p:cNvSpPr/>
                  <p:nvPr/>
                </p:nvSpPr>
                <p:spPr>
                  <a:xfrm>
                    <a:off x="1432682" y="4980123"/>
                    <a:ext cx="94605" cy="54297"/>
                  </a:xfrm>
                  <a:custGeom>
                    <a:avLst/>
                    <a:gdLst>
                      <a:gd name="connsiteX0" fmla="*/ 4111 w 94605"/>
                      <a:gd name="connsiteY0" fmla="*/ 54297 h 54297"/>
                      <a:gd name="connsiteX1" fmla="*/ 1775 w 94605"/>
                      <a:gd name="connsiteY1" fmla="*/ 53713 h 54297"/>
                      <a:gd name="connsiteX2" fmla="*/ 608 w 94605"/>
                      <a:gd name="connsiteY2" fmla="*/ 47875 h 54297"/>
                      <a:gd name="connsiteX3" fmla="*/ 90518 w 94605"/>
                      <a:gd name="connsiteY3" fmla="*/ 0 h 54297"/>
                      <a:gd name="connsiteX4" fmla="*/ 94605 w 94605"/>
                      <a:gd name="connsiteY4" fmla="*/ 4087 h 54297"/>
                      <a:gd name="connsiteX5" fmla="*/ 90518 w 94605"/>
                      <a:gd name="connsiteY5" fmla="*/ 8174 h 54297"/>
                      <a:gd name="connsiteX6" fmla="*/ 7614 w 94605"/>
                      <a:gd name="connsiteY6" fmla="*/ 52545 h 54297"/>
                      <a:gd name="connsiteX7" fmla="*/ 4111 w 94605"/>
                      <a:gd name="connsiteY7" fmla="*/ 54297 h 54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605" h="54297">
                        <a:moveTo>
                          <a:pt x="4111" y="54297"/>
                        </a:moveTo>
                        <a:cubicBezTo>
                          <a:pt x="3527" y="54297"/>
                          <a:pt x="2359" y="54297"/>
                          <a:pt x="1775" y="53713"/>
                        </a:cubicBezTo>
                        <a:cubicBezTo>
                          <a:pt x="24" y="52545"/>
                          <a:pt x="-560" y="49626"/>
                          <a:pt x="608" y="47875"/>
                        </a:cubicBezTo>
                        <a:cubicBezTo>
                          <a:pt x="21042" y="17515"/>
                          <a:pt x="54321" y="0"/>
                          <a:pt x="90518" y="0"/>
                        </a:cubicBezTo>
                        <a:cubicBezTo>
                          <a:pt x="92854" y="0"/>
                          <a:pt x="94605" y="1752"/>
                          <a:pt x="94605" y="4087"/>
                        </a:cubicBezTo>
                        <a:cubicBezTo>
                          <a:pt x="94605" y="6422"/>
                          <a:pt x="92854" y="8174"/>
                          <a:pt x="90518" y="8174"/>
                        </a:cubicBezTo>
                        <a:cubicBezTo>
                          <a:pt x="57240" y="8174"/>
                          <a:pt x="26296" y="24521"/>
                          <a:pt x="7614" y="52545"/>
                        </a:cubicBezTo>
                        <a:cubicBezTo>
                          <a:pt x="7030" y="53129"/>
                          <a:pt x="5278" y="54297"/>
                          <a:pt x="4111" y="54297"/>
                        </a:cubicBezTo>
                        <a:close/>
                      </a:path>
                    </a:pathLst>
                  </a:custGeom>
                  <a:solidFill>
                    <a:srgbClr val="FFFFFF"/>
                  </a:solidFill>
                  <a:ln w="5837" cap="flat">
                    <a:noFill/>
                    <a:prstDash val="solid"/>
                    <a:miter/>
                  </a:ln>
                </p:spPr>
                <p:txBody>
                  <a:bodyPr rtlCol="0" anchor="ctr"/>
                  <a:lstStyle/>
                  <a:p>
                    <a:endParaRPr lang="en-US"/>
                  </a:p>
                </p:txBody>
              </p:sp>
              <p:sp>
                <p:nvSpPr>
                  <p:cNvPr id="641" name="Graphic 2">
                    <a:extLst>
                      <a:ext uri="{FF2B5EF4-FFF2-40B4-BE49-F238E27FC236}">
                        <a16:creationId xmlns:a16="http://schemas.microsoft.com/office/drawing/2014/main" id="{A77C1AF7-AC40-4BD0-B96E-CA0435A3804D}"/>
                      </a:ext>
                    </a:extLst>
                  </p:cNvPr>
                  <p:cNvSpPr/>
                  <p:nvPr/>
                </p:nvSpPr>
                <p:spPr>
                  <a:xfrm>
                    <a:off x="1417961" y="5044135"/>
                    <a:ext cx="13203" cy="23564"/>
                  </a:xfrm>
                  <a:custGeom>
                    <a:avLst/>
                    <a:gdLst>
                      <a:gd name="connsiteX0" fmla="*/ 4236 w 13203"/>
                      <a:gd name="connsiteY0" fmla="*/ 23564 h 23564"/>
                      <a:gd name="connsiteX1" fmla="*/ 3068 w 13203"/>
                      <a:gd name="connsiteY1" fmla="*/ 23564 h 23564"/>
                      <a:gd name="connsiteX2" fmla="*/ 149 w 13203"/>
                      <a:gd name="connsiteY2" fmla="*/ 18310 h 23564"/>
                      <a:gd name="connsiteX3" fmla="*/ 5403 w 13203"/>
                      <a:gd name="connsiteY3" fmla="*/ 2546 h 23564"/>
                      <a:gd name="connsiteX4" fmla="*/ 10658 w 13203"/>
                      <a:gd name="connsiteY4" fmla="*/ 211 h 23564"/>
                      <a:gd name="connsiteX5" fmla="*/ 12993 w 13203"/>
                      <a:gd name="connsiteY5" fmla="*/ 5465 h 23564"/>
                      <a:gd name="connsiteX6" fmla="*/ 8322 w 13203"/>
                      <a:gd name="connsiteY6" fmla="*/ 20061 h 23564"/>
                      <a:gd name="connsiteX7" fmla="*/ 4236 w 13203"/>
                      <a:gd name="connsiteY7" fmla="*/ 23564 h 23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03" h="23564">
                        <a:moveTo>
                          <a:pt x="4236" y="23564"/>
                        </a:moveTo>
                        <a:cubicBezTo>
                          <a:pt x="3652" y="23564"/>
                          <a:pt x="3652" y="23564"/>
                          <a:pt x="3068" y="23564"/>
                        </a:cubicBezTo>
                        <a:cubicBezTo>
                          <a:pt x="733" y="22980"/>
                          <a:pt x="-435" y="20645"/>
                          <a:pt x="149" y="18310"/>
                        </a:cubicBezTo>
                        <a:cubicBezTo>
                          <a:pt x="1316" y="13055"/>
                          <a:pt x="3068" y="7801"/>
                          <a:pt x="5403" y="2546"/>
                        </a:cubicBezTo>
                        <a:cubicBezTo>
                          <a:pt x="5987" y="211"/>
                          <a:pt x="8906" y="-373"/>
                          <a:pt x="10658" y="211"/>
                        </a:cubicBezTo>
                        <a:cubicBezTo>
                          <a:pt x="12993" y="795"/>
                          <a:pt x="13577" y="3714"/>
                          <a:pt x="12993" y="5465"/>
                        </a:cubicBezTo>
                        <a:cubicBezTo>
                          <a:pt x="11242" y="10136"/>
                          <a:pt x="9490" y="14806"/>
                          <a:pt x="8322" y="20061"/>
                        </a:cubicBezTo>
                        <a:cubicBezTo>
                          <a:pt x="7739" y="22397"/>
                          <a:pt x="5987" y="23564"/>
                          <a:pt x="4236" y="23564"/>
                        </a:cubicBezTo>
                        <a:close/>
                      </a:path>
                    </a:pathLst>
                  </a:custGeom>
                  <a:solidFill>
                    <a:srgbClr val="FFFFFF"/>
                  </a:solidFill>
                  <a:ln w="5837" cap="flat">
                    <a:noFill/>
                    <a:prstDash val="solid"/>
                    <a:miter/>
                  </a:ln>
                </p:spPr>
                <p:txBody>
                  <a:bodyPr rtlCol="0" anchor="ctr"/>
                  <a:lstStyle/>
                  <a:p>
                    <a:endParaRPr lang="en-US"/>
                  </a:p>
                </p:txBody>
              </p:sp>
            </p:grpSp>
          </p:grpSp>
        </p:grpSp>
        <p:grpSp>
          <p:nvGrpSpPr>
            <p:cNvPr id="633" name="Graphic 2">
              <a:extLst>
                <a:ext uri="{FF2B5EF4-FFF2-40B4-BE49-F238E27FC236}">
                  <a16:creationId xmlns:a16="http://schemas.microsoft.com/office/drawing/2014/main" id="{05953CAF-9F72-4BDF-84CE-9DCE23FE0EE1}"/>
                </a:ext>
              </a:extLst>
            </p:cNvPr>
            <p:cNvGrpSpPr/>
            <p:nvPr/>
          </p:nvGrpSpPr>
          <p:grpSpPr>
            <a:xfrm>
              <a:off x="1459271" y="5025955"/>
              <a:ext cx="129028" cy="128736"/>
              <a:chOff x="1459271" y="5025955"/>
              <a:chExt cx="129028" cy="128736"/>
            </a:xfrm>
            <a:solidFill>
              <a:srgbClr val="FFFFFF"/>
            </a:solidFill>
          </p:grpSpPr>
          <p:sp>
            <p:nvSpPr>
              <p:cNvPr id="634" name="Graphic 2">
                <a:extLst>
                  <a:ext uri="{FF2B5EF4-FFF2-40B4-BE49-F238E27FC236}">
                    <a16:creationId xmlns:a16="http://schemas.microsoft.com/office/drawing/2014/main" id="{41BCB54D-01A4-4480-8EBD-0E24F662C637}"/>
                  </a:ext>
                </a:extLst>
              </p:cNvPr>
              <p:cNvSpPr/>
              <p:nvPr/>
            </p:nvSpPr>
            <p:spPr>
              <a:xfrm>
                <a:off x="1459271" y="5025955"/>
                <a:ext cx="129028" cy="128736"/>
              </a:xfrm>
              <a:custGeom>
                <a:avLst/>
                <a:gdLst>
                  <a:gd name="connsiteX0" fmla="*/ 14888 w 129028"/>
                  <a:gd name="connsiteY0" fmla="*/ 128736 h 128736"/>
                  <a:gd name="connsiteX1" fmla="*/ 4379 w 129028"/>
                  <a:gd name="connsiteY1" fmla="*/ 124649 h 128736"/>
                  <a:gd name="connsiteX2" fmla="*/ 4379 w 129028"/>
                  <a:gd name="connsiteY2" fmla="*/ 104215 h 128736"/>
                  <a:gd name="connsiteX3" fmla="*/ 104215 w 129028"/>
                  <a:gd name="connsiteY3" fmla="*/ 4379 h 128736"/>
                  <a:gd name="connsiteX4" fmla="*/ 124649 w 129028"/>
                  <a:gd name="connsiteY4" fmla="*/ 4379 h 128736"/>
                  <a:gd name="connsiteX5" fmla="*/ 124649 w 129028"/>
                  <a:gd name="connsiteY5" fmla="*/ 24813 h 128736"/>
                  <a:gd name="connsiteX6" fmla="*/ 24813 w 129028"/>
                  <a:gd name="connsiteY6" fmla="*/ 124649 h 128736"/>
                  <a:gd name="connsiteX7" fmla="*/ 14888 w 129028"/>
                  <a:gd name="connsiteY7" fmla="*/ 128736 h 128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028" h="128736">
                    <a:moveTo>
                      <a:pt x="14888" y="128736"/>
                    </a:moveTo>
                    <a:cubicBezTo>
                      <a:pt x="11385" y="128736"/>
                      <a:pt x="7298" y="127568"/>
                      <a:pt x="4379" y="124649"/>
                    </a:cubicBezTo>
                    <a:cubicBezTo>
                      <a:pt x="-1460" y="118811"/>
                      <a:pt x="-1460" y="109470"/>
                      <a:pt x="4379" y="104215"/>
                    </a:cubicBezTo>
                    <a:lnTo>
                      <a:pt x="104215" y="4379"/>
                    </a:lnTo>
                    <a:cubicBezTo>
                      <a:pt x="110053" y="-1460"/>
                      <a:pt x="119395" y="-1460"/>
                      <a:pt x="124649" y="4379"/>
                    </a:cubicBezTo>
                    <a:cubicBezTo>
                      <a:pt x="130488" y="10217"/>
                      <a:pt x="130488" y="19558"/>
                      <a:pt x="124649" y="24813"/>
                    </a:cubicBezTo>
                    <a:lnTo>
                      <a:pt x="24813" y="124649"/>
                    </a:lnTo>
                    <a:cubicBezTo>
                      <a:pt x="22478" y="127568"/>
                      <a:pt x="18391" y="128736"/>
                      <a:pt x="14888" y="128736"/>
                    </a:cubicBezTo>
                    <a:close/>
                  </a:path>
                </a:pathLst>
              </a:custGeom>
              <a:solidFill>
                <a:srgbClr val="FFFFFF"/>
              </a:solidFill>
              <a:ln w="5837" cap="flat">
                <a:noFill/>
                <a:prstDash val="solid"/>
                <a:miter/>
              </a:ln>
            </p:spPr>
            <p:txBody>
              <a:bodyPr rtlCol="0" anchor="ctr"/>
              <a:lstStyle/>
              <a:p>
                <a:endParaRPr lang="en-US"/>
              </a:p>
            </p:txBody>
          </p:sp>
          <p:sp>
            <p:nvSpPr>
              <p:cNvPr id="635" name="Graphic 2">
                <a:extLst>
                  <a:ext uri="{FF2B5EF4-FFF2-40B4-BE49-F238E27FC236}">
                    <a16:creationId xmlns:a16="http://schemas.microsoft.com/office/drawing/2014/main" id="{069FF79D-6BD6-4B9E-A72F-F702F351B291}"/>
                  </a:ext>
                </a:extLst>
              </p:cNvPr>
              <p:cNvSpPr/>
              <p:nvPr/>
            </p:nvSpPr>
            <p:spPr>
              <a:xfrm>
                <a:off x="1459271" y="5025955"/>
                <a:ext cx="129028" cy="128736"/>
              </a:xfrm>
              <a:custGeom>
                <a:avLst/>
                <a:gdLst>
                  <a:gd name="connsiteX0" fmla="*/ 114724 w 129028"/>
                  <a:gd name="connsiteY0" fmla="*/ 128736 h 128736"/>
                  <a:gd name="connsiteX1" fmla="*/ 104215 w 129028"/>
                  <a:gd name="connsiteY1" fmla="*/ 124649 h 128736"/>
                  <a:gd name="connsiteX2" fmla="*/ 4379 w 129028"/>
                  <a:gd name="connsiteY2" fmla="*/ 24813 h 128736"/>
                  <a:gd name="connsiteX3" fmla="*/ 4379 w 129028"/>
                  <a:gd name="connsiteY3" fmla="*/ 4379 h 128736"/>
                  <a:gd name="connsiteX4" fmla="*/ 24813 w 129028"/>
                  <a:gd name="connsiteY4" fmla="*/ 4379 h 128736"/>
                  <a:gd name="connsiteX5" fmla="*/ 124649 w 129028"/>
                  <a:gd name="connsiteY5" fmla="*/ 104215 h 128736"/>
                  <a:gd name="connsiteX6" fmla="*/ 124649 w 129028"/>
                  <a:gd name="connsiteY6" fmla="*/ 124649 h 128736"/>
                  <a:gd name="connsiteX7" fmla="*/ 114724 w 129028"/>
                  <a:gd name="connsiteY7" fmla="*/ 128736 h 128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028" h="128736">
                    <a:moveTo>
                      <a:pt x="114724" y="128736"/>
                    </a:moveTo>
                    <a:cubicBezTo>
                      <a:pt x="111221" y="128736"/>
                      <a:pt x="107134" y="127568"/>
                      <a:pt x="104215" y="124649"/>
                    </a:cubicBezTo>
                    <a:lnTo>
                      <a:pt x="4379" y="24813"/>
                    </a:lnTo>
                    <a:cubicBezTo>
                      <a:pt x="-1460" y="18975"/>
                      <a:pt x="-1460" y="9633"/>
                      <a:pt x="4379" y="4379"/>
                    </a:cubicBezTo>
                    <a:cubicBezTo>
                      <a:pt x="10217" y="-1460"/>
                      <a:pt x="19559" y="-1460"/>
                      <a:pt x="24813" y="4379"/>
                    </a:cubicBezTo>
                    <a:lnTo>
                      <a:pt x="124649" y="104215"/>
                    </a:lnTo>
                    <a:cubicBezTo>
                      <a:pt x="130488" y="110053"/>
                      <a:pt x="130488" y="119395"/>
                      <a:pt x="124649" y="124649"/>
                    </a:cubicBezTo>
                    <a:cubicBezTo>
                      <a:pt x="122314" y="127568"/>
                      <a:pt x="118227" y="128736"/>
                      <a:pt x="114724" y="128736"/>
                    </a:cubicBezTo>
                    <a:close/>
                  </a:path>
                </a:pathLst>
              </a:custGeom>
              <a:solidFill>
                <a:srgbClr val="FFFFFF"/>
              </a:solidFill>
              <a:ln w="5837" cap="flat">
                <a:noFill/>
                <a:prstDash val="solid"/>
                <a:miter/>
              </a:ln>
            </p:spPr>
            <p:txBody>
              <a:bodyPr rtlCol="0" anchor="ctr"/>
              <a:lstStyle/>
              <a:p>
                <a:endParaRPr lang="en-US"/>
              </a:p>
            </p:txBody>
          </p:sp>
        </p:grpSp>
      </p:grpSp>
      <p:pic>
        <p:nvPicPr>
          <p:cNvPr id="4" name="Graphic 3">
            <a:extLst>
              <a:ext uri="{FF2B5EF4-FFF2-40B4-BE49-F238E27FC236}">
                <a16:creationId xmlns:a16="http://schemas.microsoft.com/office/drawing/2014/main" id="{836ED599-EC20-4760-B3F7-C20FBE58CF4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45713" y="4905499"/>
            <a:ext cx="95250" cy="152400"/>
          </a:xfrm>
          <a:prstGeom prst="rect">
            <a:avLst/>
          </a:prstGeom>
        </p:spPr>
      </p:pic>
      <p:pic>
        <p:nvPicPr>
          <p:cNvPr id="644" name="Graphic 643">
            <a:extLst>
              <a:ext uri="{FF2B5EF4-FFF2-40B4-BE49-F238E27FC236}">
                <a16:creationId xmlns:a16="http://schemas.microsoft.com/office/drawing/2014/main" id="{C958CBEC-3A25-4354-89C4-1793BB46656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872359" y="2145152"/>
            <a:ext cx="95250" cy="152400"/>
          </a:xfrm>
          <a:prstGeom prst="rect">
            <a:avLst/>
          </a:prstGeom>
        </p:spPr>
      </p:pic>
      <p:pic>
        <p:nvPicPr>
          <p:cNvPr id="6" name="Graphic 5">
            <a:extLst>
              <a:ext uri="{FF2B5EF4-FFF2-40B4-BE49-F238E27FC236}">
                <a16:creationId xmlns:a16="http://schemas.microsoft.com/office/drawing/2014/main" id="{F22ED22B-D507-41DB-9ABA-CA6A7E417C4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36175" y="3905472"/>
            <a:ext cx="219075" cy="476250"/>
          </a:xfrm>
          <a:prstGeom prst="rect">
            <a:avLst/>
          </a:prstGeom>
        </p:spPr>
      </p:pic>
      <p:pic>
        <p:nvPicPr>
          <p:cNvPr id="645" name="Graphic 644">
            <a:extLst>
              <a:ext uri="{FF2B5EF4-FFF2-40B4-BE49-F238E27FC236}">
                <a16:creationId xmlns:a16="http://schemas.microsoft.com/office/drawing/2014/main" id="{FB1A17FF-5010-47FC-9792-1DFF8AA2E3C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764127" y="1139449"/>
            <a:ext cx="219075" cy="476250"/>
          </a:xfrm>
          <a:prstGeom prst="rect">
            <a:avLst/>
          </a:prstGeom>
        </p:spPr>
      </p:pic>
      <p:pic>
        <p:nvPicPr>
          <p:cNvPr id="12" name="Graphic 11">
            <a:extLst>
              <a:ext uri="{FF2B5EF4-FFF2-40B4-BE49-F238E27FC236}">
                <a16:creationId xmlns:a16="http://schemas.microsoft.com/office/drawing/2014/main" id="{3A64DEBD-77EF-45E0-8FD1-D7D89EEDDCD6}"/>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70024" y="2775993"/>
            <a:ext cx="628650" cy="390525"/>
          </a:xfrm>
          <a:prstGeom prst="rect">
            <a:avLst/>
          </a:prstGeom>
        </p:spPr>
      </p:pic>
      <p:pic>
        <p:nvPicPr>
          <p:cNvPr id="14" name="Graphic 13">
            <a:extLst>
              <a:ext uri="{FF2B5EF4-FFF2-40B4-BE49-F238E27FC236}">
                <a16:creationId xmlns:a16="http://schemas.microsoft.com/office/drawing/2014/main" id="{F9C0A252-27F7-4318-B47A-E73242A9D2BA}"/>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397181" y="4219031"/>
            <a:ext cx="628650" cy="390525"/>
          </a:xfrm>
          <a:prstGeom prst="rect">
            <a:avLst/>
          </a:prstGeom>
        </p:spPr>
      </p:pic>
      <p:pic>
        <p:nvPicPr>
          <p:cNvPr id="16" name="Graphic 15">
            <a:extLst>
              <a:ext uri="{FF2B5EF4-FFF2-40B4-BE49-F238E27FC236}">
                <a16:creationId xmlns:a16="http://schemas.microsoft.com/office/drawing/2014/main" id="{E601BD8C-3797-47C8-BE46-47DABF69E93E}"/>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015405" y="1462703"/>
            <a:ext cx="628650" cy="390525"/>
          </a:xfrm>
          <a:prstGeom prst="rect">
            <a:avLst/>
          </a:prstGeom>
        </p:spPr>
      </p:pic>
      <p:pic>
        <p:nvPicPr>
          <p:cNvPr id="18" name="Graphic 17">
            <a:extLst>
              <a:ext uri="{FF2B5EF4-FFF2-40B4-BE49-F238E27FC236}">
                <a16:creationId xmlns:a16="http://schemas.microsoft.com/office/drawing/2014/main" id="{7A879252-171D-46C0-8BF5-F65AE05CBF2D}"/>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298439" y="4238712"/>
            <a:ext cx="628650" cy="390525"/>
          </a:xfrm>
          <a:prstGeom prst="rect">
            <a:avLst/>
          </a:prstGeom>
        </p:spPr>
      </p:pic>
      <p:pic>
        <p:nvPicPr>
          <p:cNvPr id="3" name="Picture 2">
            <a:extLst>
              <a:ext uri="{FF2B5EF4-FFF2-40B4-BE49-F238E27FC236}">
                <a16:creationId xmlns:a16="http://schemas.microsoft.com/office/drawing/2014/main" id="{EB3652BE-B5A0-4DF7-8025-EB9F4DBE3117}"/>
              </a:ext>
            </a:extLst>
          </p:cNvPr>
          <p:cNvPicPr>
            <a:picLocks noChangeAspect="1"/>
          </p:cNvPicPr>
          <p:nvPr/>
        </p:nvPicPr>
        <p:blipFill>
          <a:blip r:embed="rId23"/>
          <a:stretch>
            <a:fillRect/>
          </a:stretch>
        </p:blipFill>
        <p:spPr>
          <a:xfrm>
            <a:off x="3736163" y="537146"/>
            <a:ext cx="2726211" cy="1006792"/>
          </a:xfrm>
          <a:prstGeom prst="rect">
            <a:avLst/>
          </a:prstGeom>
          <a:ln>
            <a:solidFill>
              <a:schemeClr val="tx1"/>
            </a:solidFill>
          </a:ln>
        </p:spPr>
      </p:pic>
      <p:pic>
        <p:nvPicPr>
          <p:cNvPr id="7" name="Picture 6">
            <a:extLst>
              <a:ext uri="{FF2B5EF4-FFF2-40B4-BE49-F238E27FC236}">
                <a16:creationId xmlns:a16="http://schemas.microsoft.com/office/drawing/2014/main" id="{49D5F6D4-F4C6-4536-BB39-6171FA6FA1A7}"/>
              </a:ext>
            </a:extLst>
          </p:cNvPr>
          <p:cNvPicPr>
            <a:picLocks noChangeAspect="1"/>
          </p:cNvPicPr>
          <p:nvPr/>
        </p:nvPicPr>
        <p:blipFill>
          <a:blip r:embed="rId24"/>
          <a:stretch>
            <a:fillRect/>
          </a:stretch>
        </p:blipFill>
        <p:spPr>
          <a:xfrm>
            <a:off x="4776954" y="3155660"/>
            <a:ext cx="1643501" cy="452446"/>
          </a:xfrm>
          <a:prstGeom prst="rect">
            <a:avLst/>
          </a:prstGeom>
          <a:ln>
            <a:solidFill>
              <a:schemeClr val="tx1"/>
            </a:solidFill>
          </a:ln>
        </p:spPr>
      </p:pic>
    </p:spTree>
    <p:extLst>
      <p:ext uri="{BB962C8B-B14F-4D97-AF65-F5344CB8AC3E}">
        <p14:creationId xmlns:p14="http://schemas.microsoft.com/office/powerpoint/2010/main" val="509453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29">
            <a:extLst>
              <a:ext uri="{FF2B5EF4-FFF2-40B4-BE49-F238E27FC236}">
                <a16:creationId xmlns:a16="http://schemas.microsoft.com/office/drawing/2014/main" id="{9A854AFB-1ED4-4F9E-A147-98813F9400F8}"/>
              </a:ext>
            </a:extLst>
          </p:cNvPr>
          <p:cNvSpPr>
            <a:spLocks noGrp="1"/>
          </p:cNvSpPr>
          <p:nvPr>
            <p:ph type="title"/>
          </p:nvPr>
        </p:nvSpPr>
        <p:spPr/>
        <p:txBody>
          <a:bodyPr/>
          <a:lstStyle/>
          <a:p>
            <a:r>
              <a:rPr lang="en-US" dirty="0"/>
              <a:t>Concluding Thoughts</a:t>
            </a:r>
            <a:br>
              <a:rPr lang="en-US" dirty="0"/>
            </a:br>
            <a:endParaRPr lang="en-US" dirty="0"/>
          </a:p>
        </p:txBody>
      </p:sp>
      <p:sp>
        <p:nvSpPr>
          <p:cNvPr id="35" name="Slide Number Placeholder 34">
            <a:extLst>
              <a:ext uri="{FF2B5EF4-FFF2-40B4-BE49-F238E27FC236}">
                <a16:creationId xmlns:a16="http://schemas.microsoft.com/office/drawing/2014/main" id="{C35E5ED5-2FC4-4229-B4DF-DFFDB6C84547}"/>
              </a:ext>
            </a:extLst>
          </p:cNvPr>
          <p:cNvSpPr>
            <a:spLocks noGrp="1"/>
          </p:cNvSpPr>
          <p:nvPr>
            <p:ph type="sldNum" sz="quarter" idx="12"/>
          </p:nvPr>
        </p:nvSpPr>
        <p:spPr/>
        <p:txBody>
          <a:bodyPr/>
          <a:lstStyle/>
          <a:p>
            <a:pPr>
              <a:defRPr/>
            </a:pPr>
            <a:fld id="{D3F604EC-95A9-A240-90B9-B51EF558DEAA}" type="slidenum">
              <a:rPr lang="en-US" smtClean="0"/>
              <a:pPr>
                <a:defRPr/>
              </a:pPr>
              <a:t>37</a:t>
            </a:fld>
            <a:endParaRPr lang="en-US" dirty="0"/>
          </a:p>
        </p:txBody>
      </p:sp>
      <p:sp>
        <p:nvSpPr>
          <p:cNvPr id="8" name="TextBox 7">
            <a:extLst>
              <a:ext uri="{FF2B5EF4-FFF2-40B4-BE49-F238E27FC236}">
                <a16:creationId xmlns:a16="http://schemas.microsoft.com/office/drawing/2014/main" id="{F64DE23D-D71A-4061-95F3-CBC90CCF6921}"/>
              </a:ext>
            </a:extLst>
          </p:cNvPr>
          <p:cNvSpPr txBox="1"/>
          <p:nvPr/>
        </p:nvSpPr>
        <p:spPr>
          <a:xfrm>
            <a:off x="558011" y="1144324"/>
            <a:ext cx="8128789" cy="3416320"/>
          </a:xfrm>
          <a:prstGeom prst="rect">
            <a:avLst/>
          </a:prstGeom>
          <a:noFill/>
        </p:spPr>
        <p:txBody>
          <a:bodyPr wrap="square">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Federated Learning (FL) has the potential to revolutionize the domain of artificial intelligence with shifting training to the edge. </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However, it leaves several open questions about how to safeguard the system against the new vulnerabilities.</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We discussed the key challenges in designing solutions for secure robust FL and the critical pieces for a design that resolves each of these challenges.</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Federated systems should ensure that the data embodied in the model is protected against any potential future attacks.</a:t>
            </a:r>
          </a:p>
        </p:txBody>
      </p:sp>
    </p:spTree>
    <p:extLst>
      <p:ext uri="{BB962C8B-B14F-4D97-AF65-F5344CB8AC3E}">
        <p14:creationId xmlns:p14="http://schemas.microsoft.com/office/powerpoint/2010/main" val="3070334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wipe(down)">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wipe(down)">
                                      <p:cBhvr>
                                        <p:cTn id="17" dur="500"/>
                                        <p:tgtEl>
                                          <p:spTgt spid="8">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xEl>
                                              <p:pRg st="6" end="6"/>
                                            </p:txEl>
                                          </p:spTgt>
                                        </p:tgtEl>
                                        <p:attrNameLst>
                                          <p:attrName>style.visibility</p:attrName>
                                        </p:attrNameLst>
                                      </p:cBhvr>
                                      <p:to>
                                        <p:strVal val="visible"/>
                                      </p:to>
                                    </p:set>
                                    <p:animEffect transition="in" filter="wipe(down)">
                                      <p:cBhvr>
                                        <p:cTn id="22"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bldLvl="2"/>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Graphic 36">
            <a:extLst>
              <a:ext uri="{FF2B5EF4-FFF2-40B4-BE49-F238E27FC236}">
                <a16:creationId xmlns:a16="http://schemas.microsoft.com/office/drawing/2014/main" id="{9EE26AC7-28FB-4B89-AD63-A64D354BC5F9}"/>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1" r="29395"/>
          <a:stretch/>
        </p:blipFill>
        <p:spPr>
          <a:xfrm>
            <a:off x="0" y="0"/>
            <a:ext cx="9144000" cy="5715000"/>
          </a:xfrm>
          <a:prstGeom prst="rect">
            <a:avLst/>
          </a:prstGeom>
        </p:spPr>
      </p:pic>
      <p:sp>
        <p:nvSpPr>
          <p:cNvPr id="15362" name="TextBox 92"/>
          <p:cNvSpPr txBox="1">
            <a:spLocks noChangeArrowheads="1"/>
          </p:cNvSpPr>
          <p:nvPr/>
        </p:nvSpPr>
        <p:spPr bwMode="auto">
          <a:xfrm>
            <a:off x="861117" y="1882386"/>
            <a:ext cx="6916199" cy="861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endParaRPr lang="en-US" sz="1800" dirty="0">
              <a:solidFill>
                <a:schemeClr val="bg1"/>
              </a:solidFill>
              <a:latin typeface="Arial Nova" panose="020B0504020202020204" pitchFamily="34" charset="0"/>
              <a:cs typeface="Arial" panose="020B0604020202020204" pitchFamily="34" charset="0"/>
            </a:endParaRPr>
          </a:p>
          <a:p>
            <a:pPr eaLnBrk="1" hangingPunct="1"/>
            <a:r>
              <a:rPr lang="en-US" sz="3200" b="1" dirty="0">
                <a:solidFill>
                  <a:schemeClr val="bg1"/>
                </a:solidFill>
                <a:latin typeface="Arial Nova" panose="020B0504020202020204" pitchFamily="34" charset="0"/>
                <a:cs typeface="Arial" panose="020B0604020202020204" pitchFamily="34" charset="0"/>
              </a:rPr>
              <a:t>Thank you</a:t>
            </a:r>
          </a:p>
        </p:txBody>
      </p:sp>
      <p:grpSp>
        <p:nvGrpSpPr>
          <p:cNvPr id="15364" name="Group 115"/>
          <p:cNvGrpSpPr>
            <a:grpSpLocks/>
          </p:cNvGrpSpPr>
          <p:nvPr/>
        </p:nvGrpSpPr>
        <p:grpSpPr bwMode="auto">
          <a:xfrm>
            <a:off x="10344150" y="2851150"/>
            <a:ext cx="8667750" cy="1319212"/>
            <a:chOff x="734959" y="3445937"/>
            <a:chExt cx="8297362" cy="1318322"/>
          </a:xfrm>
        </p:grpSpPr>
        <p:cxnSp>
          <p:nvCxnSpPr>
            <p:cNvPr id="114" name="Straight Connector 113"/>
            <p:cNvCxnSpPr/>
            <p:nvPr/>
          </p:nvCxnSpPr>
          <p:spPr>
            <a:xfrm>
              <a:off x="734959" y="3445937"/>
              <a:ext cx="8297362" cy="0"/>
            </a:xfrm>
            <a:prstGeom prst="line">
              <a:avLst/>
            </a:prstGeom>
            <a:ln w="3175" cmpd="sng">
              <a:solidFill>
                <a:srgbClr val="E4E4E4"/>
              </a:solidFill>
            </a:ln>
            <a:effectLst/>
          </p:spPr>
          <p:style>
            <a:lnRef idx="2">
              <a:schemeClr val="accent1"/>
            </a:lnRef>
            <a:fillRef idx="0">
              <a:schemeClr val="accent1"/>
            </a:fillRef>
            <a:effectRef idx="1">
              <a:schemeClr val="accent1"/>
            </a:effectRef>
            <a:fontRef idx="minor">
              <a:schemeClr val="tx1"/>
            </a:fontRef>
          </p:style>
        </p:cxnSp>
        <p:cxnSp>
          <p:nvCxnSpPr>
            <p:cNvPr id="115" name="Straight Connector 114"/>
            <p:cNvCxnSpPr/>
            <p:nvPr/>
          </p:nvCxnSpPr>
          <p:spPr>
            <a:xfrm>
              <a:off x="734959" y="4764259"/>
              <a:ext cx="8297362" cy="0"/>
            </a:xfrm>
            <a:prstGeom prst="line">
              <a:avLst/>
            </a:prstGeom>
            <a:ln w="3175" cmpd="sng">
              <a:solidFill>
                <a:srgbClr val="E4E4E4"/>
              </a:solidFill>
            </a:ln>
            <a:effectLst/>
          </p:spPr>
          <p:style>
            <a:lnRef idx="2">
              <a:schemeClr val="accent1"/>
            </a:lnRef>
            <a:fillRef idx="0">
              <a:schemeClr val="accent1"/>
            </a:fillRef>
            <a:effectRef idx="1">
              <a:schemeClr val="accent1"/>
            </a:effectRef>
            <a:fontRef idx="minor">
              <a:schemeClr val="tx1"/>
            </a:fontRef>
          </p:style>
        </p:cxnSp>
      </p:grpSp>
      <p:pic>
        <p:nvPicPr>
          <p:cNvPr id="4" name="Picture 2" descr="UC Davis Rep Visit | San Joaquin Delta College">
            <a:extLst>
              <a:ext uri="{FF2B5EF4-FFF2-40B4-BE49-F238E27FC236}">
                <a16:creationId xmlns:a16="http://schemas.microsoft.com/office/drawing/2014/main" id="{2485E473-B77E-4CDF-9E5D-795EAB9E0D6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7347243" y="431298"/>
            <a:ext cx="1476375" cy="377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38608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8" name="Graphic 306">
            <a:extLst>
              <a:ext uri="{FF2B5EF4-FFF2-40B4-BE49-F238E27FC236}">
                <a16:creationId xmlns:a16="http://schemas.microsoft.com/office/drawing/2014/main" id="{A2191499-D2C9-4979-89DF-A18103E90BD8}"/>
              </a:ext>
            </a:extLst>
          </p:cNvPr>
          <p:cNvGrpSpPr/>
          <p:nvPr/>
        </p:nvGrpSpPr>
        <p:grpSpPr>
          <a:xfrm>
            <a:off x="350778" y="1268947"/>
            <a:ext cx="8402862" cy="4465288"/>
            <a:chOff x="47059" y="1268947"/>
            <a:chExt cx="8402862" cy="4465288"/>
          </a:xfrm>
        </p:grpSpPr>
        <p:sp>
          <p:nvSpPr>
            <p:cNvPr id="309" name="Freeform: Shape 308">
              <a:extLst>
                <a:ext uri="{FF2B5EF4-FFF2-40B4-BE49-F238E27FC236}">
                  <a16:creationId xmlns:a16="http://schemas.microsoft.com/office/drawing/2014/main" id="{2D578532-29AC-4C6C-88F8-579E13D234EC}"/>
                </a:ext>
              </a:extLst>
            </p:cNvPr>
            <p:cNvSpPr/>
            <p:nvPr/>
          </p:nvSpPr>
          <p:spPr>
            <a:xfrm>
              <a:off x="598454" y="2398800"/>
              <a:ext cx="175905" cy="3095257"/>
            </a:xfrm>
            <a:custGeom>
              <a:avLst/>
              <a:gdLst>
                <a:gd name="connsiteX0" fmla="*/ 0 w 175905"/>
                <a:gd name="connsiteY0" fmla="*/ 0 h 3095257"/>
                <a:gd name="connsiteX1" fmla="*/ 175905 w 175905"/>
                <a:gd name="connsiteY1" fmla="*/ 0 h 3095257"/>
                <a:gd name="connsiteX2" fmla="*/ 175905 w 175905"/>
                <a:gd name="connsiteY2" fmla="*/ 3095257 h 3095257"/>
                <a:gd name="connsiteX3" fmla="*/ 0 w 175905"/>
                <a:gd name="connsiteY3" fmla="*/ 3095257 h 3095257"/>
              </a:gdLst>
              <a:ahLst/>
              <a:cxnLst>
                <a:cxn ang="0">
                  <a:pos x="connsiteX0" y="connsiteY0"/>
                </a:cxn>
                <a:cxn ang="0">
                  <a:pos x="connsiteX1" y="connsiteY1"/>
                </a:cxn>
                <a:cxn ang="0">
                  <a:pos x="connsiteX2" y="connsiteY2"/>
                </a:cxn>
                <a:cxn ang="0">
                  <a:pos x="connsiteX3" y="connsiteY3"/>
                </a:cxn>
              </a:cxnLst>
              <a:rect l="l" t="t" r="r" b="b"/>
              <a:pathLst>
                <a:path w="175905" h="3095257">
                  <a:moveTo>
                    <a:pt x="0" y="0"/>
                  </a:moveTo>
                  <a:lnTo>
                    <a:pt x="175905" y="0"/>
                  </a:lnTo>
                  <a:lnTo>
                    <a:pt x="175905" y="3095257"/>
                  </a:lnTo>
                  <a:lnTo>
                    <a:pt x="0" y="3095257"/>
                  </a:lnTo>
                  <a:close/>
                </a:path>
              </a:pathLst>
            </a:custGeom>
            <a:solidFill>
              <a:srgbClr val="6E7888"/>
            </a:solidFill>
            <a:ln w="33798" cap="flat">
              <a:noFill/>
              <a:prstDash val="solid"/>
              <a:miter/>
            </a:ln>
          </p:spPr>
          <p:txBody>
            <a:bodyPr rtlCol="0" anchor="ctr"/>
            <a:lstStyle/>
            <a:p>
              <a:endParaRPr lang="en-US"/>
            </a:p>
          </p:txBody>
        </p:sp>
        <p:sp>
          <p:nvSpPr>
            <p:cNvPr id="310" name="Freeform: Shape 309">
              <a:extLst>
                <a:ext uri="{FF2B5EF4-FFF2-40B4-BE49-F238E27FC236}">
                  <a16:creationId xmlns:a16="http://schemas.microsoft.com/office/drawing/2014/main" id="{B8502DE4-DC69-4D76-8A79-DEFDDD34A707}"/>
                </a:ext>
              </a:extLst>
            </p:cNvPr>
            <p:cNvSpPr/>
            <p:nvPr/>
          </p:nvSpPr>
          <p:spPr>
            <a:xfrm>
              <a:off x="7726003" y="2398800"/>
              <a:ext cx="175905" cy="3095257"/>
            </a:xfrm>
            <a:custGeom>
              <a:avLst/>
              <a:gdLst>
                <a:gd name="connsiteX0" fmla="*/ 0 w 175905"/>
                <a:gd name="connsiteY0" fmla="*/ 0 h 3095257"/>
                <a:gd name="connsiteX1" fmla="*/ 175905 w 175905"/>
                <a:gd name="connsiteY1" fmla="*/ 0 h 3095257"/>
                <a:gd name="connsiteX2" fmla="*/ 175905 w 175905"/>
                <a:gd name="connsiteY2" fmla="*/ 3095257 h 3095257"/>
                <a:gd name="connsiteX3" fmla="*/ 0 w 175905"/>
                <a:gd name="connsiteY3" fmla="*/ 3095257 h 3095257"/>
              </a:gdLst>
              <a:ahLst/>
              <a:cxnLst>
                <a:cxn ang="0">
                  <a:pos x="connsiteX0" y="connsiteY0"/>
                </a:cxn>
                <a:cxn ang="0">
                  <a:pos x="connsiteX1" y="connsiteY1"/>
                </a:cxn>
                <a:cxn ang="0">
                  <a:pos x="connsiteX2" y="connsiteY2"/>
                </a:cxn>
                <a:cxn ang="0">
                  <a:pos x="connsiteX3" y="connsiteY3"/>
                </a:cxn>
              </a:cxnLst>
              <a:rect l="l" t="t" r="r" b="b"/>
              <a:pathLst>
                <a:path w="175905" h="3095257">
                  <a:moveTo>
                    <a:pt x="0" y="0"/>
                  </a:moveTo>
                  <a:lnTo>
                    <a:pt x="175905" y="0"/>
                  </a:lnTo>
                  <a:lnTo>
                    <a:pt x="175905" y="3095257"/>
                  </a:lnTo>
                  <a:lnTo>
                    <a:pt x="0" y="3095257"/>
                  </a:lnTo>
                  <a:close/>
                </a:path>
              </a:pathLst>
            </a:custGeom>
            <a:solidFill>
              <a:srgbClr val="6E7888"/>
            </a:solidFill>
            <a:ln w="33798" cap="flat">
              <a:noFill/>
              <a:prstDash val="solid"/>
              <a:miter/>
            </a:ln>
          </p:spPr>
          <p:txBody>
            <a:bodyPr rtlCol="0" anchor="ctr"/>
            <a:lstStyle/>
            <a:p>
              <a:endParaRPr lang="en-US"/>
            </a:p>
          </p:txBody>
        </p:sp>
        <p:grpSp>
          <p:nvGrpSpPr>
            <p:cNvPr id="311" name="Graphic 306">
              <a:extLst>
                <a:ext uri="{FF2B5EF4-FFF2-40B4-BE49-F238E27FC236}">
                  <a16:creationId xmlns:a16="http://schemas.microsoft.com/office/drawing/2014/main" id="{A2191499-D2C9-4979-89DF-A18103E90BD8}"/>
                </a:ext>
              </a:extLst>
            </p:cNvPr>
            <p:cNvGrpSpPr/>
            <p:nvPr/>
          </p:nvGrpSpPr>
          <p:grpSpPr>
            <a:xfrm>
              <a:off x="669493" y="1690626"/>
              <a:ext cx="7157993" cy="847252"/>
              <a:chOff x="669493" y="1690626"/>
              <a:chExt cx="7157993" cy="847252"/>
            </a:xfrm>
            <a:solidFill>
              <a:srgbClr val="6E7888"/>
            </a:solidFill>
          </p:grpSpPr>
          <p:sp>
            <p:nvSpPr>
              <p:cNvPr id="312" name="Freeform: Shape 311">
                <a:extLst>
                  <a:ext uri="{FF2B5EF4-FFF2-40B4-BE49-F238E27FC236}">
                    <a16:creationId xmlns:a16="http://schemas.microsoft.com/office/drawing/2014/main" id="{C677128B-AD3A-41B5-9E2F-BFA72867D436}"/>
                  </a:ext>
                </a:extLst>
              </p:cNvPr>
              <p:cNvSpPr/>
              <p:nvPr/>
            </p:nvSpPr>
            <p:spPr>
              <a:xfrm>
                <a:off x="669493" y="1691796"/>
                <a:ext cx="1106173" cy="845698"/>
              </a:xfrm>
              <a:custGeom>
                <a:avLst/>
                <a:gdLst>
                  <a:gd name="connsiteX0" fmla="*/ 1106174 w 1106173"/>
                  <a:gd name="connsiteY0" fmla="*/ 794957 h 845698"/>
                  <a:gd name="connsiteX1" fmla="*/ 1052049 w 1106173"/>
                  <a:gd name="connsiteY1" fmla="*/ 845699 h 845698"/>
                  <a:gd name="connsiteX2" fmla="*/ 0 w 1106173"/>
                  <a:gd name="connsiteY2" fmla="*/ 47359 h 845698"/>
                  <a:gd name="connsiteX3" fmla="*/ 54125 w 1106173"/>
                  <a:gd name="connsiteY3" fmla="*/ 0 h 845698"/>
                </a:gdLst>
                <a:ahLst/>
                <a:cxnLst>
                  <a:cxn ang="0">
                    <a:pos x="connsiteX0" y="connsiteY0"/>
                  </a:cxn>
                  <a:cxn ang="0">
                    <a:pos x="connsiteX1" y="connsiteY1"/>
                  </a:cxn>
                  <a:cxn ang="0">
                    <a:pos x="connsiteX2" y="connsiteY2"/>
                  </a:cxn>
                  <a:cxn ang="0">
                    <a:pos x="connsiteX3" y="connsiteY3"/>
                  </a:cxn>
                </a:cxnLst>
                <a:rect l="l" t="t" r="r" b="b"/>
                <a:pathLst>
                  <a:path w="1106173" h="845698">
                    <a:moveTo>
                      <a:pt x="1106174" y="794957"/>
                    </a:moveTo>
                    <a:lnTo>
                      <a:pt x="1052049" y="845699"/>
                    </a:lnTo>
                    <a:lnTo>
                      <a:pt x="0" y="47359"/>
                    </a:lnTo>
                    <a:lnTo>
                      <a:pt x="54125" y="0"/>
                    </a:lnTo>
                    <a:close/>
                  </a:path>
                </a:pathLst>
              </a:custGeom>
              <a:solidFill>
                <a:srgbClr val="6E7888"/>
              </a:solidFill>
              <a:ln w="33798" cap="flat">
                <a:noFill/>
                <a:prstDash val="solid"/>
                <a:miter/>
              </a:ln>
            </p:spPr>
            <p:txBody>
              <a:bodyPr rtlCol="0" anchor="ctr"/>
              <a:lstStyle/>
              <a:p>
                <a:endParaRPr lang="en-US"/>
              </a:p>
            </p:txBody>
          </p:sp>
          <p:sp>
            <p:nvSpPr>
              <p:cNvPr id="313" name="Freeform: Shape 312">
                <a:extLst>
                  <a:ext uri="{FF2B5EF4-FFF2-40B4-BE49-F238E27FC236}">
                    <a16:creationId xmlns:a16="http://schemas.microsoft.com/office/drawing/2014/main" id="{50AB151F-F102-49AE-9780-389315F2C44C}"/>
                  </a:ext>
                </a:extLst>
              </p:cNvPr>
              <p:cNvSpPr/>
              <p:nvPr/>
            </p:nvSpPr>
            <p:spPr>
              <a:xfrm>
                <a:off x="669493" y="1691796"/>
                <a:ext cx="1106173" cy="845698"/>
              </a:xfrm>
              <a:custGeom>
                <a:avLst/>
                <a:gdLst>
                  <a:gd name="connsiteX0" fmla="*/ 0 w 1106173"/>
                  <a:gd name="connsiteY0" fmla="*/ 794957 h 845698"/>
                  <a:gd name="connsiteX1" fmla="*/ 54125 w 1106173"/>
                  <a:gd name="connsiteY1" fmla="*/ 845699 h 845698"/>
                  <a:gd name="connsiteX2" fmla="*/ 1106174 w 1106173"/>
                  <a:gd name="connsiteY2" fmla="*/ 47359 h 845698"/>
                  <a:gd name="connsiteX3" fmla="*/ 1052049 w 1106173"/>
                  <a:gd name="connsiteY3" fmla="*/ 0 h 845698"/>
                </a:gdLst>
                <a:ahLst/>
                <a:cxnLst>
                  <a:cxn ang="0">
                    <a:pos x="connsiteX0" y="connsiteY0"/>
                  </a:cxn>
                  <a:cxn ang="0">
                    <a:pos x="connsiteX1" y="connsiteY1"/>
                  </a:cxn>
                  <a:cxn ang="0">
                    <a:pos x="connsiteX2" y="connsiteY2"/>
                  </a:cxn>
                  <a:cxn ang="0">
                    <a:pos x="connsiteX3" y="connsiteY3"/>
                  </a:cxn>
                </a:cxnLst>
                <a:rect l="l" t="t" r="r" b="b"/>
                <a:pathLst>
                  <a:path w="1106173" h="845698">
                    <a:moveTo>
                      <a:pt x="0" y="794957"/>
                    </a:moveTo>
                    <a:lnTo>
                      <a:pt x="54125" y="845699"/>
                    </a:lnTo>
                    <a:lnTo>
                      <a:pt x="1106174" y="47359"/>
                    </a:lnTo>
                    <a:lnTo>
                      <a:pt x="1052049" y="0"/>
                    </a:lnTo>
                    <a:close/>
                  </a:path>
                </a:pathLst>
              </a:custGeom>
              <a:solidFill>
                <a:srgbClr val="6E7888"/>
              </a:solidFill>
              <a:ln w="33798" cap="flat">
                <a:noFill/>
                <a:prstDash val="solid"/>
                <a:miter/>
              </a:ln>
            </p:spPr>
            <p:txBody>
              <a:bodyPr rtlCol="0" anchor="ctr"/>
              <a:lstStyle/>
              <a:p>
                <a:endParaRPr lang="en-US"/>
              </a:p>
            </p:txBody>
          </p:sp>
          <p:sp>
            <p:nvSpPr>
              <p:cNvPr id="314" name="Freeform: Shape 313">
                <a:extLst>
                  <a:ext uri="{FF2B5EF4-FFF2-40B4-BE49-F238E27FC236}">
                    <a16:creationId xmlns:a16="http://schemas.microsoft.com/office/drawing/2014/main" id="{25C388F3-FD9E-4EC9-8437-D1DD61BB55BE}"/>
                  </a:ext>
                </a:extLst>
              </p:cNvPr>
              <p:cNvSpPr/>
              <p:nvPr/>
            </p:nvSpPr>
            <p:spPr>
              <a:xfrm rot="-8293594">
                <a:off x="2172057" y="1579081"/>
                <a:ext cx="71040" cy="1068984"/>
              </a:xfrm>
              <a:custGeom>
                <a:avLst/>
                <a:gdLst>
                  <a:gd name="connsiteX0" fmla="*/ 0 w 71040"/>
                  <a:gd name="connsiteY0" fmla="*/ 0 h 1068984"/>
                  <a:gd name="connsiteX1" fmla="*/ 71040 w 71040"/>
                  <a:gd name="connsiteY1" fmla="*/ 0 h 1068984"/>
                  <a:gd name="connsiteX2" fmla="*/ 71040 w 71040"/>
                  <a:gd name="connsiteY2" fmla="*/ 1068985 h 1068984"/>
                  <a:gd name="connsiteX3" fmla="*/ 0 w 71040"/>
                  <a:gd name="connsiteY3" fmla="*/ 1068985 h 1068984"/>
                </a:gdLst>
                <a:ahLst/>
                <a:cxnLst>
                  <a:cxn ang="0">
                    <a:pos x="connsiteX0" y="connsiteY0"/>
                  </a:cxn>
                  <a:cxn ang="0">
                    <a:pos x="connsiteX1" y="connsiteY1"/>
                  </a:cxn>
                  <a:cxn ang="0">
                    <a:pos x="connsiteX2" y="connsiteY2"/>
                  </a:cxn>
                  <a:cxn ang="0">
                    <a:pos x="connsiteX3" y="connsiteY3"/>
                  </a:cxn>
                </a:cxnLst>
                <a:rect l="l" t="t" r="r" b="b"/>
                <a:pathLst>
                  <a:path w="71040" h="1068984">
                    <a:moveTo>
                      <a:pt x="0" y="0"/>
                    </a:moveTo>
                    <a:lnTo>
                      <a:pt x="71040" y="0"/>
                    </a:lnTo>
                    <a:lnTo>
                      <a:pt x="71040" y="1068985"/>
                    </a:lnTo>
                    <a:lnTo>
                      <a:pt x="0" y="1068985"/>
                    </a:lnTo>
                    <a:close/>
                  </a:path>
                </a:pathLst>
              </a:custGeom>
              <a:solidFill>
                <a:srgbClr val="6E7888"/>
              </a:solidFill>
              <a:ln w="33799" cap="flat">
                <a:noFill/>
                <a:prstDash val="solid"/>
                <a:miter/>
              </a:ln>
            </p:spPr>
            <p:txBody>
              <a:bodyPr rtlCol="0" anchor="ctr"/>
              <a:lstStyle/>
              <a:p>
                <a:endParaRPr lang="en-US"/>
              </a:p>
            </p:txBody>
          </p:sp>
          <p:sp>
            <p:nvSpPr>
              <p:cNvPr id="315" name="Freeform: Shape 314">
                <a:extLst>
                  <a:ext uri="{FF2B5EF4-FFF2-40B4-BE49-F238E27FC236}">
                    <a16:creationId xmlns:a16="http://schemas.microsoft.com/office/drawing/2014/main" id="{2552FDF8-CE16-4BA8-AB16-C66ADD891A0D}"/>
                  </a:ext>
                </a:extLst>
              </p:cNvPr>
              <p:cNvSpPr/>
              <p:nvPr/>
            </p:nvSpPr>
            <p:spPr>
              <a:xfrm rot="-8293365">
                <a:off x="2988166" y="1579509"/>
                <a:ext cx="71034" cy="1068904"/>
              </a:xfrm>
              <a:custGeom>
                <a:avLst/>
                <a:gdLst>
                  <a:gd name="connsiteX0" fmla="*/ 0 w 71034"/>
                  <a:gd name="connsiteY0" fmla="*/ 0 h 1068904"/>
                  <a:gd name="connsiteX1" fmla="*/ 71035 w 71034"/>
                  <a:gd name="connsiteY1" fmla="*/ 0 h 1068904"/>
                  <a:gd name="connsiteX2" fmla="*/ 71035 w 71034"/>
                  <a:gd name="connsiteY2" fmla="*/ 1068905 h 1068904"/>
                  <a:gd name="connsiteX3" fmla="*/ 0 w 71034"/>
                  <a:gd name="connsiteY3" fmla="*/ 1068905 h 1068904"/>
                </a:gdLst>
                <a:ahLst/>
                <a:cxnLst>
                  <a:cxn ang="0">
                    <a:pos x="connsiteX0" y="connsiteY0"/>
                  </a:cxn>
                  <a:cxn ang="0">
                    <a:pos x="connsiteX1" y="connsiteY1"/>
                  </a:cxn>
                  <a:cxn ang="0">
                    <a:pos x="connsiteX2" y="connsiteY2"/>
                  </a:cxn>
                  <a:cxn ang="0">
                    <a:pos x="connsiteX3" y="connsiteY3"/>
                  </a:cxn>
                </a:cxnLst>
                <a:rect l="l" t="t" r="r" b="b"/>
                <a:pathLst>
                  <a:path w="71034" h="1068904">
                    <a:moveTo>
                      <a:pt x="0" y="0"/>
                    </a:moveTo>
                    <a:lnTo>
                      <a:pt x="71035" y="0"/>
                    </a:lnTo>
                    <a:lnTo>
                      <a:pt x="71035" y="1068905"/>
                    </a:lnTo>
                    <a:lnTo>
                      <a:pt x="0" y="1068905"/>
                    </a:lnTo>
                    <a:close/>
                  </a:path>
                </a:pathLst>
              </a:custGeom>
              <a:solidFill>
                <a:srgbClr val="6E7888"/>
              </a:solidFill>
              <a:ln w="33796"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AD45905D-CEDD-4636-A7C9-1D79DA690D2E}"/>
                  </a:ext>
                </a:extLst>
              </p:cNvPr>
              <p:cNvSpPr/>
              <p:nvPr/>
            </p:nvSpPr>
            <p:spPr>
              <a:xfrm rot="-8293365">
                <a:off x="3804117" y="1579799"/>
                <a:ext cx="71034" cy="1068904"/>
              </a:xfrm>
              <a:custGeom>
                <a:avLst/>
                <a:gdLst>
                  <a:gd name="connsiteX0" fmla="*/ 0 w 71034"/>
                  <a:gd name="connsiteY0" fmla="*/ 0 h 1068904"/>
                  <a:gd name="connsiteX1" fmla="*/ 71035 w 71034"/>
                  <a:gd name="connsiteY1" fmla="*/ 0 h 1068904"/>
                  <a:gd name="connsiteX2" fmla="*/ 71035 w 71034"/>
                  <a:gd name="connsiteY2" fmla="*/ 1068905 h 1068904"/>
                  <a:gd name="connsiteX3" fmla="*/ 0 w 71034"/>
                  <a:gd name="connsiteY3" fmla="*/ 1068905 h 1068904"/>
                </a:gdLst>
                <a:ahLst/>
                <a:cxnLst>
                  <a:cxn ang="0">
                    <a:pos x="connsiteX0" y="connsiteY0"/>
                  </a:cxn>
                  <a:cxn ang="0">
                    <a:pos x="connsiteX1" y="connsiteY1"/>
                  </a:cxn>
                  <a:cxn ang="0">
                    <a:pos x="connsiteX2" y="connsiteY2"/>
                  </a:cxn>
                  <a:cxn ang="0">
                    <a:pos x="connsiteX3" y="connsiteY3"/>
                  </a:cxn>
                </a:cxnLst>
                <a:rect l="l" t="t" r="r" b="b"/>
                <a:pathLst>
                  <a:path w="71034" h="1068904">
                    <a:moveTo>
                      <a:pt x="0" y="0"/>
                    </a:moveTo>
                    <a:lnTo>
                      <a:pt x="71035" y="0"/>
                    </a:lnTo>
                    <a:lnTo>
                      <a:pt x="71035" y="1068905"/>
                    </a:lnTo>
                    <a:lnTo>
                      <a:pt x="0" y="1068905"/>
                    </a:lnTo>
                    <a:close/>
                  </a:path>
                </a:pathLst>
              </a:custGeom>
              <a:solidFill>
                <a:srgbClr val="6E7888"/>
              </a:solidFill>
              <a:ln w="33796"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FEC04678-729E-4C04-9934-73F0F6F731A0}"/>
                  </a:ext>
                </a:extLst>
              </p:cNvPr>
              <p:cNvSpPr/>
              <p:nvPr/>
            </p:nvSpPr>
            <p:spPr>
              <a:xfrm rot="-8293594">
                <a:off x="4619808" y="1579762"/>
                <a:ext cx="71040" cy="1068984"/>
              </a:xfrm>
              <a:custGeom>
                <a:avLst/>
                <a:gdLst>
                  <a:gd name="connsiteX0" fmla="*/ 0 w 71040"/>
                  <a:gd name="connsiteY0" fmla="*/ 0 h 1068984"/>
                  <a:gd name="connsiteX1" fmla="*/ 71041 w 71040"/>
                  <a:gd name="connsiteY1" fmla="*/ 0 h 1068984"/>
                  <a:gd name="connsiteX2" fmla="*/ 71041 w 71040"/>
                  <a:gd name="connsiteY2" fmla="*/ 1068985 h 1068984"/>
                  <a:gd name="connsiteX3" fmla="*/ 0 w 71040"/>
                  <a:gd name="connsiteY3" fmla="*/ 1068985 h 1068984"/>
                </a:gdLst>
                <a:ahLst/>
                <a:cxnLst>
                  <a:cxn ang="0">
                    <a:pos x="connsiteX0" y="connsiteY0"/>
                  </a:cxn>
                  <a:cxn ang="0">
                    <a:pos x="connsiteX1" y="connsiteY1"/>
                  </a:cxn>
                  <a:cxn ang="0">
                    <a:pos x="connsiteX2" y="connsiteY2"/>
                  </a:cxn>
                  <a:cxn ang="0">
                    <a:pos x="connsiteX3" y="connsiteY3"/>
                  </a:cxn>
                </a:cxnLst>
                <a:rect l="l" t="t" r="r" b="b"/>
                <a:pathLst>
                  <a:path w="71040" h="1068984">
                    <a:moveTo>
                      <a:pt x="0" y="0"/>
                    </a:moveTo>
                    <a:lnTo>
                      <a:pt x="71041" y="0"/>
                    </a:lnTo>
                    <a:lnTo>
                      <a:pt x="71041" y="1068985"/>
                    </a:lnTo>
                    <a:lnTo>
                      <a:pt x="0" y="1068985"/>
                    </a:lnTo>
                    <a:close/>
                  </a:path>
                </a:pathLst>
              </a:custGeom>
              <a:solidFill>
                <a:srgbClr val="6E7888"/>
              </a:solidFill>
              <a:ln w="33799"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850640EF-FC97-49C5-895D-6BA3C16227D0}"/>
                  </a:ext>
                </a:extLst>
              </p:cNvPr>
              <p:cNvSpPr/>
              <p:nvPr/>
            </p:nvSpPr>
            <p:spPr>
              <a:xfrm rot="-8293365">
                <a:off x="5436020" y="1580380"/>
                <a:ext cx="71034" cy="1068904"/>
              </a:xfrm>
              <a:custGeom>
                <a:avLst/>
                <a:gdLst>
                  <a:gd name="connsiteX0" fmla="*/ 0 w 71034"/>
                  <a:gd name="connsiteY0" fmla="*/ 0 h 1068904"/>
                  <a:gd name="connsiteX1" fmla="*/ 71035 w 71034"/>
                  <a:gd name="connsiteY1" fmla="*/ 0 h 1068904"/>
                  <a:gd name="connsiteX2" fmla="*/ 71035 w 71034"/>
                  <a:gd name="connsiteY2" fmla="*/ 1068905 h 1068904"/>
                  <a:gd name="connsiteX3" fmla="*/ 0 w 71034"/>
                  <a:gd name="connsiteY3" fmla="*/ 1068905 h 1068904"/>
                </a:gdLst>
                <a:ahLst/>
                <a:cxnLst>
                  <a:cxn ang="0">
                    <a:pos x="connsiteX0" y="connsiteY0"/>
                  </a:cxn>
                  <a:cxn ang="0">
                    <a:pos x="connsiteX1" y="connsiteY1"/>
                  </a:cxn>
                  <a:cxn ang="0">
                    <a:pos x="connsiteX2" y="connsiteY2"/>
                  </a:cxn>
                  <a:cxn ang="0">
                    <a:pos x="connsiteX3" y="connsiteY3"/>
                  </a:cxn>
                </a:cxnLst>
                <a:rect l="l" t="t" r="r" b="b"/>
                <a:pathLst>
                  <a:path w="71034" h="1068904">
                    <a:moveTo>
                      <a:pt x="0" y="0"/>
                    </a:moveTo>
                    <a:lnTo>
                      <a:pt x="71035" y="0"/>
                    </a:lnTo>
                    <a:lnTo>
                      <a:pt x="71035" y="1068905"/>
                    </a:lnTo>
                    <a:lnTo>
                      <a:pt x="0" y="1068905"/>
                    </a:lnTo>
                    <a:close/>
                  </a:path>
                </a:pathLst>
              </a:custGeom>
              <a:solidFill>
                <a:srgbClr val="6E7888"/>
              </a:solidFill>
              <a:ln w="33796"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EE06C1D2-8AA9-47BB-AE95-AED79338A14D}"/>
                  </a:ext>
                </a:extLst>
              </p:cNvPr>
              <p:cNvSpPr/>
              <p:nvPr/>
            </p:nvSpPr>
            <p:spPr>
              <a:xfrm rot="-8293365">
                <a:off x="6251938" y="1580670"/>
                <a:ext cx="71034" cy="1068904"/>
              </a:xfrm>
              <a:custGeom>
                <a:avLst/>
                <a:gdLst>
                  <a:gd name="connsiteX0" fmla="*/ 0 w 71034"/>
                  <a:gd name="connsiteY0" fmla="*/ 0 h 1068904"/>
                  <a:gd name="connsiteX1" fmla="*/ 71035 w 71034"/>
                  <a:gd name="connsiteY1" fmla="*/ 0 h 1068904"/>
                  <a:gd name="connsiteX2" fmla="*/ 71035 w 71034"/>
                  <a:gd name="connsiteY2" fmla="*/ 1068905 h 1068904"/>
                  <a:gd name="connsiteX3" fmla="*/ 0 w 71034"/>
                  <a:gd name="connsiteY3" fmla="*/ 1068905 h 1068904"/>
                </a:gdLst>
                <a:ahLst/>
                <a:cxnLst>
                  <a:cxn ang="0">
                    <a:pos x="connsiteX0" y="connsiteY0"/>
                  </a:cxn>
                  <a:cxn ang="0">
                    <a:pos x="connsiteX1" y="connsiteY1"/>
                  </a:cxn>
                  <a:cxn ang="0">
                    <a:pos x="connsiteX2" y="connsiteY2"/>
                  </a:cxn>
                  <a:cxn ang="0">
                    <a:pos x="connsiteX3" y="connsiteY3"/>
                  </a:cxn>
                </a:cxnLst>
                <a:rect l="l" t="t" r="r" b="b"/>
                <a:pathLst>
                  <a:path w="71034" h="1068904">
                    <a:moveTo>
                      <a:pt x="0" y="0"/>
                    </a:moveTo>
                    <a:lnTo>
                      <a:pt x="71035" y="0"/>
                    </a:lnTo>
                    <a:lnTo>
                      <a:pt x="71035" y="1068905"/>
                    </a:lnTo>
                    <a:lnTo>
                      <a:pt x="0" y="1068905"/>
                    </a:lnTo>
                    <a:close/>
                  </a:path>
                </a:pathLst>
              </a:custGeom>
              <a:solidFill>
                <a:srgbClr val="6E7888"/>
              </a:solidFill>
              <a:ln w="33796"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FAA8B125-25E0-45E2-8E21-85F7679D79B4}"/>
                  </a:ext>
                </a:extLst>
              </p:cNvPr>
              <p:cNvSpPr/>
              <p:nvPr/>
            </p:nvSpPr>
            <p:spPr>
              <a:xfrm rot="-8293594">
                <a:off x="7064861" y="1578413"/>
                <a:ext cx="71040" cy="1068984"/>
              </a:xfrm>
              <a:custGeom>
                <a:avLst/>
                <a:gdLst>
                  <a:gd name="connsiteX0" fmla="*/ 0 w 71040"/>
                  <a:gd name="connsiteY0" fmla="*/ 0 h 1068984"/>
                  <a:gd name="connsiteX1" fmla="*/ 71040 w 71040"/>
                  <a:gd name="connsiteY1" fmla="*/ 0 h 1068984"/>
                  <a:gd name="connsiteX2" fmla="*/ 71040 w 71040"/>
                  <a:gd name="connsiteY2" fmla="*/ 1068985 h 1068984"/>
                  <a:gd name="connsiteX3" fmla="*/ 0 w 71040"/>
                  <a:gd name="connsiteY3" fmla="*/ 1068985 h 1068984"/>
                </a:gdLst>
                <a:ahLst/>
                <a:cxnLst>
                  <a:cxn ang="0">
                    <a:pos x="connsiteX0" y="connsiteY0"/>
                  </a:cxn>
                  <a:cxn ang="0">
                    <a:pos x="connsiteX1" y="connsiteY1"/>
                  </a:cxn>
                  <a:cxn ang="0">
                    <a:pos x="connsiteX2" y="connsiteY2"/>
                  </a:cxn>
                  <a:cxn ang="0">
                    <a:pos x="connsiteX3" y="connsiteY3"/>
                  </a:cxn>
                </a:cxnLst>
                <a:rect l="l" t="t" r="r" b="b"/>
                <a:pathLst>
                  <a:path w="71040" h="1068984">
                    <a:moveTo>
                      <a:pt x="0" y="0"/>
                    </a:moveTo>
                    <a:lnTo>
                      <a:pt x="71040" y="0"/>
                    </a:lnTo>
                    <a:lnTo>
                      <a:pt x="71040" y="1068985"/>
                    </a:lnTo>
                    <a:lnTo>
                      <a:pt x="0" y="1068985"/>
                    </a:lnTo>
                    <a:close/>
                  </a:path>
                </a:pathLst>
              </a:custGeom>
              <a:solidFill>
                <a:srgbClr val="6E7888"/>
              </a:solidFill>
              <a:ln w="33799"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6F8576E4-C067-40BE-9A67-174460A642A7}"/>
                  </a:ext>
                </a:extLst>
              </p:cNvPr>
              <p:cNvSpPr/>
              <p:nvPr/>
            </p:nvSpPr>
            <p:spPr>
              <a:xfrm rot="-2506406">
                <a:off x="2070561" y="1580253"/>
                <a:ext cx="71040" cy="1068984"/>
              </a:xfrm>
              <a:custGeom>
                <a:avLst/>
                <a:gdLst>
                  <a:gd name="connsiteX0" fmla="*/ 0 w 71040"/>
                  <a:gd name="connsiteY0" fmla="*/ 0 h 1068984"/>
                  <a:gd name="connsiteX1" fmla="*/ 71040 w 71040"/>
                  <a:gd name="connsiteY1" fmla="*/ 0 h 1068984"/>
                  <a:gd name="connsiteX2" fmla="*/ 71040 w 71040"/>
                  <a:gd name="connsiteY2" fmla="*/ 1068985 h 1068984"/>
                  <a:gd name="connsiteX3" fmla="*/ 0 w 71040"/>
                  <a:gd name="connsiteY3" fmla="*/ 1068985 h 1068984"/>
                </a:gdLst>
                <a:ahLst/>
                <a:cxnLst>
                  <a:cxn ang="0">
                    <a:pos x="connsiteX0" y="connsiteY0"/>
                  </a:cxn>
                  <a:cxn ang="0">
                    <a:pos x="connsiteX1" y="connsiteY1"/>
                  </a:cxn>
                  <a:cxn ang="0">
                    <a:pos x="connsiteX2" y="connsiteY2"/>
                  </a:cxn>
                  <a:cxn ang="0">
                    <a:pos x="connsiteX3" y="connsiteY3"/>
                  </a:cxn>
                </a:cxnLst>
                <a:rect l="l" t="t" r="r" b="b"/>
                <a:pathLst>
                  <a:path w="71040" h="1068984">
                    <a:moveTo>
                      <a:pt x="0" y="0"/>
                    </a:moveTo>
                    <a:lnTo>
                      <a:pt x="71040" y="0"/>
                    </a:lnTo>
                    <a:lnTo>
                      <a:pt x="71040" y="1068985"/>
                    </a:lnTo>
                    <a:lnTo>
                      <a:pt x="0" y="1068985"/>
                    </a:lnTo>
                    <a:close/>
                  </a:path>
                </a:pathLst>
              </a:custGeom>
              <a:solidFill>
                <a:srgbClr val="6E7888"/>
              </a:solidFill>
              <a:ln w="33799"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61179BBC-8478-4E3B-B67F-00583C4D9719}"/>
                  </a:ext>
                </a:extLst>
              </p:cNvPr>
              <p:cNvSpPr/>
              <p:nvPr/>
            </p:nvSpPr>
            <p:spPr>
              <a:xfrm rot="-2506406">
                <a:off x="2784472" y="1580597"/>
                <a:ext cx="71040" cy="1068984"/>
              </a:xfrm>
              <a:custGeom>
                <a:avLst/>
                <a:gdLst>
                  <a:gd name="connsiteX0" fmla="*/ 0 w 71040"/>
                  <a:gd name="connsiteY0" fmla="*/ 0 h 1068984"/>
                  <a:gd name="connsiteX1" fmla="*/ 71040 w 71040"/>
                  <a:gd name="connsiteY1" fmla="*/ 0 h 1068984"/>
                  <a:gd name="connsiteX2" fmla="*/ 71040 w 71040"/>
                  <a:gd name="connsiteY2" fmla="*/ 1068985 h 1068984"/>
                  <a:gd name="connsiteX3" fmla="*/ 0 w 71040"/>
                  <a:gd name="connsiteY3" fmla="*/ 1068985 h 1068984"/>
                </a:gdLst>
                <a:ahLst/>
                <a:cxnLst>
                  <a:cxn ang="0">
                    <a:pos x="connsiteX0" y="connsiteY0"/>
                  </a:cxn>
                  <a:cxn ang="0">
                    <a:pos x="connsiteX1" y="connsiteY1"/>
                  </a:cxn>
                  <a:cxn ang="0">
                    <a:pos x="connsiteX2" y="connsiteY2"/>
                  </a:cxn>
                  <a:cxn ang="0">
                    <a:pos x="connsiteX3" y="connsiteY3"/>
                  </a:cxn>
                </a:cxnLst>
                <a:rect l="l" t="t" r="r" b="b"/>
                <a:pathLst>
                  <a:path w="71040" h="1068984">
                    <a:moveTo>
                      <a:pt x="0" y="0"/>
                    </a:moveTo>
                    <a:lnTo>
                      <a:pt x="71040" y="0"/>
                    </a:lnTo>
                    <a:lnTo>
                      <a:pt x="71040" y="1068985"/>
                    </a:lnTo>
                    <a:lnTo>
                      <a:pt x="0" y="1068985"/>
                    </a:lnTo>
                    <a:close/>
                  </a:path>
                </a:pathLst>
              </a:custGeom>
              <a:solidFill>
                <a:srgbClr val="6E7888"/>
              </a:solidFill>
              <a:ln w="33799"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34DA20B8-D0A2-4030-B62E-5FC60A69C0E1}"/>
                  </a:ext>
                </a:extLst>
              </p:cNvPr>
              <p:cNvSpPr/>
              <p:nvPr/>
            </p:nvSpPr>
            <p:spPr>
              <a:xfrm rot="-2506406">
                <a:off x="3498458" y="1581107"/>
                <a:ext cx="71040" cy="1068984"/>
              </a:xfrm>
              <a:custGeom>
                <a:avLst/>
                <a:gdLst>
                  <a:gd name="connsiteX0" fmla="*/ 0 w 71040"/>
                  <a:gd name="connsiteY0" fmla="*/ 0 h 1068984"/>
                  <a:gd name="connsiteX1" fmla="*/ 71040 w 71040"/>
                  <a:gd name="connsiteY1" fmla="*/ 0 h 1068984"/>
                  <a:gd name="connsiteX2" fmla="*/ 71040 w 71040"/>
                  <a:gd name="connsiteY2" fmla="*/ 1068985 h 1068984"/>
                  <a:gd name="connsiteX3" fmla="*/ 0 w 71040"/>
                  <a:gd name="connsiteY3" fmla="*/ 1068985 h 1068984"/>
                </a:gdLst>
                <a:ahLst/>
                <a:cxnLst>
                  <a:cxn ang="0">
                    <a:pos x="connsiteX0" y="connsiteY0"/>
                  </a:cxn>
                  <a:cxn ang="0">
                    <a:pos x="connsiteX1" y="connsiteY1"/>
                  </a:cxn>
                  <a:cxn ang="0">
                    <a:pos x="connsiteX2" y="connsiteY2"/>
                  </a:cxn>
                  <a:cxn ang="0">
                    <a:pos x="connsiteX3" y="connsiteY3"/>
                  </a:cxn>
                </a:cxnLst>
                <a:rect l="l" t="t" r="r" b="b"/>
                <a:pathLst>
                  <a:path w="71040" h="1068984">
                    <a:moveTo>
                      <a:pt x="0" y="0"/>
                    </a:moveTo>
                    <a:lnTo>
                      <a:pt x="71040" y="0"/>
                    </a:lnTo>
                    <a:lnTo>
                      <a:pt x="71040" y="1068985"/>
                    </a:lnTo>
                    <a:lnTo>
                      <a:pt x="0" y="1068985"/>
                    </a:lnTo>
                    <a:close/>
                  </a:path>
                </a:pathLst>
              </a:custGeom>
              <a:solidFill>
                <a:srgbClr val="6E7888"/>
              </a:solidFill>
              <a:ln w="33799"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E19C1C95-2838-4ADB-A84B-22C68C3F8193}"/>
                  </a:ext>
                </a:extLst>
              </p:cNvPr>
              <p:cNvSpPr/>
              <p:nvPr/>
            </p:nvSpPr>
            <p:spPr>
              <a:xfrm rot="-2506406">
                <a:off x="4214926" y="1579276"/>
                <a:ext cx="71040" cy="1068984"/>
              </a:xfrm>
              <a:custGeom>
                <a:avLst/>
                <a:gdLst>
                  <a:gd name="connsiteX0" fmla="*/ 0 w 71040"/>
                  <a:gd name="connsiteY0" fmla="*/ 0 h 1068984"/>
                  <a:gd name="connsiteX1" fmla="*/ 71040 w 71040"/>
                  <a:gd name="connsiteY1" fmla="*/ 0 h 1068984"/>
                  <a:gd name="connsiteX2" fmla="*/ 71040 w 71040"/>
                  <a:gd name="connsiteY2" fmla="*/ 1068985 h 1068984"/>
                  <a:gd name="connsiteX3" fmla="*/ 0 w 71040"/>
                  <a:gd name="connsiteY3" fmla="*/ 1068985 h 1068984"/>
                </a:gdLst>
                <a:ahLst/>
                <a:cxnLst>
                  <a:cxn ang="0">
                    <a:pos x="connsiteX0" y="connsiteY0"/>
                  </a:cxn>
                  <a:cxn ang="0">
                    <a:pos x="connsiteX1" y="connsiteY1"/>
                  </a:cxn>
                  <a:cxn ang="0">
                    <a:pos x="connsiteX2" y="connsiteY2"/>
                  </a:cxn>
                  <a:cxn ang="0">
                    <a:pos x="connsiteX3" y="connsiteY3"/>
                  </a:cxn>
                </a:cxnLst>
                <a:rect l="l" t="t" r="r" b="b"/>
                <a:pathLst>
                  <a:path w="71040" h="1068984">
                    <a:moveTo>
                      <a:pt x="0" y="0"/>
                    </a:moveTo>
                    <a:lnTo>
                      <a:pt x="71040" y="0"/>
                    </a:lnTo>
                    <a:lnTo>
                      <a:pt x="71040" y="1068985"/>
                    </a:lnTo>
                    <a:lnTo>
                      <a:pt x="0" y="1068985"/>
                    </a:lnTo>
                    <a:close/>
                  </a:path>
                </a:pathLst>
              </a:custGeom>
              <a:solidFill>
                <a:srgbClr val="6E7888"/>
              </a:solidFill>
              <a:ln w="33799" cap="flat">
                <a:noFill/>
                <a:prstDash val="solid"/>
                <a:miter/>
              </a:ln>
            </p:spPr>
            <p:txBody>
              <a:bodyPr rtlCol="0" anchor="ctr"/>
              <a:lstStyle/>
              <a:p>
                <a:endParaRPr lang="en-US"/>
              </a:p>
            </p:txBody>
          </p:sp>
          <p:sp>
            <p:nvSpPr>
              <p:cNvPr id="325" name="Freeform: Shape 324">
                <a:extLst>
                  <a:ext uri="{FF2B5EF4-FFF2-40B4-BE49-F238E27FC236}">
                    <a16:creationId xmlns:a16="http://schemas.microsoft.com/office/drawing/2014/main" id="{BBB9EDAF-34BB-4353-B661-F4E1A1DBB307}"/>
                  </a:ext>
                </a:extLst>
              </p:cNvPr>
              <p:cNvSpPr/>
              <p:nvPr/>
            </p:nvSpPr>
            <p:spPr>
              <a:xfrm rot="-2506635">
                <a:off x="4928547" y="1579914"/>
                <a:ext cx="71034" cy="1068904"/>
              </a:xfrm>
              <a:custGeom>
                <a:avLst/>
                <a:gdLst>
                  <a:gd name="connsiteX0" fmla="*/ 0 w 71034"/>
                  <a:gd name="connsiteY0" fmla="*/ 0 h 1068904"/>
                  <a:gd name="connsiteX1" fmla="*/ 71035 w 71034"/>
                  <a:gd name="connsiteY1" fmla="*/ 0 h 1068904"/>
                  <a:gd name="connsiteX2" fmla="*/ 71035 w 71034"/>
                  <a:gd name="connsiteY2" fmla="*/ 1068905 h 1068904"/>
                  <a:gd name="connsiteX3" fmla="*/ 0 w 71034"/>
                  <a:gd name="connsiteY3" fmla="*/ 1068905 h 1068904"/>
                </a:gdLst>
                <a:ahLst/>
                <a:cxnLst>
                  <a:cxn ang="0">
                    <a:pos x="connsiteX0" y="connsiteY0"/>
                  </a:cxn>
                  <a:cxn ang="0">
                    <a:pos x="connsiteX1" y="connsiteY1"/>
                  </a:cxn>
                  <a:cxn ang="0">
                    <a:pos x="connsiteX2" y="connsiteY2"/>
                  </a:cxn>
                  <a:cxn ang="0">
                    <a:pos x="connsiteX3" y="connsiteY3"/>
                  </a:cxn>
                </a:cxnLst>
                <a:rect l="l" t="t" r="r" b="b"/>
                <a:pathLst>
                  <a:path w="71034" h="1068904">
                    <a:moveTo>
                      <a:pt x="0" y="0"/>
                    </a:moveTo>
                    <a:lnTo>
                      <a:pt x="71035" y="0"/>
                    </a:lnTo>
                    <a:lnTo>
                      <a:pt x="71035" y="1068905"/>
                    </a:lnTo>
                    <a:lnTo>
                      <a:pt x="0" y="1068905"/>
                    </a:lnTo>
                    <a:close/>
                  </a:path>
                </a:pathLst>
              </a:custGeom>
              <a:solidFill>
                <a:srgbClr val="6E7888"/>
              </a:solidFill>
              <a:ln w="33796" cap="flat">
                <a:noFill/>
                <a:prstDash val="solid"/>
                <a:miter/>
              </a:ln>
            </p:spPr>
            <p:txBody>
              <a:bodyPr rtlCol="0" anchor="ctr"/>
              <a:lstStyle/>
              <a:p>
                <a:endParaRPr lang="en-US"/>
              </a:p>
            </p:txBody>
          </p:sp>
          <p:sp>
            <p:nvSpPr>
              <p:cNvPr id="326" name="Freeform: Shape 325">
                <a:extLst>
                  <a:ext uri="{FF2B5EF4-FFF2-40B4-BE49-F238E27FC236}">
                    <a16:creationId xmlns:a16="http://schemas.microsoft.com/office/drawing/2014/main" id="{2DD7832E-3903-4AFB-ABFF-350E79AB3F7C}"/>
                  </a:ext>
                </a:extLst>
              </p:cNvPr>
              <p:cNvSpPr/>
              <p:nvPr/>
            </p:nvSpPr>
            <p:spPr>
              <a:xfrm rot="-2506635">
                <a:off x="5642455" y="1580394"/>
                <a:ext cx="71034" cy="1068904"/>
              </a:xfrm>
              <a:custGeom>
                <a:avLst/>
                <a:gdLst>
                  <a:gd name="connsiteX0" fmla="*/ 0 w 71034"/>
                  <a:gd name="connsiteY0" fmla="*/ 0 h 1068904"/>
                  <a:gd name="connsiteX1" fmla="*/ 71035 w 71034"/>
                  <a:gd name="connsiteY1" fmla="*/ 0 h 1068904"/>
                  <a:gd name="connsiteX2" fmla="*/ 71035 w 71034"/>
                  <a:gd name="connsiteY2" fmla="*/ 1068905 h 1068904"/>
                  <a:gd name="connsiteX3" fmla="*/ 0 w 71034"/>
                  <a:gd name="connsiteY3" fmla="*/ 1068905 h 1068904"/>
                </a:gdLst>
                <a:ahLst/>
                <a:cxnLst>
                  <a:cxn ang="0">
                    <a:pos x="connsiteX0" y="connsiteY0"/>
                  </a:cxn>
                  <a:cxn ang="0">
                    <a:pos x="connsiteX1" y="connsiteY1"/>
                  </a:cxn>
                  <a:cxn ang="0">
                    <a:pos x="connsiteX2" y="connsiteY2"/>
                  </a:cxn>
                  <a:cxn ang="0">
                    <a:pos x="connsiteX3" y="connsiteY3"/>
                  </a:cxn>
                </a:cxnLst>
                <a:rect l="l" t="t" r="r" b="b"/>
                <a:pathLst>
                  <a:path w="71034" h="1068904">
                    <a:moveTo>
                      <a:pt x="0" y="0"/>
                    </a:moveTo>
                    <a:lnTo>
                      <a:pt x="71035" y="0"/>
                    </a:lnTo>
                    <a:lnTo>
                      <a:pt x="71035" y="1068905"/>
                    </a:lnTo>
                    <a:lnTo>
                      <a:pt x="0" y="1068905"/>
                    </a:lnTo>
                    <a:close/>
                  </a:path>
                </a:pathLst>
              </a:custGeom>
              <a:solidFill>
                <a:srgbClr val="6E7888"/>
              </a:solidFill>
              <a:ln w="33796" cap="flat">
                <a:noFill/>
                <a:prstDash val="solid"/>
                <a:miter/>
              </a:ln>
            </p:spPr>
            <p:txBody>
              <a:bodyPr rtlCol="0" anchor="ctr"/>
              <a:lstStyle/>
              <a:p>
                <a:endParaRPr lang="en-US"/>
              </a:p>
            </p:txBody>
          </p:sp>
          <p:sp>
            <p:nvSpPr>
              <p:cNvPr id="327" name="Freeform: Shape 326">
                <a:extLst>
                  <a:ext uri="{FF2B5EF4-FFF2-40B4-BE49-F238E27FC236}">
                    <a16:creationId xmlns:a16="http://schemas.microsoft.com/office/drawing/2014/main" id="{20722E91-7532-4808-B687-B1C73D229EB2}"/>
                  </a:ext>
                </a:extLst>
              </p:cNvPr>
              <p:cNvSpPr/>
              <p:nvPr/>
            </p:nvSpPr>
            <p:spPr>
              <a:xfrm rot="-2506635">
                <a:off x="6356359" y="1580840"/>
                <a:ext cx="71034" cy="1068904"/>
              </a:xfrm>
              <a:custGeom>
                <a:avLst/>
                <a:gdLst>
                  <a:gd name="connsiteX0" fmla="*/ 0 w 71034"/>
                  <a:gd name="connsiteY0" fmla="*/ 0 h 1068904"/>
                  <a:gd name="connsiteX1" fmla="*/ 71035 w 71034"/>
                  <a:gd name="connsiteY1" fmla="*/ 0 h 1068904"/>
                  <a:gd name="connsiteX2" fmla="*/ 71035 w 71034"/>
                  <a:gd name="connsiteY2" fmla="*/ 1068905 h 1068904"/>
                  <a:gd name="connsiteX3" fmla="*/ 0 w 71034"/>
                  <a:gd name="connsiteY3" fmla="*/ 1068905 h 1068904"/>
                </a:gdLst>
                <a:ahLst/>
                <a:cxnLst>
                  <a:cxn ang="0">
                    <a:pos x="connsiteX0" y="connsiteY0"/>
                  </a:cxn>
                  <a:cxn ang="0">
                    <a:pos x="connsiteX1" y="connsiteY1"/>
                  </a:cxn>
                  <a:cxn ang="0">
                    <a:pos x="connsiteX2" y="connsiteY2"/>
                  </a:cxn>
                  <a:cxn ang="0">
                    <a:pos x="connsiteX3" y="connsiteY3"/>
                  </a:cxn>
                </a:cxnLst>
                <a:rect l="l" t="t" r="r" b="b"/>
                <a:pathLst>
                  <a:path w="71034" h="1068904">
                    <a:moveTo>
                      <a:pt x="0" y="0"/>
                    </a:moveTo>
                    <a:lnTo>
                      <a:pt x="71035" y="0"/>
                    </a:lnTo>
                    <a:lnTo>
                      <a:pt x="71035" y="1068905"/>
                    </a:lnTo>
                    <a:lnTo>
                      <a:pt x="0" y="1068905"/>
                    </a:lnTo>
                    <a:close/>
                  </a:path>
                </a:pathLst>
              </a:custGeom>
              <a:solidFill>
                <a:srgbClr val="6E7888"/>
              </a:solidFill>
              <a:ln w="33796" cap="flat">
                <a:noFill/>
                <a:prstDash val="solid"/>
                <a:miter/>
              </a:ln>
            </p:spPr>
            <p:txBody>
              <a:bodyPr rtlCol="0" anchor="ctr"/>
              <a:lstStyle/>
              <a:p>
                <a:endParaRPr lang="en-US"/>
              </a:p>
            </p:txBody>
          </p:sp>
          <p:sp>
            <p:nvSpPr>
              <p:cNvPr id="328" name="Freeform: Shape 327">
                <a:extLst>
                  <a:ext uri="{FF2B5EF4-FFF2-40B4-BE49-F238E27FC236}">
                    <a16:creationId xmlns:a16="http://schemas.microsoft.com/office/drawing/2014/main" id="{7284D971-22ED-4413-B2AB-9CFE99FCEA58}"/>
                  </a:ext>
                </a:extLst>
              </p:cNvPr>
              <p:cNvSpPr/>
              <p:nvPr/>
            </p:nvSpPr>
            <p:spPr>
              <a:xfrm>
                <a:off x="6724695" y="1691796"/>
                <a:ext cx="1102791" cy="845698"/>
              </a:xfrm>
              <a:custGeom>
                <a:avLst/>
                <a:gdLst>
                  <a:gd name="connsiteX0" fmla="*/ 1102791 w 1102791"/>
                  <a:gd name="connsiteY0" fmla="*/ 794957 h 845698"/>
                  <a:gd name="connsiteX1" fmla="*/ 1048666 w 1102791"/>
                  <a:gd name="connsiteY1" fmla="*/ 845699 h 845698"/>
                  <a:gd name="connsiteX2" fmla="*/ 0 w 1102791"/>
                  <a:gd name="connsiteY2" fmla="*/ 47359 h 845698"/>
                  <a:gd name="connsiteX3" fmla="*/ 54125 w 1102791"/>
                  <a:gd name="connsiteY3" fmla="*/ 0 h 845698"/>
                </a:gdLst>
                <a:ahLst/>
                <a:cxnLst>
                  <a:cxn ang="0">
                    <a:pos x="connsiteX0" y="connsiteY0"/>
                  </a:cxn>
                  <a:cxn ang="0">
                    <a:pos x="connsiteX1" y="connsiteY1"/>
                  </a:cxn>
                  <a:cxn ang="0">
                    <a:pos x="connsiteX2" y="connsiteY2"/>
                  </a:cxn>
                  <a:cxn ang="0">
                    <a:pos x="connsiteX3" y="connsiteY3"/>
                  </a:cxn>
                </a:cxnLst>
                <a:rect l="l" t="t" r="r" b="b"/>
                <a:pathLst>
                  <a:path w="1102791" h="845698">
                    <a:moveTo>
                      <a:pt x="1102791" y="794957"/>
                    </a:moveTo>
                    <a:lnTo>
                      <a:pt x="1048666" y="845699"/>
                    </a:lnTo>
                    <a:lnTo>
                      <a:pt x="0" y="47359"/>
                    </a:lnTo>
                    <a:lnTo>
                      <a:pt x="54125" y="0"/>
                    </a:lnTo>
                    <a:close/>
                  </a:path>
                </a:pathLst>
              </a:custGeom>
              <a:solidFill>
                <a:srgbClr val="6E7888"/>
              </a:solidFill>
              <a:ln w="33798" cap="flat">
                <a:noFill/>
                <a:prstDash val="solid"/>
                <a:miter/>
              </a:ln>
            </p:spPr>
            <p:txBody>
              <a:bodyPr rtlCol="0" anchor="ctr"/>
              <a:lstStyle/>
              <a:p>
                <a:endParaRPr lang="en-US"/>
              </a:p>
            </p:txBody>
          </p:sp>
        </p:grpSp>
        <p:sp>
          <p:nvSpPr>
            <p:cNvPr id="329" name="Freeform: Shape 328">
              <a:extLst>
                <a:ext uri="{FF2B5EF4-FFF2-40B4-BE49-F238E27FC236}">
                  <a16:creationId xmlns:a16="http://schemas.microsoft.com/office/drawing/2014/main" id="{07720FB9-1790-4545-B32D-4F312E3EFAB6}"/>
                </a:ext>
              </a:extLst>
            </p:cNvPr>
            <p:cNvSpPr/>
            <p:nvPr/>
          </p:nvSpPr>
          <p:spPr>
            <a:xfrm>
              <a:off x="544329" y="2162005"/>
              <a:ext cx="7408320" cy="118397"/>
            </a:xfrm>
            <a:custGeom>
              <a:avLst/>
              <a:gdLst>
                <a:gd name="connsiteX0" fmla="*/ 0 w 7408320"/>
                <a:gd name="connsiteY0" fmla="*/ 0 h 118397"/>
                <a:gd name="connsiteX1" fmla="*/ 7408321 w 7408320"/>
                <a:gd name="connsiteY1" fmla="*/ 0 h 118397"/>
                <a:gd name="connsiteX2" fmla="*/ 7408321 w 7408320"/>
                <a:gd name="connsiteY2" fmla="*/ 118398 h 118397"/>
                <a:gd name="connsiteX3" fmla="*/ 0 w 7408320"/>
                <a:gd name="connsiteY3" fmla="*/ 118398 h 118397"/>
              </a:gdLst>
              <a:ahLst/>
              <a:cxnLst>
                <a:cxn ang="0">
                  <a:pos x="connsiteX0" y="connsiteY0"/>
                </a:cxn>
                <a:cxn ang="0">
                  <a:pos x="connsiteX1" y="connsiteY1"/>
                </a:cxn>
                <a:cxn ang="0">
                  <a:pos x="connsiteX2" y="connsiteY2"/>
                </a:cxn>
                <a:cxn ang="0">
                  <a:pos x="connsiteX3" y="connsiteY3"/>
                </a:cxn>
              </a:cxnLst>
              <a:rect l="l" t="t" r="r" b="b"/>
              <a:pathLst>
                <a:path w="7408320" h="118397">
                  <a:moveTo>
                    <a:pt x="0" y="0"/>
                  </a:moveTo>
                  <a:lnTo>
                    <a:pt x="7408321" y="0"/>
                  </a:lnTo>
                  <a:lnTo>
                    <a:pt x="7408321" y="118398"/>
                  </a:lnTo>
                  <a:lnTo>
                    <a:pt x="0" y="118398"/>
                  </a:lnTo>
                  <a:close/>
                </a:path>
              </a:pathLst>
            </a:custGeom>
            <a:solidFill>
              <a:srgbClr val="6E7888"/>
            </a:solidFill>
            <a:ln w="33798" cap="flat">
              <a:noFill/>
              <a:prstDash val="solid"/>
              <a:miter/>
            </a:ln>
          </p:spPr>
          <p:txBody>
            <a:bodyPr rtlCol="0" anchor="ctr"/>
            <a:lstStyle/>
            <a:p>
              <a:endParaRPr lang="en-US"/>
            </a:p>
          </p:txBody>
        </p:sp>
        <p:sp>
          <p:nvSpPr>
            <p:cNvPr id="330" name="Freeform: Shape 329">
              <a:extLst>
                <a:ext uri="{FF2B5EF4-FFF2-40B4-BE49-F238E27FC236}">
                  <a16:creationId xmlns:a16="http://schemas.microsoft.com/office/drawing/2014/main" id="{C14EB8DA-0D3D-4374-A44D-12BB83E2EFC8}"/>
                </a:ext>
              </a:extLst>
            </p:cNvPr>
            <p:cNvSpPr/>
            <p:nvPr/>
          </p:nvSpPr>
          <p:spPr>
            <a:xfrm>
              <a:off x="47059" y="1613992"/>
              <a:ext cx="8402862" cy="179288"/>
            </a:xfrm>
            <a:custGeom>
              <a:avLst/>
              <a:gdLst>
                <a:gd name="connsiteX0" fmla="*/ 0 w 8402862"/>
                <a:gd name="connsiteY0" fmla="*/ 0 h 179288"/>
                <a:gd name="connsiteX1" fmla="*/ 8402862 w 8402862"/>
                <a:gd name="connsiteY1" fmla="*/ 0 h 179288"/>
                <a:gd name="connsiteX2" fmla="*/ 8402862 w 8402862"/>
                <a:gd name="connsiteY2" fmla="*/ 179288 h 179288"/>
                <a:gd name="connsiteX3" fmla="*/ 0 w 8402862"/>
                <a:gd name="connsiteY3" fmla="*/ 179288 h 179288"/>
              </a:gdLst>
              <a:ahLst/>
              <a:cxnLst>
                <a:cxn ang="0">
                  <a:pos x="connsiteX0" y="connsiteY0"/>
                </a:cxn>
                <a:cxn ang="0">
                  <a:pos x="connsiteX1" y="connsiteY1"/>
                </a:cxn>
                <a:cxn ang="0">
                  <a:pos x="connsiteX2" y="connsiteY2"/>
                </a:cxn>
                <a:cxn ang="0">
                  <a:pos x="connsiteX3" y="connsiteY3"/>
                </a:cxn>
              </a:cxnLst>
              <a:rect l="l" t="t" r="r" b="b"/>
              <a:pathLst>
                <a:path w="8402862" h="179288">
                  <a:moveTo>
                    <a:pt x="0" y="0"/>
                  </a:moveTo>
                  <a:lnTo>
                    <a:pt x="8402862" y="0"/>
                  </a:lnTo>
                  <a:lnTo>
                    <a:pt x="8402862" y="179288"/>
                  </a:lnTo>
                  <a:lnTo>
                    <a:pt x="0" y="179288"/>
                  </a:lnTo>
                  <a:close/>
                </a:path>
              </a:pathLst>
            </a:custGeom>
            <a:solidFill>
              <a:srgbClr val="ABAFBD"/>
            </a:solidFill>
            <a:ln w="33798" cap="flat">
              <a:noFill/>
              <a:prstDash val="solid"/>
              <a:miter/>
            </a:ln>
          </p:spPr>
          <p:txBody>
            <a:bodyPr rtlCol="0" anchor="ctr"/>
            <a:lstStyle/>
            <a:p>
              <a:endParaRPr lang="en-US"/>
            </a:p>
          </p:txBody>
        </p:sp>
        <p:sp>
          <p:nvSpPr>
            <p:cNvPr id="331" name="Freeform: Shape 330">
              <a:extLst>
                <a:ext uri="{FF2B5EF4-FFF2-40B4-BE49-F238E27FC236}">
                  <a16:creationId xmlns:a16="http://schemas.microsoft.com/office/drawing/2014/main" id="{CDA7D0DA-A061-4C19-B63E-9D1AE13331A1}"/>
                </a:ext>
              </a:extLst>
            </p:cNvPr>
            <p:cNvSpPr/>
            <p:nvPr/>
          </p:nvSpPr>
          <p:spPr>
            <a:xfrm>
              <a:off x="263557" y="2398800"/>
              <a:ext cx="7973247" cy="179288"/>
            </a:xfrm>
            <a:custGeom>
              <a:avLst/>
              <a:gdLst>
                <a:gd name="connsiteX0" fmla="*/ 0 w 7973247"/>
                <a:gd name="connsiteY0" fmla="*/ 0 h 179288"/>
                <a:gd name="connsiteX1" fmla="*/ 7973248 w 7973247"/>
                <a:gd name="connsiteY1" fmla="*/ 0 h 179288"/>
                <a:gd name="connsiteX2" fmla="*/ 7973248 w 7973247"/>
                <a:gd name="connsiteY2" fmla="*/ 179288 h 179288"/>
                <a:gd name="connsiteX3" fmla="*/ 0 w 7973247"/>
                <a:gd name="connsiteY3" fmla="*/ 179288 h 179288"/>
              </a:gdLst>
              <a:ahLst/>
              <a:cxnLst>
                <a:cxn ang="0">
                  <a:pos x="connsiteX0" y="connsiteY0"/>
                </a:cxn>
                <a:cxn ang="0">
                  <a:pos x="connsiteX1" y="connsiteY1"/>
                </a:cxn>
                <a:cxn ang="0">
                  <a:pos x="connsiteX2" y="connsiteY2"/>
                </a:cxn>
                <a:cxn ang="0">
                  <a:pos x="connsiteX3" y="connsiteY3"/>
                </a:cxn>
              </a:cxnLst>
              <a:rect l="l" t="t" r="r" b="b"/>
              <a:pathLst>
                <a:path w="7973247" h="179288">
                  <a:moveTo>
                    <a:pt x="0" y="0"/>
                  </a:moveTo>
                  <a:lnTo>
                    <a:pt x="7973248" y="0"/>
                  </a:lnTo>
                  <a:lnTo>
                    <a:pt x="7973248" y="179288"/>
                  </a:lnTo>
                  <a:lnTo>
                    <a:pt x="0" y="179288"/>
                  </a:lnTo>
                  <a:close/>
                </a:path>
              </a:pathLst>
            </a:custGeom>
            <a:solidFill>
              <a:srgbClr val="ABAFBD"/>
            </a:solidFill>
            <a:ln w="33798" cap="flat">
              <a:noFill/>
              <a:prstDash val="solid"/>
              <a:miter/>
            </a:ln>
          </p:spPr>
          <p:txBody>
            <a:bodyPr rtlCol="0" anchor="ctr"/>
            <a:lstStyle/>
            <a:p>
              <a:endParaRPr lang="en-US"/>
            </a:p>
          </p:txBody>
        </p:sp>
        <p:sp>
          <p:nvSpPr>
            <p:cNvPr id="332" name="Freeform: Shape 331">
              <a:extLst>
                <a:ext uri="{FF2B5EF4-FFF2-40B4-BE49-F238E27FC236}">
                  <a16:creationId xmlns:a16="http://schemas.microsoft.com/office/drawing/2014/main" id="{AF86EDB5-A1FA-4B75-975C-9D9B802E076D}"/>
                </a:ext>
              </a:extLst>
            </p:cNvPr>
            <p:cNvSpPr/>
            <p:nvPr/>
          </p:nvSpPr>
          <p:spPr>
            <a:xfrm>
              <a:off x="175605" y="2398800"/>
              <a:ext cx="175905" cy="3335435"/>
            </a:xfrm>
            <a:custGeom>
              <a:avLst/>
              <a:gdLst>
                <a:gd name="connsiteX0" fmla="*/ 0 w 175905"/>
                <a:gd name="connsiteY0" fmla="*/ 0 h 3335435"/>
                <a:gd name="connsiteX1" fmla="*/ 175905 w 175905"/>
                <a:gd name="connsiteY1" fmla="*/ 0 h 3335435"/>
                <a:gd name="connsiteX2" fmla="*/ 175905 w 175905"/>
                <a:gd name="connsiteY2" fmla="*/ 3335435 h 3335435"/>
                <a:gd name="connsiteX3" fmla="*/ 0 w 175905"/>
                <a:gd name="connsiteY3" fmla="*/ 3335435 h 3335435"/>
              </a:gdLst>
              <a:ahLst/>
              <a:cxnLst>
                <a:cxn ang="0">
                  <a:pos x="connsiteX0" y="connsiteY0"/>
                </a:cxn>
                <a:cxn ang="0">
                  <a:pos x="connsiteX1" y="connsiteY1"/>
                </a:cxn>
                <a:cxn ang="0">
                  <a:pos x="connsiteX2" y="connsiteY2"/>
                </a:cxn>
                <a:cxn ang="0">
                  <a:pos x="connsiteX3" y="connsiteY3"/>
                </a:cxn>
              </a:cxnLst>
              <a:rect l="l" t="t" r="r" b="b"/>
              <a:pathLst>
                <a:path w="175905" h="3335435">
                  <a:moveTo>
                    <a:pt x="0" y="0"/>
                  </a:moveTo>
                  <a:lnTo>
                    <a:pt x="175905" y="0"/>
                  </a:lnTo>
                  <a:lnTo>
                    <a:pt x="175905" y="3335435"/>
                  </a:lnTo>
                  <a:lnTo>
                    <a:pt x="0" y="3335435"/>
                  </a:lnTo>
                  <a:close/>
                </a:path>
              </a:pathLst>
            </a:custGeom>
            <a:solidFill>
              <a:srgbClr val="ABAFBD"/>
            </a:solidFill>
            <a:ln w="33798" cap="flat">
              <a:noFill/>
              <a:prstDash val="solid"/>
              <a:miter/>
            </a:ln>
          </p:spPr>
          <p:txBody>
            <a:bodyPr rtlCol="0" anchor="ctr"/>
            <a:lstStyle/>
            <a:p>
              <a:endParaRPr lang="en-US"/>
            </a:p>
          </p:txBody>
        </p:sp>
        <p:sp>
          <p:nvSpPr>
            <p:cNvPr id="333" name="Freeform: Shape 332">
              <a:extLst>
                <a:ext uri="{FF2B5EF4-FFF2-40B4-BE49-F238E27FC236}">
                  <a16:creationId xmlns:a16="http://schemas.microsoft.com/office/drawing/2014/main" id="{206CD74F-7A32-4E27-9B93-27B063188C7D}"/>
                </a:ext>
              </a:extLst>
            </p:cNvPr>
            <p:cNvSpPr/>
            <p:nvPr/>
          </p:nvSpPr>
          <p:spPr>
            <a:xfrm>
              <a:off x="8148852" y="2398800"/>
              <a:ext cx="175905" cy="3335435"/>
            </a:xfrm>
            <a:custGeom>
              <a:avLst/>
              <a:gdLst>
                <a:gd name="connsiteX0" fmla="*/ 0 w 175905"/>
                <a:gd name="connsiteY0" fmla="*/ 0 h 3335435"/>
                <a:gd name="connsiteX1" fmla="*/ 175905 w 175905"/>
                <a:gd name="connsiteY1" fmla="*/ 0 h 3335435"/>
                <a:gd name="connsiteX2" fmla="*/ 175905 w 175905"/>
                <a:gd name="connsiteY2" fmla="*/ 3335435 h 3335435"/>
                <a:gd name="connsiteX3" fmla="*/ 0 w 175905"/>
                <a:gd name="connsiteY3" fmla="*/ 3335435 h 3335435"/>
              </a:gdLst>
              <a:ahLst/>
              <a:cxnLst>
                <a:cxn ang="0">
                  <a:pos x="connsiteX0" y="connsiteY0"/>
                </a:cxn>
                <a:cxn ang="0">
                  <a:pos x="connsiteX1" y="connsiteY1"/>
                </a:cxn>
                <a:cxn ang="0">
                  <a:pos x="connsiteX2" y="connsiteY2"/>
                </a:cxn>
                <a:cxn ang="0">
                  <a:pos x="connsiteX3" y="connsiteY3"/>
                </a:cxn>
              </a:cxnLst>
              <a:rect l="l" t="t" r="r" b="b"/>
              <a:pathLst>
                <a:path w="175905" h="3335435">
                  <a:moveTo>
                    <a:pt x="0" y="0"/>
                  </a:moveTo>
                  <a:lnTo>
                    <a:pt x="175905" y="0"/>
                  </a:lnTo>
                  <a:lnTo>
                    <a:pt x="175905" y="3335435"/>
                  </a:lnTo>
                  <a:lnTo>
                    <a:pt x="0" y="3335435"/>
                  </a:lnTo>
                  <a:close/>
                </a:path>
              </a:pathLst>
            </a:custGeom>
            <a:solidFill>
              <a:srgbClr val="ABAFBD"/>
            </a:solidFill>
            <a:ln w="33798" cap="flat">
              <a:noFill/>
              <a:prstDash val="solid"/>
              <a:miter/>
            </a:ln>
          </p:spPr>
          <p:txBody>
            <a:bodyPr rtlCol="0" anchor="ctr"/>
            <a:lstStyle/>
            <a:p>
              <a:endParaRPr lang="en-US"/>
            </a:p>
          </p:txBody>
        </p:sp>
        <p:grpSp>
          <p:nvGrpSpPr>
            <p:cNvPr id="334" name="Graphic 306">
              <a:extLst>
                <a:ext uri="{FF2B5EF4-FFF2-40B4-BE49-F238E27FC236}">
                  <a16:creationId xmlns:a16="http://schemas.microsoft.com/office/drawing/2014/main" id="{A2191499-D2C9-4979-89DF-A18103E90BD8}"/>
                </a:ext>
              </a:extLst>
            </p:cNvPr>
            <p:cNvGrpSpPr/>
            <p:nvPr/>
          </p:nvGrpSpPr>
          <p:grpSpPr>
            <a:xfrm>
              <a:off x="480056" y="1668116"/>
              <a:ext cx="7536866" cy="818636"/>
              <a:chOff x="480056" y="1668116"/>
              <a:chExt cx="7536866" cy="818636"/>
            </a:xfrm>
            <a:solidFill>
              <a:srgbClr val="ABAFBD"/>
            </a:solidFill>
          </p:grpSpPr>
          <p:sp>
            <p:nvSpPr>
              <p:cNvPr id="335" name="Freeform: Shape 334">
                <a:extLst>
                  <a:ext uri="{FF2B5EF4-FFF2-40B4-BE49-F238E27FC236}">
                    <a16:creationId xmlns:a16="http://schemas.microsoft.com/office/drawing/2014/main" id="{DEDFE3AE-3FAF-4F54-8351-DCF7327A38BB}"/>
                  </a:ext>
                </a:extLst>
              </p:cNvPr>
              <p:cNvSpPr/>
              <p:nvPr/>
            </p:nvSpPr>
            <p:spPr>
              <a:xfrm>
                <a:off x="480056" y="1668116"/>
                <a:ext cx="175905" cy="818636"/>
              </a:xfrm>
              <a:custGeom>
                <a:avLst/>
                <a:gdLst>
                  <a:gd name="connsiteX0" fmla="*/ 0 w 175905"/>
                  <a:gd name="connsiteY0" fmla="*/ 0 h 818636"/>
                  <a:gd name="connsiteX1" fmla="*/ 175905 w 175905"/>
                  <a:gd name="connsiteY1" fmla="*/ 0 h 818636"/>
                  <a:gd name="connsiteX2" fmla="*/ 175905 w 175905"/>
                  <a:gd name="connsiteY2" fmla="*/ 818636 h 818636"/>
                  <a:gd name="connsiteX3" fmla="*/ 0 w 175905"/>
                  <a:gd name="connsiteY3" fmla="*/ 818636 h 818636"/>
                </a:gdLst>
                <a:ahLst/>
                <a:cxnLst>
                  <a:cxn ang="0">
                    <a:pos x="connsiteX0" y="connsiteY0"/>
                  </a:cxn>
                  <a:cxn ang="0">
                    <a:pos x="connsiteX1" y="connsiteY1"/>
                  </a:cxn>
                  <a:cxn ang="0">
                    <a:pos x="connsiteX2" y="connsiteY2"/>
                  </a:cxn>
                  <a:cxn ang="0">
                    <a:pos x="connsiteX3" y="connsiteY3"/>
                  </a:cxn>
                </a:cxnLst>
                <a:rect l="l" t="t" r="r" b="b"/>
                <a:pathLst>
                  <a:path w="175905" h="818636">
                    <a:moveTo>
                      <a:pt x="0" y="0"/>
                    </a:moveTo>
                    <a:lnTo>
                      <a:pt x="175905" y="0"/>
                    </a:lnTo>
                    <a:lnTo>
                      <a:pt x="175905" y="818636"/>
                    </a:lnTo>
                    <a:lnTo>
                      <a:pt x="0" y="818636"/>
                    </a:lnTo>
                    <a:close/>
                  </a:path>
                </a:pathLst>
              </a:custGeom>
              <a:solidFill>
                <a:srgbClr val="ABAFBD"/>
              </a:solidFill>
              <a:ln w="33798" cap="flat">
                <a:noFill/>
                <a:prstDash val="solid"/>
                <a:miter/>
              </a:ln>
            </p:spPr>
            <p:txBody>
              <a:bodyPr rtlCol="0" anchor="ctr"/>
              <a:lstStyle/>
              <a:p>
                <a:endParaRPr lang="en-US"/>
              </a:p>
            </p:txBody>
          </p:sp>
          <p:sp>
            <p:nvSpPr>
              <p:cNvPr id="336" name="Freeform: Shape 335">
                <a:extLst>
                  <a:ext uri="{FF2B5EF4-FFF2-40B4-BE49-F238E27FC236}">
                    <a16:creationId xmlns:a16="http://schemas.microsoft.com/office/drawing/2014/main" id="{75B09BA1-0133-4DCE-84EA-F1F72FD59D27}"/>
                  </a:ext>
                </a:extLst>
              </p:cNvPr>
              <p:cNvSpPr/>
              <p:nvPr/>
            </p:nvSpPr>
            <p:spPr>
              <a:xfrm>
                <a:off x="7841018" y="1668116"/>
                <a:ext cx="175905" cy="818636"/>
              </a:xfrm>
              <a:custGeom>
                <a:avLst/>
                <a:gdLst>
                  <a:gd name="connsiteX0" fmla="*/ 0 w 175905"/>
                  <a:gd name="connsiteY0" fmla="*/ 0 h 818636"/>
                  <a:gd name="connsiteX1" fmla="*/ 175905 w 175905"/>
                  <a:gd name="connsiteY1" fmla="*/ 0 h 818636"/>
                  <a:gd name="connsiteX2" fmla="*/ 175905 w 175905"/>
                  <a:gd name="connsiteY2" fmla="*/ 818636 h 818636"/>
                  <a:gd name="connsiteX3" fmla="*/ 0 w 175905"/>
                  <a:gd name="connsiteY3" fmla="*/ 818636 h 818636"/>
                </a:gdLst>
                <a:ahLst/>
                <a:cxnLst>
                  <a:cxn ang="0">
                    <a:pos x="connsiteX0" y="connsiteY0"/>
                  </a:cxn>
                  <a:cxn ang="0">
                    <a:pos x="connsiteX1" y="connsiteY1"/>
                  </a:cxn>
                  <a:cxn ang="0">
                    <a:pos x="connsiteX2" y="connsiteY2"/>
                  </a:cxn>
                  <a:cxn ang="0">
                    <a:pos x="connsiteX3" y="connsiteY3"/>
                  </a:cxn>
                </a:cxnLst>
                <a:rect l="l" t="t" r="r" b="b"/>
                <a:pathLst>
                  <a:path w="175905" h="818636">
                    <a:moveTo>
                      <a:pt x="0" y="0"/>
                    </a:moveTo>
                    <a:lnTo>
                      <a:pt x="175905" y="0"/>
                    </a:lnTo>
                    <a:lnTo>
                      <a:pt x="175905" y="818636"/>
                    </a:lnTo>
                    <a:lnTo>
                      <a:pt x="0" y="818636"/>
                    </a:lnTo>
                    <a:close/>
                  </a:path>
                </a:pathLst>
              </a:custGeom>
              <a:solidFill>
                <a:srgbClr val="ABAFBD"/>
              </a:solidFill>
              <a:ln w="33798" cap="flat">
                <a:noFill/>
                <a:prstDash val="solid"/>
                <a:miter/>
              </a:ln>
            </p:spPr>
            <p:txBody>
              <a:bodyPr rtlCol="0" anchor="ctr"/>
              <a:lstStyle/>
              <a:p>
                <a:endParaRPr lang="en-US"/>
              </a:p>
            </p:txBody>
          </p:sp>
        </p:grpSp>
        <p:grpSp>
          <p:nvGrpSpPr>
            <p:cNvPr id="337" name="Graphic 306">
              <a:extLst>
                <a:ext uri="{FF2B5EF4-FFF2-40B4-BE49-F238E27FC236}">
                  <a16:creationId xmlns:a16="http://schemas.microsoft.com/office/drawing/2014/main" id="{A2191499-D2C9-4979-89DF-A18103E90BD8}"/>
                </a:ext>
              </a:extLst>
            </p:cNvPr>
            <p:cNvGrpSpPr/>
            <p:nvPr/>
          </p:nvGrpSpPr>
          <p:grpSpPr>
            <a:xfrm>
              <a:off x="1823026" y="1268947"/>
              <a:ext cx="3970746" cy="2090567"/>
              <a:chOff x="1823026" y="1268947"/>
              <a:chExt cx="3970746" cy="2090567"/>
            </a:xfrm>
          </p:grpSpPr>
          <p:sp>
            <p:nvSpPr>
              <p:cNvPr id="338" name="Freeform: Shape 337">
                <a:extLst>
                  <a:ext uri="{FF2B5EF4-FFF2-40B4-BE49-F238E27FC236}">
                    <a16:creationId xmlns:a16="http://schemas.microsoft.com/office/drawing/2014/main" id="{B5402C22-AE97-4602-9F19-EA6F125F11D7}"/>
                  </a:ext>
                </a:extLst>
              </p:cNvPr>
              <p:cNvSpPr/>
              <p:nvPr/>
            </p:nvSpPr>
            <p:spPr>
              <a:xfrm>
                <a:off x="1823026" y="1268947"/>
                <a:ext cx="3970746" cy="2090567"/>
              </a:xfrm>
              <a:custGeom>
                <a:avLst/>
                <a:gdLst>
                  <a:gd name="connsiteX0" fmla="*/ 2327363 w 2526947"/>
                  <a:gd name="connsiteY0" fmla="*/ 2090567 h 2090567"/>
                  <a:gd name="connsiteX1" fmla="*/ 199585 w 2526947"/>
                  <a:gd name="connsiteY1" fmla="*/ 2090567 h 2090567"/>
                  <a:gd name="connsiteX2" fmla="*/ 0 w 2526947"/>
                  <a:gd name="connsiteY2" fmla="*/ 1890982 h 2090567"/>
                  <a:gd name="connsiteX3" fmla="*/ 0 w 2526947"/>
                  <a:gd name="connsiteY3" fmla="*/ 199585 h 2090567"/>
                  <a:gd name="connsiteX4" fmla="*/ 199585 w 2526947"/>
                  <a:gd name="connsiteY4" fmla="*/ 0 h 2090567"/>
                  <a:gd name="connsiteX5" fmla="*/ 2327363 w 2526947"/>
                  <a:gd name="connsiteY5" fmla="*/ 0 h 2090567"/>
                  <a:gd name="connsiteX6" fmla="*/ 2526948 w 2526947"/>
                  <a:gd name="connsiteY6" fmla="*/ 199585 h 2090567"/>
                  <a:gd name="connsiteX7" fmla="*/ 2526948 w 2526947"/>
                  <a:gd name="connsiteY7" fmla="*/ 1890982 h 2090567"/>
                  <a:gd name="connsiteX8" fmla="*/ 2327363 w 2526947"/>
                  <a:gd name="connsiteY8" fmla="*/ 2090567 h 209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7" h="2090567">
                    <a:moveTo>
                      <a:pt x="2327363" y="2090567"/>
                    </a:moveTo>
                    <a:lnTo>
                      <a:pt x="199585" y="2090567"/>
                    </a:lnTo>
                    <a:cubicBezTo>
                      <a:pt x="91335" y="2090567"/>
                      <a:pt x="0" y="2002614"/>
                      <a:pt x="0" y="1890982"/>
                    </a:cubicBezTo>
                    <a:lnTo>
                      <a:pt x="0" y="199585"/>
                    </a:lnTo>
                    <a:cubicBezTo>
                      <a:pt x="0" y="91335"/>
                      <a:pt x="87953" y="0"/>
                      <a:pt x="199585" y="0"/>
                    </a:cubicBezTo>
                    <a:lnTo>
                      <a:pt x="2327363" y="0"/>
                    </a:lnTo>
                    <a:cubicBezTo>
                      <a:pt x="2435612" y="0"/>
                      <a:pt x="2526948" y="87953"/>
                      <a:pt x="2526948" y="199585"/>
                    </a:cubicBezTo>
                    <a:lnTo>
                      <a:pt x="2526948" y="1890982"/>
                    </a:lnTo>
                    <a:cubicBezTo>
                      <a:pt x="2526948" y="2002614"/>
                      <a:pt x="2438995" y="2090567"/>
                      <a:pt x="2327363" y="2090567"/>
                    </a:cubicBezTo>
                    <a:close/>
                  </a:path>
                </a:pathLst>
              </a:custGeom>
              <a:solidFill>
                <a:srgbClr val="E6E6DC"/>
              </a:solidFill>
              <a:ln w="33798" cap="flat">
                <a:noFill/>
                <a:prstDash val="solid"/>
                <a:miter/>
              </a:ln>
            </p:spPr>
            <p:txBody>
              <a:bodyPr rtlCol="0" anchor="ctr"/>
              <a:lstStyle/>
              <a:p>
                <a:endParaRPr lang="en-US"/>
              </a:p>
            </p:txBody>
          </p:sp>
          <p:sp>
            <p:nvSpPr>
              <p:cNvPr id="339" name="Freeform: Shape 338">
                <a:extLst>
                  <a:ext uri="{FF2B5EF4-FFF2-40B4-BE49-F238E27FC236}">
                    <a16:creationId xmlns:a16="http://schemas.microsoft.com/office/drawing/2014/main" id="{914AC847-B55E-46B0-B217-57393673022B}"/>
                  </a:ext>
                </a:extLst>
              </p:cNvPr>
              <p:cNvSpPr/>
              <p:nvPr/>
            </p:nvSpPr>
            <p:spPr>
              <a:xfrm>
                <a:off x="1924510" y="1356899"/>
                <a:ext cx="3784836" cy="1921427"/>
              </a:xfrm>
              <a:custGeom>
                <a:avLst/>
                <a:gdLst>
                  <a:gd name="connsiteX0" fmla="*/ 2141309 w 2323979"/>
                  <a:gd name="connsiteY0" fmla="*/ 1921427 h 1921427"/>
                  <a:gd name="connsiteX1" fmla="*/ 182671 w 2323979"/>
                  <a:gd name="connsiteY1" fmla="*/ 1921427 h 1921427"/>
                  <a:gd name="connsiteX2" fmla="*/ 0 w 2323979"/>
                  <a:gd name="connsiteY2" fmla="*/ 1738757 h 1921427"/>
                  <a:gd name="connsiteX3" fmla="*/ 0 w 2323979"/>
                  <a:gd name="connsiteY3" fmla="*/ 182671 h 1921427"/>
                  <a:gd name="connsiteX4" fmla="*/ 182671 w 2323979"/>
                  <a:gd name="connsiteY4" fmla="*/ 0 h 1921427"/>
                  <a:gd name="connsiteX5" fmla="*/ 2141309 w 2323979"/>
                  <a:gd name="connsiteY5" fmla="*/ 0 h 1921427"/>
                  <a:gd name="connsiteX6" fmla="*/ 2323980 w 2323979"/>
                  <a:gd name="connsiteY6" fmla="*/ 182671 h 1921427"/>
                  <a:gd name="connsiteX7" fmla="*/ 2323980 w 2323979"/>
                  <a:gd name="connsiteY7" fmla="*/ 1738757 h 1921427"/>
                  <a:gd name="connsiteX8" fmla="*/ 2141309 w 2323979"/>
                  <a:gd name="connsiteY8" fmla="*/ 1921427 h 1921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3979" h="1921427">
                    <a:moveTo>
                      <a:pt x="2141309" y="1921427"/>
                    </a:moveTo>
                    <a:lnTo>
                      <a:pt x="182671" y="1921427"/>
                    </a:lnTo>
                    <a:cubicBezTo>
                      <a:pt x="81187" y="1921427"/>
                      <a:pt x="0" y="1840240"/>
                      <a:pt x="0" y="1738757"/>
                    </a:cubicBezTo>
                    <a:lnTo>
                      <a:pt x="0" y="182671"/>
                    </a:lnTo>
                    <a:cubicBezTo>
                      <a:pt x="0" y="81187"/>
                      <a:pt x="81187" y="0"/>
                      <a:pt x="182671" y="0"/>
                    </a:cubicBezTo>
                    <a:lnTo>
                      <a:pt x="2141309" y="0"/>
                    </a:lnTo>
                    <a:cubicBezTo>
                      <a:pt x="2242793" y="0"/>
                      <a:pt x="2323980" y="81187"/>
                      <a:pt x="2323980" y="182671"/>
                    </a:cubicBezTo>
                    <a:lnTo>
                      <a:pt x="2323980" y="1738757"/>
                    </a:lnTo>
                    <a:cubicBezTo>
                      <a:pt x="2323980" y="1836858"/>
                      <a:pt x="2242793" y="1921427"/>
                      <a:pt x="2141309" y="1921427"/>
                    </a:cubicBezTo>
                    <a:close/>
                  </a:path>
                </a:pathLst>
              </a:custGeom>
              <a:solidFill>
                <a:srgbClr val="007E66"/>
              </a:solidFill>
              <a:ln w="33798" cap="flat">
                <a:noFill/>
                <a:prstDash val="solid"/>
                <a:miter/>
              </a:ln>
            </p:spPr>
            <p:txBody>
              <a:bodyPr rtlCol="0" anchor="ctr"/>
              <a:lstStyle/>
              <a:p>
                <a:endParaRPr lang="en-US"/>
              </a:p>
            </p:txBody>
          </p:sp>
          <p:sp>
            <p:nvSpPr>
              <p:cNvPr id="342" name="Freeform: Shape 341">
                <a:extLst>
                  <a:ext uri="{FF2B5EF4-FFF2-40B4-BE49-F238E27FC236}">
                    <a16:creationId xmlns:a16="http://schemas.microsoft.com/office/drawing/2014/main" id="{7C439513-3082-4ADC-9AD7-A38D91612561}"/>
                  </a:ext>
                </a:extLst>
              </p:cNvPr>
              <p:cNvSpPr/>
              <p:nvPr/>
            </p:nvSpPr>
            <p:spPr>
              <a:xfrm flipH="1">
                <a:off x="4617230" y="1647820"/>
                <a:ext cx="624181" cy="1386945"/>
              </a:xfrm>
              <a:custGeom>
                <a:avLst/>
                <a:gdLst>
                  <a:gd name="connsiteX0" fmla="*/ 165757 w 624181"/>
                  <a:gd name="connsiteY0" fmla="*/ 223264 h 1386945"/>
                  <a:gd name="connsiteX1" fmla="*/ 480357 w 624181"/>
                  <a:gd name="connsiteY1" fmla="*/ 541247 h 1386945"/>
                  <a:gd name="connsiteX2" fmla="*/ 507419 w 624181"/>
                  <a:gd name="connsiteY2" fmla="*/ 1386946 h 1386945"/>
                  <a:gd name="connsiteX3" fmla="*/ 622434 w 624181"/>
                  <a:gd name="connsiteY3" fmla="*/ 1386946 h 1386945"/>
                  <a:gd name="connsiteX4" fmla="*/ 581841 w 624181"/>
                  <a:gd name="connsiteY4" fmla="*/ 487122 h 1386945"/>
                  <a:gd name="connsiteX5" fmla="*/ 246944 w 624181"/>
                  <a:gd name="connsiteY5" fmla="*/ 138695 h 1386945"/>
                  <a:gd name="connsiteX6" fmla="*/ 382256 w 624181"/>
                  <a:gd name="connsiteY6" fmla="*/ 0 h 1386945"/>
                  <a:gd name="connsiteX7" fmla="*/ 0 w 624181"/>
                  <a:gd name="connsiteY7" fmla="*/ 0 h 1386945"/>
                  <a:gd name="connsiteX8" fmla="*/ 30445 w 624181"/>
                  <a:gd name="connsiteY8" fmla="*/ 358576 h 1386945"/>
                  <a:gd name="connsiteX9" fmla="*/ 165757 w 624181"/>
                  <a:gd name="connsiteY9" fmla="*/ 223264 h 138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4181" h="1386945">
                    <a:moveTo>
                      <a:pt x="165757" y="223264"/>
                    </a:moveTo>
                    <a:cubicBezTo>
                      <a:pt x="287538" y="324748"/>
                      <a:pt x="436381" y="463443"/>
                      <a:pt x="480357" y="541247"/>
                    </a:cubicBezTo>
                    <a:cubicBezTo>
                      <a:pt x="504036" y="595372"/>
                      <a:pt x="514185" y="1011456"/>
                      <a:pt x="507419" y="1386946"/>
                    </a:cubicBezTo>
                    <a:lnTo>
                      <a:pt x="622434" y="1386946"/>
                    </a:lnTo>
                    <a:cubicBezTo>
                      <a:pt x="625817" y="1133236"/>
                      <a:pt x="629200" y="575075"/>
                      <a:pt x="581841" y="487122"/>
                    </a:cubicBezTo>
                    <a:cubicBezTo>
                      <a:pt x="527716" y="389021"/>
                      <a:pt x="365342" y="240178"/>
                      <a:pt x="246944" y="138695"/>
                    </a:cubicBezTo>
                    <a:lnTo>
                      <a:pt x="382256" y="0"/>
                    </a:lnTo>
                    <a:lnTo>
                      <a:pt x="0" y="0"/>
                    </a:lnTo>
                    <a:lnTo>
                      <a:pt x="30445" y="358576"/>
                    </a:lnTo>
                    <a:lnTo>
                      <a:pt x="165757" y="223264"/>
                    </a:lnTo>
                    <a:close/>
                  </a:path>
                </a:pathLst>
              </a:custGeom>
              <a:solidFill>
                <a:srgbClr val="FDFFFC"/>
              </a:solidFill>
              <a:ln w="33798" cap="flat">
                <a:noFill/>
                <a:prstDash val="solid"/>
                <a:miter/>
              </a:ln>
            </p:spPr>
            <p:txBody>
              <a:bodyPr rtlCol="0" anchor="ctr"/>
              <a:lstStyle/>
              <a:p>
                <a:endParaRPr lang="en-US"/>
              </a:p>
            </p:txBody>
          </p:sp>
        </p:grpSp>
      </p:grpSp>
      <p:sp>
        <p:nvSpPr>
          <p:cNvPr id="356" name="TextBox 355">
            <a:extLst>
              <a:ext uri="{FF2B5EF4-FFF2-40B4-BE49-F238E27FC236}">
                <a16:creationId xmlns:a16="http://schemas.microsoft.com/office/drawing/2014/main" id="{3BB036D3-BFE9-480C-8578-F4DA402198FB}"/>
              </a:ext>
            </a:extLst>
          </p:cNvPr>
          <p:cNvSpPr txBox="1"/>
          <p:nvPr/>
        </p:nvSpPr>
        <p:spPr>
          <a:xfrm>
            <a:off x="2800657" y="1714065"/>
            <a:ext cx="1905692" cy="954107"/>
          </a:xfrm>
          <a:prstGeom prst="rect">
            <a:avLst/>
          </a:prstGeom>
          <a:noFill/>
        </p:spPr>
        <p:txBody>
          <a:bodyPr wrap="square" rtlCol="0">
            <a:spAutoFit/>
          </a:bodyPr>
          <a:lstStyle/>
          <a:p>
            <a:r>
              <a:rPr lang="en-US" sz="2800" b="1" dirty="0">
                <a:solidFill>
                  <a:schemeClr val="bg1"/>
                </a:solidFill>
                <a:latin typeface="+mj-lt"/>
                <a:cs typeface="Helvetica Neue Light"/>
              </a:rPr>
              <a:t>Federated Learning</a:t>
            </a:r>
          </a:p>
        </p:txBody>
      </p:sp>
      <p:sp>
        <p:nvSpPr>
          <p:cNvPr id="357" name="Rectangle 356">
            <a:extLst>
              <a:ext uri="{FF2B5EF4-FFF2-40B4-BE49-F238E27FC236}">
                <a16:creationId xmlns:a16="http://schemas.microsoft.com/office/drawing/2014/main" id="{73ECBA82-6FDE-43A2-B9B2-7A276C3209E6}"/>
              </a:ext>
            </a:extLst>
          </p:cNvPr>
          <p:cNvSpPr/>
          <p:nvPr/>
        </p:nvSpPr>
        <p:spPr>
          <a:xfrm>
            <a:off x="544329" y="313416"/>
            <a:ext cx="418537" cy="87240"/>
          </a:xfrm>
          <a:prstGeom prst="rect">
            <a:avLst/>
          </a:prstGeom>
          <a:solidFill>
            <a:srgbClr val="EFF2F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03116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29">
            <a:extLst>
              <a:ext uri="{FF2B5EF4-FFF2-40B4-BE49-F238E27FC236}">
                <a16:creationId xmlns:a16="http://schemas.microsoft.com/office/drawing/2014/main" id="{9A854AFB-1ED4-4F9E-A147-98813F9400F8}"/>
              </a:ext>
            </a:extLst>
          </p:cNvPr>
          <p:cNvSpPr>
            <a:spLocks noGrp="1"/>
          </p:cNvSpPr>
          <p:nvPr>
            <p:ph type="title"/>
          </p:nvPr>
        </p:nvSpPr>
        <p:spPr/>
        <p:txBody>
          <a:bodyPr/>
          <a:lstStyle/>
          <a:p>
            <a:r>
              <a:rPr lang="en-US" dirty="0"/>
              <a:t>Federated Learning</a:t>
            </a:r>
            <a:br>
              <a:rPr lang="en-US" dirty="0"/>
            </a:br>
            <a:endParaRPr lang="en-US" dirty="0"/>
          </a:p>
        </p:txBody>
      </p:sp>
      <p:sp>
        <p:nvSpPr>
          <p:cNvPr id="35" name="Slide Number Placeholder 34">
            <a:extLst>
              <a:ext uri="{FF2B5EF4-FFF2-40B4-BE49-F238E27FC236}">
                <a16:creationId xmlns:a16="http://schemas.microsoft.com/office/drawing/2014/main" id="{C35E5ED5-2FC4-4229-B4DF-DFFDB6C84547}"/>
              </a:ext>
            </a:extLst>
          </p:cNvPr>
          <p:cNvSpPr>
            <a:spLocks noGrp="1"/>
          </p:cNvSpPr>
          <p:nvPr>
            <p:ph type="sldNum" sz="quarter" idx="12"/>
          </p:nvPr>
        </p:nvSpPr>
        <p:spPr/>
        <p:txBody>
          <a:bodyPr/>
          <a:lstStyle/>
          <a:p>
            <a:pPr>
              <a:defRPr/>
            </a:pPr>
            <a:fld id="{D3F604EC-95A9-A240-90B9-B51EF558DEAA}" type="slidenum">
              <a:rPr lang="en-US" smtClean="0"/>
              <a:pPr>
                <a:defRPr/>
              </a:pPr>
              <a:t>5</a:t>
            </a:fld>
            <a:endParaRPr lang="en-US" dirty="0"/>
          </a:p>
        </p:txBody>
      </p:sp>
      <p:sp>
        <p:nvSpPr>
          <p:cNvPr id="7" name="TextBox 6">
            <a:extLst>
              <a:ext uri="{FF2B5EF4-FFF2-40B4-BE49-F238E27FC236}">
                <a16:creationId xmlns:a16="http://schemas.microsoft.com/office/drawing/2014/main" id="{716E940E-1E29-4EBE-AF27-537CDCAC105A}"/>
              </a:ext>
            </a:extLst>
          </p:cNvPr>
          <p:cNvSpPr txBox="1"/>
          <p:nvPr/>
        </p:nvSpPr>
        <p:spPr>
          <a:xfrm rot="5400000" flipH="1">
            <a:off x="3537496" y="-139630"/>
            <a:ext cx="1832362" cy="5503862"/>
          </a:xfrm>
          <a:prstGeom prst="round2SameRect">
            <a:avLst>
              <a:gd name="adj1" fmla="val 0"/>
              <a:gd name="adj2" fmla="val 5635"/>
            </a:avLst>
          </a:prstGeom>
          <a:solidFill>
            <a:srgbClr val="193558"/>
          </a:solidFill>
          <a:ln>
            <a:noFill/>
          </a:ln>
          <a:effectLst/>
        </p:spPr>
        <p:style>
          <a:lnRef idx="1">
            <a:schemeClr val="accent1"/>
          </a:lnRef>
          <a:fillRef idx="3">
            <a:schemeClr val="accent1"/>
          </a:fillRef>
          <a:effectRef idx="2">
            <a:schemeClr val="accent1"/>
          </a:effectRef>
          <a:fontRef idx="minor">
            <a:schemeClr val="lt1"/>
          </a:fontRef>
        </p:style>
        <p:txBody>
          <a:bodyPr vert="vert270" rtlCol="0" anchor="ctr"/>
          <a:lstStyle>
            <a:defPPr>
              <a:defRPr lang="en-US"/>
            </a:defPPr>
            <a:lvl1pPr indent="-457200" algn="ctr" eaLnBrk="0" hangingPunct="0">
              <a:spcBef>
                <a:spcPct val="20000"/>
              </a:spcBef>
              <a:buSzPct val="100000"/>
              <a:defRPr>
                <a:latin typeface="Calibri" panose="020F0502020204030204" pitchFamily="34" charset="0"/>
              </a:defRPr>
            </a:lvl1pPr>
            <a:lvl2pPr marL="342900" lvl="1" indent="-342900" algn="ctr" eaLnBrk="0" hangingPunct="0">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eaLnBrk="0" hangingPunct="0">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eaLnBrk="0" hangingPunct="0">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eaLnBrk="0" hangingPunct="0">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lvl="1" indent="0">
              <a:lnSpc>
                <a:spcPct val="150000"/>
              </a:lnSpc>
              <a:buNone/>
            </a:pPr>
            <a:r>
              <a:rPr lang="en-US" b="1" dirty="0">
                <a:solidFill>
                  <a:srgbClr val="FFFF00"/>
                </a:solidFill>
                <a:latin typeface="+mj-lt"/>
              </a:rPr>
              <a:t>Federated Learning </a:t>
            </a:r>
            <a:r>
              <a:rPr lang="en-US" b="1" dirty="0">
                <a:latin typeface="+mj-lt"/>
              </a:rPr>
              <a:t>enables distributed devices to </a:t>
            </a:r>
            <a:r>
              <a:rPr lang="en-US" b="1" dirty="0">
                <a:solidFill>
                  <a:srgbClr val="FFFF00"/>
                </a:solidFill>
                <a:latin typeface="+mj-lt"/>
              </a:rPr>
              <a:t>collaboratively learn </a:t>
            </a:r>
            <a:r>
              <a:rPr lang="en-US" b="1" dirty="0">
                <a:latin typeface="+mj-lt"/>
              </a:rPr>
              <a:t>a </a:t>
            </a:r>
            <a:r>
              <a:rPr lang="en-US" b="1" dirty="0">
                <a:solidFill>
                  <a:srgbClr val="FFFF00"/>
                </a:solidFill>
                <a:latin typeface="+mj-lt"/>
              </a:rPr>
              <a:t>shared prediction model </a:t>
            </a:r>
            <a:r>
              <a:rPr lang="en-US" b="1" dirty="0">
                <a:latin typeface="+mj-lt"/>
              </a:rPr>
              <a:t>while keeping all their training data </a:t>
            </a:r>
            <a:r>
              <a:rPr lang="en-US" b="1" dirty="0">
                <a:solidFill>
                  <a:srgbClr val="FFFF00"/>
                </a:solidFill>
                <a:latin typeface="+mj-lt"/>
              </a:rPr>
              <a:t>on device</a:t>
            </a:r>
            <a:r>
              <a:rPr lang="en-US" b="1" dirty="0">
                <a:latin typeface="+mj-lt"/>
              </a:rPr>
              <a:t>. </a:t>
            </a:r>
          </a:p>
        </p:txBody>
      </p:sp>
      <p:grpSp>
        <p:nvGrpSpPr>
          <p:cNvPr id="16" name="Group 15">
            <a:extLst>
              <a:ext uri="{FF2B5EF4-FFF2-40B4-BE49-F238E27FC236}">
                <a16:creationId xmlns:a16="http://schemas.microsoft.com/office/drawing/2014/main" id="{D9204F5E-63EC-46C6-B380-74FB6631FBDF}"/>
              </a:ext>
            </a:extLst>
          </p:cNvPr>
          <p:cNvGrpSpPr/>
          <p:nvPr/>
        </p:nvGrpSpPr>
        <p:grpSpPr>
          <a:xfrm>
            <a:off x="493220" y="4075831"/>
            <a:ext cx="2266151" cy="793746"/>
            <a:chOff x="558012" y="1165860"/>
            <a:chExt cx="2266151" cy="793746"/>
          </a:xfrm>
        </p:grpSpPr>
        <p:pic>
          <p:nvPicPr>
            <p:cNvPr id="17" name="Graphic 16">
              <a:extLst>
                <a:ext uri="{FF2B5EF4-FFF2-40B4-BE49-F238E27FC236}">
                  <a16:creationId xmlns:a16="http://schemas.microsoft.com/office/drawing/2014/main" id="{15BF2CE4-1CA9-4093-8D09-164639FD9CB5}"/>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1" t="18169" r="52041" b="23826"/>
            <a:stretch/>
          </p:blipFill>
          <p:spPr>
            <a:xfrm>
              <a:off x="757089" y="1165860"/>
              <a:ext cx="2067074" cy="793746"/>
            </a:xfrm>
            <a:prstGeom prst="roundRect">
              <a:avLst>
                <a:gd name="adj" fmla="val 8314"/>
              </a:avLst>
            </a:prstGeom>
          </p:spPr>
        </p:pic>
        <p:sp>
          <p:nvSpPr>
            <p:cNvPr id="18" name="Rectangle 17">
              <a:extLst>
                <a:ext uri="{FF2B5EF4-FFF2-40B4-BE49-F238E27FC236}">
                  <a16:creationId xmlns:a16="http://schemas.microsoft.com/office/drawing/2014/main" id="{016A4D5B-8FC8-48A9-82D3-AB2AE81512ED}"/>
                </a:ext>
              </a:extLst>
            </p:cNvPr>
            <p:cNvSpPr/>
            <p:nvPr/>
          </p:nvSpPr>
          <p:spPr>
            <a:xfrm>
              <a:off x="1148353" y="1331900"/>
              <a:ext cx="1483620" cy="461665"/>
            </a:xfrm>
            <a:prstGeom prst="rect">
              <a:avLst/>
            </a:prstGeom>
          </p:spPr>
          <p:txBody>
            <a:bodyPr wrap="square">
              <a:spAutoFit/>
            </a:bodyPr>
            <a:lstStyle/>
            <a:p>
              <a:r>
                <a:rPr lang="en-US" sz="1200" b="1" dirty="0">
                  <a:solidFill>
                    <a:schemeClr val="bg1"/>
                  </a:solidFill>
                  <a:latin typeface="Arial Nova" panose="020B0504020202020204" pitchFamily="34" charset="0"/>
                  <a:ea typeface="Calibri"/>
                  <a:cs typeface="Calibri"/>
                  <a:sym typeface="Calibri"/>
                </a:rPr>
                <a:t>Decentralized learning</a:t>
              </a:r>
            </a:p>
          </p:txBody>
        </p:sp>
        <p:sp>
          <p:nvSpPr>
            <p:cNvPr id="19" name="Oval 18">
              <a:extLst>
                <a:ext uri="{FF2B5EF4-FFF2-40B4-BE49-F238E27FC236}">
                  <a16:creationId xmlns:a16="http://schemas.microsoft.com/office/drawing/2014/main" id="{E3014B62-B046-4680-AA36-6B214DB1361E}"/>
                </a:ext>
              </a:extLst>
            </p:cNvPr>
            <p:cNvSpPr/>
            <p:nvPr/>
          </p:nvSpPr>
          <p:spPr>
            <a:xfrm>
              <a:off x="558012" y="1363658"/>
              <a:ext cx="398151" cy="398150"/>
            </a:xfrm>
            <a:prstGeom prst="ellipse">
              <a:avLst/>
            </a:prstGeom>
            <a:solidFill>
              <a:schemeClr val="bg1">
                <a:alpha val="3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solidFill>
                  <a:srgbClr val="193558"/>
                </a:solidFill>
                <a:latin typeface="Arial Nova" panose="020B0504020202020204" pitchFamily="34" charset="0"/>
              </a:endParaRPr>
            </a:p>
          </p:txBody>
        </p:sp>
        <p:sp>
          <p:nvSpPr>
            <p:cNvPr id="20" name="Oval 19">
              <a:extLst>
                <a:ext uri="{FF2B5EF4-FFF2-40B4-BE49-F238E27FC236}">
                  <a16:creationId xmlns:a16="http://schemas.microsoft.com/office/drawing/2014/main" id="{E2F434D0-B275-43C4-B71C-D30EB2EF1A61}"/>
                </a:ext>
              </a:extLst>
            </p:cNvPr>
            <p:cNvSpPr/>
            <p:nvPr/>
          </p:nvSpPr>
          <p:spPr>
            <a:xfrm>
              <a:off x="602182" y="1407827"/>
              <a:ext cx="309813" cy="309813"/>
            </a:xfrm>
            <a:prstGeom prst="ellipse">
              <a:avLst/>
            </a:prstGeom>
            <a:solidFill>
              <a:schemeClr val="bg1"/>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d-ID" sz="1400" b="1">
                  <a:solidFill>
                    <a:srgbClr val="193558"/>
                  </a:solidFill>
                  <a:latin typeface="Arial Nova" panose="020B0504020202020204" pitchFamily="34" charset="0"/>
                </a:rPr>
                <a:t>1</a:t>
              </a:r>
              <a:endParaRPr lang="en-US" sz="1400" b="1">
                <a:solidFill>
                  <a:srgbClr val="193558"/>
                </a:solidFill>
                <a:latin typeface="Arial Nova" panose="020B0504020202020204" pitchFamily="34" charset="0"/>
              </a:endParaRPr>
            </a:p>
          </p:txBody>
        </p:sp>
      </p:grpSp>
      <p:grpSp>
        <p:nvGrpSpPr>
          <p:cNvPr id="21" name="Group 20">
            <a:extLst>
              <a:ext uri="{FF2B5EF4-FFF2-40B4-BE49-F238E27FC236}">
                <a16:creationId xmlns:a16="http://schemas.microsoft.com/office/drawing/2014/main" id="{7A9DA1A9-A723-4D17-A27D-44868A4BDD78}"/>
              </a:ext>
            </a:extLst>
          </p:cNvPr>
          <p:cNvGrpSpPr/>
          <p:nvPr/>
        </p:nvGrpSpPr>
        <p:grpSpPr>
          <a:xfrm>
            <a:off x="3238926" y="4070287"/>
            <a:ext cx="2266151" cy="793746"/>
            <a:chOff x="558012" y="2248670"/>
            <a:chExt cx="2266151" cy="793746"/>
          </a:xfrm>
        </p:grpSpPr>
        <p:pic>
          <p:nvPicPr>
            <p:cNvPr id="22" name="Graphic 21">
              <a:extLst>
                <a:ext uri="{FF2B5EF4-FFF2-40B4-BE49-F238E27FC236}">
                  <a16:creationId xmlns:a16="http://schemas.microsoft.com/office/drawing/2014/main" id="{11931F2A-BD47-4847-A04E-F704508A833B}"/>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1" t="18169" r="52041" b="23826"/>
            <a:stretch/>
          </p:blipFill>
          <p:spPr>
            <a:xfrm>
              <a:off x="757089" y="2248670"/>
              <a:ext cx="2067074" cy="793746"/>
            </a:xfrm>
            <a:prstGeom prst="roundRect">
              <a:avLst>
                <a:gd name="adj" fmla="val 8314"/>
              </a:avLst>
            </a:prstGeom>
          </p:spPr>
        </p:pic>
        <p:sp>
          <p:nvSpPr>
            <p:cNvPr id="23" name="Rectangle 22">
              <a:extLst>
                <a:ext uri="{FF2B5EF4-FFF2-40B4-BE49-F238E27FC236}">
                  <a16:creationId xmlns:a16="http://schemas.microsoft.com/office/drawing/2014/main" id="{4B81A59E-33C6-44DB-B0B8-265355EA6A21}"/>
                </a:ext>
              </a:extLst>
            </p:cNvPr>
            <p:cNvSpPr/>
            <p:nvPr/>
          </p:nvSpPr>
          <p:spPr>
            <a:xfrm>
              <a:off x="1107222" y="2414710"/>
              <a:ext cx="1493313" cy="276999"/>
            </a:xfrm>
            <a:prstGeom prst="rect">
              <a:avLst/>
            </a:prstGeom>
          </p:spPr>
          <p:txBody>
            <a:bodyPr wrap="square">
              <a:spAutoFit/>
            </a:bodyPr>
            <a:lstStyle/>
            <a:p>
              <a:r>
                <a:rPr lang="en-US" sz="1200" b="1" dirty="0">
                  <a:solidFill>
                    <a:schemeClr val="bg1"/>
                  </a:solidFill>
                  <a:latin typeface="Arial Nova" panose="020B0504020202020204" pitchFamily="34" charset="0"/>
                  <a:ea typeface="Calibri"/>
                  <a:cs typeface="Calibri"/>
                  <a:sym typeface="Calibri"/>
                </a:rPr>
                <a:t>Privacy by default</a:t>
              </a:r>
            </a:p>
          </p:txBody>
        </p:sp>
        <p:sp>
          <p:nvSpPr>
            <p:cNvPr id="24" name="Oval 23">
              <a:extLst>
                <a:ext uri="{FF2B5EF4-FFF2-40B4-BE49-F238E27FC236}">
                  <a16:creationId xmlns:a16="http://schemas.microsoft.com/office/drawing/2014/main" id="{88591339-2C56-4B7D-809C-4E4DD5243F47}"/>
                </a:ext>
              </a:extLst>
            </p:cNvPr>
            <p:cNvSpPr/>
            <p:nvPr/>
          </p:nvSpPr>
          <p:spPr>
            <a:xfrm>
              <a:off x="558012" y="2446468"/>
              <a:ext cx="398151" cy="398150"/>
            </a:xfrm>
            <a:prstGeom prst="ellipse">
              <a:avLst/>
            </a:prstGeom>
            <a:solidFill>
              <a:schemeClr val="bg1">
                <a:alpha val="3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solidFill>
                  <a:srgbClr val="193558"/>
                </a:solidFill>
                <a:latin typeface="Arial Nova" panose="020B0504020202020204" pitchFamily="34" charset="0"/>
              </a:endParaRPr>
            </a:p>
          </p:txBody>
        </p:sp>
        <p:sp>
          <p:nvSpPr>
            <p:cNvPr id="25" name="Oval 24">
              <a:extLst>
                <a:ext uri="{FF2B5EF4-FFF2-40B4-BE49-F238E27FC236}">
                  <a16:creationId xmlns:a16="http://schemas.microsoft.com/office/drawing/2014/main" id="{E8B172D4-2F9F-4C69-809E-4CD316350676}"/>
                </a:ext>
              </a:extLst>
            </p:cNvPr>
            <p:cNvSpPr/>
            <p:nvPr/>
          </p:nvSpPr>
          <p:spPr>
            <a:xfrm>
              <a:off x="602182" y="2490637"/>
              <a:ext cx="309813" cy="309813"/>
            </a:xfrm>
            <a:prstGeom prst="ellipse">
              <a:avLst/>
            </a:prstGeom>
            <a:solidFill>
              <a:schemeClr val="bg1"/>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d-ID" sz="1400" b="1">
                  <a:solidFill>
                    <a:srgbClr val="193558"/>
                  </a:solidFill>
                  <a:latin typeface="Arial Nova" panose="020B0504020202020204" pitchFamily="34" charset="0"/>
                </a:rPr>
                <a:t>2</a:t>
              </a:r>
              <a:endParaRPr lang="en-US" sz="1400" b="1">
                <a:solidFill>
                  <a:srgbClr val="193558"/>
                </a:solidFill>
                <a:latin typeface="Arial Nova" panose="020B0504020202020204" pitchFamily="34" charset="0"/>
              </a:endParaRPr>
            </a:p>
          </p:txBody>
        </p:sp>
      </p:grpSp>
      <p:grpSp>
        <p:nvGrpSpPr>
          <p:cNvPr id="26" name="Group 25">
            <a:extLst>
              <a:ext uri="{FF2B5EF4-FFF2-40B4-BE49-F238E27FC236}">
                <a16:creationId xmlns:a16="http://schemas.microsoft.com/office/drawing/2014/main" id="{E0F98B71-9735-44C2-BEFE-0D59BA1A94FC}"/>
              </a:ext>
            </a:extLst>
          </p:cNvPr>
          <p:cNvGrpSpPr/>
          <p:nvPr/>
        </p:nvGrpSpPr>
        <p:grpSpPr>
          <a:xfrm>
            <a:off x="5905075" y="4052101"/>
            <a:ext cx="2266151" cy="793746"/>
            <a:chOff x="558012" y="3331480"/>
            <a:chExt cx="2266151" cy="793746"/>
          </a:xfrm>
        </p:grpSpPr>
        <p:pic>
          <p:nvPicPr>
            <p:cNvPr id="27" name="Graphic 26">
              <a:extLst>
                <a:ext uri="{FF2B5EF4-FFF2-40B4-BE49-F238E27FC236}">
                  <a16:creationId xmlns:a16="http://schemas.microsoft.com/office/drawing/2014/main" id="{C69F2486-1DD2-4082-B432-7128999885BD}"/>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1" t="18169" r="52041" b="23826"/>
            <a:stretch/>
          </p:blipFill>
          <p:spPr>
            <a:xfrm>
              <a:off x="757089" y="3331480"/>
              <a:ext cx="2067074" cy="793746"/>
            </a:xfrm>
            <a:prstGeom prst="roundRect">
              <a:avLst>
                <a:gd name="adj" fmla="val 8314"/>
              </a:avLst>
            </a:prstGeom>
          </p:spPr>
        </p:pic>
        <p:sp>
          <p:nvSpPr>
            <p:cNvPr id="28" name="Rectangle 27">
              <a:extLst>
                <a:ext uri="{FF2B5EF4-FFF2-40B4-BE49-F238E27FC236}">
                  <a16:creationId xmlns:a16="http://schemas.microsoft.com/office/drawing/2014/main" id="{5F61864E-4108-4480-BF31-565D80D749F3}"/>
                </a:ext>
              </a:extLst>
            </p:cNvPr>
            <p:cNvSpPr/>
            <p:nvPr/>
          </p:nvSpPr>
          <p:spPr>
            <a:xfrm>
              <a:off x="1066902" y="3497520"/>
              <a:ext cx="1583287" cy="461665"/>
            </a:xfrm>
            <a:prstGeom prst="rect">
              <a:avLst/>
            </a:prstGeom>
          </p:spPr>
          <p:txBody>
            <a:bodyPr wrap="square">
              <a:spAutoFit/>
            </a:bodyPr>
            <a:lstStyle/>
            <a:p>
              <a:r>
                <a:rPr lang="en-US" sz="1200" b="1" dirty="0">
                  <a:solidFill>
                    <a:schemeClr val="bg1"/>
                  </a:solidFill>
                  <a:latin typeface="Arial Nova" panose="020B0504020202020204" pitchFamily="34" charset="0"/>
                  <a:ea typeface="Calibri"/>
                  <a:cs typeface="Calibri"/>
                  <a:sym typeface="Calibri"/>
                </a:rPr>
                <a:t>Collaborative learning</a:t>
              </a:r>
            </a:p>
          </p:txBody>
        </p:sp>
        <p:sp>
          <p:nvSpPr>
            <p:cNvPr id="29" name="Oval 28">
              <a:extLst>
                <a:ext uri="{FF2B5EF4-FFF2-40B4-BE49-F238E27FC236}">
                  <a16:creationId xmlns:a16="http://schemas.microsoft.com/office/drawing/2014/main" id="{35C95C72-D8E5-476E-8B5F-BEC85B2023B3}"/>
                </a:ext>
              </a:extLst>
            </p:cNvPr>
            <p:cNvSpPr/>
            <p:nvPr/>
          </p:nvSpPr>
          <p:spPr>
            <a:xfrm>
              <a:off x="558012" y="3529278"/>
              <a:ext cx="398151" cy="398150"/>
            </a:xfrm>
            <a:prstGeom prst="ellipse">
              <a:avLst/>
            </a:prstGeom>
            <a:solidFill>
              <a:schemeClr val="bg1">
                <a:alpha val="3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solidFill>
                  <a:srgbClr val="193558"/>
                </a:solidFill>
                <a:latin typeface="Arial Nova" panose="020B0504020202020204" pitchFamily="34" charset="0"/>
              </a:endParaRPr>
            </a:p>
          </p:txBody>
        </p:sp>
        <p:sp>
          <p:nvSpPr>
            <p:cNvPr id="31" name="Oval 30">
              <a:extLst>
                <a:ext uri="{FF2B5EF4-FFF2-40B4-BE49-F238E27FC236}">
                  <a16:creationId xmlns:a16="http://schemas.microsoft.com/office/drawing/2014/main" id="{4CDC811E-40AF-4BF5-9511-7C9FCC779772}"/>
                </a:ext>
              </a:extLst>
            </p:cNvPr>
            <p:cNvSpPr/>
            <p:nvPr/>
          </p:nvSpPr>
          <p:spPr>
            <a:xfrm>
              <a:off x="602182" y="3573447"/>
              <a:ext cx="309813" cy="309813"/>
            </a:xfrm>
            <a:prstGeom prst="ellipse">
              <a:avLst/>
            </a:prstGeom>
            <a:solidFill>
              <a:schemeClr val="bg1"/>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d-ID" sz="1400" b="1">
                  <a:solidFill>
                    <a:srgbClr val="193558"/>
                  </a:solidFill>
                  <a:latin typeface="Arial Nova" panose="020B0504020202020204" pitchFamily="34" charset="0"/>
                </a:rPr>
                <a:t>3</a:t>
              </a:r>
              <a:endParaRPr lang="en-US" sz="1400" b="1">
                <a:solidFill>
                  <a:srgbClr val="193558"/>
                </a:solidFill>
                <a:latin typeface="Arial Nova" panose="020B0504020202020204" pitchFamily="34" charset="0"/>
              </a:endParaRPr>
            </a:p>
          </p:txBody>
        </p:sp>
      </p:grpSp>
    </p:spTree>
    <p:extLst>
      <p:ext uri="{BB962C8B-B14F-4D97-AF65-F5344CB8AC3E}">
        <p14:creationId xmlns:p14="http://schemas.microsoft.com/office/powerpoint/2010/main" val="1863885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heel(1)">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heel(1)">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heel(1)">
                                      <p:cBhvr>
                                        <p:cTn id="2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29">
            <a:extLst>
              <a:ext uri="{FF2B5EF4-FFF2-40B4-BE49-F238E27FC236}">
                <a16:creationId xmlns:a16="http://schemas.microsoft.com/office/drawing/2014/main" id="{9A854AFB-1ED4-4F9E-A147-98813F9400F8}"/>
              </a:ext>
            </a:extLst>
          </p:cNvPr>
          <p:cNvSpPr>
            <a:spLocks noGrp="1"/>
          </p:cNvSpPr>
          <p:nvPr>
            <p:ph type="title"/>
          </p:nvPr>
        </p:nvSpPr>
        <p:spPr/>
        <p:txBody>
          <a:bodyPr/>
          <a:lstStyle/>
          <a:p>
            <a:r>
              <a:rPr lang="en-US" dirty="0"/>
              <a:t>New Paradigm</a:t>
            </a:r>
            <a:br>
              <a:rPr lang="en-US" dirty="0"/>
            </a:br>
            <a:endParaRPr lang="en-US" dirty="0"/>
          </a:p>
        </p:txBody>
      </p:sp>
      <p:sp>
        <p:nvSpPr>
          <p:cNvPr id="35" name="Slide Number Placeholder 34">
            <a:extLst>
              <a:ext uri="{FF2B5EF4-FFF2-40B4-BE49-F238E27FC236}">
                <a16:creationId xmlns:a16="http://schemas.microsoft.com/office/drawing/2014/main" id="{C35E5ED5-2FC4-4229-B4DF-DFFDB6C84547}"/>
              </a:ext>
            </a:extLst>
          </p:cNvPr>
          <p:cNvSpPr>
            <a:spLocks noGrp="1"/>
          </p:cNvSpPr>
          <p:nvPr>
            <p:ph type="sldNum" sz="quarter" idx="12"/>
          </p:nvPr>
        </p:nvSpPr>
        <p:spPr/>
        <p:txBody>
          <a:bodyPr/>
          <a:lstStyle/>
          <a:p>
            <a:pPr>
              <a:defRPr/>
            </a:pPr>
            <a:fld id="{D3F604EC-95A9-A240-90B9-B51EF558DEAA}" type="slidenum">
              <a:rPr lang="en-US" smtClean="0"/>
              <a:pPr>
                <a:defRPr/>
              </a:pPr>
              <a:t>6</a:t>
            </a:fld>
            <a:endParaRPr lang="en-US" dirty="0"/>
          </a:p>
        </p:txBody>
      </p:sp>
      <p:pic>
        <p:nvPicPr>
          <p:cNvPr id="221" name="Graphic 220">
            <a:extLst>
              <a:ext uri="{FF2B5EF4-FFF2-40B4-BE49-F238E27FC236}">
                <a16:creationId xmlns:a16="http://schemas.microsoft.com/office/drawing/2014/main" id="{2ECB4FDC-A6AA-456B-8FBD-C42DD5552CF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9307" y="1426399"/>
            <a:ext cx="1564898" cy="2140136"/>
          </a:xfrm>
          <a:prstGeom prst="rect">
            <a:avLst/>
          </a:prstGeom>
        </p:spPr>
      </p:pic>
      <p:pic>
        <p:nvPicPr>
          <p:cNvPr id="222" name="Graphic 221">
            <a:extLst>
              <a:ext uri="{FF2B5EF4-FFF2-40B4-BE49-F238E27FC236}">
                <a16:creationId xmlns:a16="http://schemas.microsoft.com/office/drawing/2014/main" id="{BE2C03BD-8D74-48F7-8985-5D8C5D866A6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40876" y="1426399"/>
            <a:ext cx="2034985" cy="2140136"/>
          </a:xfrm>
          <a:prstGeom prst="rect">
            <a:avLst/>
          </a:prstGeom>
        </p:spPr>
      </p:pic>
      <p:pic>
        <p:nvPicPr>
          <p:cNvPr id="223" name="Graphic 222">
            <a:extLst>
              <a:ext uri="{FF2B5EF4-FFF2-40B4-BE49-F238E27FC236}">
                <a16:creationId xmlns:a16="http://schemas.microsoft.com/office/drawing/2014/main" id="{15B2A604-8B11-4FCA-9801-5BEB9FF7185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352532" y="1426399"/>
            <a:ext cx="2201989" cy="2140136"/>
          </a:xfrm>
          <a:prstGeom prst="rect">
            <a:avLst/>
          </a:prstGeom>
        </p:spPr>
      </p:pic>
      <p:pic>
        <p:nvPicPr>
          <p:cNvPr id="224" name="Graphic 223">
            <a:extLst>
              <a:ext uri="{FF2B5EF4-FFF2-40B4-BE49-F238E27FC236}">
                <a16:creationId xmlns:a16="http://schemas.microsoft.com/office/drawing/2014/main" id="{01D18710-B499-41D0-9066-D2850D084B6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731192" y="1426399"/>
            <a:ext cx="2041170" cy="2140136"/>
          </a:xfrm>
          <a:prstGeom prst="rect">
            <a:avLst/>
          </a:prstGeom>
        </p:spPr>
      </p:pic>
      <p:pic>
        <p:nvPicPr>
          <p:cNvPr id="225" name="Graphic 224">
            <a:extLst>
              <a:ext uri="{FF2B5EF4-FFF2-40B4-BE49-F238E27FC236}">
                <a16:creationId xmlns:a16="http://schemas.microsoft.com/office/drawing/2014/main" id="{C84922F2-D617-4311-9BA5-A101786145B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53885" y="3673833"/>
            <a:ext cx="6953573" cy="289470"/>
          </a:xfrm>
          <a:prstGeom prst="rect">
            <a:avLst/>
          </a:prstGeom>
        </p:spPr>
      </p:pic>
      <p:pic>
        <p:nvPicPr>
          <p:cNvPr id="227" name="Graphic 226">
            <a:extLst>
              <a:ext uri="{FF2B5EF4-FFF2-40B4-BE49-F238E27FC236}">
                <a16:creationId xmlns:a16="http://schemas.microsoft.com/office/drawing/2014/main" id="{3095ACE5-2F86-44CA-922F-F52EAB883E3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99307" y="4575206"/>
            <a:ext cx="8183105" cy="544260"/>
          </a:xfrm>
          <a:prstGeom prst="rect">
            <a:avLst/>
          </a:prstGeom>
        </p:spPr>
      </p:pic>
    </p:spTree>
    <p:extLst>
      <p:ext uri="{BB962C8B-B14F-4D97-AF65-F5344CB8AC3E}">
        <p14:creationId xmlns:p14="http://schemas.microsoft.com/office/powerpoint/2010/main" val="17214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21"/>
                                        </p:tgtEl>
                                        <p:attrNameLst>
                                          <p:attrName>style.visibility</p:attrName>
                                        </p:attrNameLst>
                                      </p:cBhvr>
                                      <p:to>
                                        <p:strVal val="visible"/>
                                      </p:to>
                                    </p:set>
                                    <p:animEffect transition="in" filter="wheel(1)">
                                      <p:cBhvr>
                                        <p:cTn id="7" dur="500"/>
                                        <p:tgtEl>
                                          <p:spTgt spid="221"/>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22"/>
                                        </p:tgtEl>
                                        <p:attrNameLst>
                                          <p:attrName>style.visibility</p:attrName>
                                        </p:attrNameLst>
                                      </p:cBhvr>
                                      <p:to>
                                        <p:strVal val="visible"/>
                                      </p:to>
                                    </p:set>
                                    <p:animEffect transition="in" filter="wheel(1)">
                                      <p:cBhvr>
                                        <p:cTn id="12" dur="500"/>
                                        <p:tgtEl>
                                          <p:spTgt spid="222"/>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223"/>
                                        </p:tgtEl>
                                        <p:attrNameLst>
                                          <p:attrName>style.visibility</p:attrName>
                                        </p:attrNameLst>
                                      </p:cBhvr>
                                      <p:to>
                                        <p:strVal val="visible"/>
                                      </p:to>
                                    </p:set>
                                    <p:animEffect transition="in" filter="wheel(1)">
                                      <p:cBhvr>
                                        <p:cTn id="17" dur="500"/>
                                        <p:tgtEl>
                                          <p:spTgt spid="223"/>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224"/>
                                        </p:tgtEl>
                                        <p:attrNameLst>
                                          <p:attrName>style.visibility</p:attrName>
                                        </p:attrNameLst>
                                      </p:cBhvr>
                                      <p:to>
                                        <p:strVal val="visible"/>
                                      </p:to>
                                    </p:set>
                                    <p:animEffect transition="in" filter="wheel(1)">
                                      <p:cBhvr>
                                        <p:cTn id="22" dur="500"/>
                                        <p:tgtEl>
                                          <p:spTgt spid="2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225"/>
                                        </p:tgtEl>
                                        <p:attrNameLst>
                                          <p:attrName>style.visibility</p:attrName>
                                        </p:attrNameLst>
                                      </p:cBhvr>
                                      <p:to>
                                        <p:strVal val="visible"/>
                                      </p:to>
                                    </p:set>
                                    <p:animEffect transition="in" filter="wipe(right)">
                                      <p:cBhvr>
                                        <p:cTn id="27" dur="500"/>
                                        <p:tgtEl>
                                          <p:spTgt spid="2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7" name="Graphic 956">
            <a:extLst>
              <a:ext uri="{FF2B5EF4-FFF2-40B4-BE49-F238E27FC236}">
                <a16:creationId xmlns:a16="http://schemas.microsoft.com/office/drawing/2014/main" id="{688CB451-3731-416E-97B7-BB8DECDA53D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81642" y="4682670"/>
            <a:ext cx="494838" cy="959866"/>
          </a:xfrm>
          <a:prstGeom prst="rect">
            <a:avLst/>
          </a:prstGeom>
        </p:spPr>
      </p:pic>
      <p:pic>
        <p:nvPicPr>
          <p:cNvPr id="956" name="Graphic 955">
            <a:extLst>
              <a:ext uri="{FF2B5EF4-FFF2-40B4-BE49-F238E27FC236}">
                <a16:creationId xmlns:a16="http://schemas.microsoft.com/office/drawing/2014/main" id="{F53D0D82-56D3-4B7B-A643-5F8F9D7AB08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46743" y="1414887"/>
            <a:ext cx="494838" cy="959866"/>
          </a:xfrm>
          <a:prstGeom prst="rect">
            <a:avLst/>
          </a:prstGeom>
        </p:spPr>
      </p:pic>
      <p:pic>
        <p:nvPicPr>
          <p:cNvPr id="955" name="Graphic 954">
            <a:extLst>
              <a:ext uri="{FF2B5EF4-FFF2-40B4-BE49-F238E27FC236}">
                <a16:creationId xmlns:a16="http://schemas.microsoft.com/office/drawing/2014/main" id="{5F29B9E1-1C59-454F-9665-6EB01F84201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84704" y="2759636"/>
            <a:ext cx="494838" cy="959866"/>
          </a:xfrm>
          <a:prstGeom prst="rect">
            <a:avLst/>
          </a:prstGeom>
        </p:spPr>
      </p:pic>
      <p:grpSp>
        <p:nvGrpSpPr>
          <p:cNvPr id="1182" name="Group 1181">
            <a:extLst>
              <a:ext uri="{FF2B5EF4-FFF2-40B4-BE49-F238E27FC236}">
                <a16:creationId xmlns:a16="http://schemas.microsoft.com/office/drawing/2014/main" id="{47696F2F-9021-40CE-A3B9-4FA9340D5822}"/>
              </a:ext>
            </a:extLst>
          </p:cNvPr>
          <p:cNvGrpSpPr/>
          <p:nvPr/>
        </p:nvGrpSpPr>
        <p:grpSpPr>
          <a:xfrm>
            <a:off x="4039313" y="3041172"/>
            <a:ext cx="716735" cy="1110176"/>
            <a:chOff x="4039313" y="3041172"/>
            <a:chExt cx="716735" cy="1110176"/>
          </a:xfrm>
        </p:grpSpPr>
        <p:sp>
          <p:nvSpPr>
            <p:cNvPr id="287" name="Graphic 2">
              <a:extLst>
                <a:ext uri="{FF2B5EF4-FFF2-40B4-BE49-F238E27FC236}">
                  <a16:creationId xmlns:a16="http://schemas.microsoft.com/office/drawing/2014/main" id="{E71CE769-E3DF-4859-8274-36F989E7C075}"/>
                </a:ext>
              </a:extLst>
            </p:cNvPr>
            <p:cNvSpPr/>
            <p:nvPr/>
          </p:nvSpPr>
          <p:spPr>
            <a:xfrm>
              <a:off x="4104346" y="3044703"/>
              <a:ext cx="241708" cy="794018"/>
            </a:xfrm>
            <a:custGeom>
              <a:avLst/>
              <a:gdLst>
                <a:gd name="connsiteX0" fmla="*/ 0 w 241708"/>
                <a:gd name="connsiteY0" fmla="*/ 38533 h 794018"/>
                <a:gd name="connsiteX1" fmla="*/ 0 w 241708"/>
                <a:gd name="connsiteY1" fmla="*/ 742057 h 794018"/>
                <a:gd name="connsiteX2" fmla="*/ 12260 w 241708"/>
                <a:gd name="connsiteY2" fmla="*/ 757237 h 794018"/>
                <a:gd name="connsiteX3" fmla="*/ 192666 w 241708"/>
                <a:gd name="connsiteY3" fmla="*/ 794019 h 794018"/>
                <a:gd name="connsiteX4" fmla="*/ 241708 w 241708"/>
                <a:gd name="connsiteY4" fmla="*/ 328116 h 794018"/>
                <a:gd name="connsiteX5" fmla="*/ 193834 w 241708"/>
                <a:gd name="connsiteY5" fmla="*/ 0 h 794018"/>
                <a:gd name="connsiteX6" fmla="*/ 12844 w 241708"/>
                <a:gd name="connsiteY6" fmla="*/ 23937 h 794018"/>
                <a:gd name="connsiteX7" fmla="*/ 0 w 241708"/>
                <a:gd name="connsiteY7" fmla="*/ 38533 h 794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1708" h="794018">
                  <a:moveTo>
                    <a:pt x="0" y="38533"/>
                  </a:moveTo>
                  <a:lnTo>
                    <a:pt x="0" y="742057"/>
                  </a:lnTo>
                  <a:cubicBezTo>
                    <a:pt x="0" y="749647"/>
                    <a:pt x="5254" y="755486"/>
                    <a:pt x="12260" y="757237"/>
                  </a:cubicBezTo>
                  <a:lnTo>
                    <a:pt x="192666" y="794019"/>
                  </a:lnTo>
                  <a:lnTo>
                    <a:pt x="241708" y="328116"/>
                  </a:lnTo>
                  <a:lnTo>
                    <a:pt x="193834" y="0"/>
                  </a:lnTo>
                  <a:lnTo>
                    <a:pt x="12844" y="23937"/>
                  </a:lnTo>
                  <a:cubicBezTo>
                    <a:pt x="5838" y="23937"/>
                    <a:pt x="0" y="30359"/>
                    <a:pt x="0" y="38533"/>
                  </a:cubicBezTo>
                  <a:close/>
                </a:path>
              </a:pathLst>
            </a:custGeom>
            <a:solidFill>
              <a:srgbClr val="444B8C"/>
            </a:solidFill>
            <a:ln w="5837" cap="flat">
              <a:noFill/>
              <a:prstDash val="solid"/>
              <a:miter/>
            </a:ln>
          </p:spPr>
          <p:txBody>
            <a:bodyPr rtlCol="0" anchor="ctr"/>
            <a:lstStyle/>
            <a:p>
              <a:endParaRPr lang="en-US"/>
            </a:p>
          </p:txBody>
        </p:sp>
        <p:sp>
          <p:nvSpPr>
            <p:cNvPr id="288" name="Graphic 2">
              <a:extLst>
                <a:ext uri="{FF2B5EF4-FFF2-40B4-BE49-F238E27FC236}">
                  <a16:creationId xmlns:a16="http://schemas.microsoft.com/office/drawing/2014/main" id="{BB0FB34F-83DD-45EC-9C64-1FD31A0D7FB7}"/>
                </a:ext>
              </a:extLst>
            </p:cNvPr>
            <p:cNvSpPr/>
            <p:nvPr/>
          </p:nvSpPr>
          <p:spPr>
            <a:xfrm>
              <a:off x="4282416" y="3041172"/>
              <a:ext cx="381245" cy="797070"/>
            </a:xfrm>
            <a:custGeom>
              <a:avLst/>
              <a:gdLst>
                <a:gd name="connsiteX0" fmla="*/ 359060 w 381245"/>
                <a:gd name="connsiteY0" fmla="*/ 13456 h 797070"/>
                <a:gd name="connsiteX1" fmla="*/ 23937 w 381245"/>
                <a:gd name="connsiteY1" fmla="*/ 28 h 797070"/>
                <a:gd name="connsiteX2" fmla="*/ 0 w 381245"/>
                <a:gd name="connsiteY2" fmla="*/ 19878 h 797070"/>
                <a:gd name="connsiteX3" fmla="*/ 0 w 381245"/>
                <a:gd name="connsiteY3" fmla="*/ 777699 h 797070"/>
                <a:gd name="connsiteX4" fmla="*/ 23937 w 381245"/>
                <a:gd name="connsiteY4" fmla="*/ 796966 h 797070"/>
                <a:gd name="connsiteX5" fmla="*/ 359060 w 381245"/>
                <a:gd name="connsiteY5" fmla="*/ 777699 h 797070"/>
                <a:gd name="connsiteX6" fmla="*/ 381246 w 381245"/>
                <a:gd name="connsiteY6" fmla="*/ 756681 h 797070"/>
                <a:gd name="connsiteX7" fmla="*/ 381246 w 381245"/>
                <a:gd name="connsiteY7" fmla="*/ 34474 h 797070"/>
                <a:gd name="connsiteX8" fmla="*/ 359060 w 381245"/>
                <a:gd name="connsiteY8" fmla="*/ 13456 h 797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245" h="797070">
                  <a:moveTo>
                    <a:pt x="359060" y="13456"/>
                  </a:moveTo>
                  <a:lnTo>
                    <a:pt x="23937" y="28"/>
                  </a:lnTo>
                  <a:cubicBezTo>
                    <a:pt x="10509" y="-556"/>
                    <a:pt x="0" y="8201"/>
                    <a:pt x="0" y="19878"/>
                  </a:cubicBezTo>
                  <a:lnTo>
                    <a:pt x="0" y="777699"/>
                  </a:lnTo>
                  <a:cubicBezTo>
                    <a:pt x="0" y="789376"/>
                    <a:pt x="10509" y="798133"/>
                    <a:pt x="23937" y="796966"/>
                  </a:cubicBezTo>
                  <a:lnTo>
                    <a:pt x="359060" y="777699"/>
                  </a:lnTo>
                  <a:cubicBezTo>
                    <a:pt x="371320" y="777115"/>
                    <a:pt x="381246" y="767774"/>
                    <a:pt x="381246" y="756681"/>
                  </a:cubicBezTo>
                  <a:lnTo>
                    <a:pt x="381246" y="34474"/>
                  </a:lnTo>
                  <a:cubicBezTo>
                    <a:pt x="381246" y="23381"/>
                    <a:pt x="371320" y="14040"/>
                    <a:pt x="359060" y="13456"/>
                  </a:cubicBezTo>
                  <a:close/>
                </a:path>
              </a:pathLst>
            </a:custGeom>
            <a:solidFill>
              <a:srgbClr val="444B8C"/>
            </a:solidFill>
            <a:ln w="5837" cap="flat">
              <a:noFill/>
              <a:prstDash val="solid"/>
              <a:miter/>
            </a:ln>
          </p:spPr>
          <p:txBody>
            <a:bodyPr rtlCol="0" anchor="ctr"/>
            <a:lstStyle/>
            <a:p>
              <a:endParaRPr lang="en-US"/>
            </a:p>
          </p:txBody>
        </p:sp>
        <p:grpSp>
          <p:nvGrpSpPr>
            <p:cNvPr id="289" name="Graphic 2">
              <a:extLst>
                <a:ext uri="{FF2B5EF4-FFF2-40B4-BE49-F238E27FC236}">
                  <a16:creationId xmlns:a16="http://schemas.microsoft.com/office/drawing/2014/main" id="{67E4C33C-0C0F-4E67-B76B-097E9B6C6DD0}"/>
                </a:ext>
              </a:extLst>
            </p:cNvPr>
            <p:cNvGrpSpPr/>
            <p:nvPr/>
          </p:nvGrpSpPr>
          <p:grpSpPr>
            <a:xfrm>
              <a:off x="4305770" y="3062181"/>
              <a:ext cx="336873" cy="91699"/>
              <a:chOff x="4305770" y="3062181"/>
              <a:chExt cx="336873" cy="91699"/>
            </a:xfrm>
          </p:grpSpPr>
          <p:sp>
            <p:nvSpPr>
              <p:cNvPr id="290" name="Graphic 2">
                <a:extLst>
                  <a:ext uri="{FF2B5EF4-FFF2-40B4-BE49-F238E27FC236}">
                    <a16:creationId xmlns:a16="http://schemas.microsoft.com/office/drawing/2014/main" id="{FF47CC54-1747-48FE-AC55-5F62F2B0E926}"/>
                  </a:ext>
                </a:extLst>
              </p:cNvPr>
              <p:cNvSpPr/>
              <p:nvPr/>
            </p:nvSpPr>
            <p:spPr>
              <a:xfrm>
                <a:off x="4305770" y="3062181"/>
                <a:ext cx="336873" cy="91699"/>
              </a:xfrm>
              <a:custGeom>
                <a:avLst/>
                <a:gdLst>
                  <a:gd name="connsiteX0" fmla="*/ 0 w 336873"/>
                  <a:gd name="connsiteY0" fmla="*/ 67762 h 91699"/>
                  <a:gd name="connsiteX1" fmla="*/ 0 w 336873"/>
                  <a:gd name="connsiteY1" fmla="*/ 14049 h 91699"/>
                  <a:gd name="connsiteX2" fmla="*/ 16931 w 336873"/>
                  <a:gd name="connsiteY2" fmla="*/ 37 h 91699"/>
                  <a:gd name="connsiteX3" fmla="*/ 321111 w 336873"/>
                  <a:gd name="connsiteY3" fmla="*/ 11714 h 91699"/>
                  <a:gd name="connsiteX4" fmla="*/ 336874 w 336873"/>
                  <a:gd name="connsiteY4" fmla="*/ 26310 h 91699"/>
                  <a:gd name="connsiteX5" fmla="*/ 336874 w 336873"/>
                  <a:gd name="connsiteY5" fmla="*/ 77687 h 91699"/>
                  <a:gd name="connsiteX6" fmla="*/ 321111 w 336873"/>
                  <a:gd name="connsiteY6" fmla="*/ 91699 h 91699"/>
                  <a:gd name="connsiteX7" fmla="*/ 16931 w 336873"/>
                  <a:gd name="connsiteY7" fmla="*/ 83526 h 91699"/>
                  <a:gd name="connsiteX8" fmla="*/ 0 w 336873"/>
                  <a:gd name="connsiteY8" fmla="*/ 67762 h 91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873" h="91699">
                    <a:moveTo>
                      <a:pt x="0" y="67762"/>
                    </a:moveTo>
                    <a:lnTo>
                      <a:pt x="0" y="14049"/>
                    </a:lnTo>
                    <a:cubicBezTo>
                      <a:pt x="0" y="5875"/>
                      <a:pt x="7590" y="-547"/>
                      <a:pt x="16931" y="37"/>
                    </a:cubicBezTo>
                    <a:lnTo>
                      <a:pt x="321111" y="11714"/>
                    </a:lnTo>
                    <a:cubicBezTo>
                      <a:pt x="329868" y="12298"/>
                      <a:pt x="336874" y="18720"/>
                      <a:pt x="336874" y="26310"/>
                    </a:cubicBezTo>
                    <a:lnTo>
                      <a:pt x="336874" y="77687"/>
                    </a:lnTo>
                    <a:cubicBezTo>
                      <a:pt x="336874" y="85277"/>
                      <a:pt x="329868" y="91699"/>
                      <a:pt x="321111" y="91699"/>
                    </a:cubicBezTo>
                    <a:lnTo>
                      <a:pt x="16931" y="83526"/>
                    </a:lnTo>
                    <a:cubicBezTo>
                      <a:pt x="7590" y="82942"/>
                      <a:pt x="0" y="75936"/>
                      <a:pt x="0" y="67762"/>
                    </a:cubicBezTo>
                    <a:close/>
                  </a:path>
                </a:pathLst>
              </a:custGeom>
              <a:solidFill>
                <a:srgbClr val="AA80F9">
                  <a:alpha val="74000"/>
                </a:srgbClr>
              </a:solidFill>
              <a:ln w="5837" cap="flat">
                <a:noFill/>
                <a:prstDash val="solid"/>
                <a:miter/>
              </a:ln>
            </p:spPr>
            <p:txBody>
              <a:bodyPr rtlCol="0" anchor="ctr"/>
              <a:lstStyle/>
              <a:p>
                <a:endParaRPr lang="en-US"/>
              </a:p>
            </p:txBody>
          </p:sp>
          <p:sp>
            <p:nvSpPr>
              <p:cNvPr id="291" name="Graphic 2">
                <a:extLst>
                  <a:ext uri="{FF2B5EF4-FFF2-40B4-BE49-F238E27FC236}">
                    <a16:creationId xmlns:a16="http://schemas.microsoft.com/office/drawing/2014/main" id="{2AA1D234-1BE0-4C15-98F9-AB4F41302F11}"/>
                  </a:ext>
                </a:extLst>
              </p:cNvPr>
              <p:cNvSpPr/>
              <p:nvPr/>
            </p:nvSpPr>
            <p:spPr>
              <a:xfrm>
                <a:off x="4322117" y="3075582"/>
                <a:ext cx="15179" cy="13556"/>
              </a:xfrm>
              <a:custGeom>
                <a:avLst/>
                <a:gdLst>
                  <a:gd name="connsiteX0" fmla="*/ 15180 w 15179"/>
                  <a:gd name="connsiteY0" fmla="*/ 7070 h 13556"/>
                  <a:gd name="connsiteX1" fmla="*/ 7590 w 15179"/>
                  <a:gd name="connsiteY1" fmla="*/ 13493 h 13556"/>
                  <a:gd name="connsiteX2" fmla="*/ 0 w 15179"/>
                  <a:gd name="connsiteY2" fmla="*/ 6486 h 13556"/>
                  <a:gd name="connsiteX3" fmla="*/ 7590 w 15179"/>
                  <a:gd name="connsiteY3" fmla="*/ 64 h 13556"/>
                  <a:gd name="connsiteX4" fmla="*/ 15180 w 15179"/>
                  <a:gd name="connsiteY4" fmla="*/ 7070 h 13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79" h="13556">
                    <a:moveTo>
                      <a:pt x="15180" y="7070"/>
                    </a:moveTo>
                    <a:cubicBezTo>
                      <a:pt x="15180" y="10573"/>
                      <a:pt x="11677" y="14076"/>
                      <a:pt x="7590" y="13493"/>
                    </a:cubicBezTo>
                    <a:cubicBezTo>
                      <a:pt x="3503" y="13493"/>
                      <a:pt x="0" y="9989"/>
                      <a:pt x="0" y="6486"/>
                    </a:cubicBezTo>
                    <a:cubicBezTo>
                      <a:pt x="0" y="2983"/>
                      <a:pt x="3503" y="-520"/>
                      <a:pt x="7590" y="64"/>
                    </a:cubicBezTo>
                    <a:cubicBezTo>
                      <a:pt x="11677" y="64"/>
                      <a:pt x="15180" y="2983"/>
                      <a:pt x="15180" y="7070"/>
                    </a:cubicBezTo>
                    <a:close/>
                  </a:path>
                </a:pathLst>
              </a:custGeom>
              <a:solidFill>
                <a:srgbClr val="FFFFFF">
                  <a:alpha val="40000"/>
                </a:srgbClr>
              </a:solidFill>
              <a:ln w="5837" cap="flat">
                <a:noFill/>
                <a:prstDash val="solid"/>
                <a:miter/>
              </a:ln>
            </p:spPr>
            <p:txBody>
              <a:bodyPr rtlCol="0" anchor="ctr"/>
              <a:lstStyle/>
              <a:p>
                <a:endParaRPr lang="en-US"/>
              </a:p>
            </p:txBody>
          </p:sp>
          <p:sp>
            <p:nvSpPr>
              <p:cNvPr id="292" name="Graphic 2">
                <a:extLst>
                  <a:ext uri="{FF2B5EF4-FFF2-40B4-BE49-F238E27FC236}">
                    <a16:creationId xmlns:a16="http://schemas.microsoft.com/office/drawing/2014/main" id="{2398E0A2-9ABC-4DCD-B201-C08823B547D3}"/>
                  </a:ext>
                </a:extLst>
              </p:cNvPr>
              <p:cNvSpPr/>
              <p:nvPr/>
            </p:nvSpPr>
            <p:spPr>
              <a:xfrm>
                <a:off x="4346638" y="3076166"/>
                <a:ext cx="15179" cy="13492"/>
              </a:xfrm>
              <a:custGeom>
                <a:avLst/>
                <a:gdLst>
                  <a:gd name="connsiteX0" fmla="*/ 15180 w 15179"/>
                  <a:gd name="connsiteY0" fmla="*/ 7070 h 13492"/>
                  <a:gd name="connsiteX1" fmla="*/ 7590 w 15179"/>
                  <a:gd name="connsiteY1" fmla="*/ 13492 h 13492"/>
                  <a:gd name="connsiteX2" fmla="*/ 0 w 15179"/>
                  <a:gd name="connsiteY2" fmla="*/ 6486 h 13492"/>
                  <a:gd name="connsiteX3" fmla="*/ 7590 w 15179"/>
                  <a:gd name="connsiteY3" fmla="*/ 64 h 13492"/>
                  <a:gd name="connsiteX4" fmla="*/ 15180 w 15179"/>
                  <a:gd name="connsiteY4" fmla="*/ 7070 h 13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79" h="13492">
                    <a:moveTo>
                      <a:pt x="15180" y="7070"/>
                    </a:moveTo>
                    <a:cubicBezTo>
                      <a:pt x="15180" y="10573"/>
                      <a:pt x="11677" y="13492"/>
                      <a:pt x="7590" y="13492"/>
                    </a:cubicBezTo>
                    <a:cubicBezTo>
                      <a:pt x="3503" y="13492"/>
                      <a:pt x="0" y="9989"/>
                      <a:pt x="0" y="6486"/>
                    </a:cubicBezTo>
                    <a:cubicBezTo>
                      <a:pt x="0" y="2983"/>
                      <a:pt x="3503" y="-520"/>
                      <a:pt x="7590" y="64"/>
                    </a:cubicBezTo>
                    <a:cubicBezTo>
                      <a:pt x="11677" y="64"/>
                      <a:pt x="15180" y="3567"/>
                      <a:pt x="15180" y="7070"/>
                    </a:cubicBezTo>
                    <a:close/>
                  </a:path>
                </a:pathLst>
              </a:custGeom>
              <a:solidFill>
                <a:srgbClr val="FFFFFF">
                  <a:alpha val="40000"/>
                </a:srgbClr>
              </a:solidFill>
              <a:ln w="5837" cap="flat">
                <a:noFill/>
                <a:prstDash val="solid"/>
                <a:miter/>
              </a:ln>
            </p:spPr>
            <p:txBody>
              <a:bodyPr rtlCol="0" anchor="ctr"/>
              <a:lstStyle/>
              <a:p>
                <a:endParaRPr lang="en-US"/>
              </a:p>
            </p:txBody>
          </p:sp>
          <p:sp>
            <p:nvSpPr>
              <p:cNvPr id="293" name="Graphic 2">
                <a:extLst>
                  <a:ext uri="{FF2B5EF4-FFF2-40B4-BE49-F238E27FC236}">
                    <a16:creationId xmlns:a16="http://schemas.microsoft.com/office/drawing/2014/main" id="{CFFE3A33-9C33-4992-AA5F-CB07EE53CB41}"/>
                  </a:ext>
                </a:extLst>
              </p:cNvPr>
              <p:cNvSpPr/>
              <p:nvPr/>
            </p:nvSpPr>
            <p:spPr>
              <a:xfrm>
                <a:off x="4371743" y="3077398"/>
                <a:ext cx="15179" cy="13428"/>
              </a:xfrm>
              <a:custGeom>
                <a:avLst/>
                <a:gdLst>
                  <a:gd name="connsiteX0" fmla="*/ 15180 w 15179"/>
                  <a:gd name="connsiteY0" fmla="*/ 7006 h 13428"/>
                  <a:gd name="connsiteX1" fmla="*/ 7590 w 15179"/>
                  <a:gd name="connsiteY1" fmla="*/ 13428 h 13428"/>
                  <a:gd name="connsiteX2" fmla="*/ 0 w 15179"/>
                  <a:gd name="connsiteY2" fmla="*/ 6422 h 13428"/>
                  <a:gd name="connsiteX3" fmla="*/ 7590 w 15179"/>
                  <a:gd name="connsiteY3" fmla="*/ 0 h 13428"/>
                  <a:gd name="connsiteX4" fmla="*/ 15180 w 15179"/>
                  <a:gd name="connsiteY4" fmla="*/ 7006 h 13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79" h="13428">
                    <a:moveTo>
                      <a:pt x="15180" y="7006"/>
                    </a:moveTo>
                    <a:cubicBezTo>
                      <a:pt x="15180" y="10509"/>
                      <a:pt x="11677" y="13428"/>
                      <a:pt x="7590" y="13428"/>
                    </a:cubicBezTo>
                    <a:cubicBezTo>
                      <a:pt x="3503" y="13428"/>
                      <a:pt x="0" y="9925"/>
                      <a:pt x="0" y="6422"/>
                    </a:cubicBezTo>
                    <a:cubicBezTo>
                      <a:pt x="0" y="2919"/>
                      <a:pt x="3503" y="0"/>
                      <a:pt x="7590" y="0"/>
                    </a:cubicBezTo>
                    <a:cubicBezTo>
                      <a:pt x="11677" y="0"/>
                      <a:pt x="15180" y="2919"/>
                      <a:pt x="15180" y="7006"/>
                    </a:cubicBezTo>
                    <a:close/>
                  </a:path>
                </a:pathLst>
              </a:custGeom>
              <a:solidFill>
                <a:srgbClr val="FFFFFF">
                  <a:alpha val="40000"/>
                </a:srgbClr>
              </a:solidFill>
              <a:ln w="5837" cap="flat">
                <a:noFill/>
                <a:prstDash val="solid"/>
                <a:miter/>
              </a:ln>
            </p:spPr>
            <p:txBody>
              <a:bodyPr rtlCol="0" anchor="ctr"/>
              <a:lstStyle/>
              <a:p>
                <a:endParaRPr lang="en-US"/>
              </a:p>
            </p:txBody>
          </p:sp>
          <p:sp>
            <p:nvSpPr>
              <p:cNvPr id="294" name="Graphic 2">
                <a:extLst>
                  <a:ext uri="{FF2B5EF4-FFF2-40B4-BE49-F238E27FC236}">
                    <a16:creationId xmlns:a16="http://schemas.microsoft.com/office/drawing/2014/main" id="{4E366749-4912-44E9-B18F-7B712E1469BF}"/>
                  </a:ext>
                </a:extLst>
              </p:cNvPr>
              <p:cNvSpPr/>
              <p:nvPr/>
            </p:nvSpPr>
            <p:spPr>
              <a:xfrm>
                <a:off x="4402103" y="3077981"/>
                <a:ext cx="223025" cy="63054"/>
              </a:xfrm>
              <a:custGeom>
                <a:avLst/>
                <a:gdLst>
                  <a:gd name="connsiteX0" fmla="*/ 223026 w 223025"/>
                  <a:gd name="connsiteY0" fmla="*/ 63055 h 63054"/>
                  <a:gd name="connsiteX1" fmla="*/ 0 w 223025"/>
                  <a:gd name="connsiteY1" fmla="*/ 56048 h 63054"/>
                  <a:gd name="connsiteX2" fmla="*/ 0 w 223025"/>
                  <a:gd name="connsiteY2" fmla="*/ 0 h 63054"/>
                  <a:gd name="connsiteX3" fmla="*/ 223026 w 223025"/>
                  <a:gd name="connsiteY3" fmla="*/ 8174 h 63054"/>
                </a:gdLst>
                <a:ahLst/>
                <a:cxnLst>
                  <a:cxn ang="0">
                    <a:pos x="connsiteX0" y="connsiteY0"/>
                  </a:cxn>
                  <a:cxn ang="0">
                    <a:pos x="connsiteX1" y="connsiteY1"/>
                  </a:cxn>
                  <a:cxn ang="0">
                    <a:pos x="connsiteX2" y="connsiteY2"/>
                  </a:cxn>
                  <a:cxn ang="0">
                    <a:pos x="connsiteX3" y="connsiteY3"/>
                  </a:cxn>
                </a:cxnLst>
                <a:rect l="l" t="t" r="r" b="b"/>
                <a:pathLst>
                  <a:path w="223025" h="63054">
                    <a:moveTo>
                      <a:pt x="223026" y="63055"/>
                    </a:moveTo>
                    <a:lnTo>
                      <a:pt x="0" y="56048"/>
                    </a:lnTo>
                    <a:lnTo>
                      <a:pt x="0" y="0"/>
                    </a:lnTo>
                    <a:lnTo>
                      <a:pt x="223026" y="8174"/>
                    </a:lnTo>
                    <a:close/>
                  </a:path>
                </a:pathLst>
              </a:custGeom>
              <a:solidFill>
                <a:srgbClr val="444B8C"/>
              </a:solidFill>
              <a:ln w="5837" cap="flat">
                <a:noFill/>
                <a:prstDash val="solid"/>
                <a:miter/>
              </a:ln>
            </p:spPr>
            <p:txBody>
              <a:bodyPr rtlCol="0" anchor="ctr"/>
              <a:lstStyle/>
              <a:p>
                <a:endParaRPr lang="en-US"/>
              </a:p>
            </p:txBody>
          </p:sp>
          <p:grpSp>
            <p:nvGrpSpPr>
              <p:cNvPr id="295" name="Graphic 2">
                <a:extLst>
                  <a:ext uri="{FF2B5EF4-FFF2-40B4-BE49-F238E27FC236}">
                    <a16:creationId xmlns:a16="http://schemas.microsoft.com/office/drawing/2014/main" id="{2EBE937A-B25F-43E0-8B8D-FB209D22639A}"/>
                  </a:ext>
                </a:extLst>
              </p:cNvPr>
              <p:cNvGrpSpPr/>
              <p:nvPr/>
            </p:nvGrpSpPr>
            <p:grpSpPr>
              <a:xfrm>
                <a:off x="4417283" y="3084988"/>
                <a:ext cx="193834" cy="51377"/>
                <a:chOff x="4417283" y="3084988"/>
                <a:chExt cx="193834" cy="51377"/>
              </a:xfrm>
              <a:solidFill>
                <a:srgbClr val="FFFFFF"/>
              </a:solidFill>
            </p:grpSpPr>
            <p:sp>
              <p:nvSpPr>
                <p:cNvPr id="296" name="Graphic 2">
                  <a:extLst>
                    <a:ext uri="{FF2B5EF4-FFF2-40B4-BE49-F238E27FC236}">
                      <a16:creationId xmlns:a16="http://schemas.microsoft.com/office/drawing/2014/main" id="{D27CBE30-6550-4D1A-A83E-AE2205BA2620}"/>
                    </a:ext>
                  </a:extLst>
                </p:cNvPr>
                <p:cNvSpPr/>
                <p:nvPr/>
              </p:nvSpPr>
              <p:spPr>
                <a:xfrm>
                  <a:off x="4417283" y="3084988"/>
                  <a:ext cx="6422" cy="46123"/>
                </a:xfrm>
                <a:custGeom>
                  <a:avLst/>
                  <a:gdLst>
                    <a:gd name="connsiteX0" fmla="*/ 6422 w 6422"/>
                    <a:gd name="connsiteY0" fmla="*/ 46123 h 46123"/>
                    <a:gd name="connsiteX1" fmla="*/ 0 w 6422"/>
                    <a:gd name="connsiteY1" fmla="*/ 45539 h 46123"/>
                    <a:gd name="connsiteX2" fmla="*/ 0 w 6422"/>
                    <a:gd name="connsiteY2" fmla="*/ 0 h 46123"/>
                    <a:gd name="connsiteX3" fmla="*/ 6422 w 6422"/>
                    <a:gd name="connsiteY3" fmla="*/ 584 h 46123"/>
                  </a:gdLst>
                  <a:ahLst/>
                  <a:cxnLst>
                    <a:cxn ang="0">
                      <a:pos x="connsiteX0" y="connsiteY0"/>
                    </a:cxn>
                    <a:cxn ang="0">
                      <a:pos x="connsiteX1" y="connsiteY1"/>
                    </a:cxn>
                    <a:cxn ang="0">
                      <a:pos x="connsiteX2" y="connsiteY2"/>
                    </a:cxn>
                    <a:cxn ang="0">
                      <a:pos x="connsiteX3" y="connsiteY3"/>
                    </a:cxn>
                  </a:cxnLst>
                  <a:rect l="l" t="t" r="r" b="b"/>
                  <a:pathLst>
                    <a:path w="6422" h="46123">
                      <a:moveTo>
                        <a:pt x="6422" y="46123"/>
                      </a:moveTo>
                      <a:lnTo>
                        <a:pt x="0" y="45539"/>
                      </a:lnTo>
                      <a:lnTo>
                        <a:pt x="0" y="0"/>
                      </a:lnTo>
                      <a:lnTo>
                        <a:pt x="6422" y="584"/>
                      </a:lnTo>
                      <a:close/>
                    </a:path>
                  </a:pathLst>
                </a:custGeom>
                <a:solidFill>
                  <a:srgbClr val="FFFFFF"/>
                </a:solidFill>
                <a:ln w="5837" cap="flat">
                  <a:noFill/>
                  <a:prstDash val="solid"/>
                  <a:miter/>
                </a:ln>
              </p:spPr>
              <p:txBody>
                <a:bodyPr rtlCol="0" anchor="ctr"/>
                <a:lstStyle/>
                <a:p>
                  <a:endParaRPr lang="en-US"/>
                </a:p>
              </p:txBody>
            </p:sp>
            <p:sp>
              <p:nvSpPr>
                <p:cNvPr id="297" name="Graphic 2">
                  <a:extLst>
                    <a:ext uri="{FF2B5EF4-FFF2-40B4-BE49-F238E27FC236}">
                      <a16:creationId xmlns:a16="http://schemas.microsoft.com/office/drawing/2014/main" id="{C7C95B85-3F11-45E9-99EE-20100960C5EB}"/>
                    </a:ext>
                  </a:extLst>
                </p:cNvPr>
                <p:cNvSpPr/>
                <p:nvPr/>
              </p:nvSpPr>
              <p:spPr>
                <a:xfrm>
                  <a:off x="4428959" y="3085571"/>
                  <a:ext cx="7006" cy="45539"/>
                </a:xfrm>
                <a:custGeom>
                  <a:avLst/>
                  <a:gdLst>
                    <a:gd name="connsiteX0" fmla="*/ 7006 w 7006"/>
                    <a:gd name="connsiteY0" fmla="*/ 45539 h 45539"/>
                    <a:gd name="connsiteX1" fmla="*/ 0 w 7006"/>
                    <a:gd name="connsiteY1" fmla="*/ 45539 h 45539"/>
                    <a:gd name="connsiteX2" fmla="*/ 0 w 7006"/>
                    <a:gd name="connsiteY2" fmla="*/ 0 h 45539"/>
                    <a:gd name="connsiteX3" fmla="*/ 7006 w 7006"/>
                    <a:gd name="connsiteY3" fmla="*/ 584 h 45539"/>
                  </a:gdLst>
                  <a:ahLst/>
                  <a:cxnLst>
                    <a:cxn ang="0">
                      <a:pos x="connsiteX0" y="connsiteY0"/>
                    </a:cxn>
                    <a:cxn ang="0">
                      <a:pos x="connsiteX1" y="connsiteY1"/>
                    </a:cxn>
                    <a:cxn ang="0">
                      <a:pos x="connsiteX2" y="connsiteY2"/>
                    </a:cxn>
                    <a:cxn ang="0">
                      <a:pos x="connsiteX3" y="connsiteY3"/>
                    </a:cxn>
                  </a:cxnLst>
                  <a:rect l="l" t="t" r="r" b="b"/>
                  <a:pathLst>
                    <a:path w="7006" h="45539">
                      <a:moveTo>
                        <a:pt x="7006" y="45539"/>
                      </a:moveTo>
                      <a:lnTo>
                        <a:pt x="0" y="45539"/>
                      </a:lnTo>
                      <a:lnTo>
                        <a:pt x="0" y="0"/>
                      </a:lnTo>
                      <a:lnTo>
                        <a:pt x="7006" y="584"/>
                      </a:lnTo>
                      <a:close/>
                    </a:path>
                  </a:pathLst>
                </a:custGeom>
                <a:solidFill>
                  <a:srgbClr val="FFFFFF"/>
                </a:solidFill>
                <a:ln w="5837" cap="flat">
                  <a:noFill/>
                  <a:prstDash val="solid"/>
                  <a:miter/>
                </a:ln>
              </p:spPr>
              <p:txBody>
                <a:bodyPr rtlCol="0" anchor="ctr"/>
                <a:lstStyle/>
                <a:p>
                  <a:endParaRPr lang="en-US"/>
                </a:p>
              </p:txBody>
            </p:sp>
            <p:sp>
              <p:nvSpPr>
                <p:cNvPr id="298" name="Graphic 2">
                  <a:extLst>
                    <a:ext uri="{FF2B5EF4-FFF2-40B4-BE49-F238E27FC236}">
                      <a16:creationId xmlns:a16="http://schemas.microsoft.com/office/drawing/2014/main" id="{54EB2AC0-E137-49CE-88C4-6100FCD818CF}"/>
                    </a:ext>
                  </a:extLst>
                </p:cNvPr>
                <p:cNvSpPr/>
                <p:nvPr/>
              </p:nvSpPr>
              <p:spPr>
                <a:xfrm>
                  <a:off x="4441220" y="3086155"/>
                  <a:ext cx="6422" cy="45539"/>
                </a:xfrm>
                <a:custGeom>
                  <a:avLst/>
                  <a:gdLst>
                    <a:gd name="connsiteX0" fmla="*/ 6422 w 6422"/>
                    <a:gd name="connsiteY0" fmla="*/ 45539 h 45539"/>
                    <a:gd name="connsiteX1" fmla="*/ 0 w 6422"/>
                    <a:gd name="connsiteY1" fmla="*/ 45539 h 45539"/>
                    <a:gd name="connsiteX2" fmla="*/ 0 w 6422"/>
                    <a:gd name="connsiteY2" fmla="*/ 0 h 45539"/>
                    <a:gd name="connsiteX3" fmla="*/ 6422 w 6422"/>
                    <a:gd name="connsiteY3" fmla="*/ 0 h 45539"/>
                  </a:gdLst>
                  <a:ahLst/>
                  <a:cxnLst>
                    <a:cxn ang="0">
                      <a:pos x="connsiteX0" y="connsiteY0"/>
                    </a:cxn>
                    <a:cxn ang="0">
                      <a:pos x="connsiteX1" y="connsiteY1"/>
                    </a:cxn>
                    <a:cxn ang="0">
                      <a:pos x="connsiteX2" y="connsiteY2"/>
                    </a:cxn>
                    <a:cxn ang="0">
                      <a:pos x="connsiteX3" y="connsiteY3"/>
                    </a:cxn>
                  </a:cxnLst>
                  <a:rect l="l" t="t" r="r" b="b"/>
                  <a:pathLst>
                    <a:path w="6422" h="45539">
                      <a:moveTo>
                        <a:pt x="6422" y="45539"/>
                      </a:moveTo>
                      <a:lnTo>
                        <a:pt x="0" y="45539"/>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299" name="Graphic 2">
                  <a:extLst>
                    <a:ext uri="{FF2B5EF4-FFF2-40B4-BE49-F238E27FC236}">
                      <a16:creationId xmlns:a16="http://schemas.microsoft.com/office/drawing/2014/main" id="{93020087-D4C6-485D-A067-69FAC33495FD}"/>
                    </a:ext>
                  </a:extLst>
                </p:cNvPr>
                <p:cNvSpPr/>
                <p:nvPr/>
              </p:nvSpPr>
              <p:spPr>
                <a:xfrm>
                  <a:off x="4452897" y="3086739"/>
                  <a:ext cx="7006" cy="45539"/>
                </a:xfrm>
                <a:custGeom>
                  <a:avLst/>
                  <a:gdLst>
                    <a:gd name="connsiteX0" fmla="*/ 7006 w 7006"/>
                    <a:gd name="connsiteY0" fmla="*/ 45539 h 45539"/>
                    <a:gd name="connsiteX1" fmla="*/ 0 w 7006"/>
                    <a:gd name="connsiteY1" fmla="*/ 44956 h 45539"/>
                    <a:gd name="connsiteX2" fmla="*/ 0 w 7006"/>
                    <a:gd name="connsiteY2" fmla="*/ 0 h 45539"/>
                    <a:gd name="connsiteX3" fmla="*/ 7006 w 7006"/>
                    <a:gd name="connsiteY3" fmla="*/ 0 h 45539"/>
                  </a:gdLst>
                  <a:ahLst/>
                  <a:cxnLst>
                    <a:cxn ang="0">
                      <a:pos x="connsiteX0" y="connsiteY0"/>
                    </a:cxn>
                    <a:cxn ang="0">
                      <a:pos x="connsiteX1" y="connsiteY1"/>
                    </a:cxn>
                    <a:cxn ang="0">
                      <a:pos x="connsiteX2" y="connsiteY2"/>
                    </a:cxn>
                    <a:cxn ang="0">
                      <a:pos x="connsiteX3" y="connsiteY3"/>
                    </a:cxn>
                  </a:cxnLst>
                  <a:rect l="l" t="t" r="r" b="b"/>
                  <a:pathLst>
                    <a:path w="7006" h="45539">
                      <a:moveTo>
                        <a:pt x="7006" y="45539"/>
                      </a:moveTo>
                      <a:lnTo>
                        <a:pt x="0" y="44956"/>
                      </a:lnTo>
                      <a:lnTo>
                        <a:pt x="0" y="0"/>
                      </a:lnTo>
                      <a:lnTo>
                        <a:pt x="7006" y="0"/>
                      </a:lnTo>
                      <a:close/>
                    </a:path>
                  </a:pathLst>
                </a:custGeom>
                <a:solidFill>
                  <a:srgbClr val="FFFFFF"/>
                </a:solidFill>
                <a:ln w="5837" cap="flat">
                  <a:noFill/>
                  <a:prstDash val="solid"/>
                  <a:miter/>
                </a:ln>
              </p:spPr>
              <p:txBody>
                <a:bodyPr rtlCol="0" anchor="ctr"/>
                <a:lstStyle/>
                <a:p>
                  <a:endParaRPr lang="en-US"/>
                </a:p>
              </p:txBody>
            </p:sp>
            <p:sp>
              <p:nvSpPr>
                <p:cNvPr id="300" name="Graphic 2">
                  <a:extLst>
                    <a:ext uri="{FF2B5EF4-FFF2-40B4-BE49-F238E27FC236}">
                      <a16:creationId xmlns:a16="http://schemas.microsoft.com/office/drawing/2014/main" id="{D96D14A4-84F0-4DD0-90C6-A94E623A7318}"/>
                    </a:ext>
                  </a:extLst>
                </p:cNvPr>
                <p:cNvSpPr/>
                <p:nvPr/>
              </p:nvSpPr>
              <p:spPr>
                <a:xfrm>
                  <a:off x="4464573" y="3086739"/>
                  <a:ext cx="7006" cy="45539"/>
                </a:xfrm>
                <a:custGeom>
                  <a:avLst/>
                  <a:gdLst>
                    <a:gd name="connsiteX0" fmla="*/ 7006 w 7006"/>
                    <a:gd name="connsiteY0" fmla="*/ 45539 h 45539"/>
                    <a:gd name="connsiteX1" fmla="*/ 0 w 7006"/>
                    <a:gd name="connsiteY1" fmla="*/ 45539 h 45539"/>
                    <a:gd name="connsiteX2" fmla="*/ 0 w 7006"/>
                    <a:gd name="connsiteY2" fmla="*/ 0 h 45539"/>
                    <a:gd name="connsiteX3" fmla="*/ 7006 w 7006"/>
                    <a:gd name="connsiteY3" fmla="*/ 584 h 45539"/>
                  </a:gdLst>
                  <a:ahLst/>
                  <a:cxnLst>
                    <a:cxn ang="0">
                      <a:pos x="connsiteX0" y="connsiteY0"/>
                    </a:cxn>
                    <a:cxn ang="0">
                      <a:pos x="connsiteX1" y="connsiteY1"/>
                    </a:cxn>
                    <a:cxn ang="0">
                      <a:pos x="connsiteX2" y="connsiteY2"/>
                    </a:cxn>
                    <a:cxn ang="0">
                      <a:pos x="connsiteX3" y="connsiteY3"/>
                    </a:cxn>
                  </a:cxnLst>
                  <a:rect l="l" t="t" r="r" b="b"/>
                  <a:pathLst>
                    <a:path w="7006" h="45539">
                      <a:moveTo>
                        <a:pt x="7006" y="45539"/>
                      </a:moveTo>
                      <a:lnTo>
                        <a:pt x="0" y="45539"/>
                      </a:lnTo>
                      <a:lnTo>
                        <a:pt x="0" y="0"/>
                      </a:lnTo>
                      <a:lnTo>
                        <a:pt x="7006" y="584"/>
                      </a:lnTo>
                      <a:close/>
                    </a:path>
                  </a:pathLst>
                </a:custGeom>
                <a:solidFill>
                  <a:srgbClr val="FFFFFF"/>
                </a:solidFill>
                <a:ln w="5837" cap="flat">
                  <a:noFill/>
                  <a:prstDash val="solid"/>
                  <a:miter/>
                </a:ln>
              </p:spPr>
              <p:txBody>
                <a:bodyPr rtlCol="0" anchor="ctr"/>
                <a:lstStyle/>
                <a:p>
                  <a:endParaRPr lang="en-US"/>
                </a:p>
              </p:txBody>
            </p:sp>
            <p:sp>
              <p:nvSpPr>
                <p:cNvPr id="301" name="Graphic 2">
                  <a:extLst>
                    <a:ext uri="{FF2B5EF4-FFF2-40B4-BE49-F238E27FC236}">
                      <a16:creationId xmlns:a16="http://schemas.microsoft.com/office/drawing/2014/main" id="{8CF246EB-D3B7-4326-A8BA-FBCAB8C17ABF}"/>
                    </a:ext>
                  </a:extLst>
                </p:cNvPr>
                <p:cNvSpPr/>
                <p:nvPr/>
              </p:nvSpPr>
              <p:spPr>
                <a:xfrm>
                  <a:off x="4476834" y="3087323"/>
                  <a:ext cx="6422" cy="45539"/>
                </a:xfrm>
                <a:custGeom>
                  <a:avLst/>
                  <a:gdLst>
                    <a:gd name="connsiteX0" fmla="*/ 6422 w 6422"/>
                    <a:gd name="connsiteY0" fmla="*/ 45539 h 45539"/>
                    <a:gd name="connsiteX1" fmla="*/ 0 w 6422"/>
                    <a:gd name="connsiteY1" fmla="*/ 44956 h 45539"/>
                    <a:gd name="connsiteX2" fmla="*/ 0 w 6422"/>
                    <a:gd name="connsiteY2" fmla="*/ 0 h 45539"/>
                    <a:gd name="connsiteX3" fmla="*/ 6422 w 6422"/>
                    <a:gd name="connsiteY3" fmla="*/ 0 h 45539"/>
                  </a:gdLst>
                  <a:ahLst/>
                  <a:cxnLst>
                    <a:cxn ang="0">
                      <a:pos x="connsiteX0" y="connsiteY0"/>
                    </a:cxn>
                    <a:cxn ang="0">
                      <a:pos x="connsiteX1" y="connsiteY1"/>
                    </a:cxn>
                    <a:cxn ang="0">
                      <a:pos x="connsiteX2" y="connsiteY2"/>
                    </a:cxn>
                    <a:cxn ang="0">
                      <a:pos x="connsiteX3" y="connsiteY3"/>
                    </a:cxn>
                  </a:cxnLst>
                  <a:rect l="l" t="t" r="r" b="b"/>
                  <a:pathLst>
                    <a:path w="6422" h="45539">
                      <a:moveTo>
                        <a:pt x="6422" y="45539"/>
                      </a:moveTo>
                      <a:lnTo>
                        <a:pt x="0" y="44956"/>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302" name="Graphic 2">
                  <a:extLst>
                    <a:ext uri="{FF2B5EF4-FFF2-40B4-BE49-F238E27FC236}">
                      <a16:creationId xmlns:a16="http://schemas.microsoft.com/office/drawing/2014/main" id="{682743AB-A0A0-40C8-BA8F-996C985CD817}"/>
                    </a:ext>
                  </a:extLst>
                </p:cNvPr>
                <p:cNvSpPr/>
                <p:nvPr/>
              </p:nvSpPr>
              <p:spPr>
                <a:xfrm>
                  <a:off x="4488511" y="3087907"/>
                  <a:ext cx="6422" cy="44955"/>
                </a:xfrm>
                <a:custGeom>
                  <a:avLst/>
                  <a:gdLst>
                    <a:gd name="connsiteX0" fmla="*/ 6422 w 6422"/>
                    <a:gd name="connsiteY0" fmla="*/ 44956 h 44955"/>
                    <a:gd name="connsiteX1" fmla="*/ 0 w 6422"/>
                    <a:gd name="connsiteY1" fmla="*/ 44956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6"/>
                      </a:moveTo>
                      <a:lnTo>
                        <a:pt x="0" y="44956"/>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303" name="Graphic 2">
                  <a:extLst>
                    <a:ext uri="{FF2B5EF4-FFF2-40B4-BE49-F238E27FC236}">
                      <a16:creationId xmlns:a16="http://schemas.microsoft.com/office/drawing/2014/main" id="{8385810E-1E1F-48FE-BB8F-7CB9736E727A}"/>
                    </a:ext>
                  </a:extLst>
                </p:cNvPr>
                <p:cNvSpPr/>
                <p:nvPr/>
              </p:nvSpPr>
              <p:spPr>
                <a:xfrm>
                  <a:off x="4500188" y="3088491"/>
                  <a:ext cx="6422" cy="44955"/>
                </a:xfrm>
                <a:custGeom>
                  <a:avLst/>
                  <a:gdLst>
                    <a:gd name="connsiteX0" fmla="*/ 6422 w 6422"/>
                    <a:gd name="connsiteY0" fmla="*/ 44955 h 44955"/>
                    <a:gd name="connsiteX1" fmla="*/ 0 w 6422"/>
                    <a:gd name="connsiteY1" fmla="*/ 44955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5"/>
                      </a:moveTo>
                      <a:lnTo>
                        <a:pt x="0" y="44955"/>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304" name="Graphic 2">
                  <a:extLst>
                    <a:ext uri="{FF2B5EF4-FFF2-40B4-BE49-F238E27FC236}">
                      <a16:creationId xmlns:a16="http://schemas.microsoft.com/office/drawing/2014/main" id="{2F479024-951B-479D-AD49-6A736B2B42BB}"/>
                    </a:ext>
                  </a:extLst>
                </p:cNvPr>
                <p:cNvSpPr/>
                <p:nvPr/>
              </p:nvSpPr>
              <p:spPr>
                <a:xfrm>
                  <a:off x="4511864" y="3088491"/>
                  <a:ext cx="6422" cy="45539"/>
                </a:xfrm>
                <a:custGeom>
                  <a:avLst/>
                  <a:gdLst>
                    <a:gd name="connsiteX0" fmla="*/ 6422 w 6422"/>
                    <a:gd name="connsiteY0" fmla="*/ 45539 h 45539"/>
                    <a:gd name="connsiteX1" fmla="*/ 0 w 6422"/>
                    <a:gd name="connsiteY1" fmla="*/ 44955 h 45539"/>
                    <a:gd name="connsiteX2" fmla="*/ 0 w 6422"/>
                    <a:gd name="connsiteY2" fmla="*/ 0 h 45539"/>
                    <a:gd name="connsiteX3" fmla="*/ 6422 w 6422"/>
                    <a:gd name="connsiteY3" fmla="*/ 584 h 45539"/>
                  </a:gdLst>
                  <a:ahLst/>
                  <a:cxnLst>
                    <a:cxn ang="0">
                      <a:pos x="connsiteX0" y="connsiteY0"/>
                    </a:cxn>
                    <a:cxn ang="0">
                      <a:pos x="connsiteX1" y="connsiteY1"/>
                    </a:cxn>
                    <a:cxn ang="0">
                      <a:pos x="connsiteX2" y="connsiteY2"/>
                    </a:cxn>
                    <a:cxn ang="0">
                      <a:pos x="connsiteX3" y="connsiteY3"/>
                    </a:cxn>
                  </a:cxnLst>
                  <a:rect l="l" t="t" r="r" b="b"/>
                  <a:pathLst>
                    <a:path w="6422" h="45539">
                      <a:moveTo>
                        <a:pt x="6422" y="45539"/>
                      </a:moveTo>
                      <a:lnTo>
                        <a:pt x="0" y="44955"/>
                      </a:lnTo>
                      <a:lnTo>
                        <a:pt x="0" y="0"/>
                      </a:lnTo>
                      <a:lnTo>
                        <a:pt x="6422" y="584"/>
                      </a:lnTo>
                      <a:close/>
                    </a:path>
                  </a:pathLst>
                </a:custGeom>
                <a:solidFill>
                  <a:srgbClr val="FFFFFF"/>
                </a:solidFill>
                <a:ln w="5837" cap="flat">
                  <a:noFill/>
                  <a:prstDash val="solid"/>
                  <a:miter/>
                </a:ln>
              </p:spPr>
              <p:txBody>
                <a:bodyPr rtlCol="0" anchor="ctr"/>
                <a:lstStyle/>
                <a:p>
                  <a:endParaRPr lang="en-US"/>
                </a:p>
              </p:txBody>
            </p:sp>
            <p:sp>
              <p:nvSpPr>
                <p:cNvPr id="305" name="Graphic 2">
                  <a:extLst>
                    <a:ext uri="{FF2B5EF4-FFF2-40B4-BE49-F238E27FC236}">
                      <a16:creationId xmlns:a16="http://schemas.microsoft.com/office/drawing/2014/main" id="{187B4A41-96EA-4BD3-AD91-1E6C680DEA4F}"/>
                    </a:ext>
                  </a:extLst>
                </p:cNvPr>
                <p:cNvSpPr/>
                <p:nvPr/>
              </p:nvSpPr>
              <p:spPr>
                <a:xfrm>
                  <a:off x="4523541" y="3089074"/>
                  <a:ext cx="6422" cy="44955"/>
                </a:xfrm>
                <a:custGeom>
                  <a:avLst/>
                  <a:gdLst>
                    <a:gd name="connsiteX0" fmla="*/ 6422 w 6422"/>
                    <a:gd name="connsiteY0" fmla="*/ 44955 h 44955"/>
                    <a:gd name="connsiteX1" fmla="*/ 0 w 6422"/>
                    <a:gd name="connsiteY1" fmla="*/ 44955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5"/>
                      </a:moveTo>
                      <a:lnTo>
                        <a:pt x="0" y="44955"/>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306" name="Graphic 2">
                  <a:extLst>
                    <a:ext uri="{FF2B5EF4-FFF2-40B4-BE49-F238E27FC236}">
                      <a16:creationId xmlns:a16="http://schemas.microsoft.com/office/drawing/2014/main" id="{ABBE5121-3A9D-4AEE-9E5A-F559056073FF}"/>
                    </a:ext>
                  </a:extLst>
                </p:cNvPr>
                <p:cNvSpPr/>
                <p:nvPr/>
              </p:nvSpPr>
              <p:spPr>
                <a:xfrm>
                  <a:off x="4535218" y="3089658"/>
                  <a:ext cx="6422" cy="44955"/>
                </a:xfrm>
                <a:custGeom>
                  <a:avLst/>
                  <a:gdLst>
                    <a:gd name="connsiteX0" fmla="*/ 6422 w 6422"/>
                    <a:gd name="connsiteY0" fmla="*/ 44956 h 44955"/>
                    <a:gd name="connsiteX1" fmla="*/ 0 w 6422"/>
                    <a:gd name="connsiteY1" fmla="*/ 44372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6"/>
                      </a:moveTo>
                      <a:lnTo>
                        <a:pt x="0" y="44372"/>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307" name="Graphic 2">
                  <a:extLst>
                    <a:ext uri="{FF2B5EF4-FFF2-40B4-BE49-F238E27FC236}">
                      <a16:creationId xmlns:a16="http://schemas.microsoft.com/office/drawing/2014/main" id="{1D0405F9-4ED7-44CF-9708-B1D4F662F01F}"/>
                    </a:ext>
                  </a:extLst>
                </p:cNvPr>
                <p:cNvSpPr/>
                <p:nvPr/>
              </p:nvSpPr>
              <p:spPr>
                <a:xfrm>
                  <a:off x="4546895" y="3089658"/>
                  <a:ext cx="6422" cy="44955"/>
                </a:xfrm>
                <a:custGeom>
                  <a:avLst/>
                  <a:gdLst>
                    <a:gd name="connsiteX0" fmla="*/ 6422 w 6422"/>
                    <a:gd name="connsiteY0" fmla="*/ 44956 h 44955"/>
                    <a:gd name="connsiteX1" fmla="*/ 0 w 6422"/>
                    <a:gd name="connsiteY1" fmla="*/ 44956 h 44955"/>
                    <a:gd name="connsiteX2" fmla="*/ 0 w 6422"/>
                    <a:gd name="connsiteY2" fmla="*/ 0 h 44955"/>
                    <a:gd name="connsiteX3" fmla="*/ 6422 w 6422"/>
                    <a:gd name="connsiteY3" fmla="*/ 584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6"/>
                      </a:moveTo>
                      <a:lnTo>
                        <a:pt x="0" y="44956"/>
                      </a:lnTo>
                      <a:lnTo>
                        <a:pt x="0" y="0"/>
                      </a:lnTo>
                      <a:lnTo>
                        <a:pt x="6422" y="584"/>
                      </a:lnTo>
                      <a:close/>
                    </a:path>
                  </a:pathLst>
                </a:custGeom>
                <a:solidFill>
                  <a:srgbClr val="FFFFFF"/>
                </a:solidFill>
                <a:ln w="5837" cap="flat">
                  <a:noFill/>
                  <a:prstDash val="solid"/>
                  <a:miter/>
                </a:ln>
              </p:spPr>
              <p:txBody>
                <a:bodyPr rtlCol="0" anchor="ctr"/>
                <a:lstStyle/>
                <a:p>
                  <a:endParaRPr lang="en-US"/>
                </a:p>
              </p:txBody>
            </p:sp>
            <p:sp>
              <p:nvSpPr>
                <p:cNvPr id="308" name="Graphic 2">
                  <a:extLst>
                    <a:ext uri="{FF2B5EF4-FFF2-40B4-BE49-F238E27FC236}">
                      <a16:creationId xmlns:a16="http://schemas.microsoft.com/office/drawing/2014/main" id="{51B82283-A425-4521-A446-1A9AC4C9D441}"/>
                    </a:ext>
                  </a:extLst>
                </p:cNvPr>
                <p:cNvSpPr/>
                <p:nvPr/>
              </p:nvSpPr>
              <p:spPr>
                <a:xfrm>
                  <a:off x="4558571" y="3090242"/>
                  <a:ext cx="6422" cy="44955"/>
                </a:xfrm>
                <a:custGeom>
                  <a:avLst/>
                  <a:gdLst>
                    <a:gd name="connsiteX0" fmla="*/ 6422 w 6422"/>
                    <a:gd name="connsiteY0" fmla="*/ 44956 h 44955"/>
                    <a:gd name="connsiteX1" fmla="*/ 0 w 6422"/>
                    <a:gd name="connsiteY1" fmla="*/ 44956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6"/>
                      </a:moveTo>
                      <a:lnTo>
                        <a:pt x="0" y="44956"/>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309" name="Graphic 2">
                  <a:extLst>
                    <a:ext uri="{FF2B5EF4-FFF2-40B4-BE49-F238E27FC236}">
                      <a16:creationId xmlns:a16="http://schemas.microsoft.com/office/drawing/2014/main" id="{F9B3EA56-0AED-47D9-83E5-E21CB4EA3A0F}"/>
                    </a:ext>
                  </a:extLst>
                </p:cNvPr>
                <p:cNvSpPr/>
                <p:nvPr/>
              </p:nvSpPr>
              <p:spPr>
                <a:xfrm>
                  <a:off x="4570248" y="3090826"/>
                  <a:ext cx="6422" cy="44371"/>
                </a:xfrm>
                <a:custGeom>
                  <a:avLst/>
                  <a:gdLst>
                    <a:gd name="connsiteX0" fmla="*/ 6422 w 6422"/>
                    <a:gd name="connsiteY0" fmla="*/ 44372 h 44371"/>
                    <a:gd name="connsiteX1" fmla="*/ 0 w 6422"/>
                    <a:gd name="connsiteY1" fmla="*/ 44372 h 44371"/>
                    <a:gd name="connsiteX2" fmla="*/ 0 w 6422"/>
                    <a:gd name="connsiteY2" fmla="*/ 0 h 44371"/>
                    <a:gd name="connsiteX3" fmla="*/ 6422 w 6422"/>
                    <a:gd name="connsiteY3" fmla="*/ 0 h 44371"/>
                  </a:gdLst>
                  <a:ahLst/>
                  <a:cxnLst>
                    <a:cxn ang="0">
                      <a:pos x="connsiteX0" y="connsiteY0"/>
                    </a:cxn>
                    <a:cxn ang="0">
                      <a:pos x="connsiteX1" y="connsiteY1"/>
                    </a:cxn>
                    <a:cxn ang="0">
                      <a:pos x="connsiteX2" y="connsiteY2"/>
                    </a:cxn>
                    <a:cxn ang="0">
                      <a:pos x="connsiteX3" y="connsiteY3"/>
                    </a:cxn>
                  </a:cxnLst>
                  <a:rect l="l" t="t" r="r" b="b"/>
                  <a:pathLst>
                    <a:path w="6422" h="44371">
                      <a:moveTo>
                        <a:pt x="6422" y="44372"/>
                      </a:moveTo>
                      <a:lnTo>
                        <a:pt x="0" y="44372"/>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310" name="Graphic 2">
                  <a:extLst>
                    <a:ext uri="{FF2B5EF4-FFF2-40B4-BE49-F238E27FC236}">
                      <a16:creationId xmlns:a16="http://schemas.microsoft.com/office/drawing/2014/main" id="{BE542A09-62AA-4B20-B987-C76006B04D94}"/>
                    </a:ext>
                  </a:extLst>
                </p:cNvPr>
                <p:cNvSpPr/>
                <p:nvPr/>
              </p:nvSpPr>
              <p:spPr>
                <a:xfrm>
                  <a:off x="4581341" y="3090826"/>
                  <a:ext cx="7006" cy="44955"/>
                </a:xfrm>
                <a:custGeom>
                  <a:avLst/>
                  <a:gdLst>
                    <a:gd name="connsiteX0" fmla="*/ 7006 w 7006"/>
                    <a:gd name="connsiteY0" fmla="*/ 44956 h 44955"/>
                    <a:gd name="connsiteX1" fmla="*/ 0 w 7006"/>
                    <a:gd name="connsiteY1" fmla="*/ 44956 h 44955"/>
                    <a:gd name="connsiteX2" fmla="*/ 0 w 7006"/>
                    <a:gd name="connsiteY2" fmla="*/ 0 h 44955"/>
                    <a:gd name="connsiteX3" fmla="*/ 7006 w 7006"/>
                    <a:gd name="connsiteY3" fmla="*/ 584 h 44955"/>
                  </a:gdLst>
                  <a:ahLst/>
                  <a:cxnLst>
                    <a:cxn ang="0">
                      <a:pos x="connsiteX0" y="connsiteY0"/>
                    </a:cxn>
                    <a:cxn ang="0">
                      <a:pos x="connsiteX1" y="connsiteY1"/>
                    </a:cxn>
                    <a:cxn ang="0">
                      <a:pos x="connsiteX2" y="connsiteY2"/>
                    </a:cxn>
                    <a:cxn ang="0">
                      <a:pos x="connsiteX3" y="connsiteY3"/>
                    </a:cxn>
                  </a:cxnLst>
                  <a:rect l="l" t="t" r="r" b="b"/>
                  <a:pathLst>
                    <a:path w="7006" h="44955">
                      <a:moveTo>
                        <a:pt x="7006" y="44956"/>
                      </a:moveTo>
                      <a:lnTo>
                        <a:pt x="0" y="44956"/>
                      </a:lnTo>
                      <a:lnTo>
                        <a:pt x="0" y="0"/>
                      </a:lnTo>
                      <a:lnTo>
                        <a:pt x="7006" y="584"/>
                      </a:lnTo>
                      <a:close/>
                    </a:path>
                  </a:pathLst>
                </a:custGeom>
                <a:solidFill>
                  <a:srgbClr val="FFFFFF"/>
                </a:solidFill>
                <a:ln w="5837" cap="flat">
                  <a:noFill/>
                  <a:prstDash val="solid"/>
                  <a:miter/>
                </a:ln>
              </p:spPr>
              <p:txBody>
                <a:bodyPr rtlCol="0" anchor="ctr"/>
                <a:lstStyle/>
                <a:p>
                  <a:endParaRPr lang="en-US"/>
                </a:p>
              </p:txBody>
            </p:sp>
            <p:sp>
              <p:nvSpPr>
                <p:cNvPr id="311" name="Graphic 2">
                  <a:extLst>
                    <a:ext uri="{FF2B5EF4-FFF2-40B4-BE49-F238E27FC236}">
                      <a16:creationId xmlns:a16="http://schemas.microsoft.com/office/drawing/2014/main" id="{712DEDCE-92FC-4F58-99C3-8B0B80981178}"/>
                    </a:ext>
                  </a:extLst>
                </p:cNvPr>
                <p:cNvSpPr/>
                <p:nvPr/>
              </p:nvSpPr>
              <p:spPr>
                <a:xfrm>
                  <a:off x="4593018" y="3091410"/>
                  <a:ext cx="6422" cy="44955"/>
                </a:xfrm>
                <a:custGeom>
                  <a:avLst/>
                  <a:gdLst>
                    <a:gd name="connsiteX0" fmla="*/ 6422 w 6422"/>
                    <a:gd name="connsiteY0" fmla="*/ 44955 h 44955"/>
                    <a:gd name="connsiteX1" fmla="*/ 0 w 6422"/>
                    <a:gd name="connsiteY1" fmla="*/ 44372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5"/>
                      </a:moveTo>
                      <a:lnTo>
                        <a:pt x="0" y="44372"/>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312" name="Graphic 2">
                  <a:extLst>
                    <a:ext uri="{FF2B5EF4-FFF2-40B4-BE49-F238E27FC236}">
                      <a16:creationId xmlns:a16="http://schemas.microsoft.com/office/drawing/2014/main" id="{C5F20C76-4890-492D-B5C6-B14ABB1BD811}"/>
                    </a:ext>
                  </a:extLst>
                </p:cNvPr>
                <p:cNvSpPr/>
                <p:nvPr/>
              </p:nvSpPr>
              <p:spPr>
                <a:xfrm>
                  <a:off x="4604694" y="3091994"/>
                  <a:ext cx="6422" cy="44371"/>
                </a:xfrm>
                <a:custGeom>
                  <a:avLst/>
                  <a:gdLst>
                    <a:gd name="connsiteX0" fmla="*/ 6422 w 6422"/>
                    <a:gd name="connsiteY0" fmla="*/ 44371 h 44371"/>
                    <a:gd name="connsiteX1" fmla="*/ 0 w 6422"/>
                    <a:gd name="connsiteY1" fmla="*/ 44371 h 44371"/>
                    <a:gd name="connsiteX2" fmla="*/ 0 w 6422"/>
                    <a:gd name="connsiteY2" fmla="*/ 0 h 44371"/>
                    <a:gd name="connsiteX3" fmla="*/ 6422 w 6422"/>
                    <a:gd name="connsiteY3" fmla="*/ 0 h 44371"/>
                  </a:gdLst>
                  <a:ahLst/>
                  <a:cxnLst>
                    <a:cxn ang="0">
                      <a:pos x="connsiteX0" y="connsiteY0"/>
                    </a:cxn>
                    <a:cxn ang="0">
                      <a:pos x="connsiteX1" y="connsiteY1"/>
                    </a:cxn>
                    <a:cxn ang="0">
                      <a:pos x="connsiteX2" y="connsiteY2"/>
                    </a:cxn>
                    <a:cxn ang="0">
                      <a:pos x="connsiteX3" y="connsiteY3"/>
                    </a:cxn>
                  </a:cxnLst>
                  <a:rect l="l" t="t" r="r" b="b"/>
                  <a:pathLst>
                    <a:path w="6422" h="44371">
                      <a:moveTo>
                        <a:pt x="6422" y="44371"/>
                      </a:moveTo>
                      <a:lnTo>
                        <a:pt x="0" y="44371"/>
                      </a:lnTo>
                      <a:lnTo>
                        <a:pt x="0" y="0"/>
                      </a:lnTo>
                      <a:lnTo>
                        <a:pt x="6422" y="0"/>
                      </a:lnTo>
                      <a:close/>
                    </a:path>
                  </a:pathLst>
                </a:custGeom>
                <a:solidFill>
                  <a:srgbClr val="FFFFFF"/>
                </a:solidFill>
                <a:ln w="5837" cap="flat">
                  <a:noFill/>
                  <a:prstDash val="solid"/>
                  <a:miter/>
                </a:ln>
              </p:spPr>
              <p:txBody>
                <a:bodyPr rtlCol="0" anchor="ctr"/>
                <a:lstStyle/>
                <a:p>
                  <a:endParaRPr lang="en-US"/>
                </a:p>
              </p:txBody>
            </p:sp>
          </p:grpSp>
          <p:grpSp>
            <p:nvGrpSpPr>
              <p:cNvPr id="313" name="Graphic 2">
                <a:extLst>
                  <a:ext uri="{FF2B5EF4-FFF2-40B4-BE49-F238E27FC236}">
                    <a16:creationId xmlns:a16="http://schemas.microsoft.com/office/drawing/2014/main" id="{58AE2E7A-6523-41CA-A7F5-979AFA04B8EA}"/>
                  </a:ext>
                </a:extLst>
              </p:cNvPr>
              <p:cNvGrpSpPr/>
              <p:nvPr/>
            </p:nvGrpSpPr>
            <p:grpSpPr>
              <a:xfrm>
                <a:off x="4417283" y="3091994"/>
                <a:ext cx="193834" cy="44371"/>
                <a:chOff x="4417283" y="3091994"/>
                <a:chExt cx="193834" cy="44371"/>
              </a:xfrm>
              <a:solidFill>
                <a:srgbClr val="FF9085"/>
              </a:solidFill>
            </p:grpSpPr>
            <p:sp>
              <p:nvSpPr>
                <p:cNvPr id="314" name="Graphic 2">
                  <a:extLst>
                    <a:ext uri="{FF2B5EF4-FFF2-40B4-BE49-F238E27FC236}">
                      <a16:creationId xmlns:a16="http://schemas.microsoft.com/office/drawing/2014/main" id="{68B88651-B11C-4ED1-9AA0-F8537F082D5A}"/>
                    </a:ext>
                  </a:extLst>
                </p:cNvPr>
                <p:cNvSpPr/>
                <p:nvPr/>
              </p:nvSpPr>
              <p:spPr>
                <a:xfrm>
                  <a:off x="4417283" y="3091994"/>
                  <a:ext cx="6422" cy="39116"/>
                </a:xfrm>
                <a:custGeom>
                  <a:avLst/>
                  <a:gdLst>
                    <a:gd name="connsiteX0" fmla="*/ 6422 w 6422"/>
                    <a:gd name="connsiteY0" fmla="*/ 39117 h 39116"/>
                    <a:gd name="connsiteX1" fmla="*/ 0 w 6422"/>
                    <a:gd name="connsiteY1" fmla="*/ 38533 h 39116"/>
                    <a:gd name="connsiteX2" fmla="*/ 0 w 6422"/>
                    <a:gd name="connsiteY2" fmla="*/ 0 h 39116"/>
                    <a:gd name="connsiteX3" fmla="*/ 6422 w 6422"/>
                    <a:gd name="connsiteY3" fmla="*/ 584 h 39116"/>
                  </a:gdLst>
                  <a:ahLst/>
                  <a:cxnLst>
                    <a:cxn ang="0">
                      <a:pos x="connsiteX0" y="connsiteY0"/>
                    </a:cxn>
                    <a:cxn ang="0">
                      <a:pos x="connsiteX1" y="connsiteY1"/>
                    </a:cxn>
                    <a:cxn ang="0">
                      <a:pos x="connsiteX2" y="connsiteY2"/>
                    </a:cxn>
                    <a:cxn ang="0">
                      <a:pos x="connsiteX3" y="connsiteY3"/>
                    </a:cxn>
                  </a:cxnLst>
                  <a:rect l="l" t="t" r="r" b="b"/>
                  <a:pathLst>
                    <a:path w="6422" h="39116">
                      <a:moveTo>
                        <a:pt x="6422" y="39117"/>
                      </a:moveTo>
                      <a:lnTo>
                        <a:pt x="0" y="38533"/>
                      </a:lnTo>
                      <a:lnTo>
                        <a:pt x="0" y="0"/>
                      </a:lnTo>
                      <a:lnTo>
                        <a:pt x="6422" y="584"/>
                      </a:lnTo>
                      <a:close/>
                    </a:path>
                  </a:pathLst>
                </a:custGeom>
                <a:solidFill>
                  <a:srgbClr val="FF9085"/>
                </a:solidFill>
                <a:ln w="5837" cap="flat">
                  <a:noFill/>
                  <a:prstDash val="solid"/>
                  <a:miter/>
                </a:ln>
              </p:spPr>
              <p:txBody>
                <a:bodyPr rtlCol="0" anchor="ctr"/>
                <a:lstStyle/>
                <a:p>
                  <a:endParaRPr lang="en-US"/>
                </a:p>
              </p:txBody>
            </p:sp>
            <p:sp>
              <p:nvSpPr>
                <p:cNvPr id="315" name="Graphic 2">
                  <a:extLst>
                    <a:ext uri="{FF2B5EF4-FFF2-40B4-BE49-F238E27FC236}">
                      <a16:creationId xmlns:a16="http://schemas.microsoft.com/office/drawing/2014/main" id="{05AFAFEB-7FC7-4A14-907B-5E543B14D460}"/>
                    </a:ext>
                  </a:extLst>
                </p:cNvPr>
                <p:cNvSpPr/>
                <p:nvPr/>
              </p:nvSpPr>
              <p:spPr>
                <a:xfrm>
                  <a:off x="4428959" y="3126440"/>
                  <a:ext cx="7006" cy="4670"/>
                </a:xfrm>
                <a:custGeom>
                  <a:avLst/>
                  <a:gdLst>
                    <a:gd name="connsiteX0" fmla="*/ 7006 w 7006"/>
                    <a:gd name="connsiteY0" fmla="*/ 4671 h 4670"/>
                    <a:gd name="connsiteX1" fmla="*/ 0 w 7006"/>
                    <a:gd name="connsiteY1" fmla="*/ 4671 h 4670"/>
                    <a:gd name="connsiteX2" fmla="*/ 0 w 7006"/>
                    <a:gd name="connsiteY2" fmla="*/ 0 h 4670"/>
                    <a:gd name="connsiteX3" fmla="*/ 7006 w 7006"/>
                    <a:gd name="connsiteY3" fmla="*/ 0 h 4670"/>
                  </a:gdLst>
                  <a:ahLst/>
                  <a:cxnLst>
                    <a:cxn ang="0">
                      <a:pos x="connsiteX0" y="connsiteY0"/>
                    </a:cxn>
                    <a:cxn ang="0">
                      <a:pos x="connsiteX1" y="connsiteY1"/>
                    </a:cxn>
                    <a:cxn ang="0">
                      <a:pos x="connsiteX2" y="connsiteY2"/>
                    </a:cxn>
                    <a:cxn ang="0">
                      <a:pos x="connsiteX3" y="connsiteY3"/>
                    </a:cxn>
                  </a:cxnLst>
                  <a:rect l="l" t="t" r="r" b="b"/>
                  <a:pathLst>
                    <a:path w="7006" h="4670">
                      <a:moveTo>
                        <a:pt x="7006" y="4671"/>
                      </a:moveTo>
                      <a:lnTo>
                        <a:pt x="0" y="4671"/>
                      </a:lnTo>
                      <a:lnTo>
                        <a:pt x="0" y="0"/>
                      </a:lnTo>
                      <a:lnTo>
                        <a:pt x="7006" y="0"/>
                      </a:lnTo>
                      <a:close/>
                    </a:path>
                  </a:pathLst>
                </a:custGeom>
                <a:solidFill>
                  <a:srgbClr val="FF9085"/>
                </a:solidFill>
                <a:ln w="5837" cap="flat">
                  <a:noFill/>
                  <a:prstDash val="solid"/>
                  <a:miter/>
                </a:ln>
              </p:spPr>
              <p:txBody>
                <a:bodyPr rtlCol="0" anchor="ctr"/>
                <a:lstStyle/>
                <a:p>
                  <a:endParaRPr lang="en-US"/>
                </a:p>
              </p:txBody>
            </p:sp>
            <p:sp>
              <p:nvSpPr>
                <p:cNvPr id="316" name="Graphic 2">
                  <a:extLst>
                    <a:ext uri="{FF2B5EF4-FFF2-40B4-BE49-F238E27FC236}">
                      <a16:creationId xmlns:a16="http://schemas.microsoft.com/office/drawing/2014/main" id="{9DF81181-1C3C-47EF-886D-5AF07F9CAC23}"/>
                    </a:ext>
                  </a:extLst>
                </p:cNvPr>
                <p:cNvSpPr/>
                <p:nvPr/>
              </p:nvSpPr>
              <p:spPr>
                <a:xfrm>
                  <a:off x="4441220" y="3104838"/>
                  <a:ext cx="6422" cy="26856"/>
                </a:xfrm>
                <a:custGeom>
                  <a:avLst/>
                  <a:gdLst>
                    <a:gd name="connsiteX0" fmla="*/ 6422 w 6422"/>
                    <a:gd name="connsiteY0" fmla="*/ 26857 h 26856"/>
                    <a:gd name="connsiteX1" fmla="*/ 0 w 6422"/>
                    <a:gd name="connsiteY1" fmla="*/ 26857 h 26856"/>
                    <a:gd name="connsiteX2" fmla="*/ 0 w 6422"/>
                    <a:gd name="connsiteY2" fmla="*/ 0 h 26856"/>
                    <a:gd name="connsiteX3" fmla="*/ 6422 w 6422"/>
                    <a:gd name="connsiteY3" fmla="*/ 584 h 26856"/>
                  </a:gdLst>
                  <a:ahLst/>
                  <a:cxnLst>
                    <a:cxn ang="0">
                      <a:pos x="connsiteX0" y="connsiteY0"/>
                    </a:cxn>
                    <a:cxn ang="0">
                      <a:pos x="connsiteX1" y="connsiteY1"/>
                    </a:cxn>
                    <a:cxn ang="0">
                      <a:pos x="connsiteX2" y="connsiteY2"/>
                    </a:cxn>
                    <a:cxn ang="0">
                      <a:pos x="connsiteX3" y="connsiteY3"/>
                    </a:cxn>
                  </a:cxnLst>
                  <a:rect l="l" t="t" r="r" b="b"/>
                  <a:pathLst>
                    <a:path w="6422" h="26856">
                      <a:moveTo>
                        <a:pt x="6422" y="26857"/>
                      </a:moveTo>
                      <a:lnTo>
                        <a:pt x="0" y="26857"/>
                      </a:lnTo>
                      <a:lnTo>
                        <a:pt x="0" y="0"/>
                      </a:lnTo>
                      <a:lnTo>
                        <a:pt x="6422" y="584"/>
                      </a:lnTo>
                      <a:close/>
                    </a:path>
                  </a:pathLst>
                </a:custGeom>
                <a:solidFill>
                  <a:srgbClr val="FF9085"/>
                </a:solidFill>
                <a:ln w="5837" cap="flat">
                  <a:noFill/>
                  <a:prstDash val="solid"/>
                  <a:miter/>
                </a:ln>
              </p:spPr>
              <p:txBody>
                <a:bodyPr rtlCol="0" anchor="ctr"/>
                <a:lstStyle/>
                <a:p>
                  <a:endParaRPr lang="en-US"/>
                </a:p>
              </p:txBody>
            </p:sp>
            <p:sp>
              <p:nvSpPr>
                <p:cNvPr id="317" name="Graphic 2">
                  <a:extLst>
                    <a:ext uri="{FF2B5EF4-FFF2-40B4-BE49-F238E27FC236}">
                      <a16:creationId xmlns:a16="http://schemas.microsoft.com/office/drawing/2014/main" id="{86FAFE6B-376B-42F7-8633-2A53075C7A29}"/>
                    </a:ext>
                  </a:extLst>
                </p:cNvPr>
                <p:cNvSpPr/>
                <p:nvPr/>
              </p:nvSpPr>
              <p:spPr>
                <a:xfrm>
                  <a:off x="4452897" y="3120602"/>
                  <a:ext cx="7006" cy="11676"/>
                </a:xfrm>
                <a:custGeom>
                  <a:avLst/>
                  <a:gdLst>
                    <a:gd name="connsiteX0" fmla="*/ 7006 w 7006"/>
                    <a:gd name="connsiteY0" fmla="*/ 11677 h 11676"/>
                    <a:gd name="connsiteX1" fmla="*/ 0 w 7006"/>
                    <a:gd name="connsiteY1" fmla="*/ 11093 h 11676"/>
                    <a:gd name="connsiteX2" fmla="*/ 0 w 7006"/>
                    <a:gd name="connsiteY2" fmla="*/ 0 h 11676"/>
                    <a:gd name="connsiteX3" fmla="*/ 7006 w 7006"/>
                    <a:gd name="connsiteY3" fmla="*/ 0 h 11676"/>
                  </a:gdLst>
                  <a:ahLst/>
                  <a:cxnLst>
                    <a:cxn ang="0">
                      <a:pos x="connsiteX0" y="connsiteY0"/>
                    </a:cxn>
                    <a:cxn ang="0">
                      <a:pos x="connsiteX1" y="connsiteY1"/>
                    </a:cxn>
                    <a:cxn ang="0">
                      <a:pos x="connsiteX2" y="connsiteY2"/>
                    </a:cxn>
                    <a:cxn ang="0">
                      <a:pos x="connsiteX3" y="connsiteY3"/>
                    </a:cxn>
                  </a:cxnLst>
                  <a:rect l="l" t="t" r="r" b="b"/>
                  <a:pathLst>
                    <a:path w="7006" h="11676">
                      <a:moveTo>
                        <a:pt x="7006" y="11677"/>
                      </a:moveTo>
                      <a:lnTo>
                        <a:pt x="0" y="11093"/>
                      </a:lnTo>
                      <a:lnTo>
                        <a:pt x="0" y="0"/>
                      </a:lnTo>
                      <a:lnTo>
                        <a:pt x="7006" y="0"/>
                      </a:lnTo>
                      <a:close/>
                    </a:path>
                  </a:pathLst>
                </a:custGeom>
                <a:solidFill>
                  <a:srgbClr val="FF9085"/>
                </a:solidFill>
                <a:ln w="5837" cap="flat">
                  <a:noFill/>
                  <a:prstDash val="solid"/>
                  <a:miter/>
                </a:ln>
              </p:spPr>
              <p:txBody>
                <a:bodyPr rtlCol="0" anchor="ctr"/>
                <a:lstStyle/>
                <a:p>
                  <a:endParaRPr lang="en-US"/>
                </a:p>
              </p:txBody>
            </p:sp>
            <p:sp>
              <p:nvSpPr>
                <p:cNvPr id="318" name="Graphic 2">
                  <a:extLst>
                    <a:ext uri="{FF2B5EF4-FFF2-40B4-BE49-F238E27FC236}">
                      <a16:creationId xmlns:a16="http://schemas.microsoft.com/office/drawing/2014/main" id="{42C09764-FD18-40D5-80F2-194B79305EFD}"/>
                    </a:ext>
                  </a:extLst>
                </p:cNvPr>
                <p:cNvSpPr/>
                <p:nvPr/>
              </p:nvSpPr>
              <p:spPr>
                <a:xfrm>
                  <a:off x="4464573" y="3103087"/>
                  <a:ext cx="7006" cy="29191"/>
                </a:xfrm>
                <a:custGeom>
                  <a:avLst/>
                  <a:gdLst>
                    <a:gd name="connsiteX0" fmla="*/ 7006 w 7006"/>
                    <a:gd name="connsiteY0" fmla="*/ 29192 h 29191"/>
                    <a:gd name="connsiteX1" fmla="*/ 0 w 7006"/>
                    <a:gd name="connsiteY1" fmla="*/ 29192 h 29191"/>
                    <a:gd name="connsiteX2" fmla="*/ 0 w 7006"/>
                    <a:gd name="connsiteY2" fmla="*/ 0 h 29191"/>
                    <a:gd name="connsiteX3" fmla="*/ 7006 w 7006"/>
                    <a:gd name="connsiteY3" fmla="*/ 0 h 29191"/>
                  </a:gdLst>
                  <a:ahLst/>
                  <a:cxnLst>
                    <a:cxn ang="0">
                      <a:pos x="connsiteX0" y="connsiteY0"/>
                    </a:cxn>
                    <a:cxn ang="0">
                      <a:pos x="connsiteX1" y="connsiteY1"/>
                    </a:cxn>
                    <a:cxn ang="0">
                      <a:pos x="connsiteX2" y="connsiteY2"/>
                    </a:cxn>
                    <a:cxn ang="0">
                      <a:pos x="connsiteX3" y="connsiteY3"/>
                    </a:cxn>
                  </a:cxnLst>
                  <a:rect l="l" t="t" r="r" b="b"/>
                  <a:pathLst>
                    <a:path w="7006" h="29191">
                      <a:moveTo>
                        <a:pt x="7006" y="29192"/>
                      </a:moveTo>
                      <a:lnTo>
                        <a:pt x="0" y="29192"/>
                      </a:lnTo>
                      <a:lnTo>
                        <a:pt x="0" y="0"/>
                      </a:lnTo>
                      <a:lnTo>
                        <a:pt x="7006" y="0"/>
                      </a:lnTo>
                      <a:close/>
                    </a:path>
                  </a:pathLst>
                </a:custGeom>
                <a:solidFill>
                  <a:srgbClr val="FF9085"/>
                </a:solidFill>
                <a:ln w="5837" cap="flat">
                  <a:noFill/>
                  <a:prstDash val="solid"/>
                  <a:miter/>
                </a:ln>
              </p:spPr>
              <p:txBody>
                <a:bodyPr rtlCol="0" anchor="ctr"/>
                <a:lstStyle/>
                <a:p>
                  <a:endParaRPr lang="en-US"/>
                </a:p>
              </p:txBody>
            </p:sp>
            <p:sp>
              <p:nvSpPr>
                <p:cNvPr id="319" name="Graphic 2">
                  <a:extLst>
                    <a:ext uri="{FF2B5EF4-FFF2-40B4-BE49-F238E27FC236}">
                      <a16:creationId xmlns:a16="http://schemas.microsoft.com/office/drawing/2014/main" id="{AD8A73AF-E760-4732-9BD4-3A78BDA2FE30}"/>
                    </a:ext>
                  </a:extLst>
                </p:cNvPr>
                <p:cNvSpPr/>
                <p:nvPr/>
              </p:nvSpPr>
              <p:spPr>
                <a:xfrm>
                  <a:off x="4476834" y="3112428"/>
                  <a:ext cx="6422" cy="20434"/>
                </a:xfrm>
                <a:custGeom>
                  <a:avLst/>
                  <a:gdLst>
                    <a:gd name="connsiteX0" fmla="*/ 6422 w 6422"/>
                    <a:gd name="connsiteY0" fmla="*/ 20434 h 20434"/>
                    <a:gd name="connsiteX1" fmla="*/ 0 w 6422"/>
                    <a:gd name="connsiteY1" fmla="*/ 19850 h 20434"/>
                    <a:gd name="connsiteX2" fmla="*/ 0 w 6422"/>
                    <a:gd name="connsiteY2" fmla="*/ 0 h 20434"/>
                    <a:gd name="connsiteX3" fmla="*/ 6422 w 6422"/>
                    <a:gd name="connsiteY3" fmla="*/ 0 h 20434"/>
                  </a:gdLst>
                  <a:ahLst/>
                  <a:cxnLst>
                    <a:cxn ang="0">
                      <a:pos x="connsiteX0" y="connsiteY0"/>
                    </a:cxn>
                    <a:cxn ang="0">
                      <a:pos x="connsiteX1" y="connsiteY1"/>
                    </a:cxn>
                    <a:cxn ang="0">
                      <a:pos x="connsiteX2" y="connsiteY2"/>
                    </a:cxn>
                    <a:cxn ang="0">
                      <a:pos x="connsiteX3" y="connsiteY3"/>
                    </a:cxn>
                  </a:cxnLst>
                  <a:rect l="l" t="t" r="r" b="b"/>
                  <a:pathLst>
                    <a:path w="6422" h="20434">
                      <a:moveTo>
                        <a:pt x="6422" y="20434"/>
                      </a:moveTo>
                      <a:lnTo>
                        <a:pt x="0" y="19850"/>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320" name="Graphic 2">
                  <a:extLst>
                    <a:ext uri="{FF2B5EF4-FFF2-40B4-BE49-F238E27FC236}">
                      <a16:creationId xmlns:a16="http://schemas.microsoft.com/office/drawing/2014/main" id="{09C661BA-7C96-45FD-8F27-244DEDB22A43}"/>
                    </a:ext>
                  </a:extLst>
                </p:cNvPr>
                <p:cNvSpPr/>
                <p:nvPr/>
              </p:nvSpPr>
              <p:spPr>
                <a:xfrm>
                  <a:off x="4488511" y="3097832"/>
                  <a:ext cx="6422" cy="35030"/>
                </a:xfrm>
                <a:custGeom>
                  <a:avLst/>
                  <a:gdLst>
                    <a:gd name="connsiteX0" fmla="*/ 6422 w 6422"/>
                    <a:gd name="connsiteY0" fmla="*/ 35030 h 35030"/>
                    <a:gd name="connsiteX1" fmla="*/ 0 w 6422"/>
                    <a:gd name="connsiteY1" fmla="*/ 35030 h 35030"/>
                    <a:gd name="connsiteX2" fmla="*/ 0 w 6422"/>
                    <a:gd name="connsiteY2" fmla="*/ 0 h 35030"/>
                    <a:gd name="connsiteX3" fmla="*/ 6422 w 6422"/>
                    <a:gd name="connsiteY3" fmla="*/ 584 h 35030"/>
                  </a:gdLst>
                  <a:ahLst/>
                  <a:cxnLst>
                    <a:cxn ang="0">
                      <a:pos x="connsiteX0" y="connsiteY0"/>
                    </a:cxn>
                    <a:cxn ang="0">
                      <a:pos x="connsiteX1" y="connsiteY1"/>
                    </a:cxn>
                    <a:cxn ang="0">
                      <a:pos x="connsiteX2" y="connsiteY2"/>
                    </a:cxn>
                    <a:cxn ang="0">
                      <a:pos x="connsiteX3" y="connsiteY3"/>
                    </a:cxn>
                  </a:cxnLst>
                  <a:rect l="l" t="t" r="r" b="b"/>
                  <a:pathLst>
                    <a:path w="6422" h="35030">
                      <a:moveTo>
                        <a:pt x="6422" y="35030"/>
                      </a:moveTo>
                      <a:lnTo>
                        <a:pt x="0" y="35030"/>
                      </a:lnTo>
                      <a:lnTo>
                        <a:pt x="0" y="0"/>
                      </a:lnTo>
                      <a:lnTo>
                        <a:pt x="6422" y="584"/>
                      </a:lnTo>
                      <a:close/>
                    </a:path>
                  </a:pathLst>
                </a:custGeom>
                <a:solidFill>
                  <a:srgbClr val="FF9085"/>
                </a:solidFill>
                <a:ln w="5837" cap="flat">
                  <a:noFill/>
                  <a:prstDash val="solid"/>
                  <a:miter/>
                </a:ln>
              </p:spPr>
              <p:txBody>
                <a:bodyPr rtlCol="0" anchor="ctr"/>
                <a:lstStyle/>
                <a:p>
                  <a:endParaRPr lang="en-US"/>
                </a:p>
              </p:txBody>
            </p:sp>
            <p:sp>
              <p:nvSpPr>
                <p:cNvPr id="321" name="Graphic 2">
                  <a:extLst>
                    <a:ext uri="{FF2B5EF4-FFF2-40B4-BE49-F238E27FC236}">
                      <a16:creationId xmlns:a16="http://schemas.microsoft.com/office/drawing/2014/main" id="{D97CFD68-A583-4A7F-8342-0566AAA06F37}"/>
                    </a:ext>
                  </a:extLst>
                </p:cNvPr>
                <p:cNvSpPr/>
                <p:nvPr/>
              </p:nvSpPr>
              <p:spPr>
                <a:xfrm>
                  <a:off x="4500188" y="3094913"/>
                  <a:ext cx="6422" cy="38533"/>
                </a:xfrm>
                <a:custGeom>
                  <a:avLst/>
                  <a:gdLst>
                    <a:gd name="connsiteX0" fmla="*/ 6422 w 6422"/>
                    <a:gd name="connsiteY0" fmla="*/ 38533 h 38533"/>
                    <a:gd name="connsiteX1" fmla="*/ 0 w 6422"/>
                    <a:gd name="connsiteY1" fmla="*/ 38533 h 38533"/>
                    <a:gd name="connsiteX2" fmla="*/ 0 w 6422"/>
                    <a:gd name="connsiteY2" fmla="*/ 0 h 38533"/>
                    <a:gd name="connsiteX3" fmla="*/ 6422 w 6422"/>
                    <a:gd name="connsiteY3" fmla="*/ 0 h 38533"/>
                  </a:gdLst>
                  <a:ahLst/>
                  <a:cxnLst>
                    <a:cxn ang="0">
                      <a:pos x="connsiteX0" y="connsiteY0"/>
                    </a:cxn>
                    <a:cxn ang="0">
                      <a:pos x="connsiteX1" y="connsiteY1"/>
                    </a:cxn>
                    <a:cxn ang="0">
                      <a:pos x="connsiteX2" y="connsiteY2"/>
                    </a:cxn>
                    <a:cxn ang="0">
                      <a:pos x="connsiteX3" y="connsiteY3"/>
                    </a:cxn>
                  </a:cxnLst>
                  <a:rect l="l" t="t" r="r" b="b"/>
                  <a:pathLst>
                    <a:path w="6422" h="38533">
                      <a:moveTo>
                        <a:pt x="6422" y="38533"/>
                      </a:moveTo>
                      <a:lnTo>
                        <a:pt x="0" y="38533"/>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322" name="Graphic 2">
                  <a:extLst>
                    <a:ext uri="{FF2B5EF4-FFF2-40B4-BE49-F238E27FC236}">
                      <a16:creationId xmlns:a16="http://schemas.microsoft.com/office/drawing/2014/main" id="{3C56B2D4-314D-4450-B6D1-3B88B8E8833E}"/>
                    </a:ext>
                  </a:extLst>
                </p:cNvPr>
                <p:cNvSpPr/>
                <p:nvPr/>
              </p:nvSpPr>
              <p:spPr>
                <a:xfrm>
                  <a:off x="4511864" y="3114179"/>
                  <a:ext cx="6422" cy="19850"/>
                </a:xfrm>
                <a:custGeom>
                  <a:avLst/>
                  <a:gdLst>
                    <a:gd name="connsiteX0" fmla="*/ 6422 w 6422"/>
                    <a:gd name="connsiteY0" fmla="*/ 19850 h 19850"/>
                    <a:gd name="connsiteX1" fmla="*/ 0 w 6422"/>
                    <a:gd name="connsiteY1" fmla="*/ 19267 h 19850"/>
                    <a:gd name="connsiteX2" fmla="*/ 0 w 6422"/>
                    <a:gd name="connsiteY2" fmla="*/ 0 h 19850"/>
                    <a:gd name="connsiteX3" fmla="*/ 6422 w 6422"/>
                    <a:gd name="connsiteY3" fmla="*/ 584 h 19850"/>
                  </a:gdLst>
                  <a:ahLst/>
                  <a:cxnLst>
                    <a:cxn ang="0">
                      <a:pos x="connsiteX0" y="connsiteY0"/>
                    </a:cxn>
                    <a:cxn ang="0">
                      <a:pos x="connsiteX1" y="connsiteY1"/>
                    </a:cxn>
                    <a:cxn ang="0">
                      <a:pos x="connsiteX2" y="connsiteY2"/>
                    </a:cxn>
                    <a:cxn ang="0">
                      <a:pos x="connsiteX3" y="connsiteY3"/>
                    </a:cxn>
                  </a:cxnLst>
                  <a:rect l="l" t="t" r="r" b="b"/>
                  <a:pathLst>
                    <a:path w="6422" h="19850">
                      <a:moveTo>
                        <a:pt x="6422" y="19850"/>
                      </a:moveTo>
                      <a:lnTo>
                        <a:pt x="0" y="19267"/>
                      </a:lnTo>
                      <a:lnTo>
                        <a:pt x="0" y="0"/>
                      </a:lnTo>
                      <a:lnTo>
                        <a:pt x="6422" y="584"/>
                      </a:lnTo>
                      <a:close/>
                    </a:path>
                  </a:pathLst>
                </a:custGeom>
                <a:solidFill>
                  <a:srgbClr val="FF9085"/>
                </a:solidFill>
                <a:ln w="5837" cap="flat">
                  <a:noFill/>
                  <a:prstDash val="solid"/>
                  <a:miter/>
                </a:ln>
              </p:spPr>
              <p:txBody>
                <a:bodyPr rtlCol="0" anchor="ctr"/>
                <a:lstStyle/>
                <a:p>
                  <a:endParaRPr lang="en-US"/>
                </a:p>
              </p:txBody>
            </p:sp>
            <p:sp>
              <p:nvSpPr>
                <p:cNvPr id="323" name="Graphic 2">
                  <a:extLst>
                    <a:ext uri="{FF2B5EF4-FFF2-40B4-BE49-F238E27FC236}">
                      <a16:creationId xmlns:a16="http://schemas.microsoft.com/office/drawing/2014/main" id="{4E0E27F1-60CA-4634-8E77-1C77B43249CD}"/>
                    </a:ext>
                  </a:extLst>
                </p:cNvPr>
                <p:cNvSpPr/>
                <p:nvPr/>
              </p:nvSpPr>
              <p:spPr>
                <a:xfrm>
                  <a:off x="4523541" y="3091994"/>
                  <a:ext cx="6422" cy="42036"/>
                </a:xfrm>
                <a:custGeom>
                  <a:avLst/>
                  <a:gdLst>
                    <a:gd name="connsiteX0" fmla="*/ 6422 w 6422"/>
                    <a:gd name="connsiteY0" fmla="*/ 42036 h 42036"/>
                    <a:gd name="connsiteX1" fmla="*/ 0 w 6422"/>
                    <a:gd name="connsiteY1" fmla="*/ 42036 h 42036"/>
                    <a:gd name="connsiteX2" fmla="*/ 0 w 6422"/>
                    <a:gd name="connsiteY2" fmla="*/ 0 h 42036"/>
                    <a:gd name="connsiteX3" fmla="*/ 6422 w 6422"/>
                    <a:gd name="connsiteY3" fmla="*/ 584 h 42036"/>
                  </a:gdLst>
                  <a:ahLst/>
                  <a:cxnLst>
                    <a:cxn ang="0">
                      <a:pos x="connsiteX0" y="connsiteY0"/>
                    </a:cxn>
                    <a:cxn ang="0">
                      <a:pos x="connsiteX1" y="connsiteY1"/>
                    </a:cxn>
                    <a:cxn ang="0">
                      <a:pos x="connsiteX2" y="connsiteY2"/>
                    </a:cxn>
                    <a:cxn ang="0">
                      <a:pos x="connsiteX3" y="connsiteY3"/>
                    </a:cxn>
                  </a:cxnLst>
                  <a:rect l="l" t="t" r="r" b="b"/>
                  <a:pathLst>
                    <a:path w="6422" h="42036">
                      <a:moveTo>
                        <a:pt x="6422" y="42036"/>
                      </a:moveTo>
                      <a:lnTo>
                        <a:pt x="0" y="42036"/>
                      </a:lnTo>
                      <a:lnTo>
                        <a:pt x="0" y="0"/>
                      </a:lnTo>
                      <a:lnTo>
                        <a:pt x="6422" y="584"/>
                      </a:lnTo>
                      <a:close/>
                    </a:path>
                  </a:pathLst>
                </a:custGeom>
                <a:solidFill>
                  <a:srgbClr val="FF9085"/>
                </a:solidFill>
                <a:ln w="5837" cap="flat">
                  <a:noFill/>
                  <a:prstDash val="solid"/>
                  <a:miter/>
                </a:ln>
              </p:spPr>
              <p:txBody>
                <a:bodyPr rtlCol="0" anchor="ctr"/>
                <a:lstStyle/>
                <a:p>
                  <a:endParaRPr lang="en-US"/>
                </a:p>
              </p:txBody>
            </p:sp>
            <p:sp>
              <p:nvSpPr>
                <p:cNvPr id="324" name="Graphic 2">
                  <a:extLst>
                    <a:ext uri="{FF2B5EF4-FFF2-40B4-BE49-F238E27FC236}">
                      <a16:creationId xmlns:a16="http://schemas.microsoft.com/office/drawing/2014/main" id="{ACE3C04C-193C-4395-BE6A-CF84E29F6C9F}"/>
                    </a:ext>
                  </a:extLst>
                </p:cNvPr>
                <p:cNvSpPr/>
                <p:nvPr/>
              </p:nvSpPr>
              <p:spPr>
                <a:xfrm>
                  <a:off x="4535218" y="3098416"/>
                  <a:ext cx="6422" cy="36197"/>
                </a:xfrm>
                <a:custGeom>
                  <a:avLst/>
                  <a:gdLst>
                    <a:gd name="connsiteX0" fmla="*/ 6422 w 6422"/>
                    <a:gd name="connsiteY0" fmla="*/ 36198 h 36197"/>
                    <a:gd name="connsiteX1" fmla="*/ 0 w 6422"/>
                    <a:gd name="connsiteY1" fmla="*/ 35614 h 36197"/>
                    <a:gd name="connsiteX2" fmla="*/ 0 w 6422"/>
                    <a:gd name="connsiteY2" fmla="*/ 0 h 36197"/>
                    <a:gd name="connsiteX3" fmla="*/ 6422 w 6422"/>
                    <a:gd name="connsiteY3" fmla="*/ 584 h 36197"/>
                  </a:gdLst>
                  <a:ahLst/>
                  <a:cxnLst>
                    <a:cxn ang="0">
                      <a:pos x="connsiteX0" y="connsiteY0"/>
                    </a:cxn>
                    <a:cxn ang="0">
                      <a:pos x="connsiteX1" y="connsiteY1"/>
                    </a:cxn>
                    <a:cxn ang="0">
                      <a:pos x="connsiteX2" y="connsiteY2"/>
                    </a:cxn>
                    <a:cxn ang="0">
                      <a:pos x="connsiteX3" y="connsiteY3"/>
                    </a:cxn>
                  </a:cxnLst>
                  <a:rect l="l" t="t" r="r" b="b"/>
                  <a:pathLst>
                    <a:path w="6422" h="36197">
                      <a:moveTo>
                        <a:pt x="6422" y="36198"/>
                      </a:moveTo>
                      <a:lnTo>
                        <a:pt x="0" y="35614"/>
                      </a:lnTo>
                      <a:lnTo>
                        <a:pt x="0" y="0"/>
                      </a:lnTo>
                      <a:lnTo>
                        <a:pt x="6422" y="584"/>
                      </a:lnTo>
                      <a:close/>
                    </a:path>
                  </a:pathLst>
                </a:custGeom>
                <a:solidFill>
                  <a:srgbClr val="FF9085"/>
                </a:solidFill>
                <a:ln w="5837" cap="flat">
                  <a:noFill/>
                  <a:prstDash val="solid"/>
                  <a:miter/>
                </a:ln>
              </p:spPr>
              <p:txBody>
                <a:bodyPr rtlCol="0" anchor="ctr"/>
                <a:lstStyle/>
                <a:p>
                  <a:endParaRPr lang="en-US"/>
                </a:p>
              </p:txBody>
            </p:sp>
            <p:sp>
              <p:nvSpPr>
                <p:cNvPr id="325" name="Graphic 2">
                  <a:extLst>
                    <a:ext uri="{FF2B5EF4-FFF2-40B4-BE49-F238E27FC236}">
                      <a16:creationId xmlns:a16="http://schemas.microsoft.com/office/drawing/2014/main" id="{9620B8FF-1BA1-4837-B5A1-F0F3D761C07B}"/>
                    </a:ext>
                  </a:extLst>
                </p:cNvPr>
                <p:cNvSpPr/>
                <p:nvPr/>
              </p:nvSpPr>
              <p:spPr>
                <a:xfrm>
                  <a:off x="4546895" y="3125272"/>
                  <a:ext cx="6422" cy="9341"/>
                </a:xfrm>
                <a:custGeom>
                  <a:avLst/>
                  <a:gdLst>
                    <a:gd name="connsiteX0" fmla="*/ 6422 w 6422"/>
                    <a:gd name="connsiteY0" fmla="*/ 9341 h 9341"/>
                    <a:gd name="connsiteX1" fmla="*/ 0 w 6422"/>
                    <a:gd name="connsiteY1" fmla="*/ 9341 h 9341"/>
                    <a:gd name="connsiteX2" fmla="*/ 0 w 6422"/>
                    <a:gd name="connsiteY2" fmla="*/ 0 h 9341"/>
                    <a:gd name="connsiteX3" fmla="*/ 6422 w 6422"/>
                    <a:gd name="connsiteY3" fmla="*/ 0 h 9341"/>
                  </a:gdLst>
                  <a:ahLst/>
                  <a:cxnLst>
                    <a:cxn ang="0">
                      <a:pos x="connsiteX0" y="connsiteY0"/>
                    </a:cxn>
                    <a:cxn ang="0">
                      <a:pos x="connsiteX1" y="connsiteY1"/>
                    </a:cxn>
                    <a:cxn ang="0">
                      <a:pos x="connsiteX2" y="connsiteY2"/>
                    </a:cxn>
                    <a:cxn ang="0">
                      <a:pos x="connsiteX3" y="connsiteY3"/>
                    </a:cxn>
                  </a:cxnLst>
                  <a:rect l="l" t="t" r="r" b="b"/>
                  <a:pathLst>
                    <a:path w="6422" h="9341">
                      <a:moveTo>
                        <a:pt x="6422" y="9341"/>
                      </a:moveTo>
                      <a:lnTo>
                        <a:pt x="0" y="9341"/>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326" name="Graphic 2">
                  <a:extLst>
                    <a:ext uri="{FF2B5EF4-FFF2-40B4-BE49-F238E27FC236}">
                      <a16:creationId xmlns:a16="http://schemas.microsoft.com/office/drawing/2014/main" id="{619EBEDD-3FC7-4EA8-835C-1082A6F4F7CE}"/>
                    </a:ext>
                  </a:extLst>
                </p:cNvPr>
                <p:cNvSpPr/>
                <p:nvPr/>
              </p:nvSpPr>
              <p:spPr>
                <a:xfrm>
                  <a:off x="4558571" y="3112428"/>
                  <a:ext cx="6422" cy="22769"/>
                </a:xfrm>
                <a:custGeom>
                  <a:avLst/>
                  <a:gdLst>
                    <a:gd name="connsiteX0" fmla="*/ 6422 w 6422"/>
                    <a:gd name="connsiteY0" fmla="*/ 22770 h 22769"/>
                    <a:gd name="connsiteX1" fmla="*/ 0 w 6422"/>
                    <a:gd name="connsiteY1" fmla="*/ 22770 h 22769"/>
                    <a:gd name="connsiteX2" fmla="*/ 0 w 6422"/>
                    <a:gd name="connsiteY2" fmla="*/ 0 h 22769"/>
                    <a:gd name="connsiteX3" fmla="*/ 6422 w 6422"/>
                    <a:gd name="connsiteY3" fmla="*/ 584 h 22769"/>
                  </a:gdLst>
                  <a:ahLst/>
                  <a:cxnLst>
                    <a:cxn ang="0">
                      <a:pos x="connsiteX0" y="connsiteY0"/>
                    </a:cxn>
                    <a:cxn ang="0">
                      <a:pos x="connsiteX1" y="connsiteY1"/>
                    </a:cxn>
                    <a:cxn ang="0">
                      <a:pos x="connsiteX2" y="connsiteY2"/>
                    </a:cxn>
                    <a:cxn ang="0">
                      <a:pos x="connsiteX3" y="connsiteY3"/>
                    </a:cxn>
                  </a:cxnLst>
                  <a:rect l="l" t="t" r="r" b="b"/>
                  <a:pathLst>
                    <a:path w="6422" h="22769">
                      <a:moveTo>
                        <a:pt x="6422" y="22770"/>
                      </a:moveTo>
                      <a:lnTo>
                        <a:pt x="0" y="22770"/>
                      </a:lnTo>
                      <a:lnTo>
                        <a:pt x="0" y="0"/>
                      </a:lnTo>
                      <a:lnTo>
                        <a:pt x="6422" y="584"/>
                      </a:lnTo>
                      <a:close/>
                    </a:path>
                  </a:pathLst>
                </a:custGeom>
                <a:solidFill>
                  <a:srgbClr val="FF9085"/>
                </a:solidFill>
                <a:ln w="5837" cap="flat">
                  <a:noFill/>
                  <a:prstDash val="solid"/>
                  <a:miter/>
                </a:ln>
              </p:spPr>
              <p:txBody>
                <a:bodyPr rtlCol="0" anchor="ctr"/>
                <a:lstStyle/>
                <a:p>
                  <a:endParaRPr lang="en-US"/>
                </a:p>
              </p:txBody>
            </p:sp>
            <p:sp>
              <p:nvSpPr>
                <p:cNvPr id="327" name="Graphic 2">
                  <a:extLst>
                    <a:ext uri="{FF2B5EF4-FFF2-40B4-BE49-F238E27FC236}">
                      <a16:creationId xmlns:a16="http://schemas.microsoft.com/office/drawing/2014/main" id="{7EF0FB85-DD77-41F9-A8F4-210D47190876}"/>
                    </a:ext>
                  </a:extLst>
                </p:cNvPr>
                <p:cNvSpPr/>
                <p:nvPr/>
              </p:nvSpPr>
              <p:spPr>
                <a:xfrm>
                  <a:off x="4570248" y="3103087"/>
                  <a:ext cx="6422" cy="32111"/>
                </a:xfrm>
                <a:custGeom>
                  <a:avLst/>
                  <a:gdLst>
                    <a:gd name="connsiteX0" fmla="*/ 6422 w 6422"/>
                    <a:gd name="connsiteY0" fmla="*/ 32111 h 32111"/>
                    <a:gd name="connsiteX1" fmla="*/ 0 w 6422"/>
                    <a:gd name="connsiteY1" fmla="*/ 32111 h 32111"/>
                    <a:gd name="connsiteX2" fmla="*/ 0 w 6422"/>
                    <a:gd name="connsiteY2" fmla="*/ 0 h 32111"/>
                    <a:gd name="connsiteX3" fmla="*/ 6422 w 6422"/>
                    <a:gd name="connsiteY3" fmla="*/ 0 h 32111"/>
                  </a:gdLst>
                  <a:ahLst/>
                  <a:cxnLst>
                    <a:cxn ang="0">
                      <a:pos x="connsiteX0" y="connsiteY0"/>
                    </a:cxn>
                    <a:cxn ang="0">
                      <a:pos x="connsiteX1" y="connsiteY1"/>
                    </a:cxn>
                    <a:cxn ang="0">
                      <a:pos x="connsiteX2" y="connsiteY2"/>
                    </a:cxn>
                    <a:cxn ang="0">
                      <a:pos x="connsiteX3" y="connsiteY3"/>
                    </a:cxn>
                  </a:cxnLst>
                  <a:rect l="l" t="t" r="r" b="b"/>
                  <a:pathLst>
                    <a:path w="6422" h="32111">
                      <a:moveTo>
                        <a:pt x="6422" y="32111"/>
                      </a:moveTo>
                      <a:lnTo>
                        <a:pt x="0" y="32111"/>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328" name="Graphic 2">
                  <a:extLst>
                    <a:ext uri="{FF2B5EF4-FFF2-40B4-BE49-F238E27FC236}">
                      <a16:creationId xmlns:a16="http://schemas.microsoft.com/office/drawing/2014/main" id="{E70C61E6-CC74-4DAA-95F1-C9D9071F56F8}"/>
                    </a:ext>
                  </a:extLst>
                </p:cNvPr>
                <p:cNvSpPr/>
                <p:nvPr/>
              </p:nvSpPr>
              <p:spPr>
                <a:xfrm>
                  <a:off x="4581341" y="3112428"/>
                  <a:ext cx="7006" cy="23353"/>
                </a:xfrm>
                <a:custGeom>
                  <a:avLst/>
                  <a:gdLst>
                    <a:gd name="connsiteX0" fmla="*/ 7006 w 7006"/>
                    <a:gd name="connsiteY0" fmla="*/ 23353 h 23353"/>
                    <a:gd name="connsiteX1" fmla="*/ 0 w 7006"/>
                    <a:gd name="connsiteY1" fmla="*/ 23353 h 23353"/>
                    <a:gd name="connsiteX2" fmla="*/ 0 w 7006"/>
                    <a:gd name="connsiteY2" fmla="*/ 0 h 23353"/>
                    <a:gd name="connsiteX3" fmla="*/ 7006 w 7006"/>
                    <a:gd name="connsiteY3" fmla="*/ 0 h 23353"/>
                  </a:gdLst>
                  <a:ahLst/>
                  <a:cxnLst>
                    <a:cxn ang="0">
                      <a:pos x="connsiteX0" y="connsiteY0"/>
                    </a:cxn>
                    <a:cxn ang="0">
                      <a:pos x="connsiteX1" y="connsiteY1"/>
                    </a:cxn>
                    <a:cxn ang="0">
                      <a:pos x="connsiteX2" y="connsiteY2"/>
                    </a:cxn>
                    <a:cxn ang="0">
                      <a:pos x="connsiteX3" y="connsiteY3"/>
                    </a:cxn>
                  </a:cxnLst>
                  <a:rect l="l" t="t" r="r" b="b"/>
                  <a:pathLst>
                    <a:path w="7006" h="23353">
                      <a:moveTo>
                        <a:pt x="7006" y="23353"/>
                      </a:moveTo>
                      <a:lnTo>
                        <a:pt x="0" y="23353"/>
                      </a:lnTo>
                      <a:lnTo>
                        <a:pt x="0" y="0"/>
                      </a:lnTo>
                      <a:lnTo>
                        <a:pt x="7006" y="0"/>
                      </a:lnTo>
                      <a:close/>
                    </a:path>
                  </a:pathLst>
                </a:custGeom>
                <a:solidFill>
                  <a:srgbClr val="FF9085"/>
                </a:solidFill>
                <a:ln w="5837" cap="flat">
                  <a:noFill/>
                  <a:prstDash val="solid"/>
                  <a:miter/>
                </a:ln>
              </p:spPr>
              <p:txBody>
                <a:bodyPr rtlCol="0" anchor="ctr"/>
                <a:lstStyle/>
                <a:p>
                  <a:endParaRPr lang="en-US"/>
                </a:p>
              </p:txBody>
            </p:sp>
            <p:sp>
              <p:nvSpPr>
                <p:cNvPr id="329" name="Graphic 2">
                  <a:extLst>
                    <a:ext uri="{FF2B5EF4-FFF2-40B4-BE49-F238E27FC236}">
                      <a16:creationId xmlns:a16="http://schemas.microsoft.com/office/drawing/2014/main" id="{7F02F24A-6AD9-47B8-A14D-F2A36EBFF03E}"/>
                    </a:ext>
                  </a:extLst>
                </p:cNvPr>
                <p:cNvSpPr/>
                <p:nvPr/>
              </p:nvSpPr>
              <p:spPr>
                <a:xfrm>
                  <a:off x="4593018" y="3099584"/>
                  <a:ext cx="6422" cy="36781"/>
                </a:xfrm>
                <a:custGeom>
                  <a:avLst/>
                  <a:gdLst>
                    <a:gd name="connsiteX0" fmla="*/ 6422 w 6422"/>
                    <a:gd name="connsiteY0" fmla="*/ 36782 h 36781"/>
                    <a:gd name="connsiteX1" fmla="*/ 0 w 6422"/>
                    <a:gd name="connsiteY1" fmla="*/ 36198 h 36781"/>
                    <a:gd name="connsiteX2" fmla="*/ 0 w 6422"/>
                    <a:gd name="connsiteY2" fmla="*/ 0 h 36781"/>
                    <a:gd name="connsiteX3" fmla="*/ 6422 w 6422"/>
                    <a:gd name="connsiteY3" fmla="*/ 584 h 36781"/>
                  </a:gdLst>
                  <a:ahLst/>
                  <a:cxnLst>
                    <a:cxn ang="0">
                      <a:pos x="connsiteX0" y="connsiteY0"/>
                    </a:cxn>
                    <a:cxn ang="0">
                      <a:pos x="connsiteX1" y="connsiteY1"/>
                    </a:cxn>
                    <a:cxn ang="0">
                      <a:pos x="connsiteX2" y="connsiteY2"/>
                    </a:cxn>
                    <a:cxn ang="0">
                      <a:pos x="connsiteX3" y="connsiteY3"/>
                    </a:cxn>
                  </a:cxnLst>
                  <a:rect l="l" t="t" r="r" b="b"/>
                  <a:pathLst>
                    <a:path w="6422" h="36781">
                      <a:moveTo>
                        <a:pt x="6422" y="36782"/>
                      </a:moveTo>
                      <a:lnTo>
                        <a:pt x="0" y="36198"/>
                      </a:lnTo>
                      <a:lnTo>
                        <a:pt x="0" y="0"/>
                      </a:lnTo>
                      <a:lnTo>
                        <a:pt x="6422" y="584"/>
                      </a:lnTo>
                      <a:close/>
                    </a:path>
                  </a:pathLst>
                </a:custGeom>
                <a:solidFill>
                  <a:srgbClr val="FF9085"/>
                </a:solidFill>
                <a:ln w="5837" cap="flat">
                  <a:noFill/>
                  <a:prstDash val="solid"/>
                  <a:miter/>
                </a:ln>
              </p:spPr>
              <p:txBody>
                <a:bodyPr rtlCol="0" anchor="ctr"/>
                <a:lstStyle/>
                <a:p>
                  <a:endParaRPr lang="en-US"/>
                </a:p>
              </p:txBody>
            </p:sp>
            <p:sp>
              <p:nvSpPr>
                <p:cNvPr id="330" name="Graphic 2">
                  <a:extLst>
                    <a:ext uri="{FF2B5EF4-FFF2-40B4-BE49-F238E27FC236}">
                      <a16:creationId xmlns:a16="http://schemas.microsoft.com/office/drawing/2014/main" id="{F4A39A18-5C84-477D-BFDE-5CD58E91E50F}"/>
                    </a:ext>
                  </a:extLst>
                </p:cNvPr>
                <p:cNvSpPr/>
                <p:nvPr/>
              </p:nvSpPr>
              <p:spPr>
                <a:xfrm>
                  <a:off x="4604694" y="3096080"/>
                  <a:ext cx="6422" cy="40284"/>
                </a:xfrm>
                <a:custGeom>
                  <a:avLst/>
                  <a:gdLst>
                    <a:gd name="connsiteX0" fmla="*/ 6422 w 6422"/>
                    <a:gd name="connsiteY0" fmla="*/ 40285 h 40284"/>
                    <a:gd name="connsiteX1" fmla="*/ 0 w 6422"/>
                    <a:gd name="connsiteY1" fmla="*/ 40285 h 40284"/>
                    <a:gd name="connsiteX2" fmla="*/ 0 w 6422"/>
                    <a:gd name="connsiteY2" fmla="*/ 0 h 40284"/>
                    <a:gd name="connsiteX3" fmla="*/ 6422 w 6422"/>
                    <a:gd name="connsiteY3" fmla="*/ 0 h 40284"/>
                  </a:gdLst>
                  <a:ahLst/>
                  <a:cxnLst>
                    <a:cxn ang="0">
                      <a:pos x="connsiteX0" y="connsiteY0"/>
                    </a:cxn>
                    <a:cxn ang="0">
                      <a:pos x="connsiteX1" y="connsiteY1"/>
                    </a:cxn>
                    <a:cxn ang="0">
                      <a:pos x="connsiteX2" y="connsiteY2"/>
                    </a:cxn>
                    <a:cxn ang="0">
                      <a:pos x="connsiteX3" y="connsiteY3"/>
                    </a:cxn>
                  </a:cxnLst>
                  <a:rect l="l" t="t" r="r" b="b"/>
                  <a:pathLst>
                    <a:path w="6422" h="40284">
                      <a:moveTo>
                        <a:pt x="6422" y="40285"/>
                      </a:moveTo>
                      <a:lnTo>
                        <a:pt x="0" y="40285"/>
                      </a:lnTo>
                      <a:lnTo>
                        <a:pt x="0" y="0"/>
                      </a:lnTo>
                      <a:lnTo>
                        <a:pt x="6422" y="0"/>
                      </a:lnTo>
                      <a:close/>
                    </a:path>
                  </a:pathLst>
                </a:custGeom>
                <a:solidFill>
                  <a:srgbClr val="FF9085"/>
                </a:solidFill>
                <a:ln w="5837" cap="flat">
                  <a:noFill/>
                  <a:prstDash val="solid"/>
                  <a:miter/>
                </a:ln>
              </p:spPr>
              <p:txBody>
                <a:bodyPr rtlCol="0" anchor="ctr"/>
                <a:lstStyle/>
                <a:p>
                  <a:endParaRPr lang="en-US"/>
                </a:p>
              </p:txBody>
            </p:sp>
          </p:grpSp>
        </p:grpSp>
        <p:grpSp>
          <p:nvGrpSpPr>
            <p:cNvPr id="331" name="Graphic 2">
              <a:extLst>
                <a:ext uri="{FF2B5EF4-FFF2-40B4-BE49-F238E27FC236}">
                  <a16:creationId xmlns:a16="http://schemas.microsoft.com/office/drawing/2014/main" id="{3D64D774-3F28-4E01-A3AA-90EF95A0037A}"/>
                </a:ext>
              </a:extLst>
            </p:cNvPr>
            <p:cNvGrpSpPr/>
            <p:nvPr/>
          </p:nvGrpSpPr>
          <p:grpSpPr>
            <a:xfrm>
              <a:off x="4305770" y="3152129"/>
              <a:ext cx="336873" cy="88159"/>
              <a:chOff x="4305770" y="3152129"/>
              <a:chExt cx="336873" cy="88159"/>
            </a:xfrm>
          </p:grpSpPr>
          <p:sp>
            <p:nvSpPr>
              <p:cNvPr id="332" name="Graphic 2">
                <a:extLst>
                  <a:ext uri="{FF2B5EF4-FFF2-40B4-BE49-F238E27FC236}">
                    <a16:creationId xmlns:a16="http://schemas.microsoft.com/office/drawing/2014/main" id="{B4983DBF-F9E6-4385-8C27-4A36158AC67A}"/>
                  </a:ext>
                </a:extLst>
              </p:cNvPr>
              <p:cNvSpPr/>
              <p:nvPr/>
            </p:nvSpPr>
            <p:spPr>
              <a:xfrm>
                <a:off x="4305770" y="3152129"/>
                <a:ext cx="336873" cy="88159"/>
              </a:xfrm>
              <a:custGeom>
                <a:avLst/>
                <a:gdLst>
                  <a:gd name="connsiteX0" fmla="*/ 0 w 336873"/>
                  <a:gd name="connsiteY0" fmla="*/ 68309 h 88159"/>
                  <a:gd name="connsiteX1" fmla="*/ 0 w 336873"/>
                  <a:gd name="connsiteY1" fmla="*/ 14596 h 88159"/>
                  <a:gd name="connsiteX2" fmla="*/ 16931 w 336873"/>
                  <a:gd name="connsiteY2" fmla="*/ 0 h 88159"/>
                  <a:gd name="connsiteX3" fmla="*/ 321111 w 336873"/>
                  <a:gd name="connsiteY3" fmla="*/ 8174 h 88159"/>
                  <a:gd name="connsiteX4" fmla="*/ 336874 w 336873"/>
                  <a:gd name="connsiteY4" fmla="*/ 22770 h 88159"/>
                  <a:gd name="connsiteX5" fmla="*/ 336874 w 336873"/>
                  <a:gd name="connsiteY5" fmla="*/ 74147 h 88159"/>
                  <a:gd name="connsiteX6" fmla="*/ 321111 w 336873"/>
                  <a:gd name="connsiteY6" fmla="*/ 88159 h 88159"/>
                  <a:gd name="connsiteX7" fmla="*/ 16931 w 336873"/>
                  <a:gd name="connsiteY7" fmla="*/ 82905 h 88159"/>
                  <a:gd name="connsiteX8" fmla="*/ 0 w 336873"/>
                  <a:gd name="connsiteY8" fmla="*/ 68309 h 8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873" h="88159">
                    <a:moveTo>
                      <a:pt x="0" y="68309"/>
                    </a:moveTo>
                    <a:lnTo>
                      <a:pt x="0" y="14596"/>
                    </a:lnTo>
                    <a:cubicBezTo>
                      <a:pt x="0" y="6422"/>
                      <a:pt x="7590" y="0"/>
                      <a:pt x="16931" y="0"/>
                    </a:cubicBezTo>
                    <a:lnTo>
                      <a:pt x="321111" y="8174"/>
                    </a:lnTo>
                    <a:cubicBezTo>
                      <a:pt x="329868" y="8174"/>
                      <a:pt x="336874" y="15180"/>
                      <a:pt x="336874" y="22770"/>
                    </a:cubicBezTo>
                    <a:lnTo>
                      <a:pt x="336874" y="74147"/>
                    </a:lnTo>
                    <a:cubicBezTo>
                      <a:pt x="336874" y="81737"/>
                      <a:pt x="329868" y="88159"/>
                      <a:pt x="321111" y="88159"/>
                    </a:cubicBezTo>
                    <a:lnTo>
                      <a:pt x="16931" y="82905"/>
                    </a:lnTo>
                    <a:cubicBezTo>
                      <a:pt x="7590" y="83489"/>
                      <a:pt x="0" y="76483"/>
                      <a:pt x="0" y="68309"/>
                    </a:cubicBezTo>
                    <a:close/>
                  </a:path>
                </a:pathLst>
              </a:custGeom>
              <a:solidFill>
                <a:srgbClr val="AA80F9">
                  <a:alpha val="74000"/>
                </a:srgbClr>
              </a:solidFill>
              <a:ln w="5837" cap="flat">
                <a:noFill/>
                <a:prstDash val="solid"/>
                <a:miter/>
              </a:ln>
            </p:spPr>
            <p:txBody>
              <a:bodyPr rtlCol="0" anchor="ctr"/>
              <a:lstStyle/>
              <a:p>
                <a:endParaRPr lang="en-US"/>
              </a:p>
            </p:txBody>
          </p:sp>
          <p:sp>
            <p:nvSpPr>
              <p:cNvPr id="333" name="Graphic 2">
                <a:extLst>
                  <a:ext uri="{FF2B5EF4-FFF2-40B4-BE49-F238E27FC236}">
                    <a16:creationId xmlns:a16="http://schemas.microsoft.com/office/drawing/2014/main" id="{63A6C7DC-3C22-4263-A0EE-AEE5FD777FD5}"/>
                  </a:ext>
                </a:extLst>
              </p:cNvPr>
              <p:cNvSpPr/>
              <p:nvPr/>
            </p:nvSpPr>
            <p:spPr>
              <a:xfrm>
                <a:off x="4322117" y="3165493"/>
                <a:ext cx="15179" cy="13556"/>
              </a:xfrm>
              <a:custGeom>
                <a:avLst/>
                <a:gdLst>
                  <a:gd name="connsiteX0" fmla="*/ 15180 w 15179"/>
                  <a:gd name="connsiteY0" fmla="*/ 7070 h 13556"/>
                  <a:gd name="connsiteX1" fmla="*/ 7590 w 15179"/>
                  <a:gd name="connsiteY1" fmla="*/ 13492 h 13556"/>
                  <a:gd name="connsiteX2" fmla="*/ 0 w 15179"/>
                  <a:gd name="connsiteY2" fmla="*/ 6486 h 13556"/>
                  <a:gd name="connsiteX3" fmla="*/ 7590 w 15179"/>
                  <a:gd name="connsiteY3" fmla="*/ 64 h 13556"/>
                  <a:gd name="connsiteX4" fmla="*/ 15180 w 15179"/>
                  <a:gd name="connsiteY4" fmla="*/ 7070 h 13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79" h="13556">
                    <a:moveTo>
                      <a:pt x="15180" y="7070"/>
                    </a:moveTo>
                    <a:cubicBezTo>
                      <a:pt x="15180" y="10573"/>
                      <a:pt x="11677" y="14076"/>
                      <a:pt x="7590" y="13492"/>
                    </a:cubicBezTo>
                    <a:cubicBezTo>
                      <a:pt x="3503" y="13492"/>
                      <a:pt x="0" y="9989"/>
                      <a:pt x="0" y="6486"/>
                    </a:cubicBezTo>
                    <a:cubicBezTo>
                      <a:pt x="0" y="2983"/>
                      <a:pt x="3503" y="-520"/>
                      <a:pt x="7590" y="64"/>
                    </a:cubicBezTo>
                    <a:cubicBezTo>
                      <a:pt x="11677" y="64"/>
                      <a:pt x="15180" y="3567"/>
                      <a:pt x="15180" y="7070"/>
                    </a:cubicBezTo>
                    <a:close/>
                  </a:path>
                </a:pathLst>
              </a:custGeom>
              <a:solidFill>
                <a:srgbClr val="FFFFFF">
                  <a:alpha val="40000"/>
                </a:srgbClr>
              </a:solidFill>
              <a:ln w="5837" cap="flat">
                <a:noFill/>
                <a:prstDash val="solid"/>
                <a:miter/>
              </a:ln>
            </p:spPr>
            <p:txBody>
              <a:bodyPr rtlCol="0" anchor="ctr"/>
              <a:lstStyle/>
              <a:p>
                <a:endParaRPr lang="en-US"/>
              </a:p>
            </p:txBody>
          </p:sp>
          <p:sp>
            <p:nvSpPr>
              <p:cNvPr id="334" name="Graphic 2">
                <a:extLst>
                  <a:ext uri="{FF2B5EF4-FFF2-40B4-BE49-F238E27FC236}">
                    <a16:creationId xmlns:a16="http://schemas.microsoft.com/office/drawing/2014/main" id="{DFF40402-3F71-4959-962A-94B9A033739E}"/>
                  </a:ext>
                </a:extLst>
              </p:cNvPr>
              <p:cNvSpPr/>
              <p:nvPr/>
            </p:nvSpPr>
            <p:spPr>
              <a:xfrm>
                <a:off x="4346638" y="3166077"/>
                <a:ext cx="15179" cy="13556"/>
              </a:xfrm>
              <a:custGeom>
                <a:avLst/>
                <a:gdLst>
                  <a:gd name="connsiteX0" fmla="*/ 15180 w 15179"/>
                  <a:gd name="connsiteY0" fmla="*/ 7070 h 13556"/>
                  <a:gd name="connsiteX1" fmla="*/ 7590 w 15179"/>
                  <a:gd name="connsiteY1" fmla="*/ 13493 h 13556"/>
                  <a:gd name="connsiteX2" fmla="*/ 0 w 15179"/>
                  <a:gd name="connsiteY2" fmla="*/ 6486 h 13556"/>
                  <a:gd name="connsiteX3" fmla="*/ 7590 w 15179"/>
                  <a:gd name="connsiteY3" fmla="*/ 64 h 13556"/>
                  <a:gd name="connsiteX4" fmla="*/ 15180 w 15179"/>
                  <a:gd name="connsiteY4" fmla="*/ 7070 h 13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79" h="13556">
                    <a:moveTo>
                      <a:pt x="15180" y="7070"/>
                    </a:moveTo>
                    <a:cubicBezTo>
                      <a:pt x="15180" y="10573"/>
                      <a:pt x="11677" y="14076"/>
                      <a:pt x="7590" y="13493"/>
                    </a:cubicBezTo>
                    <a:cubicBezTo>
                      <a:pt x="3503" y="13493"/>
                      <a:pt x="0" y="9989"/>
                      <a:pt x="0" y="6486"/>
                    </a:cubicBezTo>
                    <a:cubicBezTo>
                      <a:pt x="0" y="2983"/>
                      <a:pt x="3503" y="-520"/>
                      <a:pt x="7590" y="64"/>
                    </a:cubicBezTo>
                    <a:cubicBezTo>
                      <a:pt x="11677" y="64"/>
                      <a:pt x="15180" y="3567"/>
                      <a:pt x="15180" y="7070"/>
                    </a:cubicBezTo>
                    <a:close/>
                  </a:path>
                </a:pathLst>
              </a:custGeom>
              <a:solidFill>
                <a:srgbClr val="FFFFFF">
                  <a:alpha val="40000"/>
                </a:srgbClr>
              </a:solidFill>
              <a:ln w="5837" cap="flat">
                <a:noFill/>
                <a:prstDash val="solid"/>
                <a:miter/>
              </a:ln>
            </p:spPr>
            <p:txBody>
              <a:bodyPr rtlCol="0" anchor="ctr"/>
              <a:lstStyle/>
              <a:p>
                <a:endParaRPr lang="en-US"/>
              </a:p>
            </p:txBody>
          </p:sp>
          <p:sp>
            <p:nvSpPr>
              <p:cNvPr id="335" name="Graphic 2">
                <a:extLst>
                  <a:ext uri="{FF2B5EF4-FFF2-40B4-BE49-F238E27FC236}">
                    <a16:creationId xmlns:a16="http://schemas.microsoft.com/office/drawing/2014/main" id="{508A8726-2534-47DF-AC07-A22AFD655A4A}"/>
                  </a:ext>
                </a:extLst>
              </p:cNvPr>
              <p:cNvSpPr/>
              <p:nvPr/>
            </p:nvSpPr>
            <p:spPr>
              <a:xfrm>
                <a:off x="4371743" y="3166661"/>
                <a:ext cx="15179" cy="13556"/>
              </a:xfrm>
              <a:custGeom>
                <a:avLst/>
                <a:gdLst>
                  <a:gd name="connsiteX0" fmla="*/ 15180 w 15179"/>
                  <a:gd name="connsiteY0" fmla="*/ 7070 h 13556"/>
                  <a:gd name="connsiteX1" fmla="*/ 7590 w 15179"/>
                  <a:gd name="connsiteY1" fmla="*/ 13492 h 13556"/>
                  <a:gd name="connsiteX2" fmla="*/ 0 w 15179"/>
                  <a:gd name="connsiteY2" fmla="*/ 6486 h 13556"/>
                  <a:gd name="connsiteX3" fmla="*/ 7590 w 15179"/>
                  <a:gd name="connsiteY3" fmla="*/ 64 h 13556"/>
                  <a:gd name="connsiteX4" fmla="*/ 15180 w 15179"/>
                  <a:gd name="connsiteY4" fmla="*/ 7070 h 13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79" h="13556">
                    <a:moveTo>
                      <a:pt x="15180" y="7070"/>
                    </a:moveTo>
                    <a:cubicBezTo>
                      <a:pt x="15180" y="10573"/>
                      <a:pt x="11677" y="14076"/>
                      <a:pt x="7590" y="13492"/>
                    </a:cubicBezTo>
                    <a:cubicBezTo>
                      <a:pt x="3503" y="13492"/>
                      <a:pt x="0" y="9989"/>
                      <a:pt x="0" y="6486"/>
                    </a:cubicBezTo>
                    <a:cubicBezTo>
                      <a:pt x="0" y="2983"/>
                      <a:pt x="3503" y="-520"/>
                      <a:pt x="7590" y="64"/>
                    </a:cubicBezTo>
                    <a:cubicBezTo>
                      <a:pt x="11677" y="64"/>
                      <a:pt x="15180" y="3567"/>
                      <a:pt x="15180" y="7070"/>
                    </a:cubicBezTo>
                    <a:close/>
                  </a:path>
                </a:pathLst>
              </a:custGeom>
              <a:solidFill>
                <a:srgbClr val="FFFFFF">
                  <a:alpha val="40000"/>
                </a:srgbClr>
              </a:solidFill>
              <a:ln w="5837" cap="flat">
                <a:noFill/>
                <a:prstDash val="solid"/>
                <a:miter/>
              </a:ln>
            </p:spPr>
            <p:txBody>
              <a:bodyPr rtlCol="0" anchor="ctr"/>
              <a:lstStyle/>
              <a:p>
                <a:endParaRPr lang="en-US"/>
              </a:p>
            </p:txBody>
          </p:sp>
          <p:sp>
            <p:nvSpPr>
              <p:cNvPr id="336" name="Graphic 2">
                <a:extLst>
                  <a:ext uri="{FF2B5EF4-FFF2-40B4-BE49-F238E27FC236}">
                    <a16:creationId xmlns:a16="http://schemas.microsoft.com/office/drawing/2014/main" id="{53D97A56-BACE-497E-B6C9-6CDC909CC2DB}"/>
                  </a:ext>
                </a:extLst>
              </p:cNvPr>
              <p:cNvSpPr/>
              <p:nvPr/>
            </p:nvSpPr>
            <p:spPr>
              <a:xfrm>
                <a:off x="4402103" y="3167309"/>
                <a:ext cx="223025" cy="60719"/>
              </a:xfrm>
              <a:custGeom>
                <a:avLst/>
                <a:gdLst>
                  <a:gd name="connsiteX0" fmla="*/ 223026 w 223025"/>
                  <a:gd name="connsiteY0" fmla="*/ 60719 h 60719"/>
                  <a:gd name="connsiteX1" fmla="*/ 0 w 223025"/>
                  <a:gd name="connsiteY1" fmla="*/ 56632 h 60719"/>
                  <a:gd name="connsiteX2" fmla="*/ 0 w 223025"/>
                  <a:gd name="connsiteY2" fmla="*/ 0 h 60719"/>
                  <a:gd name="connsiteX3" fmla="*/ 223026 w 223025"/>
                  <a:gd name="connsiteY3" fmla="*/ 5838 h 60719"/>
                </a:gdLst>
                <a:ahLst/>
                <a:cxnLst>
                  <a:cxn ang="0">
                    <a:pos x="connsiteX0" y="connsiteY0"/>
                  </a:cxn>
                  <a:cxn ang="0">
                    <a:pos x="connsiteX1" y="connsiteY1"/>
                  </a:cxn>
                  <a:cxn ang="0">
                    <a:pos x="connsiteX2" y="connsiteY2"/>
                  </a:cxn>
                  <a:cxn ang="0">
                    <a:pos x="connsiteX3" y="connsiteY3"/>
                  </a:cxn>
                </a:cxnLst>
                <a:rect l="l" t="t" r="r" b="b"/>
                <a:pathLst>
                  <a:path w="223025" h="60719">
                    <a:moveTo>
                      <a:pt x="223026" y="60719"/>
                    </a:moveTo>
                    <a:lnTo>
                      <a:pt x="0" y="56632"/>
                    </a:lnTo>
                    <a:lnTo>
                      <a:pt x="0" y="0"/>
                    </a:lnTo>
                    <a:lnTo>
                      <a:pt x="223026" y="5838"/>
                    </a:lnTo>
                    <a:close/>
                  </a:path>
                </a:pathLst>
              </a:custGeom>
              <a:solidFill>
                <a:srgbClr val="444B8C"/>
              </a:solidFill>
              <a:ln w="5837" cap="flat">
                <a:noFill/>
                <a:prstDash val="solid"/>
                <a:miter/>
              </a:ln>
            </p:spPr>
            <p:txBody>
              <a:bodyPr rtlCol="0" anchor="ctr"/>
              <a:lstStyle/>
              <a:p>
                <a:endParaRPr lang="en-US"/>
              </a:p>
            </p:txBody>
          </p:sp>
          <p:grpSp>
            <p:nvGrpSpPr>
              <p:cNvPr id="337" name="Graphic 2">
                <a:extLst>
                  <a:ext uri="{FF2B5EF4-FFF2-40B4-BE49-F238E27FC236}">
                    <a16:creationId xmlns:a16="http://schemas.microsoft.com/office/drawing/2014/main" id="{0787CD62-F169-4ED1-A932-B81F5394DD2C}"/>
                  </a:ext>
                </a:extLst>
              </p:cNvPr>
              <p:cNvGrpSpPr/>
              <p:nvPr/>
            </p:nvGrpSpPr>
            <p:grpSpPr>
              <a:xfrm>
                <a:off x="4417283" y="3174315"/>
                <a:ext cx="193834" cy="49626"/>
                <a:chOff x="4417283" y="3174315"/>
                <a:chExt cx="193834" cy="49626"/>
              </a:xfrm>
              <a:solidFill>
                <a:srgbClr val="FFFFFF"/>
              </a:solidFill>
            </p:grpSpPr>
            <p:sp>
              <p:nvSpPr>
                <p:cNvPr id="338" name="Graphic 2">
                  <a:extLst>
                    <a:ext uri="{FF2B5EF4-FFF2-40B4-BE49-F238E27FC236}">
                      <a16:creationId xmlns:a16="http://schemas.microsoft.com/office/drawing/2014/main" id="{AD68571C-9DB6-4E93-B1D8-E9FC0A2E5DAF}"/>
                    </a:ext>
                  </a:extLst>
                </p:cNvPr>
                <p:cNvSpPr/>
                <p:nvPr/>
              </p:nvSpPr>
              <p:spPr>
                <a:xfrm>
                  <a:off x="4417283" y="3174315"/>
                  <a:ext cx="6422" cy="46123"/>
                </a:xfrm>
                <a:custGeom>
                  <a:avLst/>
                  <a:gdLst>
                    <a:gd name="connsiteX0" fmla="*/ 6422 w 6422"/>
                    <a:gd name="connsiteY0" fmla="*/ 46123 h 46123"/>
                    <a:gd name="connsiteX1" fmla="*/ 0 w 6422"/>
                    <a:gd name="connsiteY1" fmla="*/ 45539 h 46123"/>
                    <a:gd name="connsiteX2" fmla="*/ 0 w 6422"/>
                    <a:gd name="connsiteY2" fmla="*/ 0 h 46123"/>
                    <a:gd name="connsiteX3" fmla="*/ 6422 w 6422"/>
                    <a:gd name="connsiteY3" fmla="*/ 584 h 46123"/>
                  </a:gdLst>
                  <a:ahLst/>
                  <a:cxnLst>
                    <a:cxn ang="0">
                      <a:pos x="connsiteX0" y="connsiteY0"/>
                    </a:cxn>
                    <a:cxn ang="0">
                      <a:pos x="connsiteX1" y="connsiteY1"/>
                    </a:cxn>
                    <a:cxn ang="0">
                      <a:pos x="connsiteX2" y="connsiteY2"/>
                    </a:cxn>
                    <a:cxn ang="0">
                      <a:pos x="connsiteX3" y="connsiteY3"/>
                    </a:cxn>
                  </a:cxnLst>
                  <a:rect l="l" t="t" r="r" b="b"/>
                  <a:pathLst>
                    <a:path w="6422" h="46123">
                      <a:moveTo>
                        <a:pt x="6422" y="46123"/>
                      </a:moveTo>
                      <a:lnTo>
                        <a:pt x="0" y="45539"/>
                      </a:lnTo>
                      <a:lnTo>
                        <a:pt x="0" y="0"/>
                      </a:lnTo>
                      <a:lnTo>
                        <a:pt x="6422" y="584"/>
                      </a:lnTo>
                      <a:close/>
                    </a:path>
                  </a:pathLst>
                </a:custGeom>
                <a:solidFill>
                  <a:srgbClr val="FFFFFF"/>
                </a:solidFill>
                <a:ln w="5837" cap="flat">
                  <a:noFill/>
                  <a:prstDash val="solid"/>
                  <a:miter/>
                </a:ln>
              </p:spPr>
              <p:txBody>
                <a:bodyPr rtlCol="0" anchor="ctr"/>
                <a:lstStyle/>
                <a:p>
                  <a:endParaRPr lang="en-US"/>
                </a:p>
              </p:txBody>
            </p:sp>
            <p:sp>
              <p:nvSpPr>
                <p:cNvPr id="339" name="Graphic 2">
                  <a:extLst>
                    <a:ext uri="{FF2B5EF4-FFF2-40B4-BE49-F238E27FC236}">
                      <a16:creationId xmlns:a16="http://schemas.microsoft.com/office/drawing/2014/main" id="{63389044-56A2-4B7A-A9CB-FD2FFD01ADC1}"/>
                    </a:ext>
                  </a:extLst>
                </p:cNvPr>
                <p:cNvSpPr/>
                <p:nvPr/>
              </p:nvSpPr>
              <p:spPr>
                <a:xfrm>
                  <a:off x="4428959" y="3174898"/>
                  <a:ext cx="7006" cy="45539"/>
                </a:xfrm>
                <a:custGeom>
                  <a:avLst/>
                  <a:gdLst>
                    <a:gd name="connsiteX0" fmla="*/ 7006 w 7006"/>
                    <a:gd name="connsiteY0" fmla="*/ 45539 h 45539"/>
                    <a:gd name="connsiteX1" fmla="*/ 0 w 7006"/>
                    <a:gd name="connsiteY1" fmla="*/ 45539 h 45539"/>
                    <a:gd name="connsiteX2" fmla="*/ 0 w 7006"/>
                    <a:gd name="connsiteY2" fmla="*/ 0 h 45539"/>
                    <a:gd name="connsiteX3" fmla="*/ 7006 w 7006"/>
                    <a:gd name="connsiteY3" fmla="*/ 0 h 45539"/>
                  </a:gdLst>
                  <a:ahLst/>
                  <a:cxnLst>
                    <a:cxn ang="0">
                      <a:pos x="connsiteX0" y="connsiteY0"/>
                    </a:cxn>
                    <a:cxn ang="0">
                      <a:pos x="connsiteX1" y="connsiteY1"/>
                    </a:cxn>
                    <a:cxn ang="0">
                      <a:pos x="connsiteX2" y="connsiteY2"/>
                    </a:cxn>
                    <a:cxn ang="0">
                      <a:pos x="connsiteX3" y="connsiteY3"/>
                    </a:cxn>
                  </a:cxnLst>
                  <a:rect l="l" t="t" r="r" b="b"/>
                  <a:pathLst>
                    <a:path w="7006" h="45539">
                      <a:moveTo>
                        <a:pt x="7006" y="45539"/>
                      </a:moveTo>
                      <a:lnTo>
                        <a:pt x="0" y="45539"/>
                      </a:lnTo>
                      <a:lnTo>
                        <a:pt x="0" y="0"/>
                      </a:lnTo>
                      <a:lnTo>
                        <a:pt x="7006" y="0"/>
                      </a:lnTo>
                      <a:close/>
                    </a:path>
                  </a:pathLst>
                </a:custGeom>
                <a:solidFill>
                  <a:srgbClr val="FFFFFF"/>
                </a:solidFill>
                <a:ln w="5837" cap="flat">
                  <a:noFill/>
                  <a:prstDash val="solid"/>
                  <a:miter/>
                </a:ln>
              </p:spPr>
              <p:txBody>
                <a:bodyPr rtlCol="0" anchor="ctr"/>
                <a:lstStyle/>
                <a:p>
                  <a:endParaRPr lang="en-US"/>
                </a:p>
              </p:txBody>
            </p:sp>
            <p:sp>
              <p:nvSpPr>
                <p:cNvPr id="340" name="Graphic 2">
                  <a:extLst>
                    <a:ext uri="{FF2B5EF4-FFF2-40B4-BE49-F238E27FC236}">
                      <a16:creationId xmlns:a16="http://schemas.microsoft.com/office/drawing/2014/main" id="{3473907A-2493-4675-A600-0F6E7FFA5790}"/>
                    </a:ext>
                  </a:extLst>
                </p:cNvPr>
                <p:cNvSpPr/>
                <p:nvPr/>
              </p:nvSpPr>
              <p:spPr>
                <a:xfrm>
                  <a:off x="4441220" y="3174898"/>
                  <a:ext cx="6422" cy="45539"/>
                </a:xfrm>
                <a:custGeom>
                  <a:avLst/>
                  <a:gdLst>
                    <a:gd name="connsiteX0" fmla="*/ 6422 w 6422"/>
                    <a:gd name="connsiteY0" fmla="*/ 45539 h 45539"/>
                    <a:gd name="connsiteX1" fmla="*/ 0 w 6422"/>
                    <a:gd name="connsiteY1" fmla="*/ 45539 h 45539"/>
                    <a:gd name="connsiteX2" fmla="*/ 0 w 6422"/>
                    <a:gd name="connsiteY2" fmla="*/ 0 h 45539"/>
                    <a:gd name="connsiteX3" fmla="*/ 6422 w 6422"/>
                    <a:gd name="connsiteY3" fmla="*/ 584 h 45539"/>
                  </a:gdLst>
                  <a:ahLst/>
                  <a:cxnLst>
                    <a:cxn ang="0">
                      <a:pos x="connsiteX0" y="connsiteY0"/>
                    </a:cxn>
                    <a:cxn ang="0">
                      <a:pos x="connsiteX1" y="connsiteY1"/>
                    </a:cxn>
                    <a:cxn ang="0">
                      <a:pos x="connsiteX2" y="connsiteY2"/>
                    </a:cxn>
                    <a:cxn ang="0">
                      <a:pos x="connsiteX3" y="connsiteY3"/>
                    </a:cxn>
                  </a:cxnLst>
                  <a:rect l="l" t="t" r="r" b="b"/>
                  <a:pathLst>
                    <a:path w="6422" h="45539">
                      <a:moveTo>
                        <a:pt x="6422" y="45539"/>
                      </a:moveTo>
                      <a:lnTo>
                        <a:pt x="0" y="45539"/>
                      </a:lnTo>
                      <a:lnTo>
                        <a:pt x="0" y="0"/>
                      </a:lnTo>
                      <a:lnTo>
                        <a:pt x="6422" y="584"/>
                      </a:lnTo>
                      <a:close/>
                    </a:path>
                  </a:pathLst>
                </a:custGeom>
                <a:solidFill>
                  <a:srgbClr val="FFFFFF"/>
                </a:solidFill>
                <a:ln w="5837" cap="flat">
                  <a:noFill/>
                  <a:prstDash val="solid"/>
                  <a:miter/>
                </a:ln>
              </p:spPr>
              <p:txBody>
                <a:bodyPr rtlCol="0" anchor="ctr"/>
                <a:lstStyle/>
                <a:p>
                  <a:endParaRPr lang="en-US"/>
                </a:p>
              </p:txBody>
            </p:sp>
            <p:sp>
              <p:nvSpPr>
                <p:cNvPr id="341" name="Graphic 2">
                  <a:extLst>
                    <a:ext uri="{FF2B5EF4-FFF2-40B4-BE49-F238E27FC236}">
                      <a16:creationId xmlns:a16="http://schemas.microsoft.com/office/drawing/2014/main" id="{FE255764-9B66-4739-9BB3-B725229713A0}"/>
                    </a:ext>
                  </a:extLst>
                </p:cNvPr>
                <p:cNvSpPr/>
                <p:nvPr/>
              </p:nvSpPr>
              <p:spPr>
                <a:xfrm>
                  <a:off x="4452897" y="3175482"/>
                  <a:ext cx="7006" cy="45539"/>
                </a:xfrm>
                <a:custGeom>
                  <a:avLst/>
                  <a:gdLst>
                    <a:gd name="connsiteX0" fmla="*/ 7006 w 7006"/>
                    <a:gd name="connsiteY0" fmla="*/ 45539 h 45539"/>
                    <a:gd name="connsiteX1" fmla="*/ 0 w 7006"/>
                    <a:gd name="connsiteY1" fmla="*/ 45539 h 45539"/>
                    <a:gd name="connsiteX2" fmla="*/ 0 w 7006"/>
                    <a:gd name="connsiteY2" fmla="*/ 0 h 45539"/>
                    <a:gd name="connsiteX3" fmla="*/ 7006 w 7006"/>
                    <a:gd name="connsiteY3" fmla="*/ 0 h 45539"/>
                  </a:gdLst>
                  <a:ahLst/>
                  <a:cxnLst>
                    <a:cxn ang="0">
                      <a:pos x="connsiteX0" y="connsiteY0"/>
                    </a:cxn>
                    <a:cxn ang="0">
                      <a:pos x="connsiteX1" y="connsiteY1"/>
                    </a:cxn>
                    <a:cxn ang="0">
                      <a:pos x="connsiteX2" y="connsiteY2"/>
                    </a:cxn>
                    <a:cxn ang="0">
                      <a:pos x="connsiteX3" y="connsiteY3"/>
                    </a:cxn>
                  </a:cxnLst>
                  <a:rect l="l" t="t" r="r" b="b"/>
                  <a:pathLst>
                    <a:path w="7006" h="45539">
                      <a:moveTo>
                        <a:pt x="7006" y="45539"/>
                      </a:moveTo>
                      <a:lnTo>
                        <a:pt x="0" y="45539"/>
                      </a:lnTo>
                      <a:lnTo>
                        <a:pt x="0" y="0"/>
                      </a:lnTo>
                      <a:lnTo>
                        <a:pt x="7006" y="0"/>
                      </a:lnTo>
                      <a:close/>
                    </a:path>
                  </a:pathLst>
                </a:custGeom>
                <a:solidFill>
                  <a:srgbClr val="FFFFFF"/>
                </a:solidFill>
                <a:ln w="5837" cap="flat">
                  <a:noFill/>
                  <a:prstDash val="solid"/>
                  <a:miter/>
                </a:ln>
              </p:spPr>
              <p:txBody>
                <a:bodyPr rtlCol="0" anchor="ctr"/>
                <a:lstStyle/>
                <a:p>
                  <a:endParaRPr lang="en-US"/>
                </a:p>
              </p:txBody>
            </p:sp>
            <p:sp>
              <p:nvSpPr>
                <p:cNvPr id="342" name="Graphic 2">
                  <a:extLst>
                    <a:ext uri="{FF2B5EF4-FFF2-40B4-BE49-F238E27FC236}">
                      <a16:creationId xmlns:a16="http://schemas.microsoft.com/office/drawing/2014/main" id="{33666EDB-6245-4F0F-8F59-0FF845F5274F}"/>
                    </a:ext>
                  </a:extLst>
                </p:cNvPr>
                <p:cNvSpPr/>
                <p:nvPr/>
              </p:nvSpPr>
              <p:spPr>
                <a:xfrm>
                  <a:off x="4464573" y="3175482"/>
                  <a:ext cx="7006" cy="45539"/>
                </a:xfrm>
                <a:custGeom>
                  <a:avLst/>
                  <a:gdLst>
                    <a:gd name="connsiteX0" fmla="*/ 7006 w 7006"/>
                    <a:gd name="connsiteY0" fmla="*/ 45539 h 45539"/>
                    <a:gd name="connsiteX1" fmla="*/ 0 w 7006"/>
                    <a:gd name="connsiteY1" fmla="*/ 45539 h 45539"/>
                    <a:gd name="connsiteX2" fmla="*/ 0 w 7006"/>
                    <a:gd name="connsiteY2" fmla="*/ 0 h 45539"/>
                    <a:gd name="connsiteX3" fmla="*/ 7006 w 7006"/>
                    <a:gd name="connsiteY3" fmla="*/ 584 h 45539"/>
                  </a:gdLst>
                  <a:ahLst/>
                  <a:cxnLst>
                    <a:cxn ang="0">
                      <a:pos x="connsiteX0" y="connsiteY0"/>
                    </a:cxn>
                    <a:cxn ang="0">
                      <a:pos x="connsiteX1" y="connsiteY1"/>
                    </a:cxn>
                    <a:cxn ang="0">
                      <a:pos x="connsiteX2" y="connsiteY2"/>
                    </a:cxn>
                    <a:cxn ang="0">
                      <a:pos x="connsiteX3" y="connsiteY3"/>
                    </a:cxn>
                  </a:cxnLst>
                  <a:rect l="l" t="t" r="r" b="b"/>
                  <a:pathLst>
                    <a:path w="7006" h="45539">
                      <a:moveTo>
                        <a:pt x="7006" y="45539"/>
                      </a:moveTo>
                      <a:lnTo>
                        <a:pt x="0" y="45539"/>
                      </a:lnTo>
                      <a:lnTo>
                        <a:pt x="0" y="0"/>
                      </a:lnTo>
                      <a:lnTo>
                        <a:pt x="7006" y="584"/>
                      </a:lnTo>
                      <a:close/>
                    </a:path>
                  </a:pathLst>
                </a:custGeom>
                <a:solidFill>
                  <a:srgbClr val="FFFFFF"/>
                </a:solidFill>
                <a:ln w="5837" cap="flat">
                  <a:noFill/>
                  <a:prstDash val="solid"/>
                  <a:miter/>
                </a:ln>
              </p:spPr>
              <p:txBody>
                <a:bodyPr rtlCol="0" anchor="ctr"/>
                <a:lstStyle/>
                <a:p>
                  <a:endParaRPr lang="en-US"/>
                </a:p>
              </p:txBody>
            </p:sp>
            <p:sp>
              <p:nvSpPr>
                <p:cNvPr id="343" name="Graphic 2">
                  <a:extLst>
                    <a:ext uri="{FF2B5EF4-FFF2-40B4-BE49-F238E27FC236}">
                      <a16:creationId xmlns:a16="http://schemas.microsoft.com/office/drawing/2014/main" id="{9C2C8802-5460-4300-A6A5-C8AE6320FE1B}"/>
                    </a:ext>
                  </a:extLst>
                </p:cNvPr>
                <p:cNvSpPr/>
                <p:nvPr/>
              </p:nvSpPr>
              <p:spPr>
                <a:xfrm>
                  <a:off x="4476834" y="3176066"/>
                  <a:ext cx="6422" cy="45539"/>
                </a:xfrm>
                <a:custGeom>
                  <a:avLst/>
                  <a:gdLst>
                    <a:gd name="connsiteX0" fmla="*/ 6422 w 6422"/>
                    <a:gd name="connsiteY0" fmla="*/ 45539 h 45539"/>
                    <a:gd name="connsiteX1" fmla="*/ 0 w 6422"/>
                    <a:gd name="connsiteY1" fmla="*/ 44955 h 45539"/>
                    <a:gd name="connsiteX2" fmla="*/ 0 w 6422"/>
                    <a:gd name="connsiteY2" fmla="*/ 0 h 45539"/>
                    <a:gd name="connsiteX3" fmla="*/ 6422 w 6422"/>
                    <a:gd name="connsiteY3" fmla="*/ 0 h 45539"/>
                  </a:gdLst>
                  <a:ahLst/>
                  <a:cxnLst>
                    <a:cxn ang="0">
                      <a:pos x="connsiteX0" y="connsiteY0"/>
                    </a:cxn>
                    <a:cxn ang="0">
                      <a:pos x="connsiteX1" y="connsiteY1"/>
                    </a:cxn>
                    <a:cxn ang="0">
                      <a:pos x="connsiteX2" y="connsiteY2"/>
                    </a:cxn>
                    <a:cxn ang="0">
                      <a:pos x="connsiteX3" y="connsiteY3"/>
                    </a:cxn>
                  </a:cxnLst>
                  <a:rect l="l" t="t" r="r" b="b"/>
                  <a:pathLst>
                    <a:path w="6422" h="45539">
                      <a:moveTo>
                        <a:pt x="6422" y="45539"/>
                      </a:moveTo>
                      <a:lnTo>
                        <a:pt x="0" y="44955"/>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344" name="Graphic 2">
                  <a:extLst>
                    <a:ext uri="{FF2B5EF4-FFF2-40B4-BE49-F238E27FC236}">
                      <a16:creationId xmlns:a16="http://schemas.microsoft.com/office/drawing/2014/main" id="{8E1ADFE5-A902-4E7D-8ABC-2B35A39D6F81}"/>
                    </a:ext>
                  </a:extLst>
                </p:cNvPr>
                <p:cNvSpPr/>
                <p:nvPr/>
              </p:nvSpPr>
              <p:spPr>
                <a:xfrm>
                  <a:off x="4488511" y="3176066"/>
                  <a:ext cx="6422" cy="45539"/>
                </a:xfrm>
                <a:custGeom>
                  <a:avLst/>
                  <a:gdLst>
                    <a:gd name="connsiteX0" fmla="*/ 6422 w 6422"/>
                    <a:gd name="connsiteY0" fmla="*/ 45539 h 45539"/>
                    <a:gd name="connsiteX1" fmla="*/ 0 w 6422"/>
                    <a:gd name="connsiteY1" fmla="*/ 45539 h 45539"/>
                    <a:gd name="connsiteX2" fmla="*/ 0 w 6422"/>
                    <a:gd name="connsiteY2" fmla="*/ 0 h 45539"/>
                    <a:gd name="connsiteX3" fmla="*/ 6422 w 6422"/>
                    <a:gd name="connsiteY3" fmla="*/ 584 h 45539"/>
                  </a:gdLst>
                  <a:ahLst/>
                  <a:cxnLst>
                    <a:cxn ang="0">
                      <a:pos x="connsiteX0" y="connsiteY0"/>
                    </a:cxn>
                    <a:cxn ang="0">
                      <a:pos x="connsiteX1" y="connsiteY1"/>
                    </a:cxn>
                    <a:cxn ang="0">
                      <a:pos x="connsiteX2" y="connsiteY2"/>
                    </a:cxn>
                    <a:cxn ang="0">
                      <a:pos x="connsiteX3" y="connsiteY3"/>
                    </a:cxn>
                  </a:cxnLst>
                  <a:rect l="l" t="t" r="r" b="b"/>
                  <a:pathLst>
                    <a:path w="6422" h="45539">
                      <a:moveTo>
                        <a:pt x="6422" y="45539"/>
                      </a:moveTo>
                      <a:lnTo>
                        <a:pt x="0" y="45539"/>
                      </a:lnTo>
                      <a:lnTo>
                        <a:pt x="0" y="0"/>
                      </a:lnTo>
                      <a:lnTo>
                        <a:pt x="6422" y="584"/>
                      </a:lnTo>
                      <a:close/>
                    </a:path>
                  </a:pathLst>
                </a:custGeom>
                <a:solidFill>
                  <a:srgbClr val="FFFFFF"/>
                </a:solidFill>
                <a:ln w="5837" cap="flat">
                  <a:noFill/>
                  <a:prstDash val="solid"/>
                  <a:miter/>
                </a:ln>
              </p:spPr>
              <p:txBody>
                <a:bodyPr rtlCol="0" anchor="ctr"/>
                <a:lstStyle/>
                <a:p>
                  <a:endParaRPr lang="en-US"/>
                </a:p>
              </p:txBody>
            </p:sp>
            <p:sp>
              <p:nvSpPr>
                <p:cNvPr id="345" name="Graphic 2">
                  <a:extLst>
                    <a:ext uri="{FF2B5EF4-FFF2-40B4-BE49-F238E27FC236}">
                      <a16:creationId xmlns:a16="http://schemas.microsoft.com/office/drawing/2014/main" id="{0247FDD8-46D8-4669-9823-185EDDB00297}"/>
                    </a:ext>
                  </a:extLst>
                </p:cNvPr>
                <p:cNvSpPr/>
                <p:nvPr/>
              </p:nvSpPr>
              <p:spPr>
                <a:xfrm>
                  <a:off x="4500188" y="3176650"/>
                  <a:ext cx="6422" cy="44955"/>
                </a:xfrm>
                <a:custGeom>
                  <a:avLst/>
                  <a:gdLst>
                    <a:gd name="connsiteX0" fmla="*/ 6422 w 6422"/>
                    <a:gd name="connsiteY0" fmla="*/ 44955 h 44955"/>
                    <a:gd name="connsiteX1" fmla="*/ 0 w 6422"/>
                    <a:gd name="connsiteY1" fmla="*/ 44955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5"/>
                      </a:moveTo>
                      <a:lnTo>
                        <a:pt x="0" y="44955"/>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346" name="Graphic 2">
                  <a:extLst>
                    <a:ext uri="{FF2B5EF4-FFF2-40B4-BE49-F238E27FC236}">
                      <a16:creationId xmlns:a16="http://schemas.microsoft.com/office/drawing/2014/main" id="{A27CDF8F-3197-4912-94DF-4CF2FE80C8B5}"/>
                    </a:ext>
                  </a:extLst>
                </p:cNvPr>
                <p:cNvSpPr/>
                <p:nvPr/>
              </p:nvSpPr>
              <p:spPr>
                <a:xfrm>
                  <a:off x="4511864" y="3176650"/>
                  <a:ext cx="6422" cy="45539"/>
                </a:xfrm>
                <a:custGeom>
                  <a:avLst/>
                  <a:gdLst>
                    <a:gd name="connsiteX0" fmla="*/ 6422 w 6422"/>
                    <a:gd name="connsiteY0" fmla="*/ 45539 h 45539"/>
                    <a:gd name="connsiteX1" fmla="*/ 0 w 6422"/>
                    <a:gd name="connsiteY1" fmla="*/ 44955 h 45539"/>
                    <a:gd name="connsiteX2" fmla="*/ 0 w 6422"/>
                    <a:gd name="connsiteY2" fmla="*/ 0 h 45539"/>
                    <a:gd name="connsiteX3" fmla="*/ 6422 w 6422"/>
                    <a:gd name="connsiteY3" fmla="*/ 584 h 45539"/>
                  </a:gdLst>
                  <a:ahLst/>
                  <a:cxnLst>
                    <a:cxn ang="0">
                      <a:pos x="connsiteX0" y="connsiteY0"/>
                    </a:cxn>
                    <a:cxn ang="0">
                      <a:pos x="connsiteX1" y="connsiteY1"/>
                    </a:cxn>
                    <a:cxn ang="0">
                      <a:pos x="connsiteX2" y="connsiteY2"/>
                    </a:cxn>
                    <a:cxn ang="0">
                      <a:pos x="connsiteX3" y="connsiteY3"/>
                    </a:cxn>
                  </a:cxnLst>
                  <a:rect l="l" t="t" r="r" b="b"/>
                  <a:pathLst>
                    <a:path w="6422" h="45539">
                      <a:moveTo>
                        <a:pt x="6422" y="45539"/>
                      </a:moveTo>
                      <a:lnTo>
                        <a:pt x="0" y="44955"/>
                      </a:lnTo>
                      <a:lnTo>
                        <a:pt x="0" y="0"/>
                      </a:lnTo>
                      <a:lnTo>
                        <a:pt x="6422" y="584"/>
                      </a:lnTo>
                      <a:close/>
                    </a:path>
                  </a:pathLst>
                </a:custGeom>
                <a:solidFill>
                  <a:srgbClr val="FFFFFF"/>
                </a:solidFill>
                <a:ln w="5837" cap="flat">
                  <a:noFill/>
                  <a:prstDash val="solid"/>
                  <a:miter/>
                </a:ln>
              </p:spPr>
              <p:txBody>
                <a:bodyPr rtlCol="0" anchor="ctr"/>
                <a:lstStyle/>
                <a:p>
                  <a:endParaRPr lang="en-US"/>
                </a:p>
              </p:txBody>
            </p:sp>
            <p:sp>
              <p:nvSpPr>
                <p:cNvPr id="347" name="Graphic 2">
                  <a:extLst>
                    <a:ext uri="{FF2B5EF4-FFF2-40B4-BE49-F238E27FC236}">
                      <a16:creationId xmlns:a16="http://schemas.microsoft.com/office/drawing/2014/main" id="{0A110525-8272-4378-83D1-D9002B734153}"/>
                    </a:ext>
                  </a:extLst>
                </p:cNvPr>
                <p:cNvSpPr/>
                <p:nvPr/>
              </p:nvSpPr>
              <p:spPr>
                <a:xfrm>
                  <a:off x="4523541" y="3177234"/>
                  <a:ext cx="6422" cy="44955"/>
                </a:xfrm>
                <a:custGeom>
                  <a:avLst/>
                  <a:gdLst>
                    <a:gd name="connsiteX0" fmla="*/ 6422 w 6422"/>
                    <a:gd name="connsiteY0" fmla="*/ 44956 h 44955"/>
                    <a:gd name="connsiteX1" fmla="*/ 0 w 6422"/>
                    <a:gd name="connsiteY1" fmla="*/ 44956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6"/>
                      </a:moveTo>
                      <a:lnTo>
                        <a:pt x="0" y="44956"/>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348" name="Graphic 2">
                  <a:extLst>
                    <a:ext uri="{FF2B5EF4-FFF2-40B4-BE49-F238E27FC236}">
                      <a16:creationId xmlns:a16="http://schemas.microsoft.com/office/drawing/2014/main" id="{5A8354EA-9D6F-45F6-95AB-2E288ACA0E28}"/>
                    </a:ext>
                  </a:extLst>
                </p:cNvPr>
                <p:cNvSpPr/>
                <p:nvPr/>
              </p:nvSpPr>
              <p:spPr>
                <a:xfrm>
                  <a:off x="4535218" y="3177234"/>
                  <a:ext cx="6422" cy="44955"/>
                </a:xfrm>
                <a:custGeom>
                  <a:avLst/>
                  <a:gdLst>
                    <a:gd name="connsiteX0" fmla="*/ 6422 w 6422"/>
                    <a:gd name="connsiteY0" fmla="*/ 44956 h 44955"/>
                    <a:gd name="connsiteX1" fmla="*/ 0 w 6422"/>
                    <a:gd name="connsiteY1" fmla="*/ 44956 h 44955"/>
                    <a:gd name="connsiteX2" fmla="*/ 0 w 6422"/>
                    <a:gd name="connsiteY2" fmla="*/ 0 h 44955"/>
                    <a:gd name="connsiteX3" fmla="*/ 6422 w 6422"/>
                    <a:gd name="connsiteY3" fmla="*/ 584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6"/>
                      </a:moveTo>
                      <a:lnTo>
                        <a:pt x="0" y="44956"/>
                      </a:lnTo>
                      <a:lnTo>
                        <a:pt x="0" y="0"/>
                      </a:lnTo>
                      <a:lnTo>
                        <a:pt x="6422" y="584"/>
                      </a:lnTo>
                      <a:close/>
                    </a:path>
                  </a:pathLst>
                </a:custGeom>
                <a:solidFill>
                  <a:srgbClr val="FFFFFF"/>
                </a:solidFill>
                <a:ln w="5837" cap="flat">
                  <a:noFill/>
                  <a:prstDash val="solid"/>
                  <a:miter/>
                </a:ln>
              </p:spPr>
              <p:txBody>
                <a:bodyPr rtlCol="0" anchor="ctr"/>
                <a:lstStyle/>
                <a:p>
                  <a:endParaRPr lang="en-US"/>
                </a:p>
              </p:txBody>
            </p:sp>
            <p:sp>
              <p:nvSpPr>
                <p:cNvPr id="349" name="Graphic 2">
                  <a:extLst>
                    <a:ext uri="{FF2B5EF4-FFF2-40B4-BE49-F238E27FC236}">
                      <a16:creationId xmlns:a16="http://schemas.microsoft.com/office/drawing/2014/main" id="{5EB8338D-B3B8-4514-A636-15EAC220052D}"/>
                    </a:ext>
                  </a:extLst>
                </p:cNvPr>
                <p:cNvSpPr/>
                <p:nvPr/>
              </p:nvSpPr>
              <p:spPr>
                <a:xfrm>
                  <a:off x="4546895" y="3177818"/>
                  <a:ext cx="6422" cy="44955"/>
                </a:xfrm>
                <a:custGeom>
                  <a:avLst/>
                  <a:gdLst>
                    <a:gd name="connsiteX0" fmla="*/ 6422 w 6422"/>
                    <a:gd name="connsiteY0" fmla="*/ 44956 h 44955"/>
                    <a:gd name="connsiteX1" fmla="*/ 0 w 6422"/>
                    <a:gd name="connsiteY1" fmla="*/ 44956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6"/>
                      </a:moveTo>
                      <a:lnTo>
                        <a:pt x="0" y="44956"/>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350" name="Graphic 2">
                  <a:extLst>
                    <a:ext uri="{FF2B5EF4-FFF2-40B4-BE49-F238E27FC236}">
                      <a16:creationId xmlns:a16="http://schemas.microsoft.com/office/drawing/2014/main" id="{E85CDC8F-94EC-4CC7-BFE3-AD622A6D42E5}"/>
                    </a:ext>
                  </a:extLst>
                </p:cNvPr>
                <p:cNvSpPr/>
                <p:nvPr/>
              </p:nvSpPr>
              <p:spPr>
                <a:xfrm>
                  <a:off x="4558571" y="3177818"/>
                  <a:ext cx="6422" cy="44955"/>
                </a:xfrm>
                <a:custGeom>
                  <a:avLst/>
                  <a:gdLst>
                    <a:gd name="connsiteX0" fmla="*/ 6422 w 6422"/>
                    <a:gd name="connsiteY0" fmla="*/ 44956 h 44955"/>
                    <a:gd name="connsiteX1" fmla="*/ 0 w 6422"/>
                    <a:gd name="connsiteY1" fmla="*/ 44956 h 44955"/>
                    <a:gd name="connsiteX2" fmla="*/ 0 w 6422"/>
                    <a:gd name="connsiteY2" fmla="*/ 0 h 44955"/>
                    <a:gd name="connsiteX3" fmla="*/ 6422 w 6422"/>
                    <a:gd name="connsiteY3" fmla="*/ 584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6"/>
                      </a:moveTo>
                      <a:lnTo>
                        <a:pt x="0" y="44956"/>
                      </a:lnTo>
                      <a:lnTo>
                        <a:pt x="0" y="0"/>
                      </a:lnTo>
                      <a:lnTo>
                        <a:pt x="6422" y="584"/>
                      </a:lnTo>
                      <a:close/>
                    </a:path>
                  </a:pathLst>
                </a:custGeom>
                <a:solidFill>
                  <a:srgbClr val="FFFFFF"/>
                </a:solidFill>
                <a:ln w="5837" cap="flat">
                  <a:noFill/>
                  <a:prstDash val="solid"/>
                  <a:miter/>
                </a:ln>
              </p:spPr>
              <p:txBody>
                <a:bodyPr rtlCol="0" anchor="ctr"/>
                <a:lstStyle/>
                <a:p>
                  <a:endParaRPr lang="en-US"/>
                </a:p>
              </p:txBody>
            </p:sp>
            <p:sp>
              <p:nvSpPr>
                <p:cNvPr id="351" name="Graphic 2">
                  <a:extLst>
                    <a:ext uri="{FF2B5EF4-FFF2-40B4-BE49-F238E27FC236}">
                      <a16:creationId xmlns:a16="http://schemas.microsoft.com/office/drawing/2014/main" id="{578AC332-695A-4054-AB90-D1C1405A0716}"/>
                    </a:ext>
                  </a:extLst>
                </p:cNvPr>
                <p:cNvSpPr/>
                <p:nvPr/>
              </p:nvSpPr>
              <p:spPr>
                <a:xfrm>
                  <a:off x="4570248" y="3178402"/>
                  <a:ext cx="6422" cy="44371"/>
                </a:xfrm>
                <a:custGeom>
                  <a:avLst/>
                  <a:gdLst>
                    <a:gd name="connsiteX0" fmla="*/ 6422 w 6422"/>
                    <a:gd name="connsiteY0" fmla="*/ 44372 h 44371"/>
                    <a:gd name="connsiteX1" fmla="*/ 0 w 6422"/>
                    <a:gd name="connsiteY1" fmla="*/ 44372 h 44371"/>
                    <a:gd name="connsiteX2" fmla="*/ 0 w 6422"/>
                    <a:gd name="connsiteY2" fmla="*/ 0 h 44371"/>
                    <a:gd name="connsiteX3" fmla="*/ 6422 w 6422"/>
                    <a:gd name="connsiteY3" fmla="*/ 0 h 44371"/>
                  </a:gdLst>
                  <a:ahLst/>
                  <a:cxnLst>
                    <a:cxn ang="0">
                      <a:pos x="connsiteX0" y="connsiteY0"/>
                    </a:cxn>
                    <a:cxn ang="0">
                      <a:pos x="connsiteX1" y="connsiteY1"/>
                    </a:cxn>
                    <a:cxn ang="0">
                      <a:pos x="connsiteX2" y="connsiteY2"/>
                    </a:cxn>
                    <a:cxn ang="0">
                      <a:pos x="connsiteX3" y="connsiteY3"/>
                    </a:cxn>
                  </a:cxnLst>
                  <a:rect l="l" t="t" r="r" b="b"/>
                  <a:pathLst>
                    <a:path w="6422" h="44371">
                      <a:moveTo>
                        <a:pt x="6422" y="44372"/>
                      </a:moveTo>
                      <a:lnTo>
                        <a:pt x="0" y="44372"/>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352" name="Graphic 2">
                  <a:extLst>
                    <a:ext uri="{FF2B5EF4-FFF2-40B4-BE49-F238E27FC236}">
                      <a16:creationId xmlns:a16="http://schemas.microsoft.com/office/drawing/2014/main" id="{D0769D2F-86EE-497E-9349-A7C848BFEDB6}"/>
                    </a:ext>
                  </a:extLst>
                </p:cNvPr>
                <p:cNvSpPr/>
                <p:nvPr/>
              </p:nvSpPr>
              <p:spPr>
                <a:xfrm>
                  <a:off x="4581341" y="3178402"/>
                  <a:ext cx="7006" cy="44955"/>
                </a:xfrm>
                <a:custGeom>
                  <a:avLst/>
                  <a:gdLst>
                    <a:gd name="connsiteX0" fmla="*/ 7006 w 7006"/>
                    <a:gd name="connsiteY0" fmla="*/ 44956 h 44955"/>
                    <a:gd name="connsiteX1" fmla="*/ 0 w 7006"/>
                    <a:gd name="connsiteY1" fmla="*/ 44956 h 44955"/>
                    <a:gd name="connsiteX2" fmla="*/ 0 w 7006"/>
                    <a:gd name="connsiteY2" fmla="*/ 0 h 44955"/>
                    <a:gd name="connsiteX3" fmla="*/ 7006 w 7006"/>
                    <a:gd name="connsiteY3" fmla="*/ 584 h 44955"/>
                  </a:gdLst>
                  <a:ahLst/>
                  <a:cxnLst>
                    <a:cxn ang="0">
                      <a:pos x="connsiteX0" y="connsiteY0"/>
                    </a:cxn>
                    <a:cxn ang="0">
                      <a:pos x="connsiteX1" y="connsiteY1"/>
                    </a:cxn>
                    <a:cxn ang="0">
                      <a:pos x="connsiteX2" y="connsiteY2"/>
                    </a:cxn>
                    <a:cxn ang="0">
                      <a:pos x="connsiteX3" y="connsiteY3"/>
                    </a:cxn>
                  </a:cxnLst>
                  <a:rect l="l" t="t" r="r" b="b"/>
                  <a:pathLst>
                    <a:path w="7006" h="44955">
                      <a:moveTo>
                        <a:pt x="7006" y="44956"/>
                      </a:moveTo>
                      <a:lnTo>
                        <a:pt x="0" y="44956"/>
                      </a:lnTo>
                      <a:lnTo>
                        <a:pt x="0" y="0"/>
                      </a:lnTo>
                      <a:lnTo>
                        <a:pt x="7006" y="584"/>
                      </a:lnTo>
                      <a:close/>
                    </a:path>
                  </a:pathLst>
                </a:custGeom>
                <a:solidFill>
                  <a:srgbClr val="FFFFFF"/>
                </a:solidFill>
                <a:ln w="5837" cap="flat">
                  <a:noFill/>
                  <a:prstDash val="solid"/>
                  <a:miter/>
                </a:ln>
              </p:spPr>
              <p:txBody>
                <a:bodyPr rtlCol="0" anchor="ctr"/>
                <a:lstStyle/>
                <a:p>
                  <a:endParaRPr lang="en-US"/>
                </a:p>
              </p:txBody>
            </p:sp>
            <p:sp>
              <p:nvSpPr>
                <p:cNvPr id="353" name="Graphic 2">
                  <a:extLst>
                    <a:ext uri="{FF2B5EF4-FFF2-40B4-BE49-F238E27FC236}">
                      <a16:creationId xmlns:a16="http://schemas.microsoft.com/office/drawing/2014/main" id="{48BF7E89-7666-4070-B4E9-F0618F9BC454}"/>
                    </a:ext>
                  </a:extLst>
                </p:cNvPr>
                <p:cNvSpPr/>
                <p:nvPr/>
              </p:nvSpPr>
              <p:spPr>
                <a:xfrm>
                  <a:off x="4593018" y="3178985"/>
                  <a:ext cx="6422" cy="44371"/>
                </a:xfrm>
                <a:custGeom>
                  <a:avLst/>
                  <a:gdLst>
                    <a:gd name="connsiteX0" fmla="*/ 6422 w 6422"/>
                    <a:gd name="connsiteY0" fmla="*/ 44372 h 44371"/>
                    <a:gd name="connsiteX1" fmla="*/ 0 w 6422"/>
                    <a:gd name="connsiteY1" fmla="*/ 44372 h 44371"/>
                    <a:gd name="connsiteX2" fmla="*/ 0 w 6422"/>
                    <a:gd name="connsiteY2" fmla="*/ 0 h 44371"/>
                    <a:gd name="connsiteX3" fmla="*/ 6422 w 6422"/>
                    <a:gd name="connsiteY3" fmla="*/ 0 h 44371"/>
                  </a:gdLst>
                  <a:ahLst/>
                  <a:cxnLst>
                    <a:cxn ang="0">
                      <a:pos x="connsiteX0" y="connsiteY0"/>
                    </a:cxn>
                    <a:cxn ang="0">
                      <a:pos x="connsiteX1" y="connsiteY1"/>
                    </a:cxn>
                    <a:cxn ang="0">
                      <a:pos x="connsiteX2" y="connsiteY2"/>
                    </a:cxn>
                    <a:cxn ang="0">
                      <a:pos x="connsiteX3" y="connsiteY3"/>
                    </a:cxn>
                  </a:cxnLst>
                  <a:rect l="l" t="t" r="r" b="b"/>
                  <a:pathLst>
                    <a:path w="6422" h="44371">
                      <a:moveTo>
                        <a:pt x="6422" y="44372"/>
                      </a:moveTo>
                      <a:lnTo>
                        <a:pt x="0" y="44372"/>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354" name="Graphic 2">
                  <a:extLst>
                    <a:ext uri="{FF2B5EF4-FFF2-40B4-BE49-F238E27FC236}">
                      <a16:creationId xmlns:a16="http://schemas.microsoft.com/office/drawing/2014/main" id="{D0C92501-AF6E-4664-858E-35BA7F15468C}"/>
                    </a:ext>
                  </a:extLst>
                </p:cNvPr>
                <p:cNvSpPr/>
                <p:nvPr/>
              </p:nvSpPr>
              <p:spPr>
                <a:xfrm>
                  <a:off x="4604694" y="3178985"/>
                  <a:ext cx="6422" cy="44955"/>
                </a:xfrm>
                <a:custGeom>
                  <a:avLst/>
                  <a:gdLst>
                    <a:gd name="connsiteX0" fmla="*/ 6422 w 6422"/>
                    <a:gd name="connsiteY0" fmla="*/ 44955 h 44955"/>
                    <a:gd name="connsiteX1" fmla="*/ 0 w 6422"/>
                    <a:gd name="connsiteY1" fmla="*/ 44372 h 44955"/>
                    <a:gd name="connsiteX2" fmla="*/ 0 w 6422"/>
                    <a:gd name="connsiteY2" fmla="*/ 0 h 44955"/>
                    <a:gd name="connsiteX3" fmla="*/ 6422 w 6422"/>
                    <a:gd name="connsiteY3" fmla="*/ 584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5"/>
                      </a:moveTo>
                      <a:lnTo>
                        <a:pt x="0" y="44372"/>
                      </a:lnTo>
                      <a:lnTo>
                        <a:pt x="0" y="0"/>
                      </a:lnTo>
                      <a:lnTo>
                        <a:pt x="6422" y="584"/>
                      </a:lnTo>
                      <a:close/>
                    </a:path>
                  </a:pathLst>
                </a:custGeom>
                <a:solidFill>
                  <a:srgbClr val="FFFFFF"/>
                </a:solidFill>
                <a:ln w="5837" cap="flat">
                  <a:noFill/>
                  <a:prstDash val="solid"/>
                  <a:miter/>
                </a:ln>
              </p:spPr>
              <p:txBody>
                <a:bodyPr rtlCol="0" anchor="ctr"/>
                <a:lstStyle/>
                <a:p>
                  <a:endParaRPr lang="en-US"/>
                </a:p>
              </p:txBody>
            </p:sp>
          </p:grpSp>
          <p:grpSp>
            <p:nvGrpSpPr>
              <p:cNvPr id="355" name="Graphic 2">
                <a:extLst>
                  <a:ext uri="{FF2B5EF4-FFF2-40B4-BE49-F238E27FC236}">
                    <a16:creationId xmlns:a16="http://schemas.microsoft.com/office/drawing/2014/main" id="{D3765CA2-6D93-433C-A322-1734DB606673}"/>
                  </a:ext>
                </a:extLst>
              </p:cNvPr>
              <p:cNvGrpSpPr/>
              <p:nvPr/>
            </p:nvGrpSpPr>
            <p:grpSpPr>
              <a:xfrm>
                <a:off x="4417283" y="3180153"/>
                <a:ext cx="193834" cy="43787"/>
                <a:chOff x="4417283" y="3180153"/>
                <a:chExt cx="193834" cy="43787"/>
              </a:xfrm>
              <a:solidFill>
                <a:srgbClr val="FF9085"/>
              </a:solidFill>
            </p:grpSpPr>
            <p:sp>
              <p:nvSpPr>
                <p:cNvPr id="356" name="Graphic 2">
                  <a:extLst>
                    <a:ext uri="{FF2B5EF4-FFF2-40B4-BE49-F238E27FC236}">
                      <a16:creationId xmlns:a16="http://schemas.microsoft.com/office/drawing/2014/main" id="{D3A4593C-5AD5-44E7-9A4C-2BA8272B0B4C}"/>
                    </a:ext>
                  </a:extLst>
                </p:cNvPr>
                <p:cNvSpPr/>
                <p:nvPr/>
              </p:nvSpPr>
              <p:spPr>
                <a:xfrm>
                  <a:off x="4417283" y="3181321"/>
                  <a:ext cx="6422" cy="39117"/>
                </a:xfrm>
                <a:custGeom>
                  <a:avLst/>
                  <a:gdLst>
                    <a:gd name="connsiteX0" fmla="*/ 6422 w 6422"/>
                    <a:gd name="connsiteY0" fmla="*/ 39117 h 39117"/>
                    <a:gd name="connsiteX1" fmla="*/ 0 w 6422"/>
                    <a:gd name="connsiteY1" fmla="*/ 38533 h 39117"/>
                    <a:gd name="connsiteX2" fmla="*/ 0 w 6422"/>
                    <a:gd name="connsiteY2" fmla="*/ 0 h 39117"/>
                    <a:gd name="connsiteX3" fmla="*/ 6422 w 6422"/>
                    <a:gd name="connsiteY3" fmla="*/ 0 h 39117"/>
                  </a:gdLst>
                  <a:ahLst/>
                  <a:cxnLst>
                    <a:cxn ang="0">
                      <a:pos x="connsiteX0" y="connsiteY0"/>
                    </a:cxn>
                    <a:cxn ang="0">
                      <a:pos x="connsiteX1" y="connsiteY1"/>
                    </a:cxn>
                    <a:cxn ang="0">
                      <a:pos x="connsiteX2" y="connsiteY2"/>
                    </a:cxn>
                    <a:cxn ang="0">
                      <a:pos x="connsiteX3" y="connsiteY3"/>
                    </a:cxn>
                  </a:cxnLst>
                  <a:rect l="l" t="t" r="r" b="b"/>
                  <a:pathLst>
                    <a:path w="6422" h="39117">
                      <a:moveTo>
                        <a:pt x="6422" y="39117"/>
                      </a:moveTo>
                      <a:lnTo>
                        <a:pt x="0" y="38533"/>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357" name="Graphic 2">
                  <a:extLst>
                    <a:ext uri="{FF2B5EF4-FFF2-40B4-BE49-F238E27FC236}">
                      <a16:creationId xmlns:a16="http://schemas.microsoft.com/office/drawing/2014/main" id="{958B3AA8-61B9-42F2-9EC7-00FFF4B86AA4}"/>
                    </a:ext>
                  </a:extLst>
                </p:cNvPr>
                <p:cNvSpPr/>
                <p:nvPr/>
              </p:nvSpPr>
              <p:spPr>
                <a:xfrm>
                  <a:off x="4428959" y="3215767"/>
                  <a:ext cx="7006" cy="4670"/>
                </a:xfrm>
                <a:custGeom>
                  <a:avLst/>
                  <a:gdLst>
                    <a:gd name="connsiteX0" fmla="*/ 7006 w 7006"/>
                    <a:gd name="connsiteY0" fmla="*/ 4671 h 4670"/>
                    <a:gd name="connsiteX1" fmla="*/ 0 w 7006"/>
                    <a:gd name="connsiteY1" fmla="*/ 4671 h 4670"/>
                    <a:gd name="connsiteX2" fmla="*/ 0 w 7006"/>
                    <a:gd name="connsiteY2" fmla="*/ 0 h 4670"/>
                    <a:gd name="connsiteX3" fmla="*/ 7006 w 7006"/>
                    <a:gd name="connsiteY3" fmla="*/ 0 h 4670"/>
                  </a:gdLst>
                  <a:ahLst/>
                  <a:cxnLst>
                    <a:cxn ang="0">
                      <a:pos x="connsiteX0" y="connsiteY0"/>
                    </a:cxn>
                    <a:cxn ang="0">
                      <a:pos x="connsiteX1" y="connsiteY1"/>
                    </a:cxn>
                    <a:cxn ang="0">
                      <a:pos x="connsiteX2" y="connsiteY2"/>
                    </a:cxn>
                    <a:cxn ang="0">
                      <a:pos x="connsiteX3" y="connsiteY3"/>
                    </a:cxn>
                  </a:cxnLst>
                  <a:rect l="l" t="t" r="r" b="b"/>
                  <a:pathLst>
                    <a:path w="7006" h="4670">
                      <a:moveTo>
                        <a:pt x="7006" y="4671"/>
                      </a:moveTo>
                      <a:lnTo>
                        <a:pt x="0" y="4671"/>
                      </a:lnTo>
                      <a:lnTo>
                        <a:pt x="0" y="0"/>
                      </a:lnTo>
                      <a:lnTo>
                        <a:pt x="7006" y="0"/>
                      </a:lnTo>
                      <a:close/>
                    </a:path>
                  </a:pathLst>
                </a:custGeom>
                <a:solidFill>
                  <a:srgbClr val="FF9085"/>
                </a:solidFill>
                <a:ln w="5837" cap="flat">
                  <a:noFill/>
                  <a:prstDash val="solid"/>
                  <a:miter/>
                </a:ln>
              </p:spPr>
              <p:txBody>
                <a:bodyPr rtlCol="0" anchor="ctr"/>
                <a:lstStyle/>
                <a:p>
                  <a:endParaRPr lang="en-US"/>
                </a:p>
              </p:txBody>
            </p:sp>
            <p:sp>
              <p:nvSpPr>
                <p:cNvPr id="358" name="Graphic 2">
                  <a:extLst>
                    <a:ext uri="{FF2B5EF4-FFF2-40B4-BE49-F238E27FC236}">
                      <a16:creationId xmlns:a16="http://schemas.microsoft.com/office/drawing/2014/main" id="{7BF243AC-5C18-4CE2-A0DC-6B08CD0A27D4}"/>
                    </a:ext>
                  </a:extLst>
                </p:cNvPr>
                <p:cNvSpPr/>
                <p:nvPr/>
              </p:nvSpPr>
              <p:spPr>
                <a:xfrm>
                  <a:off x="4441220" y="3194165"/>
                  <a:ext cx="6422" cy="26272"/>
                </a:xfrm>
                <a:custGeom>
                  <a:avLst/>
                  <a:gdLst>
                    <a:gd name="connsiteX0" fmla="*/ 6422 w 6422"/>
                    <a:gd name="connsiteY0" fmla="*/ 26273 h 26272"/>
                    <a:gd name="connsiteX1" fmla="*/ 0 w 6422"/>
                    <a:gd name="connsiteY1" fmla="*/ 26273 h 26272"/>
                    <a:gd name="connsiteX2" fmla="*/ 0 w 6422"/>
                    <a:gd name="connsiteY2" fmla="*/ 0 h 26272"/>
                    <a:gd name="connsiteX3" fmla="*/ 6422 w 6422"/>
                    <a:gd name="connsiteY3" fmla="*/ 0 h 26272"/>
                  </a:gdLst>
                  <a:ahLst/>
                  <a:cxnLst>
                    <a:cxn ang="0">
                      <a:pos x="connsiteX0" y="connsiteY0"/>
                    </a:cxn>
                    <a:cxn ang="0">
                      <a:pos x="connsiteX1" y="connsiteY1"/>
                    </a:cxn>
                    <a:cxn ang="0">
                      <a:pos x="connsiteX2" y="connsiteY2"/>
                    </a:cxn>
                    <a:cxn ang="0">
                      <a:pos x="connsiteX3" y="connsiteY3"/>
                    </a:cxn>
                  </a:cxnLst>
                  <a:rect l="l" t="t" r="r" b="b"/>
                  <a:pathLst>
                    <a:path w="6422" h="26272">
                      <a:moveTo>
                        <a:pt x="6422" y="26273"/>
                      </a:moveTo>
                      <a:lnTo>
                        <a:pt x="0" y="26273"/>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359" name="Graphic 2">
                  <a:extLst>
                    <a:ext uri="{FF2B5EF4-FFF2-40B4-BE49-F238E27FC236}">
                      <a16:creationId xmlns:a16="http://schemas.microsoft.com/office/drawing/2014/main" id="{F0D52E47-B688-413D-B50E-D90F6A9D2C43}"/>
                    </a:ext>
                  </a:extLst>
                </p:cNvPr>
                <p:cNvSpPr/>
                <p:nvPr/>
              </p:nvSpPr>
              <p:spPr>
                <a:xfrm>
                  <a:off x="4452897" y="3209345"/>
                  <a:ext cx="7006" cy="11676"/>
                </a:xfrm>
                <a:custGeom>
                  <a:avLst/>
                  <a:gdLst>
                    <a:gd name="connsiteX0" fmla="*/ 7006 w 7006"/>
                    <a:gd name="connsiteY0" fmla="*/ 11677 h 11676"/>
                    <a:gd name="connsiteX1" fmla="*/ 0 w 7006"/>
                    <a:gd name="connsiteY1" fmla="*/ 11677 h 11676"/>
                    <a:gd name="connsiteX2" fmla="*/ 0 w 7006"/>
                    <a:gd name="connsiteY2" fmla="*/ 0 h 11676"/>
                    <a:gd name="connsiteX3" fmla="*/ 7006 w 7006"/>
                    <a:gd name="connsiteY3" fmla="*/ 0 h 11676"/>
                  </a:gdLst>
                  <a:ahLst/>
                  <a:cxnLst>
                    <a:cxn ang="0">
                      <a:pos x="connsiteX0" y="connsiteY0"/>
                    </a:cxn>
                    <a:cxn ang="0">
                      <a:pos x="connsiteX1" y="connsiteY1"/>
                    </a:cxn>
                    <a:cxn ang="0">
                      <a:pos x="connsiteX2" y="connsiteY2"/>
                    </a:cxn>
                    <a:cxn ang="0">
                      <a:pos x="connsiteX3" y="connsiteY3"/>
                    </a:cxn>
                  </a:cxnLst>
                  <a:rect l="l" t="t" r="r" b="b"/>
                  <a:pathLst>
                    <a:path w="7006" h="11676">
                      <a:moveTo>
                        <a:pt x="7006" y="11677"/>
                      </a:moveTo>
                      <a:lnTo>
                        <a:pt x="0" y="11677"/>
                      </a:lnTo>
                      <a:lnTo>
                        <a:pt x="0" y="0"/>
                      </a:lnTo>
                      <a:lnTo>
                        <a:pt x="7006" y="0"/>
                      </a:lnTo>
                      <a:close/>
                    </a:path>
                  </a:pathLst>
                </a:custGeom>
                <a:solidFill>
                  <a:srgbClr val="FF9085"/>
                </a:solidFill>
                <a:ln w="5837" cap="flat">
                  <a:noFill/>
                  <a:prstDash val="solid"/>
                  <a:miter/>
                </a:ln>
              </p:spPr>
              <p:txBody>
                <a:bodyPr rtlCol="0" anchor="ctr"/>
                <a:lstStyle/>
                <a:p>
                  <a:endParaRPr lang="en-US"/>
                </a:p>
              </p:txBody>
            </p:sp>
            <p:sp>
              <p:nvSpPr>
                <p:cNvPr id="360" name="Graphic 2">
                  <a:extLst>
                    <a:ext uri="{FF2B5EF4-FFF2-40B4-BE49-F238E27FC236}">
                      <a16:creationId xmlns:a16="http://schemas.microsoft.com/office/drawing/2014/main" id="{8E756AFF-8FC3-46CD-88C2-BCFD3B7F7DDF}"/>
                    </a:ext>
                  </a:extLst>
                </p:cNvPr>
                <p:cNvSpPr/>
                <p:nvPr/>
              </p:nvSpPr>
              <p:spPr>
                <a:xfrm>
                  <a:off x="4464573" y="3191830"/>
                  <a:ext cx="7006" cy="29191"/>
                </a:xfrm>
                <a:custGeom>
                  <a:avLst/>
                  <a:gdLst>
                    <a:gd name="connsiteX0" fmla="*/ 7006 w 7006"/>
                    <a:gd name="connsiteY0" fmla="*/ 29192 h 29191"/>
                    <a:gd name="connsiteX1" fmla="*/ 0 w 7006"/>
                    <a:gd name="connsiteY1" fmla="*/ 29192 h 29191"/>
                    <a:gd name="connsiteX2" fmla="*/ 0 w 7006"/>
                    <a:gd name="connsiteY2" fmla="*/ 0 h 29191"/>
                    <a:gd name="connsiteX3" fmla="*/ 7006 w 7006"/>
                    <a:gd name="connsiteY3" fmla="*/ 0 h 29191"/>
                  </a:gdLst>
                  <a:ahLst/>
                  <a:cxnLst>
                    <a:cxn ang="0">
                      <a:pos x="connsiteX0" y="connsiteY0"/>
                    </a:cxn>
                    <a:cxn ang="0">
                      <a:pos x="connsiteX1" y="connsiteY1"/>
                    </a:cxn>
                    <a:cxn ang="0">
                      <a:pos x="connsiteX2" y="connsiteY2"/>
                    </a:cxn>
                    <a:cxn ang="0">
                      <a:pos x="connsiteX3" y="connsiteY3"/>
                    </a:cxn>
                  </a:cxnLst>
                  <a:rect l="l" t="t" r="r" b="b"/>
                  <a:pathLst>
                    <a:path w="7006" h="29191">
                      <a:moveTo>
                        <a:pt x="7006" y="29192"/>
                      </a:moveTo>
                      <a:lnTo>
                        <a:pt x="0" y="29192"/>
                      </a:lnTo>
                      <a:lnTo>
                        <a:pt x="0" y="0"/>
                      </a:lnTo>
                      <a:lnTo>
                        <a:pt x="7006" y="0"/>
                      </a:lnTo>
                      <a:close/>
                    </a:path>
                  </a:pathLst>
                </a:custGeom>
                <a:solidFill>
                  <a:srgbClr val="FF9085"/>
                </a:solidFill>
                <a:ln w="5837" cap="flat">
                  <a:noFill/>
                  <a:prstDash val="solid"/>
                  <a:miter/>
                </a:ln>
              </p:spPr>
              <p:txBody>
                <a:bodyPr rtlCol="0" anchor="ctr"/>
                <a:lstStyle/>
                <a:p>
                  <a:endParaRPr lang="en-US"/>
                </a:p>
              </p:txBody>
            </p:sp>
            <p:sp>
              <p:nvSpPr>
                <p:cNvPr id="361" name="Graphic 2">
                  <a:extLst>
                    <a:ext uri="{FF2B5EF4-FFF2-40B4-BE49-F238E27FC236}">
                      <a16:creationId xmlns:a16="http://schemas.microsoft.com/office/drawing/2014/main" id="{FD6677F8-A3CC-42FF-B883-F62AFF8073C6}"/>
                    </a:ext>
                  </a:extLst>
                </p:cNvPr>
                <p:cNvSpPr/>
                <p:nvPr/>
              </p:nvSpPr>
              <p:spPr>
                <a:xfrm>
                  <a:off x="4476834" y="3201171"/>
                  <a:ext cx="6422" cy="20434"/>
                </a:xfrm>
                <a:custGeom>
                  <a:avLst/>
                  <a:gdLst>
                    <a:gd name="connsiteX0" fmla="*/ 6422 w 6422"/>
                    <a:gd name="connsiteY0" fmla="*/ 20434 h 20434"/>
                    <a:gd name="connsiteX1" fmla="*/ 0 w 6422"/>
                    <a:gd name="connsiteY1" fmla="*/ 19850 h 20434"/>
                    <a:gd name="connsiteX2" fmla="*/ 0 w 6422"/>
                    <a:gd name="connsiteY2" fmla="*/ 0 h 20434"/>
                    <a:gd name="connsiteX3" fmla="*/ 6422 w 6422"/>
                    <a:gd name="connsiteY3" fmla="*/ 0 h 20434"/>
                  </a:gdLst>
                  <a:ahLst/>
                  <a:cxnLst>
                    <a:cxn ang="0">
                      <a:pos x="connsiteX0" y="connsiteY0"/>
                    </a:cxn>
                    <a:cxn ang="0">
                      <a:pos x="connsiteX1" y="connsiteY1"/>
                    </a:cxn>
                    <a:cxn ang="0">
                      <a:pos x="connsiteX2" y="connsiteY2"/>
                    </a:cxn>
                    <a:cxn ang="0">
                      <a:pos x="connsiteX3" y="connsiteY3"/>
                    </a:cxn>
                  </a:cxnLst>
                  <a:rect l="l" t="t" r="r" b="b"/>
                  <a:pathLst>
                    <a:path w="6422" h="20434">
                      <a:moveTo>
                        <a:pt x="6422" y="20434"/>
                      </a:moveTo>
                      <a:lnTo>
                        <a:pt x="0" y="19850"/>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362" name="Graphic 2">
                  <a:extLst>
                    <a:ext uri="{FF2B5EF4-FFF2-40B4-BE49-F238E27FC236}">
                      <a16:creationId xmlns:a16="http://schemas.microsoft.com/office/drawing/2014/main" id="{E629ECE9-C18B-40C0-974B-3709B5861285}"/>
                    </a:ext>
                  </a:extLst>
                </p:cNvPr>
                <p:cNvSpPr/>
                <p:nvPr/>
              </p:nvSpPr>
              <p:spPr>
                <a:xfrm>
                  <a:off x="4488511" y="3186575"/>
                  <a:ext cx="6422" cy="35030"/>
                </a:xfrm>
                <a:custGeom>
                  <a:avLst/>
                  <a:gdLst>
                    <a:gd name="connsiteX0" fmla="*/ 6422 w 6422"/>
                    <a:gd name="connsiteY0" fmla="*/ 35030 h 35030"/>
                    <a:gd name="connsiteX1" fmla="*/ 0 w 6422"/>
                    <a:gd name="connsiteY1" fmla="*/ 35030 h 35030"/>
                    <a:gd name="connsiteX2" fmla="*/ 0 w 6422"/>
                    <a:gd name="connsiteY2" fmla="*/ 0 h 35030"/>
                    <a:gd name="connsiteX3" fmla="*/ 6422 w 6422"/>
                    <a:gd name="connsiteY3" fmla="*/ 0 h 35030"/>
                  </a:gdLst>
                  <a:ahLst/>
                  <a:cxnLst>
                    <a:cxn ang="0">
                      <a:pos x="connsiteX0" y="connsiteY0"/>
                    </a:cxn>
                    <a:cxn ang="0">
                      <a:pos x="connsiteX1" y="connsiteY1"/>
                    </a:cxn>
                    <a:cxn ang="0">
                      <a:pos x="connsiteX2" y="connsiteY2"/>
                    </a:cxn>
                    <a:cxn ang="0">
                      <a:pos x="connsiteX3" y="connsiteY3"/>
                    </a:cxn>
                  </a:cxnLst>
                  <a:rect l="l" t="t" r="r" b="b"/>
                  <a:pathLst>
                    <a:path w="6422" h="35030">
                      <a:moveTo>
                        <a:pt x="6422" y="35030"/>
                      </a:moveTo>
                      <a:lnTo>
                        <a:pt x="0" y="35030"/>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363" name="Graphic 2">
                  <a:extLst>
                    <a:ext uri="{FF2B5EF4-FFF2-40B4-BE49-F238E27FC236}">
                      <a16:creationId xmlns:a16="http://schemas.microsoft.com/office/drawing/2014/main" id="{2C688563-4445-469D-8793-7B09ED8034C0}"/>
                    </a:ext>
                  </a:extLst>
                </p:cNvPr>
                <p:cNvSpPr/>
                <p:nvPr/>
              </p:nvSpPr>
              <p:spPr>
                <a:xfrm>
                  <a:off x="4500188" y="3183072"/>
                  <a:ext cx="6422" cy="38533"/>
                </a:xfrm>
                <a:custGeom>
                  <a:avLst/>
                  <a:gdLst>
                    <a:gd name="connsiteX0" fmla="*/ 6422 w 6422"/>
                    <a:gd name="connsiteY0" fmla="*/ 38533 h 38533"/>
                    <a:gd name="connsiteX1" fmla="*/ 0 w 6422"/>
                    <a:gd name="connsiteY1" fmla="*/ 38533 h 38533"/>
                    <a:gd name="connsiteX2" fmla="*/ 0 w 6422"/>
                    <a:gd name="connsiteY2" fmla="*/ 0 h 38533"/>
                    <a:gd name="connsiteX3" fmla="*/ 6422 w 6422"/>
                    <a:gd name="connsiteY3" fmla="*/ 584 h 38533"/>
                  </a:gdLst>
                  <a:ahLst/>
                  <a:cxnLst>
                    <a:cxn ang="0">
                      <a:pos x="connsiteX0" y="connsiteY0"/>
                    </a:cxn>
                    <a:cxn ang="0">
                      <a:pos x="connsiteX1" y="connsiteY1"/>
                    </a:cxn>
                    <a:cxn ang="0">
                      <a:pos x="connsiteX2" y="connsiteY2"/>
                    </a:cxn>
                    <a:cxn ang="0">
                      <a:pos x="connsiteX3" y="connsiteY3"/>
                    </a:cxn>
                  </a:cxnLst>
                  <a:rect l="l" t="t" r="r" b="b"/>
                  <a:pathLst>
                    <a:path w="6422" h="38533">
                      <a:moveTo>
                        <a:pt x="6422" y="38533"/>
                      </a:moveTo>
                      <a:lnTo>
                        <a:pt x="0" y="38533"/>
                      </a:lnTo>
                      <a:lnTo>
                        <a:pt x="0" y="0"/>
                      </a:lnTo>
                      <a:lnTo>
                        <a:pt x="6422" y="584"/>
                      </a:lnTo>
                      <a:close/>
                    </a:path>
                  </a:pathLst>
                </a:custGeom>
                <a:solidFill>
                  <a:srgbClr val="FF9085"/>
                </a:solidFill>
                <a:ln w="5837" cap="flat">
                  <a:noFill/>
                  <a:prstDash val="solid"/>
                  <a:miter/>
                </a:ln>
              </p:spPr>
              <p:txBody>
                <a:bodyPr rtlCol="0" anchor="ctr"/>
                <a:lstStyle/>
                <a:p>
                  <a:endParaRPr lang="en-US"/>
                </a:p>
              </p:txBody>
            </p:sp>
            <p:sp>
              <p:nvSpPr>
                <p:cNvPr id="364" name="Graphic 2">
                  <a:extLst>
                    <a:ext uri="{FF2B5EF4-FFF2-40B4-BE49-F238E27FC236}">
                      <a16:creationId xmlns:a16="http://schemas.microsoft.com/office/drawing/2014/main" id="{012095E9-FEDF-46AE-8D2E-5D320C63C92F}"/>
                    </a:ext>
                  </a:extLst>
                </p:cNvPr>
                <p:cNvSpPr/>
                <p:nvPr/>
              </p:nvSpPr>
              <p:spPr>
                <a:xfrm>
                  <a:off x="4511864" y="3202923"/>
                  <a:ext cx="6422" cy="19266"/>
                </a:xfrm>
                <a:custGeom>
                  <a:avLst/>
                  <a:gdLst>
                    <a:gd name="connsiteX0" fmla="*/ 6422 w 6422"/>
                    <a:gd name="connsiteY0" fmla="*/ 19267 h 19266"/>
                    <a:gd name="connsiteX1" fmla="*/ 0 w 6422"/>
                    <a:gd name="connsiteY1" fmla="*/ 18683 h 19266"/>
                    <a:gd name="connsiteX2" fmla="*/ 0 w 6422"/>
                    <a:gd name="connsiteY2" fmla="*/ 0 h 19266"/>
                    <a:gd name="connsiteX3" fmla="*/ 6422 w 6422"/>
                    <a:gd name="connsiteY3" fmla="*/ 0 h 19266"/>
                  </a:gdLst>
                  <a:ahLst/>
                  <a:cxnLst>
                    <a:cxn ang="0">
                      <a:pos x="connsiteX0" y="connsiteY0"/>
                    </a:cxn>
                    <a:cxn ang="0">
                      <a:pos x="connsiteX1" y="connsiteY1"/>
                    </a:cxn>
                    <a:cxn ang="0">
                      <a:pos x="connsiteX2" y="connsiteY2"/>
                    </a:cxn>
                    <a:cxn ang="0">
                      <a:pos x="connsiteX3" y="connsiteY3"/>
                    </a:cxn>
                  </a:cxnLst>
                  <a:rect l="l" t="t" r="r" b="b"/>
                  <a:pathLst>
                    <a:path w="6422" h="19266">
                      <a:moveTo>
                        <a:pt x="6422" y="19267"/>
                      </a:moveTo>
                      <a:lnTo>
                        <a:pt x="0" y="18683"/>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365" name="Graphic 2">
                  <a:extLst>
                    <a:ext uri="{FF2B5EF4-FFF2-40B4-BE49-F238E27FC236}">
                      <a16:creationId xmlns:a16="http://schemas.microsoft.com/office/drawing/2014/main" id="{8A64CED5-C4EE-4C8E-BD86-E492161B4871}"/>
                    </a:ext>
                  </a:extLst>
                </p:cNvPr>
                <p:cNvSpPr/>
                <p:nvPr/>
              </p:nvSpPr>
              <p:spPr>
                <a:xfrm>
                  <a:off x="4523541" y="3180153"/>
                  <a:ext cx="6422" cy="42036"/>
                </a:xfrm>
                <a:custGeom>
                  <a:avLst/>
                  <a:gdLst>
                    <a:gd name="connsiteX0" fmla="*/ 6422 w 6422"/>
                    <a:gd name="connsiteY0" fmla="*/ 42036 h 42036"/>
                    <a:gd name="connsiteX1" fmla="*/ 0 w 6422"/>
                    <a:gd name="connsiteY1" fmla="*/ 42036 h 42036"/>
                    <a:gd name="connsiteX2" fmla="*/ 0 w 6422"/>
                    <a:gd name="connsiteY2" fmla="*/ 0 h 42036"/>
                    <a:gd name="connsiteX3" fmla="*/ 6422 w 6422"/>
                    <a:gd name="connsiteY3" fmla="*/ 0 h 42036"/>
                  </a:gdLst>
                  <a:ahLst/>
                  <a:cxnLst>
                    <a:cxn ang="0">
                      <a:pos x="connsiteX0" y="connsiteY0"/>
                    </a:cxn>
                    <a:cxn ang="0">
                      <a:pos x="connsiteX1" y="connsiteY1"/>
                    </a:cxn>
                    <a:cxn ang="0">
                      <a:pos x="connsiteX2" y="connsiteY2"/>
                    </a:cxn>
                    <a:cxn ang="0">
                      <a:pos x="connsiteX3" y="connsiteY3"/>
                    </a:cxn>
                  </a:cxnLst>
                  <a:rect l="l" t="t" r="r" b="b"/>
                  <a:pathLst>
                    <a:path w="6422" h="42036">
                      <a:moveTo>
                        <a:pt x="6422" y="42036"/>
                      </a:moveTo>
                      <a:lnTo>
                        <a:pt x="0" y="42036"/>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366" name="Graphic 2">
                  <a:extLst>
                    <a:ext uri="{FF2B5EF4-FFF2-40B4-BE49-F238E27FC236}">
                      <a16:creationId xmlns:a16="http://schemas.microsoft.com/office/drawing/2014/main" id="{15170D7D-F9B4-4A8B-A039-9D0D74E50796}"/>
                    </a:ext>
                  </a:extLst>
                </p:cNvPr>
                <p:cNvSpPr/>
                <p:nvPr/>
              </p:nvSpPr>
              <p:spPr>
                <a:xfrm>
                  <a:off x="4535218" y="3186575"/>
                  <a:ext cx="6422" cy="35614"/>
                </a:xfrm>
                <a:custGeom>
                  <a:avLst/>
                  <a:gdLst>
                    <a:gd name="connsiteX0" fmla="*/ 6422 w 6422"/>
                    <a:gd name="connsiteY0" fmla="*/ 35614 h 35614"/>
                    <a:gd name="connsiteX1" fmla="*/ 0 w 6422"/>
                    <a:gd name="connsiteY1" fmla="*/ 35614 h 35614"/>
                    <a:gd name="connsiteX2" fmla="*/ 0 w 6422"/>
                    <a:gd name="connsiteY2" fmla="*/ 0 h 35614"/>
                    <a:gd name="connsiteX3" fmla="*/ 6422 w 6422"/>
                    <a:gd name="connsiteY3" fmla="*/ 0 h 35614"/>
                  </a:gdLst>
                  <a:ahLst/>
                  <a:cxnLst>
                    <a:cxn ang="0">
                      <a:pos x="connsiteX0" y="connsiteY0"/>
                    </a:cxn>
                    <a:cxn ang="0">
                      <a:pos x="connsiteX1" y="connsiteY1"/>
                    </a:cxn>
                    <a:cxn ang="0">
                      <a:pos x="connsiteX2" y="connsiteY2"/>
                    </a:cxn>
                    <a:cxn ang="0">
                      <a:pos x="connsiteX3" y="connsiteY3"/>
                    </a:cxn>
                  </a:cxnLst>
                  <a:rect l="l" t="t" r="r" b="b"/>
                  <a:pathLst>
                    <a:path w="6422" h="35614">
                      <a:moveTo>
                        <a:pt x="6422" y="35614"/>
                      </a:moveTo>
                      <a:lnTo>
                        <a:pt x="0" y="35614"/>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367" name="Graphic 2">
                  <a:extLst>
                    <a:ext uri="{FF2B5EF4-FFF2-40B4-BE49-F238E27FC236}">
                      <a16:creationId xmlns:a16="http://schemas.microsoft.com/office/drawing/2014/main" id="{A8E3FC42-3206-4780-84B2-078048773827}"/>
                    </a:ext>
                  </a:extLst>
                </p:cNvPr>
                <p:cNvSpPr/>
                <p:nvPr/>
              </p:nvSpPr>
              <p:spPr>
                <a:xfrm>
                  <a:off x="4546895" y="3212848"/>
                  <a:ext cx="6422" cy="9925"/>
                </a:xfrm>
                <a:custGeom>
                  <a:avLst/>
                  <a:gdLst>
                    <a:gd name="connsiteX0" fmla="*/ 6422 w 6422"/>
                    <a:gd name="connsiteY0" fmla="*/ 9925 h 9925"/>
                    <a:gd name="connsiteX1" fmla="*/ 0 w 6422"/>
                    <a:gd name="connsiteY1" fmla="*/ 9925 h 9925"/>
                    <a:gd name="connsiteX2" fmla="*/ 0 w 6422"/>
                    <a:gd name="connsiteY2" fmla="*/ 0 h 9925"/>
                    <a:gd name="connsiteX3" fmla="*/ 6422 w 6422"/>
                    <a:gd name="connsiteY3" fmla="*/ 0 h 9925"/>
                  </a:gdLst>
                  <a:ahLst/>
                  <a:cxnLst>
                    <a:cxn ang="0">
                      <a:pos x="connsiteX0" y="connsiteY0"/>
                    </a:cxn>
                    <a:cxn ang="0">
                      <a:pos x="connsiteX1" y="connsiteY1"/>
                    </a:cxn>
                    <a:cxn ang="0">
                      <a:pos x="connsiteX2" y="connsiteY2"/>
                    </a:cxn>
                    <a:cxn ang="0">
                      <a:pos x="connsiteX3" y="connsiteY3"/>
                    </a:cxn>
                  </a:cxnLst>
                  <a:rect l="l" t="t" r="r" b="b"/>
                  <a:pathLst>
                    <a:path w="6422" h="9925">
                      <a:moveTo>
                        <a:pt x="6422" y="9925"/>
                      </a:moveTo>
                      <a:lnTo>
                        <a:pt x="0" y="9925"/>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368" name="Graphic 2">
                  <a:extLst>
                    <a:ext uri="{FF2B5EF4-FFF2-40B4-BE49-F238E27FC236}">
                      <a16:creationId xmlns:a16="http://schemas.microsoft.com/office/drawing/2014/main" id="{D414F4F7-0D08-4DA7-AD6F-520587AABEC4}"/>
                    </a:ext>
                  </a:extLst>
                </p:cNvPr>
                <p:cNvSpPr/>
                <p:nvPr/>
              </p:nvSpPr>
              <p:spPr>
                <a:xfrm>
                  <a:off x="4558571" y="3200587"/>
                  <a:ext cx="6422" cy="22185"/>
                </a:xfrm>
                <a:custGeom>
                  <a:avLst/>
                  <a:gdLst>
                    <a:gd name="connsiteX0" fmla="*/ 6422 w 6422"/>
                    <a:gd name="connsiteY0" fmla="*/ 22186 h 22185"/>
                    <a:gd name="connsiteX1" fmla="*/ 0 w 6422"/>
                    <a:gd name="connsiteY1" fmla="*/ 22186 h 22185"/>
                    <a:gd name="connsiteX2" fmla="*/ 0 w 6422"/>
                    <a:gd name="connsiteY2" fmla="*/ 0 h 22185"/>
                    <a:gd name="connsiteX3" fmla="*/ 6422 w 6422"/>
                    <a:gd name="connsiteY3" fmla="*/ 0 h 22185"/>
                  </a:gdLst>
                  <a:ahLst/>
                  <a:cxnLst>
                    <a:cxn ang="0">
                      <a:pos x="connsiteX0" y="connsiteY0"/>
                    </a:cxn>
                    <a:cxn ang="0">
                      <a:pos x="connsiteX1" y="connsiteY1"/>
                    </a:cxn>
                    <a:cxn ang="0">
                      <a:pos x="connsiteX2" y="connsiteY2"/>
                    </a:cxn>
                    <a:cxn ang="0">
                      <a:pos x="connsiteX3" y="connsiteY3"/>
                    </a:cxn>
                  </a:cxnLst>
                  <a:rect l="l" t="t" r="r" b="b"/>
                  <a:pathLst>
                    <a:path w="6422" h="22185">
                      <a:moveTo>
                        <a:pt x="6422" y="22186"/>
                      </a:moveTo>
                      <a:lnTo>
                        <a:pt x="0" y="22186"/>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369" name="Graphic 2">
                  <a:extLst>
                    <a:ext uri="{FF2B5EF4-FFF2-40B4-BE49-F238E27FC236}">
                      <a16:creationId xmlns:a16="http://schemas.microsoft.com/office/drawing/2014/main" id="{E940E4A1-437E-4570-8CAD-1F122AE3E389}"/>
                    </a:ext>
                  </a:extLst>
                </p:cNvPr>
                <p:cNvSpPr/>
                <p:nvPr/>
              </p:nvSpPr>
              <p:spPr>
                <a:xfrm>
                  <a:off x="4570248" y="3190662"/>
                  <a:ext cx="6422" cy="32111"/>
                </a:xfrm>
                <a:custGeom>
                  <a:avLst/>
                  <a:gdLst>
                    <a:gd name="connsiteX0" fmla="*/ 6422 w 6422"/>
                    <a:gd name="connsiteY0" fmla="*/ 32111 h 32111"/>
                    <a:gd name="connsiteX1" fmla="*/ 0 w 6422"/>
                    <a:gd name="connsiteY1" fmla="*/ 32111 h 32111"/>
                    <a:gd name="connsiteX2" fmla="*/ 0 w 6422"/>
                    <a:gd name="connsiteY2" fmla="*/ 0 h 32111"/>
                    <a:gd name="connsiteX3" fmla="*/ 6422 w 6422"/>
                    <a:gd name="connsiteY3" fmla="*/ 0 h 32111"/>
                  </a:gdLst>
                  <a:ahLst/>
                  <a:cxnLst>
                    <a:cxn ang="0">
                      <a:pos x="connsiteX0" y="connsiteY0"/>
                    </a:cxn>
                    <a:cxn ang="0">
                      <a:pos x="connsiteX1" y="connsiteY1"/>
                    </a:cxn>
                    <a:cxn ang="0">
                      <a:pos x="connsiteX2" y="connsiteY2"/>
                    </a:cxn>
                    <a:cxn ang="0">
                      <a:pos x="connsiteX3" y="connsiteY3"/>
                    </a:cxn>
                  </a:cxnLst>
                  <a:rect l="l" t="t" r="r" b="b"/>
                  <a:pathLst>
                    <a:path w="6422" h="32111">
                      <a:moveTo>
                        <a:pt x="6422" y="32111"/>
                      </a:moveTo>
                      <a:lnTo>
                        <a:pt x="0" y="32111"/>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370" name="Graphic 2">
                  <a:extLst>
                    <a:ext uri="{FF2B5EF4-FFF2-40B4-BE49-F238E27FC236}">
                      <a16:creationId xmlns:a16="http://schemas.microsoft.com/office/drawing/2014/main" id="{F6AB4AE3-8DEA-4EB4-9355-3352CAB97792}"/>
                    </a:ext>
                  </a:extLst>
                </p:cNvPr>
                <p:cNvSpPr/>
                <p:nvPr/>
              </p:nvSpPr>
              <p:spPr>
                <a:xfrm>
                  <a:off x="4581341" y="3200004"/>
                  <a:ext cx="7006" cy="23353"/>
                </a:xfrm>
                <a:custGeom>
                  <a:avLst/>
                  <a:gdLst>
                    <a:gd name="connsiteX0" fmla="*/ 7006 w 7006"/>
                    <a:gd name="connsiteY0" fmla="*/ 23353 h 23353"/>
                    <a:gd name="connsiteX1" fmla="*/ 0 w 7006"/>
                    <a:gd name="connsiteY1" fmla="*/ 23353 h 23353"/>
                    <a:gd name="connsiteX2" fmla="*/ 0 w 7006"/>
                    <a:gd name="connsiteY2" fmla="*/ 0 h 23353"/>
                    <a:gd name="connsiteX3" fmla="*/ 7006 w 7006"/>
                    <a:gd name="connsiteY3" fmla="*/ 0 h 23353"/>
                  </a:gdLst>
                  <a:ahLst/>
                  <a:cxnLst>
                    <a:cxn ang="0">
                      <a:pos x="connsiteX0" y="connsiteY0"/>
                    </a:cxn>
                    <a:cxn ang="0">
                      <a:pos x="connsiteX1" y="connsiteY1"/>
                    </a:cxn>
                    <a:cxn ang="0">
                      <a:pos x="connsiteX2" y="connsiteY2"/>
                    </a:cxn>
                    <a:cxn ang="0">
                      <a:pos x="connsiteX3" y="connsiteY3"/>
                    </a:cxn>
                  </a:cxnLst>
                  <a:rect l="l" t="t" r="r" b="b"/>
                  <a:pathLst>
                    <a:path w="7006" h="23353">
                      <a:moveTo>
                        <a:pt x="7006" y="23353"/>
                      </a:moveTo>
                      <a:lnTo>
                        <a:pt x="0" y="23353"/>
                      </a:lnTo>
                      <a:lnTo>
                        <a:pt x="0" y="0"/>
                      </a:lnTo>
                      <a:lnTo>
                        <a:pt x="7006" y="0"/>
                      </a:lnTo>
                      <a:close/>
                    </a:path>
                  </a:pathLst>
                </a:custGeom>
                <a:solidFill>
                  <a:srgbClr val="FF9085"/>
                </a:solidFill>
                <a:ln w="5837" cap="flat">
                  <a:noFill/>
                  <a:prstDash val="solid"/>
                  <a:miter/>
                </a:ln>
              </p:spPr>
              <p:txBody>
                <a:bodyPr rtlCol="0" anchor="ctr"/>
                <a:lstStyle/>
                <a:p>
                  <a:endParaRPr lang="en-US"/>
                </a:p>
              </p:txBody>
            </p:sp>
            <p:sp>
              <p:nvSpPr>
                <p:cNvPr id="371" name="Graphic 2">
                  <a:extLst>
                    <a:ext uri="{FF2B5EF4-FFF2-40B4-BE49-F238E27FC236}">
                      <a16:creationId xmlns:a16="http://schemas.microsoft.com/office/drawing/2014/main" id="{C0AFD4BA-0BBB-47DA-AC91-C433451C57D3}"/>
                    </a:ext>
                  </a:extLst>
                </p:cNvPr>
                <p:cNvSpPr/>
                <p:nvPr/>
              </p:nvSpPr>
              <p:spPr>
                <a:xfrm>
                  <a:off x="4593018" y="3187159"/>
                  <a:ext cx="6422" cy="36197"/>
                </a:xfrm>
                <a:custGeom>
                  <a:avLst/>
                  <a:gdLst>
                    <a:gd name="connsiteX0" fmla="*/ 6422 w 6422"/>
                    <a:gd name="connsiteY0" fmla="*/ 36198 h 36197"/>
                    <a:gd name="connsiteX1" fmla="*/ 0 w 6422"/>
                    <a:gd name="connsiteY1" fmla="*/ 36198 h 36197"/>
                    <a:gd name="connsiteX2" fmla="*/ 0 w 6422"/>
                    <a:gd name="connsiteY2" fmla="*/ 0 h 36197"/>
                    <a:gd name="connsiteX3" fmla="*/ 6422 w 6422"/>
                    <a:gd name="connsiteY3" fmla="*/ 0 h 36197"/>
                  </a:gdLst>
                  <a:ahLst/>
                  <a:cxnLst>
                    <a:cxn ang="0">
                      <a:pos x="connsiteX0" y="connsiteY0"/>
                    </a:cxn>
                    <a:cxn ang="0">
                      <a:pos x="connsiteX1" y="connsiteY1"/>
                    </a:cxn>
                    <a:cxn ang="0">
                      <a:pos x="connsiteX2" y="connsiteY2"/>
                    </a:cxn>
                    <a:cxn ang="0">
                      <a:pos x="connsiteX3" y="connsiteY3"/>
                    </a:cxn>
                  </a:cxnLst>
                  <a:rect l="l" t="t" r="r" b="b"/>
                  <a:pathLst>
                    <a:path w="6422" h="36197">
                      <a:moveTo>
                        <a:pt x="6422" y="36198"/>
                      </a:moveTo>
                      <a:lnTo>
                        <a:pt x="0" y="36198"/>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372" name="Graphic 2">
                  <a:extLst>
                    <a:ext uri="{FF2B5EF4-FFF2-40B4-BE49-F238E27FC236}">
                      <a16:creationId xmlns:a16="http://schemas.microsoft.com/office/drawing/2014/main" id="{D0841124-5422-4FDD-A184-3B741A2D7687}"/>
                    </a:ext>
                  </a:extLst>
                </p:cNvPr>
                <p:cNvSpPr/>
                <p:nvPr/>
              </p:nvSpPr>
              <p:spPr>
                <a:xfrm>
                  <a:off x="4604694" y="3183072"/>
                  <a:ext cx="6422" cy="40868"/>
                </a:xfrm>
                <a:custGeom>
                  <a:avLst/>
                  <a:gdLst>
                    <a:gd name="connsiteX0" fmla="*/ 6422 w 6422"/>
                    <a:gd name="connsiteY0" fmla="*/ 40869 h 40868"/>
                    <a:gd name="connsiteX1" fmla="*/ 0 w 6422"/>
                    <a:gd name="connsiteY1" fmla="*/ 40285 h 40868"/>
                    <a:gd name="connsiteX2" fmla="*/ 0 w 6422"/>
                    <a:gd name="connsiteY2" fmla="*/ 0 h 40868"/>
                    <a:gd name="connsiteX3" fmla="*/ 6422 w 6422"/>
                    <a:gd name="connsiteY3" fmla="*/ 584 h 40868"/>
                  </a:gdLst>
                  <a:ahLst/>
                  <a:cxnLst>
                    <a:cxn ang="0">
                      <a:pos x="connsiteX0" y="connsiteY0"/>
                    </a:cxn>
                    <a:cxn ang="0">
                      <a:pos x="connsiteX1" y="connsiteY1"/>
                    </a:cxn>
                    <a:cxn ang="0">
                      <a:pos x="connsiteX2" y="connsiteY2"/>
                    </a:cxn>
                    <a:cxn ang="0">
                      <a:pos x="connsiteX3" y="connsiteY3"/>
                    </a:cxn>
                  </a:cxnLst>
                  <a:rect l="l" t="t" r="r" b="b"/>
                  <a:pathLst>
                    <a:path w="6422" h="40868">
                      <a:moveTo>
                        <a:pt x="6422" y="40869"/>
                      </a:moveTo>
                      <a:lnTo>
                        <a:pt x="0" y="40285"/>
                      </a:lnTo>
                      <a:lnTo>
                        <a:pt x="0" y="0"/>
                      </a:lnTo>
                      <a:lnTo>
                        <a:pt x="6422" y="584"/>
                      </a:lnTo>
                      <a:close/>
                    </a:path>
                  </a:pathLst>
                </a:custGeom>
                <a:solidFill>
                  <a:srgbClr val="FF9085"/>
                </a:solidFill>
                <a:ln w="5837" cap="flat">
                  <a:noFill/>
                  <a:prstDash val="solid"/>
                  <a:miter/>
                </a:ln>
              </p:spPr>
              <p:txBody>
                <a:bodyPr rtlCol="0" anchor="ctr"/>
                <a:lstStyle/>
                <a:p>
                  <a:endParaRPr lang="en-US"/>
                </a:p>
              </p:txBody>
            </p:sp>
          </p:grpSp>
        </p:grpSp>
        <p:grpSp>
          <p:nvGrpSpPr>
            <p:cNvPr id="373" name="Graphic 2">
              <a:extLst>
                <a:ext uri="{FF2B5EF4-FFF2-40B4-BE49-F238E27FC236}">
                  <a16:creationId xmlns:a16="http://schemas.microsoft.com/office/drawing/2014/main" id="{6ACDA22A-B1E0-4ADB-B571-C313C6DAC61B}"/>
                </a:ext>
              </a:extLst>
            </p:cNvPr>
            <p:cNvGrpSpPr/>
            <p:nvPr/>
          </p:nvGrpSpPr>
          <p:grpSpPr>
            <a:xfrm>
              <a:off x="4305770" y="3242624"/>
              <a:ext cx="336873" cy="84656"/>
              <a:chOff x="4305770" y="3242624"/>
              <a:chExt cx="336873" cy="84656"/>
            </a:xfrm>
          </p:grpSpPr>
          <p:sp>
            <p:nvSpPr>
              <p:cNvPr id="374" name="Graphic 2">
                <a:extLst>
                  <a:ext uri="{FF2B5EF4-FFF2-40B4-BE49-F238E27FC236}">
                    <a16:creationId xmlns:a16="http://schemas.microsoft.com/office/drawing/2014/main" id="{34871E63-054F-4DCA-80BE-392847A23440}"/>
                  </a:ext>
                </a:extLst>
              </p:cNvPr>
              <p:cNvSpPr/>
              <p:nvPr/>
            </p:nvSpPr>
            <p:spPr>
              <a:xfrm>
                <a:off x="4305770" y="3242624"/>
                <a:ext cx="336873" cy="84656"/>
              </a:xfrm>
              <a:custGeom>
                <a:avLst/>
                <a:gdLst>
                  <a:gd name="connsiteX0" fmla="*/ 0 w 336873"/>
                  <a:gd name="connsiteY0" fmla="*/ 68309 h 84656"/>
                  <a:gd name="connsiteX1" fmla="*/ 0 w 336873"/>
                  <a:gd name="connsiteY1" fmla="*/ 14596 h 84656"/>
                  <a:gd name="connsiteX2" fmla="*/ 16931 w 336873"/>
                  <a:gd name="connsiteY2" fmla="*/ 0 h 84656"/>
                  <a:gd name="connsiteX3" fmla="*/ 321111 w 336873"/>
                  <a:gd name="connsiteY3" fmla="*/ 4671 h 84656"/>
                  <a:gd name="connsiteX4" fmla="*/ 336874 w 336873"/>
                  <a:gd name="connsiteY4" fmla="*/ 19267 h 84656"/>
                  <a:gd name="connsiteX5" fmla="*/ 336874 w 336873"/>
                  <a:gd name="connsiteY5" fmla="*/ 70644 h 84656"/>
                  <a:gd name="connsiteX6" fmla="*/ 321111 w 336873"/>
                  <a:gd name="connsiteY6" fmla="*/ 84656 h 84656"/>
                  <a:gd name="connsiteX7" fmla="*/ 16931 w 336873"/>
                  <a:gd name="connsiteY7" fmla="*/ 82905 h 84656"/>
                  <a:gd name="connsiteX8" fmla="*/ 0 w 336873"/>
                  <a:gd name="connsiteY8" fmla="*/ 68309 h 84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873" h="84656">
                    <a:moveTo>
                      <a:pt x="0" y="68309"/>
                    </a:moveTo>
                    <a:lnTo>
                      <a:pt x="0" y="14596"/>
                    </a:lnTo>
                    <a:cubicBezTo>
                      <a:pt x="0" y="6422"/>
                      <a:pt x="7590" y="0"/>
                      <a:pt x="16931" y="0"/>
                    </a:cubicBezTo>
                    <a:lnTo>
                      <a:pt x="321111" y="4671"/>
                    </a:lnTo>
                    <a:cubicBezTo>
                      <a:pt x="329868" y="4671"/>
                      <a:pt x="336874" y="11093"/>
                      <a:pt x="336874" y="19267"/>
                    </a:cubicBezTo>
                    <a:lnTo>
                      <a:pt x="336874" y="70644"/>
                    </a:lnTo>
                    <a:cubicBezTo>
                      <a:pt x="336874" y="78234"/>
                      <a:pt x="329868" y="84656"/>
                      <a:pt x="321111" y="84656"/>
                    </a:cubicBezTo>
                    <a:lnTo>
                      <a:pt x="16931" y="82905"/>
                    </a:lnTo>
                    <a:cubicBezTo>
                      <a:pt x="7590" y="83489"/>
                      <a:pt x="0" y="76483"/>
                      <a:pt x="0" y="68309"/>
                    </a:cubicBezTo>
                    <a:close/>
                  </a:path>
                </a:pathLst>
              </a:custGeom>
              <a:solidFill>
                <a:srgbClr val="AA80F9">
                  <a:alpha val="74000"/>
                </a:srgbClr>
              </a:solidFill>
              <a:ln w="5837" cap="flat">
                <a:noFill/>
                <a:prstDash val="solid"/>
                <a:miter/>
              </a:ln>
            </p:spPr>
            <p:txBody>
              <a:bodyPr rtlCol="0" anchor="ctr"/>
              <a:lstStyle/>
              <a:p>
                <a:endParaRPr lang="en-US"/>
              </a:p>
            </p:txBody>
          </p:sp>
          <p:sp>
            <p:nvSpPr>
              <p:cNvPr id="375" name="Graphic 2">
                <a:extLst>
                  <a:ext uri="{FF2B5EF4-FFF2-40B4-BE49-F238E27FC236}">
                    <a16:creationId xmlns:a16="http://schemas.microsoft.com/office/drawing/2014/main" id="{44861040-A084-4551-9D3B-F880C2EB7811}"/>
                  </a:ext>
                </a:extLst>
              </p:cNvPr>
              <p:cNvSpPr/>
              <p:nvPr/>
            </p:nvSpPr>
            <p:spPr>
              <a:xfrm>
                <a:off x="4322117" y="3256052"/>
                <a:ext cx="15179" cy="14012"/>
              </a:xfrm>
              <a:custGeom>
                <a:avLst/>
                <a:gdLst>
                  <a:gd name="connsiteX0" fmla="*/ 15180 w 15179"/>
                  <a:gd name="connsiteY0" fmla="*/ 7006 h 14012"/>
                  <a:gd name="connsiteX1" fmla="*/ 7590 w 15179"/>
                  <a:gd name="connsiteY1" fmla="*/ 14012 h 14012"/>
                  <a:gd name="connsiteX2" fmla="*/ 0 w 15179"/>
                  <a:gd name="connsiteY2" fmla="*/ 7006 h 14012"/>
                  <a:gd name="connsiteX3" fmla="*/ 7590 w 15179"/>
                  <a:gd name="connsiteY3" fmla="*/ 0 h 14012"/>
                  <a:gd name="connsiteX4" fmla="*/ 15180 w 15179"/>
                  <a:gd name="connsiteY4" fmla="*/ 7006 h 1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79" h="14012">
                    <a:moveTo>
                      <a:pt x="15180" y="7006"/>
                    </a:moveTo>
                    <a:cubicBezTo>
                      <a:pt x="15180" y="10509"/>
                      <a:pt x="11677" y="14012"/>
                      <a:pt x="7590" y="14012"/>
                    </a:cubicBezTo>
                    <a:cubicBezTo>
                      <a:pt x="3503" y="14012"/>
                      <a:pt x="0" y="11093"/>
                      <a:pt x="0" y="7006"/>
                    </a:cubicBezTo>
                    <a:cubicBezTo>
                      <a:pt x="0" y="3503"/>
                      <a:pt x="3503" y="0"/>
                      <a:pt x="7590" y="0"/>
                    </a:cubicBezTo>
                    <a:cubicBezTo>
                      <a:pt x="11677" y="0"/>
                      <a:pt x="15180" y="2919"/>
                      <a:pt x="15180" y="7006"/>
                    </a:cubicBezTo>
                    <a:close/>
                  </a:path>
                </a:pathLst>
              </a:custGeom>
              <a:solidFill>
                <a:srgbClr val="FFFFFF">
                  <a:alpha val="40000"/>
                </a:srgbClr>
              </a:solidFill>
              <a:ln w="5837" cap="flat">
                <a:noFill/>
                <a:prstDash val="solid"/>
                <a:miter/>
              </a:ln>
            </p:spPr>
            <p:txBody>
              <a:bodyPr rtlCol="0" anchor="ctr"/>
              <a:lstStyle/>
              <a:p>
                <a:endParaRPr lang="en-US"/>
              </a:p>
            </p:txBody>
          </p:sp>
          <p:sp>
            <p:nvSpPr>
              <p:cNvPr id="376" name="Graphic 2">
                <a:extLst>
                  <a:ext uri="{FF2B5EF4-FFF2-40B4-BE49-F238E27FC236}">
                    <a16:creationId xmlns:a16="http://schemas.microsoft.com/office/drawing/2014/main" id="{0ECEAC5C-5B76-44E2-988B-651E7FE49909}"/>
                  </a:ext>
                </a:extLst>
              </p:cNvPr>
              <p:cNvSpPr/>
              <p:nvPr/>
            </p:nvSpPr>
            <p:spPr>
              <a:xfrm>
                <a:off x="4346638" y="3256052"/>
                <a:ext cx="15179" cy="14012"/>
              </a:xfrm>
              <a:custGeom>
                <a:avLst/>
                <a:gdLst>
                  <a:gd name="connsiteX0" fmla="*/ 15180 w 15179"/>
                  <a:gd name="connsiteY0" fmla="*/ 7006 h 14012"/>
                  <a:gd name="connsiteX1" fmla="*/ 7590 w 15179"/>
                  <a:gd name="connsiteY1" fmla="*/ 14012 h 14012"/>
                  <a:gd name="connsiteX2" fmla="*/ 0 w 15179"/>
                  <a:gd name="connsiteY2" fmla="*/ 7006 h 14012"/>
                  <a:gd name="connsiteX3" fmla="*/ 7590 w 15179"/>
                  <a:gd name="connsiteY3" fmla="*/ 0 h 14012"/>
                  <a:gd name="connsiteX4" fmla="*/ 15180 w 15179"/>
                  <a:gd name="connsiteY4" fmla="*/ 7006 h 1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79" h="14012">
                    <a:moveTo>
                      <a:pt x="15180" y="7006"/>
                    </a:moveTo>
                    <a:cubicBezTo>
                      <a:pt x="15180" y="10509"/>
                      <a:pt x="11677" y="14012"/>
                      <a:pt x="7590" y="14012"/>
                    </a:cubicBezTo>
                    <a:cubicBezTo>
                      <a:pt x="3503" y="14012"/>
                      <a:pt x="0" y="11093"/>
                      <a:pt x="0" y="7006"/>
                    </a:cubicBezTo>
                    <a:cubicBezTo>
                      <a:pt x="0" y="2919"/>
                      <a:pt x="3503" y="0"/>
                      <a:pt x="7590" y="0"/>
                    </a:cubicBezTo>
                    <a:cubicBezTo>
                      <a:pt x="11677" y="0"/>
                      <a:pt x="15180" y="3503"/>
                      <a:pt x="15180" y="7006"/>
                    </a:cubicBezTo>
                    <a:close/>
                  </a:path>
                </a:pathLst>
              </a:custGeom>
              <a:solidFill>
                <a:srgbClr val="FFFFFF">
                  <a:alpha val="40000"/>
                </a:srgbClr>
              </a:solidFill>
              <a:ln w="5837" cap="flat">
                <a:noFill/>
                <a:prstDash val="solid"/>
                <a:miter/>
              </a:ln>
            </p:spPr>
            <p:txBody>
              <a:bodyPr rtlCol="0" anchor="ctr"/>
              <a:lstStyle/>
              <a:p>
                <a:endParaRPr lang="en-US"/>
              </a:p>
            </p:txBody>
          </p:sp>
          <p:sp>
            <p:nvSpPr>
              <p:cNvPr id="377" name="Graphic 2">
                <a:extLst>
                  <a:ext uri="{FF2B5EF4-FFF2-40B4-BE49-F238E27FC236}">
                    <a16:creationId xmlns:a16="http://schemas.microsoft.com/office/drawing/2014/main" id="{D7B2527F-ED16-490D-9BBC-511D89E34B58}"/>
                  </a:ext>
                </a:extLst>
              </p:cNvPr>
              <p:cNvSpPr/>
              <p:nvPr/>
            </p:nvSpPr>
            <p:spPr>
              <a:xfrm>
                <a:off x="4371743" y="3256572"/>
                <a:ext cx="15179" cy="13556"/>
              </a:xfrm>
              <a:custGeom>
                <a:avLst/>
                <a:gdLst>
                  <a:gd name="connsiteX0" fmla="*/ 15180 w 15179"/>
                  <a:gd name="connsiteY0" fmla="*/ 7070 h 13556"/>
                  <a:gd name="connsiteX1" fmla="*/ 7590 w 15179"/>
                  <a:gd name="connsiteY1" fmla="*/ 13493 h 13556"/>
                  <a:gd name="connsiteX2" fmla="*/ 0 w 15179"/>
                  <a:gd name="connsiteY2" fmla="*/ 6486 h 13556"/>
                  <a:gd name="connsiteX3" fmla="*/ 7590 w 15179"/>
                  <a:gd name="connsiteY3" fmla="*/ 64 h 13556"/>
                  <a:gd name="connsiteX4" fmla="*/ 15180 w 15179"/>
                  <a:gd name="connsiteY4" fmla="*/ 7070 h 13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79" h="13556">
                    <a:moveTo>
                      <a:pt x="15180" y="7070"/>
                    </a:moveTo>
                    <a:cubicBezTo>
                      <a:pt x="15180" y="10573"/>
                      <a:pt x="11677" y="14076"/>
                      <a:pt x="7590" y="13493"/>
                    </a:cubicBezTo>
                    <a:cubicBezTo>
                      <a:pt x="3503" y="13493"/>
                      <a:pt x="0" y="10573"/>
                      <a:pt x="0" y="6486"/>
                    </a:cubicBezTo>
                    <a:cubicBezTo>
                      <a:pt x="0" y="2983"/>
                      <a:pt x="3503" y="-520"/>
                      <a:pt x="7590" y="64"/>
                    </a:cubicBezTo>
                    <a:cubicBezTo>
                      <a:pt x="11677" y="64"/>
                      <a:pt x="15180" y="2983"/>
                      <a:pt x="15180" y="7070"/>
                    </a:cubicBezTo>
                    <a:close/>
                  </a:path>
                </a:pathLst>
              </a:custGeom>
              <a:solidFill>
                <a:srgbClr val="FFFFFF">
                  <a:alpha val="40000"/>
                </a:srgbClr>
              </a:solidFill>
              <a:ln w="5837" cap="flat">
                <a:noFill/>
                <a:prstDash val="solid"/>
                <a:miter/>
              </a:ln>
            </p:spPr>
            <p:txBody>
              <a:bodyPr rtlCol="0" anchor="ctr"/>
              <a:lstStyle/>
              <a:p>
                <a:endParaRPr lang="en-US"/>
              </a:p>
            </p:txBody>
          </p:sp>
          <p:sp>
            <p:nvSpPr>
              <p:cNvPr id="378" name="Graphic 2">
                <a:extLst>
                  <a:ext uri="{FF2B5EF4-FFF2-40B4-BE49-F238E27FC236}">
                    <a16:creationId xmlns:a16="http://schemas.microsoft.com/office/drawing/2014/main" id="{223FACF2-6CCF-4FFA-A2EF-835E466BA03C}"/>
                  </a:ext>
                </a:extLst>
              </p:cNvPr>
              <p:cNvSpPr/>
              <p:nvPr/>
            </p:nvSpPr>
            <p:spPr>
              <a:xfrm>
                <a:off x="4402103" y="3257220"/>
                <a:ext cx="223025" cy="57799"/>
              </a:xfrm>
              <a:custGeom>
                <a:avLst/>
                <a:gdLst>
                  <a:gd name="connsiteX0" fmla="*/ 223026 w 223025"/>
                  <a:gd name="connsiteY0" fmla="*/ 57800 h 57799"/>
                  <a:gd name="connsiteX1" fmla="*/ 0 w 223025"/>
                  <a:gd name="connsiteY1" fmla="*/ 56048 h 57799"/>
                  <a:gd name="connsiteX2" fmla="*/ 0 w 223025"/>
                  <a:gd name="connsiteY2" fmla="*/ 0 h 57799"/>
                  <a:gd name="connsiteX3" fmla="*/ 223026 w 223025"/>
                  <a:gd name="connsiteY3" fmla="*/ 2919 h 57799"/>
                </a:gdLst>
                <a:ahLst/>
                <a:cxnLst>
                  <a:cxn ang="0">
                    <a:pos x="connsiteX0" y="connsiteY0"/>
                  </a:cxn>
                  <a:cxn ang="0">
                    <a:pos x="connsiteX1" y="connsiteY1"/>
                  </a:cxn>
                  <a:cxn ang="0">
                    <a:pos x="connsiteX2" y="connsiteY2"/>
                  </a:cxn>
                  <a:cxn ang="0">
                    <a:pos x="connsiteX3" y="connsiteY3"/>
                  </a:cxn>
                </a:cxnLst>
                <a:rect l="l" t="t" r="r" b="b"/>
                <a:pathLst>
                  <a:path w="223025" h="57799">
                    <a:moveTo>
                      <a:pt x="223026" y="57800"/>
                    </a:moveTo>
                    <a:lnTo>
                      <a:pt x="0" y="56048"/>
                    </a:lnTo>
                    <a:lnTo>
                      <a:pt x="0" y="0"/>
                    </a:lnTo>
                    <a:lnTo>
                      <a:pt x="223026" y="2919"/>
                    </a:lnTo>
                    <a:close/>
                  </a:path>
                </a:pathLst>
              </a:custGeom>
              <a:solidFill>
                <a:srgbClr val="444B8C"/>
              </a:solidFill>
              <a:ln w="5837" cap="flat">
                <a:noFill/>
                <a:prstDash val="solid"/>
                <a:miter/>
              </a:ln>
            </p:spPr>
            <p:txBody>
              <a:bodyPr rtlCol="0" anchor="ctr"/>
              <a:lstStyle/>
              <a:p>
                <a:endParaRPr lang="en-US"/>
              </a:p>
            </p:txBody>
          </p:sp>
          <p:grpSp>
            <p:nvGrpSpPr>
              <p:cNvPr id="379" name="Graphic 2">
                <a:extLst>
                  <a:ext uri="{FF2B5EF4-FFF2-40B4-BE49-F238E27FC236}">
                    <a16:creationId xmlns:a16="http://schemas.microsoft.com/office/drawing/2014/main" id="{BB8FCB07-76BF-4956-A2A1-8EB0B71C6D05}"/>
                  </a:ext>
                </a:extLst>
              </p:cNvPr>
              <p:cNvGrpSpPr/>
              <p:nvPr/>
            </p:nvGrpSpPr>
            <p:grpSpPr>
              <a:xfrm>
                <a:off x="4417283" y="3263642"/>
                <a:ext cx="193834" cy="47290"/>
                <a:chOff x="4417283" y="3263642"/>
                <a:chExt cx="193834" cy="47290"/>
              </a:xfrm>
              <a:solidFill>
                <a:srgbClr val="FFFFFF"/>
              </a:solidFill>
            </p:grpSpPr>
            <p:sp>
              <p:nvSpPr>
                <p:cNvPr id="380" name="Graphic 2">
                  <a:extLst>
                    <a:ext uri="{FF2B5EF4-FFF2-40B4-BE49-F238E27FC236}">
                      <a16:creationId xmlns:a16="http://schemas.microsoft.com/office/drawing/2014/main" id="{C8370A1E-30FA-413A-AB66-F5576E94144B}"/>
                    </a:ext>
                  </a:extLst>
                </p:cNvPr>
                <p:cNvSpPr/>
                <p:nvPr/>
              </p:nvSpPr>
              <p:spPr>
                <a:xfrm>
                  <a:off x="4417283" y="3263642"/>
                  <a:ext cx="6422" cy="45539"/>
                </a:xfrm>
                <a:custGeom>
                  <a:avLst/>
                  <a:gdLst>
                    <a:gd name="connsiteX0" fmla="*/ 6422 w 6422"/>
                    <a:gd name="connsiteY0" fmla="*/ 45539 h 45539"/>
                    <a:gd name="connsiteX1" fmla="*/ 0 w 6422"/>
                    <a:gd name="connsiteY1" fmla="*/ 45539 h 45539"/>
                    <a:gd name="connsiteX2" fmla="*/ 0 w 6422"/>
                    <a:gd name="connsiteY2" fmla="*/ 0 h 45539"/>
                    <a:gd name="connsiteX3" fmla="*/ 6422 w 6422"/>
                    <a:gd name="connsiteY3" fmla="*/ 584 h 45539"/>
                  </a:gdLst>
                  <a:ahLst/>
                  <a:cxnLst>
                    <a:cxn ang="0">
                      <a:pos x="connsiteX0" y="connsiteY0"/>
                    </a:cxn>
                    <a:cxn ang="0">
                      <a:pos x="connsiteX1" y="connsiteY1"/>
                    </a:cxn>
                    <a:cxn ang="0">
                      <a:pos x="connsiteX2" y="connsiteY2"/>
                    </a:cxn>
                    <a:cxn ang="0">
                      <a:pos x="connsiteX3" y="connsiteY3"/>
                    </a:cxn>
                  </a:cxnLst>
                  <a:rect l="l" t="t" r="r" b="b"/>
                  <a:pathLst>
                    <a:path w="6422" h="45539">
                      <a:moveTo>
                        <a:pt x="6422" y="45539"/>
                      </a:moveTo>
                      <a:lnTo>
                        <a:pt x="0" y="45539"/>
                      </a:lnTo>
                      <a:lnTo>
                        <a:pt x="0" y="0"/>
                      </a:lnTo>
                      <a:lnTo>
                        <a:pt x="6422" y="584"/>
                      </a:lnTo>
                      <a:close/>
                    </a:path>
                  </a:pathLst>
                </a:custGeom>
                <a:solidFill>
                  <a:srgbClr val="FFFFFF"/>
                </a:solidFill>
                <a:ln w="5837" cap="flat">
                  <a:noFill/>
                  <a:prstDash val="solid"/>
                  <a:miter/>
                </a:ln>
              </p:spPr>
              <p:txBody>
                <a:bodyPr rtlCol="0" anchor="ctr"/>
                <a:lstStyle/>
                <a:p>
                  <a:endParaRPr lang="en-US"/>
                </a:p>
              </p:txBody>
            </p:sp>
            <p:sp>
              <p:nvSpPr>
                <p:cNvPr id="381" name="Graphic 2">
                  <a:extLst>
                    <a:ext uri="{FF2B5EF4-FFF2-40B4-BE49-F238E27FC236}">
                      <a16:creationId xmlns:a16="http://schemas.microsoft.com/office/drawing/2014/main" id="{52A4DD65-2511-4BC5-8F45-D51B74D7B382}"/>
                    </a:ext>
                  </a:extLst>
                </p:cNvPr>
                <p:cNvSpPr/>
                <p:nvPr/>
              </p:nvSpPr>
              <p:spPr>
                <a:xfrm>
                  <a:off x="4428959" y="3264226"/>
                  <a:ext cx="7006" cy="45539"/>
                </a:xfrm>
                <a:custGeom>
                  <a:avLst/>
                  <a:gdLst>
                    <a:gd name="connsiteX0" fmla="*/ 7006 w 7006"/>
                    <a:gd name="connsiteY0" fmla="*/ 45539 h 45539"/>
                    <a:gd name="connsiteX1" fmla="*/ 0 w 7006"/>
                    <a:gd name="connsiteY1" fmla="*/ 45539 h 45539"/>
                    <a:gd name="connsiteX2" fmla="*/ 0 w 7006"/>
                    <a:gd name="connsiteY2" fmla="*/ 0 h 45539"/>
                    <a:gd name="connsiteX3" fmla="*/ 7006 w 7006"/>
                    <a:gd name="connsiteY3" fmla="*/ 0 h 45539"/>
                  </a:gdLst>
                  <a:ahLst/>
                  <a:cxnLst>
                    <a:cxn ang="0">
                      <a:pos x="connsiteX0" y="connsiteY0"/>
                    </a:cxn>
                    <a:cxn ang="0">
                      <a:pos x="connsiteX1" y="connsiteY1"/>
                    </a:cxn>
                    <a:cxn ang="0">
                      <a:pos x="connsiteX2" y="connsiteY2"/>
                    </a:cxn>
                    <a:cxn ang="0">
                      <a:pos x="connsiteX3" y="connsiteY3"/>
                    </a:cxn>
                  </a:cxnLst>
                  <a:rect l="l" t="t" r="r" b="b"/>
                  <a:pathLst>
                    <a:path w="7006" h="45539">
                      <a:moveTo>
                        <a:pt x="7006" y="45539"/>
                      </a:moveTo>
                      <a:lnTo>
                        <a:pt x="0" y="45539"/>
                      </a:lnTo>
                      <a:lnTo>
                        <a:pt x="0" y="0"/>
                      </a:lnTo>
                      <a:lnTo>
                        <a:pt x="7006" y="0"/>
                      </a:lnTo>
                      <a:close/>
                    </a:path>
                  </a:pathLst>
                </a:custGeom>
                <a:solidFill>
                  <a:srgbClr val="FFFFFF"/>
                </a:solidFill>
                <a:ln w="5837" cap="flat">
                  <a:noFill/>
                  <a:prstDash val="solid"/>
                  <a:miter/>
                </a:ln>
              </p:spPr>
              <p:txBody>
                <a:bodyPr rtlCol="0" anchor="ctr"/>
                <a:lstStyle/>
                <a:p>
                  <a:endParaRPr lang="en-US"/>
                </a:p>
              </p:txBody>
            </p:sp>
            <p:sp>
              <p:nvSpPr>
                <p:cNvPr id="382" name="Graphic 2">
                  <a:extLst>
                    <a:ext uri="{FF2B5EF4-FFF2-40B4-BE49-F238E27FC236}">
                      <a16:creationId xmlns:a16="http://schemas.microsoft.com/office/drawing/2014/main" id="{50C1CE41-44D7-4A20-8628-957E686CE590}"/>
                    </a:ext>
                  </a:extLst>
                </p:cNvPr>
                <p:cNvSpPr/>
                <p:nvPr/>
              </p:nvSpPr>
              <p:spPr>
                <a:xfrm>
                  <a:off x="4441220" y="3264226"/>
                  <a:ext cx="6422" cy="45539"/>
                </a:xfrm>
                <a:custGeom>
                  <a:avLst/>
                  <a:gdLst>
                    <a:gd name="connsiteX0" fmla="*/ 6422 w 6422"/>
                    <a:gd name="connsiteY0" fmla="*/ 45539 h 45539"/>
                    <a:gd name="connsiteX1" fmla="*/ 0 w 6422"/>
                    <a:gd name="connsiteY1" fmla="*/ 45539 h 45539"/>
                    <a:gd name="connsiteX2" fmla="*/ 0 w 6422"/>
                    <a:gd name="connsiteY2" fmla="*/ 0 h 45539"/>
                    <a:gd name="connsiteX3" fmla="*/ 6422 w 6422"/>
                    <a:gd name="connsiteY3" fmla="*/ 0 h 45539"/>
                  </a:gdLst>
                  <a:ahLst/>
                  <a:cxnLst>
                    <a:cxn ang="0">
                      <a:pos x="connsiteX0" y="connsiteY0"/>
                    </a:cxn>
                    <a:cxn ang="0">
                      <a:pos x="connsiteX1" y="connsiteY1"/>
                    </a:cxn>
                    <a:cxn ang="0">
                      <a:pos x="connsiteX2" y="connsiteY2"/>
                    </a:cxn>
                    <a:cxn ang="0">
                      <a:pos x="connsiteX3" y="connsiteY3"/>
                    </a:cxn>
                  </a:cxnLst>
                  <a:rect l="l" t="t" r="r" b="b"/>
                  <a:pathLst>
                    <a:path w="6422" h="45539">
                      <a:moveTo>
                        <a:pt x="6422" y="45539"/>
                      </a:moveTo>
                      <a:lnTo>
                        <a:pt x="0" y="45539"/>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383" name="Graphic 2">
                  <a:extLst>
                    <a:ext uri="{FF2B5EF4-FFF2-40B4-BE49-F238E27FC236}">
                      <a16:creationId xmlns:a16="http://schemas.microsoft.com/office/drawing/2014/main" id="{BC2924F6-4B3E-4184-BD42-2E885B3A6C6E}"/>
                    </a:ext>
                  </a:extLst>
                </p:cNvPr>
                <p:cNvSpPr/>
                <p:nvPr/>
              </p:nvSpPr>
              <p:spPr>
                <a:xfrm>
                  <a:off x="4452897" y="3264226"/>
                  <a:ext cx="7006" cy="45539"/>
                </a:xfrm>
                <a:custGeom>
                  <a:avLst/>
                  <a:gdLst>
                    <a:gd name="connsiteX0" fmla="*/ 7006 w 7006"/>
                    <a:gd name="connsiteY0" fmla="*/ 45539 h 45539"/>
                    <a:gd name="connsiteX1" fmla="*/ 0 w 7006"/>
                    <a:gd name="connsiteY1" fmla="*/ 45539 h 45539"/>
                    <a:gd name="connsiteX2" fmla="*/ 0 w 7006"/>
                    <a:gd name="connsiteY2" fmla="*/ 0 h 45539"/>
                    <a:gd name="connsiteX3" fmla="*/ 7006 w 7006"/>
                    <a:gd name="connsiteY3" fmla="*/ 0 h 45539"/>
                  </a:gdLst>
                  <a:ahLst/>
                  <a:cxnLst>
                    <a:cxn ang="0">
                      <a:pos x="connsiteX0" y="connsiteY0"/>
                    </a:cxn>
                    <a:cxn ang="0">
                      <a:pos x="connsiteX1" y="connsiteY1"/>
                    </a:cxn>
                    <a:cxn ang="0">
                      <a:pos x="connsiteX2" y="connsiteY2"/>
                    </a:cxn>
                    <a:cxn ang="0">
                      <a:pos x="connsiteX3" y="connsiteY3"/>
                    </a:cxn>
                  </a:cxnLst>
                  <a:rect l="l" t="t" r="r" b="b"/>
                  <a:pathLst>
                    <a:path w="7006" h="45539">
                      <a:moveTo>
                        <a:pt x="7006" y="45539"/>
                      </a:moveTo>
                      <a:lnTo>
                        <a:pt x="0" y="45539"/>
                      </a:lnTo>
                      <a:lnTo>
                        <a:pt x="0" y="0"/>
                      </a:lnTo>
                      <a:lnTo>
                        <a:pt x="7006" y="0"/>
                      </a:lnTo>
                      <a:close/>
                    </a:path>
                  </a:pathLst>
                </a:custGeom>
                <a:solidFill>
                  <a:srgbClr val="FFFFFF"/>
                </a:solidFill>
                <a:ln w="5837" cap="flat">
                  <a:noFill/>
                  <a:prstDash val="solid"/>
                  <a:miter/>
                </a:ln>
              </p:spPr>
              <p:txBody>
                <a:bodyPr rtlCol="0" anchor="ctr"/>
                <a:lstStyle/>
                <a:p>
                  <a:endParaRPr lang="en-US"/>
                </a:p>
              </p:txBody>
            </p:sp>
            <p:sp>
              <p:nvSpPr>
                <p:cNvPr id="384" name="Graphic 2">
                  <a:extLst>
                    <a:ext uri="{FF2B5EF4-FFF2-40B4-BE49-F238E27FC236}">
                      <a16:creationId xmlns:a16="http://schemas.microsoft.com/office/drawing/2014/main" id="{98657647-3736-4ED7-8ABF-5C6CB5A1D569}"/>
                    </a:ext>
                  </a:extLst>
                </p:cNvPr>
                <p:cNvSpPr/>
                <p:nvPr/>
              </p:nvSpPr>
              <p:spPr>
                <a:xfrm>
                  <a:off x="4464573" y="3264809"/>
                  <a:ext cx="7006" cy="44955"/>
                </a:xfrm>
                <a:custGeom>
                  <a:avLst/>
                  <a:gdLst>
                    <a:gd name="connsiteX0" fmla="*/ 7006 w 7006"/>
                    <a:gd name="connsiteY0" fmla="*/ 44956 h 44955"/>
                    <a:gd name="connsiteX1" fmla="*/ 0 w 7006"/>
                    <a:gd name="connsiteY1" fmla="*/ 44956 h 44955"/>
                    <a:gd name="connsiteX2" fmla="*/ 0 w 7006"/>
                    <a:gd name="connsiteY2" fmla="*/ 0 h 44955"/>
                    <a:gd name="connsiteX3" fmla="*/ 7006 w 7006"/>
                    <a:gd name="connsiteY3" fmla="*/ 0 h 44955"/>
                  </a:gdLst>
                  <a:ahLst/>
                  <a:cxnLst>
                    <a:cxn ang="0">
                      <a:pos x="connsiteX0" y="connsiteY0"/>
                    </a:cxn>
                    <a:cxn ang="0">
                      <a:pos x="connsiteX1" y="connsiteY1"/>
                    </a:cxn>
                    <a:cxn ang="0">
                      <a:pos x="connsiteX2" y="connsiteY2"/>
                    </a:cxn>
                    <a:cxn ang="0">
                      <a:pos x="connsiteX3" y="connsiteY3"/>
                    </a:cxn>
                  </a:cxnLst>
                  <a:rect l="l" t="t" r="r" b="b"/>
                  <a:pathLst>
                    <a:path w="7006" h="44955">
                      <a:moveTo>
                        <a:pt x="7006" y="44956"/>
                      </a:moveTo>
                      <a:lnTo>
                        <a:pt x="0" y="44956"/>
                      </a:lnTo>
                      <a:lnTo>
                        <a:pt x="0" y="0"/>
                      </a:lnTo>
                      <a:lnTo>
                        <a:pt x="7006" y="0"/>
                      </a:lnTo>
                      <a:close/>
                    </a:path>
                  </a:pathLst>
                </a:custGeom>
                <a:solidFill>
                  <a:srgbClr val="FFFFFF"/>
                </a:solidFill>
                <a:ln w="5837" cap="flat">
                  <a:noFill/>
                  <a:prstDash val="solid"/>
                  <a:miter/>
                </a:ln>
              </p:spPr>
              <p:txBody>
                <a:bodyPr rtlCol="0" anchor="ctr"/>
                <a:lstStyle/>
                <a:p>
                  <a:endParaRPr lang="en-US"/>
                </a:p>
              </p:txBody>
            </p:sp>
            <p:sp>
              <p:nvSpPr>
                <p:cNvPr id="385" name="Graphic 2">
                  <a:extLst>
                    <a:ext uri="{FF2B5EF4-FFF2-40B4-BE49-F238E27FC236}">
                      <a16:creationId xmlns:a16="http://schemas.microsoft.com/office/drawing/2014/main" id="{F40DFB28-AAA6-4B2E-9E6C-C9F07CC67E35}"/>
                    </a:ext>
                  </a:extLst>
                </p:cNvPr>
                <p:cNvSpPr/>
                <p:nvPr/>
              </p:nvSpPr>
              <p:spPr>
                <a:xfrm>
                  <a:off x="4476834" y="3264809"/>
                  <a:ext cx="6422" cy="44955"/>
                </a:xfrm>
                <a:custGeom>
                  <a:avLst/>
                  <a:gdLst>
                    <a:gd name="connsiteX0" fmla="*/ 6422 w 6422"/>
                    <a:gd name="connsiteY0" fmla="*/ 44956 h 44955"/>
                    <a:gd name="connsiteX1" fmla="*/ 0 w 6422"/>
                    <a:gd name="connsiteY1" fmla="*/ 44956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6"/>
                      </a:moveTo>
                      <a:lnTo>
                        <a:pt x="0" y="44956"/>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386" name="Graphic 2">
                  <a:extLst>
                    <a:ext uri="{FF2B5EF4-FFF2-40B4-BE49-F238E27FC236}">
                      <a16:creationId xmlns:a16="http://schemas.microsoft.com/office/drawing/2014/main" id="{868FFA41-BF8D-4183-802B-4CB0BA6AB673}"/>
                    </a:ext>
                  </a:extLst>
                </p:cNvPr>
                <p:cNvSpPr/>
                <p:nvPr/>
              </p:nvSpPr>
              <p:spPr>
                <a:xfrm>
                  <a:off x="4488511" y="3264809"/>
                  <a:ext cx="6422" cy="44955"/>
                </a:xfrm>
                <a:custGeom>
                  <a:avLst/>
                  <a:gdLst>
                    <a:gd name="connsiteX0" fmla="*/ 6422 w 6422"/>
                    <a:gd name="connsiteY0" fmla="*/ 44956 h 44955"/>
                    <a:gd name="connsiteX1" fmla="*/ 0 w 6422"/>
                    <a:gd name="connsiteY1" fmla="*/ 44956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6"/>
                      </a:moveTo>
                      <a:lnTo>
                        <a:pt x="0" y="44956"/>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387" name="Graphic 2">
                  <a:extLst>
                    <a:ext uri="{FF2B5EF4-FFF2-40B4-BE49-F238E27FC236}">
                      <a16:creationId xmlns:a16="http://schemas.microsoft.com/office/drawing/2014/main" id="{F621D21C-4691-4616-B8A7-53B5A8C03F5A}"/>
                    </a:ext>
                  </a:extLst>
                </p:cNvPr>
                <p:cNvSpPr/>
                <p:nvPr/>
              </p:nvSpPr>
              <p:spPr>
                <a:xfrm>
                  <a:off x="4500188" y="3264809"/>
                  <a:ext cx="6422" cy="45539"/>
                </a:xfrm>
                <a:custGeom>
                  <a:avLst/>
                  <a:gdLst>
                    <a:gd name="connsiteX0" fmla="*/ 6422 w 6422"/>
                    <a:gd name="connsiteY0" fmla="*/ 45539 h 45539"/>
                    <a:gd name="connsiteX1" fmla="*/ 0 w 6422"/>
                    <a:gd name="connsiteY1" fmla="*/ 44956 h 45539"/>
                    <a:gd name="connsiteX2" fmla="*/ 0 w 6422"/>
                    <a:gd name="connsiteY2" fmla="*/ 0 h 45539"/>
                    <a:gd name="connsiteX3" fmla="*/ 6422 w 6422"/>
                    <a:gd name="connsiteY3" fmla="*/ 0 h 45539"/>
                  </a:gdLst>
                  <a:ahLst/>
                  <a:cxnLst>
                    <a:cxn ang="0">
                      <a:pos x="connsiteX0" y="connsiteY0"/>
                    </a:cxn>
                    <a:cxn ang="0">
                      <a:pos x="connsiteX1" y="connsiteY1"/>
                    </a:cxn>
                    <a:cxn ang="0">
                      <a:pos x="connsiteX2" y="connsiteY2"/>
                    </a:cxn>
                    <a:cxn ang="0">
                      <a:pos x="connsiteX3" y="connsiteY3"/>
                    </a:cxn>
                  </a:cxnLst>
                  <a:rect l="l" t="t" r="r" b="b"/>
                  <a:pathLst>
                    <a:path w="6422" h="45539">
                      <a:moveTo>
                        <a:pt x="6422" y="45539"/>
                      </a:moveTo>
                      <a:lnTo>
                        <a:pt x="0" y="44956"/>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388" name="Graphic 2">
                  <a:extLst>
                    <a:ext uri="{FF2B5EF4-FFF2-40B4-BE49-F238E27FC236}">
                      <a16:creationId xmlns:a16="http://schemas.microsoft.com/office/drawing/2014/main" id="{50442441-1A18-4B5E-BB27-3905B0B9811D}"/>
                    </a:ext>
                  </a:extLst>
                </p:cNvPr>
                <p:cNvSpPr/>
                <p:nvPr/>
              </p:nvSpPr>
              <p:spPr>
                <a:xfrm>
                  <a:off x="4511864" y="3265393"/>
                  <a:ext cx="6422" cy="44955"/>
                </a:xfrm>
                <a:custGeom>
                  <a:avLst/>
                  <a:gdLst>
                    <a:gd name="connsiteX0" fmla="*/ 6422 w 6422"/>
                    <a:gd name="connsiteY0" fmla="*/ 44956 h 44955"/>
                    <a:gd name="connsiteX1" fmla="*/ 0 w 6422"/>
                    <a:gd name="connsiteY1" fmla="*/ 44956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6"/>
                      </a:moveTo>
                      <a:lnTo>
                        <a:pt x="0" y="44956"/>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389" name="Graphic 2">
                  <a:extLst>
                    <a:ext uri="{FF2B5EF4-FFF2-40B4-BE49-F238E27FC236}">
                      <a16:creationId xmlns:a16="http://schemas.microsoft.com/office/drawing/2014/main" id="{FC0EA7F1-1D9C-4EA4-B0B9-CD4221753E0F}"/>
                    </a:ext>
                  </a:extLst>
                </p:cNvPr>
                <p:cNvSpPr/>
                <p:nvPr/>
              </p:nvSpPr>
              <p:spPr>
                <a:xfrm>
                  <a:off x="4523541" y="3265393"/>
                  <a:ext cx="6422" cy="44955"/>
                </a:xfrm>
                <a:custGeom>
                  <a:avLst/>
                  <a:gdLst>
                    <a:gd name="connsiteX0" fmla="*/ 6422 w 6422"/>
                    <a:gd name="connsiteY0" fmla="*/ 44956 h 44955"/>
                    <a:gd name="connsiteX1" fmla="*/ 0 w 6422"/>
                    <a:gd name="connsiteY1" fmla="*/ 44956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6"/>
                      </a:moveTo>
                      <a:lnTo>
                        <a:pt x="0" y="44956"/>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390" name="Graphic 2">
                  <a:extLst>
                    <a:ext uri="{FF2B5EF4-FFF2-40B4-BE49-F238E27FC236}">
                      <a16:creationId xmlns:a16="http://schemas.microsoft.com/office/drawing/2014/main" id="{C38B24FF-2F24-4B21-B7AB-F1E76FB1DE5F}"/>
                    </a:ext>
                  </a:extLst>
                </p:cNvPr>
                <p:cNvSpPr/>
                <p:nvPr/>
              </p:nvSpPr>
              <p:spPr>
                <a:xfrm>
                  <a:off x="4535218" y="3265393"/>
                  <a:ext cx="6422" cy="44955"/>
                </a:xfrm>
                <a:custGeom>
                  <a:avLst/>
                  <a:gdLst>
                    <a:gd name="connsiteX0" fmla="*/ 6422 w 6422"/>
                    <a:gd name="connsiteY0" fmla="*/ 44956 h 44955"/>
                    <a:gd name="connsiteX1" fmla="*/ 0 w 6422"/>
                    <a:gd name="connsiteY1" fmla="*/ 44956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6"/>
                      </a:moveTo>
                      <a:lnTo>
                        <a:pt x="0" y="44956"/>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391" name="Graphic 2">
                  <a:extLst>
                    <a:ext uri="{FF2B5EF4-FFF2-40B4-BE49-F238E27FC236}">
                      <a16:creationId xmlns:a16="http://schemas.microsoft.com/office/drawing/2014/main" id="{211A8CD8-6A79-4AAE-9BED-577D90C63E97}"/>
                    </a:ext>
                  </a:extLst>
                </p:cNvPr>
                <p:cNvSpPr/>
                <p:nvPr/>
              </p:nvSpPr>
              <p:spPr>
                <a:xfrm>
                  <a:off x="4546895" y="3265393"/>
                  <a:ext cx="6422" cy="44955"/>
                </a:xfrm>
                <a:custGeom>
                  <a:avLst/>
                  <a:gdLst>
                    <a:gd name="connsiteX0" fmla="*/ 6422 w 6422"/>
                    <a:gd name="connsiteY0" fmla="*/ 44956 h 44955"/>
                    <a:gd name="connsiteX1" fmla="*/ 0 w 6422"/>
                    <a:gd name="connsiteY1" fmla="*/ 44956 h 44955"/>
                    <a:gd name="connsiteX2" fmla="*/ 0 w 6422"/>
                    <a:gd name="connsiteY2" fmla="*/ 0 h 44955"/>
                    <a:gd name="connsiteX3" fmla="*/ 6422 w 6422"/>
                    <a:gd name="connsiteY3" fmla="*/ 584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6"/>
                      </a:moveTo>
                      <a:lnTo>
                        <a:pt x="0" y="44956"/>
                      </a:lnTo>
                      <a:lnTo>
                        <a:pt x="0" y="0"/>
                      </a:lnTo>
                      <a:lnTo>
                        <a:pt x="6422" y="584"/>
                      </a:lnTo>
                      <a:close/>
                    </a:path>
                  </a:pathLst>
                </a:custGeom>
                <a:solidFill>
                  <a:srgbClr val="FFFFFF"/>
                </a:solidFill>
                <a:ln w="5837" cap="flat">
                  <a:noFill/>
                  <a:prstDash val="solid"/>
                  <a:miter/>
                </a:ln>
              </p:spPr>
              <p:txBody>
                <a:bodyPr rtlCol="0" anchor="ctr"/>
                <a:lstStyle/>
                <a:p>
                  <a:endParaRPr lang="en-US"/>
                </a:p>
              </p:txBody>
            </p:sp>
            <p:sp>
              <p:nvSpPr>
                <p:cNvPr id="392" name="Graphic 2">
                  <a:extLst>
                    <a:ext uri="{FF2B5EF4-FFF2-40B4-BE49-F238E27FC236}">
                      <a16:creationId xmlns:a16="http://schemas.microsoft.com/office/drawing/2014/main" id="{D97DE0B0-165F-432B-8328-EF9014195FAA}"/>
                    </a:ext>
                  </a:extLst>
                </p:cNvPr>
                <p:cNvSpPr/>
                <p:nvPr/>
              </p:nvSpPr>
              <p:spPr>
                <a:xfrm>
                  <a:off x="4558571" y="3265977"/>
                  <a:ext cx="6422" cy="44371"/>
                </a:xfrm>
                <a:custGeom>
                  <a:avLst/>
                  <a:gdLst>
                    <a:gd name="connsiteX0" fmla="*/ 6422 w 6422"/>
                    <a:gd name="connsiteY0" fmla="*/ 44372 h 44371"/>
                    <a:gd name="connsiteX1" fmla="*/ 0 w 6422"/>
                    <a:gd name="connsiteY1" fmla="*/ 44372 h 44371"/>
                    <a:gd name="connsiteX2" fmla="*/ 0 w 6422"/>
                    <a:gd name="connsiteY2" fmla="*/ 0 h 44371"/>
                    <a:gd name="connsiteX3" fmla="*/ 6422 w 6422"/>
                    <a:gd name="connsiteY3" fmla="*/ 0 h 44371"/>
                  </a:gdLst>
                  <a:ahLst/>
                  <a:cxnLst>
                    <a:cxn ang="0">
                      <a:pos x="connsiteX0" y="connsiteY0"/>
                    </a:cxn>
                    <a:cxn ang="0">
                      <a:pos x="connsiteX1" y="connsiteY1"/>
                    </a:cxn>
                    <a:cxn ang="0">
                      <a:pos x="connsiteX2" y="connsiteY2"/>
                    </a:cxn>
                    <a:cxn ang="0">
                      <a:pos x="connsiteX3" y="connsiteY3"/>
                    </a:cxn>
                  </a:cxnLst>
                  <a:rect l="l" t="t" r="r" b="b"/>
                  <a:pathLst>
                    <a:path w="6422" h="44371">
                      <a:moveTo>
                        <a:pt x="6422" y="44372"/>
                      </a:moveTo>
                      <a:lnTo>
                        <a:pt x="0" y="44372"/>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393" name="Graphic 2">
                  <a:extLst>
                    <a:ext uri="{FF2B5EF4-FFF2-40B4-BE49-F238E27FC236}">
                      <a16:creationId xmlns:a16="http://schemas.microsoft.com/office/drawing/2014/main" id="{E3A10750-DF7F-4ED8-8456-D02A77F4D5C6}"/>
                    </a:ext>
                  </a:extLst>
                </p:cNvPr>
                <p:cNvSpPr/>
                <p:nvPr/>
              </p:nvSpPr>
              <p:spPr>
                <a:xfrm>
                  <a:off x="4570248" y="3265977"/>
                  <a:ext cx="6422" cy="44371"/>
                </a:xfrm>
                <a:custGeom>
                  <a:avLst/>
                  <a:gdLst>
                    <a:gd name="connsiteX0" fmla="*/ 6422 w 6422"/>
                    <a:gd name="connsiteY0" fmla="*/ 44372 h 44371"/>
                    <a:gd name="connsiteX1" fmla="*/ 0 w 6422"/>
                    <a:gd name="connsiteY1" fmla="*/ 44372 h 44371"/>
                    <a:gd name="connsiteX2" fmla="*/ 0 w 6422"/>
                    <a:gd name="connsiteY2" fmla="*/ 0 h 44371"/>
                    <a:gd name="connsiteX3" fmla="*/ 6422 w 6422"/>
                    <a:gd name="connsiteY3" fmla="*/ 0 h 44371"/>
                  </a:gdLst>
                  <a:ahLst/>
                  <a:cxnLst>
                    <a:cxn ang="0">
                      <a:pos x="connsiteX0" y="connsiteY0"/>
                    </a:cxn>
                    <a:cxn ang="0">
                      <a:pos x="connsiteX1" y="connsiteY1"/>
                    </a:cxn>
                    <a:cxn ang="0">
                      <a:pos x="connsiteX2" y="connsiteY2"/>
                    </a:cxn>
                    <a:cxn ang="0">
                      <a:pos x="connsiteX3" y="connsiteY3"/>
                    </a:cxn>
                  </a:cxnLst>
                  <a:rect l="l" t="t" r="r" b="b"/>
                  <a:pathLst>
                    <a:path w="6422" h="44371">
                      <a:moveTo>
                        <a:pt x="6422" y="44372"/>
                      </a:moveTo>
                      <a:lnTo>
                        <a:pt x="0" y="44372"/>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394" name="Graphic 2">
                  <a:extLst>
                    <a:ext uri="{FF2B5EF4-FFF2-40B4-BE49-F238E27FC236}">
                      <a16:creationId xmlns:a16="http://schemas.microsoft.com/office/drawing/2014/main" id="{6F2E4878-4624-4E1E-8A4B-D3B8CE2B7E98}"/>
                    </a:ext>
                  </a:extLst>
                </p:cNvPr>
                <p:cNvSpPr/>
                <p:nvPr/>
              </p:nvSpPr>
              <p:spPr>
                <a:xfrm>
                  <a:off x="4581341" y="3265977"/>
                  <a:ext cx="7006" cy="44955"/>
                </a:xfrm>
                <a:custGeom>
                  <a:avLst/>
                  <a:gdLst>
                    <a:gd name="connsiteX0" fmla="*/ 7006 w 7006"/>
                    <a:gd name="connsiteY0" fmla="*/ 44956 h 44955"/>
                    <a:gd name="connsiteX1" fmla="*/ 0 w 7006"/>
                    <a:gd name="connsiteY1" fmla="*/ 44372 h 44955"/>
                    <a:gd name="connsiteX2" fmla="*/ 0 w 7006"/>
                    <a:gd name="connsiteY2" fmla="*/ 0 h 44955"/>
                    <a:gd name="connsiteX3" fmla="*/ 7006 w 7006"/>
                    <a:gd name="connsiteY3" fmla="*/ 0 h 44955"/>
                  </a:gdLst>
                  <a:ahLst/>
                  <a:cxnLst>
                    <a:cxn ang="0">
                      <a:pos x="connsiteX0" y="connsiteY0"/>
                    </a:cxn>
                    <a:cxn ang="0">
                      <a:pos x="connsiteX1" y="connsiteY1"/>
                    </a:cxn>
                    <a:cxn ang="0">
                      <a:pos x="connsiteX2" y="connsiteY2"/>
                    </a:cxn>
                    <a:cxn ang="0">
                      <a:pos x="connsiteX3" y="connsiteY3"/>
                    </a:cxn>
                  </a:cxnLst>
                  <a:rect l="l" t="t" r="r" b="b"/>
                  <a:pathLst>
                    <a:path w="7006" h="44955">
                      <a:moveTo>
                        <a:pt x="7006" y="44956"/>
                      </a:moveTo>
                      <a:lnTo>
                        <a:pt x="0" y="44372"/>
                      </a:lnTo>
                      <a:lnTo>
                        <a:pt x="0" y="0"/>
                      </a:lnTo>
                      <a:lnTo>
                        <a:pt x="7006" y="0"/>
                      </a:lnTo>
                      <a:close/>
                    </a:path>
                  </a:pathLst>
                </a:custGeom>
                <a:solidFill>
                  <a:srgbClr val="FFFFFF"/>
                </a:solidFill>
                <a:ln w="5837" cap="flat">
                  <a:noFill/>
                  <a:prstDash val="solid"/>
                  <a:miter/>
                </a:ln>
              </p:spPr>
              <p:txBody>
                <a:bodyPr rtlCol="0" anchor="ctr"/>
                <a:lstStyle/>
                <a:p>
                  <a:endParaRPr lang="en-US"/>
                </a:p>
              </p:txBody>
            </p:sp>
            <p:sp>
              <p:nvSpPr>
                <p:cNvPr id="395" name="Graphic 2">
                  <a:extLst>
                    <a:ext uri="{FF2B5EF4-FFF2-40B4-BE49-F238E27FC236}">
                      <a16:creationId xmlns:a16="http://schemas.microsoft.com/office/drawing/2014/main" id="{B3929627-BC44-4547-B48F-5C7945FBC0DC}"/>
                    </a:ext>
                  </a:extLst>
                </p:cNvPr>
                <p:cNvSpPr/>
                <p:nvPr/>
              </p:nvSpPr>
              <p:spPr>
                <a:xfrm>
                  <a:off x="4593018" y="3265977"/>
                  <a:ext cx="6422" cy="44955"/>
                </a:xfrm>
                <a:custGeom>
                  <a:avLst/>
                  <a:gdLst>
                    <a:gd name="connsiteX0" fmla="*/ 6422 w 6422"/>
                    <a:gd name="connsiteY0" fmla="*/ 44956 h 44955"/>
                    <a:gd name="connsiteX1" fmla="*/ 0 w 6422"/>
                    <a:gd name="connsiteY1" fmla="*/ 44956 h 44955"/>
                    <a:gd name="connsiteX2" fmla="*/ 0 w 6422"/>
                    <a:gd name="connsiteY2" fmla="*/ 0 h 44955"/>
                    <a:gd name="connsiteX3" fmla="*/ 6422 w 6422"/>
                    <a:gd name="connsiteY3" fmla="*/ 584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6"/>
                      </a:moveTo>
                      <a:lnTo>
                        <a:pt x="0" y="44956"/>
                      </a:lnTo>
                      <a:lnTo>
                        <a:pt x="0" y="0"/>
                      </a:lnTo>
                      <a:lnTo>
                        <a:pt x="6422" y="584"/>
                      </a:lnTo>
                      <a:close/>
                    </a:path>
                  </a:pathLst>
                </a:custGeom>
                <a:solidFill>
                  <a:srgbClr val="FFFFFF"/>
                </a:solidFill>
                <a:ln w="5837" cap="flat">
                  <a:noFill/>
                  <a:prstDash val="solid"/>
                  <a:miter/>
                </a:ln>
              </p:spPr>
              <p:txBody>
                <a:bodyPr rtlCol="0" anchor="ctr"/>
                <a:lstStyle/>
                <a:p>
                  <a:endParaRPr lang="en-US"/>
                </a:p>
              </p:txBody>
            </p:sp>
            <p:sp>
              <p:nvSpPr>
                <p:cNvPr id="396" name="Graphic 2">
                  <a:extLst>
                    <a:ext uri="{FF2B5EF4-FFF2-40B4-BE49-F238E27FC236}">
                      <a16:creationId xmlns:a16="http://schemas.microsoft.com/office/drawing/2014/main" id="{1CA7D730-0747-4BBA-B40B-C3E81AE41249}"/>
                    </a:ext>
                  </a:extLst>
                </p:cNvPr>
                <p:cNvSpPr/>
                <p:nvPr/>
              </p:nvSpPr>
              <p:spPr>
                <a:xfrm>
                  <a:off x="4604694" y="3266561"/>
                  <a:ext cx="6422" cy="44371"/>
                </a:xfrm>
                <a:custGeom>
                  <a:avLst/>
                  <a:gdLst>
                    <a:gd name="connsiteX0" fmla="*/ 6422 w 6422"/>
                    <a:gd name="connsiteY0" fmla="*/ 44372 h 44371"/>
                    <a:gd name="connsiteX1" fmla="*/ 0 w 6422"/>
                    <a:gd name="connsiteY1" fmla="*/ 44372 h 44371"/>
                    <a:gd name="connsiteX2" fmla="*/ 0 w 6422"/>
                    <a:gd name="connsiteY2" fmla="*/ 0 h 44371"/>
                    <a:gd name="connsiteX3" fmla="*/ 6422 w 6422"/>
                    <a:gd name="connsiteY3" fmla="*/ 0 h 44371"/>
                  </a:gdLst>
                  <a:ahLst/>
                  <a:cxnLst>
                    <a:cxn ang="0">
                      <a:pos x="connsiteX0" y="connsiteY0"/>
                    </a:cxn>
                    <a:cxn ang="0">
                      <a:pos x="connsiteX1" y="connsiteY1"/>
                    </a:cxn>
                    <a:cxn ang="0">
                      <a:pos x="connsiteX2" y="connsiteY2"/>
                    </a:cxn>
                    <a:cxn ang="0">
                      <a:pos x="connsiteX3" y="connsiteY3"/>
                    </a:cxn>
                  </a:cxnLst>
                  <a:rect l="l" t="t" r="r" b="b"/>
                  <a:pathLst>
                    <a:path w="6422" h="44371">
                      <a:moveTo>
                        <a:pt x="6422" y="44372"/>
                      </a:moveTo>
                      <a:lnTo>
                        <a:pt x="0" y="44372"/>
                      </a:lnTo>
                      <a:lnTo>
                        <a:pt x="0" y="0"/>
                      </a:lnTo>
                      <a:lnTo>
                        <a:pt x="6422" y="0"/>
                      </a:lnTo>
                      <a:close/>
                    </a:path>
                  </a:pathLst>
                </a:custGeom>
                <a:solidFill>
                  <a:srgbClr val="FFFFFF"/>
                </a:solidFill>
                <a:ln w="5837" cap="flat">
                  <a:noFill/>
                  <a:prstDash val="solid"/>
                  <a:miter/>
                </a:ln>
              </p:spPr>
              <p:txBody>
                <a:bodyPr rtlCol="0" anchor="ctr"/>
                <a:lstStyle/>
                <a:p>
                  <a:endParaRPr lang="en-US"/>
                </a:p>
              </p:txBody>
            </p:sp>
          </p:grpSp>
          <p:grpSp>
            <p:nvGrpSpPr>
              <p:cNvPr id="397" name="Graphic 2">
                <a:extLst>
                  <a:ext uri="{FF2B5EF4-FFF2-40B4-BE49-F238E27FC236}">
                    <a16:creationId xmlns:a16="http://schemas.microsoft.com/office/drawing/2014/main" id="{B742AB90-902A-48EF-A3D2-1D98CCADEC56}"/>
                  </a:ext>
                </a:extLst>
              </p:cNvPr>
              <p:cNvGrpSpPr/>
              <p:nvPr/>
            </p:nvGrpSpPr>
            <p:grpSpPr>
              <a:xfrm>
                <a:off x="4417283" y="3268312"/>
                <a:ext cx="193834" cy="42620"/>
                <a:chOff x="4417283" y="3268312"/>
                <a:chExt cx="193834" cy="42620"/>
              </a:xfrm>
              <a:solidFill>
                <a:srgbClr val="FF9085"/>
              </a:solidFill>
            </p:grpSpPr>
            <p:sp>
              <p:nvSpPr>
                <p:cNvPr id="398" name="Graphic 2">
                  <a:extLst>
                    <a:ext uri="{FF2B5EF4-FFF2-40B4-BE49-F238E27FC236}">
                      <a16:creationId xmlns:a16="http://schemas.microsoft.com/office/drawing/2014/main" id="{AACDB7FC-2FB9-4CD9-B1CE-115FFD19C39E}"/>
                    </a:ext>
                  </a:extLst>
                </p:cNvPr>
                <p:cNvSpPr/>
                <p:nvPr/>
              </p:nvSpPr>
              <p:spPr>
                <a:xfrm>
                  <a:off x="4417283" y="3270648"/>
                  <a:ext cx="6422" cy="38533"/>
                </a:xfrm>
                <a:custGeom>
                  <a:avLst/>
                  <a:gdLst>
                    <a:gd name="connsiteX0" fmla="*/ 6422 w 6422"/>
                    <a:gd name="connsiteY0" fmla="*/ 38533 h 38533"/>
                    <a:gd name="connsiteX1" fmla="*/ 0 w 6422"/>
                    <a:gd name="connsiteY1" fmla="*/ 38533 h 38533"/>
                    <a:gd name="connsiteX2" fmla="*/ 0 w 6422"/>
                    <a:gd name="connsiteY2" fmla="*/ 0 h 38533"/>
                    <a:gd name="connsiteX3" fmla="*/ 6422 w 6422"/>
                    <a:gd name="connsiteY3" fmla="*/ 0 h 38533"/>
                  </a:gdLst>
                  <a:ahLst/>
                  <a:cxnLst>
                    <a:cxn ang="0">
                      <a:pos x="connsiteX0" y="connsiteY0"/>
                    </a:cxn>
                    <a:cxn ang="0">
                      <a:pos x="connsiteX1" y="connsiteY1"/>
                    </a:cxn>
                    <a:cxn ang="0">
                      <a:pos x="connsiteX2" y="connsiteY2"/>
                    </a:cxn>
                    <a:cxn ang="0">
                      <a:pos x="connsiteX3" y="connsiteY3"/>
                    </a:cxn>
                  </a:cxnLst>
                  <a:rect l="l" t="t" r="r" b="b"/>
                  <a:pathLst>
                    <a:path w="6422" h="38533">
                      <a:moveTo>
                        <a:pt x="6422" y="38533"/>
                      </a:moveTo>
                      <a:lnTo>
                        <a:pt x="0" y="38533"/>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399" name="Graphic 2">
                  <a:extLst>
                    <a:ext uri="{FF2B5EF4-FFF2-40B4-BE49-F238E27FC236}">
                      <a16:creationId xmlns:a16="http://schemas.microsoft.com/office/drawing/2014/main" id="{0BBB1BE9-C944-450E-8205-B79859EB1C17}"/>
                    </a:ext>
                  </a:extLst>
                </p:cNvPr>
                <p:cNvSpPr/>
                <p:nvPr/>
              </p:nvSpPr>
              <p:spPr>
                <a:xfrm>
                  <a:off x="4428959" y="3305094"/>
                  <a:ext cx="7006" cy="4670"/>
                </a:xfrm>
                <a:custGeom>
                  <a:avLst/>
                  <a:gdLst>
                    <a:gd name="connsiteX0" fmla="*/ 7006 w 7006"/>
                    <a:gd name="connsiteY0" fmla="*/ 4671 h 4670"/>
                    <a:gd name="connsiteX1" fmla="*/ 0 w 7006"/>
                    <a:gd name="connsiteY1" fmla="*/ 4671 h 4670"/>
                    <a:gd name="connsiteX2" fmla="*/ 0 w 7006"/>
                    <a:gd name="connsiteY2" fmla="*/ 0 h 4670"/>
                    <a:gd name="connsiteX3" fmla="*/ 7006 w 7006"/>
                    <a:gd name="connsiteY3" fmla="*/ 0 h 4670"/>
                  </a:gdLst>
                  <a:ahLst/>
                  <a:cxnLst>
                    <a:cxn ang="0">
                      <a:pos x="connsiteX0" y="connsiteY0"/>
                    </a:cxn>
                    <a:cxn ang="0">
                      <a:pos x="connsiteX1" y="connsiteY1"/>
                    </a:cxn>
                    <a:cxn ang="0">
                      <a:pos x="connsiteX2" y="connsiteY2"/>
                    </a:cxn>
                    <a:cxn ang="0">
                      <a:pos x="connsiteX3" y="connsiteY3"/>
                    </a:cxn>
                  </a:cxnLst>
                  <a:rect l="l" t="t" r="r" b="b"/>
                  <a:pathLst>
                    <a:path w="7006" h="4670">
                      <a:moveTo>
                        <a:pt x="7006" y="4671"/>
                      </a:moveTo>
                      <a:lnTo>
                        <a:pt x="0" y="4671"/>
                      </a:lnTo>
                      <a:lnTo>
                        <a:pt x="0" y="0"/>
                      </a:lnTo>
                      <a:lnTo>
                        <a:pt x="7006" y="0"/>
                      </a:lnTo>
                      <a:close/>
                    </a:path>
                  </a:pathLst>
                </a:custGeom>
                <a:solidFill>
                  <a:srgbClr val="FF9085"/>
                </a:solidFill>
                <a:ln w="5837" cap="flat">
                  <a:noFill/>
                  <a:prstDash val="solid"/>
                  <a:miter/>
                </a:ln>
              </p:spPr>
              <p:txBody>
                <a:bodyPr rtlCol="0" anchor="ctr"/>
                <a:lstStyle/>
                <a:p>
                  <a:endParaRPr lang="en-US"/>
                </a:p>
              </p:txBody>
            </p:sp>
            <p:sp>
              <p:nvSpPr>
                <p:cNvPr id="400" name="Graphic 2">
                  <a:extLst>
                    <a:ext uri="{FF2B5EF4-FFF2-40B4-BE49-F238E27FC236}">
                      <a16:creationId xmlns:a16="http://schemas.microsoft.com/office/drawing/2014/main" id="{35A272CA-8499-4B9E-A4FF-23FB1FBD014F}"/>
                    </a:ext>
                  </a:extLst>
                </p:cNvPr>
                <p:cNvSpPr/>
                <p:nvPr/>
              </p:nvSpPr>
              <p:spPr>
                <a:xfrm>
                  <a:off x="4441220" y="3282908"/>
                  <a:ext cx="6422" cy="26856"/>
                </a:xfrm>
                <a:custGeom>
                  <a:avLst/>
                  <a:gdLst>
                    <a:gd name="connsiteX0" fmla="*/ 6422 w 6422"/>
                    <a:gd name="connsiteY0" fmla="*/ 26857 h 26856"/>
                    <a:gd name="connsiteX1" fmla="*/ 0 w 6422"/>
                    <a:gd name="connsiteY1" fmla="*/ 26857 h 26856"/>
                    <a:gd name="connsiteX2" fmla="*/ 0 w 6422"/>
                    <a:gd name="connsiteY2" fmla="*/ 0 h 26856"/>
                    <a:gd name="connsiteX3" fmla="*/ 6422 w 6422"/>
                    <a:gd name="connsiteY3" fmla="*/ 584 h 26856"/>
                  </a:gdLst>
                  <a:ahLst/>
                  <a:cxnLst>
                    <a:cxn ang="0">
                      <a:pos x="connsiteX0" y="connsiteY0"/>
                    </a:cxn>
                    <a:cxn ang="0">
                      <a:pos x="connsiteX1" y="connsiteY1"/>
                    </a:cxn>
                    <a:cxn ang="0">
                      <a:pos x="connsiteX2" y="connsiteY2"/>
                    </a:cxn>
                    <a:cxn ang="0">
                      <a:pos x="connsiteX3" y="connsiteY3"/>
                    </a:cxn>
                  </a:cxnLst>
                  <a:rect l="l" t="t" r="r" b="b"/>
                  <a:pathLst>
                    <a:path w="6422" h="26856">
                      <a:moveTo>
                        <a:pt x="6422" y="26857"/>
                      </a:moveTo>
                      <a:lnTo>
                        <a:pt x="0" y="26857"/>
                      </a:lnTo>
                      <a:lnTo>
                        <a:pt x="0" y="0"/>
                      </a:lnTo>
                      <a:lnTo>
                        <a:pt x="6422" y="584"/>
                      </a:lnTo>
                      <a:close/>
                    </a:path>
                  </a:pathLst>
                </a:custGeom>
                <a:solidFill>
                  <a:srgbClr val="FF9085"/>
                </a:solidFill>
                <a:ln w="5837" cap="flat">
                  <a:noFill/>
                  <a:prstDash val="solid"/>
                  <a:miter/>
                </a:ln>
              </p:spPr>
              <p:txBody>
                <a:bodyPr rtlCol="0" anchor="ctr"/>
                <a:lstStyle/>
                <a:p>
                  <a:endParaRPr lang="en-US"/>
                </a:p>
              </p:txBody>
            </p:sp>
            <p:sp>
              <p:nvSpPr>
                <p:cNvPr id="401" name="Graphic 2">
                  <a:extLst>
                    <a:ext uri="{FF2B5EF4-FFF2-40B4-BE49-F238E27FC236}">
                      <a16:creationId xmlns:a16="http://schemas.microsoft.com/office/drawing/2014/main" id="{2F5DAC9A-4F2B-475B-87C6-FAABA3F64A53}"/>
                    </a:ext>
                  </a:extLst>
                </p:cNvPr>
                <p:cNvSpPr/>
                <p:nvPr/>
              </p:nvSpPr>
              <p:spPr>
                <a:xfrm>
                  <a:off x="4452897" y="3298088"/>
                  <a:ext cx="7006" cy="11676"/>
                </a:xfrm>
                <a:custGeom>
                  <a:avLst/>
                  <a:gdLst>
                    <a:gd name="connsiteX0" fmla="*/ 7006 w 7006"/>
                    <a:gd name="connsiteY0" fmla="*/ 11677 h 11676"/>
                    <a:gd name="connsiteX1" fmla="*/ 0 w 7006"/>
                    <a:gd name="connsiteY1" fmla="*/ 11677 h 11676"/>
                    <a:gd name="connsiteX2" fmla="*/ 0 w 7006"/>
                    <a:gd name="connsiteY2" fmla="*/ 0 h 11676"/>
                    <a:gd name="connsiteX3" fmla="*/ 7006 w 7006"/>
                    <a:gd name="connsiteY3" fmla="*/ 0 h 11676"/>
                  </a:gdLst>
                  <a:ahLst/>
                  <a:cxnLst>
                    <a:cxn ang="0">
                      <a:pos x="connsiteX0" y="connsiteY0"/>
                    </a:cxn>
                    <a:cxn ang="0">
                      <a:pos x="connsiteX1" y="connsiteY1"/>
                    </a:cxn>
                    <a:cxn ang="0">
                      <a:pos x="connsiteX2" y="connsiteY2"/>
                    </a:cxn>
                    <a:cxn ang="0">
                      <a:pos x="connsiteX3" y="connsiteY3"/>
                    </a:cxn>
                  </a:cxnLst>
                  <a:rect l="l" t="t" r="r" b="b"/>
                  <a:pathLst>
                    <a:path w="7006" h="11676">
                      <a:moveTo>
                        <a:pt x="7006" y="11677"/>
                      </a:moveTo>
                      <a:lnTo>
                        <a:pt x="0" y="11677"/>
                      </a:lnTo>
                      <a:lnTo>
                        <a:pt x="0" y="0"/>
                      </a:lnTo>
                      <a:lnTo>
                        <a:pt x="7006" y="0"/>
                      </a:lnTo>
                      <a:close/>
                    </a:path>
                  </a:pathLst>
                </a:custGeom>
                <a:solidFill>
                  <a:srgbClr val="FF9085"/>
                </a:solidFill>
                <a:ln w="5837" cap="flat">
                  <a:noFill/>
                  <a:prstDash val="solid"/>
                  <a:miter/>
                </a:ln>
              </p:spPr>
              <p:txBody>
                <a:bodyPr rtlCol="0" anchor="ctr"/>
                <a:lstStyle/>
                <a:p>
                  <a:endParaRPr lang="en-US"/>
                </a:p>
              </p:txBody>
            </p:sp>
            <p:sp>
              <p:nvSpPr>
                <p:cNvPr id="402" name="Graphic 2">
                  <a:extLst>
                    <a:ext uri="{FF2B5EF4-FFF2-40B4-BE49-F238E27FC236}">
                      <a16:creationId xmlns:a16="http://schemas.microsoft.com/office/drawing/2014/main" id="{16CE2B69-A5AA-49BC-9E09-1805A08A94F2}"/>
                    </a:ext>
                  </a:extLst>
                </p:cNvPr>
                <p:cNvSpPr/>
                <p:nvPr/>
              </p:nvSpPr>
              <p:spPr>
                <a:xfrm>
                  <a:off x="4464573" y="3280573"/>
                  <a:ext cx="7006" cy="29191"/>
                </a:xfrm>
                <a:custGeom>
                  <a:avLst/>
                  <a:gdLst>
                    <a:gd name="connsiteX0" fmla="*/ 7006 w 7006"/>
                    <a:gd name="connsiteY0" fmla="*/ 29192 h 29191"/>
                    <a:gd name="connsiteX1" fmla="*/ 0 w 7006"/>
                    <a:gd name="connsiteY1" fmla="*/ 29192 h 29191"/>
                    <a:gd name="connsiteX2" fmla="*/ 0 w 7006"/>
                    <a:gd name="connsiteY2" fmla="*/ 0 h 29191"/>
                    <a:gd name="connsiteX3" fmla="*/ 7006 w 7006"/>
                    <a:gd name="connsiteY3" fmla="*/ 0 h 29191"/>
                  </a:gdLst>
                  <a:ahLst/>
                  <a:cxnLst>
                    <a:cxn ang="0">
                      <a:pos x="connsiteX0" y="connsiteY0"/>
                    </a:cxn>
                    <a:cxn ang="0">
                      <a:pos x="connsiteX1" y="connsiteY1"/>
                    </a:cxn>
                    <a:cxn ang="0">
                      <a:pos x="connsiteX2" y="connsiteY2"/>
                    </a:cxn>
                    <a:cxn ang="0">
                      <a:pos x="connsiteX3" y="connsiteY3"/>
                    </a:cxn>
                  </a:cxnLst>
                  <a:rect l="l" t="t" r="r" b="b"/>
                  <a:pathLst>
                    <a:path w="7006" h="29191">
                      <a:moveTo>
                        <a:pt x="7006" y="29192"/>
                      </a:moveTo>
                      <a:lnTo>
                        <a:pt x="0" y="29192"/>
                      </a:lnTo>
                      <a:lnTo>
                        <a:pt x="0" y="0"/>
                      </a:lnTo>
                      <a:lnTo>
                        <a:pt x="7006" y="0"/>
                      </a:lnTo>
                      <a:close/>
                    </a:path>
                  </a:pathLst>
                </a:custGeom>
                <a:solidFill>
                  <a:srgbClr val="FF9085"/>
                </a:solidFill>
                <a:ln w="5837" cap="flat">
                  <a:noFill/>
                  <a:prstDash val="solid"/>
                  <a:miter/>
                </a:ln>
              </p:spPr>
              <p:txBody>
                <a:bodyPr rtlCol="0" anchor="ctr"/>
                <a:lstStyle/>
                <a:p>
                  <a:endParaRPr lang="en-US"/>
                </a:p>
              </p:txBody>
            </p:sp>
            <p:sp>
              <p:nvSpPr>
                <p:cNvPr id="403" name="Graphic 2">
                  <a:extLst>
                    <a:ext uri="{FF2B5EF4-FFF2-40B4-BE49-F238E27FC236}">
                      <a16:creationId xmlns:a16="http://schemas.microsoft.com/office/drawing/2014/main" id="{A1CE0A52-2CF0-418A-A456-8C126BA32A2F}"/>
                    </a:ext>
                  </a:extLst>
                </p:cNvPr>
                <p:cNvSpPr/>
                <p:nvPr/>
              </p:nvSpPr>
              <p:spPr>
                <a:xfrm>
                  <a:off x="4476834" y="3289915"/>
                  <a:ext cx="6422" cy="19850"/>
                </a:xfrm>
                <a:custGeom>
                  <a:avLst/>
                  <a:gdLst>
                    <a:gd name="connsiteX0" fmla="*/ 6422 w 6422"/>
                    <a:gd name="connsiteY0" fmla="*/ 19850 h 19850"/>
                    <a:gd name="connsiteX1" fmla="*/ 0 w 6422"/>
                    <a:gd name="connsiteY1" fmla="*/ 19850 h 19850"/>
                    <a:gd name="connsiteX2" fmla="*/ 0 w 6422"/>
                    <a:gd name="connsiteY2" fmla="*/ 0 h 19850"/>
                    <a:gd name="connsiteX3" fmla="*/ 6422 w 6422"/>
                    <a:gd name="connsiteY3" fmla="*/ 0 h 19850"/>
                  </a:gdLst>
                  <a:ahLst/>
                  <a:cxnLst>
                    <a:cxn ang="0">
                      <a:pos x="connsiteX0" y="connsiteY0"/>
                    </a:cxn>
                    <a:cxn ang="0">
                      <a:pos x="connsiteX1" y="connsiteY1"/>
                    </a:cxn>
                    <a:cxn ang="0">
                      <a:pos x="connsiteX2" y="connsiteY2"/>
                    </a:cxn>
                    <a:cxn ang="0">
                      <a:pos x="connsiteX3" y="connsiteY3"/>
                    </a:cxn>
                  </a:cxnLst>
                  <a:rect l="l" t="t" r="r" b="b"/>
                  <a:pathLst>
                    <a:path w="6422" h="19850">
                      <a:moveTo>
                        <a:pt x="6422" y="19850"/>
                      </a:moveTo>
                      <a:lnTo>
                        <a:pt x="0" y="19850"/>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404" name="Graphic 2">
                  <a:extLst>
                    <a:ext uri="{FF2B5EF4-FFF2-40B4-BE49-F238E27FC236}">
                      <a16:creationId xmlns:a16="http://schemas.microsoft.com/office/drawing/2014/main" id="{09A6D60E-D746-489C-A3E2-F364DC8C2BA7}"/>
                    </a:ext>
                  </a:extLst>
                </p:cNvPr>
                <p:cNvSpPr/>
                <p:nvPr/>
              </p:nvSpPr>
              <p:spPr>
                <a:xfrm>
                  <a:off x="4488511" y="3275319"/>
                  <a:ext cx="6422" cy="34446"/>
                </a:xfrm>
                <a:custGeom>
                  <a:avLst/>
                  <a:gdLst>
                    <a:gd name="connsiteX0" fmla="*/ 6422 w 6422"/>
                    <a:gd name="connsiteY0" fmla="*/ 34446 h 34446"/>
                    <a:gd name="connsiteX1" fmla="*/ 0 w 6422"/>
                    <a:gd name="connsiteY1" fmla="*/ 34446 h 34446"/>
                    <a:gd name="connsiteX2" fmla="*/ 0 w 6422"/>
                    <a:gd name="connsiteY2" fmla="*/ 0 h 34446"/>
                    <a:gd name="connsiteX3" fmla="*/ 6422 w 6422"/>
                    <a:gd name="connsiteY3" fmla="*/ 0 h 34446"/>
                  </a:gdLst>
                  <a:ahLst/>
                  <a:cxnLst>
                    <a:cxn ang="0">
                      <a:pos x="connsiteX0" y="connsiteY0"/>
                    </a:cxn>
                    <a:cxn ang="0">
                      <a:pos x="connsiteX1" y="connsiteY1"/>
                    </a:cxn>
                    <a:cxn ang="0">
                      <a:pos x="connsiteX2" y="connsiteY2"/>
                    </a:cxn>
                    <a:cxn ang="0">
                      <a:pos x="connsiteX3" y="connsiteY3"/>
                    </a:cxn>
                  </a:cxnLst>
                  <a:rect l="l" t="t" r="r" b="b"/>
                  <a:pathLst>
                    <a:path w="6422" h="34446">
                      <a:moveTo>
                        <a:pt x="6422" y="34446"/>
                      </a:moveTo>
                      <a:lnTo>
                        <a:pt x="0" y="34446"/>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405" name="Graphic 2">
                  <a:extLst>
                    <a:ext uri="{FF2B5EF4-FFF2-40B4-BE49-F238E27FC236}">
                      <a16:creationId xmlns:a16="http://schemas.microsoft.com/office/drawing/2014/main" id="{172E9932-3266-483D-9A46-385749D5B11A}"/>
                    </a:ext>
                  </a:extLst>
                </p:cNvPr>
                <p:cNvSpPr/>
                <p:nvPr/>
              </p:nvSpPr>
              <p:spPr>
                <a:xfrm>
                  <a:off x="4500188" y="3271816"/>
                  <a:ext cx="6422" cy="38533"/>
                </a:xfrm>
                <a:custGeom>
                  <a:avLst/>
                  <a:gdLst>
                    <a:gd name="connsiteX0" fmla="*/ 6422 w 6422"/>
                    <a:gd name="connsiteY0" fmla="*/ 38533 h 38533"/>
                    <a:gd name="connsiteX1" fmla="*/ 0 w 6422"/>
                    <a:gd name="connsiteY1" fmla="*/ 37949 h 38533"/>
                    <a:gd name="connsiteX2" fmla="*/ 0 w 6422"/>
                    <a:gd name="connsiteY2" fmla="*/ 0 h 38533"/>
                    <a:gd name="connsiteX3" fmla="*/ 6422 w 6422"/>
                    <a:gd name="connsiteY3" fmla="*/ 0 h 38533"/>
                  </a:gdLst>
                  <a:ahLst/>
                  <a:cxnLst>
                    <a:cxn ang="0">
                      <a:pos x="connsiteX0" y="connsiteY0"/>
                    </a:cxn>
                    <a:cxn ang="0">
                      <a:pos x="connsiteX1" y="connsiteY1"/>
                    </a:cxn>
                    <a:cxn ang="0">
                      <a:pos x="connsiteX2" y="connsiteY2"/>
                    </a:cxn>
                    <a:cxn ang="0">
                      <a:pos x="connsiteX3" y="connsiteY3"/>
                    </a:cxn>
                  </a:cxnLst>
                  <a:rect l="l" t="t" r="r" b="b"/>
                  <a:pathLst>
                    <a:path w="6422" h="38533">
                      <a:moveTo>
                        <a:pt x="6422" y="38533"/>
                      </a:moveTo>
                      <a:lnTo>
                        <a:pt x="0" y="37949"/>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406" name="Graphic 2">
                  <a:extLst>
                    <a:ext uri="{FF2B5EF4-FFF2-40B4-BE49-F238E27FC236}">
                      <a16:creationId xmlns:a16="http://schemas.microsoft.com/office/drawing/2014/main" id="{4C464FAC-4D43-46C0-9C8C-D81FF37EB2E7}"/>
                    </a:ext>
                  </a:extLst>
                </p:cNvPr>
                <p:cNvSpPr/>
                <p:nvPr/>
              </p:nvSpPr>
              <p:spPr>
                <a:xfrm>
                  <a:off x="4511864" y="3291082"/>
                  <a:ext cx="6422" cy="19266"/>
                </a:xfrm>
                <a:custGeom>
                  <a:avLst/>
                  <a:gdLst>
                    <a:gd name="connsiteX0" fmla="*/ 6422 w 6422"/>
                    <a:gd name="connsiteY0" fmla="*/ 19267 h 19266"/>
                    <a:gd name="connsiteX1" fmla="*/ 0 w 6422"/>
                    <a:gd name="connsiteY1" fmla="*/ 19267 h 19266"/>
                    <a:gd name="connsiteX2" fmla="*/ 0 w 6422"/>
                    <a:gd name="connsiteY2" fmla="*/ 0 h 19266"/>
                    <a:gd name="connsiteX3" fmla="*/ 6422 w 6422"/>
                    <a:gd name="connsiteY3" fmla="*/ 0 h 19266"/>
                  </a:gdLst>
                  <a:ahLst/>
                  <a:cxnLst>
                    <a:cxn ang="0">
                      <a:pos x="connsiteX0" y="connsiteY0"/>
                    </a:cxn>
                    <a:cxn ang="0">
                      <a:pos x="connsiteX1" y="connsiteY1"/>
                    </a:cxn>
                    <a:cxn ang="0">
                      <a:pos x="connsiteX2" y="connsiteY2"/>
                    </a:cxn>
                    <a:cxn ang="0">
                      <a:pos x="connsiteX3" y="connsiteY3"/>
                    </a:cxn>
                  </a:cxnLst>
                  <a:rect l="l" t="t" r="r" b="b"/>
                  <a:pathLst>
                    <a:path w="6422" h="19266">
                      <a:moveTo>
                        <a:pt x="6422" y="19267"/>
                      </a:moveTo>
                      <a:lnTo>
                        <a:pt x="0" y="19267"/>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407" name="Graphic 2">
                  <a:extLst>
                    <a:ext uri="{FF2B5EF4-FFF2-40B4-BE49-F238E27FC236}">
                      <a16:creationId xmlns:a16="http://schemas.microsoft.com/office/drawing/2014/main" id="{59EBCE23-F8B0-4E8D-AC7F-324C63D188F9}"/>
                    </a:ext>
                  </a:extLst>
                </p:cNvPr>
                <p:cNvSpPr/>
                <p:nvPr/>
              </p:nvSpPr>
              <p:spPr>
                <a:xfrm>
                  <a:off x="4523541" y="3268312"/>
                  <a:ext cx="6422" cy="42036"/>
                </a:xfrm>
                <a:custGeom>
                  <a:avLst/>
                  <a:gdLst>
                    <a:gd name="connsiteX0" fmla="*/ 6422 w 6422"/>
                    <a:gd name="connsiteY0" fmla="*/ 42036 h 42036"/>
                    <a:gd name="connsiteX1" fmla="*/ 0 w 6422"/>
                    <a:gd name="connsiteY1" fmla="*/ 42036 h 42036"/>
                    <a:gd name="connsiteX2" fmla="*/ 0 w 6422"/>
                    <a:gd name="connsiteY2" fmla="*/ 0 h 42036"/>
                    <a:gd name="connsiteX3" fmla="*/ 6422 w 6422"/>
                    <a:gd name="connsiteY3" fmla="*/ 0 h 42036"/>
                  </a:gdLst>
                  <a:ahLst/>
                  <a:cxnLst>
                    <a:cxn ang="0">
                      <a:pos x="connsiteX0" y="connsiteY0"/>
                    </a:cxn>
                    <a:cxn ang="0">
                      <a:pos x="connsiteX1" y="connsiteY1"/>
                    </a:cxn>
                    <a:cxn ang="0">
                      <a:pos x="connsiteX2" y="connsiteY2"/>
                    </a:cxn>
                    <a:cxn ang="0">
                      <a:pos x="connsiteX3" y="connsiteY3"/>
                    </a:cxn>
                  </a:cxnLst>
                  <a:rect l="l" t="t" r="r" b="b"/>
                  <a:pathLst>
                    <a:path w="6422" h="42036">
                      <a:moveTo>
                        <a:pt x="6422" y="42036"/>
                      </a:moveTo>
                      <a:lnTo>
                        <a:pt x="0" y="42036"/>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408" name="Graphic 2">
                  <a:extLst>
                    <a:ext uri="{FF2B5EF4-FFF2-40B4-BE49-F238E27FC236}">
                      <a16:creationId xmlns:a16="http://schemas.microsoft.com/office/drawing/2014/main" id="{FE97AB46-F2B3-4F8A-8BC9-833E20E9BAB1}"/>
                    </a:ext>
                  </a:extLst>
                </p:cNvPr>
                <p:cNvSpPr/>
                <p:nvPr/>
              </p:nvSpPr>
              <p:spPr>
                <a:xfrm>
                  <a:off x="4535218" y="3274735"/>
                  <a:ext cx="6422" cy="35614"/>
                </a:xfrm>
                <a:custGeom>
                  <a:avLst/>
                  <a:gdLst>
                    <a:gd name="connsiteX0" fmla="*/ 6422 w 6422"/>
                    <a:gd name="connsiteY0" fmla="*/ 35614 h 35614"/>
                    <a:gd name="connsiteX1" fmla="*/ 0 w 6422"/>
                    <a:gd name="connsiteY1" fmla="*/ 35614 h 35614"/>
                    <a:gd name="connsiteX2" fmla="*/ 0 w 6422"/>
                    <a:gd name="connsiteY2" fmla="*/ 0 h 35614"/>
                    <a:gd name="connsiteX3" fmla="*/ 6422 w 6422"/>
                    <a:gd name="connsiteY3" fmla="*/ 0 h 35614"/>
                  </a:gdLst>
                  <a:ahLst/>
                  <a:cxnLst>
                    <a:cxn ang="0">
                      <a:pos x="connsiteX0" y="connsiteY0"/>
                    </a:cxn>
                    <a:cxn ang="0">
                      <a:pos x="connsiteX1" y="connsiteY1"/>
                    </a:cxn>
                    <a:cxn ang="0">
                      <a:pos x="connsiteX2" y="connsiteY2"/>
                    </a:cxn>
                    <a:cxn ang="0">
                      <a:pos x="connsiteX3" y="connsiteY3"/>
                    </a:cxn>
                  </a:cxnLst>
                  <a:rect l="l" t="t" r="r" b="b"/>
                  <a:pathLst>
                    <a:path w="6422" h="35614">
                      <a:moveTo>
                        <a:pt x="6422" y="35614"/>
                      </a:moveTo>
                      <a:lnTo>
                        <a:pt x="0" y="35614"/>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409" name="Graphic 2">
                  <a:extLst>
                    <a:ext uri="{FF2B5EF4-FFF2-40B4-BE49-F238E27FC236}">
                      <a16:creationId xmlns:a16="http://schemas.microsoft.com/office/drawing/2014/main" id="{E66A93FB-67E7-4E55-A7C5-FCEBB44BFAF2}"/>
                    </a:ext>
                  </a:extLst>
                </p:cNvPr>
                <p:cNvSpPr/>
                <p:nvPr/>
              </p:nvSpPr>
              <p:spPr>
                <a:xfrm>
                  <a:off x="4546895" y="3301007"/>
                  <a:ext cx="6422" cy="9341"/>
                </a:xfrm>
                <a:custGeom>
                  <a:avLst/>
                  <a:gdLst>
                    <a:gd name="connsiteX0" fmla="*/ 6422 w 6422"/>
                    <a:gd name="connsiteY0" fmla="*/ 9341 h 9341"/>
                    <a:gd name="connsiteX1" fmla="*/ 0 w 6422"/>
                    <a:gd name="connsiteY1" fmla="*/ 9341 h 9341"/>
                    <a:gd name="connsiteX2" fmla="*/ 0 w 6422"/>
                    <a:gd name="connsiteY2" fmla="*/ 0 h 9341"/>
                    <a:gd name="connsiteX3" fmla="*/ 6422 w 6422"/>
                    <a:gd name="connsiteY3" fmla="*/ 0 h 9341"/>
                  </a:gdLst>
                  <a:ahLst/>
                  <a:cxnLst>
                    <a:cxn ang="0">
                      <a:pos x="connsiteX0" y="connsiteY0"/>
                    </a:cxn>
                    <a:cxn ang="0">
                      <a:pos x="connsiteX1" y="connsiteY1"/>
                    </a:cxn>
                    <a:cxn ang="0">
                      <a:pos x="connsiteX2" y="connsiteY2"/>
                    </a:cxn>
                    <a:cxn ang="0">
                      <a:pos x="connsiteX3" y="connsiteY3"/>
                    </a:cxn>
                  </a:cxnLst>
                  <a:rect l="l" t="t" r="r" b="b"/>
                  <a:pathLst>
                    <a:path w="6422" h="9341">
                      <a:moveTo>
                        <a:pt x="6422" y="9341"/>
                      </a:moveTo>
                      <a:lnTo>
                        <a:pt x="0" y="9341"/>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410" name="Graphic 2">
                  <a:extLst>
                    <a:ext uri="{FF2B5EF4-FFF2-40B4-BE49-F238E27FC236}">
                      <a16:creationId xmlns:a16="http://schemas.microsoft.com/office/drawing/2014/main" id="{EE92C5C6-142B-4F02-AA54-14E1A92AA209}"/>
                    </a:ext>
                  </a:extLst>
                </p:cNvPr>
                <p:cNvSpPr/>
                <p:nvPr/>
              </p:nvSpPr>
              <p:spPr>
                <a:xfrm>
                  <a:off x="4558571" y="3288163"/>
                  <a:ext cx="6422" cy="22185"/>
                </a:xfrm>
                <a:custGeom>
                  <a:avLst/>
                  <a:gdLst>
                    <a:gd name="connsiteX0" fmla="*/ 6422 w 6422"/>
                    <a:gd name="connsiteY0" fmla="*/ 22186 h 22185"/>
                    <a:gd name="connsiteX1" fmla="*/ 0 w 6422"/>
                    <a:gd name="connsiteY1" fmla="*/ 22186 h 22185"/>
                    <a:gd name="connsiteX2" fmla="*/ 0 w 6422"/>
                    <a:gd name="connsiteY2" fmla="*/ 0 h 22185"/>
                    <a:gd name="connsiteX3" fmla="*/ 6422 w 6422"/>
                    <a:gd name="connsiteY3" fmla="*/ 0 h 22185"/>
                  </a:gdLst>
                  <a:ahLst/>
                  <a:cxnLst>
                    <a:cxn ang="0">
                      <a:pos x="connsiteX0" y="connsiteY0"/>
                    </a:cxn>
                    <a:cxn ang="0">
                      <a:pos x="connsiteX1" y="connsiteY1"/>
                    </a:cxn>
                    <a:cxn ang="0">
                      <a:pos x="connsiteX2" y="connsiteY2"/>
                    </a:cxn>
                    <a:cxn ang="0">
                      <a:pos x="connsiteX3" y="connsiteY3"/>
                    </a:cxn>
                  </a:cxnLst>
                  <a:rect l="l" t="t" r="r" b="b"/>
                  <a:pathLst>
                    <a:path w="6422" h="22185">
                      <a:moveTo>
                        <a:pt x="6422" y="22186"/>
                      </a:moveTo>
                      <a:lnTo>
                        <a:pt x="0" y="22186"/>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411" name="Graphic 2">
                  <a:extLst>
                    <a:ext uri="{FF2B5EF4-FFF2-40B4-BE49-F238E27FC236}">
                      <a16:creationId xmlns:a16="http://schemas.microsoft.com/office/drawing/2014/main" id="{EAD666A7-915E-4E91-8B1A-595669B3E064}"/>
                    </a:ext>
                  </a:extLst>
                </p:cNvPr>
                <p:cNvSpPr/>
                <p:nvPr/>
              </p:nvSpPr>
              <p:spPr>
                <a:xfrm>
                  <a:off x="4570248" y="3278238"/>
                  <a:ext cx="6422" cy="32111"/>
                </a:xfrm>
                <a:custGeom>
                  <a:avLst/>
                  <a:gdLst>
                    <a:gd name="connsiteX0" fmla="*/ 6422 w 6422"/>
                    <a:gd name="connsiteY0" fmla="*/ 32111 h 32111"/>
                    <a:gd name="connsiteX1" fmla="*/ 0 w 6422"/>
                    <a:gd name="connsiteY1" fmla="*/ 32111 h 32111"/>
                    <a:gd name="connsiteX2" fmla="*/ 0 w 6422"/>
                    <a:gd name="connsiteY2" fmla="*/ 0 h 32111"/>
                    <a:gd name="connsiteX3" fmla="*/ 6422 w 6422"/>
                    <a:gd name="connsiteY3" fmla="*/ 0 h 32111"/>
                  </a:gdLst>
                  <a:ahLst/>
                  <a:cxnLst>
                    <a:cxn ang="0">
                      <a:pos x="connsiteX0" y="connsiteY0"/>
                    </a:cxn>
                    <a:cxn ang="0">
                      <a:pos x="connsiteX1" y="connsiteY1"/>
                    </a:cxn>
                    <a:cxn ang="0">
                      <a:pos x="connsiteX2" y="connsiteY2"/>
                    </a:cxn>
                    <a:cxn ang="0">
                      <a:pos x="connsiteX3" y="connsiteY3"/>
                    </a:cxn>
                  </a:cxnLst>
                  <a:rect l="l" t="t" r="r" b="b"/>
                  <a:pathLst>
                    <a:path w="6422" h="32111">
                      <a:moveTo>
                        <a:pt x="6422" y="32111"/>
                      </a:moveTo>
                      <a:lnTo>
                        <a:pt x="0" y="32111"/>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412" name="Graphic 2">
                  <a:extLst>
                    <a:ext uri="{FF2B5EF4-FFF2-40B4-BE49-F238E27FC236}">
                      <a16:creationId xmlns:a16="http://schemas.microsoft.com/office/drawing/2014/main" id="{1052CA63-EE63-4EB1-9902-E4E6079F98C8}"/>
                    </a:ext>
                  </a:extLst>
                </p:cNvPr>
                <p:cNvSpPr/>
                <p:nvPr/>
              </p:nvSpPr>
              <p:spPr>
                <a:xfrm>
                  <a:off x="4581341" y="3286995"/>
                  <a:ext cx="7006" cy="23937"/>
                </a:xfrm>
                <a:custGeom>
                  <a:avLst/>
                  <a:gdLst>
                    <a:gd name="connsiteX0" fmla="*/ 7006 w 7006"/>
                    <a:gd name="connsiteY0" fmla="*/ 23937 h 23937"/>
                    <a:gd name="connsiteX1" fmla="*/ 0 w 7006"/>
                    <a:gd name="connsiteY1" fmla="*/ 23353 h 23937"/>
                    <a:gd name="connsiteX2" fmla="*/ 0 w 7006"/>
                    <a:gd name="connsiteY2" fmla="*/ 0 h 23937"/>
                    <a:gd name="connsiteX3" fmla="*/ 7006 w 7006"/>
                    <a:gd name="connsiteY3" fmla="*/ 584 h 23937"/>
                  </a:gdLst>
                  <a:ahLst/>
                  <a:cxnLst>
                    <a:cxn ang="0">
                      <a:pos x="connsiteX0" y="connsiteY0"/>
                    </a:cxn>
                    <a:cxn ang="0">
                      <a:pos x="connsiteX1" y="connsiteY1"/>
                    </a:cxn>
                    <a:cxn ang="0">
                      <a:pos x="connsiteX2" y="connsiteY2"/>
                    </a:cxn>
                    <a:cxn ang="0">
                      <a:pos x="connsiteX3" y="connsiteY3"/>
                    </a:cxn>
                  </a:cxnLst>
                  <a:rect l="l" t="t" r="r" b="b"/>
                  <a:pathLst>
                    <a:path w="7006" h="23937">
                      <a:moveTo>
                        <a:pt x="7006" y="23937"/>
                      </a:moveTo>
                      <a:lnTo>
                        <a:pt x="0" y="23353"/>
                      </a:lnTo>
                      <a:lnTo>
                        <a:pt x="0" y="0"/>
                      </a:lnTo>
                      <a:lnTo>
                        <a:pt x="7006" y="584"/>
                      </a:lnTo>
                      <a:close/>
                    </a:path>
                  </a:pathLst>
                </a:custGeom>
                <a:solidFill>
                  <a:srgbClr val="FF9085"/>
                </a:solidFill>
                <a:ln w="5837" cap="flat">
                  <a:noFill/>
                  <a:prstDash val="solid"/>
                  <a:miter/>
                </a:ln>
              </p:spPr>
              <p:txBody>
                <a:bodyPr rtlCol="0" anchor="ctr"/>
                <a:lstStyle/>
                <a:p>
                  <a:endParaRPr lang="en-US"/>
                </a:p>
              </p:txBody>
            </p:sp>
            <p:sp>
              <p:nvSpPr>
                <p:cNvPr id="413" name="Graphic 2">
                  <a:extLst>
                    <a:ext uri="{FF2B5EF4-FFF2-40B4-BE49-F238E27FC236}">
                      <a16:creationId xmlns:a16="http://schemas.microsoft.com/office/drawing/2014/main" id="{D5B42F73-F8E8-4CA3-BE9A-C8C4BAD76303}"/>
                    </a:ext>
                  </a:extLst>
                </p:cNvPr>
                <p:cNvSpPr/>
                <p:nvPr/>
              </p:nvSpPr>
              <p:spPr>
                <a:xfrm>
                  <a:off x="4593018" y="3274735"/>
                  <a:ext cx="6422" cy="36197"/>
                </a:xfrm>
                <a:custGeom>
                  <a:avLst/>
                  <a:gdLst>
                    <a:gd name="connsiteX0" fmla="*/ 6422 w 6422"/>
                    <a:gd name="connsiteY0" fmla="*/ 36198 h 36197"/>
                    <a:gd name="connsiteX1" fmla="*/ 0 w 6422"/>
                    <a:gd name="connsiteY1" fmla="*/ 36198 h 36197"/>
                    <a:gd name="connsiteX2" fmla="*/ 0 w 6422"/>
                    <a:gd name="connsiteY2" fmla="*/ 0 h 36197"/>
                    <a:gd name="connsiteX3" fmla="*/ 6422 w 6422"/>
                    <a:gd name="connsiteY3" fmla="*/ 0 h 36197"/>
                  </a:gdLst>
                  <a:ahLst/>
                  <a:cxnLst>
                    <a:cxn ang="0">
                      <a:pos x="connsiteX0" y="connsiteY0"/>
                    </a:cxn>
                    <a:cxn ang="0">
                      <a:pos x="connsiteX1" y="connsiteY1"/>
                    </a:cxn>
                    <a:cxn ang="0">
                      <a:pos x="connsiteX2" y="connsiteY2"/>
                    </a:cxn>
                    <a:cxn ang="0">
                      <a:pos x="connsiteX3" y="connsiteY3"/>
                    </a:cxn>
                  </a:cxnLst>
                  <a:rect l="l" t="t" r="r" b="b"/>
                  <a:pathLst>
                    <a:path w="6422" h="36197">
                      <a:moveTo>
                        <a:pt x="6422" y="36198"/>
                      </a:moveTo>
                      <a:lnTo>
                        <a:pt x="0" y="36198"/>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414" name="Graphic 2">
                  <a:extLst>
                    <a:ext uri="{FF2B5EF4-FFF2-40B4-BE49-F238E27FC236}">
                      <a16:creationId xmlns:a16="http://schemas.microsoft.com/office/drawing/2014/main" id="{6E09B5D7-0802-45B4-B354-2ABCACE6590C}"/>
                    </a:ext>
                  </a:extLst>
                </p:cNvPr>
                <p:cNvSpPr/>
                <p:nvPr/>
              </p:nvSpPr>
              <p:spPr>
                <a:xfrm>
                  <a:off x="4604694" y="3270648"/>
                  <a:ext cx="6422" cy="40284"/>
                </a:xfrm>
                <a:custGeom>
                  <a:avLst/>
                  <a:gdLst>
                    <a:gd name="connsiteX0" fmla="*/ 6422 w 6422"/>
                    <a:gd name="connsiteY0" fmla="*/ 40285 h 40284"/>
                    <a:gd name="connsiteX1" fmla="*/ 0 w 6422"/>
                    <a:gd name="connsiteY1" fmla="*/ 40285 h 40284"/>
                    <a:gd name="connsiteX2" fmla="*/ 0 w 6422"/>
                    <a:gd name="connsiteY2" fmla="*/ 0 h 40284"/>
                    <a:gd name="connsiteX3" fmla="*/ 6422 w 6422"/>
                    <a:gd name="connsiteY3" fmla="*/ 0 h 40284"/>
                  </a:gdLst>
                  <a:ahLst/>
                  <a:cxnLst>
                    <a:cxn ang="0">
                      <a:pos x="connsiteX0" y="connsiteY0"/>
                    </a:cxn>
                    <a:cxn ang="0">
                      <a:pos x="connsiteX1" y="connsiteY1"/>
                    </a:cxn>
                    <a:cxn ang="0">
                      <a:pos x="connsiteX2" y="connsiteY2"/>
                    </a:cxn>
                    <a:cxn ang="0">
                      <a:pos x="connsiteX3" y="connsiteY3"/>
                    </a:cxn>
                  </a:cxnLst>
                  <a:rect l="l" t="t" r="r" b="b"/>
                  <a:pathLst>
                    <a:path w="6422" h="40284">
                      <a:moveTo>
                        <a:pt x="6422" y="40285"/>
                      </a:moveTo>
                      <a:lnTo>
                        <a:pt x="0" y="40285"/>
                      </a:lnTo>
                      <a:lnTo>
                        <a:pt x="0" y="0"/>
                      </a:lnTo>
                      <a:lnTo>
                        <a:pt x="6422" y="0"/>
                      </a:lnTo>
                      <a:close/>
                    </a:path>
                  </a:pathLst>
                </a:custGeom>
                <a:solidFill>
                  <a:srgbClr val="FF9085"/>
                </a:solidFill>
                <a:ln w="5837" cap="flat">
                  <a:noFill/>
                  <a:prstDash val="solid"/>
                  <a:miter/>
                </a:ln>
              </p:spPr>
              <p:txBody>
                <a:bodyPr rtlCol="0" anchor="ctr"/>
                <a:lstStyle/>
                <a:p>
                  <a:endParaRPr lang="en-US"/>
                </a:p>
              </p:txBody>
            </p:sp>
          </p:grpSp>
        </p:grpSp>
        <p:grpSp>
          <p:nvGrpSpPr>
            <p:cNvPr id="415" name="Graphic 2">
              <a:extLst>
                <a:ext uri="{FF2B5EF4-FFF2-40B4-BE49-F238E27FC236}">
                  <a16:creationId xmlns:a16="http://schemas.microsoft.com/office/drawing/2014/main" id="{D87B2423-41A3-402E-AE9F-972C425FABF1}"/>
                </a:ext>
              </a:extLst>
            </p:cNvPr>
            <p:cNvGrpSpPr/>
            <p:nvPr/>
          </p:nvGrpSpPr>
          <p:grpSpPr>
            <a:xfrm>
              <a:off x="4305770" y="3333702"/>
              <a:ext cx="336873" cy="83488"/>
              <a:chOff x="4305770" y="3333702"/>
              <a:chExt cx="336873" cy="83488"/>
            </a:xfrm>
          </p:grpSpPr>
          <p:sp>
            <p:nvSpPr>
              <p:cNvPr id="416" name="Graphic 2">
                <a:extLst>
                  <a:ext uri="{FF2B5EF4-FFF2-40B4-BE49-F238E27FC236}">
                    <a16:creationId xmlns:a16="http://schemas.microsoft.com/office/drawing/2014/main" id="{E0DA3828-05D3-4D70-928C-50099D93E890}"/>
                  </a:ext>
                </a:extLst>
              </p:cNvPr>
              <p:cNvSpPr/>
              <p:nvPr/>
            </p:nvSpPr>
            <p:spPr>
              <a:xfrm>
                <a:off x="4305770" y="3333702"/>
                <a:ext cx="336873" cy="83488"/>
              </a:xfrm>
              <a:custGeom>
                <a:avLst/>
                <a:gdLst>
                  <a:gd name="connsiteX0" fmla="*/ 0 w 336873"/>
                  <a:gd name="connsiteY0" fmla="*/ 68309 h 83488"/>
                  <a:gd name="connsiteX1" fmla="*/ 0 w 336873"/>
                  <a:gd name="connsiteY1" fmla="*/ 14596 h 83488"/>
                  <a:gd name="connsiteX2" fmla="*/ 16931 w 336873"/>
                  <a:gd name="connsiteY2" fmla="*/ 0 h 83488"/>
                  <a:gd name="connsiteX3" fmla="*/ 321111 w 336873"/>
                  <a:gd name="connsiteY3" fmla="*/ 1168 h 83488"/>
                  <a:gd name="connsiteX4" fmla="*/ 336874 w 336873"/>
                  <a:gd name="connsiteY4" fmla="*/ 15764 h 83488"/>
                  <a:gd name="connsiteX5" fmla="*/ 336874 w 336873"/>
                  <a:gd name="connsiteY5" fmla="*/ 67141 h 83488"/>
                  <a:gd name="connsiteX6" fmla="*/ 321111 w 336873"/>
                  <a:gd name="connsiteY6" fmla="*/ 81737 h 83488"/>
                  <a:gd name="connsiteX7" fmla="*/ 16931 w 336873"/>
                  <a:gd name="connsiteY7" fmla="*/ 83489 h 83488"/>
                  <a:gd name="connsiteX8" fmla="*/ 0 w 336873"/>
                  <a:gd name="connsiteY8" fmla="*/ 68309 h 83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873" h="83488">
                    <a:moveTo>
                      <a:pt x="0" y="68309"/>
                    </a:moveTo>
                    <a:lnTo>
                      <a:pt x="0" y="14596"/>
                    </a:lnTo>
                    <a:cubicBezTo>
                      <a:pt x="0" y="6422"/>
                      <a:pt x="7590" y="0"/>
                      <a:pt x="16931" y="0"/>
                    </a:cubicBezTo>
                    <a:lnTo>
                      <a:pt x="321111" y="1168"/>
                    </a:lnTo>
                    <a:cubicBezTo>
                      <a:pt x="329868" y="1168"/>
                      <a:pt x="336874" y="7590"/>
                      <a:pt x="336874" y="15764"/>
                    </a:cubicBezTo>
                    <a:lnTo>
                      <a:pt x="336874" y="67141"/>
                    </a:lnTo>
                    <a:cubicBezTo>
                      <a:pt x="336874" y="74731"/>
                      <a:pt x="329868" y="81153"/>
                      <a:pt x="321111" y="81737"/>
                    </a:cubicBezTo>
                    <a:lnTo>
                      <a:pt x="16931" y="83489"/>
                    </a:lnTo>
                    <a:cubicBezTo>
                      <a:pt x="7590" y="82905"/>
                      <a:pt x="0" y="76483"/>
                      <a:pt x="0" y="68309"/>
                    </a:cubicBezTo>
                    <a:close/>
                  </a:path>
                </a:pathLst>
              </a:custGeom>
              <a:solidFill>
                <a:srgbClr val="AA80F9">
                  <a:alpha val="74000"/>
                </a:srgbClr>
              </a:solidFill>
              <a:ln w="5837" cap="flat">
                <a:noFill/>
                <a:prstDash val="solid"/>
                <a:miter/>
              </a:ln>
            </p:spPr>
            <p:txBody>
              <a:bodyPr rtlCol="0" anchor="ctr"/>
              <a:lstStyle/>
              <a:p>
                <a:endParaRPr lang="en-US"/>
              </a:p>
            </p:txBody>
          </p:sp>
          <p:sp>
            <p:nvSpPr>
              <p:cNvPr id="417" name="Graphic 2">
                <a:extLst>
                  <a:ext uri="{FF2B5EF4-FFF2-40B4-BE49-F238E27FC236}">
                    <a16:creationId xmlns:a16="http://schemas.microsoft.com/office/drawing/2014/main" id="{D5E66D30-AF67-4EC5-BD75-B7764FD2CA3C}"/>
                  </a:ext>
                </a:extLst>
              </p:cNvPr>
              <p:cNvSpPr/>
              <p:nvPr/>
            </p:nvSpPr>
            <p:spPr>
              <a:xfrm>
                <a:off x="4322117" y="3345963"/>
                <a:ext cx="15179" cy="14012"/>
              </a:xfrm>
              <a:custGeom>
                <a:avLst/>
                <a:gdLst>
                  <a:gd name="connsiteX0" fmla="*/ 15180 w 15179"/>
                  <a:gd name="connsiteY0" fmla="*/ 7006 h 14012"/>
                  <a:gd name="connsiteX1" fmla="*/ 7590 w 15179"/>
                  <a:gd name="connsiteY1" fmla="*/ 14012 h 14012"/>
                  <a:gd name="connsiteX2" fmla="*/ 0 w 15179"/>
                  <a:gd name="connsiteY2" fmla="*/ 7006 h 14012"/>
                  <a:gd name="connsiteX3" fmla="*/ 7590 w 15179"/>
                  <a:gd name="connsiteY3" fmla="*/ 0 h 14012"/>
                  <a:gd name="connsiteX4" fmla="*/ 15180 w 15179"/>
                  <a:gd name="connsiteY4" fmla="*/ 7006 h 1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79" h="14012">
                    <a:moveTo>
                      <a:pt x="15180" y="7006"/>
                    </a:moveTo>
                    <a:cubicBezTo>
                      <a:pt x="15180" y="10509"/>
                      <a:pt x="11677" y="14012"/>
                      <a:pt x="7590" y="14012"/>
                    </a:cubicBezTo>
                    <a:cubicBezTo>
                      <a:pt x="3503" y="14012"/>
                      <a:pt x="0" y="11093"/>
                      <a:pt x="0" y="7006"/>
                    </a:cubicBezTo>
                    <a:cubicBezTo>
                      <a:pt x="0" y="2919"/>
                      <a:pt x="3503" y="0"/>
                      <a:pt x="7590" y="0"/>
                    </a:cubicBezTo>
                    <a:cubicBezTo>
                      <a:pt x="11677" y="0"/>
                      <a:pt x="15180" y="3503"/>
                      <a:pt x="15180" y="7006"/>
                    </a:cubicBezTo>
                    <a:close/>
                  </a:path>
                </a:pathLst>
              </a:custGeom>
              <a:solidFill>
                <a:srgbClr val="FFFFFF">
                  <a:alpha val="40000"/>
                </a:srgbClr>
              </a:solidFill>
              <a:ln w="5837" cap="flat">
                <a:noFill/>
                <a:prstDash val="solid"/>
                <a:miter/>
              </a:ln>
            </p:spPr>
            <p:txBody>
              <a:bodyPr rtlCol="0" anchor="ctr"/>
              <a:lstStyle/>
              <a:p>
                <a:endParaRPr lang="en-US"/>
              </a:p>
            </p:txBody>
          </p:sp>
          <p:sp>
            <p:nvSpPr>
              <p:cNvPr id="418" name="Graphic 2">
                <a:extLst>
                  <a:ext uri="{FF2B5EF4-FFF2-40B4-BE49-F238E27FC236}">
                    <a16:creationId xmlns:a16="http://schemas.microsoft.com/office/drawing/2014/main" id="{0D80B157-647D-4FE8-9980-903697FAB9C4}"/>
                  </a:ext>
                </a:extLst>
              </p:cNvPr>
              <p:cNvSpPr/>
              <p:nvPr/>
            </p:nvSpPr>
            <p:spPr>
              <a:xfrm>
                <a:off x="4346638" y="3345963"/>
                <a:ext cx="15179" cy="14012"/>
              </a:xfrm>
              <a:custGeom>
                <a:avLst/>
                <a:gdLst>
                  <a:gd name="connsiteX0" fmla="*/ 15180 w 15179"/>
                  <a:gd name="connsiteY0" fmla="*/ 7006 h 14012"/>
                  <a:gd name="connsiteX1" fmla="*/ 7590 w 15179"/>
                  <a:gd name="connsiteY1" fmla="*/ 14012 h 14012"/>
                  <a:gd name="connsiteX2" fmla="*/ 0 w 15179"/>
                  <a:gd name="connsiteY2" fmla="*/ 7006 h 14012"/>
                  <a:gd name="connsiteX3" fmla="*/ 7590 w 15179"/>
                  <a:gd name="connsiteY3" fmla="*/ 0 h 14012"/>
                  <a:gd name="connsiteX4" fmla="*/ 15180 w 15179"/>
                  <a:gd name="connsiteY4" fmla="*/ 7006 h 1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79" h="14012">
                    <a:moveTo>
                      <a:pt x="15180" y="7006"/>
                    </a:moveTo>
                    <a:cubicBezTo>
                      <a:pt x="15180" y="10509"/>
                      <a:pt x="11677" y="14012"/>
                      <a:pt x="7590" y="14012"/>
                    </a:cubicBezTo>
                    <a:cubicBezTo>
                      <a:pt x="3503" y="14012"/>
                      <a:pt x="0" y="11093"/>
                      <a:pt x="0" y="7006"/>
                    </a:cubicBezTo>
                    <a:cubicBezTo>
                      <a:pt x="0" y="3503"/>
                      <a:pt x="3503" y="0"/>
                      <a:pt x="7590" y="0"/>
                    </a:cubicBezTo>
                    <a:cubicBezTo>
                      <a:pt x="11677" y="584"/>
                      <a:pt x="15180" y="3503"/>
                      <a:pt x="15180" y="7006"/>
                    </a:cubicBezTo>
                    <a:close/>
                  </a:path>
                </a:pathLst>
              </a:custGeom>
              <a:solidFill>
                <a:srgbClr val="FFFFFF">
                  <a:alpha val="40000"/>
                </a:srgbClr>
              </a:solidFill>
              <a:ln w="5837" cap="flat">
                <a:noFill/>
                <a:prstDash val="solid"/>
                <a:miter/>
              </a:ln>
            </p:spPr>
            <p:txBody>
              <a:bodyPr rtlCol="0" anchor="ctr"/>
              <a:lstStyle/>
              <a:p>
                <a:endParaRPr lang="en-US"/>
              </a:p>
            </p:txBody>
          </p:sp>
          <p:sp>
            <p:nvSpPr>
              <p:cNvPr id="419" name="Graphic 2">
                <a:extLst>
                  <a:ext uri="{FF2B5EF4-FFF2-40B4-BE49-F238E27FC236}">
                    <a16:creationId xmlns:a16="http://schemas.microsoft.com/office/drawing/2014/main" id="{82C53D3C-13B0-4749-9A70-AA9724E3CD71}"/>
                  </a:ext>
                </a:extLst>
              </p:cNvPr>
              <p:cNvSpPr/>
              <p:nvPr/>
            </p:nvSpPr>
            <p:spPr>
              <a:xfrm>
                <a:off x="4371743" y="3345963"/>
                <a:ext cx="15179" cy="14012"/>
              </a:xfrm>
              <a:custGeom>
                <a:avLst/>
                <a:gdLst>
                  <a:gd name="connsiteX0" fmla="*/ 15180 w 15179"/>
                  <a:gd name="connsiteY0" fmla="*/ 7006 h 14012"/>
                  <a:gd name="connsiteX1" fmla="*/ 7590 w 15179"/>
                  <a:gd name="connsiteY1" fmla="*/ 14012 h 14012"/>
                  <a:gd name="connsiteX2" fmla="*/ 0 w 15179"/>
                  <a:gd name="connsiteY2" fmla="*/ 7006 h 14012"/>
                  <a:gd name="connsiteX3" fmla="*/ 7590 w 15179"/>
                  <a:gd name="connsiteY3" fmla="*/ 0 h 14012"/>
                  <a:gd name="connsiteX4" fmla="*/ 15180 w 15179"/>
                  <a:gd name="connsiteY4" fmla="*/ 7006 h 1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79" h="14012">
                    <a:moveTo>
                      <a:pt x="15180" y="7006"/>
                    </a:moveTo>
                    <a:cubicBezTo>
                      <a:pt x="15180" y="10509"/>
                      <a:pt x="11677" y="14012"/>
                      <a:pt x="7590" y="14012"/>
                    </a:cubicBezTo>
                    <a:cubicBezTo>
                      <a:pt x="3503" y="14012"/>
                      <a:pt x="0" y="11093"/>
                      <a:pt x="0" y="7006"/>
                    </a:cubicBezTo>
                    <a:cubicBezTo>
                      <a:pt x="0" y="3503"/>
                      <a:pt x="3503" y="0"/>
                      <a:pt x="7590" y="0"/>
                    </a:cubicBezTo>
                    <a:cubicBezTo>
                      <a:pt x="11677" y="584"/>
                      <a:pt x="15180" y="3503"/>
                      <a:pt x="15180" y="7006"/>
                    </a:cubicBezTo>
                    <a:close/>
                  </a:path>
                </a:pathLst>
              </a:custGeom>
              <a:solidFill>
                <a:srgbClr val="FFFFFF">
                  <a:alpha val="40000"/>
                </a:srgbClr>
              </a:solidFill>
              <a:ln w="5837" cap="flat">
                <a:noFill/>
                <a:prstDash val="solid"/>
                <a:miter/>
              </a:ln>
            </p:spPr>
            <p:txBody>
              <a:bodyPr rtlCol="0" anchor="ctr"/>
              <a:lstStyle/>
              <a:p>
                <a:endParaRPr lang="en-US"/>
              </a:p>
            </p:txBody>
          </p:sp>
          <p:sp>
            <p:nvSpPr>
              <p:cNvPr id="420" name="Graphic 2">
                <a:extLst>
                  <a:ext uri="{FF2B5EF4-FFF2-40B4-BE49-F238E27FC236}">
                    <a16:creationId xmlns:a16="http://schemas.microsoft.com/office/drawing/2014/main" id="{202FF8C1-3D99-4923-AA85-36B5CCED022A}"/>
                  </a:ext>
                </a:extLst>
              </p:cNvPr>
              <p:cNvSpPr/>
              <p:nvPr/>
            </p:nvSpPr>
            <p:spPr>
              <a:xfrm>
                <a:off x="4402103" y="3346547"/>
                <a:ext cx="223025" cy="56048"/>
              </a:xfrm>
              <a:custGeom>
                <a:avLst/>
                <a:gdLst>
                  <a:gd name="connsiteX0" fmla="*/ 223026 w 223025"/>
                  <a:gd name="connsiteY0" fmla="*/ 55465 h 56048"/>
                  <a:gd name="connsiteX1" fmla="*/ 0 w 223025"/>
                  <a:gd name="connsiteY1" fmla="*/ 56048 h 56048"/>
                  <a:gd name="connsiteX2" fmla="*/ 0 w 223025"/>
                  <a:gd name="connsiteY2" fmla="*/ 0 h 56048"/>
                  <a:gd name="connsiteX3" fmla="*/ 223026 w 223025"/>
                  <a:gd name="connsiteY3" fmla="*/ 584 h 56048"/>
                </a:gdLst>
                <a:ahLst/>
                <a:cxnLst>
                  <a:cxn ang="0">
                    <a:pos x="connsiteX0" y="connsiteY0"/>
                  </a:cxn>
                  <a:cxn ang="0">
                    <a:pos x="connsiteX1" y="connsiteY1"/>
                  </a:cxn>
                  <a:cxn ang="0">
                    <a:pos x="connsiteX2" y="connsiteY2"/>
                  </a:cxn>
                  <a:cxn ang="0">
                    <a:pos x="connsiteX3" y="connsiteY3"/>
                  </a:cxn>
                </a:cxnLst>
                <a:rect l="l" t="t" r="r" b="b"/>
                <a:pathLst>
                  <a:path w="223025" h="56048">
                    <a:moveTo>
                      <a:pt x="223026" y="55465"/>
                    </a:moveTo>
                    <a:lnTo>
                      <a:pt x="0" y="56048"/>
                    </a:lnTo>
                    <a:lnTo>
                      <a:pt x="0" y="0"/>
                    </a:lnTo>
                    <a:lnTo>
                      <a:pt x="223026" y="584"/>
                    </a:lnTo>
                    <a:close/>
                  </a:path>
                </a:pathLst>
              </a:custGeom>
              <a:solidFill>
                <a:srgbClr val="444B8C"/>
              </a:solidFill>
              <a:ln w="5837" cap="flat">
                <a:noFill/>
                <a:prstDash val="solid"/>
                <a:miter/>
              </a:ln>
            </p:spPr>
            <p:txBody>
              <a:bodyPr rtlCol="0" anchor="ctr"/>
              <a:lstStyle/>
              <a:p>
                <a:endParaRPr lang="en-US"/>
              </a:p>
            </p:txBody>
          </p:sp>
          <p:grpSp>
            <p:nvGrpSpPr>
              <p:cNvPr id="421" name="Graphic 2">
                <a:extLst>
                  <a:ext uri="{FF2B5EF4-FFF2-40B4-BE49-F238E27FC236}">
                    <a16:creationId xmlns:a16="http://schemas.microsoft.com/office/drawing/2014/main" id="{FB857F04-8801-49FB-9DBA-E6DE80233FFA}"/>
                  </a:ext>
                </a:extLst>
              </p:cNvPr>
              <p:cNvGrpSpPr/>
              <p:nvPr/>
            </p:nvGrpSpPr>
            <p:grpSpPr>
              <a:xfrm>
                <a:off x="4417283" y="3352969"/>
                <a:ext cx="193834" cy="45539"/>
                <a:chOff x="4417283" y="3352969"/>
                <a:chExt cx="193834" cy="45539"/>
              </a:xfrm>
              <a:solidFill>
                <a:srgbClr val="FFFFFF"/>
              </a:solidFill>
            </p:grpSpPr>
            <p:sp>
              <p:nvSpPr>
                <p:cNvPr id="422" name="Graphic 2">
                  <a:extLst>
                    <a:ext uri="{FF2B5EF4-FFF2-40B4-BE49-F238E27FC236}">
                      <a16:creationId xmlns:a16="http://schemas.microsoft.com/office/drawing/2014/main" id="{36B15248-7D47-4A3F-B4F3-D68F8116F08F}"/>
                    </a:ext>
                  </a:extLst>
                </p:cNvPr>
                <p:cNvSpPr/>
                <p:nvPr/>
              </p:nvSpPr>
              <p:spPr>
                <a:xfrm>
                  <a:off x="4417283" y="3352969"/>
                  <a:ext cx="6422" cy="45539"/>
                </a:xfrm>
                <a:custGeom>
                  <a:avLst/>
                  <a:gdLst>
                    <a:gd name="connsiteX0" fmla="*/ 6422 w 6422"/>
                    <a:gd name="connsiteY0" fmla="*/ 45539 h 45539"/>
                    <a:gd name="connsiteX1" fmla="*/ 0 w 6422"/>
                    <a:gd name="connsiteY1" fmla="*/ 45539 h 45539"/>
                    <a:gd name="connsiteX2" fmla="*/ 0 w 6422"/>
                    <a:gd name="connsiteY2" fmla="*/ 0 h 45539"/>
                    <a:gd name="connsiteX3" fmla="*/ 6422 w 6422"/>
                    <a:gd name="connsiteY3" fmla="*/ 584 h 45539"/>
                  </a:gdLst>
                  <a:ahLst/>
                  <a:cxnLst>
                    <a:cxn ang="0">
                      <a:pos x="connsiteX0" y="connsiteY0"/>
                    </a:cxn>
                    <a:cxn ang="0">
                      <a:pos x="connsiteX1" y="connsiteY1"/>
                    </a:cxn>
                    <a:cxn ang="0">
                      <a:pos x="connsiteX2" y="connsiteY2"/>
                    </a:cxn>
                    <a:cxn ang="0">
                      <a:pos x="connsiteX3" y="connsiteY3"/>
                    </a:cxn>
                  </a:cxnLst>
                  <a:rect l="l" t="t" r="r" b="b"/>
                  <a:pathLst>
                    <a:path w="6422" h="45539">
                      <a:moveTo>
                        <a:pt x="6422" y="45539"/>
                      </a:moveTo>
                      <a:lnTo>
                        <a:pt x="0" y="45539"/>
                      </a:lnTo>
                      <a:lnTo>
                        <a:pt x="0" y="0"/>
                      </a:lnTo>
                      <a:lnTo>
                        <a:pt x="6422" y="584"/>
                      </a:lnTo>
                      <a:close/>
                    </a:path>
                  </a:pathLst>
                </a:custGeom>
                <a:solidFill>
                  <a:srgbClr val="FFFFFF"/>
                </a:solidFill>
                <a:ln w="5837" cap="flat">
                  <a:noFill/>
                  <a:prstDash val="solid"/>
                  <a:miter/>
                </a:ln>
              </p:spPr>
              <p:txBody>
                <a:bodyPr rtlCol="0" anchor="ctr"/>
                <a:lstStyle/>
                <a:p>
                  <a:endParaRPr lang="en-US"/>
                </a:p>
              </p:txBody>
            </p:sp>
            <p:sp>
              <p:nvSpPr>
                <p:cNvPr id="423" name="Graphic 2">
                  <a:extLst>
                    <a:ext uri="{FF2B5EF4-FFF2-40B4-BE49-F238E27FC236}">
                      <a16:creationId xmlns:a16="http://schemas.microsoft.com/office/drawing/2014/main" id="{8C912CFE-3462-491A-A9D5-9B4E51A87D15}"/>
                    </a:ext>
                  </a:extLst>
                </p:cNvPr>
                <p:cNvSpPr/>
                <p:nvPr/>
              </p:nvSpPr>
              <p:spPr>
                <a:xfrm>
                  <a:off x="4428959" y="3353553"/>
                  <a:ext cx="7006" cy="44955"/>
                </a:xfrm>
                <a:custGeom>
                  <a:avLst/>
                  <a:gdLst>
                    <a:gd name="connsiteX0" fmla="*/ 7006 w 7006"/>
                    <a:gd name="connsiteY0" fmla="*/ 44956 h 44955"/>
                    <a:gd name="connsiteX1" fmla="*/ 0 w 7006"/>
                    <a:gd name="connsiteY1" fmla="*/ 44956 h 44955"/>
                    <a:gd name="connsiteX2" fmla="*/ 0 w 7006"/>
                    <a:gd name="connsiteY2" fmla="*/ 0 h 44955"/>
                    <a:gd name="connsiteX3" fmla="*/ 7006 w 7006"/>
                    <a:gd name="connsiteY3" fmla="*/ 0 h 44955"/>
                  </a:gdLst>
                  <a:ahLst/>
                  <a:cxnLst>
                    <a:cxn ang="0">
                      <a:pos x="connsiteX0" y="connsiteY0"/>
                    </a:cxn>
                    <a:cxn ang="0">
                      <a:pos x="connsiteX1" y="connsiteY1"/>
                    </a:cxn>
                    <a:cxn ang="0">
                      <a:pos x="connsiteX2" y="connsiteY2"/>
                    </a:cxn>
                    <a:cxn ang="0">
                      <a:pos x="connsiteX3" y="connsiteY3"/>
                    </a:cxn>
                  </a:cxnLst>
                  <a:rect l="l" t="t" r="r" b="b"/>
                  <a:pathLst>
                    <a:path w="7006" h="44955">
                      <a:moveTo>
                        <a:pt x="7006" y="44956"/>
                      </a:moveTo>
                      <a:lnTo>
                        <a:pt x="0" y="44956"/>
                      </a:lnTo>
                      <a:lnTo>
                        <a:pt x="0" y="0"/>
                      </a:lnTo>
                      <a:lnTo>
                        <a:pt x="7006" y="0"/>
                      </a:lnTo>
                      <a:close/>
                    </a:path>
                  </a:pathLst>
                </a:custGeom>
                <a:solidFill>
                  <a:srgbClr val="FFFFFF"/>
                </a:solidFill>
                <a:ln w="5837" cap="flat">
                  <a:noFill/>
                  <a:prstDash val="solid"/>
                  <a:miter/>
                </a:ln>
              </p:spPr>
              <p:txBody>
                <a:bodyPr rtlCol="0" anchor="ctr"/>
                <a:lstStyle/>
                <a:p>
                  <a:endParaRPr lang="en-US"/>
                </a:p>
              </p:txBody>
            </p:sp>
            <p:sp>
              <p:nvSpPr>
                <p:cNvPr id="424" name="Graphic 2">
                  <a:extLst>
                    <a:ext uri="{FF2B5EF4-FFF2-40B4-BE49-F238E27FC236}">
                      <a16:creationId xmlns:a16="http://schemas.microsoft.com/office/drawing/2014/main" id="{5ED3AD5A-B8D9-4AF9-AA59-AE6ABAD79137}"/>
                    </a:ext>
                  </a:extLst>
                </p:cNvPr>
                <p:cNvSpPr/>
                <p:nvPr/>
              </p:nvSpPr>
              <p:spPr>
                <a:xfrm>
                  <a:off x="4441220" y="3353553"/>
                  <a:ext cx="6422" cy="44955"/>
                </a:xfrm>
                <a:custGeom>
                  <a:avLst/>
                  <a:gdLst>
                    <a:gd name="connsiteX0" fmla="*/ 6422 w 6422"/>
                    <a:gd name="connsiteY0" fmla="*/ 44956 h 44955"/>
                    <a:gd name="connsiteX1" fmla="*/ 0 w 6422"/>
                    <a:gd name="connsiteY1" fmla="*/ 44956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6"/>
                      </a:moveTo>
                      <a:lnTo>
                        <a:pt x="0" y="44956"/>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425" name="Graphic 2">
                  <a:extLst>
                    <a:ext uri="{FF2B5EF4-FFF2-40B4-BE49-F238E27FC236}">
                      <a16:creationId xmlns:a16="http://schemas.microsoft.com/office/drawing/2014/main" id="{9BCBA33B-FA71-47C2-B94C-E7573299205E}"/>
                    </a:ext>
                  </a:extLst>
                </p:cNvPr>
                <p:cNvSpPr/>
                <p:nvPr/>
              </p:nvSpPr>
              <p:spPr>
                <a:xfrm>
                  <a:off x="4452897" y="3353553"/>
                  <a:ext cx="7006" cy="44955"/>
                </a:xfrm>
                <a:custGeom>
                  <a:avLst/>
                  <a:gdLst>
                    <a:gd name="connsiteX0" fmla="*/ 7006 w 7006"/>
                    <a:gd name="connsiteY0" fmla="*/ 44956 h 44955"/>
                    <a:gd name="connsiteX1" fmla="*/ 0 w 7006"/>
                    <a:gd name="connsiteY1" fmla="*/ 44956 h 44955"/>
                    <a:gd name="connsiteX2" fmla="*/ 0 w 7006"/>
                    <a:gd name="connsiteY2" fmla="*/ 0 h 44955"/>
                    <a:gd name="connsiteX3" fmla="*/ 7006 w 7006"/>
                    <a:gd name="connsiteY3" fmla="*/ 0 h 44955"/>
                  </a:gdLst>
                  <a:ahLst/>
                  <a:cxnLst>
                    <a:cxn ang="0">
                      <a:pos x="connsiteX0" y="connsiteY0"/>
                    </a:cxn>
                    <a:cxn ang="0">
                      <a:pos x="connsiteX1" y="connsiteY1"/>
                    </a:cxn>
                    <a:cxn ang="0">
                      <a:pos x="connsiteX2" y="connsiteY2"/>
                    </a:cxn>
                    <a:cxn ang="0">
                      <a:pos x="connsiteX3" y="connsiteY3"/>
                    </a:cxn>
                  </a:cxnLst>
                  <a:rect l="l" t="t" r="r" b="b"/>
                  <a:pathLst>
                    <a:path w="7006" h="44955">
                      <a:moveTo>
                        <a:pt x="7006" y="44956"/>
                      </a:moveTo>
                      <a:lnTo>
                        <a:pt x="0" y="44956"/>
                      </a:lnTo>
                      <a:lnTo>
                        <a:pt x="0" y="0"/>
                      </a:lnTo>
                      <a:lnTo>
                        <a:pt x="7006" y="0"/>
                      </a:lnTo>
                      <a:close/>
                    </a:path>
                  </a:pathLst>
                </a:custGeom>
                <a:solidFill>
                  <a:srgbClr val="FFFFFF"/>
                </a:solidFill>
                <a:ln w="5837" cap="flat">
                  <a:noFill/>
                  <a:prstDash val="solid"/>
                  <a:miter/>
                </a:ln>
              </p:spPr>
              <p:txBody>
                <a:bodyPr rtlCol="0" anchor="ctr"/>
                <a:lstStyle/>
                <a:p>
                  <a:endParaRPr lang="en-US"/>
                </a:p>
              </p:txBody>
            </p:sp>
            <p:sp>
              <p:nvSpPr>
                <p:cNvPr id="426" name="Graphic 2">
                  <a:extLst>
                    <a:ext uri="{FF2B5EF4-FFF2-40B4-BE49-F238E27FC236}">
                      <a16:creationId xmlns:a16="http://schemas.microsoft.com/office/drawing/2014/main" id="{035BAD51-C75D-4025-8B46-BE9D48A54B56}"/>
                    </a:ext>
                  </a:extLst>
                </p:cNvPr>
                <p:cNvSpPr/>
                <p:nvPr/>
              </p:nvSpPr>
              <p:spPr>
                <a:xfrm>
                  <a:off x="4464573" y="3353553"/>
                  <a:ext cx="7006" cy="44955"/>
                </a:xfrm>
                <a:custGeom>
                  <a:avLst/>
                  <a:gdLst>
                    <a:gd name="connsiteX0" fmla="*/ 7006 w 7006"/>
                    <a:gd name="connsiteY0" fmla="*/ 44956 h 44955"/>
                    <a:gd name="connsiteX1" fmla="*/ 0 w 7006"/>
                    <a:gd name="connsiteY1" fmla="*/ 44956 h 44955"/>
                    <a:gd name="connsiteX2" fmla="*/ 0 w 7006"/>
                    <a:gd name="connsiteY2" fmla="*/ 0 h 44955"/>
                    <a:gd name="connsiteX3" fmla="*/ 7006 w 7006"/>
                    <a:gd name="connsiteY3" fmla="*/ 0 h 44955"/>
                  </a:gdLst>
                  <a:ahLst/>
                  <a:cxnLst>
                    <a:cxn ang="0">
                      <a:pos x="connsiteX0" y="connsiteY0"/>
                    </a:cxn>
                    <a:cxn ang="0">
                      <a:pos x="connsiteX1" y="connsiteY1"/>
                    </a:cxn>
                    <a:cxn ang="0">
                      <a:pos x="connsiteX2" y="connsiteY2"/>
                    </a:cxn>
                    <a:cxn ang="0">
                      <a:pos x="connsiteX3" y="connsiteY3"/>
                    </a:cxn>
                  </a:cxnLst>
                  <a:rect l="l" t="t" r="r" b="b"/>
                  <a:pathLst>
                    <a:path w="7006" h="44955">
                      <a:moveTo>
                        <a:pt x="7006" y="44956"/>
                      </a:moveTo>
                      <a:lnTo>
                        <a:pt x="0" y="44956"/>
                      </a:lnTo>
                      <a:lnTo>
                        <a:pt x="0" y="0"/>
                      </a:lnTo>
                      <a:lnTo>
                        <a:pt x="7006" y="0"/>
                      </a:lnTo>
                      <a:close/>
                    </a:path>
                  </a:pathLst>
                </a:custGeom>
                <a:solidFill>
                  <a:srgbClr val="FFFFFF"/>
                </a:solidFill>
                <a:ln w="5837" cap="flat">
                  <a:noFill/>
                  <a:prstDash val="solid"/>
                  <a:miter/>
                </a:ln>
              </p:spPr>
              <p:txBody>
                <a:bodyPr rtlCol="0" anchor="ctr"/>
                <a:lstStyle/>
                <a:p>
                  <a:endParaRPr lang="en-US"/>
                </a:p>
              </p:txBody>
            </p:sp>
            <p:sp>
              <p:nvSpPr>
                <p:cNvPr id="427" name="Graphic 2">
                  <a:extLst>
                    <a:ext uri="{FF2B5EF4-FFF2-40B4-BE49-F238E27FC236}">
                      <a16:creationId xmlns:a16="http://schemas.microsoft.com/office/drawing/2014/main" id="{DC0A962D-C8F6-432C-BB75-FD966964FC19}"/>
                    </a:ext>
                  </a:extLst>
                </p:cNvPr>
                <p:cNvSpPr/>
                <p:nvPr/>
              </p:nvSpPr>
              <p:spPr>
                <a:xfrm>
                  <a:off x="4476834" y="3353553"/>
                  <a:ext cx="6422" cy="44955"/>
                </a:xfrm>
                <a:custGeom>
                  <a:avLst/>
                  <a:gdLst>
                    <a:gd name="connsiteX0" fmla="*/ 6422 w 6422"/>
                    <a:gd name="connsiteY0" fmla="*/ 44956 h 44955"/>
                    <a:gd name="connsiteX1" fmla="*/ 0 w 6422"/>
                    <a:gd name="connsiteY1" fmla="*/ 44956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6"/>
                      </a:moveTo>
                      <a:lnTo>
                        <a:pt x="0" y="44956"/>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428" name="Graphic 2">
                  <a:extLst>
                    <a:ext uri="{FF2B5EF4-FFF2-40B4-BE49-F238E27FC236}">
                      <a16:creationId xmlns:a16="http://schemas.microsoft.com/office/drawing/2014/main" id="{EA097FDF-E628-4B7B-8AFE-2EC6C6E1BDBE}"/>
                    </a:ext>
                  </a:extLst>
                </p:cNvPr>
                <p:cNvSpPr/>
                <p:nvPr/>
              </p:nvSpPr>
              <p:spPr>
                <a:xfrm>
                  <a:off x="4488511" y="3353553"/>
                  <a:ext cx="6422" cy="44955"/>
                </a:xfrm>
                <a:custGeom>
                  <a:avLst/>
                  <a:gdLst>
                    <a:gd name="connsiteX0" fmla="*/ 6422 w 6422"/>
                    <a:gd name="connsiteY0" fmla="*/ 44956 h 44955"/>
                    <a:gd name="connsiteX1" fmla="*/ 0 w 6422"/>
                    <a:gd name="connsiteY1" fmla="*/ 44956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6"/>
                      </a:moveTo>
                      <a:lnTo>
                        <a:pt x="0" y="44956"/>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429" name="Graphic 2">
                  <a:extLst>
                    <a:ext uri="{FF2B5EF4-FFF2-40B4-BE49-F238E27FC236}">
                      <a16:creationId xmlns:a16="http://schemas.microsoft.com/office/drawing/2014/main" id="{BDA67481-7051-4BAF-A601-7C1B6E90B98D}"/>
                    </a:ext>
                  </a:extLst>
                </p:cNvPr>
                <p:cNvSpPr/>
                <p:nvPr/>
              </p:nvSpPr>
              <p:spPr>
                <a:xfrm>
                  <a:off x="4500188" y="3353553"/>
                  <a:ext cx="6422" cy="44955"/>
                </a:xfrm>
                <a:custGeom>
                  <a:avLst/>
                  <a:gdLst>
                    <a:gd name="connsiteX0" fmla="*/ 6422 w 6422"/>
                    <a:gd name="connsiteY0" fmla="*/ 44956 h 44955"/>
                    <a:gd name="connsiteX1" fmla="*/ 0 w 6422"/>
                    <a:gd name="connsiteY1" fmla="*/ 44956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6"/>
                      </a:moveTo>
                      <a:lnTo>
                        <a:pt x="0" y="44956"/>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430" name="Graphic 2">
                  <a:extLst>
                    <a:ext uri="{FF2B5EF4-FFF2-40B4-BE49-F238E27FC236}">
                      <a16:creationId xmlns:a16="http://schemas.microsoft.com/office/drawing/2014/main" id="{FB7AC8B4-D563-4974-9566-32C50FCA459F}"/>
                    </a:ext>
                  </a:extLst>
                </p:cNvPr>
                <p:cNvSpPr/>
                <p:nvPr/>
              </p:nvSpPr>
              <p:spPr>
                <a:xfrm>
                  <a:off x="4511864" y="3353553"/>
                  <a:ext cx="6422" cy="44955"/>
                </a:xfrm>
                <a:custGeom>
                  <a:avLst/>
                  <a:gdLst>
                    <a:gd name="connsiteX0" fmla="*/ 6422 w 6422"/>
                    <a:gd name="connsiteY0" fmla="*/ 44956 h 44955"/>
                    <a:gd name="connsiteX1" fmla="*/ 0 w 6422"/>
                    <a:gd name="connsiteY1" fmla="*/ 44956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6"/>
                      </a:moveTo>
                      <a:lnTo>
                        <a:pt x="0" y="44956"/>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431" name="Graphic 2">
                  <a:extLst>
                    <a:ext uri="{FF2B5EF4-FFF2-40B4-BE49-F238E27FC236}">
                      <a16:creationId xmlns:a16="http://schemas.microsoft.com/office/drawing/2014/main" id="{2F1972A3-325B-4263-AB28-32C4F1B5FEAA}"/>
                    </a:ext>
                  </a:extLst>
                </p:cNvPr>
                <p:cNvSpPr/>
                <p:nvPr/>
              </p:nvSpPr>
              <p:spPr>
                <a:xfrm>
                  <a:off x="4523541" y="3353553"/>
                  <a:ext cx="6422" cy="44955"/>
                </a:xfrm>
                <a:custGeom>
                  <a:avLst/>
                  <a:gdLst>
                    <a:gd name="connsiteX0" fmla="*/ 6422 w 6422"/>
                    <a:gd name="connsiteY0" fmla="*/ 44956 h 44955"/>
                    <a:gd name="connsiteX1" fmla="*/ 0 w 6422"/>
                    <a:gd name="connsiteY1" fmla="*/ 44956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6"/>
                      </a:moveTo>
                      <a:lnTo>
                        <a:pt x="0" y="44956"/>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432" name="Graphic 2">
                  <a:extLst>
                    <a:ext uri="{FF2B5EF4-FFF2-40B4-BE49-F238E27FC236}">
                      <a16:creationId xmlns:a16="http://schemas.microsoft.com/office/drawing/2014/main" id="{84D3D7DA-695B-4463-8301-3CEEB19A4E19}"/>
                    </a:ext>
                  </a:extLst>
                </p:cNvPr>
                <p:cNvSpPr/>
                <p:nvPr/>
              </p:nvSpPr>
              <p:spPr>
                <a:xfrm>
                  <a:off x="4535218" y="3353553"/>
                  <a:ext cx="6422" cy="44955"/>
                </a:xfrm>
                <a:custGeom>
                  <a:avLst/>
                  <a:gdLst>
                    <a:gd name="connsiteX0" fmla="*/ 6422 w 6422"/>
                    <a:gd name="connsiteY0" fmla="*/ 44956 h 44955"/>
                    <a:gd name="connsiteX1" fmla="*/ 0 w 6422"/>
                    <a:gd name="connsiteY1" fmla="*/ 44956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6"/>
                      </a:moveTo>
                      <a:lnTo>
                        <a:pt x="0" y="44956"/>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433" name="Graphic 2">
                  <a:extLst>
                    <a:ext uri="{FF2B5EF4-FFF2-40B4-BE49-F238E27FC236}">
                      <a16:creationId xmlns:a16="http://schemas.microsoft.com/office/drawing/2014/main" id="{AE47CA4E-5CE8-4872-8650-D582396CB070}"/>
                    </a:ext>
                  </a:extLst>
                </p:cNvPr>
                <p:cNvSpPr/>
                <p:nvPr/>
              </p:nvSpPr>
              <p:spPr>
                <a:xfrm>
                  <a:off x="4546895" y="3353553"/>
                  <a:ext cx="6422" cy="44955"/>
                </a:xfrm>
                <a:custGeom>
                  <a:avLst/>
                  <a:gdLst>
                    <a:gd name="connsiteX0" fmla="*/ 6422 w 6422"/>
                    <a:gd name="connsiteY0" fmla="*/ 44956 h 44955"/>
                    <a:gd name="connsiteX1" fmla="*/ 0 w 6422"/>
                    <a:gd name="connsiteY1" fmla="*/ 44956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6"/>
                      </a:moveTo>
                      <a:lnTo>
                        <a:pt x="0" y="44956"/>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434" name="Graphic 2">
                  <a:extLst>
                    <a:ext uri="{FF2B5EF4-FFF2-40B4-BE49-F238E27FC236}">
                      <a16:creationId xmlns:a16="http://schemas.microsoft.com/office/drawing/2014/main" id="{D8333C4A-8164-417F-ADF7-54205FE35F8F}"/>
                    </a:ext>
                  </a:extLst>
                </p:cNvPr>
                <p:cNvSpPr/>
                <p:nvPr/>
              </p:nvSpPr>
              <p:spPr>
                <a:xfrm>
                  <a:off x="4558571" y="3353553"/>
                  <a:ext cx="6422" cy="44955"/>
                </a:xfrm>
                <a:custGeom>
                  <a:avLst/>
                  <a:gdLst>
                    <a:gd name="connsiteX0" fmla="*/ 6422 w 6422"/>
                    <a:gd name="connsiteY0" fmla="*/ 44372 h 44955"/>
                    <a:gd name="connsiteX1" fmla="*/ 0 w 6422"/>
                    <a:gd name="connsiteY1" fmla="*/ 44956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372"/>
                      </a:moveTo>
                      <a:lnTo>
                        <a:pt x="0" y="44956"/>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435" name="Graphic 2">
                  <a:extLst>
                    <a:ext uri="{FF2B5EF4-FFF2-40B4-BE49-F238E27FC236}">
                      <a16:creationId xmlns:a16="http://schemas.microsoft.com/office/drawing/2014/main" id="{4DA168A4-3C60-48F7-B66F-F550A38D177A}"/>
                    </a:ext>
                  </a:extLst>
                </p:cNvPr>
                <p:cNvSpPr/>
                <p:nvPr/>
              </p:nvSpPr>
              <p:spPr>
                <a:xfrm>
                  <a:off x="4570248" y="3353553"/>
                  <a:ext cx="6422" cy="44371"/>
                </a:xfrm>
                <a:custGeom>
                  <a:avLst/>
                  <a:gdLst>
                    <a:gd name="connsiteX0" fmla="*/ 6422 w 6422"/>
                    <a:gd name="connsiteY0" fmla="*/ 44372 h 44371"/>
                    <a:gd name="connsiteX1" fmla="*/ 0 w 6422"/>
                    <a:gd name="connsiteY1" fmla="*/ 44372 h 44371"/>
                    <a:gd name="connsiteX2" fmla="*/ 0 w 6422"/>
                    <a:gd name="connsiteY2" fmla="*/ 0 h 44371"/>
                    <a:gd name="connsiteX3" fmla="*/ 6422 w 6422"/>
                    <a:gd name="connsiteY3" fmla="*/ 0 h 44371"/>
                  </a:gdLst>
                  <a:ahLst/>
                  <a:cxnLst>
                    <a:cxn ang="0">
                      <a:pos x="connsiteX0" y="connsiteY0"/>
                    </a:cxn>
                    <a:cxn ang="0">
                      <a:pos x="connsiteX1" y="connsiteY1"/>
                    </a:cxn>
                    <a:cxn ang="0">
                      <a:pos x="connsiteX2" y="connsiteY2"/>
                    </a:cxn>
                    <a:cxn ang="0">
                      <a:pos x="connsiteX3" y="connsiteY3"/>
                    </a:cxn>
                  </a:cxnLst>
                  <a:rect l="l" t="t" r="r" b="b"/>
                  <a:pathLst>
                    <a:path w="6422" h="44371">
                      <a:moveTo>
                        <a:pt x="6422" y="44372"/>
                      </a:moveTo>
                      <a:lnTo>
                        <a:pt x="0" y="44372"/>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436" name="Graphic 2">
                  <a:extLst>
                    <a:ext uri="{FF2B5EF4-FFF2-40B4-BE49-F238E27FC236}">
                      <a16:creationId xmlns:a16="http://schemas.microsoft.com/office/drawing/2014/main" id="{184C8D26-15C6-49F7-A268-44E893CF92EF}"/>
                    </a:ext>
                  </a:extLst>
                </p:cNvPr>
                <p:cNvSpPr/>
                <p:nvPr/>
              </p:nvSpPr>
              <p:spPr>
                <a:xfrm>
                  <a:off x="4581341" y="3353553"/>
                  <a:ext cx="7006" cy="44371"/>
                </a:xfrm>
                <a:custGeom>
                  <a:avLst/>
                  <a:gdLst>
                    <a:gd name="connsiteX0" fmla="*/ 7006 w 7006"/>
                    <a:gd name="connsiteY0" fmla="*/ 44372 h 44371"/>
                    <a:gd name="connsiteX1" fmla="*/ 0 w 7006"/>
                    <a:gd name="connsiteY1" fmla="*/ 44372 h 44371"/>
                    <a:gd name="connsiteX2" fmla="*/ 0 w 7006"/>
                    <a:gd name="connsiteY2" fmla="*/ 0 h 44371"/>
                    <a:gd name="connsiteX3" fmla="*/ 7006 w 7006"/>
                    <a:gd name="connsiteY3" fmla="*/ 0 h 44371"/>
                  </a:gdLst>
                  <a:ahLst/>
                  <a:cxnLst>
                    <a:cxn ang="0">
                      <a:pos x="connsiteX0" y="connsiteY0"/>
                    </a:cxn>
                    <a:cxn ang="0">
                      <a:pos x="connsiteX1" y="connsiteY1"/>
                    </a:cxn>
                    <a:cxn ang="0">
                      <a:pos x="connsiteX2" y="connsiteY2"/>
                    </a:cxn>
                    <a:cxn ang="0">
                      <a:pos x="connsiteX3" y="connsiteY3"/>
                    </a:cxn>
                  </a:cxnLst>
                  <a:rect l="l" t="t" r="r" b="b"/>
                  <a:pathLst>
                    <a:path w="7006" h="44371">
                      <a:moveTo>
                        <a:pt x="7006" y="44372"/>
                      </a:moveTo>
                      <a:lnTo>
                        <a:pt x="0" y="44372"/>
                      </a:lnTo>
                      <a:lnTo>
                        <a:pt x="0" y="0"/>
                      </a:lnTo>
                      <a:lnTo>
                        <a:pt x="7006" y="0"/>
                      </a:lnTo>
                      <a:close/>
                    </a:path>
                  </a:pathLst>
                </a:custGeom>
                <a:solidFill>
                  <a:srgbClr val="FFFFFF"/>
                </a:solidFill>
                <a:ln w="5837" cap="flat">
                  <a:noFill/>
                  <a:prstDash val="solid"/>
                  <a:miter/>
                </a:ln>
              </p:spPr>
              <p:txBody>
                <a:bodyPr rtlCol="0" anchor="ctr"/>
                <a:lstStyle/>
                <a:p>
                  <a:endParaRPr lang="en-US"/>
                </a:p>
              </p:txBody>
            </p:sp>
            <p:sp>
              <p:nvSpPr>
                <p:cNvPr id="437" name="Graphic 2">
                  <a:extLst>
                    <a:ext uri="{FF2B5EF4-FFF2-40B4-BE49-F238E27FC236}">
                      <a16:creationId xmlns:a16="http://schemas.microsoft.com/office/drawing/2014/main" id="{57CFB00F-2A7E-4D23-A548-51D495DCD193}"/>
                    </a:ext>
                  </a:extLst>
                </p:cNvPr>
                <p:cNvSpPr/>
                <p:nvPr/>
              </p:nvSpPr>
              <p:spPr>
                <a:xfrm>
                  <a:off x="4593018" y="3353553"/>
                  <a:ext cx="6422" cy="44371"/>
                </a:xfrm>
                <a:custGeom>
                  <a:avLst/>
                  <a:gdLst>
                    <a:gd name="connsiteX0" fmla="*/ 6422 w 6422"/>
                    <a:gd name="connsiteY0" fmla="*/ 44372 h 44371"/>
                    <a:gd name="connsiteX1" fmla="*/ 0 w 6422"/>
                    <a:gd name="connsiteY1" fmla="*/ 44372 h 44371"/>
                    <a:gd name="connsiteX2" fmla="*/ 0 w 6422"/>
                    <a:gd name="connsiteY2" fmla="*/ 0 h 44371"/>
                    <a:gd name="connsiteX3" fmla="*/ 6422 w 6422"/>
                    <a:gd name="connsiteY3" fmla="*/ 0 h 44371"/>
                  </a:gdLst>
                  <a:ahLst/>
                  <a:cxnLst>
                    <a:cxn ang="0">
                      <a:pos x="connsiteX0" y="connsiteY0"/>
                    </a:cxn>
                    <a:cxn ang="0">
                      <a:pos x="connsiteX1" y="connsiteY1"/>
                    </a:cxn>
                    <a:cxn ang="0">
                      <a:pos x="connsiteX2" y="connsiteY2"/>
                    </a:cxn>
                    <a:cxn ang="0">
                      <a:pos x="connsiteX3" y="connsiteY3"/>
                    </a:cxn>
                  </a:cxnLst>
                  <a:rect l="l" t="t" r="r" b="b"/>
                  <a:pathLst>
                    <a:path w="6422" h="44371">
                      <a:moveTo>
                        <a:pt x="6422" y="44372"/>
                      </a:moveTo>
                      <a:lnTo>
                        <a:pt x="0" y="44372"/>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438" name="Graphic 2">
                  <a:extLst>
                    <a:ext uri="{FF2B5EF4-FFF2-40B4-BE49-F238E27FC236}">
                      <a16:creationId xmlns:a16="http://schemas.microsoft.com/office/drawing/2014/main" id="{947DAEBB-767B-4316-8543-8938FF140C49}"/>
                    </a:ext>
                  </a:extLst>
                </p:cNvPr>
                <p:cNvSpPr/>
                <p:nvPr/>
              </p:nvSpPr>
              <p:spPr>
                <a:xfrm>
                  <a:off x="4604694" y="3353553"/>
                  <a:ext cx="6422" cy="44371"/>
                </a:xfrm>
                <a:custGeom>
                  <a:avLst/>
                  <a:gdLst>
                    <a:gd name="connsiteX0" fmla="*/ 6422 w 6422"/>
                    <a:gd name="connsiteY0" fmla="*/ 44372 h 44371"/>
                    <a:gd name="connsiteX1" fmla="*/ 0 w 6422"/>
                    <a:gd name="connsiteY1" fmla="*/ 44372 h 44371"/>
                    <a:gd name="connsiteX2" fmla="*/ 0 w 6422"/>
                    <a:gd name="connsiteY2" fmla="*/ 0 h 44371"/>
                    <a:gd name="connsiteX3" fmla="*/ 6422 w 6422"/>
                    <a:gd name="connsiteY3" fmla="*/ 0 h 44371"/>
                  </a:gdLst>
                  <a:ahLst/>
                  <a:cxnLst>
                    <a:cxn ang="0">
                      <a:pos x="connsiteX0" y="connsiteY0"/>
                    </a:cxn>
                    <a:cxn ang="0">
                      <a:pos x="connsiteX1" y="connsiteY1"/>
                    </a:cxn>
                    <a:cxn ang="0">
                      <a:pos x="connsiteX2" y="connsiteY2"/>
                    </a:cxn>
                    <a:cxn ang="0">
                      <a:pos x="connsiteX3" y="connsiteY3"/>
                    </a:cxn>
                  </a:cxnLst>
                  <a:rect l="l" t="t" r="r" b="b"/>
                  <a:pathLst>
                    <a:path w="6422" h="44371">
                      <a:moveTo>
                        <a:pt x="6422" y="44372"/>
                      </a:moveTo>
                      <a:lnTo>
                        <a:pt x="0" y="44372"/>
                      </a:lnTo>
                      <a:lnTo>
                        <a:pt x="0" y="0"/>
                      </a:lnTo>
                      <a:lnTo>
                        <a:pt x="6422" y="0"/>
                      </a:lnTo>
                      <a:close/>
                    </a:path>
                  </a:pathLst>
                </a:custGeom>
                <a:solidFill>
                  <a:srgbClr val="FFFFFF"/>
                </a:solidFill>
                <a:ln w="5837" cap="flat">
                  <a:noFill/>
                  <a:prstDash val="solid"/>
                  <a:miter/>
                </a:ln>
              </p:spPr>
              <p:txBody>
                <a:bodyPr rtlCol="0" anchor="ctr"/>
                <a:lstStyle/>
                <a:p>
                  <a:endParaRPr lang="en-US"/>
                </a:p>
              </p:txBody>
            </p:sp>
          </p:grpSp>
          <p:grpSp>
            <p:nvGrpSpPr>
              <p:cNvPr id="439" name="Graphic 2">
                <a:extLst>
                  <a:ext uri="{FF2B5EF4-FFF2-40B4-BE49-F238E27FC236}">
                    <a16:creationId xmlns:a16="http://schemas.microsoft.com/office/drawing/2014/main" id="{8DF994F1-334A-4D5C-9CA8-23058FC2B425}"/>
                  </a:ext>
                </a:extLst>
              </p:cNvPr>
              <p:cNvGrpSpPr/>
              <p:nvPr/>
            </p:nvGrpSpPr>
            <p:grpSpPr>
              <a:xfrm>
                <a:off x="4417283" y="3356472"/>
                <a:ext cx="193834" cy="42036"/>
                <a:chOff x="4417283" y="3356472"/>
                <a:chExt cx="193834" cy="42036"/>
              </a:xfrm>
              <a:solidFill>
                <a:srgbClr val="FF9085"/>
              </a:solidFill>
            </p:grpSpPr>
            <p:sp>
              <p:nvSpPr>
                <p:cNvPr id="440" name="Graphic 2">
                  <a:extLst>
                    <a:ext uri="{FF2B5EF4-FFF2-40B4-BE49-F238E27FC236}">
                      <a16:creationId xmlns:a16="http://schemas.microsoft.com/office/drawing/2014/main" id="{6EE4E9E0-CD00-4E79-A6F1-0AC4F15B36D8}"/>
                    </a:ext>
                  </a:extLst>
                </p:cNvPr>
                <p:cNvSpPr/>
                <p:nvPr/>
              </p:nvSpPr>
              <p:spPr>
                <a:xfrm>
                  <a:off x="4417283" y="3359975"/>
                  <a:ext cx="6422" cy="38533"/>
                </a:xfrm>
                <a:custGeom>
                  <a:avLst/>
                  <a:gdLst>
                    <a:gd name="connsiteX0" fmla="*/ 6422 w 6422"/>
                    <a:gd name="connsiteY0" fmla="*/ 38533 h 38533"/>
                    <a:gd name="connsiteX1" fmla="*/ 0 w 6422"/>
                    <a:gd name="connsiteY1" fmla="*/ 38533 h 38533"/>
                    <a:gd name="connsiteX2" fmla="*/ 0 w 6422"/>
                    <a:gd name="connsiteY2" fmla="*/ 0 h 38533"/>
                    <a:gd name="connsiteX3" fmla="*/ 6422 w 6422"/>
                    <a:gd name="connsiteY3" fmla="*/ 0 h 38533"/>
                  </a:gdLst>
                  <a:ahLst/>
                  <a:cxnLst>
                    <a:cxn ang="0">
                      <a:pos x="connsiteX0" y="connsiteY0"/>
                    </a:cxn>
                    <a:cxn ang="0">
                      <a:pos x="connsiteX1" y="connsiteY1"/>
                    </a:cxn>
                    <a:cxn ang="0">
                      <a:pos x="connsiteX2" y="connsiteY2"/>
                    </a:cxn>
                    <a:cxn ang="0">
                      <a:pos x="connsiteX3" y="connsiteY3"/>
                    </a:cxn>
                  </a:cxnLst>
                  <a:rect l="l" t="t" r="r" b="b"/>
                  <a:pathLst>
                    <a:path w="6422" h="38533">
                      <a:moveTo>
                        <a:pt x="6422" y="38533"/>
                      </a:moveTo>
                      <a:lnTo>
                        <a:pt x="0" y="38533"/>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441" name="Graphic 2">
                  <a:extLst>
                    <a:ext uri="{FF2B5EF4-FFF2-40B4-BE49-F238E27FC236}">
                      <a16:creationId xmlns:a16="http://schemas.microsoft.com/office/drawing/2014/main" id="{49B0D96C-6E32-4914-A9C0-F0A7866F6651}"/>
                    </a:ext>
                  </a:extLst>
                </p:cNvPr>
                <p:cNvSpPr/>
                <p:nvPr/>
              </p:nvSpPr>
              <p:spPr>
                <a:xfrm>
                  <a:off x="4428959" y="3393838"/>
                  <a:ext cx="7006" cy="4670"/>
                </a:xfrm>
                <a:custGeom>
                  <a:avLst/>
                  <a:gdLst>
                    <a:gd name="connsiteX0" fmla="*/ 0 w 7006"/>
                    <a:gd name="connsiteY0" fmla="*/ 0 h 4670"/>
                    <a:gd name="connsiteX1" fmla="*/ 7006 w 7006"/>
                    <a:gd name="connsiteY1" fmla="*/ 0 h 4670"/>
                    <a:gd name="connsiteX2" fmla="*/ 7006 w 7006"/>
                    <a:gd name="connsiteY2" fmla="*/ 4671 h 4670"/>
                    <a:gd name="connsiteX3" fmla="*/ 0 w 7006"/>
                    <a:gd name="connsiteY3" fmla="*/ 4671 h 4670"/>
                  </a:gdLst>
                  <a:ahLst/>
                  <a:cxnLst>
                    <a:cxn ang="0">
                      <a:pos x="connsiteX0" y="connsiteY0"/>
                    </a:cxn>
                    <a:cxn ang="0">
                      <a:pos x="connsiteX1" y="connsiteY1"/>
                    </a:cxn>
                    <a:cxn ang="0">
                      <a:pos x="connsiteX2" y="connsiteY2"/>
                    </a:cxn>
                    <a:cxn ang="0">
                      <a:pos x="connsiteX3" y="connsiteY3"/>
                    </a:cxn>
                  </a:cxnLst>
                  <a:rect l="l" t="t" r="r" b="b"/>
                  <a:pathLst>
                    <a:path w="7006" h="4670">
                      <a:moveTo>
                        <a:pt x="0" y="0"/>
                      </a:moveTo>
                      <a:lnTo>
                        <a:pt x="7006" y="0"/>
                      </a:lnTo>
                      <a:lnTo>
                        <a:pt x="7006" y="4671"/>
                      </a:lnTo>
                      <a:lnTo>
                        <a:pt x="0" y="4671"/>
                      </a:lnTo>
                      <a:close/>
                    </a:path>
                  </a:pathLst>
                </a:custGeom>
                <a:solidFill>
                  <a:srgbClr val="FF9085"/>
                </a:solidFill>
                <a:ln w="5837" cap="flat">
                  <a:noFill/>
                  <a:prstDash val="solid"/>
                  <a:miter/>
                </a:ln>
              </p:spPr>
              <p:txBody>
                <a:bodyPr rtlCol="0" anchor="ctr"/>
                <a:lstStyle/>
                <a:p>
                  <a:endParaRPr lang="en-US"/>
                </a:p>
              </p:txBody>
            </p:sp>
            <p:sp>
              <p:nvSpPr>
                <p:cNvPr id="442" name="Graphic 2">
                  <a:extLst>
                    <a:ext uri="{FF2B5EF4-FFF2-40B4-BE49-F238E27FC236}">
                      <a16:creationId xmlns:a16="http://schemas.microsoft.com/office/drawing/2014/main" id="{6207316B-B302-48EF-BF02-A58C2107AFE5}"/>
                    </a:ext>
                  </a:extLst>
                </p:cNvPr>
                <p:cNvSpPr/>
                <p:nvPr/>
              </p:nvSpPr>
              <p:spPr>
                <a:xfrm>
                  <a:off x="4441220" y="3372236"/>
                  <a:ext cx="6422" cy="26272"/>
                </a:xfrm>
                <a:custGeom>
                  <a:avLst/>
                  <a:gdLst>
                    <a:gd name="connsiteX0" fmla="*/ 0 w 6422"/>
                    <a:gd name="connsiteY0" fmla="*/ 0 h 26272"/>
                    <a:gd name="connsiteX1" fmla="*/ 6422 w 6422"/>
                    <a:gd name="connsiteY1" fmla="*/ 0 h 26272"/>
                    <a:gd name="connsiteX2" fmla="*/ 6422 w 6422"/>
                    <a:gd name="connsiteY2" fmla="*/ 26273 h 26272"/>
                    <a:gd name="connsiteX3" fmla="*/ 0 w 6422"/>
                    <a:gd name="connsiteY3" fmla="*/ 26273 h 26272"/>
                  </a:gdLst>
                  <a:ahLst/>
                  <a:cxnLst>
                    <a:cxn ang="0">
                      <a:pos x="connsiteX0" y="connsiteY0"/>
                    </a:cxn>
                    <a:cxn ang="0">
                      <a:pos x="connsiteX1" y="connsiteY1"/>
                    </a:cxn>
                    <a:cxn ang="0">
                      <a:pos x="connsiteX2" y="connsiteY2"/>
                    </a:cxn>
                    <a:cxn ang="0">
                      <a:pos x="connsiteX3" y="connsiteY3"/>
                    </a:cxn>
                  </a:cxnLst>
                  <a:rect l="l" t="t" r="r" b="b"/>
                  <a:pathLst>
                    <a:path w="6422" h="26272">
                      <a:moveTo>
                        <a:pt x="0" y="0"/>
                      </a:moveTo>
                      <a:lnTo>
                        <a:pt x="6422" y="0"/>
                      </a:lnTo>
                      <a:lnTo>
                        <a:pt x="6422" y="26273"/>
                      </a:lnTo>
                      <a:lnTo>
                        <a:pt x="0" y="26273"/>
                      </a:lnTo>
                      <a:close/>
                    </a:path>
                  </a:pathLst>
                </a:custGeom>
                <a:solidFill>
                  <a:srgbClr val="FF9085"/>
                </a:solidFill>
                <a:ln w="5837" cap="flat">
                  <a:noFill/>
                  <a:prstDash val="solid"/>
                  <a:miter/>
                </a:ln>
              </p:spPr>
              <p:txBody>
                <a:bodyPr rtlCol="0" anchor="ctr"/>
                <a:lstStyle/>
                <a:p>
                  <a:endParaRPr lang="en-US"/>
                </a:p>
              </p:txBody>
            </p:sp>
            <p:sp>
              <p:nvSpPr>
                <p:cNvPr id="443" name="Graphic 2">
                  <a:extLst>
                    <a:ext uri="{FF2B5EF4-FFF2-40B4-BE49-F238E27FC236}">
                      <a16:creationId xmlns:a16="http://schemas.microsoft.com/office/drawing/2014/main" id="{30074052-4405-4431-967F-B87010AED52E}"/>
                    </a:ext>
                  </a:extLst>
                </p:cNvPr>
                <p:cNvSpPr/>
                <p:nvPr/>
              </p:nvSpPr>
              <p:spPr>
                <a:xfrm>
                  <a:off x="4452897" y="3387415"/>
                  <a:ext cx="7006" cy="11093"/>
                </a:xfrm>
                <a:custGeom>
                  <a:avLst/>
                  <a:gdLst>
                    <a:gd name="connsiteX0" fmla="*/ 7006 w 7006"/>
                    <a:gd name="connsiteY0" fmla="*/ 11093 h 11093"/>
                    <a:gd name="connsiteX1" fmla="*/ 0 w 7006"/>
                    <a:gd name="connsiteY1" fmla="*/ 11093 h 11093"/>
                    <a:gd name="connsiteX2" fmla="*/ 0 w 7006"/>
                    <a:gd name="connsiteY2" fmla="*/ 0 h 11093"/>
                    <a:gd name="connsiteX3" fmla="*/ 7006 w 7006"/>
                    <a:gd name="connsiteY3" fmla="*/ 0 h 11093"/>
                  </a:gdLst>
                  <a:ahLst/>
                  <a:cxnLst>
                    <a:cxn ang="0">
                      <a:pos x="connsiteX0" y="connsiteY0"/>
                    </a:cxn>
                    <a:cxn ang="0">
                      <a:pos x="connsiteX1" y="connsiteY1"/>
                    </a:cxn>
                    <a:cxn ang="0">
                      <a:pos x="connsiteX2" y="connsiteY2"/>
                    </a:cxn>
                    <a:cxn ang="0">
                      <a:pos x="connsiteX3" y="connsiteY3"/>
                    </a:cxn>
                  </a:cxnLst>
                  <a:rect l="l" t="t" r="r" b="b"/>
                  <a:pathLst>
                    <a:path w="7006" h="11093">
                      <a:moveTo>
                        <a:pt x="7006" y="11093"/>
                      </a:moveTo>
                      <a:lnTo>
                        <a:pt x="0" y="11093"/>
                      </a:lnTo>
                      <a:lnTo>
                        <a:pt x="0" y="0"/>
                      </a:lnTo>
                      <a:lnTo>
                        <a:pt x="7006" y="0"/>
                      </a:lnTo>
                      <a:close/>
                    </a:path>
                  </a:pathLst>
                </a:custGeom>
                <a:solidFill>
                  <a:srgbClr val="FF9085"/>
                </a:solidFill>
                <a:ln w="5837" cap="flat">
                  <a:noFill/>
                  <a:prstDash val="solid"/>
                  <a:miter/>
                </a:ln>
              </p:spPr>
              <p:txBody>
                <a:bodyPr rtlCol="0" anchor="ctr"/>
                <a:lstStyle/>
                <a:p>
                  <a:endParaRPr lang="en-US"/>
                </a:p>
              </p:txBody>
            </p:sp>
            <p:sp>
              <p:nvSpPr>
                <p:cNvPr id="444" name="Graphic 2">
                  <a:extLst>
                    <a:ext uri="{FF2B5EF4-FFF2-40B4-BE49-F238E27FC236}">
                      <a16:creationId xmlns:a16="http://schemas.microsoft.com/office/drawing/2014/main" id="{5A86B54A-7270-45BC-95D0-08B89E626693}"/>
                    </a:ext>
                  </a:extLst>
                </p:cNvPr>
                <p:cNvSpPr/>
                <p:nvPr/>
              </p:nvSpPr>
              <p:spPr>
                <a:xfrm>
                  <a:off x="4464573" y="3369316"/>
                  <a:ext cx="6422" cy="29191"/>
                </a:xfrm>
                <a:custGeom>
                  <a:avLst/>
                  <a:gdLst>
                    <a:gd name="connsiteX0" fmla="*/ 0 w 6422"/>
                    <a:gd name="connsiteY0" fmla="*/ 0 h 29191"/>
                    <a:gd name="connsiteX1" fmla="*/ 6422 w 6422"/>
                    <a:gd name="connsiteY1" fmla="*/ 0 h 29191"/>
                    <a:gd name="connsiteX2" fmla="*/ 6422 w 6422"/>
                    <a:gd name="connsiteY2" fmla="*/ 29192 h 29191"/>
                    <a:gd name="connsiteX3" fmla="*/ 0 w 6422"/>
                    <a:gd name="connsiteY3" fmla="*/ 29192 h 29191"/>
                  </a:gdLst>
                  <a:ahLst/>
                  <a:cxnLst>
                    <a:cxn ang="0">
                      <a:pos x="connsiteX0" y="connsiteY0"/>
                    </a:cxn>
                    <a:cxn ang="0">
                      <a:pos x="connsiteX1" y="connsiteY1"/>
                    </a:cxn>
                    <a:cxn ang="0">
                      <a:pos x="connsiteX2" y="connsiteY2"/>
                    </a:cxn>
                    <a:cxn ang="0">
                      <a:pos x="connsiteX3" y="connsiteY3"/>
                    </a:cxn>
                  </a:cxnLst>
                  <a:rect l="l" t="t" r="r" b="b"/>
                  <a:pathLst>
                    <a:path w="6422" h="29191">
                      <a:moveTo>
                        <a:pt x="0" y="0"/>
                      </a:moveTo>
                      <a:lnTo>
                        <a:pt x="6422" y="0"/>
                      </a:lnTo>
                      <a:lnTo>
                        <a:pt x="6422" y="29192"/>
                      </a:lnTo>
                      <a:lnTo>
                        <a:pt x="0" y="29192"/>
                      </a:lnTo>
                      <a:close/>
                    </a:path>
                  </a:pathLst>
                </a:custGeom>
                <a:solidFill>
                  <a:srgbClr val="FF9085"/>
                </a:solidFill>
                <a:ln w="5837" cap="flat">
                  <a:noFill/>
                  <a:prstDash val="solid"/>
                  <a:miter/>
                </a:ln>
              </p:spPr>
              <p:txBody>
                <a:bodyPr rtlCol="0" anchor="ctr"/>
                <a:lstStyle/>
                <a:p>
                  <a:endParaRPr lang="en-US"/>
                </a:p>
              </p:txBody>
            </p:sp>
            <p:sp>
              <p:nvSpPr>
                <p:cNvPr id="445" name="Graphic 2">
                  <a:extLst>
                    <a:ext uri="{FF2B5EF4-FFF2-40B4-BE49-F238E27FC236}">
                      <a16:creationId xmlns:a16="http://schemas.microsoft.com/office/drawing/2014/main" id="{964F0908-D569-422D-99E0-30CCC0E25E13}"/>
                    </a:ext>
                  </a:extLst>
                </p:cNvPr>
                <p:cNvSpPr/>
                <p:nvPr/>
              </p:nvSpPr>
              <p:spPr>
                <a:xfrm>
                  <a:off x="4476834" y="3378658"/>
                  <a:ext cx="6422" cy="19850"/>
                </a:xfrm>
                <a:custGeom>
                  <a:avLst/>
                  <a:gdLst>
                    <a:gd name="connsiteX0" fmla="*/ 6422 w 6422"/>
                    <a:gd name="connsiteY0" fmla="*/ 19851 h 19850"/>
                    <a:gd name="connsiteX1" fmla="*/ 0 w 6422"/>
                    <a:gd name="connsiteY1" fmla="*/ 19851 h 19850"/>
                    <a:gd name="connsiteX2" fmla="*/ 0 w 6422"/>
                    <a:gd name="connsiteY2" fmla="*/ 0 h 19850"/>
                    <a:gd name="connsiteX3" fmla="*/ 6422 w 6422"/>
                    <a:gd name="connsiteY3" fmla="*/ 0 h 19850"/>
                  </a:gdLst>
                  <a:ahLst/>
                  <a:cxnLst>
                    <a:cxn ang="0">
                      <a:pos x="connsiteX0" y="connsiteY0"/>
                    </a:cxn>
                    <a:cxn ang="0">
                      <a:pos x="connsiteX1" y="connsiteY1"/>
                    </a:cxn>
                    <a:cxn ang="0">
                      <a:pos x="connsiteX2" y="connsiteY2"/>
                    </a:cxn>
                    <a:cxn ang="0">
                      <a:pos x="connsiteX3" y="connsiteY3"/>
                    </a:cxn>
                  </a:cxnLst>
                  <a:rect l="l" t="t" r="r" b="b"/>
                  <a:pathLst>
                    <a:path w="6422" h="19850">
                      <a:moveTo>
                        <a:pt x="6422" y="19851"/>
                      </a:moveTo>
                      <a:lnTo>
                        <a:pt x="0" y="19851"/>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446" name="Graphic 2">
                  <a:extLst>
                    <a:ext uri="{FF2B5EF4-FFF2-40B4-BE49-F238E27FC236}">
                      <a16:creationId xmlns:a16="http://schemas.microsoft.com/office/drawing/2014/main" id="{E70BBC38-6702-43D7-9EBD-DDEEFDEDDBBA}"/>
                    </a:ext>
                  </a:extLst>
                </p:cNvPr>
                <p:cNvSpPr/>
                <p:nvPr/>
              </p:nvSpPr>
              <p:spPr>
                <a:xfrm>
                  <a:off x="4488511" y="3363478"/>
                  <a:ext cx="6422" cy="35030"/>
                </a:xfrm>
                <a:custGeom>
                  <a:avLst/>
                  <a:gdLst>
                    <a:gd name="connsiteX0" fmla="*/ 0 w 6422"/>
                    <a:gd name="connsiteY0" fmla="*/ 0 h 35030"/>
                    <a:gd name="connsiteX1" fmla="*/ 6422 w 6422"/>
                    <a:gd name="connsiteY1" fmla="*/ 0 h 35030"/>
                    <a:gd name="connsiteX2" fmla="*/ 6422 w 6422"/>
                    <a:gd name="connsiteY2" fmla="*/ 35030 h 35030"/>
                    <a:gd name="connsiteX3" fmla="*/ 0 w 6422"/>
                    <a:gd name="connsiteY3" fmla="*/ 35030 h 35030"/>
                  </a:gdLst>
                  <a:ahLst/>
                  <a:cxnLst>
                    <a:cxn ang="0">
                      <a:pos x="connsiteX0" y="connsiteY0"/>
                    </a:cxn>
                    <a:cxn ang="0">
                      <a:pos x="connsiteX1" y="connsiteY1"/>
                    </a:cxn>
                    <a:cxn ang="0">
                      <a:pos x="connsiteX2" y="connsiteY2"/>
                    </a:cxn>
                    <a:cxn ang="0">
                      <a:pos x="connsiteX3" y="connsiteY3"/>
                    </a:cxn>
                  </a:cxnLst>
                  <a:rect l="l" t="t" r="r" b="b"/>
                  <a:pathLst>
                    <a:path w="6422" h="35030">
                      <a:moveTo>
                        <a:pt x="0" y="0"/>
                      </a:moveTo>
                      <a:lnTo>
                        <a:pt x="6422" y="0"/>
                      </a:lnTo>
                      <a:lnTo>
                        <a:pt x="6422" y="35030"/>
                      </a:lnTo>
                      <a:lnTo>
                        <a:pt x="0" y="35030"/>
                      </a:lnTo>
                      <a:close/>
                    </a:path>
                  </a:pathLst>
                </a:custGeom>
                <a:solidFill>
                  <a:srgbClr val="FF9085"/>
                </a:solidFill>
                <a:ln w="5837" cap="flat">
                  <a:noFill/>
                  <a:prstDash val="solid"/>
                  <a:miter/>
                </a:ln>
              </p:spPr>
              <p:txBody>
                <a:bodyPr rtlCol="0" anchor="ctr"/>
                <a:lstStyle/>
                <a:p>
                  <a:endParaRPr lang="en-US"/>
                </a:p>
              </p:txBody>
            </p:sp>
            <p:sp>
              <p:nvSpPr>
                <p:cNvPr id="447" name="Graphic 2">
                  <a:extLst>
                    <a:ext uri="{FF2B5EF4-FFF2-40B4-BE49-F238E27FC236}">
                      <a16:creationId xmlns:a16="http://schemas.microsoft.com/office/drawing/2014/main" id="{0A873994-D4E2-40D7-8B30-225801DB3D6F}"/>
                    </a:ext>
                  </a:extLst>
                </p:cNvPr>
                <p:cNvSpPr/>
                <p:nvPr/>
              </p:nvSpPr>
              <p:spPr>
                <a:xfrm>
                  <a:off x="4500188" y="3359975"/>
                  <a:ext cx="6422" cy="38533"/>
                </a:xfrm>
                <a:custGeom>
                  <a:avLst/>
                  <a:gdLst>
                    <a:gd name="connsiteX0" fmla="*/ 6422 w 6422"/>
                    <a:gd name="connsiteY0" fmla="*/ 38533 h 38533"/>
                    <a:gd name="connsiteX1" fmla="*/ 0 w 6422"/>
                    <a:gd name="connsiteY1" fmla="*/ 38533 h 38533"/>
                    <a:gd name="connsiteX2" fmla="*/ 0 w 6422"/>
                    <a:gd name="connsiteY2" fmla="*/ 0 h 38533"/>
                    <a:gd name="connsiteX3" fmla="*/ 6422 w 6422"/>
                    <a:gd name="connsiteY3" fmla="*/ 0 h 38533"/>
                  </a:gdLst>
                  <a:ahLst/>
                  <a:cxnLst>
                    <a:cxn ang="0">
                      <a:pos x="connsiteX0" y="connsiteY0"/>
                    </a:cxn>
                    <a:cxn ang="0">
                      <a:pos x="connsiteX1" y="connsiteY1"/>
                    </a:cxn>
                    <a:cxn ang="0">
                      <a:pos x="connsiteX2" y="connsiteY2"/>
                    </a:cxn>
                    <a:cxn ang="0">
                      <a:pos x="connsiteX3" y="connsiteY3"/>
                    </a:cxn>
                  </a:cxnLst>
                  <a:rect l="l" t="t" r="r" b="b"/>
                  <a:pathLst>
                    <a:path w="6422" h="38533">
                      <a:moveTo>
                        <a:pt x="6422" y="38533"/>
                      </a:moveTo>
                      <a:lnTo>
                        <a:pt x="0" y="38533"/>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448" name="Graphic 2">
                  <a:extLst>
                    <a:ext uri="{FF2B5EF4-FFF2-40B4-BE49-F238E27FC236}">
                      <a16:creationId xmlns:a16="http://schemas.microsoft.com/office/drawing/2014/main" id="{10125BE9-12E0-459A-9A2A-2036AFD57B4C}"/>
                    </a:ext>
                  </a:extLst>
                </p:cNvPr>
                <p:cNvSpPr/>
                <p:nvPr/>
              </p:nvSpPr>
              <p:spPr>
                <a:xfrm>
                  <a:off x="4511864" y="3379242"/>
                  <a:ext cx="6422" cy="19266"/>
                </a:xfrm>
                <a:custGeom>
                  <a:avLst/>
                  <a:gdLst>
                    <a:gd name="connsiteX0" fmla="*/ 6422 w 6422"/>
                    <a:gd name="connsiteY0" fmla="*/ 19267 h 19266"/>
                    <a:gd name="connsiteX1" fmla="*/ 0 w 6422"/>
                    <a:gd name="connsiteY1" fmla="*/ 19267 h 19266"/>
                    <a:gd name="connsiteX2" fmla="*/ 0 w 6422"/>
                    <a:gd name="connsiteY2" fmla="*/ 0 h 19266"/>
                    <a:gd name="connsiteX3" fmla="*/ 6422 w 6422"/>
                    <a:gd name="connsiteY3" fmla="*/ 0 h 19266"/>
                  </a:gdLst>
                  <a:ahLst/>
                  <a:cxnLst>
                    <a:cxn ang="0">
                      <a:pos x="connsiteX0" y="connsiteY0"/>
                    </a:cxn>
                    <a:cxn ang="0">
                      <a:pos x="connsiteX1" y="connsiteY1"/>
                    </a:cxn>
                    <a:cxn ang="0">
                      <a:pos x="connsiteX2" y="connsiteY2"/>
                    </a:cxn>
                    <a:cxn ang="0">
                      <a:pos x="connsiteX3" y="connsiteY3"/>
                    </a:cxn>
                  </a:cxnLst>
                  <a:rect l="l" t="t" r="r" b="b"/>
                  <a:pathLst>
                    <a:path w="6422" h="19266">
                      <a:moveTo>
                        <a:pt x="6422" y="19267"/>
                      </a:moveTo>
                      <a:lnTo>
                        <a:pt x="0" y="19267"/>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449" name="Graphic 2">
                  <a:extLst>
                    <a:ext uri="{FF2B5EF4-FFF2-40B4-BE49-F238E27FC236}">
                      <a16:creationId xmlns:a16="http://schemas.microsoft.com/office/drawing/2014/main" id="{4F6A0350-F3BE-4332-B261-5A9AE733D182}"/>
                    </a:ext>
                  </a:extLst>
                </p:cNvPr>
                <p:cNvSpPr/>
                <p:nvPr/>
              </p:nvSpPr>
              <p:spPr>
                <a:xfrm>
                  <a:off x="4523541" y="3356472"/>
                  <a:ext cx="6422" cy="42036"/>
                </a:xfrm>
                <a:custGeom>
                  <a:avLst/>
                  <a:gdLst>
                    <a:gd name="connsiteX0" fmla="*/ 6422 w 6422"/>
                    <a:gd name="connsiteY0" fmla="*/ 42036 h 42036"/>
                    <a:gd name="connsiteX1" fmla="*/ 0 w 6422"/>
                    <a:gd name="connsiteY1" fmla="*/ 42036 h 42036"/>
                    <a:gd name="connsiteX2" fmla="*/ 0 w 6422"/>
                    <a:gd name="connsiteY2" fmla="*/ 0 h 42036"/>
                    <a:gd name="connsiteX3" fmla="*/ 6422 w 6422"/>
                    <a:gd name="connsiteY3" fmla="*/ 0 h 42036"/>
                  </a:gdLst>
                  <a:ahLst/>
                  <a:cxnLst>
                    <a:cxn ang="0">
                      <a:pos x="connsiteX0" y="connsiteY0"/>
                    </a:cxn>
                    <a:cxn ang="0">
                      <a:pos x="connsiteX1" y="connsiteY1"/>
                    </a:cxn>
                    <a:cxn ang="0">
                      <a:pos x="connsiteX2" y="connsiteY2"/>
                    </a:cxn>
                    <a:cxn ang="0">
                      <a:pos x="connsiteX3" y="connsiteY3"/>
                    </a:cxn>
                  </a:cxnLst>
                  <a:rect l="l" t="t" r="r" b="b"/>
                  <a:pathLst>
                    <a:path w="6422" h="42036">
                      <a:moveTo>
                        <a:pt x="6422" y="42036"/>
                      </a:moveTo>
                      <a:lnTo>
                        <a:pt x="0" y="42036"/>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450" name="Graphic 2">
                  <a:extLst>
                    <a:ext uri="{FF2B5EF4-FFF2-40B4-BE49-F238E27FC236}">
                      <a16:creationId xmlns:a16="http://schemas.microsoft.com/office/drawing/2014/main" id="{AC6F1492-227A-4045-8821-1DCCB2996727}"/>
                    </a:ext>
                  </a:extLst>
                </p:cNvPr>
                <p:cNvSpPr/>
                <p:nvPr/>
              </p:nvSpPr>
              <p:spPr>
                <a:xfrm>
                  <a:off x="4535218" y="3362894"/>
                  <a:ext cx="6422" cy="35614"/>
                </a:xfrm>
                <a:custGeom>
                  <a:avLst/>
                  <a:gdLst>
                    <a:gd name="connsiteX0" fmla="*/ 6422 w 6422"/>
                    <a:gd name="connsiteY0" fmla="*/ 35614 h 35614"/>
                    <a:gd name="connsiteX1" fmla="*/ 0 w 6422"/>
                    <a:gd name="connsiteY1" fmla="*/ 35614 h 35614"/>
                    <a:gd name="connsiteX2" fmla="*/ 0 w 6422"/>
                    <a:gd name="connsiteY2" fmla="*/ 0 h 35614"/>
                    <a:gd name="connsiteX3" fmla="*/ 6422 w 6422"/>
                    <a:gd name="connsiteY3" fmla="*/ 0 h 35614"/>
                  </a:gdLst>
                  <a:ahLst/>
                  <a:cxnLst>
                    <a:cxn ang="0">
                      <a:pos x="connsiteX0" y="connsiteY0"/>
                    </a:cxn>
                    <a:cxn ang="0">
                      <a:pos x="connsiteX1" y="connsiteY1"/>
                    </a:cxn>
                    <a:cxn ang="0">
                      <a:pos x="connsiteX2" y="connsiteY2"/>
                    </a:cxn>
                    <a:cxn ang="0">
                      <a:pos x="connsiteX3" y="connsiteY3"/>
                    </a:cxn>
                  </a:cxnLst>
                  <a:rect l="l" t="t" r="r" b="b"/>
                  <a:pathLst>
                    <a:path w="6422" h="35614">
                      <a:moveTo>
                        <a:pt x="6422" y="35614"/>
                      </a:moveTo>
                      <a:lnTo>
                        <a:pt x="0" y="35614"/>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451" name="Graphic 2">
                  <a:extLst>
                    <a:ext uri="{FF2B5EF4-FFF2-40B4-BE49-F238E27FC236}">
                      <a16:creationId xmlns:a16="http://schemas.microsoft.com/office/drawing/2014/main" id="{89621B79-AB7B-488E-BF9E-1E6BA0244FB8}"/>
                    </a:ext>
                  </a:extLst>
                </p:cNvPr>
                <p:cNvSpPr/>
                <p:nvPr/>
              </p:nvSpPr>
              <p:spPr>
                <a:xfrm>
                  <a:off x="4546895" y="3388583"/>
                  <a:ext cx="6422" cy="9925"/>
                </a:xfrm>
                <a:custGeom>
                  <a:avLst/>
                  <a:gdLst>
                    <a:gd name="connsiteX0" fmla="*/ 6422 w 6422"/>
                    <a:gd name="connsiteY0" fmla="*/ 9925 h 9925"/>
                    <a:gd name="connsiteX1" fmla="*/ 0 w 6422"/>
                    <a:gd name="connsiteY1" fmla="*/ 9925 h 9925"/>
                    <a:gd name="connsiteX2" fmla="*/ 0 w 6422"/>
                    <a:gd name="connsiteY2" fmla="*/ 0 h 9925"/>
                    <a:gd name="connsiteX3" fmla="*/ 6422 w 6422"/>
                    <a:gd name="connsiteY3" fmla="*/ 0 h 9925"/>
                  </a:gdLst>
                  <a:ahLst/>
                  <a:cxnLst>
                    <a:cxn ang="0">
                      <a:pos x="connsiteX0" y="connsiteY0"/>
                    </a:cxn>
                    <a:cxn ang="0">
                      <a:pos x="connsiteX1" y="connsiteY1"/>
                    </a:cxn>
                    <a:cxn ang="0">
                      <a:pos x="connsiteX2" y="connsiteY2"/>
                    </a:cxn>
                    <a:cxn ang="0">
                      <a:pos x="connsiteX3" y="connsiteY3"/>
                    </a:cxn>
                  </a:cxnLst>
                  <a:rect l="l" t="t" r="r" b="b"/>
                  <a:pathLst>
                    <a:path w="6422" h="9925">
                      <a:moveTo>
                        <a:pt x="6422" y="9925"/>
                      </a:moveTo>
                      <a:lnTo>
                        <a:pt x="0" y="9925"/>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452" name="Graphic 2">
                  <a:extLst>
                    <a:ext uri="{FF2B5EF4-FFF2-40B4-BE49-F238E27FC236}">
                      <a16:creationId xmlns:a16="http://schemas.microsoft.com/office/drawing/2014/main" id="{B64BC7B2-147A-4274-988A-F2E5E11DDE47}"/>
                    </a:ext>
                  </a:extLst>
                </p:cNvPr>
                <p:cNvSpPr/>
                <p:nvPr/>
              </p:nvSpPr>
              <p:spPr>
                <a:xfrm>
                  <a:off x="4558571" y="3375739"/>
                  <a:ext cx="6422" cy="22185"/>
                </a:xfrm>
                <a:custGeom>
                  <a:avLst/>
                  <a:gdLst>
                    <a:gd name="connsiteX0" fmla="*/ 0 w 6422"/>
                    <a:gd name="connsiteY0" fmla="*/ 0 h 22185"/>
                    <a:gd name="connsiteX1" fmla="*/ 6422 w 6422"/>
                    <a:gd name="connsiteY1" fmla="*/ 0 h 22185"/>
                    <a:gd name="connsiteX2" fmla="*/ 6422 w 6422"/>
                    <a:gd name="connsiteY2" fmla="*/ 22186 h 22185"/>
                    <a:gd name="connsiteX3" fmla="*/ 0 w 6422"/>
                    <a:gd name="connsiteY3" fmla="*/ 22186 h 22185"/>
                  </a:gdLst>
                  <a:ahLst/>
                  <a:cxnLst>
                    <a:cxn ang="0">
                      <a:pos x="connsiteX0" y="connsiteY0"/>
                    </a:cxn>
                    <a:cxn ang="0">
                      <a:pos x="connsiteX1" y="connsiteY1"/>
                    </a:cxn>
                    <a:cxn ang="0">
                      <a:pos x="connsiteX2" y="connsiteY2"/>
                    </a:cxn>
                    <a:cxn ang="0">
                      <a:pos x="connsiteX3" y="connsiteY3"/>
                    </a:cxn>
                  </a:cxnLst>
                  <a:rect l="l" t="t" r="r" b="b"/>
                  <a:pathLst>
                    <a:path w="6422" h="22185">
                      <a:moveTo>
                        <a:pt x="0" y="0"/>
                      </a:moveTo>
                      <a:lnTo>
                        <a:pt x="6422" y="0"/>
                      </a:lnTo>
                      <a:lnTo>
                        <a:pt x="6422" y="22186"/>
                      </a:lnTo>
                      <a:lnTo>
                        <a:pt x="0" y="22186"/>
                      </a:lnTo>
                      <a:close/>
                    </a:path>
                  </a:pathLst>
                </a:custGeom>
                <a:solidFill>
                  <a:srgbClr val="FF9085"/>
                </a:solidFill>
                <a:ln w="5837" cap="flat">
                  <a:noFill/>
                  <a:prstDash val="solid"/>
                  <a:miter/>
                </a:ln>
              </p:spPr>
              <p:txBody>
                <a:bodyPr rtlCol="0" anchor="ctr"/>
                <a:lstStyle/>
                <a:p>
                  <a:endParaRPr lang="en-US"/>
                </a:p>
              </p:txBody>
            </p:sp>
            <p:sp>
              <p:nvSpPr>
                <p:cNvPr id="453" name="Graphic 2">
                  <a:extLst>
                    <a:ext uri="{FF2B5EF4-FFF2-40B4-BE49-F238E27FC236}">
                      <a16:creationId xmlns:a16="http://schemas.microsoft.com/office/drawing/2014/main" id="{C82AAF22-47B4-4803-86D4-706B0CF45EC6}"/>
                    </a:ext>
                  </a:extLst>
                </p:cNvPr>
                <p:cNvSpPr/>
                <p:nvPr/>
              </p:nvSpPr>
              <p:spPr>
                <a:xfrm>
                  <a:off x="4570248" y="3365813"/>
                  <a:ext cx="6422" cy="32111"/>
                </a:xfrm>
                <a:custGeom>
                  <a:avLst/>
                  <a:gdLst>
                    <a:gd name="connsiteX0" fmla="*/ 0 w 6422"/>
                    <a:gd name="connsiteY0" fmla="*/ 0 h 32111"/>
                    <a:gd name="connsiteX1" fmla="*/ 6422 w 6422"/>
                    <a:gd name="connsiteY1" fmla="*/ 0 h 32111"/>
                    <a:gd name="connsiteX2" fmla="*/ 6422 w 6422"/>
                    <a:gd name="connsiteY2" fmla="*/ 32111 h 32111"/>
                    <a:gd name="connsiteX3" fmla="*/ 0 w 6422"/>
                    <a:gd name="connsiteY3" fmla="*/ 32111 h 32111"/>
                  </a:gdLst>
                  <a:ahLst/>
                  <a:cxnLst>
                    <a:cxn ang="0">
                      <a:pos x="connsiteX0" y="connsiteY0"/>
                    </a:cxn>
                    <a:cxn ang="0">
                      <a:pos x="connsiteX1" y="connsiteY1"/>
                    </a:cxn>
                    <a:cxn ang="0">
                      <a:pos x="connsiteX2" y="connsiteY2"/>
                    </a:cxn>
                    <a:cxn ang="0">
                      <a:pos x="connsiteX3" y="connsiteY3"/>
                    </a:cxn>
                  </a:cxnLst>
                  <a:rect l="l" t="t" r="r" b="b"/>
                  <a:pathLst>
                    <a:path w="6422" h="32111">
                      <a:moveTo>
                        <a:pt x="0" y="0"/>
                      </a:moveTo>
                      <a:lnTo>
                        <a:pt x="6422" y="0"/>
                      </a:lnTo>
                      <a:lnTo>
                        <a:pt x="6422" y="32111"/>
                      </a:lnTo>
                      <a:lnTo>
                        <a:pt x="0" y="32111"/>
                      </a:lnTo>
                      <a:close/>
                    </a:path>
                  </a:pathLst>
                </a:custGeom>
                <a:solidFill>
                  <a:srgbClr val="FF9085"/>
                </a:solidFill>
                <a:ln w="5837" cap="flat">
                  <a:noFill/>
                  <a:prstDash val="solid"/>
                  <a:miter/>
                </a:ln>
              </p:spPr>
              <p:txBody>
                <a:bodyPr rtlCol="0" anchor="ctr"/>
                <a:lstStyle/>
                <a:p>
                  <a:endParaRPr lang="en-US"/>
                </a:p>
              </p:txBody>
            </p:sp>
            <p:sp>
              <p:nvSpPr>
                <p:cNvPr id="454" name="Graphic 2">
                  <a:extLst>
                    <a:ext uri="{FF2B5EF4-FFF2-40B4-BE49-F238E27FC236}">
                      <a16:creationId xmlns:a16="http://schemas.microsoft.com/office/drawing/2014/main" id="{0A22849B-E761-4606-A1DA-6DE9A8ACB9DD}"/>
                    </a:ext>
                  </a:extLst>
                </p:cNvPr>
                <p:cNvSpPr/>
                <p:nvPr/>
              </p:nvSpPr>
              <p:spPr>
                <a:xfrm>
                  <a:off x="4581341" y="3374571"/>
                  <a:ext cx="6422" cy="23353"/>
                </a:xfrm>
                <a:custGeom>
                  <a:avLst/>
                  <a:gdLst>
                    <a:gd name="connsiteX0" fmla="*/ 0 w 6422"/>
                    <a:gd name="connsiteY0" fmla="*/ 0 h 23353"/>
                    <a:gd name="connsiteX1" fmla="*/ 6422 w 6422"/>
                    <a:gd name="connsiteY1" fmla="*/ 0 h 23353"/>
                    <a:gd name="connsiteX2" fmla="*/ 6422 w 6422"/>
                    <a:gd name="connsiteY2" fmla="*/ 23354 h 23353"/>
                    <a:gd name="connsiteX3" fmla="*/ 0 w 6422"/>
                    <a:gd name="connsiteY3" fmla="*/ 23354 h 23353"/>
                  </a:gdLst>
                  <a:ahLst/>
                  <a:cxnLst>
                    <a:cxn ang="0">
                      <a:pos x="connsiteX0" y="connsiteY0"/>
                    </a:cxn>
                    <a:cxn ang="0">
                      <a:pos x="connsiteX1" y="connsiteY1"/>
                    </a:cxn>
                    <a:cxn ang="0">
                      <a:pos x="connsiteX2" y="connsiteY2"/>
                    </a:cxn>
                    <a:cxn ang="0">
                      <a:pos x="connsiteX3" y="connsiteY3"/>
                    </a:cxn>
                  </a:cxnLst>
                  <a:rect l="l" t="t" r="r" b="b"/>
                  <a:pathLst>
                    <a:path w="6422" h="23353">
                      <a:moveTo>
                        <a:pt x="0" y="0"/>
                      </a:moveTo>
                      <a:lnTo>
                        <a:pt x="6422" y="0"/>
                      </a:lnTo>
                      <a:lnTo>
                        <a:pt x="6422" y="23354"/>
                      </a:lnTo>
                      <a:lnTo>
                        <a:pt x="0" y="23354"/>
                      </a:lnTo>
                      <a:close/>
                    </a:path>
                  </a:pathLst>
                </a:custGeom>
                <a:solidFill>
                  <a:srgbClr val="FF9085"/>
                </a:solidFill>
                <a:ln w="5837" cap="flat">
                  <a:noFill/>
                  <a:prstDash val="solid"/>
                  <a:miter/>
                </a:ln>
              </p:spPr>
              <p:txBody>
                <a:bodyPr rtlCol="0" anchor="ctr"/>
                <a:lstStyle/>
                <a:p>
                  <a:endParaRPr lang="en-US"/>
                </a:p>
              </p:txBody>
            </p:sp>
            <p:sp>
              <p:nvSpPr>
                <p:cNvPr id="455" name="Graphic 2">
                  <a:extLst>
                    <a:ext uri="{FF2B5EF4-FFF2-40B4-BE49-F238E27FC236}">
                      <a16:creationId xmlns:a16="http://schemas.microsoft.com/office/drawing/2014/main" id="{08D96DC6-D9DB-4259-856E-68710D7E84AB}"/>
                    </a:ext>
                  </a:extLst>
                </p:cNvPr>
                <p:cNvSpPr/>
                <p:nvPr/>
              </p:nvSpPr>
              <p:spPr>
                <a:xfrm>
                  <a:off x="4593018" y="3361726"/>
                  <a:ext cx="6422" cy="36197"/>
                </a:xfrm>
                <a:custGeom>
                  <a:avLst/>
                  <a:gdLst>
                    <a:gd name="connsiteX0" fmla="*/ 6422 w 6422"/>
                    <a:gd name="connsiteY0" fmla="*/ 36198 h 36197"/>
                    <a:gd name="connsiteX1" fmla="*/ 0 w 6422"/>
                    <a:gd name="connsiteY1" fmla="*/ 36198 h 36197"/>
                    <a:gd name="connsiteX2" fmla="*/ 0 w 6422"/>
                    <a:gd name="connsiteY2" fmla="*/ 0 h 36197"/>
                    <a:gd name="connsiteX3" fmla="*/ 6422 w 6422"/>
                    <a:gd name="connsiteY3" fmla="*/ 0 h 36197"/>
                  </a:gdLst>
                  <a:ahLst/>
                  <a:cxnLst>
                    <a:cxn ang="0">
                      <a:pos x="connsiteX0" y="connsiteY0"/>
                    </a:cxn>
                    <a:cxn ang="0">
                      <a:pos x="connsiteX1" y="connsiteY1"/>
                    </a:cxn>
                    <a:cxn ang="0">
                      <a:pos x="connsiteX2" y="connsiteY2"/>
                    </a:cxn>
                    <a:cxn ang="0">
                      <a:pos x="connsiteX3" y="connsiteY3"/>
                    </a:cxn>
                  </a:cxnLst>
                  <a:rect l="l" t="t" r="r" b="b"/>
                  <a:pathLst>
                    <a:path w="6422" h="36197">
                      <a:moveTo>
                        <a:pt x="6422" y="36198"/>
                      </a:moveTo>
                      <a:lnTo>
                        <a:pt x="0" y="36198"/>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456" name="Graphic 2">
                  <a:extLst>
                    <a:ext uri="{FF2B5EF4-FFF2-40B4-BE49-F238E27FC236}">
                      <a16:creationId xmlns:a16="http://schemas.microsoft.com/office/drawing/2014/main" id="{2DEAEFF6-0BF4-4C6D-BA7F-50FBB42DFEAE}"/>
                    </a:ext>
                  </a:extLst>
                </p:cNvPr>
                <p:cNvSpPr/>
                <p:nvPr/>
              </p:nvSpPr>
              <p:spPr>
                <a:xfrm>
                  <a:off x="4604694" y="3357640"/>
                  <a:ext cx="6422" cy="40284"/>
                </a:xfrm>
                <a:custGeom>
                  <a:avLst/>
                  <a:gdLst>
                    <a:gd name="connsiteX0" fmla="*/ 6422 w 6422"/>
                    <a:gd name="connsiteY0" fmla="*/ 40285 h 40284"/>
                    <a:gd name="connsiteX1" fmla="*/ 0 w 6422"/>
                    <a:gd name="connsiteY1" fmla="*/ 40285 h 40284"/>
                    <a:gd name="connsiteX2" fmla="*/ 0 w 6422"/>
                    <a:gd name="connsiteY2" fmla="*/ 0 h 40284"/>
                    <a:gd name="connsiteX3" fmla="*/ 6422 w 6422"/>
                    <a:gd name="connsiteY3" fmla="*/ 0 h 40284"/>
                  </a:gdLst>
                  <a:ahLst/>
                  <a:cxnLst>
                    <a:cxn ang="0">
                      <a:pos x="connsiteX0" y="connsiteY0"/>
                    </a:cxn>
                    <a:cxn ang="0">
                      <a:pos x="connsiteX1" y="connsiteY1"/>
                    </a:cxn>
                    <a:cxn ang="0">
                      <a:pos x="connsiteX2" y="connsiteY2"/>
                    </a:cxn>
                    <a:cxn ang="0">
                      <a:pos x="connsiteX3" y="connsiteY3"/>
                    </a:cxn>
                  </a:cxnLst>
                  <a:rect l="l" t="t" r="r" b="b"/>
                  <a:pathLst>
                    <a:path w="6422" h="40284">
                      <a:moveTo>
                        <a:pt x="6422" y="40285"/>
                      </a:moveTo>
                      <a:lnTo>
                        <a:pt x="0" y="40285"/>
                      </a:lnTo>
                      <a:lnTo>
                        <a:pt x="0" y="0"/>
                      </a:lnTo>
                      <a:lnTo>
                        <a:pt x="6422" y="0"/>
                      </a:lnTo>
                      <a:close/>
                    </a:path>
                  </a:pathLst>
                </a:custGeom>
                <a:solidFill>
                  <a:srgbClr val="FF9085"/>
                </a:solidFill>
                <a:ln w="5837" cap="flat">
                  <a:noFill/>
                  <a:prstDash val="solid"/>
                  <a:miter/>
                </a:ln>
              </p:spPr>
              <p:txBody>
                <a:bodyPr rtlCol="0" anchor="ctr"/>
                <a:lstStyle/>
                <a:p>
                  <a:endParaRPr lang="en-US"/>
                </a:p>
              </p:txBody>
            </p:sp>
          </p:grpSp>
        </p:grpSp>
        <p:grpSp>
          <p:nvGrpSpPr>
            <p:cNvPr id="457" name="Graphic 2">
              <a:extLst>
                <a:ext uri="{FF2B5EF4-FFF2-40B4-BE49-F238E27FC236}">
                  <a16:creationId xmlns:a16="http://schemas.microsoft.com/office/drawing/2014/main" id="{DA6F6CCD-E015-49A3-91E4-96EC9A678BC7}"/>
                </a:ext>
              </a:extLst>
            </p:cNvPr>
            <p:cNvGrpSpPr/>
            <p:nvPr/>
          </p:nvGrpSpPr>
          <p:grpSpPr>
            <a:xfrm>
              <a:off x="4305770" y="3421862"/>
              <a:ext cx="336873" cy="85240"/>
              <a:chOff x="4305770" y="3421862"/>
              <a:chExt cx="336873" cy="85240"/>
            </a:xfrm>
          </p:grpSpPr>
          <p:sp>
            <p:nvSpPr>
              <p:cNvPr id="458" name="Graphic 2">
                <a:extLst>
                  <a:ext uri="{FF2B5EF4-FFF2-40B4-BE49-F238E27FC236}">
                    <a16:creationId xmlns:a16="http://schemas.microsoft.com/office/drawing/2014/main" id="{8F7BF142-2D9D-40E3-8036-66B4FA82E99C}"/>
                  </a:ext>
                </a:extLst>
              </p:cNvPr>
              <p:cNvSpPr/>
              <p:nvPr/>
            </p:nvSpPr>
            <p:spPr>
              <a:xfrm>
                <a:off x="4305770" y="3421862"/>
                <a:ext cx="336873" cy="85240"/>
              </a:xfrm>
              <a:custGeom>
                <a:avLst/>
                <a:gdLst>
                  <a:gd name="connsiteX0" fmla="*/ 0 w 336873"/>
                  <a:gd name="connsiteY0" fmla="*/ 70644 h 85240"/>
                  <a:gd name="connsiteX1" fmla="*/ 0 w 336873"/>
                  <a:gd name="connsiteY1" fmla="*/ 16931 h 85240"/>
                  <a:gd name="connsiteX2" fmla="*/ 16931 w 336873"/>
                  <a:gd name="connsiteY2" fmla="*/ 1751 h 85240"/>
                  <a:gd name="connsiteX3" fmla="*/ 321111 w 336873"/>
                  <a:gd name="connsiteY3" fmla="*/ 0 h 85240"/>
                  <a:gd name="connsiteX4" fmla="*/ 336874 w 336873"/>
                  <a:gd name="connsiteY4" fmla="*/ 14012 h 85240"/>
                  <a:gd name="connsiteX5" fmla="*/ 336874 w 336873"/>
                  <a:gd name="connsiteY5" fmla="*/ 65390 h 85240"/>
                  <a:gd name="connsiteX6" fmla="*/ 321111 w 336873"/>
                  <a:gd name="connsiteY6" fmla="*/ 79986 h 85240"/>
                  <a:gd name="connsiteX7" fmla="*/ 16931 w 336873"/>
                  <a:gd name="connsiteY7" fmla="*/ 85240 h 85240"/>
                  <a:gd name="connsiteX8" fmla="*/ 0 w 336873"/>
                  <a:gd name="connsiteY8" fmla="*/ 70644 h 85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873" h="85240">
                    <a:moveTo>
                      <a:pt x="0" y="70644"/>
                    </a:moveTo>
                    <a:lnTo>
                      <a:pt x="0" y="16931"/>
                    </a:lnTo>
                    <a:cubicBezTo>
                      <a:pt x="0" y="8758"/>
                      <a:pt x="7590" y="1751"/>
                      <a:pt x="16931" y="1751"/>
                    </a:cubicBezTo>
                    <a:lnTo>
                      <a:pt x="321111" y="0"/>
                    </a:lnTo>
                    <a:cubicBezTo>
                      <a:pt x="329868" y="0"/>
                      <a:pt x="336874" y="6422"/>
                      <a:pt x="336874" y="14012"/>
                    </a:cubicBezTo>
                    <a:lnTo>
                      <a:pt x="336874" y="65390"/>
                    </a:lnTo>
                    <a:cubicBezTo>
                      <a:pt x="336874" y="72980"/>
                      <a:pt x="329868" y="79986"/>
                      <a:pt x="321111" y="79986"/>
                    </a:cubicBezTo>
                    <a:lnTo>
                      <a:pt x="16931" y="85240"/>
                    </a:lnTo>
                    <a:cubicBezTo>
                      <a:pt x="7590" y="85240"/>
                      <a:pt x="0" y="78818"/>
                      <a:pt x="0" y="70644"/>
                    </a:cubicBezTo>
                    <a:close/>
                  </a:path>
                </a:pathLst>
              </a:custGeom>
              <a:solidFill>
                <a:srgbClr val="AA80F9">
                  <a:alpha val="74000"/>
                </a:srgbClr>
              </a:solidFill>
              <a:ln w="5837" cap="flat">
                <a:noFill/>
                <a:prstDash val="solid"/>
                <a:miter/>
              </a:ln>
            </p:spPr>
            <p:txBody>
              <a:bodyPr rtlCol="0" anchor="ctr"/>
              <a:lstStyle/>
              <a:p>
                <a:endParaRPr lang="en-US"/>
              </a:p>
            </p:txBody>
          </p:sp>
          <p:sp>
            <p:nvSpPr>
              <p:cNvPr id="459" name="Graphic 2">
                <a:extLst>
                  <a:ext uri="{FF2B5EF4-FFF2-40B4-BE49-F238E27FC236}">
                    <a16:creationId xmlns:a16="http://schemas.microsoft.com/office/drawing/2014/main" id="{61F8A201-8B3C-4D5E-9638-84392DEF3B45}"/>
                  </a:ext>
                </a:extLst>
              </p:cNvPr>
              <p:cNvSpPr/>
              <p:nvPr/>
            </p:nvSpPr>
            <p:spPr>
              <a:xfrm>
                <a:off x="4322117" y="3436458"/>
                <a:ext cx="15179" cy="14012"/>
              </a:xfrm>
              <a:custGeom>
                <a:avLst/>
                <a:gdLst>
                  <a:gd name="connsiteX0" fmla="*/ 15180 w 15179"/>
                  <a:gd name="connsiteY0" fmla="*/ 7006 h 14012"/>
                  <a:gd name="connsiteX1" fmla="*/ 7590 w 15179"/>
                  <a:gd name="connsiteY1" fmla="*/ 14012 h 14012"/>
                  <a:gd name="connsiteX2" fmla="*/ 0 w 15179"/>
                  <a:gd name="connsiteY2" fmla="*/ 7006 h 14012"/>
                  <a:gd name="connsiteX3" fmla="*/ 7590 w 15179"/>
                  <a:gd name="connsiteY3" fmla="*/ 0 h 14012"/>
                  <a:gd name="connsiteX4" fmla="*/ 15180 w 15179"/>
                  <a:gd name="connsiteY4" fmla="*/ 7006 h 1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79" h="14012">
                    <a:moveTo>
                      <a:pt x="15180" y="7006"/>
                    </a:moveTo>
                    <a:cubicBezTo>
                      <a:pt x="15180" y="10509"/>
                      <a:pt x="11677" y="14012"/>
                      <a:pt x="7590" y="14012"/>
                    </a:cubicBezTo>
                    <a:cubicBezTo>
                      <a:pt x="3503" y="14012"/>
                      <a:pt x="0" y="11093"/>
                      <a:pt x="0" y="7006"/>
                    </a:cubicBezTo>
                    <a:cubicBezTo>
                      <a:pt x="0" y="3503"/>
                      <a:pt x="3503" y="0"/>
                      <a:pt x="7590" y="0"/>
                    </a:cubicBezTo>
                    <a:cubicBezTo>
                      <a:pt x="11677" y="0"/>
                      <a:pt x="15180" y="2919"/>
                      <a:pt x="15180" y="7006"/>
                    </a:cubicBezTo>
                    <a:close/>
                  </a:path>
                </a:pathLst>
              </a:custGeom>
              <a:solidFill>
                <a:srgbClr val="FFFFFF">
                  <a:alpha val="40000"/>
                </a:srgbClr>
              </a:solidFill>
              <a:ln w="5837" cap="flat">
                <a:noFill/>
                <a:prstDash val="solid"/>
                <a:miter/>
              </a:ln>
            </p:spPr>
            <p:txBody>
              <a:bodyPr rtlCol="0" anchor="ctr"/>
              <a:lstStyle/>
              <a:p>
                <a:endParaRPr lang="en-US"/>
              </a:p>
            </p:txBody>
          </p:sp>
          <p:sp>
            <p:nvSpPr>
              <p:cNvPr id="460" name="Graphic 2">
                <a:extLst>
                  <a:ext uri="{FF2B5EF4-FFF2-40B4-BE49-F238E27FC236}">
                    <a16:creationId xmlns:a16="http://schemas.microsoft.com/office/drawing/2014/main" id="{D640F758-9AC7-4A9B-91B3-D4D2C466F673}"/>
                  </a:ext>
                </a:extLst>
              </p:cNvPr>
              <p:cNvSpPr/>
              <p:nvPr/>
            </p:nvSpPr>
            <p:spPr>
              <a:xfrm>
                <a:off x="4346638" y="3435874"/>
                <a:ext cx="15179" cy="14012"/>
              </a:xfrm>
              <a:custGeom>
                <a:avLst/>
                <a:gdLst>
                  <a:gd name="connsiteX0" fmla="*/ 15180 w 15179"/>
                  <a:gd name="connsiteY0" fmla="*/ 7006 h 14012"/>
                  <a:gd name="connsiteX1" fmla="*/ 7590 w 15179"/>
                  <a:gd name="connsiteY1" fmla="*/ 14012 h 14012"/>
                  <a:gd name="connsiteX2" fmla="*/ 0 w 15179"/>
                  <a:gd name="connsiteY2" fmla="*/ 7006 h 14012"/>
                  <a:gd name="connsiteX3" fmla="*/ 7590 w 15179"/>
                  <a:gd name="connsiteY3" fmla="*/ 0 h 14012"/>
                  <a:gd name="connsiteX4" fmla="*/ 15180 w 15179"/>
                  <a:gd name="connsiteY4" fmla="*/ 7006 h 1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79" h="14012">
                    <a:moveTo>
                      <a:pt x="15180" y="7006"/>
                    </a:moveTo>
                    <a:cubicBezTo>
                      <a:pt x="15180" y="10509"/>
                      <a:pt x="11677" y="14012"/>
                      <a:pt x="7590" y="14012"/>
                    </a:cubicBezTo>
                    <a:cubicBezTo>
                      <a:pt x="3503" y="14012"/>
                      <a:pt x="0" y="11093"/>
                      <a:pt x="0" y="7006"/>
                    </a:cubicBezTo>
                    <a:cubicBezTo>
                      <a:pt x="0" y="3503"/>
                      <a:pt x="3503" y="0"/>
                      <a:pt x="7590" y="0"/>
                    </a:cubicBezTo>
                    <a:cubicBezTo>
                      <a:pt x="11677" y="584"/>
                      <a:pt x="15180" y="3503"/>
                      <a:pt x="15180" y="7006"/>
                    </a:cubicBezTo>
                    <a:close/>
                  </a:path>
                </a:pathLst>
              </a:custGeom>
              <a:solidFill>
                <a:srgbClr val="FFFFFF">
                  <a:alpha val="40000"/>
                </a:srgbClr>
              </a:solidFill>
              <a:ln w="5837" cap="flat">
                <a:noFill/>
                <a:prstDash val="solid"/>
                <a:miter/>
              </a:ln>
            </p:spPr>
            <p:txBody>
              <a:bodyPr rtlCol="0" anchor="ctr"/>
              <a:lstStyle/>
              <a:p>
                <a:endParaRPr lang="en-US"/>
              </a:p>
            </p:txBody>
          </p:sp>
          <p:sp>
            <p:nvSpPr>
              <p:cNvPr id="461" name="Graphic 2">
                <a:extLst>
                  <a:ext uri="{FF2B5EF4-FFF2-40B4-BE49-F238E27FC236}">
                    <a16:creationId xmlns:a16="http://schemas.microsoft.com/office/drawing/2014/main" id="{115683F1-616A-48B2-94B5-DD2088B6F938}"/>
                  </a:ext>
                </a:extLst>
              </p:cNvPr>
              <p:cNvSpPr/>
              <p:nvPr/>
            </p:nvSpPr>
            <p:spPr>
              <a:xfrm>
                <a:off x="4371743" y="3435874"/>
                <a:ext cx="15179" cy="14012"/>
              </a:xfrm>
              <a:custGeom>
                <a:avLst/>
                <a:gdLst>
                  <a:gd name="connsiteX0" fmla="*/ 15180 w 15179"/>
                  <a:gd name="connsiteY0" fmla="*/ 7006 h 14012"/>
                  <a:gd name="connsiteX1" fmla="*/ 7590 w 15179"/>
                  <a:gd name="connsiteY1" fmla="*/ 14012 h 14012"/>
                  <a:gd name="connsiteX2" fmla="*/ 0 w 15179"/>
                  <a:gd name="connsiteY2" fmla="*/ 7006 h 14012"/>
                  <a:gd name="connsiteX3" fmla="*/ 7590 w 15179"/>
                  <a:gd name="connsiteY3" fmla="*/ 0 h 14012"/>
                  <a:gd name="connsiteX4" fmla="*/ 15180 w 15179"/>
                  <a:gd name="connsiteY4" fmla="*/ 7006 h 1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79" h="14012">
                    <a:moveTo>
                      <a:pt x="15180" y="7006"/>
                    </a:moveTo>
                    <a:cubicBezTo>
                      <a:pt x="15180" y="10509"/>
                      <a:pt x="11677" y="14012"/>
                      <a:pt x="7590" y="14012"/>
                    </a:cubicBezTo>
                    <a:cubicBezTo>
                      <a:pt x="3503" y="14012"/>
                      <a:pt x="0" y="11093"/>
                      <a:pt x="0" y="7006"/>
                    </a:cubicBezTo>
                    <a:cubicBezTo>
                      <a:pt x="0" y="2919"/>
                      <a:pt x="3503" y="0"/>
                      <a:pt x="7590" y="0"/>
                    </a:cubicBezTo>
                    <a:cubicBezTo>
                      <a:pt x="11677" y="0"/>
                      <a:pt x="15180" y="3503"/>
                      <a:pt x="15180" y="7006"/>
                    </a:cubicBezTo>
                    <a:close/>
                  </a:path>
                </a:pathLst>
              </a:custGeom>
              <a:solidFill>
                <a:srgbClr val="FFFFFF">
                  <a:alpha val="40000"/>
                </a:srgbClr>
              </a:solidFill>
              <a:ln w="5837" cap="flat">
                <a:noFill/>
                <a:prstDash val="solid"/>
                <a:miter/>
              </a:ln>
            </p:spPr>
            <p:txBody>
              <a:bodyPr rtlCol="0" anchor="ctr"/>
              <a:lstStyle/>
              <a:p>
                <a:endParaRPr lang="en-US"/>
              </a:p>
            </p:txBody>
          </p:sp>
          <p:sp>
            <p:nvSpPr>
              <p:cNvPr id="462" name="Graphic 2">
                <a:extLst>
                  <a:ext uri="{FF2B5EF4-FFF2-40B4-BE49-F238E27FC236}">
                    <a16:creationId xmlns:a16="http://schemas.microsoft.com/office/drawing/2014/main" id="{E439CBD0-C6AF-4D42-825B-BA8C8CF7007F}"/>
                  </a:ext>
                </a:extLst>
              </p:cNvPr>
              <p:cNvSpPr/>
              <p:nvPr/>
            </p:nvSpPr>
            <p:spPr>
              <a:xfrm>
                <a:off x="4402103" y="3434122"/>
                <a:ext cx="223025" cy="58383"/>
              </a:xfrm>
              <a:custGeom>
                <a:avLst/>
                <a:gdLst>
                  <a:gd name="connsiteX0" fmla="*/ 223026 w 223025"/>
                  <a:gd name="connsiteY0" fmla="*/ 54881 h 58383"/>
                  <a:gd name="connsiteX1" fmla="*/ 0 w 223025"/>
                  <a:gd name="connsiteY1" fmla="*/ 58384 h 58383"/>
                  <a:gd name="connsiteX2" fmla="*/ 0 w 223025"/>
                  <a:gd name="connsiteY2" fmla="*/ 1752 h 58383"/>
                  <a:gd name="connsiteX3" fmla="*/ 223026 w 223025"/>
                  <a:gd name="connsiteY3" fmla="*/ 0 h 58383"/>
                </a:gdLst>
                <a:ahLst/>
                <a:cxnLst>
                  <a:cxn ang="0">
                    <a:pos x="connsiteX0" y="connsiteY0"/>
                  </a:cxn>
                  <a:cxn ang="0">
                    <a:pos x="connsiteX1" y="connsiteY1"/>
                  </a:cxn>
                  <a:cxn ang="0">
                    <a:pos x="connsiteX2" y="connsiteY2"/>
                  </a:cxn>
                  <a:cxn ang="0">
                    <a:pos x="connsiteX3" y="connsiteY3"/>
                  </a:cxn>
                </a:cxnLst>
                <a:rect l="l" t="t" r="r" b="b"/>
                <a:pathLst>
                  <a:path w="223025" h="58383">
                    <a:moveTo>
                      <a:pt x="223026" y="54881"/>
                    </a:moveTo>
                    <a:lnTo>
                      <a:pt x="0" y="58384"/>
                    </a:lnTo>
                    <a:lnTo>
                      <a:pt x="0" y="1752"/>
                    </a:lnTo>
                    <a:lnTo>
                      <a:pt x="223026" y="0"/>
                    </a:lnTo>
                    <a:close/>
                  </a:path>
                </a:pathLst>
              </a:custGeom>
              <a:solidFill>
                <a:srgbClr val="444B8C"/>
              </a:solidFill>
              <a:ln w="5837" cap="flat">
                <a:noFill/>
                <a:prstDash val="solid"/>
                <a:miter/>
              </a:ln>
            </p:spPr>
            <p:txBody>
              <a:bodyPr rtlCol="0" anchor="ctr"/>
              <a:lstStyle/>
              <a:p>
                <a:endParaRPr lang="en-US"/>
              </a:p>
            </p:txBody>
          </p:sp>
          <p:grpSp>
            <p:nvGrpSpPr>
              <p:cNvPr id="463" name="Graphic 2">
                <a:extLst>
                  <a:ext uri="{FF2B5EF4-FFF2-40B4-BE49-F238E27FC236}">
                    <a16:creationId xmlns:a16="http://schemas.microsoft.com/office/drawing/2014/main" id="{9684C46F-3F51-48A2-B5C0-885F8AF7B808}"/>
                  </a:ext>
                </a:extLst>
              </p:cNvPr>
              <p:cNvGrpSpPr/>
              <p:nvPr/>
            </p:nvGrpSpPr>
            <p:grpSpPr>
              <a:xfrm>
                <a:off x="4417283" y="3440544"/>
                <a:ext cx="193834" cy="47290"/>
                <a:chOff x="4417283" y="3440544"/>
                <a:chExt cx="193834" cy="47290"/>
              </a:xfrm>
              <a:solidFill>
                <a:srgbClr val="FFFFFF"/>
              </a:solidFill>
            </p:grpSpPr>
            <p:sp>
              <p:nvSpPr>
                <p:cNvPr id="464" name="Graphic 2">
                  <a:extLst>
                    <a:ext uri="{FF2B5EF4-FFF2-40B4-BE49-F238E27FC236}">
                      <a16:creationId xmlns:a16="http://schemas.microsoft.com/office/drawing/2014/main" id="{4A3720D8-4479-493A-AFD2-75DFCB888298}"/>
                    </a:ext>
                  </a:extLst>
                </p:cNvPr>
                <p:cNvSpPr/>
                <p:nvPr/>
              </p:nvSpPr>
              <p:spPr>
                <a:xfrm>
                  <a:off x="4417283" y="3442296"/>
                  <a:ext cx="6422" cy="45539"/>
                </a:xfrm>
                <a:custGeom>
                  <a:avLst/>
                  <a:gdLst>
                    <a:gd name="connsiteX0" fmla="*/ 6422 w 6422"/>
                    <a:gd name="connsiteY0" fmla="*/ 45539 h 45539"/>
                    <a:gd name="connsiteX1" fmla="*/ 0 w 6422"/>
                    <a:gd name="connsiteY1" fmla="*/ 45539 h 45539"/>
                    <a:gd name="connsiteX2" fmla="*/ 0 w 6422"/>
                    <a:gd name="connsiteY2" fmla="*/ 0 h 45539"/>
                    <a:gd name="connsiteX3" fmla="*/ 6422 w 6422"/>
                    <a:gd name="connsiteY3" fmla="*/ 0 h 45539"/>
                  </a:gdLst>
                  <a:ahLst/>
                  <a:cxnLst>
                    <a:cxn ang="0">
                      <a:pos x="connsiteX0" y="connsiteY0"/>
                    </a:cxn>
                    <a:cxn ang="0">
                      <a:pos x="connsiteX1" y="connsiteY1"/>
                    </a:cxn>
                    <a:cxn ang="0">
                      <a:pos x="connsiteX2" y="connsiteY2"/>
                    </a:cxn>
                    <a:cxn ang="0">
                      <a:pos x="connsiteX3" y="connsiteY3"/>
                    </a:cxn>
                  </a:cxnLst>
                  <a:rect l="l" t="t" r="r" b="b"/>
                  <a:pathLst>
                    <a:path w="6422" h="45539">
                      <a:moveTo>
                        <a:pt x="6422" y="45539"/>
                      </a:moveTo>
                      <a:lnTo>
                        <a:pt x="0" y="45539"/>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465" name="Graphic 2">
                  <a:extLst>
                    <a:ext uri="{FF2B5EF4-FFF2-40B4-BE49-F238E27FC236}">
                      <a16:creationId xmlns:a16="http://schemas.microsoft.com/office/drawing/2014/main" id="{22FF8CA7-A327-4889-AED1-A353B5ADA93F}"/>
                    </a:ext>
                  </a:extLst>
                </p:cNvPr>
                <p:cNvSpPr/>
                <p:nvPr/>
              </p:nvSpPr>
              <p:spPr>
                <a:xfrm>
                  <a:off x="4428959" y="3442296"/>
                  <a:ext cx="7006" cy="45539"/>
                </a:xfrm>
                <a:custGeom>
                  <a:avLst/>
                  <a:gdLst>
                    <a:gd name="connsiteX0" fmla="*/ 7006 w 7006"/>
                    <a:gd name="connsiteY0" fmla="*/ 45539 h 45539"/>
                    <a:gd name="connsiteX1" fmla="*/ 0 w 7006"/>
                    <a:gd name="connsiteY1" fmla="*/ 45539 h 45539"/>
                    <a:gd name="connsiteX2" fmla="*/ 0 w 7006"/>
                    <a:gd name="connsiteY2" fmla="*/ 0 h 45539"/>
                    <a:gd name="connsiteX3" fmla="*/ 7006 w 7006"/>
                    <a:gd name="connsiteY3" fmla="*/ 0 h 45539"/>
                  </a:gdLst>
                  <a:ahLst/>
                  <a:cxnLst>
                    <a:cxn ang="0">
                      <a:pos x="connsiteX0" y="connsiteY0"/>
                    </a:cxn>
                    <a:cxn ang="0">
                      <a:pos x="connsiteX1" y="connsiteY1"/>
                    </a:cxn>
                    <a:cxn ang="0">
                      <a:pos x="connsiteX2" y="connsiteY2"/>
                    </a:cxn>
                    <a:cxn ang="0">
                      <a:pos x="connsiteX3" y="connsiteY3"/>
                    </a:cxn>
                  </a:cxnLst>
                  <a:rect l="l" t="t" r="r" b="b"/>
                  <a:pathLst>
                    <a:path w="7006" h="45539">
                      <a:moveTo>
                        <a:pt x="7006" y="45539"/>
                      </a:moveTo>
                      <a:lnTo>
                        <a:pt x="0" y="45539"/>
                      </a:lnTo>
                      <a:lnTo>
                        <a:pt x="0" y="0"/>
                      </a:lnTo>
                      <a:lnTo>
                        <a:pt x="7006" y="0"/>
                      </a:lnTo>
                      <a:close/>
                    </a:path>
                  </a:pathLst>
                </a:custGeom>
                <a:solidFill>
                  <a:srgbClr val="FFFFFF"/>
                </a:solidFill>
                <a:ln w="5837" cap="flat">
                  <a:noFill/>
                  <a:prstDash val="solid"/>
                  <a:miter/>
                </a:ln>
              </p:spPr>
              <p:txBody>
                <a:bodyPr rtlCol="0" anchor="ctr"/>
                <a:lstStyle/>
                <a:p>
                  <a:endParaRPr lang="en-US"/>
                </a:p>
              </p:txBody>
            </p:sp>
            <p:sp>
              <p:nvSpPr>
                <p:cNvPr id="466" name="Graphic 2">
                  <a:extLst>
                    <a:ext uri="{FF2B5EF4-FFF2-40B4-BE49-F238E27FC236}">
                      <a16:creationId xmlns:a16="http://schemas.microsoft.com/office/drawing/2014/main" id="{6ED8430D-CAD9-49F4-9129-1DBEEC5DA236}"/>
                    </a:ext>
                  </a:extLst>
                </p:cNvPr>
                <p:cNvSpPr/>
                <p:nvPr/>
              </p:nvSpPr>
              <p:spPr>
                <a:xfrm>
                  <a:off x="4441220" y="3442296"/>
                  <a:ext cx="6422" cy="45539"/>
                </a:xfrm>
                <a:custGeom>
                  <a:avLst/>
                  <a:gdLst>
                    <a:gd name="connsiteX0" fmla="*/ 6422 w 6422"/>
                    <a:gd name="connsiteY0" fmla="*/ 45539 h 45539"/>
                    <a:gd name="connsiteX1" fmla="*/ 0 w 6422"/>
                    <a:gd name="connsiteY1" fmla="*/ 45539 h 45539"/>
                    <a:gd name="connsiteX2" fmla="*/ 0 w 6422"/>
                    <a:gd name="connsiteY2" fmla="*/ 0 h 45539"/>
                    <a:gd name="connsiteX3" fmla="*/ 6422 w 6422"/>
                    <a:gd name="connsiteY3" fmla="*/ 0 h 45539"/>
                  </a:gdLst>
                  <a:ahLst/>
                  <a:cxnLst>
                    <a:cxn ang="0">
                      <a:pos x="connsiteX0" y="connsiteY0"/>
                    </a:cxn>
                    <a:cxn ang="0">
                      <a:pos x="connsiteX1" y="connsiteY1"/>
                    </a:cxn>
                    <a:cxn ang="0">
                      <a:pos x="connsiteX2" y="connsiteY2"/>
                    </a:cxn>
                    <a:cxn ang="0">
                      <a:pos x="connsiteX3" y="connsiteY3"/>
                    </a:cxn>
                  </a:cxnLst>
                  <a:rect l="l" t="t" r="r" b="b"/>
                  <a:pathLst>
                    <a:path w="6422" h="45539">
                      <a:moveTo>
                        <a:pt x="6422" y="45539"/>
                      </a:moveTo>
                      <a:lnTo>
                        <a:pt x="0" y="45539"/>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467" name="Graphic 2">
                  <a:extLst>
                    <a:ext uri="{FF2B5EF4-FFF2-40B4-BE49-F238E27FC236}">
                      <a16:creationId xmlns:a16="http://schemas.microsoft.com/office/drawing/2014/main" id="{2B90CACA-F5EF-4A52-8C34-844708ED5108}"/>
                    </a:ext>
                  </a:extLst>
                </p:cNvPr>
                <p:cNvSpPr/>
                <p:nvPr/>
              </p:nvSpPr>
              <p:spPr>
                <a:xfrm>
                  <a:off x="4452897" y="3442296"/>
                  <a:ext cx="7006" cy="44955"/>
                </a:xfrm>
                <a:custGeom>
                  <a:avLst/>
                  <a:gdLst>
                    <a:gd name="connsiteX0" fmla="*/ 7006 w 7006"/>
                    <a:gd name="connsiteY0" fmla="*/ 44955 h 44955"/>
                    <a:gd name="connsiteX1" fmla="*/ 0 w 7006"/>
                    <a:gd name="connsiteY1" fmla="*/ 44955 h 44955"/>
                    <a:gd name="connsiteX2" fmla="*/ 0 w 7006"/>
                    <a:gd name="connsiteY2" fmla="*/ 0 h 44955"/>
                    <a:gd name="connsiteX3" fmla="*/ 7006 w 7006"/>
                    <a:gd name="connsiteY3" fmla="*/ 0 h 44955"/>
                  </a:gdLst>
                  <a:ahLst/>
                  <a:cxnLst>
                    <a:cxn ang="0">
                      <a:pos x="connsiteX0" y="connsiteY0"/>
                    </a:cxn>
                    <a:cxn ang="0">
                      <a:pos x="connsiteX1" y="connsiteY1"/>
                    </a:cxn>
                    <a:cxn ang="0">
                      <a:pos x="connsiteX2" y="connsiteY2"/>
                    </a:cxn>
                    <a:cxn ang="0">
                      <a:pos x="connsiteX3" y="connsiteY3"/>
                    </a:cxn>
                  </a:cxnLst>
                  <a:rect l="l" t="t" r="r" b="b"/>
                  <a:pathLst>
                    <a:path w="7006" h="44955">
                      <a:moveTo>
                        <a:pt x="7006" y="44955"/>
                      </a:moveTo>
                      <a:lnTo>
                        <a:pt x="0" y="44955"/>
                      </a:lnTo>
                      <a:lnTo>
                        <a:pt x="0" y="0"/>
                      </a:lnTo>
                      <a:lnTo>
                        <a:pt x="7006" y="0"/>
                      </a:lnTo>
                      <a:close/>
                    </a:path>
                  </a:pathLst>
                </a:custGeom>
                <a:solidFill>
                  <a:srgbClr val="FFFFFF"/>
                </a:solidFill>
                <a:ln w="5837" cap="flat">
                  <a:noFill/>
                  <a:prstDash val="solid"/>
                  <a:miter/>
                </a:ln>
              </p:spPr>
              <p:txBody>
                <a:bodyPr rtlCol="0" anchor="ctr"/>
                <a:lstStyle/>
                <a:p>
                  <a:endParaRPr lang="en-US"/>
                </a:p>
              </p:txBody>
            </p:sp>
            <p:sp>
              <p:nvSpPr>
                <p:cNvPr id="468" name="Graphic 2">
                  <a:extLst>
                    <a:ext uri="{FF2B5EF4-FFF2-40B4-BE49-F238E27FC236}">
                      <a16:creationId xmlns:a16="http://schemas.microsoft.com/office/drawing/2014/main" id="{8DDDBA81-57DA-40C2-AB3D-A6053AF8B65B}"/>
                    </a:ext>
                  </a:extLst>
                </p:cNvPr>
                <p:cNvSpPr/>
                <p:nvPr/>
              </p:nvSpPr>
              <p:spPr>
                <a:xfrm>
                  <a:off x="4464573" y="3442296"/>
                  <a:ext cx="7006" cy="44955"/>
                </a:xfrm>
                <a:custGeom>
                  <a:avLst/>
                  <a:gdLst>
                    <a:gd name="connsiteX0" fmla="*/ 7006 w 7006"/>
                    <a:gd name="connsiteY0" fmla="*/ 44955 h 44955"/>
                    <a:gd name="connsiteX1" fmla="*/ 0 w 7006"/>
                    <a:gd name="connsiteY1" fmla="*/ 44955 h 44955"/>
                    <a:gd name="connsiteX2" fmla="*/ 0 w 7006"/>
                    <a:gd name="connsiteY2" fmla="*/ 0 h 44955"/>
                    <a:gd name="connsiteX3" fmla="*/ 7006 w 7006"/>
                    <a:gd name="connsiteY3" fmla="*/ 0 h 44955"/>
                  </a:gdLst>
                  <a:ahLst/>
                  <a:cxnLst>
                    <a:cxn ang="0">
                      <a:pos x="connsiteX0" y="connsiteY0"/>
                    </a:cxn>
                    <a:cxn ang="0">
                      <a:pos x="connsiteX1" y="connsiteY1"/>
                    </a:cxn>
                    <a:cxn ang="0">
                      <a:pos x="connsiteX2" y="connsiteY2"/>
                    </a:cxn>
                    <a:cxn ang="0">
                      <a:pos x="connsiteX3" y="connsiteY3"/>
                    </a:cxn>
                  </a:cxnLst>
                  <a:rect l="l" t="t" r="r" b="b"/>
                  <a:pathLst>
                    <a:path w="7006" h="44955">
                      <a:moveTo>
                        <a:pt x="7006" y="44955"/>
                      </a:moveTo>
                      <a:lnTo>
                        <a:pt x="0" y="44955"/>
                      </a:lnTo>
                      <a:lnTo>
                        <a:pt x="0" y="0"/>
                      </a:lnTo>
                      <a:lnTo>
                        <a:pt x="7006" y="0"/>
                      </a:lnTo>
                      <a:close/>
                    </a:path>
                  </a:pathLst>
                </a:custGeom>
                <a:solidFill>
                  <a:srgbClr val="FFFFFF"/>
                </a:solidFill>
                <a:ln w="5837" cap="flat">
                  <a:noFill/>
                  <a:prstDash val="solid"/>
                  <a:miter/>
                </a:ln>
              </p:spPr>
              <p:txBody>
                <a:bodyPr rtlCol="0" anchor="ctr"/>
                <a:lstStyle/>
                <a:p>
                  <a:endParaRPr lang="en-US"/>
                </a:p>
              </p:txBody>
            </p:sp>
            <p:sp>
              <p:nvSpPr>
                <p:cNvPr id="469" name="Graphic 2">
                  <a:extLst>
                    <a:ext uri="{FF2B5EF4-FFF2-40B4-BE49-F238E27FC236}">
                      <a16:creationId xmlns:a16="http://schemas.microsoft.com/office/drawing/2014/main" id="{DF61FC40-A309-4D5C-93E1-813EC847EF2A}"/>
                    </a:ext>
                  </a:extLst>
                </p:cNvPr>
                <p:cNvSpPr/>
                <p:nvPr/>
              </p:nvSpPr>
              <p:spPr>
                <a:xfrm>
                  <a:off x="4476834" y="3441712"/>
                  <a:ext cx="6422" cy="45539"/>
                </a:xfrm>
                <a:custGeom>
                  <a:avLst/>
                  <a:gdLst>
                    <a:gd name="connsiteX0" fmla="*/ 6422 w 6422"/>
                    <a:gd name="connsiteY0" fmla="*/ 45539 h 45539"/>
                    <a:gd name="connsiteX1" fmla="*/ 0 w 6422"/>
                    <a:gd name="connsiteY1" fmla="*/ 45539 h 45539"/>
                    <a:gd name="connsiteX2" fmla="*/ 0 w 6422"/>
                    <a:gd name="connsiteY2" fmla="*/ 584 h 45539"/>
                    <a:gd name="connsiteX3" fmla="*/ 6422 w 6422"/>
                    <a:gd name="connsiteY3" fmla="*/ 0 h 45539"/>
                  </a:gdLst>
                  <a:ahLst/>
                  <a:cxnLst>
                    <a:cxn ang="0">
                      <a:pos x="connsiteX0" y="connsiteY0"/>
                    </a:cxn>
                    <a:cxn ang="0">
                      <a:pos x="connsiteX1" y="connsiteY1"/>
                    </a:cxn>
                    <a:cxn ang="0">
                      <a:pos x="connsiteX2" y="connsiteY2"/>
                    </a:cxn>
                    <a:cxn ang="0">
                      <a:pos x="connsiteX3" y="connsiteY3"/>
                    </a:cxn>
                  </a:cxnLst>
                  <a:rect l="l" t="t" r="r" b="b"/>
                  <a:pathLst>
                    <a:path w="6422" h="45539">
                      <a:moveTo>
                        <a:pt x="6422" y="45539"/>
                      </a:moveTo>
                      <a:lnTo>
                        <a:pt x="0" y="45539"/>
                      </a:lnTo>
                      <a:lnTo>
                        <a:pt x="0" y="584"/>
                      </a:lnTo>
                      <a:lnTo>
                        <a:pt x="6422" y="0"/>
                      </a:lnTo>
                      <a:close/>
                    </a:path>
                  </a:pathLst>
                </a:custGeom>
                <a:solidFill>
                  <a:srgbClr val="FFFFFF"/>
                </a:solidFill>
                <a:ln w="5837" cap="flat">
                  <a:noFill/>
                  <a:prstDash val="solid"/>
                  <a:miter/>
                </a:ln>
              </p:spPr>
              <p:txBody>
                <a:bodyPr rtlCol="0" anchor="ctr"/>
                <a:lstStyle/>
                <a:p>
                  <a:endParaRPr lang="en-US"/>
                </a:p>
              </p:txBody>
            </p:sp>
            <p:sp>
              <p:nvSpPr>
                <p:cNvPr id="470" name="Graphic 2">
                  <a:extLst>
                    <a:ext uri="{FF2B5EF4-FFF2-40B4-BE49-F238E27FC236}">
                      <a16:creationId xmlns:a16="http://schemas.microsoft.com/office/drawing/2014/main" id="{21EBE559-2C41-4DC4-B5CB-CC845A58C3B9}"/>
                    </a:ext>
                  </a:extLst>
                </p:cNvPr>
                <p:cNvSpPr/>
                <p:nvPr/>
              </p:nvSpPr>
              <p:spPr>
                <a:xfrm>
                  <a:off x="4488511" y="3441712"/>
                  <a:ext cx="6422" cy="45539"/>
                </a:xfrm>
                <a:custGeom>
                  <a:avLst/>
                  <a:gdLst>
                    <a:gd name="connsiteX0" fmla="*/ 6422 w 6422"/>
                    <a:gd name="connsiteY0" fmla="*/ 44955 h 45539"/>
                    <a:gd name="connsiteX1" fmla="*/ 0 w 6422"/>
                    <a:gd name="connsiteY1" fmla="*/ 45539 h 45539"/>
                    <a:gd name="connsiteX2" fmla="*/ 0 w 6422"/>
                    <a:gd name="connsiteY2" fmla="*/ 0 h 45539"/>
                    <a:gd name="connsiteX3" fmla="*/ 6422 w 6422"/>
                    <a:gd name="connsiteY3" fmla="*/ 0 h 45539"/>
                  </a:gdLst>
                  <a:ahLst/>
                  <a:cxnLst>
                    <a:cxn ang="0">
                      <a:pos x="connsiteX0" y="connsiteY0"/>
                    </a:cxn>
                    <a:cxn ang="0">
                      <a:pos x="connsiteX1" y="connsiteY1"/>
                    </a:cxn>
                    <a:cxn ang="0">
                      <a:pos x="connsiteX2" y="connsiteY2"/>
                    </a:cxn>
                    <a:cxn ang="0">
                      <a:pos x="connsiteX3" y="connsiteY3"/>
                    </a:cxn>
                  </a:cxnLst>
                  <a:rect l="l" t="t" r="r" b="b"/>
                  <a:pathLst>
                    <a:path w="6422" h="45539">
                      <a:moveTo>
                        <a:pt x="6422" y="44955"/>
                      </a:moveTo>
                      <a:lnTo>
                        <a:pt x="0" y="45539"/>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471" name="Graphic 2">
                  <a:extLst>
                    <a:ext uri="{FF2B5EF4-FFF2-40B4-BE49-F238E27FC236}">
                      <a16:creationId xmlns:a16="http://schemas.microsoft.com/office/drawing/2014/main" id="{4D3F2917-FE0F-4FEE-8F3D-0797C6DD4733}"/>
                    </a:ext>
                  </a:extLst>
                </p:cNvPr>
                <p:cNvSpPr/>
                <p:nvPr/>
              </p:nvSpPr>
              <p:spPr>
                <a:xfrm>
                  <a:off x="4500188" y="3441712"/>
                  <a:ext cx="6422" cy="44955"/>
                </a:xfrm>
                <a:custGeom>
                  <a:avLst/>
                  <a:gdLst>
                    <a:gd name="connsiteX0" fmla="*/ 6422 w 6422"/>
                    <a:gd name="connsiteY0" fmla="*/ 44955 h 44955"/>
                    <a:gd name="connsiteX1" fmla="*/ 0 w 6422"/>
                    <a:gd name="connsiteY1" fmla="*/ 44955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5"/>
                      </a:moveTo>
                      <a:lnTo>
                        <a:pt x="0" y="44955"/>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472" name="Graphic 2">
                  <a:extLst>
                    <a:ext uri="{FF2B5EF4-FFF2-40B4-BE49-F238E27FC236}">
                      <a16:creationId xmlns:a16="http://schemas.microsoft.com/office/drawing/2014/main" id="{B209BA72-1258-4294-9F2F-E53396D0324B}"/>
                    </a:ext>
                  </a:extLst>
                </p:cNvPr>
                <p:cNvSpPr/>
                <p:nvPr/>
              </p:nvSpPr>
              <p:spPr>
                <a:xfrm>
                  <a:off x="4511864" y="3441712"/>
                  <a:ext cx="6422" cy="44955"/>
                </a:xfrm>
                <a:custGeom>
                  <a:avLst/>
                  <a:gdLst>
                    <a:gd name="connsiteX0" fmla="*/ 6422 w 6422"/>
                    <a:gd name="connsiteY0" fmla="*/ 44955 h 44955"/>
                    <a:gd name="connsiteX1" fmla="*/ 0 w 6422"/>
                    <a:gd name="connsiteY1" fmla="*/ 44955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5"/>
                      </a:moveTo>
                      <a:lnTo>
                        <a:pt x="0" y="44955"/>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473" name="Graphic 2">
                  <a:extLst>
                    <a:ext uri="{FF2B5EF4-FFF2-40B4-BE49-F238E27FC236}">
                      <a16:creationId xmlns:a16="http://schemas.microsoft.com/office/drawing/2014/main" id="{AA9CB7B0-715A-43AD-8A58-5CDEAAB20116}"/>
                    </a:ext>
                  </a:extLst>
                </p:cNvPr>
                <p:cNvSpPr/>
                <p:nvPr/>
              </p:nvSpPr>
              <p:spPr>
                <a:xfrm>
                  <a:off x="4523541" y="3441712"/>
                  <a:ext cx="6422" cy="44955"/>
                </a:xfrm>
                <a:custGeom>
                  <a:avLst/>
                  <a:gdLst>
                    <a:gd name="connsiteX0" fmla="*/ 6422 w 6422"/>
                    <a:gd name="connsiteY0" fmla="*/ 44955 h 44955"/>
                    <a:gd name="connsiteX1" fmla="*/ 0 w 6422"/>
                    <a:gd name="connsiteY1" fmla="*/ 44955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5"/>
                      </a:moveTo>
                      <a:lnTo>
                        <a:pt x="0" y="44955"/>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474" name="Graphic 2">
                  <a:extLst>
                    <a:ext uri="{FF2B5EF4-FFF2-40B4-BE49-F238E27FC236}">
                      <a16:creationId xmlns:a16="http://schemas.microsoft.com/office/drawing/2014/main" id="{1838C622-319C-4AB6-B441-7E705514226F}"/>
                    </a:ext>
                  </a:extLst>
                </p:cNvPr>
                <p:cNvSpPr/>
                <p:nvPr/>
              </p:nvSpPr>
              <p:spPr>
                <a:xfrm>
                  <a:off x="4535218" y="3441712"/>
                  <a:ext cx="6422" cy="44371"/>
                </a:xfrm>
                <a:custGeom>
                  <a:avLst/>
                  <a:gdLst>
                    <a:gd name="connsiteX0" fmla="*/ 6422 w 6422"/>
                    <a:gd name="connsiteY0" fmla="*/ 44372 h 44371"/>
                    <a:gd name="connsiteX1" fmla="*/ 0 w 6422"/>
                    <a:gd name="connsiteY1" fmla="*/ 44372 h 44371"/>
                    <a:gd name="connsiteX2" fmla="*/ 0 w 6422"/>
                    <a:gd name="connsiteY2" fmla="*/ 0 h 44371"/>
                    <a:gd name="connsiteX3" fmla="*/ 6422 w 6422"/>
                    <a:gd name="connsiteY3" fmla="*/ 0 h 44371"/>
                  </a:gdLst>
                  <a:ahLst/>
                  <a:cxnLst>
                    <a:cxn ang="0">
                      <a:pos x="connsiteX0" y="connsiteY0"/>
                    </a:cxn>
                    <a:cxn ang="0">
                      <a:pos x="connsiteX1" y="connsiteY1"/>
                    </a:cxn>
                    <a:cxn ang="0">
                      <a:pos x="connsiteX2" y="connsiteY2"/>
                    </a:cxn>
                    <a:cxn ang="0">
                      <a:pos x="connsiteX3" y="connsiteY3"/>
                    </a:cxn>
                  </a:cxnLst>
                  <a:rect l="l" t="t" r="r" b="b"/>
                  <a:pathLst>
                    <a:path w="6422" h="44371">
                      <a:moveTo>
                        <a:pt x="6422" y="44372"/>
                      </a:moveTo>
                      <a:lnTo>
                        <a:pt x="0" y="44372"/>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475" name="Graphic 2">
                  <a:extLst>
                    <a:ext uri="{FF2B5EF4-FFF2-40B4-BE49-F238E27FC236}">
                      <a16:creationId xmlns:a16="http://schemas.microsoft.com/office/drawing/2014/main" id="{84A48785-90A7-44FB-A632-4264872C212F}"/>
                    </a:ext>
                  </a:extLst>
                </p:cNvPr>
                <p:cNvSpPr/>
                <p:nvPr/>
              </p:nvSpPr>
              <p:spPr>
                <a:xfrm>
                  <a:off x="4546895" y="3441128"/>
                  <a:ext cx="6422" cy="44955"/>
                </a:xfrm>
                <a:custGeom>
                  <a:avLst/>
                  <a:gdLst>
                    <a:gd name="connsiteX0" fmla="*/ 6422 w 6422"/>
                    <a:gd name="connsiteY0" fmla="*/ 44956 h 44955"/>
                    <a:gd name="connsiteX1" fmla="*/ 0 w 6422"/>
                    <a:gd name="connsiteY1" fmla="*/ 44956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6"/>
                      </a:moveTo>
                      <a:lnTo>
                        <a:pt x="0" y="44956"/>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476" name="Graphic 2">
                  <a:extLst>
                    <a:ext uri="{FF2B5EF4-FFF2-40B4-BE49-F238E27FC236}">
                      <a16:creationId xmlns:a16="http://schemas.microsoft.com/office/drawing/2014/main" id="{3912F102-545B-4FEF-8A58-04AB3BD937F8}"/>
                    </a:ext>
                  </a:extLst>
                </p:cNvPr>
                <p:cNvSpPr/>
                <p:nvPr/>
              </p:nvSpPr>
              <p:spPr>
                <a:xfrm>
                  <a:off x="4558571" y="3441128"/>
                  <a:ext cx="6422" cy="44955"/>
                </a:xfrm>
                <a:custGeom>
                  <a:avLst/>
                  <a:gdLst>
                    <a:gd name="connsiteX0" fmla="*/ 6422 w 6422"/>
                    <a:gd name="connsiteY0" fmla="*/ 44956 h 44955"/>
                    <a:gd name="connsiteX1" fmla="*/ 0 w 6422"/>
                    <a:gd name="connsiteY1" fmla="*/ 44956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6"/>
                      </a:moveTo>
                      <a:lnTo>
                        <a:pt x="0" y="44956"/>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477" name="Graphic 2">
                  <a:extLst>
                    <a:ext uri="{FF2B5EF4-FFF2-40B4-BE49-F238E27FC236}">
                      <a16:creationId xmlns:a16="http://schemas.microsoft.com/office/drawing/2014/main" id="{8A316ABD-B646-4B27-B7D7-B4F9EB4F1028}"/>
                    </a:ext>
                  </a:extLst>
                </p:cNvPr>
                <p:cNvSpPr/>
                <p:nvPr/>
              </p:nvSpPr>
              <p:spPr>
                <a:xfrm>
                  <a:off x="4570248" y="3441128"/>
                  <a:ext cx="6422" cy="44955"/>
                </a:xfrm>
                <a:custGeom>
                  <a:avLst/>
                  <a:gdLst>
                    <a:gd name="connsiteX0" fmla="*/ 6422 w 6422"/>
                    <a:gd name="connsiteY0" fmla="*/ 44372 h 44955"/>
                    <a:gd name="connsiteX1" fmla="*/ 0 w 6422"/>
                    <a:gd name="connsiteY1" fmla="*/ 44956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372"/>
                      </a:moveTo>
                      <a:lnTo>
                        <a:pt x="0" y="44956"/>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478" name="Graphic 2">
                  <a:extLst>
                    <a:ext uri="{FF2B5EF4-FFF2-40B4-BE49-F238E27FC236}">
                      <a16:creationId xmlns:a16="http://schemas.microsoft.com/office/drawing/2014/main" id="{87476318-43F1-4356-B1BD-4B9764F115B6}"/>
                    </a:ext>
                  </a:extLst>
                </p:cNvPr>
                <p:cNvSpPr/>
                <p:nvPr/>
              </p:nvSpPr>
              <p:spPr>
                <a:xfrm>
                  <a:off x="4581341" y="3441128"/>
                  <a:ext cx="7006" cy="44371"/>
                </a:xfrm>
                <a:custGeom>
                  <a:avLst/>
                  <a:gdLst>
                    <a:gd name="connsiteX0" fmla="*/ 7006 w 7006"/>
                    <a:gd name="connsiteY0" fmla="*/ 44372 h 44371"/>
                    <a:gd name="connsiteX1" fmla="*/ 0 w 7006"/>
                    <a:gd name="connsiteY1" fmla="*/ 44372 h 44371"/>
                    <a:gd name="connsiteX2" fmla="*/ 0 w 7006"/>
                    <a:gd name="connsiteY2" fmla="*/ 0 h 44371"/>
                    <a:gd name="connsiteX3" fmla="*/ 7006 w 7006"/>
                    <a:gd name="connsiteY3" fmla="*/ 0 h 44371"/>
                  </a:gdLst>
                  <a:ahLst/>
                  <a:cxnLst>
                    <a:cxn ang="0">
                      <a:pos x="connsiteX0" y="connsiteY0"/>
                    </a:cxn>
                    <a:cxn ang="0">
                      <a:pos x="connsiteX1" y="connsiteY1"/>
                    </a:cxn>
                    <a:cxn ang="0">
                      <a:pos x="connsiteX2" y="connsiteY2"/>
                    </a:cxn>
                    <a:cxn ang="0">
                      <a:pos x="connsiteX3" y="connsiteY3"/>
                    </a:cxn>
                  </a:cxnLst>
                  <a:rect l="l" t="t" r="r" b="b"/>
                  <a:pathLst>
                    <a:path w="7006" h="44371">
                      <a:moveTo>
                        <a:pt x="7006" y="44372"/>
                      </a:moveTo>
                      <a:lnTo>
                        <a:pt x="0" y="44372"/>
                      </a:lnTo>
                      <a:lnTo>
                        <a:pt x="0" y="0"/>
                      </a:lnTo>
                      <a:lnTo>
                        <a:pt x="7006" y="0"/>
                      </a:lnTo>
                      <a:close/>
                    </a:path>
                  </a:pathLst>
                </a:custGeom>
                <a:solidFill>
                  <a:srgbClr val="FFFFFF"/>
                </a:solidFill>
                <a:ln w="5837" cap="flat">
                  <a:noFill/>
                  <a:prstDash val="solid"/>
                  <a:miter/>
                </a:ln>
              </p:spPr>
              <p:txBody>
                <a:bodyPr rtlCol="0" anchor="ctr"/>
                <a:lstStyle/>
                <a:p>
                  <a:endParaRPr lang="en-US"/>
                </a:p>
              </p:txBody>
            </p:sp>
            <p:sp>
              <p:nvSpPr>
                <p:cNvPr id="479" name="Graphic 2">
                  <a:extLst>
                    <a:ext uri="{FF2B5EF4-FFF2-40B4-BE49-F238E27FC236}">
                      <a16:creationId xmlns:a16="http://schemas.microsoft.com/office/drawing/2014/main" id="{4335CC5A-7ACD-4EAF-8CB6-49B699E70921}"/>
                    </a:ext>
                  </a:extLst>
                </p:cNvPr>
                <p:cNvSpPr/>
                <p:nvPr/>
              </p:nvSpPr>
              <p:spPr>
                <a:xfrm>
                  <a:off x="4593018" y="3441128"/>
                  <a:ext cx="6422" cy="44371"/>
                </a:xfrm>
                <a:custGeom>
                  <a:avLst/>
                  <a:gdLst>
                    <a:gd name="connsiteX0" fmla="*/ 6422 w 6422"/>
                    <a:gd name="connsiteY0" fmla="*/ 44372 h 44371"/>
                    <a:gd name="connsiteX1" fmla="*/ 0 w 6422"/>
                    <a:gd name="connsiteY1" fmla="*/ 44372 h 44371"/>
                    <a:gd name="connsiteX2" fmla="*/ 0 w 6422"/>
                    <a:gd name="connsiteY2" fmla="*/ 0 h 44371"/>
                    <a:gd name="connsiteX3" fmla="*/ 6422 w 6422"/>
                    <a:gd name="connsiteY3" fmla="*/ 0 h 44371"/>
                  </a:gdLst>
                  <a:ahLst/>
                  <a:cxnLst>
                    <a:cxn ang="0">
                      <a:pos x="connsiteX0" y="connsiteY0"/>
                    </a:cxn>
                    <a:cxn ang="0">
                      <a:pos x="connsiteX1" y="connsiteY1"/>
                    </a:cxn>
                    <a:cxn ang="0">
                      <a:pos x="connsiteX2" y="connsiteY2"/>
                    </a:cxn>
                    <a:cxn ang="0">
                      <a:pos x="connsiteX3" y="connsiteY3"/>
                    </a:cxn>
                  </a:cxnLst>
                  <a:rect l="l" t="t" r="r" b="b"/>
                  <a:pathLst>
                    <a:path w="6422" h="44371">
                      <a:moveTo>
                        <a:pt x="6422" y="44372"/>
                      </a:moveTo>
                      <a:lnTo>
                        <a:pt x="0" y="44372"/>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480" name="Graphic 2">
                  <a:extLst>
                    <a:ext uri="{FF2B5EF4-FFF2-40B4-BE49-F238E27FC236}">
                      <a16:creationId xmlns:a16="http://schemas.microsoft.com/office/drawing/2014/main" id="{6B9ABDBD-6120-4A54-9350-C33BDA192C86}"/>
                    </a:ext>
                  </a:extLst>
                </p:cNvPr>
                <p:cNvSpPr/>
                <p:nvPr/>
              </p:nvSpPr>
              <p:spPr>
                <a:xfrm>
                  <a:off x="4604694" y="3440544"/>
                  <a:ext cx="6422" cy="44955"/>
                </a:xfrm>
                <a:custGeom>
                  <a:avLst/>
                  <a:gdLst>
                    <a:gd name="connsiteX0" fmla="*/ 6422 w 6422"/>
                    <a:gd name="connsiteY0" fmla="*/ 44956 h 44955"/>
                    <a:gd name="connsiteX1" fmla="*/ 0 w 6422"/>
                    <a:gd name="connsiteY1" fmla="*/ 44956 h 44955"/>
                    <a:gd name="connsiteX2" fmla="*/ 0 w 6422"/>
                    <a:gd name="connsiteY2" fmla="*/ 584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6"/>
                      </a:moveTo>
                      <a:lnTo>
                        <a:pt x="0" y="44956"/>
                      </a:lnTo>
                      <a:lnTo>
                        <a:pt x="0" y="584"/>
                      </a:lnTo>
                      <a:lnTo>
                        <a:pt x="6422" y="0"/>
                      </a:lnTo>
                      <a:close/>
                    </a:path>
                  </a:pathLst>
                </a:custGeom>
                <a:solidFill>
                  <a:srgbClr val="FFFFFF"/>
                </a:solidFill>
                <a:ln w="5837" cap="flat">
                  <a:noFill/>
                  <a:prstDash val="solid"/>
                  <a:miter/>
                </a:ln>
              </p:spPr>
              <p:txBody>
                <a:bodyPr rtlCol="0" anchor="ctr"/>
                <a:lstStyle/>
                <a:p>
                  <a:endParaRPr lang="en-US"/>
                </a:p>
              </p:txBody>
            </p:sp>
          </p:grpSp>
          <p:grpSp>
            <p:nvGrpSpPr>
              <p:cNvPr id="481" name="Graphic 2">
                <a:extLst>
                  <a:ext uri="{FF2B5EF4-FFF2-40B4-BE49-F238E27FC236}">
                    <a16:creationId xmlns:a16="http://schemas.microsoft.com/office/drawing/2014/main" id="{5F9BA6AF-479B-4BB1-AA54-846999AE795E}"/>
                  </a:ext>
                </a:extLst>
              </p:cNvPr>
              <p:cNvGrpSpPr/>
              <p:nvPr/>
            </p:nvGrpSpPr>
            <p:grpSpPr>
              <a:xfrm>
                <a:off x="4417283" y="3444631"/>
                <a:ext cx="193834" cy="43203"/>
                <a:chOff x="4417283" y="3444631"/>
                <a:chExt cx="193834" cy="43203"/>
              </a:xfrm>
              <a:solidFill>
                <a:srgbClr val="FF9085"/>
              </a:solidFill>
            </p:grpSpPr>
            <p:sp>
              <p:nvSpPr>
                <p:cNvPr id="482" name="Graphic 2">
                  <a:extLst>
                    <a:ext uri="{FF2B5EF4-FFF2-40B4-BE49-F238E27FC236}">
                      <a16:creationId xmlns:a16="http://schemas.microsoft.com/office/drawing/2014/main" id="{B9282A7C-DE79-42BA-A2DB-D1DE628F5F3F}"/>
                    </a:ext>
                  </a:extLst>
                </p:cNvPr>
                <p:cNvSpPr/>
                <p:nvPr/>
              </p:nvSpPr>
              <p:spPr>
                <a:xfrm>
                  <a:off x="4417283" y="3449302"/>
                  <a:ext cx="6422" cy="38533"/>
                </a:xfrm>
                <a:custGeom>
                  <a:avLst/>
                  <a:gdLst>
                    <a:gd name="connsiteX0" fmla="*/ 6422 w 6422"/>
                    <a:gd name="connsiteY0" fmla="*/ 38533 h 38533"/>
                    <a:gd name="connsiteX1" fmla="*/ 0 w 6422"/>
                    <a:gd name="connsiteY1" fmla="*/ 38533 h 38533"/>
                    <a:gd name="connsiteX2" fmla="*/ 0 w 6422"/>
                    <a:gd name="connsiteY2" fmla="*/ 0 h 38533"/>
                    <a:gd name="connsiteX3" fmla="*/ 6422 w 6422"/>
                    <a:gd name="connsiteY3" fmla="*/ 0 h 38533"/>
                  </a:gdLst>
                  <a:ahLst/>
                  <a:cxnLst>
                    <a:cxn ang="0">
                      <a:pos x="connsiteX0" y="connsiteY0"/>
                    </a:cxn>
                    <a:cxn ang="0">
                      <a:pos x="connsiteX1" y="connsiteY1"/>
                    </a:cxn>
                    <a:cxn ang="0">
                      <a:pos x="connsiteX2" y="connsiteY2"/>
                    </a:cxn>
                    <a:cxn ang="0">
                      <a:pos x="connsiteX3" y="connsiteY3"/>
                    </a:cxn>
                  </a:cxnLst>
                  <a:rect l="l" t="t" r="r" b="b"/>
                  <a:pathLst>
                    <a:path w="6422" h="38533">
                      <a:moveTo>
                        <a:pt x="6422" y="38533"/>
                      </a:moveTo>
                      <a:lnTo>
                        <a:pt x="0" y="38533"/>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483" name="Graphic 2">
                  <a:extLst>
                    <a:ext uri="{FF2B5EF4-FFF2-40B4-BE49-F238E27FC236}">
                      <a16:creationId xmlns:a16="http://schemas.microsoft.com/office/drawing/2014/main" id="{FF62D73E-856D-46E7-B204-ECB5668A27D0}"/>
                    </a:ext>
                  </a:extLst>
                </p:cNvPr>
                <p:cNvSpPr/>
                <p:nvPr/>
              </p:nvSpPr>
              <p:spPr>
                <a:xfrm>
                  <a:off x="4428959" y="3483165"/>
                  <a:ext cx="7006" cy="4670"/>
                </a:xfrm>
                <a:custGeom>
                  <a:avLst/>
                  <a:gdLst>
                    <a:gd name="connsiteX0" fmla="*/ 7006 w 7006"/>
                    <a:gd name="connsiteY0" fmla="*/ 4671 h 4670"/>
                    <a:gd name="connsiteX1" fmla="*/ 0 w 7006"/>
                    <a:gd name="connsiteY1" fmla="*/ 4671 h 4670"/>
                    <a:gd name="connsiteX2" fmla="*/ 0 w 7006"/>
                    <a:gd name="connsiteY2" fmla="*/ 0 h 4670"/>
                    <a:gd name="connsiteX3" fmla="*/ 7006 w 7006"/>
                    <a:gd name="connsiteY3" fmla="*/ 0 h 4670"/>
                  </a:gdLst>
                  <a:ahLst/>
                  <a:cxnLst>
                    <a:cxn ang="0">
                      <a:pos x="connsiteX0" y="connsiteY0"/>
                    </a:cxn>
                    <a:cxn ang="0">
                      <a:pos x="connsiteX1" y="connsiteY1"/>
                    </a:cxn>
                    <a:cxn ang="0">
                      <a:pos x="connsiteX2" y="connsiteY2"/>
                    </a:cxn>
                    <a:cxn ang="0">
                      <a:pos x="connsiteX3" y="connsiteY3"/>
                    </a:cxn>
                  </a:cxnLst>
                  <a:rect l="l" t="t" r="r" b="b"/>
                  <a:pathLst>
                    <a:path w="7006" h="4670">
                      <a:moveTo>
                        <a:pt x="7006" y="4671"/>
                      </a:moveTo>
                      <a:lnTo>
                        <a:pt x="0" y="4671"/>
                      </a:lnTo>
                      <a:lnTo>
                        <a:pt x="0" y="0"/>
                      </a:lnTo>
                      <a:lnTo>
                        <a:pt x="7006" y="0"/>
                      </a:lnTo>
                      <a:close/>
                    </a:path>
                  </a:pathLst>
                </a:custGeom>
                <a:solidFill>
                  <a:srgbClr val="FF9085"/>
                </a:solidFill>
                <a:ln w="5837" cap="flat">
                  <a:noFill/>
                  <a:prstDash val="solid"/>
                  <a:miter/>
                </a:ln>
              </p:spPr>
              <p:txBody>
                <a:bodyPr rtlCol="0" anchor="ctr"/>
                <a:lstStyle/>
                <a:p>
                  <a:endParaRPr lang="en-US"/>
                </a:p>
              </p:txBody>
            </p:sp>
            <p:sp>
              <p:nvSpPr>
                <p:cNvPr id="484" name="Graphic 2">
                  <a:extLst>
                    <a:ext uri="{FF2B5EF4-FFF2-40B4-BE49-F238E27FC236}">
                      <a16:creationId xmlns:a16="http://schemas.microsoft.com/office/drawing/2014/main" id="{6A7BD35C-CF03-4222-BE9C-8C471C8045BD}"/>
                    </a:ext>
                  </a:extLst>
                </p:cNvPr>
                <p:cNvSpPr/>
                <p:nvPr/>
              </p:nvSpPr>
              <p:spPr>
                <a:xfrm>
                  <a:off x="4441220" y="3460979"/>
                  <a:ext cx="6422" cy="26856"/>
                </a:xfrm>
                <a:custGeom>
                  <a:avLst/>
                  <a:gdLst>
                    <a:gd name="connsiteX0" fmla="*/ 6422 w 6422"/>
                    <a:gd name="connsiteY0" fmla="*/ 26857 h 26856"/>
                    <a:gd name="connsiteX1" fmla="*/ 0 w 6422"/>
                    <a:gd name="connsiteY1" fmla="*/ 26857 h 26856"/>
                    <a:gd name="connsiteX2" fmla="*/ 0 w 6422"/>
                    <a:gd name="connsiteY2" fmla="*/ 584 h 26856"/>
                    <a:gd name="connsiteX3" fmla="*/ 6422 w 6422"/>
                    <a:gd name="connsiteY3" fmla="*/ 0 h 26856"/>
                  </a:gdLst>
                  <a:ahLst/>
                  <a:cxnLst>
                    <a:cxn ang="0">
                      <a:pos x="connsiteX0" y="connsiteY0"/>
                    </a:cxn>
                    <a:cxn ang="0">
                      <a:pos x="connsiteX1" y="connsiteY1"/>
                    </a:cxn>
                    <a:cxn ang="0">
                      <a:pos x="connsiteX2" y="connsiteY2"/>
                    </a:cxn>
                    <a:cxn ang="0">
                      <a:pos x="connsiteX3" y="connsiteY3"/>
                    </a:cxn>
                  </a:cxnLst>
                  <a:rect l="l" t="t" r="r" b="b"/>
                  <a:pathLst>
                    <a:path w="6422" h="26856">
                      <a:moveTo>
                        <a:pt x="6422" y="26857"/>
                      </a:moveTo>
                      <a:lnTo>
                        <a:pt x="0" y="26857"/>
                      </a:lnTo>
                      <a:lnTo>
                        <a:pt x="0" y="584"/>
                      </a:lnTo>
                      <a:lnTo>
                        <a:pt x="6422" y="0"/>
                      </a:lnTo>
                      <a:close/>
                    </a:path>
                  </a:pathLst>
                </a:custGeom>
                <a:solidFill>
                  <a:srgbClr val="FF9085"/>
                </a:solidFill>
                <a:ln w="5837" cap="flat">
                  <a:noFill/>
                  <a:prstDash val="solid"/>
                  <a:miter/>
                </a:ln>
              </p:spPr>
              <p:txBody>
                <a:bodyPr rtlCol="0" anchor="ctr"/>
                <a:lstStyle/>
                <a:p>
                  <a:endParaRPr lang="en-US"/>
                </a:p>
              </p:txBody>
            </p:sp>
            <p:sp>
              <p:nvSpPr>
                <p:cNvPr id="485" name="Graphic 2">
                  <a:extLst>
                    <a:ext uri="{FF2B5EF4-FFF2-40B4-BE49-F238E27FC236}">
                      <a16:creationId xmlns:a16="http://schemas.microsoft.com/office/drawing/2014/main" id="{71D8B6D9-C833-4E58-B546-C1A93F04D8C8}"/>
                    </a:ext>
                  </a:extLst>
                </p:cNvPr>
                <p:cNvSpPr/>
                <p:nvPr/>
              </p:nvSpPr>
              <p:spPr>
                <a:xfrm>
                  <a:off x="4452897" y="3476159"/>
                  <a:ext cx="7006" cy="11092"/>
                </a:xfrm>
                <a:custGeom>
                  <a:avLst/>
                  <a:gdLst>
                    <a:gd name="connsiteX0" fmla="*/ 7006 w 7006"/>
                    <a:gd name="connsiteY0" fmla="*/ 11093 h 11092"/>
                    <a:gd name="connsiteX1" fmla="*/ 0 w 7006"/>
                    <a:gd name="connsiteY1" fmla="*/ 11093 h 11092"/>
                    <a:gd name="connsiteX2" fmla="*/ 0 w 7006"/>
                    <a:gd name="connsiteY2" fmla="*/ 0 h 11092"/>
                    <a:gd name="connsiteX3" fmla="*/ 7006 w 7006"/>
                    <a:gd name="connsiteY3" fmla="*/ 0 h 11092"/>
                  </a:gdLst>
                  <a:ahLst/>
                  <a:cxnLst>
                    <a:cxn ang="0">
                      <a:pos x="connsiteX0" y="connsiteY0"/>
                    </a:cxn>
                    <a:cxn ang="0">
                      <a:pos x="connsiteX1" y="connsiteY1"/>
                    </a:cxn>
                    <a:cxn ang="0">
                      <a:pos x="connsiteX2" y="connsiteY2"/>
                    </a:cxn>
                    <a:cxn ang="0">
                      <a:pos x="connsiteX3" y="connsiteY3"/>
                    </a:cxn>
                  </a:cxnLst>
                  <a:rect l="l" t="t" r="r" b="b"/>
                  <a:pathLst>
                    <a:path w="7006" h="11092">
                      <a:moveTo>
                        <a:pt x="7006" y="11093"/>
                      </a:moveTo>
                      <a:lnTo>
                        <a:pt x="0" y="11093"/>
                      </a:lnTo>
                      <a:lnTo>
                        <a:pt x="0" y="0"/>
                      </a:lnTo>
                      <a:lnTo>
                        <a:pt x="7006" y="0"/>
                      </a:lnTo>
                      <a:close/>
                    </a:path>
                  </a:pathLst>
                </a:custGeom>
                <a:solidFill>
                  <a:srgbClr val="FF9085"/>
                </a:solidFill>
                <a:ln w="5837" cap="flat">
                  <a:noFill/>
                  <a:prstDash val="solid"/>
                  <a:miter/>
                </a:ln>
              </p:spPr>
              <p:txBody>
                <a:bodyPr rtlCol="0" anchor="ctr"/>
                <a:lstStyle/>
                <a:p>
                  <a:endParaRPr lang="en-US"/>
                </a:p>
              </p:txBody>
            </p:sp>
            <p:sp>
              <p:nvSpPr>
                <p:cNvPr id="486" name="Graphic 2">
                  <a:extLst>
                    <a:ext uri="{FF2B5EF4-FFF2-40B4-BE49-F238E27FC236}">
                      <a16:creationId xmlns:a16="http://schemas.microsoft.com/office/drawing/2014/main" id="{9C7CCD20-869A-43F8-AF60-46D228CB1960}"/>
                    </a:ext>
                  </a:extLst>
                </p:cNvPr>
                <p:cNvSpPr/>
                <p:nvPr/>
              </p:nvSpPr>
              <p:spPr>
                <a:xfrm>
                  <a:off x="4464573" y="3458060"/>
                  <a:ext cx="7006" cy="29191"/>
                </a:xfrm>
                <a:custGeom>
                  <a:avLst/>
                  <a:gdLst>
                    <a:gd name="connsiteX0" fmla="*/ 7006 w 7006"/>
                    <a:gd name="connsiteY0" fmla="*/ 29192 h 29191"/>
                    <a:gd name="connsiteX1" fmla="*/ 0 w 7006"/>
                    <a:gd name="connsiteY1" fmla="*/ 29192 h 29191"/>
                    <a:gd name="connsiteX2" fmla="*/ 0 w 7006"/>
                    <a:gd name="connsiteY2" fmla="*/ 0 h 29191"/>
                    <a:gd name="connsiteX3" fmla="*/ 7006 w 7006"/>
                    <a:gd name="connsiteY3" fmla="*/ 0 h 29191"/>
                  </a:gdLst>
                  <a:ahLst/>
                  <a:cxnLst>
                    <a:cxn ang="0">
                      <a:pos x="connsiteX0" y="connsiteY0"/>
                    </a:cxn>
                    <a:cxn ang="0">
                      <a:pos x="connsiteX1" y="connsiteY1"/>
                    </a:cxn>
                    <a:cxn ang="0">
                      <a:pos x="connsiteX2" y="connsiteY2"/>
                    </a:cxn>
                    <a:cxn ang="0">
                      <a:pos x="connsiteX3" y="connsiteY3"/>
                    </a:cxn>
                  </a:cxnLst>
                  <a:rect l="l" t="t" r="r" b="b"/>
                  <a:pathLst>
                    <a:path w="7006" h="29191">
                      <a:moveTo>
                        <a:pt x="7006" y="29192"/>
                      </a:moveTo>
                      <a:lnTo>
                        <a:pt x="0" y="29192"/>
                      </a:lnTo>
                      <a:lnTo>
                        <a:pt x="0" y="0"/>
                      </a:lnTo>
                      <a:lnTo>
                        <a:pt x="7006" y="0"/>
                      </a:lnTo>
                      <a:close/>
                    </a:path>
                  </a:pathLst>
                </a:custGeom>
                <a:solidFill>
                  <a:srgbClr val="FF9085"/>
                </a:solidFill>
                <a:ln w="5837" cap="flat">
                  <a:noFill/>
                  <a:prstDash val="solid"/>
                  <a:miter/>
                </a:ln>
              </p:spPr>
              <p:txBody>
                <a:bodyPr rtlCol="0" anchor="ctr"/>
                <a:lstStyle/>
                <a:p>
                  <a:endParaRPr lang="en-US"/>
                </a:p>
              </p:txBody>
            </p:sp>
            <p:sp>
              <p:nvSpPr>
                <p:cNvPr id="487" name="Graphic 2">
                  <a:extLst>
                    <a:ext uri="{FF2B5EF4-FFF2-40B4-BE49-F238E27FC236}">
                      <a16:creationId xmlns:a16="http://schemas.microsoft.com/office/drawing/2014/main" id="{BC6E3BE0-598D-44B1-927A-40E9D3B5D444}"/>
                    </a:ext>
                  </a:extLst>
                </p:cNvPr>
                <p:cNvSpPr/>
                <p:nvPr/>
              </p:nvSpPr>
              <p:spPr>
                <a:xfrm>
                  <a:off x="4476834" y="3466817"/>
                  <a:ext cx="6422" cy="20434"/>
                </a:xfrm>
                <a:custGeom>
                  <a:avLst/>
                  <a:gdLst>
                    <a:gd name="connsiteX0" fmla="*/ 6422 w 6422"/>
                    <a:gd name="connsiteY0" fmla="*/ 20434 h 20434"/>
                    <a:gd name="connsiteX1" fmla="*/ 0 w 6422"/>
                    <a:gd name="connsiteY1" fmla="*/ 20434 h 20434"/>
                    <a:gd name="connsiteX2" fmla="*/ 0 w 6422"/>
                    <a:gd name="connsiteY2" fmla="*/ 584 h 20434"/>
                    <a:gd name="connsiteX3" fmla="*/ 6422 w 6422"/>
                    <a:gd name="connsiteY3" fmla="*/ 0 h 20434"/>
                  </a:gdLst>
                  <a:ahLst/>
                  <a:cxnLst>
                    <a:cxn ang="0">
                      <a:pos x="connsiteX0" y="connsiteY0"/>
                    </a:cxn>
                    <a:cxn ang="0">
                      <a:pos x="connsiteX1" y="connsiteY1"/>
                    </a:cxn>
                    <a:cxn ang="0">
                      <a:pos x="connsiteX2" y="connsiteY2"/>
                    </a:cxn>
                    <a:cxn ang="0">
                      <a:pos x="connsiteX3" y="connsiteY3"/>
                    </a:cxn>
                  </a:cxnLst>
                  <a:rect l="l" t="t" r="r" b="b"/>
                  <a:pathLst>
                    <a:path w="6422" h="20434">
                      <a:moveTo>
                        <a:pt x="6422" y="20434"/>
                      </a:moveTo>
                      <a:lnTo>
                        <a:pt x="0" y="20434"/>
                      </a:lnTo>
                      <a:lnTo>
                        <a:pt x="0" y="584"/>
                      </a:lnTo>
                      <a:lnTo>
                        <a:pt x="6422" y="0"/>
                      </a:lnTo>
                      <a:close/>
                    </a:path>
                  </a:pathLst>
                </a:custGeom>
                <a:solidFill>
                  <a:srgbClr val="FF9085"/>
                </a:solidFill>
                <a:ln w="5837" cap="flat">
                  <a:noFill/>
                  <a:prstDash val="solid"/>
                  <a:miter/>
                </a:ln>
              </p:spPr>
              <p:txBody>
                <a:bodyPr rtlCol="0" anchor="ctr"/>
                <a:lstStyle/>
                <a:p>
                  <a:endParaRPr lang="en-US"/>
                </a:p>
              </p:txBody>
            </p:sp>
            <p:sp>
              <p:nvSpPr>
                <p:cNvPr id="488" name="Graphic 2">
                  <a:extLst>
                    <a:ext uri="{FF2B5EF4-FFF2-40B4-BE49-F238E27FC236}">
                      <a16:creationId xmlns:a16="http://schemas.microsoft.com/office/drawing/2014/main" id="{F913F82A-B818-4798-94E2-E26A36B6BD8D}"/>
                    </a:ext>
                  </a:extLst>
                </p:cNvPr>
                <p:cNvSpPr/>
                <p:nvPr/>
              </p:nvSpPr>
              <p:spPr>
                <a:xfrm>
                  <a:off x="4488511" y="3452221"/>
                  <a:ext cx="6422" cy="35030"/>
                </a:xfrm>
                <a:custGeom>
                  <a:avLst/>
                  <a:gdLst>
                    <a:gd name="connsiteX0" fmla="*/ 6422 w 6422"/>
                    <a:gd name="connsiteY0" fmla="*/ 34446 h 35030"/>
                    <a:gd name="connsiteX1" fmla="*/ 0 w 6422"/>
                    <a:gd name="connsiteY1" fmla="*/ 35030 h 35030"/>
                    <a:gd name="connsiteX2" fmla="*/ 0 w 6422"/>
                    <a:gd name="connsiteY2" fmla="*/ 0 h 35030"/>
                    <a:gd name="connsiteX3" fmla="*/ 6422 w 6422"/>
                    <a:gd name="connsiteY3" fmla="*/ 0 h 35030"/>
                  </a:gdLst>
                  <a:ahLst/>
                  <a:cxnLst>
                    <a:cxn ang="0">
                      <a:pos x="connsiteX0" y="connsiteY0"/>
                    </a:cxn>
                    <a:cxn ang="0">
                      <a:pos x="connsiteX1" y="connsiteY1"/>
                    </a:cxn>
                    <a:cxn ang="0">
                      <a:pos x="connsiteX2" y="connsiteY2"/>
                    </a:cxn>
                    <a:cxn ang="0">
                      <a:pos x="connsiteX3" y="connsiteY3"/>
                    </a:cxn>
                  </a:cxnLst>
                  <a:rect l="l" t="t" r="r" b="b"/>
                  <a:pathLst>
                    <a:path w="6422" h="35030">
                      <a:moveTo>
                        <a:pt x="6422" y="34446"/>
                      </a:moveTo>
                      <a:lnTo>
                        <a:pt x="0" y="35030"/>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489" name="Graphic 2">
                  <a:extLst>
                    <a:ext uri="{FF2B5EF4-FFF2-40B4-BE49-F238E27FC236}">
                      <a16:creationId xmlns:a16="http://schemas.microsoft.com/office/drawing/2014/main" id="{FBC65392-534F-4EA0-8F43-97A545B5C8D8}"/>
                    </a:ext>
                  </a:extLst>
                </p:cNvPr>
                <p:cNvSpPr/>
                <p:nvPr/>
              </p:nvSpPr>
              <p:spPr>
                <a:xfrm>
                  <a:off x="4500188" y="3448718"/>
                  <a:ext cx="6422" cy="37949"/>
                </a:xfrm>
                <a:custGeom>
                  <a:avLst/>
                  <a:gdLst>
                    <a:gd name="connsiteX0" fmla="*/ 6422 w 6422"/>
                    <a:gd name="connsiteY0" fmla="*/ 37949 h 37949"/>
                    <a:gd name="connsiteX1" fmla="*/ 0 w 6422"/>
                    <a:gd name="connsiteY1" fmla="*/ 37949 h 37949"/>
                    <a:gd name="connsiteX2" fmla="*/ 0 w 6422"/>
                    <a:gd name="connsiteY2" fmla="*/ 0 h 37949"/>
                    <a:gd name="connsiteX3" fmla="*/ 6422 w 6422"/>
                    <a:gd name="connsiteY3" fmla="*/ 0 h 37949"/>
                  </a:gdLst>
                  <a:ahLst/>
                  <a:cxnLst>
                    <a:cxn ang="0">
                      <a:pos x="connsiteX0" y="connsiteY0"/>
                    </a:cxn>
                    <a:cxn ang="0">
                      <a:pos x="connsiteX1" y="connsiteY1"/>
                    </a:cxn>
                    <a:cxn ang="0">
                      <a:pos x="connsiteX2" y="connsiteY2"/>
                    </a:cxn>
                    <a:cxn ang="0">
                      <a:pos x="connsiteX3" y="connsiteY3"/>
                    </a:cxn>
                  </a:cxnLst>
                  <a:rect l="l" t="t" r="r" b="b"/>
                  <a:pathLst>
                    <a:path w="6422" h="37949">
                      <a:moveTo>
                        <a:pt x="6422" y="37949"/>
                      </a:moveTo>
                      <a:lnTo>
                        <a:pt x="0" y="37949"/>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490" name="Graphic 2">
                  <a:extLst>
                    <a:ext uri="{FF2B5EF4-FFF2-40B4-BE49-F238E27FC236}">
                      <a16:creationId xmlns:a16="http://schemas.microsoft.com/office/drawing/2014/main" id="{78FDD72D-EB50-4035-9993-2A9743BA8027}"/>
                    </a:ext>
                  </a:extLst>
                </p:cNvPr>
                <p:cNvSpPr/>
                <p:nvPr/>
              </p:nvSpPr>
              <p:spPr>
                <a:xfrm>
                  <a:off x="4511864" y="3467401"/>
                  <a:ext cx="6422" cy="19266"/>
                </a:xfrm>
                <a:custGeom>
                  <a:avLst/>
                  <a:gdLst>
                    <a:gd name="connsiteX0" fmla="*/ 6422 w 6422"/>
                    <a:gd name="connsiteY0" fmla="*/ 19267 h 19266"/>
                    <a:gd name="connsiteX1" fmla="*/ 0 w 6422"/>
                    <a:gd name="connsiteY1" fmla="*/ 19267 h 19266"/>
                    <a:gd name="connsiteX2" fmla="*/ 0 w 6422"/>
                    <a:gd name="connsiteY2" fmla="*/ 0 h 19266"/>
                    <a:gd name="connsiteX3" fmla="*/ 6422 w 6422"/>
                    <a:gd name="connsiteY3" fmla="*/ 0 h 19266"/>
                  </a:gdLst>
                  <a:ahLst/>
                  <a:cxnLst>
                    <a:cxn ang="0">
                      <a:pos x="connsiteX0" y="connsiteY0"/>
                    </a:cxn>
                    <a:cxn ang="0">
                      <a:pos x="connsiteX1" y="connsiteY1"/>
                    </a:cxn>
                    <a:cxn ang="0">
                      <a:pos x="connsiteX2" y="connsiteY2"/>
                    </a:cxn>
                    <a:cxn ang="0">
                      <a:pos x="connsiteX3" y="connsiteY3"/>
                    </a:cxn>
                  </a:cxnLst>
                  <a:rect l="l" t="t" r="r" b="b"/>
                  <a:pathLst>
                    <a:path w="6422" h="19266">
                      <a:moveTo>
                        <a:pt x="6422" y="19267"/>
                      </a:moveTo>
                      <a:lnTo>
                        <a:pt x="0" y="19267"/>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491" name="Graphic 2">
                  <a:extLst>
                    <a:ext uri="{FF2B5EF4-FFF2-40B4-BE49-F238E27FC236}">
                      <a16:creationId xmlns:a16="http://schemas.microsoft.com/office/drawing/2014/main" id="{51EB1529-EBF2-4F02-BC94-76C74F1D0F3E}"/>
                    </a:ext>
                  </a:extLst>
                </p:cNvPr>
                <p:cNvSpPr/>
                <p:nvPr/>
              </p:nvSpPr>
              <p:spPr>
                <a:xfrm>
                  <a:off x="4523541" y="3444631"/>
                  <a:ext cx="6422" cy="42036"/>
                </a:xfrm>
                <a:custGeom>
                  <a:avLst/>
                  <a:gdLst>
                    <a:gd name="connsiteX0" fmla="*/ 6422 w 6422"/>
                    <a:gd name="connsiteY0" fmla="*/ 42036 h 42036"/>
                    <a:gd name="connsiteX1" fmla="*/ 0 w 6422"/>
                    <a:gd name="connsiteY1" fmla="*/ 42036 h 42036"/>
                    <a:gd name="connsiteX2" fmla="*/ 0 w 6422"/>
                    <a:gd name="connsiteY2" fmla="*/ 0 h 42036"/>
                    <a:gd name="connsiteX3" fmla="*/ 6422 w 6422"/>
                    <a:gd name="connsiteY3" fmla="*/ 0 h 42036"/>
                  </a:gdLst>
                  <a:ahLst/>
                  <a:cxnLst>
                    <a:cxn ang="0">
                      <a:pos x="connsiteX0" y="connsiteY0"/>
                    </a:cxn>
                    <a:cxn ang="0">
                      <a:pos x="connsiteX1" y="connsiteY1"/>
                    </a:cxn>
                    <a:cxn ang="0">
                      <a:pos x="connsiteX2" y="connsiteY2"/>
                    </a:cxn>
                    <a:cxn ang="0">
                      <a:pos x="connsiteX3" y="connsiteY3"/>
                    </a:cxn>
                  </a:cxnLst>
                  <a:rect l="l" t="t" r="r" b="b"/>
                  <a:pathLst>
                    <a:path w="6422" h="42036">
                      <a:moveTo>
                        <a:pt x="6422" y="42036"/>
                      </a:moveTo>
                      <a:lnTo>
                        <a:pt x="0" y="42036"/>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492" name="Graphic 2">
                  <a:extLst>
                    <a:ext uri="{FF2B5EF4-FFF2-40B4-BE49-F238E27FC236}">
                      <a16:creationId xmlns:a16="http://schemas.microsoft.com/office/drawing/2014/main" id="{88F2965A-0437-4039-A626-0BB065AF2DA8}"/>
                    </a:ext>
                  </a:extLst>
                </p:cNvPr>
                <p:cNvSpPr/>
                <p:nvPr/>
              </p:nvSpPr>
              <p:spPr>
                <a:xfrm>
                  <a:off x="4535218" y="3450470"/>
                  <a:ext cx="6422" cy="35614"/>
                </a:xfrm>
                <a:custGeom>
                  <a:avLst/>
                  <a:gdLst>
                    <a:gd name="connsiteX0" fmla="*/ 6422 w 6422"/>
                    <a:gd name="connsiteY0" fmla="*/ 35614 h 35614"/>
                    <a:gd name="connsiteX1" fmla="*/ 0 w 6422"/>
                    <a:gd name="connsiteY1" fmla="*/ 35614 h 35614"/>
                    <a:gd name="connsiteX2" fmla="*/ 0 w 6422"/>
                    <a:gd name="connsiteY2" fmla="*/ 584 h 35614"/>
                    <a:gd name="connsiteX3" fmla="*/ 6422 w 6422"/>
                    <a:gd name="connsiteY3" fmla="*/ 0 h 35614"/>
                  </a:gdLst>
                  <a:ahLst/>
                  <a:cxnLst>
                    <a:cxn ang="0">
                      <a:pos x="connsiteX0" y="connsiteY0"/>
                    </a:cxn>
                    <a:cxn ang="0">
                      <a:pos x="connsiteX1" y="connsiteY1"/>
                    </a:cxn>
                    <a:cxn ang="0">
                      <a:pos x="connsiteX2" y="connsiteY2"/>
                    </a:cxn>
                    <a:cxn ang="0">
                      <a:pos x="connsiteX3" y="connsiteY3"/>
                    </a:cxn>
                  </a:cxnLst>
                  <a:rect l="l" t="t" r="r" b="b"/>
                  <a:pathLst>
                    <a:path w="6422" h="35614">
                      <a:moveTo>
                        <a:pt x="6422" y="35614"/>
                      </a:moveTo>
                      <a:lnTo>
                        <a:pt x="0" y="35614"/>
                      </a:lnTo>
                      <a:lnTo>
                        <a:pt x="0" y="584"/>
                      </a:lnTo>
                      <a:lnTo>
                        <a:pt x="6422" y="0"/>
                      </a:lnTo>
                      <a:close/>
                    </a:path>
                  </a:pathLst>
                </a:custGeom>
                <a:solidFill>
                  <a:srgbClr val="FF9085"/>
                </a:solidFill>
                <a:ln w="5837" cap="flat">
                  <a:noFill/>
                  <a:prstDash val="solid"/>
                  <a:miter/>
                </a:ln>
              </p:spPr>
              <p:txBody>
                <a:bodyPr rtlCol="0" anchor="ctr"/>
                <a:lstStyle/>
                <a:p>
                  <a:endParaRPr lang="en-US"/>
                </a:p>
              </p:txBody>
            </p:sp>
            <p:sp>
              <p:nvSpPr>
                <p:cNvPr id="493" name="Graphic 2">
                  <a:extLst>
                    <a:ext uri="{FF2B5EF4-FFF2-40B4-BE49-F238E27FC236}">
                      <a16:creationId xmlns:a16="http://schemas.microsoft.com/office/drawing/2014/main" id="{566C4B50-2CFE-447C-805B-9093B3699434}"/>
                    </a:ext>
                  </a:extLst>
                </p:cNvPr>
                <p:cNvSpPr/>
                <p:nvPr/>
              </p:nvSpPr>
              <p:spPr>
                <a:xfrm>
                  <a:off x="4546895" y="3476742"/>
                  <a:ext cx="6422" cy="9341"/>
                </a:xfrm>
                <a:custGeom>
                  <a:avLst/>
                  <a:gdLst>
                    <a:gd name="connsiteX0" fmla="*/ 6422 w 6422"/>
                    <a:gd name="connsiteY0" fmla="*/ 9341 h 9341"/>
                    <a:gd name="connsiteX1" fmla="*/ 0 w 6422"/>
                    <a:gd name="connsiteY1" fmla="*/ 9341 h 9341"/>
                    <a:gd name="connsiteX2" fmla="*/ 0 w 6422"/>
                    <a:gd name="connsiteY2" fmla="*/ 0 h 9341"/>
                    <a:gd name="connsiteX3" fmla="*/ 6422 w 6422"/>
                    <a:gd name="connsiteY3" fmla="*/ 0 h 9341"/>
                  </a:gdLst>
                  <a:ahLst/>
                  <a:cxnLst>
                    <a:cxn ang="0">
                      <a:pos x="connsiteX0" y="connsiteY0"/>
                    </a:cxn>
                    <a:cxn ang="0">
                      <a:pos x="connsiteX1" y="connsiteY1"/>
                    </a:cxn>
                    <a:cxn ang="0">
                      <a:pos x="connsiteX2" y="connsiteY2"/>
                    </a:cxn>
                    <a:cxn ang="0">
                      <a:pos x="connsiteX3" y="connsiteY3"/>
                    </a:cxn>
                  </a:cxnLst>
                  <a:rect l="l" t="t" r="r" b="b"/>
                  <a:pathLst>
                    <a:path w="6422" h="9341">
                      <a:moveTo>
                        <a:pt x="6422" y="9341"/>
                      </a:moveTo>
                      <a:lnTo>
                        <a:pt x="0" y="9341"/>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494" name="Graphic 2">
                  <a:extLst>
                    <a:ext uri="{FF2B5EF4-FFF2-40B4-BE49-F238E27FC236}">
                      <a16:creationId xmlns:a16="http://schemas.microsoft.com/office/drawing/2014/main" id="{F59DF2BC-3C12-4AC4-861A-8798EBB01B25}"/>
                    </a:ext>
                  </a:extLst>
                </p:cNvPr>
                <p:cNvSpPr/>
                <p:nvPr/>
              </p:nvSpPr>
              <p:spPr>
                <a:xfrm>
                  <a:off x="4558571" y="3463314"/>
                  <a:ext cx="6422" cy="22769"/>
                </a:xfrm>
                <a:custGeom>
                  <a:avLst/>
                  <a:gdLst>
                    <a:gd name="connsiteX0" fmla="*/ 6422 w 6422"/>
                    <a:gd name="connsiteY0" fmla="*/ 22770 h 22769"/>
                    <a:gd name="connsiteX1" fmla="*/ 0 w 6422"/>
                    <a:gd name="connsiteY1" fmla="*/ 22770 h 22769"/>
                    <a:gd name="connsiteX2" fmla="*/ 0 w 6422"/>
                    <a:gd name="connsiteY2" fmla="*/ 584 h 22769"/>
                    <a:gd name="connsiteX3" fmla="*/ 6422 w 6422"/>
                    <a:gd name="connsiteY3" fmla="*/ 0 h 22769"/>
                  </a:gdLst>
                  <a:ahLst/>
                  <a:cxnLst>
                    <a:cxn ang="0">
                      <a:pos x="connsiteX0" y="connsiteY0"/>
                    </a:cxn>
                    <a:cxn ang="0">
                      <a:pos x="connsiteX1" y="connsiteY1"/>
                    </a:cxn>
                    <a:cxn ang="0">
                      <a:pos x="connsiteX2" y="connsiteY2"/>
                    </a:cxn>
                    <a:cxn ang="0">
                      <a:pos x="connsiteX3" y="connsiteY3"/>
                    </a:cxn>
                  </a:cxnLst>
                  <a:rect l="l" t="t" r="r" b="b"/>
                  <a:pathLst>
                    <a:path w="6422" h="22769">
                      <a:moveTo>
                        <a:pt x="6422" y="22770"/>
                      </a:moveTo>
                      <a:lnTo>
                        <a:pt x="0" y="22770"/>
                      </a:lnTo>
                      <a:lnTo>
                        <a:pt x="0" y="584"/>
                      </a:lnTo>
                      <a:lnTo>
                        <a:pt x="6422" y="0"/>
                      </a:lnTo>
                      <a:close/>
                    </a:path>
                  </a:pathLst>
                </a:custGeom>
                <a:solidFill>
                  <a:srgbClr val="FF9085"/>
                </a:solidFill>
                <a:ln w="5837" cap="flat">
                  <a:noFill/>
                  <a:prstDash val="solid"/>
                  <a:miter/>
                </a:ln>
              </p:spPr>
              <p:txBody>
                <a:bodyPr rtlCol="0" anchor="ctr"/>
                <a:lstStyle/>
                <a:p>
                  <a:endParaRPr lang="en-US"/>
                </a:p>
              </p:txBody>
            </p:sp>
            <p:sp>
              <p:nvSpPr>
                <p:cNvPr id="495" name="Graphic 2">
                  <a:extLst>
                    <a:ext uri="{FF2B5EF4-FFF2-40B4-BE49-F238E27FC236}">
                      <a16:creationId xmlns:a16="http://schemas.microsoft.com/office/drawing/2014/main" id="{0F94EFF8-5852-4065-9D14-20268915315A}"/>
                    </a:ext>
                  </a:extLst>
                </p:cNvPr>
                <p:cNvSpPr/>
                <p:nvPr/>
              </p:nvSpPr>
              <p:spPr>
                <a:xfrm>
                  <a:off x="4570248" y="3453389"/>
                  <a:ext cx="6422" cy="32694"/>
                </a:xfrm>
                <a:custGeom>
                  <a:avLst/>
                  <a:gdLst>
                    <a:gd name="connsiteX0" fmla="*/ 6422 w 6422"/>
                    <a:gd name="connsiteY0" fmla="*/ 32111 h 32694"/>
                    <a:gd name="connsiteX1" fmla="*/ 0 w 6422"/>
                    <a:gd name="connsiteY1" fmla="*/ 32695 h 32694"/>
                    <a:gd name="connsiteX2" fmla="*/ 0 w 6422"/>
                    <a:gd name="connsiteY2" fmla="*/ 0 h 32694"/>
                    <a:gd name="connsiteX3" fmla="*/ 6422 w 6422"/>
                    <a:gd name="connsiteY3" fmla="*/ 0 h 32694"/>
                  </a:gdLst>
                  <a:ahLst/>
                  <a:cxnLst>
                    <a:cxn ang="0">
                      <a:pos x="connsiteX0" y="connsiteY0"/>
                    </a:cxn>
                    <a:cxn ang="0">
                      <a:pos x="connsiteX1" y="connsiteY1"/>
                    </a:cxn>
                    <a:cxn ang="0">
                      <a:pos x="connsiteX2" y="connsiteY2"/>
                    </a:cxn>
                    <a:cxn ang="0">
                      <a:pos x="connsiteX3" y="connsiteY3"/>
                    </a:cxn>
                  </a:cxnLst>
                  <a:rect l="l" t="t" r="r" b="b"/>
                  <a:pathLst>
                    <a:path w="6422" h="32694">
                      <a:moveTo>
                        <a:pt x="6422" y="32111"/>
                      </a:moveTo>
                      <a:lnTo>
                        <a:pt x="0" y="32695"/>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496" name="Graphic 2">
                  <a:extLst>
                    <a:ext uri="{FF2B5EF4-FFF2-40B4-BE49-F238E27FC236}">
                      <a16:creationId xmlns:a16="http://schemas.microsoft.com/office/drawing/2014/main" id="{1F446C83-F8CC-4997-B0E8-14E2A1721F36}"/>
                    </a:ext>
                  </a:extLst>
                </p:cNvPr>
                <p:cNvSpPr/>
                <p:nvPr/>
              </p:nvSpPr>
              <p:spPr>
                <a:xfrm>
                  <a:off x="4581341" y="3462147"/>
                  <a:ext cx="7006" cy="23353"/>
                </a:xfrm>
                <a:custGeom>
                  <a:avLst/>
                  <a:gdLst>
                    <a:gd name="connsiteX0" fmla="*/ 7006 w 7006"/>
                    <a:gd name="connsiteY0" fmla="*/ 23353 h 23353"/>
                    <a:gd name="connsiteX1" fmla="*/ 0 w 7006"/>
                    <a:gd name="connsiteY1" fmla="*/ 23353 h 23353"/>
                    <a:gd name="connsiteX2" fmla="*/ 0 w 7006"/>
                    <a:gd name="connsiteY2" fmla="*/ 0 h 23353"/>
                    <a:gd name="connsiteX3" fmla="*/ 7006 w 7006"/>
                    <a:gd name="connsiteY3" fmla="*/ 0 h 23353"/>
                  </a:gdLst>
                  <a:ahLst/>
                  <a:cxnLst>
                    <a:cxn ang="0">
                      <a:pos x="connsiteX0" y="connsiteY0"/>
                    </a:cxn>
                    <a:cxn ang="0">
                      <a:pos x="connsiteX1" y="connsiteY1"/>
                    </a:cxn>
                    <a:cxn ang="0">
                      <a:pos x="connsiteX2" y="connsiteY2"/>
                    </a:cxn>
                    <a:cxn ang="0">
                      <a:pos x="connsiteX3" y="connsiteY3"/>
                    </a:cxn>
                  </a:cxnLst>
                  <a:rect l="l" t="t" r="r" b="b"/>
                  <a:pathLst>
                    <a:path w="7006" h="23353">
                      <a:moveTo>
                        <a:pt x="7006" y="23353"/>
                      </a:moveTo>
                      <a:lnTo>
                        <a:pt x="0" y="23353"/>
                      </a:lnTo>
                      <a:lnTo>
                        <a:pt x="0" y="0"/>
                      </a:lnTo>
                      <a:lnTo>
                        <a:pt x="7006" y="0"/>
                      </a:lnTo>
                      <a:close/>
                    </a:path>
                  </a:pathLst>
                </a:custGeom>
                <a:solidFill>
                  <a:srgbClr val="FF9085"/>
                </a:solidFill>
                <a:ln w="5837" cap="flat">
                  <a:noFill/>
                  <a:prstDash val="solid"/>
                  <a:miter/>
                </a:ln>
              </p:spPr>
              <p:txBody>
                <a:bodyPr rtlCol="0" anchor="ctr"/>
                <a:lstStyle/>
                <a:p>
                  <a:endParaRPr lang="en-US"/>
                </a:p>
              </p:txBody>
            </p:sp>
            <p:sp>
              <p:nvSpPr>
                <p:cNvPr id="497" name="Graphic 2">
                  <a:extLst>
                    <a:ext uri="{FF2B5EF4-FFF2-40B4-BE49-F238E27FC236}">
                      <a16:creationId xmlns:a16="http://schemas.microsoft.com/office/drawing/2014/main" id="{F5FDCCC9-8392-4CE7-94D7-3BB0449919A9}"/>
                    </a:ext>
                  </a:extLst>
                </p:cNvPr>
                <p:cNvSpPr/>
                <p:nvPr/>
              </p:nvSpPr>
              <p:spPr>
                <a:xfrm>
                  <a:off x="4593018" y="3449302"/>
                  <a:ext cx="6422" cy="36197"/>
                </a:xfrm>
                <a:custGeom>
                  <a:avLst/>
                  <a:gdLst>
                    <a:gd name="connsiteX0" fmla="*/ 6422 w 6422"/>
                    <a:gd name="connsiteY0" fmla="*/ 36198 h 36197"/>
                    <a:gd name="connsiteX1" fmla="*/ 0 w 6422"/>
                    <a:gd name="connsiteY1" fmla="*/ 36198 h 36197"/>
                    <a:gd name="connsiteX2" fmla="*/ 0 w 6422"/>
                    <a:gd name="connsiteY2" fmla="*/ 0 h 36197"/>
                    <a:gd name="connsiteX3" fmla="*/ 6422 w 6422"/>
                    <a:gd name="connsiteY3" fmla="*/ 0 h 36197"/>
                  </a:gdLst>
                  <a:ahLst/>
                  <a:cxnLst>
                    <a:cxn ang="0">
                      <a:pos x="connsiteX0" y="connsiteY0"/>
                    </a:cxn>
                    <a:cxn ang="0">
                      <a:pos x="connsiteX1" y="connsiteY1"/>
                    </a:cxn>
                    <a:cxn ang="0">
                      <a:pos x="connsiteX2" y="connsiteY2"/>
                    </a:cxn>
                    <a:cxn ang="0">
                      <a:pos x="connsiteX3" y="connsiteY3"/>
                    </a:cxn>
                  </a:cxnLst>
                  <a:rect l="l" t="t" r="r" b="b"/>
                  <a:pathLst>
                    <a:path w="6422" h="36197">
                      <a:moveTo>
                        <a:pt x="6422" y="36198"/>
                      </a:moveTo>
                      <a:lnTo>
                        <a:pt x="0" y="36198"/>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498" name="Graphic 2">
                  <a:extLst>
                    <a:ext uri="{FF2B5EF4-FFF2-40B4-BE49-F238E27FC236}">
                      <a16:creationId xmlns:a16="http://schemas.microsoft.com/office/drawing/2014/main" id="{6626DBD1-0841-4606-B1FB-74FC82576618}"/>
                    </a:ext>
                  </a:extLst>
                </p:cNvPr>
                <p:cNvSpPr/>
                <p:nvPr/>
              </p:nvSpPr>
              <p:spPr>
                <a:xfrm>
                  <a:off x="4604694" y="3445215"/>
                  <a:ext cx="6422" cy="40284"/>
                </a:xfrm>
                <a:custGeom>
                  <a:avLst/>
                  <a:gdLst>
                    <a:gd name="connsiteX0" fmla="*/ 6422 w 6422"/>
                    <a:gd name="connsiteY0" fmla="*/ 40285 h 40284"/>
                    <a:gd name="connsiteX1" fmla="*/ 0 w 6422"/>
                    <a:gd name="connsiteY1" fmla="*/ 40285 h 40284"/>
                    <a:gd name="connsiteX2" fmla="*/ 0 w 6422"/>
                    <a:gd name="connsiteY2" fmla="*/ 0 h 40284"/>
                    <a:gd name="connsiteX3" fmla="*/ 6422 w 6422"/>
                    <a:gd name="connsiteY3" fmla="*/ 0 h 40284"/>
                  </a:gdLst>
                  <a:ahLst/>
                  <a:cxnLst>
                    <a:cxn ang="0">
                      <a:pos x="connsiteX0" y="connsiteY0"/>
                    </a:cxn>
                    <a:cxn ang="0">
                      <a:pos x="connsiteX1" y="connsiteY1"/>
                    </a:cxn>
                    <a:cxn ang="0">
                      <a:pos x="connsiteX2" y="connsiteY2"/>
                    </a:cxn>
                    <a:cxn ang="0">
                      <a:pos x="connsiteX3" y="connsiteY3"/>
                    </a:cxn>
                  </a:cxnLst>
                  <a:rect l="l" t="t" r="r" b="b"/>
                  <a:pathLst>
                    <a:path w="6422" h="40284">
                      <a:moveTo>
                        <a:pt x="6422" y="40285"/>
                      </a:moveTo>
                      <a:lnTo>
                        <a:pt x="0" y="40285"/>
                      </a:lnTo>
                      <a:lnTo>
                        <a:pt x="0" y="0"/>
                      </a:lnTo>
                      <a:lnTo>
                        <a:pt x="6422" y="0"/>
                      </a:lnTo>
                      <a:close/>
                    </a:path>
                  </a:pathLst>
                </a:custGeom>
                <a:solidFill>
                  <a:srgbClr val="FF9085"/>
                </a:solidFill>
                <a:ln w="5837" cap="flat">
                  <a:noFill/>
                  <a:prstDash val="solid"/>
                  <a:miter/>
                </a:ln>
              </p:spPr>
              <p:txBody>
                <a:bodyPr rtlCol="0" anchor="ctr"/>
                <a:lstStyle/>
                <a:p>
                  <a:endParaRPr lang="en-US"/>
                </a:p>
              </p:txBody>
            </p:sp>
          </p:grpSp>
        </p:grpSp>
        <p:grpSp>
          <p:nvGrpSpPr>
            <p:cNvPr id="499" name="Graphic 2">
              <a:extLst>
                <a:ext uri="{FF2B5EF4-FFF2-40B4-BE49-F238E27FC236}">
                  <a16:creationId xmlns:a16="http://schemas.microsoft.com/office/drawing/2014/main" id="{AE0281D2-D13F-490B-B389-181A53DAFF63}"/>
                </a:ext>
              </a:extLst>
            </p:cNvPr>
            <p:cNvGrpSpPr/>
            <p:nvPr/>
          </p:nvGrpSpPr>
          <p:grpSpPr>
            <a:xfrm>
              <a:off x="4305770" y="3508854"/>
              <a:ext cx="336873" cy="88196"/>
              <a:chOff x="4305770" y="3508854"/>
              <a:chExt cx="336873" cy="88196"/>
            </a:xfrm>
          </p:grpSpPr>
          <p:sp>
            <p:nvSpPr>
              <p:cNvPr id="500" name="Graphic 2">
                <a:extLst>
                  <a:ext uri="{FF2B5EF4-FFF2-40B4-BE49-F238E27FC236}">
                    <a16:creationId xmlns:a16="http://schemas.microsoft.com/office/drawing/2014/main" id="{3270F3C9-DEBE-4971-B83B-844ED42B1613}"/>
                  </a:ext>
                </a:extLst>
              </p:cNvPr>
              <p:cNvSpPr/>
              <p:nvPr/>
            </p:nvSpPr>
            <p:spPr>
              <a:xfrm>
                <a:off x="4305770" y="3508854"/>
                <a:ext cx="336873" cy="88196"/>
              </a:xfrm>
              <a:custGeom>
                <a:avLst/>
                <a:gdLst>
                  <a:gd name="connsiteX0" fmla="*/ 0 w 336873"/>
                  <a:gd name="connsiteY0" fmla="*/ 74147 h 88196"/>
                  <a:gd name="connsiteX1" fmla="*/ 0 w 336873"/>
                  <a:gd name="connsiteY1" fmla="*/ 20434 h 88196"/>
                  <a:gd name="connsiteX2" fmla="*/ 16931 w 336873"/>
                  <a:gd name="connsiteY2" fmla="*/ 5255 h 88196"/>
                  <a:gd name="connsiteX3" fmla="*/ 321111 w 336873"/>
                  <a:gd name="connsiteY3" fmla="*/ 0 h 88196"/>
                  <a:gd name="connsiteX4" fmla="*/ 336874 w 336873"/>
                  <a:gd name="connsiteY4" fmla="*/ 14012 h 88196"/>
                  <a:gd name="connsiteX5" fmla="*/ 336874 w 336873"/>
                  <a:gd name="connsiteY5" fmla="*/ 65390 h 88196"/>
                  <a:gd name="connsiteX6" fmla="*/ 321111 w 336873"/>
                  <a:gd name="connsiteY6" fmla="*/ 79986 h 88196"/>
                  <a:gd name="connsiteX7" fmla="*/ 16931 w 336873"/>
                  <a:gd name="connsiteY7" fmla="*/ 88159 h 88196"/>
                  <a:gd name="connsiteX8" fmla="*/ 0 w 336873"/>
                  <a:gd name="connsiteY8" fmla="*/ 74147 h 8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873" h="88196">
                    <a:moveTo>
                      <a:pt x="0" y="74147"/>
                    </a:moveTo>
                    <a:lnTo>
                      <a:pt x="0" y="20434"/>
                    </a:lnTo>
                    <a:cubicBezTo>
                      <a:pt x="0" y="12261"/>
                      <a:pt x="7590" y="5255"/>
                      <a:pt x="16931" y="5255"/>
                    </a:cubicBezTo>
                    <a:lnTo>
                      <a:pt x="321111" y="0"/>
                    </a:lnTo>
                    <a:cubicBezTo>
                      <a:pt x="329868" y="0"/>
                      <a:pt x="336874" y="5838"/>
                      <a:pt x="336874" y="14012"/>
                    </a:cubicBezTo>
                    <a:lnTo>
                      <a:pt x="336874" y="65390"/>
                    </a:lnTo>
                    <a:cubicBezTo>
                      <a:pt x="336874" y="72980"/>
                      <a:pt x="329868" y="79986"/>
                      <a:pt x="321111" y="79986"/>
                    </a:cubicBezTo>
                    <a:lnTo>
                      <a:pt x="16931" y="88159"/>
                    </a:lnTo>
                    <a:cubicBezTo>
                      <a:pt x="7590" y="88743"/>
                      <a:pt x="0" y="82321"/>
                      <a:pt x="0" y="74147"/>
                    </a:cubicBezTo>
                    <a:close/>
                  </a:path>
                </a:pathLst>
              </a:custGeom>
              <a:solidFill>
                <a:srgbClr val="AA80F9">
                  <a:alpha val="74000"/>
                </a:srgbClr>
              </a:solidFill>
              <a:ln w="5837" cap="flat">
                <a:noFill/>
                <a:prstDash val="solid"/>
                <a:miter/>
              </a:ln>
            </p:spPr>
            <p:txBody>
              <a:bodyPr rtlCol="0" anchor="ctr"/>
              <a:lstStyle/>
              <a:p>
                <a:endParaRPr lang="en-US"/>
              </a:p>
            </p:txBody>
          </p:sp>
          <p:sp>
            <p:nvSpPr>
              <p:cNvPr id="501" name="Graphic 2">
                <a:extLst>
                  <a:ext uri="{FF2B5EF4-FFF2-40B4-BE49-F238E27FC236}">
                    <a16:creationId xmlns:a16="http://schemas.microsoft.com/office/drawing/2014/main" id="{182F1371-6C6A-46DB-8BB5-204A7C068FD3}"/>
                  </a:ext>
                </a:extLst>
              </p:cNvPr>
              <p:cNvSpPr/>
              <p:nvPr/>
            </p:nvSpPr>
            <p:spPr>
              <a:xfrm>
                <a:off x="4322117" y="3526953"/>
                <a:ext cx="15179" cy="13428"/>
              </a:xfrm>
              <a:custGeom>
                <a:avLst/>
                <a:gdLst>
                  <a:gd name="connsiteX0" fmla="*/ 15180 w 15179"/>
                  <a:gd name="connsiteY0" fmla="*/ 6422 h 13428"/>
                  <a:gd name="connsiteX1" fmla="*/ 7590 w 15179"/>
                  <a:gd name="connsiteY1" fmla="*/ 13428 h 13428"/>
                  <a:gd name="connsiteX2" fmla="*/ 0 w 15179"/>
                  <a:gd name="connsiteY2" fmla="*/ 7006 h 13428"/>
                  <a:gd name="connsiteX3" fmla="*/ 7590 w 15179"/>
                  <a:gd name="connsiteY3" fmla="*/ 0 h 13428"/>
                  <a:gd name="connsiteX4" fmla="*/ 15180 w 15179"/>
                  <a:gd name="connsiteY4" fmla="*/ 6422 h 13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79" h="13428">
                    <a:moveTo>
                      <a:pt x="15180" y="6422"/>
                    </a:moveTo>
                    <a:cubicBezTo>
                      <a:pt x="15180" y="9925"/>
                      <a:pt x="11677" y="13428"/>
                      <a:pt x="7590" y="13428"/>
                    </a:cubicBezTo>
                    <a:cubicBezTo>
                      <a:pt x="3503" y="13428"/>
                      <a:pt x="0" y="10509"/>
                      <a:pt x="0" y="7006"/>
                    </a:cubicBezTo>
                    <a:cubicBezTo>
                      <a:pt x="0" y="3503"/>
                      <a:pt x="3503" y="0"/>
                      <a:pt x="7590" y="0"/>
                    </a:cubicBezTo>
                    <a:cubicBezTo>
                      <a:pt x="11677" y="0"/>
                      <a:pt x="15180" y="2919"/>
                      <a:pt x="15180" y="6422"/>
                    </a:cubicBezTo>
                    <a:close/>
                  </a:path>
                </a:pathLst>
              </a:custGeom>
              <a:solidFill>
                <a:srgbClr val="FFFFFF">
                  <a:alpha val="40000"/>
                </a:srgbClr>
              </a:solidFill>
              <a:ln w="5837" cap="flat">
                <a:noFill/>
                <a:prstDash val="solid"/>
                <a:miter/>
              </a:ln>
            </p:spPr>
            <p:txBody>
              <a:bodyPr rtlCol="0" anchor="ctr"/>
              <a:lstStyle/>
              <a:p>
                <a:endParaRPr lang="en-US"/>
              </a:p>
            </p:txBody>
          </p:sp>
          <p:sp>
            <p:nvSpPr>
              <p:cNvPr id="502" name="Graphic 2">
                <a:extLst>
                  <a:ext uri="{FF2B5EF4-FFF2-40B4-BE49-F238E27FC236}">
                    <a16:creationId xmlns:a16="http://schemas.microsoft.com/office/drawing/2014/main" id="{5F71CAB9-5A26-40C6-B2B1-1F51281A2154}"/>
                  </a:ext>
                </a:extLst>
              </p:cNvPr>
              <p:cNvSpPr/>
              <p:nvPr/>
            </p:nvSpPr>
            <p:spPr>
              <a:xfrm>
                <a:off x="4346638" y="3526369"/>
                <a:ext cx="15179" cy="13428"/>
              </a:xfrm>
              <a:custGeom>
                <a:avLst/>
                <a:gdLst>
                  <a:gd name="connsiteX0" fmla="*/ 15180 w 15179"/>
                  <a:gd name="connsiteY0" fmla="*/ 6422 h 13428"/>
                  <a:gd name="connsiteX1" fmla="*/ 7590 w 15179"/>
                  <a:gd name="connsiteY1" fmla="*/ 13428 h 13428"/>
                  <a:gd name="connsiteX2" fmla="*/ 0 w 15179"/>
                  <a:gd name="connsiteY2" fmla="*/ 7006 h 13428"/>
                  <a:gd name="connsiteX3" fmla="*/ 7590 w 15179"/>
                  <a:gd name="connsiteY3" fmla="*/ 0 h 13428"/>
                  <a:gd name="connsiteX4" fmla="*/ 15180 w 15179"/>
                  <a:gd name="connsiteY4" fmla="*/ 6422 h 13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79" h="13428">
                    <a:moveTo>
                      <a:pt x="15180" y="6422"/>
                    </a:moveTo>
                    <a:cubicBezTo>
                      <a:pt x="15180" y="9925"/>
                      <a:pt x="11677" y="13428"/>
                      <a:pt x="7590" y="13428"/>
                    </a:cubicBezTo>
                    <a:cubicBezTo>
                      <a:pt x="3503" y="13428"/>
                      <a:pt x="0" y="10509"/>
                      <a:pt x="0" y="7006"/>
                    </a:cubicBezTo>
                    <a:cubicBezTo>
                      <a:pt x="0" y="3503"/>
                      <a:pt x="3503" y="0"/>
                      <a:pt x="7590" y="0"/>
                    </a:cubicBezTo>
                    <a:cubicBezTo>
                      <a:pt x="11677" y="0"/>
                      <a:pt x="15180" y="2919"/>
                      <a:pt x="15180" y="6422"/>
                    </a:cubicBezTo>
                    <a:close/>
                  </a:path>
                </a:pathLst>
              </a:custGeom>
              <a:solidFill>
                <a:srgbClr val="FFFFFF">
                  <a:alpha val="40000"/>
                </a:srgbClr>
              </a:solidFill>
              <a:ln w="5837" cap="flat">
                <a:noFill/>
                <a:prstDash val="solid"/>
                <a:miter/>
              </a:ln>
            </p:spPr>
            <p:txBody>
              <a:bodyPr rtlCol="0" anchor="ctr"/>
              <a:lstStyle/>
              <a:p>
                <a:endParaRPr lang="en-US"/>
              </a:p>
            </p:txBody>
          </p:sp>
          <p:sp>
            <p:nvSpPr>
              <p:cNvPr id="503" name="Graphic 2">
                <a:extLst>
                  <a:ext uri="{FF2B5EF4-FFF2-40B4-BE49-F238E27FC236}">
                    <a16:creationId xmlns:a16="http://schemas.microsoft.com/office/drawing/2014/main" id="{F43436F8-A0A7-472C-8724-9C7933778BE4}"/>
                  </a:ext>
                </a:extLst>
              </p:cNvPr>
              <p:cNvSpPr/>
              <p:nvPr/>
            </p:nvSpPr>
            <p:spPr>
              <a:xfrm>
                <a:off x="4371743" y="3526294"/>
                <a:ext cx="15179" cy="13502"/>
              </a:xfrm>
              <a:custGeom>
                <a:avLst/>
                <a:gdLst>
                  <a:gd name="connsiteX0" fmla="*/ 15180 w 15179"/>
                  <a:gd name="connsiteY0" fmla="*/ 6497 h 13502"/>
                  <a:gd name="connsiteX1" fmla="*/ 7590 w 15179"/>
                  <a:gd name="connsiteY1" fmla="*/ 13503 h 13502"/>
                  <a:gd name="connsiteX2" fmla="*/ 0 w 15179"/>
                  <a:gd name="connsiteY2" fmla="*/ 7080 h 13502"/>
                  <a:gd name="connsiteX3" fmla="*/ 7590 w 15179"/>
                  <a:gd name="connsiteY3" fmla="*/ 74 h 13502"/>
                  <a:gd name="connsiteX4" fmla="*/ 15180 w 15179"/>
                  <a:gd name="connsiteY4" fmla="*/ 6497 h 13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79" h="13502">
                    <a:moveTo>
                      <a:pt x="15180" y="6497"/>
                    </a:moveTo>
                    <a:cubicBezTo>
                      <a:pt x="15180" y="10000"/>
                      <a:pt x="11677" y="13503"/>
                      <a:pt x="7590" y="13503"/>
                    </a:cubicBezTo>
                    <a:cubicBezTo>
                      <a:pt x="3503" y="13503"/>
                      <a:pt x="0" y="10583"/>
                      <a:pt x="0" y="7080"/>
                    </a:cubicBezTo>
                    <a:cubicBezTo>
                      <a:pt x="0" y="3577"/>
                      <a:pt x="3503" y="74"/>
                      <a:pt x="7590" y="74"/>
                    </a:cubicBezTo>
                    <a:cubicBezTo>
                      <a:pt x="11677" y="-509"/>
                      <a:pt x="15180" y="2410"/>
                      <a:pt x="15180" y="6497"/>
                    </a:cubicBezTo>
                    <a:close/>
                  </a:path>
                </a:pathLst>
              </a:custGeom>
              <a:solidFill>
                <a:srgbClr val="FFFFFF">
                  <a:alpha val="40000"/>
                </a:srgbClr>
              </a:solidFill>
              <a:ln w="5837" cap="flat">
                <a:noFill/>
                <a:prstDash val="solid"/>
                <a:miter/>
              </a:ln>
            </p:spPr>
            <p:txBody>
              <a:bodyPr rtlCol="0" anchor="ctr"/>
              <a:lstStyle/>
              <a:p>
                <a:endParaRPr lang="en-US"/>
              </a:p>
            </p:txBody>
          </p:sp>
          <p:sp>
            <p:nvSpPr>
              <p:cNvPr id="504" name="Graphic 2">
                <a:extLst>
                  <a:ext uri="{FF2B5EF4-FFF2-40B4-BE49-F238E27FC236}">
                    <a16:creationId xmlns:a16="http://schemas.microsoft.com/office/drawing/2014/main" id="{6DB7FEFF-76B1-4CB3-8821-FFF58904FA92}"/>
                  </a:ext>
                </a:extLst>
              </p:cNvPr>
              <p:cNvSpPr/>
              <p:nvPr/>
            </p:nvSpPr>
            <p:spPr>
              <a:xfrm>
                <a:off x="4402103" y="3521114"/>
                <a:ext cx="223025" cy="60719"/>
              </a:xfrm>
              <a:custGeom>
                <a:avLst/>
                <a:gdLst>
                  <a:gd name="connsiteX0" fmla="*/ 223026 w 223025"/>
                  <a:gd name="connsiteY0" fmla="*/ 54881 h 60719"/>
                  <a:gd name="connsiteX1" fmla="*/ 0 w 223025"/>
                  <a:gd name="connsiteY1" fmla="*/ 60719 h 60719"/>
                  <a:gd name="connsiteX2" fmla="*/ 0 w 223025"/>
                  <a:gd name="connsiteY2" fmla="*/ 4087 h 60719"/>
                  <a:gd name="connsiteX3" fmla="*/ 223026 w 223025"/>
                  <a:gd name="connsiteY3" fmla="*/ 0 h 60719"/>
                </a:gdLst>
                <a:ahLst/>
                <a:cxnLst>
                  <a:cxn ang="0">
                    <a:pos x="connsiteX0" y="connsiteY0"/>
                  </a:cxn>
                  <a:cxn ang="0">
                    <a:pos x="connsiteX1" y="connsiteY1"/>
                  </a:cxn>
                  <a:cxn ang="0">
                    <a:pos x="connsiteX2" y="connsiteY2"/>
                  </a:cxn>
                  <a:cxn ang="0">
                    <a:pos x="connsiteX3" y="connsiteY3"/>
                  </a:cxn>
                </a:cxnLst>
                <a:rect l="l" t="t" r="r" b="b"/>
                <a:pathLst>
                  <a:path w="223025" h="60719">
                    <a:moveTo>
                      <a:pt x="223026" y="54881"/>
                    </a:moveTo>
                    <a:lnTo>
                      <a:pt x="0" y="60719"/>
                    </a:lnTo>
                    <a:lnTo>
                      <a:pt x="0" y="4087"/>
                    </a:lnTo>
                    <a:lnTo>
                      <a:pt x="223026" y="0"/>
                    </a:lnTo>
                    <a:close/>
                  </a:path>
                </a:pathLst>
              </a:custGeom>
              <a:solidFill>
                <a:srgbClr val="444B8C"/>
              </a:solidFill>
              <a:ln w="5837" cap="flat">
                <a:noFill/>
                <a:prstDash val="solid"/>
                <a:miter/>
              </a:ln>
            </p:spPr>
            <p:txBody>
              <a:bodyPr rtlCol="0" anchor="ctr"/>
              <a:lstStyle/>
              <a:p>
                <a:endParaRPr lang="en-US"/>
              </a:p>
            </p:txBody>
          </p:sp>
          <p:grpSp>
            <p:nvGrpSpPr>
              <p:cNvPr id="505" name="Graphic 2">
                <a:extLst>
                  <a:ext uri="{FF2B5EF4-FFF2-40B4-BE49-F238E27FC236}">
                    <a16:creationId xmlns:a16="http://schemas.microsoft.com/office/drawing/2014/main" id="{51C2B490-2BAC-472F-9171-0B510854AE27}"/>
                  </a:ext>
                </a:extLst>
              </p:cNvPr>
              <p:cNvGrpSpPr/>
              <p:nvPr/>
            </p:nvGrpSpPr>
            <p:grpSpPr>
              <a:xfrm>
                <a:off x="4417283" y="3528120"/>
                <a:ext cx="193834" cy="49042"/>
                <a:chOff x="4417283" y="3528120"/>
                <a:chExt cx="193834" cy="49042"/>
              </a:xfrm>
              <a:solidFill>
                <a:srgbClr val="FFFFFF"/>
              </a:solidFill>
            </p:grpSpPr>
            <p:sp>
              <p:nvSpPr>
                <p:cNvPr id="506" name="Graphic 2">
                  <a:extLst>
                    <a:ext uri="{FF2B5EF4-FFF2-40B4-BE49-F238E27FC236}">
                      <a16:creationId xmlns:a16="http://schemas.microsoft.com/office/drawing/2014/main" id="{562CB8C2-9CD4-4060-A2DC-4BD24A85425A}"/>
                    </a:ext>
                  </a:extLst>
                </p:cNvPr>
                <p:cNvSpPr/>
                <p:nvPr/>
              </p:nvSpPr>
              <p:spPr>
                <a:xfrm>
                  <a:off x="4417283" y="3531623"/>
                  <a:ext cx="6422" cy="45539"/>
                </a:xfrm>
                <a:custGeom>
                  <a:avLst/>
                  <a:gdLst>
                    <a:gd name="connsiteX0" fmla="*/ 6422 w 6422"/>
                    <a:gd name="connsiteY0" fmla="*/ 45539 h 45539"/>
                    <a:gd name="connsiteX1" fmla="*/ 0 w 6422"/>
                    <a:gd name="connsiteY1" fmla="*/ 45539 h 45539"/>
                    <a:gd name="connsiteX2" fmla="*/ 0 w 6422"/>
                    <a:gd name="connsiteY2" fmla="*/ 0 h 45539"/>
                    <a:gd name="connsiteX3" fmla="*/ 6422 w 6422"/>
                    <a:gd name="connsiteY3" fmla="*/ 0 h 45539"/>
                  </a:gdLst>
                  <a:ahLst/>
                  <a:cxnLst>
                    <a:cxn ang="0">
                      <a:pos x="connsiteX0" y="connsiteY0"/>
                    </a:cxn>
                    <a:cxn ang="0">
                      <a:pos x="connsiteX1" y="connsiteY1"/>
                    </a:cxn>
                    <a:cxn ang="0">
                      <a:pos x="connsiteX2" y="connsiteY2"/>
                    </a:cxn>
                    <a:cxn ang="0">
                      <a:pos x="connsiteX3" y="connsiteY3"/>
                    </a:cxn>
                  </a:cxnLst>
                  <a:rect l="l" t="t" r="r" b="b"/>
                  <a:pathLst>
                    <a:path w="6422" h="45539">
                      <a:moveTo>
                        <a:pt x="6422" y="45539"/>
                      </a:moveTo>
                      <a:lnTo>
                        <a:pt x="0" y="45539"/>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507" name="Graphic 2">
                  <a:extLst>
                    <a:ext uri="{FF2B5EF4-FFF2-40B4-BE49-F238E27FC236}">
                      <a16:creationId xmlns:a16="http://schemas.microsoft.com/office/drawing/2014/main" id="{38FBDED8-ED9C-45D3-90E4-0716AE541D38}"/>
                    </a:ext>
                  </a:extLst>
                </p:cNvPr>
                <p:cNvSpPr/>
                <p:nvPr/>
              </p:nvSpPr>
              <p:spPr>
                <a:xfrm>
                  <a:off x="4428959" y="3531623"/>
                  <a:ext cx="7006" cy="45539"/>
                </a:xfrm>
                <a:custGeom>
                  <a:avLst/>
                  <a:gdLst>
                    <a:gd name="connsiteX0" fmla="*/ 7006 w 7006"/>
                    <a:gd name="connsiteY0" fmla="*/ 45539 h 45539"/>
                    <a:gd name="connsiteX1" fmla="*/ 0 w 7006"/>
                    <a:gd name="connsiteY1" fmla="*/ 45539 h 45539"/>
                    <a:gd name="connsiteX2" fmla="*/ 0 w 7006"/>
                    <a:gd name="connsiteY2" fmla="*/ 0 h 45539"/>
                    <a:gd name="connsiteX3" fmla="*/ 7006 w 7006"/>
                    <a:gd name="connsiteY3" fmla="*/ 0 h 45539"/>
                  </a:gdLst>
                  <a:ahLst/>
                  <a:cxnLst>
                    <a:cxn ang="0">
                      <a:pos x="connsiteX0" y="connsiteY0"/>
                    </a:cxn>
                    <a:cxn ang="0">
                      <a:pos x="connsiteX1" y="connsiteY1"/>
                    </a:cxn>
                    <a:cxn ang="0">
                      <a:pos x="connsiteX2" y="connsiteY2"/>
                    </a:cxn>
                    <a:cxn ang="0">
                      <a:pos x="connsiteX3" y="connsiteY3"/>
                    </a:cxn>
                  </a:cxnLst>
                  <a:rect l="l" t="t" r="r" b="b"/>
                  <a:pathLst>
                    <a:path w="7006" h="45539">
                      <a:moveTo>
                        <a:pt x="7006" y="45539"/>
                      </a:moveTo>
                      <a:lnTo>
                        <a:pt x="0" y="45539"/>
                      </a:lnTo>
                      <a:lnTo>
                        <a:pt x="0" y="0"/>
                      </a:lnTo>
                      <a:lnTo>
                        <a:pt x="7006" y="0"/>
                      </a:lnTo>
                      <a:close/>
                    </a:path>
                  </a:pathLst>
                </a:custGeom>
                <a:solidFill>
                  <a:srgbClr val="FFFFFF"/>
                </a:solidFill>
                <a:ln w="5837" cap="flat">
                  <a:noFill/>
                  <a:prstDash val="solid"/>
                  <a:miter/>
                </a:ln>
              </p:spPr>
              <p:txBody>
                <a:bodyPr rtlCol="0" anchor="ctr"/>
                <a:lstStyle/>
                <a:p>
                  <a:endParaRPr lang="en-US"/>
                </a:p>
              </p:txBody>
            </p:sp>
            <p:sp>
              <p:nvSpPr>
                <p:cNvPr id="508" name="Graphic 2">
                  <a:extLst>
                    <a:ext uri="{FF2B5EF4-FFF2-40B4-BE49-F238E27FC236}">
                      <a16:creationId xmlns:a16="http://schemas.microsoft.com/office/drawing/2014/main" id="{C1F62BB0-7A8F-4544-B481-67C05259FEF3}"/>
                    </a:ext>
                  </a:extLst>
                </p:cNvPr>
                <p:cNvSpPr/>
                <p:nvPr/>
              </p:nvSpPr>
              <p:spPr>
                <a:xfrm>
                  <a:off x="4441220" y="3531039"/>
                  <a:ext cx="6422" cy="45539"/>
                </a:xfrm>
                <a:custGeom>
                  <a:avLst/>
                  <a:gdLst>
                    <a:gd name="connsiteX0" fmla="*/ 6422 w 6422"/>
                    <a:gd name="connsiteY0" fmla="*/ 45539 h 45539"/>
                    <a:gd name="connsiteX1" fmla="*/ 0 w 6422"/>
                    <a:gd name="connsiteY1" fmla="*/ 45539 h 45539"/>
                    <a:gd name="connsiteX2" fmla="*/ 0 w 6422"/>
                    <a:gd name="connsiteY2" fmla="*/ 584 h 45539"/>
                    <a:gd name="connsiteX3" fmla="*/ 6422 w 6422"/>
                    <a:gd name="connsiteY3" fmla="*/ 0 h 45539"/>
                  </a:gdLst>
                  <a:ahLst/>
                  <a:cxnLst>
                    <a:cxn ang="0">
                      <a:pos x="connsiteX0" y="connsiteY0"/>
                    </a:cxn>
                    <a:cxn ang="0">
                      <a:pos x="connsiteX1" y="connsiteY1"/>
                    </a:cxn>
                    <a:cxn ang="0">
                      <a:pos x="connsiteX2" y="connsiteY2"/>
                    </a:cxn>
                    <a:cxn ang="0">
                      <a:pos x="connsiteX3" y="connsiteY3"/>
                    </a:cxn>
                  </a:cxnLst>
                  <a:rect l="l" t="t" r="r" b="b"/>
                  <a:pathLst>
                    <a:path w="6422" h="45539">
                      <a:moveTo>
                        <a:pt x="6422" y="45539"/>
                      </a:moveTo>
                      <a:lnTo>
                        <a:pt x="0" y="45539"/>
                      </a:lnTo>
                      <a:lnTo>
                        <a:pt x="0" y="584"/>
                      </a:lnTo>
                      <a:lnTo>
                        <a:pt x="6422" y="0"/>
                      </a:lnTo>
                      <a:close/>
                    </a:path>
                  </a:pathLst>
                </a:custGeom>
                <a:solidFill>
                  <a:srgbClr val="FFFFFF"/>
                </a:solidFill>
                <a:ln w="5837" cap="flat">
                  <a:noFill/>
                  <a:prstDash val="solid"/>
                  <a:miter/>
                </a:ln>
              </p:spPr>
              <p:txBody>
                <a:bodyPr rtlCol="0" anchor="ctr"/>
                <a:lstStyle/>
                <a:p>
                  <a:endParaRPr lang="en-US"/>
                </a:p>
              </p:txBody>
            </p:sp>
            <p:sp>
              <p:nvSpPr>
                <p:cNvPr id="509" name="Graphic 2">
                  <a:extLst>
                    <a:ext uri="{FF2B5EF4-FFF2-40B4-BE49-F238E27FC236}">
                      <a16:creationId xmlns:a16="http://schemas.microsoft.com/office/drawing/2014/main" id="{B5CDFC27-3EB5-491F-8074-24D9E030E491}"/>
                    </a:ext>
                  </a:extLst>
                </p:cNvPr>
                <p:cNvSpPr/>
                <p:nvPr/>
              </p:nvSpPr>
              <p:spPr>
                <a:xfrm>
                  <a:off x="4452897" y="3531039"/>
                  <a:ext cx="7006" cy="45539"/>
                </a:xfrm>
                <a:custGeom>
                  <a:avLst/>
                  <a:gdLst>
                    <a:gd name="connsiteX0" fmla="*/ 7006 w 7006"/>
                    <a:gd name="connsiteY0" fmla="*/ 45539 h 45539"/>
                    <a:gd name="connsiteX1" fmla="*/ 0 w 7006"/>
                    <a:gd name="connsiteY1" fmla="*/ 45539 h 45539"/>
                    <a:gd name="connsiteX2" fmla="*/ 0 w 7006"/>
                    <a:gd name="connsiteY2" fmla="*/ 0 h 45539"/>
                    <a:gd name="connsiteX3" fmla="*/ 7006 w 7006"/>
                    <a:gd name="connsiteY3" fmla="*/ 0 h 45539"/>
                  </a:gdLst>
                  <a:ahLst/>
                  <a:cxnLst>
                    <a:cxn ang="0">
                      <a:pos x="connsiteX0" y="connsiteY0"/>
                    </a:cxn>
                    <a:cxn ang="0">
                      <a:pos x="connsiteX1" y="connsiteY1"/>
                    </a:cxn>
                    <a:cxn ang="0">
                      <a:pos x="connsiteX2" y="connsiteY2"/>
                    </a:cxn>
                    <a:cxn ang="0">
                      <a:pos x="connsiteX3" y="connsiteY3"/>
                    </a:cxn>
                  </a:cxnLst>
                  <a:rect l="l" t="t" r="r" b="b"/>
                  <a:pathLst>
                    <a:path w="7006" h="45539">
                      <a:moveTo>
                        <a:pt x="7006" y="45539"/>
                      </a:moveTo>
                      <a:lnTo>
                        <a:pt x="0" y="45539"/>
                      </a:lnTo>
                      <a:lnTo>
                        <a:pt x="0" y="0"/>
                      </a:lnTo>
                      <a:lnTo>
                        <a:pt x="7006" y="0"/>
                      </a:lnTo>
                      <a:close/>
                    </a:path>
                  </a:pathLst>
                </a:custGeom>
                <a:solidFill>
                  <a:srgbClr val="FFFFFF"/>
                </a:solidFill>
                <a:ln w="5837" cap="flat">
                  <a:noFill/>
                  <a:prstDash val="solid"/>
                  <a:miter/>
                </a:ln>
              </p:spPr>
              <p:txBody>
                <a:bodyPr rtlCol="0" anchor="ctr"/>
                <a:lstStyle/>
                <a:p>
                  <a:endParaRPr lang="en-US"/>
                </a:p>
              </p:txBody>
            </p:sp>
            <p:sp>
              <p:nvSpPr>
                <p:cNvPr id="510" name="Graphic 2">
                  <a:extLst>
                    <a:ext uri="{FF2B5EF4-FFF2-40B4-BE49-F238E27FC236}">
                      <a16:creationId xmlns:a16="http://schemas.microsoft.com/office/drawing/2014/main" id="{4C0BD556-7F8E-4E2E-8812-B98D837A6121}"/>
                    </a:ext>
                  </a:extLst>
                </p:cNvPr>
                <p:cNvSpPr/>
                <p:nvPr/>
              </p:nvSpPr>
              <p:spPr>
                <a:xfrm>
                  <a:off x="4464573" y="3531039"/>
                  <a:ext cx="7006" cy="44955"/>
                </a:xfrm>
                <a:custGeom>
                  <a:avLst/>
                  <a:gdLst>
                    <a:gd name="connsiteX0" fmla="*/ 7006 w 7006"/>
                    <a:gd name="connsiteY0" fmla="*/ 44956 h 44955"/>
                    <a:gd name="connsiteX1" fmla="*/ 0 w 7006"/>
                    <a:gd name="connsiteY1" fmla="*/ 44956 h 44955"/>
                    <a:gd name="connsiteX2" fmla="*/ 0 w 7006"/>
                    <a:gd name="connsiteY2" fmla="*/ 0 h 44955"/>
                    <a:gd name="connsiteX3" fmla="*/ 7006 w 7006"/>
                    <a:gd name="connsiteY3" fmla="*/ 0 h 44955"/>
                  </a:gdLst>
                  <a:ahLst/>
                  <a:cxnLst>
                    <a:cxn ang="0">
                      <a:pos x="connsiteX0" y="connsiteY0"/>
                    </a:cxn>
                    <a:cxn ang="0">
                      <a:pos x="connsiteX1" y="connsiteY1"/>
                    </a:cxn>
                    <a:cxn ang="0">
                      <a:pos x="connsiteX2" y="connsiteY2"/>
                    </a:cxn>
                    <a:cxn ang="0">
                      <a:pos x="connsiteX3" y="connsiteY3"/>
                    </a:cxn>
                  </a:cxnLst>
                  <a:rect l="l" t="t" r="r" b="b"/>
                  <a:pathLst>
                    <a:path w="7006" h="44955">
                      <a:moveTo>
                        <a:pt x="7006" y="44956"/>
                      </a:moveTo>
                      <a:lnTo>
                        <a:pt x="0" y="44956"/>
                      </a:lnTo>
                      <a:lnTo>
                        <a:pt x="0" y="0"/>
                      </a:lnTo>
                      <a:lnTo>
                        <a:pt x="7006" y="0"/>
                      </a:lnTo>
                      <a:close/>
                    </a:path>
                  </a:pathLst>
                </a:custGeom>
                <a:solidFill>
                  <a:srgbClr val="FFFFFF"/>
                </a:solidFill>
                <a:ln w="5837" cap="flat">
                  <a:noFill/>
                  <a:prstDash val="solid"/>
                  <a:miter/>
                </a:ln>
              </p:spPr>
              <p:txBody>
                <a:bodyPr rtlCol="0" anchor="ctr"/>
                <a:lstStyle/>
                <a:p>
                  <a:endParaRPr lang="en-US"/>
                </a:p>
              </p:txBody>
            </p:sp>
            <p:sp>
              <p:nvSpPr>
                <p:cNvPr id="511" name="Graphic 2">
                  <a:extLst>
                    <a:ext uri="{FF2B5EF4-FFF2-40B4-BE49-F238E27FC236}">
                      <a16:creationId xmlns:a16="http://schemas.microsoft.com/office/drawing/2014/main" id="{A9A9ABF9-C15F-480C-94EE-AD1025CBFB2A}"/>
                    </a:ext>
                  </a:extLst>
                </p:cNvPr>
                <p:cNvSpPr/>
                <p:nvPr/>
              </p:nvSpPr>
              <p:spPr>
                <a:xfrm>
                  <a:off x="4476834" y="3530455"/>
                  <a:ext cx="6422" cy="45539"/>
                </a:xfrm>
                <a:custGeom>
                  <a:avLst/>
                  <a:gdLst>
                    <a:gd name="connsiteX0" fmla="*/ 6422 w 6422"/>
                    <a:gd name="connsiteY0" fmla="*/ 44956 h 45539"/>
                    <a:gd name="connsiteX1" fmla="*/ 0 w 6422"/>
                    <a:gd name="connsiteY1" fmla="*/ 45539 h 45539"/>
                    <a:gd name="connsiteX2" fmla="*/ 0 w 6422"/>
                    <a:gd name="connsiteY2" fmla="*/ 0 h 45539"/>
                    <a:gd name="connsiteX3" fmla="*/ 6422 w 6422"/>
                    <a:gd name="connsiteY3" fmla="*/ 0 h 45539"/>
                  </a:gdLst>
                  <a:ahLst/>
                  <a:cxnLst>
                    <a:cxn ang="0">
                      <a:pos x="connsiteX0" y="connsiteY0"/>
                    </a:cxn>
                    <a:cxn ang="0">
                      <a:pos x="connsiteX1" y="connsiteY1"/>
                    </a:cxn>
                    <a:cxn ang="0">
                      <a:pos x="connsiteX2" y="connsiteY2"/>
                    </a:cxn>
                    <a:cxn ang="0">
                      <a:pos x="connsiteX3" y="connsiteY3"/>
                    </a:cxn>
                  </a:cxnLst>
                  <a:rect l="l" t="t" r="r" b="b"/>
                  <a:pathLst>
                    <a:path w="6422" h="45539">
                      <a:moveTo>
                        <a:pt x="6422" y="44956"/>
                      </a:moveTo>
                      <a:lnTo>
                        <a:pt x="0" y="45539"/>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512" name="Graphic 2">
                  <a:extLst>
                    <a:ext uri="{FF2B5EF4-FFF2-40B4-BE49-F238E27FC236}">
                      <a16:creationId xmlns:a16="http://schemas.microsoft.com/office/drawing/2014/main" id="{595CC141-331C-4808-B787-0FE5B9168E5D}"/>
                    </a:ext>
                  </a:extLst>
                </p:cNvPr>
                <p:cNvSpPr/>
                <p:nvPr/>
              </p:nvSpPr>
              <p:spPr>
                <a:xfrm>
                  <a:off x="4488511" y="3530455"/>
                  <a:ext cx="6422" cy="44955"/>
                </a:xfrm>
                <a:custGeom>
                  <a:avLst/>
                  <a:gdLst>
                    <a:gd name="connsiteX0" fmla="*/ 6422 w 6422"/>
                    <a:gd name="connsiteY0" fmla="*/ 44956 h 44955"/>
                    <a:gd name="connsiteX1" fmla="*/ 0 w 6422"/>
                    <a:gd name="connsiteY1" fmla="*/ 44956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6"/>
                      </a:moveTo>
                      <a:lnTo>
                        <a:pt x="0" y="44956"/>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513" name="Graphic 2">
                  <a:extLst>
                    <a:ext uri="{FF2B5EF4-FFF2-40B4-BE49-F238E27FC236}">
                      <a16:creationId xmlns:a16="http://schemas.microsoft.com/office/drawing/2014/main" id="{51168A85-97ED-4092-AF38-1F41AE182972}"/>
                    </a:ext>
                  </a:extLst>
                </p:cNvPr>
                <p:cNvSpPr/>
                <p:nvPr/>
              </p:nvSpPr>
              <p:spPr>
                <a:xfrm>
                  <a:off x="4500188" y="3529872"/>
                  <a:ext cx="6422" cy="45539"/>
                </a:xfrm>
                <a:custGeom>
                  <a:avLst/>
                  <a:gdLst>
                    <a:gd name="connsiteX0" fmla="*/ 6422 w 6422"/>
                    <a:gd name="connsiteY0" fmla="*/ 44955 h 45539"/>
                    <a:gd name="connsiteX1" fmla="*/ 0 w 6422"/>
                    <a:gd name="connsiteY1" fmla="*/ 45539 h 45539"/>
                    <a:gd name="connsiteX2" fmla="*/ 0 w 6422"/>
                    <a:gd name="connsiteY2" fmla="*/ 584 h 45539"/>
                    <a:gd name="connsiteX3" fmla="*/ 6422 w 6422"/>
                    <a:gd name="connsiteY3" fmla="*/ 0 h 45539"/>
                  </a:gdLst>
                  <a:ahLst/>
                  <a:cxnLst>
                    <a:cxn ang="0">
                      <a:pos x="connsiteX0" y="connsiteY0"/>
                    </a:cxn>
                    <a:cxn ang="0">
                      <a:pos x="connsiteX1" y="connsiteY1"/>
                    </a:cxn>
                    <a:cxn ang="0">
                      <a:pos x="connsiteX2" y="connsiteY2"/>
                    </a:cxn>
                    <a:cxn ang="0">
                      <a:pos x="connsiteX3" y="connsiteY3"/>
                    </a:cxn>
                  </a:cxnLst>
                  <a:rect l="l" t="t" r="r" b="b"/>
                  <a:pathLst>
                    <a:path w="6422" h="45539">
                      <a:moveTo>
                        <a:pt x="6422" y="44955"/>
                      </a:moveTo>
                      <a:lnTo>
                        <a:pt x="0" y="45539"/>
                      </a:lnTo>
                      <a:lnTo>
                        <a:pt x="0" y="584"/>
                      </a:lnTo>
                      <a:lnTo>
                        <a:pt x="6422" y="0"/>
                      </a:lnTo>
                      <a:close/>
                    </a:path>
                  </a:pathLst>
                </a:custGeom>
                <a:solidFill>
                  <a:srgbClr val="FFFFFF"/>
                </a:solidFill>
                <a:ln w="5837" cap="flat">
                  <a:noFill/>
                  <a:prstDash val="solid"/>
                  <a:miter/>
                </a:ln>
              </p:spPr>
              <p:txBody>
                <a:bodyPr rtlCol="0" anchor="ctr"/>
                <a:lstStyle/>
                <a:p>
                  <a:endParaRPr lang="en-US"/>
                </a:p>
              </p:txBody>
            </p:sp>
            <p:sp>
              <p:nvSpPr>
                <p:cNvPr id="514" name="Graphic 2">
                  <a:extLst>
                    <a:ext uri="{FF2B5EF4-FFF2-40B4-BE49-F238E27FC236}">
                      <a16:creationId xmlns:a16="http://schemas.microsoft.com/office/drawing/2014/main" id="{D6A52CAB-2427-4435-A339-891DA48C2DE6}"/>
                    </a:ext>
                  </a:extLst>
                </p:cNvPr>
                <p:cNvSpPr/>
                <p:nvPr/>
              </p:nvSpPr>
              <p:spPr>
                <a:xfrm>
                  <a:off x="4511864" y="3529872"/>
                  <a:ext cx="6422" cy="44955"/>
                </a:xfrm>
                <a:custGeom>
                  <a:avLst/>
                  <a:gdLst>
                    <a:gd name="connsiteX0" fmla="*/ 6422 w 6422"/>
                    <a:gd name="connsiteY0" fmla="*/ 44955 h 44955"/>
                    <a:gd name="connsiteX1" fmla="*/ 0 w 6422"/>
                    <a:gd name="connsiteY1" fmla="*/ 44955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5"/>
                      </a:moveTo>
                      <a:lnTo>
                        <a:pt x="0" y="44955"/>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515" name="Graphic 2">
                  <a:extLst>
                    <a:ext uri="{FF2B5EF4-FFF2-40B4-BE49-F238E27FC236}">
                      <a16:creationId xmlns:a16="http://schemas.microsoft.com/office/drawing/2014/main" id="{B10586BD-646D-4488-B1E3-7F09FFDB68F3}"/>
                    </a:ext>
                  </a:extLst>
                </p:cNvPr>
                <p:cNvSpPr/>
                <p:nvPr/>
              </p:nvSpPr>
              <p:spPr>
                <a:xfrm>
                  <a:off x="4523541" y="3529872"/>
                  <a:ext cx="6422" cy="44955"/>
                </a:xfrm>
                <a:custGeom>
                  <a:avLst/>
                  <a:gdLst>
                    <a:gd name="connsiteX0" fmla="*/ 6422 w 6422"/>
                    <a:gd name="connsiteY0" fmla="*/ 44371 h 44955"/>
                    <a:gd name="connsiteX1" fmla="*/ 0 w 6422"/>
                    <a:gd name="connsiteY1" fmla="*/ 44955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371"/>
                      </a:moveTo>
                      <a:lnTo>
                        <a:pt x="0" y="44955"/>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516" name="Graphic 2">
                  <a:extLst>
                    <a:ext uri="{FF2B5EF4-FFF2-40B4-BE49-F238E27FC236}">
                      <a16:creationId xmlns:a16="http://schemas.microsoft.com/office/drawing/2014/main" id="{9E4D56EE-BF4E-4106-933B-DDEBD42B1F1F}"/>
                    </a:ext>
                  </a:extLst>
                </p:cNvPr>
                <p:cNvSpPr/>
                <p:nvPr/>
              </p:nvSpPr>
              <p:spPr>
                <a:xfrm>
                  <a:off x="4535218" y="3529288"/>
                  <a:ext cx="6422" cy="44955"/>
                </a:xfrm>
                <a:custGeom>
                  <a:avLst/>
                  <a:gdLst>
                    <a:gd name="connsiteX0" fmla="*/ 6422 w 6422"/>
                    <a:gd name="connsiteY0" fmla="*/ 44955 h 44955"/>
                    <a:gd name="connsiteX1" fmla="*/ 0 w 6422"/>
                    <a:gd name="connsiteY1" fmla="*/ 44955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5"/>
                      </a:moveTo>
                      <a:lnTo>
                        <a:pt x="0" y="44955"/>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517" name="Graphic 2">
                  <a:extLst>
                    <a:ext uri="{FF2B5EF4-FFF2-40B4-BE49-F238E27FC236}">
                      <a16:creationId xmlns:a16="http://schemas.microsoft.com/office/drawing/2014/main" id="{E87F5C34-A016-4F9C-87E0-C96B3469B91D}"/>
                    </a:ext>
                  </a:extLst>
                </p:cNvPr>
                <p:cNvSpPr/>
                <p:nvPr/>
              </p:nvSpPr>
              <p:spPr>
                <a:xfrm>
                  <a:off x="4546895" y="3529288"/>
                  <a:ext cx="6422" cy="44955"/>
                </a:xfrm>
                <a:custGeom>
                  <a:avLst/>
                  <a:gdLst>
                    <a:gd name="connsiteX0" fmla="*/ 6422 w 6422"/>
                    <a:gd name="connsiteY0" fmla="*/ 44372 h 44955"/>
                    <a:gd name="connsiteX1" fmla="*/ 0 w 6422"/>
                    <a:gd name="connsiteY1" fmla="*/ 44955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372"/>
                      </a:moveTo>
                      <a:lnTo>
                        <a:pt x="0" y="44955"/>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518" name="Graphic 2">
                  <a:extLst>
                    <a:ext uri="{FF2B5EF4-FFF2-40B4-BE49-F238E27FC236}">
                      <a16:creationId xmlns:a16="http://schemas.microsoft.com/office/drawing/2014/main" id="{4A33508D-FEC6-4ECF-B9F1-89C4DD2B36A7}"/>
                    </a:ext>
                  </a:extLst>
                </p:cNvPr>
                <p:cNvSpPr/>
                <p:nvPr/>
              </p:nvSpPr>
              <p:spPr>
                <a:xfrm>
                  <a:off x="4558571" y="3528704"/>
                  <a:ext cx="6422" cy="44955"/>
                </a:xfrm>
                <a:custGeom>
                  <a:avLst/>
                  <a:gdLst>
                    <a:gd name="connsiteX0" fmla="*/ 6422 w 6422"/>
                    <a:gd name="connsiteY0" fmla="*/ 44956 h 44955"/>
                    <a:gd name="connsiteX1" fmla="*/ 0 w 6422"/>
                    <a:gd name="connsiteY1" fmla="*/ 44956 h 44955"/>
                    <a:gd name="connsiteX2" fmla="*/ 0 w 6422"/>
                    <a:gd name="connsiteY2" fmla="*/ 584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6"/>
                      </a:moveTo>
                      <a:lnTo>
                        <a:pt x="0" y="44956"/>
                      </a:lnTo>
                      <a:lnTo>
                        <a:pt x="0" y="584"/>
                      </a:lnTo>
                      <a:lnTo>
                        <a:pt x="6422" y="0"/>
                      </a:lnTo>
                      <a:close/>
                    </a:path>
                  </a:pathLst>
                </a:custGeom>
                <a:solidFill>
                  <a:srgbClr val="FFFFFF"/>
                </a:solidFill>
                <a:ln w="5837" cap="flat">
                  <a:noFill/>
                  <a:prstDash val="solid"/>
                  <a:miter/>
                </a:ln>
              </p:spPr>
              <p:txBody>
                <a:bodyPr rtlCol="0" anchor="ctr"/>
                <a:lstStyle/>
                <a:p>
                  <a:endParaRPr lang="en-US"/>
                </a:p>
              </p:txBody>
            </p:sp>
            <p:sp>
              <p:nvSpPr>
                <p:cNvPr id="519" name="Graphic 2">
                  <a:extLst>
                    <a:ext uri="{FF2B5EF4-FFF2-40B4-BE49-F238E27FC236}">
                      <a16:creationId xmlns:a16="http://schemas.microsoft.com/office/drawing/2014/main" id="{5B46F9EA-76C3-410C-A7A3-99617E23DCDA}"/>
                    </a:ext>
                  </a:extLst>
                </p:cNvPr>
                <p:cNvSpPr/>
                <p:nvPr/>
              </p:nvSpPr>
              <p:spPr>
                <a:xfrm>
                  <a:off x="4570248" y="3528704"/>
                  <a:ext cx="6422" cy="44955"/>
                </a:xfrm>
                <a:custGeom>
                  <a:avLst/>
                  <a:gdLst>
                    <a:gd name="connsiteX0" fmla="*/ 6422 w 6422"/>
                    <a:gd name="connsiteY0" fmla="*/ 44372 h 44955"/>
                    <a:gd name="connsiteX1" fmla="*/ 0 w 6422"/>
                    <a:gd name="connsiteY1" fmla="*/ 44956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372"/>
                      </a:moveTo>
                      <a:lnTo>
                        <a:pt x="0" y="44956"/>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520" name="Graphic 2">
                  <a:extLst>
                    <a:ext uri="{FF2B5EF4-FFF2-40B4-BE49-F238E27FC236}">
                      <a16:creationId xmlns:a16="http://schemas.microsoft.com/office/drawing/2014/main" id="{59BB76F9-7740-4256-ADE6-FD966361DF66}"/>
                    </a:ext>
                  </a:extLst>
                </p:cNvPr>
                <p:cNvSpPr/>
                <p:nvPr/>
              </p:nvSpPr>
              <p:spPr>
                <a:xfrm>
                  <a:off x="4581341" y="3528704"/>
                  <a:ext cx="7006" cy="44371"/>
                </a:xfrm>
                <a:custGeom>
                  <a:avLst/>
                  <a:gdLst>
                    <a:gd name="connsiteX0" fmla="*/ 7006 w 7006"/>
                    <a:gd name="connsiteY0" fmla="*/ 44372 h 44371"/>
                    <a:gd name="connsiteX1" fmla="*/ 0 w 7006"/>
                    <a:gd name="connsiteY1" fmla="*/ 44372 h 44371"/>
                    <a:gd name="connsiteX2" fmla="*/ 0 w 7006"/>
                    <a:gd name="connsiteY2" fmla="*/ 0 h 44371"/>
                    <a:gd name="connsiteX3" fmla="*/ 7006 w 7006"/>
                    <a:gd name="connsiteY3" fmla="*/ 0 h 44371"/>
                  </a:gdLst>
                  <a:ahLst/>
                  <a:cxnLst>
                    <a:cxn ang="0">
                      <a:pos x="connsiteX0" y="connsiteY0"/>
                    </a:cxn>
                    <a:cxn ang="0">
                      <a:pos x="connsiteX1" y="connsiteY1"/>
                    </a:cxn>
                    <a:cxn ang="0">
                      <a:pos x="connsiteX2" y="connsiteY2"/>
                    </a:cxn>
                    <a:cxn ang="0">
                      <a:pos x="connsiteX3" y="connsiteY3"/>
                    </a:cxn>
                  </a:cxnLst>
                  <a:rect l="l" t="t" r="r" b="b"/>
                  <a:pathLst>
                    <a:path w="7006" h="44371">
                      <a:moveTo>
                        <a:pt x="7006" y="44372"/>
                      </a:moveTo>
                      <a:lnTo>
                        <a:pt x="0" y="44372"/>
                      </a:lnTo>
                      <a:lnTo>
                        <a:pt x="0" y="0"/>
                      </a:lnTo>
                      <a:lnTo>
                        <a:pt x="7006" y="0"/>
                      </a:lnTo>
                      <a:close/>
                    </a:path>
                  </a:pathLst>
                </a:custGeom>
                <a:solidFill>
                  <a:srgbClr val="FFFFFF"/>
                </a:solidFill>
                <a:ln w="5837" cap="flat">
                  <a:noFill/>
                  <a:prstDash val="solid"/>
                  <a:miter/>
                </a:ln>
              </p:spPr>
              <p:txBody>
                <a:bodyPr rtlCol="0" anchor="ctr"/>
                <a:lstStyle/>
                <a:p>
                  <a:endParaRPr lang="en-US"/>
                </a:p>
              </p:txBody>
            </p:sp>
            <p:sp>
              <p:nvSpPr>
                <p:cNvPr id="521" name="Graphic 2">
                  <a:extLst>
                    <a:ext uri="{FF2B5EF4-FFF2-40B4-BE49-F238E27FC236}">
                      <a16:creationId xmlns:a16="http://schemas.microsoft.com/office/drawing/2014/main" id="{B9EA861B-3529-47A2-8B6C-6E7080EEBE09}"/>
                    </a:ext>
                  </a:extLst>
                </p:cNvPr>
                <p:cNvSpPr/>
                <p:nvPr/>
              </p:nvSpPr>
              <p:spPr>
                <a:xfrm>
                  <a:off x="4593018" y="3528120"/>
                  <a:ext cx="6422" cy="44955"/>
                </a:xfrm>
                <a:custGeom>
                  <a:avLst/>
                  <a:gdLst>
                    <a:gd name="connsiteX0" fmla="*/ 6422 w 6422"/>
                    <a:gd name="connsiteY0" fmla="*/ 44372 h 44955"/>
                    <a:gd name="connsiteX1" fmla="*/ 0 w 6422"/>
                    <a:gd name="connsiteY1" fmla="*/ 44956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372"/>
                      </a:moveTo>
                      <a:lnTo>
                        <a:pt x="0" y="44956"/>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522" name="Graphic 2">
                  <a:extLst>
                    <a:ext uri="{FF2B5EF4-FFF2-40B4-BE49-F238E27FC236}">
                      <a16:creationId xmlns:a16="http://schemas.microsoft.com/office/drawing/2014/main" id="{BA51406D-45A6-4148-B02A-186186DCD0ED}"/>
                    </a:ext>
                  </a:extLst>
                </p:cNvPr>
                <p:cNvSpPr/>
                <p:nvPr/>
              </p:nvSpPr>
              <p:spPr>
                <a:xfrm>
                  <a:off x="4604694" y="3528120"/>
                  <a:ext cx="6422" cy="44371"/>
                </a:xfrm>
                <a:custGeom>
                  <a:avLst/>
                  <a:gdLst>
                    <a:gd name="connsiteX0" fmla="*/ 6422 w 6422"/>
                    <a:gd name="connsiteY0" fmla="*/ 44372 h 44371"/>
                    <a:gd name="connsiteX1" fmla="*/ 0 w 6422"/>
                    <a:gd name="connsiteY1" fmla="*/ 44372 h 44371"/>
                    <a:gd name="connsiteX2" fmla="*/ 0 w 6422"/>
                    <a:gd name="connsiteY2" fmla="*/ 0 h 44371"/>
                    <a:gd name="connsiteX3" fmla="*/ 6422 w 6422"/>
                    <a:gd name="connsiteY3" fmla="*/ 0 h 44371"/>
                  </a:gdLst>
                  <a:ahLst/>
                  <a:cxnLst>
                    <a:cxn ang="0">
                      <a:pos x="connsiteX0" y="connsiteY0"/>
                    </a:cxn>
                    <a:cxn ang="0">
                      <a:pos x="connsiteX1" y="connsiteY1"/>
                    </a:cxn>
                    <a:cxn ang="0">
                      <a:pos x="connsiteX2" y="connsiteY2"/>
                    </a:cxn>
                    <a:cxn ang="0">
                      <a:pos x="connsiteX3" y="connsiteY3"/>
                    </a:cxn>
                  </a:cxnLst>
                  <a:rect l="l" t="t" r="r" b="b"/>
                  <a:pathLst>
                    <a:path w="6422" h="44371">
                      <a:moveTo>
                        <a:pt x="6422" y="44372"/>
                      </a:moveTo>
                      <a:lnTo>
                        <a:pt x="0" y="44372"/>
                      </a:lnTo>
                      <a:lnTo>
                        <a:pt x="0" y="0"/>
                      </a:lnTo>
                      <a:lnTo>
                        <a:pt x="6422" y="0"/>
                      </a:lnTo>
                      <a:close/>
                    </a:path>
                  </a:pathLst>
                </a:custGeom>
                <a:solidFill>
                  <a:srgbClr val="FFFFFF"/>
                </a:solidFill>
                <a:ln w="5837" cap="flat">
                  <a:noFill/>
                  <a:prstDash val="solid"/>
                  <a:miter/>
                </a:ln>
              </p:spPr>
              <p:txBody>
                <a:bodyPr rtlCol="0" anchor="ctr"/>
                <a:lstStyle/>
                <a:p>
                  <a:endParaRPr lang="en-US"/>
                </a:p>
              </p:txBody>
            </p:sp>
          </p:grpSp>
          <p:grpSp>
            <p:nvGrpSpPr>
              <p:cNvPr id="523" name="Graphic 2">
                <a:extLst>
                  <a:ext uri="{FF2B5EF4-FFF2-40B4-BE49-F238E27FC236}">
                    <a16:creationId xmlns:a16="http://schemas.microsoft.com/office/drawing/2014/main" id="{BAD550B5-B244-41CE-A112-C8DE4F8A7873}"/>
                  </a:ext>
                </a:extLst>
              </p:cNvPr>
              <p:cNvGrpSpPr/>
              <p:nvPr/>
            </p:nvGrpSpPr>
            <p:grpSpPr>
              <a:xfrm>
                <a:off x="4417283" y="3532207"/>
                <a:ext cx="193834" cy="44955"/>
                <a:chOff x="4417283" y="3532207"/>
                <a:chExt cx="193834" cy="44955"/>
              </a:xfrm>
              <a:solidFill>
                <a:srgbClr val="FF9085"/>
              </a:solidFill>
            </p:grpSpPr>
            <p:sp>
              <p:nvSpPr>
                <p:cNvPr id="524" name="Graphic 2">
                  <a:extLst>
                    <a:ext uri="{FF2B5EF4-FFF2-40B4-BE49-F238E27FC236}">
                      <a16:creationId xmlns:a16="http://schemas.microsoft.com/office/drawing/2014/main" id="{1DA086A7-9BC2-4A1E-8771-6B9BFC983753}"/>
                    </a:ext>
                  </a:extLst>
                </p:cNvPr>
                <p:cNvSpPr/>
                <p:nvPr/>
              </p:nvSpPr>
              <p:spPr>
                <a:xfrm>
                  <a:off x="4417283" y="3538629"/>
                  <a:ext cx="6422" cy="38533"/>
                </a:xfrm>
                <a:custGeom>
                  <a:avLst/>
                  <a:gdLst>
                    <a:gd name="connsiteX0" fmla="*/ 6422 w 6422"/>
                    <a:gd name="connsiteY0" fmla="*/ 38533 h 38533"/>
                    <a:gd name="connsiteX1" fmla="*/ 0 w 6422"/>
                    <a:gd name="connsiteY1" fmla="*/ 38533 h 38533"/>
                    <a:gd name="connsiteX2" fmla="*/ 0 w 6422"/>
                    <a:gd name="connsiteY2" fmla="*/ 0 h 38533"/>
                    <a:gd name="connsiteX3" fmla="*/ 6422 w 6422"/>
                    <a:gd name="connsiteY3" fmla="*/ 0 h 38533"/>
                  </a:gdLst>
                  <a:ahLst/>
                  <a:cxnLst>
                    <a:cxn ang="0">
                      <a:pos x="connsiteX0" y="connsiteY0"/>
                    </a:cxn>
                    <a:cxn ang="0">
                      <a:pos x="connsiteX1" y="connsiteY1"/>
                    </a:cxn>
                    <a:cxn ang="0">
                      <a:pos x="connsiteX2" y="connsiteY2"/>
                    </a:cxn>
                    <a:cxn ang="0">
                      <a:pos x="connsiteX3" y="connsiteY3"/>
                    </a:cxn>
                  </a:cxnLst>
                  <a:rect l="l" t="t" r="r" b="b"/>
                  <a:pathLst>
                    <a:path w="6422" h="38533">
                      <a:moveTo>
                        <a:pt x="6422" y="38533"/>
                      </a:moveTo>
                      <a:lnTo>
                        <a:pt x="0" y="38533"/>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525" name="Graphic 2">
                  <a:extLst>
                    <a:ext uri="{FF2B5EF4-FFF2-40B4-BE49-F238E27FC236}">
                      <a16:creationId xmlns:a16="http://schemas.microsoft.com/office/drawing/2014/main" id="{5AEA1DC2-2080-4BB4-B580-7F268EF0239F}"/>
                    </a:ext>
                  </a:extLst>
                </p:cNvPr>
                <p:cNvSpPr/>
                <p:nvPr/>
              </p:nvSpPr>
              <p:spPr>
                <a:xfrm>
                  <a:off x="4428959" y="3572492"/>
                  <a:ext cx="7006" cy="4670"/>
                </a:xfrm>
                <a:custGeom>
                  <a:avLst/>
                  <a:gdLst>
                    <a:gd name="connsiteX0" fmla="*/ 7006 w 7006"/>
                    <a:gd name="connsiteY0" fmla="*/ 4671 h 4670"/>
                    <a:gd name="connsiteX1" fmla="*/ 0 w 7006"/>
                    <a:gd name="connsiteY1" fmla="*/ 4671 h 4670"/>
                    <a:gd name="connsiteX2" fmla="*/ 0 w 7006"/>
                    <a:gd name="connsiteY2" fmla="*/ 0 h 4670"/>
                    <a:gd name="connsiteX3" fmla="*/ 7006 w 7006"/>
                    <a:gd name="connsiteY3" fmla="*/ 0 h 4670"/>
                  </a:gdLst>
                  <a:ahLst/>
                  <a:cxnLst>
                    <a:cxn ang="0">
                      <a:pos x="connsiteX0" y="connsiteY0"/>
                    </a:cxn>
                    <a:cxn ang="0">
                      <a:pos x="connsiteX1" y="connsiteY1"/>
                    </a:cxn>
                    <a:cxn ang="0">
                      <a:pos x="connsiteX2" y="connsiteY2"/>
                    </a:cxn>
                    <a:cxn ang="0">
                      <a:pos x="connsiteX3" y="connsiteY3"/>
                    </a:cxn>
                  </a:cxnLst>
                  <a:rect l="l" t="t" r="r" b="b"/>
                  <a:pathLst>
                    <a:path w="7006" h="4670">
                      <a:moveTo>
                        <a:pt x="7006" y="4671"/>
                      </a:moveTo>
                      <a:lnTo>
                        <a:pt x="0" y="4671"/>
                      </a:lnTo>
                      <a:lnTo>
                        <a:pt x="0" y="0"/>
                      </a:lnTo>
                      <a:lnTo>
                        <a:pt x="7006" y="0"/>
                      </a:lnTo>
                      <a:close/>
                    </a:path>
                  </a:pathLst>
                </a:custGeom>
                <a:solidFill>
                  <a:srgbClr val="FF9085"/>
                </a:solidFill>
                <a:ln w="5837" cap="flat">
                  <a:noFill/>
                  <a:prstDash val="solid"/>
                  <a:miter/>
                </a:ln>
              </p:spPr>
              <p:txBody>
                <a:bodyPr rtlCol="0" anchor="ctr"/>
                <a:lstStyle/>
                <a:p>
                  <a:endParaRPr lang="en-US"/>
                </a:p>
              </p:txBody>
            </p:sp>
            <p:sp>
              <p:nvSpPr>
                <p:cNvPr id="526" name="Graphic 2">
                  <a:extLst>
                    <a:ext uri="{FF2B5EF4-FFF2-40B4-BE49-F238E27FC236}">
                      <a16:creationId xmlns:a16="http://schemas.microsoft.com/office/drawing/2014/main" id="{1B1C3FEC-92EC-4569-8932-956862F2DF6C}"/>
                    </a:ext>
                  </a:extLst>
                </p:cNvPr>
                <p:cNvSpPr/>
                <p:nvPr/>
              </p:nvSpPr>
              <p:spPr>
                <a:xfrm>
                  <a:off x="4441220" y="3550306"/>
                  <a:ext cx="6422" cy="26272"/>
                </a:xfrm>
                <a:custGeom>
                  <a:avLst/>
                  <a:gdLst>
                    <a:gd name="connsiteX0" fmla="*/ 6422 w 6422"/>
                    <a:gd name="connsiteY0" fmla="*/ 26273 h 26272"/>
                    <a:gd name="connsiteX1" fmla="*/ 0 w 6422"/>
                    <a:gd name="connsiteY1" fmla="*/ 26273 h 26272"/>
                    <a:gd name="connsiteX2" fmla="*/ 0 w 6422"/>
                    <a:gd name="connsiteY2" fmla="*/ 0 h 26272"/>
                    <a:gd name="connsiteX3" fmla="*/ 6422 w 6422"/>
                    <a:gd name="connsiteY3" fmla="*/ 0 h 26272"/>
                  </a:gdLst>
                  <a:ahLst/>
                  <a:cxnLst>
                    <a:cxn ang="0">
                      <a:pos x="connsiteX0" y="connsiteY0"/>
                    </a:cxn>
                    <a:cxn ang="0">
                      <a:pos x="connsiteX1" y="connsiteY1"/>
                    </a:cxn>
                    <a:cxn ang="0">
                      <a:pos x="connsiteX2" y="connsiteY2"/>
                    </a:cxn>
                    <a:cxn ang="0">
                      <a:pos x="connsiteX3" y="connsiteY3"/>
                    </a:cxn>
                  </a:cxnLst>
                  <a:rect l="l" t="t" r="r" b="b"/>
                  <a:pathLst>
                    <a:path w="6422" h="26272">
                      <a:moveTo>
                        <a:pt x="6422" y="26273"/>
                      </a:moveTo>
                      <a:lnTo>
                        <a:pt x="0" y="26273"/>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527" name="Graphic 2">
                  <a:extLst>
                    <a:ext uri="{FF2B5EF4-FFF2-40B4-BE49-F238E27FC236}">
                      <a16:creationId xmlns:a16="http://schemas.microsoft.com/office/drawing/2014/main" id="{069AE94D-D94C-43D3-923E-210416999A1E}"/>
                    </a:ext>
                  </a:extLst>
                </p:cNvPr>
                <p:cNvSpPr/>
                <p:nvPr/>
              </p:nvSpPr>
              <p:spPr>
                <a:xfrm>
                  <a:off x="4452897" y="3564902"/>
                  <a:ext cx="7006" cy="11676"/>
                </a:xfrm>
                <a:custGeom>
                  <a:avLst/>
                  <a:gdLst>
                    <a:gd name="connsiteX0" fmla="*/ 7006 w 7006"/>
                    <a:gd name="connsiteY0" fmla="*/ 11677 h 11676"/>
                    <a:gd name="connsiteX1" fmla="*/ 0 w 7006"/>
                    <a:gd name="connsiteY1" fmla="*/ 11677 h 11676"/>
                    <a:gd name="connsiteX2" fmla="*/ 0 w 7006"/>
                    <a:gd name="connsiteY2" fmla="*/ 0 h 11676"/>
                    <a:gd name="connsiteX3" fmla="*/ 7006 w 7006"/>
                    <a:gd name="connsiteY3" fmla="*/ 0 h 11676"/>
                  </a:gdLst>
                  <a:ahLst/>
                  <a:cxnLst>
                    <a:cxn ang="0">
                      <a:pos x="connsiteX0" y="connsiteY0"/>
                    </a:cxn>
                    <a:cxn ang="0">
                      <a:pos x="connsiteX1" y="connsiteY1"/>
                    </a:cxn>
                    <a:cxn ang="0">
                      <a:pos x="connsiteX2" y="connsiteY2"/>
                    </a:cxn>
                    <a:cxn ang="0">
                      <a:pos x="connsiteX3" y="connsiteY3"/>
                    </a:cxn>
                  </a:cxnLst>
                  <a:rect l="l" t="t" r="r" b="b"/>
                  <a:pathLst>
                    <a:path w="7006" h="11676">
                      <a:moveTo>
                        <a:pt x="7006" y="11677"/>
                      </a:moveTo>
                      <a:lnTo>
                        <a:pt x="0" y="11677"/>
                      </a:lnTo>
                      <a:lnTo>
                        <a:pt x="0" y="0"/>
                      </a:lnTo>
                      <a:lnTo>
                        <a:pt x="7006" y="0"/>
                      </a:lnTo>
                      <a:close/>
                    </a:path>
                  </a:pathLst>
                </a:custGeom>
                <a:solidFill>
                  <a:srgbClr val="FF9085"/>
                </a:solidFill>
                <a:ln w="5837" cap="flat">
                  <a:noFill/>
                  <a:prstDash val="solid"/>
                  <a:miter/>
                </a:ln>
              </p:spPr>
              <p:txBody>
                <a:bodyPr rtlCol="0" anchor="ctr"/>
                <a:lstStyle/>
                <a:p>
                  <a:endParaRPr lang="en-US"/>
                </a:p>
              </p:txBody>
            </p:sp>
            <p:sp>
              <p:nvSpPr>
                <p:cNvPr id="528" name="Graphic 2">
                  <a:extLst>
                    <a:ext uri="{FF2B5EF4-FFF2-40B4-BE49-F238E27FC236}">
                      <a16:creationId xmlns:a16="http://schemas.microsoft.com/office/drawing/2014/main" id="{85C5D403-3FFE-4D6B-AB85-20A538DBF494}"/>
                    </a:ext>
                  </a:extLst>
                </p:cNvPr>
                <p:cNvSpPr/>
                <p:nvPr/>
              </p:nvSpPr>
              <p:spPr>
                <a:xfrm>
                  <a:off x="4464573" y="3546803"/>
                  <a:ext cx="7006" cy="29191"/>
                </a:xfrm>
                <a:custGeom>
                  <a:avLst/>
                  <a:gdLst>
                    <a:gd name="connsiteX0" fmla="*/ 7006 w 7006"/>
                    <a:gd name="connsiteY0" fmla="*/ 29192 h 29191"/>
                    <a:gd name="connsiteX1" fmla="*/ 0 w 7006"/>
                    <a:gd name="connsiteY1" fmla="*/ 29192 h 29191"/>
                    <a:gd name="connsiteX2" fmla="*/ 0 w 7006"/>
                    <a:gd name="connsiteY2" fmla="*/ 0 h 29191"/>
                    <a:gd name="connsiteX3" fmla="*/ 7006 w 7006"/>
                    <a:gd name="connsiteY3" fmla="*/ 0 h 29191"/>
                  </a:gdLst>
                  <a:ahLst/>
                  <a:cxnLst>
                    <a:cxn ang="0">
                      <a:pos x="connsiteX0" y="connsiteY0"/>
                    </a:cxn>
                    <a:cxn ang="0">
                      <a:pos x="connsiteX1" y="connsiteY1"/>
                    </a:cxn>
                    <a:cxn ang="0">
                      <a:pos x="connsiteX2" y="connsiteY2"/>
                    </a:cxn>
                    <a:cxn ang="0">
                      <a:pos x="connsiteX3" y="connsiteY3"/>
                    </a:cxn>
                  </a:cxnLst>
                  <a:rect l="l" t="t" r="r" b="b"/>
                  <a:pathLst>
                    <a:path w="7006" h="29191">
                      <a:moveTo>
                        <a:pt x="7006" y="29192"/>
                      </a:moveTo>
                      <a:lnTo>
                        <a:pt x="0" y="29192"/>
                      </a:lnTo>
                      <a:lnTo>
                        <a:pt x="0" y="0"/>
                      </a:lnTo>
                      <a:lnTo>
                        <a:pt x="7006" y="0"/>
                      </a:lnTo>
                      <a:close/>
                    </a:path>
                  </a:pathLst>
                </a:custGeom>
                <a:solidFill>
                  <a:srgbClr val="FF9085"/>
                </a:solidFill>
                <a:ln w="5837" cap="flat">
                  <a:noFill/>
                  <a:prstDash val="solid"/>
                  <a:miter/>
                </a:ln>
              </p:spPr>
              <p:txBody>
                <a:bodyPr rtlCol="0" anchor="ctr"/>
                <a:lstStyle/>
                <a:p>
                  <a:endParaRPr lang="en-US"/>
                </a:p>
              </p:txBody>
            </p:sp>
            <p:sp>
              <p:nvSpPr>
                <p:cNvPr id="529" name="Graphic 2">
                  <a:extLst>
                    <a:ext uri="{FF2B5EF4-FFF2-40B4-BE49-F238E27FC236}">
                      <a16:creationId xmlns:a16="http://schemas.microsoft.com/office/drawing/2014/main" id="{0E845DFC-A33C-44E1-84C0-C44F2A59F409}"/>
                    </a:ext>
                  </a:extLst>
                </p:cNvPr>
                <p:cNvSpPr/>
                <p:nvPr/>
              </p:nvSpPr>
              <p:spPr>
                <a:xfrm>
                  <a:off x="4476834" y="3555561"/>
                  <a:ext cx="6422" cy="20434"/>
                </a:xfrm>
                <a:custGeom>
                  <a:avLst/>
                  <a:gdLst>
                    <a:gd name="connsiteX0" fmla="*/ 6422 w 6422"/>
                    <a:gd name="connsiteY0" fmla="*/ 19850 h 20434"/>
                    <a:gd name="connsiteX1" fmla="*/ 0 w 6422"/>
                    <a:gd name="connsiteY1" fmla="*/ 20434 h 20434"/>
                    <a:gd name="connsiteX2" fmla="*/ 0 w 6422"/>
                    <a:gd name="connsiteY2" fmla="*/ 0 h 20434"/>
                    <a:gd name="connsiteX3" fmla="*/ 6422 w 6422"/>
                    <a:gd name="connsiteY3" fmla="*/ 0 h 20434"/>
                  </a:gdLst>
                  <a:ahLst/>
                  <a:cxnLst>
                    <a:cxn ang="0">
                      <a:pos x="connsiteX0" y="connsiteY0"/>
                    </a:cxn>
                    <a:cxn ang="0">
                      <a:pos x="connsiteX1" y="connsiteY1"/>
                    </a:cxn>
                    <a:cxn ang="0">
                      <a:pos x="connsiteX2" y="connsiteY2"/>
                    </a:cxn>
                    <a:cxn ang="0">
                      <a:pos x="connsiteX3" y="connsiteY3"/>
                    </a:cxn>
                  </a:cxnLst>
                  <a:rect l="l" t="t" r="r" b="b"/>
                  <a:pathLst>
                    <a:path w="6422" h="20434">
                      <a:moveTo>
                        <a:pt x="6422" y="19850"/>
                      </a:moveTo>
                      <a:lnTo>
                        <a:pt x="0" y="20434"/>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530" name="Graphic 2">
                  <a:extLst>
                    <a:ext uri="{FF2B5EF4-FFF2-40B4-BE49-F238E27FC236}">
                      <a16:creationId xmlns:a16="http://schemas.microsoft.com/office/drawing/2014/main" id="{C0C1BFD3-91B4-4F2C-A07E-F388F3EC310E}"/>
                    </a:ext>
                  </a:extLst>
                </p:cNvPr>
                <p:cNvSpPr/>
                <p:nvPr/>
              </p:nvSpPr>
              <p:spPr>
                <a:xfrm>
                  <a:off x="4488511" y="3540381"/>
                  <a:ext cx="6422" cy="35030"/>
                </a:xfrm>
                <a:custGeom>
                  <a:avLst/>
                  <a:gdLst>
                    <a:gd name="connsiteX0" fmla="*/ 6422 w 6422"/>
                    <a:gd name="connsiteY0" fmla="*/ 35030 h 35030"/>
                    <a:gd name="connsiteX1" fmla="*/ 0 w 6422"/>
                    <a:gd name="connsiteY1" fmla="*/ 35030 h 35030"/>
                    <a:gd name="connsiteX2" fmla="*/ 0 w 6422"/>
                    <a:gd name="connsiteY2" fmla="*/ 584 h 35030"/>
                    <a:gd name="connsiteX3" fmla="*/ 6422 w 6422"/>
                    <a:gd name="connsiteY3" fmla="*/ 0 h 35030"/>
                  </a:gdLst>
                  <a:ahLst/>
                  <a:cxnLst>
                    <a:cxn ang="0">
                      <a:pos x="connsiteX0" y="connsiteY0"/>
                    </a:cxn>
                    <a:cxn ang="0">
                      <a:pos x="connsiteX1" y="connsiteY1"/>
                    </a:cxn>
                    <a:cxn ang="0">
                      <a:pos x="connsiteX2" y="connsiteY2"/>
                    </a:cxn>
                    <a:cxn ang="0">
                      <a:pos x="connsiteX3" y="connsiteY3"/>
                    </a:cxn>
                  </a:cxnLst>
                  <a:rect l="l" t="t" r="r" b="b"/>
                  <a:pathLst>
                    <a:path w="6422" h="35030">
                      <a:moveTo>
                        <a:pt x="6422" y="35030"/>
                      </a:moveTo>
                      <a:lnTo>
                        <a:pt x="0" y="35030"/>
                      </a:lnTo>
                      <a:lnTo>
                        <a:pt x="0" y="584"/>
                      </a:lnTo>
                      <a:lnTo>
                        <a:pt x="6422" y="0"/>
                      </a:lnTo>
                      <a:close/>
                    </a:path>
                  </a:pathLst>
                </a:custGeom>
                <a:solidFill>
                  <a:srgbClr val="FF9085"/>
                </a:solidFill>
                <a:ln w="5837" cap="flat">
                  <a:noFill/>
                  <a:prstDash val="solid"/>
                  <a:miter/>
                </a:ln>
              </p:spPr>
              <p:txBody>
                <a:bodyPr rtlCol="0" anchor="ctr"/>
                <a:lstStyle/>
                <a:p>
                  <a:endParaRPr lang="en-US"/>
                </a:p>
              </p:txBody>
            </p:sp>
            <p:sp>
              <p:nvSpPr>
                <p:cNvPr id="531" name="Graphic 2">
                  <a:extLst>
                    <a:ext uri="{FF2B5EF4-FFF2-40B4-BE49-F238E27FC236}">
                      <a16:creationId xmlns:a16="http://schemas.microsoft.com/office/drawing/2014/main" id="{107FB72A-3F93-4C57-9598-DC7691EA8FDE}"/>
                    </a:ext>
                  </a:extLst>
                </p:cNvPr>
                <p:cNvSpPr/>
                <p:nvPr/>
              </p:nvSpPr>
              <p:spPr>
                <a:xfrm>
                  <a:off x="4500188" y="3536878"/>
                  <a:ext cx="6422" cy="38533"/>
                </a:xfrm>
                <a:custGeom>
                  <a:avLst/>
                  <a:gdLst>
                    <a:gd name="connsiteX0" fmla="*/ 6422 w 6422"/>
                    <a:gd name="connsiteY0" fmla="*/ 37949 h 38533"/>
                    <a:gd name="connsiteX1" fmla="*/ 0 w 6422"/>
                    <a:gd name="connsiteY1" fmla="*/ 38533 h 38533"/>
                    <a:gd name="connsiteX2" fmla="*/ 0 w 6422"/>
                    <a:gd name="connsiteY2" fmla="*/ 0 h 38533"/>
                    <a:gd name="connsiteX3" fmla="*/ 6422 w 6422"/>
                    <a:gd name="connsiteY3" fmla="*/ 0 h 38533"/>
                  </a:gdLst>
                  <a:ahLst/>
                  <a:cxnLst>
                    <a:cxn ang="0">
                      <a:pos x="connsiteX0" y="connsiteY0"/>
                    </a:cxn>
                    <a:cxn ang="0">
                      <a:pos x="connsiteX1" y="connsiteY1"/>
                    </a:cxn>
                    <a:cxn ang="0">
                      <a:pos x="connsiteX2" y="connsiteY2"/>
                    </a:cxn>
                    <a:cxn ang="0">
                      <a:pos x="connsiteX3" y="connsiteY3"/>
                    </a:cxn>
                  </a:cxnLst>
                  <a:rect l="l" t="t" r="r" b="b"/>
                  <a:pathLst>
                    <a:path w="6422" h="38533">
                      <a:moveTo>
                        <a:pt x="6422" y="37949"/>
                      </a:moveTo>
                      <a:lnTo>
                        <a:pt x="0" y="38533"/>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532" name="Graphic 2">
                  <a:extLst>
                    <a:ext uri="{FF2B5EF4-FFF2-40B4-BE49-F238E27FC236}">
                      <a16:creationId xmlns:a16="http://schemas.microsoft.com/office/drawing/2014/main" id="{62D78AFE-725D-439E-83CC-3429C35445DD}"/>
                    </a:ext>
                  </a:extLst>
                </p:cNvPr>
                <p:cNvSpPr/>
                <p:nvPr/>
              </p:nvSpPr>
              <p:spPr>
                <a:xfrm>
                  <a:off x="4511864" y="3555561"/>
                  <a:ext cx="6422" cy="19266"/>
                </a:xfrm>
                <a:custGeom>
                  <a:avLst/>
                  <a:gdLst>
                    <a:gd name="connsiteX0" fmla="*/ 6422 w 6422"/>
                    <a:gd name="connsiteY0" fmla="*/ 19267 h 19266"/>
                    <a:gd name="connsiteX1" fmla="*/ 0 w 6422"/>
                    <a:gd name="connsiteY1" fmla="*/ 19267 h 19266"/>
                    <a:gd name="connsiteX2" fmla="*/ 0 w 6422"/>
                    <a:gd name="connsiteY2" fmla="*/ 0 h 19266"/>
                    <a:gd name="connsiteX3" fmla="*/ 6422 w 6422"/>
                    <a:gd name="connsiteY3" fmla="*/ 0 h 19266"/>
                  </a:gdLst>
                  <a:ahLst/>
                  <a:cxnLst>
                    <a:cxn ang="0">
                      <a:pos x="connsiteX0" y="connsiteY0"/>
                    </a:cxn>
                    <a:cxn ang="0">
                      <a:pos x="connsiteX1" y="connsiteY1"/>
                    </a:cxn>
                    <a:cxn ang="0">
                      <a:pos x="connsiteX2" y="connsiteY2"/>
                    </a:cxn>
                    <a:cxn ang="0">
                      <a:pos x="connsiteX3" y="connsiteY3"/>
                    </a:cxn>
                  </a:cxnLst>
                  <a:rect l="l" t="t" r="r" b="b"/>
                  <a:pathLst>
                    <a:path w="6422" h="19266">
                      <a:moveTo>
                        <a:pt x="6422" y="19267"/>
                      </a:moveTo>
                      <a:lnTo>
                        <a:pt x="0" y="19267"/>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533" name="Graphic 2">
                  <a:extLst>
                    <a:ext uri="{FF2B5EF4-FFF2-40B4-BE49-F238E27FC236}">
                      <a16:creationId xmlns:a16="http://schemas.microsoft.com/office/drawing/2014/main" id="{3A38071B-B07C-4DFD-B770-009787BF35F0}"/>
                    </a:ext>
                  </a:extLst>
                </p:cNvPr>
                <p:cNvSpPr/>
                <p:nvPr/>
              </p:nvSpPr>
              <p:spPr>
                <a:xfrm>
                  <a:off x="4523541" y="3532791"/>
                  <a:ext cx="6422" cy="42036"/>
                </a:xfrm>
                <a:custGeom>
                  <a:avLst/>
                  <a:gdLst>
                    <a:gd name="connsiteX0" fmla="*/ 6422 w 6422"/>
                    <a:gd name="connsiteY0" fmla="*/ 41452 h 42036"/>
                    <a:gd name="connsiteX1" fmla="*/ 0 w 6422"/>
                    <a:gd name="connsiteY1" fmla="*/ 42036 h 42036"/>
                    <a:gd name="connsiteX2" fmla="*/ 0 w 6422"/>
                    <a:gd name="connsiteY2" fmla="*/ 0 h 42036"/>
                    <a:gd name="connsiteX3" fmla="*/ 6422 w 6422"/>
                    <a:gd name="connsiteY3" fmla="*/ 0 h 42036"/>
                  </a:gdLst>
                  <a:ahLst/>
                  <a:cxnLst>
                    <a:cxn ang="0">
                      <a:pos x="connsiteX0" y="connsiteY0"/>
                    </a:cxn>
                    <a:cxn ang="0">
                      <a:pos x="connsiteX1" y="connsiteY1"/>
                    </a:cxn>
                    <a:cxn ang="0">
                      <a:pos x="connsiteX2" y="connsiteY2"/>
                    </a:cxn>
                    <a:cxn ang="0">
                      <a:pos x="connsiteX3" y="connsiteY3"/>
                    </a:cxn>
                  </a:cxnLst>
                  <a:rect l="l" t="t" r="r" b="b"/>
                  <a:pathLst>
                    <a:path w="6422" h="42036">
                      <a:moveTo>
                        <a:pt x="6422" y="41452"/>
                      </a:moveTo>
                      <a:lnTo>
                        <a:pt x="0" y="42036"/>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534" name="Graphic 2">
                  <a:extLst>
                    <a:ext uri="{FF2B5EF4-FFF2-40B4-BE49-F238E27FC236}">
                      <a16:creationId xmlns:a16="http://schemas.microsoft.com/office/drawing/2014/main" id="{9BED89CF-D870-48CC-A8FC-634E5BA6D75A}"/>
                    </a:ext>
                  </a:extLst>
                </p:cNvPr>
                <p:cNvSpPr/>
                <p:nvPr/>
              </p:nvSpPr>
              <p:spPr>
                <a:xfrm>
                  <a:off x="4535218" y="3538629"/>
                  <a:ext cx="6422" cy="35613"/>
                </a:xfrm>
                <a:custGeom>
                  <a:avLst/>
                  <a:gdLst>
                    <a:gd name="connsiteX0" fmla="*/ 6422 w 6422"/>
                    <a:gd name="connsiteY0" fmla="*/ 35614 h 35613"/>
                    <a:gd name="connsiteX1" fmla="*/ 0 w 6422"/>
                    <a:gd name="connsiteY1" fmla="*/ 35614 h 35613"/>
                    <a:gd name="connsiteX2" fmla="*/ 0 w 6422"/>
                    <a:gd name="connsiteY2" fmla="*/ 0 h 35613"/>
                    <a:gd name="connsiteX3" fmla="*/ 6422 w 6422"/>
                    <a:gd name="connsiteY3" fmla="*/ 0 h 35613"/>
                  </a:gdLst>
                  <a:ahLst/>
                  <a:cxnLst>
                    <a:cxn ang="0">
                      <a:pos x="connsiteX0" y="connsiteY0"/>
                    </a:cxn>
                    <a:cxn ang="0">
                      <a:pos x="connsiteX1" y="connsiteY1"/>
                    </a:cxn>
                    <a:cxn ang="0">
                      <a:pos x="connsiteX2" y="connsiteY2"/>
                    </a:cxn>
                    <a:cxn ang="0">
                      <a:pos x="connsiteX3" y="connsiteY3"/>
                    </a:cxn>
                  </a:cxnLst>
                  <a:rect l="l" t="t" r="r" b="b"/>
                  <a:pathLst>
                    <a:path w="6422" h="35613">
                      <a:moveTo>
                        <a:pt x="6422" y="35614"/>
                      </a:moveTo>
                      <a:lnTo>
                        <a:pt x="0" y="35614"/>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535" name="Graphic 2">
                  <a:extLst>
                    <a:ext uri="{FF2B5EF4-FFF2-40B4-BE49-F238E27FC236}">
                      <a16:creationId xmlns:a16="http://schemas.microsoft.com/office/drawing/2014/main" id="{858B13F5-DEAD-4B48-B96C-17923304EE56}"/>
                    </a:ext>
                  </a:extLst>
                </p:cNvPr>
                <p:cNvSpPr/>
                <p:nvPr/>
              </p:nvSpPr>
              <p:spPr>
                <a:xfrm>
                  <a:off x="4546895" y="3564318"/>
                  <a:ext cx="6422" cy="9925"/>
                </a:xfrm>
                <a:custGeom>
                  <a:avLst/>
                  <a:gdLst>
                    <a:gd name="connsiteX0" fmla="*/ 6422 w 6422"/>
                    <a:gd name="connsiteY0" fmla="*/ 9341 h 9925"/>
                    <a:gd name="connsiteX1" fmla="*/ 0 w 6422"/>
                    <a:gd name="connsiteY1" fmla="*/ 9925 h 9925"/>
                    <a:gd name="connsiteX2" fmla="*/ 0 w 6422"/>
                    <a:gd name="connsiteY2" fmla="*/ 0 h 9925"/>
                    <a:gd name="connsiteX3" fmla="*/ 6422 w 6422"/>
                    <a:gd name="connsiteY3" fmla="*/ 0 h 9925"/>
                  </a:gdLst>
                  <a:ahLst/>
                  <a:cxnLst>
                    <a:cxn ang="0">
                      <a:pos x="connsiteX0" y="connsiteY0"/>
                    </a:cxn>
                    <a:cxn ang="0">
                      <a:pos x="connsiteX1" y="connsiteY1"/>
                    </a:cxn>
                    <a:cxn ang="0">
                      <a:pos x="connsiteX2" y="connsiteY2"/>
                    </a:cxn>
                    <a:cxn ang="0">
                      <a:pos x="connsiteX3" y="connsiteY3"/>
                    </a:cxn>
                  </a:cxnLst>
                  <a:rect l="l" t="t" r="r" b="b"/>
                  <a:pathLst>
                    <a:path w="6422" h="9925">
                      <a:moveTo>
                        <a:pt x="6422" y="9341"/>
                      </a:moveTo>
                      <a:lnTo>
                        <a:pt x="0" y="9925"/>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536" name="Graphic 2">
                  <a:extLst>
                    <a:ext uri="{FF2B5EF4-FFF2-40B4-BE49-F238E27FC236}">
                      <a16:creationId xmlns:a16="http://schemas.microsoft.com/office/drawing/2014/main" id="{E6A978E8-62CC-44DE-9B06-045E5C617518}"/>
                    </a:ext>
                  </a:extLst>
                </p:cNvPr>
                <p:cNvSpPr/>
                <p:nvPr/>
              </p:nvSpPr>
              <p:spPr>
                <a:xfrm>
                  <a:off x="4558571" y="3551474"/>
                  <a:ext cx="6422" cy="22185"/>
                </a:xfrm>
                <a:custGeom>
                  <a:avLst/>
                  <a:gdLst>
                    <a:gd name="connsiteX0" fmla="*/ 6422 w 6422"/>
                    <a:gd name="connsiteY0" fmla="*/ 22186 h 22185"/>
                    <a:gd name="connsiteX1" fmla="*/ 0 w 6422"/>
                    <a:gd name="connsiteY1" fmla="*/ 22186 h 22185"/>
                    <a:gd name="connsiteX2" fmla="*/ 0 w 6422"/>
                    <a:gd name="connsiteY2" fmla="*/ 0 h 22185"/>
                    <a:gd name="connsiteX3" fmla="*/ 6422 w 6422"/>
                    <a:gd name="connsiteY3" fmla="*/ 0 h 22185"/>
                  </a:gdLst>
                  <a:ahLst/>
                  <a:cxnLst>
                    <a:cxn ang="0">
                      <a:pos x="connsiteX0" y="connsiteY0"/>
                    </a:cxn>
                    <a:cxn ang="0">
                      <a:pos x="connsiteX1" y="connsiteY1"/>
                    </a:cxn>
                    <a:cxn ang="0">
                      <a:pos x="connsiteX2" y="connsiteY2"/>
                    </a:cxn>
                    <a:cxn ang="0">
                      <a:pos x="connsiteX3" y="connsiteY3"/>
                    </a:cxn>
                  </a:cxnLst>
                  <a:rect l="l" t="t" r="r" b="b"/>
                  <a:pathLst>
                    <a:path w="6422" h="22185">
                      <a:moveTo>
                        <a:pt x="6422" y="22186"/>
                      </a:moveTo>
                      <a:lnTo>
                        <a:pt x="0" y="22186"/>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537" name="Graphic 2">
                  <a:extLst>
                    <a:ext uri="{FF2B5EF4-FFF2-40B4-BE49-F238E27FC236}">
                      <a16:creationId xmlns:a16="http://schemas.microsoft.com/office/drawing/2014/main" id="{32F12C8F-6754-4AE4-A988-C324FD79408C}"/>
                    </a:ext>
                  </a:extLst>
                </p:cNvPr>
                <p:cNvSpPr/>
                <p:nvPr/>
              </p:nvSpPr>
              <p:spPr>
                <a:xfrm>
                  <a:off x="4570248" y="3540965"/>
                  <a:ext cx="6422" cy="32694"/>
                </a:xfrm>
                <a:custGeom>
                  <a:avLst/>
                  <a:gdLst>
                    <a:gd name="connsiteX0" fmla="*/ 6422 w 6422"/>
                    <a:gd name="connsiteY0" fmla="*/ 32111 h 32694"/>
                    <a:gd name="connsiteX1" fmla="*/ 0 w 6422"/>
                    <a:gd name="connsiteY1" fmla="*/ 32695 h 32694"/>
                    <a:gd name="connsiteX2" fmla="*/ 0 w 6422"/>
                    <a:gd name="connsiteY2" fmla="*/ 584 h 32694"/>
                    <a:gd name="connsiteX3" fmla="*/ 6422 w 6422"/>
                    <a:gd name="connsiteY3" fmla="*/ 0 h 32694"/>
                  </a:gdLst>
                  <a:ahLst/>
                  <a:cxnLst>
                    <a:cxn ang="0">
                      <a:pos x="connsiteX0" y="connsiteY0"/>
                    </a:cxn>
                    <a:cxn ang="0">
                      <a:pos x="connsiteX1" y="connsiteY1"/>
                    </a:cxn>
                    <a:cxn ang="0">
                      <a:pos x="connsiteX2" y="connsiteY2"/>
                    </a:cxn>
                    <a:cxn ang="0">
                      <a:pos x="connsiteX3" y="connsiteY3"/>
                    </a:cxn>
                  </a:cxnLst>
                  <a:rect l="l" t="t" r="r" b="b"/>
                  <a:pathLst>
                    <a:path w="6422" h="32694">
                      <a:moveTo>
                        <a:pt x="6422" y="32111"/>
                      </a:moveTo>
                      <a:lnTo>
                        <a:pt x="0" y="32695"/>
                      </a:lnTo>
                      <a:lnTo>
                        <a:pt x="0" y="584"/>
                      </a:lnTo>
                      <a:lnTo>
                        <a:pt x="6422" y="0"/>
                      </a:lnTo>
                      <a:close/>
                    </a:path>
                  </a:pathLst>
                </a:custGeom>
                <a:solidFill>
                  <a:srgbClr val="FF9085"/>
                </a:solidFill>
                <a:ln w="5837" cap="flat">
                  <a:noFill/>
                  <a:prstDash val="solid"/>
                  <a:miter/>
                </a:ln>
              </p:spPr>
              <p:txBody>
                <a:bodyPr rtlCol="0" anchor="ctr"/>
                <a:lstStyle/>
                <a:p>
                  <a:endParaRPr lang="en-US"/>
                </a:p>
              </p:txBody>
            </p:sp>
            <p:sp>
              <p:nvSpPr>
                <p:cNvPr id="538" name="Graphic 2">
                  <a:extLst>
                    <a:ext uri="{FF2B5EF4-FFF2-40B4-BE49-F238E27FC236}">
                      <a16:creationId xmlns:a16="http://schemas.microsoft.com/office/drawing/2014/main" id="{CC02930B-CA0B-4639-915D-DEA7CBFFA485}"/>
                    </a:ext>
                  </a:extLst>
                </p:cNvPr>
                <p:cNvSpPr/>
                <p:nvPr/>
              </p:nvSpPr>
              <p:spPr>
                <a:xfrm>
                  <a:off x="4581341" y="3549722"/>
                  <a:ext cx="7006" cy="23353"/>
                </a:xfrm>
                <a:custGeom>
                  <a:avLst/>
                  <a:gdLst>
                    <a:gd name="connsiteX0" fmla="*/ 7006 w 7006"/>
                    <a:gd name="connsiteY0" fmla="*/ 23353 h 23353"/>
                    <a:gd name="connsiteX1" fmla="*/ 0 w 7006"/>
                    <a:gd name="connsiteY1" fmla="*/ 23353 h 23353"/>
                    <a:gd name="connsiteX2" fmla="*/ 0 w 7006"/>
                    <a:gd name="connsiteY2" fmla="*/ 0 h 23353"/>
                    <a:gd name="connsiteX3" fmla="*/ 7006 w 7006"/>
                    <a:gd name="connsiteY3" fmla="*/ 0 h 23353"/>
                  </a:gdLst>
                  <a:ahLst/>
                  <a:cxnLst>
                    <a:cxn ang="0">
                      <a:pos x="connsiteX0" y="connsiteY0"/>
                    </a:cxn>
                    <a:cxn ang="0">
                      <a:pos x="connsiteX1" y="connsiteY1"/>
                    </a:cxn>
                    <a:cxn ang="0">
                      <a:pos x="connsiteX2" y="connsiteY2"/>
                    </a:cxn>
                    <a:cxn ang="0">
                      <a:pos x="connsiteX3" y="connsiteY3"/>
                    </a:cxn>
                  </a:cxnLst>
                  <a:rect l="l" t="t" r="r" b="b"/>
                  <a:pathLst>
                    <a:path w="7006" h="23353">
                      <a:moveTo>
                        <a:pt x="7006" y="23353"/>
                      </a:moveTo>
                      <a:lnTo>
                        <a:pt x="0" y="23353"/>
                      </a:lnTo>
                      <a:lnTo>
                        <a:pt x="0" y="0"/>
                      </a:lnTo>
                      <a:lnTo>
                        <a:pt x="7006" y="0"/>
                      </a:lnTo>
                      <a:close/>
                    </a:path>
                  </a:pathLst>
                </a:custGeom>
                <a:solidFill>
                  <a:srgbClr val="FF9085"/>
                </a:solidFill>
                <a:ln w="5837" cap="flat">
                  <a:noFill/>
                  <a:prstDash val="solid"/>
                  <a:miter/>
                </a:ln>
              </p:spPr>
              <p:txBody>
                <a:bodyPr rtlCol="0" anchor="ctr"/>
                <a:lstStyle/>
                <a:p>
                  <a:endParaRPr lang="en-US"/>
                </a:p>
              </p:txBody>
            </p:sp>
            <p:sp>
              <p:nvSpPr>
                <p:cNvPr id="539" name="Graphic 2">
                  <a:extLst>
                    <a:ext uri="{FF2B5EF4-FFF2-40B4-BE49-F238E27FC236}">
                      <a16:creationId xmlns:a16="http://schemas.microsoft.com/office/drawing/2014/main" id="{985CEACF-4E5C-406F-BD8C-7751B90E534C}"/>
                    </a:ext>
                  </a:extLst>
                </p:cNvPr>
                <p:cNvSpPr/>
                <p:nvPr/>
              </p:nvSpPr>
              <p:spPr>
                <a:xfrm>
                  <a:off x="4593018" y="3536294"/>
                  <a:ext cx="6422" cy="36781"/>
                </a:xfrm>
                <a:custGeom>
                  <a:avLst/>
                  <a:gdLst>
                    <a:gd name="connsiteX0" fmla="*/ 6422 w 6422"/>
                    <a:gd name="connsiteY0" fmla="*/ 36198 h 36781"/>
                    <a:gd name="connsiteX1" fmla="*/ 0 w 6422"/>
                    <a:gd name="connsiteY1" fmla="*/ 36782 h 36781"/>
                    <a:gd name="connsiteX2" fmla="*/ 0 w 6422"/>
                    <a:gd name="connsiteY2" fmla="*/ 584 h 36781"/>
                    <a:gd name="connsiteX3" fmla="*/ 6422 w 6422"/>
                    <a:gd name="connsiteY3" fmla="*/ 0 h 36781"/>
                  </a:gdLst>
                  <a:ahLst/>
                  <a:cxnLst>
                    <a:cxn ang="0">
                      <a:pos x="connsiteX0" y="connsiteY0"/>
                    </a:cxn>
                    <a:cxn ang="0">
                      <a:pos x="connsiteX1" y="connsiteY1"/>
                    </a:cxn>
                    <a:cxn ang="0">
                      <a:pos x="connsiteX2" y="connsiteY2"/>
                    </a:cxn>
                    <a:cxn ang="0">
                      <a:pos x="connsiteX3" y="connsiteY3"/>
                    </a:cxn>
                  </a:cxnLst>
                  <a:rect l="l" t="t" r="r" b="b"/>
                  <a:pathLst>
                    <a:path w="6422" h="36781">
                      <a:moveTo>
                        <a:pt x="6422" y="36198"/>
                      </a:moveTo>
                      <a:lnTo>
                        <a:pt x="0" y="36782"/>
                      </a:lnTo>
                      <a:lnTo>
                        <a:pt x="0" y="584"/>
                      </a:lnTo>
                      <a:lnTo>
                        <a:pt x="6422" y="0"/>
                      </a:lnTo>
                      <a:close/>
                    </a:path>
                  </a:pathLst>
                </a:custGeom>
                <a:solidFill>
                  <a:srgbClr val="FF9085"/>
                </a:solidFill>
                <a:ln w="5837" cap="flat">
                  <a:noFill/>
                  <a:prstDash val="solid"/>
                  <a:miter/>
                </a:ln>
              </p:spPr>
              <p:txBody>
                <a:bodyPr rtlCol="0" anchor="ctr"/>
                <a:lstStyle/>
                <a:p>
                  <a:endParaRPr lang="en-US"/>
                </a:p>
              </p:txBody>
            </p:sp>
            <p:sp>
              <p:nvSpPr>
                <p:cNvPr id="540" name="Graphic 2">
                  <a:extLst>
                    <a:ext uri="{FF2B5EF4-FFF2-40B4-BE49-F238E27FC236}">
                      <a16:creationId xmlns:a16="http://schemas.microsoft.com/office/drawing/2014/main" id="{D9011377-1EF5-482D-80B6-4D12DD6DAA14}"/>
                    </a:ext>
                  </a:extLst>
                </p:cNvPr>
                <p:cNvSpPr/>
                <p:nvPr/>
              </p:nvSpPr>
              <p:spPr>
                <a:xfrm>
                  <a:off x="4604694" y="3532207"/>
                  <a:ext cx="6422" cy="40284"/>
                </a:xfrm>
                <a:custGeom>
                  <a:avLst/>
                  <a:gdLst>
                    <a:gd name="connsiteX0" fmla="*/ 6422 w 6422"/>
                    <a:gd name="connsiteY0" fmla="*/ 40285 h 40284"/>
                    <a:gd name="connsiteX1" fmla="*/ 0 w 6422"/>
                    <a:gd name="connsiteY1" fmla="*/ 40285 h 40284"/>
                    <a:gd name="connsiteX2" fmla="*/ 0 w 6422"/>
                    <a:gd name="connsiteY2" fmla="*/ 0 h 40284"/>
                    <a:gd name="connsiteX3" fmla="*/ 6422 w 6422"/>
                    <a:gd name="connsiteY3" fmla="*/ 0 h 40284"/>
                  </a:gdLst>
                  <a:ahLst/>
                  <a:cxnLst>
                    <a:cxn ang="0">
                      <a:pos x="connsiteX0" y="connsiteY0"/>
                    </a:cxn>
                    <a:cxn ang="0">
                      <a:pos x="connsiteX1" y="connsiteY1"/>
                    </a:cxn>
                    <a:cxn ang="0">
                      <a:pos x="connsiteX2" y="connsiteY2"/>
                    </a:cxn>
                    <a:cxn ang="0">
                      <a:pos x="connsiteX3" y="connsiteY3"/>
                    </a:cxn>
                  </a:cxnLst>
                  <a:rect l="l" t="t" r="r" b="b"/>
                  <a:pathLst>
                    <a:path w="6422" h="40284">
                      <a:moveTo>
                        <a:pt x="6422" y="40285"/>
                      </a:moveTo>
                      <a:lnTo>
                        <a:pt x="0" y="40285"/>
                      </a:lnTo>
                      <a:lnTo>
                        <a:pt x="0" y="0"/>
                      </a:lnTo>
                      <a:lnTo>
                        <a:pt x="6422" y="0"/>
                      </a:lnTo>
                      <a:close/>
                    </a:path>
                  </a:pathLst>
                </a:custGeom>
                <a:solidFill>
                  <a:srgbClr val="FF9085"/>
                </a:solidFill>
                <a:ln w="5837" cap="flat">
                  <a:noFill/>
                  <a:prstDash val="solid"/>
                  <a:miter/>
                </a:ln>
              </p:spPr>
              <p:txBody>
                <a:bodyPr rtlCol="0" anchor="ctr"/>
                <a:lstStyle/>
                <a:p>
                  <a:endParaRPr lang="en-US"/>
                </a:p>
              </p:txBody>
            </p:sp>
          </p:grpSp>
        </p:grpSp>
        <p:grpSp>
          <p:nvGrpSpPr>
            <p:cNvPr id="541" name="Graphic 2">
              <a:extLst>
                <a:ext uri="{FF2B5EF4-FFF2-40B4-BE49-F238E27FC236}">
                  <a16:creationId xmlns:a16="http://schemas.microsoft.com/office/drawing/2014/main" id="{F6255CF8-47CA-4AE7-9511-9AFA706C46ED}"/>
                </a:ext>
              </a:extLst>
            </p:cNvPr>
            <p:cNvGrpSpPr/>
            <p:nvPr/>
          </p:nvGrpSpPr>
          <p:grpSpPr>
            <a:xfrm>
              <a:off x="4305770" y="3595845"/>
              <a:ext cx="336873" cy="91699"/>
              <a:chOff x="4305770" y="3595845"/>
              <a:chExt cx="336873" cy="91699"/>
            </a:xfrm>
          </p:grpSpPr>
          <p:sp>
            <p:nvSpPr>
              <p:cNvPr id="542" name="Graphic 2">
                <a:extLst>
                  <a:ext uri="{FF2B5EF4-FFF2-40B4-BE49-F238E27FC236}">
                    <a16:creationId xmlns:a16="http://schemas.microsoft.com/office/drawing/2014/main" id="{BBB40793-13FD-43E8-AB03-0C9C6268E286}"/>
                  </a:ext>
                </a:extLst>
              </p:cNvPr>
              <p:cNvSpPr/>
              <p:nvPr/>
            </p:nvSpPr>
            <p:spPr>
              <a:xfrm>
                <a:off x="4305770" y="3595845"/>
                <a:ext cx="336873" cy="91699"/>
              </a:xfrm>
              <a:custGeom>
                <a:avLst/>
                <a:gdLst>
                  <a:gd name="connsiteX0" fmla="*/ 0 w 336873"/>
                  <a:gd name="connsiteY0" fmla="*/ 77650 h 91699"/>
                  <a:gd name="connsiteX1" fmla="*/ 0 w 336873"/>
                  <a:gd name="connsiteY1" fmla="*/ 23937 h 91699"/>
                  <a:gd name="connsiteX2" fmla="*/ 16931 w 336873"/>
                  <a:gd name="connsiteY2" fmla="*/ 8758 h 91699"/>
                  <a:gd name="connsiteX3" fmla="*/ 321111 w 336873"/>
                  <a:gd name="connsiteY3" fmla="*/ 0 h 91699"/>
                  <a:gd name="connsiteX4" fmla="*/ 336874 w 336873"/>
                  <a:gd name="connsiteY4" fmla="*/ 14012 h 91699"/>
                  <a:gd name="connsiteX5" fmla="*/ 336874 w 336873"/>
                  <a:gd name="connsiteY5" fmla="*/ 65390 h 91699"/>
                  <a:gd name="connsiteX6" fmla="*/ 321111 w 336873"/>
                  <a:gd name="connsiteY6" fmla="*/ 79986 h 91699"/>
                  <a:gd name="connsiteX7" fmla="*/ 16931 w 336873"/>
                  <a:gd name="connsiteY7" fmla="*/ 91663 h 91699"/>
                  <a:gd name="connsiteX8" fmla="*/ 0 w 336873"/>
                  <a:gd name="connsiteY8" fmla="*/ 77650 h 91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873" h="91699">
                    <a:moveTo>
                      <a:pt x="0" y="77650"/>
                    </a:moveTo>
                    <a:lnTo>
                      <a:pt x="0" y="23937"/>
                    </a:lnTo>
                    <a:cubicBezTo>
                      <a:pt x="0" y="15764"/>
                      <a:pt x="7590" y="8758"/>
                      <a:pt x="16931" y="8758"/>
                    </a:cubicBezTo>
                    <a:lnTo>
                      <a:pt x="321111" y="0"/>
                    </a:lnTo>
                    <a:cubicBezTo>
                      <a:pt x="329868" y="0"/>
                      <a:pt x="336874" y="5838"/>
                      <a:pt x="336874" y="14012"/>
                    </a:cubicBezTo>
                    <a:lnTo>
                      <a:pt x="336874" y="65390"/>
                    </a:lnTo>
                    <a:cubicBezTo>
                      <a:pt x="336874" y="72980"/>
                      <a:pt x="329868" y="79986"/>
                      <a:pt x="321111" y="79986"/>
                    </a:cubicBezTo>
                    <a:lnTo>
                      <a:pt x="16931" y="91663"/>
                    </a:lnTo>
                    <a:cubicBezTo>
                      <a:pt x="7590" y="92246"/>
                      <a:pt x="0" y="85824"/>
                      <a:pt x="0" y="77650"/>
                    </a:cubicBezTo>
                    <a:close/>
                  </a:path>
                </a:pathLst>
              </a:custGeom>
              <a:solidFill>
                <a:srgbClr val="AA80F9">
                  <a:alpha val="74000"/>
                </a:srgbClr>
              </a:solidFill>
              <a:ln w="5837" cap="flat">
                <a:noFill/>
                <a:prstDash val="solid"/>
                <a:miter/>
              </a:ln>
            </p:spPr>
            <p:txBody>
              <a:bodyPr rtlCol="0" anchor="ctr"/>
              <a:lstStyle/>
              <a:p>
                <a:endParaRPr lang="en-US"/>
              </a:p>
            </p:txBody>
          </p:sp>
          <p:sp>
            <p:nvSpPr>
              <p:cNvPr id="543" name="Graphic 2">
                <a:extLst>
                  <a:ext uri="{FF2B5EF4-FFF2-40B4-BE49-F238E27FC236}">
                    <a16:creationId xmlns:a16="http://schemas.microsoft.com/office/drawing/2014/main" id="{AFB856D2-D4EF-4E06-8725-4622A8F352F0}"/>
                  </a:ext>
                </a:extLst>
              </p:cNvPr>
              <p:cNvSpPr/>
              <p:nvPr/>
            </p:nvSpPr>
            <p:spPr>
              <a:xfrm>
                <a:off x="4322117" y="3617373"/>
                <a:ext cx="15179" cy="13502"/>
              </a:xfrm>
              <a:custGeom>
                <a:avLst/>
                <a:gdLst>
                  <a:gd name="connsiteX0" fmla="*/ 15180 w 15179"/>
                  <a:gd name="connsiteY0" fmla="*/ 6496 h 13502"/>
                  <a:gd name="connsiteX1" fmla="*/ 7590 w 15179"/>
                  <a:gd name="connsiteY1" fmla="*/ 13503 h 13502"/>
                  <a:gd name="connsiteX2" fmla="*/ 0 w 15179"/>
                  <a:gd name="connsiteY2" fmla="*/ 7080 h 13502"/>
                  <a:gd name="connsiteX3" fmla="*/ 7590 w 15179"/>
                  <a:gd name="connsiteY3" fmla="*/ 74 h 13502"/>
                  <a:gd name="connsiteX4" fmla="*/ 15180 w 15179"/>
                  <a:gd name="connsiteY4" fmla="*/ 6496 h 13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79" h="13502">
                    <a:moveTo>
                      <a:pt x="15180" y="6496"/>
                    </a:moveTo>
                    <a:cubicBezTo>
                      <a:pt x="15180" y="10000"/>
                      <a:pt x="11677" y="13503"/>
                      <a:pt x="7590" y="13503"/>
                    </a:cubicBezTo>
                    <a:cubicBezTo>
                      <a:pt x="3503" y="13503"/>
                      <a:pt x="0" y="10583"/>
                      <a:pt x="0" y="7080"/>
                    </a:cubicBezTo>
                    <a:cubicBezTo>
                      <a:pt x="0" y="3577"/>
                      <a:pt x="3503" y="74"/>
                      <a:pt x="7590" y="74"/>
                    </a:cubicBezTo>
                    <a:cubicBezTo>
                      <a:pt x="11677" y="-509"/>
                      <a:pt x="15180" y="2410"/>
                      <a:pt x="15180" y="6496"/>
                    </a:cubicBezTo>
                    <a:close/>
                  </a:path>
                </a:pathLst>
              </a:custGeom>
              <a:solidFill>
                <a:srgbClr val="FFFFFF">
                  <a:alpha val="40000"/>
                </a:srgbClr>
              </a:solidFill>
              <a:ln w="5837" cap="flat">
                <a:noFill/>
                <a:prstDash val="solid"/>
                <a:miter/>
              </a:ln>
            </p:spPr>
            <p:txBody>
              <a:bodyPr rtlCol="0" anchor="ctr"/>
              <a:lstStyle/>
              <a:p>
                <a:endParaRPr lang="en-US"/>
              </a:p>
            </p:txBody>
          </p:sp>
          <p:sp>
            <p:nvSpPr>
              <p:cNvPr id="544" name="Graphic 2">
                <a:extLst>
                  <a:ext uri="{FF2B5EF4-FFF2-40B4-BE49-F238E27FC236}">
                    <a16:creationId xmlns:a16="http://schemas.microsoft.com/office/drawing/2014/main" id="{28726E0C-69E4-47E3-87AC-D02A9A42AE7A}"/>
                  </a:ext>
                </a:extLst>
              </p:cNvPr>
              <p:cNvSpPr/>
              <p:nvPr/>
            </p:nvSpPr>
            <p:spPr>
              <a:xfrm>
                <a:off x="4346638" y="3616280"/>
                <a:ext cx="15179" cy="13428"/>
              </a:xfrm>
              <a:custGeom>
                <a:avLst/>
                <a:gdLst>
                  <a:gd name="connsiteX0" fmla="*/ 15180 w 15179"/>
                  <a:gd name="connsiteY0" fmla="*/ 6422 h 13428"/>
                  <a:gd name="connsiteX1" fmla="*/ 7590 w 15179"/>
                  <a:gd name="connsiteY1" fmla="*/ 13428 h 13428"/>
                  <a:gd name="connsiteX2" fmla="*/ 0 w 15179"/>
                  <a:gd name="connsiteY2" fmla="*/ 7006 h 13428"/>
                  <a:gd name="connsiteX3" fmla="*/ 7590 w 15179"/>
                  <a:gd name="connsiteY3" fmla="*/ 0 h 13428"/>
                  <a:gd name="connsiteX4" fmla="*/ 15180 w 15179"/>
                  <a:gd name="connsiteY4" fmla="*/ 6422 h 13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79" h="13428">
                    <a:moveTo>
                      <a:pt x="15180" y="6422"/>
                    </a:moveTo>
                    <a:cubicBezTo>
                      <a:pt x="15180" y="9925"/>
                      <a:pt x="11677" y="13428"/>
                      <a:pt x="7590" y="13428"/>
                    </a:cubicBezTo>
                    <a:cubicBezTo>
                      <a:pt x="3503" y="13428"/>
                      <a:pt x="0" y="10509"/>
                      <a:pt x="0" y="7006"/>
                    </a:cubicBezTo>
                    <a:cubicBezTo>
                      <a:pt x="0" y="3503"/>
                      <a:pt x="3503" y="0"/>
                      <a:pt x="7590" y="0"/>
                    </a:cubicBezTo>
                    <a:cubicBezTo>
                      <a:pt x="11677" y="0"/>
                      <a:pt x="15180" y="2919"/>
                      <a:pt x="15180" y="6422"/>
                    </a:cubicBezTo>
                    <a:close/>
                  </a:path>
                </a:pathLst>
              </a:custGeom>
              <a:solidFill>
                <a:srgbClr val="FFFFFF">
                  <a:alpha val="40000"/>
                </a:srgbClr>
              </a:solidFill>
              <a:ln w="5837" cap="flat">
                <a:noFill/>
                <a:prstDash val="solid"/>
                <a:miter/>
              </a:ln>
            </p:spPr>
            <p:txBody>
              <a:bodyPr rtlCol="0" anchor="ctr"/>
              <a:lstStyle/>
              <a:p>
                <a:endParaRPr lang="en-US"/>
              </a:p>
            </p:txBody>
          </p:sp>
          <p:sp>
            <p:nvSpPr>
              <p:cNvPr id="545" name="Graphic 2">
                <a:extLst>
                  <a:ext uri="{FF2B5EF4-FFF2-40B4-BE49-F238E27FC236}">
                    <a16:creationId xmlns:a16="http://schemas.microsoft.com/office/drawing/2014/main" id="{84181F2F-66BC-4A1A-B03A-36FFF5D15B07}"/>
                  </a:ext>
                </a:extLst>
              </p:cNvPr>
              <p:cNvSpPr/>
              <p:nvPr/>
            </p:nvSpPr>
            <p:spPr>
              <a:xfrm>
                <a:off x="4371743" y="3615696"/>
                <a:ext cx="15179" cy="13428"/>
              </a:xfrm>
              <a:custGeom>
                <a:avLst/>
                <a:gdLst>
                  <a:gd name="connsiteX0" fmla="*/ 15180 w 15179"/>
                  <a:gd name="connsiteY0" fmla="*/ 6422 h 13428"/>
                  <a:gd name="connsiteX1" fmla="*/ 7590 w 15179"/>
                  <a:gd name="connsiteY1" fmla="*/ 13428 h 13428"/>
                  <a:gd name="connsiteX2" fmla="*/ 0 w 15179"/>
                  <a:gd name="connsiteY2" fmla="*/ 7006 h 13428"/>
                  <a:gd name="connsiteX3" fmla="*/ 7590 w 15179"/>
                  <a:gd name="connsiteY3" fmla="*/ 0 h 13428"/>
                  <a:gd name="connsiteX4" fmla="*/ 15180 w 15179"/>
                  <a:gd name="connsiteY4" fmla="*/ 6422 h 13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79" h="13428">
                    <a:moveTo>
                      <a:pt x="15180" y="6422"/>
                    </a:moveTo>
                    <a:cubicBezTo>
                      <a:pt x="15180" y="9925"/>
                      <a:pt x="11677" y="13428"/>
                      <a:pt x="7590" y="13428"/>
                    </a:cubicBezTo>
                    <a:cubicBezTo>
                      <a:pt x="3503" y="13428"/>
                      <a:pt x="0" y="10509"/>
                      <a:pt x="0" y="7006"/>
                    </a:cubicBezTo>
                    <a:cubicBezTo>
                      <a:pt x="0" y="3503"/>
                      <a:pt x="3503" y="0"/>
                      <a:pt x="7590" y="0"/>
                    </a:cubicBezTo>
                    <a:cubicBezTo>
                      <a:pt x="11677" y="0"/>
                      <a:pt x="15180" y="2919"/>
                      <a:pt x="15180" y="6422"/>
                    </a:cubicBezTo>
                    <a:close/>
                  </a:path>
                </a:pathLst>
              </a:custGeom>
              <a:solidFill>
                <a:srgbClr val="FFFFFF">
                  <a:alpha val="40000"/>
                </a:srgbClr>
              </a:solidFill>
              <a:ln w="5837" cap="flat">
                <a:noFill/>
                <a:prstDash val="solid"/>
                <a:miter/>
              </a:ln>
            </p:spPr>
            <p:txBody>
              <a:bodyPr rtlCol="0" anchor="ctr"/>
              <a:lstStyle/>
              <a:p>
                <a:endParaRPr lang="en-US"/>
              </a:p>
            </p:txBody>
          </p:sp>
          <p:sp>
            <p:nvSpPr>
              <p:cNvPr id="546" name="Graphic 2">
                <a:extLst>
                  <a:ext uri="{FF2B5EF4-FFF2-40B4-BE49-F238E27FC236}">
                    <a16:creationId xmlns:a16="http://schemas.microsoft.com/office/drawing/2014/main" id="{5192D5D4-B53D-45DB-BF26-21B38931967E}"/>
                  </a:ext>
                </a:extLst>
              </p:cNvPr>
              <p:cNvSpPr/>
              <p:nvPr/>
            </p:nvSpPr>
            <p:spPr>
              <a:xfrm>
                <a:off x="4402103" y="3608106"/>
                <a:ext cx="223025" cy="63054"/>
              </a:xfrm>
              <a:custGeom>
                <a:avLst/>
                <a:gdLst>
                  <a:gd name="connsiteX0" fmla="*/ 223026 w 223025"/>
                  <a:gd name="connsiteY0" fmla="*/ 54881 h 63054"/>
                  <a:gd name="connsiteX1" fmla="*/ 0 w 223025"/>
                  <a:gd name="connsiteY1" fmla="*/ 63054 h 63054"/>
                  <a:gd name="connsiteX2" fmla="*/ 0 w 223025"/>
                  <a:gd name="connsiteY2" fmla="*/ 7006 h 63054"/>
                  <a:gd name="connsiteX3" fmla="*/ 223026 w 223025"/>
                  <a:gd name="connsiteY3" fmla="*/ 0 h 63054"/>
                </a:gdLst>
                <a:ahLst/>
                <a:cxnLst>
                  <a:cxn ang="0">
                    <a:pos x="connsiteX0" y="connsiteY0"/>
                  </a:cxn>
                  <a:cxn ang="0">
                    <a:pos x="connsiteX1" y="connsiteY1"/>
                  </a:cxn>
                  <a:cxn ang="0">
                    <a:pos x="connsiteX2" y="connsiteY2"/>
                  </a:cxn>
                  <a:cxn ang="0">
                    <a:pos x="connsiteX3" y="connsiteY3"/>
                  </a:cxn>
                </a:cxnLst>
                <a:rect l="l" t="t" r="r" b="b"/>
                <a:pathLst>
                  <a:path w="223025" h="63054">
                    <a:moveTo>
                      <a:pt x="223026" y="54881"/>
                    </a:moveTo>
                    <a:lnTo>
                      <a:pt x="0" y="63054"/>
                    </a:lnTo>
                    <a:lnTo>
                      <a:pt x="0" y="7006"/>
                    </a:lnTo>
                    <a:lnTo>
                      <a:pt x="223026" y="0"/>
                    </a:lnTo>
                    <a:close/>
                  </a:path>
                </a:pathLst>
              </a:custGeom>
              <a:solidFill>
                <a:srgbClr val="444B8C"/>
              </a:solidFill>
              <a:ln w="5837" cap="flat">
                <a:noFill/>
                <a:prstDash val="solid"/>
                <a:miter/>
              </a:ln>
            </p:spPr>
            <p:txBody>
              <a:bodyPr rtlCol="0" anchor="ctr"/>
              <a:lstStyle/>
              <a:p>
                <a:endParaRPr lang="en-US"/>
              </a:p>
            </p:txBody>
          </p:sp>
          <p:grpSp>
            <p:nvGrpSpPr>
              <p:cNvPr id="547" name="Graphic 2">
                <a:extLst>
                  <a:ext uri="{FF2B5EF4-FFF2-40B4-BE49-F238E27FC236}">
                    <a16:creationId xmlns:a16="http://schemas.microsoft.com/office/drawing/2014/main" id="{1FCAD28C-50A0-46FC-AF3E-5A2534F032CC}"/>
                  </a:ext>
                </a:extLst>
              </p:cNvPr>
              <p:cNvGrpSpPr/>
              <p:nvPr/>
            </p:nvGrpSpPr>
            <p:grpSpPr>
              <a:xfrm>
                <a:off x="4417283" y="3615112"/>
                <a:ext cx="193834" cy="51377"/>
                <a:chOff x="4417283" y="3615112"/>
                <a:chExt cx="193834" cy="51377"/>
              </a:xfrm>
              <a:solidFill>
                <a:srgbClr val="FFFFFF"/>
              </a:solidFill>
            </p:grpSpPr>
            <p:sp>
              <p:nvSpPr>
                <p:cNvPr id="548" name="Graphic 2">
                  <a:extLst>
                    <a:ext uri="{FF2B5EF4-FFF2-40B4-BE49-F238E27FC236}">
                      <a16:creationId xmlns:a16="http://schemas.microsoft.com/office/drawing/2014/main" id="{A47955A4-AE8F-4573-AD3E-706532BDCB11}"/>
                    </a:ext>
                  </a:extLst>
                </p:cNvPr>
                <p:cNvSpPr/>
                <p:nvPr/>
              </p:nvSpPr>
              <p:spPr>
                <a:xfrm>
                  <a:off x="4417283" y="3620950"/>
                  <a:ext cx="6422" cy="45539"/>
                </a:xfrm>
                <a:custGeom>
                  <a:avLst/>
                  <a:gdLst>
                    <a:gd name="connsiteX0" fmla="*/ 6422 w 6422"/>
                    <a:gd name="connsiteY0" fmla="*/ 45539 h 45539"/>
                    <a:gd name="connsiteX1" fmla="*/ 0 w 6422"/>
                    <a:gd name="connsiteY1" fmla="*/ 45539 h 45539"/>
                    <a:gd name="connsiteX2" fmla="*/ 0 w 6422"/>
                    <a:gd name="connsiteY2" fmla="*/ 0 h 45539"/>
                    <a:gd name="connsiteX3" fmla="*/ 6422 w 6422"/>
                    <a:gd name="connsiteY3" fmla="*/ 0 h 45539"/>
                  </a:gdLst>
                  <a:ahLst/>
                  <a:cxnLst>
                    <a:cxn ang="0">
                      <a:pos x="connsiteX0" y="connsiteY0"/>
                    </a:cxn>
                    <a:cxn ang="0">
                      <a:pos x="connsiteX1" y="connsiteY1"/>
                    </a:cxn>
                    <a:cxn ang="0">
                      <a:pos x="connsiteX2" y="connsiteY2"/>
                    </a:cxn>
                    <a:cxn ang="0">
                      <a:pos x="connsiteX3" y="connsiteY3"/>
                    </a:cxn>
                  </a:cxnLst>
                  <a:rect l="l" t="t" r="r" b="b"/>
                  <a:pathLst>
                    <a:path w="6422" h="45539">
                      <a:moveTo>
                        <a:pt x="6422" y="45539"/>
                      </a:moveTo>
                      <a:lnTo>
                        <a:pt x="0" y="45539"/>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549" name="Graphic 2">
                  <a:extLst>
                    <a:ext uri="{FF2B5EF4-FFF2-40B4-BE49-F238E27FC236}">
                      <a16:creationId xmlns:a16="http://schemas.microsoft.com/office/drawing/2014/main" id="{CC1E0BF1-25EF-4E9A-9D67-2418A65C3058}"/>
                    </a:ext>
                  </a:extLst>
                </p:cNvPr>
                <p:cNvSpPr/>
                <p:nvPr/>
              </p:nvSpPr>
              <p:spPr>
                <a:xfrm>
                  <a:off x="4428959" y="3620366"/>
                  <a:ext cx="7006" cy="46123"/>
                </a:xfrm>
                <a:custGeom>
                  <a:avLst/>
                  <a:gdLst>
                    <a:gd name="connsiteX0" fmla="*/ 7006 w 7006"/>
                    <a:gd name="connsiteY0" fmla="*/ 45539 h 46123"/>
                    <a:gd name="connsiteX1" fmla="*/ 0 w 7006"/>
                    <a:gd name="connsiteY1" fmla="*/ 46123 h 46123"/>
                    <a:gd name="connsiteX2" fmla="*/ 0 w 7006"/>
                    <a:gd name="connsiteY2" fmla="*/ 584 h 46123"/>
                    <a:gd name="connsiteX3" fmla="*/ 7006 w 7006"/>
                    <a:gd name="connsiteY3" fmla="*/ 0 h 46123"/>
                  </a:gdLst>
                  <a:ahLst/>
                  <a:cxnLst>
                    <a:cxn ang="0">
                      <a:pos x="connsiteX0" y="connsiteY0"/>
                    </a:cxn>
                    <a:cxn ang="0">
                      <a:pos x="connsiteX1" y="connsiteY1"/>
                    </a:cxn>
                    <a:cxn ang="0">
                      <a:pos x="connsiteX2" y="connsiteY2"/>
                    </a:cxn>
                    <a:cxn ang="0">
                      <a:pos x="connsiteX3" y="connsiteY3"/>
                    </a:cxn>
                  </a:cxnLst>
                  <a:rect l="l" t="t" r="r" b="b"/>
                  <a:pathLst>
                    <a:path w="7006" h="46123">
                      <a:moveTo>
                        <a:pt x="7006" y="45539"/>
                      </a:moveTo>
                      <a:lnTo>
                        <a:pt x="0" y="46123"/>
                      </a:lnTo>
                      <a:lnTo>
                        <a:pt x="0" y="584"/>
                      </a:lnTo>
                      <a:lnTo>
                        <a:pt x="7006" y="0"/>
                      </a:lnTo>
                      <a:close/>
                    </a:path>
                  </a:pathLst>
                </a:custGeom>
                <a:solidFill>
                  <a:srgbClr val="FFFFFF"/>
                </a:solidFill>
                <a:ln w="5837" cap="flat">
                  <a:noFill/>
                  <a:prstDash val="solid"/>
                  <a:miter/>
                </a:ln>
              </p:spPr>
              <p:txBody>
                <a:bodyPr rtlCol="0" anchor="ctr"/>
                <a:lstStyle/>
                <a:p>
                  <a:endParaRPr lang="en-US"/>
                </a:p>
              </p:txBody>
            </p:sp>
            <p:sp>
              <p:nvSpPr>
                <p:cNvPr id="550" name="Graphic 2">
                  <a:extLst>
                    <a:ext uri="{FF2B5EF4-FFF2-40B4-BE49-F238E27FC236}">
                      <a16:creationId xmlns:a16="http://schemas.microsoft.com/office/drawing/2014/main" id="{2F714369-D6DA-4DD4-A132-7AC83742D64C}"/>
                    </a:ext>
                  </a:extLst>
                </p:cNvPr>
                <p:cNvSpPr/>
                <p:nvPr/>
              </p:nvSpPr>
              <p:spPr>
                <a:xfrm>
                  <a:off x="4441220" y="3620366"/>
                  <a:ext cx="6422" cy="45539"/>
                </a:xfrm>
                <a:custGeom>
                  <a:avLst/>
                  <a:gdLst>
                    <a:gd name="connsiteX0" fmla="*/ 6422 w 6422"/>
                    <a:gd name="connsiteY0" fmla="*/ 44955 h 45539"/>
                    <a:gd name="connsiteX1" fmla="*/ 0 w 6422"/>
                    <a:gd name="connsiteY1" fmla="*/ 45539 h 45539"/>
                    <a:gd name="connsiteX2" fmla="*/ 0 w 6422"/>
                    <a:gd name="connsiteY2" fmla="*/ 0 h 45539"/>
                    <a:gd name="connsiteX3" fmla="*/ 6422 w 6422"/>
                    <a:gd name="connsiteY3" fmla="*/ 0 h 45539"/>
                  </a:gdLst>
                  <a:ahLst/>
                  <a:cxnLst>
                    <a:cxn ang="0">
                      <a:pos x="connsiteX0" y="connsiteY0"/>
                    </a:cxn>
                    <a:cxn ang="0">
                      <a:pos x="connsiteX1" y="connsiteY1"/>
                    </a:cxn>
                    <a:cxn ang="0">
                      <a:pos x="connsiteX2" y="connsiteY2"/>
                    </a:cxn>
                    <a:cxn ang="0">
                      <a:pos x="connsiteX3" y="connsiteY3"/>
                    </a:cxn>
                  </a:cxnLst>
                  <a:rect l="l" t="t" r="r" b="b"/>
                  <a:pathLst>
                    <a:path w="6422" h="45539">
                      <a:moveTo>
                        <a:pt x="6422" y="44955"/>
                      </a:moveTo>
                      <a:lnTo>
                        <a:pt x="0" y="45539"/>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551" name="Graphic 2">
                  <a:extLst>
                    <a:ext uri="{FF2B5EF4-FFF2-40B4-BE49-F238E27FC236}">
                      <a16:creationId xmlns:a16="http://schemas.microsoft.com/office/drawing/2014/main" id="{02B23B94-8BA8-40B5-B41C-6CBC96650794}"/>
                    </a:ext>
                  </a:extLst>
                </p:cNvPr>
                <p:cNvSpPr/>
                <p:nvPr/>
              </p:nvSpPr>
              <p:spPr>
                <a:xfrm>
                  <a:off x="4452897" y="3619783"/>
                  <a:ext cx="7006" cy="45539"/>
                </a:xfrm>
                <a:custGeom>
                  <a:avLst/>
                  <a:gdLst>
                    <a:gd name="connsiteX0" fmla="*/ 7006 w 7006"/>
                    <a:gd name="connsiteY0" fmla="*/ 45539 h 45539"/>
                    <a:gd name="connsiteX1" fmla="*/ 0 w 7006"/>
                    <a:gd name="connsiteY1" fmla="*/ 45539 h 45539"/>
                    <a:gd name="connsiteX2" fmla="*/ 0 w 7006"/>
                    <a:gd name="connsiteY2" fmla="*/ 584 h 45539"/>
                    <a:gd name="connsiteX3" fmla="*/ 7006 w 7006"/>
                    <a:gd name="connsiteY3" fmla="*/ 0 h 45539"/>
                  </a:gdLst>
                  <a:ahLst/>
                  <a:cxnLst>
                    <a:cxn ang="0">
                      <a:pos x="connsiteX0" y="connsiteY0"/>
                    </a:cxn>
                    <a:cxn ang="0">
                      <a:pos x="connsiteX1" y="connsiteY1"/>
                    </a:cxn>
                    <a:cxn ang="0">
                      <a:pos x="connsiteX2" y="connsiteY2"/>
                    </a:cxn>
                    <a:cxn ang="0">
                      <a:pos x="connsiteX3" y="connsiteY3"/>
                    </a:cxn>
                  </a:cxnLst>
                  <a:rect l="l" t="t" r="r" b="b"/>
                  <a:pathLst>
                    <a:path w="7006" h="45539">
                      <a:moveTo>
                        <a:pt x="7006" y="45539"/>
                      </a:moveTo>
                      <a:lnTo>
                        <a:pt x="0" y="45539"/>
                      </a:lnTo>
                      <a:lnTo>
                        <a:pt x="0" y="584"/>
                      </a:lnTo>
                      <a:lnTo>
                        <a:pt x="7006" y="0"/>
                      </a:lnTo>
                      <a:close/>
                    </a:path>
                  </a:pathLst>
                </a:custGeom>
                <a:solidFill>
                  <a:srgbClr val="FFFFFF"/>
                </a:solidFill>
                <a:ln w="5837" cap="flat">
                  <a:noFill/>
                  <a:prstDash val="solid"/>
                  <a:miter/>
                </a:ln>
              </p:spPr>
              <p:txBody>
                <a:bodyPr rtlCol="0" anchor="ctr"/>
                <a:lstStyle/>
                <a:p>
                  <a:endParaRPr lang="en-US"/>
                </a:p>
              </p:txBody>
            </p:sp>
            <p:sp>
              <p:nvSpPr>
                <p:cNvPr id="552" name="Graphic 2">
                  <a:extLst>
                    <a:ext uri="{FF2B5EF4-FFF2-40B4-BE49-F238E27FC236}">
                      <a16:creationId xmlns:a16="http://schemas.microsoft.com/office/drawing/2014/main" id="{97D00432-0093-42DC-831F-57939135037C}"/>
                    </a:ext>
                  </a:extLst>
                </p:cNvPr>
                <p:cNvSpPr/>
                <p:nvPr/>
              </p:nvSpPr>
              <p:spPr>
                <a:xfrm>
                  <a:off x="4464573" y="3619783"/>
                  <a:ext cx="7006" cy="44955"/>
                </a:xfrm>
                <a:custGeom>
                  <a:avLst/>
                  <a:gdLst>
                    <a:gd name="connsiteX0" fmla="*/ 7006 w 7006"/>
                    <a:gd name="connsiteY0" fmla="*/ 44955 h 44955"/>
                    <a:gd name="connsiteX1" fmla="*/ 0 w 7006"/>
                    <a:gd name="connsiteY1" fmla="*/ 44955 h 44955"/>
                    <a:gd name="connsiteX2" fmla="*/ 0 w 7006"/>
                    <a:gd name="connsiteY2" fmla="*/ 0 h 44955"/>
                    <a:gd name="connsiteX3" fmla="*/ 7006 w 7006"/>
                    <a:gd name="connsiteY3" fmla="*/ 0 h 44955"/>
                  </a:gdLst>
                  <a:ahLst/>
                  <a:cxnLst>
                    <a:cxn ang="0">
                      <a:pos x="connsiteX0" y="connsiteY0"/>
                    </a:cxn>
                    <a:cxn ang="0">
                      <a:pos x="connsiteX1" y="connsiteY1"/>
                    </a:cxn>
                    <a:cxn ang="0">
                      <a:pos x="connsiteX2" y="connsiteY2"/>
                    </a:cxn>
                    <a:cxn ang="0">
                      <a:pos x="connsiteX3" y="connsiteY3"/>
                    </a:cxn>
                  </a:cxnLst>
                  <a:rect l="l" t="t" r="r" b="b"/>
                  <a:pathLst>
                    <a:path w="7006" h="44955">
                      <a:moveTo>
                        <a:pt x="7006" y="44955"/>
                      </a:moveTo>
                      <a:lnTo>
                        <a:pt x="0" y="44955"/>
                      </a:lnTo>
                      <a:lnTo>
                        <a:pt x="0" y="0"/>
                      </a:lnTo>
                      <a:lnTo>
                        <a:pt x="7006" y="0"/>
                      </a:lnTo>
                      <a:close/>
                    </a:path>
                  </a:pathLst>
                </a:custGeom>
                <a:solidFill>
                  <a:srgbClr val="FFFFFF"/>
                </a:solidFill>
                <a:ln w="5837" cap="flat">
                  <a:noFill/>
                  <a:prstDash val="solid"/>
                  <a:miter/>
                </a:ln>
              </p:spPr>
              <p:txBody>
                <a:bodyPr rtlCol="0" anchor="ctr"/>
                <a:lstStyle/>
                <a:p>
                  <a:endParaRPr lang="en-US"/>
                </a:p>
              </p:txBody>
            </p:sp>
            <p:sp>
              <p:nvSpPr>
                <p:cNvPr id="553" name="Graphic 2">
                  <a:extLst>
                    <a:ext uri="{FF2B5EF4-FFF2-40B4-BE49-F238E27FC236}">
                      <a16:creationId xmlns:a16="http://schemas.microsoft.com/office/drawing/2014/main" id="{C7251B47-9F5F-495F-AEC4-8BF6E5EF862D}"/>
                    </a:ext>
                  </a:extLst>
                </p:cNvPr>
                <p:cNvSpPr/>
                <p:nvPr/>
              </p:nvSpPr>
              <p:spPr>
                <a:xfrm>
                  <a:off x="4476834" y="3619199"/>
                  <a:ext cx="6422" cy="45539"/>
                </a:xfrm>
                <a:custGeom>
                  <a:avLst/>
                  <a:gdLst>
                    <a:gd name="connsiteX0" fmla="*/ 6422 w 6422"/>
                    <a:gd name="connsiteY0" fmla="*/ 44956 h 45539"/>
                    <a:gd name="connsiteX1" fmla="*/ 0 w 6422"/>
                    <a:gd name="connsiteY1" fmla="*/ 45539 h 45539"/>
                    <a:gd name="connsiteX2" fmla="*/ 0 w 6422"/>
                    <a:gd name="connsiteY2" fmla="*/ 0 h 45539"/>
                    <a:gd name="connsiteX3" fmla="*/ 6422 w 6422"/>
                    <a:gd name="connsiteY3" fmla="*/ 0 h 45539"/>
                  </a:gdLst>
                  <a:ahLst/>
                  <a:cxnLst>
                    <a:cxn ang="0">
                      <a:pos x="connsiteX0" y="connsiteY0"/>
                    </a:cxn>
                    <a:cxn ang="0">
                      <a:pos x="connsiteX1" y="connsiteY1"/>
                    </a:cxn>
                    <a:cxn ang="0">
                      <a:pos x="connsiteX2" y="connsiteY2"/>
                    </a:cxn>
                    <a:cxn ang="0">
                      <a:pos x="connsiteX3" y="connsiteY3"/>
                    </a:cxn>
                  </a:cxnLst>
                  <a:rect l="l" t="t" r="r" b="b"/>
                  <a:pathLst>
                    <a:path w="6422" h="45539">
                      <a:moveTo>
                        <a:pt x="6422" y="44956"/>
                      </a:moveTo>
                      <a:lnTo>
                        <a:pt x="0" y="45539"/>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554" name="Graphic 2">
                  <a:extLst>
                    <a:ext uri="{FF2B5EF4-FFF2-40B4-BE49-F238E27FC236}">
                      <a16:creationId xmlns:a16="http://schemas.microsoft.com/office/drawing/2014/main" id="{6B34997A-3502-4962-A872-685F4034B43C}"/>
                    </a:ext>
                  </a:extLst>
                </p:cNvPr>
                <p:cNvSpPr/>
                <p:nvPr/>
              </p:nvSpPr>
              <p:spPr>
                <a:xfrm>
                  <a:off x="4488511" y="3618615"/>
                  <a:ext cx="6422" cy="45539"/>
                </a:xfrm>
                <a:custGeom>
                  <a:avLst/>
                  <a:gdLst>
                    <a:gd name="connsiteX0" fmla="*/ 6422 w 6422"/>
                    <a:gd name="connsiteY0" fmla="*/ 44956 h 45539"/>
                    <a:gd name="connsiteX1" fmla="*/ 0 w 6422"/>
                    <a:gd name="connsiteY1" fmla="*/ 45539 h 45539"/>
                    <a:gd name="connsiteX2" fmla="*/ 0 w 6422"/>
                    <a:gd name="connsiteY2" fmla="*/ 584 h 45539"/>
                    <a:gd name="connsiteX3" fmla="*/ 6422 w 6422"/>
                    <a:gd name="connsiteY3" fmla="*/ 0 h 45539"/>
                  </a:gdLst>
                  <a:ahLst/>
                  <a:cxnLst>
                    <a:cxn ang="0">
                      <a:pos x="connsiteX0" y="connsiteY0"/>
                    </a:cxn>
                    <a:cxn ang="0">
                      <a:pos x="connsiteX1" y="connsiteY1"/>
                    </a:cxn>
                    <a:cxn ang="0">
                      <a:pos x="connsiteX2" y="connsiteY2"/>
                    </a:cxn>
                    <a:cxn ang="0">
                      <a:pos x="connsiteX3" y="connsiteY3"/>
                    </a:cxn>
                  </a:cxnLst>
                  <a:rect l="l" t="t" r="r" b="b"/>
                  <a:pathLst>
                    <a:path w="6422" h="45539">
                      <a:moveTo>
                        <a:pt x="6422" y="44956"/>
                      </a:moveTo>
                      <a:lnTo>
                        <a:pt x="0" y="45539"/>
                      </a:lnTo>
                      <a:lnTo>
                        <a:pt x="0" y="584"/>
                      </a:lnTo>
                      <a:lnTo>
                        <a:pt x="6422" y="0"/>
                      </a:lnTo>
                      <a:close/>
                    </a:path>
                  </a:pathLst>
                </a:custGeom>
                <a:solidFill>
                  <a:srgbClr val="FFFFFF"/>
                </a:solidFill>
                <a:ln w="5837" cap="flat">
                  <a:noFill/>
                  <a:prstDash val="solid"/>
                  <a:miter/>
                </a:ln>
              </p:spPr>
              <p:txBody>
                <a:bodyPr rtlCol="0" anchor="ctr"/>
                <a:lstStyle/>
                <a:p>
                  <a:endParaRPr lang="en-US"/>
                </a:p>
              </p:txBody>
            </p:sp>
            <p:sp>
              <p:nvSpPr>
                <p:cNvPr id="555" name="Graphic 2">
                  <a:extLst>
                    <a:ext uri="{FF2B5EF4-FFF2-40B4-BE49-F238E27FC236}">
                      <a16:creationId xmlns:a16="http://schemas.microsoft.com/office/drawing/2014/main" id="{C00B1D6C-1820-4611-A151-3A2ABB0BC04E}"/>
                    </a:ext>
                  </a:extLst>
                </p:cNvPr>
                <p:cNvSpPr/>
                <p:nvPr/>
              </p:nvSpPr>
              <p:spPr>
                <a:xfrm>
                  <a:off x="4500188" y="3618615"/>
                  <a:ext cx="6422" cy="44955"/>
                </a:xfrm>
                <a:custGeom>
                  <a:avLst/>
                  <a:gdLst>
                    <a:gd name="connsiteX0" fmla="*/ 6422 w 6422"/>
                    <a:gd name="connsiteY0" fmla="*/ 44956 h 44955"/>
                    <a:gd name="connsiteX1" fmla="*/ 0 w 6422"/>
                    <a:gd name="connsiteY1" fmla="*/ 44956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6"/>
                      </a:moveTo>
                      <a:lnTo>
                        <a:pt x="0" y="44956"/>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556" name="Graphic 2">
                  <a:extLst>
                    <a:ext uri="{FF2B5EF4-FFF2-40B4-BE49-F238E27FC236}">
                      <a16:creationId xmlns:a16="http://schemas.microsoft.com/office/drawing/2014/main" id="{D5C3C278-797A-4D59-8033-A9F70EA54201}"/>
                    </a:ext>
                  </a:extLst>
                </p:cNvPr>
                <p:cNvSpPr/>
                <p:nvPr/>
              </p:nvSpPr>
              <p:spPr>
                <a:xfrm>
                  <a:off x="4511864" y="3618031"/>
                  <a:ext cx="6422" cy="44955"/>
                </a:xfrm>
                <a:custGeom>
                  <a:avLst/>
                  <a:gdLst>
                    <a:gd name="connsiteX0" fmla="*/ 6422 w 6422"/>
                    <a:gd name="connsiteY0" fmla="*/ 44956 h 44955"/>
                    <a:gd name="connsiteX1" fmla="*/ 0 w 6422"/>
                    <a:gd name="connsiteY1" fmla="*/ 44956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6"/>
                      </a:moveTo>
                      <a:lnTo>
                        <a:pt x="0" y="44956"/>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557" name="Graphic 2">
                  <a:extLst>
                    <a:ext uri="{FF2B5EF4-FFF2-40B4-BE49-F238E27FC236}">
                      <a16:creationId xmlns:a16="http://schemas.microsoft.com/office/drawing/2014/main" id="{47B514A5-BF3F-40D8-9DC1-A69D1CC5A240}"/>
                    </a:ext>
                  </a:extLst>
                </p:cNvPr>
                <p:cNvSpPr/>
                <p:nvPr/>
              </p:nvSpPr>
              <p:spPr>
                <a:xfrm>
                  <a:off x="4523541" y="3617447"/>
                  <a:ext cx="6422" cy="45539"/>
                </a:xfrm>
                <a:custGeom>
                  <a:avLst/>
                  <a:gdLst>
                    <a:gd name="connsiteX0" fmla="*/ 6422 w 6422"/>
                    <a:gd name="connsiteY0" fmla="*/ 44955 h 45539"/>
                    <a:gd name="connsiteX1" fmla="*/ 0 w 6422"/>
                    <a:gd name="connsiteY1" fmla="*/ 45539 h 45539"/>
                    <a:gd name="connsiteX2" fmla="*/ 0 w 6422"/>
                    <a:gd name="connsiteY2" fmla="*/ 584 h 45539"/>
                    <a:gd name="connsiteX3" fmla="*/ 6422 w 6422"/>
                    <a:gd name="connsiteY3" fmla="*/ 0 h 45539"/>
                  </a:gdLst>
                  <a:ahLst/>
                  <a:cxnLst>
                    <a:cxn ang="0">
                      <a:pos x="connsiteX0" y="connsiteY0"/>
                    </a:cxn>
                    <a:cxn ang="0">
                      <a:pos x="connsiteX1" y="connsiteY1"/>
                    </a:cxn>
                    <a:cxn ang="0">
                      <a:pos x="connsiteX2" y="connsiteY2"/>
                    </a:cxn>
                    <a:cxn ang="0">
                      <a:pos x="connsiteX3" y="connsiteY3"/>
                    </a:cxn>
                  </a:cxnLst>
                  <a:rect l="l" t="t" r="r" b="b"/>
                  <a:pathLst>
                    <a:path w="6422" h="45539">
                      <a:moveTo>
                        <a:pt x="6422" y="44955"/>
                      </a:moveTo>
                      <a:lnTo>
                        <a:pt x="0" y="45539"/>
                      </a:lnTo>
                      <a:lnTo>
                        <a:pt x="0" y="584"/>
                      </a:lnTo>
                      <a:lnTo>
                        <a:pt x="6422" y="0"/>
                      </a:lnTo>
                      <a:close/>
                    </a:path>
                  </a:pathLst>
                </a:custGeom>
                <a:solidFill>
                  <a:srgbClr val="FFFFFF"/>
                </a:solidFill>
                <a:ln w="5837" cap="flat">
                  <a:noFill/>
                  <a:prstDash val="solid"/>
                  <a:miter/>
                </a:ln>
              </p:spPr>
              <p:txBody>
                <a:bodyPr rtlCol="0" anchor="ctr"/>
                <a:lstStyle/>
                <a:p>
                  <a:endParaRPr lang="en-US"/>
                </a:p>
              </p:txBody>
            </p:sp>
            <p:sp>
              <p:nvSpPr>
                <p:cNvPr id="558" name="Graphic 2">
                  <a:extLst>
                    <a:ext uri="{FF2B5EF4-FFF2-40B4-BE49-F238E27FC236}">
                      <a16:creationId xmlns:a16="http://schemas.microsoft.com/office/drawing/2014/main" id="{19066A5B-12BC-4C5C-A0B5-789B533B236E}"/>
                    </a:ext>
                  </a:extLst>
                </p:cNvPr>
                <p:cNvSpPr/>
                <p:nvPr/>
              </p:nvSpPr>
              <p:spPr>
                <a:xfrm>
                  <a:off x="4535218" y="3617447"/>
                  <a:ext cx="6422" cy="44955"/>
                </a:xfrm>
                <a:custGeom>
                  <a:avLst/>
                  <a:gdLst>
                    <a:gd name="connsiteX0" fmla="*/ 6422 w 6422"/>
                    <a:gd name="connsiteY0" fmla="*/ 44955 h 44955"/>
                    <a:gd name="connsiteX1" fmla="*/ 0 w 6422"/>
                    <a:gd name="connsiteY1" fmla="*/ 44955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5"/>
                      </a:moveTo>
                      <a:lnTo>
                        <a:pt x="0" y="44955"/>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559" name="Graphic 2">
                  <a:extLst>
                    <a:ext uri="{FF2B5EF4-FFF2-40B4-BE49-F238E27FC236}">
                      <a16:creationId xmlns:a16="http://schemas.microsoft.com/office/drawing/2014/main" id="{63AA3CA4-8801-4F0C-AEB4-3CA5FFCC313B}"/>
                    </a:ext>
                  </a:extLst>
                </p:cNvPr>
                <p:cNvSpPr/>
                <p:nvPr/>
              </p:nvSpPr>
              <p:spPr>
                <a:xfrm>
                  <a:off x="4546895" y="3616863"/>
                  <a:ext cx="6422" cy="44955"/>
                </a:xfrm>
                <a:custGeom>
                  <a:avLst/>
                  <a:gdLst>
                    <a:gd name="connsiteX0" fmla="*/ 6422 w 6422"/>
                    <a:gd name="connsiteY0" fmla="*/ 44955 h 44955"/>
                    <a:gd name="connsiteX1" fmla="*/ 0 w 6422"/>
                    <a:gd name="connsiteY1" fmla="*/ 44955 h 44955"/>
                    <a:gd name="connsiteX2" fmla="*/ 0 w 6422"/>
                    <a:gd name="connsiteY2" fmla="*/ 584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5"/>
                      </a:moveTo>
                      <a:lnTo>
                        <a:pt x="0" y="44955"/>
                      </a:lnTo>
                      <a:lnTo>
                        <a:pt x="0" y="584"/>
                      </a:lnTo>
                      <a:lnTo>
                        <a:pt x="6422" y="0"/>
                      </a:lnTo>
                      <a:close/>
                    </a:path>
                  </a:pathLst>
                </a:custGeom>
                <a:solidFill>
                  <a:srgbClr val="FFFFFF"/>
                </a:solidFill>
                <a:ln w="5837" cap="flat">
                  <a:noFill/>
                  <a:prstDash val="solid"/>
                  <a:miter/>
                </a:ln>
              </p:spPr>
              <p:txBody>
                <a:bodyPr rtlCol="0" anchor="ctr"/>
                <a:lstStyle/>
                <a:p>
                  <a:endParaRPr lang="en-US"/>
                </a:p>
              </p:txBody>
            </p:sp>
            <p:sp>
              <p:nvSpPr>
                <p:cNvPr id="560" name="Graphic 2">
                  <a:extLst>
                    <a:ext uri="{FF2B5EF4-FFF2-40B4-BE49-F238E27FC236}">
                      <a16:creationId xmlns:a16="http://schemas.microsoft.com/office/drawing/2014/main" id="{F07C0CD1-F990-4F43-B458-D9C18B59EF26}"/>
                    </a:ext>
                  </a:extLst>
                </p:cNvPr>
                <p:cNvSpPr/>
                <p:nvPr/>
              </p:nvSpPr>
              <p:spPr>
                <a:xfrm>
                  <a:off x="4558571" y="3616863"/>
                  <a:ext cx="6422" cy="44371"/>
                </a:xfrm>
                <a:custGeom>
                  <a:avLst/>
                  <a:gdLst>
                    <a:gd name="connsiteX0" fmla="*/ 6422 w 6422"/>
                    <a:gd name="connsiteY0" fmla="*/ 44372 h 44371"/>
                    <a:gd name="connsiteX1" fmla="*/ 0 w 6422"/>
                    <a:gd name="connsiteY1" fmla="*/ 44372 h 44371"/>
                    <a:gd name="connsiteX2" fmla="*/ 0 w 6422"/>
                    <a:gd name="connsiteY2" fmla="*/ 0 h 44371"/>
                    <a:gd name="connsiteX3" fmla="*/ 6422 w 6422"/>
                    <a:gd name="connsiteY3" fmla="*/ 0 h 44371"/>
                  </a:gdLst>
                  <a:ahLst/>
                  <a:cxnLst>
                    <a:cxn ang="0">
                      <a:pos x="connsiteX0" y="connsiteY0"/>
                    </a:cxn>
                    <a:cxn ang="0">
                      <a:pos x="connsiteX1" y="connsiteY1"/>
                    </a:cxn>
                    <a:cxn ang="0">
                      <a:pos x="connsiteX2" y="connsiteY2"/>
                    </a:cxn>
                    <a:cxn ang="0">
                      <a:pos x="connsiteX3" y="connsiteY3"/>
                    </a:cxn>
                  </a:cxnLst>
                  <a:rect l="l" t="t" r="r" b="b"/>
                  <a:pathLst>
                    <a:path w="6422" h="44371">
                      <a:moveTo>
                        <a:pt x="6422" y="44372"/>
                      </a:moveTo>
                      <a:lnTo>
                        <a:pt x="0" y="44372"/>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561" name="Graphic 2">
                  <a:extLst>
                    <a:ext uri="{FF2B5EF4-FFF2-40B4-BE49-F238E27FC236}">
                      <a16:creationId xmlns:a16="http://schemas.microsoft.com/office/drawing/2014/main" id="{6D8A428D-1EE1-42CC-A1D1-696785E9A98C}"/>
                    </a:ext>
                  </a:extLst>
                </p:cNvPr>
                <p:cNvSpPr/>
                <p:nvPr/>
              </p:nvSpPr>
              <p:spPr>
                <a:xfrm>
                  <a:off x="4570248" y="3616280"/>
                  <a:ext cx="6422" cy="44955"/>
                </a:xfrm>
                <a:custGeom>
                  <a:avLst/>
                  <a:gdLst>
                    <a:gd name="connsiteX0" fmla="*/ 6422 w 6422"/>
                    <a:gd name="connsiteY0" fmla="*/ 44372 h 44955"/>
                    <a:gd name="connsiteX1" fmla="*/ 0 w 6422"/>
                    <a:gd name="connsiteY1" fmla="*/ 44956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372"/>
                      </a:moveTo>
                      <a:lnTo>
                        <a:pt x="0" y="44956"/>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562" name="Graphic 2">
                  <a:extLst>
                    <a:ext uri="{FF2B5EF4-FFF2-40B4-BE49-F238E27FC236}">
                      <a16:creationId xmlns:a16="http://schemas.microsoft.com/office/drawing/2014/main" id="{2555D168-45F3-4D2F-AD5B-442EF6A0A29E}"/>
                    </a:ext>
                  </a:extLst>
                </p:cNvPr>
                <p:cNvSpPr/>
                <p:nvPr/>
              </p:nvSpPr>
              <p:spPr>
                <a:xfrm>
                  <a:off x="4581341" y="3615696"/>
                  <a:ext cx="7006" cy="44955"/>
                </a:xfrm>
                <a:custGeom>
                  <a:avLst/>
                  <a:gdLst>
                    <a:gd name="connsiteX0" fmla="*/ 7006 w 7006"/>
                    <a:gd name="connsiteY0" fmla="*/ 44956 h 44955"/>
                    <a:gd name="connsiteX1" fmla="*/ 0 w 7006"/>
                    <a:gd name="connsiteY1" fmla="*/ 44956 h 44955"/>
                    <a:gd name="connsiteX2" fmla="*/ 0 w 7006"/>
                    <a:gd name="connsiteY2" fmla="*/ 584 h 44955"/>
                    <a:gd name="connsiteX3" fmla="*/ 7006 w 7006"/>
                    <a:gd name="connsiteY3" fmla="*/ 0 h 44955"/>
                  </a:gdLst>
                  <a:ahLst/>
                  <a:cxnLst>
                    <a:cxn ang="0">
                      <a:pos x="connsiteX0" y="connsiteY0"/>
                    </a:cxn>
                    <a:cxn ang="0">
                      <a:pos x="connsiteX1" y="connsiteY1"/>
                    </a:cxn>
                    <a:cxn ang="0">
                      <a:pos x="connsiteX2" y="connsiteY2"/>
                    </a:cxn>
                    <a:cxn ang="0">
                      <a:pos x="connsiteX3" y="connsiteY3"/>
                    </a:cxn>
                  </a:cxnLst>
                  <a:rect l="l" t="t" r="r" b="b"/>
                  <a:pathLst>
                    <a:path w="7006" h="44955">
                      <a:moveTo>
                        <a:pt x="7006" y="44956"/>
                      </a:moveTo>
                      <a:lnTo>
                        <a:pt x="0" y="44956"/>
                      </a:lnTo>
                      <a:lnTo>
                        <a:pt x="0" y="584"/>
                      </a:lnTo>
                      <a:lnTo>
                        <a:pt x="7006" y="0"/>
                      </a:lnTo>
                      <a:close/>
                    </a:path>
                  </a:pathLst>
                </a:custGeom>
                <a:solidFill>
                  <a:srgbClr val="FFFFFF"/>
                </a:solidFill>
                <a:ln w="5837" cap="flat">
                  <a:noFill/>
                  <a:prstDash val="solid"/>
                  <a:miter/>
                </a:ln>
              </p:spPr>
              <p:txBody>
                <a:bodyPr rtlCol="0" anchor="ctr"/>
                <a:lstStyle/>
                <a:p>
                  <a:endParaRPr lang="en-US"/>
                </a:p>
              </p:txBody>
            </p:sp>
            <p:sp>
              <p:nvSpPr>
                <p:cNvPr id="563" name="Graphic 2">
                  <a:extLst>
                    <a:ext uri="{FF2B5EF4-FFF2-40B4-BE49-F238E27FC236}">
                      <a16:creationId xmlns:a16="http://schemas.microsoft.com/office/drawing/2014/main" id="{80FC0F9B-E1BA-4952-AC3E-782852084DEC}"/>
                    </a:ext>
                  </a:extLst>
                </p:cNvPr>
                <p:cNvSpPr/>
                <p:nvPr/>
              </p:nvSpPr>
              <p:spPr>
                <a:xfrm>
                  <a:off x="4593018" y="3615696"/>
                  <a:ext cx="6422" cy="44371"/>
                </a:xfrm>
                <a:custGeom>
                  <a:avLst/>
                  <a:gdLst>
                    <a:gd name="connsiteX0" fmla="*/ 6422 w 6422"/>
                    <a:gd name="connsiteY0" fmla="*/ 44372 h 44371"/>
                    <a:gd name="connsiteX1" fmla="*/ 0 w 6422"/>
                    <a:gd name="connsiteY1" fmla="*/ 44372 h 44371"/>
                    <a:gd name="connsiteX2" fmla="*/ 0 w 6422"/>
                    <a:gd name="connsiteY2" fmla="*/ 0 h 44371"/>
                    <a:gd name="connsiteX3" fmla="*/ 6422 w 6422"/>
                    <a:gd name="connsiteY3" fmla="*/ 0 h 44371"/>
                  </a:gdLst>
                  <a:ahLst/>
                  <a:cxnLst>
                    <a:cxn ang="0">
                      <a:pos x="connsiteX0" y="connsiteY0"/>
                    </a:cxn>
                    <a:cxn ang="0">
                      <a:pos x="connsiteX1" y="connsiteY1"/>
                    </a:cxn>
                    <a:cxn ang="0">
                      <a:pos x="connsiteX2" y="connsiteY2"/>
                    </a:cxn>
                    <a:cxn ang="0">
                      <a:pos x="connsiteX3" y="connsiteY3"/>
                    </a:cxn>
                  </a:cxnLst>
                  <a:rect l="l" t="t" r="r" b="b"/>
                  <a:pathLst>
                    <a:path w="6422" h="44371">
                      <a:moveTo>
                        <a:pt x="6422" y="44372"/>
                      </a:moveTo>
                      <a:lnTo>
                        <a:pt x="0" y="44372"/>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564" name="Graphic 2">
                  <a:extLst>
                    <a:ext uri="{FF2B5EF4-FFF2-40B4-BE49-F238E27FC236}">
                      <a16:creationId xmlns:a16="http://schemas.microsoft.com/office/drawing/2014/main" id="{A6BF745F-DA2C-4EDA-BFA8-0D31006F3329}"/>
                    </a:ext>
                  </a:extLst>
                </p:cNvPr>
                <p:cNvSpPr/>
                <p:nvPr/>
              </p:nvSpPr>
              <p:spPr>
                <a:xfrm>
                  <a:off x="4604694" y="3615112"/>
                  <a:ext cx="6422" cy="44955"/>
                </a:xfrm>
                <a:custGeom>
                  <a:avLst/>
                  <a:gdLst>
                    <a:gd name="connsiteX0" fmla="*/ 6422 w 6422"/>
                    <a:gd name="connsiteY0" fmla="*/ 44372 h 44955"/>
                    <a:gd name="connsiteX1" fmla="*/ 0 w 6422"/>
                    <a:gd name="connsiteY1" fmla="*/ 44956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372"/>
                      </a:moveTo>
                      <a:lnTo>
                        <a:pt x="0" y="44956"/>
                      </a:lnTo>
                      <a:lnTo>
                        <a:pt x="0" y="0"/>
                      </a:lnTo>
                      <a:lnTo>
                        <a:pt x="6422" y="0"/>
                      </a:lnTo>
                      <a:close/>
                    </a:path>
                  </a:pathLst>
                </a:custGeom>
                <a:solidFill>
                  <a:srgbClr val="FFFFFF"/>
                </a:solidFill>
                <a:ln w="5837" cap="flat">
                  <a:noFill/>
                  <a:prstDash val="solid"/>
                  <a:miter/>
                </a:ln>
              </p:spPr>
              <p:txBody>
                <a:bodyPr rtlCol="0" anchor="ctr"/>
                <a:lstStyle/>
                <a:p>
                  <a:endParaRPr lang="en-US"/>
                </a:p>
              </p:txBody>
            </p:sp>
          </p:grpSp>
          <p:grpSp>
            <p:nvGrpSpPr>
              <p:cNvPr id="565" name="Graphic 2">
                <a:extLst>
                  <a:ext uri="{FF2B5EF4-FFF2-40B4-BE49-F238E27FC236}">
                    <a16:creationId xmlns:a16="http://schemas.microsoft.com/office/drawing/2014/main" id="{93AB707B-757D-4145-834D-70790DEB41ED}"/>
                  </a:ext>
                </a:extLst>
              </p:cNvPr>
              <p:cNvGrpSpPr/>
              <p:nvPr/>
            </p:nvGrpSpPr>
            <p:grpSpPr>
              <a:xfrm>
                <a:off x="4417283" y="3619199"/>
                <a:ext cx="193834" cy="47290"/>
                <a:chOff x="4417283" y="3619199"/>
                <a:chExt cx="193834" cy="47290"/>
              </a:xfrm>
              <a:solidFill>
                <a:srgbClr val="FF9085"/>
              </a:solidFill>
            </p:grpSpPr>
            <p:sp>
              <p:nvSpPr>
                <p:cNvPr id="566" name="Graphic 2">
                  <a:extLst>
                    <a:ext uri="{FF2B5EF4-FFF2-40B4-BE49-F238E27FC236}">
                      <a16:creationId xmlns:a16="http://schemas.microsoft.com/office/drawing/2014/main" id="{60512FF1-842C-43EB-90CF-A43C837DE739}"/>
                    </a:ext>
                  </a:extLst>
                </p:cNvPr>
                <p:cNvSpPr/>
                <p:nvPr/>
              </p:nvSpPr>
              <p:spPr>
                <a:xfrm>
                  <a:off x="4417283" y="3627956"/>
                  <a:ext cx="6422" cy="38533"/>
                </a:xfrm>
                <a:custGeom>
                  <a:avLst/>
                  <a:gdLst>
                    <a:gd name="connsiteX0" fmla="*/ 6422 w 6422"/>
                    <a:gd name="connsiteY0" fmla="*/ 38533 h 38533"/>
                    <a:gd name="connsiteX1" fmla="*/ 0 w 6422"/>
                    <a:gd name="connsiteY1" fmla="*/ 38533 h 38533"/>
                    <a:gd name="connsiteX2" fmla="*/ 0 w 6422"/>
                    <a:gd name="connsiteY2" fmla="*/ 0 h 38533"/>
                    <a:gd name="connsiteX3" fmla="*/ 6422 w 6422"/>
                    <a:gd name="connsiteY3" fmla="*/ 0 h 38533"/>
                  </a:gdLst>
                  <a:ahLst/>
                  <a:cxnLst>
                    <a:cxn ang="0">
                      <a:pos x="connsiteX0" y="connsiteY0"/>
                    </a:cxn>
                    <a:cxn ang="0">
                      <a:pos x="connsiteX1" y="connsiteY1"/>
                    </a:cxn>
                    <a:cxn ang="0">
                      <a:pos x="connsiteX2" y="connsiteY2"/>
                    </a:cxn>
                    <a:cxn ang="0">
                      <a:pos x="connsiteX3" y="connsiteY3"/>
                    </a:cxn>
                  </a:cxnLst>
                  <a:rect l="l" t="t" r="r" b="b"/>
                  <a:pathLst>
                    <a:path w="6422" h="38533">
                      <a:moveTo>
                        <a:pt x="6422" y="38533"/>
                      </a:moveTo>
                      <a:lnTo>
                        <a:pt x="0" y="38533"/>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567" name="Graphic 2">
                  <a:extLst>
                    <a:ext uri="{FF2B5EF4-FFF2-40B4-BE49-F238E27FC236}">
                      <a16:creationId xmlns:a16="http://schemas.microsoft.com/office/drawing/2014/main" id="{F203195F-90F3-4B54-B4AD-0B0676223FBE}"/>
                    </a:ext>
                  </a:extLst>
                </p:cNvPr>
                <p:cNvSpPr/>
                <p:nvPr/>
              </p:nvSpPr>
              <p:spPr>
                <a:xfrm>
                  <a:off x="4428959" y="3661235"/>
                  <a:ext cx="7006" cy="5254"/>
                </a:xfrm>
                <a:custGeom>
                  <a:avLst/>
                  <a:gdLst>
                    <a:gd name="connsiteX0" fmla="*/ 7006 w 7006"/>
                    <a:gd name="connsiteY0" fmla="*/ 4671 h 5254"/>
                    <a:gd name="connsiteX1" fmla="*/ 0 w 7006"/>
                    <a:gd name="connsiteY1" fmla="*/ 5255 h 5254"/>
                    <a:gd name="connsiteX2" fmla="*/ 0 w 7006"/>
                    <a:gd name="connsiteY2" fmla="*/ 584 h 5254"/>
                    <a:gd name="connsiteX3" fmla="*/ 7006 w 7006"/>
                    <a:gd name="connsiteY3" fmla="*/ 0 h 5254"/>
                  </a:gdLst>
                  <a:ahLst/>
                  <a:cxnLst>
                    <a:cxn ang="0">
                      <a:pos x="connsiteX0" y="connsiteY0"/>
                    </a:cxn>
                    <a:cxn ang="0">
                      <a:pos x="connsiteX1" y="connsiteY1"/>
                    </a:cxn>
                    <a:cxn ang="0">
                      <a:pos x="connsiteX2" y="connsiteY2"/>
                    </a:cxn>
                    <a:cxn ang="0">
                      <a:pos x="connsiteX3" y="connsiteY3"/>
                    </a:cxn>
                  </a:cxnLst>
                  <a:rect l="l" t="t" r="r" b="b"/>
                  <a:pathLst>
                    <a:path w="7006" h="5254">
                      <a:moveTo>
                        <a:pt x="7006" y="4671"/>
                      </a:moveTo>
                      <a:lnTo>
                        <a:pt x="0" y="5255"/>
                      </a:lnTo>
                      <a:lnTo>
                        <a:pt x="0" y="584"/>
                      </a:lnTo>
                      <a:lnTo>
                        <a:pt x="7006" y="0"/>
                      </a:lnTo>
                      <a:close/>
                    </a:path>
                  </a:pathLst>
                </a:custGeom>
                <a:solidFill>
                  <a:srgbClr val="FF9085"/>
                </a:solidFill>
                <a:ln w="5837" cap="flat">
                  <a:noFill/>
                  <a:prstDash val="solid"/>
                  <a:miter/>
                </a:ln>
              </p:spPr>
              <p:txBody>
                <a:bodyPr rtlCol="0" anchor="ctr"/>
                <a:lstStyle/>
                <a:p>
                  <a:endParaRPr lang="en-US"/>
                </a:p>
              </p:txBody>
            </p:sp>
            <p:sp>
              <p:nvSpPr>
                <p:cNvPr id="568" name="Graphic 2">
                  <a:extLst>
                    <a:ext uri="{FF2B5EF4-FFF2-40B4-BE49-F238E27FC236}">
                      <a16:creationId xmlns:a16="http://schemas.microsoft.com/office/drawing/2014/main" id="{D8BB115E-44EF-460B-9C23-6E804A786D1D}"/>
                    </a:ext>
                  </a:extLst>
                </p:cNvPr>
                <p:cNvSpPr/>
                <p:nvPr/>
              </p:nvSpPr>
              <p:spPr>
                <a:xfrm>
                  <a:off x="4441220" y="3639049"/>
                  <a:ext cx="6422" cy="26856"/>
                </a:xfrm>
                <a:custGeom>
                  <a:avLst/>
                  <a:gdLst>
                    <a:gd name="connsiteX0" fmla="*/ 6422 w 6422"/>
                    <a:gd name="connsiteY0" fmla="*/ 26273 h 26856"/>
                    <a:gd name="connsiteX1" fmla="*/ 0 w 6422"/>
                    <a:gd name="connsiteY1" fmla="*/ 26857 h 26856"/>
                    <a:gd name="connsiteX2" fmla="*/ 0 w 6422"/>
                    <a:gd name="connsiteY2" fmla="*/ 584 h 26856"/>
                    <a:gd name="connsiteX3" fmla="*/ 6422 w 6422"/>
                    <a:gd name="connsiteY3" fmla="*/ 0 h 26856"/>
                  </a:gdLst>
                  <a:ahLst/>
                  <a:cxnLst>
                    <a:cxn ang="0">
                      <a:pos x="connsiteX0" y="connsiteY0"/>
                    </a:cxn>
                    <a:cxn ang="0">
                      <a:pos x="connsiteX1" y="connsiteY1"/>
                    </a:cxn>
                    <a:cxn ang="0">
                      <a:pos x="connsiteX2" y="connsiteY2"/>
                    </a:cxn>
                    <a:cxn ang="0">
                      <a:pos x="connsiteX3" y="connsiteY3"/>
                    </a:cxn>
                  </a:cxnLst>
                  <a:rect l="l" t="t" r="r" b="b"/>
                  <a:pathLst>
                    <a:path w="6422" h="26856">
                      <a:moveTo>
                        <a:pt x="6422" y="26273"/>
                      </a:moveTo>
                      <a:lnTo>
                        <a:pt x="0" y="26857"/>
                      </a:lnTo>
                      <a:lnTo>
                        <a:pt x="0" y="584"/>
                      </a:lnTo>
                      <a:lnTo>
                        <a:pt x="6422" y="0"/>
                      </a:lnTo>
                      <a:close/>
                    </a:path>
                  </a:pathLst>
                </a:custGeom>
                <a:solidFill>
                  <a:srgbClr val="FF9085"/>
                </a:solidFill>
                <a:ln w="5837" cap="flat">
                  <a:noFill/>
                  <a:prstDash val="solid"/>
                  <a:miter/>
                </a:ln>
              </p:spPr>
              <p:txBody>
                <a:bodyPr rtlCol="0" anchor="ctr"/>
                <a:lstStyle/>
                <a:p>
                  <a:endParaRPr lang="en-US"/>
                </a:p>
              </p:txBody>
            </p:sp>
            <p:sp>
              <p:nvSpPr>
                <p:cNvPr id="569" name="Graphic 2">
                  <a:extLst>
                    <a:ext uri="{FF2B5EF4-FFF2-40B4-BE49-F238E27FC236}">
                      <a16:creationId xmlns:a16="http://schemas.microsoft.com/office/drawing/2014/main" id="{1D01E4A2-7660-46A0-878D-DC43C0A7A3C8}"/>
                    </a:ext>
                  </a:extLst>
                </p:cNvPr>
                <p:cNvSpPr/>
                <p:nvPr/>
              </p:nvSpPr>
              <p:spPr>
                <a:xfrm>
                  <a:off x="4452897" y="3653645"/>
                  <a:ext cx="7006" cy="11676"/>
                </a:xfrm>
                <a:custGeom>
                  <a:avLst/>
                  <a:gdLst>
                    <a:gd name="connsiteX0" fmla="*/ 7006 w 7006"/>
                    <a:gd name="connsiteY0" fmla="*/ 11677 h 11676"/>
                    <a:gd name="connsiteX1" fmla="*/ 0 w 7006"/>
                    <a:gd name="connsiteY1" fmla="*/ 11677 h 11676"/>
                    <a:gd name="connsiteX2" fmla="*/ 0 w 7006"/>
                    <a:gd name="connsiteY2" fmla="*/ 584 h 11676"/>
                    <a:gd name="connsiteX3" fmla="*/ 7006 w 7006"/>
                    <a:gd name="connsiteY3" fmla="*/ 0 h 11676"/>
                  </a:gdLst>
                  <a:ahLst/>
                  <a:cxnLst>
                    <a:cxn ang="0">
                      <a:pos x="connsiteX0" y="connsiteY0"/>
                    </a:cxn>
                    <a:cxn ang="0">
                      <a:pos x="connsiteX1" y="connsiteY1"/>
                    </a:cxn>
                    <a:cxn ang="0">
                      <a:pos x="connsiteX2" y="connsiteY2"/>
                    </a:cxn>
                    <a:cxn ang="0">
                      <a:pos x="connsiteX3" y="connsiteY3"/>
                    </a:cxn>
                  </a:cxnLst>
                  <a:rect l="l" t="t" r="r" b="b"/>
                  <a:pathLst>
                    <a:path w="7006" h="11676">
                      <a:moveTo>
                        <a:pt x="7006" y="11677"/>
                      </a:moveTo>
                      <a:lnTo>
                        <a:pt x="0" y="11677"/>
                      </a:lnTo>
                      <a:lnTo>
                        <a:pt x="0" y="584"/>
                      </a:lnTo>
                      <a:lnTo>
                        <a:pt x="7006" y="0"/>
                      </a:lnTo>
                      <a:close/>
                    </a:path>
                  </a:pathLst>
                </a:custGeom>
                <a:solidFill>
                  <a:srgbClr val="FF9085"/>
                </a:solidFill>
                <a:ln w="5837" cap="flat">
                  <a:noFill/>
                  <a:prstDash val="solid"/>
                  <a:miter/>
                </a:ln>
              </p:spPr>
              <p:txBody>
                <a:bodyPr rtlCol="0" anchor="ctr"/>
                <a:lstStyle/>
                <a:p>
                  <a:endParaRPr lang="en-US"/>
                </a:p>
              </p:txBody>
            </p:sp>
            <p:sp>
              <p:nvSpPr>
                <p:cNvPr id="570" name="Graphic 2">
                  <a:extLst>
                    <a:ext uri="{FF2B5EF4-FFF2-40B4-BE49-F238E27FC236}">
                      <a16:creationId xmlns:a16="http://schemas.microsoft.com/office/drawing/2014/main" id="{A9365680-35B9-4221-8B90-BC475DB51709}"/>
                    </a:ext>
                  </a:extLst>
                </p:cNvPr>
                <p:cNvSpPr/>
                <p:nvPr/>
              </p:nvSpPr>
              <p:spPr>
                <a:xfrm>
                  <a:off x="4464573" y="3635546"/>
                  <a:ext cx="7006" cy="29191"/>
                </a:xfrm>
                <a:custGeom>
                  <a:avLst/>
                  <a:gdLst>
                    <a:gd name="connsiteX0" fmla="*/ 7006 w 7006"/>
                    <a:gd name="connsiteY0" fmla="*/ 29192 h 29191"/>
                    <a:gd name="connsiteX1" fmla="*/ 0 w 7006"/>
                    <a:gd name="connsiteY1" fmla="*/ 29192 h 29191"/>
                    <a:gd name="connsiteX2" fmla="*/ 0 w 7006"/>
                    <a:gd name="connsiteY2" fmla="*/ 0 h 29191"/>
                    <a:gd name="connsiteX3" fmla="*/ 7006 w 7006"/>
                    <a:gd name="connsiteY3" fmla="*/ 0 h 29191"/>
                  </a:gdLst>
                  <a:ahLst/>
                  <a:cxnLst>
                    <a:cxn ang="0">
                      <a:pos x="connsiteX0" y="connsiteY0"/>
                    </a:cxn>
                    <a:cxn ang="0">
                      <a:pos x="connsiteX1" y="connsiteY1"/>
                    </a:cxn>
                    <a:cxn ang="0">
                      <a:pos x="connsiteX2" y="connsiteY2"/>
                    </a:cxn>
                    <a:cxn ang="0">
                      <a:pos x="connsiteX3" y="connsiteY3"/>
                    </a:cxn>
                  </a:cxnLst>
                  <a:rect l="l" t="t" r="r" b="b"/>
                  <a:pathLst>
                    <a:path w="7006" h="29191">
                      <a:moveTo>
                        <a:pt x="7006" y="29192"/>
                      </a:moveTo>
                      <a:lnTo>
                        <a:pt x="0" y="29192"/>
                      </a:lnTo>
                      <a:lnTo>
                        <a:pt x="0" y="0"/>
                      </a:lnTo>
                      <a:lnTo>
                        <a:pt x="7006" y="0"/>
                      </a:lnTo>
                      <a:close/>
                    </a:path>
                  </a:pathLst>
                </a:custGeom>
                <a:solidFill>
                  <a:srgbClr val="FF9085"/>
                </a:solidFill>
                <a:ln w="5837" cap="flat">
                  <a:noFill/>
                  <a:prstDash val="solid"/>
                  <a:miter/>
                </a:ln>
              </p:spPr>
              <p:txBody>
                <a:bodyPr rtlCol="0" anchor="ctr"/>
                <a:lstStyle/>
                <a:p>
                  <a:endParaRPr lang="en-US"/>
                </a:p>
              </p:txBody>
            </p:sp>
            <p:sp>
              <p:nvSpPr>
                <p:cNvPr id="571" name="Graphic 2">
                  <a:extLst>
                    <a:ext uri="{FF2B5EF4-FFF2-40B4-BE49-F238E27FC236}">
                      <a16:creationId xmlns:a16="http://schemas.microsoft.com/office/drawing/2014/main" id="{9798B739-D3C3-46EB-8E47-0C2AB9AF6569}"/>
                    </a:ext>
                  </a:extLst>
                </p:cNvPr>
                <p:cNvSpPr/>
                <p:nvPr/>
              </p:nvSpPr>
              <p:spPr>
                <a:xfrm>
                  <a:off x="4476834" y="3644304"/>
                  <a:ext cx="6422" cy="20434"/>
                </a:xfrm>
                <a:custGeom>
                  <a:avLst/>
                  <a:gdLst>
                    <a:gd name="connsiteX0" fmla="*/ 6422 w 6422"/>
                    <a:gd name="connsiteY0" fmla="*/ 19851 h 20434"/>
                    <a:gd name="connsiteX1" fmla="*/ 0 w 6422"/>
                    <a:gd name="connsiteY1" fmla="*/ 20434 h 20434"/>
                    <a:gd name="connsiteX2" fmla="*/ 0 w 6422"/>
                    <a:gd name="connsiteY2" fmla="*/ 0 h 20434"/>
                    <a:gd name="connsiteX3" fmla="*/ 6422 w 6422"/>
                    <a:gd name="connsiteY3" fmla="*/ 0 h 20434"/>
                  </a:gdLst>
                  <a:ahLst/>
                  <a:cxnLst>
                    <a:cxn ang="0">
                      <a:pos x="connsiteX0" y="connsiteY0"/>
                    </a:cxn>
                    <a:cxn ang="0">
                      <a:pos x="connsiteX1" y="connsiteY1"/>
                    </a:cxn>
                    <a:cxn ang="0">
                      <a:pos x="connsiteX2" y="connsiteY2"/>
                    </a:cxn>
                    <a:cxn ang="0">
                      <a:pos x="connsiteX3" y="connsiteY3"/>
                    </a:cxn>
                  </a:cxnLst>
                  <a:rect l="l" t="t" r="r" b="b"/>
                  <a:pathLst>
                    <a:path w="6422" h="20434">
                      <a:moveTo>
                        <a:pt x="6422" y="19851"/>
                      </a:moveTo>
                      <a:lnTo>
                        <a:pt x="0" y="20434"/>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572" name="Graphic 2">
                  <a:extLst>
                    <a:ext uri="{FF2B5EF4-FFF2-40B4-BE49-F238E27FC236}">
                      <a16:creationId xmlns:a16="http://schemas.microsoft.com/office/drawing/2014/main" id="{0391163B-AABA-4715-975F-D1070B7FCA4C}"/>
                    </a:ext>
                  </a:extLst>
                </p:cNvPr>
                <p:cNvSpPr/>
                <p:nvPr/>
              </p:nvSpPr>
              <p:spPr>
                <a:xfrm>
                  <a:off x="4488511" y="3629124"/>
                  <a:ext cx="6422" cy="35030"/>
                </a:xfrm>
                <a:custGeom>
                  <a:avLst/>
                  <a:gdLst>
                    <a:gd name="connsiteX0" fmla="*/ 6422 w 6422"/>
                    <a:gd name="connsiteY0" fmla="*/ 34446 h 35030"/>
                    <a:gd name="connsiteX1" fmla="*/ 0 w 6422"/>
                    <a:gd name="connsiteY1" fmla="*/ 35030 h 35030"/>
                    <a:gd name="connsiteX2" fmla="*/ 0 w 6422"/>
                    <a:gd name="connsiteY2" fmla="*/ 0 h 35030"/>
                    <a:gd name="connsiteX3" fmla="*/ 6422 w 6422"/>
                    <a:gd name="connsiteY3" fmla="*/ 0 h 35030"/>
                  </a:gdLst>
                  <a:ahLst/>
                  <a:cxnLst>
                    <a:cxn ang="0">
                      <a:pos x="connsiteX0" y="connsiteY0"/>
                    </a:cxn>
                    <a:cxn ang="0">
                      <a:pos x="connsiteX1" y="connsiteY1"/>
                    </a:cxn>
                    <a:cxn ang="0">
                      <a:pos x="connsiteX2" y="connsiteY2"/>
                    </a:cxn>
                    <a:cxn ang="0">
                      <a:pos x="connsiteX3" y="connsiteY3"/>
                    </a:cxn>
                  </a:cxnLst>
                  <a:rect l="l" t="t" r="r" b="b"/>
                  <a:pathLst>
                    <a:path w="6422" h="35030">
                      <a:moveTo>
                        <a:pt x="6422" y="34446"/>
                      </a:moveTo>
                      <a:lnTo>
                        <a:pt x="0" y="35030"/>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573" name="Graphic 2">
                  <a:extLst>
                    <a:ext uri="{FF2B5EF4-FFF2-40B4-BE49-F238E27FC236}">
                      <a16:creationId xmlns:a16="http://schemas.microsoft.com/office/drawing/2014/main" id="{6FA04AA2-DE56-415C-A863-AAE868522C98}"/>
                    </a:ext>
                  </a:extLst>
                </p:cNvPr>
                <p:cNvSpPr/>
                <p:nvPr/>
              </p:nvSpPr>
              <p:spPr>
                <a:xfrm>
                  <a:off x="4500188" y="3625037"/>
                  <a:ext cx="6422" cy="38533"/>
                </a:xfrm>
                <a:custGeom>
                  <a:avLst/>
                  <a:gdLst>
                    <a:gd name="connsiteX0" fmla="*/ 6422 w 6422"/>
                    <a:gd name="connsiteY0" fmla="*/ 38533 h 38533"/>
                    <a:gd name="connsiteX1" fmla="*/ 0 w 6422"/>
                    <a:gd name="connsiteY1" fmla="*/ 38533 h 38533"/>
                    <a:gd name="connsiteX2" fmla="*/ 0 w 6422"/>
                    <a:gd name="connsiteY2" fmla="*/ 584 h 38533"/>
                    <a:gd name="connsiteX3" fmla="*/ 6422 w 6422"/>
                    <a:gd name="connsiteY3" fmla="*/ 0 h 38533"/>
                  </a:gdLst>
                  <a:ahLst/>
                  <a:cxnLst>
                    <a:cxn ang="0">
                      <a:pos x="connsiteX0" y="connsiteY0"/>
                    </a:cxn>
                    <a:cxn ang="0">
                      <a:pos x="connsiteX1" y="connsiteY1"/>
                    </a:cxn>
                    <a:cxn ang="0">
                      <a:pos x="connsiteX2" y="connsiteY2"/>
                    </a:cxn>
                    <a:cxn ang="0">
                      <a:pos x="connsiteX3" y="connsiteY3"/>
                    </a:cxn>
                  </a:cxnLst>
                  <a:rect l="l" t="t" r="r" b="b"/>
                  <a:pathLst>
                    <a:path w="6422" h="38533">
                      <a:moveTo>
                        <a:pt x="6422" y="38533"/>
                      </a:moveTo>
                      <a:lnTo>
                        <a:pt x="0" y="38533"/>
                      </a:lnTo>
                      <a:lnTo>
                        <a:pt x="0" y="584"/>
                      </a:lnTo>
                      <a:lnTo>
                        <a:pt x="6422" y="0"/>
                      </a:lnTo>
                      <a:close/>
                    </a:path>
                  </a:pathLst>
                </a:custGeom>
                <a:solidFill>
                  <a:srgbClr val="FF9085"/>
                </a:solidFill>
                <a:ln w="5837" cap="flat">
                  <a:noFill/>
                  <a:prstDash val="solid"/>
                  <a:miter/>
                </a:ln>
              </p:spPr>
              <p:txBody>
                <a:bodyPr rtlCol="0" anchor="ctr"/>
                <a:lstStyle/>
                <a:p>
                  <a:endParaRPr lang="en-US"/>
                </a:p>
              </p:txBody>
            </p:sp>
            <p:sp>
              <p:nvSpPr>
                <p:cNvPr id="574" name="Graphic 2">
                  <a:extLst>
                    <a:ext uri="{FF2B5EF4-FFF2-40B4-BE49-F238E27FC236}">
                      <a16:creationId xmlns:a16="http://schemas.microsoft.com/office/drawing/2014/main" id="{EC2A60A6-0E6E-44FD-B92F-6DD6DFDD6D0D}"/>
                    </a:ext>
                  </a:extLst>
                </p:cNvPr>
                <p:cNvSpPr/>
                <p:nvPr/>
              </p:nvSpPr>
              <p:spPr>
                <a:xfrm>
                  <a:off x="4511864" y="3643720"/>
                  <a:ext cx="6422" cy="19266"/>
                </a:xfrm>
                <a:custGeom>
                  <a:avLst/>
                  <a:gdLst>
                    <a:gd name="connsiteX0" fmla="*/ 6422 w 6422"/>
                    <a:gd name="connsiteY0" fmla="*/ 19267 h 19266"/>
                    <a:gd name="connsiteX1" fmla="*/ 0 w 6422"/>
                    <a:gd name="connsiteY1" fmla="*/ 19267 h 19266"/>
                    <a:gd name="connsiteX2" fmla="*/ 0 w 6422"/>
                    <a:gd name="connsiteY2" fmla="*/ 584 h 19266"/>
                    <a:gd name="connsiteX3" fmla="*/ 6422 w 6422"/>
                    <a:gd name="connsiteY3" fmla="*/ 0 h 19266"/>
                  </a:gdLst>
                  <a:ahLst/>
                  <a:cxnLst>
                    <a:cxn ang="0">
                      <a:pos x="connsiteX0" y="connsiteY0"/>
                    </a:cxn>
                    <a:cxn ang="0">
                      <a:pos x="connsiteX1" y="connsiteY1"/>
                    </a:cxn>
                    <a:cxn ang="0">
                      <a:pos x="connsiteX2" y="connsiteY2"/>
                    </a:cxn>
                    <a:cxn ang="0">
                      <a:pos x="connsiteX3" y="connsiteY3"/>
                    </a:cxn>
                  </a:cxnLst>
                  <a:rect l="l" t="t" r="r" b="b"/>
                  <a:pathLst>
                    <a:path w="6422" h="19266">
                      <a:moveTo>
                        <a:pt x="6422" y="19267"/>
                      </a:moveTo>
                      <a:lnTo>
                        <a:pt x="0" y="19267"/>
                      </a:lnTo>
                      <a:lnTo>
                        <a:pt x="0" y="584"/>
                      </a:lnTo>
                      <a:lnTo>
                        <a:pt x="6422" y="0"/>
                      </a:lnTo>
                      <a:close/>
                    </a:path>
                  </a:pathLst>
                </a:custGeom>
                <a:solidFill>
                  <a:srgbClr val="FF9085"/>
                </a:solidFill>
                <a:ln w="5837" cap="flat">
                  <a:noFill/>
                  <a:prstDash val="solid"/>
                  <a:miter/>
                </a:ln>
              </p:spPr>
              <p:txBody>
                <a:bodyPr rtlCol="0" anchor="ctr"/>
                <a:lstStyle/>
                <a:p>
                  <a:endParaRPr lang="en-US"/>
                </a:p>
              </p:txBody>
            </p:sp>
            <p:sp>
              <p:nvSpPr>
                <p:cNvPr id="575" name="Graphic 2">
                  <a:extLst>
                    <a:ext uri="{FF2B5EF4-FFF2-40B4-BE49-F238E27FC236}">
                      <a16:creationId xmlns:a16="http://schemas.microsoft.com/office/drawing/2014/main" id="{9AF3BE67-431C-49EF-984D-28949295BC54}"/>
                    </a:ext>
                  </a:extLst>
                </p:cNvPr>
                <p:cNvSpPr/>
                <p:nvPr/>
              </p:nvSpPr>
              <p:spPr>
                <a:xfrm>
                  <a:off x="4523541" y="3620950"/>
                  <a:ext cx="6422" cy="42036"/>
                </a:xfrm>
                <a:custGeom>
                  <a:avLst/>
                  <a:gdLst>
                    <a:gd name="connsiteX0" fmla="*/ 6422 w 6422"/>
                    <a:gd name="connsiteY0" fmla="*/ 41452 h 42036"/>
                    <a:gd name="connsiteX1" fmla="*/ 0 w 6422"/>
                    <a:gd name="connsiteY1" fmla="*/ 42036 h 42036"/>
                    <a:gd name="connsiteX2" fmla="*/ 0 w 6422"/>
                    <a:gd name="connsiteY2" fmla="*/ 0 h 42036"/>
                    <a:gd name="connsiteX3" fmla="*/ 6422 w 6422"/>
                    <a:gd name="connsiteY3" fmla="*/ 0 h 42036"/>
                  </a:gdLst>
                  <a:ahLst/>
                  <a:cxnLst>
                    <a:cxn ang="0">
                      <a:pos x="connsiteX0" y="connsiteY0"/>
                    </a:cxn>
                    <a:cxn ang="0">
                      <a:pos x="connsiteX1" y="connsiteY1"/>
                    </a:cxn>
                    <a:cxn ang="0">
                      <a:pos x="connsiteX2" y="connsiteY2"/>
                    </a:cxn>
                    <a:cxn ang="0">
                      <a:pos x="connsiteX3" y="connsiteY3"/>
                    </a:cxn>
                  </a:cxnLst>
                  <a:rect l="l" t="t" r="r" b="b"/>
                  <a:pathLst>
                    <a:path w="6422" h="42036">
                      <a:moveTo>
                        <a:pt x="6422" y="41452"/>
                      </a:moveTo>
                      <a:lnTo>
                        <a:pt x="0" y="42036"/>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576" name="Graphic 2">
                  <a:extLst>
                    <a:ext uri="{FF2B5EF4-FFF2-40B4-BE49-F238E27FC236}">
                      <a16:creationId xmlns:a16="http://schemas.microsoft.com/office/drawing/2014/main" id="{0800EF43-71CA-4B13-A51E-4B26ABD0E649}"/>
                    </a:ext>
                  </a:extLst>
                </p:cNvPr>
                <p:cNvSpPr/>
                <p:nvPr/>
              </p:nvSpPr>
              <p:spPr>
                <a:xfrm>
                  <a:off x="4535218" y="3626789"/>
                  <a:ext cx="6422" cy="35614"/>
                </a:xfrm>
                <a:custGeom>
                  <a:avLst/>
                  <a:gdLst>
                    <a:gd name="connsiteX0" fmla="*/ 6422 w 6422"/>
                    <a:gd name="connsiteY0" fmla="*/ 35614 h 35614"/>
                    <a:gd name="connsiteX1" fmla="*/ 0 w 6422"/>
                    <a:gd name="connsiteY1" fmla="*/ 35614 h 35614"/>
                    <a:gd name="connsiteX2" fmla="*/ 0 w 6422"/>
                    <a:gd name="connsiteY2" fmla="*/ 0 h 35614"/>
                    <a:gd name="connsiteX3" fmla="*/ 6422 w 6422"/>
                    <a:gd name="connsiteY3" fmla="*/ 0 h 35614"/>
                  </a:gdLst>
                  <a:ahLst/>
                  <a:cxnLst>
                    <a:cxn ang="0">
                      <a:pos x="connsiteX0" y="connsiteY0"/>
                    </a:cxn>
                    <a:cxn ang="0">
                      <a:pos x="connsiteX1" y="connsiteY1"/>
                    </a:cxn>
                    <a:cxn ang="0">
                      <a:pos x="connsiteX2" y="connsiteY2"/>
                    </a:cxn>
                    <a:cxn ang="0">
                      <a:pos x="connsiteX3" y="connsiteY3"/>
                    </a:cxn>
                  </a:cxnLst>
                  <a:rect l="l" t="t" r="r" b="b"/>
                  <a:pathLst>
                    <a:path w="6422" h="35614">
                      <a:moveTo>
                        <a:pt x="6422" y="35614"/>
                      </a:moveTo>
                      <a:lnTo>
                        <a:pt x="0" y="35614"/>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577" name="Graphic 2">
                  <a:extLst>
                    <a:ext uri="{FF2B5EF4-FFF2-40B4-BE49-F238E27FC236}">
                      <a16:creationId xmlns:a16="http://schemas.microsoft.com/office/drawing/2014/main" id="{CAF62AED-2578-40FE-B6C8-50B1CF4E5A6E}"/>
                    </a:ext>
                  </a:extLst>
                </p:cNvPr>
                <p:cNvSpPr/>
                <p:nvPr/>
              </p:nvSpPr>
              <p:spPr>
                <a:xfrm>
                  <a:off x="4546895" y="3652478"/>
                  <a:ext cx="6422" cy="9341"/>
                </a:xfrm>
                <a:custGeom>
                  <a:avLst/>
                  <a:gdLst>
                    <a:gd name="connsiteX0" fmla="*/ 6422 w 6422"/>
                    <a:gd name="connsiteY0" fmla="*/ 9341 h 9341"/>
                    <a:gd name="connsiteX1" fmla="*/ 0 w 6422"/>
                    <a:gd name="connsiteY1" fmla="*/ 9341 h 9341"/>
                    <a:gd name="connsiteX2" fmla="*/ 0 w 6422"/>
                    <a:gd name="connsiteY2" fmla="*/ 0 h 9341"/>
                    <a:gd name="connsiteX3" fmla="*/ 6422 w 6422"/>
                    <a:gd name="connsiteY3" fmla="*/ 0 h 9341"/>
                  </a:gdLst>
                  <a:ahLst/>
                  <a:cxnLst>
                    <a:cxn ang="0">
                      <a:pos x="connsiteX0" y="connsiteY0"/>
                    </a:cxn>
                    <a:cxn ang="0">
                      <a:pos x="connsiteX1" y="connsiteY1"/>
                    </a:cxn>
                    <a:cxn ang="0">
                      <a:pos x="connsiteX2" y="connsiteY2"/>
                    </a:cxn>
                    <a:cxn ang="0">
                      <a:pos x="connsiteX3" y="connsiteY3"/>
                    </a:cxn>
                  </a:cxnLst>
                  <a:rect l="l" t="t" r="r" b="b"/>
                  <a:pathLst>
                    <a:path w="6422" h="9341">
                      <a:moveTo>
                        <a:pt x="6422" y="9341"/>
                      </a:moveTo>
                      <a:lnTo>
                        <a:pt x="0" y="9341"/>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578" name="Graphic 2">
                  <a:extLst>
                    <a:ext uri="{FF2B5EF4-FFF2-40B4-BE49-F238E27FC236}">
                      <a16:creationId xmlns:a16="http://schemas.microsoft.com/office/drawing/2014/main" id="{BD382FE3-B585-4CA0-A665-277054AE3B58}"/>
                    </a:ext>
                  </a:extLst>
                </p:cNvPr>
                <p:cNvSpPr/>
                <p:nvPr/>
              </p:nvSpPr>
              <p:spPr>
                <a:xfrm>
                  <a:off x="4558571" y="3639049"/>
                  <a:ext cx="6422" cy="22185"/>
                </a:xfrm>
                <a:custGeom>
                  <a:avLst/>
                  <a:gdLst>
                    <a:gd name="connsiteX0" fmla="*/ 6422 w 6422"/>
                    <a:gd name="connsiteY0" fmla="*/ 22186 h 22185"/>
                    <a:gd name="connsiteX1" fmla="*/ 0 w 6422"/>
                    <a:gd name="connsiteY1" fmla="*/ 22186 h 22185"/>
                    <a:gd name="connsiteX2" fmla="*/ 0 w 6422"/>
                    <a:gd name="connsiteY2" fmla="*/ 0 h 22185"/>
                    <a:gd name="connsiteX3" fmla="*/ 6422 w 6422"/>
                    <a:gd name="connsiteY3" fmla="*/ 0 h 22185"/>
                  </a:gdLst>
                  <a:ahLst/>
                  <a:cxnLst>
                    <a:cxn ang="0">
                      <a:pos x="connsiteX0" y="connsiteY0"/>
                    </a:cxn>
                    <a:cxn ang="0">
                      <a:pos x="connsiteX1" y="connsiteY1"/>
                    </a:cxn>
                    <a:cxn ang="0">
                      <a:pos x="connsiteX2" y="connsiteY2"/>
                    </a:cxn>
                    <a:cxn ang="0">
                      <a:pos x="connsiteX3" y="connsiteY3"/>
                    </a:cxn>
                  </a:cxnLst>
                  <a:rect l="l" t="t" r="r" b="b"/>
                  <a:pathLst>
                    <a:path w="6422" h="22185">
                      <a:moveTo>
                        <a:pt x="6422" y="22186"/>
                      </a:moveTo>
                      <a:lnTo>
                        <a:pt x="0" y="22186"/>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579" name="Graphic 2">
                  <a:extLst>
                    <a:ext uri="{FF2B5EF4-FFF2-40B4-BE49-F238E27FC236}">
                      <a16:creationId xmlns:a16="http://schemas.microsoft.com/office/drawing/2014/main" id="{DF687CAF-6840-438D-9661-FC783C2108D9}"/>
                    </a:ext>
                  </a:extLst>
                </p:cNvPr>
                <p:cNvSpPr/>
                <p:nvPr/>
              </p:nvSpPr>
              <p:spPr>
                <a:xfrm>
                  <a:off x="4570248" y="3628540"/>
                  <a:ext cx="6422" cy="32694"/>
                </a:xfrm>
                <a:custGeom>
                  <a:avLst/>
                  <a:gdLst>
                    <a:gd name="connsiteX0" fmla="*/ 6422 w 6422"/>
                    <a:gd name="connsiteY0" fmla="*/ 32111 h 32694"/>
                    <a:gd name="connsiteX1" fmla="*/ 0 w 6422"/>
                    <a:gd name="connsiteY1" fmla="*/ 32695 h 32694"/>
                    <a:gd name="connsiteX2" fmla="*/ 0 w 6422"/>
                    <a:gd name="connsiteY2" fmla="*/ 584 h 32694"/>
                    <a:gd name="connsiteX3" fmla="*/ 6422 w 6422"/>
                    <a:gd name="connsiteY3" fmla="*/ 0 h 32694"/>
                  </a:gdLst>
                  <a:ahLst/>
                  <a:cxnLst>
                    <a:cxn ang="0">
                      <a:pos x="connsiteX0" y="connsiteY0"/>
                    </a:cxn>
                    <a:cxn ang="0">
                      <a:pos x="connsiteX1" y="connsiteY1"/>
                    </a:cxn>
                    <a:cxn ang="0">
                      <a:pos x="connsiteX2" y="connsiteY2"/>
                    </a:cxn>
                    <a:cxn ang="0">
                      <a:pos x="connsiteX3" y="connsiteY3"/>
                    </a:cxn>
                  </a:cxnLst>
                  <a:rect l="l" t="t" r="r" b="b"/>
                  <a:pathLst>
                    <a:path w="6422" h="32694">
                      <a:moveTo>
                        <a:pt x="6422" y="32111"/>
                      </a:moveTo>
                      <a:lnTo>
                        <a:pt x="0" y="32695"/>
                      </a:lnTo>
                      <a:lnTo>
                        <a:pt x="0" y="584"/>
                      </a:lnTo>
                      <a:lnTo>
                        <a:pt x="6422" y="0"/>
                      </a:lnTo>
                      <a:close/>
                    </a:path>
                  </a:pathLst>
                </a:custGeom>
                <a:solidFill>
                  <a:srgbClr val="FF9085"/>
                </a:solidFill>
                <a:ln w="5837" cap="flat">
                  <a:noFill/>
                  <a:prstDash val="solid"/>
                  <a:miter/>
                </a:ln>
              </p:spPr>
              <p:txBody>
                <a:bodyPr rtlCol="0" anchor="ctr"/>
                <a:lstStyle/>
                <a:p>
                  <a:endParaRPr lang="en-US"/>
                </a:p>
              </p:txBody>
            </p:sp>
            <p:sp>
              <p:nvSpPr>
                <p:cNvPr id="580" name="Graphic 2">
                  <a:extLst>
                    <a:ext uri="{FF2B5EF4-FFF2-40B4-BE49-F238E27FC236}">
                      <a16:creationId xmlns:a16="http://schemas.microsoft.com/office/drawing/2014/main" id="{760D2522-C06C-4571-ACC4-8FFF640816E0}"/>
                    </a:ext>
                  </a:extLst>
                </p:cNvPr>
                <p:cNvSpPr/>
                <p:nvPr/>
              </p:nvSpPr>
              <p:spPr>
                <a:xfrm>
                  <a:off x="4581341" y="3637298"/>
                  <a:ext cx="7006" cy="23353"/>
                </a:xfrm>
                <a:custGeom>
                  <a:avLst/>
                  <a:gdLst>
                    <a:gd name="connsiteX0" fmla="*/ 7006 w 7006"/>
                    <a:gd name="connsiteY0" fmla="*/ 23353 h 23353"/>
                    <a:gd name="connsiteX1" fmla="*/ 0 w 7006"/>
                    <a:gd name="connsiteY1" fmla="*/ 23353 h 23353"/>
                    <a:gd name="connsiteX2" fmla="*/ 0 w 7006"/>
                    <a:gd name="connsiteY2" fmla="*/ 0 h 23353"/>
                    <a:gd name="connsiteX3" fmla="*/ 7006 w 7006"/>
                    <a:gd name="connsiteY3" fmla="*/ 0 h 23353"/>
                  </a:gdLst>
                  <a:ahLst/>
                  <a:cxnLst>
                    <a:cxn ang="0">
                      <a:pos x="connsiteX0" y="connsiteY0"/>
                    </a:cxn>
                    <a:cxn ang="0">
                      <a:pos x="connsiteX1" y="connsiteY1"/>
                    </a:cxn>
                    <a:cxn ang="0">
                      <a:pos x="connsiteX2" y="connsiteY2"/>
                    </a:cxn>
                    <a:cxn ang="0">
                      <a:pos x="connsiteX3" y="connsiteY3"/>
                    </a:cxn>
                  </a:cxnLst>
                  <a:rect l="l" t="t" r="r" b="b"/>
                  <a:pathLst>
                    <a:path w="7006" h="23353">
                      <a:moveTo>
                        <a:pt x="7006" y="23353"/>
                      </a:moveTo>
                      <a:lnTo>
                        <a:pt x="0" y="23353"/>
                      </a:lnTo>
                      <a:lnTo>
                        <a:pt x="0" y="0"/>
                      </a:lnTo>
                      <a:lnTo>
                        <a:pt x="7006" y="0"/>
                      </a:lnTo>
                      <a:close/>
                    </a:path>
                  </a:pathLst>
                </a:custGeom>
                <a:solidFill>
                  <a:srgbClr val="FF9085"/>
                </a:solidFill>
                <a:ln w="5837" cap="flat">
                  <a:noFill/>
                  <a:prstDash val="solid"/>
                  <a:miter/>
                </a:ln>
              </p:spPr>
              <p:txBody>
                <a:bodyPr rtlCol="0" anchor="ctr"/>
                <a:lstStyle/>
                <a:p>
                  <a:endParaRPr lang="en-US"/>
                </a:p>
              </p:txBody>
            </p:sp>
            <p:sp>
              <p:nvSpPr>
                <p:cNvPr id="581" name="Graphic 2">
                  <a:extLst>
                    <a:ext uri="{FF2B5EF4-FFF2-40B4-BE49-F238E27FC236}">
                      <a16:creationId xmlns:a16="http://schemas.microsoft.com/office/drawing/2014/main" id="{E243C3AC-1DA6-488F-8084-C2AB005A31FB}"/>
                    </a:ext>
                  </a:extLst>
                </p:cNvPr>
                <p:cNvSpPr/>
                <p:nvPr/>
              </p:nvSpPr>
              <p:spPr>
                <a:xfrm>
                  <a:off x="4593018" y="3623869"/>
                  <a:ext cx="6422" cy="36197"/>
                </a:xfrm>
                <a:custGeom>
                  <a:avLst/>
                  <a:gdLst>
                    <a:gd name="connsiteX0" fmla="*/ 6422 w 6422"/>
                    <a:gd name="connsiteY0" fmla="*/ 36198 h 36197"/>
                    <a:gd name="connsiteX1" fmla="*/ 0 w 6422"/>
                    <a:gd name="connsiteY1" fmla="*/ 36198 h 36197"/>
                    <a:gd name="connsiteX2" fmla="*/ 0 w 6422"/>
                    <a:gd name="connsiteY2" fmla="*/ 0 h 36197"/>
                    <a:gd name="connsiteX3" fmla="*/ 6422 w 6422"/>
                    <a:gd name="connsiteY3" fmla="*/ 0 h 36197"/>
                  </a:gdLst>
                  <a:ahLst/>
                  <a:cxnLst>
                    <a:cxn ang="0">
                      <a:pos x="connsiteX0" y="connsiteY0"/>
                    </a:cxn>
                    <a:cxn ang="0">
                      <a:pos x="connsiteX1" y="connsiteY1"/>
                    </a:cxn>
                    <a:cxn ang="0">
                      <a:pos x="connsiteX2" y="connsiteY2"/>
                    </a:cxn>
                    <a:cxn ang="0">
                      <a:pos x="connsiteX3" y="connsiteY3"/>
                    </a:cxn>
                  </a:cxnLst>
                  <a:rect l="l" t="t" r="r" b="b"/>
                  <a:pathLst>
                    <a:path w="6422" h="36197">
                      <a:moveTo>
                        <a:pt x="6422" y="36198"/>
                      </a:moveTo>
                      <a:lnTo>
                        <a:pt x="0" y="36198"/>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582" name="Graphic 2">
                  <a:extLst>
                    <a:ext uri="{FF2B5EF4-FFF2-40B4-BE49-F238E27FC236}">
                      <a16:creationId xmlns:a16="http://schemas.microsoft.com/office/drawing/2014/main" id="{DB74EE9E-86A3-4156-A9C7-FB9BAFD9483C}"/>
                    </a:ext>
                  </a:extLst>
                </p:cNvPr>
                <p:cNvSpPr/>
                <p:nvPr/>
              </p:nvSpPr>
              <p:spPr>
                <a:xfrm>
                  <a:off x="4604694" y="3619199"/>
                  <a:ext cx="6422" cy="40868"/>
                </a:xfrm>
                <a:custGeom>
                  <a:avLst/>
                  <a:gdLst>
                    <a:gd name="connsiteX0" fmla="*/ 6422 w 6422"/>
                    <a:gd name="connsiteY0" fmla="*/ 40285 h 40868"/>
                    <a:gd name="connsiteX1" fmla="*/ 0 w 6422"/>
                    <a:gd name="connsiteY1" fmla="*/ 40869 h 40868"/>
                    <a:gd name="connsiteX2" fmla="*/ 0 w 6422"/>
                    <a:gd name="connsiteY2" fmla="*/ 584 h 40868"/>
                    <a:gd name="connsiteX3" fmla="*/ 6422 w 6422"/>
                    <a:gd name="connsiteY3" fmla="*/ 0 h 40868"/>
                  </a:gdLst>
                  <a:ahLst/>
                  <a:cxnLst>
                    <a:cxn ang="0">
                      <a:pos x="connsiteX0" y="connsiteY0"/>
                    </a:cxn>
                    <a:cxn ang="0">
                      <a:pos x="connsiteX1" y="connsiteY1"/>
                    </a:cxn>
                    <a:cxn ang="0">
                      <a:pos x="connsiteX2" y="connsiteY2"/>
                    </a:cxn>
                    <a:cxn ang="0">
                      <a:pos x="connsiteX3" y="connsiteY3"/>
                    </a:cxn>
                  </a:cxnLst>
                  <a:rect l="l" t="t" r="r" b="b"/>
                  <a:pathLst>
                    <a:path w="6422" h="40868">
                      <a:moveTo>
                        <a:pt x="6422" y="40285"/>
                      </a:moveTo>
                      <a:lnTo>
                        <a:pt x="0" y="40869"/>
                      </a:lnTo>
                      <a:lnTo>
                        <a:pt x="0" y="584"/>
                      </a:lnTo>
                      <a:lnTo>
                        <a:pt x="6422" y="0"/>
                      </a:lnTo>
                      <a:close/>
                    </a:path>
                  </a:pathLst>
                </a:custGeom>
                <a:solidFill>
                  <a:srgbClr val="FF9085"/>
                </a:solidFill>
                <a:ln w="5837" cap="flat">
                  <a:noFill/>
                  <a:prstDash val="solid"/>
                  <a:miter/>
                </a:ln>
              </p:spPr>
              <p:txBody>
                <a:bodyPr rtlCol="0" anchor="ctr"/>
                <a:lstStyle/>
                <a:p>
                  <a:endParaRPr lang="en-US"/>
                </a:p>
              </p:txBody>
            </p:sp>
          </p:grpSp>
        </p:grpSp>
        <p:grpSp>
          <p:nvGrpSpPr>
            <p:cNvPr id="583" name="Graphic 2">
              <a:extLst>
                <a:ext uri="{FF2B5EF4-FFF2-40B4-BE49-F238E27FC236}">
                  <a16:creationId xmlns:a16="http://schemas.microsoft.com/office/drawing/2014/main" id="{E67842ED-0E20-4FCE-BDA0-D1351AED7887}"/>
                </a:ext>
              </a:extLst>
            </p:cNvPr>
            <p:cNvGrpSpPr/>
            <p:nvPr/>
          </p:nvGrpSpPr>
          <p:grpSpPr>
            <a:xfrm>
              <a:off x="4305770" y="3682216"/>
              <a:ext cx="336873" cy="95339"/>
              <a:chOff x="4305770" y="3682216"/>
              <a:chExt cx="336873" cy="95339"/>
            </a:xfrm>
          </p:grpSpPr>
          <p:sp>
            <p:nvSpPr>
              <p:cNvPr id="584" name="Graphic 2">
                <a:extLst>
                  <a:ext uri="{FF2B5EF4-FFF2-40B4-BE49-F238E27FC236}">
                    <a16:creationId xmlns:a16="http://schemas.microsoft.com/office/drawing/2014/main" id="{001B8E07-E119-432F-88E1-ADFC9C9DC824}"/>
                  </a:ext>
                </a:extLst>
              </p:cNvPr>
              <p:cNvSpPr/>
              <p:nvPr/>
            </p:nvSpPr>
            <p:spPr>
              <a:xfrm>
                <a:off x="4305770" y="3682216"/>
                <a:ext cx="336873" cy="95339"/>
              </a:xfrm>
              <a:custGeom>
                <a:avLst/>
                <a:gdLst>
                  <a:gd name="connsiteX0" fmla="*/ 0 w 336873"/>
                  <a:gd name="connsiteY0" fmla="*/ 81774 h 95339"/>
                  <a:gd name="connsiteX1" fmla="*/ 0 w 336873"/>
                  <a:gd name="connsiteY1" fmla="*/ 28061 h 95339"/>
                  <a:gd name="connsiteX2" fmla="*/ 16931 w 336873"/>
                  <a:gd name="connsiteY2" fmla="*/ 12298 h 95339"/>
                  <a:gd name="connsiteX3" fmla="*/ 321111 w 336873"/>
                  <a:gd name="connsiteY3" fmla="*/ 37 h 95339"/>
                  <a:gd name="connsiteX4" fmla="*/ 336874 w 336873"/>
                  <a:gd name="connsiteY4" fmla="*/ 13465 h 95339"/>
                  <a:gd name="connsiteX5" fmla="*/ 336874 w 336873"/>
                  <a:gd name="connsiteY5" fmla="*/ 64843 h 95339"/>
                  <a:gd name="connsiteX6" fmla="*/ 321111 w 336873"/>
                  <a:gd name="connsiteY6" fmla="*/ 80023 h 95339"/>
                  <a:gd name="connsiteX7" fmla="*/ 16931 w 336873"/>
                  <a:gd name="connsiteY7" fmla="*/ 95203 h 95339"/>
                  <a:gd name="connsiteX8" fmla="*/ 0 w 336873"/>
                  <a:gd name="connsiteY8" fmla="*/ 81774 h 95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873" h="95339">
                    <a:moveTo>
                      <a:pt x="0" y="81774"/>
                    </a:moveTo>
                    <a:lnTo>
                      <a:pt x="0" y="28061"/>
                    </a:lnTo>
                    <a:cubicBezTo>
                      <a:pt x="0" y="19888"/>
                      <a:pt x="7590" y="12881"/>
                      <a:pt x="16931" y="12298"/>
                    </a:cubicBezTo>
                    <a:lnTo>
                      <a:pt x="321111" y="37"/>
                    </a:lnTo>
                    <a:cubicBezTo>
                      <a:pt x="329868" y="-547"/>
                      <a:pt x="336874" y="5875"/>
                      <a:pt x="336874" y="13465"/>
                    </a:cubicBezTo>
                    <a:lnTo>
                      <a:pt x="336874" y="64843"/>
                    </a:lnTo>
                    <a:cubicBezTo>
                      <a:pt x="336874" y="72433"/>
                      <a:pt x="329868" y="79439"/>
                      <a:pt x="321111" y="80023"/>
                    </a:cubicBezTo>
                    <a:lnTo>
                      <a:pt x="16931" y="95203"/>
                    </a:lnTo>
                    <a:cubicBezTo>
                      <a:pt x="7590" y="96370"/>
                      <a:pt x="0" y="89948"/>
                      <a:pt x="0" y="81774"/>
                    </a:cubicBezTo>
                    <a:close/>
                  </a:path>
                </a:pathLst>
              </a:custGeom>
              <a:solidFill>
                <a:srgbClr val="AA80F9">
                  <a:alpha val="74000"/>
                </a:srgbClr>
              </a:solidFill>
              <a:ln w="5837" cap="flat">
                <a:noFill/>
                <a:prstDash val="solid"/>
                <a:miter/>
              </a:ln>
            </p:spPr>
            <p:txBody>
              <a:bodyPr rtlCol="0" anchor="ctr"/>
              <a:lstStyle/>
              <a:p>
                <a:endParaRPr lang="en-US"/>
              </a:p>
            </p:txBody>
          </p:sp>
          <p:sp>
            <p:nvSpPr>
              <p:cNvPr id="585" name="Graphic 2">
                <a:extLst>
                  <a:ext uri="{FF2B5EF4-FFF2-40B4-BE49-F238E27FC236}">
                    <a16:creationId xmlns:a16="http://schemas.microsoft.com/office/drawing/2014/main" id="{BB15E40F-9AA2-4C0E-B20F-71D4F7FF01B7}"/>
                  </a:ext>
                </a:extLst>
              </p:cNvPr>
              <p:cNvSpPr/>
              <p:nvPr/>
            </p:nvSpPr>
            <p:spPr>
              <a:xfrm>
                <a:off x="4322117" y="3707358"/>
                <a:ext cx="15179" cy="13428"/>
              </a:xfrm>
              <a:custGeom>
                <a:avLst/>
                <a:gdLst>
                  <a:gd name="connsiteX0" fmla="*/ 15180 w 15179"/>
                  <a:gd name="connsiteY0" fmla="*/ 6422 h 13428"/>
                  <a:gd name="connsiteX1" fmla="*/ 7590 w 15179"/>
                  <a:gd name="connsiteY1" fmla="*/ 13428 h 13428"/>
                  <a:gd name="connsiteX2" fmla="*/ 0 w 15179"/>
                  <a:gd name="connsiteY2" fmla="*/ 7006 h 13428"/>
                  <a:gd name="connsiteX3" fmla="*/ 7590 w 15179"/>
                  <a:gd name="connsiteY3" fmla="*/ 0 h 13428"/>
                  <a:gd name="connsiteX4" fmla="*/ 15180 w 15179"/>
                  <a:gd name="connsiteY4" fmla="*/ 6422 h 13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79" h="13428">
                    <a:moveTo>
                      <a:pt x="15180" y="6422"/>
                    </a:moveTo>
                    <a:cubicBezTo>
                      <a:pt x="15180" y="9925"/>
                      <a:pt x="11677" y="13428"/>
                      <a:pt x="7590" y="13428"/>
                    </a:cubicBezTo>
                    <a:cubicBezTo>
                      <a:pt x="3503" y="13428"/>
                      <a:pt x="0" y="10509"/>
                      <a:pt x="0" y="7006"/>
                    </a:cubicBezTo>
                    <a:cubicBezTo>
                      <a:pt x="0" y="3503"/>
                      <a:pt x="3503" y="0"/>
                      <a:pt x="7590" y="0"/>
                    </a:cubicBezTo>
                    <a:cubicBezTo>
                      <a:pt x="11677" y="0"/>
                      <a:pt x="15180" y="2919"/>
                      <a:pt x="15180" y="6422"/>
                    </a:cubicBezTo>
                    <a:close/>
                  </a:path>
                </a:pathLst>
              </a:custGeom>
              <a:solidFill>
                <a:srgbClr val="FFFFFF">
                  <a:alpha val="40000"/>
                </a:srgbClr>
              </a:solidFill>
              <a:ln w="5837" cap="flat">
                <a:noFill/>
                <a:prstDash val="solid"/>
                <a:miter/>
              </a:ln>
            </p:spPr>
            <p:txBody>
              <a:bodyPr rtlCol="0" anchor="ctr"/>
              <a:lstStyle/>
              <a:p>
                <a:endParaRPr lang="en-US"/>
              </a:p>
            </p:txBody>
          </p:sp>
          <p:sp>
            <p:nvSpPr>
              <p:cNvPr id="586" name="Graphic 2">
                <a:extLst>
                  <a:ext uri="{FF2B5EF4-FFF2-40B4-BE49-F238E27FC236}">
                    <a16:creationId xmlns:a16="http://schemas.microsoft.com/office/drawing/2014/main" id="{253F1D2C-B6A0-44B3-B500-207D8D017C82}"/>
                  </a:ext>
                </a:extLst>
              </p:cNvPr>
              <p:cNvSpPr/>
              <p:nvPr/>
            </p:nvSpPr>
            <p:spPr>
              <a:xfrm>
                <a:off x="4346638" y="3706190"/>
                <a:ext cx="15179" cy="13428"/>
              </a:xfrm>
              <a:custGeom>
                <a:avLst/>
                <a:gdLst>
                  <a:gd name="connsiteX0" fmla="*/ 15180 w 15179"/>
                  <a:gd name="connsiteY0" fmla="*/ 6422 h 13428"/>
                  <a:gd name="connsiteX1" fmla="*/ 7590 w 15179"/>
                  <a:gd name="connsiteY1" fmla="*/ 13428 h 13428"/>
                  <a:gd name="connsiteX2" fmla="*/ 0 w 15179"/>
                  <a:gd name="connsiteY2" fmla="*/ 7006 h 13428"/>
                  <a:gd name="connsiteX3" fmla="*/ 7590 w 15179"/>
                  <a:gd name="connsiteY3" fmla="*/ 0 h 13428"/>
                  <a:gd name="connsiteX4" fmla="*/ 15180 w 15179"/>
                  <a:gd name="connsiteY4" fmla="*/ 6422 h 13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79" h="13428">
                    <a:moveTo>
                      <a:pt x="15180" y="6422"/>
                    </a:moveTo>
                    <a:cubicBezTo>
                      <a:pt x="15180" y="9925"/>
                      <a:pt x="11677" y="13428"/>
                      <a:pt x="7590" y="13428"/>
                    </a:cubicBezTo>
                    <a:cubicBezTo>
                      <a:pt x="3503" y="13428"/>
                      <a:pt x="0" y="10509"/>
                      <a:pt x="0" y="7006"/>
                    </a:cubicBezTo>
                    <a:cubicBezTo>
                      <a:pt x="0" y="3503"/>
                      <a:pt x="3503" y="0"/>
                      <a:pt x="7590" y="0"/>
                    </a:cubicBezTo>
                    <a:cubicBezTo>
                      <a:pt x="11677" y="0"/>
                      <a:pt x="15180" y="2919"/>
                      <a:pt x="15180" y="6422"/>
                    </a:cubicBezTo>
                    <a:close/>
                  </a:path>
                </a:pathLst>
              </a:custGeom>
              <a:solidFill>
                <a:srgbClr val="FFFFFF">
                  <a:alpha val="40000"/>
                </a:srgbClr>
              </a:solidFill>
              <a:ln w="5837" cap="flat">
                <a:noFill/>
                <a:prstDash val="solid"/>
                <a:miter/>
              </a:ln>
            </p:spPr>
            <p:txBody>
              <a:bodyPr rtlCol="0" anchor="ctr"/>
              <a:lstStyle/>
              <a:p>
                <a:endParaRPr lang="en-US"/>
              </a:p>
            </p:txBody>
          </p:sp>
          <p:sp>
            <p:nvSpPr>
              <p:cNvPr id="587" name="Graphic 2">
                <a:extLst>
                  <a:ext uri="{FF2B5EF4-FFF2-40B4-BE49-F238E27FC236}">
                    <a16:creationId xmlns:a16="http://schemas.microsoft.com/office/drawing/2014/main" id="{8DCEC502-C95E-42BD-9B7B-2AB44372FFF9}"/>
                  </a:ext>
                </a:extLst>
              </p:cNvPr>
              <p:cNvSpPr/>
              <p:nvPr/>
            </p:nvSpPr>
            <p:spPr>
              <a:xfrm>
                <a:off x="4371743" y="3705532"/>
                <a:ext cx="15179" cy="13502"/>
              </a:xfrm>
              <a:custGeom>
                <a:avLst/>
                <a:gdLst>
                  <a:gd name="connsiteX0" fmla="*/ 15180 w 15179"/>
                  <a:gd name="connsiteY0" fmla="*/ 6497 h 13502"/>
                  <a:gd name="connsiteX1" fmla="*/ 7590 w 15179"/>
                  <a:gd name="connsiteY1" fmla="*/ 13503 h 13502"/>
                  <a:gd name="connsiteX2" fmla="*/ 0 w 15179"/>
                  <a:gd name="connsiteY2" fmla="*/ 7080 h 13502"/>
                  <a:gd name="connsiteX3" fmla="*/ 7590 w 15179"/>
                  <a:gd name="connsiteY3" fmla="*/ 74 h 13502"/>
                  <a:gd name="connsiteX4" fmla="*/ 15180 w 15179"/>
                  <a:gd name="connsiteY4" fmla="*/ 6497 h 13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79" h="13502">
                    <a:moveTo>
                      <a:pt x="15180" y="6497"/>
                    </a:moveTo>
                    <a:cubicBezTo>
                      <a:pt x="15180" y="10000"/>
                      <a:pt x="11677" y="13503"/>
                      <a:pt x="7590" y="13503"/>
                    </a:cubicBezTo>
                    <a:cubicBezTo>
                      <a:pt x="3503" y="13503"/>
                      <a:pt x="0" y="10584"/>
                      <a:pt x="0" y="7080"/>
                    </a:cubicBezTo>
                    <a:cubicBezTo>
                      <a:pt x="0" y="3577"/>
                      <a:pt x="3503" y="74"/>
                      <a:pt x="7590" y="74"/>
                    </a:cubicBezTo>
                    <a:cubicBezTo>
                      <a:pt x="11677" y="-509"/>
                      <a:pt x="15180" y="2410"/>
                      <a:pt x="15180" y="6497"/>
                    </a:cubicBezTo>
                    <a:close/>
                  </a:path>
                </a:pathLst>
              </a:custGeom>
              <a:solidFill>
                <a:srgbClr val="FFFFFF">
                  <a:alpha val="40000"/>
                </a:srgbClr>
              </a:solidFill>
              <a:ln w="5837" cap="flat">
                <a:noFill/>
                <a:prstDash val="solid"/>
                <a:miter/>
              </a:ln>
            </p:spPr>
            <p:txBody>
              <a:bodyPr rtlCol="0" anchor="ctr"/>
              <a:lstStyle/>
              <a:p>
                <a:endParaRPr lang="en-US"/>
              </a:p>
            </p:txBody>
          </p:sp>
          <p:sp>
            <p:nvSpPr>
              <p:cNvPr id="588" name="Graphic 2">
                <a:extLst>
                  <a:ext uri="{FF2B5EF4-FFF2-40B4-BE49-F238E27FC236}">
                    <a16:creationId xmlns:a16="http://schemas.microsoft.com/office/drawing/2014/main" id="{F89B3EEE-35C0-4D20-A24A-796158862FA1}"/>
                  </a:ext>
                </a:extLst>
              </p:cNvPr>
              <p:cNvSpPr/>
              <p:nvPr/>
            </p:nvSpPr>
            <p:spPr>
              <a:xfrm>
                <a:off x="4402103" y="3695098"/>
                <a:ext cx="223025" cy="65389"/>
              </a:xfrm>
              <a:custGeom>
                <a:avLst/>
                <a:gdLst>
                  <a:gd name="connsiteX0" fmla="*/ 223026 w 223025"/>
                  <a:gd name="connsiteY0" fmla="*/ 54881 h 65389"/>
                  <a:gd name="connsiteX1" fmla="*/ 0 w 223025"/>
                  <a:gd name="connsiteY1" fmla="*/ 65390 h 65389"/>
                  <a:gd name="connsiteX2" fmla="*/ 0 w 223025"/>
                  <a:gd name="connsiteY2" fmla="*/ 9341 h 65389"/>
                  <a:gd name="connsiteX3" fmla="*/ 223026 w 223025"/>
                  <a:gd name="connsiteY3" fmla="*/ 0 h 65389"/>
                </a:gdLst>
                <a:ahLst/>
                <a:cxnLst>
                  <a:cxn ang="0">
                    <a:pos x="connsiteX0" y="connsiteY0"/>
                  </a:cxn>
                  <a:cxn ang="0">
                    <a:pos x="connsiteX1" y="connsiteY1"/>
                  </a:cxn>
                  <a:cxn ang="0">
                    <a:pos x="connsiteX2" y="connsiteY2"/>
                  </a:cxn>
                  <a:cxn ang="0">
                    <a:pos x="connsiteX3" y="connsiteY3"/>
                  </a:cxn>
                </a:cxnLst>
                <a:rect l="l" t="t" r="r" b="b"/>
                <a:pathLst>
                  <a:path w="223025" h="65389">
                    <a:moveTo>
                      <a:pt x="223026" y="54881"/>
                    </a:moveTo>
                    <a:lnTo>
                      <a:pt x="0" y="65390"/>
                    </a:lnTo>
                    <a:lnTo>
                      <a:pt x="0" y="9341"/>
                    </a:lnTo>
                    <a:lnTo>
                      <a:pt x="223026" y="0"/>
                    </a:lnTo>
                    <a:close/>
                  </a:path>
                </a:pathLst>
              </a:custGeom>
              <a:solidFill>
                <a:srgbClr val="444B8C"/>
              </a:solidFill>
              <a:ln w="5837" cap="flat">
                <a:noFill/>
                <a:prstDash val="solid"/>
                <a:miter/>
              </a:ln>
            </p:spPr>
            <p:txBody>
              <a:bodyPr rtlCol="0" anchor="ctr"/>
              <a:lstStyle/>
              <a:p>
                <a:endParaRPr lang="en-US"/>
              </a:p>
            </p:txBody>
          </p:sp>
          <p:grpSp>
            <p:nvGrpSpPr>
              <p:cNvPr id="589" name="Graphic 2">
                <a:extLst>
                  <a:ext uri="{FF2B5EF4-FFF2-40B4-BE49-F238E27FC236}">
                    <a16:creationId xmlns:a16="http://schemas.microsoft.com/office/drawing/2014/main" id="{8525B3CE-5658-4FBB-B2A4-C5643A402347}"/>
                  </a:ext>
                </a:extLst>
              </p:cNvPr>
              <p:cNvGrpSpPr/>
              <p:nvPr/>
            </p:nvGrpSpPr>
            <p:grpSpPr>
              <a:xfrm>
                <a:off x="4417283" y="3702104"/>
                <a:ext cx="193834" cy="53712"/>
                <a:chOff x="4417283" y="3702104"/>
                <a:chExt cx="193834" cy="53712"/>
              </a:xfrm>
              <a:solidFill>
                <a:srgbClr val="FFFFFF"/>
              </a:solidFill>
            </p:grpSpPr>
            <p:sp>
              <p:nvSpPr>
                <p:cNvPr id="590" name="Graphic 2">
                  <a:extLst>
                    <a:ext uri="{FF2B5EF4-FFF2-40B4-BE49-F238E27FC236}">
                      <a16:creationId xmlns:a16="http://schemas.microsoft.com/office/drawing/2014/main" id="{20E96C68-F30F-46DE-8F88-CFB3EAC034BE}"/>
                    </a:ext>
                  </a:extLst>
                </p:cNvPr>
                <p:cNvSpPr/>
                <p:nvPr/>
              </p:nvSpPr>
              <p:spPr>
                <a:xfrm>
                  <a:off x="4417283" y="3710277"/>
                  <a:ext cx="6422" cy="45539"/>
                </a:xfrm>
                <a:custGeom>
                  <a:avLst/>
                  <a:gdLst>
                    <a:gd name="connsiteX0" fmla="*/ 6422 w 6422"/>
                    <a:gd name="connsiteY0" fmla="*/ 45539 h 45539"/>
                    <a:gd name="connsiteX1" fmla="*/ 0 w 6422"/>
                    <a:gd name="connsiteY1" fmla="*/ 45539 h 45539"/>
                    <a:gd name="connsiteX2" fmla="*/ 0 w 6422"/>
                    <a:gd name="connsiteY2" fmla="*/ 0 h 45539"/>
                    <a:gd name="connsiteX3" fmla="*/ 6422 w 6422"/>
                    <a:gd name="connsiteY3" fmla="*/ 0 h 45539"/>
                  </a:gdLst>
                  <a:ahLst/>
                  <a:cxnLst>
                    <a:cxn ang="0">
                      <a:pos x="connsiteX0" y="connsiteY0"/>
                    </a:cxn>
                    <a:cxn ang="0">
                      <a:pos x="connsiteX1" y="connsiteY1"/>
                    </a:cxn>
                    <a:cxn ang="0">
                      <a:pos x="connsiteX2" y="connsiteY2"/>
                    </a:cxn>
                    <a:cxn ang="0">
                      <a:pos x="connsiteX3" y="connsiteY3"/>
                    </a:cxn>
                  </a:cxnLst>
                  <a:rect l="l" t="t" r="r" b="b"/>
                  <a:pathLst>
                    <a:path w="6422" h="45539">
                      <a:moveTo>
                        <a:pt x="6422" y="45539"/>
                      </a:moveTo>
                      <a:lnTo>
                        <a:pt x="0" y="45539"/>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591" name="Graphic 2">
                  <a:extLst>
                    <a:ext uri="{FF2B5EF4-FFF2-40B4-BE49-F238E27FC236}">
                      <a16:creationId xmlns:a16="http://schemas.microsoft.com/office/drawing/2014/main" id="{E363A25B-ED09-424A-99E9-A209D215913F}"/>
                    </a:ext>
                  </a:extLst>
                </p:cNvPr>
                <p:cNvSpPr/>
                <p:nvPr/>
              </p:nvSpPr>
              <p:spPr>
                <a:xfrm>
                  <a:off x="4428959" y="3709694"/>
                  <a:ext cx="7006" cy="45539"/>
                </a:xfrm>
                <a:custGeom>
                  <a:avLst/>
                  <a:gdLst>
                    <a:gd name="connsiteX0" fmla="*/ 7006 w 7006"/>
                    <a:gd name="connsiteY0" fmla="*/ 45539 h 45539"/>
                    <a:gd name="connsiteX1" fmla="*/ 0 w 7006"/>
                    <a:gd name="connsiteY1" fmla="*/ 45539 h 45539"/>
                    <a:gd name="connsiteX2" fmla="*/ 0 w 7006"/>
                    <a:gd name="connsiteY2" fmla="*/ 584 h 45539"/>
                    <a:gd name="connsiteX3" fmla="*/ 7006 w 7006"/>
                    <a:gd name="connsiteY3" fmla="*/ 0 h 45539"/>
                  </a:gdLst>
                  <a:ahLst/>
                  <a:cxnLst>
                    <a:cxn ang="0">
                      <a:pos x="connsiteX0" y="connsiteY0"/>
                    </a:cxn>
                    <a:cxn ang="0">
                      <a:pos x="connsiteX1" y="connsiteY1"/>
                    </a:cxn>
                    <a:cxn ang="0">
                      <a:pos x="connsiteX2" y="connsiteY2"/>
                    </a:cxn>
                    <a:cxn ang="0">
                      <a:pos x="connsiteX3" y="connsiteY3"/>
                    </a:cxn>
                  </a:cxnLst>
                  <a:rect l="l" t="t" r="r" b="b"/>
                  <a:pathLst>
                    <a:path w="7006" h="45539">
                      <a:moveTo>
                        <a:pt x="7006" y="45539"/>
                      </a:moveTo>
                      <a:lnTo>
                        <a:pt x="0" y="45539"/>
                      </a:lnTo>
                      <a:lnTo>
                        <a:pt x="0" y="584"/>
                      </a:lnTo>
                      <a:lnTo>
                        <a:pt x="7006" y="0"/>
                      </a:lnTo>
                      <a:close/>
                    </a:path>
                  </a:pathLst>
                </a:custGeom>
                <a:solidFill>
                  <a:srgbClr val="FFFFFF"/>
                </a:solidFill>
                <a:ln w="5837" cap="flat">
                  <a:noFill/>
                  <a:prstDash val="solid"/>
                  <a:miter/>
                </a:ln>
              </p:spPr>
              <p:txBody>
                <a:bodyPr rtlCol="0" anchor="ctr"/>
                <a:lstStyle/>
                <a:p>
                  <a:endParaRPr lang="en-US"/>
                </a:p>
              </p:txBody>
            </p:sp>
            <p:sp>
              <p:nvSpPr>
                <p:cNvPr id="592" name="Graphic 2">
                  <a:extLst>
                    <a:ext uri="{FF2B5EF4-FFF2-40B4-BE49-F238E27FC236}">
                      <a16:creationId xmlns:a16="http://schemas.microsoft.com/office/drawing/2014/main" id="{312D906A-7D3C-4368-9DDD-6658B64974AC}"/>
                    </a:ext>
                  </a:extLst>
                </p:cNvPr>
                <p:cNvSpPr/>
                <p:nvPr/>
              </p:nvSpPr>
              <p:spPr>
                <a:xfrm>
                  <a:off x="4441220" y="3709110"/>
                  <a:ext cx="6422" cy="45539"/>
                </a:xfrm>
                <a:custGeom>
                  <a:avLst/>
                  <a:gdLst>
                    <a:gd name="connsiteX0" fmla="*/ 6422 w 6422"/>
                    <a:gd name="connsiteY0" fmla="*/ 45539 h 45539"/>
                    <a:gd name="connsiteX1" fmla="*/ 0 w 6422"/>
                    <a:gd name="connsiteY1" fmla="*/ 45539 h 45539"/>
                    <a:gd name="connsiteX2" fmla="*/ 0 w 6422"/>
                    <a:gd name="connsiteY2" fmla="*/ 584 h 45539"/>
                    <a:gd name="connsiteX3" fmla="*/ 6422 w 6422"/>
                    <a:gd name="connsiteY3" fmla="*/ 0 h 45539"/>
                  </a:gdLst>
                  <a:ahLst/>
                  <a:cxnLst>
                    <a:cxn ang="0">
                      <a:pos x="connsiteX0" y="connsiteY0"/>
                    </a:cxn>
                    <a:cxn ang="0">
                      <a:pos x="connsiteX1" y="connsiteY1"/>
                    </a:cxn>
                    <a:cxn ang="0">
                      <a:pos x="connsiteX2" y="connsiteY2"/>
                    </a:cxn>
                    <a:cxn ang="0">
                      <a:pos x="connsiteX3" y="connsiteY3"/>
                    </a:cxn>
                  </a:cxnLst>
                  <a:rect l="l" t="t" r="r" b="b"/>
                  <a:pathLst>
                    <a:path w="6422" h="45539">
                      <a:moveTo>
                        <a:pt x="6422" y="45539"/>
                      </a:moveTo>
                      <a:lnTo>
                        <a:pt x="0" y="45539"/>
                      </a:lnTo>
                      <a:lnTo>
                        <a:pt x="0" y="584"/>
                      </a:lnTo>
                      <a:lnTo>
                        <a:pt x="6422" y="0"/>
                      </a:lnTo>
                      <a:close/>
                    </a:path>
                  </a:pathLst>
                </a:custGeom>
                <a:solidFill>
                  <a:srgbClr val="FFFFFF"/>
                </a:solidFill>
                <a:ln w="5837" cap="flat">
                  <a:noFill/>
                  <a:prstDash val="solid"/>
                  <a:miter/>
                </a:ln>
              </p:spPr>
              <p:txBody>
                <a:bodyPr rtlCol="0" anchor="ctr"/>
                <a:lstStyle/>
                <a:p>
                  <a:endParaRPr lang="en-US"/>
                </a:p>
              </p:txBody>
            </p:sp>
            <p:sp>
              <p:nvSpPr>
                <p:cNvPr id="593" name="Graphic 2">
                  <a:extLst>
                    <a:ext uri="{FF2B5EF4-FFF2-40B4-BE49-F238E27FC236}">
                      <a16:creationId xmlns:a16="http://schemas.microsoft.com/office/drawing/2014/main" id="{3D14DC5A-61AC-4294-9CCA-C1154D8E90DD}"/>
                    </a:ext>
                  </a:extLst>
                </p:cNvPr>
                <p:cNvSpPr/>
                <p:nvPr/>
              </p:nvSpPr>
              <p:spPr>
                <a:xfrm>
                  <a:off x="4452897" y="3708526"/>
                  <a:ext cx="7006" cy="45539"/>
                </a:xfrm>
                <a:custGeom>
                  <a:avLst/>
                  <a:gdLst>
                    <a:gd name="connsiteX0" fmla="*/ 7006 w 7006"/>
                    <a:gd name="connsiteY0" fmla="*/ 45539 h 45539"/>
                    <a:gd name="connsiteX1" fmla="*/ 0 w 7006"/>
                    <a:gd name="connsiteY1" fmla="*/ 45539 h 45539"/>
                    <a:gd name="connsiteX2" fmla="*/ 0 w 7006"/>
                    <a:gd name="connsiteY2" fmla="*/ 584 h 45539"/>
                    <a:gd name="connsiteX3" fmla="*/ 7006 w 7006"/>
                    <a:gd name="connsiteY3" fmla="*/ 0 h 45539"/>
                  </a:gdLst>
                  <a:ahLst/>
                  <a:cxnLst>
                    <a:cxn ang="0">
                      <a:pos x="connsiteX0" y="connsiteY0"/>
                    </a:cxn>
                    <a:cxn ang="0">
                      <a:pos x="connsiteX1" y="connsiteY1"/>
                    </a:cxn>
                    <a:cxn ang="0">
                      <a:pos x="connsiteX2" y="connsiteY2"/>
                    </a:cxn>
                    <a:cxn ang="0">
                      <a:pos x="connsiteX3" y="connsiteY3"/>
                    </a:cxn>
                  </a:cxnLst>
                  <a:rect l="l" t="t" r="r" b="b"/>
                  <a:pathLst>
                    <a:path w="7006" h="45539">
                      <a:moveTo>
                        <a:pt x="7006" y="45539"/>
                      </a:moveTo>
                      <a:lnTo>
                        <a:pt x="0" y="45539"/>
                      </a:lnTo>
                      <a:lnTo>
                        <a:pt x="0" y="584"/>
                      </a:lnTo>
                      <a:lnTo>
                        <a:pt x="7006" y="0"/>
                      </a:lnTo>
                      <a:close/>
                    </a:path>
                  </a:pathLst>
                </a:custGeom>
                <a:solidFill>
                  <a:srgbClr val="FFFFFF"/>
                </a:solidFill>
                <a:ln w="5837" cap="flat">
                  <a:noFill/>
                  <a:prstDash val="solid"/>
                  <a:miter/>
                </a:ln>
              </p:spPr>
              <p:txBody>
                <a:bodyPr rtlCol="0" anchor="ctr"/>
                <a:lstStyle/>
                <a:p>
                  <a:endParaRPr lang="en-US"/>
                </a:p>
              </p:txBody>
            </p:sp>
            <p:sp>
              <p:nvSpPr>
                <p:cNvPr id="594" name="Graphic 2">
                  <a:extLst>
                    <a:ext uri="{FF2B5EF4-FFF2-40B4-BE49-F238E27FC236}">
                      <a16:creationId xmlns:a16="http://schemas.microsoft.com/office/drawing/2014/main" id="{00E5BB0C-44CC-40EE-8BB4-29894BCE450E}"/>
                    </a:ext>
                  </a:extLst>
                </p:cNvPr>
                <p:cNvSpPr/>
                <p:nvPr/>
              </p:nvSpPr>
              <p:spPr>
                <a:xfrm>
                  <a:off x="4464573" y="3708526"/>
                  <a:ext cx="7006" cy="44955"/>
                </a:xfrm>
                <a:custGeom>
                  <a:avLst/>
                  <a:gdLst>
                    <a:gd name="connsiteX0" fmla="*/ 7006 w 7006"/>
                    <a:gd name="connsiteY0" fmla="*/ 44956 h 44955"/>
                    <a:gd name="connsiteX1" fmla="*/ 0 w 7006"/>
                    <a:gd name="connsiteY1" fmla="*/ 44956 h 44955"/>
                    <a:gd name="connsiteX2" fmla="*/ 0 w 7006"/>
                    <a:gd name="connsiteY2" fmla="*/ 0 h 44955"/>
                    <a:gd name="connsiteX3" fmla="*/ 7006 w 7006"/>
                    <a:gd name="connsiteY3" fmla="*/ 0 h 44955"/>
                  </a:gdLst>
                  <a:ahLst/>
                  <a:cxnLst>
                    <a:cxn ang="0">
                      <a:pos x="connsiteX0" y="connsiteY0"/>
                    </a:cxn>
                    <a:cxn ang="0">
                      <a:pos x="connsiteX1" y="connsiteY1"/>
                    </a:cxn>
                    <a:cxn ang="0">
                      <a:pos x="connsiteX2" y="connsiteY2"/>
                    </a:cxn>
                    <a:cxn ang="0">
                      <a:pos x="connsiteX3" y="connsiteY3"/>
                    </a:cxn>
                  </a:cxnLst>
                  <a:rect l="l" t="t" r="r" b="b"/>
                  <a:pathLst>
                    <a:path w="7006" h="44955">
                      <a:moveTo>
                        <a:pt x="7006" y="44956"/>
                      </a:moveTo>
                      <a:lnTo>
                        <a:pt x="0" y="44956"/>
                      </a:lnTo>
                      <a:lnTo>
                        <a:pt x="0" y="0"/>
                      </a:lnTo>
                      <a:lnTo>
                        <a:pt x="7006" y="0"/>
                      </a:lnTo>
                      <a:close/>
                    </a:path>
                  </a:pathLst>
                </a:custGeom>
                <a:solidFill>
                  <a:srgbClr val="FFFFFF"/>
                </a:solidFill>
                <a:ln w="5837" cap="flat">
                  <a:noFill/>
                  <a:prstDash val="solid"/>
                  <a:miter/>
                </a:ln>
              </p:spPr>
              <p:txBody>
                <a:bodyPr rtlCol="0" anchor="ctr"/>
                <a:lstStyle/>
                <a:p>
                  <a:endParaRPr lang="en-US"/>
                </a:p>
              </p:txBody>
            </p:sp>
            <p:sp>
              <p:nvSpPr>
                <p:cNvPr id="595" name="Graphic 2">
                  <a:extLst>
                    <a:ext uri="{FF2B5EF4-FFF2-40B4-BE49-F238E27FC236}">
                      <a16:creationId xmlns:a16="http://schemas.microsoft.com/office/drawing/2014/main" id="{17ED2A31-7598-4390-A651-95A5674CF256}"/>
                    </a:ext>
                  </a:extLst>
                </p:cNvPr>
                <p:cNvSpPr/>
                <p:nvPr/>
              </p:nvSpPr>
              <p:spPr>
                <a:xfrm>
                  <a:off x="4476834" y="3707942"/>
                  <a:ext cx="6422" cy="45539"/>
                </a:xfrm>
                <a:custGeom>
                  <a:avLst/>
                  <a:gdLst>
                    <a:gd name="connsiteX0" fmla="*/ 6422 w 6422"/>
                    <a:gd name="connsiteY0" fmla="*/ 44955 h 45539"/>
                    <a:gd name="connsiteX1" fmla="*/ 0 w 6422"/>
                    <a:gd name="connsiteY1" fmla="*/ 45539 h 45539"/>
                    <a:gd name="connsiteX2" fmla="*/ 0 w 6422"/>
                    <a:gd name="connsiteY2" fmla="*/ 0 h 45539"/>
                    <a:gd name="connsiteX3" fmla="*/ 6422 w 6422"/>
                    <a:gd name="connsiteY3" fmla="*/ 0 h 45539"/>
                  </a:gdLst>
                  <a:ahLst/>
                  <a:cxnLst>
                    <a:cxn ang="0">
                      <a:pos x="connsiteX0" y="connsiteY0"/>
                    </a:cxn>
                    <a:cxn ang="0">
                      <a:pos x="connsiteX1" y="connsiteY1"/>
                    </a:cxn>
                    <a:cxn ang="0">
                      <a:pos x="connsiteX2" y="connsiteY2"/>
                    </a:cxn>
                    <a:cxn ang="0">
                      <a:pos x="connsiteX3" y="connsiteY3"/>
                    </a:cxn>
                  </a:cxnLst>
                  <a:rect l="l" t="t" r="r" b="b"/>
                  <a:pathLst>
                    <a:path w="6422" h="45539">
                      <a:moveTo>
                        <a:pt x="6422" y="44955"/>
                      </a:moveTo>
                      <a:lnTo>
                        <a:pt x="0" y="45539"/>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596" name="Graphic 2">
                  <a:extLst>
                    <a:ext uri="{FF2B5EF4-FFF2-40B4-BE49-F238E27FC236}">
                      <a16:creationId xmlns:a16="http://schemas.microsoft.com/office/drawing/2014/main" id="{47DD4DD0-DB63-48D9-A87E-9AA3D6561DE5}"/>
                    </a:ext>
                  </a:extLst>
                </p:cNvPr>
                <p:cNvSpPr/>
                <p:nvPr/>
              </p:nvSpPr>
              <p:spPr>
                <a:xfrm>
                  <a:off x="4488511" y="3707358"/>
                  <a:ext cx="6422" cy="45539"/>
                </a:xfrm>
                <a:custGeom>
                  <a:avLst/>
                  <a:gdLst>
                    <a:gd name="connsiteX0" fmla="*/ 6422 w 6422"/>
                    <a:gd name="connsiteY0" fmla="*/ 44955 h 45539"/>
                    <a:gd name="connsiteX1" fmla="*/ 0 w 6422"/>
                    <a:gd name="connsiteY1" fmla="*/ 45539 h 45539"/>
                    <a:gd name="connsiteX2" fmla="*/ 0 w 6422"/>
                    <a:gd name="connsiteY2" fmla="*/ 0 h 45539"/>
                    <a:gd name="connsiteX3" fmla="*/ 6422 w 6422"/>
                    <a:gd name="connsiteY3" fmla="*/ 0 h 45539"/>
                  </a:gdLst>
                  <a:ahLst/>
                  <a:cxnLst>
                    <a:cxn ang="0">
                      <a:pos x="connsiteX0" y="connsiteY0"/>
                    </a:cxn>
                    <a:cxn ang="0">
                      <a:pos x="connsiteX1" y="connsiteY1"/>
                    </a:cxn>
                    <a:cxn ang="0">
                      <a:pos x="connsiteX2" y="connsiteY2"/>
                    </a:cxn>
                    <a:cxn ang="0">
                      <a:pos x="connsiteX3" y="connsiteY3"/>
                    </a:cxn>
                  </a:cxnLst>
                  <a:rect l="l" t="t" r="r" b="b"/>
                  <a:pathLst>
                    <a:path w="6422" h="45539">
                      <a:moveTo>
                        <a:pt x="6422" y="44955"/>
                      </a:moveTo>
                      <a:lnTo>
                        <a:pt x="0" y="45539"/>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597" name="Graphic 2">
                  <a:extLst>
                    <a:ext uri="{FF2B5EF4-FFF2-40B4-BE49-F238E27FC236}">
                      <a16:creationId xmlns:a16="http://schemas.microsoft.com/office/drawing/2014/main" id="{FD2E46BD-1749-4DCD-AED3-77993BEA32EE}"/>
                    </a:ext>
                  </a:extLst>
                </p:cNvPr>
                <p:cNvSpPr/>
                <p:nvPr/>
              </p:nvSpPr>
              <p:spPr>
                <a:xfrm>
                  <a:off x="4500188" y="3706774"/>
                  <a:ext cx="6422" cy="45539"/>
                </a:xfrm>
                <a:custGeom>
                  <a:avLst/>
                  <a:gdLst>
                    <a:gd name="connsiteX0" fmla="*/ 6422 w 6422"/>
                    <a:gd name="connsiteY0" fmla="*/ 44956 h 45539"/>
                    <a:gd name="connsiteX1" fmla="*/ 0 w 6422"/>
                    <a:gd name="connsiteY1" fmla="*/ 45539 h 45539"/>
                    <a:gd name="connsiteX2" fmla="*/ 0 w 6422"/>
                    <a:gd name="connsiteY2" fmla="*/ 0 h 45539"/>
                    <a:gd name="connsiteX3" fmla="*/ 6422 w 6422"/>
                    <a:gd name="connsiteY3" fmla="*/ 0 h 45539"/>
                  </a:gdLst>
                  <a:ahLst/>
                  <a:cxnLst>
                    <a:cxn ang="0">
                      <a:pos x="connsiteX0" y="connsiteY0"/>
                    </a:cxn>
                    <a:cxn ang="0">
                      <a:pos x="connsiteX1" y="connsiteY1"/>
                    </a:cxn>
                    <a:cxn ang="0">
                      <a:pos x="connsiteX2" y="connsiteY2"/>
                    </a:cxn>
                    <a:cxn ang="0">
                      <a:pos x="connsiteX3" y="connsiteY3"/>
                    </a:cxn>
                  </a:cxnLst>
                  <a:rect l="l" t="t" r="r" b="b"/>
                  <a:pathLst>
                    <a:path w="6422" h="45539">
                      <a:moveTo>
                        <a:pt x="6422" y="44956"/>
                      </a:moveTo>
                      <a:lnTo>
                        <a:pt x="0" y="45539"/>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598" name="Graphic 2">
                  <a:extLst>
                    <a:ext uri="{FF2B5EF4-FFF2-40B4-BE49-F238E27FC236}">
                      <a16:creationId xmlns:a16="http://schemas.microsoft.com/office/drawing/2014/main" id="{A09BFC25-F914-4A7D-8673-1150C4606B83}"/>
                    </a:ext>
                  </a:extLst>
                </p:cNvPr>
                <p:cNvSpPr/>
                <p:nvPr/>
              </p:nvSpPr>
              <p:spPr>
                <a:xfrm>
                  <a:off x="4511864" y="3706190"/>
                  <a:ext cx="6422" cy="45539"/>
                </a:xfrm>
                <a:custGeom>
                  <a:avLst/>
                  <a:gdLst>
                    <a:gd name="connsiteX0" fmla="*/ 6422 w 6422"/>
                    <a:gd name="connsiteY0" fmla="*/ 44956 h 45539"/>
                    <a:gd name="connsiteX1" fmla="*/ 0 w 6422"/>
                    <a:gd name="connsiteY1" fmla="*/ 45539 h 45539"/>
                    <a:gd name="connsiteX2" fmla="*/ 0 w 6422"/>
                    <a:gd name="connsiteY2" fmla="*/ 584 h 45539"/>
                    <a:gd name="connsiteX3" fmla="*/ 6422 w 6422"/>
                    <a:gd name="connsiteY3" fmla="*/ 0 h 45539"/>
                  </a:gdLst>
                  <a:ahLst/>
                  <a:cxnLst>
                    <a:cxn ang="0">
                      <a:pos x="connsiteX0" y="connsiteY0"/>
                    </a:cxn>
                    <a:cxn ang="0">
                      <a:pos x="connsiteX1" y="connsiteY1"/>
                    </a:cxn>
                    <a:cxn ang="0">
                      <a:pos x="connsiteX2" y="connsiteY2"/>
                    </a:cxn>
                    <a:cxn ang="0">
                      <a:pos x="connsiteX3" y="connsiteY3"/>
                    </a:cxn>
                  </a:cxnLst>
                  <a:rect l="l" t="t" r="r" b="b"/>
                  <a:pathLst>
                    <a:path w="6422" h="45539">
                      <a:moveTo>
                        <a:pt x="6422" y="44956"/>
                      </a:moveTo>
                      <a:lnTo>
                        <a:pt x="0" y="45539"/>
                      </a:lnTo>
                      <a:lnTo>
                        <a:pt x="0" y="584"/>
                      </a:lnTo>
                      <a:lnTo>
                        <a:pt x="6422" y="0"/>
                      </a:lnTo>
                      <a:close/>
                    </a:path>
                  </a:pathLst>
                </a:custGeom>
                <a:solidFill>
                  <a:srgbClr val="FFFFFF"/>
                </a:solidFill>
                <a:ln w="5837" cap="flat">
                  <a:noFill/>
                  <a:prstDash val="solid"/>
                  <a:miter/>
                </a:ln>
              </p:spPr>
              <p:txBody>
                <a:bodyPr rtlCol="0" anchor="ctr"/>
                <a:lstStyle/>
                <a:p>
                  <a:endParaRPr lang="en-US"/>
                </a:p>
              </p:txBody>
            </p:sp>
            <p:sp>
              <p:nvSpPr>
                <p:cNvPr id="599" name="Graphic 2">
                  <a:extLst>
                    <a:ext uri="{FF2B5EF4-FFF2-40B4-BE49-F238E27FC236}">
                      <a16:creationId xmlns:a16="http://schemas.microsoft.com/office/drawing/2014/main" id="{B67E70B9-E7B0-4F66-B788-24CAB8606051}"/>
                    </a:ext>
                  </a:extLst>
                </p:cNvPr>
                <p:cNvSpPr/>
                <p:nvPr/>
              </p:nvSpPr>
              <p:spPr>
                <a:xfrm>
                  <a:off x="4523541" y="3705607"/>
                  <a:ext cx="6422" cy="45539"/>
                </a:xfrm>
                <a:custGeom>
                  <a:avLst/>
                  <a:gdLst>
                    <a:gd name="connsiteX0" fmla="*/ 6422 w 6422"/>
                    <a:gd name="connsiteY0" fmla="*/ 44956 h 45539"/>
                    <a:gd name="connsiteX1" fmla="*/ 0 w 6422"/>
                    <a:gd name="connsiteY1" fmla="*/ 45539 h 45539"/>
                    <a:gd name="connsiteX2" fmla="*/ 0 w 6422"/>
                    <a:gd name="connsiteY2" fmla="*/ 584 h 45539"/>
                    <a:gd name="connsiteX3" fmla="*/ 6422 w 6422"/>
                    <a:gd name="connsiteY3" fmla="*/ 0 h 45539"/>
                  </a:gdLst>
                  <a:ahLst/>
                  <a:cxnLst>
                    <a:cxn ang="0">
                      <a:pos x="connsiteX0" y="connsiteY0"/>
                    </a:cxn>
                    <a:cxn ang="0">
                      <a:pos x="connsiteX1" y="connsiteY1"/>
                    </a:cxn>
                    <a:cxn ang="0">
                      <a:pos x="connsiteX2" y="connsiteY2"/>
                    </a:cxn>
                    <a:cxn ang="0">
                      <a:pos x="connsiteX3" y="connsiteY3"/>
                    </a:cxn>
                  </a:cxnLst>
                  <a:rect l="l" t="t" r="r" b="b"/>
                  <a:pathLst>
                    <a:path w="6422" h="45539">
                      <a:moveTo>
                        <a:pt x="6422" y="44956"/>
                      </a:moveTo>
                      <a:lnTo>
                        <a:pt x="0" y="45539"/>
                      </a:lnTo>
                      <a:lnTo>
                        <a:pt x="0" y="584"/>
                      </a:lnTo>
                      <a:lnTo>
                        <a:pt x="6422" y="0"/>
                      </a:lnTo>
                      <a:close/>
                    </a:path>
                  </a:pathLst>
                </a:custGeom>
                <a:solidFill>
                  <a:srgbClr val="FFFFFF"/>
                </a:solidFill>
                <a:ln w="5837" cap="flat">
                  <a:noFill/>
                  <a:prstDash val="solid"/>
                  <a:miter/>
                </a:ln>
              </p:spPr>
              <p:txBody>
                <a:bodyPr rtlCol="0" anchor="ctr"/>
                <a:lstStyle/>
                <a:p>
                  <a:endParaRPr lang="en-US"/>
                </a:p>
              </p:txBody>
            </p:sp>
            <p:sp>
              <p:nvSpPr>
                <p:cNvPr id="600" name="Graphic 2">
                  <a:extLst>
                    <a:ext uri="{FF2B5EF4-FFF2-40B4-BE49-F238E27FC236}">
                      <a16:creationId xmlns:a16="http://schemas.microsoft.com/office/drawing/2014/main" id="{3359FF9B-8471-46CC-B0E7-DAE91CF77FC4}"/>
                    </a:ext>
                  </a:extLst>
                </p:cNvPr>
                <p:cNvSpPr/>
                <p:nvPr/>
              </p:nvSpPr>
              <p:spPr>
                <a:xfrm>
                  <a:off x="4535218" y="3705023"/>
                  <a:ext cx="6422" cy="45539"/>
                </a:xfrm>
                <a:custGeom>
                  <a:avLst/>
                  <a:gdLst>
                    <a:gd name="connsiteX0" fmla="*/ 6422 w 6422"/>
                    <a:gd name="connsiteY0" fmla="*/ 44955 h 45539"/>
                    <a:gd name="connsiteX1" fmla="*/ 0 w 6422"/>
                    <a:gd name="connsiteY1" fmla="*/ 45539 h 45539"/>
                    <a:gd name="connsiteX2" fmla="*/ 0 w 6422"/>
                    <a:gd name="connsiteY2" fmla="*/ 584 h 45539"/>
                    <a:gd name="connsiteX3" fmla="*/ 6422 w 6422"/>
                    <a:gd name="connsiteY3" fmla="*/ 0 h 45539"/>
                  </a:gdLst>
                  <a:ahLst/>
                  <a:cxnLst>
                    <a:cxn ang="0">
                      <a:pos x="connsiteX0" y="connsiteY0"/>
                    </a:cxn>
                    <a:cxn ang="0">
                      <a:pos x="connsiteX1" y="connsiteY1"/>
                    </a:cxn>
                    <a:cxn ang="0">
                      <a:pos x="connsiteX2" y="connsiteY2"/>
                    </a:cxn>
                    <a:cxn ang="0">
                      <a:pos x="connsiteX3" y="connsiteY3"/>
                    </a:cxn>
                  </a:cxnLst>
                  <a:rect l="l" t="t" r="r" b="b"/>
                  <a:pathLst>
                    <a:path w="6422" h="45539">
                      <a:moveTo>
                        <a:pt x="6422" y="44955"/>
                      </a:moveTo>
                      <a:lnTo>
                        <a:pt x="0" y="45539"/>
                      </a:lnTo>
                      <a:lnTo>
                        <a:pt x="0" y="584"/>
                      </a:lnTo>
                      <a:lnTo>
                        <a:pt x="6422" y="0"/>
                      </a:lnTo>
                      <a:close/>
                    </a:path>
                  </a:pathLst>
                </a:custGeom>
                <a:solidFill>
                  <a:srgbClr val="FFFFFF"/>
                </a:solidFill>
                <a:ln w="5837" cap="flat">
                  <a:noFill/>
                  <a:prstDash val="solid"/>
                  <a:miter/>
                </a:ln>
              </p:spPr>
              <p:txBody>
                <a:bodyPr rtlCol="0" anchor="ctr"/>
                <a:lstStyle/>
                <a:p>
                  <a:endParaRPr lang="en-US"/>
                </a:p>
              </p:txBody>
            </p:sp>
            <p:sp>
              <p:nvSpPr>
                <p:cNvPr id="601" name="Graphic 2">
                  <a:extLst>
                    <a:ext uri="{FF2B5EF4-FFF2-40B4-BE49-F238E27FC236}">
                      <a16:creationId xmlns:a16="http://schemas.microsoft.com/office/drawing/2014/main" id="{60E3E202-D4EF-4F82-A385-88EA028283FC}"/>
                    </a:ext>
                  </a:extLst>
                </p:cNvPr>
                <p:cNvSpPr/>
                <p:nvPr/>
              </p:nvSpPr>
              <p:spPr>
                <a:xfrm>
                  <a:off x="4546895" y="3705023"/>
                  <a:ext cx="6422" cy="44955"/>
                </a:xfrm>
                <a:custGeom>
                  <a:avLst/>
                  <a:gdLst>
                    <a:gd name="connsiteX0" fmla="*/ 6422 w 6422"/>
                    <a:gd name="connsiteY0" fmla="*/ 44371 h 44955"/>
                    <a:gd name="connsiteX1" fmla="*/ 0 w 6422"/>
                    <a:gd name="connsiteY1" fmla="*/ 44955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371"/>
                      </a:moveTo>
                      <a:lnTo>
                        <a:pt x="0" y="44955"/>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602" name="Graphic 2">
                  <a:extLst>
                    <a:ext uri="{FF2B5EF4-FFF2-40B4-BE49-F238E27FC236}">
                      <a16:creationId xmlns:a16="http://schemas.microsoft.com/office/drawing/2014/main" id="{518A364B-D09C-48CF-99FE-2B29E30073DC}"/>
                    </a:ext>
                  </a:extLst>
                </p:cNvPr>
                <p:cNvSpPr/>
                <p:nvPr/>
              </p:nvSpPr>
              <p:spPr>
                <a:xfrm>
                  <a:off x="4558571" y="3704439"/>
                  <a:ext cx="6422" cy="44955"/>
                </a:xfrm>
                <a:custGeom>
                  <a:avLst/>
                  <a:gdLst>
                    <a:gd name="connsiteX0" fmla="*/ 6422 w 6422"/>
                    <a:gd name="connsiteY0" fmla="*/ 44372 h 44955"/>
                    <a:gd name="connsiteX1" fmla="*/ 0 w 6422"/>
                    <a:gd name="connsiteY1" fmla="*/ 44955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372"/>
                      </a:moveTo>
                      <a:lnTo>
                        <a:pt x="0" y="44955"/>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603" name="Graphic 2">
                  <a:extLst>
                    <a:ext uri="{FF2B5EF4-FFF2-40B4-BE49-F238E27FC236}">
                      <a16:creationId xmlns:a16="http://schemas.microsoft.com/office/drawing/2014/main" id="{A4730AD9-3590-4B83-8731-2AA84EFB5438}"/>
                    </a:ext>
                  </a:extLst>
                </p:cNvPr>
                <p:cNvSpPr/>
                <p:nvPr/>
              </p:nvSpPr>
              <p:spPr>
                <a:xfrm>
                  <a:off x="4570248" y="3703855"/>
                  <a:ext cx="6422" cy="44955"/>
                </a:xfrm>
                <a:custGeom>
                  <a:avLst/>
                  <a:gdLst>
                    <a:gd name="connsiteX0" fmla="*/ 6422 w 6422"/>
                    <a:gd name="connsiteY0" fmla="*/ 44372 h 44955"/>
                    <a:gd name="connsiteX1" fmla="*/ 0 w 6422"/>
                    <a:gd name="connsiteY1" fmla="*/ 44956 h 44955"/>
                    <a:gd name="connsiteX2" fmla="*/ 0 w 6422"/>
                    <a:gd name="connsiteY2" fmla="*/ 0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372"/>
                      </a:moveTo>
                      <a:lnTo>
                        <a:pt x="0" y="44956"/>
                      </a:lnTo>
                      <a:lnTo>
                        <a:pt x="0" y="0"/>
                      </a:lnTo>
                      <a:lnTo>
                        <a:pt x="6422" y="0"/>
                      </a:lnTo>
                      <a:close/>
                    </a:path>
                  </a:pathLst>
                </a:custGeom>
                <a:solidFill>
                  <a:srgbClr val="FFFFFF"/>
                </a:solidFill>
                <a:ln w="5837" cap="flat">
                  <a:noFill/>
                  <a:prstDash val="solid"/>
                  <a:miter/>
                </a:ln>
              </p:spPr>
              <p:txBody>
                <a:bodyPr rtlCol="0" anchor="ctr"/>
                <a:lstStyle/>
                <a:p>
                  <a:endParaRPr lang="en-US"/>
                </a:p>
              </p:txBody>
            </p:sp>
            <p:sp>
              <p:nvSpPr>
                <p:cNvPr id="604" name="Graphic 2">
                  <a:extLst>
                    <a:ext uri="{FF2B5EF4-FFF2-40B4-BE49-F238E27FC236}">
                      <a16:creationId xmlns:a16="http://schemas.microsoft.com/office/drawing/2014/main" id="{16E7C93D-ACC8-40E6-A9D8-C8FC304B5464}"/>
                    </a:ext>
                  </a:extLst>
                </p:cNvPr>
                <p:cNvSpPr/>
                <p:nvPr/>
              </p:nvSpPr>
              <p:spPr>
                <a:xfrm>
                  <a:off x="4581341" y="3703271"/>
                  <a:ext cx="7006" cy="44955"/>
                </a:xfrm>
                <a:custGeom>
                  <a:avLst/>
                  <a:gdLst>
                    <a:gd name="connsiteX0" fmla="*/ 7006 w 7006"/>
                    <a:gd name="connsiteY0" fmla="*/ 44372 h 44955"/>
                    <a:gd name="connsiteX1" fmla="*/ 0 w 7006"/>
                    <a:gd name="connsiteY1" fmla="*/ 44956 h 44955"/>
                    <a:gd name="connsiteX2" fmla="*/ 0 w 7006"/>
                    <a:gd name="connsiteY2" fmla="*/ 584 h 44955"/>
                    <a:gd name="connsiteX3" fmla="*/ 7006 w 7006"/>
                    <a:gd name="connsiteY3" fmla="*/ 0 h 44955"/>
                  </a:gdLst>
                  <a:ahLst/>
                  <a:cxnLst>
                    <a:cxn ang="0">
                      <a:pos x="connsiteX0" y="connsiteY0"/>
                    </a:cxn>
                    <a:cxn ang="0">
                      <a:pos x="connsiteX1" y="connsiteY1"/>
                    </a:cxn>
                    <a:cxn ang="0">
                      <a:pos x="connsiteX2" y="connsiteY2"/>
                    </a:cxn>
                    <a:cxn ang="0">
                      <a:pos x="connsiteX3" y="connsiteY3"/>
                    </a:cxn>
                  </a:cxnLst>
                  <a:rect l="l" t="t" r="r" b="b"/>
                  <a:pathLst>
                    <a:path w="7006" h="44955">
                      <a:moveTo>
                        <a:pt x="7006" y="44372"/>
                      </a:moveTo>
                      <a:lnTo>
                        <a:pt x="0" y="44956"/>
                      </a:lnTo>
                      <a:lnTo>
                        <a:pt x="0" y="584"/>
                      </a:lnTo>
                      <a:lnTo>
                        <a:pt x="7006" y="0"/>
                      </a:lnTo>
                      <a:close/>
                    </a:path>
                  </a:pathLst>
                </a:custGeom>
                <a:solidFill>
                  <a:srgbClr val="FFFFFF"/>
                </a:solidFill>
                <a:ln w="5837" cap="flat">
                  <a:noFill/>
                  <a:prstDash val="solid"/>
                  <a:miter/>
                </a:ln>
              </p:spPr>
              <p:txBody>
                <a:bodyPr rtlCol="0" anchor="ctr"/>
                <a:lstStyle/>
                <a:p>
                  <a:endParaRPr lang="en-US"/>
                </a:p>
              </p:txBody>
            </p:sp>
            <p:sp>
              <p:nvSpPr>
                <p:cNvPr id="605" name="Graphic 2">
                  <a:extLst>
                    <a:ext uri="{FF2B5EF4-FFF2-40B4-BE49-F238E27FC236}">
                      <a16:creationId xmlns:a16="http://schemas.microsoft.com/office/drawing/2014/main" id="{D0201E8F-CF2B-4F18-80FB-8F32280D9A63}"/>
                    </a:ext>
                  </a:extLst>
                </p:cNvPr>
                <p:cNvSpPr/>
                <p:nvPr/>
              </p:nvSpPr>
              <p:spPr>
                <a:xfrm>
                  <a:off x="4593018" y="3702687"/>
                  <a:ext cx="6422" cy="44955"/>
                </a:xfrm>
                <a:custGeom>
                  <a:avLst/>
                  <a:gdLst>
                    <a:gd name="connsiteX0" fmla="*/ 6422 w 6422"/>
                    <a:gd name="connsiteY0" fmla="*/ 44372 h 44955"/>
                    <a:gd name="connsiteX1" fmla="*/ 0 w 6422"/>
                    <a:gd name="connsiteY1" fmla="*/ 44956 h 44955"/>
                    <a:gd name="connsiteX2" fmla="*/ 0 w 6422"/>
                    <a:gd name="connsiteY2" fmla="*/ 584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372"/>
                      </a:moveTo>
                      <a:lnTo>
                        <a:pt x="0" y="44956"/>
                      </a:lnTo>
                      <a:lnTo>
                        <a:pt x="0" y="584"/>
                      </a:lnTo>
                      <a:lnTo>
                        <a:pt x="6422" y="0"/>
                      </a:lnTo>
                      <a:close/>
                    </a:path>
                  </a:pathLst>
                </a:custGeom>
                <a:solidFill>
                  <a:srgbClr val="FFFFFF"/>
                </a:solidFill>
                <a:ln w="5837" cap="flat">
                  <a:noFill/>
                  <a:prstDash val="solid"/>
                  <a:miter/>
                </a:ln>
              </p:spPr>
              <p:txBody>
                <a:bodyPr rtlCol="0" anchor="ctr"/>
                <a:lstStyle/>
                <a:p>
                  <a:endParaRPr lang="en-US"/>
                </a:p>
              </p:txBody>
            </p:sp>
            <p:sp>
              <p:nvSpPr>
                <p:cNvPr id="606" name="Graphic 2">
                  <a:extLst>
                    <a:ext uri="{FF2B5EF4-FFF2-40B4-BE49-F238E27FC236}">
                      <a16:creationId xmlns:a16="http://schemas.microsoft.com/office/drawing/2014/main" id="{015A38F5-D6FC-4ED6-9704-20470661F095}"/>
                    </a:ext>
                  </a:extLst>
                </p:cNvPr>
                <p:cNvSpPr/>
                <p:nvPr/>
              </p:nvSpPr>
              <p:spPr>
                <a:xfrm>
                  <a:off x="4604694" y="3702104"/>
                  <a:ext cx="6422" cy="44955"/>
                </a:xfrm>
                <a:custGeom>
                  <a:avLst/>
                  <a:gdLst>
                    <a:gd name="connsiteX0" fmla="*/ 6422 w 6422"/>
                    <a:gd name="connsiteY0" fmla="*/ 44955 h 44955"/>
                    <a:gd name="connsiteX1" fmla="*/ 0 w 6422"/>
                    <a:gd name="connsiteY1" fmla="*/ 44955 h 44955"/>
                    <a:gd name="connsiteX2" fmla="*/ 0 w 6422"/>
                    <a:gd name="connsiteY2" fmla="*/ 584 h 44955"/>
                    <a:gd name="connsiteX3" fmla="*/ 6422 w 6422"/>
                    <a:gd name="connsiteY3" fmla="*/ 0 h 44955"/>
                  </a:gdLst>
                  <a:ahLst/>
                  <a:cxnLst>
                    <a:cxn ang="0">
                      <a:pos x="connsiteX0" y="connsiteY0"/>
                    </a:cxn>
                    <a:cxn ang="0">
                      <a:pos x="connsiteX1" y="connsiteY1"/>
                    </a:cxn>
                    <a:cxn ang="0">
                      <a:pos x="connsiteX2" y="connsiteY2"/>
                    </a:cxn>
                    <a:cxn ang="0">
                      <a:pos x="connsiteX3" y="connsiteY3"/>
                    </a:cxn>
                  </a:cxnLst>
                  <a:rect l="l" t="t" r="r" b="b"/>
                  <a:pathLst>
                    <a:path w="6422" h="44955">
                      <a:moveTo>
                        <a:pt x="6422" y="44955"/>
                      </a:moveTo>
                      <a:lnTo>
                        <a:pt x="0" y="44955"/>
                      </a:lnTo>
                      <a:lnTo>
                        <a:pt x="0" y="584"/>
                      </a:lnTo>
                      <a:lnTo>
                        <a:pt x="6422" y="0"/>
                      </a:lnTo>
                      <a:close/>
                    </a:path>
                  </a:pathLst>
                </a:custGeom>
                <a:solidFill>
                  <a:srgbClr val="FFFFFF"/>
                </a:solidFill>
                <a:ln w="5837" cap="flat">
                  <a:noFill/>
                  <a:prstDash val="solid"/>
                  <a:miter/>
                </a:ln>
              </p:spPr>
              <p:txBody>
                <a:bodyPr rtlCol="0" anchor="ctr"/>
                <a:lstStyle/>
                <a:p>
                  <a:endParaRPr lang="en-US"/>
                </a:p>
              </p:txBody>
            </p:sp>
          </p:grpSp>
          <p:grpSp>
            <p:nvGrpSpPr>
              <p:cNvPr id="607" name="Graphic 2">
                <a:extLst>
                  <a:ext uri="{FF2B5EF4-FFF2-40B4-BE49-F238E27FC236}">
                    <a16:creationId xmlns:a16="http://schemas.microsoft.com/office/drawing/2014/main" id="{CC083DA6-7B4B-4292-892F-9C700BBEDAF7}"/>
                  </a:ext>
                </a:extLst>
              </p:cNvPr>
              <p:cNvGrpSpPr/>
              <p:nvPr/>
            </p:nvGrpSpPr>
            <p:grpSpPr>
              <a:xfrm>
                <a:off x="4417283" y="3706774"/>
                <a:ext cx="193834" cy="49042"/>
                <a:chOff x="4417283" y="3706774"/>
                <a:chExt cx="193834" cy="49042"/>
              </a:xfrm>
              <a:solidFill>
                <a:srgbClr val="FF9085"/>
              </a:solidFill>
            </p:grpSpPr>
            <p:sp>
              <p:nvSpPr>
                <p:cNvPr id="608" name="Graphic 2">
                  <a:extLst>
                    <a:ext uri="{FF2B5EF4-FFF2-40B4-BE49-F238E27FC236}">
                      <a16:creationId xmlns:a16="http://schemas.microsoft.com/office/drawing/2014/main" id="{BCE1DBFA-B6EC-40BB-8C86-12295C668003}"/>
                    </a:ext>
                  </a:extLst>
                </p:cNvPr>
                <p:cNvSpPr/>
                <p:nvPr/>
              </p:nvSpPr>
              <p:spPr>
                <a:xfrm>
                  <a:off x="4417283" y="3717283"/>
                  <a:ext cx="6422" cy="38533"/>
                </a:xfrm>
                <a:custGeom>
                  <a:avLst/>
                  <a:gdLst>
                    <a:gd name="connsiteX0" fmla="*/ 6422 w 6422"/>
                    <a:gd name="connsiteY0" fmla="*/ 38533 h 38533"/>
                    <a:gd name="connsiteX1" fmla="*/ 0 w 6422"/>
                    <a:gd name="connsiteY1" fmla="*/ 38533 h 38533"/>
                    <a:gd name="connsiteX2" fmla="*/ 0 w 6422"/>
                    <a:gd name="connsiteY2" fmla="*/ 0 h 38533"/>
                    <a:gd name="connsiteX3" fmla="*/ 6422 w 6422"/>
                    <a:gd name="connsiteY3" fmla="*/ 0 h 38533"/>
                  </a:gdLst>
                  <a:ahLst/>
                  <a:cxnLst>
                    <a:cxn ang="0">
                      <a:pos x="connsiteX0" y="connsiteY0"/>
                    </a:cxn>
                    <a:cxn ang="0">
                      <a:pos x="connsiteX1" y="connsiteY1"/>
                    </a:cxn>
                    <a:cxn ang="0">
                      <a:pos x="connsiteX2" y="connsiteY2"/>
                    </a:cxn>
                    <a:cxn ang="0">
                      <a:pos x="connsiteX3" y="connsiteY3"/>
                    </a:cxn>
                  </a:cxnLst>
                  <a:rect l="l" t="t" r="r" b="b"/>
                  <a:pathLst>
                    <a:path w="6422" h="38533">
                      <a:moveTo>
                        <a:pt x="6422" y="38533"/>
                      </a:moveTo>
                      <a:lnTo>
                        <a:pt x="0" y="38533"/>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609" name="Graphic 2">
                  <a:extLst>
                    <a:ext uri="{FF2B5EF4-FFF2-40B4-BE49-F238E27FC236}">
                      <a16:creationId xmlns:a16="http://schemas.microsoft.com/office/drawing/2014/main" id="{EFE79DD8-7F23-4302-B85C-B71516040B9F}"/>
                    </a:ext>
                  </a:extLst>
                </p:cNvPr>
                <p:cNvSpPr/>
                <p:nvPr/>
              </p:nvSpPr>
              <p:spPr>
                <a:xfrm>
                  <a:off x="4428959" y="3750562"/>
                  <a:ext cx="7006" cy="4670"/>
                </a:xfrm>
                <a:custGeom>
                  <a:avLst/>
                  <a:gdLst>
                    <a:gd name="connsiteX0" fmla="*/ 7006 w 7006"/>
                    <a:gd name="connsiteY0" fmla="*/ 4671 h 4670"/>
                    <a:gd name="connsiteX1" fmla="*/ 0 w 7006"/>
                    <a:gd name="connsiteY1" fmla="*/ 4671 h 4670"/>
                    <a:gd name="connsiteX2" fmla="*/ 0 w 7006"/>
                    <a:gd name="connsiteY2" fmla="*/ 0 h 4670"/>
                    <a:gd name="connsiteX3" fmla="*/ 7006 w 7006"/>
                    <a:gd name="connsiteY3" fmla="*/ 0 h 4670"/>
                  </a:gdLst>
                  <a:ahLst/>
                  <a:cxnLst>
                    <a:cxn ang="0">
                      <a:pos x="connsiteX0" y="connsiteY0"/>
                    </a:cxn>
                    <a:cxn ang="0">
                      <a:pos x="connsiteX1" y="connsiteY1"/>
                    </a:cxn>
                    <a:cxn ang="0">
                      <a:pos x="connsiteX2" y="connsiteY2"/>
                    </a:cxn>
                    <a:cxn ang="0">
                      <a:pos x="connsiteX3" y="connsiteY3"/>
                    </a:cxn>
                  </a:cxnLst>
                  <a:rect l="l" t="t" r="r" b="b"/>
                  <a:pathLst>
                    <a:path w="7006" h="4670">
                      <a:moveTo>
                        <a:pt x="7006" y="4671"/>
                      </a:moveTo>
                      <a:lnTo>
                        <a:pt x="0" y="4671"/>
                      </a:lnTo>
                      <a:lnTo>
                        <a:pt x="0" y="0"/>
                      </a:lnTo>
                      <a:lnTo>
                        <a:pt x="7006" y="0"/>
                      </a:lnTo>
                      <a:close/>
                    </a:path>
                  </a:pathLst>
                </a:custGeom>
                <a:solidFill>
                  <a:srgbClr val="FF9085"/>
                </a:solidFill>
                <a:ln w="5837" cap="flat">
                  <a:noFill/>
                  <a:prstDash val="solid"/>
                  <a:miter/>
                </a:ln>
              </p:spPr>
              <p:txBody>
                <a:bodyPr rtlCol="0" anchor="ctr"/>
                <a:lstStyle/>
                <a:p>
                  <a:endParaRPr lang="en-US"/>
                </a:p>
              </p:txBody>
            </p:sp>
            <p:sp>
              <p:nvSpPr>
                <p:cNvPr id="610" name="Graphic 2">
                  <a:extLst>
                    <a:ext uri="{FF2B5EF4-FFF2-40B4-BE49-F238E27FC236}">
                      <a16:creationId xmlns:a16="http://schemas.microsoft.com/office/drawing/2014/main" id="{43A37B8B-314A-481B-B6B5-F57027582B38}"/>
                    </a:ext>
                  </a:extLst>
                </p:cNvPr>
                <p:cNvSpPr/>
                <p:nvPr/>
              </p:nvSpPr>
              <p:spPr>
                <a:xfrm>
                  <a:off x="4441220" y="3728376"/>
                  <a:ext cx="6422" cy="26272"/>
                </a:xfrm>
                <a:custGeom>
                  <a:avLst/>
                  <a:gdLst>
                    <a:gd name="connsiteX0" fmla="*/ 6422 w 6422"/>
                    <a:gd name="connsiteY0" fmla="*/ 26273 h 26272"/>
                    <a:gd name="connsiteX1" fmla="*/ 0 w 6422"/>
                    <a:gd name="connsiteY1" fmla="*/ 26273 h 26272"/>
                    <a:gd name="connsiteX2" fmla="*/ 0 w 6422"/>
                    <a:gd name="connsiteY2" fmla="*/ 0 h 26272"/>
                    <a:gd name="connsiteX3" fmla="*/ 6422 w 6422"/>
                    <a:gd name="connsiteY3" fmla="*/ 0 h 26272"/>
                  </a:gdLst>
                  <a:ahLst/>
                  <a:cxnLst>
                    <a:cxn ang="0">
                      <a:pos x="connsiteX0" y="connsiteY0"/>
                    </a:cxn>
                    <a:cxn ang="0">
                      <a:pos x="connsiteX1" y="connsiteY1"/>
                    </a:cxn>
                    <a:cxn ang="0">
                      <a:pos x="connsiteX2" y="connsiteY2"/>
                    </a:cxn>
                    <a:cxn ang="0">
                      <a:pos x="connsiteX3" y="connsiteY3"/>
                    </a:cxn>
                  </a:cxnLst>
                  <a:rect l="l" t="t" r="r" b="b"/>
                  <a:pathLst>
                    <a:path w="6422" h="26272">
                      <a:moveTo>
                        <a:pt x="6422" y="26273"/>
                      </a:moveTo>
                      <a:lnTo>
                        <a:pt x="0" y="26273"/>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611" name="Graphic 2">
                  <a:extLst>
                    <a:ext uri="{FF2B5EF4-FFF2-40B4-BE49-F238E27FC236}">
                      <a16:creationId xmlns:a16="http://schemas.microsoft.com/office/drawing/2014/main" id="{75F13844-94CB-49FC-99B0-D1F71C5216DF}"/>
                    </a:ext>
                  </a:extLst>
                </p:cNvPr>
                <p:cNvSpPr/>
                <p:nvPr/>
              </p:nvSpPr>
              <p:spPr>
                <a:xfrm>
                  <a:off x="4452897" y="3742388"/>
                  <a:ext cx="7006" cy="11676"/>
                </a:xfrm>
                <a:custGeom>
                  <a:avLst/>
                  <a:gdLst>
                    <a:gd name="connsiteX0" fmla="*/ 7006 w 7006"/>
                    <a:gd name="connsiteY0" fmla="*/ 11677 h 11676"/>
                    <a:gd name="connsiteX1" fmla="*/ 0 w 7006"/>
                    <a:gd name="connsiteY1" fmla="*/ 11677 h 11676"/>
                    <a:gd name="connsiteX2" fmla="*/ 0 w 7006"/>
                    <a:gd name="connsiteY2" fmla="*/ 584 h 11676"/>
                    <a:gd name="connsiteX3" fmla="*/ 7006 w 7006"/>
                    <a:gd name="connsiteY3" fmla="*/ 0 h 11676"/>
                  </a:gdLst>
                  <a:ahLst/>
                  <a:cxnLst>
                    <a:cxn ang="0">
                      <a:pos x="connsiteX0" y="connsiteY0"/>
                    </a:cxn>
                    <a:cxn ang="0">
                      <a:pos x="connsiteX1" y="connsiteY1"/>
                    </a:cxn>
                    <a:cxn ang="0">
                      <a:pos x="connsiteX2" y="connsiteY2"/>
                    </a:cxn>
                    <a:cxn ang="0">
                      <a:pos x="connsiteX3" y="connsiteY3"/>
                    </a:cxn>
                  </a:cxnLst>
                  <a:rect l="l" t="t" r="r" b="b"/>
                  <a:pathLst>
                    <a:path w="7006" h="11676">
                      <a:moveTo>
                        <a:pt x="7006" y="11677"/>
                      </a:moveTo>
                      <a:lnTo>
                        <a:pt x="0" y="11677"/>
                      </a:lnTo>
                      <a:lnTo>
                        <a:pt x="0" y="584"/>
                      </a:lnTo>
                      <a:lnTo>
                        <a:pt x="7006" y="0"/>
                      </a:lnTo>
                      <a:close/>
                    </a:path>
                  </a:pathLst>
                </a:custGeom>
                <a:solidFill>
                  <a:srgbClr val="FF9085"/>
                </a:solidFill>
                <a:ln w="5837" cap="flat">
                  <a:noFill/>
                  <a:prstDash val="solid"/>
                  <a:miter/>
                </a:ln>
              </p:spPr>
              <p:txBody>
                <a:bodyPr rtlCol="0" anchor="ctr"/>
                <a:lstStyle/>
                <a:p>
                  <a:endParaRPr lang="en-US"/>
                </a:p>
              </p:txBody>
            </p:sp>
            <p:sp>
              <p:nvSpPr>
                <p:cNvPr id="612" name="Graphic 2">
                  <a:extLst>
                    <a:ext uri="{FF2B5EF4-FFF2-40B4-BE49-F238E27FC236}">
                      <a16:creationId xmlns:a16="http://schemas.microsoft.com/office/drawing/2014/main" id="{EBCB4C4F-39BA-4C52-B9F9-3AE031369365}"/>
                    </a:ext>
                  </a:extLst>
                </p:cNvPr>
                <p:cNvSpPr/>
                <p:nvPr/>
              </p:nvSpPr>
              <p:spPr>
                <a:xfrm>
                  <a:off x="4464573" y="3724289"/>
                  <a:ext cx="7006" cy="29191"/>
                </a:xfrm>
                <a:custGeom>
                  <a:avLst/>
                  <a:gdLst>
                    <a:gd name="connsiteX0" fmla="*/ 7006 w 7006"/>
                    <a:gd name="connsiteY0" fmla="*/ 29192 h 29191"/>
                    <a:gd name="connsiteX1" fmla="*/ 0 w 7006"/>
                    <a:gd name="connsiteY1" fmla="*/ 29192 h 29191"/>
                    <a:gd name="connsiteX2" fmla="*/ 0 w 7006"/>
                    <a:gd name="connsiteY2" fmla="*/ 584 h 29191"/>
                    <a:gd name="connsiteX3" fmla="*/ 7006 w 7006"/>
                    <a:gd name="connsiteY3" fmla="*/ 0 h 29191"/>
                  </a:gdLst>
                  <a:ahLst/>
                  <a:cxnLst>
                    <a:cxn ang="0">
                      <a:pos x="connsiteX0" y="connsiteY0"/>
                    </a:cxn>
                    <a:cxn ang="0">
                      <a:pos x="connsiteX1" y="connsiteY1"/>
                    </a:cxn>
                    <a:cxn ang="0">
                      <a:pos x="connsiteX2" y="connsiteY2"/>
                    </a:cxn>
                    <a:cxn ang="0">
                      <a:pos x="connsiteX3" y="connsiteY3"/>
                    </a:cxn>
                  </a:cxnLst>
                  <a:rect l="l" t="t" r="r" b="b"/>
                  <a:pathLst>
                    <a:path w="7006" h="29191">
                      <a:moveTo>
                        <a:pt x="7006" y="29192"/>
                      </a:moveTo>
                      <a:lnTo>
                        <a:pt x="0" y="29192"/>
                      </a:lnTo>
                      <a:lnTo>
                        <a:pt x="0" y="584"/>
                      </a:lnTo>
                      <a:lnTo>
                        <a:pt x="7006" y="0"/>
                      </a:lnTo>
                      <a:close/>
                    </a:path>
                  </a:pathLst>
                </a:custGeom>
                <a:solidFill>
                  <a:srgbClr val="FF9085"/>
                </a:solidFill>
                <a:ln w="5837" cap="flat">
                  <a:noFill/>
                  <a:prstDash val="solid"/>
                  <a:miter/>
                </a:ln>
              </p:spPr>
              <p:txBody>
                <a:bodyPr rtlCol="0" anchor="ctr"/>
                <a:lstStyle/>
                <a:p>
                  <a:endParaRPr lang="en-US"/>
                </a:p>
              </p:txBody>
            </p:sp>
            <p:sp>
              <p:nvSpPr>
                <p:cNvPr id="613" name="Graphic 2">
                  <a:extLst>
                    <a:ext uri="{FF2B5EF4-FFF2-40B4-BE49-F238E27FC236}">
                      <a16:creationId xmlns:a16="http://schemas.microsoft.com/office/drawing/2014/main" id="{AE3A804E-77D4-4E07-A95B-33C67E4E22A5}"/>
                    </a:ext>
                  </a:extLst>
                </p:cNvPr>
                <p:cNvSpPr/>
                <p:nvPr/>
              </p:nvSpPr>
              <p:spPr>
                <a:xfrm>
                  <a:off x="4476834" y="3733047"/>
                  <a:ext cx="6422" cy="20434"/>
                </a:xfrm>
                <a:custGeom>
                  <a:avLst/>
                  <a:gdLst>
                    <a:gd name="connsiteX0" fmla="*/ 6422 w 6422"/>
                    <a:gd name="connsiteY0" fmla="*/ 19850 h 20434"/>
                    <a:gd name="connsiteX1" fmla="*/ 0 w 6422"/>
                    <a:gd name="connsiteY1" fmla="*/ 20434 h 20434"/>
                    <a:gd name="connsiteX2" fmla="*/ 0 w 6422"/>
                    <a:gd name="connsiteY2" fmla="*/ 0 h 20434"/>
                    <a:gd name="connsiteX3" fmla="*/ 6422 w 6422"/>
                    <a:gd name="connsiteY3" fmla="*/ 0 h 20434"/>
                  </a:gdLst>
                  <a:ahLst/>
                  <a:cxnLst>
                    <a:cxn ang="0">
                      <a:pos x="connsiteX0" y="connsiteY0"/>
                    </a:cxn>
                    <a:cxn ang="0">
                      <a:pos x="connsiteX1" y="connsiteY1"/>
                    </a:cxn>
                    <a:cxn ang="0">
                      <a:pos x="connsiteX2" y="connsiteY2"/>
                    </a:cxn>
                    <a:cxn ang="0">
                      <a:pos x="connsiteX3" y="connsiteY3"/>
                    </a:cxn>
                  </a:cxnLst>
                  <a:rect l="l" t="t" r="r" b="b"/>
                  <a:pathLst>
                    <a:path w="6422" h="20434">
                      <a:moveTo>
                        <a:pt x="6422" y="19850"/>
                      </a:moveTo>
                      <a:lnTo>
                        <a:pt x="0" y="20434"/>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614" name="Graphic 2">
                  <a:extLst>
                    <a:ext uri="{FF2B5EF4-FFF2-40B4-BE49-F238E27FC236}">
                      <a16:creationId xmlns:a16="http://schemas.microsoft.com/office/drawing/2014/main" id="{FE68785D-DC58-4FB4-9BC2-58FB4C4C7457}"/>
                    </a:ext>
                  </a:extLst>
                </p:cNvPr>
                <p:cNvSpPr/>
                <p:nvPr/>
              </p:nvSpPr>
              <p:spPr>
                <a:xfrm>
                  <a:off x="4488511" y="3717283"/>
                  <a:ext cx="6422" cy="35614"/>
                </a:xfrm>
                <a:custGeom>
                  <a:avLst/>
                  <a:gdLst>
                    <a:gd name="connsiteX0" fmla="*/ 6422 w 6422"/>
                    <a:gd name="connsiteY0" fmla="*/ 35030 h 35614"/>
                    <a:gd name="connsiteX1" fmla="*/ 0 w 6422"/>
                    <a:gd name="connsiteY1" fmla="*/ 35614 h 35614"/>
                    <a:gd name="connsiteX2" fmla="*/ 0 w 6422"/>
                    <a:gd name="connsiteY2" fmla="*/ 584 h 35614"/>
                    <a:gd name="connsiteX3" fmla="*/ 6422 w 6422"/>
                    <a:gd name="connsiteY3" fmla="*/ 0 h 35614"/>
                  </a:gdLst>
                  <a:ahLst/>
                  <a:cxnLst>
                    <a:cxn ang="0">
                      <a:pos x="connsiteX0" y="connsiteY0"/>
                    </a:cxn>
                    <a:cxn ang="0">
                      <a:pos x="connsiteX1" y="connsiteY1"/>
                    </a:cxn>
                    <a:cxn ang="0">
                      <a:pos x="connsiteX2" y="connsiteY2"/>
                    </a:cxn>
                    <a:cxn ang="0">
                      <a:pos x="connsiteX3" y="connsiteY3"/>
                    </a:cxn>
                  </a:cxnLst>
                  <a:rect l="l" t="t" r="r" b="b"/>
                  <a:pathLst>
                    <a:path w="6422" h="35614">
                      <a:moveTo>
                        <a:pt x="6422" y="35030"/>
                      </a:moveTo>
                      <a:lnTo>
                        <a:pt x="0" y="35614"/>
                      </a:lnTo>
                      <a:lnTo>
                        <a:pt x="0" y="584"/>
                      </a:lnTo>
                      <a:lnTo>
                        <a:pt x="6422" y="0"/>
                      </a:lnTo>
                      <a:close/>
                    </a:path>
                  </a:pathLst>
                </a:custGeom>
                <a:solidFill>
                  <a:srgbClr val="FF9085"/>
                </a:solidFill>
                <a:ln w="5837" cap="flat">
                  <a:noFill/>
                  <a:prstDash val="solid"/>
                  <a:miter/>
                </a:ln>
              </p:spPr>
              <p:txBody>
                <a:bodyPr rtlCol="0" anchor="ctr"/>
                <a:lstStyle/>
                <a:p>
                  <a:endParaRPr lang="en-US"/>
                </a:p>
              </p:txBody>
            </p:sp>
            <p:sp>
              <p:nvSpPr>
                <p:cNvPr id="615" name="Graphic 2">
                  <a:extLst>
                    <a:ext uri="{FF2B5EF4-FFF2-40B4-BE49-F238E27FC236}">
                      <a16:creationId xmlns:a16="http://schemas.microsoft.com/office/drawing/2014/main" id="{E7CB91CB-0E0A-49A7-AF25-2CC640722A57}"/>
                    </a:ext>
                  </a:extLst>
                </p:cNvPr>
                <p:cNvSpPr/>
                <p:nvPr/>
              </p:nvSpPr>
              <p:spPr>
                <a:xfrm>
                  <a:off x="4500188" y="3713197"/>
                  <a:ext cx="6422" cy="39116"/>
                </a:xfrm>
                <a:custGeom>
                  <a:avLst/>
                  <a:gdLst>
                    <a:gd name="connsiteX0" fmla="*/ 6422 w 6422"/>
                    <a:gd name="connsiteY0" fmla="*/ 38533 h 39116"/>
                    <a:gd name="connsiteX1" fmla="*/ 0 w 6422"/>
                    <a:gd name="connsiteY1" fmla="*/ 39117 h 39116"/>
                    <a:gd name="connsiteX2" fmla="*/ 0 w 6422"/>
                    <a:gd name="connsiteY2" fmla="*/ 584 h 39116"/>
                    <a:gd name="connsiteX3" fmla="*/ 6422 w 6422"/>
                    <a:gd name="connsiteY3" fmla="*/ 0 h 39116"/>
                  </a:gdLst>
                  <a:ahLst/>
                  <a:cxnLst>
                    <a:cxn ang="0">
                      <a:pos x="connsiteX0" y="connsiteY0"/>
                    </a:cxn>
                    <a:cxn ang="0">
                      <a:pos x="connsiteX1" y="connsiteY1"/>
                    </a:cxn>
                    <a:cxn ang="0">
                      <a:pos x="connsiteX2" y="connsiteY2"/>
                    </a:cxn>
                    <a:cxn ang="0">
                      <a:pos x="connsiteX3" y="connsiteY3"/>
                    </a:cxn>
                  </a:cxnLst>
                  <a:rect l="l" t="t" r="r" b="b"/>
                  <a:pathLst>
                    <a:path w="6422" h="39116">
                      <a:moveTo>
                        <a:pt x="6422" y="38533"/>
                      </a:moveTo>
                      <a:lnTo>
                        <a:pt x="0" y="39117"/>
                      </a:lnTo>
                      <a:lnTo>
                        <a:pt x="0" y="584"/>
                      </a:lnTo>
                      <a:lnTo>
                        <a:pt x="6422" y="0"/>
                      </a:lnTo>
                      <a:close/>
                    </a:path>
                  </a:pathLst>
                </a:custGeom>
                <a:solidFill>
                  <a:srgbClr val="FF9085"/>
                </a:solidFill>
                <a:ln w="5837" cap="flat">
                  <a:noFill/>
                  <a:prstDash val="solid"/>
                  <a:miter/>
                </a:ln>
              </p:spPr>
              <p:txBody>
                <a:bodyPr rtlCol="0" anchor="ctr"/>
                <a:lstStyle/>
                <a:p>
                  <a:endParaRPr lang="en-US"/>
                </a:p>
              </p:txBody>
            </p:sp>
            <p:sp>
              <p:nvSpPr>
                <p:cNvPr id="616" name="Graphic 2">
                  <a:extLst>
                    <a:ext uri="{FF2B5EF4-FFF2-40B4-BE49-F238E27FC236}">
                      <a16:creationId xmlns:a16="http://schemas.microsoft.com/office/drawing/2014/main" id="{6541FB90-4025-47A5-AB1D-796E24F1614C}"/>
                    </a:ext>
                  </a:extLst>
                </p:cNvPr>
                <p:cNvSpPr/>
                <p:nvPr/>
              </p:nvSpPr>
              <p:spPr>
                <a:xfrm>
                  <a:off x="4511864" y="3731879"/>
                  <a:ext cx="6422" cy="19850"/>
                </a:xfrm>
                <a:custGeom>
                  <a:avLst/>
                  <a:gdLst>
                    <a:gd name="connsiteX0" fmla="*/ 6422 w 6422"/>
                    <a:gd name="connsiteY0" fmla="*/ 19267 h 19850"/>
                    <a:gd name="connsiteX1" fmla="*/ 0 w 6422"/>
                    <a:gd name="connsiteY1" fmla="*/ 19851 h 19850"/>
                    <a:gd name="connsiteX2" fmla="*/ 0 w 6422"/>
                    <a:gd name="connsiteY2" fmla="*/ 584 h 19850"/>
                    <a:gd name="connsiteX3" fmla="*/ 6422 w 6422"/>
                    <a:gd name="connsiteY3" fmla="*/ 0 h 19850"/>
                  </a:gdLst>
                  <a:ahLst/>
                  <a:cxnLst>
                    <a:cxn ang="0">
                      <a:pos x="connsiteX0" y="connsiteY0"/>
                    </a:cxn>
                    <a:cxn ang="0">
                      <a:pos x="connsiteX1" y="connsiteY1"/>
                    </a:cxn>
                    <a:cxn ang="0">
                      <a:pos x="connsiteX2" y="connsiteY2"/>
                    </a:cxn>
                    <a:cxn ang="0">
                      <a:pos x="connsiteX3" y="connsiteY3"/>
                    </a:cxn>
                  </a:cxnLst>
                  <a:rect l="l" t="t" r="r" b="b"/>
                  <a:pathLst>
                    <a:path w="6422" h="19850">
                      <a:moveTo>
                        <a:pt x="6422" y="19267"/>
                      </a:moveTo>
                      <a:lnTo>
                        <a:pt x="0" y="19851"/>
                      </a:lnTo>
                      <a:lnTo>
                        <a:pt x="0" y="584"/>
                      </a:lnTo>
                      <a:lnTo>
                        <a:pt x="6422" y="0"/>
                      </a:lnTo>
                      <a:close/>
                    </a:path>
                  </a:pathLst>
                </a:custGeom>
                <a:solidFill>
                  <a:srgbClr val="FF9085"/>
                </a:solidFill>
                <a:ln w="5837" cap="flat">
                  <a:noFill/>
                  <a:prstDash val="solid"/>
                  <a:miter/>
                </a:ln>
              </p:spPr>
              <p:txBody>
                <a:bodyPr rtlCol="0" anchor="ctr"/>
                <a:lstStyle/>
                <a:p>
                  <a:endParaRPr lang="en-US"/>
                </a:p>
              </p:txBody>
            </p:sp>
            <p:sp>
              <p:nvSpPr>
                <p:cNvPr id="617" name="Graphic 2">
                  <a:extLst>
                    <a:ext uri="{FF2B5EF4-FFF2-40B4-BE49-F238E27FC236}">
                      <a16:creationId xmlns:a16="http://schemas.microsoft.com/office/drawing/2014/main" id="{B9C6FFC3-249E-4E45-BCFB-663000A4083F}"/>
                    </a:ext>
                  </a:extLst>
                </p:cNvPr>
                <p:cNvSpPr/>
                <p:nvPr/>
              </p:nvSpPr>
              <p:spPr>
                <a:xfrm>
                  <a:off x="4523541" y="3709110"/>
                  <a:ext cx="6422" cy="42036"/>
                </a:xfrm>
                <a:custGeom>
                  <a:avLst/>
                  <a:gdLst>
                    <a:gd name="connsiteX0" fmla="*/ 6422 w 6422"/>
                    <a:gd name="connsiteY0" fmla="*/ 41452 h 42036"/>
                    <a:gd name="connsiteX1" fmla="*/ 0 w 6422"/>
                    <a:gd name="connsiteY1" fmla="*/ 42036 h 42036"/>
                    <a:gd name="connsiteX2" fmla="*/ 0 w 6422"/>
                    <a:gd name="connsiteY2" fmla="*/ 0 h 42036"/>
                    <a:gd name="connsiteX3" fmla="*/ 6422 w 6422"/>
                    <a:gd name="connsiteY3" fmla="*/ 0 h 42036"/>
                  </a:gdLst>
                  <a:ahLst/>
                  <a:cxnLst>
                    <a:cxn ang="0">
                      <a:pos x="connsiteX0" y="connsiteY0"/>
                    </a:cxn>
                    <a:cxn ang="0">
                      <a:pos x="connsiteX1" y="connsiteY1"/>
                    </a:cxn>
                    <a:cxn ang="0">
                      <a:pos x="connsiteX2" y="connsiteY2"/>
                    </a:cxn>
                    <a:cxn ang="0">
                      <a:pos x="connsiteX3" y="connsiteY3"/>
                    </a:cxn>
                  </a:cxnLst>
                  <a:rect l="l" t="t" r="r" b="b"/>
                  <a:pathLst>
                    <a:path w="6422" h="42036">
                      <a:moveTo>
                        <a:pt x="6422" y="41452"/>
                      </a:moveTo>
                      <a:lnTo>
                        <a:pt x="0" y="42036"/>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618" name="Graphic 2">
                  <a:extLst>
                    <a:ext uri="{FF2B5EF4-FFF2-40B4-BE49-F238E27FC236}">
                      <a16:creationId xmlns:a16="http://schemas.microsoft.com/office/drawing/2014/main" id="{D6F64BFB-8278-4CAC-9D52-8E8476617931}"/>
                    </a:ext>
                  </a:extLst>
                </p:cNvPr>
                <p:cNvSpPr/>
                <p:nvPr/>
              </p:nvSpPr>
              <p:spPr>
                <a:xfrm>
                  <a:off x="4535218" y="3714364"/>
                  <a:ext cx="6422" cy="36197"/>
                </a:xfrm>
                <a:custGeom>
                  <a:avLst/>
                  <a:gdLst>
                    <a:gd name="connsiteX0" fmla="*/ 6422 w 6422"/>
                    <a:gd name="connsiteY0" fmla="*/ 35614 h 36197"/>
                    <a:gd name="connsiteX1" fmla="*/ 0 w 6422"/>
                    <a:gd name="connsiteY1" fmla="*/ 36198 h 36197"/>
                    <a:gd name="connsiteX2" fmla="*/ 0 w 6422"/>
                    <a:gd name="connsiteY2" fmla="*/ 584 h 36197"/>
                    <a:gd name="connsiteX3" fmla="*/ 6422 w 6422"/>
                    <a:gd name="connsiteY3" fmla="*/ 0 h 36197"/>
                  </a:gdLst>
                  <a:ahLst/>
                  <a:cxnLst>
                    <a:cxn ang="0">
                      <a:pos x="connsiteX0" y="connsiteY0"/>
                    </a:cxn>
                    <a:cxn ang="0">
                      <a:pos x="connsiteX1" y="connsiteY1"/>
                    </a:cxn>
                    <a:cxn ang="0">
                      <a:pos x="connsiteX2" y="connsiteY2"/>
                    </a:cxn>
                    <a:cxn ang="0">
                      <a:pos x="connsiteX3" y="connsiteY3"/>
                    </a:cxn>
                  </a:cxnLst>
                  <a:rect l="l" t="t" r="r" b="b"/>
                  <a:pathLst>
                    <a:path w="6422" h="36197">
                      <a:moveTo>
                        <a:pt x="6422" y="35614"/>
                      </a:moveTo>
                      <a:lnTo>
                        <a:pt x="0" y="36198"/>
                      </a:lnTo>
                      <a:lnTo>
                        <a:pt x="0" y="584"/>
                      </a:lnTo>
                      <a:lnTo>
                        <a:pt x="6422" y="0"/>
                      </a:lnTo>
                      <a:close/>
                    </a:path>
                  </a:pathLst>
                </a:custGeom>
                <a:solidFill>
                  <a:srgbClr val="FF9085"/>
                </a:solidFill>
                <a:ln w="5837" cap="flat">
                  <a:noFill/>
                  <a:prstDash val="solid"/>
                  <a:miter/>
                </a:ln>
              </p:spPr>
              <p:txBody>
                <a:bodyPr rtlCol="0" anchor="ctr"/>
                <a:lstStyle/>
                <a:p>
                  <a:endParaRPr lang="en-US"/>
                </a:p>
              </p:txBody>
            </p:sp>
            <p:sp>
              <p:nvSpPr>
                <p:cNvPr id="619" name="Graphic 2">
                  <a:extLst>
                    <a:ext uri="{FF2B5EF4-FFF2-40B4-BE49-F238E27FC236}">
                      <a16:creationId xmlns:a16="http://schemas.microsoft.com/office/drawing/2014/main" id="{6234BE0D-5182-471C-B36D-AE6BEC9935EE}"/>
                    </a:ext>
                  </a:extLst>
                </p:cNvPr>
                <p:cNvSpPr/>
                <p:nvPr/>
              </p:nvSpPr>
              <p:spPr>
                <a:xfrm>
                  <a:off x="4546895" y="3740053"/>
                  <a:ext cx="6422" cy="9925"/>
                </a:xfrm>
                <a:custGeom>
                  <a:avLst/>
                  <a:gdLst>
                    <a:gd name="connsiteX0" fmla="*/ 6422 w 6422"/>
                    <a:gd name="connsiteY0" fmla="*/ 9341 h 9925"/>
                    <a:gd name="connsiteX1" fmla="*/ 0 w 6422"/>
                    <a:gd name="connsiteY1" fmla="*/ 9925 h 9925"/>
                    <a:gd name="connsiteX2" fmla="*/ 0 w 6422"/>
                    <a:gd name="connsiteY2" fmla="*/ 0 h 9925"/>
                    <a:gd name="connsiteX3" fmla="*/ 6422 w 6422"/>
                    <a:gd name="connsiteY3" fmla="*/ 0 h 9925"/>
                  </a:gdLst>
                  <a:ahLst/>
                  <a:cxnLst>
                    <a:cxn ang="0">
                      <a:pos x="connsiteX0" y="connsiteY0"/>
                    </a:cxn>
                    <a:cxn ang="0">
                      <a:pos x="connsiteX1" y="connsiteY1"/>
                    </a:cxn>
                    <a:cxn ang="0">
                      <a:pos x="connsiteX2" y="connsiteY2"/>
                    </a:cxn>
                    <a:cxn ang="0">
                      <a:pos x="connsiteX3" y="connsiteY3"/>
                    </a:cxn>
                  </a:cxnLst>
                  <a:rect l="l" t="t" r="r" b="b"/>
                  <a:pathLst>
                    <a:path w="6422" h="9925">
                      <a:moveTo>
                        <a:pt x="6422" y="9341"/>
                      </a:moveTo>
                      <a:lnTo>
                        <a:pt x="0" y="9925"/>
                      </a:lnTo>
                      <a:lnTo>
                        <a:pt x="0" y="0"/>
                      </a:lnTo>
                      <a:lnTo>
                        <a:pt x="6422" y="0"/>
                      </a:lnTo>
                      <a:close/>
                    </a:path>
                  </a:pathLst>
                </a:custGeom>
                <a:solidFill>
                  <a:srgbClr val="FF9085"/>
                </a:solidFill>
                <a:ln w="5837" cap="flat">
                  <a:noFill/>
                  <a:prstDash val="solid"/>
                  <a:miter/>
                </a:ln>
              </p:spPr>
              <p:txBody>
                <a:bodyPr rtlCol="0" anchor="ctr"/>
                <a:lstStyle/>
                <a:p>
                  <a:endParaRPr lang="en-US"/>
                </a:p>
              </p:txBody>
            </p:sp>
            <p:sp>
              <p:nvSpPr>
                <p:cNvPr id="620" name="Graphic 2">
                  <a:extLst>
                    <a:ext uri="{FF2B5EF4-FFF2-40B4-BE49-F238E27FC236}">
                      <a16:creationId xmlns:a16="http://schemas.microsoft.com/office/drawing/2014/main" id="{D2C50ACB-9615-4C15-B2B0-18DEC06091FE}"/>
                    </a:ext>
                  </a:extLst>
                </p:cNvPr>
                <p:cNvSpPr/>
                <p:nvPr/>
              </p:nvSpPr>
              <p:spPr>
                <a:xfrm>
                  <a:off x="4558571" y="3726625"/>
                  <a:ext cx="6422" cy="22769"/>
                </a:xfrm>
                <a:custGeom>
                  <a:avLst/>
                  <a:gdLst>
                    <a:gd name="connsiteX0" fmla="*/ 6422 w 6422"/>
                    <a:gd name="connsiteY0" fmla="*/ 22186 h 22769"/>
                    <a:gd name="connsiteX1" fmla="*/ 0 w 6422"/>
                    <a:gd name="connsiteY1" fmla="*/ 22770 h 22769"/>
                    <a:gd name="connsiteX2" fmla="*/ 0 w 6422"/>
                    <a:gd name="connsiteY2" fmla="*/ 584 h 22769"/>
                    <a:gd name="connsiteX3" fmla="*/ 6422 w 6422"/>
                    <a:gd name="connsiteY3" fmla="*/ 0 h 22769"/>
                  </a:gdLst>
                  <a:ahLst/>
                  <a:cxnLst>
                    <a:cxn ang="0">
                      <a:pos x="connsiteX0" y="connsiteY0"/>
                    </a:cxn>
                    <a:cxn ang="0">
                      <a:pos x="connsiteX1" y="connsiteY1"/>
                    </a:cxn>
                    <a:cxn ang="0">
                      <a:pos x="connsiteX2" y="connsiteY2"/>
                    </a:cxn>
                    <a:cxn ang="0">
                      <a:pos x="connsiteX3" y="connsiteY3"/>
                    </a:cxn>
                  </a:cxnLst>
                  <a:rect l="l" t="t" r="r" b="b"/>
                  <a:pathLst>
                    <a:path w="6422" h="22769">
                      <a:moveTo>
                        <a:pt x="6422" y="22186"/>
                      </a:moveTo>
                      <a:lnTo>
                        <a:pt x="0" y="22770"/>
                      </a:lnTo>
                      <a:lnTo>
                        <a:pt x="0" y="584"/>
                      </a:lnTo>
                      <a:lnTo>
                        <a:pt x="6422" y="0"/>
                      </a:lnTo>
                      <a:close/>
                    </a:path>
                  </a:pathLst>
                </a:custGeom>
                <a:solidFill>
                  <a:srgbClr val="FF9085"/>
                </a:solidFill>
                <a:ln w="5837" cap="flat">
                  <a:noFill/>
                  <a:prstDash val="solid"/>
                  <a:miter/>
                </a:ln>
              </p:spPr>
              <p:txBody>
                <a:bodyPr rtlCol="0" anchor="ctr"/>
                <a:lstStyle/>
                <a:p>
                  <a:endParaRPr lang="en-US"/>
                </a:p>
              </p:txBody>
            </p:sp>
            <p:sp>
              <p:nvSpPr>
                <p:cNvPr id="621" name="Graphic 2">
                  <a:extLst>
                    <a:ext uri="{FF2B5EF4-FFF2-40B4-BE49-F238E27FC236}">
                      <a16:creationId xmlns:a16="http://schemas.microsoft.com/office/drawing/2014/main" id="{0051CAFD-E01D-4B4F-A770-6A1A416A5584}"/>
                    </a:ext>
                  </a:extLst>
                </p:cNvPr>
                <p:cNvSpPr/>
                <p:nvPr/>
              </p:nvSpPr>
              <p:spPr>
                <a:xfrm>
                  <a:off x="4570248" y="3716116"/>
                  <a:ext cx="6422" cy="32694"/>
                </a:xfrm>
                <a:custGeom>
                  <a:avLst/>
                  <a:gdLst>
                    <a:gd name="connsiteX0" fmla="*/ 6422 w 6422"/>
                    <a:gd name="connsiteY0" fmla="*/ 32111 h 32694"/>
                    <a:gd name="connsiteX1" fmla="*/ 0 w 6422"/>
                    <a:gd name="connsiteY1" fmla="*/ 32695 h 32694"/>
                    <a:gd name="connsiteX2" fmla="*/ 0 w 6422"/>
                    <a:gd name="connsiteY2" fmla="*/ 584 h 32694"/>
                    <a:gd name="connsiteX3" fmla="*/ 6422 w 6422"/>
                    <a:gd name="connsiteY3" fmla="*/ 0 h 32694"/>
                  </a:gdLst>
                  <a:ahLst/>
                  <a:cxnLst>
                    <a:cxn ang="0">
                      <a:pos x="connsiteX0" y="connsiteY0"/>
                    </a:cxn>
                    <a:cxn ang="0">
                      <a:pos x="connsiteX1" y="connsiteY1"/>
                    </a:cxn>
                    <a:cxn ang="0">
                      <a:pos x="connsiteX2" y="connsiteY2"/>
                    </a:cxn>
                    <a:cxn ang="0">
                      <a:pos x="connsiteX3" y="connsiteY3"/>
                    </a:cxn>
                  </a:cxnLst>
                  <a:rect l="l" t="t" r="r" b="b"/>
                  <a:pathLst>
                    <a:path w="6422" h="32694">
                      <a:moveTo>
                        <a:pt x="6422" y="32111"/>
                      </a:moveTo>
                      <a:lnTo>
                        <a:pt x="0" y="32695"/>
                      </a:lnTo>
                      <a:lnTo>
                        <a:pt x="0" y="584"/>
                      </a:lnTo>
                      <a:lnTo>
                        <a:pt x="6422" y="0"/>
                      </a:lnTo>
                      <a:close/>
                    </a:path>
                  </a:pathLst>
                </a:custGeom>
                <a:solidFill>
                  <a:srgbClr val="FF9085"/>
                </a:solidFill>
                <a:ln w="5837" cap="flat">
                  <a:noFill/>
                  <a:prstDash val="solid"/>
                  <a:miter/>
                </a:ln>
              </p:spPr>
              <p:txBody>
                <a:bodyPr rtlCol="0" anchor="ctr"/>
                <a:lstStyle/>
                <a:p>
                  <a:endParaRPr lang="en-US"/>
                </a:p>
              </p:txBody>
            </p:sp>
            <p:sp>
              <p:nvSpPr>
                <p:cNvPr id="622" name="Graphic 2">
                  <a:extLst>
                    <a:ext uri="{FF2B5EF4-FFF2-40B4-BE49-F238E27FC236}">
                      <a16:creationId xmlns:a16="http://schemas.microsoft.com/office/drawing/2014/main" id="{49430167-3334-40AA-B421-B21A0E07C22A}"/>
                    </a:ext>
                  </a:extLst>
                </p:cNvPr>
                <p:cNvSpPr/>
                <p:nvPr/>
              </p:nvSpPr>
              <p:spPr>
                <a:xfrm>
                  <a:off x="4581341" y="3724289"/>
                  <a:ext cx="7006" cy="23937"/>
                </a:xfrm>
                <a:custGeom>
                  <a:avLst/>
                  <a:gdLst>
                    <a:gd name="connsiteX0" fmla="*/ 7006 w 7006"/>
                    <a:gd name="connsiteY0" fmla="*/ 23353 h 23937"/>
                    <a:gd name="connsiteX1" fmla="*/ 0 w 7006"/>
                    <a:gd name="connsiteY1" fmla="*/ 23937 h 23937"/>
                    <a:gd name="connsiteX2" fmla="*/ 0 w 7006"/>
                    <a:gd name="connsiteY2" fmla="*/ 584 h 23937"/>
                    <a:gd name="connsiteX3" fmla="*/ 7006 w 7006"/>
                    <a:gd name="connsiteY3" fmla="*/ 0 h 23937"/>
                  </a:gdLst>
                  <a:ahLst/>
                  <a:cxnLst>
                    <a:cxn ang="0">
                      <a:pos x="connsiteX0" y="connsiteY0"/>
                    </a:cxn>
                    <a:cxn ang="0">
                      <a:pos x="connsiteX1" y="connsiteY1"/>
                    </a:cxn>
                    <a:cxn ang="0">
                      <a:pos x="connsiteX2" y="connsiteY2"/>
                    </a:cxn>
                    <a:cxn ang="0">
                      <a:pos x="connsiteX3" y="connsiteY3"/>
                    </a:cxn>
                  </a:cxnLst>
                  <a:rect l="l" t="t" r="r" b="b"/>
                  <a:pathLst>
                    <a:path w="7006" h="23937">
                      <a:moveTo>
                        <a:pt x="7006" y="23353"/>
                      </a:moveTo>
                      <a:lnTo>
                        <a:pt x="0" y="23937"/>
                      </a:lnTo>
                      <a:lnTo>
                        <a:pt x="0" y="584"/>
                      </a:lnTo>
                      <a:lnTo>
                        <a:pt x="7006" y="0"/>
                      </a:lnTo>
                      <a:close/>
                    </a:path>
                  </a:pathLst>
                </a:custGeom>
                <a:solidFill>
                  <a:srgbClr val="FF9085"/>
                </a:solidFill>
                <a:ln w="5837" cap="flat">
                  <a:noFill/>
                  <a:prstDash val="solid"/>
                  <a:miter/>
                </a:ln>
              </p:spPr>
              <p:txBody>
                <a:bodyPr rtlCol="0" anchor="ctr"/>
                <a:lstStyle/>
                <a:p>
                  <a:endParaRPr lang="en-US"/>
                </a:p>
              </p:txBody>
            </p:sp>
            <p:sp>
              <p:nvSpPr>
                <p:cNvPr id="623" name="Graphic 2">
                  <a:extLst>
                    <a:ext uri="{FF2B5EF4-FFF2-40B4-BE49-F238E27FC236}">
                      <a16:creationId xmlns:a16="http://schemas.microsoft.com/office/drawing/2014/main" id="{7BCD15BE-9FBB-41EB-89EE-EA15EFA61AB1}"/>
                    </a:ext>
                  </a:extLst>
                </p:cNvPr>
                <p:cNvSpPr/>
                <p:nvPr/>
              </p:nvSpPr>
              <p:spPr>
                <a:xfrm>
                  <a:off x="4593018" y="3710861"/>
                  <a:ext cx="6422" cy="36781"/>
                </a:xfrm>
                <a:custGeom>
                  <a:avLst/>
                  <a:gdLst>
                    <a:gd name="connsiteX0" fmla="*/ 6422 w 6422"/>
                    <a:gd name="connsiteY0" fmla="*/ 36198 h 36781"/>
                    <a:gd name="connsiteX1" fmla="*/ 0 w 6422"/>
                    <a:gd name="connsiteY1" fmla="*/ 36782 h 36781"/>
                    <a:gd name="connsiteX2" fmla="*/ 0 w 6422"/>
                    <a:gd name="connsiteY2" fmla="*/ 584 h 36781"/>
                    <a:gd name="connsiteX3" fmla="*/ 6422 w 6422"/>
                    <a:gd name="connsiteY3" fmla="*/ 0 h 36781"/>
                  </a:gdLst>
                  <a:ahLst/>
                  <a:cxnLst>
                    <a:cxn ang="0">
                      <a:pos x="connsiteX0" y="connsiteY0"/>
                    </a:cxn>
                    <a:cxn ang="0">
                      <a:pos x="connsiteX1" y="connsiteY1"/>
                    </a:cxn>
                    <a:cxn ang="0">
                      <a:pos x="connsiteX2" y="connsiteY2"/>
                    </a:cxn>
                    <a:cxn ang="0">
                      <a:pos x="connsiteX3" y="connsiteY3"/>
                    </a:cxn>
                  </a:cxnLst>
                  <a:rect l="l" t="t" r="r" b="b"/>
                  <a:pathLst>
                    <a:path w="6422" h="36781">
                      <a:moveTo>
                        <a:pt x="6422" y="36198"/>
                      </a:moveTo>
                      <a:lnTo>
                        <a:pt x="0" y="36782"/>
                      </a:lnTo>
                      <a:lnTo>
                        <a:pt x="0" y="584"/>
                      </a:lnTo>
                      <a:lnTo>
                        <a:pt x="6422" y="0"/>
                      </a:lnTo>
                      <a:close/>
                    </a:path>
                  </a:pathLst>
                </a:custGeom>
                <a:solidFill>
                  <a:srgbClr val="FF9085"/>
                </a:solidFill>
                <a:ln w="5837" cap="flat">
                  <a:noFill/>
                  <a:prstDash val="solid"/>
                  <a:miter/>
                </a:ln>
              </p:spPr>
              <p:txBody>
                <a:bodyPr rtlCol="0" anchor="ctr"/>
                <a:lstStyle/>
                <a:p>
                  <a:endParaRPr lang="en-US"/>
                </a:p>
              </p:txBody>
            </p:sp>
            <p:sp>
              <p:nvSpPr>
                <p:cNvPr id="624" name="Graphic 2">
                  <a:extLst>
                    <a:ext uri="{FF2B5EF4-FFF2-40B4-BE49-F238E27FC236}">
                      <a16:creationId xmlns:a16="http://schemas.microsoft.com/office/drawing/2014/main" id="{CCAA4331-3B4A-4174-9320-B305B4F8534E}"/>
                    </a:ext>
                  </a:extLst>
                </p:cNvPr>
                <p:cNvSpPr/>
                <p:nvPr/>
              </p:nvSpPr>
              <p:spPr>
                <a:xfrm>
                  <a:off x="4604694" y="3706774"/>
                  <a:ext cx="6422" cy="40284"/>
                </a:xfrm>
                <a:custGeom>
                  <a:avLst/>
                  <a:gdLst>
                    <a:gd name="connsiteX0" fmla="*/ 6422 w 6422"/>
                    <a:gd name="connsiteY0" fmla="*/ 40285 h 40284"/>
                    <a:gd name="connsiteX1" fmla="*/ 0 w 6422"/>
                    <a:gd name="connsiteY1" fmla="*/ 40285 h 40284"/>
                    <a:gd name="connsiteX2" fmla="*/ 0 w 6422"/>
                    <a:gd name="connsiteY2" fmla="*/ 0 h 40284"/>
                    <a:gd name="connsiteX3" fmla="*/ 6422 w 6422"/>
                    <a:gd name="connsiteY3" fmla="*/ 0 h 40284"/>
                  </a:gdLst>
                  <a:ahLst/>
                  <a:cxnLst>
                    <a:cxn ang="0">
                      <a:pos x="connsiteX0" y="connsiteY0"/>
                    </a:cxn>
                    <a:cxn ang="0">
                      <a:pos x="connsiteX1" y="connsiteY1"/>
                    </a:cxn>
                    <a:cxn ang="0">
                      <a:pos x="connsiteX2" y="connsiteY2"/>
                    </a:cxn>
                    <a:cxn ang="0">
                      <a:pos x="connsiteX3" y="connsiteY3"/>
                    </a:cxn>
                  </a:cxnLst>
                  <a:rect l="l" t="t" r="r" b="b"/>
                  <a:pathLst>
                    <a:path w="6422" h="40284">
                      <a:moveTo>
                        <a:pt x="6422" y="40285"/>
                      </a:moveTo>
                      <a:lnTo>
                        <a:pt x="0" y="40285"/>
                      </a:lnTo>
                      <a:lnTo>
                        <a:pt x="0" y="0"/>
                      </a:lnTo>
                      <a:lnTo>
                        <a:pt x="6422" y="0"/>
                      </a:lnTo>
                      <a:close/>
                    </a:path>
                  </a:pathLst>
                </a:custGeom>
                <a:solidFill>
                  <a:srgbClr val="FF9085"/>
                </a:solidFill>
                <a:ln w="5837" cap="flat">
                  <a:noFill/>
                  <a:prstDash val="solid"/>
                  <a:miter/>
                </a:ln>
              </p:spPr>
              <p:txBody>
                <a:bodyPr rtlCol="0" anchor="ctr"/>
                <a:lstStyle/>
                <a:p>
                  <a:endParaRPr lang="en-US"/>
                </a:p>
              </p:txBody>
            </p:sp>
          </p:grpSp>
        </p:grpSp>
        <p:sp>
          <p:nvSpPr>
            <p:cNvPr id="626" name="Graphic 2">
              <a:extLst>
                <a:ext uri="{FF2B5EF4-FFF2-40B4-BE49-F238E27FC236}">
                  <a16:creationId xmlns:a16="http://schemas.microsoft.com/office/drawing/2014/main" id="{F6FAA849-D539-4EDC-A9C9-D04BACDEDD16}"/>
                </a:ext>
              </a:extLst>
            </p:cNvPr>
            <p:cNvSpPr txBox="1"/>
            <p:nvPr/>
          </p:nvSpPr>
          <p:spPr>
            <a:xfrm>
              <a:off x="4039313" y="3843571"/>
              <a:ext cx="716735" cy="307777"/>
            </a:xfrm>
            <a:prstGeom prst="rect">
              <a:avLst/>
            </a:prstGeom>
            <a:noFill/>
          </p:spPr>
          <p:txBody>
            <a:bodyPr wrap="none" rtlCol="0">
              <a:spAutoFit/>
            </a:bodyPr>
            <a:lstStyle/>
            <a:p>
              <a:pPr algn="l"/>
              <a:r>
                <a:rPr lang="en-US" sz="1400" spc="0" baseline="0" dirty="0">
                  <a:latin typeface="+mj-lt"/>
                  <a:cs typeface="Arial"/>
                  <a:sym typeface="Arial"/>
                  <a:rtl val="0"/>
                </a:rPr>
                <a:t>Server</a:t>
              </a:r>
            </a:p>
          </p:txBody>
        </p:sp>
      </p:grpSp>
      <p:pic>
        <p:nvPicPr>
          <p:cNvPr id="1168" name="Graphic 1167">
            <a:extLst>
              <a:ext uri="{FF2B5EF4-FFF2-40B4-BE49-F238E27FC236}">
                <a16:creationId xmlns:a16="http://schemas.microsoft.com/office/drawing/2014/main" id="{16BA98BB-0C3A-4466-BFEB-BDBEE4BE0F4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3793" y="4177891"/>
            <a:ext cx="494838" cy="959866"/>
          </a:xfrm>
          <a:prstGeom prst="rect">
            <a:avLst/>
          </a:prstGeom>
        </p:spPr>
      </p:pic>
      <p:sp>
        <p:nvSpPr>
          <p:cNvPr id="30" name="Title 29">
            <a:extLst>
              <a:ext uri="{FF2B5EF4-FFF2-40B4-BE49-F238E27FC236}">
                <a16:creationId xmlns:a16="http://schemas.microsoft.com/office/drawing/2014/main" id="{9A854AFB-1ED4-4F9E-A147-98813F9400F8}"/>
              </a:ext>
            </a:extLst>
          </p:cNvPr>
          <p:cNvSpPr>
            <a:spLocks noGrp="1"/>
          </p:cNvSpPr>
          <p:nvPr>
            <p:ph type="title"/>
          </p:nvPr>
        </p:nvSpPr>
        <p:spPr/>
        <p:txBody>
          <a:bodyPr/>
          <a:lstStyle/>
          <a:p>
            <a:r>
              <a:rPr lang="en-US" dirty="0"/>
              <a:t>Architecture of Federated Learning</a:t>
            </a:r>
            <a:br>
              <a:rPr lang="en-US" dirty="0"/>
            </a:br>
            <a:endParaRPr lang="en-US" dirty="0"/>
          </a:p>
        </p:txBody>
      </p:sp>
      <p:sp>
        <p:nvSpPr>
          <p:cNvPr id="35" name="Slide Number Placeholder 34">
            <a:extLst>
              <a:ext uri="{FF2B5EF4-FFF2-40B4-BE49-F238E27FC236}">
                <a16:creationId xmlns:a16="http://schemas.microsoft.com/office/drawing/2014/main" id="{C35E5ED5-2FC4-4229-B4DF-DFFDB6C84547}"/>
              </a:ext>
            </a:extLst>
          </p:cNvPr>
          <p:cNvSpPr>
            <a:spLocks noGrp="1"/>
          </p:cNvSpPr>
          <p:nvPr>
            <p:ph type="sldNum" sz="quarter" idx="12"/>
          </p:nvPr>
        </p:nvSpPr>
        <p:spPr/>
        <p:txBody>
          <a:bodyPr/>
          <a:lstStyle/>
          <a:p>
            <a:pPr>
              <a:defRPr/>
            </a:pPr>
            <a:fld id="{D3F604EC-95A9-A240-90B9-B51EF558DEAA}" type="slidenum">
              <a:rPr lang="en-US" smtClean="0"/>
              <a:pPr>
                <a:defRPr/>
              </a:pPr>
              <a:t>7</a:t>
            </a:fld>
            <a:endParaRPr lang="en-US" dirty="0"/>
          </a:p>
        </p:txBody>
      </p:sp>
      <p:sp>
        <p:nvSpPr>
          <p:cNvPr id="284" name="Graphic 2">
            <a:extLst>
              <a:ext uri="{FF2B5EF4-FFF2-40B4-BE49-F238E27FC236}">
                <a16:creationId xmlns:a16="http://schemas.microsoft.com/office/drawing/2014/main" id="{4613CCA8-836E-4C0F-8C5F-0244581A6469}"/>
              </a:ext>
            </a:extLst>
          </p:cNvPr>
          <p:cNvSpPr/>
          <p:nvPr/>
        </p:nvSpPr>
        <p:spPr>
          <a:xfrm>
            <a:off x="2303208" y="1934244"/>
            <a:ext cx="1778368" cy="1068422"/>
          </a:xfrm>
          <a:custGeom>
            <a:avLst/>
            <a:gdLst>
              <a:gd name="connsiteX0" fmla="*/ 0 w 1778368"/>
              <a:gd name="connsiteY0" fmla="*/ 0 h 1068422"/>
              <a:gd name="connsiteX1" fmla="*/ 1046820 w 1778368"/>
              <a:gd name="connsiteY1" fmla="*/ 441381 h 1068422"/>
              <a:gd name="connsiteX2" fmla="*/ 1473605 w 1778368"/>
              <a:gd name="connsiteY2" fmla="*/ 687177 h 1068422"/>
              <a:gd name="connsiteX3" fmla="*/ 1778369 w 1778368"/>
              <a:gd name="connsiteY3" fmla="*/ 1068422 h 1068422"/>
            </a:gdLst>
            <a:ahLst/>
            <a:cxnLst>
              <a:cxn ang="0">
                <a:pos x="connsiteX0" y="connsiteY0"/>
              </a:cxn>
              <a:cxn ang="0">
                <a:pos x="connsiteX1" y="connsiteY1"/>
              </a:cxn>
              <a:cxn ang="0">
                <a:pos x="connsiteX2" y="connsiteY2"/>
              </a:cxn>
              <a:cxn ang="0">
                <a:pos x="connsiteX3" y="connsiteY3"/>
              </a:cxn>
            </a:cxnLst>
            <a:rect l="l" t="t" r="r" b="b"/>
            <a:pathLst>
              <a:path w="1778368" h="1068422">
                <a:moveTo>
                  <a:pt x="0" y="0"/>
                </a:moveTo>
                <a:cubicBezTo>
                  <a:pt x="355557" y="130196"/>
                  <a:pt x="705276" y="277323"/>
                  <a:pt x="1046820" y="441381"/>
                </a:cubicBezTo>
                <a:cubicBezTo>
                  <a:pt x="1195115" y="512609"/>
                  <a:pt x="1343410" y="587340"/>
                  <a:pt x="1473605" y="687177"/>
                </a:cubicBezTo>
                <a:cubicBezTo>
                  <a:pt x="1603801" y="787013"/>
                  <a:pt x="1717649" y="914873"/>
                  <a:pt x="1778369" y="1068422"/>
                </a:cubicBezTo>
              </a:path>
            </a:pathLst>
          </a:custGeom>
          <a:noFill/>
          <a:ln w="23349" cap="flat">
            <a:solidFill>
              <a:srgbClr val="000000">
                <a:alpha val="70000"/>
              </a:srgbClr>
            </a:solidFill>
            <a:custDash>
              <a:ds d="1500000" sp="375000"/>
            </a:custDash>
            <a:miter/>
          </a:ln>
        </p:spPr>
        <p:txBody>
          <a:bodyPr rtlCol="0" anchor="ctr"/>
          <a:lstStyle/>
          <a:p>
            <a:endParaRPr lang="en-US"/>
          </a:p>
        </p:txBody>
      </p:sp>
      <p:sp>
        <p:nvSpPr>
          <p:cNvPr id="285" name="Graphic 2">
            <a:extLst>
              <a:ext uri="{FF2B5EF4-FFF2-40B4-BE49-F238E27FC236}">
                <a16:creationId xmlns:a16="http://schemas.microsoft.com/office/drawing/2014/main" id="{9D0BFC53-A4FA-4138-AC2E-67F364AFC1CF}"/>
              </a:ext>
            </a:extLst>
          </p:cNvPr>
          <p:cNvSpPr/>
          <p:nvPr/>
        </p:nvSpPr>
        <p:spPr>
          <a:xfrm>
            <a:off x="1814536" y="3270064"/>
            <a:ext cx="2206905" cy="54691"/>
          </a:xfrm>
          <a:custGeom>
            <a:avLst/>
            <a:gdLst>
              <a:gd name="connsiteX0" fmla="*/ 0 w 2206905"/>
              <a:gd name="connsiteY0" fmla="*/ 25105 h 54691"/>
              <a:gd name="connsiteX1" fmla="*/ 2206905 w 2206905"/>
              <a:gd name="connsiteY1" fmla="*/ 0 h 54691"/>
            </a:gdLst>
            <a:ahLst/>
            <a:cxnLst>
              <a:cxn ang="0">
                <a:pos x="connsiteX0" y="connsiteY0"/>
              </a:cxn>
              <a:cxn ang="0">
                <a:pos x="connsiteX1" y="connsiteY1"/>
              </a:cxn>
            </a:cxnLst>
            <a:rect l="l" t="t" r="r" b="b"/>
            <a:pathLst>
              <a:path w="2206905" h="54691">
                <a:moveTo>
                  <a:pt x="0" y="25105"/>
                </a:moveTo>
                <a:cubicBezTo>
                  <a:pt x="735051" y="71812"/>
                  <a:pt x="1473022" y="63054"/>
                  <a:pt x="2206905" y="0"/>
                </a:cubicBezTo>
              </a:path>
            </a:pathLst>
          </a:custGeom>
          <a:noFill/>
          <a:ln w="23349" cap="flat">
            <a:solidFill>
              <a:srgbClr val="000000">
                <a:alpha val="70000"/>
              </a:srgbClr>
            </a:solidFill>
            <a:custDash>
              <a:ds d="1500000" sp="375000"/>
            </a:custDash>
            <a:miter/>
          </a:ln>
        </p:spPr>
        <p:txBody>
          <a:bodyPr rtlCol="0" anchor="ctr"/>
          <a:lstStyle/>
          <a:p>
            <a:endParaRPr lang="en-US"/>
          </a:p>
        </p:txBody>
      </p:sp>
      <p:grpSp>
        <p:nvGrpSpPr>
          <p:cNvPr id="627" name="Graphic 2">
            <a:extLst>
              <a:ext uri="{FF2B5EF4-FFF2-40B4-BE49-F238E27FC236}">
                <a16:creationId xmlns:a16="http://schemas.microsoft.com/office/drawing/2014/main" id="{9DAED1BB-051F-4BD2-AE96-D91F887415D5}"/>
              </a:ext>
            </a:extLst>
          </p:cNvPr>
          <p:cNvGrpSpPr/>
          <p:nvPr/>
        </p:nvGrpSpPr>
        <p:grpSpPr>
          <a:xfrm>
            <a:off x="2463179" y="1017620"/>
            <a:ext cx="231783" cy="262142"/>
            <a:chOff x="2463179" y="1017620"/>
            <a:chExt cx="231783" cy="262142"/>
          </a:xfrm>
          <a:solidFill>
            <a:srgbClr val="000000"/>
          </a:solidFill>
        </p:grpSpPr>
        <p:sp>
          <p:nvSpPr>
            <p:cNvPr id="628" name="Graphic 2">
              <a:extLst>
                <a:ext uri="{FF2B5EF4-FFF2-40B4-BE49-F238E27FC236}">
                  <a16:creationId xmlns:a16="http://schemas.microsoft.com/office/drawing/2014/main" id="{AF0A7AA6-5363-4BAE-ADA1-1A63EFB3CB0E}"/>
                </a:ext>
              </a:extLst>
            </p:cNvPr>
            <p:cNvSpPr/>
            <p:nvPr/>
          </p:nvSpPr>
          <p:spPr>
            <a:xfrm>
              <a:off x="2463179" y="1205031"/>
              <a:ext cx="74731" cy="74731"/>
            </a:xfrm>
            <a:custGeom>
              <a:avLst/>
              <a:gdLst>
                <a:gd name="connsiteX0" fmla="*/ 74731 w 74731"/>
                <a:gd name="connsiteY0" fmla="*/ 37366 h 74731"/>
                <a:gd name="connsiteX1" fmla="*/ 37366 w 74731"/>
                <a:gd name="connsiteY1" fmla="*/ 74731 h 74731"/>
                <a:gd name="connsiteX2" fmla="*/ 0 w 74731"/>
                <a:gd name="connsiteY2" fmla="*/ 37366 h 74731"/>
                <a:gd name="connsiteX3" fmla="*/ 37366 w 74731"/>
                <a:gd name="connsiteY3" fmla="*/ 0 h 74731"/>
                <a:gd name="connsiteX4" fmla="*/ 74731 w 74731"/>
                <a:gd name="connsiteY4" fmla="*/ 37366 h 74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731" h="74731">
                  <a:moveTo>
                    <a:pt x="74731" y="37366"/>
                  </a:moveTo>
                  <a:cubicBezTo>
                    <a:pt x="74731" y="58002"/>
                    <a:pt x="58002" y="74731"/>
                    <a:pt x="37366" y="74731"/>
                  </a:cubicBezTo>
                  <a:cubicBezTo>
                    <a:pt x="16729" y="74731"/>
                    <a:pt x="0" y="58002"/>
                    <a:pt x="0" y="37366"/>
                  </a:cubicBezTo>
                  <a:cubicBezTo>
                    <a:pt x="0" y="16729"/>
                    <a:pt x="16729" y="0"/>
                    <a:pt x="37366" y="0"/>
                  </a:cubicBezTo>
                  <a:cubicBezTo>
                    <a:pt x="58002" y="0"/>
                    <a:pt x="74731" y="16729"/>
                    <a:pt x="74731" y="37366"/>
                  </a:cubicBezTo>
                  <a:close/>
                </a:path>
              </a:pathLst>
            </a:custGeom>
            <a:solidFill>
              <a:srgbClr val="000000"/>
            </a:solidFill>
            <a:ln w="5837" cap="flat">
              <a:noFill/>
              <a:prstDash val="solid"/>
              <a:miter/>
            </a:ln>
          </p:spPr>
          <p:txBody>
            <a:bodyPr rtlCol="0" anchor="ctr"/>
            <a:lstStyle/>
            <a:p>
              <a:endParaRPr lang="en-US"/>
            </a:p>
          </p:txBody>
        </p:sp>
        <p:sp>
          <p:nvSpPr>
            <p:cNvPr id="629" name="Graphic 2">
              <a:extLst>
                <a:ext uri="{FF2B5EF4-FFF2-40B4-BE49-F238E27FC236}">
                  <a16:creationId xmlns:a16="http://schemas.microsoft.com/office/drawing/2014/main" id="{8CB962F3-DFA1-4241-96AE-4531BD93CCB3}"/>
                </a:ext>
              </a:extLst>
            </p:cNvPr>
            <p:cNvSpPr/>
            <p:nvPr/>
          </p:nvSpPr>
          <p:spPr>
            <a:xfrm>
              <a:off x="2538494" y="1105195"/>
              <a:ext cx="74731" cy="74731"/>
            </a:xfrm>
            <a:custGeom>
              <a:avLst/>
              <a:gdLst>
                <a:gd name="connsiteX0" fmla="*/ 74731 w 74731"/>
                <a:gd name="connsiteY0" fmla="*/ 37366 h 74731"/>
                <a:gd name="connsiteX1" fmla="*/ 37366 w 74731"/>
                <a:gd name="connsiteY1" fmla="*/ 74731 h 74731"/>
                <a:gd name="connsiteX2" fmla="*/ 0 w 74731"/>
                <a:gd name="connsiteY2" fmla="*/ 37366 h 74731"/>
                <a:gd name="connsiteX3" fmla="*/ 37366 w 74731"/>
                <a:gd name="connsiteY3" fmla="*/ 0 h 74731"/>
                <a:gd name="connsiteX4" fmla="*/ 74731 w 74731"/>
                <a:gd name="connsiteY4" fmla="*/ 37366 h 74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731" h="74731">
                  <a:moveTo>
                    <a:pt x="74731" y="37366"/>
                  </a:moveTo>
                  <a:cubicBezTo>
                    <a:pt x="74731" y="58002"/>
                    <a:pt x="58002" y="74731"/>
                    <a:pt x="37366" y="74731"/>
                  </a:cubicBezTo>
                  <a:cubicBezTo>
                    <a:pt x="16729" y="74731"/>
                    <a:pt x="0" y="58002"/>
                    <a:pt x="0" y="37366"/>
                  </a:cubicBezTo>
                  <a:cubicBezTo>
                    <a:pt x="0" y="16729"/>
                    <a:pt x="16729" y="0"/>
                    <a:pt x="37366" y="0"/>
                  </a:cubicBezTo>
                  <a:cubicBezTo>
                    <a:pt x="58002" y="0"/>
                    <a:pt x="74731" y="16729"/>
                    <a:pt x="74731" y="37366"/>
                  </a:cubicBezTo>
                  <a:close/>
                </a:path>
              </a:pathLst>
            </a:custGeom>
            <a:solidFill>
              <a:srgbClr val="000000"/>
            </a:solidFill>
            <a:ln w="5837" cap="flat">
              <a:noFill/>
              <a:prstDash val="solid"/>
              <a:miter/>
            </a:ln>
          </p:spPr>
          <p:txBody>
            <a:bodyPr rtlCol="0" anchor="ctr"/>
            <a:lstStyle/>
            <a:p>
              <a:endParaRPr lang="en-US"/>
            </a:p>
          </p:txBody>
        </p:sp>
        <p:sp>
          <p:nvSpPr>
            <p:cNvPr id="630" name="Graphic 2">
              <a:extLst>
                <a:ext uri="{FF2B5EF4-FFF2-40B4-BE49-F238E27FC236}">
                  <a16:creationId xmlns:a16="http://schemas.microsoft.com/office/drawing/2014/main" id="{542CA140-311A-4F6C-BEA6-B275B1EB1F66}"/>
                </a:ext>
              </a:extLst>
            </p:cNvPr>
            <p:cNvSpPr/>
            <p:nvPr/>
          </p:nvSpPr>
          <p:spPr>
            <a:xfrm>
              <a:off x="2620231" y="1017620"/>
              <a:ext cx="74731" cy="74731"/>
            </a:xfrm>
            <a:custGeom>
              <a:avLst/>
              <a:gdLst>
                <a:gd name="connsiteX0" fmla="*/ 74731 w 74731"/>
                <a:gd name="connsiteY0" fmla="*/ 37366 h 74731"/>
                <a:gd name="connsiteX1" fmla="*/ 37366 w 74731"/>
                <a:gd name="connsiteY1" fmla="*/ 74731 h 74731"/>
                <a:gd name="connsiteX2" fmla="*/ 0 w 74731"/>
                <a:gd name="connsiteY2" fmla="*/ 37366 h 74731"/>
                <a:gd name="connsiteX3" fmla="*/ 37366 w 74731"/>
                <a:gd name="connsiteY3" fmla="*/ 0 h 74731"/>
                <a:gd name="connsiteX4" fmla="*/ 74731 w 74731"/>
                <a:gd name="connsiteY4" fmla="*/ 37366 h 74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731" h="74731">
                  <a:moveTo>
                    <a:pt x="74731" y="37366"/>
                  </a:moveTo>
                  <a:cubicBezTo>
                    <a:pt x="74731" y="58002"/>
                    <a:pt x="58002" y="74731"/>
                    <a:pt x="37366" y="74731"/>
                  </a:cubicBezTo>
                  <a:cubicBezTo>
                    <a:pt x="16729" y="74731"/>
                    <a:pt x="0" y="58002"/>
                    <a:pt x="0" y="37366"/>
                  </a:cubicBezTo>
                  <a:cubicBezTo>
                    <a:pt x="0" y="16729"/>
                    <a:pt x="16729" y="0"/>
                    <a:pt x="37366" y="0"/>
                  </a:cubicBezTo>
                  <a:cubicBezTo>
                    <a:pt x="58002" y="0"/>
                    <a:pt x="74731" y="16729"/>
                    <a:pt x="74731" y="37366"/>
                  </a:cubicBezTo>
                  <a:close/>
                </a:path>
              </a:pathLst>
            </a:custGeom>
            <a:solidFill>
              <a:srgbClr val="000000"/>
            </a:solidFill>
            <a:ln w="5837" cap="flat">
              <a:noFill/>
              <a:prstDash val="solid"/>
              <a:miter/>
            </a:ln>
          </p:spPr>
          <p:txBody>
            <a:bodyPr rtlCol="0" anchor="ctr"/>
            <a:lstStyle/>
            <a:p>
              <a:endParaRPr lang="en-US"/>
            </a:p>
          </p:txBody>
        </p:sp>
      </p:grpSp>
      <p:grpSp>
        <p:nvGrpSpPr>
          <p:cNvPr id="1012" name="Graphic 2">
            <a:extLst>
              <a:ext uri="{FF2B5EF4-FFF2-40B4-BE49-F238E27FC236}">
                <a16:creationId xmlns:a16="http://schemas.microsoft.com/office/drawing/2014/main" id="{BE963541-5A60-4581-A719-40EA800BC34D}"/>
              </a:ext>
            </a:extLst>
          </p:cNvPr>
          <p:cNvGrpSpPr/>
          <p:nvPr/>
        </p:nvGrpSpPr>
        <p:grpSpPr>
          <a:xfrm>
            <a:off x="1276238" y="2556850"/>
            <a:ext cx="553509" cy="182157"/>
            <a:chOff x="1276238" y="2567124"/>
            <a:chExt cx="553509" cy="182157"/>
          </a:xfrm>
        </p:grpSpPr>
        <p:grpSp>
          <p:nvGrpSpPr>
            <p:cNvPr id="1013" name="Graphic 2">
              <a:extLst>
                <a:ext uri="{FF2B5EF4-FFF2-40B4-BE49-F238E27FC236}">
                  <a16:creationId xmlns:a16="http://schemas.microsoft.com/office/drawing/2014/main" id="{7FE5824B-BF7C-497E-88AD-5335A9B00840}"/>
                </a:ext>
              </a:extLst>
            </p:cNvPr>
            <p:cNvGrpSpPr/>
            <p:nvPr/>
          </p:nvGrpSpPr>
          <p:grpSpPr>
            <a:xfrm>
              <a:off x="1276238" y="2593980"/>
              <a:ext cx="155884" cy="129611"/>
              <a:chOff x="1276238" y="2593980"/>
              <a:chExt cx="155884" cy="129611"/>
            </a:xfrm>
          </p:grpSpPr>
          <p:sp>
            <p:nvSpPr>
              <p:cNvPr id="1014" name="Graphic 2">
                <a:extLst>
                  <a:ext uri="{FF2B5EF4-FFF2-40B4-BE49-F238E27FC236}">
                    <a16:creationId xmlns:a16="http://schemas.microsoft.com/office/drawing/2014/main" id="{98BAF6EE-AD2B-47C5-80A5-872B4A0C5EDE}"/>
                  </a:ext>
                </a:extLst>
              </p:cNvPr>
              <p:cNvSpPr/>
              <p:nvPr/>
            </p:nvSpPr>
            <p:spPr>
              <a:xfrm>
                <a:off x="1276238" y="2674550"/>
                <a:ext cx="27440" cy="49042"/>
              </a:xfrm>
              <a:custGeom>
                <a:avLst/>
                <a:gdLst>
                  <a:gd name="connsiteX0" fmla="*/ 0 w 27440"/>
                  <a:gd name="connsiteY0" fmla="*/ 0 h 49042"/>
                  <a:gd name="connsiteX1" fmla="*/ 27440 w 27440"/>
                  <a:gd name="connsiteY1" fmla="*/ 0 h 49042"/>
                  <a:gd name="connsiteX2" fmla="*/ 27440 w 27440"/>
                  <a:gd name="connsiteY2" fmla="*/ 49042 h 49042"/>
                  <a:gd name="connsiteX3" fmla="*/ 0 w 27440"/>
                  <a:gd name="connsiteY3" fmla="*/ 49042 h 49042"/>
                </a:gdLst>
                <a:ahLst/>
                <a:cxnLst>
                  <a:cxn ang="0">
                    <a:pos x="connsiteX0" y="connsiteY0"/>
                  </a:cxn>
                  <a:cxn ang="0">
                    <a:pos x="connsiteX1" y="connsiteY1"/>
                  </a:cxn>
                  <a:cxn ang="0">
                    <a:pos x="connsiteX2" y="connsiteY2"/>
                  </a:cxn>
                  <a:cxn ang="0">
                    <a:pos x="connsiteX3" y="connsiteY3"/>
                  </a:cxn>
                </a:cxnLst>
                <a:rect l="l" t="t" r="r" b="b"/>
                <a:pathLst>
                  <a:path w="27440" h="49042">
                    <a:moveTo>
                      <a:pt x="0" y="0"/>
                    </a:moveTo>
                    <a:lnTo>
                      <a:pt x="27440" y="0"/>
                    </a:lnTo>
                    <a:lnTo>
                      <a:pt x="27440" y="49042"/>
                    </a:lnTo>
                    <a:lnTo>
                      <a:pt x="0" y="49042"/>
                    </a:lnTo>
                    <a:close/>
                  </a:path>
                </a:pathLst>
              </a:custGeom>
              <a:solidFill>
                <a:srgbClr val="231F20"/>
              </a:solidFill>
              <a:ln w="5837" cap="flat">
                <a:noFill/>
                <a:prstDash val="solid"/>
                <a:miter/>
              </a:ln>
            </p:spPr>
            <p:txBody>
              <a:bodyPr rtlCol="0" anchor="ctr"/>
              <a:lstStyle/>
              <a:p>
                <a:endParaRPr lang="en-US"/>
              </a:p>
            </p:txBody>
          </p:sp>
          <p:sp>
            <p:nvSpPr>
              <p:cNvPr id="1015" name="Graphic 2">
                <a:extLst>
                  <a:ext uri="{FF2B5EF4-FFF2-40B4-BE49-F238E27FC236}">
                    <a16:creationId xmlns:a16="http://schemas.microsoft.com/office/drawing/2014/main" id="{F218C712-65EC-47B2-9BD9-18C3561FF8FF}"/>
                  </a:ext>
                </a:extLst>
              </p:cNvPr>
              <p:cNvSpPr/>
              <p:nvPr/>
            </p:nvSpPr>
            <p:spPr>
              <a:xfrm>
                <a:off x="1319442" y="2647110"/>
                <a:ext cx="26856" cy="75898"/>
              </a:xfrm>
              <a:custGeom>
                <a:avLst/>
                <a:gdLst>
                  <a:gd name="connsiteX0" fmla="*/ 0 w 26856"/>
                  <a:gd name="connsiteY0" fmla="*/ 27440 h 75898"/>
                  <a:gd name="connsiteX1" fmla="*/ 0 w 26856"/>
                  <a:gd name="connsiteY1" fmla="*/ 75899 h 75898"/>
                  <a:gd name="connsiteX2" fmla="*/ 26857 w 26856"/>
                  <a:gd name="connsiteY2" fmla="*/ 75899 h 75898"/>
                  <a:gd name="connsiteX3" fmla="*/ 26857 w 26856"/>
                  <a:gd name="connsiteY3" fmla="*/ 27440 h 75898"/>
                  <a:gd name="connsiteX4" fmla="*/ 26857 w 26856"/>
                  <a:gd name="connsiteY4" fmla="*/ 0 h 75898"/>
                  <a:gd name="connsiteX5" fmla="*/ 0 w 26856"/>
                  <a:gd name="connsiteY5" fmla="*/ 0 h 75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56" h="75898">
                    <a:moveTo>
                      <a:pt x="0" y="27440"/>
                    </a:moveTo>
                    <a:lnTo>
                      <a:pt x="0" y="75899"/>
                    </a:lnTo>
                    <a:lnTo>
                      <a:pt x="26857" y="75899"/>
                    </a:lnTo>
                    <a:lnTo>
                      <a:pt x="26857" y="27440"/>
                    </a:lnTo>
                    <a:lnTo>
                      <a:pt x="26857" y="0"/>
                    </a:lnTo>
                    <a:lnTo>
                      <a:pt x="0" y="0"/>
                    </a:lnTo>
                    <a:close/>
                  </a:path>
                </a:pathLst>
              </a:custGeom>
              <a:solidFill>
                <a:srgbClr val="231F20"/>
              </a:solidFill>
              <a:ln w="5837" cap="flat">
                <a:noFill/>
                <a:prstDash val="solid"/>
                <a:miter/>
              </a:ln>
            </p:spPr>
            <p:txBody>
              <a:bodyPr rtlCol="0" anchor="ctr"/>
              <a:lstStyle/>
              <a:p>
                <a:endParaRPr lang="en-US"/>
              </a:p>
            </p:txBody>
          </p:sp>
          <p:sp>
            <p:nvSpPr>
              <p:cNvPr id="1016" name="Graphic 2">
                <a:extLst>
                  <a:ext uri="{FF2B5EF4-FFF2-40B4-BE49-F238E27FC236}">
                    <a16:creationId xmlns:a16="http://schemas.microsoft.com/office/drawing/2014/main" id="{158A49F4-5808-43EC-B892-317F284548A2}"/>
                  </a:ext>
                </a:extLst>
              </p:cNvPr>
              <p:cNvSpPr/>
              <p:nvPr/>
            </p:nvSpPr>
            <p:spPr>
              <a:xfrm>
                <a:off x="1362062" y="2619669"/>
                <a:ext cx="27440" cy="103339"/>
              </a:xfrm>
              <a:custGeom>
                <a:avLst/>
                <a:gdLst>
                  <a:gd name="connsiteX0" fmla="*/ 0 w 27440"/>
                  <a:gd name="connsiteY0" fmla="*/ 27440 h 103339"/>
                  <a:gd name="connsiteX1" fmla="*/ 0 w 27440"/>
                  <a:gd name="connsiteY1" fmla="*/ 54881 h 103339"/>
                  <a:gd name="connsiteX2" fmla="*/ 0 w 27440"/>
                  <a:gd name="connsiteY2" fmla="*/ 103339 h 103339"/>
                  <a:gd name="connsiteX3" fmla="*/ 27440 w 27440"/>
                  <a:gd name="connsiteY3" fmla="*/ 103339 h 103339"/>
                  <a:gd name="connsiteX4" fmla="*/ 27440 w 27440"/>
                  <a:gd name="connsiteY4" fmla="*/ 54881 h 103339"/>
                  <a:gd name="connsiteX5" fmla="*/ 27440 w 27440"/>
                  <a:gd name="connsiteY5" fmla="*/ 27440 h 103339"/>
                  <a:gd name="connsiteX6" fmla="*/ 27440 w 27440"/>
                  <a:gd name="connsiteY6" fmla="*/ 0 h 103339"/>
                  <a:gd name="connsiteX7" fmla="*/ 0 w 27440"/>
                  <a:gd name="connsiteY7" fmla="*/ 0 h 103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40" h="103339">
                    <a:moveTo>
                      <a:pt x="0" y="27440"/>
                    </a:moveTo>
                    <a:lnTo>
                      <a:pt x="0" y="54881"/>
                    </a:lnTo>
                    <a:lnTo>
                      <a:pt x="0" y="103339"/>
                    </a:lnTo>
                    <a:lnTo>
                      <a:pt x="27440" y="103339"/>
                    </a:lnTo>
                    <a:lnTo>
                      <a:pt x="27440" y="54881"/>
                    </a:lnTo>
                    <a:lnTo>
                      <a:pt x="27440" y="27440"/>
                    </a:lnTo>
                    <a:lnTo>
                      <a:pt x="27440" y="0"/>
                    </a:lnTo>
                    <a:lnTo>
                      <a:pt x="0" y="0"/>
                    </a:lnTo>
                    <a:close/>
                  </a:path>
                </a:pathLst>
              </a:custGeom>
              <a:solidFill>
                <a:srgbClr val="231F20"/>
              </a:solidFill>
              <a:ln w="5837" cap="flat">
                <a:noFill/>
                <a:prstDash val="solid"/>
                <a:miter/>
              </a:ln>
            </p:spPr>
            <p:txBody>
              <a:bodyPr rtlCol="0" anchor="ctr"/>
              <a:lstStyle/>
              <a:p>
                <a:endParaRPr lang="en-US"/>
              </a:p>
            </p:txBody>
          </p:sp>
          <p:sp>
            <p:nvSpPr>
              <p:cNvPr id="1017" name="Graphic 2">
                <a:extLst>
                  <a:ext uri="{FF2B5EF4-FFF2-40B4-BE49-F238E27FC236}">
                    <a16:creationId xmlns:a16="http://schemas.microsoft.com/office/drawing/2014/main" id="{ADAB8BA8-74DD-4B19-A07F-149235DD538A}"/>
                  </a:ext>
                </a:extLst>
              </p:cNvPr>
              <p:cNvSpPr/>
              <p:nvPr/>
            </p:nvSpPr>
            <p:spPr>
              <a:xfrm>
                <a:off x="1404682" y="2593980"/>
                <a:ext cx="27440" cy="129028"/>
              </a:xfrm>
              <a:custGeom>
                <a:avLst/>
                <a:gdLst>
                  <a:gd name="connsiteX0" fmla="*/ 0 w 27440"/>
                  <a:gd name="connsiteY0" fmla="*/ 0 h 129028"/>
                  <a:gd name="connsiteX1" fmla="*/ 0 w 27440"/>
                  <a:gd name="connsiteY1" fmla="*/ 25689 h 129028"/>
                  <a:gd name="connsiteX2" fmla="*/ 0 w 27440"/>
                  <a:gd name="connsiteY2" fmla="*/ 26857 h 129028"/>
                  <a:gd name="connsiteX3" fmla="*/ 0 w 27440"/>
                  <a:gd name="connsiteY3" fmla="*/ 53129 h 129028"/>
                  <a:gd name="connsiteX4" fmla="*/ 0 w 27440"/>
                  <a:gd name="connsiteY4" fmla="*/ 80570 h 129028"/>
                  <a:gd name="connsiteX5" fmla="*/ 0 w 27440"/>
                  <a:gd name="connsiteY5" fmla="*/ 129028 h 129028"/>
                  <a:gd name="connsiteX6" fmla="*/ 27440 w 27440"/>
                  <a:gd name="connsiteY6" fmla="*/ 129028 h 129028"/>
                  <a:gd name="connsiteX7" fmla="*/ 27440 w 27440"/>
                  <a:gd name="connsiteY7" fmla="*/ 80570 h 129028"/>
                  <a:gd name="connsiteX8" fmla="*/ 27440 w 27440"/>
                  <a:gd name="connsiteY8" fmla="*/ 53129 h 129028"/>
                  <a:gd name="connsiteX9" fmla="*/ 27440 w 27440"/>
                  <a:gd name="connsiteY9" fmla="*/ 26857 h 129028"/>
                  <a:gd name="connsiteX10" fmla="*/ 27440 w 27440"/>
                  <a:gd name="connsiteY10" fmla="*/ 25689 h 129028"/>
                  <a:gd name="connsiteX11" fmla="*/ 27440 w 27440"/>
                  <a:gd name="connsiteY11" fmla="*/ 0 h 129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440" h="129028">
                    <a:moveTo>
                      <a:pt x="0" y="0"/>
                    </a:moveTo>
                    <a:lnTo>
                      <a:pt x="0" y="25689"/>
                    </a:lnTo>
                    <a:lnTo>
                      <a:pt x="0" y="26857"/>
                    </a:lnTo>
                    <a:lnTo>
                      <a:pt x="0" y="53129"/>
                    </a:lnTo>
                    <a:lnTo>
                      <a:pt x="0" y="80570"/>
                    </a:lnTo>
                    <a:lnTo>
                      <a:pt x="0" y="129028"/>
                    </a:lnTo>
                    <a:lnTo>
                      <a:pt x="27440" y="129028"/>
                    </a:lnTo>
                    <a:lnTo>
                      <a:pt x="27440" y="80570"/>
                    </a:lnTo>
                    <a:lnTo>
                      <a:pt x="27440" y="53129"/>
                    </a:lnTo>
                    <a:lnTo>
                      <a:pt x="27440" y="26857"/>
                    </a:lnTo>
                    <a:lnTo>
                      <a:pt x="27440" y="25689"/>
                    </a:lnTo>
                    <a:lnTo>
                      <a:pt x="27440" y="0"/>
                    </a:lnTo>
                    <a:close/>
                  </a:path>
                </a:pathLst>
              </a:custGeom>
              <a:solidFill>
                <a:srgbClr val="D3E1E9"/>
              </a:solidFill>
              <a:ln w="5837" cap="flat">
                <a:noFill/>
                <a:prstDash val="solid"/>
                <a:miter/>
              </a:ln>
            </p:spPr>
            <p:txBody>
              <a:bodyPr rtlCol="0" anchor="ctr"/>
              <a:lstStyle/>
              <a:p>
                <a:endParaRPr lang="en-US"/>
              </a:p>
            </p:txBody>
          </p:sp>
        </p:grpSp>
        <p:grpSp>
          <p:nvGrpSpPr>
            <p:cNvPr id="1018" name="Graphic 2">
              <a:extLst>
                <a:ext uri="{FF2B5EF4-FFF2-40B4-BE49-F238E27FC236}">
                  <a16:creationId xmlns:a16="http://schemas.microsoft.com/office/drawing/2014/main" id="{2265600E-590F-4196-97E2-7662F2F2BE9A}"/>
                </a:ext>
              </a:extLst>
            </p:cNvPr>
            <p:cNvGrpSpPr/>
            <p:nvPr/>
          </p:nvGrpSpPr>
          <p:grpSpPr>
            <a:xfrm>
              <a:off x="1490652" y="2588142"/>
              <a:ext cx="171356" cy="140704"/>
              <a:chOff x="1490652" y="2588142"/>
              <a:chExt cx="171356" cy="140704"/>
            </a:xfrm>
            <a:solidFill>
              <a:srgbClr val="231F20"/>
            </a:solidFill>
          </p:grpSpPr>
          <p:grpSp>
            <p:nvGrpSpPr>
              <p:cNvPr id="1019" name="Graphic 2">
                <a:extLst>
                  <a:ext uri="{FF2B5EF4-FFF2-40B4-BE49-F238E27FC236}">
                    <a16:creationId xmlns:a16="http://schemas.microsoft.com/office/drawing/2014/main" id="{418CC69C-5A08-48F0-B9F3-6FBB0143EADA}"/>
                  </a:ext>
                </a:extLst>
              </p:cNvPr>
              <p:cNvGrpSpPr/>
              <p:nvPr/>
            </p:nvGrpSpPr>
            <p:grpSpPr>
              <a:xfrm>
                <a:off x="1490652" y="2588142"/>
                <a:ext cx="171356" cy="105118"/>
                <a:chOff x="1490652" y="2588142"/>
                <a:chExt cx="171356" cy="105118"/>
              </a:xfrm>
              <a:solidFill>
                <a:srgbClr val="231F20"/>
              </a:solidFill>
            </p:grpSpPr>
            <p:sp>
              <p:nvSpPr>
                <p:cNvPr id="1020" name="Graphic 2">
                  <a:extLst>
                    <a:ext uri="{FF2B5EF4-FFF2-40B4-BE49-F238E27FC236}">
                      <a16:creationId xmlns:a16="http://schemas.microsoft.com/office/drawing/2014/main" id="{19FD2EBD-FA2F-484B-B4C1-5959C34731B1}"/>
                    </a:ext>
                  </a:extLst>
                </p:cNvPr>
                <p:cNvSpPr/>
                <p:nvPr/>
              </p:nvSpPr>
              <p:spPr>
                <a:xfrm>
                  <a:off x="1490652" y="2588142"/>
                  <a:ext cx="171356" cy="44888"/>
                </a:xfrm>
                <a:custGeom>
                  <a:avLst/>
                  <a:gdLst>
                    <a:gd name="connsiteX0" fmla="*/ 2189 w 171356"/>
                    <a:gd name="connsiteY0" fmla="*/ 42036 h 44888"/>
                    <a:gd name="connsiteX1" fmla="*/ 2773 w 171356"/>
                    <a:gd name="connsiteY1" fmla="*/ 42620 h 44888"/>
                    <a:gd name="connsiteX2" fmla="*/ 12698 w 171356"/>
                    <a:gd name="connsiteY2" fmla="*/ 43204 h 44888"/>
                    <a:gd name="connsiteX3" fmla="*/ 85678 w 171356"/>
                    <a:gd name="connsiteY3" fmla="*/ 15180 h 44888"/>
                    <a:gd name="connsiteX4" fmla="*/ 158658 w 171356"/>
                    <a:gd name="connsiteY4" fmla="*/ 43204 h 44888"/>
                    <a:gd name="connsiteX5" fmla="*/ 168583 w 171356"/>
                    <a:gd name="connsiteY5" fmla="*/ 42620 h 44888"/>
                    <a:gd name="connsiteX6" fmla="*/ 169167 w 171356"/>
                    <a:gd name="connsiteY6" fmla="*/ 42036 h 44888"/>
                    <a:gd name="connsiteX7" fmla="*/ 169167 w 171356"/>
                    <a:gd name="connsiteY7" fmla="*/ 31527 h 44888"/>
                    <a:gd name="connsiteX8" fmla="*/ 85678 w 171356"/>
                    <a:gd name="connsiteY8" fmla="*/ 0 h 44888"/>
                    <a:gd name="connsiteX9" fmla="*/ 2189 w 171356"/>
                    <a:gd name="connsiteY9" fmla="*/ 31527 h 44888"/>
                    <a:gd name="connsiteX10" fmla="*/ 2189 w 171356"/>
                    <a:gd name="connsiteY10" fmla="*/ 42036 h 44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356" h="44888">
                      <a:moveTo>
                        <a:pt x="2189" y="42036"/>
                      </a:moveTo>
                      <a:lnTo>
                        <a:pt x="2773" y="42620"/>
                      </a:lnTo>
                      <a:cubicBezTo>
                        <a:pt x="5692" y="45539"/>
                        <a:pt x="9779" y="45539"/>
                        <a:pt x="12698" y="43204"/>
                      </a:cubicBezTo>
                      <a:cubicBezTo>
                        <a:pt x="31965" y="25689"/>
                        <a:pt x="57654" y="15180"/>
                        <a:pt x="85678" y="15180"/>
                      </a:cubicBezTo>
                      <a:cubicBezTo>
                        <a:pt x="113702" y="15180"/>
                        <a:pt x="139391" y="25689"/>
                        <a:pt x="158658" y="43204"/>
                      </a:cubicBezTo>
                      <a:cubicBezTo>
                        <a:pt x="161577" y="45539"/>
                        <a:pt x="165664" y="45539"/>
                        <a:pt x="168583" y="42620"/>
                      </a:cubicBezTo>
                      <a:lnTo>
                        <a:pt x="169167" y="42036"/>
                      </a:lnTo>
                      <a:cubicBezTo>
                        <a:pt x="172086" y="39117"/>
                        <a:pt x="172086" y="34446"/>
                        <a:pt x="169167" y="31527"/>
                      </a:cubicBezTo>
                      <a:cubicBezTo>
                        <a:pt x="146981" y="11677"/>
                        <a:pt x="117789" y="0"/>
                        <a:pt x="85678" y="0"/>
                      </a:cubicBezTo>
                      <a:cubicBezTo>
                        <a:pt x="53567" y="0"/>
                        <a:pt x="24375" y="12261"/>
                        <a:pt x="2189" y="31527"/>
                      </a:cubicBezTo>
                      <a:cubicBezTo>
                        <a:pt x="-730" y="33863"/>
                        <a:pt x="-730" y="39117"/>
                        <a:pt x="2189" y="42036"/>
                      </a:cubicBezTo>
                      <a:close/>
                    </a:path>
                  </a:pathLst>
                </a:custGeom>
                <a:solidFill>
                  <a:srgbClr val="231F20"/>
                </a:solidFill>
                <a:ln w="5837" cap="flat">
                  <a:noFill/>
                  <a:prstDash val="solid"/>
                  <a:miter/>
                </a:ln>
              </p:spPr>
              <p:txBody>
                <a:bodyPr rtlCol="0" anchor="ctr"/>
                <a:lstStyle/>
                <a:p>
                  <a:endParaRPr lang="en-US"/>
                </a:p>
              </p:txBody>
            </p:sp>
            <p:sp>
              <p:nvSpPr>
                <p:cNvPr id="1021" name="Graphic 2">
                  <a:extLst>
                    <a:ext uri="{FF2B5EF4-FFF2-40B4-BE49-F238E27FC236}">
                      <a16:creationId xmlns:a16="http://schemas.microsoft.com/office/drawing/2014/main" id="{FA2A810B-44FB-4DC6-9580-84484C242C2E}"/>
                    </a:ext>
                  </a:extLst>
                </p:cNvPr>
                <p:cNvSpPr/>
                <p:nvPr/>
              </p:nvSpPr>
              <p:spPr>
                <a:xfrm>
                  <a:off x="1551260" y="2672798"/>
                  <a:ext cx="51307" cy="20462"/>
                </a:xfrm>
                <a:custGeom>
                  <a:avLst/>
                  <a:gdLst>
                    <a:gd name="connsiteX0" fmla="*/ 25654 w 51307"/>
                    <a:gd name="connsiteY0" fmla="*/ 0 h 20462"/>
                    <a:gd name="connsiteX1" fmla="*/ 3468 w 51307"/>
                    <a:gd name="connsiteY1" fmla="*/ 6422 h 20462"/>
                    <a:gd name="connsiteX2" fmla="*/ 2300 w 51307"/>
                    <a:gd name="connsiteY2" fmla="*/ 17515 h 20462"/>
                    <a:gd name="connsiteX3" fmla="*/ 2884 w 51307"/>
                    <a:gd name="connsiteY3" fmla="*/ 18099 h 20462"/>
                    <a:gd name="connsiteX4" fmla="*/ 12225 w 51307"/>
                    <a:gd name="connsiteY4" fmla="*/ 19267 h 20462"/>
                    <a:gd name="connsiteX5" fmla="*/ 25654 w 51307"/>
                    <a:gd name="connsiteY5" fmla="*/ 15180 h 20462"/>
                    <a:gd name="connsiteX6" fmla="*/ 39082 w 51307"/>
                    <a:gd name="connsiteY6" fmla="*/ 19267 h 20462"/>
                    <a:gd name="connsiteX7" fmla="*/ 48423 w 51307"/>
                    <a:gd name="connsiteY7" fmla="*/ 18099 h 20462"/>
                    <a:gd name="connsiteX8" fmla="*/ 49007 w 51307"/>
                    <a:gd name="connsiteY8" fmla="*/ 17515 h 20462"/>
                    <a:gd name="connsiteX9" fmla="*/ 47839 w 51307"/>
                    <a:gd name="connsiteY9" fmla="*/ 6422 h 20462"/>
                    <a:gd name="connsiteX10" fmla="*/ 25654 w 51307"/>
                    <a:gd name="connsiteY10" fmla="*/ 0 h 20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307" h="20462">
                      <a:moveTo>
                        <a:pt x="25654" y="0"/>
                      </a:moveTo>
                      <a:cubicBezTo>
                        <a:pt x="17480" y="0"/>
                        <a:pt x="9890" y="2335"/>
                        <a:pt x="3468" y="6422"/>
                      </a:cubicBezTo>
                      <a:cubicBezTo>
                        <a:pt x="-619" y="8758"/>
                        <a:pt x="-1203" y="14596"/>
                        <a:pt x="2300" y="17515"/>
                      </a:cubicBezTo>
                      <a:lnTo>
                        <a:pt x="2884" y="18099"/>
                      </a:lnTo>
                      <a:cubicBezTo>
                        <a:pt x="5219" y="20434"/>
                        <a:pt x="9306" y="21018"/>
                        <a:pt x="12225" y="19267"/>
                      </a:cubicBezTo>
                      <a:cubicBezTo>
                        <a:pt x="16312" y="16931"/>
                        <a:pt x="20983" y="15180"/>
                        <a:pt x="25654" y="15180"/>
                      </a:cubicBezTo>
                      <a:cubicBezTo>
                        <a:pt x="30324" y="15180"/>
                        <a:pt x="34995" y="16348"/>
                        <a:pt x="39082" y="19267"/>
                      </a:cubicBezTo>
                      <a:cubicBezTo>
                        <a:pt x="42001" y="21018"/>
                        <a:pt x="46088" y="21018"/>
                        <a:pt x="48423" y="18099"/>
                      </a:cubicBezTo>
                      <a:lnTo>
                        <a:pt x="49007" y="17515"/>
                      </a:lnTo>
                      <a:cubicBezTo>
                        <a:pt x="52510" y="14012"/>
                        <a:pt x="51926" y="8758"/>
                        <a:pt x="47839" y="6422"/>
                      </a:cubicBezTo>
                      <a:cubicBezTo>
                        <a:pt x="41417" y="2335"/>
                        <a:pt x="33244" y="0"/>
                        <a:pt x="25654" y="0"/>
                      </a:cubicBezTo>
                      <a:close/>
                    </a:path>
                  </a:pathLst>
                </a:custGeom>
                <a:solidFill>
                  <a:srgbClr val="231F20"/>
                </a:solidFill>
                <a:ln w="5837" cap="flat">
                  <a:noFill/>
                  <a:prstDash val="solid"/>
                  <a:miter/>
                </a:ln>
              </p:spPr>
              <p:txBody>
                <a:bodyPr rtlCol="0" anchor="ctr"/>
                <a:lstStyle/>
                <a:p>
                  <a:endParaRPr lang="en-US"/>
                </a:p>
              </p:txBody>
            </p:sp>
            <p:sp>
              <p:nvSpPr>
                <p:cNvPr id="1022" name="Graphic 2">
                  <a:extLst>
                    <a:ext uri="{FF2B5EF4-FFF2-40B4-BE49-F238E27FC236}">
                      <a16:creationId xmlns:a16="http://schemas.microsoft.com/office/drawing/2014/main" id="{97BC7383-19A4-4488-9F2C-D932D1323ABF}"/>
                    </a:ext>
                  </a:extLst>
                </p:cNvPr>
                <p:cNvSpPr/>
                <p:nvPr/>
              </p:nvSpPr>
              <p:spPr>
                <a:xfrm>
                  <a:off x="1530773" y="2644190"/>
                  <a:ext cx="90882" cy="28343"/>
                </a:xfrm>
                <a:custGeom>
                  <a:avLst/>
                  <a:gdLst>
                    <a:gd name="connsiteX0" fmla="*/ 46141 w 90882"/>
                    <a:gd name="connsiteY0" fmla="*/ 0 h 28343"/>
                    <a:gd name="connsiteX1" fmla="*/ 2937 w 90882"/>
                    <a:gd name="connsiteY1" fmla="*/ 14596 h 28343"/>
                    <a:gd name="connsiteX2" fmla="*/ 2354 w 90882"/>
                    <a:gd name="connsiteY2" fmla="*/ 25689 h 28343"/>
                    <a:gd name="connsiteX3" fmla="*/ 2937 w 90882"/>
                    <a:gd name="connsiteY3" fmla="*/ 26273 h 28343"/>
                    <a:gd name="connsiteX4" fmla="*/ 12279 w 90882"/>
                    <a:gd name="connsiteY4" fmla="*/ 26857 h 28343"/>
                    <a:gd name="connsiteX5" fmla="*/ 45557 w 90882"/>
                    <a:gd name="connsiteY5" fmla="*/ 15180 h 28343"/>
                    <a:gd name="connsiteX6" fmla="*/ 78836 w 90882"/>
                    <a:gd name="connsiteY6" fmla="*/ 26857 h 28343"/>
                    <a:gd name="connsiteX7" fmla="*/ 88178 w 90882"/>
                    <a:gd name="connsiteY7" fmla="*/ 26273 h 28343"/>
                    <a:gd name="connsiteX8" fmla="*/ 88761 w 90882"/>
                    <a:gd name="connsiteY8" fmla="*/ 25689 h 28343"/>
                    <a:gd name="connsiteX9" fmla="*/ 88178 w 90882"/>
                    <a:gd name="connsiteY9" fmla="*/ 14596 h 28343"/>
                    <a:gd name="connsiteX10" fmla="*/ 46141 w 90882"/>
                    <a:gd name="connsiteY10" fmla="*/ 0 h 28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882" h="28343">
                      <a:moveTo>
                        <a:pt x="46141" y="0"/>
                      </a:moveTo>
                      <a:cubicBezTo>
                        <a:pt x="29794" y="0"/>
                        <a:pt x="15198" y="5838"/>
                        <a:pt x="2937" y="14596"/>
                      </a:cubicBezTo>
                      <a:cubicBezTo>
                        <a:pt x="-566" y="17515"/>
                        <a:pt x="-1150" y="22186"/>
                        <a:pt x="2354" y="25689"/>
                      </a:cubicBezTo>
                      <a:lnTo>
                        <a:pt x="2937" y="26273"/>
                      </a:lnTo>
                      <a:cubicBezTo>
                        <a:pt x="5273" y="28608"/>
                        <a:pt x="9360" y="29192"/>
                        <a:pt x="12279" y="26857"/>
                      </a:cubicBezTo>
                      <a:cubicBezTo>
                        <a:pt x="21620" y="19267"/>
                        <a:pt x="33297" y="15180"/>
                        <a:pt x="45557" y="15180"/>
                      </a:cubicBezTo>
                      <a:cubicBezTo>
                        <a:pt x="58402" y="15180"/>
                        <a:pt x="70079" y="19267"/>
                        <a:pt x="78836" y="26857"/>
                      </a:cubicBezTo>
                      <a:cubicBezTo>
                        <a:pt x="81755" y="29192"/>
                        <a:pt x="85842" y="28608"/>
                        <a:pt x="88178" y="26273"/>
                      </a:cubicBezTo>
                      <a:lnTo>
                        <a:pt x="88761" y="25689"/>
                      </a:lnTo>
                      <a:cubicBezTo>
                        <a:pt x="91681" y="22770"/>
                        <a:pt x="91681" y="17515"/>
                        <a:pt x="88178" y="14596"/>
                      </a:cubicBezTo>
                      <a:cubicBezTo>
                        <a:pt x="77085" y="5838"/>
                        <a:pt x="61905" y="0"/>
                        <a:pt x="46141" y="0"/>
                      </a:cubicBezTo>
                      <a:close/>
                    </a:path>
                  </a:pathLst>
                </a:custGeom>
                <a:solidFill>
                  <a:srgbClr val="231F20"/>
                </a:solidFill>
                <a:ln w="5837" cap="flat">
                  <a:noFill/>
                  <a:prstDash val="solid"/>
                  <a:miter/>
                </a:ln>
              </p:spPr>
              <p:txBody>
                <a:bodyPr rtlCol="0" anchor="ctr"/>
                <a:lstStyle/>
                <a:p>
                  <a:endParaRPr lang="en-US"/>
                </a:p>
              </p:txBody>
            </p:sp>
            <p:sp>
              <p:nvSpPr>
                <p:cNvPr id="1023" name="Graphic 2">
                  <a:extLst>
                    <a:ext uri="{FF2B5EF4-FFF2-40B4-BE49-F238E27FC236}">
                      <a16:creationId xmlns:a16="http://schemas.microsoft.com/office/drawing/2014/main" id="{11AF1D8C-3934-439A-B8D0-671243ADFEED}"/>
                    </a:ext>
                  </a:extLst>
                </p:cNvPr>
                <p:cNvSpPr/>
                <p:nvPr/>
              </p:nvSpPr>
              <p:spPr>
                <a:xfrm>
                  <a:off x="1510773" y="2616166"/>
                  <a:ext cx="131317" cy="36714"/>
                </a:xfrm>
                <a:custGeom>
                  <a:avLst/>
                  <a:gdLst>
                    <a:gd name="connsiteX0" fmla="*/ 66141 w 131317"/>
                    <a:gd name="connsiteY0" fmla="*/ 0 h 36714"/>
                    <a:gd name="connsiteX1" fmla="*/ 2503 w 131317"/>
                    <a:gd name="connsiteY1" fmla="*/ 23353 h 36714"/>
                    <a:gd name="connsiteX2" fmla="*/ 1919 w 131317"/>
                    <a:gd name="connsiteY2" fmla="*/ 33862 h 36714"/>
                    <a:gd name="connsiteX3" fmla="*/ 2503 w 131317"/>
                    <a:gd name="connsiteY3" fmla="*/ 34446 h 36714"/>
                    <a:gd name="connsiteX4" fmla="*/ 12428 w 131317"/>
                    <a:gd name="connsiteY4" fmla="*/ 35030 h 36714"/>
                    <a:gd name="connsiteX5" fmla="*/ 65558 w 131317"/>
                    <a:gd name="connsiteY5" fmla="*/ 15180 h 36714"/>
                    <a:gd name="connsiteX6" fmla="*/ 118687 w 131317"/>
                    <a:gd name="connsiteY6" fmla="*/ 35030 h 36714"/>
                    <a:gd name="connsiteX7" fmla="*/ 128612 w 131317"/>
                    <a:gd name="connsiteY7" fmla="*/ 34446 h 36714"/>
                    <a:gd name="connsiteX8" fmla="*/ 129196 w 131317"/>
                    <a:gd name="connsiteY8" fmla="*/ 33862 h 36714"/>
                    <a:gd name="connsiteX9" fmla="*/ 128612 w 131317"/>
                    <a:gd name="connsiteY9" fmla="*/ 23353 h 36714"/>
                    <a:gd name="connsiteX10" fmla="*/ 66141 w 131317"/>
                    <a:gd name="connsiteY10" fmla="*/ 0 h 3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1317" h="36714">
                      <a:moveTo>
                        <a:pt x="66141" y="0"/>
                      </a:moveTo>
                      <a:cubicBezTo>
                        <a:pt x="42204" y="0"/>
                        <a:pt x="20018" y="8758"/>
                        <a:pt x="2503" y="23353"/>
                      </a:cubicBezTo>
                      <a:cubicBezTo>
                        <a:pt x="-416" y="26273"/>
                        <a:pt x="-1000" y="30943"/>
                        <a:pt x="1919" y="33862"/>
                      </a:cubicBezTo>
                      <a:lnTo>
                        <a:pt x="2503" y="34446"/>
                      </a:lnTo>
                      <a:cubicBezTo>
                        <a:pt x="5422" y="37366"/>
                        <a:pt x="9509" y="37366"/>
                        <a:pt x="12428" y="35030"/>
                      </a:cubicBezTo>
                      <a:cubicBezTo>
                        <a:pt x="27024" y="22770"/>
                        <a:pt x="45123" y="15180"/>
                        <a:pt x="65558" y="15180"/>
                      </a:cubicBezTo>
                      <a:cubicBezTo>
                        <a:pt x="85992" y="15180"/>
                        <a:pt x="104675" y="22770"/>
                        <a:pt x="118687" y="35030"/>
                      </a:cubicBezTo>
                      <a:cubicBezTo>
                        <a:pt x="121606" y="37366"/>
                        <a:pt x="125693" y="37366"/>
                        <a:pt x="128612" y="34446"/>
                      </a:cubicBezTo>
                      <a:lnTo>
                        <a:pt x="129196" y="33862"/>
                      </a:lnTo>
                      <a:cubicBezTo>
                        <a:pt x="132115" y="30943"/>
                        <a:pt x="132115" y="26273"/>
                        <a:pt x="128612" y="23353"/>
                      </a:cubicBezTo>
                      <a:cubicBezTo>
                        <a:pt x="112264" y="8758"/>
                        <a:pt x="90079" y="0"/>
                        <a:pt x="66141" y="0"/>
                      </a:cubicBezTo>
                      <a:close/>
                    </a:path>
                  </a:pathLst>
                </a:custGeom>
                <a:solidFill>
                  <a:srgbClr val="231F20"/>
                </a:solidFill>
                <a:ln w="5837" cap="flat">
                  <a:noFill/>
                  <a:prstDash val="solid"/>
                  <a:miter/>
                </a:ln>
              </p:spPr>
              <p:txBody>
                <a:bodyPr rtlCol="0" anchor="ctr"/>
                <a:lstStyle/>
                <a:p>
                  <a:endParaRPr lang="en-US"/>
                </a:p>
              </p:txBody>
            </p:sp>
          </p:grpSp>
          <p:sp>
            <p:nvSpPr>
              <p:cNvPr id="1024" name="Graphic 2">
                <a:extLst>
                  <a:ext uri="{FF2B5EF4-FFF2-40B4-BE49-F238E27FC236}">
                    <a16:creationId xmlns:a16="http://schemas.microsoft.com/office/drawing/2014/main" id="{10D57F6E-4985-4646-B7F0-66116DAFE3C2}"/>
                  </a:ext>
                </a:extLst>
              </p:cNvPr>
              <p:cNvSpPr/>
              <p:nvPr/>
            </p:nvSpPr>
            <p:spPr>
              <a:xfrm>
                <a:off x="1562902" y="2700823"/>
                <a:ext cx="28024" cy="28024"/>
              </a:xfrm>
              <a:custGeom>
                <a:avLst/>
                <a:gdLst>
                  <a:gd name="connsiteX0" fmla="*/ 28024 w 28024"/>
                  <a:gd name="connsiteY0" fmla="*/ 14012 h 28024"/>
                  <a:gd name="connsiteX1" fmla="*/ 14012 w 28024"/>
                  <a:gd name="connsiteY1" fmla="*/ 28024 h 28024"/>
                  <a:gd name="connsiteX2" fmla="*/ 0 w 28024"/>
                  <a:gd name="connsiteY2" fmla="*/ 14012 h 28024"/>
                  <a:gd name="connsiteX3" fmla="*/ 14012 w 28024"/>
                  <a:gd name="connsiteY3" fmla="*/ 0 h 28024"/>
                  <a:gd name="connsiteX4" fmla="*/ 28024 w 28024"/>
                  <a:gd name="connsiteY4" fmla="*/ 14012 h 28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24" h="28024">
                    <a:moveTo>
                      <a:pt x="28024" y="14012"/>
                    </a:moveTo>
                    <a:cubicBezTo>
                      <a:pt x="28024" y="21751"/>
                      <a:pt x="21751" y="28024"/>
                      <a:pt x="14012" y="28024"/>
                    </a:cubicBezTo>
                    <a:cubicBezTo>
                      <a:pt x="6273" y="28024"/>
                      <a:pt x="0" y="21751"/>
                      <a:pt x="0" y="14012"/>
                    </a:cubicBezTo>
                    <a:cubicBezTo>
                      <a:pt x="0" y="6274"/>
                      <a:pt x="6273" y="0"/>
                      <a:pt x="14012" y="0"/>
                    </a:cubicBezTo>
                    <a:cubicBezTo>
                      <a:pt x="21751" y="0"/>
                      <a:pt x="28024" y="6274"/>
                      <a:pt x="28024" y="14012"/>
                    </a:cubicBezTo>
                    <a:close/>
                  </a:path>
                </a:pathLst>
              </a:custGeom>
              <a:solidFill>
                <a:srgbClr val="231F20"/>
              </a:solidFill>
              <a:ln w="5837" cap="flat">
                <a:noFill/>
                <a:prstDash val="solid"/>
                <a:miter/>
              </a:ln>
            </p:spPr>
            <p:txBody>
              <a:bodyPr rtlCol="0" anchor="ctr"/>
              <a:lstStyle/>
              <a:p>
                <a:endParaRPr lang="en-US"/>
              </a:p>
            </p:txBody>
          </p:sp>
        </p:grpSp>
        <p:grpSp>
          <p:nvGrpSpPr>
            <p:cNvPr id="1025" name="Graphic 2">
              <a:extLst>
                <a:ext uri="{FF2B5EF4-FFF2-40B4-BE49-F238E27FC236}">
                  <a16:creationId xmlns:a16="http://schemas.microsoft.com/office/drawing/2014/main" id="{4D0BE09A-7319-48C5-94B7-EF105807C757}"/>
                </a:ext>
              </a:extLst>
            </p:cNvPr>
            <p:cNvGrpSpPr/>
            <p:nvPr/>
          </p:nvGrpSpPr>
          <p:grpSpPr>
            <a:xfrm>
              <a:off x="1720538" y="2567124"/>
              <a:ext cx="109209" cy="182157"/>
              <a:chOff x="1720538" y="2567124"/>
              <a:chExt cx="109209" cy="182157"/>
            </a:xfrm>
            <a:solidFill>
              <a:srgbClr val="231F20"/>
            </a:solidFill>
          </p:grpSpPr>
          <p:grpSp>
            <p:nvGrpSpPr>
              <p:cNvPr id="1026" name="Graphic 2">
                <a:extLst>
                  <a:ext uri="{FF2B5EF4-FFF2-40B4-BE49-F238E27FC236}">
                    <a16:creationId xmlns:a16="http://schemas.microsoft.com/office/drawing/2014/main" id="{B56A184E-54BA-4EBF-A31C-DB7C40353856}"/>
                  </a:ext>
                </a:extLst>
              </p:cNvPr>
              <p:cNvGrpSpPr/>
              <p:nvPr/>
            </p:nvGrpSpPr>
            <p:grpSpPr>
              <a:xfrm>
                <a:off x="1735718" y="2603906"/>
                <a:ext cx="79985" cy="127860"/>
                <a:chOff x="1735718" y="2603906"/>
                <a:chExt cx="79985" cy="127860"/>
              </a:xfrm>
              <a:solidFill>
                <a:srgbClr val="231F20"/>
              </a:solidFill>
            </p:grpSpPr>
            <p:sp>
              <p:nvSpPr>
                <p:cNvPr id="1027" name="Graphic 2">
                  <a:extLst>
                    <a:ext uri="{FF2B5EF4-FFF2-40B4-BE49-F238E27FC236}">
                      <a16:creationId xmlns:a16="http://schemas.microsoft.com/office/drawing/2014/main" id="{B56E7A47-C137-4341-AB9D-F33F818ED301}"/>
                    </a:ext>
                  </a:extLst>
                </p:cNvPr>
                <p:cNvSpPr/>
                <p:nvPr/>
              </p:nvSpPr>
              <p:spPr>
                <a:xfrm>
                  <a:off x="1735718" y="2630762"/>
                  <a:ext cx="79985" cy="19266"/>
                </a:xfrm>
                <a:custGeom>
                  <a:avLst/>
                  <a:gdLst>
                    <a:gd name="connsiteX0" fmla="*/ 74731 w 79985"/>
                    <a:gd name="connsiteY0" fmla="*/ 0 h 19266"/>
                    <a:gd name="connsiteX1" fmla="*/ 5255 w 79985"/>
                    <a:gd name="connsiteY1" fmla="*/ 0 h 19266"/>
                    <a:gd name="connsiteX2" fmla="*/ 0 w 79985"/>
                    <a:gd name="connsiteY2" fmla="*/ 5255 h 19266"/>
                    <a:gd name="connsiteX3" fmla="*/ 0 w 79985"/>
                    <a:gd name="connsiteY3" fmla="*/ 14012 h 19266"/>
                    <a:gd name="connsiteX4" fmla="*/ 5255 w 79985"/>
                    <a:gd name="connsiteY4" fmla="*/ 19267 h 19266"/>
                    <a:gd name="connsiteX5" fmla="*/ 74731 w 79985"/>
                    <a:gd name="connsiteY5" fmla="*/ 19267 h 19266"/>
                    <a:gd name="connsiteX6" fmla="*/ 79986 w 79985"/>
                    <a:gd name="connsiteY6" fmla="*/ 14012 h 19266"/>
                    <a:gd name="connsiteX7" fmla="*/ 79986 w 79985"/>
                    <a:gd name="connsiteY7" fmla="*/ 5255 h 19266"/>
                    <a:gd name="connsiteX8" fmla="*/ 74731 w 79985"/>
                    <a:gd name="connsiteY8" fmla="*/ 0 h 19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985" h="19266">
                      <a:moveTo>
                        <a:pt x="74731" y="0"/>
                      </a:moveTo>
                      <a:lnTo>
                        <a:pt x="5255" y="0"/>
                      </a:lnTo>
                      <a:cubicBezTo>
                        <a:pt x="2335" y="0"/>
                        <a:pt x="0" y="2335"/>
                        <a:pt x="0" y="5255"/>
                      </a:cubicBezTo>
                      <a:lnTo>
                        <a:pt x="0" y="14012"/>
                      </a:lnTo>
                      <a:cubicBezTo>
                        <a:pt x="0" y="16931"/>
                        <a:pt x="2335" y="19267"/>
                        <a:pt x="5255" y="19267"/>
                      </a:cubicBezTo>
                      <a:lnTo>
                        <a:pt x="74731" y="19267"/>
                      </a:lnTo>
                      <a:cubicBezTo>
                        <a:pt x="77650" y="19267"/>
                        <a:pt x="79986" y="16931"/>
                        <a:pt x="79986" y="14012"/>
                      </a:cubicBezTo>
                      <a:lnTo>
                        <a:pt x="79986" y="5255"/>
                      </a:lnTo>
                      <a:cubicBezTo>
                        <a:pt x="79986" y="2919"/>
                        <a:pt x="77650" y="0"/>
                        <a:pt x="74731" y="0"/>
                      </a:cubicBezTo>
                      <a:close/>
                    </a:path>
                  </a:pathLst>
                </a:custGeom>
                <a:solidFill>
                  <a:srgbClr val="231F20"/>
                </a:solidFill>
                <a:ln w="5837" cap="flat">
                  <a:noFill/>
                  <a:prstDash val="solid"/>
                  <a:miter/>
                </a:ln>
              </p:spPr>
              <p:txBody>
                <a:bodyPr rtlCol="0" anchor="ctr"/>
                <a:lstStyle/>
                <a:p>
                  <a:endParaRPr lang="en-US"/>
                </a:p>
              </p:txBody>
            </p:sp>
            <p:sp>
              <p:nvSpPr>
                <p:cNvPr id="1028" name="Graphic 2">
                  <a:extLst>
                    <a:ext uri="{FF2B5EF4-FFF2-40B4-BE49-F238E27FC236}">
                      <a16:creationId xmlns:a16="http://schemas.microsoft.com/office/drawing/2014/main" id="{FE56216F-0D1F-4A3C-A11B-C320A6BCAA2C}"/>
                    </a:ext>
                  </a:extLst>
                </p:cNvPr>
                <p:cNvSpPr/>
                <p:nvPr/>
              </p:nvSpPr>
              <p:spPr>
                <a:xfrm>
                  <a:off x="1735718" y="2603906"/>
                  <a:ext cx="79985" cy="19266"/>
                </a:xfrm>
                <a:custGeom>
                  <a:avLst/>
                  <a:gdLst>
                    <a:gd name="connsiteX0" fmla="*/ 74731 w 79985"/>
                    <a:gd name="connsiteY0" fmla="*/ 0 h 19266"/>
                    <a:gd name="connsiteX1" fmla="*/ 5255 w 79985"/>
                    <a:gd name="connsiteY1" fmla="*/ 0 h 19266"/>
                    <a:gd name="connsiteX2" fmla="*/ 0 w 79985"/>
                    <a:gd name="connsiteY2" fmla="*/ 5255 h 19266"/>
                    <a:gd name="connsiteX3" fmla="*/ 0 w 79985"/>
                    <a:gd name="connsiteY3" fmla="*/ 14012 h 19266"/>
                    <a:gd name="connsiteX4" fmla="*/ 5255 w 79985"/>
                    <a:gd name="connsiteY4" fmla="*/ 19267 h 19266"/>
                    <a:gd name="connsiteX5" fmla="*/ 74731 w 79985"/>
                    <a:gd name="connsiteY5" fmla="*/ 19267 h 19266"/>
                    <a:gd name="connsiteX6" fmla="*/ 79986 w 79985"/>
                    <a:gd name="connsiteY6" fmla="*/ 14012 h 19266"/>
                    <a:gd name="connsiteX7" fmla="*/ 79986 w 79985"/>
                    <a:gd name="connsiteY7" fmla="*/ 5255 h 19266"/>
                    <a:gd name="connsiteX8" fmla="*/ 74731 w 79985"/>
                    <a:gd name="connsiteY8" fmla="*/ 0 h 19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985" h="19266">
                      <a:moveTo>
                        <a:pt x="74731" y="0"/>
                      </a:moveTo>
                      <a:lnTo>
                        <a:pt x="5255" y="0"/>
                      </a:lnTo>
                      <a:cubicBezTo>
                        <a:pt x="2335" y="0"/>
                        <a:pt x="0" y="2335"/>
                        <a:pt x="0" y="5255"/>
                      </a:cubicBezTo>
                      <a:lnTo>
                        <a:pt x="0" y="14012"/>
                      </a:lnTo>
                      <a:cubicBezTo>
                        <a:pt x="0" y="16931"/>
                        <a:pt x="2335" y="19267"/>
                        <a:pt x="5255" y="19267"/>
                      </a:cubicBezTo>
                      <a:lnTo>
                        <a:pt x="74731" y="19267"/>
                      </a:lnTo>
                      <a:cubicBezTo>
                        <a:pt x="77650" y="19267"/>
                        <a:pt x="79986" y="16931"/>
                        <a:pt x="79986" y="14012"/>
                      </a:cubicBezTo>
                      <a:lnTo>
                        <a:pt x="79986" y="5255"/>
                      </a:lnTo>
                      <a:cubicBezTo>
                        <a:pt x="79986" y="2335"/>
                        <a:pt x="77650" y="0"/>
                        <a:pt x="74731" y="0"/>
                      </a:cubicBezTo>
                      <a:close/>
                    </a:path>
                  </a:pathLst>
                </a:custGeom>
                <a:solidFill>
                  <a:srgbClr val="231F20"/>
                </a:solidFill>
                <a:ln w="5837" cap="flat">
                  <a:noFill/>
                  <a:prstDash val="solid"/>
                  <a:miter/>
                </a:ln>
              </p:spPr>
              <p:txBody>
                <a:bodyPr rtlCol="0" anchor="ctr"/>
                <a:lstStyle/>
                <a:p>
                  <a:endParaRPr lang="en-US"/>
                </a:p>
              </p:txBody>
            </p:sp>
            <p:sp>
              <p:nvSpPr>
                <p:cNvPr id="1029" name="Graphic 2">
                  <a:extLst>
                    <a:ext uri="{FF2B5EF4-FFF2-40B4-BE49-F238E27FC236}">
                      <a16:creationId xmlns:a16="http://schemas.microsoft.com/office/drawing/2014/main" id="{FE5D333A-428C-4527-B266-66208847DDA2}"/>
                    </a:ext>
                  </a:extLst>
                </p:cNvPr>
                <p:cNvSpPr/>
                <p:nvPr/>
              </p:nvSpPr>
              <p:spPr>
                <a:xfrm>
                  <a:off x="1735718" y="2658202"/>
                  <a:ext cx="79985" cy="19266"/>
                </a:xfrm>
                <a:custGeom>
                  <a:avLst/>
                  <a:gdLst>
                    <a:gd name="connsiteX0" fmla="*/ 74731 w 79985"/>
                    <a:gd name="connsiteY0" fmla="*/ 0 h 19266"/>
                    <a:gd name="connsiteX1" fmla="*/ 5255 w 79985"/>
                    <a:gd name="connsiteY1" fmla="*/ 0 h 19266"/>
                    <a:gd name="connsiteX2" fmla="*/ 0 w 79985"/>
                    <a:gd name="connsiteY2" fmla="*/ 5255 h 19266"/>
                    <a:gd name="connsiteX3" fmla="*/ 0 w 79985"/>
                    <a:gd name="connsiteY3" fmla="*/ 14012 h 19266"/>
                    <a:gd name="connsiteX4" fmla="*/ 5255 w 79985"/>
                    <a:gd name="connsiteY4" fmla="*/ 19267 h 19266"/>
                    <a:gd name="connsiteX5" fmla="*/ 74731 w 79985"/>
                    <a:gd name="connsiteY5" fmla="*/ 19267 h 19266"/>
                    <a:gd name="connsiteX6" fmla="*/ 79986 w 79985"/>
                    <a:gd name="connsiteY6" fmla="*/ 14012 h 19266"/>
                    <a:gd name="connsiteX7" fmla="*/ 79986 w 79985"/>
                    <a:gd name="connsiteY7" fmla="*/ 5255 h 19266"/>
                    <a:gd name="connsiteX8" fmla="*/ 74731 w 79985"/>
                    <a:gd name="connsiteY8" fmla="*/ 0 h 19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985" h="19266">
                      <a:moveTo>
                        <a:pt x="74731" y="0"/>
                      </a:moveTo>
                      <a:lnTo>
                        <a:pt x="5255" y="0"/>
                      </a:lnTo>
                      <a:cubicBezTo>
                        <a:pt x="2335" y="0"/>
                        <a:pt x="0" y="2335"/>
                        <a:pt x="0" y="5255"/>
                      </a:cubicBezTo>
                      <a:lnTo>
                        <a:pt x="0" y="14012"/>
                      </a:lnTo>
                      <a:cubicBezTo>
                        <a:pt x="0" y="16931"/>
                        <a:pt x="2335" y="19267"/>
                        <a:pt x="5255" y="19267"/>
                      </a:cubicBezTo>
                      <a:lnTo>
                        <a:pt x="74731" y="19267"/>
                      </a:lnTo>
                      <a:cubicBezTo>
                        <a:pt x="77650" y="19267"/>
                        <a:pt x="79986" y="16931"/>
                        <a:pt x="79986" y="14012"/>
                      </a:cubicBezTo>
                      <a:lnTo>
                        <a:pt x="79986" y="5255"/>
                      </a:lnTo>
                      <a:cubicBezTo>
                        <a:pt x="79986" y="2335"/>
                        <a:pt x="77650" y="0"/>
                        <a:pt x="74731" y="0"/>
                      </a:cubicBezTo>
                      <a:close/>
                    </a:path>
                  </a:pathLst>
                </a:custGeom>
                <a:solidFill>
                  <a:srgbClr val="231F20"/>
                </a:solidFill>
                <a:ln w="5837" cap="flat">
                  <a:noFill/>
                  <a:prstDash val="solid"/>
                  <a:miter/>
                </a:ln>
              </p:spPr>
              <p:txBody>
                <a:bodyPr rtlCol="0" anchor="ctr"/>
                <a:lstStyle/>
                <a:p>
                  <a:endParaRPr lang="en-US"/>
                </a:p>
              </p:txBody>
            </p:sp>
            <p:sp>
              <p:nvSpPr>
                <p:cNvPr id="1030" name="Graphic 2">
                  <a:extLst>
                    <a:ext uri="{FF2B5EF4-FFF2-40B4-BE49-F238E27FC236}">
                      <a16:creationId xmlns:a16="http://schemas.microsoft.com/office/drawing/2014/main" id="{9D1F38B5-7B24-4323-919E-9B45D5DCE955}"/>
                    </a:ext>
                  </a:extLst>
                </p:cNvPr>
                <p:cNvSpPr/>
                <p:nvPr/>
              </p:nvSpPr>
              <p:spPr>
                <a:xfrm>
                  <a:off x="1735718" y="2685643"/>
                  <a:ext cx="79985" cy="19266"/>
                </a:xfrm>
                <a:custGeom>
                  <a:avLst/>
                  <a:gdLst>
                    <a:gd name="connsiteX0" fmla="*/ 74731 w 79985"/>
                    <a:gd name="connsiteY0" fmla="*/ 0 h 19266"/>
                    <a:gd name="connsiteX1" fmla="*/ 5255 w 79985"/>
                    <a:gd name="connsiteY1" fmla="*/ 0 h 19266"/>
                    <a:gd name="connsiteX2" fmla="*/ 0 w 79985"/>
                    <a:gd name="connsiteY2" fmla="*/ 5255 h 19266"/>
                    <a:gd name="connsiteX3" fmla="*/ 0 w 79985"/>
                    <a:gd name="connsiteY3" fmla="*/ 14012 h 19266"/>
                    <a:gd name="connsiteX4" fmla="*/ 5255 w 79985"/>
                    <a:gd name="connsiteY4" fmla="*/ 19267 h 19266"/>
                    <a:gd name="connsiteX5" fmla="*/ 74731 w 79985"/>
                    <a:gd name="connsiteY5" fmla="*/ 19267 h 19266"/>
                    <a:gd name="connsiteX6" fmla="*/ 79986 w 79985"/>
                    <a:gd name="connsiteY6" fmla="*/ 14012 h 19266"/>
                    <a:gd name="connsiteX7" fmla="*/ 79986 w 79985"/>
                    <a:gd name="connsiteY7" fmla="*/ 5255 h 19266"/>
                    <a:gd name="connsiteX8" fmla="*/ 74731 w 79985"/>
                    <a:gd name="connsiteY8" fmla="*/ 0 h 19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985" h="19266">
                      <a:moveTo>
                        <a:pt x="74731" y="0"/>
                      </a:moveTo>
                      <a:lnTo>
                        <a:pt x="5255" y="0"/>
                      </a:lnTo>
                      <a:cubicBezTo>
                        <a:pt x="2335" y="0"/>
                        <a:pt x="0" y="2335"/>
                        <a:pt x="0" y="5255"/>
                      </a:cubicBezTo>
                      <a:lnTo>
                        <a:pt x="0" y="14012"/>
                      </a:lnTo>
                      <a:cubicBezTo>
                        <a:pt x="0" y="16931"/>
                        <a:pt x="2335" y="19267"/>
                        <a:pt x="5255" y="19267"/>
                      </a:cubicBezTo>
                      <a:lnTo>
                        <a:pt x="74731" y="19267"/>
                      </a:lnTo>
                      <a:cubicBezTo>
                        <a:pt x="77650" y="19267"/>
                        <a:pt x="79986" y="16931"/>
                        <a:pt x="79986" y="14012"/>
                      </a:cubicBezTo>
                      <a:lnTo>
                        <a:pt x="79986" y="5255"/>
                      </a:lnTo>
                      <a:cubicBezTo>
                        <a:pt x="79986" y="2335"/>
                        <a:pt x="77650" y="0"/>
                        <a:pt x="74731" y="0"/>
                      </a:cubicBezTo>
                      <a:close/>
                    </a:path>
                  </a:pathLst>
                </a:custGeom>
                <a:solidFill>
                  <a:srgbClr val="231F20"/>
                </a:solidFill>
                <a:ln w="5837" cap="flat">
                  <a:noFill/>
                  <a:prstDash val="solid"/>
                  <a:miter/>
                </a:ln>
              </p:spPr>
              <p:txBody>
                <a:bodyPr rtlCol="0" anchor="ctr"/>
                <a:lstStyle/>
                <a:p>
                  <a:endParaRPr lang="en-US"/>
                </a:p>
              </p:txBody>
            </p:sp>
            <p:sp>
              <p:nvSpPr>
                <p:cNvPr id="1031" name="Graphic 2">
                  <a:extLst>
                    <a:ext uri="{FF2B5EF4-FFF2-40B4-BE49-F238E27FC236}">
                      <a16:creationId xmlns:a16="http://schemas.microsoft.com/office/drawing/2014/main" id="{1ECDCF8C-C99D-422D-928D-817D444BBDB6}"/>
                    </a:ext>
                  </a:extLst>
                </p:cNvPr>
                <p:cNvSpPr/>
                <p:nvPr/>
              </p:nvSpPr>
              <p:spPr>
                <a:xfrm>
                  <a:off x="1735718" y="2712499"/>
                  <a:ext cx="79985" cy="19266"/>
                </a:xfrm>
                <a:custGeom>
                  <a:avLst/>
                  <a:gdLst>
                    <a:gd name="connsiteX0" fmla="*/ 74731 w 79985"/>
                    <a:gd name="connsiteY0" fmla="*/ 0 h 19266"/>
                    <a:gd name="connsiteX1" fmla="*/ 5255 w 79985"/>
                    <a:gd name="connsiteY1" fmla="*/ 0 h 19266"/>
                    <a:gd name="connsiteX2" fmla="*/ 0 w 79985"/>
                    <a:gd name="connsiteY2" fmla="*/ 5255 h 19266"/>
                    <a:gd name="connsiteX3" fmla="*/ 0 w 79985"/>
                    <a:gd name="connsiteY3" fmla="*/ 14012 h 19266"/>
                    <a:gd name="connsiteX4" fmla="*/ 5255 w 79985"/>
                    <a:gd name="connsiteY4" fmla="*/ 19267 h 19266"/>
                    <a:gd name="connsiteX5" fmla="*/ 74731 w 79985"/>
                    <a:gd name="connsiteY5" fmla="*/ 19267 h 19266"/>
                    <a:gd name="connsiteX6" fmla="*/ 79986 w 79985"/>
                    <a:gd name="connsiteY6" fmla="*/ 14012 h 19266"/>
                    <a:gd name="connsiteX7" fmla="*/ 79986 w 79985"/>
                    <a:gd name="connsiteY7" fmla="*/ 5255 h 19266"/>
                    <a:gd name="connsiteX8" fmla="*/ 74731 w 79985"/>
                    <a:gd name="connsiteY8" fmla="*/ 0 h 19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985" h="19266">
                      <a:moveTo>
                        <a:pt x="74731" y="0"/>
                      </a:moveTo>
                      <a:lnTo>
                        <a:pt x="5255" y="0"/>
                      </a:lnTo>
                      <a:cubicBezTo>
                        <a:pt x="2335" y="0"/>
                        <a:pt x="0" y="2335"/>
                        <a:pt x="0" y="5255"/>
                      </a:cubicBezTo>
                      <a:lnTo>
                        <a:pt x="0" y="14012"/>
                      </a:lnTo>
                      <a:cubicBezTo>
                        <a:pt x="0" y="16931"/>
                        <a:pt x="2335" y="19267"/>
                        <a:pt x="5255" y="19267"/>
                      </a:cubicBezTo>
                      <a:lnTo>
                        <a:pt x="74731" y="19267"/>
                      </a:lnTo>
                      <a:cubicBezTo>
                        <a:pt x="77650" y="19267"/>
                        <a:pt x="79986" y="16931"/>
                        <a:pt x="79986" y="14012"/>
                      </a:cubicBezTo>
                      <a:lnTo>
                        <a:pt x="79986" y="5255"/>
                      </a:lnTo>
                      <a:cubicBezTo>
                        <a:pt x="79986" y="2335"/>
                        <a:pt x="77650" y="0"/>
                        <a:pt x="74731" y="0"/>
                      </a:cubicBezTo>
                      <a:close/>
                    </a:path>
                  </a:pathLst>
                </a:custGeom>
                <a:solidFill>
                  <a:srgbClr val="231F20"/>
                </a:solidFill>
                <a:ln w="5837" cap="flat">
                  <a:noFill/>
                  <a:prstDash val="solid"/>
                  <a:miter/>
                </a:ln>
              </p:spPr>
              <p:txBody>
                <a:bodyPr rtlCol="0" anchor="ctr"/>
                <a:lstStyle/>
                <a:p>
                  <a:endParaRPr lang="en-US"/>
                </a:p>
              </p:txBody>
            </p:sp>
          </p:grpSp>
          <p:sp>
            <p:nvSpPr>
              <p:cNvPr id="1032" name="Graphic 2">
                <a:extLst>
                  <a:ext uri="{FF2B5EF4-FFF2-40B4-BE49-F238E27FC236}">
                    <a16:creationId xmlns:a16="http://schemas.microsoft.com/office/drawing/2014/main" id="{AF920F8E-A0D4-4459-8156-76C6C556DA15}"/>
                  </a:ext>
                </a:extLst>
              </p:cNvPr>
              <p:cNvSpPr/>
              <p:nvPr/>
            </p:nvSpPr>
            <p:spPr>
              <a:xfrm>
                <a:off x="1720538" y="2567124"/>
                <a:ext cx="109209" cy="182157"/>
              </a:xfrm>
              <a:custGeom>
                <a:avLst/>
                <a:gdLst>
                  <a:gd name="connsiteX0" fmla="*/ 92830 w 109209"/>
                  <a:gd name="connsiteY0" fmla="*/ 19851 h 182157"/>
                  <a:gd name="connsiteX1" fmla="*/ 84656 w 109209"/>
                  <a:gd name="connsiteY1" fmla="*/ 19851 h 182157"/>
                  <a:gd name="connsiteX2" fmla="*/ 81153 w 109209"/>
                  <a:gd name="connsiteY2" fmla="*/ 16348 h 182157"/>
                  <a:gd name="connsiteX3" fmla="*/ 81153 w 109209"/>
                  <a:gd name="connsiteY3" fmla="*/ 6422 h 182157"/>
                  <a:gd name="connsiteX4" fmla="*/ 74731 w 109209"/>
                  <a:gd name="connsiteY4" fmla="*/ 0 h 182157"/>
                  <a:gd name="connsiteX5" fmla="*/ 35030 w 109209"/>
                  <a:gd name="connsiteY5" fmla="*/ 0 h 182157"/>
                  <a:gd name="connsiteX6" fmla="*/ 28608 w 109209"/>
                  <a:gd name="connsiteY6" fmla="*/ 6422 h 182157"/>
                  <a:gd name="connsiteX7" fmla="*/ 28608 w 109209"/>
                  <a:gd name="connsiteY7" fmla="*/ 16348 h 182157"/>
                  <a:gd name="connsiteX8" fmla="*/ 25105 w 109209"/>
                  <a:gd name="connsiteY8" fmla="*/ 19851 h 182157"/>
                  <a:gd name="connsiteX9" fmla="*/ 16931 w 109209"/>
                  <a:gd name="connsiteY9" fmla="*/ 19851 h 182157"/>
                  <a:gd name="connsiteX10" fmla="*/ 0 w 109209"/>
                  <a:gd name="connsiteY10" fmla="*/ 36782 h 182157"/>
                  <a:gd name="connsiteX11" fmla="*/ 0 w 109209"/>
                  <a:gd name="connsiteY11" fmla="*/ 165226 h 182157"/>
                  <a:gd name="connsiteX12" fmla="*/ 16931 w 109209"/>
                  <a:gd name="connsiteY12" fmla="*/ 182157 h 182157"/>
                  <a:gd name="connsiteX13" fmla="*/ 92246 w 109209"/>
                  <a:gd name="connsiteY13" fmla="*/ 182157 h 182157"/>
                  <a:gd name="connsiteX14" fmla="*/ 109178 w 109209"/>
                  <a:gd name="connsiteY14" fmla="*/ 165226 h 182157"/>
                  <a:gd name="connsiteX15" fmla="*/ 109178 w 109209"/>
                  <a:gd name="connsiteY15" fmla="*/ 36782 h 182157"/>
                  <a:gd name="connsiteX16" fmla="*/ 92830 w 109209"/>
                  <a:gd name="connsiteY16" fmla="*/ 19851 h 182157"/>
                  <a:gd name="connsiteX17" fmla="*/ 102755 w 109209"/>
                  <a:gd name="connsiteY17" fmla="*/ 165226 h 182157"/>
                  <a:gd name="connsiteX18" fmla="*/ 92830 w 109209"/>
                  <a:gd name="connsiteY18" fmla="*/ 175151 h 182157"/>
                  <a:gd name="connsiteX19" fmla="*/ 17515 w 109209"/>
                  <a:gd name="connsiteY19" fmla="*/ 175151 h 182157"/>
                  <a:gd name="connsiteX20" fmla="*/ 7590 w 109209"/>
                  <a:gd name="connsiteY20" fmla="*/ 165226 h 182157"/>
                  <a:gd name="connsiteX21" fmla="*/ 7590 w 109209"/>
                  <a:gd name="connsiteY21" fmla="*/ 36782 h 182157"/>
                  <a:gd name="connsiteX22" fmla="*/ 17515 w 109209"/>
                  <a:gd name="connsiteY22" fmla="*/ 26857 h 182157"/>
                  <a:gd name="connsiteX23" fmla="*/ 92830 w 109209"/>
                  <a:gd name="connsiteY23" fmla="*/ 26857 h 182157"/>
                  <a:gd name="connsiteX24" fmla="*/ 102755 w 109209"/>
                  <a:gd name="connsiteY24" fmla="*/ 36782 h 182157"/>
                  <a:gd name="connsiteX25" fmla="*/ 102755 w 109209"/>
                  <a:gd name="connsiteY25" fmla="*/ 165226 h 182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9209" h="182157">
                    <a:moveTo>
                      <a:pt x="92830" y="19851"/>
                    </a:moveTo>
                    <a:lnTo>
                      <a:pt x="84656" y="19851"/>
                    </a:lnTo>
                    <a:cubicBezTo>
                      <a:pt x="82905" y="19851"/>
                      <a:pt x="81153" y="18099"/>
                      <a:pt x="81153" y="16348"/>
                    </a:cubicBezTo>
                    <a:lnTo>
                      <a:pt x="81153" y="6422"/>
                    </a:lnTo>
                    <a:cubicBezTo>
                      <a:pt x="81153" y="2919"/>
                      <a:pt x="78234" y="0"/>
                      <a:pt x="74731" y="0"/>
                    </a:cubicBezTo>
                    <a:lnTo>
                      <a:pt x="35030" y="0"/>
                    </a:lnTo>
                    <a:cubicBezTo>
                      <a:pt x="31527" y="0"/>
                      <a:pt x="28608" y="2919"/>
                      <a:pt x="28608" y="6422"/>
                    </a:cubicBezTo>
                    <a:lnTo>
                      <a:pt x="28608" y="16348"/>
                    </a:lnTo>
                    <a:cubicBezTo>
                      <a:pt x="28608" y="18099"/>
                      <a:pt x="26857" y="19851"/>
                      <a:pt x="25105" y="19851"/>
                    </a:cubicBezTo>
                    <a:lnTo>
                      <a:pt x="16931" y="19851"/>
                    </a:lnTo>
                    <a:cubicBezTo>
                      <a:pt x="7590" y="19851"/>
                      <a:pt x="0" y="27440"/>
                      <a:pt x="0" y="36782"/>
                    </a:cubicBezTo>
                    <a:lnTo>
                      <a:pt x="0" y="165226"/>
                    </a:lnTo>
                    <a:cubicBezTo>
                      <a:pt x="0" y="174568"/>
                      <a:pt x="7590" y="182157"/>
                      <a:pt x="16931" y="182157"/>
                    </a:cubicBezTo>
                    <a:lnTo>
                      <a:pt x="92246" y="182157"/>
                    </a:lnTo>
                    <a:cubicBezTo>
                      <a:pt x="101588" y="182157"/>
                      <a:pt x="109178" y="174568"/>
                      <a:pt x="109178" y="165226"/>
                    </a:cubicBezTo>
                    <a:lnTo>
                      <a:pt x="109178" y="36782"/>
                    </a:lnTo>
                    <a:cubicBezTo>
                      <a:pt x="109761" y="27440"/>
                      <a:pt x="102172" y="19851"/>
                      <a:pt x="92830" y="19851"/>
                    </a:cubicBezTo>
                    <a:close/>
                    <a:moveTo>
                      <a:pt x="102755" y="165226"/>
                    </a:moveTo>
                    <a:cubicBezTo>
                      <a:pt x="102755" y="170481"/>
                      <a:pt x="98669" y="175151"/>
                      <a:pt x="92830" y="175151"/>
                    </a:cubicBezTo>
                    <a:lnTo>
                      <a:pt x="17515" y="175151"/>
                    </a:lnTo>
                    <a:cubicBezTo>
                      <a:pt x="12261" y="175151"/>
                      <a:pt x="7590" y="171064"/>
                      <a:pt x="7590" y="165226"/>
                    </a:cubicBezTo>
                    <a:lnTo>
                      <a:pt x="7590" y="36782"/>
                    </a:lnTo>
                    <a:cubicBezTo>
                      <a:pt x="7590" y="31527"/>
                      <a:pt x="11677" y="26857"/>
                      <a:pt x="17515" y="26857"/>
                    </a:cubicBezTo>
                    <a:lnTo>
                      <a:pt x="92830" y="26857"/>
                    </a:lnTo>
                    <a:cubicBezTo>
                      <a:pt x="98085" y="26857"/>
                      <a:pt x="102755" y="30943"/>
                      <a:pt x="102755" y="36782"/>
                    </a:cubicBezTo>
                    <a:lnTo>
                      <a:pt x="102755" y="165226"/>
                    </a:lnTo>
                    <a:close/>
                  </a:path>
                </a:pathLst>
              </a:custGeom>
              <a:solidFill>
                <a:srgbClr val="231F20"/>
              </a:solidFill>
              <a:ln w="5837" cap="flat">
                <a:noFill/>
                <a:prstDash val="solid"/>
                <a:miter/>
              </a:ln>
            </p:spPr>
            <p:txBody>
              <a:bodyPr rtlCol="0" anchor="ctr"/>
              <a:lstStyle/>
              <a:p>
                <a:endParaRPr lang="en-US"/>
              </a:p>
            </p:txBody>
          </p:sp>
        </p:grpSp>
      </p:grpSp>
      <p:grpSp>
        <p:nvGrpSpPr>
          <p:cNvPr id="1033" name="Graphic 2">
            <a:extLst>
              <a:ext uri="{FF2B5EF4-FFF2-40B4-BE49-F238E27FC236}">
                <a16:creationId xmlns:a16="http://schemas.microsoft.com/office/drawing/2014/main" id="{A207A16D-5E1E-4974-B43A-87AB3C5167B9}"/>
              </a:ext>
            </a:extLst>
          </p:cNvPr>
          <p:cNvGrpSpPr/>
          <p:nvPr/>
        </p:nvGrpSpPr>
        <p:grpSpPr>
          <a:xfrm>
            <a:off x="1696017" y="1202347"/>
            <a:ext cx="604855" cy="186827"/>
            <a:chOff x="1696017" y="1212621"/>
            <a:chExt cx="604855" cy="186827"/>
          </a:xfrm>
        </p:grpSpPr>
        <p:grpSp>
          <p:nvGrpSpPr>
            <p:cNvPr id="1034" name="Graphic 2">
              <a:extLst>
                <a:ext uri="{FF2B5EF4-FFF2-40B4-BE49-F238E27FC236}">
                  <a16:creationId xmlns:a16="http://schemas.microsoft.com/office/drawing/2014/main" id="{E2A118C6-AFDE-434A-88AF-9AF9171F4455}"/>
                </a:ext>
              </a:extLst>
            </p:cNvPr>
            <p:cNvGrpSpPr/>
            <p:nvPr/>
          </p:nvGrpSpPr>
          <p:grpSpPr>
            <a:xfrm>
              <a:off x="1696017" y="1237142"/>
              <a:ext cx="165809" cy="137785"/>
              <a:chOff x="1696017" y="1237142"/>
              <a:chExt cx="165809" cy="137785"/>
            </a:xfrm>
            <a:solidFill>
              <a:srgbClr val="231F20"/>
            </a:solidFill>
          </p:grpSpPr>
          <p:sp>
            <p:nvSpPr>
              <p:cNvPr id="1035" name="Graphic 2">
                <a:extLst>
                  <a:ext uri="{FF2B5EF4-FFF2-40B4-BE49-F238E27FC236}">
                    <a16:creationId xmlns:a16="http://schemas.microsoft.com/office/drawing/2014/main" id="{95827393-131A-46D4-9915-ABDDF5E61174}"/>
                  </a:ext>
                </a:extLst>
              </p:cNvPr>
              <p:cNvSpPr/>
              <p:nvPr/>
            </p:nvSpPr>
            <p:spPr>
              <a:xfrm>
                <a:off x="1696017" y="1322966"/>
                <a:ext cx="29191" cy="51961"/>
              </a:xfrm>
              <a:custGeom>
                <a:avLst/>
                <a:gdLst>
                  <a:gd name="connsiteX0" fmla="*/ 0 w 29191"/>
                  <a:gd name="connsiteY0" fmla="*/ 0 h 51961"/>
                  <a:gd name="connsiteX1" fmla="*/ 29192 w 29191"/>
                  <a:gd name="connsiteY1" fmla="*/ 0 h 51961"/>
                  <a:gd name="connsiteX2" fmla="*/ 29192 w 29191"/>
                  <a:gd name="connsiteY2" fmla="*/ 51962 h 51961"/>
                  <a:gd name="connsiteX3" fmla="*/ 0 w 29191"/>
                  <a:gd name="connsiteY3" fmla="*/ 51962 h 51961"/>
                </a:gdLst>
                <a:ahLst/>
                <a:cxnLst>
                  <a:cxn ang="0">
                    <a:pos x="connsiteX0" y="connsiteY0"/>
                  </a:cxn>
                  <a:cxn ang="0">
                    <a:pos x="connsiteX1" y="connsiteY1"/>
                  </a:cxn>
                  <a:cxn ang="0">
                    <a:pos x="connsiteX2" y="connsiteY2"/>
                  </a:cxn>
                  <a:cxn ang="0">
                    <a:pos x="connsiteX3" y="connsiteY3"/>
                  </a:cxn>
                </a:cxnLst>
                <a:rect l="l" t="t" r="r" b="b"/>
                <a:pathLst>
                  <a:path w="29191" h="51961">
                    <a:moveTo>
                      <a:pt x="0" y="0"/>
                    </a:moveTo>
                    <a:lnTo>
                      <a:pt x="29192" y="0"/>
                    </a:lnTo>
                    <a:lnTo>
                      <a:pt x="29192" y="51962"/>
                    </a:lnTo>
                    <a:lnTo>
                      <a:pt x="0" y="51962"/>
                    </a:lnTo>
                    <a:close/>
                  </a:path>
                </a:pathLst>
              </a:custGeom>
              <a:solidFill>
                <a:srgbClr val="231F20"/>
              </a:solidFill>
              <a:ln w="5837" cap="flat">
                <a:noFill/>
                <a:prstDash val="solid"/>
                <a:miter/>
              </a:ln>
            </p:spPr>
            <p:txBody>
              <a:bodyPr rtlCol="0" anchor="ctr"/>
              <a:lstStyle/>
              <a:p>
                <a:endParaRPr lang="en-US"/>
              </a:p>
            </p:txBody>
          </p:sp>
          <p:sp>
            <p:nvSpPr>
              <p:cNvPr id="1036" name="Graphic 2">
                <a:extLst>
                  <a:ext uri="{FF2B5EF4-FFF2-40B4-BE49-F238E27FC236}">
                    <a16:creationId xmlns:a16="http://schemas.microsoft.com/office/drawing/2014/main" id="{AAA4BB35-CD24-4274-90E9-19C67B639242}"/>
                  </a:ext>
                </a:extLst>
              </p:cNvPr>
              <p:cNvSpPr/>
              <p:nvPr/>
            </p:nvSpPr>
            <p:spPr>
              <a:xfrm>
                <a:off x="1741556" y="1293775"/>
                <a:ext cx="29191" cy="81153"/>
              </a:xfrm>
              <a:custGeom>
                <a:avLst/>
                <a:gdLst>
                  <a:gd name="connsiteX0" fmla="*/ 0 w 29191"/>
                  <a:gd name="connsiteY0" fmla="*/ 29192 h 81153"/>
                  <a:gd name="connsiteX1" fmla="*/ 0 w 29191"/>
                  <a:gd name="connsiteY1" fmla="*/ 81153 h 81153"/>
                  <a:gd name="connsiteX2" fmla="*/ 29192 w 29191"/>
                  <a:gd name="connsiteY2" fmla="*/ 81153 h 81153"/>
                  <a:gd name="connsiteX3" fmla="*/ 29192 w 29191"/>
                  <a:gd name="connsiteY3" fmla="*/ 29192 h 81153"/>
                  <a:gd name="connsiteX4" fmla="*/ 29192 w 29191"/>
                  <a:gd name="connsiteY4" fmla="*/ 0 h 81153"/>
                  <a:gd name="connsiteX5" fmla="*/ 0 w 29191"/>
                  <a:gd name="connsiteY5" fmla="*/ 0 h 8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91" h="81153">
                    <a:moveTo>
                      <a:pt x="0" y="29192"/>
                    </a:moveTo>
                    <a:lnTo>
                      <a:pt x="0" y="81153"/>
                    </a:lnTo>
                    <a:lnTo>
                      <a:pt x="29192" y="81153"/>
                    </a:lnTo>
                    <a:lnTo>
                      <a:pt x="29192" y="29192"/>
                    </a:lnTo>
                    <a:lnTo>
                      <a:pt x="29192" y="0"/>
                    </a:lnTo>
                    <a:lnTo>
                      <a:pt x="0" y="0"/>
                    </a:lnTo>
                    <a:close/>
                  </a:path>
                </a:pathLst>
              </a:custGeom>
              <a:solidFill>
                <a:srgbClr val="231F20"/>
              </a:solidFill>
              <a:ln w="5837" cap="flat">
                <a:noFill/>
                <a:prstDash val="solid"/>
                <a:miter/>
              </a:ln>
            </p:spPr>
            <p:txBody>
              <a:bodyPr rtlCol="0" anchor="ctr"/>
              <a:lstStyle/>
              <a:p>
                <a:endParaRPr lang="en-US"/>
              </a:p>
            </p:txBody>
          </p:sp>
          <p:sp>
            <p:nvSpPr>
              <p:cNvPr id="1037" name="Graphic 2">
                <a:extLst>
                  <a:ext uri="{FF2B5EF4-FFF2-40B4-BE49-F238E27FC236}">
                    <a16:creationId xmlns:a16="http://schemas.microsoft.com/office/drawing/2014/main" id="{0EFE80F6-DC2C-44C3-932A-10F3AC939622}"/>
                  </a:ext>
                </a:extLst>
              </p:cNvPr>
              <p:cNvSpPr/>
              <p:nvPr/>
            </p:nvSpPr>
            <p:spPr>
              <a:xfrm>
                <a:off x="1787095" y="1264583"/>
                <a:ext cx="29191" cy="110345"/>
              </a:xfrm>
              <a:custGeom>
                <a:avLst/>
                <a:gdLst>
                  <a:gd name="connsiteX0" fmla="*/ 0 w 29191"/>
                  <a:gd name="connsiteY0" fmla="*/ 29192 h 110345"/>
                  <a:gd name="connsiteX1" fmla="*/ 0 w 29191"/>
                  <a:gd name="connsiteY1" fmla="*/ 58384 h 110345"/>
                  <a:gd name="connsiteX2" fmla="*/ 0 w 29191"/>
                  <a:gd name="connsiteY2" fmla="*/ 110345 h 110345"/>
                  <a:gd name="connsiteX3" fmla="*/ 29192 w 29191"/>
                  <a:gd name="connsiteY3" fmla="*/ 110345 h 110345"/>
                  <a:gd name="connsiteX4" fmla="*/ 29192 w 29191"/>
                  <a:gd name="connsiteY4" fmla="*/ 58384 h 110345"/>
                  <a:gd name="connsiteX5" fmla="*/ 29192 w 29191"/>
                  <a:gd name="connsiteY5" fmla="*/ 29192 h 110345"/>
                  <a:gd name="connsiteX6" fmla="*/ 29192 w 29191"/>
                  <a:gd name="connsiteY6" fmla="*/ 0 h 110345"/>
                  <a:gd name="connsiteX7" fmla="*/ 0 w 29191"/>
                  <a:gd name="connsiteY7" fmla="*/ 0 h 110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191" h="110345">
                    <a:moveTo>
                      <a:pt x="0" y="29192"/>
                    </a:moveTo>
                    <a:lnTo>
                      <a:pt x="0" y="58384"/>
                    </a:lnTo>
                    <a:lnTo>
                      <a:pt x="0" y="110345"/>
                    </a:lnTo>
                    <a:lnTo>
                      <a:pt x="29192" y="110345"/>
                    </a:lnTo>
                    <a:lnTo>
                      <a:pt x="29192" y="58384"/>
                    </a:lnTo>
                    <a:lnTo>
                      <a:pt x="29192" y="29192"/>
                    </a:lnTo>
                    <a:lnTo>
                      <a:pt x="29192" y="0"/>
                    </a:lnTo>
                    <a:lnTo>
                      <a:pt x="0" y="0"/>
                    </a:lnTo>
                    <a:close/>
                  </a:path>
                </a:pathLst>
              </a:custGeom>
              <a:solidFill>
                <a:srgbClr val="231F20"/>
              </a:solidFill>
              <a:ln w="5837" cap="flat">
                <a:noFill/>
                <a:prstDash val="solid"/>
                <a:miter/>
              </a:ln>
            </p:spPr>
            <p:txBody>
              <a:bodyPr rtlCol="0" anchor="ctr"/>
              <a:lstStyle/>
              <a:p>
                <a:endParaRPr lang="en-US"/>
              </a:p>
            </p:txBody>
          </p:sp>
          <p:sp>
            <p:nvSpPr>
              <p:cNvPr id="1038" name="Graphic 2">
                <a:extLst>
                  <a:ext uri="{FF2B5EF4-FFF2-40B4-BE49-F238E27FC236}">
                    <a16:creationId xmlns:a16="http://schemas.microsoft.com/office/drawing/2014/main" id="{37CB5C00-0D46-4D2D-ABCF-C88814AAB3A4}"/>
                  </a:ext>
                </a:extLst>
              </p:cNvPr>
              <p:cNvSpPr/>
              <p:nvPr/>
            </p:nvSpPr>
            <p:spPr>
              <a:xfrm>
                <a:off x="1832635" y="1237142"/>
                <a:ext cx="29191" cy="137785"/>
              </a:xfrm>
              <a:custGeom>
                <a:avLst/>
                <a:gdLst>
                  <a:gd name="connsiteX0" fmla="*/ 0 w 29191"/>
                  <a:gd name="connsiteY0" fmla="*/ 0 h 137785"/>
                  <a:gd name="connsiteX1" fmla="*/ 0 w 29191"/>
                  <a:gd name="connsiteY1" fmla="*/ 27440 h 137785"/>
                  <a:gd name="connsiteX2" fmla="*/ 0 w 29191"/>
                  <a:gd name="connsiteY2" fmla="*/ 29192 h 137785"/>
                  <a:gd name="connsiteX3" fmla="*/ 0 w 29191"/>
                  <a:gd name="connsiteY3" fmla="*/ 56632 h 137785"/>
                  <a:gd name="connsiteX4" fmla="*/ 0 w 29191"/>
                  <a:gd name="connsiteY4" fmla="*/ 85824 h 137785"/>
                  <a:gd name="connsiteX5" fmla="*/ 0 w 29191"/>
                  <a:gd name="connsiteY5" fmla="*/ 137786 h 137785"/>
                  <a:gd name="connsiteX6" fmla="*/ 29192 w 29191"/>
                  <a:gd name="connsiteY6" fmla="*/ 137786 h 137785"/>
                  <a:gd name="connsiteX7" fmla="*/ 29192 w 29191"/>
                  <a:gd name="connsiteY7" fmla="*/ 85824 h 137785"/>
                  <a:gd name="connsiteX8" fmla="*/ 29192 w 29191"/>
                  <a:gd name="connsiteY8" fmla="*/ 56632 h 137785"/>
                  <a:gd name="connsiteX9" fmla="*/ 29192 w 29191"/>
                  <a:gd name="connsiteY9" fmla="*/ 29192 h 137785"/>
                  <a:gd name="connsiteX10" fmla="*/ 29192 w 29191"/>
                  <a:gd name="connsiteY10" fmla="*/ 27440 h 137785"/>
                  <a:gd name="connsiteX11" fmla="*/ 29192 w 29191"/>
                  <a:gd name="connsiteY11" fmla="*/ 0 h 137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191" h="137785">
                    <a:moveTo>
                      <a:pt x="0" y="0"/>
                    </a:moveTo>
                    <a:lnTo>
                      <a:pt x="0" y="27440"/>
                    </a:lnTo>
                    <a:lnTo>
                      <a:pt x="0" y="29192"/>
                    </a:lnTo>
                    <a:lnTo>
                      <a:pt x="0" y="56632"/>
                    </a:lnTo>
                    <a:lnTo>
                      <a:pt x="0" y="85824"/>
                    </a:lnTo>
                    <a:lnTo>
                      <a:pt x="0" y="137786"/>
                    </a:lnTo>
                    <a:lnTo>
                      <a:pt x="29192" y="137786"/>
                    </a:lnTo>
                    <a:lnTo>
                      <a:pt x="29192" y="85824"/>
                    </a:lnTo>
                    <a:lnTo>
                      <a:pt x="29192" y="56632"/>
                    </a:lnTo>
                    <a:lnTo>
                      <a:pt x="29192" y="29192"/>
                    </a:lnTo>
                    <a:lnTo>
                      <a:pt x="29192" y="27440"/>
                    </a:lnTo>
                    <a:lnTo>
                      <a:pt x="29192" y="0"/>
                    </a:lnTo>
                    <a:close/>
                  </a:path>
                </a:pathLst>
              </a:custGeom>
              <a:solidFill>
                <a:srgbClr val="231F20"/>
              </a:solidFill>
              <a:ln w="5837" cap="flat">
                <a:noFill/>
                <a:prstDash val="solid"/>
                <a:miter/>
              </a:ln>
            </p:spPr>
            <p:txBody>
              <a:bodyPr rtlCol="0" anchor="ctr"/>
              <a:lstStyle/>
              <a:p>
                <a:endParaRPr lang="en-US"/>
              </a:p>
            </p:txBody>
          </p:sp>
        </p:grpSp>
        <p:grpSp>
          <p:nvGrpSpPr>
            <p:cNvPr id="1039" name="Graphic 2">
              <a:extLst>
                <a:ext uri="{FF2B5EF4-FFF2-40B4-BE49-F238E27FC236}">
                  <a16:creationId xmlns:a16="http://schemas.microsoft.com/office/drawing/2014/main" id="{0BD7FD69-8EEC-40DB-AD87-D89F451BB20D}"/>
                </a:ext>
              </a:extLst>
            </p:cNvPr>
            <p:cNvGrpSpPr/>
            <p:nvPr/>
          </p:nvGrpSpPr>
          <p:grpSpPr>
            <a:xfrm>
              <a:off x="1920424" y="1220211"/>
              <a:ext cx="209606" cy="171648"/>
              <a:chOff x="1920424" y="1220211"/>
              <a:chExt cx="209606" cy="171648"/>
            </a:xfrm>
          </p:grpSpPr>
          <p:grpSp>
            <p:nvGrpSpPr>
              <p:cNvPr id="1040" name="Graphic 2">
                <a:extLst>
                  <a:ext uri="{FF2B5EF4-FFF2-40B4-BE49-F238E27FC236}">
                    <a16:creationId xmlns:a16="http://schemas.microsoft.com/office/drawing/2014/main" id="{5D1120D4-B224-4FDB-BE1A-170682AF3AF4}"/>
                  </a:ext>
                </a:extLst>
              </p:cNvPr>
              <p:cNvGrpSpPr/>
              <p:nvPr/>
            </p:nvGrpSpPr>
            <p:grpSpPr>
              <a:xfrm>
                <a:off x="1920424" y="1220211"/>
                <a:ext cx="209606" cy="128717"/>
                <a:chOff x="1920424" y="1220211"/>
                <a:chExt cx="209606" cy="128717"/>
              </a:xfrm>
            </p:grpSpPr>
            <p:sp>
              <p:nvSpPr>
                <p:cNvPr id="1041" name="Graphic 2">
                  <a:extLst>
                    <a:ext uri="{FF2B5EF4-FFF2-40B4-BE49-F238E27FC236}">
                      <a16:creationId xmlns:a16="http://schemas.microsoft.com/office/drawing/2014/main" id="{701A1D61-2349-43B0-A655-103A1A6F4387}"/>
                    </a:ext>
                  </a:extLst>
                </p:cNvPr>
                <p:cNvSpPr/>
                <p:nvPr/>
              </p:nvSpPr>
              <p:spPr>
                <a:xfrm>
                  <a:off x="1920424" y="1220211"/>
                  <a:ext cx="209606" cy="54666"/>
                </a:xfrm>
                <a:custGeom>
                  <a:avLst/>
                  <a:gdLst>
                    <a:gd name="connsiteX0" fmla="*/ 2705 w 209606"/>
                    <a:gd name="connsiteY0" fmla="*/ 51378 h 54666"/>
                    <a:gd name="connsiteX1" fmla="*/ 3289 w 209606"/>
                    <a:gd name="connsiteY1" fmla="*/ 51962 h 54666"/>
                    <a:gd name="connsiteX2" fmla="*/ 15550 w 209606"/>
                    <a:gd name="connsiteY2" fmla="*/ 52545 h 54666"/>
                    <a:gd name="connsiteX3" fmla="*/ 104877 w 209606"/>
                    <a:gd name="connsiteY3" fmla="*/ 18683 h 54666"/>
                    <a:gd name="connsiteX4" fmla="*/ 194204 w 209606"/>
                    <a:gd name="connsiteY4" fmla="*/ 52545 h 54666"/>
                    <a:gd name="connsiteX5" fmla="*/ 206464 w 209606"/>
                    <a:gd name="connsiteY5" fmla="*/ 51962 h 54666"/>
                    <a:gd name="connsiteX6" fmla="*/ 207048 w 209606"/>
                    <a:gd name="connsiteY6" fmla="*/ 51378 h 54666"/>
                    <a:gd name="connsiteX7" fmla="*/ 206464 w 209606"/>
                    <a:gd name="connsiteY7" fmla="*/ 38533 h 54666"/>
                    <a:gd name="connsiteX8" fmla="*/ 104293 w 209606"/>
                    <a:gd name="connsiteY8" fmla="*/ 0 h 54666"/>
                    <a:gd name="connsiteX9" fmla="*/ 2121 w 209606"/>
                    <a:gd name="connsiteY9" fmla="*/ 38533 h 54666"/>
                    <a:gd name="connsiteX10" fmla="*/ 2705 w 209606"/>
                    <a:gd name="connsiteY10" fmla="*/ 51378 h 54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9606" h="54666">
                      <a:moveTo>
                        <a:pt x="2705" y="51378"/>
                      </a:moveTo>
                      <a:lnTo>
                        <a:pt x="3289" y="51962"/>
                      </a:lnTo>
                      <a:cubicBezTo>
                        <a:pt x="6792" y="55465"/>
                        <a:pt x="12047" y="55465"/>
                        <a:pt x="15550" y="52545"/>
                      </a:cubicBezTo>
                      <a:cubicBezTo>
                        <a:pt x="39487" y="31527"/>
                        <a:pt x="70430" y="18683"/>
                        <a:pt x="104877" y="18683"/>
                      </a:cubicBezTo>
                      <a:cubicBezTo>
                        <a:pt x="139323" y="18683"/>
                        <a:pt x="170267" y="31527"/>
                        <a:pt x="194204" y="52545"/>
                      </a:cubicBezTo>
                      <a:cubicBezTo>
                        <a:pt x="197707" y="55465"/>
                        <a:pt x="202961" y="55465"/>
                        <a:pt x="206464" y="51962"/>
                      </a:cubicBezTo>
                      <a:lnTo>
                        <a:pt x="207048" y="51378"/>
                      </a:lnTo>
                      <a:cubicBezTo>
                        <a:pt x="210551" y="47875"/>
                        <a:pt x="210551" y="42036"/>
                        <a:pt x="206464" y="38533"/>
                      </a:cubicBezTo>
                      <a:cubicBezTo>
                        <a:pt x="179024" y="14596"/>
                        <a:pt x="143410" y="0"/>
                        <a:pt x="104293" y="0"/>
                      </a:cubicBezTo>
                      <a:cubicBezTo>
                        <a:pt x="65176" y="0"/>
                        <a:pt x="29562" y="14596"/>
                        <a:pt x="2121" y="38533"/>
                      </a:cubicBezTo>
                      <a:cubicBezTo>
                        <a:pt x="-798" y="41452"/>
                        <a:pt x="-798" y="47291"/>
                        <a:pt x="2705" y="51378"/>
                      </a:cubicBezTo>
                      <a:close/>
                    </a:path>
                  </a:pathLst>
                </a:custGeom>
                <a:solidFill>
                  <a:srgbClr val="D3E1E9"/>
                </a:solidFill>
                <a:ln w="5837" cap="flat">
                  <a:noFill/>
                  <a:prstDash val="solid"/>
                  <a:miter/>
                </a:ln>
              </p:spPr>
              <p:txBody>
                <a:bodyPr rtlCol="0" anchor="ctr"/>
                <a:lstStyle/>
                <a:p>
                  <a:endParaRPr lang="en-US"/>
                </a:p>
              </p:txBody>
            </p:sp>
            <p:sp>
              <p:nvSpPr>
                <p:cNvPr id="1042" name="Graphic 2">
                  <a:extLst>
                    <a:ext uri="{FF2B5EF4-FFF2-40B4-BE49-F238E27FC236}">
                      <a16:creationId xmlns:a16="http://schemas.microsoft.com/office/drawing/2014/main" id="{A71227E9-CE78-4F1C-8871-4D52B57EDE05}"/>
                    </a:ext>
                  </a:extLst>
                </p:cNvPr>
                <p:cNvSpPr/>
                <p:nvPr/>
              </p:nvSpPr>
              <p:spPr>
                <a:xfrm>
                  <a:off x="1994194" y="1323550"/>
                  <a:ext cx="61228" cy="25378"/>
                </a:xfrm>
                <a:custGeom>
                  <a:avLst/>
                  <a:gdLst>
                    <a:gd name="connsiteX0" fmla="*/ 31107 w 61228"/>
                    <a:gd name="connsiteY0" fmla="*/ 0 h 25378"/>
                    <a:gd name="connsiteX1" fmla="*/ 4250 w 61228"/>
                    <a:gd name="connsiteY1" fmla="*/ 8174 h 25378"/>
                    <a:gd name="connsiteX2" fmla="*/ 2499 w 61228"/>
                    <a:gd name="connsiteY2" fmla="*/ 22186 h 25378"/>
                    <a:gd name="connsiteX3" fmla="*/ 3082 w 61228"/>
                    <a:gd name="connsiteY3" fmla="*/ 22770 h 25378"/>
                    <a:gd name="connsiteX4" fmla="*/ 14175 w 61228"/>
                    <a:gd name="connsiteY4" fmla="*/ 23937 h 25378"/>
                    <a:gd name="connsiteX5" fmla="*/ 30523 w 61228"/>
                    <a:gd name="connsiteY5" fmla="*/ 19267 h 25378"/>
                    <a:gd name="connsiteX6" fmla="*/ 46870 w 61228"/>
                    <a:gd name="connsiteY6" fmla="*/ 23937 h 25378"/>
                    <a:gd name="connsiteX7" fmla="*/ 57963 w 61228"/>
                    <a:gd name="connsiteY7" fmla="*/ 22770 h 25378"/>
                    <a:gd name="connsiteX8" fmla="*/ 58547 w 61228"/>
                    <a:gd name="connsiteY8" fmla="*/ 22186 h 25378"/>
                    <a:gd name="connsiteX9" fmla="*/ 56795 w 61228"/>
                    <a:gd name="connsiteY9" fmla="*/ 8174 h 25378"/>
                    <a:gd name="connsiteX10" fmla="*/ 31107 w 61228"/>
                    <a:gd name="connsiteY10" fmla="*/ 0 h 25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228" h="25378">
                      <a:moveTo>
                        <a:pt x="31107" y="0"/>
                      </a:moveTo>
                      <a:cubicBezTo>
                        <a:pt x="21181" y="0"/>
                        <a:pt x="11840" y="2919"/>
                        <a:pt x="4250" y="8174"/>
                      </a:cubicBezTo>
                      <a:cubicBezTo>
                        <a:pt x="-421" y="11093"/>
                        <a:pt x="-1588" y="18099"/>
                        <a:pt x="2499" y="22186"/>
                      </a:cubicBezTo>
                      <a:lnTo>
                        <a:pt x="3082" y="22770"/>
                      </a:lnTo>
                      <a:cubicBezTo>
                        <a:pt x="6002" y="25689"/>
                        <a:pt x="10672" y="26273"/>
                        <a:pt x="14175" y="23937"/>
                      </a:cubicBezTo>
                      <a:cubicBezTo>
                        <a:pt x="18846" y="21018"/>
                        <a:pt x="24684" y="19267"/>
                        <a:pt x="30523" y="19267"/>
                      </a:cubicBezTo>
                      <a:cubicBezTo>
                        <a:pt x="36361" y="19267"/>
                        <a:pt x="42200" y="21018"/>
                        <a:pt x="46870" y="23937"/>
                      </a:cubicBezTo>
                      <a:cubicBezTo>
                        <a:pt x="50373" y="26273"/>
                        <a:pt x="55044" y="25689"/>
                        <a:pt x="57963" y="22770"/>
                      </a:cubicBezTo>
                      <a:lnTo>
                        <a:pt x="58547" y="22186"/>
                      </a:lnTo>
                      <a:cubicBezTo>
                        <a:pt x="62634" y="18099"/>
                        <a:pt x="62050" y="11677"/>
                        <a:pt x="56795" y="8174"/>
                      </a:cubicBezTo>
                      <a:cubicBezTo>
                        <a:pt x="50373" y="2919"/>
                        <a:pt x="41032" y="0"/>
                        <a:pt x="31107" y="0"/>
                      </a:cubicBezTo>
                      <a:close/>
                    </a:path>
                  </a:pathLst>
                </a:custGeom>
                <a:solidFill>
                  <a:srgbClr val="231F20"/>
                </a:solidFill>
                <a:ln w="5837" cap="flat">
                  <a:noFill/>
                  <a:prstDash val="solid"/>
                  <a:miter/>
                </a:ln>
              </p:spPr>
              <p:txBody>
                <a:bodyPr rtlCol="0" anchor="ctr"/>
                <a:lstStyle/>
                <a:p>
                  <a:endParaRPr lang="en-US"/>
                </a:p>
              </p:txBody>
            </p:sp>
            <p:sp>
              <p:nvSpPr>
                <p:cNvPr id="1043" name="Graphic 2">
                  <a:extLst>
                    <a:ext uri="{FF2B5EF4-FFF2-40B4-BE49-F238E27FC236}">
                      <a16:creationId xmlns:a16="http://schemas.microsoft.com/office/drawing/2014/main" id="{CF5207C0-038D-4545-AA46-26EC46962E0E}"/>
                    </a:ext>
                  </a:extLst>
                </p:cNvPr>
                <p:cNvSpPr/>
                <p:nvPr/>
              </p:nvSpPr>
              <p:spPr>
                <a:xfrm>
                  <a:off x="1969288" y="1289104"/>
                  <a:ext cx="111291" cy="34614"/>
                </a:xfrm>
                <a:custGeom>
                  <a:avLst/>
                  <a:gdLst>
                    <a:gd name="connsiteX0" fmla="*/ 56013 w 111291"/>
                    <a:gd name="connsiteY0" fmla="*/ 0 h 34614"/>
                    <a:gd name="connsiteX1" fmla="*/ 3468 w 111291"/>
                    <a:gd name="connsiteY1" fmla="*/ 18099 h 34614"/>
                    <a:gd name="connsiteX2" fmla="*/ 2300 w 111291"/>
                    <a:gd name="connsiteY2" fmla="*/ 31527 h 34614"/>
                    <a:gd name="connsiteX3" fmla="*/ 2884 w 111291"/>
                    <a:gd name="connsiteY3" fmla="*/ 32111 h 34614"/>
                    <a:gd name="connsiteX4" fmla="*/ 14561 w 111291"/>
                    <a:gd name="connsiteY4" fmla="*/ 32695 h 34614"/>
                    <a:gd name="connsiteX5" fmla="*/ 55429 w 111291"/>
                    <a:gd name="connsiteY5" fmla="*/ 18683 h 34614"/>
                    <a:gd name="connsiteX6" fmla="*/ 96298 w 111291"/>
                    <a:gd name="connsiteY6" fmla="*/ 32695 h 34614"/>
                    <a:gd name="connsiteX7" fmla="*/ 107975 w 111291"/>
                    <a:gd name="connsiteY7" fmla="*/ 32111 h 34614"/>
                    <a:gd name="connsiteX8" fmla="*/ 108559 w 111291"/>
                    <a:gd name="connsiteY8" fmla="*/ 31527 h 34614"/>
                    <a:gd name="connsiteX9" fmla="*/ 107391 w 111291"/>
                    <a:gd name="connsiteY9" fmla="*/ 18099 h 34614"/>
                    <a:gd name="connsiteX10" fmla="*/ 56013 w 111291"/>
                    <a:gd name="connsiteY10" fmla="*/ 0 h 34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291" h="34614">
                      <a:moveTo>
                        <a:pt x="56013" y="0"/>
                      </a:moveTo>
                      <a:cubicBezTo>
                        <a:pt x="36163" y="0"/>
                        <a:pt x="18064" y="7006"/>
                        <a:pt x="3468" y="18099"/>
                      </a:cubicBezTo>
                      <a:cubicBezTo>
                        <a:pt x="-619" y="21602"/>
                        <a:pt x="-1203" y="27440"/>
                        <a:pt x="2300" y="31527"/>
                      </a:cubicBezTo>
                      <a:lnTo>
                        <a:pt x="2884" y="32111"/>
                      </a:lnTo>
                      <a:cubicBezTo>
                        <a:pt x="5803" y="35030"/>
                        <a:pt x="11058" y="35614"/>
                        <a:pt x="14561" y="32695"/>
                      </a:cubicBezTo>
                      <a:cubicBezTo>
                        <a:pt x="25654" y="23937"/>
                        <a:pt x="40250" y="18683"/>
                        <a:pt x="55429" y="18683"/>
                      </a:cubicBezTo>
                      <a:cubicBezTo>
                        <a:pt x="70609" y="18683"/>
                        <a:pt x="85205" y="23937"/>
                        <a:pt x="96298" y="32695"/>
                      </a:cubicBezTo>
                      <a:cubicBezTo>
                        <a:pt x="99801" y="35614"/>
                        <a:pt x="105055" y="35030"/>
                        <a:pt x="107975" y="32111"/>
                      </a:cubicBezTo>
                      <a:lnTo>
                        <a:pt x="108559" y="31527"/>
                      </a:lnTo>
                      <a:cubicBezTo>
                        <a:pt x="112645" y="27440"/>
                        <a:pt x="112062" y="21602"/>
                        <a:pt x="107391" y="18099"/>
                      </a:cubicBezTo>
                      <a:cubicBezTo>
                        <a:pt x="93963" y="6422"/>
                        <a:pt x="75864" y="0"/>
                        <a:pt x="56013" y="0"/>
                      </a:cubicBezTo>
                      <a:close/>
                    </a:path>
                  </a:pathLst>
                </a:custGeom>
                <a:solidFill>
                  <a:srgbClr val="231F20"/>
                </a:solidFill>
                <a:ln w="5837" cap="flat">
                  <a:noFill/>
                  <a:prstDash val="solid"/>
                  <a:miter/>
                </a:ln>
              </p:spPr>
              <p:txBody>
                <a:bodyPr rtlCol="0" anchor="ctr"/>
                <a:lstStyle/>
                <a:p>
                  <a:endParaRPr lang="en-US"/>
                </a:p>
              </p:txBody>
            </p:sp>
            <p:sp>
              <p:nvSpPr>
                <p:cNvPr id="1044" name="Graphic 2">
                  <a:extLst>
                    <a:ext uri="{FF2B5EF4-FFF2-40B4-BE49-F238E27FC236}">
                      <a16:creationId xmlns:a16="http://schemas.microsoft.com/office/drawing/2014/main" id="{76A2BBE9-025C-4DBE-A2AB-D16D5FD5C17E}"/>
                    </a:ext>
                  </a:extLst>
                </p:cNvPr>
                <p:cNvSpPr/>
                <p:nvPr/>
              </p:nvSpPr>
              <p:spPr>
                <a:xfrm>
                  <a:off x="1944508" y="1254074"/>
                  <a:ext cx="160417" cy="44741"/>
                </a:xfrm>
                <a:custGeom>
                  <a:avLst/>
                  <a:gdLst>
                    <a:gd name="connsiteX0" fmla="*/ 80793 w 160417"/>
                    <a:gd name="connsiteY0" fmla="*/ 0 h 44741"/>
                    <a:gd name="connsiteX1" fmla="*/ 3142 w 160417"/>
                    <a:gd name="connsiteY1" fmla="*/ 28608 h 44741"/>
                    <a:gd name="connsiteX2" fmla="*/ 2558 w 160417"/>
                    <a:gd name="connsiteY2" fmla="*/ 41452 h 44741"/>
                    <a:gd name="connsiteX3" fmla="*/ 3142 w 160417"/>
                    <a:gd name="connsiteY3" fmla="*/ 42036 h 44741"/>
                    <a:gd name="connsiteX4" fmla="*/ 15403 w 160417"/>
                    <a:gd name="connsiteY4" fmla="*/ 42620 h 44741"/>
                    <a:gd name="connsiteX5" fmla="*/ 80209 w 160417"/>
                    <a:gd name="connsiteY5" fmla="*/ 18683 h 44741"/>
                    <a:gd name="connsiteX6" fmla="*/ 145015 w 160417"/>
                    <a:gd name="connsiteY6" fmla="*/ 42620 h 44741"/>
                    <a:gd name="connsiteX7" fmla="*/ 157275 w 160417"/>
                    <a:gd name="connsiteY7" fmla="*/ 42036 h 44741"/>
                    <a:gd name="connsiteX8" fmla="*/ 157859 w 160417"/>
                    <a:gd name="connsiteY8" fmla="*/ 41452 h 44741"/>
                    <a:gd name="connsiteX9" fmla="*/ 157275 w 160417"/>
                    <a:gd name="connsiteY9" fmla="*/ 28608 h 44741"/>
                    <a:gd name="connsiteX10" fmla="*/ 80793 w 160417"/>
                    <a:gd name="connsiteY10" fmla="*/ 0 h 44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0417" h="44741">
                      <a:moveTo>
                        <a:pt x="80793" y="0"/>
                      </a:moveTo>
                      <a:cubicBezTo>
                        <a:pt x="51017" y="0"/>
                        <a:pt x="24161" y="10509"/>
                        <a:pt x="3142" y="28608"/>
                      </a:cubicBezTo>
                      <a:cubicBezTo>
                        <a:pt x="-945" y="32111"/>
                        <a:pt x="-945" y="37949"/>
                        <a:pt x="2558" y="41452"/>
                      </a:cubicBezTo>
                      <a:lnTo>
                        <a:pt x="3142" y="42036"/>
                      </a:lnTo>
                      <a:cubicBezTo>
                        <a:pt x="6645" y="45539"/>
                        <a:pt x="11900" y="45539"/>
                        <a:pt x="15403" y="42620"/>
                      </a:cubicBezTo>
                      <a:cubicBezTo>
                        <a:pt x="32918" y="27440"/>
                        <a:pt x="55688" y="18683"/>
                        <a:pt x="80209" y="18683"/>
                      </a:cubicBezTo>
                      <a:cubicBezTo>
                        <a:pt x="104730" y="18683"/>
                        <a:pt x="127500" y="27440"/>
                        <a:pt x="145015" y="42620"/>
                      </a:cubicBezTo>
                      <a:cubicBezTo>
                        <a:pt x="148518" y="45539"/>
                        <a:pt x="153772" y="45539"/>
                        <a:pt x="157275" y="42036"/>
                      </a:cubicBezTo>
                      <a:lnTo>
                        <a:pt x="157859" y="41452"/>
                      </a:lnTo>
                      <a:cubicBezTo>
                        <a:pt x="161362" y="37949"/>
                        <a:pt x="161362" y="32111"/>
                        <a:pt x="157275" y="28608"/>
                      </a:cubicBezTo>
                      <a:cubicBezTo>
                        <a:pt x="137425" y="11093"/>
                        <a:pt x="110568" y="0"/>
                        <a:pt x="80793" y="0"/>
                      </a:cubicBezTo>
                      <a:close/>
                    </a:path>
                  </a:pathLst>
                </a:custGeom>
                <a:solidFill>
                  <a:srgbClr val="231F20"/>
                </a:solidFill>
                <a:ln w="5837" cap="flat">
                  <a:noFill/>
                  <a:prstDash val="solid"/>
                  <a:miter/>
                </a:ln>
              </p:spPr>
              <p:txBody>
                <a:bodyPr rtlCol="0" anchor="ctr"/>
                <a:lstStyle/>
                <a:p>
                  <a:endParaRPr lang="en-US"/>
                </a:p>
              </p:txBody>
            </p:sp>
          </p:grpSp>
          <p:sp>
            <p:nvSpPr>
              <p:cNvPr id="1045" name="Graphic 2">
                <a:extLst>
                  <a:ext uri="{FF2B5EF4-FFF2-40B4-BE49-F238E27FC236}">
                    <a16:creationId xmlns:a16="http://schemas.microsoft.com/office/drawing/2014/main" id="{3A223D0D-D789-43E4-A51E-5CE1E9EC7816}"/>
                  </a:ext>
                </a:extLst>
              </p:cNvPr>
              <p:cNvSpPr/>
              <p:nvPr/>
            </p:nvSpPr>
            <p:spPr>
              <a:xfrm>
                <a:off x="2008370" y="1357997"/>
                <a:ext cx="33862" cy="33862"/>
              </a:xfrm>
              <a:custGeom>
                <a:avLst/>
                <a:gdLst>
                  <a:gd name="connsiteX0" fmla="*/ 33863 w 33862"/>
                  <a:gd name="connsiteY0" fmla="*/ 16931 h 33862"/>
                  <a:gd name="connsiteX1" fmla="*/ 16931 w 33862"/>
                  <a:gd name="connsiteY1" fmla="*/ 33863 h 33862"/>
                  <a:gd name="connsiteX2" fmla="*/ 0 w 33862"/>
                  <a:gd name="connsiteY2" fmla="*/ 16931 h 33862"/>
                  <a:gd name="connsiteX3" fmla="*/ 16931 w 33862"/>
                  <a:gd name="connsiteY3" fmla="*/ 0 h 33862"/>
                  <a:gd name="connsiteX4" fmla="*/ 33863 w 33862"/>
                  <a:gd name="connsiteY4" fmla="*/ 16931 h 33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62" h="33862">
                    <a:moveTo>
                      <a:pt x="33863" y="16931"/>
                    </a:moveTo>
                    <a:cubicBezTo>
                      <a:pt x="33863" y="26282"/>
                      <a:pt x="26282" y="33863"/>
                      <a:pt x="16931" y="33863"/>
                    </a:cubicBezTo>
                    <a:cubicBezTo>
                      <a:pt x="7580" y="33863"/>
                      <a:pt x="0" y="26282"/>
                      <a:pt x="0" y="16931"/>
                    </a:cubicBezTo>
                    <a:cubicBezTo>
                      <a:pt x="0" y="7580"/>
                      <a:pt x="7580" y="0"/>
                      <a:pt x="16931" y="0"/>
                    </a:cubicBezTo>
                    <a:cubicBezTo>
                      <a:pt x="26282" y="0"/>
                      <a:pt x="33863" y="7580"/>
                      <a:pt x="33863" y="16931"/>
                    </a:cubicBezTo>
                    <a:close/>
                  </a:path>
                </a:pathLst>
              </a:custGeom>
              <a:solidFill>
                <a:srgbClr val="231F20"/>
              </a:solidFill>
              <a:ln w="5837" cap="flat">
                <a:noFill/>
                <a:prstDash val="solid"/>
                <a:miter/>
              </a:ln>
            </p:spPr>
            <p:txBody>
              <a:bodyPr rtlCol="0" anchor="ctr"/>
              <a:lstStyle/>
              <a:p>
                <a:endParaRPr lang="en-US"/>
              </a:p>
            </p:txBody>
          </p:sp>
        </p:grpSp>
        <p:grpSp>
          <p:nvGrpSpPr>
            <p:cNvPr id="1046" name="Graphic 2">
              <a:extLst>
                <a:ext uri="{FF2B5EF4-FFF2-40B4-BE49-F238E27FC236}">
                  <a16:creationId xmlns:a16="http://schemas.microsoft.com/office/drawing/2014/main" id="{D71B191B-D738-4053-8A24-D0134228C92E}"/>
                </a:ext>
              </a:extLst>
            </p:cNvPr>
            <p:cNvGrpSpPr/>
            <p:nvPr/>
          </p:nvGrpSpPr>
          <p:grpSpPr>
            <a:xfrm>
              <a:off x="2188776" y="1212621"/>
              <a:ext cx="112096" cy="186827"/>
              <a:chOff x="2188776" y="1212621"/>
              <a:chExt cx="112096" cy="186827"/>
            </a:xfrm>
            <a:solidFill>
              <a:srgbClr val="231F20"/>
            </a:solidFill>
          </p:grpSpPr>
          <p:sp>
            <p:nvSpPr>
              <p:cNvPr id="1047" name="Graphic 2">
                <a:extLst>
                  <a:ext uri="{FF2B5EF4-FFF2-40B4-BE49-F238E27FC236}">
                    <a16:creationId xmlns:a16="http://schemas.microsoft.com/office/drawing/2014/main" id="{8E055D9B-4E3E-4DD8-87B7-278B5A102EFB}"/>
                  </a:ext>
                </a:extLst>
              </p:cNvPr>
              <p:cNvSpPr/>
              <p:nvPr/>
            </p:nvSpPr>
            <p:spPr>
              <a:xfrm>
                <a:off x="2188776" y="1212621"/>
                <a:ext cx="112096" cy="186827"/>
              </a:xfrm>
              <a:custGeom>
                <a:avLst/>
                <a:gdLst>
                  <a:gd name="connsiteX0" fmla="*/ 94582 w 112096"/>
                  <a:gd name="connsiteY0" fmla="*/ 20434 h 186827"/>
                  <a:gd name="connsiteX1" fmla="*/ 86408 w 112096"/>
                  <a:gd name="connsiteY1" fmla="*/ 20434 h 186827"/>
                  <a:gd name="connsiteX2" fmla="*/ 82905 w 112096"/>
                  <a:gd name="connsiteY2" fmla="*/ 16931 h 186827"/>
                  <a:gd name="connsiteX3" fmla="*/ 82905 w 112096"/>
                  <a:gd name="connsiteY3" fmla="*/ 6422 h 186827"/>
                  <a:gd name="connsiteX4" fmla="*/ 76483 w 112096"/>
                  <a:gd name="connsiteY4" fmla="*/ 0 h 186827"/>
                  <a:gd name="connsiteX5" fmla="*/ 35614 w 112096"/>
                  <a:gd name="connsiteY5" fmla="*/ 0 h 186827"/>
                  <a:gd name="connsiteX6" fmla="*/ 29192 w 112096"/>
                  <a:gd name="connsiteY6" fmla="*/ 6422 h 186827"/>
                  <a:gd name="connsiteX7" fmla="*/ 29192 w 112096"/>
                  <a:gd name="connsiteY7" fmla="*/ 16931 h 186827"/>
                  <a:gd name="connsiteX8" fmla="*/ 25689 w 112096"/>
                  <a:gd name="connsiteY8" fmla="*/ 20434 h 186827"/>
                  <a:gd name="connsiteX9" fmla="*/ 17515 w 112096"/>
                  <a:gd name="connsiteY9" fmla="*/ 20434 h 186827"/>
                  <a:gd name="connsiteX10" fmla="*/ 0 w 112096"/>
                  <a:gd name="connsiteY10" fmla="*/ 37949 h 186827"/>
                  <a:gd name="connsiteX11" fmla="*/ 0 w 112096"/>
                  <a:gd name="connsiteY11" fmla="*/ 169313 h 186827"/>
                  <a:gd name="connsiteX12" fmla="*/ 17515 w 112096"/>
                  <a:gd name="connsiteY12" fmla="*/ 186828 h 186827"/>
                  <a:gd name="connsiteX13" fmla="*/ 94582 w 112096"/>
                  <a:gd name="connsiteY13" fmla="*/ 186828 h 186827"/>
                  <a:gd name="connsiteX14" fmla="*/ 112097 w 112096"/>
                  <a:gd name="connsiteY14" fmla="*/ 169313 h 186827"/>
                  <a:gd name="connsiteX15" fmla="*/ 112097 w 112096"/>
                  <a:gd name="connsiteY15" fmla="*/ 37949 h 186827"/>
                  <a:gd name="connsiteX16" fmla="*/ 94582 w 112096"/>
                  <a:gd name="connsiteY16" fmla="*/ 20434 h 186827"/>
                  <a:gd name="connsiteX17" fmla="*/ 104507 w 112096"/>
                  <a:gd name="connsiteY17" fmla="*/ 169313 h 186827"/>
                  <a:gd name="connsiteX18" fmla="*/ 94582 w 112096"/>
                  <a:gd name="connsiteY18" fmla="*/ 179238 h 186827"/>
                  <a:gd name="connsiteX19" fmla="*/ 17515 w 112096"/>
                  <a:gd name="connsiteY19" fmla="*/ 179238 h 186827"/>
                  <a:gd name="connsiteX20" fmla="*/ 7590 w 112096"/>
                  <a:gd name="connsiteY20" fmla="*/ 169313 h 186827"/>
                  <a:gd name="connsiteX21" fmla="*/ 7590 w 112096"/>
                  <a:gd name="connsiteY21" fmla="*/ 37949 h 186827"/>
                  <a:gd name="connsiteX22" fmla="*/ 17515 w 112096"/>
                  <a:gd name="connsiteY22" fmla="*/ 28024 h 186827"/>
                  <a:gd name="connsiteX23" fmla="*/ 94582 w 112096"/>
                  <a:gd name="connsiteY23" fmla="*/ 28024 h 186827"/>
                  <a:gd name="connsiteX24" fmla="*/ 104507 w 112096"/>
                  <a:gd name="connsiteY24" fmla="*/ 37949 h 186827"/>
                  <a:gd name="connsiteX25" fmla="*/ 104507 w 112096"/>
                  <a:gd name="connsiteY25" fmla="*/ 169313 h 18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2096" h="186827">
                    <a:moveTo>
                      <a:pt x="94582" y="20434"/>
                    </a:moveTo>
                    <a:lnTo>
                      <a:pt x="86408" y="20434"/>
                    </a:lnTo>
                    <a:cubicBezTo>
                      <a:pt x="84073" y="20434"/>
                      <a:pt x="82905" y="18683"/>
                      <a:pt x="82905" y="16931"/>
                    </a:cubicBezTo>
                    <a:lnTo>
                      <a:pt x="82905" y="6422"/>
                    </a:lnTo>
                    <a:cubicBezTo>
                      <a:pt x="82905" y="2919"/>
                      <a:pt x="79986" y="0"/>
                      <a:pt x="76483" y="0"/>
                    </a:cubicBezTo>
                    <a:lnTo>
                      <a:pt x="35614" y="0"/>
                    </a:lnTo>
                    <a:cubicBezTo>
                      <a:pt x="32111" y="0"/>
                      <a:pt x="29192" y="2919"/>
                      <a:pt x="29192" y="6422"/>
                    </a:cubicBezTo>
                    <a:lnTo>
                      <a:pt x="29192" y="16931"/>
                    </a:lnTo>
                    <a:cubicBezTo>
                      <a:pt x="29192" y="19267"/>
                      <a:pt x="27440" y="20434"/>
                      <a:pt x="25689" y="20434"/>
                    </a:cubicBezTo>
                    <a:lnTo>
                      <a:pt x="17515" y="20434"/>
                    </a:lnTo>
                    <a:cubicBezTo>
                      <a:pt x="8174" y="20434"/>
                      <a:pt x="0" y="28024"/>
                      <a:pt x="0" y="37949"/>
                    </a:cubicBezTo>
                    <a:lnTo>
                      <a:pt x="0" y="169313"/>
                    </a:lnTo>
                    <a:cubicBezTo>
                      <a:pt x="0" y="178654"/>
                      <a:pt x="7590" y="186828"/>
                      <a:pt x="17515" y="186828"/>
                    </a:cubicBezTo>
                    <a:lnTo>
                      <a:pt x="94582" y="186828"/>
                    </a:lnTo>
                    <a:cubicBezTo>
                      <a:pt x="103923" y="186828"/>
                      <a:pt x="112097" y="179238"/>
                      <a:pt x="112097" y="169313"/>
                    </a:cubicBezTo>
                    <a:lnTo>
                      <a:pt x="112097" y="37949"/>
                    </a:lnTo>
                    <a:cubicBezTo>
                      <a:pt x="112097" y="28024"/>
                      <a:pt x="104507" y="20434"/>
                      <a:pt x="94582" y="20434"/>
                    </a:cubicBezTo>
                    <a:close/>
                    <a:moveTo>
                      <a:pt x="104507" y="169313"/>
                    </a:moveTo>
                    <a:cubicBezTo>
                      <a:pt x="104507" y="174567"/>
                      <a:pt x="99836" y="179238"/>
                      <a:pt x="94582" y="179238"/>
                    </a:cubicBezTo>
                    <a:lnTo>
                      <a:pt x="17515" y="179238"/>
                    </a:lnTo>
                    <a:cubicBezTo>
                      <a:pt x="12261" y="179238"/>
                      <a:pt x="7590" y="174567"/>
                      <a:pt x="7590" y="169313"/>
                    </a:cubicBezTo>
                    <a:lnTo>
                      <a:pt x="7590" y="37949"/>
                    </a:lnTo>
                    <a:cubicBezTo>
                      <a:pt x="7590" y="32695"/>
                      <a:pt x="12261" y="28024"/>
                      <a:pt x="17515" y="28024"/>
                    </a:cubicBezTo>
                    <a:lnTo>
                      <a:pt x="94582" y="28024"/>
                    </a:lnTo>
                    <a:cubicBezTo>
                      <a:pt x="99836" y="28024"/>
                      <a:pt x="104507" y="32695"/>
                      <a:pt x="104507" y="37949"/>
                    </a:cubicBezTo>
                    <a:lnTo>
                      <a:pt x="104507" y="169313"/>
                    </a:lnTo>
                    <a:close/>
                  </a:path>
                </a:pathLst>
              </a:custGeom>
              <a:solidFill>
                <a:srgbClr val="231F20"/>
              </a:solidFill>
              <a:ln w="5837" cap="flat">
                <a:noFill/>
                <a:prstDash val="solid"/>
                <a:miter/>
              </a:ln>
            </p:spPr>
            <p:txBody>
              <a:bodyPr rtlCol="0" anchor="ctr"/>
              <a:lstStyle/>
              <a:p>
                <a:endParaRPr lang="en-US"/>
              </a:p>
            </p:txBody>
          </p:sp>
          <p:sp>
            <p:nvSpPr>
              <p:cNvPr id="1048" name="Graphic 2">
                <a:extLst>
                  <a:ext uri="{FF2B5EF4-FFF2-40B4-BE49-F238E27FC236}">
                    <a16:creationId xmlns:a16="http://schemas.microsoft.com/office/drawing/2014/main" id="{7EAFE13B-7503-4191-AE01-9457B53C48BA}"/>
                  </a:ext>
                </a:extLst>
              </p:cNvPr>
              <p:cNvSpPr/>
              <p:nvPr/>
            </p:nvSpPr>
            <p:spPr>
              <a:xfrm>
                <a:off x="2222638" y="1269253"/>
                <a:ext cx="44371" cy="99252"/>
              </a:xfrm>
              <a:custGeom>
                <a:avLst/>
                <a:gdLst>
                  <a:gd name="connsiteX0" fmla="*/ 23937 w 44371"/>
                  <a:gd name="connsiteY0" fmla="*/ 0 h 99252"/>
                  <a:gd name="connsiteX1" fmla="*/ 23937 w 44371"/>
                  <a:gd name="connsiteY1" fmla="*/ 38533 h 99252"/>
                  <a:gd name="connsiteX2" fmla="*/ 23937 w 44371"/>
                  <a:gd name="connsiteY2" fmla="*/ 38533 h 99252"/>
                  <a:gd name="connsiteX3" fmla="*/ 3503 w 44371"/>
                  <a:gd name="connsiteY3" fmla="*/ 44955 h 99252"/>
                  <a:gd name="connsiteX4" fmla="*/ 0 w 44371"/>
                  <a:gd name="connsiteY4" fmla="*/ 49626 h 99252"/>
                  <a:gd name="connsiteX5" fmla="*/ 0 w 44371"/>
                  <a:gd name="connsiteY5" fmla="*/ 59551 h 99252"/>
                  <a:gd name="connsiteX6" fmla="*/ 584 w 44371"/>
                  <a:gd name="connsiteY6" fmla="*/ 61887 h 99252"/>
                  <a:gd name="connsiteX7" fmla="*/ 19850 w 44371"/>
                  <a:gd name="connsiteY7" fmla="*/ 99252 h 99252"/>
                  <a:gd name="connsiteX8" fmla="*/ 19850 w 44371"/>
                  <a:gd name="connsiteY8" fmla="*/ 64222 h 99252"/>
                  <a:gd name="connsiteX9" fmla="*/ 23353 w 44371"/>
                  <a:gd name="connsiteY9" fmla="*/ 59551 h 99252"/>
                  <a:gd name="connsiteX10" fmla="*/ 40869 w 44371"/>
                  <a:gd name="connsiteY10" fmla="*/ 54297 h 99252"/>
                  <a:gd name="connsiteX11" fmla="*/ 44372 w 44371"/>
                  <a:gd name="connsiteY11" fmla="*/ 49626 h 99252"/>
                  <a:gd name="connsiteX12" fmla="*/ 44372 w 44371"/>
                  <a:gd name="connsiteY12" fmla="*/ 39701 h 99252"/>
                  <a:gd name="connsiteX13" fmla="*/ 43788 w 44371"/>
                  <a:gd name="connsiteY13" fmla="*/ 37366 h 99252"/>
                  <a:gd name="connsiteX14" fmla="*/ 23937 w 44371"/>
                  <a:gd name="connsiteY14" fmla="*/ 0 h 99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371" h="99252">
                    <a:moveTo>
                      <a:pt x="23937" y="0"/>
                    </a:moveTo>
                    <a:lnTo>
                      <a:pt x="23937" y="38533"/>
                    </a:lnTo>
                    <a:lnTo>
                      <a:pt x="23937" y="38533"/>
                    </a:lnTo>
                    <a:lnTo>
                      <a:pt x="3503" y="44955"/>
                    </a:lnTo>
                    <a:cubicBezTo>
                      <a:pt x="1751" y="45539"/>
                      <a:pt x="0" y="47291"/>
                      <a:pt x="0" y="49626"/>
                    </a:cubicBezTo>
                    <a:lnTo>
                      <a:pt x="0" y="59551"/>
                    </a:lnTo>
                    <a:cubicBezTo>
                      <a:pt x="0" y="60135"/>
                      <a:pt x="0" y="61303"/>
                      <a:pt x="584" y="61887"/>
                    </a:cubicBezTo>
                    <a:lnTo>
                      <a:pt x="19850" y="99252"/>
                    </a:lnTo>
                    <a:lnTo>
                      <a:pt x="19850" y="64222"/>
                    </a:lnTo>
                    <a:cubicBezTo>
                      <a:pt x="19850" y="61887"/>
                      <a:pt x="21018" y="60135"/>
                      <a:pt x="23353" y="59551"/>
                    </a:cubicBezTo>
                    <a:lnTo>
                      <a:pt x="40869" y="54297"/>
                    </a:lnTo>
                    <a:cubicBezTo>
                      <a:pt x="42620" y="53713"/>
                      <a:pt x="44372" y="51962"/>
                      <a:pt x="44372" y="49626"/>
                    </a:cubicBezTo>
                    <a:lnTo>
                      <a:pt x="44372" y="39701"/>
                    </a:lnTo>
                    <a:cubicBezTo>
                      <a:pt x="44372" y="39117"/>
                      <a:pt x="44372" y="37949"/>
                      <a:pt x="43788" y="37366"/>
                    </a:cubicBezTo>
                    <a:lnTo>
                      <a:pt x="23937" y="0"/>
                    </a:lnTo>
                    <a:close/>
                  </a:path>
                </a:pathLst>
              </a:custGeom>
              <a:solidFill>
                <a:srgbClr val="231F20"/>
              </a:solidFill>
              <a:ln w="5837" cap="flat">
                <a:noFill/>
                <a:prstDash val="solid"/>
                <a:miter/>
              </a:ln>
            </p:spPr>
            <p:txBody>
              <a:bodyPr rtlCol="0" anchor="ctr"/>
              <a:lstStyle/>
              <a:p>
                <a:endParaRPr lang="en-US"/>
              </a:p>
            </p:txBody>
          </p:sp>
        </p:grpSp>
      </p:grpSp>
      <p:grpSp>
        <p:nvGrpSpPr>
          <p:cNvPr id="1181" name="Group 1180">
            <a:extLst>
              <a:ext uri="{FF2B5EF4-FFF2-40B4-BE49-F238E27FC236}">
                <a16:creationId xmlns:a16="http://schemas.microsoft.com/office/drawing/2014/main" id="{5BEF3E53-00FD-452B-A072-4ACF6D70DCA7}"/>
              </a:ext>
            </a:extLst>
          </p:cNvPr>
          <p:cNvGrpSpPr/>
          <p:nvPr/>
        </p:nvGrpSpPr>
        <p:grpSpPr>
          <a:xfrm>
            <a:off x="975562" y="3935639"/>
            <a:ext cx="644555" cy="211349"/>
            <a:chOff x="975562" y="3935639"/>
            <a:chExt cx="644555" cy="211349"/>
          </a:xfrm>
        </p:grpSpPr>
        <p:grpSp>
          <p:nvGrpSpPr>
            <p:cNvPr id="1049" name="Graphic 2">
              <a:extLst>
                <a:ext uri="{FF2B5EF4-FFF2-40B4-BE49-F238E27FC236}">
                  <a16:creationId xmlns:a16="http://schemas.microsoft.com/office/drawing/2014/main" id="{88A7C817-E4B1-4416-BC24-8C15D61F4081}"/>
                </a:ext>
              </a:extLst>
            </p:cNvPr>
            <p:cNvGrpSpPr/>
            <p:nvPr/>
          </p:nvGrpSpPr>
          <p:grpSpPr>
            <a:xfrm>
              <a:off x="975562" y="3961327"/>
              <a:ext cx="191498" cy="159387"/>
              <a:chOff x="975562" y="3961327"/>
              <a:chExt cx="191498" cy="159387"/>
            </a:xfrm>
          </p:grpSpPr>
          <p:sp>
            <p:nvSpPr>
              <p:cNvPr id="1050" name="Graphic 2">
                <a:extLst>
                  <a:ext uri="{FF2B5EF4-FFF2-40B4-BE49-F238E27FC236}">
                    <a16:creationId xmlns:a16="http://schemas.microsoft.com/office/drawing/2014/main" id="{3A68E954-8950-461A-8C5F-1868341CACD2}"/>
                  </a:ext>
                </a:extLst>
              </p:cNvPr>
              <p:cNvSpPr/>
              <p:nvPr/>
            </p:nvSpPr>
            <p:spPr>
              <a:xfrm>
                <a:off x="975562" y="4060580"/>
                <a:ext cx="33862" cy="60135"/>
              </a:xfrm>
              <a:custGeom>
                <a:avLst/>
                <a:gdLst>
                  <a:gd name="connsiteX0" fmla="*/ 0 w 33862"/>
                  <a:gd name="connsiteY0" fmla="*/ 0 h 60135"/>
                  <a:gd name="connsiteX1" fmla="*/ 33863 w 33862"/>
                  <a:gd name="connsiteY1" fmla="*/ 0 h 60135"/>
                  <a:gd name="connsiteX2" fmla="*/ 33863 w 33862"/>
                  <a:gd name="connsiteY2" fmla="*/ 60135 h 60135"/>
                  <a:gd name="connsiteX3" fmla="*/ 0 w 33862"/>
                  <a:gd name="connsiteY3" fmla="*/ 60135 h 60135"/>
                </a:gdLst>
                <a:ahLst/>
                <a:cxnLst>
                  <a:cxn ang="0">
                    <a:pos x="connsiteX0" y="connsiteY0"/>
                  </a:cxn>
                  <a:cxn ang="0">
                    <a:pos x="connsiteX1" y="connsiteY1"/>
                  </a:cxn>
                  <a:cxn ang="0">
                    <a:pos x="connsiteX2" y="connsiteY2"/>
                  </a:cxn>
                  <a:cxn ang="0">
                    <a:pos x="connsiteX3" y="connsiteY3"/>
                  </a:cxn>
                </a:cxnLst>
                <a:rect l="l" t="t" r="r" b="b"/>
                <a:pathLst>
                  <a:path w="33862" h="60135">
                    <a:moveTo>
                      <a:pt x="0" y="0"/>
                    </a:moveTo>
                    <a:lnTo>
                      <a:pt x="33863" y="0"/>
                    </a:lnTo>
                    <a:lnTo>
                      <a:pt x="33863" y="60135"/>
                    </a:lnTo>
                    <a:lnTo>
                      <a:pt x="0" y="60135"/>
                    </a:lnTo>
                    <a:close/>
                  </a:path>
                </a:pathLst>
              </a:custGeom>
              <a:solidFill>
                <a:srgbClr val="231F20"/>
              </a:solidFill>
              <a:ln w="5837" cap="flat">
                <a:noFill/>
                <a:prstDash val="solid"/>
                <a:miter/>
              </a:ln>
            </p:spPr>
            <p:txBody>
              <a:bodyPr rtlCol="0" anchor="ctr"/>
              <a:lstStyle/>
              <a:p>
                <a:endParaRPr lang="en-US"/>
              </a:p>
            </p:txBody>
          </p:sp>
          <p:sp>
            <p:nvSpPr>
              <p:cNvPr id="1051" name="Graphic 2">
                <a:extLst>
                  <a:ext uri="{FF2B5EF4-FFF2-40B4-BE49-F238E27FC236}">
                    <a16:creationId xmlns:a16="http://schemas.microsoft.com/office/drawing/2014/main" id="{876DC14F-9A97-4637-9DA4-4092B11CC084}"/>
                  </a:ext>
                </a:extLst>
              </p:cNvPr>
              <p:cNvSpPr/>
              <p:nvPr/>
            </p:nvSpPr>
            <p:spPr>
              <a:xfrm>
                <a:off x="1028107" y="4026717"/>
                <a:ext cx="33862" cy="93998"/>
              </a:xfrm>
              <a:custGeom>
                <a:avLst/>
                <a:gdLst>
                  <a:gd name="connsiteX0" fmla="*/ 0 w 33862"/>
                  <a:gd name="connsiteY0" fmla="*/ 33862 h 93998"/>
                  <a:gd name="connsiteX1" fmla="*/ 0 w 33862"/>
                  <a:gd name="connsiteY1" fmla="*/ 93998 h 93998"/>
                  <a:gd name="connsiteX2" fmla="*/ 33863 w 33862"/>
                  <a:gd name="connsiteY2" fmla="*/ 93998 h 93998"/>
                  <a:gd name="connsiteX3" fmla="*/ 33863 w 33862"/>
                  <a:gd name="connsiteY3" fmla="*/ 33862 h 93998"/>
                  <a:gd name="connsiteX4" fmla="*/ 33863 w 33862"/>
                  <a:gd name="connsiteY4" fmla="*/ 0 h 93998"/>
                  <a:gd name="connsiteX5" fmla="*/ 0 w 33862"/>
                  <a:gd name="connsiteY5" fmla="*/ 0 h 93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62" h="93998">
                    <a:moveTo>
                      <a:pt x="0" y="33862"/>
                    </a:moveTo>
                    <a:lnTo>
                      <a:pt x="0" y="93998"/>
                    </a:lnTo>
                    <a:lnTo>
                      <a:pt x="33863" y="93998"/>
                    </a:lnTo>
                    <a:lnTo>
                      <a:pt x="33863" y="33862"/>
                    </a:lnTo>
                    <a:lnTo>
                      <a:pt x="33863" y="0"/>
                    </a:lnTo>
                    <a:lnTo>
                      <a:pt x="0" y="0"/>
                    </a:lnTo>
                    <a:close/>
                  </a:path>
                </a:pathLst>
              </a:custGeom>
              <a:solidFill>
                <a:srgbClr val="231F20"/>
              </a:solidFill>
              <a:ln w="5837" cap="flat">
                <a:noFill/>
                <a:prstDash val="solid"/>
                <a:miter/>
              </a:ln>
            </p:spPr>
            <p:txBody>
              <a:bodyPr rtlCol="0" anchor="ctr"/>
              <a:lstStyle/>
              <a:p>
                <a:endParaRPr lang="en-US"/>
              </a:p>
            </p:txBody>
          </p:sp>
          <p:sp>
            <p:nvSpPr>
              <p:cNvPr id="1052" name="Graphic 2">
                <a:extLst>
                  <a:ext uri="{FF2B5EF4-FFF2-40B4-BE49-F238E27FC236}">
                    <a16:creationId xmlns:a16="http://schemas.microsoft.com/office/drawing/2014/main" id="{227EBEE5-E132-4D09-A14D-F480AEE63DE7}"/>
                  </a:ext>
                </a:extLst>
              </p:cNvPr>
              <p:cNvSpPr/>
              <p:nvPr/>
            </p:nvSpPr>
            <p:spPr>
              <a:xfrm>
                <a:off x="1081236" y="3993438"/>
                <a:ext cx="33278" cy="127276"/>
              </a:xfrm>
              <a:custGeom>
                <a:avLst/>
                <a:gdLst>
                  <a:gd name="connsiteX0" fmla="*/ 0 w 33278"/>
                  <a:gd name="connsiteY0" fmla="*/ 33279 h 127276"/>
                  <a:gd name="connsiteX1" fmla="*/ 0 w 33278"/>
                  <a:gd name="connsiteY1" fmla="*/ 67141 h 127276"/>
                  <a:gd name="connsiteX2" fmla="*/ 0 w 33278"/>
                  <a:gd name="connsiteY2" fmla="*/ 127277 h 127276"/>
                  <a:gd name="connsiteX3" fmla="*/ 33279 w 33278"/>
                  <a:gd name="connsiteY3" fmla="*/ 127277 h 127276"/>
                  <a:gd name="connsiteX4" fmla="*/ 33279 w 33278"/>
                  <a:gd name="connsiteY4" fmla="*/ 67141 h 127276"/>
                  <a:gd name="connsiteX5" fmla="*/ 33279 w 33278"/>
                  <a:gd name="connsiteY5" fmla="*/ 33279 h 127276"/>
                  <a:gd name="connsiteX6" fmla="*/ 33279 w 33278"/>
                  <a:gd name="connsiteY6" fmla="*/ 0 h 127276"/>
                  <a:gd name="connsiteX7" fmla="*/ 0 w 33278"/>
                  <a:gd name="connsiteY7" fmla="*/ 0 h 127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78" h="127276">
                    <a:moveTo>
                      <a:pt x="0" y="33279"/>
                    </a:moveTo>
                    <a:lnTo>
                      <a:pt x="0" y="67141"/>
                    </a:lnTo>
                    <a:lnTo>
                      <a:pt x="0" y="127277"/>
                    </a:lnTo>
                    <a:lnTo>
                      <a:pt x="33279" y="127277"/>
                    </a:lnTo>
                    <a:lnTo>
                      <a:pt x="33279" y="67141"/>
                    </a:lnTo>
                    <a:lnTo>
                      <a:pt x="33279" y="33279"/>
                    </a:lnTo>
                    <a:lnTo>
                      <a:pt x="33279" y="0"/>
                    </a:lnTo>
                    <a:lnTo>
                      <a:pt x="0" y="0"/>
                    </a:lnTo>
                    <a:close/>
                  </a:path>
                </a:pathLst>
              </a:custGeom>
              <a:solidFill>
                <a:srgbClr val="D3E1E9"/>
              </a:solidFill>
              <a:ln w="5837" cap="flat">
                <a:noFill/>
                <a:prstDash val="solid"/>
                <a:miter/>
              </a:ln>
            </p:spPr>
            <p:txBody>
              <a:bodyPr rtlCol="0" anchor="ctr"/>
              <a:lstStyle/>
              <a:p>
                <a:endParaRPr lang="en-US"/>
              </a:p>
            </p:txBody>
          </p:sp>
          <p:sp>
            <p:nvSpPr>
              <p:cNvPr id="1053" name="Graphic 2">
                <a:extLst>
                  <a:ext uri="{FF2B5EF4-FFF2-40B4-BE49-F238E27FC236}">
                    <a16:creationId xmlns:a16="http://schemas.microsoft.com/office/drawing/2014/main" id="{9951F366-4255-4681-A2A5-4B242A5C49C8}"/>
                  </a:ext>
                </a:extLst>
              </p:cNvPr>
              <p:cNvSpPr/>
              <p:nvPr/>
            </p:nvSpPr>
            <p:spPr>
              <a:xfrm>
                <a:off x="1133781" y="3961327"/>
                <a:ext cx="33278" cy="159387"/>
              </a:xfrm>
              <a:custGeom>
                <a:avLst/>
                <a:gdLst>
                  <a:gd name="connsiteX0" fmla="*/ 0 w 33278"/>
                  <a:gd name="connsiteY0" fmla="*/ 0 h 159387"/>
                  <a:gd name="connsiteX1" fmla="*/ 0 w 33278"/>
                  <a:gd name="connsiteY1" fmla="*/ 32111 h 159387"/>
                  <a:gd name="connsiteX2" fmla="*/ 0 w 33278"/>
                  <a:gd name="connsiteY2" fmla="*/ 33863 h 159387"/>
                  <a:gd name="connsiteX3" fmla="*/ 0 w 33278"/>
                  <a:gd name="connsiteY3" fmla="*/ 65390 h 159387"/>
                  <a:gd name="connsiteX4" fmla="*/ 0 w 33278"/>
                  <a:gd name="connsiteY4" fmla="*/ 99252 h 159387"/>
                  <a:gd name="connsiteX5" fmla="*/ 0 w 33278"/>
                  <a:gd name="connsiteY5" fmla="*/ 159388 h 159387"/>
                  <a:gd name="connsiteX6" fmla="*/ 33279 w 33278"/>
                  <a:gd name="connsiteY6" fmla="*/ 159388 h 159387"/>
                  <a:gd name="connsiteX7" fmla="*/ 33279 w 33278"/>
                  <a:gd name="connsiteY7" fmla="*/ 99252 h 159387"/>
                  <a:gd name="connsiteX8" fmla="*/ 33279 w 33278"/>
                  <a:gd name="connsiteY8" fmla="*/ 65390 h 159387"/>
                  <a:gd name="connsiteX9" fmla="*/ 33279 w 33278"/>
                  <a:gd name="connsiteY9" fmla="*/ 33863 h 159387"/>
                  <a:gd name="connsiteX10" fmla="*/ 33279 w 33278"/>
                  <a:gd name="connsiteY10" fmla="*/ 32111 h 159387"/>
                  <a:gd name="connsiteX11" fmla="*/ 33279 w 33278"/>
                  <a:gd name="connsiteY11" fmla="*/ 0 h 159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278" h="159387">
                    <a:moveTo>
                      <a:pt x="0" y="0"/>
                    </a:moveTo>
                    <a:lnTo>
                      <a:pt x="0" y="32111"/>
                    </a:lnTo>
                    <a:lnTo>
                      <a:pt x="0" y="33863"/>
                    </a:lnTo>
                    <a:lnTo>
                      <a:pt x="0" y="65390"/>
                    </a:lnTo>
                    <a:lnTo>
                      <a:pt x="0" y="99252"/>
                    </a:lnTo>
                    <a:lnTo>
                      <a:pt x="0" y="159388"/>
                    </a:lnTo>
                    <a:lnTo>
                      <a:pt x="33279" y="159388"/>
                    </a:lnTo>
                    <a:lnTo>
                      <a:pt x="33279" y="99252"/>
                    </a:lnTo>
                    <a:lnTo>
                      <a:pt x="33279" y="65390"/>
                    </a:lnTo>
                    <a:lnTo>
                      <a:pt x="33279" y="33863"/>
                    </a:lnTo>
                    <a:lnTo>
                      <a:pt x="33279" y="32111"/>
                    </a:lnTo>
                    <a:lnTo>
                      <a:pt x="33279" y="0"/>
                    </a:lnTo>
                    <a:close/>
                  </a:path>
                </a:pathLst>
              </a:custGeom>
              <a:solidFill>
                <a:srgbClr val="D3E1E9"/>
              </a:solidFill>
              <a:ln w="5837" cap="flat">
                <a:noFill/>
                <a:prstDash val="solid"/>
                <a:miter/>
              </a:ln>
            </p:spPr>
            <p:txBody>
              <a:bodyPr rtlCol="0" anchor="ctr"/>
              <a:lstStyle/>
              <a:p>
                <a:endParaRPr lang="en-US"/>
              </a:p>
            </p:txBody>
          </p:sp>
        </p:grpSp>
        <p:grpSp>
          <p:nvGrpSpPr>
            <p:cNvPr id="1054" name="Graphic 2">
              <a:extLst>
                <a:ext uri="{FF2B5EF4-FFF2-40B4-BE49-F238E27FC236}">
                  <a16:creationId xmlns:a16="http://schemas.microsoft.com/office/drawing/2014/main" id="{4EA4A988-7AF5-4855-A147-9E6E618147A6}"/>
                </a:ext>
              </a:extLst>
            </p:cNvPr>
            <p:cNvGrpSpPr/>
            <p:nvPr/>
          </p:nvGrpSpPr>
          <p:grpSpPr>
            <a:xfrm>
              <a:off x="1225805" y="3954905"/>
              <a:ext cx="209460" cy="171648"/>
              <a:chOff x="1225805" y="3954905"/>
              <a:chExt cx="209460" cy="171648"/>
            </a:xfrm>
          </p:grpSpPr>
          <p:grpSp>
            <p:nvGrpSpPr>
              <p:cNvPr id="1055" name="Graphic 2">
                <a:extLst>
                  <a:ext uri="{FF2B5EF4-FFF2-40B4-BE49-F238E27FC236}">
                    <a16:creationId xmlns:a16="http://schemas.microsoft.com/office/drawing/2014/main" id="{5B166F08-0E24-47D5-AD19-4F8B5D6CBDC9}"/>
                  </a:ext>
                </a:extLst>
              </p:cNvPr>
              <p:cNvGrpSpPr/>
              <p:nvPr/>
            </p:nvGrpSpPr>
            <p:grpSpPr>
              <a:xfrm>
                <a:off x="1225805" y="3954905"/>
                <a:ext cx="209460" cy="128133"/>
                <a:chOff x="1225805" y="3954905"/>
                <a:chExt cx="209460" cy="128133"/>
              </a:xfrm>
            </p:grpSpPr>
            <p:sp>
              <p:nvSpPr>
                <p:cNvPr id="1056" name="Graphic 2">
                  <a:extLst>
                    <a:ext uri="{FF2B5EF4-FFF2-40B4-BE49-F238E27FC236}">
                      <a16:creationId xmlns:a16="http://schemas.microsoft.com/office/drawing/2014/main" id="{83E6C841-3ABC-41DE-9F07-74EC5F37F462}"/>
                    </a:ext>
                  </a:extLst>
                </p:cNvPr>
                <p:cNvSpPr/>
                <p:nvPr/>
              </p:nvSpPr>
              <p:spPr>
                <a:xfrm>
                  <a:off x="1225805" y="3954905"/>
                  <a:ext cx="209460" cy="54666"/>
                </a:xfrm>
                <a:custGeom>
                  <a:avLst/>
                  <a:gdLst>
                    <a:gd name="connsiteX0" fmla="*/ 2558 w 209460"/>
                    <a:gd name="connsiteY0" fmla="*/ 51378 h 54666"/>
                    <a:gd name="connsiteX1" fmla="*/ 3142 w 209460"/>
                    <a:gd name="connsiteY1" fmla="*/ 51962 h 54666"/>
                    <a:gd name="connsiteX2" fmla="*/ 15403 w 209460"/>
                    <a:gd name="connsiteY2" fmla="*/ 52545 h 54666"/>
                    <a:gd name="connsiteX3" fmla="*/ 104730 w 209460"/>
                    <a:gd name="connsiteY3" fmla="*/ 18683 h 54666"/>
                    <a:gd name="connsiteX4" fmla="*/ 194057 w 209460"/>
                    <a:gd name="connsiteY4" fmla="*/ 52545 h 54666"/>
                    <a:gd name="connsiteX5" fmla="*/ 206318 w 209460"/>
                    <a:gd name="connsiteY5" fmla="*/ 51962 h 54666"/>
                    <a:gd name="connsiteX6" fmla="*/ 206902 w 209460"/>
                    <a:gd name="connsiteY6" fmla="*/ 51378 h 54666"/>
                    <a:gd name="connsiteX7" fmla="*/ 206318 w 209460"/>
                    <a:gd name="connsiteY7" fmla="*/ 38533 h 54666"/>
                    <a:gd name="connsiteX8" fmla="*/ 104730 w 209460"/>
                    <a:gd name="connsiteY8" fmla="*/ 0 h 54666"/>
                    <a:gd name="connsiteX9" fmla="*/ 3142 w 209460"/>
                    <a:gd name="connsiteY9" fmla="*/ 38533 h 54666"/>
                    <a:gd name="connsiteX10" fmla="*/ 2558 w 209460"/>
                    <a:gd name="connsiteY10" fmla="*/ 51378 h 54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9460" h="54666">
                      <a:moveTo>
                        <a:pt x="2558" y="51378"/>
                      </a:moveTo>
                      <a:lnTo>
                        <a:pt x="3142" y="51962"/>
                      </a:lnTo>
                      <a:cubicBezTo>
                        <a:pt x="6645" y="55465"/>
                        <a:pt x="11900" y="55465"/>
                        <a:pt x="15403" y="52545"/>
                      </a:cubicBezTo>
                      <a:cubicBezTo>
                        <a:pt x="39340" y="31527"/>
                        <a:pt x="70284" y="18683"/>
                        <a:pt x="104730" y="18683"/>
                      </a:cubicBezTo>
                      <a:cubicBezTo>
                        <a:pt x="139176" y="18683"/>
                        <a:pt x="170120" y="31527"/>
                        <a:pt x="194057" y="52545"/>
                      </a:cubicBezTo>
                      <a:cubicBezTo>
                        <a:pt x="197560" y="55465"/>
                        <a:pt x="202815" y="55465"/>
                        <a:pt x="206318" y="51962"/>
                      </a:cubicBezTo>
                      <a:lnTo>
                        <a:pt x="206902" y="51378"/>
                      </a:lnTo>
                      <a:cubicBezTo>
                        <a:pt x="210405" y="47875"/>
                        <a:pt x="210405" y="42036"/>
                        <a:pt x="206318" y="38533"/>
                      </a:cubicBezTo>
                      <a:cubicBezTo>
                        <a:pt x="179461" y="14596"/>
                        <a:pt x="143847" y="0"/>
                        <a:pt x="104730" y="0"/>
                      </a:cubicBezTo>
                      <a:cubicBezTo>
                        <a:pt x="65613" y="0"/>
                        <a:pt x="29999" y="14596"/>
                        <a:pt x="3142" y="38533"/>
                      </a:cubicBezTo>
                      <a:cubicBezTo>
                        <a:pt x="-945" y="42036"/>
                        <a:pt x="-945" y="47875"/>
                        <a:pt x="2558" y="51378"/>
                      </a:cubicBezTo>
                      <a:close/>
                    </a:path>
                  </a:pathLst>
                </a:custGeom>
                <a:solidFill>
                  <a:srgbClr val="D3E1E9"/>
                </a:solidFill>
                <a:ln w="5837" cap="flat">
                  <a:noFill/>
                  <a:prstDash val="solid"/>
                  <a:miter/>
                </a:ln>
              </p:spPr>
              <p:txBody>
                <a:bodyPr rtlCol="0" anchor="ctr"/>
                <a:lstStyle/>
                <a:p>
                  <a:endParaRPr lang="en-US"/>
                </a:p>
              </p:txBody>
            </p:sp>
            <p:sp>
              <p:nvSpPr>
                <p:cNvPr id="1057" name="Graphic 2">
                  <a:extLst>
                    <a:ext uri="{FF2B5EF4-FFF2-40B4-BE49-F238E27FC236}">
                      <a16:creationId xmlns:a16="http://schemas.microsoft.com/office/drawing/2014/main" id="{80C62F78-6D98-40F8-B24B-28C99AB80E0B}"/>
                    </a:ext>
                  </a:extLst>
                </p:cNvPr>
                <p:cNvSpPr/>
                <p:nvPr/>
              </p:nvSpPr>
              <p:spPr>
                <a:xfrm>
                  <a:off x="1299091" y="4058244"/>
                  <a:ext cx="60982" cy="24794"/>
                </a:xfrm>
                <a:custGeom>
                  <a:avLst/>
                  <a:gdLst>
                    <a:gd name="connsiteX0" fmla="*/ 30860 w 60982"/>
                    <a:gd name="connsiteY0" fmla="*/ 0 h 24794"/>
                    <a:gd name="connsiteX1" fmla="*/ 4003 w 60982"/>
                    <a:gd name="connsiteY1" fmla="*/ 7590 h 24794"/>
                    <a:gd name="connsiteX2" fmla="*/ 2252 w 60982"/>
                    <a:gd name="connsiteY2" fmla="*/ 21602 h 24794"/>
                    <a:gd name="connsiteX3" fmla="*/ 2836 w 60982"/>
                    <a:gd name="connsiteY3" fmla="*/ 22186 h 24794"/>
                    <a:gd name="connsiteX4" fmla="*/ 13929 w 60982"/>
                    <a:gd name="connsiteY4" fmla="*/ 23353 h 24794"/>
                    <a:gd name="connsiteX5" fmla="*/ 30276 w 60982"/>
                    <a:gd name="connsiteY5" fmla="*/ 18683 h 24794"/>
                    <a:gd name="connsiteX6" fmla="*/ 46624 w 60982"/>
                    <a:gd name="connsiteY6" fmla="*/ 23353 h 24794"/>
                    <a:gd name="connsiteX7" fmla="*/ 57717 w 60982"/>
                    <a:gd name="connsiteY7" fmla="*/ 22186 h 24794"/>
                    <a:gd name="connsiteX8" fmla="*/ 58300 w 60982"/>
                    <a:gd name="connsiteY8" fmla="*/ 21602 h 24794"/>
                    <a:gd name="connsiteX9" fmla="*/ 56549 w 60982"/>
                    <a:gd name="connsiteY9" fmla="*/ 7590 h 24794"/>
                    <a:gd name="connsiteX10" fmla="*/ 30860 w 60982"/>
                    <a:gd name="connsiteY10" fmla="*/ 0 h 24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82" h="24794">
                      <a:moveTo>
                        <a:pt x="30860" y="0"/>
                      </a:moveTo>
                      <a:cubicBezTo>
                        <a:pt x="20935" y="0"/>
                        <a:pt x="11593" y="2919"/>
                        <a:pt x="4003" y="7590"/>
                      </a:cubicBezTo>
                      <a:cubicBezTo>
                        <a:pt x="-667" y="10509"/>
                        <a:pt x="-1251" y="17515"/>
                        <a:pt x="2252" y="21602"/>
                      </a:cubicBezTo>
                      <a:lnTo>
                        <a:pt x="2836" y="22186"/>
                      </a:lnTo>
                      <a:cubicBezTo>
                        <a:pt x="5755" y="25105"/>
                        <a:pt x="10426" y="25689"/>
                        <a:pt x="13929" y="23353"/>
                      </a:cubicBezTo>
                      <a:cubicBezTo>
                        <a:pt x="18599" y="20434"/>
                        <a:pt x="24438" y="18683"/>
                        <a:pt x="30276" y="18683"/>
                      </a:cubicBezTo>
                      <a:cubicBezTo>
                        <a:pt x="36115" y="18683"/>
                        <a:pt x="41953" y="20434"/>
                        <a:pt x="46624" y="23353"/>
                      </a:cubicBezTo>
                      <a:cubicBezTo>
                        <a:pt x="50127" y="25689"/>
                        <a:pt x="54797" y="25105"/>
                        <a:pt x="57717" y="22186"/>
                      </a:cubicBezTo>
                      <a:lnTo>
                        <a:pt x="58300" y="21602"/>
                      </a:lnTo>
                      <a:cubicBezTo>
                        <a:pt x="62387" y="17515"/>
                        <a:pt x="61803" y="11093"/>
                        <a:pt x="56549" y="7590"/>
                      </a:cubicBezTo>
                      <a:cubicBezTo>
                        <a:pt x="50127" y="2919"/>
                        <a:pt x="40785" y="0"/>
                        <a:pt x="30860" y="0"/>
                      </a:cubicBezTo>
                      <a:close/>
                    </a:path>
                  </a:pathLst>
                </a:custGeom>
                <a:solidFill>
                  <a:srgbClr val="231F20"/>
                </a:solidFill>
                <a:ln w="5837" cap="flat">
                  <a:noFill/>
                  <a:prstDash val="solid"/>
                  <a:miter/>
                </a:ln>
              </p:spPr>
              <p:txBody>
                <a:bodyPr rtlCol="0" anchor="ctr"/>
                <a:lstStyle/>
                <a:p>
                  <a:endParaRPr lang="en-US"/>
                </a:p>
              </p:txBody>
            </p:sp>
            <p:sp>
              <p:nvSpPr>
                <p:cNvPr id="1058" name="Graphic 2">
                  <a:extLst>
                    <a:ext uri="{FF2B5EF4-FFF2-40B4-BE49-F238E27FC236}">
                      <a16:creationId xmlns:a16="http://schemas.microsoft.com/office/drawing/2014/main" id="{19D10891-AC7B-4511-BBF0-2B2286A0513F}"/>
                    </a:ext>
                  </a:extLst>
                </p:cNvPr>
                <p:cNvSpPr/>
                <p:nvPr/>
              </p:nvSpPr>
              <p:spPr>
                <a:xfrm>
                  <a:off x="1274521" y="4023798"/>
                  <a:ext cx="111055" cy="34614"/>
                </a:xfrm>
                <a:custGeom>
                  <a:avLst/>
                  <a:gdLst>
                    <a:gd name="connsiteX0" fmla="*/ 55429 w 111055"/>
                    <a:gd name="connsiteY0" fmla="*/ 0 h 34614"/>
                    <a:gd name="connsiteX1" fmla="*/ 3468 w 111055"/>
                    <a:gd name="connsiteY1" fmla="*/ 18099 h 34614"/>
                    <a:gd name="connsiteX2" fmla="*/ 2300 w 111055"/>
                    <a:gd name="connsiteY2" fmla="*/ 31527 h 34614"/>
                    <a:gd name="connsiteX3" fmla="*/ 2884 w 111055"/>
                    <a:gd name="connsiteY3" fmla="*/ 32111 h 34614"/>
                    <a:gd name="connsiteX4" fmla="*/ 14561 w 111055"/>
                    <a:gd name="connsiteY4" fmla="*/ 32695 h 34614"/>
                    <a:gd name="connsiteX5" fmla="*/ 55429 w 111055"/>
                    <a:gd name="connsiteY5" fmla="*/ 18683 h 34614"/>
                    <a:gd name="connsiteX6" fmla="*/ 96298 w 111055"/>
                    <a:gd name="connsiteY6" fmla="*/ 32695 h 34614"/>
                    <a:gd name="connsiteX7" fmla="*/ 107975 w 111055"/>
                    <a:gd name="connsiteY7" fmla="*/ 32111 h 34614"/>
                    <a:gd name="connsiteX8" fmla="*/ 108559 w 111055"/>
                    <a:gd name="connsiteY8" fmla="*/ 31527 h 34614"/>
                    <a:gd name="connsiteX9" fmla="*/ 107391 w 111055"/>
                    <a:gd name="connsiteY9" fmla="*/ 18099 h 34614"/>
                    <a:gd name="connsiteX10" fmla="*/ 55429 w 111055"/>
                    <a:gd name="connsiteY10" fmla="*/ 0 h 34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055" h="34614">
                      <a:moveTo>
                        <a:pt x="55429" y="0"/>
                      </a:moveTo>
                      <a:cubicBezTo>
                        <a:pt x="35579" y="0"/>
                        <a:pt x="17480" y="7006"/>
                        <a:pt x="3468" y="18099"/>
                      </a:cubicBezTo>
                      <a:cubicBezTo>
                        <a:pt x="-619" y="21602"/>
                        <a:pt x="-1203" y="27440"/>
                        <a:pt x="2300" y="31527"/>
                      </a:cubicBezTo>
                      <a:lnTo>
                        <a:pt x="2884" y="32111"/>
                      </a:lnTo>
                      <a:cubicBezTo>
                        <a:pt x="5803" y="35030"/>
                        <a:pt x="11058" y="35614"/>
                        <a:pt x="14561" y="32695"/>
                      </a:cubicBezTo>
                      <a:cubicBezTo>
                        <a:pt x="25654" y="23938"/>
                        <a:pt x="39666" y="18683"/>
                        <a:pt x="55429" y="18683"/>
                      </a:cubicBezTo>
                      <a:cubicBezTo>
                        <a:pt x="70609" y="18683"/>
                        <a:pt x="85205" y="23938"/>
                        <a:pt x="96298" y="32695"/>
                      </a:cubicBezTo>
                      <a:cubicBezTo>
                        <a:pt x="99801" y="35614"/>
                        <a:pt x="104472" y="35030"/>
                        <a:pt x="107975" y="32111"/>
                      </a:cubicBezTo>
                      <a:lnTo>
                        <a:pt x="108559" y="31527"/>
                      </a:lnTo>
                      <a:cubicBezTo>
                        <a:pt x="112062" y="28024"/>
                        <a:pt x="112062" y="21602"/>
                        <a:pt x="107391" y="18099"/>
                      </a:cubicBezTo>
                      <a:cubicBezTo>
                        <a:pt x="93379" y="7006"/>
                        <a:pt x="75280" y="0"/>
                        <a:pt x="55429" y="0"/>
                      </a:cubicBezTo>
                      <a:close/>
                    </a:path>
                  </a:pathLst>
                </a:custGeom>
                <a:solidFill>
                  <a:srgbClr val="D3E1E9"/>
                </a:solidFill>
                <a:ln w="5837" cap="flat">
                  <a:noFill/>
                  <a:prstDash val="solid"/>
                  <a:miter/>
                </a:ln>
              </p:spPr>
              <p:txBody>
                <a:bodyPr rtlCol="0" anchor="ctr"/>
                <a:lstStyle/>
                <a:p>
                  <a:endParaRPr lang="en-US"/>
                </a:p>
              </p:txBody>
            </p:sp>
            <p:sp>
              <p:nvSpPr>
                <p:cNvPr id="1059" name="Graphic 2">
                  <a:extLst>
                    <a:ext uri="{FF2B5EF4-FFF2-40B4-BE49-F238E27FC236}">
                      <a16:creationId xmlns:a16="http://schemas.microsoft.com/office/drawing/2014/main" id="{F60AB3B9-5C72-4FA4-BACF-7E0F20626F8B}"/>
                    </a:ext>
                  </a:extLst>
                </p:cNvPr>
                <p:cNvSpPr/>
                <p:nvPr/>
              </p:nvSpPr>
              <p:spPr>
                <a:xfrm>
                  <a:off x="1249742" y="3989352"/>
                  <a:ext cx="160417" cy="44741"/>
                </a:xfrm>
                <a:custGeom>
                  <a:avLst/>
                  <a:gdLst>
                    <a:gd name="connsiteX0" fmla="*/ 80209 w 160417"/>
                    <a:gd name="connsiteY0" fmla="*/ 0 h 44741"/>
                    <a:gd name="connsiteX1" fmla="*/ 3142 w 160417"/>
                    <a:gd name="connsiteY1" fmla="*/ 28608 h 44741"/>
                    <a:gd name="connsiteX2" fmla="*/ 2559 w 160417"/>
                    <a:gd name="connsiteY2" fmla="*/ 41452 h 44741"/>
                    <a:gd name="connsiteX3" fmla="*/ 3142 w 160417"/>
                    <a:gd name="connsiteY3" fmla="*/ 42036 h 44741"/>
                    <a:gd name="connsiteX4" fmla="*/ 15403 w 160417"/>
                    <a:gd name="connsiteY4" fmla="*/ 42620 h 44741"/>
                    <a:gd name="connsiteX5" fmla="*/ 80209 w 160417"/>
                    <a:gd name="connsiteY5" fmla="*/ 18683 h 44741"/>
                    <a:gd name="connsiteX6" fmla="*/ 145015 w 160417"/>
                    <a:gd name="connsiteY6" fmla="*/ 42620 h 44741"/>
                    <a:gd name="connsiteX7" fmla="*/ 157275 w 160417"/>
                    <a:gd name="connsiteY7" fmla="*/ 42036 h 44741"/>
                    <a:gd name="connsiteX8" fmla="*/ 157859 w 160417"/>
                    <a:gd name="connsiteY8" fmla="*/ 41452 h 44741"/>
                    <a:gd name="connsiteX9" fmla="*/ 157275 w 160417"/>
                    <a:gd name="connsiteY9" fmla="*/ 28608 h 44741"/>
                    <a:gd name="connsiteX10" fmla="*/ 80209 w 160417"/>
                    <a:gd name="connsiteY10" fmla="*/ 0 h 44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0417" h="44741">
                      <a:moveTo>
                        <a:pt x="80209" y="0"/>
                      </a:moveTo>
                      <a:cubicBezTo>
                        <a:pt x="51017" y="0"/>
                        <a:pt x="23577" y="10509"/>
                        <a:pt x="3142" y="28608"/>
                      </a:cubicBezTo>
                      <a:cubicBezTo>
                        <a:pt x="-945" y="32111"/>
                        <a:pt x="-945" y="37949"/>
                        <a:pt x="2559" y="41452"/>
                      </a:cubicBezTo>
                      <a:lnTo>
                        <a:pt x="3142" y="42036"/>
                      </a:lnTo>
                      <a:cubicBezTo>
                        <a:pt x="6645" y="45539"/>
                        <a:pt x="11900" y="45539"/>
                        <a:pt x="15403" y="42620"/>
                      </a:cubicBezTo>
                      <a:cubicBezTo>
                        <a:pt x="32918" y="28024"/>
                        <a:pt x="55688" y="18683"/>
                        <a:pt x="80209" y="18683"/>
                      </a:cubicBezTo>
                      <a:cubicBezTo>
                        <a:pt x="104730" y="18683"/>
                        <a:pt x="127500" y="27440"/>
                        <a:pt x="145015" y="42620"/>
                      </a:cubicBezTo>
                      <a:cubicBezTo>
                        <a:pt x="148518" y="45539"/>
                        <a:pt x="153772" y="45539"/>
                        <a:pt x="157275" y="42036"/>
                      </a:cubicBezTo>
                      <a:lnTo>
                        <a:pt x="157859" y="41452"/>
                      </a:lnTo>
                      <a:cubicBezTo>
                        <a:pt x="161362" y="37949"/>
                        <a:pt x="161362" y="32111"/>
                        <a:pt x="157275" y="28608"/>
                      </a:cubicBezTo>
                      <a:cubicBezTo>
                        <a:pt x="136841" y="11093"/>
                        <a:pt x="109985" y="0"/>
                        <a:pt x="80209" y="0"/>
                      </a:cubicBezTo>
                      <a:close/>
                    </a:path>
                  </a:pathLst>
                </a:custGeom>
                <a:solidFill>
                  <a:srgbClr val="D3E1E9"/>
                </a:solidFill>
                <a:ln w="5837" cap="flat">
                  <a:noFill/>
                  <a:prstDash val="solid"/>
                  <a:miter/>
                </a:ln>
              </p:spPr>
              <p:txBody>
                <a:bodyPr rtlCol="0" anchor="ctr"/>
                <a:lstStyle/>
                <a:p>
                  <a:endParaRPr lang="en-US"/>
                </a:p>
              </p:txBody>
            </p:sp>
          </p:grpSp>
          <p:sp>
            <p:nvSpPr>
              <p:cNvPr id="1060" name="Graphic 2">
                <a:extLst>
                  <a:ext uri="{FF2B5EF4-FFF2-40B4-BE49-F238E27FC236}">
                    <a16:creationId xmlns:a16="http://schemas.microsoft.com/office/drawing/2014/main" id="{DBB579CB-3198-4445-AFEF-1B004D403730}"/>
                  </a:ext>
                </a:extLst>
              </p:cNvPr>
              <p:cNvSpPr/>
              <p:nvPr/>
            </p:nvSpPr>
            <p:spPr>
              <a:xfrm>
                <a:off x="1313019" y="4092691"/>
                <a:ext cx="33862" cy="33862"/>
              </a:xfrm>
              <a:custGeom>
                <a:avLst/>
                <a:gdLst>
                  <a:gd name="connsiteX0" fmla="*/ 33863 w 33862"/>
                  <a:gd name="connsiteY0" fmla="*/ 16931 h 33862"/>
                  <a:gd name="connsiteX1" fmla="*/ 16931 w 33862"/>
                  <a:gd name="connsiteY1" fmla="*/ 33863 h 33862"/>
                  <a:gd name="connsiteX2" fmla="*/ 0 w 33862"/>
                  <a:gd name="connsiteY2" fmla="*/ 16931 h 33862"/>
                  <a:gd name="connsiteX3" fmla="*/ 16931 w 33862"/>
                  <a:gd name="connsiteY3" fmla="*/ 0 h 33862"/>
                  <a:gd name="connsiteX4" fmla="*/ 33863 w 33862"/>
                  <a:gd name="connsiteY4" fmla="*/ 16931 h 33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62" h="33862">
                    <a:moveTo>
                      <a:pt x="33863" y="16931"/>
                    </a:moveTo>
                    <a:cubicBezTo>
                      <a:pt x="33863" y="26282"/>
                      <a:pt x="26282" y="33863"/>
                      <a:pt x="16931" y="33863"/>
                    </a:cubicBezTo>
                    <a:cubicBezTo>
                      <a:pt x="7580" y="33863"/>
                      <a:pt x="0" y="26282"/>
                      <a:pt x="0" y="16931"/>
                    </a:cubicBezTo>
                    <a:cubicBezTo>
                      <a:pt x="0" y="7580"/>
                      <a:pt x="7580" y="0"/>
                      <a:pt x="16931" y="0"/>
                    </a:cubicBezTo>
                    <a:cubicBezTo>
                      <a:pt x="26282" y="0"/>
                      <a:pt x="33863" y="7580"/>
                      <a:pt x="33863" y="16931"/>
                    </a:cubicBezTo>
                    <a:close/>
                  </a:path>
                </a:pathLst>
              </a:custGeom>
              <a:solidFill>
                <a:srgbClr val="231F20"/>
              </a:solidFill>
              <a:ln w="5837" cap="flat">
                <a:noFill/>
                <a:prstDash val="solid"/>
                <a:miter/>
              </a:ln>
            </p:spPr>
            <p:txBody>
              <a:bodyPr rtlCol="0" anchor="ctr"/>
              <a:lstStyle/>
              <a:p>
                <a:endParaRPr lang="en-US"/>
              </a:p>
            </p:txBody>
          </p:sp>
        </p:grpSp>
        <p:grpSp>
          <p:nvGrpSpPr>
            <p:cNvPr id="1061" name="Graphic 2">
              <a:extLst>
                <a:ext uri="{FF2B5EF4-FFF2-40B4-BE49-F238E27FC236}">
                  <a16:creationId xmlns:a16="http://schemas.microsoft.com/office/drawing/2014/main" id="{7E3C7994-24FE-4F8E-A769-25FB1AC8A0D2}"/>
                </a:ext>
              </a:extLst>
            </p:cNvPr>
            <p:cNvGrpSpPr/>
            <p:nvPr/>
          </p:nvGrpSpPr>
          <p:grpSpPr>
            <a:xfrm>
              <a:off x="1492841" y="3935639"/>
              <a:ext cx="127276" cy="211349"/>
              <a:chOff x="1492841" y="3935639"/>
              <a:chExt cx="127276" cy="211349"/>
            </a:xfrm>
            <a:solidFill>
              <a:srgbClr val="231F20"/>
            </a:solidFill>
          </p:grpSpPr>
          <p:sp>
            <p:nvSpPr>
              <p:cNvPr id="1062" name="Graphic 2">
                <a:extLst>
                  <a:ext uri="{FF2B5EF4-FFF2-40B4-BE49-F238E27FC236}">
                    <a16:creationId xmlns:a16="http://schemas.microsoft.com/office/drawing/2014/main" id="{2561E3D8-4EA0-4197-9787-1C505BCD3DE2}"/>
                  </a:ext>
                </a:extLst>
              </p:cNvPr>
              <p:cNvSpPr/>
              <p:nvPr/>
            </p:nvSpPr>
            <p:spPr>
              <a:xfrm>
                <a:off x="1509773" y="4103784"/>
                <a:ext cx="93413" cy="23353"/>
              </a:xfrm>
              <a:custGeom>
                <a:avLst/>
                <a:gdLst>
                  <a:gd name="connsiteX0" fmla="*/ 86992 w 93413"/>
                  <a:gd name="connsiteY0" fmla="*/ 0 h 23353"/>
                  <a:gd name="connsiteX1" fmla="*/ 6422 w 93413"/>
                  <a:gd name="connsiteY1" fmla="*/ 0 h 23353"/>
                  <a:gd name="connsiteX2" fmla="*/ 0 w 93413"/>
                  <a:gd name="connsiteY2" fmla="*/ 6422 h 23353"/>
                  <a:gd name="connsiteX3" fmla="*/ 0 w 93413"/>
                  <a:gd name="connsiteY3" fmla="*/ 16931 h 23353"/>
                  <a:gd name="connsiteX4" fmla="*/ 6422 w 93413"/>
                  <a:gd name="connsiteY4" fmla="*/ 23353 h 23353"/>
                  <a:gd name="connsiteX5" fmla="*/ 86992 w 93413"/>
                  <a:gd name="connsiteY5" fmla="*/ 23353 h 23353"/>
                  <a:gd name="connsiteX6" fmla="*/ 93414 w 93413"/>
                  <a:gd name="connsiteY6" fmla="*/ 16931 h 23353"/>
                  <a:gd name="connsiteX7" fmla="*/ 93414 w 93413"/>
                  <a:gd name="connsiteY7" fmla="*/ 6422 h 23353"/>
                  <a:gd name="connsiteX8" fmla="*/ 86992 w 93413"/>
                  <a:gd name="connsiteY8" fmla="*/ 0 h 2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413" h="23353">
                    <a:moveTo>
                      <a:pt x="86992" y="0"/>
                    </a:moveTo>
                    <a:lnTo>
                      <a:pt x="6422" y="0"/>
                    </a:lnTo>
                    <a:cubicBezTo>
                      <a:pt x="2919" y="0"/>
                      <a:pt x="0" y="2919"/>
                      <a:pt x="0" y="6422"/>
                    </a:cubicBezTo>
                    <a:lnTo>
                      <a:pt x="0" y="16931"/>
                    </a:lnTo>
                    <a:cubicBezTo>
                      <a:pt x="0" y="20434"/>
                      <a:pt x="2919" y="23353"/>
                      <a:pt x="6422" y="23353"/>
                    </a:cubicBezTo>
                    <a:lnTo>
                      <a:pt x="86992" y="23353"/>
                    </a:lnTo>
                    <a:cubicBezTo>
                      <a:pt x="90495" y="23353"/>
                      <a:pt x="93414" y="20434"/>
                      <a:pt x="93414" y="16931"/>
                    </a:cubicBezTo>
                    <a:lnTo>
                      <a:pt x="93414" y="6422"/>
                    </a:lnTo>
                    <a:cubicBezTo>
                      <a:pt x="93414" y="2919"/>
                      <a:pt x="90495" y="0"/>
                      <a:pt x="86992" y="0"/>
                    </a:cubicBezTo>
                    <a:close/>
                  </a:path>
                </a:pathLst>
              </a:custGeom>
              <a:solidFill>
                <a:srgbClr val="231F20"/>
              </a:solidFill>
              <a:ln w="5837" cap="flat">
                <a:noFill/>
                <a:prstDash val="solid"/>
                <a:miter/>
              </a:ln>
            </p:spPr>
            <p:txBody>
              <a:bodyPr rtlCol="0" anchor="ctr"/>
              <a:lstStyle/>
              <a:p>
                <a:endParaRPr lang="en-US"/>
              </a:p>
            </p:txBody>
          </p:sp>
          <p:sp>
            <p:nvSpPr>
              <p:cNvPr id="1063" name="Graphic 2">
                <a:extLst>
                  <a:ext uri="{FF2B5EF4-FFF2-40B4-BE49-F238E27FC236}">
                    <a16:creationId xmlns:a16="http://schemas.microsoft.com/office/drawing/2014/main" id="{FE39EA70-0E3C-463E-9DC1-4671103E56A4}"/>
                  </a:ext>
                </a:extLst>
              </p:cNvPr>
              <p:cNvSpPr/>
              <p:nvPr/>
            </p:nvSpPr>
            <p:spPr>
              <a:xfrm>
                <a:off x="1492841" y="3935639"/>
                <a:ext cx="127276" cy="211349"/>
              </a:xfrm>
              <a:custGeom>
                <a:avLst/>
                <a:gdLst>
                  <a:gd name="connsiteX0" fmla="*/ 107426 w 127276"/>
                  <a:gd name="connsiteY0" fmla="*/ 22770 h 211349"/>
                  <a:gd name="connsiteX1" fmla="*/ 98085 w 127276"/>
                  <a:gd name="connsiteY1" fmla="*/ 22770 h 211349"/>
                  <a:gd name="connsiteX2" fmla="*/ 93998 w 127276"/>
                  <a:gd name="connsiteY2" fmla="*/ 18683 h 211349"/>
                  <a:gd name="connsiteX3" fmla="*/ 93998 w 127276"/>
                  <a:gd name="connsiteY3" fmla="*/ 7006 h 211349"/>
                  <a:gd name="connsiteX4" fmla="*/ 86992 w 127276"/>
                  <a:gd name="connsiteY4" fmla="*/ 0 h 211349"/>
                  <a:gd name="connsiteX5" fmla="*/ 40869 w 127276"/>
                  <a:gd name="connsiteY5" fmla="*/ 0 h 211349"/>
                  <a:gd name="connsiteX6" fmla="*/ 33863 w 127276"/>
                  <a:gd name="connsiteY6" fmla="*/ 7006 h 211349"/>
                  <a:gd name="connsiteX7" fmla="*/ 33863 w 127276"/>
                  <a:gd name="connsiteY7" fmla="*/ 18683 h 211349"/>
                  <a:gd name="connsiteX8" fmla="*/ 29776 w 127276"/>
                  <a:gd name="connsiteY8" fmla="*/ 22770 h 211349"/>
                  <a:gd name="connsiteX9" fmla="*/ 19850 w 127276"/>
                  <a:gd name="connsiteY9" fmla="*/ 22770 h 211349"/>
                  <a:gd name="connsiteX10" fmla="*/ 0 w 127276"/>
                  <a:gd name="connsiteY10" fmla="*/ 42620 h 211349"/>
                  <a:gd name="connsiteX11" fmla="*/ 0 w 127276"/>
                  <a:gd name="connsiteY11" fmla="*/ 191499 h 211349"/>
                  <a:gd name="connsiteX12" fmla="*/ 19850 w 127276"/>
                  <a:gd name="connsiteY12" fmla="*/ 211349 h 211349"/>
                  <a:gd name="connsiteX13" fmla="*/ 107426 w 127276"/>
                  <a:gd name="connsiteY13" fmla="*/ 211349 h 211349"/>
                  <a:gd name="connsiteX14" fmla="*/ 127277 w 127276"/>
                  <a:gd name="connsiteY14" fmla="*/ 191499 h 211349"/>
                  <a:gd name="connsiteX15" fmla="*/ 127277 w 127276"/>
                  <a:gd name="connsiteY15" fmla="*/ 42620 h 211349"/>
                  <a:gd name="connsiteX16" fmla="*/ 107426 w 127276"/>
                  <a:gd name="connsiteY16" fmla="*/ 22770 h 211349"/>
                  <a:gd name="connsiteX17" fmla="*/ 118519 w 127276"/>
                  <a:gd name="connsiteY17" fmla="*/ 191499 h 211349"/>
                  <a:gd name="connsiteX18" fmla="*/ 107426 w 127276"/>
                  <a:gd name="connsiteY18" fmla="*/ 202592 h 211349"/>
                  <a:gd name="connsiteX19" fmla="*/ 19850 w 127276"/>
                  <a:gd name="connsiteY19" fmla="*/ 202592 h 211349"/>
                  <a:gd name="connsiteX20" fmla="*/ 8758 w 127276"/>
                  <a:gd name="connsiteY20" fmla="*/ 191499 h 211349"/>
                  <a:gd name="connsiteX21" fmla="*/ 8758 w 127276"/>
                  <a:gd name="connsiteY21" fmla="*/ 42620 h 211349"/>
                  <a:gd name="connsiteX22" fmla="*/ 19850 w 127276"/>
                  <a:gd name="connsiteY22" fmla="*/ 31527 h 211349"/>
                  <a:gd name="connsiteX23" fmla="*/ 107426 w 127276"/>
                  <a:gd name="connsiteY23" fmla="*/ 31527 h 211349"/>
                  <a:gd name="connsiteX24" fmla="*/ 118519 w 127276"/>
                  <a:gd name="connsiteY24" fmla="*/ 42620 h 211349"/>
                  <a:gd name="connsiteX25" fmla="*/ 118519 w 127276"/>
                  <a:gd name="connsiteY25" fmla="*/ 191499 h 211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7276" h="211349">
                    <a:moveTo>
                      <a:pt x="107426" y="22770"/>
                    </a:moveTo>
                    <a:lnTo>
                      <a:pt x="98085" y="22770"/>
                    </a:lnTo>
                    <a:cubicBezTo>
                      <a:pt x="95749" y="22770"/>
                      <a:pt x="93998" y="21018"/>
                      <a:pt x="93998" y="18683"/>
                    </a:cubicBezTo>
                    <a:lnTo>
                      <a:pt x="93998" y="7006"/>
                    </a:lnTo>
                    <a:cubicBezTo>
                      <a:pt x="93998" y="2919"/>
                      <a:pt x="90495" y="0"/>
                      <a:pt x="86992" y="0"/>
                    </a:cubicBezTo>
                    <a:lnTo>
                      <a:pt x="40869" y="0"/>
                    </a:lnTo>
                    <a:cubicBezTo>
                      <a:pt x="36782" y="0"/>
                      <a:pt x="33863" y="3503"/>
                      <a:pt x="33863" y="7006"/>
                    </a:cubicBezTo>
                    <a:lnTo>
                      <a:pt x="33863" y="18683"/>
                    </a:lnTo>
                    <a:cubicBezTo>
                      <a:pt x="33863" y="21018"/>
                      <a:pt x="32111" y="22770"/>
                      <a:pt x="29776" y="22770"/>
                    </a:cubicBezTo>
                    <a:lnTo>
                      <a:pt x="19850" y="22770"/>
                    </a:lnTo>
                    <a:cubicBezTo>
                      <a:pt x="8758" y="22770"/>
                      <a:pt x="0" y="31527"/>
                      <a:pt x="0" y="42620"/>
                    </a:cubicBezTo>
                    <a:lnTo>
                      <a:pt x="0" y="191499"/>
                    </a:lnTo>
                    <a:cubicBezTo>
                      <a:pt x="0" y="202592"/>
                      <a:pt x="8758" y="211349"/>
                      <a:pt x="19850" y="211349"/>
                    </a:cubicBezTo>
                    <a:lnTo>
                      <a:pt x="107426" y="211349"/>
                    </a:lnTo>
                    <a:cubicBezTo>
                      <a:pt x="118519" y="211349"/>
                      <a:pt x="127277" y="202592"/>
                      <a:pt x="127277" y="191499"/>
                    </a:cubicBezTo>
                    <a:lnTo>
                      <a:pt x="127277" y="42620"/>
                    </a:lnTo>
                    <a:cubicBezTo>
                      <a:pt x="127277" y="31527"/>
                      <a:pt x="118519" y="22770"/>
                      <a:pt x="107426" y="22770"/>
                    </a:cubicBezTo>
                    <a:close/>
                    <a:moveTo>
                      <a:pt x="118519" y="191499"/>
                    </a:moveTo>
                    <a:cubicBezTo>
                      <a:pt x="118519" y="197921"/>
                      <a:pt x="113264" y="202592"/>
                      <a:pt x="107426" y="202592"/>
                    </a:cubicBezTo>
                    <a:lnTo>
                      <a:pt x="19850" y="202592"/>
                    </a:lnTo>
                    <a:cubicBezTo>
                      <a:pt x="13428" y="202592"/>
                      <a:pt x="8758" y="197337"/>
                      <a:pt x="8758" y="191499"/>
                    </a:cubicBezTo>
                    <a:lnTo>
                      <a:pt x="8758" y="42620"/>
                    </a:lnTo>
                    <a:cubicBezTo>
                      <a:pt x="8758" y="36198"/>
                      <a:pt x="14012" y="31527"/>
                      <a:pt x="19850" y="31527"/>
                    </a:cubicBezTo>
                    <a:lnTo>
                      <a:pt x="107426" y="31527"/>
                    </a:lnTo>
                    <a:cubicBezTo>
                      <a:pt x="113848" y="31527"/>
                      <a:pt x="118519" y="36782"/>
                      <a:pt x="118519" y="42620"/>
                    </a:cubicBezTo>
                    <a:lnTo>
                      <a:pt x="118519" y="191499"/>
                    </a:lnTo>
                    <a:close/>
                  </a:path>
                </a:pathLst>
              </a:custGeom>
              <a:solidFill>
                <a:srgbClr val="231F20"/>
              </a:solidFill>
              <a:ln w="5837" cap="flat">
                <a:noFill/>
                <a:prstDash val="solid"/>
                <a:miter/>
              </a:ln>
            </p:spPr>
            <p:txBody>
              <a:bodyPr rtlCol="0" anchor="ctr"/>
              <a:lstStyle/>
              <a:p>
                <a:endParaRPr lang="en-US"/>
              </a:p>
            </p:txBody>
          </p:sp>
        </p:grpSp>
      </p:grpSp>
      <p:grpSp>
        <p:nvGrpSpPr>
          <p:cNvPr id="1064" name="Graphic 2">
            <a:extLst>
              <a:ext uri="{FF2B5EF4-FFF2-40B4-BE49-F238E27FC236}">
                <a16:creationId xmlns:a16="http://schemas.microsoft.com/office/drawing/2014/main" id="{F209A6E4-0B22-48D2-9132-E88C3B61A6D4}"/>
              </a:ext>
            </a:extLst>
          </p:cNvPr>
          <p:cNvGrpSpPr/>
          <p:nvPr/>
        </p:nvGrpSpPr>
        <p:grpSpPr>
          <a:xfrm>
            <a:off x="2120467" y="2177704"/>
            <a:ext cx="241708" cy="241708"/>
            <a:chOff x="2120467" y="2177704"/>
            <a:chExt cx="241708" cy="241708"/>
          </a:xfrm>
        </p:grpSpPr>
        <p:grpSp>
          <p:nvGrpSpPr>
            <p:cNvPr id="1065" name="Graphic 2">
              <a:extLst>
                <a:ext uri="{FF2B5EF4-FFF2-40B4-BE49-F238E27FC236}">
                  <a16:creationId xmlns:a16="http://schemas.microsoft.com/office/drawing/2014/main" id="{DDC8005D-7584-4AB1-8FF5-4DE0B9E7F3D2}"/>
                </a:ext>
              </a:extLst>
            </p:cNvPr>
            <p:cNvGrpSpPr/>
            <p:nvPr/>
          </p:nvGrpSpPr>
          <p:grpSpPr>
            <a:xfrm>
              <a:off x="2120467" y="2177704"/>
              <a:ext cx="241708" cy="241708"/>
              <a:chOff x="2120467" y="2177704"/>
              <a:chExt cx="241708" cy="241708"/>
            </a:xfrm>
          </p:grpSpPr>
          <p:sp>
            <p:nvSpPr>
              <p:cNvPr id="1066" name="Graphic 2">
                <a:extLst>
                  <a:ext uri="{FF2B5EF4-FFF2-40B4-BE49-F238E27FC236}">
                    <a16:creationId xmlns:a16="http://schemas.microsoft.com/office/drawing/2014/main" id="{352993A3-3A95-4BE7-B4D8-D6E62F951E3A}"/>
                  </a:ext>
                </a:extLst>
              </p:cNvPr>
              <p:cNvSpPr/>
              <p:nvPr/>
            </p:nvSpPr>
            <p:spPr>
              <a:xfrm>
                <a:off x="2120467" y="2177704"/>
                <a:ext cx="241708" cy="241708"/>
              </a:xfrm>
              <a:custGeom>
                <a:avLst/>
                <a:gdLst>
                  <a:gd name="connsiteX0" fmla="*/ 241709 w 241708"/>
                  <a:gd name="connsiteY0" fmla="*/ 120854 h 241708"/>
                  <a:gd name="connsiteX1" fmla="*/ 120854 w 241708"/>
                  <a:gd name="connsiteY1" fmla="*/ 241709 h 241708"/>
                  <a:gd name="connsiteX2" fmla="*/ 0 w 241708"/>
                  <a:gd name="connsiteY2" fmla="*/ 120854 h 241708"/>
                  <a:gd name="connsiteX3" fmla="*/ 120854 w 241708"/>
                  <a:gd name="connsiteY3" fmla="*/ 0 h 241708"/>
                  <a:gd name="connsiteX4" fmla="*/ 241709 w 241708"/>
                  <a:gd name="connsiteY4" fmla="*/ 120854 h 241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708" h="241708">
                    <a:moveTo>
                      <a:pt x="241709" y="120854"/>
                    </a:moveTo>
                    <a:cubicBezTo>
                      <a:pt x="241709" y="187600"/>
                      <a:pt x="187600" y="241709"/>
                      <a:pt x="120854" y="241709"/>
                    </a:cubicBezTo>
                    <a:cubicBezTo>
                      <a:pt x="54108" y="241709"/>
                      <a:pt x="0" y="187600"/>
                      <a:pt x="0" y="120854"/>
                    </a:cubicBezTo>
                    <a:cubicBezTo>
                      <a:pt x="0" y="54108"/>
                      <a:pt x="54108" y="0"/>
                      <a:pt x="120854" y="0"/>
                    </a:cubicBezTo>
                    <a:cubicBezTo>
                      <a:pt x="187600" y="0"/>
                      <a:pt x="241709" y="54108"/>
                      <a:pt x="241709" y="120854"/>
                    </a:cubicBezTo>
                    <a:close/>
                  </a:path>
                </a:pathLst>
              </a:custGeom>
              <a:solidFill>
                <a:srgbClr val="009C00"/>
              </a:solidFill>
              <a:ln w="5837" cap="flat">
                <a:noFill/>
                <a:prstDash val="solid"/>
                <a:miter/>
              </a:ln>
            </p:spPr>
            <p:txBody>
              <a:bodyPr rtlCol="0" anchor="ctr"/>
              <a:lstStyle/>
              <a:p>
                <a:endParaRPr lang="en-US"/>
              </a:p>
            </p:txBody>
          </p:sp>
          <p:sp>
            <p:nvSpPr>
              <p:cNvPr id="1067" name="Graphic 2">
                <a:extLst>
                  <a:ext uri="{FF2B5EF4-FFF2-40B4-BE49-F238E27FC236}">
                    <a16:creationId xmlns:a16="http://schemas.microsoft.com/office/drawing/2014/main" id="{EC29E373-3F5B-42BF-85CE-D2174E419417}"/>
                  </a:ext>
                </a:extLst>
              </p:cNvPr>
              <p:cNvSpPr/>
              <p:nvPr/>
            </p:nvSpPr>
            <p:spPr>
              <a:xfrm>
                <a:off x="2161627" y="2242218"/>
                <a:ext cx="158803" cy="112972"/>
              </a:xfrm>
              <a:custGeom>
                <a:avLst/>
                <a:gdLst>
                  <a:gd name="connsiteX0" fmla="*/ 61011 w 158803"/>
                  <a:gd name="connsiteY0" fmla="*/ 112973 h 112972"/>
                  <a:gd name="connsiteX1" fmla="*/ 50502 w 158803"/>
                  <a:gd name="connsiteY1" fmla="*/ 108302 h 112972"/>
                  <a:gd name="connsiteX2" fmla="*/ 4379 w 158803"/>
                  <a:gd name="connsiteY2" fmla="*/ 62179 h 112972"/>
                  <a:gd name="connsiteX3" fmla="*/ 4379 w 158803"/>
                  <a:gd name="connsiteY3" fmla="*/ 41161 h 112972"/>
                  <a:gd name="connsiteX4" fmla="*/ 25397 w 158803"/>
                  <a:gd name="connsiteY4" fmla="*/ 41161 h 112972"/>
                  <a:gd name="connsiteX5" fmla="*/ 61011 w 158803"/>
                  <a:gd name="connsiteY5" fmla="*/ 76775 h 112972"/>
                  <a:gd name="connsiteX6" fmla="*/ 133407 w 158803"/>
                  <a:gd name="connsiteY6" fmla="*/ 4379 h 112972"/>
                  <a:gd name="connsiteX7" fmla="*/ 154425 w 158803"/>
                  <a:gd name="connsiteY7" fmla="*/ 4379 h 112972"/>
                  <a:gd name="connsiteX8" fmla="*/ 154425 w 158803"/>
                  <a:gd name="connsiteY8" fmla="*/ 25397 h 112972"/>
                  <a:gd name="connsiteX9" fmla="*/ 71520 w 158803"/>
                  <a:gd name="connsiteY9" fmla="*/ 108302 h 112972"/>
                  <a:gd name="connsiteX10" fmla="*/ 61011 w 158803"/>
                  <a:gd name="connsiteY10" fmla="*/ 112973 h 112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8803" h="112972">
                    <a:moveTo>
                      <a:pt x="61011" y="112973"/>
                    </a:moveTo>
                    <a:cubicBezTo>
                      <a:pt x="56924" y="112973"/>
                      <a:pt x="53421" y="111221"/>
                      <a:pt x="50502" y="108302"/>
                    </a:cubicBezTo>
                    <a:lnTo>
                      <a:pt x="4379" y="62179"/>
                    </a:lnTo>
                    <a:cubicBezTo>
                      <a:pt x="-1460" y="56340"/>
                      <a:pt x="-1460" y="46999"/>
                      <a:pt x="4379" y="41161"/>
                    </a:cubicBezTo>
                    <a:cubicBezTo>
                      <a:pt x="10217" y="35322"/>
                      <a:pt x="19559" y="35322"/>
                      <a:pt x="25397" y="41161"/>
                    </a:cubicBezTo>
                    <a:lnTo>
                      <a:pt x="61011" y="76775"/>
                    </a:lnTo>
                    <a:lnTo>
                      <a:pt x="133407" y="4379"/>
                    </a:lnTo>
                    <a:cubicBezTo>
                      <a:pt x="139245" y="-1460"/>
                      <a:pt x="148587" y="-1460"/>
                      <a:pt x="154425" y="4379"/>
                    </a:cubicBezTo>
                    <a:cubicBezTo>
                      <a:pt x="160263" y="10217"/>
                      <a:pt x="160263" y="19559"/>
                      <a:pt x="154425" y="25397"/>
                    </a:cubicBezTo>
                    <a:lnTo>
                      <a:pt x="71520" y="108302"/>
                    </a:lnTo>
                    <a:cubicBezTo>
                      <a:pt x="69185" y="111221"/>
                      <a:pt x="65098" y="112973"/>
                      <a:pt x="61011" y="112973"/>
                    </a:cubicBezTo>
                    <a:close/>
                  </a:path>
                </a:pathLst>
              </a:custGeom>
              <a:solidFill>
                <a:srgbClr val="FFFFFF"/>
              </a:solidFill>
              <a:ln w="5837" cap="flat">
                <a:noFill/>
                <a:prstDash val="solid"/>
                <a:miter/>
              </a:ln>
            </p:spPr>
            <p:txBody>
              <a:bodyPr rtlCol="0" anchor="ctr"/>
              <a:lstStyle/>
              <a:p>
                <a:endParaRPr lang="en-US"/>
              </a:p>
            </p:txBody>
          </p:sp>
        </p:grpSp>
        <p:grpSp>
          <p:nvGrpSpPr>
            <p:cNvPr id="1068" name="Graphic 2">
              <a:extLst>
                <a:ext uri="{FF2B5EF4-FFF2-40B4-BE49-F238E27FC236}">
                  <a16:creationId xmlns:a16="http://schemas.microsoft.com/office/drawing/2014/main" id="{D71B3DF8-2A19-4113-B452-D934763E6345}"/>
                </a:ext>
              </a:extLst>
            </p:cNvPr>
            <p:cNvGrpSpPr/>
            <p:nvPr/>
          </p:nvGrpSpPr>
          <p:grpSpPr>
            <a:xfrm>
              <a:off x="2136081" y="2189381"/>
              <a:ext cx="212230" cy="218939"/>
              <a:chOff x="2136081" y="2189381"/>
              <a:chExt cx="212230" cy="218939"/>
            </a:xfrm>
            <a:solidFill>
              <a:srgbClr val="FFFFFF"/>
            </a:solidFill>
          </p:grpSpPr>
          <p:grpSp>
            <p:nvGrpSpPr>
              <p:cNvPr id="1069" name="Graphic 2">
                <a:extLst>
                  <a:ext uri="{FF2B5EF4-FFF2-40B4-BE49-F238E27FC236}">
                    <a16:creationId xmlns:a16="http://schemas.microsoft.com/office/drawing/2014/main" id="{8F029F42-4CFA-47CA-8132-A07690B80B04}"/>
                  </a:ext>
                </a:extLst>
              </p:cNvPr>
              <p:cNvGrpSpPr/>
              <p:nvPr/>
            </p:nvGrpSpPr>
            <p:grpSpPr>
              <a:xfrm>
                <a:off x="2238985" y="2320012"/>
                <a:ext cx="109326" cy="88308"/>
                <a:chOff x="2238985" y="2320012"/>
                <a:chExt cx="109326" cy="88308"/>
              </a:xfrm>
              <a:solidFill>
                <a:srgbClr val="FFFFFF"/>
              </a:solidFill>
            </p:grpSpPr>
            <p:sp>
              <p:nvSpPr>
                <p:cNvPr id="1070" name="Graphic 2">
                  <a:extLst>
                    <a:ext uri="{FF2B5EF4-FFF2-40B4-BE49-F238E27FC236}">
                      <a16:creationId xmlns:a16="http://schemas.microsoft.com/office/drawing/2014/main" id="{5901C19C-D98D-46DC-869B-A5E489F1C9BB}"/>
                    </a:ext>
                  </a:extLst>
                </p:cNvPr>
                <p:cNvSpPr/>
                <p:nvPr/>
              </p:nvSpPr>
              <p:spPr>
                <a:xfrm>
                  <a:off x="2238985" y="2354000"/>
                  <a:ext cx="94605" cy="54320"/>
                </a:xfrm>
                <a:custGeom>
                  <a:avLst/>
                  <a:gdLst>
                    <a:gd name="connsiteX0" fmla="*/ 4087 w 94605"/>
                    <a:gd name="connsiteY0" fmla="*/ 54321 h 54320"/>
                    <a:gd name="connsiteX1" fmla="*/ 0 w 94605"/>
                    <a:gd name="connsiteY1" fmla="*/ 50234 h 54320"/>
                    <a:gd name="connsiteX2" fmla="*/ 4087 w 94605"/>
                    <a:gd name="connsiteY2" fmla="*/ 46147 h 54320"/>
                    <a:gd name="connsiteX3" fmla="*/ 86992 w 94605"/>
                    <a:gd name="connsiteY3" fmla="*/ 1775 h 54320"/>
                    <a:gd name="connsiteX4" fmla="*/ 92830 w 94605"/>
                    <a:gd name="connsiteY4" fmla="*/ 607 h 54320"/>
                    <a:gd name="connsiteX5" fmla="*/ 93998 w 94605"/>
                    <a:gd name="connsiteY5" fmla="*/ 6446 h 54320"/>
                    <a:gd name="connsiteX6" fmla="*/ 4087 w 94605"/>
                    <a:gd name="connsiteY6" fmla="*/ 54321 h 5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605" h="54320">
                      <a:moveTo>
                        <a:pt x="4087" y="54321"/>
                      </a:moveTo>
                      <a:cubicBezTo>
                        <a:pt x="1752" y="54321"/>
                        <a:pt x="0" y="52569"/>
                        <a:pt x="0" y="50234"/>
                      </a:cubicBezTo>
                      <a:cubicBezTo>
                        <a:pt x="0" y="47898"/>
                        <a:pt x="1752" y="46147"/>
                        <a:pt x="4087" y="46147"/>
                      </a:cubicBezTo>
                      <a:cubicBezTo>
                        <a:pt x="37366" y="46147"/>
                        <a:pt x="68309" y="29799"/>
                        <a:pt x="86992" y="1775"/>
                      </a:cubicBezTo>
                      <a:cubicBezTo>
                        <a:pt x="88159" y="24"/>
                        <a:pt x="91079" y="-560"/>
                        <a:pt x="92830" y="607"/>
                      </a:cubicBezTo>
                      <a:cubicBezTo>
                        <a:pt x="94582" y="1775"/>
                        <a:pt x="95166" y="4694"/>
                        <a:pt x="93998" y="6446"/>
                      </a:cubicBezTo>
                      <a:cubicBezTo>
                        <a:pt x="74147" y="36222"/>
                        <a:pt x="40285" y="54321"/>
                        <a:pt x="4087" y="54321"/>
                      </a:cubicBezTo>
                      <a:close/>
                    </a:path>
                  </a:pathLst>
                </a:custGeom>
                <a:solidFill>
                  <a:srgbClr val="FFFFFF"/>
                </a:solidFill>
                <a:ln w="5837" cap="flat">
                  <a:noFill/>
                  <a:prstDash val="solid"/>
                  <a:miter/>
                </a:ln>
              </p:spPr>
              <p:txBody>
                <a:bodyPr rtlCol="0" anchor="ctr"/>
                <a:lstStyle/>
                <a:p>
                  <a:endParaRPr lang="en-US"/>
                </a:p>
              </p:txBody>
            </p:sp>
            <p:sp>
              <p:nvSpPr>
                <p:cNvPr id="1071" name="Graphic 2">
                  <a:extLst>
                    <a:ext uri="{FF2B5EF4-FFF2-40B4-BE49-F238E27FC236}">
                      <a16:creationId xmlns:a16="http://schemas.microsoft.com/office/drawing/2014/main" id="{DD90CF7A-C158-478A-9606-E10F64CE2823}"/>
                    </a:ext>
                  </a:extLst>
                </p:cNvPr>
                <p:cNvSpPr/>
                <p:nvPr/>
              </p:nvSpPr>
              <p:spPr>
                <a:xfrm>
                  <a:off x="2335108" y="2320012"/>
                  <a:ext cx="13203" cy="23502"/>
                </a:xfrm>
                <a:custGeom>
                  <a:avLst/>
                  <a:gdLst>
                    <a:gd name="connsiteX0" fmla="*/ 4297 w 13203"/>
                    <a:gd name="connsiteY0" fmla="*/ 23502 h 23502"/>
                    <a:gd name="connsiteX1" fmla="*/ 2546 w 13203"/>
                    <a:gd name="connsiteY1" fmla="*/ 22918 h 23502"/>
                    <a:gd name="connsiteX2" fmla="*/ 211 w 13203"/>
                    <a:gd name="connsiteY2" fmla="*/ 17664 h 23502"/>
                    <a:gd name="connsiteX3" fmla="*/ 4881 w 13203"/>
                    <a:gd name="connsiteY3" fmla="*/ 3068 h 23502"/>
                    <a:gd name="connsiteX4" fmla="*/ 10136 w 13203"/>
                    <a:gd name="connsiteY4" fmla="*/ 149 h 23502"/>
                    <a:gd name="connsiteX5" fmla="*/ 13055 w 13203"/>
                    <a:gd name="connsiteY5" fmla="*/ 5403 h 23502"/>
                    <a:gd name="connsiteX6" fmla="*/ 7800 w 13203"/>
                    <a:gd name="connsiteY6" fmla="*/ 21167 h 23502"/>
                    <a:gd name="connsiteX7" fmla="*/ 4297 w 13203"/>
                    <a:gd name="connsiteY7" fmla="*/ 23502 h 2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03" h="23502">
                      <a:moveTo>
                        <a:pt x="4297" y="23502"/>
                      </a:moveTo>
                      <a:cubicBezTo>
                        <a:pt x="3714" y="23502"/>
                        <a:pt x="3130" y="23502"/>
                        <a:pt x="2546" y="22918"/>
                      </a:cubicBezTo>
                      <a:cubicBezTo>
                        <a:pt x="211" y="22335"/>
                        <a:pt x="-373" y="19415"/>
                        <a:pt x="211" y="17664"/>
                      </a:cubicBezTo>
                      <a:cubicBezTo>
                        <a:pt x="1962" y="12993"/>
                        <a:pt x="3714" y="8322"/>
                        <a:pt x="4881" y="3068"/>
                      </a:cubicBezTo>
                      <a:cubicBezTo>
                        <a:pt x="5465" y="733"/>
                        <a:pt x="7800" y="-435"/>
                        <a:pt x="10136" y="149"/>
                      </a:cubicBezTo>
                      <a:cubicBezTo>
                        <a:pt x="12471" y="733"/>
                        <a:pt x="13639" y="3068"/>
                        <a:pt x="13055" y="5403"/>
                      </a:cubicBezTo>
                      <a:cubicBezTo>
                        <a:pt x="11887" y="10658"/>
                        <a:pt x="10136" y="15912"/>
                        <a:pt x="7800" y="21167"/>
                      </a:cubicBezTo>
                      <a:cubicBezTo>
                        <a:pt x="7800" y="22918"/>
                        <a:pt x="6049" y="23502"/>
                        <a:pt x="4297" y="23502"/>
                      </a:cubicBezTo>
                      <a:close/>
                    </a:path>
                  </a:pathLst>
                </a:custGeom>
                <a:solidFill>
                  <a:srgbClr val="FFFFFF"/>
                </a:solidFill>
                <a:ln w="5837" cap="flat">
                  <a:noFill/>
                  <a:prstDash val="solid"/>
                  <a:miter/>
                </a:ln>
              </p:spPr>
              <p:txBody>
                <a:bodyPr rtlCol="0" anchor="ctr"/>
                <a:lstStyle/>
                <a:p>
                  <a:endParaRPr lang="en-US"/>
                </a:p>
              </p:txBody>
            </p:sp>
          </p:grpSp>
          <p:grpSp>
            <p:nvGrpSpPr>
              <p:cNvPr id="1072" name="Graphic 2">
                <a:extLst>
                  <a:ext uri="{FF2B5EF4-FFF2-40B4-BE49-F238E27FC236}">
                    <a16:creationId xmlns:a16="http://schemas.microsoft.com/office/drawing/2014/main" id="{B719539F-AB71-454D-8043-A9ED64745B53}"/>
                  </a:ext>
                </a:extLst>
              </p:cNvPr>
              <p:cNvGrpSpPr/>
              <p:nvPr/>
            </p:nvGrpSpPr>
            <p:grpSpPr>
              <a:xfrm>
                <a:off x="2136081" y="2189381"/>
                <a:ext cx="109326" cy="87575"/>
                <a:chOff x="2136081" y="2189381"/>
                <a:chExt cx="109326" cy="87575"/>
              </a:xfrm>
              <a:solidFill>
                <a:srgbClr val="FFFFFF"/>
              </a:solidFill>
            </p:grpSpPr>
            <p:sp>
              <p:nvSpPr>
                <p:cNvPr id="1073" name="Graphic 2">
                  <a:extLst>
                    <a:ext uri="{FF2B5EF4-FFF2-40B4-BE49-F238E27FC236}">
                      <a16:creationId xmlns:a16="http://schemas.microsoft.com/office/drawing/2014/main" id="{32E77275-8286-481E-AC56-5A5410938F75}"/>
                    </a:ext>
                  </a:extLst>
                </p:cNvPr>
                <p:cNvSpPr/>
                <p:nvPr/>
              </p:nvSpPr>
              <p:spPr>
                <a:xfrm>
                  <a:off x="2150802" y="2189381"/>
                  <a:ext cx="94605" cy="54296"/>
                </a:xfrm>
                <a:custGeom>
                  <a:avLst/>
                  <a:gdLst>
                    <a:gd name="connsiteX0" fmla="*/ 4111 w 94605"/>
                    <a:gd name="connsiteY0" fmla="*/ 54297 h 54296"/>
                    <a:gd name="connsiteX1" fmla="*/ 1775 w 94605"/>
                    <a:gd name="connsiteY1" fmla="*/ 53713 h 54296"/>
                    <a:gd name="connsiteX2" fmla="*/ 607 w 94605"/>
                    <a:gd name="connsiteY2" fmla="*/ 47875 h 54296"/>
                    <a:gd name="connsiteX3" fmla="*/ 90518 w 94605"/>
                    <a:gd name="connsiteY3" fmla="*/ 0 h 54296"/>
                    <a:gd name="connsiteX4" fmla="*/ 94605 w 94605"/>
                    <a:gd name="connsiteY4" fmla="*/ 4087 h 54296"/>
                    <a:gd name="connsiteX5" fmla="*/ 90518 w 94605"/>
                    <a:gd name="connsiteY5" fmla="*/ 8174 h 54296"/>
                    <a:gd name="connsiteX6" fmla="*/ 7614 w 94605"/>
                    <a:gd name="connsiteY6" fmla="*/ 52545 h 54296"/>
                    <a:gd name="connsiteX7" fmla="*/ 4111 w 94605"/>
                    <a:gd name="connsiteY7" fmla="*/ 54297 h 54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605" h="54296">
                      <a:moveTo>
                        <a:pt x="4111" y="54297"/>
                      </a:moveTo>
                      <a:cubicBezTo>
                        <a:pt x="3527" y="54297"/>
                        <a:pt x="2359" y="54297"/>
                        <a:pt x="1775" y="53713"/>
                      </a:cubicBezTo>
                      <a:cubicBezTo>
                        <a:pt x="24" y="52545"/>
                        <a:pt x="-560" y="49626"/>
                        <a:pt x="607" y="47875"/>
                      </a:cubicBezTo>
                      <a:cubicBezTo>
                        <a:pt x="21042" y="17515"/>
                        <a:pt x="54321" y="0"/>
                        <a:pt x="90518" y="0"/>
                      </a:cubicBezTo>
                      <a:cubicBezTo>
                        <a:pt x="92854" y="0"/>
                        <a:pt x="94605" y="1751"/>
                        <a:pt x="94605" y="4087"/>
                      </a:cubicBezTo>
                      <a:cubicBezTo>
                        <a:pt x="94605" y="6422"/>
                        <a:pt x="92854" y="8174"/>
                        <a:pt x="90518" y="8174"/>
                      </a:cubicBezTo>
                      <a:cubicBezTo>
                        <a:pt x="57240" y="8174"/>
                        <a:pt x="26296" y="24521"/>
                        <a:pt x="7614" y="52545"/>
                      </a:cubicBezTo>
                      <a:cubicBezTo>
                        <a:pt x="7030" y="53129"/>
                        <a:pt x="5278" y="54297"/>
                        <a:pt x="4111" y="54297"/>
                      </a:cubicBezTo>
                      <a:close/>
                    </a:path>
                  </a:pathLst>
                </a:custGeom>
                <a:solidFill>
                  <a:srgbClr val="FFFFFF"/>
                </a:solidFill>
                <a:ln w="5837" cap="flat">
                  <a:noFill/>
                  <a:prstDash val="solid"/>
                  <a:miter/>
                </a:ln>
              </p:spPr>
              <p:txBody>
                <a:bodyPr rtlCol="0" anchor="ctr"/>
                <a:lstStyle/>
                <a:p>
                  <a:endParaRPr lang="en-US"/>
                </a:p>
              </p:txBody>
            </p:sp>
            <p:sp>
              <p:nvSpPr>
                <p:cNvPr id="1074" name="Graphic 2">
                  <a:extLst>
                    <a:ext uri="{FF2B5EF4-FFF2-40B4-BE49-F238E27FC236}">
                      <a16:creationId xmlns:a16="http://schemas.microsoft.com/office/drawing/2014/main" id="{FFE0234E-FFCD-4326-85C8-D1D69AA5D855}"/>
                    </a:ext>
                  </a:extLst>
                </p:cNvPr>
                <p:cNvSpPr/>
                <p:nvPr/>
              </p:nvSpPr>
              <p:spPr>
                <a:xfrm>
                  <a:off x="2136081" y="2253393"/>
                  <a:ext cx="13203" cy="23564"/>
                </a:xfrm>
                <a:custGeom>
                  <a:avLst/>
                  <a:gdLst>
                    <a:gd name="connsiteX0" fmla="*/ 4236 w 13203"/>
                    <a:gd name="connsiteY0" fmla="*/ 23564 h 23564"/>
                    <a:gd name="connsiteX1" fmla="*/ 3068 w 13203"/>
                    <a:gd name="connsiteY1" fmla="*/ 23564 h 23564"/>
                    <a:gd name="connsiteX2" fmla="*/ 149 w 13203"/>
                    <a:gd name="connsiteY2" fmla="*/ 18309 h 23564"/>
                    <a:gd name="connsiteX3" fmla="*/ 5403 w 13203"/>
                    <a:gd name="connsiteY3" fmla="*/ 2546 h 23564"/>
                    <a:gd name="connsiteX4" fmla="*/ 10658 w 13203"/>
                    <a:gd name="connsiteY4" fmla="*/ 211 h 23564"/>
                    <a:gd name="connsiteX5" fmla="*/ 12993 w 13203"/>
                    <a:gd name="connsiteY5" fmla="*/ 5465 h 23564"/>
                    <a:gd name="connsiteX6" fmla="*/ 8322 w 13203"/>
                    <a:gd name="connsiteY6" fmla="*/ 20061 h 23564"/>
                    <a:gd name="connsiteX7" fmla="*/ 4236 w 13203"/>
                    <a:gd name="connsiteY7" fmla="*/ 23564 h 23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03" h="23564">
                      <a:moveTo>
                        <a:pt x="4236" y="23564"/>
                      </a:moveTo>
                      <a:cubicBezTo>
                        <a:pt x="3652" y="23564"/>
                        <a:pt x="3652" y="23564"/>
                        <a:pt x="3068" y="23564"/>
                      </a:cubicBezTo>
                      <a:cubicBezTo>
                        <a:pt x="733" y="22980"/>
                        <a:pt x="-435" y="20645"/>
                        <a:pt x="149" y="18309"/>
                      </a:cubicBezTo>
                      <a:cubicBezTo>
                        <a:pt x="1316" y="13055"/>
                        <a:pt x="3068" y="7800"/>
                        <a:pt x="5403" y="2546"/>
                      </a:cubicBezTo>
                      <a:cubicBezTo>
                        <a:pt x="5987" y="211"/>
                        <a:pt x="8906" y="-373"/>
                        <a:pt x="10658" y="211"/>
                      </a:cubicBezTo>
                      <a:cubicBezTo>
                        <a:pt x="12993" y="794"/>
                        <a:pt x="13577" y="3714"/>
                        <a:pt x="12993" y="5465"/>
                      </a:cubicBezTo>
                      <a:cubicBezTo>
                        <a:pt x="11242" y="10136"/>
                        <a:pt x="9490" y="14807"/>
                        <a:pt x="8322" y="20061"/>
                      </a:cubicBezTo>
                      <a:cubicBezTo>
                        <a:pt x="7739" y="22396"/>
                        <a:pt x="5987" y="23564"/>
                        <a:pt x="4236" y="23564"/>
                      </a:cubicBezTo>
                      <a:close/>
                    </a:path>
                  </a:pathLst>
                </a:custGeom>
                <a:solidFill>
                  <a:srgbClr val="FFFFFF"/>
                </a:solidFill>
                <a:ln w="5837" cap="flat">
                  <a:noFill/>
                  <a:prstDash val="solid"/>
                  <a:miter/>
                </a:ln>
              </p:spPr>
              <p:txBody>
                <a:bodyPr rtlCol="0" anchor="ctr"/>
                <a:lstStyle/>
                <a:p>
                  <a:endParaRPr lang="en-US"/>
                </a:p>
              </p:txBody>
            </p:sp>
          </p:grpSp>
        </p:grpSp>
      </p:grpSp>
      <p:grpSp>
        <p:nvGrpSpPr>
          <p:cNvPr id="1075" name="Graphic 2">
            <a:extLst>
              <a:ext uri="{FF2B5EF4-FFF2-40B4-BE49-F238E27FC236}">
                <a16:creationId xmlns:a16="http://schemas.microsoft.com/office/drawing/2014/main" id="{F186C9E1-1A88-482E-A12C-22F276FC2D9B}"/>
              </a:ext>
            </a:extLst>
          </p:cNvPr>
          <p:cNvGrpSpPr/>
          <p:nvPr/>
        </p:nvGrpSpPr>
        <p:grpSpPr>
          <a:xfrm>
            <a:off x="1659235" y="3549722"/>
            <a:ext cx="241708" cy="241708"/>
            <a:chOff x="1659235" y="3549722"/>
            <a:chExt cx="241708" cy="241708"/>
          </a:xfrm>
        </p:grpSpPr>
        <p:grpSp>
          <p:nvGrpSpPr>
            <p:cNvPr id="1076" name="Graphic 2">
              <a:extLst>
                <a:ext uri="{FF2B5EF4-FFF2-40B4-BE49-F238E27FC236}">
                  <a16:creationId xmlns:a16="http://schemas.microsoft.com/office/drawing/2014/main" id="{FBBC92D3-1AB2-42B9-9F53-F4B905F69026}"/>
                </a:ext>
              </a:extLst>
            </p:cNvPr>
            <p:cNvGrpSpPr/>
            <p:nvPr/>
          </p:nvGrpSpPr>
          <p:grpSpPr>
            <a:xfrm>
              <a:off x="1659235" y="3549722"/>
              <a:ext cx="241708" cy="241708"/>
              <a:chOff x="1659235" y="3549722"/>
              <a:chExt cx="241708" cy="241708"/>
            </a:xfrm>
          </p:grpSpPr>
          <p:sp>
            <p:nvSpPr>
              <p:cNvPr id="1077" name="Graphic 2">
                <a:extLst>
                  <a:ext uri="{FF2B5EF4-FFF2-40B4-BE49-F238E27FC236}">
                    <a16:creationId xmlns:a16="http://schemas.microsoft.com/office/drawing/2014/main" id="{DBD7D9BC-6D73-4E75-BF03-4707CCE5C63B}"/>
                  </a:ext>
                </a:extLst>
              </p:cNvPr>
              <p:cNvSpPr/>
              <p:nvPr/>
            </p:nvSpPr>
            <p:spPr>
              <a:xfrm>
                <a:off x="1659235" y="3549722"/>
                <a:ext cx="241708" cy="241708"/>
              </a:xfrm>
              <a:custGeom>
                <a:avLst/>
                <a:gdLst>
                  <a:gd name="connsiteX0" fmla="*/ 241709 w 241708"/>
                  <a:gd name="connsiteY0" fmla="*/ 120854 h 241708"/>
                  <a:gd name="connsiteX1" fmla="*/ 120854 w 241708"/>
                  <a:gd name="connsiteY1" fmla="*/ 241709 h 241708"/>
                  <a:gd name="connsiteX2" fmla="*/ 0 w 241708"/>
                  <a:gd name="connsiteY2" fmla="*/ 120854 h 241708"/>
                  <a:gd name="connsiteX3" fmla="*/ 120854 w 241708"/>
                  <a:gd name="connsiteY3" fmla="*/ 0 h 241708"/>
                  <a:gd name="connsiteX4" fmla="*/ 241709 w 241708"/>
                  <a:gd name="connsiteY4" fmla="*/ 120854 h 241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708" h="241708">
                    <a:moveTo>
                      <a:pt x="241709" y="120854"/>
                    </a:moveTo>
                    <a:cubicBezTo>
                      <a:pt x="241709" y="187600"/>
                      <a:pt x="187600" y="241709"/>
                      <a:pt x="120854" y="241709"/>
                    </a:cubicBezTo>
                    <a:cubicBezTo>
                      <a:pt x="54108" y="241709"/>
                      <a:pt x="0" y="187600"/>
                      <a:pt x="0" y="120854"/>
                    </a:cubicBezTo>
                    <a:cubicBezTo>
                      <a:pt x="0" y="54108"/>
                      <a:pt x="54108" y="0"/>
                      <a:pt x="120854" y="0"/>
                    </a:cubicBezTo>
                    <a:cubicBezTo>
                      <a:pt x="187600" y="0"/>
                      <a:pt x="241709" y="54108"/>
                      <a:pt x="241709" y="120854"/>
                    </a:cubicBezTo>
                    <a:close/>
                  </a:path>
                </a:pathLst>
              </a:custGeom>
              <a:solidFill>
                <a:srgbClr val="009C00"/>
              </a:solidFill>
              <a:ln w="5837" cap="flat">
                <a:noFill/>
                <a:prstDash val="solid"/>
                <a:miter/>
              </a:ln>
            </p:spPr>
            <p:txBody>
              <a:bodyPr rtlCol="0" anchor="ctr"/>
              <a:lstStyle/>
              <a:p>
                <a:endParaRPr lang="en-US"/>
              </a:p>
            </p:txBody>
          </p:sp>
          <p:sp>
            <p:nvSpPr>
              <p:cNvPr id="1078" name="Graphic 2">
                <a:extLst>
                  <a:ext uri="{FF2B5EF4-FFF2-40B4-BE49-F238E27FC236}">
                    <a16:creationId xmlns:a16="http://schemas.microsoft.com/office/drawing/2014/main" id="{13CB7B8D-1210-4C74-AB7F-550F72E3DC88}"/>
                  </a:ext>
                </a:extLst>
              </p:cNvPr>
              <p:cNvSpPr/>
              <p:nvPr/>
            </p:nvSpPr>
            <p:spPr>
              <a:xfrm>
                <a:off x="1700396" y="3614236"/>
                <a:ext cx="158803" cy="112972"/>
              </a:xfrm>
              <a:custGeom>
                <a:avLst/>
                <a:gdLst>
                  <a:gd name="connsiteX0" fmla="*/ 61011 w 158803"/>
                  <a:gd name="connsiteY0" fmla="*/ 112973 h 112972"/>
                  <a:gd name="connsiteX1" fmla="*/ 50502 w 158803"/>
                  <a:gd name="connsiteY1" fmla="*/ 108302 h 112972"/>
                  <a:gd name="connsiteX2" fmla="*/ 4379 w 158803"/>
                  <a:gd name="connsiteY2" fmla="*/ 62179 h 112972"/>
                  <a:gd name="connsiteX3" fmla="*/ 4379 w 158803"/>
                  <a:gd name="connsiteY3" fmla="*/ 41161 h 112972"/>
                  <a:gd name="connsiteX4" fmla="*/ 25397 w 158803"/>
                  <a:gd name="connsiteY4" fmla="*/ 41161 h 112972"/>
                  <a:gd name="connsiteX5" fmla="*/ 61011 w 158803"/>
                  <a:gd name="connsiteY5" fmla="*/ 76775 h 112972"/>
                  <a:gd name="connsiteX6" fmla="*/ 133407 w 158803"/>
                  <a:gd name="connsiteY6" fmla="*/ 4379 h 112972"/>
                  <a:gd name="connsiteX7" fmla="*/ 154425 w 158803"/>
                  <a:gd name="connsiteY7" fmla="*/ 4379 h 112972"/>
                  <a:gd name="connsiteX8" fmla="*/ 154425 w 158803"/>
                  <a:gd name="connsiteY8" fmla="*/ 25397 h 112972"/>
                  <a:gd name="connsiteX9" fmla="*/ 71520 w 158803"/>
                  <a:gd name="connsiteY9" fmla="*/ 108302 h 112972"/>
                  <a:gd name="connsiteX10" fmla="*/ 61011 w 158803"/>
                  <a:gd name="connsiteY10" fmla="*/ 112973 h 112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8803" h="112972">
                    <a:moveTo>
                      <a:pt x="61011" y="112973"/>
                    </a:moveTo>
                    <a:cubicBezTo>
                      <a:pt x="56924" y="112973"/>
                      <a:pt x="53421" y="111221"/>
                      <a:pt x="50502" y="108302"/>
                    </a:cubicBezTo>
                    <a:lnTo>
                      <a:pt x="4379" y="62179"/>
                    </a:lnTo>
                    <a:cubicBezTo>
                      <a:pt x="-1460" y="56340"/>
                      <a:pt x="-1460" y="46999"/>
                      <a:pt x="4379" y="41161"/>
                    </a:cubicBezTo>
                    <a:cubicBezTo>
                      <a:pt x="10217" y="35322"/>
                      <a:pt x="19559" y="35322"/>
                      <a:pt x="25397" y="41161"/>
                    </a:cubicBezTo>
                    <a:lnTo>
                      <a:pt x="61011" y="76775"/>
                    </a:lnTo>
                    <a:lnTo>
                      <a:pt x="133407" y="4379"/>
                    </a:lnTo>
                    <a:cubicBezTo>
                      <a:pt x="139245" y="-1460"/>
                      <a:pt x="148587" y="-1460"/>
                      <a:pt x="154425" y="4379"/>
                    </a:cubicBezTo>
                    <a:cubicBezTo>
                      <a:pt x="160263" y="10217"/>
                      <a:pt x="160263" y="19559"/>
                      <a:pt x="154425" y="25397"/>
                    </a:cubicBezTo>
                    <a:lnTo>
                      <a:pt x="71520" y="108302"/>
                    </a:lnTo>
                    <a:cubicBezTo>
                      <a:pt x="69185" y="111221"/>
                      <a:pt x="65098" y="112973"/>
                      <a:pt x="61011" y="112973"/>
                    </a:cubicBezTo>
                    <a:close/>
                  </a:path>
                </a:pathLst>
              </a:custGeom>
              <a:solidFill>
                <a:srgbClr val="FFFFFF"/>
              </a:solidFill>
              <a:ln w="5837" cap="flat">
                <a:noFill/>
                <a:prstDash val="solid"/>
                <a:miter/>
              </a:ln>
            </p:spPr>
            <p:txBody>
              <a:bodyPr rtlCol="0" anchor="ctr"/>
              <a:lstStyle/>
              <a:p>
                <a:endParaRPr lang="en-US"/>
              </a:p>
            </p:txBody>
          </p:sp>
        </p:grpSp>
        <p:grpSp>
          <p:nvGrpSpPr>
            <p:cNvPr id="1079" name="Graphic 2">
              <a:extLst>
                <a:ext uri="{FF2B5EF4-FFF2-40B4-BE49-F238E27FC236}">
                  <a16:creationId xmlns:a16="http://schemas.microsoft.com/office/drawing/2014/main" id="{54BB83FF-86B0-4F30-AB5F-982701B1586F}"/>
                </a:ext>
              </a:extLst>
            </p:cNvPr>
            <p:cNvGrpSpPr/>
            <p:nvPr/>
          </p:nvGrpSpPr>
          <p:grpSpPr>
            <a:xfrm>
              <a:off x="1674850" y="3561399"/>
              <a:ext cx="212230" cy="218939"/>
              <a:chOff x="1674850" y="3561399"/>
              <a:chExt cx="212230" cy="218939"/>
            </a:xfrm>
            <a:solidFill>
              <a:srgbClr val="FFFFFF"/>
            </a:solidFill>
          </p:grpSpPr>
          <p:grpSp>
            <p:nvGrpSpPr>
              <p:cNvPr id="1080" name="Graphic 2">
                <a:extLst>
                  <a:ext uri="{FF2B5EF4-FFF2-40B4-BE49-F238E27FC236}">
                    <a16:creationId xmlns:a16="http://schemas.microsoft.com/office/drawing/2014/main" id="{A678B503-6234-4B10-A09C-62F29EFDE533}"/>
                  </a:ext>
                </a:extLst>
              </p:cNvPr>
              <p:cNvGrpSpPr/>
              <p:nvPr/>
            </p:nvGrpSpPr>
            <p:grpSpPr>
              <a:xfrm>
                <a:off x="1777754" y="3692030"/>
                <a:ext cx="109326" cy="88308"/>
                <a:chOff x="1777754" y="3692030"/>
                <a:chExt cx="109326" cy="88308"/>
              </a:xfrm>
              <a:solidFill>
                <a:srgbClr val="FFFFFF"/>
              </a:solidFill>
            </p:grpSpPr>
            <p:sp>
              <p:nvSpPr>
                <p:cNvPr id="1081" name="Graphic 2">
                  <a:extLst>
                    <a:ext uri="{FF2B5EF4-FFF2-40B4-BE49-F238E27FC236}">
                      <a16:creationId xmlns:a16="http://schemas.microsoft.com/office/drawing/2014/main" id="{3ED40F33-EC92-4DA0-8F2D-6E6C89A8FAF3}"/>
                    </a:ext>
                  </a:extLst>
                </p:cNvPr>
                <p:cNvSpPr/>
                <p:nvPr/>
              </p:nvSpPr>
              <p:spPr>
                <a:xfrm>
                  <a:off x="1777754" y="3726017"/>
                  <a:ext cx="94605" cy="54320"/>
                </a:xfrm>
                <a:custGeom>
                  <a:avLst/>
                  <a:gdLst>
                    <a:gd name="connsiteX0" fmla="*/ 4087 w 94605"/>
                    <a:gd name="connsiteY0" fmla="*/ 54321 h 54320"/>
                    <a:gd name="connsiteX1" fmla="*/ 0 w 94605"/>
                    <a:gd name="connsiteY1" fmla="*/ 50234 h 54320"/>
                    <a:gd name="connsiteX2" fmla="*/ 4087 w 94605"/>
                    <a:gd name="connsiteY2" fmla="*/ 46147 h 54320"/>
                    <a:gd name="connsiteX3" fmla="*/ 86992 w 94605"/>
                    <a:gd name="connsiteY3" fmla="*/ 1775 h 54320"/>
                    <a:gd name="connsiteX4" fmla="*/ 92830 w 94605"/>
                    <a:gd name="connsiteY4" fmla="*/ 607 h 54320"/>
                    <a:gd name="connsiteX5" fmla="*/ 93998 w 94605"/>
                    <a:gd name="connsiteY5" fmla="*/ 6446 h 54320"/>
                    <a:gd name="connsiteX6" fmla="*/ 4087 w 94605"/>
                    <a:gd name="connsiteY6" fmla="*/ 54321 h 5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605" h="54320">
                      <a:moveTo>
                        <a:pt x="4087" y="54321"/>
                      </a:moveTo>
                      <a:cubicBezTo>
                        <a:pt x="1752" y="54321"/>
                        <a:pt x="0" y="52569"/>
                        <a:pt x="0" y="50234"/>
                      </a:cubicBezTo>
                      <a:cubicBezTo>
                        <a:pt x="0" y="47898"/>
                        <a:pt x="1752" y="46147"/>
                        <a:pt x="4087" y="46147"/>
                      </a:cubicBezTo>
                      <a:cubicBezTo>
                        <a:pt x="37366" y="46147"/>
                        <a:pt x="68309" y="29799"/>
                        <a:pt x="86992" y="1775"/>
                      </a:cubicBezTo>
                      <a:cubicBezTo>
                        <a:pt x="88159" y="24"/>
                        <a:pt x="91079" y="-560"/>
                        <a:pt x="92830" y="607"/>
                      </a:cubicBezTo>
                      <a:cubicBezTo>
                        <a:pt x="94582" y="1775"/>
                        <a:pt x="95166" y="4694"/>
                        <a:pt x="93998" y="6446"/>
                      </a:cubicBezTo>
                      <a:cubicBezTo>
                        <a:pt x="74147" y="36222"/>
                        <a:pt x="40285" y="54321"/>
                        <a:pt x="4087" y="54321"/>
                      </a:cubicBezTo>
                      <a:close/>
                    </a:path>
                  </a:pathLst>
                </a:custGeom>
                <a:solidFill>
                  <a:srgbClr val="FFFFFF"/>
                </a:solidFill>
                <a:ln w="5837" cap="flat">
                  <a:noFill/>
                  <a:prstDash val="solid"/>
                  <a:miter/>
                </a:ln>
              </p:spPr>
              <p:txBody>
                <a:bodyPr rtlCol="0" anchor="ctr"/>
                <a:lstStyle/>
                <a:p>
                  <a:endParaRPr lang="en-US"/>
                </a:p>
              </p:txBody>
            </p:sp>
            <p:sp>
              <p:nvSpPr>
                <p:cNvPr id="1082" name="Graphic 2">
                  <a:extLst>
                    <a:ext uri="{FF2B5EF4-FFF2-40B4-BE49-F238E27FC236}">
                      <a16:creationId xmlns:a16="http://schemas.microsoft.com/office/drawing/2014/main" id="{82DAAEB1-96D5-47CC-976A-8AAC0E39AFF1}"/>
                    </a:ext>
                  </a:extLst>
                </p:cNvPr>
                <p:cNvSpPr/>
                <p:nvPr/>
              </p:nvSpPr>
              <p:spPr>
                <a:xfrm>
                  <a:off x="1873877" y="3692030"/>
                  <a:ext cx="13203" cy="23502"/>
                </a:xfrm>
                <a:custGeom>
                  <a:avLst/>
                  <a:gdLst>
                    <a:gd name="connsiteX0" fmla="*/ 4297 w 13203"/>
                    <a:gd name="connsiteY0" fmla="*/ 23502 h 23502"/>
                    <a:gd name="connsiteX1" fmla="*/ 2546 w 13203"/>
                    <a:gd name="connsiteY1" fmla="*/ 22918 h 23502"/>
                    <a:gd name="connsiteX2" fmla="*/ 211 w 13203"/>
                    <a:gd name="connsiteY2" fmla="*/ 17664 h 23502"/>
                    <a:gd name="connsiteX3" fmla="*/ 4881 w 13203"/>
                    <a:gd name="connsiteY3" fmla="*/ 3068 h 23502"/>
                    <a:gd name="connsiteX4" fmla="*/ 10136 w 13203"/>
                    <a:gd name="connsiteY4" fmla="*/ 149 h 23502"/>
                    <a:gd name="connsiteX5" fmla="*/ 13055 w 13203"/>
                    <a:gd name="connsiteY5" fmla="*/ 5403 h 23502"/>
                    <a:gd name="connsiteX6" fmla="*/ 7800 w 13203"/>
                    <a:gd name="connsiteY6" fmla="*/ 21167 h 23502"/>
                    <a:gd name="connsiteX7" fmla="*/ 4297 w 13203"/>
                    <a:gd name="connsiteY7" fmla="*/ 23502 h 2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03" h="23502">
                      <a:moveTo>
                        <a:pt x="4297" y="23502"/>
                      </a:moveTo>
                      <a:cubicBezTo>
                        <a:pt x="3714" y="23502"/>
                        <a:pt x="3130" y="23502"/>
                        <a:pt x="2546" y="22918"/>
                      </a:cubicBezTo>
                      <a:cubicBezTo>
                        <a:pt x="211" y="22335"/>
                        <a:pt x="-373" y="19415"/>
                        <a:pt x="211" y="17664"/>
                      </a:cubicBezTo>
                      <a:cubicBezTo>
                        <a:pt x="1962" y="12993"/>
                        <a:pt x="3714" y="8322"/>
                        <a:pt x="4881" y="3068"/>
                      </a:cubicBezTo>
                      <a:cubicBezTo>
                        <a:pt x="5465" y="733"/>
                        <a:pt x="7800" y="-435"/>
                        <a:pt x="10136" y="149"/>
                      </a:cubicBezTo>
                      <a:cubicBezTo>
                        <a:pt x="12471" y="733"/>
                        <a:pt x="13639" y="3068"/>
                        <a:pt x="13055" y="5403"/>
                      </a:cubicBezTo>
                      <a:cubicBezTo>
                        <a:pt x="11887" y="10658"/>
                        <a:pt x="10136" y="15912"/>
                        <a:pt x="7800" y="21167"/>
                      </a:cubicBezTo>
                      <a:cubicBezTo>
                        <a:pt x="7800" y="22918"/>
                        <a:pt x="6049" y="23502"/>
                        <a:pt x="4297" y="23502"/>
                      </a:cubicBezTo>
                      <a:close/>
                    </a:path>
                  </a:pathLst>
                </a:custGeom>
                <a:solidFill>
                  <a:srgbClr val="FFFFFF"/>
                </a:solidFill>
                <a:ln w="5837" cap="flat">
                  <a:noFill/>
                  <a:prstDash val="solid"/>
                  <a:miter/>
                </a:ln>
              </p:spPr>
              <p:txBody>
                <a:bodyPr rtlCol="0" anchor="ctr"/>
                <a:lstStyle/>
                <a:p>
                  <a:endParaRPr lang="en-US"/>
                </a:p>
              </p:txBody>
            </p:sp>
          </p:grpSp>
          <p:grpSp>
            <p:nvGrpSpPr>
              <p:cNvPr id="1083" name="Graphic 2">
                <a:extLst>
                  <a:ext uri="{FF2B5EF4-FFF2-40B4-BE49-F238E27FC236}">
                    <a16:creationId xmlns:a16="http://schemas.microsoft.com/office/drawing/2014/main" id="{E383525A-DD7F-4729-B5EF-0F8ACD879C15}"/>
                  </a:ext>
                </a:extLst>
              </p:cNvPr>
              <p:cNvGrpSpPr/>
              <p:nvPr/>
            </p:nvGrpSpPr>
            <p:grpSpPr>
              <a:xfrm>
                <a:off x="1674850" y="3561399"/>
                <a:ext cx="109326" cy="87575"/>
                <a:chOff x="1674850" y="3561399"/>
                <a:chExt cx="109326" cy="87575"/>
              </a:xfrm>
              <a:solidFill>
                <a:srgbClr val="FFFFFF"/>
              </a:solidFill>
            </p:grpSpPr>
            <p:sp>
              <p:nvSpPr>
                <p:cNvPr id="1084" name="Graphic 2">
                  <a:extLst>
                    <a:ext uri="{FF2B5EF4-FFF2-40B4-BE49-F238E27FC236}">
                      <a16:creationId xmlns:a16="http://schemas.microsoft.com/office/drawing/2014/main" id="{25B68B44-7A77-40B3-958A-9E18AFAE3982}"/>
                    </a:ext>
                  </a:extLst>
                </p:cNvPr>
                <p:cNvSpPr/>
                <p:nvPr/>
              </p:nvSpPr>
              <p:spPr>
                <a:xfrm>
                  <a:off x="1689571" y="3561399"/>
                  <a:ext cx="94605" cy="54296"/>
                </a:xfrm>
                <a:custGeom>
                  <a:avLst/>
                  <a:gdLst>
                    <a:gd name="connsiteX0" fmla="*/ 4111 w 94605"/>
                    <a:gd name="connsiteY0" fmla="*/ 54297 h 54296"/>
                    <a:gd name="connsiteX1" fmla="*/ 1775 w 94605"/>
                    <a:gd name="connsiteY1" fmla="*/ 53713 h 54296"/>
                    <a:gd name="connsiteX2" fmla="*/ 608 w 94605"/>
                    <a:gd name="connsiteY2" fmla="*/ 47875 h 54296"/>
                    <a:gd name="connsiteX3" fmla="*/ 90518 w 94605"/>
                    <a:gd name="connsiteY3" fmla="*/ 0 h 54296"/>
                    <a:gd name="connsiteX4" fmla="*/ 94605 w 94605"/>
                    <a:gd name="connsiteY4" fmla="*/ 4087 h 54296"/>
                    <a:gd name="connsiteX5" fmla="*/ 90518 w 94605"/>
                    <a:gd name="connsiteY5" fmla="*/ 8174 h 54296"/>
                    <a:gd name="connsiteX6" fmla="*/ 7614 w 94605"/>
                    <a:gd name="connsiteY6" fmla="*/ 52545 h 54296"/>
                    <a:gd name="connsiteX7" fmla="*/ 4111 w 94605"/>
                    <a:gd name="connsiteY7" fmla="*/ 54297 h 54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605" h="54296">
                      <a:moveTo>
                        <a:pt x="4111" y="54297"/>
                      </a:moveTo>
                      <a:cubicBezTo>
                        <a:pt x="3527" y="54297"/>
                        <a:pt x="2359" y="54297"/>
                        <a:pt x="1775" y="53713"/>
                      </a:cubicBezTo>
                      <a:cubicBezTo>
                        <a:pt x="24" y="52545"/>
                        <a:pt x="-560" y="49626"/>
                        <a:pt x="608" y="47875"/>
                      </a:cubicBezTo>
                      <a:cubicBezTo>
                        <a:pt x="21042" y="17515"/>
                        <a:pt x="54321" y="0"/>
                        <a:pt x="90518" y="0"/>
                      </a:cubicBezTo>
                      <a:cubicBezTo>
                        <a:pt x="92854" y="0"/>
                        <a:pt x="94605" y="1751"/>
                        <a:pt x="94605" y="4087"/>
                      </a:cubicBezTo>
                      <a:cubicBezTo>
                        <a:pt x="94605" y="6422"/>
                        <a:pt x="92854" y="8174"/>
                        <a:pt x="90518" y="8174"/>
                      </a:cubicBezTo>
                      <a:cubicBezTo>
                        <a:pt x="57240" y="8174"/>
                        <a:pt x="26296" y="24521"/>
                        <a:pt x="7614" y="52545"/>
                      </a:cubicBezTo>
                      <a:cubicBezTo>
                        <a:pt x="7030" y="53129"/>
                        <a:pt x="5278" y="54297"/>
                        <a:pt x="4111" y="54297"/>
                      </a:cubicBezTo>
                      <a:close/>
                    </a:path>
                  </a:pathLst>
                </a:custGeom>
                <a:solidFill>
                  <a:srgbClr val="FFFFFF"/>
                </a:solidFill>
                <a:ln w="5837" cap="flat">
                  <a:noFill/>
                  <a:prstDash val="solid"/>
                  <a:miter/>
                </a:ln>
              </p:spPr>
              <p:txBody>
                <a:bodyPr rtlCol="0" anchor="ctr"/>
                <a:lstStyle/>
                <a:p>
                  <a:endParaRPr lang="en-US"/>
                </a:p>
              </p:txBody>
            </p:sp>
            <p:sp>
              <p:nvSpPr>
                <p:cNvPr id="1085" name="Graphic 2">
                  <a:extLst>
                    <a:ext uri="{FF2B5EF4-FFF2-40B4-BE49-F238E27FC236}">
                      <a16:creationId xmlns:a16="http://schemas.microsoft.com/office/drawing/2014/main" id="{D497292E-CC1D-45D0-96AF-19470E083874}"/>
                    </a:ext>
                  </a:extLst>
                </p:cNvPr>
                <p:cNvSpPr/>
                <p:nvPr/>
              </p:nvSpPr>
              <p:spPr>
                <a:xfrm>
                  <a:off x="1674850" y="3625410"/>
                  <a:ext cx="13203" cy="23564"/>
                </a:xfrm>
                <a:custGeom>
                  <a:avLst/>
                  <a:gdLst>
                    <a:gd name="connsiteX0" fmla="*/ 4236 w 13203"/>
                    <a:gd name="connsiteY0" fmla="*/ 23564 h 23564"/>
                    <a:gd name="connsiteX1" fmla="*/ 3068 w 13203"/>
                    <a:gd name="connsiteY1" fmla="*/ 23564 h 23564"/>
                    <a:gd name="connsiteX2" fmla="*/ 149 w 13203"/>
                    <a:gd name="connsiteY2" fmla="*/ 18310 h 23564"/>
                    <a:gd name="connsiteX3" fmla="*/ 5403 w 13203"/>
                    <a:gd name="connsiteY3" fmla="*/ 2546 h 23564"/>
                    <a:gd name="connsiteX4" fmla="*/ 10658 w 13203"/>
                    <a:gd name="connsiteY4" fmla="*/ 211 h 23564"/>
                    <a:gd name="connsiteX5" fmla="*/ 12993 w 13203"/>
                    <a:gd name="connsiteY5" fmla="*/ 5465 h 23564"/>
                    <a:gd name="connsiteX6" fmla="*/ 8322 w 13203"/>
                    <a:gd name="connsiteY6" fmla="*/ 20061 h 23564"/>
                    <a:gd name="connsiteX7" fmla="*/ 4236 w 13203"/>
                    <a:gd name="connsiteY7" fmla="*/ 23564 h 23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03" h="23564">
                      <a:moveTo>
                        <a:pt x="4236" y="23564"/>
                      </a:moveTo>
                      <a:cubicBezTo>
                        <a:pt x="3652" y="23564"/>
                        <a:pt x="3652" y="23564"/>
                        <a:pt x="3068" y="23564"/>
                      </a:cubicBezTo>
                      <a:cubicBezTo>
                        <a:pt x="733" y="22980"/>
                        <a:pt x="-435" y="20645"/>
                        <a:pt x="149" y="18310"/>
                      </a:cubicBezTo>
                      <a:cubicBezTo>
                        <a:pt x="1316" y="13055"/>
                        <a:pt x="3068" y="7800"/>
                        <a:pt x="5403" y="2546"/>
                      </a:cubicBezTo>
                      <a:cubicBezTo>
                        <a:pt x="5987" y="211"/>
                        <a:pt x="8906" y="-373"/>
                        <a:pt x="10658" y="211"/>
                      </a:cubicBezTo>
                      <a:cubicBezTo>
                        <a:pt x="12993" y="794"/>
                        <a:pt x="13577" y="3714"/>
                        <a:pt x="12993" y="5465"/>
                      </a:cubicBezTo>
                      <a:cubicBezTo>
                        <a:pt x="11242" y="10136"/>
                        <a:pt x="9490" y="14807"/>
                        <a:pt x="8322" y="20061"/>
                      </a:cubicBezTo>
                      <a:cubicBezTo>
                        <a:pt x="7739" y="22396"/>
                        <a:pt x="5987" y="23564"/>
                        <a:pt x="4236" y="23564"/>
                      </a:cubicBezTo>
                      <a:close/>
                    </a:path>
                  </a:pathLst>
                </a:custGeom>
                <a:solidFill>
                  <a:srgbClr val="FFFFFF"/>
                </a:solidFill>
                <a:ln w="5837" cap="flat">
                  <a:noFill/>
                  <a:prstDash val="solid"/>
                  <a:miter/>
                </a:ln>
              </p:spPr>
              <p:txBody>
                <a:bodyPr rtlCol="0" anchor="ctr"/>
                <a:lstStyle/>
                <a:p>
                  <a:endParaRPr lang="en-US"/>
                </a:p>
              </p:txBody>
            </p:sp>
          </p:grpSp>
        </p:grpSp>
      </p:grpSp>
      <p:grpSp>
        <p:nvGrpSpPr>
          <p:cNvPr id="1086" name="Graphic 2">
            <a:extLst>
              <a:ext uri="{FF2B5EF4-FFF2-40B4-BE49-F238E27FC236}">
                <a16:creationId xmlns:a16="http://schemas.microsoft.com/office/drawing/2014/main" id="{1220BFE0-EA0F-4590-9F3F-2316F44C28EB}"/>
              </a:ext>
            </a:extLst>
          </p:cNvPr>
          <p:cNvGrpSpPr/>
          <p:nvPr/>
        </p:nvGrpSpPr>
        <p:grpSpPr>
          <a:xfrm>
            <a:off x="1402347" y="4958115"/>
            <a:ext cx="241708" cy="241708"/>
            <a:chOff x="1402347" y="4968447"/>
            <a:chExt cx="241708" cy="241708"/>
          </a:xfrm>
        </p:grpSpPr>
        <p:grpSp>
          <p:nvGrpSpPr>
            <p:cNvPr id="1087" name="Graphic 2">
              <a:extLst>
                <a:ext uri="{FF2B5EF4-FFF2-40B4-BE49-F238E27FC236}">
                  <a16:creationId xmlns:a16="http://schemas.microsoft.com/office/drawing/2014/main" id="{0C796D1F-BC6A-41FA-A311-F2CD97646B5C}"/>
                </a:ext>
              </a:extLst>
            </p:cNvPr>
            <p:cNvGrpSpPr/>
            <p:nvPr/>
          </p:nvGrpSpPr>
          <p:grpSpPr>
            <a:xfrm>
              <a:off x="1402347" y="4968447"/>
              <a:ext cx="241708" cy="241708"/>
              <a:chOff x="1402347" y="4968447"/>
              <a:chExt cx="241708" cy="241708"/>
            </a:xfrm>
          </p:grpSpPr>
          <p:sp>
            <p:nvSpPr>
              <p:cNvPr id="1088" name="Graphic 2">
                <a:extLst>
                  <a:ext uri="{FF2B5EF4-FFF2-40B4-BE49-F238E27FC236}">
                    <a16:creationId xmlns:a16="http://schemas.microsoft.com/office/drawing/2014/main" id="{A58A9326-25AD-4A93-AE95-F49A99342CAE}"/>
                  </a:ext>
                </a:extLst>
              </p:cNvPr>
              <p:cNvSpPr/>
              <p:nvPr/>
            </p:nvSpPr>
            <p:spPr>
              <a:xfrm>
                <a:off x="1402347" y="4968447"/>
                <a:ext cx="241708" cy="241708"/>
              </a:xfrm>
              <a:custGeom>
                <a:avLst/>
                <a:gdLst>
                  <a:gd name="connsiteX0" fmla="*/ 241709 w 241708"/>
                  <a:gd name="connsiteY0" fmla="*/ 120854 h 241708"/>
                  <a:gd name="connsiteX1" fmla="*/ 120854 w 241708"/>
                  <a:gd name="connsiteY1" fmla="*/ 241709 h 241708"/>
                  <a:gd name="connsiteX2" fmla="*/ 0 w 241708"/>
                  <a:gd name="connsiteY2" fmla="*/ 120854 h 241708"/>
                  <a:gd name="connsiteX3" fmla="*/ 120854 w 241708"/>
                  <a:gd name="connsiteY3" fmla="*/ 0 h 241708"/>
                  <a:gd name="connsiteX4" fmla="*/ 241709 w 241708"/>
                  <a:gd name="connsiteY4" fmla="*/ 120854 h 241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708" h="241708">
                    <a:moveTo>
                      <a:pt x="241709" y="120854"/>
                    </a:moveTo>
                    <a:cubicBezTo>
                      <a:pt x="241709" y="187600"/>
                      <a:pt x="187600" y="241709"/>
                      <a:pt x="120854" y="241709"/>
                    </a:cubicBezTo>
                    <a:cubicBezTo>
                      <a:pt x="54108" y="241709"/>
                      <a:pt x="0" y="187600"/>
                      <a:pt x="0" y="120854"/>
                    </a:cubicBezTo>
                    <a:cubicBezTo>
                      <a:pt x="0" y="54108"/>
                      <a:pt x="54108" y="0"/>
                      <a:pt x="120854" y="0"/>
                    </a:cubicBezTo>
                    <a:cubicBezTo>
                      <a:pt x="187600" y="0"/>
                      <a:pt x="241709" y="54108"/>
                      <a:pt x="241709" y="120854"/>
                    </a:cubicBezTo>
                    <a:close/>
                  </a:path>
                </a:pathLst>
              </a:custGeom>
              <a:solidFill>
                <a:srgbClr val="C20000"/>
              </a:solidFill>
              <a:ln w="5837" cap="flat">
                <a:noFill/>
                <a:prstDash val="solid"/>
                <a:miter/>
              </a:ln>
            </p:spPr>
            <p:txBody>
              <a:bodyPr rtlCol="0" anchor="ctr"/>
              <a:lstStyle/>
              <a:p>
                <a:endParaRPr lang="en-US"/>
              </a:p>
            </p:txBody>
          </p:sp>
          <p:grpSp>
            <p:nvGrpSpPr>
              <p:cNvPr id="1089" name="Graphic 2">
                <a:extLst>
                  <a:ext uri="{FF2B5EF4-FFF2-40B4-BE49-F238E27FC236}">
                    <a16:creationId xmlns:a16="http://schemas.microsoft.com/office/drawing/2014/main" id="{9A88A9FB-F95B-4E14-BF97-7249DF9CD623}"/>
                  </a:ext>
                </a:extLst>
              </p:cNvPr>
              <p:cNvGrpSpPr/>
              <p:nvPr/>
            </p:nvGrpSpPr>
            <p:grpSpPr>
              <a:xfrm>
                <a:off x="1417961" y="4980123"/>
                <a:ext cx="212230" cy="218939"/>
                <a:chOff x="1417961" y="4980123"/>
                <a:chExt cx="212230" cy="218939"/>
              </a:xfrm>
              <a:solidFill>
                <a:srgbClr val="FFFFFF"/>
              </a:solidFill>
            </p:grpSpPr>
            <p:grpSp>
              <p:nvGrpSpPr>
                <p:cNvPr id="1090" name="Graphic 2">
                  <a:extLst>
                    <a:ext uri="{FF2B5EF4-FFF2-40B4-BE49-F238E27FC236}">
                      <a16:creationId xmlns:a16="http://schemas.microsoft.com/office/drawing/2014/main" id="{4B0ADA08-3914-4FEA-AF35-CAAB2B791F77}"/>
                    </a:ext>
                  </a:extLst>
                </p:cNvPr>
                <p:cNvGrpSpPr/>
                <p:nvPr/>
              </p:nvGrpSpPr>
              <p:grpSpPr>
                <a:xfrm>
                  <a:off x="1520866" y="5110754"/>
                  <a:ext cx="109326" cy="88308"/>
                  <a:chOff x="1520866" y="5110754"/>
                  <a:chExt cx="109326" cy="88308"/>
                </a:xfrm>
                <a:solidFill>
                  <a:srgbClr val="FFFFFF"/>
                </a:solidFill>
              </p:grpSpPr>
              <p:sp>
                <p:nvSpPr>
                  <p:cNvPr id="1091" name="Graphic 2">
                    <a:extLst>
                      <a:ext uri="{FF2B5EF4-FFF2-40B4-BE49-F238E27FC236}">
                        <a16:creationId xmlns:a16="http://schemas.microsoft.com/office/drawing/2014/main" id="{C4F348C9-D70F-4103-AE50-3DF04AA9AA20}"/>
                      </a:ext>
                    </a:extLst>
                  </p:cNvPr>
                  <p:cNvSpPr/>
                  <p:nvPr/>
                </p:nvSpPr>
                <p:spPr>
                  <a:xfrm>
                    <a:off x="1520866" y="5144742"/>
                    <a:ext cx="94605" cy="54320"/>
                  </a:xfrm>
                  <a:custGeom>
                    <a:avLst/>
                    <a:gdLst>
                      <a:gd name="connsiteX0" fmla="*/ 4087 w 94605"/>
                      <a:gd name="connsiteY0" fmla="*/ 54320 h 54320"/>
                      <a:gd name="connsiteX1" fmla="*/ 0 w 94605"/>
                      <a:gd name="connsiteY1" fmla="*/ 50234 h 54320"/>
                      <a:gd name="connsiteX2" fmla="*/ 4087 w 94605"/>
                      <a:gd name="connsiteY2" fmla="*/ 46147 h 54320"/>
                      <a:gd name="connsiteX3" fmla="*/ 86992 w 94605"/>
                      <a:gd name="connsiteY3" fmla="*/ 1775 h 54320"/>
                      <a:gd name="connsiteX4" fmla="*/ 92830 w 94605"/>
                      <a:gd name="connsiteY4" fmla="*/ 608 h 54320"/>
                      <a:gd name="connsiteX5" fmla="*/ 93998 w 94605"/>
                      <a:gd name="connsiteY5" fmla="*/ 6446 h 54320"/>
                      <a:gd name="connsiteX6" fmla="*/ 4087 w 94605"/>
                      <a:gd name="connsiteY6" fmla="*/ 54320 h 5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605" h="54320">
                        <a:moveTo>
                          <a:pt x="4087" y="54320"/>
                        </a:moveTo>
                        <a:cubicBezTo>
                          <a:pt x="1751" y="54320"/>
                          <a:pt x="0" y="52569"/>
                          <a:pt x="0" y="50234"/>
                        </a:cubicBezTo>
                        <a:cubicBezTo>
                          <a:pt x="0" y="47898"/>
                          <a:pt x="1751" y="46147"/>
                          <a:pt x="4087" y="46147"/>
                        </a:cubicBezTo>
                        <a:cubicBezTo>
                          <a:pt x="37366" y="46147"/>
                          <a:pt x="68309" y="29799"/>
                          <a:pt x="86992" y="1775"/>
                        </a:cubicBezTo>
                        <a:cubicBezTo>
                          <a:pt x="88159" y="24"/>
                          <a:pt x="91079" y="-560"/>
                          <a:pt x="92830" y="608"/>
                        </a:cubicBezTo>
                        <a:cubicBezTo>
                          <a:pt x="94582" y="1775"/>
                          <a:pt x="95165" y="4694"/>
                          <a:pt x="93998" y="6446"/>
                        </a:cubicBezTo>
                        <a:cubicBezTo>
                          <a:pt x="74147" y="36222"/>
                          <a:pt x="40285" y="54320"/>
                          <a:pt x="4087" y="54320"/>
                        </a:cubicBezTo>
                        <a:close/>
                      </a:path>
                    </a:pathLst>
                  </a:custGeom>
                  <a:solidFill>
                    <a:srgbClr val="FFFFFF"/>
                  </a:solidFill>
                  <a:ln w="5837" cap="flat">
                    <a:noFill/>
                    <a:prstDash val="solid"/>
                    <a:miter/>
                  </a:ln>
                </p:spPr>
                <p:txBody>
                  <a:bodyPr rtlCol="0" anchor="ctr"/>
                  <a:lstStyle/>
                  <a:p>
                    <a:endParaRPr lang="en-US"/>
                  </a:p>
                </p:txBody>
              </p:sp>
              <p:sp>
                <p:nvSpPr>
                  <p:cNvPr id="1092" name="Graphic 2">
                    <a:extLst>
                      <a:ext uri="{FF2B5EF4-FFF2-40B4-BE49-F238E27FC236}">
                        <a16:creationId xmlns:a16="http://schemas.microsoft.com/office/drawing/2014/main" id="{6EA656D8-382B-4144-A6C0-7E4D9BD0098C}"/>
                      </a:ext>
                    </a:extLst>
                  </p:cNvPr>
                  <p:cNvSpPr/>
                  <p:nvPr/>
                </p:nvSpPr>
                <p:spPr>
                  <a:xfrm>
                    <a:off x="1616988" y="5110754"/>
                    <a:ext cx="13203" cy="23502"/>
                  </a:xfrm>
                  <a:custGeom>
                    <a:avLst/>
                    <a:gdLst>
                      <a:gd name="connsiteX0" fmla="*/ 4297 w 13203"/>
                      <a:gd name="connsiteY0" fmla="*/ 23502 h 23502"/>
                      <a:gd name="connsiteX1" fmla="*/ 2546 w 13203"/>
                      <a:gd name="connsiteY1" fmla="*/ 22919 h 23502"/>
                      <a:gd name="connsiteX2" fmla="*/ 211 w 13203"/>
                      <a:gd name="connsiteY2" fmla="*/ 17664 h 23502"/>
                      <a:gd name="connsiteX3" fmla="*/ 4881 w 13203"/>
                      <a:gd name="connsiteY3" fmla="*/ 3068 h 23502"/>
                      <a:gd name="connsiteX4" fmla="*/ 10136 w 13203"/>
                      <a:gd name="connsiteY4" fmla="*/ 149 h 23502"/>
                      <a:gd name="connsiteX5" fmla="*/ 13055 w 13203"/>
                      <a:gd name="connsiteY5" fmla="*/ 5403 h 23502"/>
                      <a:gd name="connsiteX6" fmla="*/ 7800 w 13203"/>
                      <a:gd name="connsiteY6" fmla="*/ 21167 h 23502"/>
                      <a:gd name="connsiteX7" fmla="*/ 4297 w 13203"/>
                      <a:gd name="connsiteY7" fmla="*/ 23502 h 2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03" h="23502">
                        <a:moveTo>
                          <a:pt x="4297" y="23502"/>
                        </a:moveTo>
                        <a:cubicBezTo>
                          <a:pt x="3714" y="23502"/>
                          <a:pt x="3130" y="23502"/>
                          <a:pt x="2546" y="22919"/>
                        </a:cubicBezTo>
                        <a:cubicBezTo>
                          <a:pt x="211" y="22334"/>
                          <a:pt x="-373" y="19415"/>
                          <a:pt x="211" y="17664"/>
                        </a:cubicBezTo>
                        <a:cubicBezTo>
                          <a:pt x="1962" y="12993"/>
                          <a:pt x="3714" y="8323"/>
                          <a:pt x="4881" y="3068"/>
                        </a:cubicBezTo>
                        <a:cubicBezTo>
                          <a:pt x="5465" y="732"/>
                          <a:pt x="7800" y="-435"/>
                          <a:pt x="10136" y="149"/>
                        </a:cubicBezTo>
                        <a:cubicBezTo>
                          <a:pt x="12471" y="732"/>
                          <a:pt x="13639" y="3068"/>
                          <a:pt x="13055" y="5403"/>
                        </a:cubicBezTo>
                        <a:cubicBezTo>
                          <a:pt x="11887" y="10658"/>
                          <a:pt x="10136" y="15912"/>
                          <a:pt x="7800" y="21167"/>
                        </a:cubicBezTo>
                        <a:cubicBezTo>
                          <a:pt x="7800" y="22919"/>
                          <a:pt x="6049" y="23502"/>
                          <a:pt x="4297" y="23502"/>
                        </a:cubicBezTo>
                        <a:close/>
                      </a:path>
                    </a:pathLst>
                  </a:custGeom>
                  <a:solidFill>
                    <a:srgbClr val="FFFFFF"/>
                  </a:solidFill>
                  <a:ln w="5837" cap="flat">
                    <a:noFill/>
                    <a:prstDash val="solid"/>
                    <a:miter/>
                  </a:ln>
                </p:spPr>
                <p:txBody>
                  <a:bodyPr rtlCol="0" anchor="ctr"/>
                  <a:lstStyle/>
                  <a:p>
                    <a:endParaRPr lang="en-US"/>
                  </a:p>
                </p:txBody>
              </p:sp>
            </p:grpSp>
            <p:grpSp>
              <p:nvGrpSpPr>
                <p:cNvPr id="1093" name="Graphic 2">
                  <a:extLst>
                    <a:ext uri="{FF2B5EF4-FFF2-40B4-BE49-F238E27FC236}">
                      <a16:creationId xmlns:a16="http://schemas.microsoft.com/office/drawing/2014/main" id="{082FD2BA-D563-4E8E-9EA9-4E999034211E}"/>
                    </a:ext>
                  </a:extLst>
                </p:cNvPr>
                <p:cNvGrpSpPr/>
                <p:nvPr/>
              </p:nvGrpSpPr>
              <p:grpSpPr>
                <a:xfrm>
                  <a:off x="1417961" y="4980123"/>
                  <a:ext cx="109326" cy="87575"/>
                  <a:chOff x="1417961" y="4980123"/>
                  <a:chExt cx="109326" cy="87575"/>
                </a:xfrm>
                <a:solidFill>
                  <a:srgbClr val="FFFFFF"/>
                </a:solidFill>
              </p:grpSpPr>
              <p:sp>
                <p:nvSpPr>
                  <p:cNvPr id="1094" name="Graphic 2">
                    <a:extLst>
                      <a:ext uri="{FF2B5EF4-FFF2-40B4-BE49-F238E27FC236}">
                        <a16:creationId xmlns:a16="http://schemas.microsoft.com/office/drawing/2014/main" id="{8AF10BD9-A3C3-4902-A3A8-5FA65C7AC4CF}"/>
                      </a:ext>
                    </a:extLst>
                  </p:cNvPr>
                  <p:cNvSpPr/>
                  <p:nvPr/>
                </p:nvSpPr>
                <p:spPr>
                  <a:xfrm>
                    <a:off x="1432682" y="4980123"/>
                    <a:ext cx="94605" cy="54297"/>
                  </a:xfrm>
                  <a:custGeom>
                    <a:avLst/>
                    <a:gdLst>
                      <a:gd name="connsiteX0" fmla="*/ 4111 w 94605"/>
                      <a:gd name="connsiteY0" fmla="*/ 54297 h 54297"/>
                      <a:gd name="connsiteX1" fmla="*/ 1775 w 94605"/>
                      <a:gd name="connsiteY1" fmla="*/ 53713 h 54297"/>
                      <a:gd name="connsiteX2" fmla="*/ 608 w 94605"/>
                      <a:gd name="connsiteY2" fmla="*/ 47875 h 54297"/>
                      <a:gd name="connsiteX3" fmla="*/ 90518 w 94605"/>
                      <a:gd name="connsiteY3" fmla="*/ 0 h 54297"/>
                      <a:gd name="connsiteX4" fmla="*/ 94605 w 94605"/>
                      <a:gd name="connsiteY4" fmla="*/ 4087 h 54297"/>
                      <a:gd name="connsiteX5" fmla="*/ 90518 w 94605"/>
                      <a:gd name="connsiteY5" fmla="*/ 8174 h 54297"/>
                      <a:gd name="connsiteX6" fmla="*/ 7614 w 94605"/>
                      <a:gd name="connsiteY6" fmla="*/ 52545 h 54297"/>
                      <a:gd name="connsiteX7" fmla="*/ 4111 w 94605"/>
                      <a:gd name="connsiteY7" fmla="*/ 54297 h 54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605" h="54297">
                        <a:moveTo>
                          <a:pt x="4111" y="54297"/>
                        </a:moveTo>
                        <a:cubicBezTo>
                          <a:pt x="3527" y="54297"/>
                          <a:pt x="2359" y="54297"/>
                          <a:pt x="1775" y="53713"/>
                        </a:cubicBezTo>
                        <a:cubicBezTo>
                          <a:pt x="24" y="52545"/>
                          <a:pt x="-560" y="49626"/>
                          <a:pt x="608" y="47875"/>
                        </a:cubicBezTo>
                        <a:cubicBezTo>
                          <a:pt x="21042" y="17515"/>
                          <a:pt x="54321" y="0"/>
                          <a:pt x="90518" y="0"/>
                        </a:cubicBezTo>
                        <a:cubicBezTo>
                          <a:pt x="92854" y="0"/>
                          <a:pt x="94605" y="1752"/>
                          <a:pt x="94605" y="4087"/>
                        </a:cubicBezTo>
                        <a:cubicBezTo>
                          <a:pt x="94605" y="6422"/>
                          <a:pt x="92854" y="8174"/>
                          <a:pt x="90518" y="8174"/>
                        </a:cubicBezTo>
                        <a:cubicBezTo>
                          <a:pt x="57240" y="8174"/>
                          <a:pt x="26296" y="24521"/>
                          <a:pt x="7614" y="52545"/>
                        </a:cubicBezTo>
                        <a:cubicBezTo>
                          <a:pt x="7030" y="53129"/>
                          <a:pt x="5278" y="54297"/>
                          <a:pt x="4111" y="54297"/>
                        </a:cubicBezTo>
                        <a:close/>
                      </a:path>
                    </a:pathLst>
                  </a:custGeom>
                  <a:solidFill>
                    <a:srgbClr val="FFFFFF"/>
                  </a:solidFill>
                  <a:ln w="5837" cap="flat">
                    <a:noFill/>
                    <a:prstDash val="solid"/>
                    <a:miter/>
                  </a:ln>
                </p:spPr>
                <p:txBody>
                  <a:bodyPr rtlCol="0" anchor="ctr"/>
                  <a:lstStyle/>
                  <a:p>
                    <a:endParaRPr lang="en-US"/>
                  </a:p>
                </p:txBody>
              </p:sp>
              <p:sp>
                <p:nvSpPr>
                  <p:cNvPr id="1095" name="Graphic 2">
                    <a:extLst>
                      <a:ext uri="{FF2B5EF4-FFF2-40B4-BE49-F238E27FC236}">
                        <a16:creationId xmlns:a16="http://schemas.microsoft.com/office/drawing/2014/main" id="{224EDACF-52F5-4B0F-985E-558797139433}"/>
                      </a:ext>
                    </a:extLst>
                  </p:cNvPr>
                  <p:cNvSpPr/>
                  <p:nvPr/>
                </p:nvSpPr>
                <p:spPr>
                  <a:xfrm>
                    <a:off x="1417961" y="5044135"/>
                    <a:ext cx="13203" cy="23564"/>
                  </a:xfrm>
                  <a:custGeom>
                    <a:avLst/>
                    <a:gdLst>
                      <a:gd name="connsiteX0" fmla="*/ 4236 w 13203"/>
                      <a:gd name="connsiteY0" fmla="*/ 23564 h 23564"/>
                      <a:gd name="connsiteX1" fmla="*/ 3068 w 13203"/>
                      <a:gd name="connsiteY1" fmla="*/ 23564 h 23564"/>
                      <a:gd name="connsiteX2" fmla="*/ 149 w 13203"/>
                      <a:gd name="connsiteY2" fmla="*/ 18310 h 23564"/>
                      <a:gd name="connsiteX3" fmla="*/ 5403 w 13203"/>
                      <a:gd name="connsiteY3" fmla="*/ 2546 h 23564"/>
                      <a:gd name="connsiteX4" fmla="*/ 10658 w 13203"/>
                      <a:gd name="connsiteY4" fmla="*/ 211 h 23564"/>
                      <a:gd name="connsiteX5" fmla="*/ 12993 w 13203"/>
                      <a:gd name="connsiteY5" fmla="*/ 5465 h 23564"/>
                      <a:gd name="connsiteX6" fmla="*/ 8322 w 13203"/>
                      <a:gd name="connsiteY6" fmla="*/ 20061 h 23564"/>
                      <a:gd name="connsiteX7" fmla="*/ 4236 w 13203"/>
                      <a:gd name="connsiteY7" fmla="*/ 23564 h 23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03" h="23564">
                        <a:moveTo>
                          <a:pt x="4236" y="23564"/>
                        </a:moveTo>
                        <a:cubicBezTo>
                          <a:pt x="3652" y="23564"/>
                          <a:pt x="3652" y="23564"/>
                          <a:pt x="3068" y="23564"/>
                        </a:cubicBezTo>
                        <a:cubicBezTo>
                          <a:pt x="733" y="22980"/>
                          <a:pt x="-435" y="20645"/>
                          <a:pt x="149" y="18310"/>
                        </a:cubicBezTo>
                        <a:cubicBezTo>
                          <a:pt x="1316" y="13055"/>
                          <a:pt x="3068" y="7801"/>
                          <a:pt x="5403" y="2546"/>
                        </a:cubicBezTo>
                        <a:cubicBezTo>
                          <a:pt x="5987" y="211"/>
                          <a:pt x="8906" y="-373"/>
                          <a:pt x="10658" y="211"/>
                        </a:cubicBezTo>
                        <a:cubicBezTo>
                          <a:pt x="12993" y="795"/>
                          <a:pt x="13577" y="3714"/>
                          <a:pt x="12993" y="5465"/>
                        </a:cubicBezTo>
                        <a:cubicBezTo>
                          <a:pt x="11242" y="10136"/>
                          <a:pt x="9490" y="14806"/>
                          <a:pt x="8322" y="20061"/>
                        </a:cubicBezTo>
                        <a:cubicBezTo>
                          <a:pt x="7739" y="22397"/>
                          <a:pt x="5987" y="23564"/>
                          <a:pt x="4236" y="23564"/>
                        </a:cubicBezTo>
                        <a:close/>
                      </a:path>
                    </a:pathLst>
                  </a:custGeom>
                  <a:solidFill>
                    <a:srgbClr val="FFFFFF"/>
                  </a:solidFill>
                  <a:ln w="5837" cap="flat">
                    <a:noFill/>
                    <a:prstDash val="solid"/>
                    <a:miter/>
                  </a:ln>
                </p:spPr>
                <p:txBody>
                  <a:bodyPr rtlCol="0" anchor="ctr"/>
                  <a:lstStyle/>
                  <a:p>
                    <a:endParaRPr lang="en-US"/>
                  </a:p>
                </p:txBody>
              </p:sp>
            </p:grpSp>
          </p:grpSp>
        </p:grpSp>
        <p:grpSp>
          <p:nvGrpSpPr>
            <p:cNvPr id="1096" name="Graphic 2">
              <a:extLst>
                <a:ext uri="{FF2B5EF4-FFF2-40B4-BE49-F238E27FC236}">
                  <a16:creationId xmlns:a16="http://schemas.microsoft.com/office/drawing/2014/main" id="{EFC54CB0-497C-4A43-8F58-8B93E6261703}"/>
                </a:ext>
              </a:extLst>
            </p:cNvPr>
            <p:cNvGrpSpPr/>
            <p:nvPr/>
          </p:nvGrpSpPr>
          <p:grpSpPr>
            <a:xfrm>
              <a:off x="1459271" y="5025955"/>
              <a:ext cx="129028" cy="128736"/>
              <a:chOff x="1459271" y="5025955"/>
              <a:chExt cx="129028" cy="128736"/>
            </a:xfrm>
            <a:solidFill>
              <a:srgbClr val="FFFFFF"/>
            </a:solidFill>
          </p:grpSpPr>
          <p:sp>
            <p:nvSpPr>
              <p:cNvPr id="1097" name="Graphic 2">
                <a:extLst>
                  <a:ext uri="{FF2B5EF4-FFF2-40B4-BE49-F238E27FC236}">
                    <a16:creationId xmlns:a16="http://schemas.microsoft.com/office/drawing/2014/main" id="{F51905FA-F0F9-4448-AD4B-B9AE13E5A47D}"/>
                  </a:ext>
                </a:extLst>
              </p:cNvPr>
              <p:cNvSpPr/>
              <p:nvPr/>
            </p:nvSpPr>
            <p:spPr>
              <a:xfrm>
                <a:off x="1459271" y="5025955"/>
                <a:ext cx="129028" cy="128736"/>
              </a:xfrm>
              <a:custGeom>
                <a:avLst/>
                <a:gdLst>
                  <a:gd name="connsiteX0" fmla="*/ 14888 w 129028"/>
                  <a:gd name="connsiteY0" fmla="*/ 128736 h 128736"/>
                  <a:gd name="connsiteX1" fmla="*/ 4379 w 129028"/>
                  <a:gd name="connsiteY1" fmla="*/ 124649 h 128736"/>
                  <a:gd name="connsiteX2" fmla="*/ 4379 w 129028"/>
                  <a:gd name="connsiteY2" fmla="*/ 104215 h 128736"/>
                  <a:gd name="connsiteX3" fmla="*/ 104215 w 129028"/>
                  <a:gd name="connsiteY3" fmla="*/ 4379 h 128736"/>
                  <a:gd name="connsiteX4" fmla="*/ 124649 w 129028"/>
                  <a:gd name="connsiteY4" fmla="*/ 4379 h 128736"/>
                  <a:gd name="connsiteX5" fmla="*/ 124649 w 129028"/>
                  <a:gd name="connsiteY5" fmla="*/ 24813 h 128736"/>
                  <a:gd name="connsiteX6" fmla="*/ 24813 w 129028"/>
                  <a:gd name="connsiteY6" fmla="*/ 124649 h 128736"/>
                  <a:gd name="connsiteX7" fmla="*/ 14888 w 129028"/>
                  <a:gd name="connsiteY7" fmla="*/ 128736 h 128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028" h="128736">
                    <a:moveTo>
                      <a:pt x="14888" y="128736"/>
                    </a:moveTo>
                    <a:cubicBezTo>
                      <a:pt x="11385" y="128736"/>
                      <a:pt x="7298" y="127568"/>
                      <a:pt x="4379" y="124649"/>
                    </a:cubicBezTo>
                    <a:cubicBezTo>
                      <a:pt x="-1460" y="118811"/>
                      <a:pt x="-1460" y="109470"/>
                      <a:pt x="4379" y="104215"/>
                    </a:cubicBezTo>
                    <a:lnTo>
                      <a:pt x="104215" y="4379"/>
                    </a:lnTo>
                    <a:cubicBezTo>
                      <a:pt x="110053" y="-1460"/>
                      <a:pt x="119395" y="-1460"/>
                      <a:pt x="124649" y="4379"/>
                    </a:cubicBezTo>
                    <a:cubicBezTo>
                      <a:pt x="130488" y="10217"/>
                      <a:pt x="130488" y="19558"/>
                      <a:pt x="124649" y="24813"/>
                    </a:cubicBezTo>
                    <a:lnTo>
                      <a:pt x="24813" y="124649"/>
                    </a:lnTo>
                    <a:cubicBezTo>
                      <a:pt x="22478" y="127568"/>
                      <a:pt x="18391" y="128736"/>
                      <a:pt x="14888" y="128736"/>
                    </a:cubicBezTo>
                    <a:close/>
                  </a:path>
                </a:pathLst>
              </a:custGeom>
              <a:solidFill>
                <a:srgbClr val="FFFFFF"/>
              </a:solidFill>
              <a:ln w="5837" cap="flat">
                <a:noFill/>
                <a:prstDash val="solid"/>
                <a:miter/>
              </a:ln>
            </p:spPr>
            <p:txBody>
              <a:bodyPr rtlCol="0" anchor="ctr"/>
              <a:lstStyle/>
              <a:p>
                <a:endParaRPr lang="en-US"/>
              </a:p>
            </p:txBody>
          </p:sp>
          <p:sp>
            <p:nvSpPr>
              <p:cNvPr id="1098" name="Graphic 2">
                <a:extLst>
                  <a:ext uri="{FF2B5EF4-FFF2-40B4-BE49-F238E27FC236}">
                    <a16:creationId xmlns:a16="http://schemas.microsoft.com/office/drawing/2014/main" id="{BAB4101A-B4C4-4D44-BD9D-079B546A588A}"/>
                  </a:ext>
                </a:extLst>
              </p:cNvPr>
              <p:cNvSpPr/>
              <p:nvPr/>
            </p:nvSpPr>
            <p:spPr>
              <a:xfrm>
                <a:off x="1459271" y="5025955"/>
                <a:ext cx="129028" cy="128736"/>
              </a:xfrm>
              <a:custGeom>
                <a:avLst/>
                <a:gdLst>
                  <a:gd name="connsiteX0" fmla="*/ 114724 w 129028"/>
                  <a:gd name="connsiteY0" fmla="*/ 128736 h 128736"/>
                  <a:gd name="connsiteX1" fmla="*/ 104215 w 129028"/>
                  <a:gd name="connsiteY1" fmla="*/ 124649 h 128736"/>
                  <a:gd name="connsiteX2" fmla="*/ 4379 w 129028"/>
                  <a:gd name="connsiteY2" fmla="*/ 24813 h 128736"/>
                  <a:gd name="connsiteX3" fmla="*/ 4379 w 129028"/>
                  <a:gd name="connsiteY3" fmla="*/ 4379 h 128736"/>
                  <a:gd name="connsiteX4" fmla="*/ 24813 w 129028"/>
                  <a:gd name="connsiteY4" fmla="*/ 4379 h 128736"/>
                  <a:gd name="connsiteX5" fmla="*/ 124649 w 129028"/>
                  <a:gd name="connsiteY5" fmla="*/ 104215 h 128736"/>
                  <a:gd name="connsiteX6" fmla="*/ 124649 w 129028"/>
                  <a:gd name="connsiteY6" fmla="*/ 124649 h 128736"/>
                  <a:gd name="connsiteX7" fmla="*/ 114724 w 129028"/>
                  <a:gd name="connsiteY7" fmla="*/ 128736 h 128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028" h="128736">
                    <a:moveTo>
                      <a:pt x="114724" y="128736"/>
                    </a:moveTo>
                    <a:cubicBezTo>
                      <a:pt x="111221" y="128736"/>
                      <a:pt x="107134" y="127568"/>
                      <a:pt x="104215" y="124649"/>
                    </a:cubicBezTo>
                    <a:lnTo>
                      <a:pt x="4379" y="24813"/>
                    </a:lnTo>
                    <a:cubicBezTo>
                      <a:pt x="-1460" y="18975"/>
                      <a:pt x="-1460" y="9633"/>
                      <a:pt x="4379" y="4379"/>
                    </a:cubicBezTo>
                    <a:cubicBezTo>
                      <a:pt x="10217" y="-1460"/>
                      <a:pt x="19559" y="-1460"/>
                      <a:pt x="24813" y="4379"/>
                    </a:cubicBezTo>
                    <a:lnTo>
                      <a:pt x="124649" y="104215"/>
                    </a:lnTo>
                    <a:cubicBezTo>
                      <a:pt x="130488" y="110053"/>
                      <a:pt x="130488" y="119395"/>
                      <a:pt x="124649" y="124649"/>
                    </a:cubicBezTo>
                    <a:cubicBezTo>
                      <a:pt x="122314" y="127568"/>
                      <a:pt x="118227" y="128736"/>
                      <a:pt x="114724" y="128736"/>
                    </a:cubicBezTo>
                    <a:close/>
                  </a:path>
                </a:pathLst>
              </a:custGeom>
              <a:solidFill>
                <a:srgbClr val="FFFFFF"/>
              </a:solidFill>
              <a:ln w="5837" cap="flat">
                <a:noFill/>
                <a:prstDash val="solid"/>
                <a:miter/>
              </a:ln>
            </p:spPr>
            <p:txBody>
              <a:bodyPr rtlCol="0" anchor="ctr"/>
              <a:lstStyle/>
              <a:p>
                <a:endParaRPr lang="en-US"/>
              </a:p>
            </p:txBody>
          </p:sp>
        </p:grpSp>
      </p:grpSp>
      <p:sp>
        <p:nvSpPr>
          <p:cNvPr id="631" name="Graphic 2">
            <a:extLst>
              <a:ext uri="{FF2B5EF4-FFF2-40B4-BE49-F238E27FC236}">
                <a16:creationId xmlns:a16="http://schemas.microsoft.com/office/drawing/2014/main" id="{4BA96D5F-0D61-440F-B157-7E97F2E0D8EA}"/>
              </a:ext>
            </a:extLst>
          </p:cNvPr>
          <p:cNvSpPr/>
          <p:nvPr/>
        </p:nvSpPr>
        <p:spPr>
          <a:xfrm>
            <a:off x="4716486" y="2608305"/>
            <a:ext cx="733095" cy="424724"/>
          </a:xfrm>
          <a:custGeom>
            <a:avLst/>
            <a:gdLst>
              <a:gd name="connsiteX0" fmla="*/ 480803 w 733095"/>
              <a:gd name="connsiteY0" fmla="*/ 89598 h 424724"/>
              <a:gd name="connsiteX1" fmla="*/ 578888 w 733095"/>
              <a:gd name="connsiteY1" fmla="*/ 63909 h 424724"/>
              <a:gd name="connsiteX2" fmla="*/ 673470 w 733095"/>
              <a:gd name="connsiteY2" fmla="*/ 43475 h 424724"/>
              <a:gd name="connsiteX3" fmla="*/ 664128 w 733095"/>
              <a:gd name="connsiteY3" fmla="*/ 49897 h 424724"/>
              <a:gd name="connsiteX4" fmla="*/ 631434 w 733095"/>
              <a:gd name="connsiteY4" fmla="*/ 79089 h 424724"/>
              <a:gd name="connsiteX5" fmla="*/ 657122 w 733095"/>
              <a:gd name="connsiteY5" fmla="*/ 101275 h 424724"/>
              <a:gd name="connsiteX6" fmla="*/ 692737 w 733095"/>
              <a:gd name="connsiteY6" fmla="*/ 70331 h 424724"/>
              <a:gd name="connsiteX7" fmla="*/ 728351 w 733095"/>
              <a:gd name="connsiteY7" fmla="*/ 37636 h 424724"/>
              <a:gd name="connsiteX8" fmla="*/ 719593 w 733095"/>
              <a:gd name="connsiteY8" fmla="*/ 11364 h 424724"/>
              <a:gd name="connsiteX9" fmla="*/ 656539 w 733095"/>
              <a:gd name="connsiteY9" fmla="*/ 2023 h 424724"/>
              <a:gd name="connsiteX10" fmla="*/ 594652 w 733095"/>
              <a:gd name="connsiteY10" fmla="*/ 2023 h 424724"/>
              <a:gd name="connsiteX11" fmla="*/ 595819 w 733095"/>
              <a:gd name="connsiteY11" fmla="*/ 21873 h 424724"/>
              <a:gd name="connsiteX12" fmla="*/ 653619 w 733095"/>
              <a:gd name="connsiteY12" fmla="*/ 31798 h 424724"/>
              <a:gd name="connsiteX13" fmla="*/ 599323 w 733095"/>
              <a:gd name="connsiteY13" fmla="*/ 39388 h 424724"/>
              <a:gd name="connsiteX14" fmla="*/ 515250 w 733095"/>
              <a:gd name="connsiteY14" fmla="*/ 54568 h 424724"/>
              <a:gd name="connsiteX15" fmla="*/ 352359 w 733095"/>
              <a:gd name="connsiteY15" fmla="*/ 105945 h 424724"/>
              <a:gd name="connsiteX16" fmla="*/ 91968 w 733095"/>
              <a:gd name="connsiteY16" fmla="*/ 278761 h 424724"/>
              <a:gd name="connsiteX17" fmla="*/ 305 w 733095"/>
              <a:gd name="connsiteY17" fmla="*/ 416547 h 424724"/>
              <a:gd name="connsiteX18" fmla="*/ 14318 w 733095"/>
              <a:gd name="connsiteY18" fmla="*/ 421802 h 424724"/>
              <a:gd name="connsiteX19" fmla="*/ 131669 w 733095"/>
              <a:gd name="connsiteY19" fmla="*/ 278178 h 424724"/>
              <a:gd name="connsiteX20" fmla="*/ 288721 w 733095"/>
              <a:gd name="connsiteY20" fmla="*/ 167832 h 424724"/>
              <a:gd name="connsiteX21" fmla="*/ 480803 w 733095"/>
              <a:gd name="connsiteY21" fmla="*/ 89598 h 424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33095" h="424724">
                <a:moveTo>
                  <a:pt x="480803" y="89598"/>
                </a:moveTo>
                <a:cubicBezTo>
                  <a:pt x="512914" y="79673"/>
                  <a:pt x="546193" y="72083"/>
                  <a:pt x="578888" y="63909"/>
                </a:cubicBezTo>
                <a:cubicBezTo>
                  <a:pt x="609832" y="55735"/>
                  <a:pt x="642526" y="51065"/>
                  <a:pt x="673470" y="43475"/>
                </a:cubicBezTo>
                <a:cubicBezTo>
                  <a:pt x="670551" y="45810"/>
                  <a:pt x="667048" y="48146"/>
                  <a:pt x="664128" y="49897"/>
                </a:cubicBezTo>
                <a:cubicBezTo>
                  <a:pt x="652452" y="59239"/>
                  <a:pt x="640191" y="67412"/>
                  <a:pt x="631434" y="79089"/>
                </a:cubicBezTo>
                <a:cubicBezTo>
                  <a:pt x="622092" y="91933"/>
                  <a:pt x="642526" y="109449"/>
                  <a:pt x="657122" y="101275"/>
                </a:cubicBezTo>
                <a:cubicBezTo>
                  <a:pt x="671135" y="93101"/>
                  <a:pt x="681644" y="80841"/>
                  <a:pt x="692737" y="70331"/>
                </a:cubicBezTo>
                <a:cubicBezTo>
                  <a:pt x="704413" y="59239"/>
                  <a:pt x="716090" y="48146"/>
                  <a:pt x="728351" y="37636"/>
                </a:cubicBezTo>
                <a:cubicBezTo>
                  <a:pt x="737692" y="29463"/>
                  <a:pt x="732438" y="15451"/>
                  <a:pt x="719593" y="11364"/>
                </a:cubicBezTo>
                <a:cubicBezTo>
                  <a:pt x="699159" y="5525"/>
                  <a:pt x="676973" y="4358"/>
                  <a:pt x="656539" y="2023"/>
                </a:cubicBezTo>
                <a:cubicBezTo>
                  <a:pt x="636104" y="271"/>
                  <a:pt x="615086" y="-1481"/>
                  <a:pt x="594652" y="2023"/>
                </a:cubicBezTo>
                <a:cubicBezTo>
                  <a:pt x="582975" y="4358"/>
                  <a:pt x="584727" y="18370"/>
                  <a:pt x="595819" y="21873"/>
                </a:cubicBezTo>
                <a:cubicBezTo>
                  <a:pt x="614502" y="27711"/>
                  <a:pt x="634353" y="28879"/>
                  <a:pt x="653619" y="31798"/>
                </a:cubicBezTo>
                <a:cubicBezTo>
                  <a:pt x="635520" y="34134"/>
                  <a:pt x="617422" y="36469"/>
                  <a:pt x="599323" y="39388"/>
                </a:cubicBezTo>
                <a:cubicBezTo>
                  <a:pt x="570715" y="43475"/>
                  <a:pt x="543274" y="48146"/>
                  <a:pt x="515250" y="54568"/>
                </a:cubicBezTo>
                <a:cubicBezTo>
                  <a:pt x="459202" y="67412"/>
                  <a:pt x="404321" y="84343"/>
                  <a:pt x="352359" y="105945"/>
                </a:cubicBezTo>
                <a:cubicBezTo>
                  <a:pt x="253107" y="147398"/>
                  <a:pt x="162612" y="205198"/>
                  <a:pt x="91968" y="278761"/>
                </a:cubicBezTo>
                <a:cubicBezTo>
                  <a:pt x="53435" y="319046"/>
                  <a:pt x="15485" y="364002"/>
                  <a:pt x="305" y="416547"/>
                </a:cubicBezTo>
                <a:cubicBezTo>
                  <a:pt x="-2030" y="424137"/>
                  <a:pt x="9647" y="427640"/>
                  <a:pt x="14318" y="421802"/>
                </a:cubicBezTo>
                <a:cubicBezTo>
                  <a:pt x="52851" y="372759"/>
                  <a:pt x="84962" y="321381"/>
                  <a:pt x="131669" y="278178"/>
                </a:cubicBezTo>
                <a:cubicBezTo>
                  <a:pt x="177792" y="234974"/>
                  <a:pt x="230921" y="198192"/>
                  <a:pt x="288721" y="167832"/>
                </a:cubicBezTo>
                <a:cubicBezTo>
                  <a:pt x="348273" y="135137"/>
                  <a:pt x="413662" y="109449"/>
                  <a:pt x="480803" y="89598"/>
                </a:cubicBezTo>
                <a:close/>
              </a:path>
            </a:pathLst>
          </a:custGeom>
          <a:solidFill>
            <a:srgbClr val="231F20"/>
          </a:solidFill>
          <a:ln w="5837" cap="flat">
            <a:noFill/>
            <a:prstDash val="solid"/>
            <a:miter/>
          </a:ln>
        </p:spPr>
        <p:txBody>
          <a:bodyPr rtlCol="0" anchor="ctr"/>
          <a:lstStyle/>
          <a:p>
            <a:endParaRPr lang="en-US"/>
          </a:p>
        </p:txBody>
      </p:sp>
      <p:grpSp>
        <p:nvGrpSpPr>
          <p:cNvPr id="999" name="Graphic 2">
            <a:extLst>
              <a:ext uri="{FF2B5EF4-FFF2-40B4-BE49-F238E27FC236}">
                <a16:creationId xmlns:a16="http://schemas.microsoft.com/office/drawing/2014/main" id="{854DEF35-DA9D-4BDA-8303-0871F8531334}"/>
              </a:ext>
            </a:extLst>
          </p:cNvPr>
          <p:cNvGrpSpPr/>
          <p:nvPr/>
        </p:nvGrpSpPr>
        <p:grpSpPr>
          <a:xfrm>
            <a:off x="7934903" y="1000104"/>
            <a:ext cx="199672" cy="285496"/>
            <a:chOff x="7934903" y="1000104"/>
            <a:chExt cx="199672" cy="285496"/>
          </a:xfrm>
          <a:solidFill>
            <a:srgbClr val="000000"/>
          </a:solidFill>
        </p:grpSpPr>
        <p:sp>
          <p:nvSpPr>
            <p:cNvPr id="1000" name="Graphic 2">
              <a:extLst>
                <a:ext uri="{FF2B5EF4-FFF2-40B4-BE49-F238E27FC236}">
                  <a16:creationId xmlns:a16="http://schemas.microsoft.com/office/drawing/2014/main" id="{8866596D-6509-4C4A-BCAA-95BE256419D3}"/>
                </a:ext>
              </a:extLst>
            </p:cNvPr>
            <p:cNvSpPr/>
            <p:nvPr/>
          </p:nvSpPr>
          <p:spPr>
            <a:xfrm>
              <a:off x="7934903" y="1210870"/>
              <a:ext cx="74731" cy="74731"/>
            </a:xfrm>
            <a:custGeom>
              <a:avLst/>
              <a:gdLst>
                <a:gd name="connsiteX0" fmla="*/ 74731 w 74731"/>
                <a:gd name="connsiteY0" fmla="*/ 37366 h 74731"/>
                <a:gd name="connsiteX1" fmla="*/ 37366 w 74731"/>
                <a:gd name="connsiteY1" fmla="*/ 74731 h 74731"/>
                <a:gd name="connsiteX2" fmla="*/ 0 w 74731"/>
                <a:gd name="connsiteY2" fmla="*/ 37366 h 74731"/>
                <a:gd name="connsiteX3" fmla="*/ 37366 w 74731"/>
                <a:gd name="connsiteY3" fmla="*/ 0 h 74731"/>
                <a:gd name="connsiteX4" fmla="*/ 74731 w 74731"/>
                <a:gd name="connsiteY4" fmla="*/ 37366 h 74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731" h="74731">
                  <a:moveTo>
                    <a:pt x="74731" y="37366"/>
                  </a:moveTo>
                  <a:cubicBezTo>
                    <a:pt x="74731" y="58002"/>
                    <a:pt x="58002" y="74731"/>
                    <a:pt x="37366" y="74731"/>
                  </a:cubicBezTo>
                  <a:cubicBezTo>
                    <a:pt x="16729" y="74731"/>
                    <a:pt x="0" y="58002"/>
                    <a:pt x="0" y="37366"/>
                  </a:cubicBezTo>
                  <a:cubicBezTo>
                    <a:pt x="0" y="16729"/>
                    <a:pt x="16729" y="0"/>
                    <a:pt x="37366" y="0"/>
                  </a:cubicBezTo>
                  <a:cubicBezTo>
                    <a:pt x="58002" y="0"/>
                    <a:pt x="74731" y="16729"/>
                    <a:pt x="74731" y="37366"/>
                  </a:cubicBezTo>
                  <a:close/>
                </a:path>
              </a:pathLst>
            </a:custGeom>
            <a:solidFill>
              <a:srgbClr val="000000"/>
            </a:solidFill>
            <a:ln w="5837" cap="flat">
              <a:noFill/>
              <a:prstDash val="solid"/>
              <a:miter/>
            </a:ln>
          </p:spPr>
          <p:txBody>
            <a:bodyPr rtlCol="0" anchor="ctr"/>
            <a:lstStyle/>
            <a:p>
              <a:endParaRPr lang="en-US"/>
            </a:p>
          </p:txBody>
        </p:sp>
        <p:sp>
          <p:nvSpPr>
            <p:cNvPr id="1001" name="Graphic 2">
              <a:extLst>
                <a:ext uri="{FF2B5EF4-FFF2-40B4-BE49-F238E27FC236}">
                  <a16:creationId xmlns:a16="http://schemas.microsoft.com/office/drawing/2014/main" id="{8019EDE2-7A52-4C12-B873-A183E92D2574}"/>
                </a:ext>
              </a:extLst>
            </p:cNvPr>
            <p:cNvSpPr/>
            <p:nvPr/>
          </p:nvSpPr>
          <p:spPr>
            <a:xfrm>
              <a:off x="7993286" y="1099941"/>
              <a:ext cx="74731" cy="74731"/>
            </a:xfrm>
            <a:custGeom>
              <a:avLst/>
              <a:gdLst>
                <a:gd name="connsiteX0" fmla="*/ 74731 w 74731"/>
                <a:gd name="connsiteY0" fmla="*/ 37366 h 74731"/>
                <a:gd name="connsiteX1" fmla="*/ 37366 w 74731"/>
                <a:gd name="connsiteY1" fmla="*/ 74731 h 74731"/>
                <a:gd name="connsiteX2" fmla="*/ 0 w 74731"/>
                <a:gd name="connsiteY2" fmla="*/ 37366 h 74731"/>
                <a:gd name="connsiteX3" fmla="*/ 37366 w 74731"/>
                <a:gd name="connsiteY3" fmla="*/ 0 h 74731"/>
                <a:gd name="connsiteX4" fmla="*/ 74731 w 74731"/>
                <a:gd name="connsiteY4" fmla="*/ 37366 h 74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731" h="74731">
                  <a:moveTo>
                    <a:pt x="74731" y="37366"/>
                  </a:moveTo>
                  <a:cubicBezTo>
                    <a:pt x="74731" y="58002"/>
                    <a:pt x="58002" y="74731"/>
                    <a:pt x="37366" y="74731"/>
                  </a:cubicBezTo>
                  <a:cubicBezTo>
                    <a:pt x="16729" y="74731"/>
                    <a:pt x="0" y="58002"/>
                    <a:pt x="0" y="37366"/>
                  </a:cubicBezTo>
                  <a:cubicBezTo>
                    <a:pt x="0" y="16729"/>
                    <a:pt x="16729" y="0"/>
                    <a:pt x="37366" y="0"/>
                  </a:cubicBezTo>
                  <a:cubicBezTo>
                    <a:pt x="58002" y="0"/>
                    <a:pt x="74731" y="16729"/>
                    <a:pt x="74731" y="37366"/>
                  </a:cubicBezTo>
                  <a:close/>
                </a:path>
              </a:pathLst>
            </a:custGeom>
            <a:solidFill>
              <a:srgbClr val="000000"/>
            </a:solidFill>
            <a:ln w="5837" cap="flat">
              <a:noFill/>
              <a:prstDash val="solid"/>
              <a:miter/>
            </a:ln>
          </p:spPr>
          <p:txBody>
            <a:bodyPr rtlCol="0" anchor="ctr"/>
            <a:lstStyle/>
            <a:p>
              <a:endParaRPr lang="en-US"/>
            </a:p>
          </p:txBody>
        </p:sp>
        <p:sp>
          <p:nvSpPr>
            <p:cNvPr id="1002" name="Graphic 2">
              <a:extLst>
                <a:ext uri="{FF2B5EF4-FFF2-40B4-BE49-F238E27FC236}">
                  <a16:creationId xmlns:a16="http://schemas.microsoft.com/office/drawing/2014/main" id="{3C650523-6CFF-4C0B-9917-8F7192571C66}"/>
                </a:ext>
              </a:extLst>
            </p:cNvPr>
            <p:cNvSpPr/>
            <p:nvPr/>
          </p:nvSpPr>
          <p:spPr>
            <a:xfrm>
              <a:off x="8059844" y="1000104"/>
              <a:ext cx="74731" cy="74731"/>
            </a:xfrm>
            <a:custGeom>
              <a:avLst/>
              <a:gdLst>
                <a:gd name="connsiteX0" fmla="*/ 74731 w 74731"/>
                <a:gd name="connsiteY0" fmla="*/ 37366 h 74731"/>
                <a:gd name="connsiteX1" fmla="*/ 37365 w 74731"/>
                <a:gd name="connsiteY1" fmla="*/ 74731 h 74731"/>
                <a:gd name="connsiteX2" fmla="*/ -1 w 74731"/>
                <a:gd name="connsiteY2" fmla="*/ 37366 h 74731"/>
                <a:gd name="connsiteX3" fmla="*/ 37365 w 74731"/>
                <a:gd name="connsiteY3" fmla="*/ 0 h 74731"/>
                <a:gd name="connsiteX4" fmla="*/ 74731 w 74731"/>
                <a:gd name="connsiteY4" fmla="*/ 37366 h 74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731" h="74731">
                  <a:moveTo>
                    <a:pt x="74731" y="37366"/>
                  </a:moveTo>
                  <a:cubicBezTo>
                    <a:pt x="74731" y="58002"/>
                    <a:pt x="58002" y="74731"/>
                    <a:pt x="37365" y="74731"/>
                  </a:cubicBezTo>
                  <a:cubicBezTo>
                    <a:pt x="16728" y="74731"/>
                    <a:pt x="-1" y="58002"/>
                    <a:pt x="-1" y="37366"/>
                  </a:cubicBezTo>
                  <a:cubicBezTo>
                    <a:pt x="-1" y="16729"/>
                    <a:pt x="16728" y="0"/>
                    <a:pt x="37365" y="0"/>
                  </a:cubicBezTo>
                  <a:cubicBezTo>
                    <a:pt x="58002" y="0"/>
                    <a:pt x="74731" y="16729"/>
                    <a:pt x="74731" y="37366"/>
                  </a:cubicBezTo>
                  <a:close/>
                </a:path>
              </a:pathLst>
            </a:custGeom>
            <a:solidFill>
              <a:srgbClr val="000000"/>
            </a:solidFill>
            <a:ln w="5837" cap="flat">
              <a:noFill/>
              <a:prstDash val="solid"/>
              <a:miter/>
            </a:ln>
          </p:spPr>
          <p:txBody>
            <a:bodyPr rtlCol="0" anchor="ctr"/>
            <a:lstStyle/>
            <a:p>
              <a:endParaRPr lang="en-US"/>
            </a:p>
          </p:txBody>
        </p:sp>
      </p:grpSp>
      <p:grpSp>
        <p:nvGrpSpPr>
          <p:cNvPr id="1187" name="Group 1186">
            <a:extLst>
              <a:ext uri="{FF2B5EF4-FFF2-40B4-BE49-F238E27FC236}">
                <a16:creationId xmlns:a16="http://schemas.microsoft.com/office/drawing/2014/main" id="{AC253577-DE8E-4BB9-99B2-DAFE1B4509BD}"/>
              </a:ext>
            </a:extLst>
          </p:cNvPr>
          <p:cNvGrpSpPr/>
          <p:nvPr/>
        </p:nvGrpSpPr>
        <p:grpSpPr>
          <a:xfrm>
            <a:off x="6930770" y="754291"/>
            <a:ext cx="1098699" cy="780458"/>
            <a:chOff x="6789455" y="754291"/>
            <a:chExt cx="1098699" cy="780458"/>
          </a:xfrm>
        </p:grpSpPr>
        <p:sp>
          <p:nvSpPr>
            <p:cNvPr id="1011" name="Graphic 2">
              <a:extLst>
                <a:ext uri="{FF2B5EF4-FFF2-40B4-BE49-F238E27FC236}">
                  <a16:creationId xmlns:a16="http://schemas.microsoft.com/office/drawing/2014/main" id="{89A55487-EA2D-4C3C-91AA-06FEDC64C8BA}"/>
                </a:ext>
              </a:extLst>
            </p:cNvPr>
            <p:cNvSpPr txBox="1"/>
            <p:nvPr/>
          </p:nvSpPr>
          <p:spPr>
            <a:xfrm>
              <a:off x="6789455" y="754291"/>
              <a:ext cx="1098699" cy="338554"/>
            </a:xfrm>
            <a:prstGeom prst="rect">
              <a:avLst/>
            </a:prstGeom>
            <a:noFill/>
          </p:spPr>
          <p:txBody>
            <a:bodyPr wrap="none" rtlCol="0">
              <a:spAutoFit/>
            </a:bodyPr>
            <a:lstStyle/>
            <a:p>
              <a:pPr algn="l"/>
              <a:r>
                <a:rPr lang="en-US" sz="1600" spc="0" baseline="0" dirty="0">
                  <a:solidFill>
                    <a:srgbClr val="000000"/>
                  </a:solidFill>
                  <a:latin typeface="+mj-lt"/>
                  <a:cs typeface="Arial"/>
                  <a:sym typeface="Arial"/>
                  <a:rtl val="0"/>
                </a:rPr>
                <a:t>Prediction</a:t>
              </a:r>
              <a:endParaRPr lang="en-US" sz="919" spc="0" baseline="0" dirty="0">
                <a:solidFill>
                  <a:srgbClr val="000000"/>
                </a:solidFill>
                <a:latin typeface="+mj-lt"/>
                <a:cs typeface="Arial"/>
                <a:sym typeface="Arial"/>
                <a:rtl val="0"/>
              </a:endParaRPr>
            </a:p>
          </p:txBody>
        </p:sp>
        <p:grpSp>
          <p:nvGrpSpPr>
            <p:cNvPr id="1099" name="Graphic 2">
              <a:extLst>
                <a:ext uri="{FF2B5EF4-FFF2-40B4-BE49-F238E27FC236}">
                  <a16:creationId xmlns:a16="http://schemas.microsoft.com/office/drawing/2014/main" id="{93B6BF51-ECB8-4BE5-A46B-AA7CDC14979D}"/>
                </a:ext>
              </a:extLst>
            </p:cNvPr>
            <p:cNvGrpSpPr/>
            <p:nvPr/>
          </p:nvGrpSpPr>
          <p:grpSpPr>
            <a:xfrm>
              <a:off x="7156064" y="1140225"/>
              <a:ext cx="322278" cy="313520"/>
              <a:chOff x="7156064" y="1140225"/>
              <a:chExt cx="322278" cy="313520"/>
            </a:xfrm>
          </p:grpSpPr>
          <p:sp>
            <p:nvSpPr>
              <p:cNvPr id="1100" name="Graphic 2">
                <a:extLst>
                  <a:ext uri="{FF2B5EF4-FFF2-40B4-BE49-F238E27FC236}">
                    <a16:creationId xmlns:a16="http://schemas.microsoft.com/office/drawing/2014/main" id="{27C0C733-6018-4783-87F0-C06E93111A34}"/>
                  </a:ext>
                </a:extLst>
              </p:cNvPr>
              <p:cNvSpPr/>
              <p:nvPr/>
            </p:nvSpPr>
            <p:spPr>
              <a:xfrm>
                <a:off x="7238968" y="1379599"/>
                <a:ext cx="35030" cy="35030"/>
              </a:xfrm>
              <a:custGeom>
                <a:avLst/>
                <a:gdLst>
                  <a:gd name="connsiteX0" fmla="*/ 0 w 35030"/>
                  <a:gd name="connsiteY0" fmla="*/ 0 h 35030"/>
                  <a:gd name="connsiteX1" fmla="*/ 35031 w 35030"/>
                  <a:gd name="connsiteY1" fmla="*/ 0 h 35030"/>
                  <a:gd name="connsiteX2" fmla="*/ 35031 w 35030"/>
                  <a:gd name="connsiteY2" fmla="*/ 35030 h 35030"/>
                  <a:gd name="connsiteX3" fmla="*/ 0 w 35030"/>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5030" h="35030">
                    <a:moveTo>
                      <a:pt x="0" y="0"/>
                    </a:moveTo>
                    <a:lnTo>
                      <a:pt x="35031" y="0"/>
                    </a:lnTo>
                    <a:lnTo>
                      <a:pt x="35031" y="35030"/>
                    </a:lnTo>
                    <a:lnTo>
                      <a:pt x="0" y="35030"/>
                    </a:lnTo>
                    <a:close/>
                  </a:path>
                </a:pathLst>
              </a:custGeom>
              <a:solidFill>
                <a:srgbClr val="1996B0"/>
              </a:solidFill>
              <a:ln w="5837" cap="flat">
                <a:noFill/>
                <a:prstDash val="solid"/>
                <a:miter/>
              </a:ln>
            </p:spPr>
            <p:txBody>
              <a:bodyPr rtlCol="0" anchor="ctr"/>
              <a:lstStyle/>
              <a:p>
                <a:endParaRPr lang="en-US"/>
              </a:p>
            </p:txBody>
          </p:sp>
          <p:sp>
            <p:nvSpPr>
              <p:cNvPr id="1101" name="Graphic 2">
                <a:extLst>
                  <a:ext uri="{FF2B5EF4-FFF2-40B4-BE49-F238E27FC236}">
                    <a16:creationId xmlns:a16="http://schemas.microsoft.com/office/drawing/2014/main" id="{EA768751-F3B7-431B-9312-2C77C69DC566}"/>
                  </a:ext>
                </a:extLst>
              </p:cNvPr>
              <p:cNvSpPr/>
              <p:nvPr/>
            </p:nvSpPr>
            <p:spPr>
              <a:xfrm>
                <a:off x="7198100" y="1339314"/>
                <a:ext cx="35030" cy="35030"/>
              </a:xfrm>
              <a:custGeom>
                <a:avLst/>
                <a:gdLst>
                  <a:gd name="connsiteX0" fmla="*/ 0 w 35030"/>
                  <a:gd name="connsiteY0" fmla="*/ 0 h 35030"/>
                  <a:gd name="connsiteX1" fmla="*/ 35031 w 35030"/>
                  <a:gd name="connsiteY1" fmla="*/ 0 h 35030"/>
                  <a:gd name="connsiteX2" fmla="*/ 35031 w 35030"/>
                  <a:gd name="connsiteY2" fmla="*/ 35030 h 35030"/>
                  <a:gd name="connsiteX3" fmla="*/ 0 w 35030"/>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5030" h="35030">
                    <a:moveTo>
                      <a:pt x="0" y="0"/>
                    </a:moveTo>
                    <a:lnTo>
                      <a:pt x="35031" y="0"/>
                    </a:lnTo>
                    <a:lnTo>
                      <a:pt x="35031" y="35030"/>
                    </a:lnTo>
                    <a:lnTo>
                      <a:pt x="0" y="35030"/>
                    </a:lnTo>
                    <a:close/>
                  </a:path>
                </a:pathLst>
              </a:custGeom>
              <a:solidFill>
                <a:srgbClr val="07AD89"/>
              </a:solidFill>
              <a:ln w="5837" cap="flat">
                <a:noFill/>
                <a:prstDash val="solid"/>
                <a:miter/>
              </a:ln>
            </p:spPr>
            <p:txBody>
              <a:bodyPr rtlCol="0" anchor="ctr"/>
              <a:lstStyle/>
              <a:p>
                <a:endParaRPr lang="en-US"/>
              </a:p>
            </p:txBody>
          </p:sp>
          <p:sp>
            <p:nvSpPr>
              <p:cNvPr id="1102" name="Graphic 2">
                <a:extLst>
                  <a:ext uri="{FF2B5EF4-FFF2-40B4-BE49-F238E27FC236}">
                    <a16:creationId xmlns:a16="http://schemas.microsoft.com/office/drawing/2014/main" id="{4793EE75-A49D-49BB-92A0-A5A0A25D73DB}"/>
                  </a:ext>
                </a:extLst>
              </p:cNvPr>
              <p:cNvSpPr/>
              <p:nvPr/>
            </p:nvSpPr>
            <p:spPr>
              <a:xfrm>
                <a:off x="7198100" y="1379599"/>
                <a:ext cx="35030" cy="35030"/>
              </a:xfrm>
              <a:custGeom>
                <a:avLst/>
                <a:gdLst>
                  <a:gd name="connsiteX0" fmla="*/ 0 w 35030"/>
                  <a:gd name="connsiteY0" fmla="*/ 0 h 35030"/>
                  <a:gd name="connsiteX1" fmla="*/ 35031 w 35030"/>
                  <a:gd name="connsiteY1" fmla="*/ 0 h 35030"/>
                  <a:gd name="connsiteX2" fmla="*/ 35031 w 35030"/>
                  <a:gd name="connsiteY2" fmla="*/ 35030 h 35030"/>
                  <a:gd name="connsiteX3" fmla="*/ 0 w 35030"/>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5030" h="35030">
                    <a:moveTo>
                      <a:pt x="0" y="0"/>
                    </a:moveTo>
                    <a:lnTo>
                      <a:pt x="35031" y="0"/>
                    </a:lnTo>
                    <a:lnTo>
                      <a:pt x="35031" y="35030"/>
                    </a:lnTo>
                    <a:lnTo>
                      <a:pt x="0" y="35030"/>
                    </a:lnTo>
                    <a:close/>
                  </a:path>
                </a:pathLst>
              </a:custGeom>
              <a:solidFill>
                <a:srgbClr val="07AD89"/>
              </a:solidFill>
              <a:ln w="5837" cap="flat">
                <a:noFill/>
                <a:prstDash val="solid"/>
                <a:miter/>
              </a:ln>
            </p:spPr>
            <p:txBody>
              <a:bodyPr rtlCol="0" anchor="ctr"/>
              <a:lstStyle/>
              <a:p>
                <a:endParaRPr lang="en-US"/>
              </a:p>
            </p:txBody>
          </p:sp>
          <p:sp>
            <p:nvSpPr>
              <p:cNvPr id="1103" name="Graphic 2">
                <a:extLst>
                  <a:ext uri="{FF2B5EF4-FFF2-40B4-BE49-F238E27FC236}">
                    <a16:creationId xmlns:a16="http://schemas.microsoft.com/office/drawing/2014/main" id="{934A1247-1E65-42BE-B27D-7B19CAAA67E3}"/>
                  </a:ext>
                </a:extLst>
              </p:cNvPr>
              <p:cNvSpPr/>
              <p:nvPr/>
            </p:nvSpPr>
            <p:spPr>
              <a:xfrm>
                <a:off x="7198100" y="1299029"/>
                <a:ext cx="35030" cy="35030"/>
              </a:xfrm>
              <a:custGeom>
                <a:avLst/>
                <a:gdLst>
                  <a:gd name="connsiteX0" fmla="*/ 0 w 35030"/>
                  <a:gd name="connsiteY0" fmla="*/ 0 h 35030"/>
                  <a:gd name="connsiteX1" fmla="*/ 35031 w 35030"/>
                  <a:gd name="connsiteY1" fmla="*/ 0 h 35030"/>
                  <a:gd name="connsiteX2" fmla="*/ 35031 w 35030"/>
                  <a:gd name="connsiteY2" fmla="*/ 35030 h 35030"/>
                  <a:gd name="connsiteX3" fmla="*/ 0 w 35030"/>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5030" h="35030">
                    <a:moveTo>
                      <a:pt x="0" y="0"/>
                    </a:moveTo>
                    <a:lnTo>
                      <a:pt x="35031" y="0"/>
                    </a:lnTo>
                    <a:lnTo>
                      <a:pt x="35031" y="35030"/>
                    </a:lnTo>
                    <a:lnTo>
                      <a:pt x="0" y="35030"/>
                    </a:lnTo>
                    <a:close/>
                  </a:path>
                </a:pathLst>
              </a:custGeom>
              <a:solidFill>
                <a:srgbClr val="07AD89"/>
              </a:solidFill>
              <a:ln w="5837" cap="flat">
                <a:noFill/>
                <a:prstDash val="solid"/>
                <a:miter/>
              </a:ln>
            </p:spPr>
            <p:txBody>
              <a:bodyPr rtlCol="0" anchor="ctr"/>
              <a:lstStyle/>
              <a:p>
                <a:endParaRPr lang="en-US"/>
              </a:p>
            </p:txBody>
          </p:sp>
          <p:sp>
            <p:nvSpPr>
              <p:cNvPr id="1104" name="Graphic 2">
                <a:extLst>
                  <a:ext uri="{FF2B5EF4-FFF2-40B4-BE49-F238E27FC236}">
                    <a16:creationId xmlns:a16="http://schemas.microsoft.com/office/drawing/2014/main" id="{E2FF0EC3-0D91-4026-9C80-39C34EFF386C}"/>
                  </a:ext>
                </a:extLst>
              </p:cNvPr>
              <p:cNvSpPr/>
              <p:nvPr/>
            </p:nvSpPr>
            <p:spPr>
              <a:xfrm>
                <a:off x="7198100" y="1258744"/>
                <a:ext cx="35030" cy="35030"/>
              </a:xfrm>
              <a:custGeom>
                <a:avLst/>
                <a:gdLst>
                  <a:gd name="connsiteX0" fmla="*/ 0 w 35030"/>
                  <a:gd name="connsiteY0" fmla="*/ 0 h 35030"/>
                  <a:gd name="connsiteX1" fmla="*/ 35031 w 35030"/>
                  <a:gd name="connsiteY1" fmla="*/ 0 h 35030"/>
                  <a:gd name="connsiteX2" fmla="*/ 35031 w 35030"/>
                  <a:gd name="connsiteY2" fmla="*/ 35030 h 35030"/>
                  <a:gd name="connsiteX3" fmla="*/ 0 w 35030"/>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5030" h="35030">
                    <a:moveTo>
                      <a:pt x="0" y="0"/>
                    </a:moveTo>
                    <a:lnTo>
                      <a:pt x="35031" y="0"/>
                    </a:lnTo>
                    <a:lnTo>
                      <a:pt x="35031" y="35030"/>
                    </a:lnTo>
                    <a:lnTo>
                      <a:pt x="0" y="35030"/>
                    </a:lnTo>
                    <a:close/>
                  </a:path>
                </a:pathLst>
              </a:custGeom>
              <a:solidFill>
                <a:srgbClr val="B1B4BA"/>
              </a:solidFill>
              <a:ln w="5837" cap="flat">
                <a:noFill/>
                <a:prstDash val="solid"/>
                <a:miter/>
              </a:ln>
            </p:spPr>
            <p:txBody>
              <a:bodyPr rtlCol="0" anchor="ctr"/>
              <a:lstStyle/>
              <a:p>
                <a:endParaRPr lang="en-US"/>
              </a:p>
            </p:txBody>
          </p:sp>
          <p:sp>
            <p:nvSpPr>
              <p:cNvPr id="1105" name="Graphic 2">
                <a:extLst>
                  <a:ext uri="{FF2B5EF4-FFF2-40B4-BE49-F238E27FC236}">
                    <a16:creationId xmlns:a16="http://schemas.microsoft.com/office/drawing/2014/main" id="{7CB86BA0-2E55-433F-8E86-F083AC0D44F4}"/>
                  </a:ext>
                </a:extLst>
              </p:cNvPr>
              <p:cNvSpPr/>
              <p:nvPr/>
            </p:nvSpPr>
            <p:spPr>
              <a:xfrm>
                <a:off x="7280421" y="1379599"/>
                <a:ext cx="35030" cy="35030"/>
              </a:xfrm>
              <a:custGeom>
                <a:avLst/>
                <a:gdLst>
                  <a:gd name="connsiteX0" fmla="*/ 0 w 35030"/>
                  <a:gd name="connsiteY0" fmla="*/ 0 h 35030"/>
                  <a:gd name="connsiteX1" fmla="*/ 35030 w 35030"/>
                  <a:gd name="connsiteY1" fmla="*/ 0 h 35030"/>
                  <a:gd name="connsiteX2" fmla="*/ 35030 w 35030"/>
                  <a:gd name="connsiteY2" fmla="*/ 35030 h 35030"/>
                  <a:gd name="connsiteX3" fmla="*/ 0 w 35030"/>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5030" h="35030">
                    <a:moveTo>
                      <a:pt x="0" y="0"/>
                    </a:moveTo>
                    <a:lnTo>
                      <a:pt x="35030" y="0"/>
                    </a:lnTo>
                    <a:lnTo>
                      <a:pt x="35030" y="35030"/>
                    </a:lnTo>
                    <a:lnTo>
                      <a:pt x="0" y="35030"/>
                    </a:lnTo>
                    <a:close/>
                  </a:path>
                </a:pathLst>
              </a:custGeom>
              <a:solidFill>
                <a:srgbClr val="1996B0"/>
              </a:solidFill>
              <a:ln w="5837" cap="flat">
                <a:noFill/>
                <a:prstDash val="solid"/>
                <a:miter/>
              </a:ln>
            </p:spPr>
            <p:txBody>
              <a:bodyPr rtlCol="0" anchor="ctr"/>
              <a:lstStyle/>
              <a:p>
                <a:endParaRPr lang="en-US"/>
              </a:p>
            </p:txBody>
          </p:sp>
          <p:sp>
            <p:nvSpPr>
              <p:cNvPr id="1106" name="Graphic 2">
                <a:extLst>
                  <a:ext uri="{FF2B5EF4-FFF2-40B4-BE49-F238E27FC236}">
                    <a16:creationId xmlns:a16="http://schemas.microsoft.com/office/drawing/2014/main" id="{C9E0062B-D87D-4E55-A0DD-CC8CEC4AE36F}"/>
                  </a:ext>
                </a:extLst>
              </p:cNvPr>
              <p:cNvSpPr/>
              <p:nvPr/>
            </p:nvSpPr>
            <p:spPr>
              <a:xfrm>
                <a:off x="7362158" y="1339314"/>
                <a:ext cx="35030" cy="35030"/>
              </a:xfrm>
              <a:custGeom>
                <a:avLst/>
                <a:gdLst>
                  <a:gd name="connsiteX0" fmla="*/ 0 w 35030"/>
                  <a:gd name="connsiteY0" fmla="*/ 0 h 35030"/>
                  <a:gd name="connsiteX1" fmla="*/ 35030 w 35030"/>
                  <a:gd name="connsiteY1" fmla="*/ 0 h 35030"/>
                  <a:gd name="connsiteX2" fmla="*/ 35030 w 35030"/>
                  <a:gd name="connsiteY2" fmla="*/ 35030 h 35030"/>
                  <a:gd name="connsiteX3" fmla="*/ 0 w 35030"/>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5030" h="35030">
                    <a:moveTo>
                      <a:pt x="0" y="0"/>
                    </a:moveTo>
                    <a:lnTo>
                      <a:pt x="35030" y="0"/>
                    </a:lnTo>
                    <a:lnTo>
                      <a:pt x="35030" y="35030"/>
                    </a:lnTo>
                    <a:lnTo>
                      <a:pt x="0" y="35030"/>
                    </a:lnTo>
                    <a:close/>
                  </a:path>
                </a:pathLst>
              </a:custGeom>
              <a:solidFill>
                <a:srgbClr val="B1B4BA"/>
              </a:solidFill>
              <a:ln w="5837" cap="flat">
                <a:noFill/>
                <a:prstDash val="solid"/>
                <a:miter/>
              </a:ln>
            </p:spPr>
            <p:txBody>
              <a:bodyPr rtlCol="0" anchor="ctr"/>
              <a:lstStyle/>
              <a:p>
                <a:endParaRPr lang="en-US"/>
              </a:p>
            </p:txBody>
          </p:sp>
          <p:sp>
            <p:nvSpPr>
              <p:cNvPr id="1107" name="Graphic 2">
                <a:extLst>
                  <a:ext uri="{FF2B5EF4-FFF2-40B4-BE49-F238E27FC236}">
                    <a16:creationId xmlns:a16="http://schemas.microsoft.com/office/drawing/2014/main" id="{E7DBE6F2-2981-4FD2-82CF-33463AFB2C36}"/>
                  </a:ext>
                </a:extLst>
              </p:cNvPr>
              <p:cNvSpPr/>
              <p:nvPr/>
            </p:nvSpPr>
            <p:spPr>
              <a:xfrm>
                <a:off x="7362158" y="1299029"/>
                <a:ext cx="35030" cy="35030"/>
              </a:xfrm>
              <a:custGeom>
                <a:avLst/>
                <a:gdLst>
                  <a:gd name="connsiteX0" fmla="*/ 0 w 35030"/>
                  <a:gd name="connsiteY0" fmla="*/ 0 h 35030"/>
                  <a:gd name="connsiteX1" fmla="*/ 35030 w 35030"/>
                  <a:gd name="connsiteY1" fmla="*/ 0 h 35030"/>
                  <a:gd name="connsiteX2" fmla="*/ 35030 w 35030"/>
                  <a:gd name="connsiteY2" fmla="*/ 35030 h 35030"/>
                  <a:gd name="connsiteX3" fmla="*/ 0 w 35030"/>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5030" h="35030">
                    <a:moveTo>
                      <a:pt x="0" y="0"/>
                    </a:moveTo>
                    <a:lnTo>
                      <a:pt x="35030" y="0"/>
                    </a:lnTo>
                    <a:lnTo>
                      <a:pt x="35030" y="35030"/>
                    </a:lnTo>
                    <a:lnTo>
                      <a:pt x="0" y="35030"/>
                    </a:lnTo>
                    <a:close/>
                  </a:path>
                </a:pathLst>
              </a:custGeom>
              <a:solidFill>
                <a:srgbClr val="B1B4BA"/>
              </a:solidFill>
              <a:ln w="5837" cap="flat">
                <a:noFill/>
                <a:prstDash val="solid"/>
                <a:miter/>
              </a:ln>
            </p:spPr>
            <p:txBody>
              <a:bodyPr rtlCol="0" anchor="ctr"/>
              <a:lstStyle/>
              <a:p>
                <a:endParaRPr lang="en-US"/>
              </a:p>
            </p:txBody>
          </p:sp>
          <p:sp>
            <p:nvSpPr>
              <p:cNvPr id="1108" name="Graphic 2">
                <a:extLst>
                  <a:ext uri="{FF2B5EF4-FFF2-40B4-BE49-F238E27FC236}">
                    <a16:creationId xmlns:a16="http://schemas.microsoft.com/office/drawing/2014/main" id="{8AE8C80E-E82A-42EC-96E5-821F1FF5191C}"/>
                  </a:ext>
                </a:extLst>
              </p:cNvPr>
              <p:cNvSpPr/>
              <p:nvPr/>
            </p:nvSpPr>
            <p:spPr>
              <a:xfrm>
                <a:off x="7362158" y="1379599"/>
                <a:ext cx="35030" cy="35030"/>
              </a:xfrm>
              <a:custGeom>
                <a:avLst/>
                <a:gdLst>
                  <a:gd name="connsiteX0" fmla="*/ 0 w 35030"/>
                  <a:gd name="connsiteY0" fmla="*/ 0 h 35030"/>
                  <a:gd name="connsiteX1" fmla="*/ 35030 w 35030"/>
                  <a:gd name="connsiteY1" fmla="*/ 0 h 35030"/>
                  <a:gd name="connsiteX2" fmla="*/ 35030 w 35030"/>
                  <a:gd name="connsiteY2" fmla="*/ 35030 h 35030"/>
                  <a:gd name="connsiteX3" fmla="*/ 0 w 35030"/>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5030" h="35030">
                    <a:moveTo>
                      <a:pt x="0" y="0"/>
                    </a:moveTo>
                    <a:lnTo>
                      <a:pt x="35030" y="0"/>
                    </a:lnTo>
                    <a:lnTo>
                      <a:pt x="35030" y="35030"/>
                    </a:lnTo>
                    <a:lnTo>
                      <a:pt x="0" y="35030"/>
                    </a:lnTo>
                    <a:close/>
                  </a:path>
                </a:pathLst>
              </a:custGeom>
              <a:solidFill>
                <a:srgbClr val="FCB030"/>
              </a:solidFill>
              <a:ln w="5837" cap="flat">
                <a:noFill/>
                <a:prstDash val="solid"/>
                <a:miter/>
              </a:ln>
            </p:spPr>
            <p:txBody>
              <a:bodyPr rtlCol="0" anchor="ctr"/>
              <a:lstStyle/>
              <a:p>
                <a:endParaRPr lang="en-US"/>
              </a:p>
            </p:txBody>
          </p:sp>
          <p:sp>
            <p:nvSpPr>
              <p:cNvPr id="1109" name="Graphic 2">
                <a:extLst>
                  <a:ext uri="{FF2B5EF4-FFF2-40B4-BE49-F238E27FC236}">
                    <a16:creationId xmlns:a16="http://schemas.microsoft.com/office/drawing/2014/main" id="{8532CFB3-280E-4B73-8548-8647340BBE46}"/>
                  </a:ext>
                </a:extLst>
              </p:cNvPr>
              <p:cNvSpPr/>
              <p:nvPr/>
            </p:nvSpPr>
            <p:spPr>
              <a:xfrm>
                <a:off x="7198100" y="1218460"/>
                <a:ext cx="35030" cy="35030"/>
              </a:xfrm>
              <a:custGeom>
                <a:avLst/>
                <a:gdLst>
                  <a:gd name="connsiteX0" fmla="*/ 0 w 35030"/>
                  <a:gd name="connsiteY0" fmla="*/ 0 h 35030"/>
                  <a:gd name="connsiteX1" fmla="*/ 35031 w 35030"/>
                  <a:gd name="connsiteY1" fmla="*/ 0 h 35030"/>
                  <a:gd name="connsiteX2" fmla="*/ 35031 w 35030"/>
                  <a:gd name="connsiteY2" fmla="*/ 35030 h 35030"/>
                  <a:gd name="connsiteX3" fmla="*/ 0 w 35030"/>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5030" h="35030">
                    <a:moveTo>
                      <a:pt x="0" y="0"/>
                    </a:moveTo>
                    <a:lnTo>
                      <a:pt x="35031" y="0"/>
                    </a:lnTo>
                    <a:lnTo>
                      <a:pt x="35031" y="35030"/>
                    </a:lnTo>
                    <a:lnTo>
                      <a:pt x="0" y="35030"/>
                    </a:lnTo>
                    <a:close/>
                  </a:path>
                </a:pathLst>
              </a:custGeom>
              <a:solidFill>
                <a:srgbClr val="B1B4BA"/>
              </a:solidFill>
              <a:ln w="5837" cap="flat">
                <a:noFill/>
                <a:prstDash val="solid"/>
                <a:miter/>
              </a:ln>
            </p:spPr>
            <p:txBody>
              <a:bodyPr rtlCol="0" anchor="ctr"/>
              <a:lstStyle/>
              <a:p>
                <a:endParaRPr lang="en-US"/>
              </a:p>
            </p:txBody>
          </p:sp>
          <p:sp>
            <p:nvSpPr>
              <p:cNvPr id="1110" name="Graphic 2">
                <a:extLst>
                  <a:ext uri="{FF2B5EF4-FFF2-40B4-BE49-F238E27FC236}">
                    <a16:creationId xmlns:a16="http://schemas.microsoft.com/office/drawing/2014/main" id="{A0DBC487-751C-4A42-9740-93B720C12184}"/>
                  </a:ext>
                </a:extLst>
              </p:cNvPr>
              <p:cNvSpPr/>
              <p:nvPr/>
            </p:nvSpPr>
            <p:spPr>
              <a:xfrm>
                <a:off x="7321290" y="1379599"/>
                <a:ext cx="35030" cy="35030"/>
              </a:xfrm>
              <a:custGeom>
                <a:avLst/>
                <a:gdLst>
                  <a:gd name="connsiteX0" fmla="*/ 0 w 35030"/>
                  <a:gd name="connsiteY0" fmla="*/ 0 h 35030"/>
                  <a:gd name="connsiteX1" fmla="*/ 35030 w 35030"/>
                  <a:gd name="connsiteY1" fmla="*/ 0 h 35030"/>
                  <a:gd name="connsiteX2" fmla="*/ 35030 w 35030"/>
                  <a:gd name="connsiteY2" fmla="*/ 35030 h 35030"/>
                  <a:gd name="connsiteX3" fmla="*/ 0 w 35030"/>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5030" h="35030">
                    <a:moveTo>
                      <a:pt x="0" y="0"/>
                    </a:moveTo>
                    <a:lnTo>
                      <a:pt x="35030" y="0"/>
                    </a:lnTo>
                    <a:lnTo>
                      <a:pt x="35030" y="35030"/>
                    </a:lnTo>
                    <a:lnTo>
                      <a:pt x="0" y="35030"/>
                    </a:lnTo>
                    <a:close/>
                  </a:path>
                </a:pathLst>
              </a:custGeom>
              <a:solidFill>
                <a:srgbClr val="FCB030"/>
              </a:solidFill>
              <a:ln w="5837" cap="flat">
                <a:noFill/>
                <a:prstDash val="solid"/>
                <a:miter/>
              </a:ln>
            </p:spPr>
            <p:txBody>
              <a:bodyPr rtlCol="0" anchor="ctr"/>
              <a:lstStyle/>
              <a:p>
                <a:endParaRPr lang="en-US"/>
              </a:p>
            </p:txBody>
          </p:sp>
          <p:sp>
            <p:nvSpPr>
              <p:cNvPr id="1111" name="Graphic 2">
                <a:extLst>
                  <a:ext uri="{FF2B5EF4-FFF2-40B4-BE49-F238E27FC236}">
                    <a16:creationId xmlns:a16="http://schemas.microsoft.com/office/drawing/2014/main" id="{9E48B3C4-9CB4-4613-826A-CC2031B8D05A}"/>
                  </a:ext>
                </a:extLst>
              </p:cNvPr>
              <p:cNvSpPr/>
              <p:nvPr/>
            </p:nvSpPr>
            <p:spPr>
              <a:xfrm>
                <a:off x="7280421" y="1339314"/>
                <a:ext cx="35030" cy="35030"/>
              </a:xfrm>
              <a:custGeom>
                <a:avLst/>
                <a:gdLst>
                  <a:gd name="connsiteX0" fmla="*/ 0 w 35030"/>
                  <a:gd name="connsiteY0" fmla="*/ 0 h 35030"/>
                  <a:gd name="connsiteX1" fmla="*/ 35030 w 35030"/>
                  <a:gd name="connsiteY1" fmla="*/ 0 h 35030"/>
                  <a:gd name="connsiteX2" fmla="*/ 35030 w 35030"/>
                  <a:gd name="connsiteY2" fmla="*/ 35030 h 35030"/>
                  <a:gd name="connsiteX3" fmla="*/ 0 w 35030"/>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5030" h="35030">
                    <a:moveTo>
                      <a:pt x="0" y="0"/>
                    </a:moveTo>
                    <a:lnTo>
                      <a:pt x="35030" y="0"/>
                    </a:lnTo>
                    <a:lnTo>
                      <a:pt x="35030" y="35030"/>
                    </a:lnTo>
                    <a:lnTo>
                      <a:pt x="0" y="35030"/>
                    </a:lnTo>
                    <a:close/>
                  </a:path>
                </a:pathLst>
              </a:custGeom>
              <a:solidFill>
                <a:srgbClr val="1996B0"/>
              </a:solidFill>
              <a:ln w="5837" cap="flat">
                <a:noFill/>
                <a:prstDash val="solid"/>
                <a:miter/>
              </a:ln>
            </p:spPr>
            <p:txBody>
              <a:bodyPr rtlCol="0" anchor="ctr"/>
              <a:lstStyle/>
              <a:p>
                <a:endParaRPr lang="en-US"/>
              </a:p>
            </p:txBody>
          </p:sp>
          <p:sp>
            <p:nvSpPr>
              <p:cNvPr id="1112" name="Graphic 2">
                <a:extLst>
                  <a:ext uri="{FF2B5EF4-FFF2-40B4-BE49-F238E27FC236}">
                    <a16:creationId xmlns:a16="http://schemas.microsoft.com/office/drawing/2014/main" id="{D3C529A3-FE94-4CF3-848B-6F3575DC4581}"/>
                  </a:ext>
                </a:extLst>
              </p:cNvPr>
              <p:cNvSpPr/>
              <p:nvPr/>
            </p:nvSpPr>
            <p:spPr>
              <a:xfrm>
                <a:off x="7238968" y="1258744"/>
                <a:ext cx="35030" cy="35030"/>
              </a:xfrm>
              <a:custGeom>
                <a:avLst/>
                <a:gdLst>
                  <a:gd name="connsiteX0" fmla="*/ 0 w 35030"/>
                  <a:gd name="connsiteY0" fmla="*/ 0 h 35030"/>
                  <a:gd name="connsiteX1" fmla="*/ 35031 w 35030"/>
                  <a:gd name="connsiteY1" fmla="*/ 0 h 35030"/>
                  <a:gd name="connsiteX2" fmla="*/ 35031 w 35030"/>
                  <a:gd name="connsiteY2" fmla="*/ 35030 h 35030"/>
                  <a:gd name="connsiteX3" fmla="*/ 0 w 35030"/>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5030" h="35030">
                    <a:moveTo>
                      <a:pt x="0" y="0"/>
                    </a:moveTo>
                    <a:lnTo>
                      <a:pt x="35031" y="0"/>
                    </a:lnTo>
                    <a:lnTo>
                      <a:pt x="35031" y="35030"/>
                    </a:lnTo>
                    <a:lnTo>
                      <a:pt x="0" y="35030"/>
                    </a:lnTo>
                    <a:close/>
                  </a:path>
                </a:pathLst>
              </a:custGeom>
              <a:solidFill>
                <a:srgbClr val="1996B0"/>
              </a:solidFill>
              <a:ln w="5837" cap="flat">
                <a:noFill/>
                <a:prstDash val="solid"/>
                <a:miter/>
              </a:ln>
            </p:spPr>
            <p:txBody>
              <a:bodyPr rtlCol="0" anchor="ctr"/>
              <a:lstStyle/>
              <a:p>
                <a:endParaRPr lang="en-US"/>
              </a:p>
            </p:txBody>
          </p:sp>
          <p:sp>
            <p:nvSpPr>
              <p:cNvPr id="1113" name="Graphic 2">
                <a:extLst>
                  <a:ext uri="{FF2B5EF4-FFF2-40B4-BE49-F238E27FC236}">
                    <a16:creationId xmlns:a16="http://schemas.microsoft.com/office/drawing/2014/main" id="{FCD2C4A3-3578-43DB-9DC8-1805F34B3585}"/>
                  </a:ext>
                </a:extLst>
              </p:cNvPr>
              <p:cNvSpPr/>
              <p:nvPr/>
            </p:nvSpPr>
            <p:spPr>
              <a:xfrm>
                <a:off x="7238968" y="1299029"/>
                <a:ext cx="35030" cy="35030"/>
              </a:xfrm>
              <a:custGeom>
                <a:avLst/>
                <a:gdLst>
                  <a:gd name="connsiteX0" fmla="*/ 0 w 35030"/>
                  <a:gd name="connsiteY0" fmla="*/ 0 h 35030"/>
                  <a:gd name="connsiteX1" fmla="*/ 35031 w 35030"/>
                  <a:gd name="connsiteY1" fmla="*/ 0 h 35030"/>
                  <a:gd name="connsiteX2" fmla="*/ 35031 w 35030"/>
                  <a:gd name="connsiteY2" fmla="*/ 35030 h 35030"/>
                  <a:gd name="connsiteX3" fmla="*/ 0 w 35030"/>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5030" h="35030">
                    <a:moveTo>
                      <a:pt x="0" y="0"/>
                    </a:moveTo>
                    <a:lnTo>
                      <a:pt x="35031" y="0"/>
                    </a:lnTo>
                    <a:lnTo>
                      <a:pt x="35031" y="35030"/>
                    </a:lnTo>
                    <a:lnTo>
                      <a:pt x="0" y="35030"/>
                    </a:lnTo>
                    <a:close/>
                  </a:path>
                </a:pathLst>
              </a:custGeom>
              <a:solidFill>
                <a:srgbClr val="1996B0"/>
              </a:solidFill>
              <a:ln w="5837" cap="flat">
                <a:noFill/>
                <a:prstDash val="solid"/>
                <a:miter/>
              </a:ln>
            </p:spPr>
            <p:txBody>
              <a:bodyPr rtlCol="0" anchor="ctr"/>
              <a:lstStyle/>
              <a:p>
                <a:endParaRPr lang="en-US"/>
              </a:p>
            </p:txBody>
          </p:sp>
          <p:sp>
            <p:nvSpPr>
              <p:cNvPr id="1114" name="Graphic 2">
                <a:extLst>
                  <a:ext uri="{FF2B5EF4-FFF2-40B4-BE49-F238E27FC236}">
                    <a16:creationId xmlns:a16="http://schemas.microsoft.com/office/drawing/2014/main" id="{7CC40E75-21FF-405F-A04B-671CE9C6852D}"/>
                  </a:ext>
                </a:extLst>
              </p:cNvPr>
              <p:cNvSpPr/>
              <p:nvPr/>
            </p:nvSpPr>
            <p:spPr>
              <a:xfrm>
                <a:off x="7238968" y="1339314"/>
                <a:ext cx="35030" cy="35030"/>
              </a:xfrm>
              <a:custGeom>
                <a:avLst/>
                <a:gdLst>
                  <a:gd name="connsiteX0" fmla="*/ 0 w 35030"/>
                  <a:gd name="connsiteY0" fmla="*/ 0 h 35030"/>
                  <a:gd name="connsiteX1" fmla="*/ 35031 w 35030"/>
                  <a:gd name="connsiteY1" fmla="*/ 0 h 35030"/>
                  <a:gd name="connsiteX2" fmla="*/ 35031 w 35030"/>
                  <a:gd name="connsiteY2" fmla="*/ 35030 h 35030"/>
                  <a:gd name="connsiteX3" fmla="*/ 0 w 35030"/>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5030" h="35030">
                    <a:moveTo>
                      <a:pt x="0" y="0"/>
                    </a:moveTo>
                    <a:lnTo>
                      <a:pt x="35031" y="0"/>
                    </a:lnTo>
                    <a:lnTo>
                      <a:pt x="35031" y="35030"/>
                    </a:lnTo>
                    <a:lnTo>
                      <a:pt x="0" y="35030"/>
                    </a:lnTo>
                    <a:close/>
                  </a:path>
                </a:pathLst>
              </a:custGeom>
              <a:solidFill>
                <a:srgbClr val="1996B0"/>
              </a:solidFill>
              <a:ln w="5837" cap="flat">
                <a:noFill/>
                <a:prstDash val="solid"/>
                <a:miter/>
              </a:ln>
            </p:spPr>
            <p:txBody>
              <a:bodyPr rtlCol="0" anchor="ctr"/>
              <a:lstStyle/>
              <a:p>
                <a:endParaRPr lang="en-US"/>
              </a:p>
            </p:txBody>
          </p:sp>
          <p:sp>
            <p:nvSpPr>
              <p:cNvPr id="1115" name="Graphic 2">
                <a:extLst>
                  <a:ext uri="{FF2B5EF4-FFF2-40B4-BE49-F238E27FC236}">
                    <a16:creationId xmlns:a16="http://schemas.microsoft.com/office/drawing/2014/main" id="{E66FF29E-826D-437D-BD29-DE91446C4159}"/>
                  </a:ext>
                </a:extLst>
              </p:cNvPr>
              <p:cNvSpPr/>
              <p:nvPr/>
            </p:nvSpPr>
            <p:spPr>
              <a:xfrm>
                <a:off x="7362158" y="1258744"/>
                <a:ext cx="35030" cy="35030"/>
              </a:xfrm>
              <a:custGeom>
                <a:avLst/>
                <a:gdLst>
                  <a:gd name="connsiteX0" fmla="*/ 0 w 35030"/>
                  <a:gd name="connsiteY0" fmla="*/ 0 h 35030"/>
                  <a:gd name="connsiteX1" fmla="*/ 35030 w 35030"/>
                  <a:gd name="connsiteY1" fmla="*/ 0 h 35030"/>
                  <a:gd name="connsiteX2" fmla="*/ 35030 w 35030"/>
                  <a:gd name="connsiteY2" fmla="*/ 35030 h 35030"/>
                  <a:gd name="connsiteX3" fmla="*/ 0 w 35030"/>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5030" h="35030">
                    <a:moveTo>
                      <a:pt x="0" y="0"/>
                    </a:moveTo>
                    <a:lnTo>
                      <a:pt x="35030" y="0"/>
                    </a:lnTo>
                    <a:lnTo>
                      <a:pt x="35030" y="35030"/>
                    </a:lnTo>
                    <a:lnTo>
                      <a:pt x="0" y="35030"/>
                    </a:lnTo>
                    <a:close/>
                  </a:path>
                </a:pathLst>
              </a:custGeom>
              <a:solidFill>
                <a:srgbClr val="B1B4BA"/>
              </a:solidFill>
              <a:ln w="5837" cap="flat">
                <a:noFill/>
                <a:prstDash val="solid"/>
                <a:miter/>
              </a:ln>
            </p:spPr>
            <p:txBody>
              <a:bodyPr rtlCol="0" anchor="ctr"/>
              <a:lstStyle/>
              <a:p>
                <a:endParaRPr lang="en-US"/>
              </a:p>
            </p:txBody>
          </p:sp>
          <p:sp>
            <p:nvSpPr>
              <p:cNvPr id="1116" name="Graphic 2">
                <a:extLst>
                  <a:ext uri="{FF2B5EF4-FFF2-40B4-BE49-F238E27FC236}">
                    <a16:creationId xmlns:a16="http://schemas.microsoft.com/office/drawing/2014/main" id="{DC63DDE5-9F03-4A36-9D8F-2579705506D1}"/>
                  </a:ext>
                </a:extLst>
              </p:cNvPr>
              <p:cNvSpPr/>
              <p:nvPr/>
            </p:nvSpPr>
            <p:spPr>
              <a:xfrm>
                <a:off x="7280421" y="1258744"/>
                <a:ext cx="35030" cy="35030"/>
              </a:xfrm>
              <a:custGeom>
                <a:avLst/>
                <a:gdLst>
                  <a:gd name="connsiteX0" fmla="*/ 0 w 35030"/>
                  <a:gd name="connsiteY0" fmla="*/ 0 h 35030"/>
                  <a:gd name="connsiteX1" fmla="*/ 35030 w 35030"/>
                  <a:gd name="connsiteY1" fmla="*/ 0 h 35030"/>
                  <a:gd name="connsiteX2" fmla="*/ 35030 w 35030"/>
                  <a:gd name="connsiteY2" fmla="*/ 35030 h 35030"/>
                  <a:gd name="connsiteX3" fmla="*/ 0 w 35030"/>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5030" h="35030">
                    <a:moveTo>
                      <a:pt x="0" y="0"/>
                    </a:moveTo>
                    <a:lnTo>
                      <a:pt x="35030" y="0"/>
                    </a:lnTo>
                    <a:lnTo>
                      <a:pt x="35030" y="35030"/>
                    </a:lnTo>
                    <a:lnTo>
                      <a:pt x="0" y="35030"/>
                    </a:lnTo>
                    <a:close/>
                  </a:path>
                </a:pathLst>
              </a:custGeom>
              <a:solidFill>
                <a:srgbClr val="1996B0"/>
              </a:solidFill>
              <a:ln w="5837" cap="flat">
                <a:noFill/>
                <a:prstDash val="solid"/>
                <a:miter/>
              </a:ln>
            </p:spPr>
            <p:txBody>
              <a:bodyPr rtlCol="0" anchor="ctr"/>
              <a:lstStyle/>
              <a:p>
                <a:endParaRPr lang="en-US"/>
              </a:p>
            </p:txBody>
          </p:sp>
          <p:sp>
            <p:nvSpPr>
              <p:cNvPr id="1117" name="Graphic 2">
                <a:extLst>
                  <a:ext uri="{FF2B5EF4-FFF2-40B4-BE49-F238E27FC236}">
                    <a16:creationId xmlns:a16="http://schemas.microsoft.com/office/drawing/2014/main" id="{F89BD635-7FC8-4CF4-848D-05C4330605BB}"/>
                  </a:ext>
                </a:extLst>
              </p:cNvPr>
              <p:cNvSpPr/>
              <p:nvPr/>
            </p:nvSpPr>
            <p:spPr>
              <a:xfrm>
                <a:off x="7280421" y="1299029"/>
                <a:ext cx="35030" cy="35030"/>
              </a:xfrm>
              <a:custGeom>
                <a:avLst/>
                <a:gdLst>
                  <a:gd name="connsiteX0" fmla="*/ 0 w 35030"/>
                  <a:gd name="connsiteY0" fmla="*/ 0 h 35030"/>
                  <a:gd name="connsiteX1" fmla="*/ 35030 w 35030"/>
                  <a:gd name="connsiteY1" fmla="*/ 0 h 35030"/>
                  <a:gd name="connsiteX2" fmla="*/ 35030 w 35030"/>
                  <a:gd name="connsiteY2" fmla="*/ 35030 h 35030"/>
                  <a:gd name="connsiteX3" fmla="*/ 0 w 35030"/>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5030" h="35030">
                    <a:moveTo>
                      <a:pt x="0" y="0"/>
                    </a:moveTo>
                    <a:lnTo>
                      <a:pt x="35030" y="0"/>
                    </a:lnTo>
                    <a:lnTo>
                      <a:pt x="35030" y="35030"/>
                    </a:lnTo>
                    <a:lnTo>
                      <a:pt x="0" y="35030"/>
                    </a:lnTo>
                    <a:close/>
                  </a:path>
                </a:pathLst>
              </a:custGeom>
              <a:solidFill>
                <a:srgbClr val="1996B0"/>
              </a:solidFill>
              <a:ln w="5837" cap="flat">
                <a:noFill/>
                <a:prstDash val="solid"/>
                <a:miter/>
              </a:ln>
            </p:spPr>
            <p:txBody>
              <a:bodyPr rtlCol="0" anchor="ctr"/>
              <a:lstStyle/>
              <a:p>
                <a:endParaRPr lang="en-US"/>
              </a:p>
            </p:txBody>
          </p:sp>
          <p:sp>
            <p:nvSpPr>
              <p:cNvPr id="1118" name="Graphic 2">
                <a:extLst>
                  <a:ext uri="{FF2B5EF4-FFF2-40B4-BE49-F238E27FC236}">
                    <a16:creationId xmlns:a16="http://schemas.microsoft.com/office/drawing/2014/main" id="{37F440B7-0D92-424B-A95D-4E2D86C0D691}"/>
                  </a:ext>
                </a:extLst>
              </p:cNvPr>
              <p:cNvSpPr/>
              <p:nvPr/>
            </p:nvSpPr>
            <p:spPr>
              <a:xfrm>
                <a:off x="7321290" y="1339314"/>
                <a:ext cx="35030" cy="35030"/>
              </a:xfrm>
              <a:custGeom>
                <a:avLst/>
                <a:gdLst>
                  <a:gd name="connsiteX0" fmla="*/ 0 w 35030"/>
                  <a:gd name="connsiteY0" fmla="*/ 0 h 35030"/>
                  <a:gd name="connsiteX1" fmla="*/ 35030 w 35030"/>
                  <a:gd name="connsiteY1" fmla="*/ 0 h 35030"/>
                  <a:gd name="connsiteX2" fmla="*/ 35030 w 35030"/>
                  <a:gd name="connsiteY2" fmla="*/ 35030 h 35030"/>
                  <a:gd name="connsiteX3" fmla="*/ 0 w 35030"/>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5030" h="35030">
                    <a:moveTo>
                      <a:pt x="0" y="0"/>
                    </a:moveTo>
                    <a:lnTo>
                      <a:pt x="35030" y="0"/>
                    </a:lnTo>
                    <a:lnTo>
                      <a:pt x="35030" y="35030"/>
                    </a:lnTo>
                    <a:lnTo>
                      <a:pt x="0" y="35030"/>
                    </a:lnTo>
                    <a:close/>
                  </a:path>
                </a:pathLst>
              </a:custGeom>
              <a:solidFill>
                <a:srgbClr val="B1B4BA"/>
              </a:solidFill>
              <a:ln w="5837" cap="flat">
                <a:noFill/>
                <a:prstDash val="solid"/>
                <a:miter/>
              </a:ln>
            </p:spPr>
            <p:txBody>
              <a:bodyPr rtlCol="0" anchor="ctr"/>
              <a:lstStyle/>
              <a:p>
                <a:endParaRPr lang="en-US"/>
              </a:p>
            </p:txBody>
          </p:sp>
          <p:sp>
            <p:nvSpPr>
              <p:cNvPr id="1119" name="Graphic 2">
                <a:extLst>
                  <a:ext uri="{FF2B5EF4-FFF2-40B4-BE49-F238E27FC236}">
                    <a16:creationId xmlns:a16="http://schemas.microsoft.com/office/drawing/2014/main" id="{6A0A4DC7-95BE-499E-8247-89795DD9B3EC}"/>
                  </a:ext>
                </a:extLst>
              </p:cNvPr>
              <p:cNvSpPr/>
              <p:nvPr/>
            </p:nvSpPr>
            <p:spPr>
              <a:xfrm>
                <a:off x="7321290" y="1218460"/>
                <a:ext cx="35030" cy="35030"/>
              </a:xfrm>
              <a:custGeom>
                <a:avLst/>
                <a:gdLst>
                  <a:gd name="connsiteX0" fmla="*/ 0 w 35030"/>
                  <a:gd name="connsiteY0" fmla="*/ 0 h 35030"/>
                  <a:gd name="connsiteX1" fmla="*/ 35030 w 35030"/>
                  <a:gd name="connsiteY1" fmla="*/ 0 h 35030"/>
                  <a:gd name="connsiteX2" fmla="*/ 35030 w 35030"/>
                  <a:gd name="connsiteY2" fmla="*/ 35030 h 35030"/>
                  <a:gd name="connsiteX3" fmla="*/ 0 w 35030"/>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5030" h="35030">
                    <a:moveTo>
                      <a:pt x="0" y="0"/>
                    </a:moveTo>
                    <a:lnTo>
                      <a:pt x="35030" y="0"/>
                    </a:lnTo>
                    <a:lnTo>
                      <a:pt x="35030" y="35030"/>
                    </a:lnTo>
                    <a:lnTo>
                      <a:pt x="0" y="35030"/>
                    </a:lnTo>
                    <a:close/>
                  </a:path>
                </a:pathLst>
              </a:custGeom>
              <a:solidFill>
                <a:srgbClr val="B1B4BA"/>
              </a:solidFill>
              <a:ln w="5837" cap="flat">
                <a:noFill/>
                <a:prstDash val="solid"/>
                <a:miter/>
              </a:ln>
            </p:spPr>
            <p:txBody>
              <a:bodyPr rtlCol="0" anchor="ctr"/>
              <a:lstStyle/>
              <a:p>
                <a:endParaRPr lang="en-US"/>
              </a:p>
            </p:txBody>
          </p:sp>
          <p:sp>
            <p:nvSpPr>
              <p:cNvPr id="1120" name="Graphic 2">
                <a:extLst>
                  <a:ext uri="{FF2B5EF4-FFF2-40B4-BE49-F238E27FC236}">
                    <a16:creationId xmlns:a16="http://schemas.microsoft.com/office/drawing/2014/main" id="{DDE32145-345B-4F8B-A57E-0905A4C9D514}"/>
                  </a:ext>
                </a:extLst>
              </p:cNvPr>
              <p:cNvSpPr/>
              <p:nvPr/>
            </p:nvSpPr>
            <p:spPr>
              <a:xfrm>
                <a:off x="7280421" y="1218460"/>
                <a:ext cx="35030" cy="35030"/>
              </a:xfrm>
              <a:custGeom>
                <a:avLst/>
                <a:gdLst>
                  <a:gd name="connsiteX0" fmla="*/ 0 w 35030"/>
                  <a:gd name="connsiteY0" fmla="*/ 0 h 35030"/>
                  <a:gd name="connsiteX1" fmla="*/ 35030 w 35030"/>
                  <a:gd name="connsiteY1" fmla="*/ 0 h 35030"/>
                  <a:gd name="connsiteX2" fmla="*/ 35030 w 35030"/>
                  <a:gd name="connsiteY2" fmla="*/ 35030 h 35030"/>
                  <a:gd name="connsiteX3" fmla="*/ 0 w 35030"/>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5030" h="35030">
                    <a:moveTo>
                      <a:pt x="0" y="0"/>
                    </a:moveTo>
                    <a:lnTo>
                      <a:pt x="35030" y="0"/>
                    </a:lnTo>
                    <a:lnTo>
                      <a:pt x="35030" y="35030"/>
                    </a:lnTo>
                    <a:lnTo>
                      <a:pt x="0" y="35030"/>
                    </a:lnTo>
                    <a:close/>
                  </a:path>
                </a:pathLst>
              </a:custGeom>
              <a:solidFill>
                <a:srgbClr val="1996B0"/>
              </a:solidFill>
              <a:ln w="5837" cap="flat">
                <a:noFill/>
                <a:prstDash val="solid"/>
                <a:miter/>
              </a:ln>
            </p:spPr>
            <p:txBody>
              <a:bodyPr rtlCol="0" anchor="ctr"/>
              <a:lstStyle/>
              <a:p>
                <a:endParaRPr lang="en-US"/>
              </a:p>
            </p:txBody>
          </p:sp>
          <p:sp>
            <p:nvSpPr>
              <p:cNvPr id="1121" name="Graphic 2">
                <a:extLst>
                  <a:ext uri="{FF2B5EF4-FFF2-40B4-BE49-F238E27FC236}">
                    <a16:creationId xmlns:a16="http://schemas.microsoft.com/office/drawing/2014/main" id="{BCE624D7-91F6-49D4-8AD5-20CD44DA19EE}"/>
                  </a:ext>
                </a:extLst>
              </p:cNvPr>
              <p:cNvSpPr/>
              <p:nvPr/>
            </p:nvSpPr>
            <p:spPr>
              <a:xfrm>
                <a:off x="7238968" y="1218460"/>
                <a:ext cx="35030" cy="35030"/>
              </a:xfrm>
              <a:custGeom>
                <a:avLst/>
                <a:gdLst>
                  <a:gd name="connsiteX0" fmla="*/ 0 w 35030"/>
                  <a:gd name="connsiteY0" fmla="*/ 0 h 35030"/>
                  <a:gd name="connsiteX1" fmla="*/ 35031 w 35030"/>
                  <a:gd name="connsiteY1" fmla="*/ 0 h 35030"/>
                  <a:gd name="connsiteX2" fmla="*/ 35031 w 35030"/>
                  <a:gd name="connsiteY2" fmla="*/ 35030 h 35030"/>
                  <a:gd name="connsiteX3" fmla="*/ 0 w 35030"/>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5030" h="35030">
                    <a:moveTo>
                      <a:pt x="0" y="0"/>
                    </a:moveTo>
                    <a:lnTo>
                      <a:pt x="35031" y="0"/>
                    </a:lnTo>
                    <a:lnTo>
                      <a:pt x="35031" y="35030"/>
                    </a:lnTo>
                    <a:lnTo>
                      <a:pt x="0" y="35030"/>
                    </a:lnTo>
                    <a:close/>
                  </a:path>
                </a:pathLst>
              </a:custGeom>
              <a:solidFill>
                <a:srgbClr val="1996B0"/>
              </a:solidFill>
              <a:ln w="5837" cap="flat">
                <a:noFill/>
                <a:prstDash val="solid"/>
                <a:miter/>
              </a:ln>
            </p:spPr>
            <p:txBody>
              <a:bodyPr rtlCol="0" anchor="ctr"/>
              <a:lstStyle/>
              <a:p>
                <a:endParaRPr lang="en-US"/>
              </a:p>
            </p:txBody>
          </p:sp>
          <p:sp>
            <p:nvSpPr>
              <p:cNvPr id="1122" name="Graphic 2">
                <a:extLst>
                  <a:ext uri="{FF2B5EF4-FFF2-40B4-BE49-F238E27FC236}">
                    <a16:creationId xmlns:a16="http://schemas.microsoft.com/office/drawing/2014/main" id="{60E374E1-D266-42F6-ABA3-2BFE95915B24}"/>
                  </a:ext>
                </a:extLst>
              </p:cNvPr>
              <p:cNvSpPr/>
              <p:nvPr/>
            </p:nvSpPr>
            <p:spPr>
              <a:xfrm>
                <a:off x="7321290" y="1258744"/>
                <a:ext cx="35030" cy="35030"/>
              </a:xfrm>
              <a:custGeom>
                <a:avLst/>
                <a:gdLst>
                  <a:gd name="connsiteX0" fmla="*/ 0 w 35030"/>
                  <a:gd name="connsiteY0" fmla="*/ 0 h 35030"/>
                  <a:gd name="connsiteX1" fmla="*/ 35030 w 35030"/>
                  <a:gd name="connsiteY1" fmla="*/ 0 h 35030"/>
                  <a:gd name="connsiteX2" fmla="*/ 35030 w 35030"/>
                  <a:gd name="connsiteY2" fmla="*/ 35030 h 35030"/>
                  <a:gd name="connsiteX3" fmla="*/ 0 w 35030"/>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5030" h="35030">
                    <a:moveTo>
                      <a:pt x="0" y="0"/>
                    </a:moveTo>
                    <a:lnTo>
                      <a:pt x="35030" y="0"/>
                    </a:lnTo>
                    <a:lnTo>
                      <a:pt x="35030" y="35030"/>
                    </a:lnTo>
                    <a:lnTo>
                      <a:pt x="0" y="35030"/>
                    </a:lnTo>
                    <a:close/>
                  </a:path>
                </a:pathLst>
              </a:custGeom>
              <a:solidFill>
                <a:srgbClr val="B1B4BA"/>
              </a:solidFill>
              <a:ln w="5837" cap="flat">
                <a:noFill/>
                <a:prstDash val="solid"/>
                <a:miter/>
              </a:ln>
            </p:spPr>
            <p:txBody>
              <a:bodyPr rtlCol="0" anchor="ctr"/>
              <a:lstStyle/>
              <a:p>
                <a:endParaRPr lang="en-US"/>
              </a:p>
            </p:txBody>
          </p:sp>
          <p:sp>
            <p:nvSpPr>
              <p:cNvPr id="1123" name="Graphic 2">
                <a:extLst>
                  <a:ext uri="{FF2B5EF4-FFF2-40B4-BE49-F238E27FC236}">
                    <a16:creationId xmlns:a16="http://schemas.microsoft.com/office/drawing/2014/main" id="{C935C6F4-FDDF-4EF5-94EB-ED0FBA1FFEDD}"/>
                  </a:ext>
                </a:extLst>
              </p:cNvPr>
              <p:cNvSpPr/>
              <p:nvPr/>
            </p:nvSpPr>
            <p:spPr>
              <a:xfrm>
                <a:off x="7321290" y="1299029"/>
                <a:ext cx="35030" cy="35030"/>
              </a:xfrm>
              <a:custGeom>
                <a:avLst/>
                <a:gdLst>
                  <a:gd name="connsiteX0" fmla="*/ 0 w 35030"/>
                  <a:gd name="connsiteY0" fmla="*/ 0 h 35030"/>
                  <a:gd name="connsiteX1" fmla="*/ 35030 w 35030"/>
                  <a:gd name="connsiteY1" fmla="*/ 0 h 35030"/>
                  <a:gd name="connsiteX2" fmla="*/ 35030 w 35030"/>
                  <a:gd name="connsiteY2" fmla="*/ 35030 h 35030"/>
                  <a:gd name="connsiteX3" fmla="*/ 0 w 35030"/>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5030" h="35030">
                    <a:moveTo>
                      <a:pt x="0" y="0"/>
                    </a:moveTo>
                    <a:lnTo>
                      <a:pt x="35030" y="0"/>
                    </a:lnTo>
                    <a:lnTo>
                      <a:pt x="35030" y="35030"/>
                    </a:lnTo>
                    <a:lnTo>
                      <a:pt x="0" y="35030"/>
                    </a:lnTo>
                    <a:close/>
                  </a:path>
                </a:pathLst>
              </a:custGeom>
              <a:solidFill>
                <a:srgbClr val="B1B4BA"/>
              </a:solidFill>
              <a:ln w="5837" cap="flat">
                <a:noFill/>
                <a:prstDash val="solid"/>
                <a:miter/>
              </a:ln>
            </p:spPr>
            <p:txBody>
              <a:bodyPr rtlCol="0" anchor="ctr"/>
              <a:lstStyle/>
              <a:p>
                <a:endParaRPr lang="en-US"/>
              </a:p>
            </p:txBody>
          </p:sp>
          <p:sp>
            <p:nvSpPr>
              <p:cNvPr id="1124" name="Graphic 2">
                <a:extLst>
                  <a:ext uri="{FF2B5EF4-FFF2-40B4-BE49-F238E27FC236}">
                    <a16:creationId xmlns:a16="http://schemas.microsoft.com/office/drawing/2014/main" id="{E8CBC2C4-BC53-4443-9DF7-962FFFA54CF9}"/>
                  </a:ext>
                </a:extLst>
              </p:cNvPr>
              <p:cNvSpPr/>
              <p:nvPr/>
            </p:nvSpPr>
            <p:spPr>
              <a:xfrm>
                <a:off x="7238968" y="1178759"/>
                <a:ext cx="35030" cy="33862"/>
              </a:xfrm>
              <a:custGeom>
                <a:avLst/>
                <a:gdLst>
                  <a:gd name="connsiteX0" fmla="*/ 0 w 35030"/>
                  <a:gd name="connsiteY0" fmla="*/ 0 h 33862"/>
                  <a:gd name="connsiteX1" fmla="*/ 35031 w 35030"/>
                  <a:gd name="connsiteY1" fmla="*/ 0 h 33862"/>
                  <a:gd name="connsiteX2" fmla="*/ 35031 w 35030"/>
                  <a:gd name="connsiteY2" fmla="*/ 33863 h 33862"/>
                  <a:gd name="connsiteX3" fmla="*/ 0 w 35030"/>
                  <a:gd name="connsiteY3" fmla="*/ 33863 h 33862"/>
                </a:gdLst>
                <a:ahLst/>
                <a:cxnLst>
                  <a:cxn ang="0">
                    <a:pos x="connsiteX0" y="connsiteY0"/>
                  </a:cxn>
                  <a:cxn ang="0">
                    <a:pos x="connsiteX1" y="connsiteY1"/>
                  </a:cxn>
                  <a:cxn ang="0">
                    <a:pos x="connsiteX2" y="connsiteY2"/>
                  </a:cxn>
                  <a:cxn ang="0">
                    <a:pos x="connsiteX3" y="connsiteY3"/>
                  </a:cxn>
                </a:cxnLst>
                <a:rect l="l" t="t" r="r" b="b"/>
                <a:pathLst>
                  <a:path w="35030" h="33862">
                    <a:moveTo>
                      <a:pt x="0" y="0"/>
                    </a:moveTo>
                    <a:lnTo>
                      <a:pt x="35031" y="0"/>
                    </a:lnTo>
                    <a:lnTo>
                      <a:pt x="35031" y="33863"/>
                    </a:lnTo>
                    <a:lnTo>
                      <a:pt x="0" y="33863"/>
                    </a:lnTo>
                    <a:close/>
                  </a:path>
                </a:pathLst>
              </a:custGeom>
              <a:solidFill>
                <a:srgbClr val="1996B0"/>
              </a:solidFill>
              <a:ln w="5837" cap="flat">
                <a:noFill/>
                <a:prstDash val="solid"/>
                <a:miter/>
              </a:ln>
            </p:spPr>
            <p:txBody>
              <a:bodyPr rtlCol="0" anchor="ctr"/>
              <a:lstStyle/>
              <a:p>
                <a:endParaRPr lang="en-US"/>
              </a:p>
            </p:txBody>
          </p:sp>
          <p:sp>
            <p:nvSpPr>
              <p:cNvPr id="1125" name="Graphic 2">
                <a:extLst>
                  <a:ext uri="{FF2B5EF4-FFF2-40B4-BE49-F238E27FC236}">
                    <a16:creationId xmlns:a16="http://schemas.microsoft.com/office/drawing/2014/main" id="{A4B1DF5B-8F82-4DAE-835E-E178FA541D04}"/>
                  </a:ext>
                </a:extLst>
              </p:cNvPr>
              <p:cNvSpPr/>
              <p:nvPr/>
            </p:nvSpPr>
            <p:spPr>
              <a:xfrm>
                <a:off x="7156064" y="1379599"/>
                <a:ext cx="36197" cy="35030"/>
              </a:xfrm>
              <a:custGeom>
                <a:avLst/>
                <a:gdLst>
                  <a:gd name="connsiteX0" fmla="*/ 0 w 36197"/>
                  <a:gd name="connsiteY0" fmla="*/ 0 h 35030"/>
                  <a:gd name="connsiteX1" fmla="*/ 36197 w 36197"/>
                  <a:gd name="connsiteY1" fmla="*/ 0 h 35030"/>
                  <a:gd name="connsiteX2" fmla="*/ 36197 w 36197"/>
                  <a:gd name="connsiteY2" fmla="*/ 35030 h 35030"/>
                  <a:gd name="connsiteX3" fmla="*/ 0 w 36197"/>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6197" h="35030">
                    <a:moveTo>
                      <a:pt x="0" y="0"/>
                    </a:moveTo>
                    <a:lnTo>
                      <a:pt x="36197" y="0"/>
                    </a:lnTo>
                    <a:lnTo>
                      <a:pt x="36197" y="35030"/>
                    </a:lnTo>
                    <a:lnTo>
                      <a:pt x="0" y="35030"/>
                    </a:lnTo>
                    <a:close/>
                  </a:path>
                </a:pathLst>
              </a:custGeom>
              <a:solidFill>
                <a:srgbClr val="07AD89"/>
              </a:solidFill>
              <a:ln w="5837" cap="flat">
                <a:noFill/>
                <a:prstDash val="solid"/>
                <a:miter/>
              </a:ln>
            </p:spPr>
            <p:txBody>
              <a:bodyPr rtlCol="0" anchor="ctr"/>
              <a:lstStyle/>
              <a:p>
                <a:endParaRPr lang="en-US"/>
              </a:p>
            </p:txBody>
          </p:sp>
          <p:sp>
            <p:nvSpPr>
              <p:cNvPr id="1126" name="Graphic 2">
                <a:extLst>
                  <a:ext uri="{FF2B5EF4-FFF2-40B4-BE49-F238E27FC236}">
                    <a16:creationId xmlns:a16="http://schemas.microsoft.com/office/drawing/2014/main" id="{D6D94E7F-386B-4A14-AE42-F730D98AFFB8}"/>
                  </a:ext>
                </a:extLst>
              </p:cNvPr>
              <p:cNvSpPr/>
              <p:nvPr/>
            </p:nvSpPr>
            <p:spPr>
              <a:xfrm>
                <a:off x="7280421" y="1420467"/>
                <a:ext cx="35030" cy="33278"/>
              </a:xfrm>
              <a:custGeom>
                <a:avLst/>
                <a:gdLst>
                  <a:gd name="connsiteX0" fmla="*/ 0 w 35030"/>
                  <a:gd name="connsiteY0" fmla="*/ 0 h 33278"/>
                  <a:gd name="connsiteX1" fmla="*/ 35030 w 35030"/>
                  <a:gd name="connsiteY1" fmla="*/ 0 h 33278"/>
                  <a:gd name="connsiteX2" fmla="*/ 35030 w 35030"/>
                  <a:gd name="connsiteY2" fmla="*/ 33279 h 33278"/>
                  <a:gd name="connsiteX3" fmla="*/ 0 w 35030"/>
                  <a:gd name="connsiteY3" fmla="*/ 33279 h 33278"/>
                </a:gdLst>
                <a:ahLst/>
                <a:cxnLst>
                  <a:cxn ang="0">
                    <a:pos x="connsiteX0" y="connsiteY0"/>
                  </a:cxn>
                  <a:cxn ang="0">
                    <a:pos x="connsiteX1" y="connsiteY1"/>
                  </a:cxn>
                  <a:cxn ang="0">
                    <a:pos x="connsiteX2" y="connsiteY2"/>
                  </a:cxn>
                  <a:cxn ang="0">
                    <a:pos x="connsiteX3" y="connsiteY3"/>
                  </a:cxn>
                </a:cxnLst>
                <a:rect l="l" t="t" r="r" b="b"/>
                <a:pathLst>
                  <a:path w="35030" h="33278">
                    <a:moveTo>
                      <a:pt x="0" y="0"/>
                    </a:moveTo>
                    <a:lnTo>
                      <a:pt x="35030" y="0"/>
                    </a:lnTo>
                    <a:lnTo>
                      <a:pt x="35030" y="33279"/>
                    </a:lnTo>
                    <a:lnTo>
                      <a:pt x="0" y="33279"/>
                    </a:lnTo>
                    <a:close/>
                  </a:path>
                </a:pathLst>
              </a:custGeom>
              <a:solidFill>
                <a:srgbClr val="1996B0"/>
              </a:solidFill>
              <a:ln w="5837" cap="flat">
                <a:noFill/>
                <a:prstDash val="solid"/>
                <a:miter/>
              </a:ln>
            </p:spPr>
            <p:txBody>
              <a:bodyPr rtlCol="0" anchor="ctr"/>
              <a:lstStyle/>
              <a:p>
                <a:endParaRPr lang="en-US"/>
              </a:p>
            </p:txBody>
          </p:sp>
          <p:sp>
            <p:nvSpPr>
              <p:cNvPr id="1127" name="Graphic 2">
                <a:extLst>
                  <a:ext uri="{FF2B5EF4-FFF2-40B4-BE49-F238E27FC236}">
                    <a16:creationId xmlns:a16="http://schemas.microsoft.com/office/drawing/2014/main" id="{31E0AB08-87DB-4A51-991B-F3D99C88820B}"/>
                  </a:ext>
                </a:extLst>
              </p:cNvPr>
              <p:cNvSpPr/>
              <p:nvPr/>
            </p:nvSpPr>
            <p:spPr>
              <a:xfrm>
                <a:off x="7362158" y="1420467"/>
                <a:ext cx="35030" cy="33278"/>
              </a:xfrm>
              <a:custGeom>
                <a:avLst/>
                <a:gdLst>
                  <a:gd name="connsiteX0" fmla="*/ 0 w 35030"/>
                  <a:gd name="connsiteY0" fmla="*/ 0 h 33278"/>
                  <a:gd name="connsiteX1" fmla="*/ 35030 w 35030"/>
                  <a:gd name="connsiteY1" fmla="*/ 0 h 33278"/>
                  <a:gd name="connsiteX2" fmla="*/ 35030 w 35030"/>
                  <a:gd name="connsiteY2" fmla="*/ 33279 h 33278"/>
                  <a:gd name="connsiteX3" fmla="*/ 0 w 35030"/>
                  <a:gd name="connsiteY3" fmla="*/ 33279 h 33278"/>
                </a:gdLst>
                <a:ahLst/>
                <a:cxnLst>
                  <a:cxn ang="0">
                    <a:pos x="connsiteX0" y="connsiteY0"/>
                  </a:cxn>
                  <a:cxn ang="0">
                    <a:pos x="connsiteX1" y="connsiteY1"/>
                  </a:cxn>
                  <a:cxn ang="0">
                    <a:pos x="connsiteX2" y="connsiteY2"/>
                  </a:cxn>
                  <a:cxn ang="0">
                    <a:pos x="connsiteX3" y="connsiteY3"/>
                  </a:cxn>
                </a:cxnLst>
                <a:rect l="l" t="t" r="r" b="b"/>
                <a:pathLst>
                  <a:path w="35030" h="33278">
                    <a:moveTo>
                      <a:pt x="0" y="0"/>
                    </a:moveTo>
                    <a:lnTo>
                      <a:pt x="35030" y="0"/>
                    </a:lnTo>
                    <a:lnTo>
                      <a:pt x="35030" y="33279"/>
                    </a:lnTo>
                    <a:lnTo>
                      <a:pt x="0" y="33279"/>
                    </a:lnTo>
                    <a:close/>
                  </a:path>
                </a:pathLst>
              </a:custGeom>
              <a:solidFill>
                <a:srgbClr val="FCB030"/>
              </a:solidFill>
              <a:ln w="5837" cap="flat">
                <a:noFill/>
                <a:prstDash val="solid"/>
                <a:miter/>
              </a:ln>
            </p:spPr>
            <p:txBody>
              <a:bodyPr rtlCol="0" anchor="ctr"/>
              <a:lstStyle/>
              <a:p>
                <a:endParaRPr lang="en-US"/>
              </a:p>
            </p:txBody>
          </p:sp>
          <p:sp>
            <p:nvSpPr>
              <p:cNvPr id="1128" name="Graphic 2">
                <a:extLst>
                  <a:ext uri="{FF2B5EF4-FFF2-40B4-BE49-F238E27FC236}">
                    <a16:creationId xmlns:a16="http://schemas.microsoft.com/office/drawing/2014/main" id="{5B1396D8-9F79-4B3E-9D55-4B8FDA92AB3D}"/>
                  </a:ext>
                </a:extLst>
              </p:cNvPr>
              <p:cNvSpPr/>
              <p:nvPr/>
            </p:nvSpPr>
            <p:spPr>
              <a:xfrm>
                <a:off x="7321290" y="1420467"/>
                <a:ext cx="35030" cy="33278"/>
              </a:xfrm>
              <a:custGeom>
                <a:avLst/>
                <a:gdLst>
                  <a:gd name="connsiteX0" fmla="*/ 0 w 35030"/>
                  <a:gd name="connsiteY0" fmla="*/ 0 h 33278"/>
                  <a:gd name="connsiteX1" fmla="*/ 35030 w 35030"/>
                  <a:gd name="connsiteY1" fmla="*/ 0 h 33278"/>
                  <a:gd name="connsiteX2" fmla="*/ 35030 w 35030"/>
                  <a:gd name="connsiteY2" fmla="*/ 33279 h 33278"/>
                  <a:gd name="connsiteX3" fmla="*/ 0 w 35030"/>
                  <a:gd name="connsiteY3" fmla="*/ 33279 h 33278"/>
                </a:gdLst>
                <a:ahLst/>
                <a:cxnLst>
                  <a:cxn ang="0">
                    <a:pos x="connsiteX0" y="connsiteY0"/>
                  </a:cxn>
                  <a:cxn ang="0">
                    <a:pos x="connsiteX1" y="connsiteY1"/>
                  </a:cxn>
                  <a:cxn ang="0">
                    <a:pos x="connsiteX2" y="connsiteY2"/>
                  </a:cxn>
                  <a:cxn ang="0">
                    <a:pos x="connsiteX3" y="connsiteY3"/>
                  </a:cxn>
                </a:cxnLst>
                <a:rect l="l" t="t" r="r" b="b"/>
                <a:pathLst>
                  <a:path w="35030" h="33278">
                    <a:moveTo>
                      <a:pt x="0" y="0"/>
                    </a:moveTo>
                    <a:lnTo>
                      <a:pt x="35030" y="0"/>
                    </a:lnTo>
                    <a:lnTo>
                      <a:pt x="35030" y="33279"/>
                    </a:lnTo>
                    <a:lnTo>
                      <a:pt x="0" y="33279"/>
                    </a:lnTo>
                    <a:close/>
                  </a:path>
                </a:pathLst>
              </a:custGeom>
              <a:solidFill>
                <a:srgbClr val="FCB030"/>
              </a:solidFill>
              <a:ln w="5837" cap="flat">
                <a:noFill/>
                <a:prstDash val="solid"/>
                <a:miter/>
              </a:ln>
            </p:spPr>
            <p:txBody>
              <a:bodyPr rtlCol="0" anchor="ctr"/>
              <a:lstStyle/>
              <a:p>
                <a:endParaRPr lang="en-US"/>
              </a:p>
            </p:txBody>
          </p:sp>
          <p:sp>
            <p:nvSpPr>
              <p:cNvPr id="1129" name="Graphic 2">
                <a:extLst>
                  <a:ext uri="{FF2B5EF4-FFF2-40B4-BE49-F238E27FC236}">
                    <a16:creationId xmlns:a16="http://schemas.microsoft.com/office/drawing/2014/main" id="{04900974-99AA-45EE-8384-1895F1DF2C44}"/>
                  </a:ext>
                </a:extLst>
              </p:cNvPr>
              <p:cNvSpPr/>
              <p:nvPr/>
            </p:nvSpPr>
            <p:spPr>
              <a:xfrm>
                <a:off x="7156064" y="1420467"/>
                <a:ext cx="36197" cy="33278"/>
              </a:xfrm>
              <a:custGeom>
                <a:avLst/>
                <a:gdLst>
                  <a:gd name="connsiteX0" fmla="*/ 0 w 36197"/>
                  <a:gd name="connsiteY0" fmla="*/ 0 h 33278"/>
                  <a:gd name="connsiteX1" fmla="*/ 36197 w 36197"/>
                  <a:gd name="connsiteY1" fmla="*/ 0 h 33278"/>
                  <a:gd name="connsiteX2" fmla="*/ 36197 w 36197"/>
                  <a:gd name="connsiteY2" fmla="*/ 33279 h 33278"/>
                  <a:gd name="connsiteX3" fmla="*/ 0 w 36197"/>
                  <a:gd name="connsiteY3" fmla="*/ 33279 h 33278"/>
                </a:gdLst>
                <a:ahLst/>
                <a:cxnLst>
                  <a:cxn ang="0">
                    <a:pos x="connsiteX0" y="connsiteY0"/>
                  </a:cxn>
                  <a:cxn ang="0">
                    <a:pos x="connsiteX1" y="connsiteY1"/>
                  </a:cxn>
                  <a:cxn ang="0">
                    <a:pos x="connsiteX2" y="connsiteY2"/>
                  </a:cxn>
                  <a:cxn ang="0">
                    <a:pos x="connsiteX3" y="connsiteY3"/>
                  </a:cxn>
                </a:cxnLst>
                <a:rect l="l" t="t" r="r" b="b"/>
                <a:pathLst>
                  <a:path w="36197" h="33278">
                    <a:moveTo>
                      <a:pt x="0" y="0"/>
                    </a:moveTo>
                    <a:lnTo>
                      <a:pt x="36197" y="0"/>
                    </a:lnTo>
                    <a:lnTo>
                      <a:pt x="36197" y="33279"/>
                    </a:lnTo>
                    <a:lnTo>
                      <a:pt x="0" y="33279"/>
                    </a:lnTo>
                    <a:close/>
                  </a:path>
                </a:pathLst>
              </a:custGeom>
              <a:solidFill>
                <a:srgbClr val="07AD89"/>
              </a:solidFill>
              <a:ln w="5837" cap="flat">
                <a:noFill/>
                <a:prstDash val="solid"/>
                <a:miter/>
              </a:ln>
            </p:spPr>
            <p:txBody>
              <a:bodyPr rtlCol="0" anchor="ctr"/>
              <a:lstStyle/>
              <a:p>
                <a:endParaRPr lang="en-US"/>
              </a:p>
            </p:txBody>
          </p:sp>
          <p:sp>
            <p:nvSpPr>
              <p:cNvPr id="1130" name="Graphic 2">
                <a:extLst>
                  <a:ext uri="{FF2B5EF4-FFF2-40B4-BE49-F238E27FC236}">
                    <a16:creationId xmlns:a16="http://schemas.microsoft.com/office/drawing/2014/main" id="{DD10CB28-C30C-43C2-92D1-2E0440652EB1}"/>
                  </a:ext>
                </a:extLst>
              </p:cNvPr>
              <p:cNvSpPr/>
              <p:nvPr/>
            </p:nvSpPr>
            <p:spPr>
              <a:xfrm>
                <a:off x="7198100" y="1420467"/>
                <a:ext cx="35030" cy="33278"/>
              </a:xfrm>
              <a:custGeom>
                <a:avLst/>
                <a:gdLst>
                  <a:gd name="connsiteX0" fmla="*/ 0 w 35030"/>
                  <a:gd name="connsiteY0" fmla="*/ 0 h 33278"/>
                  <a:gd name="connsiteX1" fmla="*/ 35031 w 35030"/>
                  <a:gd name="connsiteY1" fmla="*/ 0 h 33278"/>
                  <a:gd name="connsiteX2" fmla="*/ 35031 w 35030"/>
                  <a:gd name="connsiteY2" fmla="*/ 33279 h 33278"/>
                  <a:gd name="connsiteX3" fmla="*/ 0 w 35030"/>
                  <a:gd name="connsiteY3" fmla="*/ 33279 h 33278"/>
                </a:gdLst>
                <a:ahLst/>
                <a:cxnLst>
                  <a:cxn ang="0">
                    <a:pos x="connsiteX0" y="connsiteY0"/>
                  </a:cxn>
                  <a:cxn ang="0">
                    <a:pos x="connsiteX1" y="connsiteY1"/>
                  </a:cxn>
                  <a:cxn ang="0">
                    <a:pos x="connsiteX2" y="connsiteY2"/>
                  </a:cxn>
                  <a:cxn ang="0">
                    <a:pos x="connsiteX3" y="connsiteY3"/>
                  </a:cxn>
                </a:cxnLst>
                <a:rect l="l" t="t" r="r" b="b"/>
                <a:pathLst>
                  <a:path w="35030" h="33278">
                    <a:moveTo>
                      <a:pt x="0" y="0"/>
                    </a:moveTo>
                    <a:lnTo>
                      <a:pt x="35031" y="0"/>
                    </a:lnTo>
                    <a:lnTo>
                      <a:pt x="35031" y="33279"/>
                    </a:lnTo>
                    <a:lnTo>
                      <a:pt x="0" y="33279"/>
                    </a:lnTo>
                    <a:close/>
                  </a:path>
                </a:pathLst>
              </a:custGeom>
              <a:solidFill>
                <a:srgbClr val="07AD89"/>
              </a:solidFill>
              <a:ln w="5837" cap="flat">
                <a:noFill/>
                <a:prstDash val="solid"/>
                <a:miter/>
              </a:ln>
            </p:spPr>
            <p:txBody>
              <a:bodyPr rtlCol="0" anchor="ctr"/>
              <a:lstStyle/>
              <a:p>
                <a:endParaRPr lang="en-US"/>
              </a:p>
            </p:txBody>
          </p:sp>
          <p:sp>
            <p:nvSpPr>
              <p:cNvPr id="1131" name="Graphic 2">
                <a:extLst>
                  <a:ext uri="{FF2B5EF4-FFF2-40B4-BE49-F238E27FC236}">
                    <a16:creationId xmlns:a16="http://schemas.microsoft.com/office/drawing/2014/main" id="{FE56B678-F536-4C99-81E7-2EA20755C6D4}"/>
                  </a:ext>
                </a:extLst>
              </p:cNvPr>
              <p:cNvSpPr/>
              <p:nvPr/>
            </p:nvSpPr>
            <p:spPr>
              <a:xfrm>
                <a:off x="7238968" y="1420467"/>
                <a:ext cx="35030" cy="33278"/>
              </a:xfrm>
              <a:custGeom>
                <a:avLst/>
                <a:gdLst>
                  <a:gd name="connsiteX0" fmla="*/ 0 w 35030"/>
                  <a:gd name="connsiteY0" fmla="*/ 0 h 33278"/>
                  <a:gd name="connsiteX1" fmla="*/ 35031 w 35030"/>
                  <a:gd name="connsiteY1" fmla="*/ 0 h 33278"/>
                  <a:gd name="connsiteX2" fmla="*/ 35031 w 35030"/>
                  <a:gd name="connsiteY2" fmla="*/ 33279 h 33278"/>
                  <a:gd name="connsiteX3" fmla="*/ 0 w 35030"/>
                  <a:gd name="connsiteY3" fmla="*/ 33279 h 33278"/>
                </a:gdLst>
                <a:ahLst/>
                <a:cxnLst>
                  <a:cxn ang="0">
                    <a:pos x="connsiteX0" y="connsiteY0"/>
                  </a:cxn>
                  <a:cxn ang="0">
                    <a:pos x="connsiteX1" y="connsiteY1"/>
                  </a:cxn>
                  <a:cxn ang="0">
                    <a:pos x="connsiteX2" y="connsiteY2"/>
                  </a:cxn>
                  <a:cxn ang="0">
                    <a:pos x="connsiteX3" y="connsiteY3"/>
                  </a:cxn>
                </a:cxnLst>
                <a:rect l="l" t="t" r="r" b="b"/>
                <a:pathLst>
                  <a:path w="35030" h="33278">
                    <a:moveTo>
                      <a:pt x="0" y="0"/>
                    </a:moveTo>
                    <a:lnTo>
                      <a:pt x="35031" y="0"/>
                    </a:lnTo>
                    <a:lnTo>
                      <a:pt x="35031" y="33279"/>
                    </a:lnTo>
                    <a:lnTo>
                      <a:pt x="0" y="33279"/>
                    </a:lnTo>
                    <a:close/>
                  </a:path>
                </a:pathLst>
              </a:custGeom>
              <a:solidFill>
                <a:srgbClr val="1996B0"/>
              </a:solidFill>
              <a:ln w="5837" cap="flat">
                <a:noFill/>
                <a:prstDash val="solid"/>
                <a:miter/>
              </a:ln>
            </p:spPr>
            <p:txBody>
              <a:bodyPr rtlCol="0" anchor="ctr"/>
              <a:lstStyle/>
              <a:p>
                <a:endParaRPr lang="en-US"/>
              </a:p>
            </p:txBody>
          </p:sp>
          <p:sp>
            <p:nvSpPr>
              <p:cNvPr id="1132" name="Graphic 2">
                <a:extLst>
                  <a:ext uri="{FF2B5EF4-FFF2-40B4-BE49-F238E27FC236}">
                    <a16:creationId xmlns:a16="http://schemas.microsoft.com/office/drawing/2014/main" id="{1AAE676E-4FC5-4DB3-9FC4-291D4B9584C5}"/>
                  </a:ext>
                </a:extLst>
              </p:cNvPr>
              <p:cNvSpPr/>
              <p:nvPr/>
            </p:nvSpPr>
            <p:spPr>
              <a:xfrm>
                <a:off x="7362158" y="1218460"/>
                <a:ext cx="35030" cy="35030"/>
              </a:xfrm>
              <a:custGeom>
                <a:avLst/>
                <a:gdLst>
                  <a:gd name="connsiteX0" fmla="*/ 0 w 35030"/>
                  <a:gd name="connsiteY0" fmla="*/ 0 h 35030"/>
                  <a:gd name="connsiteX1" fmla="*/ 35030 w 35030"/>
                  <a:gd name="connsiteY1" fmla="*/ 0 h 35030"/>
                  <a:gd name="connsiteX2" fmla="*/ 35030 w 35030"/>
                  <a:gd name="connsiteY2" fmla="*/ 35030 h 35030"/>
                  <a:gd name="connsiteX3" fmla="*/ 0 w 35030"/>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5030" h="35030">
                    <a:moveTo>
                      <a:pt x="0" y="0"/>
                    </a:moveTo>
                    <a:lnTo>
                      <a:pt x="35030" y="0"/>
                    </a:lnTo>
                    <a:lnTo>
                      <a:pt x="35030" y="35030"/>
                    </a:lnTo>
                    <a:lnTo>
                      <a:pt x="0" y="35030"/>
                    </a:lnTo>
                    <a:close/>
                  </a:path>
                </a:pathLst>
              </a:custGeom>
              <a:solidFill>
                <a:srgbClr val="B1B4BA"/>
              </a:solidFill>
              <a:ln w="5837" cap="flat">
                <a:noFill/>
                <a:prstDash val="solid"/>
                <a:miter/>
              </a:ln>
            </p:spPr>
            <p:txBody>
              <a:bodyPr rtlCol="0" anchor="ctr"/>
              <a:lstStyle/>
              <a:p>
                <a:endParaRPr lang="en-US"/>
              </a:p>
            </p:txBody>
          </p:sp>
          <p:sp>
            <p:nvSpPr>
              <p:cNvPr id="1133" name="Graphic 2">
                <a:extLst>
                  <a:ext uri="{FF2B5EF4-FFF2-40B4-BE49-F238E27FC236}">
                    <a16:creationId xmlns:a16="http://schemas.microsoft.com/office/drawing/2014/main" id="{B8CB5625-60FC-4728-ABE9-3015DAD23A31}"/>
                  </a:ext>
                </a:extLst>
              </p:cNvPr>
              <p:cNvSpPr/>
              <p:nvPr/>
            </p:nvSpPr>
            <p:spPr>
              <a:xfrm>
                <a:off x="7321290" y="1178759"/>
                <a:ext cx="35030" cy="33862"/>
              </a:xfrm>
              <a:custGeom>
                <a:avLst/>
                <a:gdLst>
                  <a:gd name="connsiteX0" fmla="*/ 0 w 35030"/>
                  <a:gd name="connsiteY0" fmla="*/ 0 h 33862"/>
                  <a:gd name="connsiteX1" fmla="*/ 35030 w 35030"/>
                  <a:gd name="connsiteY1" fmla="*/ 0 h 33862"/>
                  <a:gd name="connsiteX2" fmla="*/ 35030 w 35030"/>
                  <a:gd name="connsiteY2" fmla="*/ 33863 h 33862"/>
                  <a:gd name="connsiteX3" fmla="*/ 0 w 35030"/>
                  <a:gd name="connsiteY3" fmla="*/ 33863 h 33862"/>
                </a:gdLst>
                <a:ahLst/>
                <a:cxnLst>
                  <a:cxn ang="0">
                    <a:pos x="connsiteX0" y="connsiteY0"/>
                  </a:cxn>
                  <a:cxn ang="0">
                    <a:pos x="connsiteX1" y="connsiteY1"/>
                  </a:cxn>
                  <a:cxn ang="0">
                    <a:pos x="connsiteX2" y="connsiteY2"/>
                  </a:cxn>
                  <a:cxn ang="0">
                    <a:pos x="connsiteX3" y="connsiteY3"/>
                  </a:cxn>
                </a:cxnLst>
                <a:rect l="l" t="t" r="r" b="b"/>
                <a:pathLst>
                  <a:path w="35030" h="33862">
                    <a:moveTo>
                      <a:pt x="0" y="0"/>
                    </a:moveTo>
                    <a:lnTo>
                      <a:pt x="35030" y="0"/>
                    </a:lnTo>
                    <a:lnTo>
                      <a:pt x="35030" y="33863"/>
                    </a:lnTo>
                    <a:lnTo>
                      <a:pt x="0" y="33863"/>
                    </a:lnTo>
                    <a:close/>
                  </a:path>
                </a:pathLst>
              </a:custGeom>
              <a:solidFill>
                <a:srgbClr val="B1B4BA"/>
              </a:solidFill>
              <a:ln w="5837" cap="flat">
                <a:noFill/>
                <a:prstDash val="solid"/>
                <a:miter/>
              </a:ln>
            </p:spPr>
            <p:txBody>
              <a:bodyPr rtlCol="0" anchor="ctr"/>
              <a:lstStyle/>
              <a:p>
                <a:endParaRPr lang="en-US"/>
              </a:p>
            </p:txBody>
          </p:sp>
          <p:sp>
            <p:nvSpPr>
              <p:cNvPr id="1134" name="Graphic 2">
                <a:extLst>
                  <a:ext uri="{FF2B5EF4-FFF2-40B4-BE49-F238E27FC236}">
                    <a16:creationId xmlns:a16="http://schemas.microsoft.com/office/drawing/2014/main" id="{5FFED661-9E30-4082-81BC-C98C02491A3D}"/>
                  </a:ext>
                </a:extLst>
              </p:cNvPr>
              <p:cNvSpPr/>
              <p:nvPr/>
            </p:nvSpPr>
            <p:spPr>
              <a:xfrm>
                <a:off x="7362158" y="1178759"/>
                <a:ext cx="35030" cy="33862"/>
              </a:xfrm>
              <a:custGeom>
                <a:avLst/>
                <a:gdLst>
                  <a:gd name="connsiteX0" fmla="*/ 0 w 35030"/>
                  <a:gd name="connsiteY0" fmla="*/ 0 h 33862"/>
                  <a:gd name="connsiteX1" fmla="*/ 35030 w 35030"/>
                  <a:gd name="connsiteY1" fmla="*/ 0 h 33862"/>
                  <a:gd name="connsiteX2" fmla="*/ 35030 w 35030"/>
                  <a:gd name="connsiteY2" fmla="*/ 33863 h 33862"/>
                  <a:gd name="connsiteX3" fmla="*/ 0 w 35030"/>
                  <a:gd name="connsiteY3" fmla="*/ 33863 h 33862"/>
                </a:gdLst>
                <a:ahLst/>
                <a:cxnLst>
                  <a:cxn ang="0">
                    <a:pos x="connsiteX0" y="connsiteY0"/>
                  </a:cxn>
                  <a:cxn ang="0">
                    <a:pos x="connsiteX1" y="connsiteY1"/>
                  </a:cxn>
                  <a:cxn ang="0">
                    <a:pos x="connsiteX2" y="connsiteY2"/>
                  </a:cxn>
                  <a:cxn ang="0">
                    <a:pos x="connsiteX3" y="connsiteY3"/>
                  </a:cxn>
                </a:cxnLst>
                <a:rect l="l" t="t" r="r" b="b"/>
                <a:pathLst>
                  <a:path w="35030" h="33862">
                    <a:moveTo>
                      <a:pt x="0" y="0"/>
                    </a:moveTo>
                    <a:lnTo>
                      <a:pt x="35030" y="0"/>
                    </a:lnTo>
                    <a:lnTo>
                      <a:pt x="35030" y="33863"/>
                    </a:lnTo>
                    <a:lnTo>
                      <a:pt x="0" y="33863"/>
                    </a:lnTo>
                    <a:close/>
                  </a:path>
                </a:pathLst>
              </a:custGeom>
              <a:solidFill>
                <a:srgbClr val="B1B4BA"/>
              </a:solidFill>
              <a:ln w="5837" cap="flat">
                <a:noFill/>
                <a:prstDash val="solid"/>
                <a:miter/>
              </a:ln>
            </p:spPr>
            <p:txBody>
              <a:bodyPr rtlCol="0" anchor="ctr"/>
              <a:lstStyle/>
              <a:p>
                <a:endParaRPr lang="en-US"/>
              </a:p>
            </p:txBody>
          </p:sp>
          <p:sp>
            <p:nvSpPr>
              <p:cNvPr id="1135" name="Graphic 2">
                <a:extLst>
                  <a:ext uri="{FF2B5EF4-FFF2-40B4-BE49-F238E27FC236}">
                    <a16:creationId xmlns:a16="http://schemas.microsoft.com/office/drawing/2014/main" id="{6B369446-7F47-4433-A44E-36430D6C1C71}"/>
                  </a:ext>
                </a:extLst>
              </p:cNvPr>
              <p:cNvSpPr/>
              <p:nvPr/>
            </p:nvSpPr>
            <p:spPr>
              <a:xfrm>
                <a:off x="7280421" y="1178759"/>
                <a:ext cx="35030" cy="33862"/>
              </a:xfrm>
              <a:custGeom>
                <a:avLst/>
                <a:gdLst>
                  <a:gd name="connsiteX0" fmla="*/ 0 w 35030"/>
                  <a:gd name="connsiteY0" fmla="*/ 0 h 33862"/>
                  <a:gd name="connsiteX1" fmla="*/ 35030 w 35030"/>
                  <a:gd name="connsiteY1" fmla="*/ 0 h 33862"/>
                  <a:gd name="connsiteX2" fmla="*/ 35030 w 35030"/>
                  <a:gd name="connsiteY2" fmla="*/ 33863 h 33862"/>
                  <a:gd name="connsiteX3" fmla="*/ 0 w 35030"/>
                  <a:gd name="connsiteY3" fmla="*/ 33863 h 33862"/>
                </a:gdLst>
                <a:ahLst/>
                <a:cxnLst>
                  <a:cxn ang="0">
                    <a:pos x="connsiteX0" y="connsiteY0"/>
                  </a:cxn>
                  <a:cxn ang="0">
                    <a:pos x="connsiteX1" y="connsiteY1"/>
                  </a:cxn>
                  <a:cxn ang="0">
                    <a:pos x="connsiteX2" y="connsiteY2"/>
                  </a:cxn>
                  <a:cxn ang="0">
                    <a:pos x="connsiteX3" y="connsiteY3"/>
                  </a:cxn>
                </a:cxnLst>
                <a:rect l="l" t="t" r="r" b="b"/>
                <a:pathLst>
                  <a:path w="35030" h="33862">
                    <a:moveTo>
                      <a:pt x="0" y="0"/>
                    </a:moveTo>
                    <a:lnTo>
                      <a:pt x="35030" y="0"/>
                    </a:lnTo>
                    <a:lnTo>
                      <a:pt x="35030" y="33863"/>
                    </a:lnTo>
                    <a:lnTo>
                      <a:pt x="0" y="33863"/>
                    </a:lnTo>
                    <a:close/>
                  </a:path>
                </a:pathLst>
              </a:custGeom>
              <a:solidFill>
                <a:srgbClr val="1996B0"/>
              </a:solidFill>
              <a:ln w="5837" cap="flat">
                <a:noFill/>
                <a:prstDash val="solid"/>
                <a:miter/>
              </a:ln>
            </p:spPr>
            <p:txBody>
              <a:bodyPr rtlCol="0" anchor="ctr"/>
              <a:lstStyle/>
              <a:p>
                <a:endParaRPr lang="en-US"/>
              </a:p>
            </p:txBody>
          </p:sp>
          <p:sp>
            <p:nvSpPr>
              <p:cNvPr id="1136" name="Graphic 2">
                <a:extLst>
                  <a:ext uri="{FF2B5EF4-FFF2-40B4-BE49-F238E27FC236}">
                    <a16:creationId xmlns:a16="http://schemas.microsoft.com/office/drawing/2014/main" id="{7CD9B391-34FD-408B-A75F-0903762C1CC5}"/>
                  </a:ext>
                </a:extLst>
              </p:cNvPr>
              <p:cNvSpPr/>
              <p:nvPr/>
            </p:nvSpPr>
            <p:spPr>
              <a:xfrm>
                <a:off x="7403027" y="1258744"/>
                <a:ext cx="34446" cy="35030"/>
              </a:xfrm>
              <a:custGeom>
                <a:avLst/>
                <a:gdLst>
                  <a:gd name="connsiteX0" fmla="*/ 0 w 34446"/>
                  <a:gd name="connsiteY0" fmla="*/ 0 h 35030"/>
                  <a:gd name="connsiteX1" fmla="*/ 34447 w 34446"/>
                  <a:gd name="connsiteY1" fmla="*/ 0 h 35030"/>
                  <a:gd name="connsiteX2" fmla="*/ 34447 w 34446"/>
                  <a:gd name="connsiteY2" fmla="*/ 35030 h 35030"/>
                  <a:gd name="connsiteX3" fmla="*/ 0 w 34446"/>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4446" h="35030">
                    <a:moveTo>
                      <a:pt x="0" y="0"/>
                    </a:moveTo>
                    <a:lnTo>
                      <a:pt x="34447" y="0"/>
                    </a:lnTo>
                    <a:lnTo>
                      <a:pt x="34447" y="35030"/>
                    </a:lnTo>
                    <a:lnTo>
                      <a:pt x="0" y="35030"/>
                    </a:lnTo>
                    <a:close/>
                  </a:path>
                </a:pathLst>
              </a:custGeom>
              <a:solidFill>
                <a:srgbClr val="EB5244"/>
              </a:solidFill>
              <a:ln w="5837" cap="flat">
                <a:noFill/>
                <a:prstDash val="solid"/>
                <a:miter/>
              </a:ln>
            </p:spPr>
            <p:txBody>
              <a:bodyPr rtlCol="0" anchor="ctr"/>
              <a:lstStyle/>
              <a:p>
                <a:endParaRPr lang="en-US"/>
              </a:p>
            </p:txBody>
          </p:sp>
          <p:sp>
            <p:nvSpPr>
              <p:cNvPr id="1137" name="Graphic 2">
                <a:extLst>
                  <a:ext uri="{FF2B5EF4-FFF2-40B4-BE49-F238E27FC236}">
                    <a16:creationId xmlns:a16="http://schemas.microsoft.com/office/drawing/2014/main" id="{25C8C8C3-3A83-4A14-B437-97C4E776ACA7}"/>
                  </a:ext>
                </a:extLst>
              </p:cNvPr>
              <p:cNvSpPr/>
              <p:nvPr/>
            </p:nvSpPr>
            <p:spPr>
              <a:xfrm>
                <a:off x="7403027" y="1420467"/>
                <a:ext cx="34446" cy="33278"/>
              </a:xfrm>
              <a:custGeom>
                <a:avLst/>
                <a:gdLst>
                  <a:gd name="connsiteX0" fmla="*/ 0 w 34446"/>
                  <a:gd name="connsiteY0" fmla="*/ 0 h 33278"/>
                  <a:gd name="connsiteX1" fmla="*/ 34447 w 34446"/>
                  <a:gd name="connsiteY1" fmla="*/ 0 h 33278"/>
                  <a:gd name="connsiteX2" fmla="*/ 34447 w 34446"/>
                  <a:gd name="connsiteY2" fmla="*/ 33279 h 33278"/>
                  <a:gd name="connsiteX3" fmla="*/ 0 w 34446"/>
                  <a:gd name="connsiteY3" fmla="*/ 33279 h 33278"/>
                </a:gdLst>
                <a:ahLst/>
                <a:cxnLst>
                  <a:cxn ang="0">
                    <a:pos x="connsiteX0" y="connsiteY0"/>
                  </a:cxn>
                  <a:cxn ang="0">
                    <a:pos x="connsiteX1" y="connsiteY1"/>
                  </a:cxn>
                  <a:cxn ang="0">
                    <a:pos x="connsiteX2" y="connsiteY2"/>
                  </a:cxn>
                  <a:cxn ang="0">
                    <a:pos x="connsiteX3" y="connsiteY3"/>
                  </a:cxn>
                </a:cxnLst>
                <a:rect l="l" t="t" r="r" b="b"/>
                <a:pathLst>
                  <a:path w="34446" h="33278">
                    <a:moveTo>
                      <a:pt x="0" y="0"/>
                    </a:moveTo>
                    <a:lnTo>
                      <a:pt x="34447" y="0"/>
                    </a:lnTo>
                    <a:lnTo>
                      <a:pt x="34447" y="33279"/>
                    </a:lnTo>
                    <a:lnTo>
                      <a:pt x="0" y="33279"/>
                    </a:lnTo>
                    <a:close/>
                  </a:path>
                </a:pathLst>
              </a:custGeom>
              <a:solidFill>
                <a:srgbClr val="EB5244"/>
              </a:solidFill>
              <a:ln w="5837" cap="flat">
                <a:noFill/>
                <a:prstDash val="solid"/>
                <a:miter/>
              </a:ln>
            </p:spPr>
            <p:txBody>
              <a:bodyPr rtlCol="0" anchor="ctr"/>
              <a:lstStyle/>
              <a:p>
                <a:endParaRPr lang="en-US"/>
              </a:p>
            </p:txBody>
          </p:sp>
          <p:sp>
            <p:nvSpPr>
              <p:cNvPr id="1138" name="Graphic 2">
                <a:extLst>
                  <a:ext uri="{FF2B5EF4-FFF2-40B4-BE49-F238E27FC236}">
                    <a16:creationId xmlns:a16="http://schemas.microsoft.com/office/drawing/2014/main" id="{50C1975E-B625-4F0C-9E6B-3C0F1B242CA9}"/>
                  </a:ext>
                </a:extLst>
              </p:cNvPr>
              <p:cNvSpPr/>
              <p:nvPr/>
            </p:nvSpPr>
            <p:spPr>
              <a:xfrm>
                <a:off x="7403027" y="1379599"/>
                <a:ext cx="34446" cy="35030"/>
              </a:xfrm>
              <a:custGeom>
                <a:avLst/>
                <a:gdLst>
                  <a:gd name="connsiteX0" fmla="*/ 0 w 34446"/>
                  <a:gd name="connsiteY0" fmla="*/ 0 h 35030"/>
                  <a:gd name="connsiteX1" fmla="*/ 34447 w 34446"/>
                  <a:gd name="connsiteY1" fmla="*/ 0 h 35030"/>
                  <a:gd name="connsiteX2" fmla="*/ 34447 w 34446"/>
                  <a:gd name="connsiteY2" fmla="*/ 35030 h 35030"/>
                  <a:gd name="connsiteX3" fmla="*/ 0 w 34446"/>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4446" h="35030">
                    <a:moveTo>
                      <a:pt x="0" y="0"/>
                    </a:moveTo>
                    <a:lnTo>
                      <a:pt x="34447" y="0"/>
                    </a:lnTo>
                    <a:lnTo>
                      <a:pt x="34447" y="35030"/>
                    </a:lnTo>
                    <a:lnTo>
                      <a:pt x="0" y="35030"/>
                    </a:lnTo>
                    <a:close/>
                  </a:path>
                </a:pathLst>
              </a:custGeom>
              <a:solidFill>
                <a:srgbClr val="EB5244"/>
              </a:solidFill>
              <a:ln w="5837" cap="flat">
                <a:noFill/>
                <a:prstDash val="solid"/>
                <a:miter/>
              </a:ln>
            </p:spPr>
            <p:txBody>
              <a:bodyPr rtlCol="0" anchor="ctr"/>
              <a:lstStyle/>
              <a:p>
                <a:endParaRPr lang="en-US"/>
              </a:p>
            </p:txBody>
          </p:sp>
          <p:sp>
            <p:nvSpPr>
              <p:cNvPr id="1139" name="Graphic 2">
                <a:extLst>
                  <a:ext uri="{FF2B5EF4-FFF2-40B4-BE49-F238E27FC236}">
                    <a16:creationId xmlns:a16="http://schemas.microsoft.com/office/drawing/2014/main" id="{C79A99B8-883E-4F1A-91C1-1F6C925B81EC}"/>
                  </a:ext>
                </a:extLst>
              </p:cNvPr>
              <p:cNvSpPr/>
              <p:nvPr/>
            </p:nvSpPr>
            <p:spPr>
              <a:xfrm>
                <a:off x="7403027" y="1339314"/>
                <a:ext cx="34446" cy="35030"/>
              </a:xfrm>
              <a:custGeom>
                <a:avLst/>
                <a:gdLst>
                  <a:gd name="connsiteX0" fmla="*/ 0 w 34446"/>
                  <a:gd name="connsiteY0" fmla="*/ 0 h 35030"/>
                  <a:gd name="connsiteX1" fmla="*/ 34447 w 34446"/>
                  <a:gd name="connsiteY1" fmla="*/ 0 h 35030"/>
                  <a:gd name="connsiteX2" fmla="*/ 34447 w 34446"/>
                  <a:gd name="connsiteY2" fmla="*/ 35030 h 35030"/>
                  <a:gd name="connsiteX3" fmla="*/ 0 w 34446"/>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4446" h="35030">
                    <a:moveTo>
                      <a:pt x="0" y="0"/>
                    </a:moveTo>
                    <a:lnTo>
                      <a:pt x="34447" y="0"/>
                    </a:lnTo>
                    <a:lnTo>
                      <a:pt x="34447" y="35030"/>
                    </a:lnTo>
                    <a:lnTo>
                      <a:pt x="0" y="35030"/>
                    </a:lnTo>
                    <a:close/>
                  </a:path>
                </a:pathLst>
              </a:custGeom>
              <a:solidFill>
                <a:srgbClr val="EB5244"/>
              </a:solidFill>
              <a:ln w="5837" cap="flat">
                <a:noFill/>
                <a:prstDash val="solid"/>
                <a:miter/>
              </a:ln>
            </p:spPr>
            <p:txBody>
              <a:bodyPr rtlCol="0" anchor="ctr"/>
              <a:lstStyle/>
              <a:p>
                <a:endParaRPr lang="en-US"/>
              </a:p>
            </p:txBody>
          </p:sp>
          <p:sp>
            <p:nvSpPr>
              <p:cNvPr id="1140" name="Graphic 2">
                <a:extLst>
                  <a:ext uri="{FF2B5EF4-FFF2-40B4-BE49-F238E27FC236}">
                    <a16:creationId xmlns:a16="http://schemas.microsoft.com/office/drawing/2014/main" id="{7C3927D3-4CA7-4E14-88C8-79EEC0DB4CFD}"/>
                  </a:ext>
                </a:extLst>
              </p:cNvPr>
              <p:cNvSpPr/>
              <p:nvPr/>
            </p:nvSpPr>
            <p:spPr>
              <a:xfrm>
                <a:off x="7403027" y="1299029"/>
                <a:ext cx="34446" cy="35030"/>
              </a:xfrm>
              <a:custGeom>
                <a:avLst/>
                <a:gdLst>
                  <a:gd name="connsiteX0" fmla="*/ 0 w 34446"/>
                  <a:gd name="connsiteY0" fmla="*/ 0 h 35030"/>
                  <a:gd name="connsiteX1" fmla="*/ 34447 w 34446"/>
                  <a:gd name="connsiteY1" fmla="*/ 0 h 35030"/>
                  <a:gd name="connsiteX2" fmla="*/ 34447 w 34446"/>
                  <a:gd name="connsiteY2" fmla="*/ 35030 h 35030"/>
                  <a:gd name="connsiteX3" fmla="*/ 0 w 34446"/>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4446" h="35030">
                    <a:moveTo>
                      <a:pt x="0" y="0"/>
                    </a:moveTo>
                    <a:lnTo>
                      <a:pt x="34447" y="0"/>
                    </a:lnTo>
                    <a:lnTo>
                      <a:pt x="34447" y="35030"/>
                    </a:lnTo>
                    <a:lnTo>
                      <a:pt x="0" y="35030"/>
                    </a:lnTo>
                    <a:close/>
                  </a:path>
                </a:pathLst>
              </a:custGeom>
              <a:solidFill>
                <a:srgbClr val="EB5244"/>
              </a:solidFill>
              <a:ln w="5837" cap="flat">
                <a:noFill/>
                <a:prstDash val="solid"/>
                <a:miter/>
              </a:ln>
            </p:spPr>
            <p:txBody>
              <a:bodyPr rtlCol="0" anchor="ctr"/>
              <a:lstStyle/>
              <a:p>
                <a:endParaRPr lang="en-US"/>
              </a:p>
            </p:txBody>
          </p:sp>
          <p:sp>
            <p:nvSpPr>
              <p:cNvPr id="1141" name="Graphic 2">
                <a:extLst>
                  <a:ext uri="{FF2B5EF4-FFF2-40B4-BE49-F238E27FC236}">
                    <a16:creationId xmlns:a16="http://schemas.microsoft.com/office/drawing/2014/main" id="{DCDC45AC-F5D8-449A-B2C9-926872CA38A4}"/>
                  </a:ext>
                </a:extLst>
              </p:cNvPr>
              <p:cNvSpPr/>
              <p:nvPr/>
            </p:nvSpPr>
            <p:spPr>
              <a:xfrm>
                <a:off x="7403027" y="1178759"/>
                <a:ext cx="34446" cy="33862"/>
              </a:xfrm>
              <a:custGeom>
                <a:avLst/>
                <a:gdLst>
                  <a:gd name="connsiteX0" fmla="*/ 0 w 34446"/>
                  <a:gd name="connsiteY0" fmla="*/ 0 h 33862"/>
                  <a:gd name="connsiteX1" fmla="*/ 34447 w 34446"/>
                  <a:gd name="connsiteY1" fmla="*/ 0 h 33862"/>
                  <a:gd name="connsiteX2" fmla="*/ 34447 w 34446"/>
                  <a:gd name="connsiteY2" fmla="*/ 33863 h 33862"/>
                  <a:gd name="connsiteX3" fmla="*/ 0 w 34446"/>
                  <a:gd name="connsiteY3" fmla="*/ 33863 h 33862"/>
                </a:gdLst>
                <a:ahLst/>
                <a:cxnLst>
                  <a:cxn ang="0">
                    <a:pos x="connsiteX0" y="connsiteY0"/>
                  </a:cxn>
                  <a:cxn ang="0">
                    <a:pos x="connsiteX1" y="connsiteY1"/>
                  </a:cxn>
                  <a:cxn ang="0">
                    <a:pos x="connsiteX2" y="connsiteY2"/>
                  </a:cxn>
                  <a:cxn ang="0">
                    <a:pos x="connsiteX3" y="connsiteY3"/>
                  </a:cxn>
                </a:cxnLst>
                <a:rect l="l" t="t" r="r" b="b"/>
                <a:pathLst>
                  <a:path w="34446" h="33862">
                    <a:moveTo>
                      <a:pt x="0" y="0"/>
                    </a:moveTo>
                    <a:lnTo>
                      <a:pt x="34447" y="0"/>
                    </a:lnTo>
                    <a:lnTo>
                      <a:pt x="34447" y="33863"/>
                    </a:lnTo>
                    <a:lnTo>
                      <a:pt x="0" y="33863"/>
                    </a:lnTo>
                    <a:close/>
                  </a:path>
                </a:pathLst>
              </a:custGeom>
              <a:solidFill>
                <a:srgbClr val="B1B4BA"/>
              </a:solidFill>
              <a:ln w="5837" cap="flat">
                <a:noFill/>
                <a:prstDash val="solid"/>
                <a:miter/>
              </a:ln>
            </p:spPr>
            <p:txBody>
              <a:bodyPr rtlCol="0" anchor="ctr"/>
              <a:lstStyle/>
              <a:p>
                <a:endParaRPr lang="en-US"/>
              </a:p>
            </p:txBody>
          </p:sp>
          <p:sp>
            <p:nvSpPr>
              <p:cNvPr id="1142" name="Graphic 2">
                <a:extLst>
                  <a:ext uri="{FF2B5EF4-FFF2-40B4-BE49-F238E27FC236}">
                    <a16:creationId xmlns:a16="http://schemas.microsoft.com/office/drawing/2014/main" id="{D2C37D25-3CA7-4C77-A192-2DE8C48B6B79}"/>
                  </a:ext>
                </a:extLst>
              </p:cNvPr>
              <p:cNvSpPr/>
              <p:nvPr/>
            </p:nvSpPr>
            <p:spPr>
              <a:xfrm>
                <a:off x="7403027" y="1218460"/>
                <a:ext cx="34446" cy="35030"/>
              </a:xfrm>
              <a:custGeom>
                <a:avLst/>
                <a:gdLst>
                  <a:gd name="connsiteX0" fmla="*/ 0 w 34446"/>
                  <a:gd name="connsiteY0" fmla="*/ 0 h 35030"/>
                  <a:gd name="connsiteX1" fmla="*/ 34447 w 34446"/>
                  <a:gd name="connsiteY1" fmla="*/ 0 h 35030"/>
                  <a:gd name="connsiteX2" fmla="*/ 34447 w 34446"/>
                  <a:gd name="connsiteY2" fmla="*/ 35030 h 35030"/>
                  <a:gd name="connsiteX3" fmla="*/ 0 w 34446"/>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4446" h="35030">
                    <a:moveTo>
                      <a:pt x="0" y="0"/>
                    </a:moveTo>
                    <a:lnTo>
                      <a:pt x="34447" y="0"/>
                    </a:lnTo>
                    <a:lnTo>
                      <a:pt x="34447" y="35030"/>
                    </a:lnTo>
                    <a:lnTo>
                      <a:pt x="0" y="35030"/>
                    </a:lnTo>
                    <a:close/>
                  </a:path>
                </a:pathLst>
              </a:custGeom>
              <a:solidFill>
                <a:srgbClr val="B1B4BA"/>
              </a:solidFill>
              <a:ln w="5837" cap="flat">
                <a:noFill/>
                <a:prstDash val="solid"/>
                <a:miter/>
              </a:ln>
            </p:spPr>
            <p:txBody>
              <a:bodyPr rtlCol="0" anchor="ctr"/>
              <a:lstStyle/>
              <a:p>
                <a:endParaRPr lang="en-US"/>
              </a:p>
            </p:txBody>
          </p:sp>
          <p:sp>
            <p:nvSpPr>
              <p:cNvPr id="1143" name="Graphic 2">
                <a:extLst>
                  <a:ext uri="{FF2B5EF4-FFF2-40B4-BE49-F238E27FC236}">
                    <a16:creationId xmlns:a16="http://schemas.microsoft.com/office/drawing/2014/main" id="{584E074B-7CB6-4FA2-AE98-5452A2AB72D5}"/>
                  </a:ext>
                </a:extLst>
              </p:cNvPr>
              <p:cNvSpPr/>
              <p:nvPr/>
            </p:nvSpPr>
            <p:spPr>
              <a:xfrm>
                <a:off x="7443895" y="1258744"/>
                <a:ext cx="34446" cy="35030"/>
              </a:xfrm>
              <a:custGeom>
                <a:avLst/>
                <a:gdLst>
                  <a:gd name="connsiteX0" fmla="*/ 0 w 34446"/>
                  <a:gd name="connsiteY0" fmla="*/ 0 h 35030"/>
                  <a:gd name="connsiteX1" fmla="*/ 34447 w 34446"/>
                  <a:gd name="connsiteY1" fmla="*/ 0 h 35030"/>
                  <a:gd name="connsiteX2" fmla="*/ 34447 w 34446"/>
                  <a:gd name="connsiteY2" fmla="*/ 35030 h 35030"/>
                  <a:gd name="connsiteX3" fmla="*/ 0 w 34446"/>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4446" h="35030">
                    <a:moveTo>
                      <a:pt x="0" y="0"/>
                    </a:moveTo>
                    <a:lnTo>
                      <a:pt x="34447" y="0"/>
                    </a:lnTo>
                    <a:lnTo>
                      <a:pt x="34447" y="35030"/>
                    </a:lnTo>
                    <a:lnTo>
                      <a:pt x="0" y="35030"/>
                    </a:lnTo>
                    <a:close/>
                  </a:path>
                </a:pathLst>
              </a:custGeom>
              <a:solidFill>
                <a:srgbClr val="EB5244"/>
              </a:solidFill>
              <a:ln w="5837" cap="flat">
                <a:noFill/>
                <a:prstDash val="solid"/>
                <a:miter/>
              </a:ln>
            </p:spPr>
            <p:txBody>
              <a:bodyPr rtlCol="0" anchor="ctr"/>
              <a:lstStyle/>
              <a:p>
                <a:endParaRPr lang="en-US"/>
              </a:p>
            </p:txBody>
          </p:sp>
          <p:sp>
            <p:nvSpPr>
              <p:cNvPr id="1144" name="Graphic 2">
                <a:extLst>
                  <a:ext uri="{FF2B5EF4-FFF2-40B4-BE49-F238E27FC236}">
                    <a16:creationId xmlns:a16="http://schemas.microsoft.com/office/drawing/2014/main" id="{F6618269-CED4-46AF-B15B-059F4E47D951}"/>
                  </a:ext>
                </a:extLst>
              </p:cNvPr>
              <p:cNvSpPr/>
              <p:nvPr/>
            </p:nvSpPr>
            <p:spPr>
              <a:xfrm>
                <a:off x="7443895" y="1420467"/>
                <a:ext cx="34446" cy="33278"/>
              </a:xfrm>
              <a:custGeom>
                <a:avLst/>
                <a:gdLst>
                  <a:gd name="connsiteX0" fmla="*/ 0 w 34446"/>
                  <a:gd name="connsiteY0" fmla="*/ 0 h 33278"/>
                  <a:gd name="connsiteX1" fmla="*/ 34447 w 34446"/>
                  <a:gd name="connsiteY1" fmla="*/ 0 h 33278"/>
                  <a:gd name="connsiteX2" fmla="*/ 34447 w 34446"/>
                  <a:gd name="connsiteY2" fmla="*/ 33279 h 33278"/>
                  <a:gd name="connsiteX3" fmla="*/ 0 w 34446"/>
                  <a:gd name="connsiteY3" fmla="*/ 33279 h 33278"/>
                </a:gdLst>
                <a:ahLst/>
                <a:cxnLst>
                  <a:cxn ang="0">
                    <a:pos x="connsiteX0" y="connsiteY0"/>
                  </a:cxn>
                  <a:cxn ang="0">
                    <a:pos x="connsiteX1" y="connsiteY1"/>
                  </a:cxn>
                  <a:cxn ang="0">
                    <a:pos x="connsiteX2" y="connsiteY2"/>
                  </a:cxn>
                  <a:cxn ang="0">
                    <a:pos x="connsiteX3" y="connsiteY3"/>
                  </a:cxn>
                </a:cxnLst>
                <a:rect l="l" t="t" r="r" b="b"/>
                <a:pathLst>
                  <a:path w="34446" h="33278">
                    <a:moveTo>
                      <a:pt x="0" y="0"/>
                    </a:moveTo>
                    <a:lnTo>
                      <a:pt x="34447" y="0"/>
                    </a:lnTo>
                    <a:lnTo>
                      <a:pt x="34447" y="33279"/>
                    </a:lnTo>
                    <a:lnTo>
                      <a:pt x="0" y="33279"/>
                    </a:lnTo>
                    <a:close/>
                  </a:path>
                </a:pathLst>
              </a:custGeom>
              <a:solidFill>
                <a:srgbClr val="EB5244"/>
              </a:solidFill>
              <a:ln w="5837" cap="flat">
                <a:noFill/>
                <a:prstDash val="solid"/>
                <a:miter/>
              </a:ln>
            </p:spPr>
            <p:txBody>
              <a:bodyPr rtlCol="0" anchor="ctr"/>
              <a:lstStyle/>
              <a:p>
                <a:endParaRPr lang="en-US"/>
              </a:p>
            </p:txBody>
          </p:sp>
          <p:sp>
            <p:nvSpPr>
              <p:cNvPr id="1145" name="Graphic 2">
                <a:extLst>
                  <a:ext uri="{FF2B5EF4-FFF2-40B4-BE49-F238E27FC236}">
                    <a16:creationId xmlns:a16="http://schemas.microsoft.com/office/drawing/2014/main" id="{6A412F44-4BC8-4863-9AD2-B751E3336199}"/>
                  </a:ext>
                </a:extLst>
              </p:cNvPr>
              <p:cNvSpPr/>
              <p:nvPr/>
            </p:nvSpPr>
            <p:spPr>
              <a:xfrm>
                <a:off x="7443895" y="1379599"/>
                <a:ext cx="34446" cy="35030"/>
              </a:xfrm>
              <a:custGeom>
                <a:avLst/>
                <a:gdLst>
                  <a:gd name="connsiteX0" fmla="*/ 0 w 34446"/>
                  <a:gd name="connsiteY0" fmla="*/ 0 h 35030"/>
                  <a:gd name="connsiteX1" fmla="*/ 34447 w 34446"/>
                  <a:gd name="connsiteY1" fmla="*/ 0 h 35030"/>
                  <a:gd name="connsiteX2" fmla="*/ 34447 w 34446"/>
                  <a:gd name="connsiteY2" fmla="*/ 35030 h 35030"/>
                  <a:gd name="connsiteX3" fmla="*/ 0 w 34446"/>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4446" h="35030">
                    <a:moveTo>
                      <a:pt x="0" y="0"/>
                    </a:moveTo>
                    <a:lnTo>
                      <a:pt x="34447" y="0"/>
                    </a:lnTo>
                    <a:lnTo>
                      <a:pt x="34447" y="35030"/>
                    </a:lnTo>
                    <a:lnTo>
                      <a:pt x="0" y="35030"/>
                    </a:lnTo>
                    <a:close/>
                  </a:path>
                </a:pathLst>
              </a:custGeom>
              <a:solidFill>
                <a:srgbClr val="EB5244"/>
              </a:solidFill>
              <a:ln w="5837" cap="flat">
                <a:noFill/>
                <a:prstDash val="solid"/>
                <a:miter/>
              </a:ln>
            </p:spPr>
            <p:txBody>
              <a:bodyPr rtlCol="0" anchor="ctr"/>
              <a:lstStyle/>
              <a:p>
                <a:endParaRPr lang="en-US"/>
              </a:p>
            </p:txBody>
          </p:sp>
          <p:sp>
            <p:nvSpPr>
              <p:cNvPr id="1146" name="Graphic 2">
                <a:extLst>
                  <a:ext uri="{FF2B5EF4-FFF2-40B4-BE49-F238E27FC236}">
                    <a16:creationId xmlns:a16="http://schemas.microsoft.com/office/drawing/2014/main" id="{8CA9C218-23D2-4150-88A4-B9E2B80119BE}"/>
                  </a:ext>
                </a:extLst>
              </p:cNvPr>
              <p:cNvSpPr/>
              <p:nvPr/>
            </p:nvSpPr>
            <p:spPr>
              <a:xfrm>
                <a:off x="7443895" y="1339314"/>
                <a:ext cx="34446" cy="35030"/>
              </a:xfrm>
              <a:custGeom>
                <a:avLst/>
                <a:gdLst>
                  <a:gd name="connsiteX0" fmla="*/ 0 w 34446"/>
                  <a:gd name="connsiteY0" fmla="*/ 0 h 35030"/>
                  <a:gd name="connsiteX1" fmla="*/ 34447 w 34446"/>
                  <a:gd name="connsiteY1" fmla="*/ 0 h 35030"/>
                  <a:gd name="connsiteX2" fmla="*/ 34447 w 34446"/>
                  <a:gd name="connsiteY2" fmla="*/ 35030 h 35030"/>
                  <a:gd name="connsiteX3" fmla="*/ 0 w 34446"/>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4446" h="35030">
                    <a:moveTo>
                      <a:pt x="0" y="0"/>
                    </a:moveTo>
                    <a:lnTo>
                      <a:pt x="34447" y="0"/>
                    </a:lnTo>
                    <a:lnTo>
                      <a:pt x="34447" y="35030"/>
                    </a:lnTo>
                    <a:lnTo>
                      <a:pt x="0" y="35030"/>
                    </a:lnTo>
                    <a:close/>
                  </a:path>
                </a:pathLst>
              </a:custGeom>
              <a:solidFill>
                <a:srgbClr val="EB5244"/>
              </a:solidFill>
              <a:ln w="5837" cap="flat">
                <a:noFill/>
                <a:prstDash val="solid"/>
                <a:miter/>
              </a:ln>
            </p:spPr>
            <p:txBody>
              <a:bodyPr rtlCol="0" anchor="ctr"/>
              <a:lstStyle/>
              <a:p>
                <a:endParaRPr lang="en-US"/>
              </a:p>
            </p:txBody>
          </p:sp>
          <p:sp>
            <p:nvSpPr>
              <p:cNvPr id="1147" name="Graphic 2">
                <a:extLst>
                  <a:ext uri="{FF2B5EF4-FFF2-40B4-BE49-F238E27FC236}">
                    <a16:creationId xmlns:a16="http://schemas.microsoft.com/office/drawing/2014/main" id="{40DF6761-4E28-40EB-8C36-2F1441BDA665}"/>
                  </a:ext>
                </a:extLst>
              </p:cNvPr>
              <p:cNvSpPr/>
              <p:nvPr/>
            </p:nvSpPr>
            <p:spPr>
              <a:xfrm>
                <a:off x="7443895" y="1299029"/>
                <a:ext cx="34446" cy="35030"/>
              </a:xfrm>
              <a:custGeom>
                <a:avLst/>
                <a:gdLst>
                  <a:gd name="connsiteX0" fmla="*/ 0 w 34446"/>
                  <a:gd name="connsiteY0" fmla="*/ 0 h 35030"/>
                  <a:gd name="connsiteX1" fmla="*/ 34447 w 34446"/>
                  <a:gd name="connsiteY1" fmla="*/ 0 h 35030"/>
                  <a:gd name="connsiteX2" fmla="*/ 34447 w 34446"/>
                  <a:gd name="connsiteY2" fmla="*/ 35030 h 35030"/>
                  <a:gd name="connsiteX3" fmla="*/ 0 w 34446"/>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4446" h="35030">
                    <a:moveTo>
                      <a:pt x="0" y="0"/>
                    </a:moveTo>
                    <a:lnTo>
                      <a:pt x="34447" y="0"/>
                    </a:lnTo>
                    <a:lnTo>
                      <a:pt x="34447" y="35030"/>
                    </a:lnTo>
                    <a:lnTo>
                      <a:pt x="0" y="35030"/>
                    </a:lnTo>
                    <a:close/>
                  </a:path>
                </a:pathLst>
              </a:custGeom>
              <a:solidFill>
                <a:srgbClr val="EB5244"/>
              </a:solidFill>
              <a:ln w="5837" cap="flat">
                <a:noFill/>
                <a:prstDash val="solid"/>
                <a:miter/>
              </a:ln>
            </p:spPr>
            <p:txBody>
              <a:bodyPr rtlCol="0" anchor="ctr"/>
              <a:lstStyle/>
              <a:p>
                <a:endParaRPr lang="en-US"/>
              </a:p>
            </p:txBody>
          </p:sp>
          <p:sp>
            <p:nvSpPr>
              <p:cNvPr id="1148" name="Graphic 2">
                <a:extLst>
                  <a:ext uri="{FF2B5EF4-FFF2-40B4-BE49-F238E27FC236}">
                    <a16:creationId xmlns:a16="http://schemas.microsoft.com/office/drawing/2014/main" id="{B0495002-6CC5-4185-8A1F-DA32A06E9374}"/>
                  </a:ext>
                </a:extLst>
              </p:cNvPr>
              <p:cNvSpPr/>
              <p:nvPr/>
            </p:nvSpPr>
            <p:spPr>
              <a:xfrm>
                <a:off x="7443895" y="1178759"/>
                <a:ext cx="34446" cy="33862"/>
              </a:xfrm>
              <a:custGeom>
                <a:avLst/>
                <a:gdLst>
                  <a:gd name="connsiteX0" fmla="*/ 0 w 34446"/>
                  <a:gd name="connsiteY0" fmla="*/ 0 h 33862"/>
                  <a:gd name="connsiteX1" fmla="*/ 34447 w 34446"/>
                  <a:gd name="connsiteY1" fmla="*/ 0 h 33862"/>
                  <a:gd name="connsiteX2" fmla="*/ 34447 w 34446"/>
                  <a:gd name="connsiteY2" fmla="*/ 33863 h 33862"/>
                  <a:gd name="connsiteX3" fmla="*/ 0 w 34446"/>
                  <a:gd name="connsiteY3" fmla="*/ 33863 h 33862"/>
                </a:gdLst>
                <a:ahLst/>
                <a:cxnLst>
                  <a:cxn ang="0">
                    <a:pos x="connsiteX0" y="connsiteY0"/>
                  </a:cxn>
                  <a:cxn ang="0">
                    <a:pos x="connsiteX1" y="connsiteY1"/>
                  </a:cxn>
                  <a:cxn ang="0">
                    <a:pos x="connsiteX2" y="connsiteY2"/>
                  </a:cxn>
                  <a:cxn ang="0">
                    <a:pos x="connsiteX3" y="connsiteY3"/>
                  </a:cxn>
                </a:cxnLst>
                <a:rect l="l" t="t" r="r" b="b"/>
                <a:pathLst>
                  <a:path w="34446" h="33862">
                    <a:moveTo>
                      <a:pt x="0" y="0"/>
                    </a:moveTo>
                    <a:lnTo>
                      <a:pt x="34447" y="0"/>
                    </a:lnTo>
                    <a:lnTo>
                      <a:pt x="34447" y="33863"/>
                    </a:lnTo>
                    <a:lnTo>
                      <a:pt x="0" y="33863"/>
                    </a:lnTo>
                    <a:close/>
                  </a:path>
                </a:pathLst>
              </a:custGeom>
              <a:solidFill>
                <a:srgbClr val="B1B4BA"/>
              </a:solidFill>
              <a:ln w="5837" cap="flat">
                <a:noFill/>
                <a:prstDash val="solid"/>
                <a:miter/>
              </a:ln>
            </p:spPr>
            <p:txBody>
              <a:bodyPr rtlCol="0" anchor="ctr"/>
              <a:lstStyle/>
              <a:p>
                <a:endParaRPr lang="en-US"/>
              </a:p>
            </p:txBody>
          </p:sp>
          <p:sp>
            <p:nvSpPr>
              <p:cNvPr id="1149" name="Graphic 2">
                <a:extLst>
                  <a:ext uri="{FF2B5EF4-FFF2-40B4-BE49-F238E27FC236}">
                    <a16:creationId xmlns:a16="http://schemas.microsoft.com/office/drawing/2014/main" id="{E5900CAA-2794-4EFF-82BC-294BDE0D7F5A}"/>
                  </a:ext>
                </a:extLst>
              </p:cNvPr>
              <p:cNvSpPr/>
              <p:nvPr/>
            </p:nvSpPr>
            <p:spPr>
              <a:xfrm>
                <a:off x="7443895" y="1218460"/>
                <a:ext cx="34446" cy="35030"/>
              </a:xfrm>
              <a:custGeom>
                <a:avLst/>
                <a:gdLst>
                  <a:gd name="connsiteX0" fmla="*/ 0 w 34446"/>
                  <a:gd name="connsiteY0" fmla="*/ 0 h 35030"/>
                  <a:gd name="connsiteX1" fmla="*/ 34447 w 34446"/>
                  <a:gd name="connsiteY1" fmla="*/ 0 h 35030"/>
                  <a:gd name="connsiteX2" fmla="*/ 34447 w 34446"/>
                  <a:gd name="connsiteY2" fmla="*/ 35030 h 35030"/>
                  <a:gd name="connsiteX3" fmla="*/ 0 w 34446"/>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4446" h="35030">
                    <a:moveTo>
                      <a:pt x="0" y="0"/>
                    </a:moveTo>
                    <a:lnTo>
                      <a:pt x="34447" y="0"/>
                    </a:lnTo>
                    <a:lnTo>
                      <a:pt x="34447" y="35030"/>
                    </a:lnTo>
                    <a:lnTo>
                      <a:pt x="0" y="35030"/>
                    </a:lnTo>
                    <a:close/>
                  </a:path>
                </a:pathLst>
              </a:custGeom>
              <a:solidFill>
                <a:srgbClr val="B1B4BA"/>
              </a:solidFill>
              <a:ln w="5837" cap="flat">
                <a:noFill/>
                <a:prstDash val="solid"/>
                <a:miter/>
              </a:ln>
            </p:spPr>
            <p:txBody>
              <a:bodyPr rtlCol="0" anchor="ctr"/>
              <a:lstStyle/>
              <a:p>
                <a:endParaRPr lang="en-US"/>
              </a:p>
            </p:txBody>
          </p:sp>
          <p:sp>
            <p:nvSpPr>
              <p:cNvPr id="1150" name="Graphic 2">
                <a:extLst>
                  <a:ext uri="{FF2B5EF4-FFF2-40B4-BE49-F238E27FC236}">
                    <a16:creationId xmlns:a16="http://schemas.microsoft.com/office/drawing/2014/main" id="{E05128A1-D506-47D6-8653-6CBA0FE324BE}"/>
                  </a:ext>
                </a:extLst>
              </p:cNvPr>
              <p:cNvSpPr/>
              <p:nvPr/>
            </p:nvSpPr>
            <p:spPr>
              <a:xfrm>
                <a:off x="7156064" y="1339314"/>
                <a:ext cx="36197" cy="35030"/>
              </a:xfrm>
              <a:custGeom>
                <a:avLst/>
                <a:gdLst>
                  <a:gd name="connsiteX0" fmla="*/ 0 w 36197"/>
                  <a:gd name="connsiteY0" fmla="*/ 0 h 35030"/>
                  <a:gd name="connsiteX1" fmla="*/ 36197 w 36197"/>
                  <a:gd name="connsiteY1" fmla="*/ 0 h 35030"/>
                  <a:gd name="connsiteX2" fmla="*/ 36197 w 36197"/>
                  <a:gd name="connsiteY2" fmla="*/ 35030 h 35030"/>
                  <a:gd name="connsiteX3" fmla="*/ 0 w 36197"/>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6197" h="35030">
                    <a:moveTo>
                      <a:pt x="0" y="0"/>
                    </a:moveTo>
                    <a:lnTo>
                      <a:pt x="36197" y="0"/>
                    </a:lnTo>
                    <a:lnTo>
                      <a:pt x="36197" y="35030"/>
                    </a:lnTo>
                    <a:lnTo>
                      <a:pt x="0" y="35030"/>
                    </a:lnTo>
                    <a:close/>
                  </a:path>
                </a:pathLst>
              </a:custGeom>
              <a:solidFill>
                <a:srgbClr val="07AD89"/>
              </a:solidFill>
              <a:ln w="5837" cap="flat">
                <a:noFill/>
                <a:prstDash val="solid"/>
                <a:miter/>
              </a:ln>
            </p:spPr>
            <p:txBody>
              <a:bodyPr rtlCol="0" anchor="ctr"/>
              <a:lstStyle/>
              <a:p>
                <a:endParaRPr lang="en-US"/>
              </a:p>
            </p:txBody>
          </p:sp>
          <p:sp>
            <p:nvSpPr>
              <p:cNvPr id="1151" name="Graphic 2">
                <a:extLst>
                  <a:ext uri="{FF2B5EF4-FFF2-40B4-BE49-F238E27FC236}">
                    <a16:creationId xmlns:a16="http://schemas.microsoft.com/office/drawing/2014/main" id="{79C2E213-E75A-403E-B81B-337925BD5164}"/>
                  </a:ext>
                </a:extLst>
              </p:cNvPr>
              <p:cNvSpPr/>
              <p:nvPr/>
            </p:nvSpPr>
            <p:spPr>
              <a:xfrm>
                <a:off x="7198100" y="1178759"/>
                <a:ext cx="35030" cy="33862"/>
              </a:xfrm>
              <a:custGeom>
                <a:avLst/>
                <a:gdLst>
                  <a:gd name="connsiteX0" fmla="*/ 0 w 35030"/>
                  <a:gd name="connsiteY0" fmla="*/ 0 h 33862"/>
                  <a:gd name="connsiteX1" fmla="*/ 35031 w 35030"/>
                  <a:gd name="connsiteY1" fmla="*/ 0 h 33862"/>
                  <a:gd name="connsiteX2" fmla="*/ 35031 w 35030"/>
                  <a:gd name="connsiteY2" fmla="*/ 33863 h 33862"/>
                  <a:gd name="connsiteX3" fmla="*/ 0 w 35030"/>
                  <a:gd name="connsiteY3" fmla="*/ 33863 h 33862"/>
                </a:gdLst>
                <a:ahLst/>
                <a:cxnLst>
                  <a:cxn ang="0">
                    <a:pos x="connsiteX0" y="connsiteY0"/>
                  </a:cxn>
                  <a:cxn ang="0">
                    <a:pos x="connsiteX1" y="connsiteY1"/>
                  </a:cxn>
                  <a:cxn ang="0">
                    <a:pos x="connsiteX2" y="connsiteY2"/>
                  </a:cxn>
                  <a:cxn ang="0">
                    <a:pos x="connsiteX3" y="connsiteY3"/>
                  </a:cxn>
                </a:cxnLst>
                <a:rect l="l" t="t" r="r" b="b"/>
                <a:pathLst>
                  <a:path w="35030" h="33862">
                    <a:moveTo>
                      <a:pt x="0" y="0"/>
                    </a:moveTo>
                    <a:lnTo>
                      <a:pt x="35031" y="0"/>
                    </a:lnTo>
                    <a:lnTo>
                      <a:pt x="35031" y="33863"/>
                    </a:lnTo>
                    <a:lnTo>
                      <a:pt x="0" y="33863"/>
                    </a:lnTo>
                    <a:close/>
                  </a:path>
                </a:pathLst>
              </a:custGeom>
              <a:solidFill>
                <a:srgbClr val="B1B4BA"/>
              </a:solidFill>
              <a:ln w="5837" cap="flat">
                <a:noFill/>
                <a:prstDash val="solid"/>
                <a:miter/>
              </a:ln>
            </p:spPr>
            <p:txBody>
              <a:bodyPr rtlCol="0" anchor="ctr"/>
              <a:lstStyle/>
              <a:p>
                <a:endParaRPr lang="en-US"/>
              </a:p>
            </p:txBody>
          </p:sp>
          <p:sp>
            <p:nvSpPr>
              <p:cNvPr id="1152" name="Graphic 2">
                <a:extLst>
                  <a:ext uri="{FF2B5EF4-FFF2-40B4-BE49-F238E27FC236}">
                    <a16:creationId xmlns:a16="http://schemas.microsoft.com/office/drawing/2014/main" id="{B869F574-3007-4ABC-BE73-556B8489C5F5}"/>
                  </a:ext>
                </a:extLst>
              </p:cNvPr>
              <p:cNvSpPr/>
              <p:nvPr/>
            </p:nvSpPr>
            <p:spPr>
              <a:xfrm>
                <a:off x="7156064" y="1299029"/>
                <a:ext cx="36197" cy="35030"/>
              </a:xfrm>
              <a:custGeom>
                <a:avLst/>
                <a:gdLst>
                  <a:gd name="connsiteX0" fmla="*/ 0 w 36197"/>
                  <a:gd name="connsiteY0" fmla="*/ 0 h 35030"/>
                  <a:gd name="connsiteX1" fmla="*/ 36197 w 36197"/>
                  <a:gd name="connsiteY1" fmla="*/ 0 h 35030"/>
                  <a:gd name="connsiteX2" fmla="*/ 36197 w 36197"/>
                  <a:gd name="connsiteY2" fmla="*/ 35030 h 35030"/>
                  <a:gd name="connsiteX3" fmla="*/ 0 w 36197"/>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6197" h="35030">
                    <a:moveTo>
                      <a:pt x="0" y="0"/>
                    </a:moveTo>
                    <a:lnTo>
                      <a:pt x="36197" y="0"/>
                    </a:lnTo>
                    <a:lnTo>
                      <a:pt x="36197" y="35030"/>
                    </a:lnTo>
                    <a:lnTo>
                      <a:pt x="0" y="35030"/>
                    </a:lnTo>
                    <a:close/>
                  </a:path>
                </a:pathLst>
              </a:custGeom>
              <a:solidFill>
                <a:srgbClr val="07AD89"/>
              </a:solidFill>
              <a:ln w="5837" cap="flat">
                <a:noFill/>
                <a:prstDash val="solid"/>
                <a:miter/>
              </a:ln>
            </p:spPr>
            <p:txBody>
              <a:bodyPr rtlCol="0" anchor="ctr"/>
              <a:lstStyle/>
              <a:p>
                <a:endParaRPr lang="en-US"/>
              </a:p>
            </p:txBody>
          </p:sp>
          <p:sp>
            <p:nvSpPr>
              <p:cNvPr id="1153" name="Graphic 2">
                <a:extLst>
                  <a:ext uri="{FF2B5EF4-FFF2-40B4-BE49-F238E27FC236}">
                    <a16:creationId xmlns:a16="http://schemas.microsoft.com/office/drawing/2014/main" id="{12417287-1CFC-4DD6-A3AE-80723E7B7F52}"/>
                  </a:ext>
                </a:extLst>
              </p:cNvPr>
              <p:cNvSpPr/>
              <p:nvPr/>
            </p:nvSpPr>
            <p:spPr>
              <a:xfrm>
                <a:off x="7156064" y="1258744"/>
                <a:ext cx="36197" cy="35030"/>
              </a:xfrm>
              <a:custGeom>
                <a:avLst/>
                <a:gdLst>
                  <a:gd name="connsiteX0" fmla="*/ 0 w 36197"/>
                  <a:gd name="connsiteY0" fmla="*/ 0 h 35030"/>
                  <a:gd name="connsiteX1" fmla="*/ 36197 w 36197"/>
                  <a:gd name="connsiteY1" fmla="*/ 0 h 35030"/>
                  <a:gd name="connsiteX2" fmla="*/ 36197 w 36197"/>
                  <a:gd name="connsiteY2" fmla="*/ 35030 h 35030"/>
                  <a:gd name="connsiteX3" fmla="*/ 0 w 36197"/>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6197" h="35030">
                    <a:moveTo>
                      <a:pt x="0" y="0"/>
                    </a:moveTo>
                    <a:lnTo>
                      <a:pt x="36197" y="0"/>
                    </a:lnTo>
                    <a:lnTo>
                      <a:pt x="36197" y="35030"/>
                    </a:lnTo>
                    <a:lnTo>
                      <a:pt x="0" y="35030"/>
                    </a:lnTo>
                    <a:close/>
                  </a:path>
                </a:pathLst>
              </a:custGeom>
              <a:solidFill>
                <a:srgbClr val="B1B4BA"/>
              </a:solidFill>
              <a:ln w="5837" cap="flat">
                <a:noFill/>
                <a:prstDash val="solid"/>
                <a:miter/>
              </a:ln>
            </p:spPr>
            <p:txBody>
              <a:bodyPr rtlCol="0" anchor="ctr"/>
              <a:lstStyle/>
              <a:p>
                <a:endParaRPr lang="en-US"/>
              </a:p>
            </p:txBody>
          </p:sp>
          <p:sp>
            <p:nvSpPr>
              <p:cNvPr id="1154" name="Graphic 2">
                <a:extLst>
                  <a:ext uri="{FF2B5EF4-FFF2-40B4-BE49-F238E27FC236}">
                    <a16:creationId xmlns:a16="http://schemas.microsoft.com/office/drawing/2014/main" id="{95D37263-A900-4861-931B-FC7CEED1EC84}"/>
                  </a:ext>
                </a:extLst>
              </p:cNvPr>
              <p:cNvSpPr/>
              <p:nvPr/>
            </p:nvSpPr>
            <p:spPr>
              <a:xfrm>
                <a:off x="7156064" y="1178759"/>
                <a:ext cx="36197" cy="33862"/>
              </a:xfrm>
              <a:custGeom>
                <a:avLst/>
                <a:gdLst>
                  <a:gd name="connsiteX0" fmla="*/ 0 w 36197"/>
                  <a:gd name="connsiteY0" fmla="*/ 0 h 33862"/>
                  <a:gd name="connsiteX1" fmla="*/ 36197 w 36197"/>
                  <a:gd name="connsiteY1" fmla="*/ 0 h 33862"/>
                  <a:gd name="connsiteX2" fmla="*/ 36197 w 36197"/>
                  <a:gd name="connsiteY2" fmla="*/ 33863 h 33862"/>
                  <a:gd name="connsiteX3" fmla="*/ 0 w 36197"/>
                  <a:gd name="connsiteY3" fmla="*/ 33863 h 33862"/>
                </a:gdLst>
                <a:ahLst/>
                <a:cxnLst>
                  <a:cxn ang="0">
                    <a:pos x="connsiteX0" y="connsiteY0"/>
                  </a:cxn>
                  <a:cxn ang="0">
                    <a:pos x="connsiteX1" y="connsiteY1"/>
                  </a:cxn>
                  <a:cxn ang="0">
                    <a:pos x="connsiteX2" y="connsiteY2"/>
                  </a:cxn>
                  <a:cxn ang="0">
                    <a:pos x="connsiteX3" y="connsiteY3"/>
                  </a:cxn>
                </a:cxnLst>
                <a:rect l="l" t="t" r="r" b="b"/>
                <a:pathLst>
                  <a:path w="36197" h="33862">
                    <a:moveTo>
                      <a:pt x="0" y="0"/>
                    </a:moveTo>
                    <a:lnTo>
                      <a:pt x="36197" y="0"/>
                    </a:lnTo>
                    <a:lnTo>
                      <a:pt x="36197" y="33863"/>
                    </a:lnTo>
                    <a:lnTo>
                      <a:pt x="0" y="33863"/>
                    </a:lnTo>
                    <a:close/>
                  </a:path>
                </a:pathLst>
              </a:custGeom>
              <a:solidFill>
                <a:srgbClr val="B1B4BA"/>
              </a:solidFill>
              <a:ln w="5837" cap="flat">
                <a:noFill/>
                <a:prstDash val="solid"/>
                <a:miter/>
              </a:ln>
            </p:spPr>
            <p:txBody>
              <a:bodyPr rtlCol="0" anchor="ctr"/>
              <a:lstStyle/>
              <a:p>
                <a:endParaRPr lang="en-US"/>
              </a:p>
            </p:txBody>
          </p:sp>
          <p:sp>
            <p:nvSpPr>
              <p:cNvPr id="1155" name="Graphic 2">
                <a:extLst>
                  <a:ext uri="{FF2B5EF4-FFF2-40B4-BE49-F238E27FC236}">
                    <a16:creationId xmlns:a16="http://schemas.microsoft.com/office/drawing/2014/main" id="{E43515CE-CE4B-4889-AC9F-C955918890E9}"/>
                  </a:ext>
                </a:extLst>
              </p:cNvPr>
              <p:cNvSpPr/>
              <p:nvPr/>
            </p:nvSpPr>
            <p:spPr>
              <a:xfrm>
                <a:off x="7238968" y="1140225"/>
                <a:ext cx="35030" cy="33862"/>
              </a:xfrm>
              <a:custGeom>
                <a:avLst/>
                <a:gdLst>
                  <a:gd name="connsiteX0" fmla="*/ 0 w 35030"/>
                  <a:gd name="connsiteY0" fmla="*/ 0 h 33862"/>
                  <a:gd name="connsiteX1" fmla="*/ 35031 w 35030"/>
                  <a:gd name="connsiteY1" fmla="*/ 0 h 33862"/>
                  <a:gd name="connsiteX2" fmla="*/ 35031 w 35030"/>
                  <a:gd name="connsiteY2" fmla="*/ 33863 h 33862"/>
                  <a:gd name="connsiteX3" fmla="*/ 0 w 35030"/>
                  <a:gd name="connsiteY3" fmla="*/ 33863 h 33862"/>
                </a:gdLst>
                <a:ahLst/>
                <a:cxnLst>
                  <a:cxn ang="0">
                    <a:pos x="connsiteX0" y="connsiteY0"/>
                  </a:cxn>
                  <a:cxn ang="0">
                    <a:pos x="connsiteX1" y="connsiteY1"/>
                  </a:cxn>
                  <a:cxn ang="0">
                    <a:pos x="connsiteX2" y="connsiteY2"/>
                  </a:cxn>
                  <a:cxn ang="0">
                    <a:pos x="connsiteX3" y="connsiteY3"/>
                  </a:cxn>
                </a:cxnLst>
                <a:rect l="l" t="t" r="r" b="b"/>
                <a:pathLst>
                  <a:path w="35030" h="33862">
                    <a:moveTo>
                      <a:pt x="0" y="0"/>
                    </a:moveTo>
                    <a:lnTo>
                      <a:pt x="35031" y="0"/>
                    </a:lnTo>
                    <a:lnTo>
                      <a:pt x="35031" y="33863"/>
                    </a:lnTo>
                    <a:lnTo>
                      <a:pt x="0" y="33863"/>
                    </a:lnTo>
                    <a:close/>
                  </a:path>
                </a:pathLst>
              </a:custGeom>
              <a:solidFill>
                <a:srgbClr val="B1B4BA"/>
              </a:solidFill>
              <a:ln w="5837" cap="flat">
                <a:noFill/>
                <a:prstDash val="solid"/>
                <a:miter/>
              </a:ln>
            </p:spPr>
            <p:txBody>
              <a:bodyPr rtlCol="0" anchor="ctr"/>
              <a:lstStyle/>
              <a:p>
                <a:endParaRPr lang="en-US"/>
              </a:p>
            </p:txBody>
          </p:sp>
          <p:sp>
            <p:nvSpPr>
              <p:cNvPr id="1156" name="Graphic 2">
                <a:extLst>
                  <a:ext uri="{FF2B5EF4-FFF2-40B4-BE49-F238E27FC236}">
                    <a16:creationId xmlns:a16="http://schemas.microsoft.com/office/drawing/2014/main" id="{69B1397B-E190-4C87-86C0-C4EFC096B12B}"/>
                  </a:ext>
                </a:extLst>
              </p:cNvPr>
              <p:cNvSpPr/>
              <p:nvPr/>
            </p:nvSpPr>
            <p:spPr>
              <a:xfrm>
                <a:off x="7321290" y="1140225"/>
                <a:ext cx="35030" cy="33862"/>
              </a:xfrm>
              <a:custGeom>
                <a:avLst/>
                <a:gdLst>
                  <a:gd name="connsiteX0" fmla="*/ 0 w 35030"/>
                  <a:gd name="connsiteY0" fmla="*/ 0 h 33862"/>
                  <a:gd name="connsiteX1" fmla="*/ 35030 w 35030"/>
                  <a:gd name="connsiteY1" fmla="*/ 0 h 33862"/>
                  <a:gd name="connsiteX2" fmla="*/ 35030 w 35030"/>
                  <a:gd name="connsiteY2" fmla="*/ 33863 h 33862"/>
                  <a:gd name="connsiteX3" fmla="*/ 0 w 35030"/>
                  <a:gd name="connsiteY3" fmla="*/ 33863 h 33862"/>
                </a:gdLst>
                <a:ahLst/>
                <a:cxnLst>
                  <a:cxn ang="0">
                    <a:pos x="connsiteX0" y="connsiteY0"/>
                  </a:cxn>
                  <a:cxn ang="0">
                    <a:pos x="connsiteX1" y="connsiteY1"/>
                  </a:cxn>
                  <a:cxn ang="0">
                    <a:pos x="connsiteX2" y="connsiteY2"/>
                  </a:cxn>
                  <a:cxn ang="0">
                    <a:pos x="connsiteX3" y="connsiteY3"/>
                  </a:cxn>
                </a:cxnLst>
                <a:rect l="l" t="t" r="r" b="b"/>
                <a:pathLst>
                  <a:path w="35030" h="33862">
                    <a:moveTo>
                      <a:pt x="0" y="0"/>
                    </a:moveTo>
                    <a:lnTo>
                      <a:pt x="35030" y="0"/>
                    </a:lnTo>
                    <a:lnTo>
                      <a:pt x="35030" y="33863"/>
                    </a:lnTo>
                    <a:lnTo>
                      <a:pt x="0" y="33863"/>
                    </a:lnTo>
                    <a:close/>
                  </a:path>
                </a:pathLst>
              </a:custGeom>
              <a:solidFill>
                <a:srgbClr val="B1B4BA"/>
              </a:solidFill>
              <a:ln w="5837" cap="flat">
                <a:noFill/>
                <a:prstDash val="solid"/>
                <a:miter/>
              </a:ln>
            </p:spPr>
            <p:txBody>
              <a:bodyPr rtlCol="0" anchor="ctr"/>
              <a:lstStyle/>
              <a:p>
                <a:endParaRPr lang="en-US"/>
              </a:p>
            </p:txBody>
          </p:sp>
          <p:sp>
            <p:nvSpPr>
              <p:cNvPr id="1157" name="Graphic 2">
                <a:extLst>
                  <a:ext uri="{FF2B5EF4-FFF2-40B4-BE49-F238E27FC236}">
                    <a16:creationId xmlns:a16="http://schemas.microsoft.com/office/drawing/2014/main" id="{8A1C0969-A726-4A52-93F6-CE7BE2E3410C}"/>
                  </a:ext>
                </a:extLst>
              </p:cNvPr>
              <p:cNvSpPr/>
              <p:nvPr/>
            </p:nvSpPr>
            <p:spPr>
              <a:xfrm>
                <a:off x="7362158" y="1140225"/>
                <a:ext cx="35030" cy="33862"/>
              </a:xfrm>
              <a:custGeom>
                <a:avLst/>
                <a:gdLst>
                  <a:gd name="connsiteX0" fmla="*/ 0 w 35030"/>
                  <a:gd name="connsiteY0" fmla="*/ 0 h 33862"/>
                  <a:gd name="connsiteX1" fmla="*/ 35030 w 35030"/>
                  <a:gd name="connsiteY1" fmla="*/ 0 h 33862"/>
                  <a:gd name="connsiteX2" fmla="*/ 35030 w 35030"/>
                  <a:gd name="connsiteY2" fmla="*/ 33863 h 33862"/>
                  <a:gd name="connsiteX3" fmla="*/ 0 w 35030"/>
                  <a:gd name="connsiteY3" fmla="*/ 33863 h 33862"/>
                </a:gdLst>
                <a:ahLst/>
                <a:cxnLst>
                  <a:cxn ang="0">
                    <a:pos x="connsiteX0" y="connsiteY0"/>
                  </a:cxn>
                  <a:cxn ang="0">
                    <a:pos x="connsiteX1" y="connsiteY1"/>
                  </a:cxn>
                  <a:cxn ang="0">
                    <a:pos x="connsiteX2" y="connsiteY2"/>
                  </a:cxn>
                  <a:cxn ang="0">
                    <a:pos x="connsiteX3" y="connsiteY3"/>
                  </a:cxn>
                </a:cxnLst>
                <a:rect l="l" t="t" r="r" b="b"/>
                <a:pathLst>
                  <a:path w="35030" h="33862">
                    <a:moveTo>
                      <a:pt x="0" y="0"/>
                    </a:moveTo>
                    <a:lnTo>
                      <a:pt x="35030" y="0"/>
                    </a:lnTo>
                    <a:lnTo>
                      <a:pt x="35030" y="33863"/>
                    </a:lnTo>
                    <a:lnTo>
                      <a:pt x="0" y="33863"/>
                    </a:lnTo>
                    <a:close/>
                  </a:path>
                </a:pathLst>
              </a:custGeom>
              <a:solidFill>
                <a:srgbClr val="B1B4BA"/>
              </a:solidFill>
              <a:ln w="5837" cap="flat">
                <a:noFill/>
                <a:prstDash val="solid"/>
                <a:miter/>
              </a:ln>
            </p:spPr>
            <p:txBody>
              <a:bodyPr rtlCol="0" anchor="ctr"/>
              <a:lstStyle/>
              <a:p>
                <a:endParaRPr lang="en-US"/>
              </a:p>
            </p:txBody>
          </p:sp>
          <p:sp>
            <p:nvSpPr>
              <p:cNvPr id="1158" name="Graphic 2">
                <a:extLst>
                  <a:ext uri="{FF2B5EF4-FFF2-40B4-BE49-F238E27FC236}">
                    <a16:creationId xmlns:a16="http://schemas.microsoft.com/office/drawing/2014/main" id="{026FBA39-CB68-4C4F-B4C9-4403B9AF757D}"/>
                  </a:ext>
                </a:extLst>
              </p:cNvPr>
              <p:cNvSpPr/>
              <p:nvPr/>
            </p:nvSpPr>
            <p:spPr>
              <a:xfrm>
                <a:off x="7280421" y="1140225"/>
                <a:ext cx="35030" cy="33862"/>
              </a:xfrm>
              <a:custGeom>
                <a:avLst/>
                <a:gdLst>
                  <a:gd name="connsiteX0" fmla="*/ 0 w 35030"/>
                  <a:gd name="connsiteY0" fmla="*/ 0 h 33862"/>
                  <a:gd name="connsiteX1" fmla="*/ 35030 w 35030"/>
                  <a:gd name="connsiteY1" fmla="*/ 0 h 33862"/>
                  <a:gd name="connsiteX2" fmla="*/ 35030 w 35030"/>
                  <a:gd name="connsiteY2" fmla="*/ 33863 h 33862"/>
                  <a:gd name="connsiteX3" fmla="*/ 0 w 35030"/>
                  <a:gd name="connsiteY3" fmla="*/ 33863 h 33862"/>
                </a:gdLst>
                <a:ahLst/>
                <a:cxnLst>
                  <a:cxn ang="0">
                    <a:pos x="connsiteX0" y="connsiteY0"/>
                  </a:cxn>
                  <a:cxn ang="0">
                    <a:pos x="connsiteX1" y="connsiteY1"/>
                  </a:cxn>
                  <a:cxn ang="0">
                    <a:pos x="connsiteX2" y="connsiteY2"/>
                  </a:cxn>
                  <a:cxn ang="0">
                    <a:pos x="connsiteX3" y="connsiteY3"/>
                  </a:cxn>
                </a:cxnLst>
                <a:rect l="l" t="t" r="r" b="b"/>
                <a:pathLst>
                  <a:path w="35030" h="33862">
                    <a:moveTo>
                      <a:pt x="0" y="0"/>
                    </a:moveTo>
                    <a:lnTo>
                      <a:pt x="35030" y="0"/>
                    </a:lnTo>
                    <a:lnTo>
                      <a:pt x="35030" y="33863"/>
                    </a:lnTo>
                    <a:lnTo>
                      <a:pt x="0" y="33863"/>
                    </a:lnTo>
                    <a:close/>
                  </a:path>
                </a:pathLst>
              </a:custGeom>
              <a:solidFill>
                <a:srgbClr val="B1B4BA"/>
              </a:solidFill>
              <a:ln w="5837" cap="flat">
                <a:noFill/>
                <a:prstDash val="solid"/>
                <a:miter/>
              </a:ln>
            </p:spPr>
            <p:txBody>
              <a:bodyPr rtlCol="0" anchor="ctr"/>
              <a:lstStyle/>
              <a:p>
                <a:endParaRPr lang="en-US"/>
              </a:p>
            </p:txBody>
          </p:sp>
          <p:sp>
            <p:nvSpPr>
              <p:cNvPr id="1159" name="Graphic 2">
                <a:extLst>
                  <a:ext uri="{FF2B5EF4-FFF2-40B4-BE49-F238E27FC236}">
                    <a16:creationId xmlns:a16="http://schemas.microsoft.com/office/drawing/2014/main" id="{04E758E5-B1E9-4442-9D98-0E1A93912F75}"/>
                  </a:ext>
                </a:extLst>
              </p:cNvPr>
              <p:cNvSpPr/>
              <p:nvPr/>
            </p:nvSpPr>
            <p:spPr>
              <a:xfrm>
                <a:off x="7403027" y="1140225"/>
                <a:ext cx="34446" cy="33862"/>
              </a:xfrm>
              <a:custGeom>
                <a:avLst/>
                <a:gdLst>
                  <a:gd name="connsiteX0" fmla="*/ 0 w 34446"/>
                  <a:gd name="connsiteY0" fmla="*/ 0 h 33862"/>
                  <a:gd name="connsiteX1" fmla="*/ 34447 w 34446"/>
                  <a:gd name="connsiteY1" fmla="*/ 0 h 33862"/>
                  <a:gd name="connsiteX2" fmla="*/ 34447 w 34446"/>
                  <a:gd name="connsiteY2" fmla="*/ 33863 h 33862"/>
                  <a:gd name="connsiteX3" fmla="*/ 0 w 34446"/>
                  <a:gd name="connsiteY3" fmla="*/ 33863 h 33862"/>
                </a:gdLst>
                <a:ahLst/>
                <a:cxnLst>
                  <a:cxn ang="0">
                    <a:pos x="connsiteX0" y="connsiteY0"/>
                  </a:cxn>
                  <a:cxn ang="0">
                    <a:pos x="connsiteX1" y="connsiteY1"/>
                  </a:cxn>
                  <a:cxn ang="0">
                    <a:pos x="connsiteX2" y="connsiteY2"/>
                  </a:cxn>
                  <a:cxn ang="0">
                    <a:pos x="connsiteX3" y="connsiteY3"/>
                  </a:cxn>
                </a:cxnLst>
                <a:rect l="l" t="t" r="r" b="b"/>
                <a:pathLst>
                  <a:path w="34446" h="33862">
                    <a:moveTo>
                      <a:pt x="0" y="0"/>
                    </a:moveTo>
                    <a:lnTo>
                      <a:pt x="34447" y="0"/>
                    </a:lnTo>
                    <a:lnTo>
                      <a:pt x="34447" y="33863"/>
                    </a:lnTo>
                    <a:lnTo>
                      <a:pt x="0" y="33863"/>
                    </a:lnTo>
                    <a:close/>
                  </a:path>
                </a:pathLst>
              </a:custGeom>
              <a:solidFill>
                <a:srgbClr val="B1B4BA"/>
              </a:solidFill>
              <a:ln w="5837" cap="flat">
                <a:noFill/>
                <a:prstDash val="solid"/>
                <a:miter/>
              </a:ln>
            </p:spPr>
            <p:txBody>
              <a:bodyPr rtlCol="0" anchor="ctr"/>
              <a:lstStyle/>
              <a:p>
                <a:endParaRPr lang="en-US"/>
              </a:p>
            </p:txBody>
          </p:sp>
          <p:sp>
            <p:nvSpPr>
              <p:cNvPr id="1160" name="Graphic 2">
                <a:extLst>
                  <a:ext uri="{FF2B5EF4-FFF2-40B4-BE49-F238E27FC236}">
                    <a16:creationId xmlns:a16="http://schemas.microsoft.com/office/drawing/2014/main" id="{D3BE2E1D-4577-409D-BE54-9034ABAAE296}"/>
                  </a:ext>
                </a:extLst>
              </p:cNvPr>
              <p:cNvSpPr/>
              <p:nvPr/>
            </p:nvSpPr>
            <p:spPr>
              <a:xfrm>
                <a:off x="7443895" y="1140225"/>
                <a:ext cx="34446" cy="33862"/>
              </a:xfrm>
              <a:custGeom>
                <a:avLst/>
                <a:gdLst>
                  <a:gd name="connsiteX0" fmla="*/ 0 w 34446"/>
                  <a:gd name="connsiteY0" fmla="*/ 0 h 33862"/>
                  <a:gd name="connsiteX1" fmla="*/ 34447 w 34446"/>
                  <a:gd name="connsiteY1" fmla="*/ 0 h 33862"/>
                  <a:gd name="connsiteX2" fmla="*/ 34447 w 34446"/>
                  <a:gd name="connsiteY2" fmla="*/ 33863 h 33862"/>
                  <a:gd name="connsiteX3" fmla="*/ 0 w 34446"/>
                  <a:gd name="connsiteY3" fmla="*/ 33863 h 33862"/>
                </a:gdLst>
                <a:ahLst/>
                <a:cxnLst>
                  <a:cxn ang="0">
                    <a:pos x="connsiteX0" y="connsiteY0"/>
                  </a:cxn>
                  <a:cxn ang="0">
                    <a:pos x="connsiteX1" y="connsiteY1"/>
                  </a:cxn>
                  <a:cxn ang="0">
                    <a:pos x="connsiteX2" y="connsiteY2"/>
                  </a:cxn>
                  <a:cxn ang="0">
                    <a:pos x="connsiteX3" y="connsiteY3"/>
                  </a:cxn>
                </a:cxnLst>
                <a:rect l="l" t="t" r="r" b="b"/>
                <a:pathLst>
                  <a:path w="34446" h="33862">
                    <a:moveTo>
                      <a:pt x="0" y="0"/>
                    </a:moveTo>
                    <a:lnTo>
                      <a:pt x="34447" y="0"/>
                    </a:lnTo>
                    <a:lnTo>
                      <a:pt x="34447" y="33863"/>
                    </a:lnTo>
                    <a:lnTo>
                      <a:pt x="0" y="33863"/>
                    </a:lnTo>
                    <a:close/>
                  </a:path>
                </a:pathLst>
              </a:custGeom>
              <a:solidFill>
                <a:srgbClr val="B1B4BA"/>
              </a:solidFill>
              <a:ln w="5837" cap="flat">
                <a:noFill/>
                <a:prstDash val="solid"/>
                <a:miter/>
              </a:ln>
            </p:spPr>
            <p:txBody>
              <a:bodyPr rtlCol="0" anchor="ctr"/>
              <a:lstStyle/>
              <a:p>
                <a:endParaRPr lang="en-US"/>
              </a:p>
            </p:txBody>
          </p:sp>
          <p:sp>
            <p:nvSpPr>
              <p:cNvPr id="1161" name="Graphic 2">
                <a:extLst>
                  <a:ext uri="{FF2B5EF4-FFF2-40B4-BE49-F238E27FC236}">
                    <a16:creationId xmlns:a16="http://schemas.microsoft.com/office/drawing/2014/main" id="{E0EAE0F8-8523-4778-964C-2EC65B7FB171}"/>
                  </a:ext>
                </a:extLst>
              </p:cNvPr>
              <p:cNvSpPr/>
              <p:nvPr/>
            </p:nvSpPr>
            <p:spPr>
              <a:xfrm>
                <a:off x="7198100" y="1140225"/>
                <a:ext cx="35030" cy="33862"/>
              </a:xfrm>
              <a:custGeom>
                <a:avLst/>
                <a:gdLst>
                  <a:gd name="connsiteX0" fmla="*/ 0 w 35030"/>
                  <a:gd name="connsiteY0" fmla="*/ 0 h 33862"/>
                  <a:gd name="connsiteX1" fmla="*/ 35031 w 35030"/>
                  <a:gd name="connsiteY1" fmla="*/ 0 h 33862"/>
                  <a:gd name="connsiteX2" fmla="*/ 35031 w 35030"/>
                  <a:gd name="connsiteY2" fmla="*/ 33863 h 33862"/>
                  <a:gd name="connsiteX3" fmla="*/ 0 w 35030"/>
                  <a:gd name="connsiteY3" fmla="*/ 33863 h 33862"/>
                </a:gdLst>
                <a:ahLst/>
                <a:cxnLst>
                  <a:cxn ang="0">
                    <a:pos x="connsiteX0" y="connsiteY0"/>
                  </a:cxn>
                  <a:cxn ang="0">
                    <a:pos x="connsiteX1" y="connsiteY1"/>
                  </a:cxn>
                  <a:cxn ang="0">
                    <a:pos x="connsiteX2" y="connsiteY2"/>
                  </a:cxn>
                  <a:cxn ang="0">
                    <a:pos x="connsiteX3" y="connsiteY3"/>
                  </a:cxn>
                </a:cxnLst>
                <a:rect l="l" t="t" r="r" b="b"/>
                <a:pathLst>
                  <a:path w="35030" h="33862">
                    <a:moveTo>
                      <a:pt x="0" y="0"/>
                    </a:moveTo>
                    <a:lnTo>
                      <a:pt x="35031" y="0"/>
                    </a:lnTo>
                    <a:lnTo>
                      <a:pt x="35031" y="33863"/>
                    </a:lnTo>
                    <a:lnTo>
                      <a:pt x="0" y="33863"/>
                    </a:lnTo>
                    <a:close/>
                  </a:path>
                </a:pathLst>
              </a:custGeom>
              <a:solidFill>
                <a:srgbClr val="B1B4BA"/>
              </a:solidFill>
              <a:ln w="5837" cap="flat">
                <a:noFill/>
                <a:prstDash val="solid"/>
                <a:miter/>
              </a:ln>
            </p:spPr>
            <p:txBody>
              <a:bodyPr rtlCol="0" anchor="ctr"/>
              <a:lstStyle/>
              <a:p>
                <a:endParaRPr lang="en-US"/>
              </a:p>
            </p:txBody>
          </p:sp>
          <p:sp>
            <p:nvSpPr>
              <p:cNvPr id="1162" name="Graphic 2">
                <a:extLst>
                  <a:ext uri="{FF2B5EF4-FFF2-40B4-BE49-F238E27FC236}">
                    <a16:creationId xmlns:a16="http://schemas.microsoft.com/office/drawing/2014/main" id="{5348B089-7D4C-49EC-813E-33AD77581E56}"/>
                  </a:ext>
                </a:extLst>
              </p:cNvPr>
              <p:cNvSpPr/>
              <p:nvPr/>
            </p:nvSpPr>
            <p:spPr>
              <a:xfrm>
                <a:off x="7156064" y="1140225"/>
                <a:ext cx="36197" cy="33862"/>
              </a:xfrm>
              <a:custGeom>
                <a:avLst/>
                <a:gdLst>
                  <a:gd name="connsiteX0" fmla="*/ 0 w 36197"/>
                  <a:gd name="connsiteY0" fmla="*/ 0 h 33862"/>
                  <a:gd name="connsiteX1" fmla="*/ 36197 w 36197"/>
                  <a:gd name="connsiteY1" fmla="*/ 0 h 33862"/>
                  <a:gd name="connsiteX2" fmla="*/ 36197 w 36197"/>
                  <a:gd name="connsiteY2" fmla="*/ 33863 h 33862"/>
                  <a:gd name="connsiteX3" fmla="*/ 0 w 36197"/>
                  <a:gd name="connsiteY3" fmla="*/ 33863 h 33862"/>
                </a:gdLst>
                <a:ahLst/>
                <a:cxnLst>
                  <a:cxn ang="0">
                    <a:pos x="connsiteX0" y="connsiteY0"/>
                  </a:cxn>
                  <a:cxn ang="0">
                    <a:pos x="connsiteX1" y="connsiteY1"/>
                  </a:cxn>
                  <a:cxn ang="0">
                    <a:pos x="connsiteX2" y="connsiteY2"/>
                  </a:cxn>
                  <a:cxn ang="0">
                    <a:pos x="connsiteX3" y="connsiteY3"/>
                  </a:cxn>
                </a:cxnLst>
                <a:rect l="l" t="t" r="r" b="b"/>
                <a:pathLst>
                  <a:path w="36197" h="33862">
                    <a:moveTo>
                      <a:pt x="0" y="0"/>
                    </a:moveTo>
                    <a:lnTo>
                      <a:pt x="36197" y="0"/>
                    </a:lnTo>
                    <a:lnTo>
                      <a:pt x="36197" y="33863"/>
                    </a:lnTo>
                    <a:lnTo>
                      <a:pt x="0" y="33863"/>
                    </a:lnTo>
                    <a:close/>
                  </a:path>
                </a:pathLst>
              </a:custGeom>
              <a:solidFill>
                <a:srgbClr val="B1B4BA"/>
              </a:solidFill>
              <a:ln w="5837" cap="flat">
                <a:noFill/>
                <a:prstDash val="solid"/>
                <a:miter/>
              </a:ln>
            </p:spPr>
            <p:txBody>
              <a:bodyPr rtlCol="0" anchor="ctr"/>
              <a:lstStyle/>
              <a:p>
                <a:endParaRPr lang="en-US"/>
              </a:p>
            </p:txBody>
          </p:sp>
          <p:sp>
            <p:nvSpPr>
              <p:cNvPr id="1163" name="Graphic 2">
                <a:extLst>
                  <a:ext uri="{FF2B5EF4-FFF2-40B4-BE49-F238E27FC236}">
                    <a16:creationId xmlns:a16="http://schemas.microsoft.com/office/drawing/2014/main" id="{70725516-9929-45F4-9A5C-A8786FA612E8}"/>
                  </a:ext>
                </a:extLst>
              </p:cNvPr>
              <p:cNvSpPr/>
              <p:nvPr/>
            </p:nvSpPr>
            <p:spPr>
              <a:xfrm>
                <a:off x="7156064" y="1218460"/>
                <a:ext cx="36197" cy="35030"/>
              </a:xfrm>
              <a:custGeom>
                <a:avLst/>
                <a:gdLst>
                  <a:gd name="connsiteX0" fmla="*/ 0 w 36197"/>
                  <a:gd name="connsiteY0" fmla="*/ 0 h 35030"/>
                  <a:gd name="connsiteX1" fmla="*/ 36197 w 36197"/>
                  <a:gd name="connsiteY1" fmla="*/ 0 h 35030"/>
                  <a:gd name="connsiteX2" fmla="*/ 36197 w 36197"/>
                  <a:gd name="connsiteY2" fmla="*/ 35030 h 35030"/>
                  <a:gd name="connsiteX3" fmla="*/ 0 w 36197"/>
                  <a:gd name="connsiteY3" fmla="*/ 35030 h 35030"/>
                </a:gdLst>
                <a:ahLst/>
                <a:cxnLst>
                  <a:cxn ang="0">
                    <a:pos x="connsiteX0" y="connsiteY0"/>
                  </a:cxn>
                  <a:cxn ang="0">
                    <a:pos x="connsiteX1" y="connsiteY1"/>
                  </a:cxn>
                  <a:cxn ang="0">
                    <a:pos x="connsiteX2" y="connsiteY2"/>
                  </a:cxn>
                  <a:cxn ang="0">
                    <a:pos x="connsiteX3" y="connsiteY3"/>
                  </a:cxn>
                </a:cxnLst>
                <a:rect l="l" t="t" r="r" b="b"/>
                <a:pathLst>
                  <a:path w="36197" h="35030">
                    <a:moveTo>
                      <a:pt x="0" y="0"/>
                    </a:moveTo>
                    <a:lnTo>
                      <a:pt x="36197" y="0"/>
                    </a:lnTo>
                    <a:lnTo>
                      <a:pt x="36197" y="35030"/>
                    </a:lnTo>
                    <a:lnTo>
                      <a:pt x="0" y="35030"/>
                    </a:lnTo>
                    <a:close/>
                  </a:path>
                </a:pathLst>
              </a:custGeom>
              <a:solidFill>
                <a:srgbClr val="B1B4BA"/>
              </a:solidFill>
              <a:ln w="5837" cap="flat">
                <a:noFill/>
                <a:prstDash val="solid"/>
                <a:miter/>
              </a:ln>
            </p:spPr>
            <p:txBody>
              <a:bodyPr rtlCol="0" anchor="ctr"/>
              <a:lstStyle/>
              <a:p>
                <a:endParaRPr lang="en-US"/>
              </a:p>
            </p:txBody>
          </p:sp>
        </p:grpSp>
        <p:sp>
          <p:nvSpPr>
            <p:cNvPr id="1164" name="Graphic 2">
              <a:extLst>
                <a:ext uri="{FF2B5EF4-FFF2-40B4-BE49-F238E27FC236}">
                  <a16:creationId xmlns:a16="http://schemas.microsoft.com/office/drawing/2014/main" id="{AD15AC07-52FA-4BDB-83BE-816F380766DF}"/>
                </a:ext>
              </a:extLst>
            </p:cNvPr>
            <p:cNvSpPr/>
            <p:nvPr/>
          </p:nvSpPr>
          <p:spPr>
            <a:xfrm>
              <a:off x="7518283" y="1369738"/>
              <a:ext cx="213500" cy="165011"/>
            </a:xfrm>
            <a:custGeom>
              <a:avLst/>
              <a:gdLst>
                <a:gd name="connsiteX0" fmla="*/ 77994 w 213500"/>
                <a:gd name="connsiteY0" fmla="*/ 37301 h 165011"/>
                <a:gd name="connsiteX1" fmla="*/ 48218 w 213500"/>
                <a:gd name="connsiteY1" fmla="*/ 24456 h 165011"/>
                <a:gd name="connsiteX2" fmla="*/ 19027 w 213500"/>
                <a:gd name="connsiteY2" fmla="*/ 13363 h 165011"/>
                <a:gd name="connsiteX3" fmla="*/ 21362 w 213500"/>
                <a:gd name="connsiteY3" fmla="*/ 15699 h 165011"/>
                <a:gd name="connsiteX4" fmla="*/ 30120 w 213500"/>
                <a:gd name="connsiteY4" fmla="*/ 26208 h 165011"/>
                <a:gd name="connsiteX5" fmla="*/ 20778 w 213500"/>
                <a:gd name="connsiteY5" fmla="*/ 32046 h 165011"/>
                <a:gd name="connsiteX6" fmla="*/ 10853 w 213500"/>
                <a:gd name="connsiteY6" fmla="*/ 20369 h 165011"/>
                <a:gd name="connsiteX7" fmla="*/ 928 w 213500"/>
                <a:gd name="connsiteY7" fmla="*/ 8109 h 165011"/>
                <a:gd name="connsiteX8" fmla="*/ 5014 w 213500"/>
                <a:gd name="connsiteY8" fmla="*/ 519 h 165011"/>
                <a:gd name="connsiteX9" fmla="*/ 25449 w 213500"/>
                <a:gd name="connsiteY9" fmla="*/ 519 h 165011"/>
                <a:gd name="connsiteX10" fmla="*/ 44716 w 213500"/>
                <a:gd name="connsiteY10" fmla="*/ 3438 h 165011"/>
                <a:gd name="connsiteX11" fmla="*/ 43548 w 213500"/>
                <a:gd name="connsiteY11" fmla="*/ 9860 h 165011"/>
                <a:gd name="connsiteX12" fmla="*/ 24865 w 213500"/>
                <a:gd name="connsiteY12" fmla="*/ 10444 h 165011"/>
                <a:gd name="connsiteX13" fmla="*/ 41796 w 213500"/>
                <a:gd name="connsiteY13" fmla="*/ 15115 h 165011"/>
                <a:gd name="connsiteX14" fmla="*/ 67485 w 213500"/>
                <a:gd name="connsiteY14" fmla="*/ 23872 h 165011"/>
                <a:gd name="connsiteX15" fmla="*/ 116527 w 213500"/>
                <a:gd name="connsiteY15" fmla="*/ 47810 h 165011"/>
                <a:gd name="connsiteX16" fmla="*/ 190675 w 213500"/>
                <a:gd name="connsiteY16" fmla="*/ 114951 h 165011"/>
                <a:gd name="connsiteX17" fmla="*/ 213444 w 213500"/>
                <a:gd name="connsiteY17" fmla="*/ 162826 h 165011"/>
                <a:gd name="connsiteX18" fmla="*/ 208774 w 213500"/>
                <a:gd name="connsiteY18" fmla="*/ 163993 h 165011"/>
                <a:gd name="connsiteX19" fmla="*/ 178414 w 213500"/>
                <a:gd name="connsiteY19" fmla="*/ 113200 h 165011"/>
                <a:gd name="connsiteX20" fmla="*/ 134042 w 213500"/>
                <a:gd name="connsiteY20" fmla="*/ 70579 h 165011"/>
                <a:gd name="connsiteX21" fmla="*/ 77994 w 213500"/>
                <a:gd name="connsiteY21" fmla="*/ 37301 h 165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3500" h="165011">
                  <a:moveTo>
                    <a:pt x="77994" y="37301"/>
                  </a:moveTo>
                  <a:cubicBezTo>
                    <a:pt x="68069" y="32630"/>
                    <a:pt x="58143" y="28543"/>
                    <a:pt x="48218" y="24456"/>
                  </a:cubicBezTo>
                  <a:cubicBezTo>
                    <a:pt x="38877" y="20369"/>
                    <a:pt x="28952" y="17450"/>
                    <a:pt x="19027" y="13363"/>
                  </a:cubicBezTo>
                  <a:cubicBezTo>
                    <a:pt x="20194" y="13947"/>
                    <a:pt x="20778" y="15115"/>
                    <a:pt x="21362" y="15699"/>
                  </a:cubicBezTo>
                  <a:cubicBezTo>
                    <a:pt x="24865" y="19202"/>
                    <a:pt x="28368" y="22121"/>
                    <a:pt x="30120" y="26208"/>
                  </a:cubicBezTo>
                  <a:cubicBezTo>
                    <a:pt x="32454" y="30879"/>
                    <a:pt x="25449" y="35549"/>
                    <a:pt x="20778" y="32046"/>
                  </a:cubicBezTo>
                  <a:cubicBezTo>
                    <a:pt x="16691" y="29127"/>
                    <a:pt x="13772" y="24456"/>
                    <a:pt x="10853" y="20369"/>
                  </a:cubicBezTo>
                  <a:cubicBezTo>
                    <a:pt x="7934" y="16283"/>
                    <a:pt x="4431" y="12196"/>
                    <a:pt x="928" y="8109"/>
                  </a:cubicBezTo>
                  <a:cubicBezTo>
                    <a:pt x="-1408" y="5190"/>
                    <a:pt x="928" y="1103"/>
                    <a:pt x="5014" y="519"/>
                  </a:cubicBezTo>
                  <a:cubicBezTo>
                    <a:pt x="11436" y="-649"/>
                    <a:pt x="19027" y="519"/>
                    <a:pt x="25449" y="519"/>
                  </a:cubicBezTo>
                  <a:cubicBezTo>
                    <a:pt x="31871" y="1103"/>
                    <a:pt x="38877" y="1103"/>
                    <a:pt x="44716" y="3438"/>
                  </a:cubicBezTo>
                  <a:cubicBezTo>
                    <a:pt x="48218" y="4606"/>
                    <a:pt x="47050" y="9277"/>
                    <a:pt x="43548" y="9860"/>
                  </a:cubicBezTo>
                  <a:cubicBezTo>
                    <a:pt x="37125" y="11028"/>
                    <a:pt x="31287" y="10444"/>
                    <a:pt x="24865" y="10444"/>
                  </a:cubicBezTo>
                  <a:cubicBezTo>
                    <a:pt x="30703" y="12196"/>
                    <a:pt x="35958" y="13947"/>
                    <a:pt x="41796" y="15115"/>
                  </a:cubicBezTo>
                  <a:cubicBezTo>
                    <a:pt x="50554" y="17450"/>
                    <a:pt x="59312" y="20369"/>
                    <a:pt x="67485" y="23872"/>
                  </a:cubicBezTo>
                  <a:cubicBezTo>
                    <a:pt x="84416" y="30879"/>
                    <a:pt x="101348" y="38468"/>
                    <a:pt x="116527" y="47810"/>
                  </a:cubicBezTo>
                  <a:cubicBezTo>
                    <a:pt x="145719" y="65325"/>
                    <a:pt x="171992" y="88095"/>
                    <a:pt x="190675" y="114951"/>
                  </a:cubicBezTo>
                  <a:cubicBezTo>
                    <a:pt x="201184" y="129547"/>
                    <a:pt x="210525" y="145311"/>
                    <a:pt x="213444" y="162826"/>
                  </a:cubicBezTo>
                  <a:cubicBezTo>
                    <a:pt x="214028" y="165161"/>
                    <a:pt x="209941" y="165745"/>
                    <a:pt x="208774" y="163993"/>
                  </a:cubicBezTo>
                  <a:cubicBezTo>
                    <a:pt x="198848" y="146478"/>
                    <a:pt x="191259" y="128963"/>
                    <a:pt x="178414" y="113200"/>
                  </a:cubicBezTo>
                  <a:cubicBezTo>
                    <a:pt x="166153" y="97436"/>
                    <a:pt x="150974" y="83424"/>
                    <a:pt x="134042" y="70579"/>
                  </a:cubicBezTo>
                  <a:cubicBezTo>
                    <a:pt x="117695" y="58319"/>
                    <a:pt x="97845" y="47226"/>
                    <a:pt x="77994" y="37301"/>
                  </a:cubicBezTo>
                  <a:close/>
                </a:path>
              </a:pathLst>
            </a:custGeom>
            <a:solidFill>
              <a:srgbClr val="231F20"/>
            </a:solidFill>
            <a:ln w="5837" cap="flat">
              <a:solidFill>
                <a:srgbClr val="000000"/>
              </a:solidFill>
              <a:prstDash val="solid"/>
              <a:miter/>
            </a:ln>
          </p:spPr>
          <p:txBody>
            <a:bodyPr rtlCol="0" anchor="ctr"/>
            <a:lstStyle/>
            <a:p>
              <a:endParaRPr lang="en-US"/>
            </a:p>
          </p:txBody>
        </p:sp>
      </p:grpSp>
      <p:grpSp>
        <p:nvGrpSpPr>
          <p:cNvPr id="1189" name="Group 1188">
            <a:extLst>
              <a:ext uri="{FF2B5EF4-FFF2-40B4-BE49-F238E27FC236}">
                <a16:creationId xmlns:a16="http://schemas.microsoft.com/office/drawing/2014/main" id="{5ADE5D70-307B-4A8B-84CB-8B31B96439C4}"/>
              </a:ext>
            </a:extLst>
          </p:cNvPr>
          <p:cNvGrpSpPr/>
          <p:nvPr/>
        </p:nvGrpSpPr>
        <p:grpSpPr>
          <a:xfrm>
            <a:off x="5337863" y="1331719"/>
            <a:ext cx="2982560" cy="3982300"/>
            <a:chOff x="5196548" y="1331719"/>
            <a:chExt cx="2982560" cy="3982300"/>
          </a:xfrm>
        </p:grpSpPr>
        <p:sp>
          <p:nvSpPr>
            <p:cNvPr id="1009" name="Graphic 2">
              <a:extLst>
                <a:ext uri="{FF2B5EF4-FFF2-40B4-BE49-F238E27FC236}">
                  <a16:creationId xmlns:a16="http://schemas.microsoft.com/office/drawing/2014/main" id="{54D79055-21AB-4070-99CA-3BA8314766FD}"/>
                </a:ext>
              </a:extLst>
            </p:cNvPr>
            <p:cNvSpPr txBox="1"/>
            <p:nvPr/>
          </p:nvSpPr>
          <p:spPr>
            <a:xfrm>
              <a:off x="5196548" y="4975465"/>
              <a:ext cx="1888979" cy="338554"/>
            </a:xfrm>
            <a:prstGeom prst="rect">
              <a:avLst/>
            </a:prstGeom>
            <a:noFill/>
          </p:spPr>
          <p:txBody>
            <a:bodyPr wrap="none" rtlCol="0">
              <a:spAutoFit/>
            </a:bodyPr>
            <a:lstStyle/>
            <a:p>
              <a:pPr algn="l"/>
              <a:r>
                <a:rPr lang="en-US" sz="1600" spc="0" baseline="0" dirty="0">
                  <a:solidFill>
                    <a:srgbClr val="000000"/>
                  </a:solidFill>
                  <a:latin typeface="+mj-lt"/>
                  <a:cs typeface="Arial"/>
                  <a:sym typeface="Arial"/>
                  <a:rtl val="0"/>
                </a:rPr>
                <a:t>Model Deployment</a:t>
              </a:r>
            </a:p>
          </p:txBody>
        </p:sp>
        <p:grpSp>
          <p:nvGrpSpPr>
            <p:cNvPr id="1188" name="Group 1187">
              <a:extLst>
                <a:ext uri="{FF2B5EF4-FFF2-40B4-BE49-F238E27FC236}">
                  <a16:creationId xmlns:a16="http://schemas.microsoft.com/office/drawing/2014/main" id="{8D6AA4BC-68EB-45A4-806E-50EEF79385FB}"/>
                </a:ext>
              </a:extLst>
            </p:cNvPr>
            <p:cNvGrpSpPr/>
            <p:nvPr/>
          </p:nvGrpSpPr>
          <p:grpSpPr>
            <a:xfrm>
              <a:off x="6025754" y="1331719"/>
              <a:ext cx="2153354" cy="3867343"/>
              <a:chOff x="6025754" y="1331719"/>
              <a:chExt cx="2153354" cy="3867343"/>
            </a:xfrm>
          </p:grpSpPr>
          <p:grpSp>
            <p:nvGrpSpPr>
              <p:cNvPr id="993" name="Graphic 2">
                <a:extLst>
                  <a:ext uri="{FF2B5EF4-FFF2-40B4-BE49-F238E27FC236}">
                    <a16:creationId xmlns:a16="http://schemas.microsoft.com/office/drawing/2014/main" id="{50E78DE7-7DCF-41EB-8049-12B0D21F7ED2}"/>
                  </a:ext>
                </a:extLst>
              </p:cNvPr>
              <p:cNvGrpSpPr/>
              <p:nvPr/>
            </p:nvGrpSpPr>
            <p:grpSpPr>
              <a:xfrm>
                <a:off x="6025754" y="2896992"/>
                <a:ext cx="1104619" cy="1765524"/>
                <a:chOff x="6025754" y="2896992"/>
                <a:chExt cx="1104619" cy="1765524"/>
              </a:xfrm>
            </p:grpSpPr>
            <p:sp>
              <p:nvSpPr>
                <p:cNvPr id="994" name="Graphic 2">
                  <a:extLst>
                    <a:ext uri="{FF2B5EF4-FFF2-40B4-BE49-F238E27FC236}">
                      <a16:creationId xmlns:a16="http://schemas.microsoft.com/office/drawing/2014/main" id="{49031507-B218-46B1-9E12-CF46642FB940}"/>
                    </a:ext>
                  </a:extLst>
                </p:cNvPr>
                <p:cNvSpPr/>
                <p:nvPr/>
              </p:nvSpPr>
              <p:spPr>
                <a:xfrm>
                  <a:off x="6025754" y="2896992"/>
                  <a:ext cx="1050907" cy="1732245"/>
                </a:xfrm>
                <a:custGeom>
                  <a:avLst/>
                  <a:gdLst>
                    <a:gd name="connsiteX0" fmla="*/ 0 w 1050907"/>
                    <a:gd name="connsiteY0" fmla="*/ 0 h 1732245"/>
                    <a:gd name="connsiteX1" fmla="*/ 299508 w 1050907"/>
                    <a:gd name="connsiteY1" fmla="*/ 221275 h 1732245"/>
                    <a:gd name="connsiteX2" fmla="*/ 465318 w 1050907"/>
                    <a:gd name="connsiteY2" fmla="*/ 562819 h 1732245"/>
                    <a:gd name="connsiteX3" fmla="*/ 767746 w 1050907"/>
                    <a:gd name="connsiteY3" fmla="*/ 1337572 h 1732245"/>
                    <a:gd name="connsiteX4" fmla="*/ 888016 w 1050907"/>
                    <a:gd name="connsiteY4" fmla="*/ 1586870 h 1732245"/>
                    <a:gd name="connsiteX5" fmla="*/ 1050907 w 1050907"/>
                    <a:gd name="connsiteY5" fmla="*/ 1732246 h 1732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0907" h="1732245">
                      <a:moveTo>
                        <a:pt x="0" y="0"/>
                      </a:moveTo>
                      <a:cubicBezTo>
                        <a:pt x="123774" y="29192"/>
                        <a:pt x="226529" y="117351"/>
                        <a:pt x="299508" y="221275"/>
                      </a:cubicBezTo>
                      <a:cubicBezTo>
                        <a:pt x="372488" y="325197"/>
                        <a:pt x="419195" y="444884"/>
                        <a:pt x="465318" y="562819"/>
                      </a:cubicBezTo>
                      <a:cubicBezTo>
                        <a:pt x="566322" y="820875"/>
                        <a:pt x="666742" y="1079515"/>
                        <a:pt x="767746" y="1337572"/>
                      </a:cubicBezTo>
                      <a:cubicBezTo>
                        <a:pt x="801609" y="1423979"/>
                        <a:pt x="835471" y="1510971"/>
                        <a:pt x="888016" y="1586870"/>
                      </a:cubicBezTo>
                      <a:cubicBezTo>
                        <a:pt x="930053" y="1647589"/>
                        <a:pt x="985518" y="1700718"/>
                        <a:pt x="1050907" y="1732246"/>
                      </a:cubicBezTo>
                    </a:path>
                  </a:pathLst>
                </a:custGeom>
                <a:noFill/>
                <a:ln w="23349" cap="flat">
                  <a:solidFill>
                    <a:srgbClr val="000000"/>
                  </a:solidFill>
                  <a:prstDash val="solid"/>
                  <a:miter/>
                </a:ln>
              </p:spPr>
              <p:txBody>
                <a:bodyPr rtlCol="0" anchor="ctr"/>
                <a:lstStyle/>
                <a:p>
                  <a:endParaRPr lang="en-US"/>
                </a:p>
              </p:txBody>
            </p:sp>
            <p:sp>
              <p:nvSpPr>
                <p:cNvPr id="995" name="Graphic 2">
                  <a:extLst>
                    <a:ext uri="{FF2B5EF4-FFF2-40B4-BE49-F238E27FC236}">
                      <a16:creationId xmlns:a16="http://schemas.microsoft.com/office/drawing/2014/main" id="{FC6C85AB-F127-4195-B199-C2D34EEFDC8D}"/>
                    </a:ext>
                  </a:extLst>
                </p:cNvPr>
                <p:cNvSpPr/>
                <p:nvPr/>
              </p:nvSpPr>
              <p:spPr>
                <a:xfrm>
                  <a:off x="7039880" y="4579611"/>
                  <a:ext cx="90494" cy="82904"/>
                </a:xfrm>
                <a:custGeom>
                  <a:avLst/>
                  <a:gdLst>
                    <a:gd name="connsiteX0" fmla="*/ 90495 w 90494"/>
                    <a:gd name="connsiteY0" fmla="*/ 70060 h 82904"/>
                    <a:gd name="connsiteX1" fmla="*/ 0 w 90494"/>
                    <a:gd name="connsiteY1" fmla="*/ 82905 h 82904"/>
                    <a:gd name="connsiteX2" fmla="*/ 30944 w 90494"/>
                    <a:gd name="connsiteY2" fmla="*/ 47291 h 82904"/>
                    <a:gd name="connsiteX3" fmla="*/ 31527 w 90494"/>
                    <a:gd name="connsiteY3" fmla="*/ 0 h 82904"/>
                    <a:gd name="connsiteX4" fmla="*/ 90495 w 90494"/>
                    <a:gd name="connsiteY4" fmla="*/ 70060 h 82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94" h="82904">
                      <a:moveTo>
                        <a:pt x="90495" y="70060"/>
                      </a:moveTo>
                      <a:cubicBezTo>
                        <a:pt x="62471" y="70060"/>
                        <a:pt x="25689" y="73563"/>
                        <a:pt x="0" y="82905"/>
                      </a:cubicBezTo>
                      <a:lnTo>
                        <a:pt x="30944" y="47291"/>
                      </a:lnTo>
                      <a:lnTo>
                        <a:pt x="31527" y="0"/>
                      </a:lnTo>
                      <a:cubicBezTo>
                        <a:pt x="44372" y="23937"/>
                        <a:pt x="69477" y="51378"/>
                        <a:pt x="90495" y="70060"/>
                      </a:cubicBezTo>
                      <a:close/>
                    </a:path>
                  </a:pathLst>
                </a:custGeom>
                <a:solidFill>
                  <a:srgbClr val="000000"/>
                </a:solidFill>
                <a:ln w="5837" cap="flat">
                  <a:noFill/>
                  <a:prstDash val="solid"/>
                  <a:miter/>
                </a:ln>
              </p:spPr>
              <p:txBody>
                <a:bodyPr rtlCol="0" anchor="ctr"/>
                <a:lstStyle/>
                <a:p>
                  <a:endParaRPr lang="en-US"/>
                </a:p>
              </p:txBody>
            </p:sp>
          </p:grpSp>
          <p:grpSp>
            <p:nvGrpSpPr>
              <p:cNvPr id="996" name="Graphic 2">
                <a:extLst>
                  <a:ext uri="{FF2B5EF4-FFF2-40B4-BE49-F238E27FC236}">
                    <a16:creationId xmlns:a16="http://schemas.microsoft.com/office/drawing/2014/main" id="{2CAA4F35-682A-49C8-8F77-E15E0DBB5D49}"/>
                  </a:ext>
                </a:extLst>
              </p:cNvPr>
              <p:cNvGrpSpPr/>
              <p:nvPr/>
            </p:nvGrpSpPr>
            <p:grpSpPr>
              <a:xfrm>
                <a:off x="6027506" y="2903331"/>
                <a:ext cx="1374937" cy="721121"/>
                <a:chOff x="6027506" y="2903331"/>
                <a:chExt cx="1374937" cy="721121"/>
              </a:xfrm>
            </p:grpSpPr>
            <p:sp>
              <p:nvSpPr>
                <p:cNvPr id="997" name="Graphic 2">
                  <a:extLst>
                    <a:ext uri="{FF2B5EF4-FFF2-40B4-BE49-F238E27FC236}">
                      <a16:creationId xmlns:a16="http://schemas.microsoft.com/office/drawing/2014/main" id="{3C2F50E2-133F-404A-A9FF-84899130DD07}"/>
                    </a:ext>
                  </a:extLst>
                </p:cNvPr>
                <p:cNvSpPr/>
                <p:nvPr/>
              </p:nvSpPr>
              <p:spPr>
                <a:xfrm>
                  <a:off x="6027506" y="2903331"/>
                  <a:ext cx="1318888" cy="677917"/>
                </a:xfrm>
                <a:custGeom>
                  <a:avLst/>
                  <a:gdLst>
                    <a:gd name="connsiteX0" fmla="*/ 0 w 1318888"/>
                    <a:gd name="connsiteY0" fmla="*/ 6505 h 677917"/>
                    <a:gd name="connsiteX1" fmla="*/ 434375 w 1318888"/>
                    <a:gd name="connsiteY1" fmla="*/ 153632 h 677917"/>
                    <a:gd name="connsiteX2" fmla="*/ 777671 w 1318888"/>
                    <a:gd name="connsiteY2" fmla="*/ 475326 h 677917"/>
                    <a:gd name="connsiteX3" fmla="*/ 1318888 w 1318888"/>
                    <a:gd name="connsiteY3" fmla="*/ 677918 h 677917"/>
                  </a:gdLst>
                  <a:ahLst/>
                  <a:cxnLst>
                    <a:cxn ang="0">
                      <a:pos x="connsiteX0" y="connsiteY0"/>
                    </a:cxn>
                    <a:cxn ang="0">
                      <a:pos x="connsiteX1" y="connsiteY1"/>
                    </a:cxn>
                    <a:cxn ang="0">
                      <a:pos x="connsiteX2" y="connsiteY2"/>
                    </a:cxn>
                    <a:cxn ang="0">
                      <a:pos x="connsiteX3" y="connsiteY3"/>
                    </a:cxn>
                  </a:cxnLst>
                  <a:rect l="l" t="t" r="r" b="b"/>
                  <a:pathLst>
                    <a:path w="1318888" h="677917">
                      <a:moveTo>
                        <a:pt x="0" y="6505"/>
                      </a:moveTo>
                      <a:cubicBezTo>
                        <a:pt x="155885" y="-23271"/>
                        <a:pt x="313521" y="53212"/>
                        <a:pt x="434375" y="153632"/>
                      </a:cubicBezTo>
                      <a:cubicBezTo>
                        <a:pt x="555230" y="254052"/>
                        <a:pt x="653898" y="378993"/>
                        <a:pt x="777671" y="475326"/>
                      </a:cubicBezTo>
                      <a:cubicBezTo>
                        <a:pt x="931221" y="594429"/>
                        <a:pt x="1122719" y="666241"/>
                        <a:pt x="1318888" y="677918"/>
                      </a:cubicBezTo>
                    </a:path>
                  </a:pathLst>
                </a:custGeom>
                <a:noFill/>
                <a:ln w="23349" cap="flat">
                  <a:solidFill>
                    <a:srgbClr val="000000"/>
                  </a:solidFill>
                  <a:prstDash val="solid"/>
                  <a:miter/>
                </a:ln>
              </p:spPr>
              <p:txBody>
                <a:bodyPr rtlCol="0" anchor="ctr"/>
                <a:lstStyle/>
                <a:p>
                  <a:endParaRPr lang="en-US"/>
                </a:p>
              </p:txBody>
            </p:sp>
            <p:sp>
              <p:nvSpPr>
                <p:cNvPr id="998" name="Graphic 2">
                  <a:extLst>
                    <a:ext uri="{FF2B5EF4-FFF2-40B4-BE49-F238E27FC236}">
                      <a16:creationId xmlns:a16="http://schemas.microsoft.com/office/drawing/2014/main" id="{BC093AEA-D2A2-4A37-A276-F176A4D63815}"/>
                    </a:ext>
                  </a:extLst>
                </p:cNvPr>
                <p:cNvSpPr/>
                <p:nvPr/>
              </p:nvSpPr>
              <p:spPr>
                <a:xfrm>
                  <a:off x="7320706" y="3535710"/>
                  <a:ext cx="81737" cy="88743"/>
                </a:xfrm>
                <a:custGeom>
                  <a:avLst/>
                  <a:gdLst>
                    <a:gd name="connsiteX0" fmla="*/ 81737 w 81737"/>
                    <a:gd name="connsiteY0" fmla="*/ 47291 h 88743"/>
                    <a:gd name="connsiteX1" fmla="*/ 0 w 81737"/>
                    <a:gd name="connsiteY1" fmla="*/ 88743 h 88743"/>
                    <a:gd name="connsiteX2" fmla="*/ 17515 w 81737"/>
                    <a:gd name="connsiteY2" fmla="*/ 44955 h 88743"/>
                    <a:gd name="connsiteX3" fmla="*/ 2919 w 81737"/>
                    <a:gd name="connsiteY3" fmla="*/ 0 h 88743"/>
                    <a:gd name="connsiteX4" fmla="*/ 81737 w 81737"/>
                    <a:gd name="connsiteY4" fmla="*/ 47291 h 88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37" h="88743">
                      <a:moveTo>
                        <a:pt x="81737" y="47291"/>
                      </a:moveTo>
                      <a:cubicBezTo>
                        <a:pt x="54880" y="56048"/>
                        <a:pt x="21602" y="71812"/>
                        <a:pt x="0" y="88743"/>
                      </a:cubicBezTo>
                      <a:lnTo>
                        <a:pt x="17515" y="44955"/>
                      </a:lnTo>
                      <a:lnTo>
                        <a:pt x="2919" y="0"/>
                      </a:lnTo>
                      <a:cubicBezTo>
                        <a:pt x="23353" y="18099"/>
                        <a:pt x="55465" y="36198"/>
                        <a:pt x="81737" y="47291"/>
                      </a:cubicBezTo>
                      <a:close/>
                    </a:path>
                  </a:pathLst>
                </a:custGeom>
                <a:solidFill>
                  <a:srgbClr val="000000"/>
                </a:solidFill>
                <a:ln w="5837" cap="flat">
                  <a:noFill/>
                  <a:prstDash val="solid"/>
                  <a:miter/>
                </a:ln>
              </p:spPr>
              <p:txBody>
                <a:bodyPr rtlCol="0" anchor="ctr"/>
                <a:lstStyle/>
                <a:p>
                  <a:endParaRPr lang="en-US"/>
                </a:p>
              </p:txBody>
            </p:sp>
          </p:grpSp>
          <p:grpSp>
            <p:nvGrpSpPr>
              <p:cNvPr id="1003" name="Graphic 2">
                <a:extLst>
                  <a:ext uri="{FF2B5EF4-FFF2-40B4-BE49-F238E27FC236}">
                    <a16:creationId xmlns:a16="http://schemas.microsoft.com/office/drawing/2014/main" id="{95CA84C0-4F4F-4A9B-A75E-E2A44EEFD95C}"/>
                  </a:ext>
                </a:extLst>
              </p:cNvPr>
              <p:cNvGrpSpPr/>
              <p:nvPr/>
            </p:nvGrpSpPr>
            <p:grpSpPr>
              <a:xfrm>
                <a:off x="6042102" y="2734685"/>
                <a:ext cx="1506300" cy="175321"/>
                <a:chOff x="6042102" y="2734685"/>
                <a:chExt cx="1506300" cy="175321"/>
              </a:xfrm>
            </p:grpSpPr>
            <p:sp>
              <p:nvSpPr>
                <p:cNvPr id="1004" name="Graphic 2">
                  <a:extLst>
                    <a:ext uri="{FF2B5EF4-FFF2-40B4-BE49-F238E27FC236}">
                      <a16:creationId xmlns:a16="http://schemas.microsoft.com/office/drawing/2014/main" id="{B77C801F-708F-44F3-AB1E-4DE97404B77C}"/>
                    </a:ext>
                  </a:extLst>
                </p:cNvPr>
                <p:cNvSpPr/>
                <p:nvPr/>
              </p:nvSpPr>
              <p:spPr>
                <a:xfrm>
                  <a:off x="6042102" y="2772635"/>
                  <a:ext cx="1452003" cy="137372"/>
                </a:xfrm>
                <a:custGeom>
                  <a:avLst/>
                  <a:gdLst>
                    <a:gd name="connsiteX0" fmla="*/ 0 w 1452003"/>
                    <a:gd name="connsiteY0" fmla="*/ 123190 h 137372"/>
                    <a:gd name="connsiteX1" fmla="*/ 1452004 w 1452003"/>
                    <a:gd name="connsiteY1" fmla="*/ 0 h 137372"/>
                  </a:gdLst>
                  <a:ahLst/>
                  <a:cxnLst>
                    <a:cxn ang="0">
                      <a:pos x="connsiteX0" y="connsiteY0"/>
                    </a:cxn>
                    <a:cxn ang="0">
                      <a:pos x="connsiteX1" y="connsiteY1"/>
                    </a:cxn>
                  </a:cxnLst>
                  <a:rect l="l" t="t" r="r" b="b"/>
                  <a:pathLst>
                    <a:path w="1452003" h="137372">
                      <a:moveTo>
                        <a:pt x="0" y="123190"/>
                      </a:moveTo>
                      <a:cubicBezTo>
                        <a:pt x="486920" y="162307"/>
                        <a:pt x="982015" y="120271"/>
                        <a:pt x="1452004" y="0"/>
                      </a:cubicBezTo>
                    </a:path>
                  </a:pathLst>
                </a:custGeom>
                <a:noFill/>
                <a:ln w="23349" cap="flat">
                  <a:solidFill>
                    <a:srgbClr val="000000"/>
                  </a:solidFill>
                  <a:prstDash val="solid"/>
                  <a:miter/>
                </a:ln>
              </p:spPr>
              <p:txBody>
                <a:bodyPr rtlCol="0" anchor="ctr"/>
                <a:lstStyle/>
                <a:p>
                  <a:endParaRPr lang="en-US"/>
                </a:p>
              </p:txBody>
            </p:sp>
            <p:sp>
              <p:nvSpPr>
                <p:cNvPr id="1005" name="Graphic 2">
                  <a:extLst>
                    <a:ext uri="{FF2B5EF4-FFF2-40B4-BE49-F238E27FC236}">
                      <a16:creationId xmlns:a16="http://schemas.microsoft.com/office/drawing/2014/main" id="{B591E00A-104B-4479-9A6A-42950ED7F333}"/>
                    </a:ext>
                  </a:extLst>
                </p:cNvPr>
                <p:cNvSpPr/>
                <p:nvPr/>
              </p:nvSpPr>
              <p:spPr>
                <a:xfrm>
                  <a:off x="7460243" y="2734685"/>
                  <a:ext cx="88160" cy="86407"/>
                </a:xfrm>
                <a:custGeom>
                  <a:avLst/>
                  <a:gdLst>
                    <a:gd name="connsiteX0" fmla="*/ 88160 w 88160"/>
                    <a:gd name="connsiteY0" fmla="*/ 23353 h 86407"/>
                    <a:gd name="connsiteX1" fmla="*/ 22186 w 88160"/>
                    <a:gd name="connsiteY1" fmla="*/ 86408 h 86407"/>
                    <a:gd name="connsiteX2" fmla="*/ 26857 w 88160"/>
                    <a:gd name="connsiteY2" fmla="*/ 39117 h 86407"/>
                    <a:gd name="connsiteX3" fmla="*/ 0 w 88160"/>
                    <a:gd name="connsiteY3" fmla="*/ 0 h 86407"/>
                    <a:gd name="connsiteX4" fmla="*/ 88160 w 88160"/>
                    <a:gd name="connsiteY4" fmla="*/ 23353 h 86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160" h="86407">
                      <a:moveTo>
                        <a:pt x="88160" y="23353"/>
                      </a:moveTo>
                      <a:cubicBezTo>
                        <a:pt x="64807" y="39701"/>
                        <a:pt x="37366" y="64222"/>
                        <a:pt x="22186" y="86408"/>
                      </a:cubicBezTo>
                      <a:lnTo>
                        <a:pt x="26857" y="39117"/>
                      </a:lnTo>
                      <a:lnTo>
                        <a:pt x="0" y="0"/>
                      </a:lnTo>
                      <a:cubicBezTo>
                        <a:pt x="23938" y="12261"/>
                        <a:pt x="60136" y="20434"/>
                        <a:pt x="88160" y="23353"/>
                      </a:cubicBezTo>
                      <a:close/>
                    </a:path>
                  </a:pathLst>
                </a:custGeom>
                <a:solidFill>
                  <a:srgbClr val="000000"/>
                </a:solidFill>
                <a:ln w="5837" cap="flat">
                  <a:noFill/>
                  <a:prstDash val="solid"/>
                  <a:miter/>
                </a:ln>
              </p:spPr>
              <p:txBody>
                <a:bodyPr rtlCol="0" anchor="ctr"/>
                <a:lstStyle/>
                <a:p>
                  <a:endParaRPr lang="en-US"/>
                </a:p>
              </p:txBody>
            </p:sp>
          </p:grpSp>
          <p:grpSp>
            <p:nvGrpSpPr>
              <p:cNvPr id="1006" name="Graphic 2">
                <a:extLst>
                  <a:ext uri="{FF2B5EF4-FFF2-40B4-BE49-F238E27FC236}">
                    <a16:creationId xmlns:a16="http://schemas.microsoft.com/office/drawing/2014/main" id="{76E35914-DE24-4F35-8677-F128C3743249}"/>
                  </a:ext>
                </a:extLst>
              </p:cNvPr>
              <p:cNvGrpSpPr/>
              <p:nvPr/>
            </p:nvGrpSpPr>
            <p:grpSpPr>
              <a:xfrm>
                <a:off x="6053195" y="1680859"/>
                <a:ext cx="1699550" cy="1217841"/>
                <a:chOff x="6053195" y="1680859"/>
                <a:chExt cx="1699550" cy="1217841"/>
              </a:xfrm>
            </p:grpSpPr>
            <p:sp>
              <p:nvSpPr>
                <p:cNvPr id="1007" name="Graphic 2">
                  <a:extLst>
                    <a:ext uri="{FF2B5EF4-FFF2-40B4-BE49-F238E27FC236}">
                      <a16:creationId xmlns:a16="http://schemas.microsoft.com/office/drawing/2014/main" id="{E96B9CDA-1083-40D9-BEAE-81FCFCF33D4C}"/>
                    </a:ext>
                  </a:extLst>
                </p:cNvPr>
                <p:cNvSpPr/>
                <p:nvPr/>
              </p:nvSpPr>
              <p:spPr>
                <a:xfrm>
                  <a:off x="6053195" y="1723479"/>
                  <a:ext cx="1643501" cy="1175221"/>
                </a:xfrm>
                <a:custGeom>
                  <a:avLst/>
                  <a:gdLst>
                    <a:gd name="connsiteX0" fmla="*/ 0 w 1643501"/>
                    <a:gd name="connsiteY0" fmla="*/ 1169426 h 1175221"/>
                    <a:gd name="connsiteX1" fmla="*/ 415108 w 1643501"/>
                    <a:gd name="connsiteY1" fmla="*/ 1022883 h 1175221"/>
                    <a:gd name="connsiteX2" fmla="*/ 676084 w 1643501"/>
                    <a:gd name="connsiteY2" fmla="*/ 649227 h 1175221"/>
                    <a:gd name="connsiteX3" fmla="*/ 934139 w 1643501"/>
                    <a:gd name="connsiteY3" fmla="*/ 273236 h 1175221"/>
                    <a:gd name="connsiteX4" fmla="*/ 1643502 w 1643501"/>
                    <a:gd name="connsiteY4" fmla="*/ 0 h 1175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3501" h="1175221">
                      <a:moveTo>
                        <a:pt x="0" y="1169426"/>
                      </a:moveTo>
                      <a:cubicBezTo>
                        <a:pt x="150046" y="1196283"/>
                        <a:pt x="304179" y="1126806"/>
                        <a:pt x="415108" y="1022883"/>
                      </a:cubicBezTo>
                      <a:cubicBezTo>
                        <a:pt x="526621" y="918376"/>
                        <a:pt x="602520" y="782926"/>
                        <a:pt x="676084" y="649227"/>
                      </a:cubicBezTo>
                      <a:cubicBezTo>
                        <a:pt x="749647" y="515528"/>
                        <a:pt x="824378" y="378910"/>
                        <a:pt x="934139" y="273236"/>
                      </a:cubicBezTo>
                      <a:cubicBezTo>
                        <a:pt x="1120384" y="93414"/>
                        <a:pt x="1384279" y="21602"/>
                        <a:pt x="1643502" y="0"/>
                      </a:cubicBezTo>
                    </a:path>
                  </a:pathLst>
                </a:custGeom>
                <a:noFill/>
                <a:ln w="23349" cap="flat">
                  <a:solidFill>
                    <a:srgbClr val="000000"/>
                  </a:solidFill>
                  <a:prstDash val="solid"/>
                  <a:miter/>
                </a:ln>
              </p:spPr>
              <p:txBody>
                <a:bodyPr rtlCol="0" anchor="ctr"/>
                <a:lstStyle/>
                <a:p>
                  <a:endParaRPr lang="en-US"/>
                </a:p>
              </p:txBody>
            </p:sp>
            <p:sp>
              <p:nvSpPr>
                <p:cNvPr id="1008" name="Graphic 2">
                  <a:extLst>
                    <a:ext uri="{FF2B5EF4-FFF2-40B4-BE49-F238E27FC236}">
                      <a16:creationId xmlns:a16="http://schemas.microsoft.com/office/drawing/2014/main" id="{460E34CD-61C7-457D-AB90-41764BEEEF3C}"/>
                    </a:ext>
                  </a:extLst>
                </p:cNvPr>
                <p:cNvSpPr/>
                <p:nvPr/>
              </p:nvSpPr>
              <p:spPr>
                <a:xfrm>
                  <a:off x="7669257" y="1680859"/>
                  <a:ext cx="83489" cy="88743"/>
                </a:xfrm>
                <a:custGeom>
                  <a:avLst/>
                  <a:gdLst>
                    <a:gd name="connsiteX0" fmla="*/ 83489 w 83489"/>
                    <a:gd name="connsiteY0" fmla="*/ 37949 h 88743"/>
                    <a:gd name="connsiteX1" fmla="*/ 7590 w 83489"/>
                    <a:gd name="connsiteY1" fmla="*/ 88743 h 88743"/>
                    <a:gd name="connsiteX2" fmla="*/ 19851 w 83489"/>
                    <a:gd name="connsiteY2" fmla="*/ 43204 h 88743"/>
                    <a:gd name="connsiteX3" fmla="*/ 0 w 83489"/>
                    <a:gd name="connsiteY3" fmla="*/ 0 h 88743"/>
                    <a:gd name="connsiteX4" fmla="*/ 83489 w 83489"/>
                    <a:gd name="connsiteY4" fmla="*/ 37949 h 88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89" h="88743">
                      <a:moveTo>
                        <a:pt x="83489" y="37949"/>
                      </a:moveTo>
                      <a:cubicBezTo>
                        <a:pt x="57800" y="50210"/>
                        <a:pt x="26273" y="69477"/>
                        <a:pt x="7590" y="88743"/>
                      </a:cubicBezTo>
                      <a:lnTo>
                        <a:pt x="19851" y="43204"/>
                      </a:lnTo>
                      <a:lnTo>
                        <a:pt x="0" y="0"/>
                      </a:lnTo>
                      <a:cubicBezTo>
                        <a:pt x="22186" y="16347"/>
                        <a:pt x="56048" y="30360"/>
                        <a:pt x="83489" y="37949"/>
                      </a:cubicBezTo>
                      <a:close/>
                    </a:path>
                  </a:pathLst>
                </a:custGeom>
                <a:solidFill>
                  <a:srgbClr val="000000"/>
                </a:solidFill>
                <a:ln w="5837" cap="flat">
                  <a:noFill/>
                  <a:prstDash val="solid"/>
                  <a:miter/>
                </a:ln>
              </p:spPr>
              <p:txBody>
                <a:bodyPr rtlCol="0" anchor="ctr"/>
                <a:lstStyle/>
                <a:p>
                  <a:endParaRPr lang="en-US"/>
                </a:p>
              </p:txBody>
            </p:sp>
          </p:grpSp>
          <p:pic>
            <p:nvPicPr>
              <p:cNvPr id="1177" name="Graphic 1176">
                <a:extLst>
                  <a:ext uri="{FF2B5EF4-FFF2-40B4-BE49-F238E27FC236}">
                    <a16:creationId xmlns:a16="http://schemas.microsoft.com/office/drawing/2014/main" id="{FD7112BC-B1D0-4711-BD45-AD376EA2520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05318" y="3351076"/>
                <a:ext cx="431453" cy="837147"/>
              </a:xfrm>
              <a:prstGeom prst="rect">
                <a:avLst/>
              </a:prstGeom>
            </p:spPr>
          </p:pic>
          <p:pic>
            <p:nvPicPr>
              <p:cNvPr id="1178" name="Graphic 1177">
                <a:extLst>
                  <a:ext uri="{FF2B5EF4-FFF2-40B4-BE49-F238E27FC236}">
                    <a16:creationId xmlns:a16="http://schemas.microsoft.com/office/drawing/2014/main" id="{CC5A8AE9-6F10-47FA-99F0-F2E89A93EC2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37019" y="2352749"/>
                <a:ext cx="431453" cy="837147"/>
              </a:xfrm>
              <a:prstGeom prst="rect">
                <a:avLst/>
              </a:prstGeom>
            </p:spPr>
          </p:pic>
          <p:pic>
            <p:nvPicPr>
              <p:cNvPr id="1179" name="Graphic 1178">
                <a:extLst>
                  <a:ext uri="{FF2B5EF4-FFF2-40B4-BE49-F238E27FC236}">
                    <a16:creationId xmlns:a16="http://schemas.microsoft.com/office/drawing/2014/main" id="{0485CFA9-79A7-4717-BCFC-FB6267A0203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47655" y="1331719"/>
                <a:ext cx="431453" cy="837147"/>
              </a:xfrm>
              <a:prstGeom prst="rect">
                <a:avLst/>
              </a:prstGeom>
            </p:spPr>
          </p:pic>
          <p:pic>
            <p:nvPicPr>
              <p:cNvPr id="1180" name="Graphic 1179">
                <a:extLst>
                  <a:ext uri="{FF2B5EF4-FFF2-40B4-BE49-F238E27FC236}">
                    <a16:creationId xmlns:a16="http://schemas.microsoft.com/office/drawing/2014/main" id="{4AE34CC2-3054-4298-B682-51DDCFD1199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41166" y="4361915"/>
                <a:ext cx="431453" cy="837147"/>
              </a:xfrm>
              <a:prstGeom prst="rect">
                <a:avLst/>
              </a:prstGeom>
            </p:spPr>
          </p:pic>
        </p:grpSp>
      </p:grpSp>
      <p:sp>
        <p:nvSpPr>
          <p:cNvPr id="677" name="Graphic 2">
            <a:extLst>
              <a:ext uri="{FF2B5EF4-FFF2-40B4-BE49-F238E27FC236}">
                <a16:creationId xmlns:a16="http://schemas.microsoft.com/office/drawing/2014/main" id="{493D5961-ED92-8E4C-886F-B6DB03CC427A}"/>
              </a:ext>
            </a:extLst>
          </p:cNvPr>
          <p:cNvSpPr/>
          <p:nvPr/>
        </p:nvSpPr>
        <p:spPr>
          <a:xfrm rot="6484822">
            <a:off x="2437205" y="4053940"/>
            <a:ext cx="1819777" cy="844645"/>
          </a:xfrm>
          <a:custGeom>
            <a:avLst/>
            <a:gdLst>
              <a:gd name="connsiteX0" fmla="*/ 0 w 1778368"/>
              <a:gd name="connsiteY0" fmla="*/ 0 h 1068422"/>
              <a:gd name="connsiteX1" fmla="*/ 1046820 w 1778368"/>
              <a:gd name="connsiteY1" fmla="*/ 441381 h 1068422"/>
              <a:gd name="connsiteX2" fmla="*/ 1473605 w 1778368"/>
              <a:gd name="connsiteY2" fmla="*/ 687177 h 1068422"/>
              <a:gd name="connsiteX3" fmla="*/ 1778369 w 1778368"/>
              <a:gd name="connsiteY3" fmla="*/ 1068422 h 1068422"/>
            </a:gdLst>
            <a:ahLst/>
            <a:cxnLst>
              <a:cxn ang="0">
                <a:pos x="connsiteX0" y="connsiteY0"/>
              </a:cxn>
              <a:cxn ang="0">
                <a:pos x="connsiteX1" y="connsiteY1"/>
              </a:cxn>
              <a:cxn ang="0">
                <a:pos x="connsiteX2" y="connsiteY2"/>
              </a:cxn>
              <a:cxn ang="0">
                <a:pos x="connsiteX3" y="connsiteY3"/>
              </a:cxn>
            </a:cxnLst>
            <a:rect l="l" t="t" r="r" b="b"/>
            <a:pathLst>
              <a:path w="1778368" h="1068422">
                <a:moveTo>
                  <a:pt x="0" y="0"/>
                </a:moveTo>
                <a:cubicBezTo>
                  <a:pt x="355557" y="130196"/>
                  <a:pt x="705276" y="277323"/>
                  <a:pt x="1046820" y="441381"/>
                </a:cubicBezTo>
                <a:cubicBezTo>
                  <a:pt x="1195115" y="512609"/>
                  <a:pt x="1343410" y="587340"/>
                  <a:pt x="1473605" y="687177"/>
                </a:cubicBezTo>
                <a:cubicBezTo>
                  <a:pt x="1603801" y="787013"/>
                  <a:pt x="1717649" y="914873"/>
                  <a:pt x="1778369" y="1068422"/>
                </a:cubicBezTo>
              </a:path>
            </a:pathLst>
          </a:custGeom>
          <a:noFill/>
          <a:ln w="23349" cap="flat">
            <a:solidFill>
              <a:srgbClr val="000000">
                <a:alpha val="70000"/>
              </a:srgbClr>
            </a:solidFill>
            <a:custDash>
              <a:ds d="1500000" sp="375000"/>
            </a:custDash>
            <a:miter/>
          </a:ln>
        </p:spPr>
        <p:txBody>
          <a:bodyPr rtlCol="0" anchor="ctr"/>
          <a:lstStyle/>
          <a:p>
            <a:endParaRPr lang="en-US"/>
          </a:p>
        </p:txBody>
      </p:sp>
      <p:grpSp>
        <p:nvGrpSpPr>
          <p:cNvPr id="898" name="Group 897">
            <a:extLst>
              <a:ext uri="{FF2B5EF4-FFF2-40B4-BE49-F238E27FC236}">
                <a16:creationId xmlns:a16="http://schemas.microsoft.com/office/drawing/2014/main" id="{22584BEA-E97D-4102-A7FA-355AD9EF4CE2}"/>
              </a:ext>
            </a:extLst>
          </p:cNvPr>
          <p:cNvGrpSpPr/>
          <p:nvPr/>
        </p:nvGrpSpPr>
        <p:grpSpPr>
          <a:xfrm>
            <a:off x="3310059" y="3833076"/>
            <a:ext cx="422625" cy="600025"/>
            <a:chOff x="3310059" y="3833076"/>
            <a:chExt cx="422625" cy="600025"/>
          </a:xfrm>
        </p:grpSpPr>
        <p:pic>
          <p:nvPicPr>
            <p:cNvPr id="3" name="Picture 2">
              <a:extLst>
                <a:ext uri="{FF2B5EF4-FFF2-40B4-BE49-F238E27FC236}">
                  <a16:creationId xmlns:a16="http://schemas.microsoft.com/office/drawing/2014/main" id="{6245FADE-9680-E646-A18E-DAA5C27F25A3}"/>
                </a:ext>
              </a:extLst>
            </p:cNvPr>
            <p:cNvPicPr>
              <a:picLocks noChangeAspect="1"/>
            </p:cNvPicPr>
            <p:nvPr/>
          </p:nvPicPr>
          <p:blipFill>
            <a:blip r:embed="rId7"/>
            <a:stretch>
              <a:fillRect/>
            </a:stretch>
          </p:blipFill>
          <p:spPr>
            <a:xfrm>
              <a:off x="3442399" y="3833076"/>
              <a:ext cx="290285" cy="325471"/>
            </a:xfrm>
            <a:prstGeom prst="rect">
              <a:avLst/>
            </a:prstGeom>
          </p:spPr>
        </p:pic>
        <p:cxnSp>
          <p:nvCxnSpPr>
            <p:cNvPr id="681" name="Straight Arrow Connector 680">
              <a:extLst>
                <a:ext uri="{FF2B5EF4-FFF2-40B4-BE49-F238E27FC236}">
                  <a16:creationId xmlns:a16="http://schemas.microsoft.com/office/drawing/2014/main" id="{7BF14AC1-02E0-4A4D-9713-426C65F47912}"/>
                </a:ext>
              </a:extLst>
            </p:cNvPr>
            <p:cNvCxnSpPr>
              <a:cxnSpLocks/>
            </p:cNvCxnSpPr>
            <p:nvPr/>
          </p:nvCxnSpPr>
          <p:spPr>
            <a:xfrm flipH="1">
              <a:off x="3310059" y="4241207"/>
              <a:ext cx="153004" cy="191894"/>
            </a:xfrm>
            <a:prstGeom prst="straightConnector1">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sp>
        <p:nvSpPr>
          <p:cNvPr id="683" name="Graphic 2">
            <a:extLst>
              <a:ext uri="{FF2B5EF4-FFF2-40B4-BE49-F238E27FC236}">
                <a16:creationId xmlns:a16="http://schemas.microsoft.com/office/drawing/2014/main" id="{AD9C89DC-1ADF-3941-9307-6BDBA8E5C764}"/>
              </a:ext>
            </a:extLst>
          </p:cNvPr>
          <p:cNvSpPr/>
          <p:nvPr/>
        </p:nvSpPr>
        <p:spPr>
          <a:xfrm rot="20586112" flipV="1">
            <a:off x="1522388" y="3868024"/>
            <a:ext cx="2528441" cy="169013"/>
          </a:xfrm>
          <a:custGeom>
            <a:avLst/>
            <a:gdLst>
              <a:gd name="connsiteX0" fmla="*/ 0 w 2206905"/>
              <a:gd name="connsiteY0" fmla="*/ 25105 h 54691"/>
              <a:gd name="connsiteX1" fmla="*/ 2206905 w 2206905"/>
              <a:gd name="connsiteY1" fmla="*/ 0 h 54691"/>
            </a:gdLst>
            <a:ahLst/>
            <a:cxnLst>
              <a:cxn ang="0">
                <a:pos x="connsiteX0" y="connsiteY0"/>
              </a:cxn>
              <a:cxn ang="0">
                <a:pos x="connsiteX1" y="connsiteY1"/>
              </a:cxn>
            </a:cxnLst>
            <a:rect l="l" t="t" r="r" b="b"/>
            <a:pathLst>
              <a:path w="2206905" h="54691">
                <a:moveTo>
                  <a:pt x="0" y="25105"/>
                </a:moveTo>
                <a:cubicBezTo>
                  <a:pt x="735051" y="71812"/>
                  <a:pt x="1473022" y="63054"/>
                  <a:pt x="2206905" y="0"/>
                </a:cubicBezTo>
              </a:path>
            </a:pathLst>
          </a:custGeom>
          <a:noFill/>
          <a:ln w="23349" cap="flat">
            <a:solidFill>
              <a:srgbClr val="000000">
                <a:alpha val="70000"/>
              </a:srgbClr>
            </a:solidFill>
            <a:custDash>
              <a:ds d="1500000" sp="375000"/>
            </a:custDash>
            <a:miter/>
          </a:ln>
        </p:spPr>
        <p:txBody>
          <a:bodyPr rtlCol="0" anchor="ctr"/>
          <a:lstStyle/>
          <a:p>
            <a:endParaRPr lang="en-US" dirty="0"/>
          </a:p>
        </p:txBody>
      </p:sp>
      <p:grpSp>
        <p:nvGrpSpPr>
          <p:cNvPr id="897" name="Group 896">
            <a:extLst>
              <a:ext uri="{FF2B5EF4-FFF2-40B4-BE49-F238E27FC236}">
                <a16:creationId xmlns:a16="http://schemas.microsoft.com/office/drawing/2014/main" id="{96A43DF8-A5FE-4179-A87D-A998FEC4D941}"/>
              </a:ext>
            </a:extLst>
          </p:cNvPr>
          <p:cNvGrpSpPr/>
          <p:nvPr/>
        </p:nvGrpSpPr>
        <p:grpSpPr>
          <a:xfrm>
            <a:off x="3121186" y="2924763"/>
            <a:ext cx="587228" cy="325471"/>
            <a:chOff x="3121186" y="2924763"/>
            <a:chExt cx="587228" cy="325471"/>
          </a:xfrm>
        </p:grpSpPr>
        <p:pic>
          <p:nvPicPr>
            <p:cNvPr id="682" name="Picture 681">
              <a:extLst>
                <a:ext uri="{FF2B5EF4-FFF2-40B4-BE49-F238E27FC236}">
                  <a16:creationId xmlns:a16="http://schemas.microsoft.com/office/drawing/2014/main" id="{0F562C9B-44D3-A448-BB92-BEA61F70DE1D}"/>
                </a:ext>
              </a:extLst>
            </p:cNvPr>
            <p:cNvPicPr>
              <a:picLocks noChangeAspect="1"/>
            </p:cNvPicPr>
            <p:nvPr/>
          </p:nvPicPr>
          <p:blipFill>
            <a:blip r:embed="rId7"/>
            <a:stretch>
              <a:fillRect/>
            </a:stretch>
          </p:blipFill>
          <p:spPr>
            <a:xfrm>
              <a:off x="3418129" y="2924763"/>
              <a:ext cx="290285" cy="325471"/>
            </a:xfrm>
            <a:prstGeom prst="rect">
              <a:avLst/>
            </a:prstGeom>
          </p:spPr>
        </p:pic>
        <p:cxnSp>
          <p:nvCxnSpPr>
            <p:cNvPr id="686" name="Straight Arrow Connector 685">
              <a:extLst>
                <a:ext uri="{FF2B5EF4-FFF2-40B4-BE49-F238E27FC236}">
                  <a16:creationId xmlns:a16="http://schemas.microsoft.com/office/drawing/2014/main" id="{656B74C5-3A13-1F4E-8FF0-B2DE5BF04443}"/>
                </a:ext>
              </a:extLst>
            </p:cNvPr>
            <p:cNvCxnSpPr>
              <a:cxnSpLocks/>
            </p:cNvCxnSpPr>
            <p:nvPr/>
          </p:nvCxnSpPr>
          <p:spPr>
            <a:xfrm flipH="1" flipV="1">
              <a:off x="3121186" y="3158145"/>
              <a:ext cx="228572" cy="3591"/>
            </a:xfrm>
            <a:prstGeom prst="straightConnector1">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grpSp>
        <p:nvGrpSpPr>
          <p:cNvPr id="896" name="Group 895">
            <a:extLst>
              <a:ext uri="{FF2B5EF4-FFF2-40B4-BE49-F238E27FC236}">
                <a16:creationId xmlns:a16="http://schemas.microsoft.com/office/drawing/2014/main" id="{84A9754D-0C10-4351-8852-FB4A962A14B8}"/>
              </a:ext>
            </a:extLst>
          </p:cNvPr>
          <p:cNvGrpSpPr/>
          <p:nvPr/>
        </p:nvGrpSpPr>
        <p:grpSpPr>
          <a:xfrm>
            <a:off x="3623350" y="2091516"/>
            <a:ext cx="1010213" cy="637573"/>
            <a:chOff x="3623350" y="2091516"/>
            <a:chExt cx="1010213" cy="637573"/>
          </a:xfrm>
        </p:grpSpPr>
        <p:cxnSp>
          <p:nvCxnSpPr>
            <p:cNvPr id="679" name="Straight Arrow Connector 678">
              <a:extLst>
                <a:ext uri="{FF2B5EF4-FFF2-40B4-BE49-F238E27FC236}">
                  <a16:creationId xmlns:a16="http://schemas.microsoft.com/office/drawing/2014/main" id="{D50B4575-8A67-F748-AC7B-683BE35C7961}"/>
                </a:ext>
              </a:extLst>
            </p:cNvPr>
            <p:cNvCxnSpPr>
              <a:cxnSpLocks/>
            </p:cNvCxnSpPr>
            <p:nvPr/>
          </p:nvCxnSpPr>
          <p:spPr>
            <a:xfrm flipH="1" flipV="1">
              <a:off x="3735977" y="2388099"/>
              <a:ext cx="181579" cy="121452"/>
            </a:xfrm>
            <a:prstGeom prst="straightConnector1">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680" name="Graphic 2">
              <a:extLst>
                <a:ext uri="{FF2B5EF4-FFF2-40B4-BE49-F238E27FC236}">
                  <a16:creationId xmlns:a16="http://schemas.microsoft.com/office/drawing/2014/main" id="{0CEEE372-4FC8-2949-B57D-AA5300D6E954}"/>
                </a:ext>
              </a:extLst>
            </p:cNvPr>
            <p:cNvSpPr txBox="1"/>
            <p:nvPr/>
          </p:nvSpPr>
          <p:spPr>
            <a:xfrm>
              <a:off x="3623350" y="2091516"/>
              <a:ext cx="1010213" cy="261610"/>
            </a:xfrm>
            <a:prstGeom prst="rect">
              <a:avLst/>
            </a:prstGeom>
            <a:noFill/>
          </p:spPr>
          <p:txBody>
            <a:bodyPr wrap="none" rtlCol="0">
              <a:spAutoFit/>
            </a:bodyPr>
            <a:lstStyle/>
            <a:p>
              <a:pPr algn="l"/>
              <a:r>
                <a:rPr lang="en-US" sz="1100" spc="0" baseline="0" dirty="0">
                  <a:solidFill>
                    <a:srgbClr val="000000"/>
                  </a:solidFill>
                  <a:latin typeface="+mj-lt"/>
                  <a:cs typeface="Arial"/>
                  <a:sym typeface="Arial"/>
                  <a:rtl val="0"/>
                </a:rPr>
                <a:t>Global Model</a:t>
              </a:r>
            </a:p>
          </p:txBody>
        </p:sp>
        <p:pic>
          <p:nvPicPr>
            <p:cNvPr id="687" name="Picture 686">
              <a:extLst>
                <a:ext uri="{FF2B5EF4-FFF2-40B4-BE49-F238E27FC236}">
                  <a16:creationId xmlns:a16="http://schemas.microsoft.com/office/drawing/2014/main" id="{FF511875-FF7A-C64E-9080-96FBF0A267CC}"/>
                </a:ext>
              </a:extLst>
            </p:cNvPr>
            <p:cNvPicPr>
              <a:picLocks noChangeAspect="1"/>
            </p:cNvPicPr>
            <p:nvPr/>
          </p:nvPicPr>
          <p:blipFill>
            <a:blip r:embed="rId7"/>
            <a:stretch>
              <a:fillRect/>
            </a:stretch>
          </p:blipFill>
          <p:spPr>
            <a:xfrm>
              <a:off x="3983315" y="2403618"/>
              <a:ext cx="290285" cy="325471"/>
            </a:xfrm>
            <a:prstGeom prst="rect">
              <a:avLst/>
            </a:prstGeom>
          </p:spPr>
        </p:pic>
      </p:grpSp>
      <p:grpSp>
        <p:nvGrpSpPr>
          <p:cNvPr id="691" name="Graphic 2">
            <a:extLst>
              <a:ext uri="{FF2B5EF4-FFF2-40B4-BE49-F238E27FC236}">
                <a16:creationId xmlns:a16="http://schemas.microsoft.com/office/drawing/2014/main" id="{DB278698-2F4B-434B-8D54-484C35600AA5}"/>
              </a:ext>
            </a:extLst>
          </p:cNvPr>
          <p:cNvGrpSpPr/>
          <p:nvPr/>
        </p:nvGrpSpPr>
        <p:grpSpPr>
          <a:xfrm>
            <a:off x="2029532" y="4463863"/>
            <a:ext cx="604855" cy="186827"/>
            <a:chOff x="1696017" y="1212621"/>
            <a:chExt cx="604855" cy="186827"/>
          </a:xfrm>
        </p:grpSpPr>
        <p:grpSp>
          <p:nvGrpSpPr>
            <p:cNvPr id="692" name="Graphic 2">
              <a:extLst>
                <a:ext uri="{FF2B5EF4-FFF2-40B4-BE49-F238E27FC236}">
                  <a16:creationId xmlns:a16="http://schemas.microsoft.com/office/drawing/2014/main" id="{6816D370-B7DA-0640-B21F-C805D178D8DA}"/>
                </a:ext>
              </a:extLst>
            </p:cNvPr>
            <p:cNvGrpSpPr/>
            <p:nvPr/>
          </p:nvGrpSpPr>
          <p:grpSpPr>
            <a:xfrm>
              <a:off x="1696017" y="1237142"/>
              <a:ext cx="165809" cy="137785"/>
              <a:chOff x="1696017" y="1237142"/>
              <a:chExt cx="165809" cy="137785"/>
            </a:xfrm>
            <a:solidFill>
              <a:srgbClr val="231F20"/>
            </a:solidFill>
          </p:grpSpPr>
          <p:sp>
            <p:nvSpPr>
              <p:cNvPr id="703" name="Graphic 2">
                <a:extLst>
                  <a:ext uri="{FF2B5EF4-FFF2-40B4-BE49-F238E27FC236}">
                    <a16:creationId xmlns:a16="http://schemas.microsoft.com/office/drawing/2014/main" id="{87EBB8F4-F37F-C84F-8BE8-1BE84FADE8ED}"/>
                  </a:ext>
                </a:extLst>
              </p:cNvPr>
              <p:cNvSpPr/>
              <p:nvPr/>
            </p:nvSpPr>
            <p:spPr>
              <a:xfrm>
                <a:off x="1696017" y="1322966"/>
                <a:ext cx="29191" cy="51961"/>
              </a:xfrm>
              <a:custGeom>
                <a:avLst/>
                <a:gdLst>
                  <a:gd name="connsiteX0" fmla="*/ 0 w 29191"/>
                  <a:gd name="connsiteY0" fmla="*/ 0 h 51961"/>
                  <a:gd name="connsiteX1" fmla="*/ 29192 w 29191"/>
                  <a:gd name="connsiteY1" fmla="*/ 0 h 51961"/>
                  <a:gd name="connsiteX2" fmla="*/ 29192 w 29191"/>
                  <a:gd name="connsiteY2" fmla="*/ 51962 h 51961"/>
                  <a:gd name="connsiteX3" fmla="*/ 0 w 29191"/>
                  <a:gd name="connsiteY3" fmla="*/ 51962 h 51961"/>
                </a:gdLst>
                <a:ahLst/>
                <a:cxnLst>
                  <a:cxn ang="0">
                    <a:pos x="connsiteX0" y="connsiteY0"/>
                  </a:cxn>
                  <a:cxn ang="0">
                    <a:pos x="connsiteX1" y="connsiteY1"/>
                  </a:cxn>
                  <a:cxn ang="0">
                    <a:pos x="connsiteX2" y="connsiteY2"/>
                  </a:cxn>
                  <a:cxn ang="0">
                    <a:pos x="connsiteX3" y="connsiteY3"/>
                  </a:cxn>
                </a:cxnLst>
                <a:rect l="l" t="t" r="r" b="b"/>
                <a:pathLst>
                  <a:path w="29191" h="51961">
                    <a:moveTo>
                      <a:pt x="0" y="0"/>
                    </a:moveTo>
                    <a:lnTo>
                      <a:pt x="29192" y="0"/>
                    </a:lnTo>
                    <a:lnTo>
                      <a:pt x="29192" y="51962"/>
                    </a:lnTo>
                    <a:lnTo>
                      <a:pt x="0" y="51962"/>
                    </a:lnTo>
                    <a:close/>
                  </a:path>
                </a:pathLst>
              </a:custGeom>
              <a:solidFill>
                <a:srgbClr val="231F20"/>
              </a:solidFill>
              <a:ln w="5837" cap="flat">
                <a:noFill/>
                <a:prstDash val="solid"/>
                <a:miter/>
              </a:ln>
            </p:spPr>
            <p:txBody>
              <a:bodyPr rtlCol="0" anchor="ctr"/>
              <a:lstStyle/>
              <a:p>
                <a:endParaRPr lang="en-US"/>
              </a:p>
            </p:txBody>
          </p:sp>
          <p:sp>
            <p:nvSpPr>
              <p:cNvPr id="704" name="Graphic 2">
                <a:extLst>
                  <a:ext uri="{FF2B5EF4-FFF2-40B4-BE49-F238E27FC236}">
                    <a16:creationId xmlns:a16="http://schemas.microsoft.com/office/drawing/2014/main" id="{26C72DBA-992E-E249-A95B-40165FC3F78F}"/>
                  </a:ext>
                </a:extLst>
              </p:cNvPr>
              <p:cNvSpPr/>
              <p:nvPr/>
            </p:nvSpPr>
            <p:spPr>
              <a:xfrm>
                <a:off x="1741556" y="1293775"/>
                <a:ext cx="29191" cy="81153"/>
              </a:xfrm>
              <a:custGeom>
                <a:avLst/>
                <a:gdLst>
                  <a:gd name="connsiteX0" fmla="*/ 0 w 29191"/>
                  <a:gd name="connsiteY0" fmla="*/ 29192 h 81153"/>
                  <a:gd name="connsiteX1" fmla="*/ 0 w 29191"/>
                  <a:gd name="connsiteY1" fmla="*/ 81153 h 81153"/>
                  <a:gd name="connsiteX2" fmla="*/ 29192 w 29191"/>
                  <a:gd name="connsiteY2" fmla="*/ 81153 h 81153"/>
                  <a:gd name="connsiteX3" fmla="*/ 29192 w 29191"/>
                  <a:gd name="connsiteY3" fmla="*/ 29192 h 81153"/>
                  <a:gd name="connsiteX4" fmla="*/ 29192 w 29191"/>
                  <a:gd name="connsiteY4" fmla="*/ 0 h 81153"/>
                  <a:gd name="connsiteX5" fmla="*/ 0 w 29191"/>
                  <a:gd name="connsiteY5" fmla="*/ 0 h 8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91" h="81153">
                    <a:moveTo>
                      <a:pt x="0" y="29192"/>
                    </a:moveTo>
                    <a:lnTo>
                      <a:pt x="0" y="81153"/>
                    </a:lnTo>
                    <a:lnTo>
                      <a:pt x="29192" y="81153"/>
                    </a:lnTo>
                    <a:lnTo>
                      <a:pt x="29192" y="29192"/>
                    </a:lnTo>
                    <a:lnTo>
                      <a:pt x="29192" y="0"/>
                    </a:lnTo>
                    <a:lnTo>
                      <a:pt x="0" y="0"/>
                    </a:lnTo>
                    <a:close/>
                  </a:path>
                </a:pathLst>
              </a:custGeom>
              <a:solidFill>
                <a:srgbClr val="231F20"/>
              </a:solidFill>
              <a:ln w="5837" cap="flat">
                <a:noFill/>
                <a:prstDash val="solid"/>
                <a:miter/>
              </a:ln>
            </p:spPr>
            <p:txBody>
              <a:bodyPr rtlCol="0" anchor="ctr"/>
              <a:lstStyle/>
              <a:p>
                <a:endParaRPr lang="en-US"/>
              </a:p>
            </p:txBody>
          </p:sp>
          <p:sp>
            <p:nvSpPr>
              <p:cNvPr id="705" name="Graphic 2">
                <a:extLst>
                  <a:ext uri="{FF2B5EF4-FFF2-40B4-BE49-F238E27FC236}">
                    <a16:creationId xmlns:a16="http://schemas.microsoft.com/office/drawing/2014/main" id="{D1AF5C19-96E8-D445-9941-9EEA95249680}"/>
                  </a:ext>
                </a:extLst>
              </p:cNvPr>
              <p:cNvSpPr/>
              <p:nvPr/>
            </p:nvSpPr>
            <p:spPr>
              <a:xfrm>
                <a:off x="1787095" y="1264583"/>
                <a:ext cx="29191" cy="110345"/>
              </a:xfrm>
              <a:custGeom>
                <a:avLst/>
                <a:gdLst>
                  <a:gd name="connsiteX0" fmla="*/ 0 w 29191"/>
                  <a:gd name="connsiteY0" fmla="*/ 29192 h 110345"/>
                  <a:gd name="connsiteX1" fmla="*/ 0 w 29191"/>
                  <a:gd name="connsiteY1" fmla="*/ 58384 h 110345"/>
                  <a:gd name="connsiteX2" fmla="*/ 0 w 29191"/>
                  <a:gd name="connsiteY2" fmla="*/ 110345 h 110345"/>
                  <a:gd name="connsiteX3" fmla="*/ 29192 w 29191"/>
                  <a:gd name="connsiteY3" fmla="*/ 110345 h 110345"/>
                  <a:gd name="connsiteX4" fmla="*/ 29192 w 29191"/>
                  <a:gd name="connsiteY4" fmla="*/ 58384 h 110345"/>
                  <a:gd name="connsiteX5" fmla="*/ 29192 w 29191"/>
                  <a:gd name="connsiteY5" fmla="*/ 29192 h 110345"/>
                  <a:gd name="connsiteX6" fmla="*/ 29192 w 29191"/>
                  <a:gd name="connsiteY6" fmla="*/ 0 h 110345"/>
                  <a:gd name="connsiteX7" fmla="*/ 0 w 29191"/>
                  <a:gd name="connsiteY7" fmla="*/ 0 h 110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191" h="110345">
                    <a:moveTo>
                      <a:pt x="0" y="29192"/>
                    </a:moveTo>
                    <a:lnTo>
                      <a:pt x="0" y="58384"/>
                    </a:lnTo>
                    <a:lnTo>
                      <a:pt x="0" y="110345"/>
                    </a:lnTo>
                    <a:lnTo>
                      <a:pt x="29192" y="110345"/>
                    </a:lnTo>
                    <a:lnTo>
                      <a:pt x="29192" y="58384"/>
                    </a:lnTo>
                    <a:lnTo>
                      <a:pt x="29192" y="29192"/>
                    </a:lnTo>
                    <a:lnTo>
                      <a:pt x="29192" y="0"/>
                    </a:lnTo>
                    <a:lnTo>
                      <a:pt x="0" y="0"/>
                    </a:lnTo>
                    <a:close/>
                  </a:path>
                </a:pathLst>
              </a:custGeom>
              <a:solidFill>
                <a:srgbClr val="231F20"/>
              </a:solidFill>
              <a:ln w="5837" cap="flat">
                <a:noFill/>
                <a:prstDash val="solid"/>
                <a:miter/>
              </a:ln>
            </p:spPr>
            <p:txBody>
              <a:bodyPr rtlCol="0" anchor="ctr"/>
              <a:lstStyle/>
              <a:p>
                <a:endParaRPr lang="en-US"/>
              </a:p>
            </p:txBody>
          </p:sp>
          <p:sp>
            <p:nvSpPr>
              <p:cNvPr id="706" name="Graphic 2">
                <a:extLst>
                  <a:ext uri="{FF2B5EF4-FFF2-40B4-BE49-F238E27FC236}">
                    <a16:creationId xmlns:a16="http://schemas.microsoft.com/office/drawing/2014/main" id="{B846DA81-BA27-9944-82FA-689F7A6B20F4}"/>
                  </a:ext>
                </a:extLst>
              </p:cNvPr>
              <p:cNvSpPr/>
              <p:nvPr/>
            </p:nvSpPr>
            <p:spPr>
              <a:xfrm>
                <a:off x="1832635" y="1237142"/>
                <a:ext cx="29191" cy="137785"/>
              </a:xfrm>
              <a:custGeom>
                <a:avLst/>
                <a:gdLst>
                  <a:gd name="connsiteX0" fmla="*/ 0 w 29191"/>
                  <a:gd name="connsiteY0" fmla="*/ 0 h 137785"/>
                  <a:gd name="connsiteX1" fmla="*/ 0 w 29191"/>
                  <a:gd name="connsiteY1" fmla="*/ 27440 h 137785"/>
                  <a:gd name="connsiteX2" fmla="*/ 0 w 29191"/>
                  <a:gd name="connsiteY2" fmla="*/ 29192 h 137785"/>
                  <a:gd name="connsiteX3" fmla="*/ 0 w 29191"/>
                  <a:gd name="connsiteY3" fmla="*/ 56632 h 137785"/>
                  <a:gd name="connsiteX4" fmla="*/ 0 w 29191"/>
                  <a:gd name="connsiteY4" fmla="*/ 85824 h 137785"/>
                  <a:gd name="connsiteX5" fmla="*/ 0 w 29191"/>
                  <a:gd name="connsiteY5" fmla="*/ 137786 h 137785"/>
                  <a:gd name="connsiteX6" fmla="*/ 29192 w 29191"/>
                  <a:gd name="connsiteY6" fmla="*/ 137786 h 137785"/>
                  <a:gd name="connsiteX7" fmla="*/ 29192 w 29191"/>
                  <a:gd name="connsiteY7" fmla="*/ 85824 h 137785"/>
                  <a:gd name="connsiteX8" fmla="*/ 29192 w 29191"/>
                  <a:gd name="connsiteY8" fmla="*/ 56632 h 137785"/>
                  <a:gd name="connsiteX9" fmla="*/ 29192 w 29191"/>
                  <a:gd name="connsiteY9" fmla="*/ 29192 h 137785"/>
                  <a:gd name="connsiteX10" fmla="*/ 29192 w 29191"/>
                  <a:gd name="connsiteY10" fmla="*/ 27440 h 137785"/>
                  <a:gd name="connsiteX11" fmla="*/ 29192 w 29191"/>
                  <a:gd name="connsiteY11" fmla="*/ 0 h 137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191" h="137785">
                    <a:moveTo>
                      <a:pt x="0" y="0"/>
                    </a:moveTo>
                    <a:lnTo>
                      <a:pt x="0" y="27440"/>
                    </a:lnTo>
                    <a:lnTo>
                      <a:pt x="0" y="29192"/>
                    </a:lnTo>
                    <a:lnTo>
                      <a:pt x="0" y="56632"/>
                    </a:lnTo>
                    <a:lnTo>
                      <a:pt x="0" y="85824"/>
                    </a:lnTo>
                    <a:lnTo>
                      <a:pt x="0" y="137786"/>
                    </a:lnTo>
                    <a:lnTo>
                      <a:pt x="29192" y="137786"/>
                    </a:lnTo>
                    <a:lnTo>
                      <a:pt x="29192" y="85824"/>
                    </a:lnTo>
                    <a:lnTo>
                      <a:pt x="29192" y="56632"/>
                    </a:lnTo>
                    <a:lnTo>
                      <a:pt x="29192" y="29192"/>
                    </a:lnTo>
                    <a:lnTo>
                      <a:pt x="29192" y="27440"/>
                    </a:lnTo>
                    <a:lnTo>
                      <a:pt x="29192" y="0"/>
                    </a:lnTo>
                    <a:close/>
                  </a:path>
                </a:pathLst>
              </a:custGeom>
              <a:solidFill>
                <a:srgbClr val="231F20"/>
              </a:solidFill>
              <a:ln w="5837" cap="flat">
                <a:noFill/>
                <a:prstDash val="solid"/>
                <a:miter/>
              </a:ln>
            </p:spPr>
            <p:txBody>
              <a:bodyPr rtlCol="0" anchor="ctr"/>
              <a:lstStyle/>
              <a:p>
                <a:endParaRPr lang="en-US"/>
              </a:p>
            </p:txBody>
          </p:sp>
        </p:grpSp>
        <p:grpSp>
          <p:nvGrpSpPr>
            <p:cNvPr id="693" name="Graphic 2">
              <a:extLst>
                <a:ext uri="{FF2B5EF4-FFF2-40B4-BE49-F238E27FC236}">
                  <a16:creationId xmlns:a16="http://schemas.microsoft.com/office/drawing/2014/main" id="{EF88D8CE-1244-9D4D-ADAB-23F5CB05C81F}"/>
                </a:ext>
              </a:extLst>
            </p:cNvPr>
            <p:cNvGrpSpPr/>
            <p:nvPr/>
          </p:nvGrpSpPr>
          <p:grpSpPr>
            <a:xfrm>
              <a:off x="1920424" y="1220211"/>
              <a:ext cx="209606" cy="171648"/>
              <a:chOff x="1920424" y="1220211"/>
              <a:chExt cx="209606" cy="171648"/>
            </a:xfrm>
          </p:grpSpPr>
          <p:grpSp>
            <p:nvGrpSpPr>
              <p:cNvPr id="697" name="Graphic 2">
                <a:extLst>
                  <a:ext uri="{FF2B5EF4-FFF2-40B4-BE49-F238E27FC236}">
                    <a16:creationId xmlns:a16="http://schemas.microsoft.com/office/drawing/2014/main" id="{A98EFE09-2DBA-164F-B54F-51B5514E9528}"/>
                  </a:ext>
                </a:extLst>
              </p:cNvPr>
              <p:cNvGrpSpPr/>
              <p:nvPr/>
            </p:nvGrpSpPr>
            <p:grpSpPr>
              <a:xfrm>
                <a:off x="1920424" y="1220211"/>
                <a:ext cx="209606" cy="128717"/>
                <a:chOff x="1920424" y="1220211"/>
                <a:chExt cx="209606" cy="128717"/>
              </a:xfrm>
            </p:grpSpPr>
            <p:sp>
              <p:nvSpPr>
                <p:cNvPr id="699" name="Graphic 2">
                  <a:extLst>
                    <a:ext uri="{FF2B5EF4-FFF2-40B4-BE49-F238E27FC236}">
                      <a16:creationId xmlns:a16="http://schemas.microsoft.com/office/drawing/2014/main" id="{BEF172C5-0F8E-164D-834A-87847A19F258}"/>
                    </a:ext>
                  </a:extLst>
                </p:cNvPr>
                <p:cNvSpPr/>
                <p:nvPr/>
              </p:nvSpPr>
              <p:spPr>
                <a:xfrm>
                  <a:off x="1920424" y="1220211"/>
                  <a:ext cx="209606" cy="54666"/>
                </a:xfrm>
                <a:custGeom>
                  <a:avLst/>
                  <a:gdLst>
                    <a:gd name="connsiteX0" fmla="*/ 2705 w 209606"/>
                    <a:gd name="connsiteY0" fmla="*/ 51378 h 54666"/>
                    <a:gd name="connsiteX1" fmla="*/ 3289 w 209606"/>
                    <a:gd name="connsiteY1" fmla="*/ 51962 h 54666"/>
                    <a:gd name="connsiteX2" fmla="*/ 15550 w 209606"/>
                    <a:gd name="connsiteY2" fmla="*/ 52545 h 54666"/>
                    <a:gd name="connsiteX3" fmla="*/ 104877 w 209606"/>
                    <a:gd name="connsiteY3" fmla="*/ 18683 h 54666"/>
                    <a:gd name="connsiteX4" fmla="*/ 194204 w 209606"/>
                    <a:gd name="connsiteY4" fmla="*/ 52545 h 54666"/>
                    <a:gd name="connsiteX5" fmla="*/ 206464 w 209606"/>
                    <a:gd name="connsiteY5" fmla="*/ 51962 h 54666"/>
                    <a:gd name="connsiteX6" fmla="*/ 207048 w 209606"/>
                    <a:gd name="connsiteY6" fmla="*/ 51378 h 54666"/>
                    <a:gd name="connsiteX7" fmla="*/ 206464 w 209606"/>
                    <a:gd name="connsiteY7" fmla="*/ 38533 h 54666"/>
                    <a:gd name="connsiteX8" fmla="*/ 104293 w 209606"/>
                    <a:gd name="connsiteY8" fmla="*/ 0 h 54666"/>
                    <a:gd name="connsiteX9" fmla="*/ 2121 w 209606"/>
                    <a:gd name="connsiteY9" fmla="*/ 38533 h 54666"/>
                    <a:gd name="connsiteX10" fmla="*/ 2705 w 209606"/>
                    <a:gd name="connsiteY10" fmla="*/ 51378 h 54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9606" h="54666">
                      <a:moveTo>
                        <a:pt x="2705" y="51378"/>
                      </a:moveTo>
                      <a:lnTo>
                        <a:pt x="3289" y="51962"/>
                      </a:lnTo>
                      <a:cubicBezTo>
                        <a:pt x="6792" y="55465"/>
                        <a:pt x="12047" y="55465"/>
                        <a:pt x="15550" y="52545"/>
                      </a:cubicBezTo>
                      <a:cubicBezTo>
                        <a:pt x="39487" y="31527"/>
                        <a:pt x="70430" y="18683"/>
                        <a:pt x="104877" y="18683"/>
                      </a:cubicBezTo>
                      <a:cubicBezTo>
                        <a:pt x="139323" y="18683"/>
                        <a:pt x="170267" y="31527"/>
                        <a:pt x="194204" y="52545"/>
                      </a:cubicBezTo>
                      <a:cubicBezTo>
                        <a:pt x="197707" y="55465"/>
                        <a:pt x="202961" y="55465"/>
                        <a:pt x="206464" y="51962"/>
                      </a:cubicBezTo>
                      <a:lnTo>
                        <a:pt x="207048" y="51378"/>
                      </a:lnTo>
                      <a:cubicBezTo>
                        <a:pt x="210551" y="47875"/>
                        <a:pt x="210551" y="42036"/>
                        <a:pt x="206464" y="38533"/>
                      </a:cubicBezTo>
                      <a:cubicBezTo>
                        <a:pt x="179024" y="14596"/>
                        <a:pt x="143410" y="0"/>
                        <a:pt x="104293" y="0"/>
                      </a:cubicBezTo>
                      <a:cubicBezTo>
                        <a:pt x="65176" y="0"/>
                        <a:pt x="29562" y="14596"/>
                        <a:pt x="2121" y="38533"/>
                      </a:cubicBezTo>
                      <a:cubicBezTo>
                        <a:pt x="-798" y="41452"/>
                        <a:pt x="-798" y="47291"/>
                        <a:pt x="2705" y="51378"/>
                      </a:cubicBezTo>
                      <a:close/>
                    </a:path>
                  </a:pathLst>
                </a:custGeom>
                <a:solidFill>
                  <a:srgbClr val="D3E1E9"/>
                </a:solidFill>
                <a:ln w="5837" cap="flat">
                  <a:noFill/>
                  <a:prstDash val="solid"/>
                  <a:miter/>
                </a:ln>
              </p:spPr>
              <p:txBody>
                <a:bodyPr rtlCol="0" anchor="ctr"/>
                <a:lstStyle/>
                <a:p>
                  <a:endParaRPr lang="en-US"/>
                </a:p>
              </p:txBody>
            </p:sp>
            <p:sp>
              <p:nvSpPr>
                <p:cNvPr id="700" name="Graphic 2">
                  <a:extLst>
                    <a:ext uri="{FF2B5EF4-FFF2-40B4-BE49-F238E27FC236}">
                      <a16:creationId xmlns:a16="http://schemas.microsoft.com/office/drawing/2014/main" id="{67B86D49-8518-4940-BDE9-A8333FE5F038}"/>
                    </a:ext>
                  </a:extLst>
                </p:cNvPr>
                <p:cNvSpPr/>
                <p:nvPr/>
              </p:nvSpPr>
              <p:spPr>
                <a:xfrm>
                  <a:off x="1994194" y="1323550"/>
                  <a:ext cx="61228" cy="25378"/>
                </a:xfrm>
                <a:custGeom>
                  <a:avLst/>
                  <a:gdLst>
                    <a:gd name="connsiteX0" fmla="*/ 31107 w 61228"/>
                    <a:gd name="connsiteY0" fmla="*/ 0 h 25378"/>
                    <a:gd name="connsiteX1" fmla="*/ 4250 w 61228"/>
                    <a:gd name="connsiteY1" fmla="*/ 8174 h 25378"/>
                    <a:gd name="connsiteX2" fmla="*/ 2499 w 61228"/>
                    <a:gd name="connsiteY2" fmla="*/ 22186 h 25378"/>
                    <a:gd name="connsiteX3" fmla="*/ 3082 w 61228"/>
                    <a:gd name="connsiteY3" fmla="*/ 22770 h 25378"/>
                    <a:gd name="connsiteX4" fmla="*/ 14175 w 61228"/>
                    <a:gd name="connsiteY4" fmla="*/ 23937 h 25378"/>
                    <a:gd name="connsiteX5" fmla="*/ 30523 w 61228"/>
                    <a:gd name="connsiteY5" fmla="*/ 19267 h 25378"/>
                    <a:gd name="connsiteX6" fmla="*/ 46870 w 61228"/>
                    <a:gd name="connsiteY6" fmla="*/ 23937 h 25378"/>
                    <a:gd name="connsiteX7" fmla="*/ 57963 w 61228"/>
                    <a:gd name="connsiteY7" fmla="*/ 22770 h 25378"/>
                    <a:gd name="connsiteX8" fmla="*/ 58547 w 61228"/>
                    <a:gd name="connsiteY8" fmla="*/ 22186 h 25378"/>
                    <a:gd name="connsiteX9" fmla="*/ 56795 w 61228"/>
                    <a:gd name="connsiteY9" fmla="*/ 8174 h 25378"/>
                    <a:gd name="connsiteX10" fmla="*/ 31107 w 61228"/>
                    <a:gd name="connsiteY10" fmla="*/ 0 h 25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228" h="25378">
                      <a:moveTo>
                        <a:pt x="31107" y="0"/>
                      </a:moveTo>
                      <a:cubicBezTo>
                        <a:pt x="21181" y="0"/>
                        <a:pt x="11840" y="2919"/>
                        <a:pt x="4250" y="8174"/>
                      </a:cubicBezTo>
                      <a:cubicBezTo>
                        <a:pt x="-421" y="11093"/>
                        <a:pt x="-1588" y="18099"/>
                        <a:pt x="2499" y="22186"/>
                      </a:cubicBezTo>
                      <a:lnTo>
                        <a:pt x="3082" y="22770"/>
                      </a:lnTo>
                      <a:cubicBezTo>
                        <a:pt x="6002" y="25689"/>
                        <a:pt x="10672" y="26273"/>
                        <a:pt x="14175" y="23937"/>
                      </a:cubicBezTo>
                      <a:cubicBezTo>
                        <a:pt x="18846" y="21018"/>
                        <a:pt x="24684" y="19267"/>
                        <a:pt x="30523" y="19267"/>
                      </a:cubicBezTo>
                      <a:cubicBezTo>
                        <a:pt x="36361" y="19267"/>
                        <a:pt x="42200" y="21018"/>
                        <a:pt x="46870" y="23937"/>
                      </a:cubicBezTo>
                      <a:cubicBezTo>
                        <a:pt x="50373" y="26273"/>
                        <a:pt x="55044" y="25689"/>
                        <a:pt x="57963" y="22770"/>
                      </a:cubicBezTo>
                      <a:lnTo>
                        <a:pt x="58547" y="22186"/>
                      </a:lnTo>
                      <a:cubicBezTo>
                        <a:pt x="62634" y="18099"/>
                        <a:pt x="62050" y="11677"/>
                        <a:pt x="56795" y="8174"/>
                      </a:cubicBezTo>
                      <a:cubicBezTo>
                        <a:pt x="50373" y="2919"/>
                        <a:pt x="41032" y="0"/>
                        <a:pt x="31107" y="0"/>
                      </a:cubicBezTo>
                      <a:close/>
                    </a:path>
                  </a:pathLst>
                </a:custGeom>
                <a:solidFill>
                  <a:srgbClr val="231F20"/>
                </a:solidFill>
                <a:ln w="5837" cap="flat">
                  <a:noFill/>
                  <a:prstDash val="solid"/>
                  <a:miter/>
                </a:ln>
              </p:spPr>
              <p:txBody>
                <a:bodyPr rtlCol="0" anchor="ctr"/>
                <a:lstStyle/>
                <a:p>
                  <a:endParaRPr lang="en-US"/>
                </a:p>
              </p:txBody>
            </p:sp>
            <p:sp>
              <p:nvSpPr>
                <p:cNvPr id="701" name="Graphic 2">
                  <a:extLst>
                    <a:ext uri="{FF2B5EF4-FFF2-40B4-BE49-F238E27FC236}">
                      <a16:creationId xmlns:a16="http://schemas.microsoft.com/office/drawing/2014/main" id="{8FC6BC43-8FA1-F846-899F-F3E737C757EF}"/>
                    </a:ext>
                  </a:extLst>
                </p:cNvPr>
                <p:cNvSpPr/>
                <p:nvPr/>
              </p:nvSpPr>
              <p:spPr>
                <a:xfrm>
                  <a:off x="1969288" y="1289104"/>
                  <a:ext cx="111291" cy="34614"/>
                </a:xfrm>
                <a:custGeom>
                  <a:avLst/>
                  <a:gdLst>
                    <a:gd name="connsiteX0" fmla="*/ 56013 w 111291"/>
                    <a:gd name="connsiteY0" fmla="*/ 0 h 34614"/>
                    <a:gd name="connsiteX1" fmla="*/ 3468 w 111291"/>
                    <a:gd name="connsiteY1" fmla="*/ 18099 h 34614"/>
                    <a:gd name="connsiteX2" fmla="*/ 2300 w 111291"/>
                    <a:gd name="connsiteY2" fmla="*/ 31527 h 34614"/>
                    <a:gd name="connsiteX3" fmla="*/ 2884 w 111291"/>
                    <a:gd name="connsiteY3" fmla="*/ 32111 h 34614"/>
                    <a:gd name="connsiteX4" fmla="*/ 14561 w 111291"/>
                    <a:gd name="connsiteY4" fmla="*/ 32695 h 34614"/>
                    <a:gd name="connsiteX5" fmla="*/ 55429 w 111291"/>
                    <a:gd name="connsiteY5" fmla="*/ 18683 h 34614"/>
                    <a:gd name="connsiteX6" fmla="*/ 96298 w 111291"/>
                    <a:gd name="connsiteY6" fmla="*/ 32695 h 34614"/>
                    <a:gd name="connsiteX7" fmla="*/ 107975 w 111291"/>
                    <a:gd name="connsiteY7" fmla="*/ 32111 h 34614"/>
                    <a:gd name="connsiteX8" fmla="*/ 108559 w 111291"/>
                    <a:gd name="connsiteY8" fmla="*/ 31527 h 34614"/>
                    <a:gd name="connsiteX9" fmla="*/ 107391 w 111291"/>
                    <a:gd name="connsiteY9" fmla="*/ 18099 h 34614"/>
                    <a:gd name="connsiteX10" fmla="*/ 56013 w 111291"/>
                    <a:gd name="connsiteY10" fmla="*/ 0 h 34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291" h="34614">
                      <a:moveTo>
                        <a:pt x="56013" y="0"/>
                      </a:moveTo>
                      <a:cubicBezTo>
                        <a:pt x="36163" y="0"/>
                        <a:pt x="18064" y="7006"/>
                        <a:pt x="3468" y="18099"/>
                      </a:cubicBezTo>
                      <a:cubicBezTo>
                        <a:pt x="-619" y="21602"/>
                        <a:pt x="-1203" y="27440"/>
                        <a:pt x="2300" y="31527"/>
                      </a:cubicBezTo>
                      <a:lnTo>
                        <a:pt x="2884" y="32111"/>
                      </a:lnTo>
                      <a:cubicBezTo>
                        <a:pt x="5803" y="35030"/>
                        <a:pt x="11058" y="35614"/>
                        <a:pt x="14561" y="32695"/>
                      </a:cubicBezTo>
                      <a:cubicBezTo>
                        <a:pt x="25654" y="23937"/>
                        <a:pt x="40250" y="18683"/>
                        <a:pt x="55429" y="18683"/>
                      </a:cubicBezTo>
                      <a:cubicBezTo>
                        <a:pt x="70609" y="18683"/>
                        <a:pt x="85205" y="23937"/>
                        <a:pt x="96298" y="32695"/>
                      </a:cubicBezTo>
                      <a:cubicBezTo>
                        <a:pt x="99801" y="35614"/>
                        <a:pt x="105055" y="35030"/>
                        <a:pt x="107975" y="32111"/>
                      </a:cubicBezTo>
                      <a:lnTo>
                        <a:pt x="108559" y="31527"/>
                      </a:lnTo>
                      <a:cubicBezTo>
                        <a:pt x="112645" y="27440"/>
                        <a:pt x="112062" y="21602"/>
                        <a:pt x="107391" y="18099"/>
                      </a:cubicBezTo>
                      <a:cubicBezTo>
                        <a:pt x="93963" y="6422"/>
                        <a:pt x="75864" y="0"/>
                        <a:pt x="56013" y="0"/>
                      </a:cubicBezTo>
                      <a:close/>
                    </a:path>
                  </a:pathLst>
                </a:custGeom>
                <a:solidFill>
                  <a:srgbClr val="231F20"/>
                </a:solidFill>
                <a:ln w="5837" cap="flat">
                  <a:noFill/>
                  <a:prstDash val="solid"/>
                  <a:miter/>
                </a:ln>
              </p:spPr>
              <p:txBody>
                <a:bodyPr rtlCol="0" anchor="ctr"/>
                <a:lstStyle/>
                <a:p>
                  <a:endParaRPr lang="en-US"/>
                </a:p>
              </p:txBody>
            </p:sp>
            <p:sp>
              <p:nvSpPr>
                <p:cNvPr id="702" name="Graphic 2">
                  <a:extLst>
                    <a:ext uri="{FF2B5EF4-FFF2-40B4-BE49-F238E27FC236}">
                      <a16:creationId xmlns:a16="http://schemas.microsoft.com/office/drawing/2014/main" id="{0B7E9B46-8D6B-424F-A27E-2EC44C6E3991}"/>
                    </a:ext>
                  </a:extLst>
                </p:cNvPr>
                <p:cNvSpPr/>
                <p:nvPr/>
              </p:nvSpPr>
              <p:spPr>
                <a:xfrm>
                  <a:off x="1944508" y="1254074"/>
                  <a:ext cx="160417" cy="44741"/>
                </a:xfrm>
                <a:custGeom>
                  <a:avLst/>
                  <a:gdLst>
                    <a:gd name="connsiteX0" fmla="*/ 80793 w 160417"/>
                    <a:gd name="connsiteY0" fmla="*/ 0 h 44741"/>
                    <a:gd name="connsiteX1" fmla="*/ 3142 w 160417"/>
                    <a:gd name="connsiteY1" fmla="*/ 28608 h 44741"/>
                    <a:gd name="connsiteX2" fmla="*/ 2558 w 160417"/>
                    <a:gd name="connsiteY2" fmla="*/ 41452 h 44741"/>
                    <a:gd name="connsiteX3" fmla="*/ 3142 w 160417"/>
                    <a:gd name="connsiteY3" fmla="*/ 42036 h 44741"/>
                    <a:gd name="connsiteX4" fmla="*/ 15403 w 160417"/>
                    <a:gd name="connsiteY4" fmla="*/ 42620 h 44741"/>
                    <a:gd name="connsiteX5" fmla="*/ 80209 w 160417"/>
                    <a:gd name="connsiteY5" fmla="*/ 18683 h 44741"/>
                    <a:gd name="connsiteX6" fmla="*/ 145015 w 160417"/>
                    <a:gd name="connsiteY6" fmla="*/ 42620 h 44741"/>
                    <a:gd name="connsiteX7" fmla="*/ 157275 w 160417"/>
                    <a:gd name="connsiteY7" fmla="*/ 42036 h 44741"/>
                    <a:gd name="connsiteX8" fmla="*/ 157859 w 160417"/>
                    <a:gd name="connsiteY8" fmla="*/ 41452 h 44741"/>
                    <a:gd name="connsiteX9" fmla="*/ 157275 w 160417"/>
                    <a:gd name="connsiteY9" fmla="*/ 28608 h 44741"/>
                    <a:gd name="connsiteX10" fmla="*/ 80793 w 160417"/>
                    <a:gd name="connsiteY10" fmla="*/ 0 h 44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0417" h="44741">
                      <a:moveTo>
                        <a:pt x="80793" y="0"/>
                      </a:moveTo>
                      <a:cubicBezTo>
                        <a:pt x="51017" y="0"/>
                        <a:pt x="24161" y="10509"/>
                        <a:pt x="3142" y="28608"/>
                      </a:cubicBezTo>
                      <a:cubicBezTo>
                        <a:pt x="-945" y="32111"/>
                        <a:pt x="-945" y="37949"/>
                        <a:pt x="2558" y="41452"/>
                      </a:cubicBezTo>
                      <a:lnTo>
                        <a:pt x="3142" y="42036"/>
                      </a:lnTo>
                      <a:cubicBezTo>
                        <a:pt x="6645" y="45539"/>
                        <a:pt x="11900" y="45539"/>
                        <a:pt x="15403" y="42620"/>
                      </a:cubicBezTo>
                      <a:cubicBezTo>
                        <a:pt x="32918" y="27440"/>
                        <a:pt x="55688" y="18683"/>
                        <a:pt x="80209" y="18683"/>
                      </a:cubicBezTo>
                      <a:cubicBezTo>
                        <a:pt x="104730" y="18683"/>
                        <a:pt x="127500" y="27440"/>
                        <a:pt x="145015" y="42620"/>
                      </a:cubicBezTo>
                      <a:cubicBezTo>
                        <a:pt x="148518" y="45539"/>
                        <a:pt x="153772" y="45539"/>
                        <a:pt x="157275" y="42036"/>
                      </a:cubicBezTo>
                      <a:lnTo>
                        <a:pt x="157859" y="41452"/>
                      </a:lnTo>
                      <a:cubicBezTo>
                        <a:pt x="161362" y="37949"/>
                        <a:pt x="161362" y="32111"/>
                        <a:pt x="157275" y="28608"/>
                      </a:cubicBezTo>
                      <a:cubicBezTo>
                        <a:pt x="137425" y="11093"/>
                        <a:pt x="110568" y="0"/>
                        <a:pt x="80793" y="0"/>
                      </a:cubicBezTo>
                      <a:close/>
                    </a:path>
                  </a:pathLst>
                </a:custGeom>
                <a:solidFill>
                  <a:srgbClr val="231F20"/>
                </a:solidFill>
                <a:ln w="5837" cap="flat">
                  <a:noFill/>
                  <a:prstDash val="solid"/>
                  <a:miter/>
                </a:ln>
              </p:spPr>
              <p:txBody>
                <a:bodyPr rtlCol="0" anchor="ctr"/>
                <a:lstStyle/>
                <a:p>
                  <a:endParaRPr lang="en-US"/>
                </a:p>
              </p:txBody>
            </p:sp>
          </p:grpSp>
          <p:sp>
            <p:nvSpPr>
              <p:cNvPr id="698" name="Graphic 2">
                <a:extLst>
                  <a:ext uri="{FF2B5EF4-FFF2-40B4-BE49-F238E27FC236}">
                    <a16:creationId xmlns:a16="http://schemas.microsoft.com/office/drawing/2014/main" id="{90320E57-D7AB-AB47-AD27-7F48EB13302B}"/>
                  </a:ext>
                </a:extLst>
              </p:cNvPr>
              <p:cNvSpPr/>
              <p:nvPr/>
            </p:nvSpPr>
            <p:spPr>
              <a:xfrm>
                <a:off x="2008370" y="1357997"/>
                <a:ext cx="33862" cy="33862"/>
              </a:xfrm>
              <a:custGeom>
                <a:avLst/>
                <a:gdLst>
                  <a:gd name="connsiteX0" fmla="*/ 33863 w 33862"/>
                  <a:gd name="connsiteY0" fmla="*/ 16931 h 33862"/>
                  <a:gd name="connsiteX1" fmla="*/ 16931 w 33862"/>
                  <a:gd name="connsiteY1" fmla="*/ 33863 h 33862"/>
                  <a:gd name="connsiteX2" fmla="*/ 0 w 33862"/>
                  <a:gd name="connsiteY2" fmla="*/ 16931 h 33862"/>
                  <a:gd name="connsiteX3" fmla="*/ 16931 w 33862"/>
                  <a:gd name="connsiteY3" fmla="*/ 0 h 33862"/>
                  <a:gd name="connsiteX4" fmla="*/ 33863 w 33862"/>
                  <a:gd name="connsiteY4" fmla="*/ 16931 h 33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62" h="33862">
                    <a:moveTo>
                      <a:pt x="33863" y="16931"/>
                    </a:moveTo>
                    <a:cubicBezTo>
                      <a:pt x="33863" y="26282"/>
                      <a:pt x="26282" y="33863"/>
                      <a:pt x="16931" y="33863"/>
                    </a:cubicBezTo>
                    <a:cubicBezTo>
                      <a:pt x="7580" y="33863"/>
                      <a:pt x="0" y="26282"/>
                      <a:pt x="0" y="16931"/>
                    </a:cubicBezTo>
                    <a:cubicBezTo>
                      <a:pt x="0" y="7580"/>
                      <a:pt x="7580" y="0"/>
                      <a:pt x="16931" y="0"/>
                    </a:cubicBezTo>
                    <a:cubicBezTo>
                      <a:pt x="26282" y="0"/>
                      <a:pt x="33863" y="7580"/>
                      <a:pt x="33863" y="16931"/>
                    </a:cubicBezTo>
                    <a:close/>
                  </a:path>
                </a:pathLst>
              </a:custGeom>
              <a:solidFill>
                <a:srgbClr val="231F20"/>
              </a:solidFill>
              <a:ln w="5837" cap="flat">
                <a:noFill/>
                <a:prstDash val="solid"/>
                <a:miter/>
              </a:ln>
            </p:spPr>
            <p:txBody>
              <a:bodyPr rtlCol="0" anchor="ctr"/>
              <a:lstStyle/>
              <a:p>
                <a:endParaRPr lang="en-US"/>
              </a:p>
            </p:txBody>
          </p:sp>
        </p:grpSp>
        <p:grpSp>
          <p:nvGrpSpPr>
            <p:cNvPr id="694" name="Graphic 2">
              <a:extLst>
                <a:ext uri="{FF2B5EF4-FFF2-40B4-BE49-F238E27FC236}">
                  <a16:creationId xmlns:a16="http://schemas.microsoft.com/office/drawing/2014/main" id="{5D3064B0-857F-6A42-8FBD-E8E5E4E1469D}"/>
                </a:ext>
              </a:extLst>
            </p:cNvPr>
            <p:cNvGrpSpPr/>
            <p:nvPr/>
          </p:nvGrpSpPr>
          <p:grpSpPr>
            <a:xfrm>
              <a:off x="2188776" y="1212621"/>
              <a:ext cx="112096" cy="186827"/>
              <a:chOff x="2188776" y="1212621"/>
              <a:chExt cx="112096" cy="186827"/>
            </a:xfrm>
            <a:solidFill>
              <a:srgbClr val="231F20"/>
            </a:solidFill>
          </p:grpSpPr>
          <p:sp>
            <p:nvSpPr>
              <p:cNvPr id="695" name="Graphic 2">
                <a:extLst>
                  <a:ext uri="{FF2B5EF4-FFF2-40B4-BE49-F238E27FC236}">
                    <a16:creationId xmlns:a16="http://schemas.microsoft.com/office/drawing/2014/main" id="{CD432882-C198-C84D-B9E8-6E26D2EDA074}"/>
                  </a:ext>
                </a:extLst>
              </p:cNvPr>
              <p:cNvSpPr/>
              <p:nvPr/>
            </p:nvSpPr>
            <p:spPr>
              <a:xfrm>
                <a:off x="2188776" y="1212621"/>
                <a:ext cx="112096" cy="186827"/>
              </a:xfrm>
              <a:custGeom>
                <a:avLst/>
                <a:gdLst>
                  <a:gd name="connsiteX0" fmla="*/ 94582 w 112096"/>
                  <a:gd name="connsiteY0" fmla="*/ 20434 h 186827"/>
                  <a:gd name="connsiteX1" fmla="*/ 86408 w 112096"/>
                  <a:gd name="connsiteY1" fmla="*/ 20434 h 186827"/>
                  <a:gd name="connsiteX2" fmla="*/ 82905 w 112096"/>
                  <a:gd name="connsiteY2" fmla="*/ 16931 h 186827"/>
                  <a:gd name="connsiteX3" fmla="*/ 82905 w 112096"/>
                  <a:gd name="connsiteY3" fmla="*/ 6422 h 186827"/>
                  <a:gd name="connsiteX4" fmla="*/ 76483 w 112096"/>
                  <a:gd name="connsiteY4" fmla="*/ 0 h 186827"/>
                  <a:gd name="connsiteX5" fmla="*/ 35614 w 112096"/>
                  <a:gd name="connsiteY5" fmla="*/ 0 h 186827"/>
                  <a:gd name="connsiteX6" fmla="*/ 29192 w 112096"/>
                  <a:gd name="connsiteY6" fmla="*/ 6422 h 186827"/>
                  <a:gd name="connsiteX7" fmla="*/ 29192 w 112096"/>
                  <a:gd name="connsiteY7" fmla="*/ 16931 h 186827"/>
                  <a:gd name="connsiteX8" fmla="*/ 25689 w 112096"/>
                  <a:gd name="connsiteY8" fmla="*/ 20434 h 186827"/>
                  <a:gd name="connsiteX9" fmla="*/ 17515 w 112096"/>
                  <a:gd name="connsiteY9" fmla="*/ 20434 h 186827"/>
                  <a:gd name="connsiteX10" fmla="*/ 0 w 112096"/>
                  <a:gd name="connsiteY10" fmla="*/ 37949 h 186827"/>
                  <a:gd name="connsiteX11" fmla="*/ 0 w 112096"/>
                  <a:gd name="connsiteY11" fmla="*/ 169313 h 186827"/>
                  <a:gd name="connsiteX12" fmla="*/ 17515 w 112096"/>
                  <a:gd name="connsiteY12" fmla="*/ 186828 h 186827"/>
                  <a:gd name="connsiteX13" fmla="*/ 94582 w 112096"/>
                  <a:gd name="connsiteY13" fmla="*/ 186828 h 186827"/>
                  <a:gd name="connsiteX14" fmla="*/ 112097 w 112096"/>
                  <a:gd name="connsiteY14" fmla="*/ 169313 h 186827"/>
                  <a:gd name="connsiteX15" fmla="*/ 112097 w 112096"/>
                  <a:gd name="connsiteY15" fmla="*/ 37949 h 186827"/>
                  <a:gd name="connsiteX16" fmla="*/ 94582 w 112096"/>
                  <a:gd name="connsiteY16" fmla="*/ 20434 h 186827"/>
                  <a:gd name="connsiteX17" fmla="*/ 104507 w 112096"/>
                  <a:gd name="connsiteY17" fmla="*/ 169313 h 186827"/>
                  <a:gd name="connsiteX18" fmla="*/ 94582 w 112096"/>
                  <a:gd name="connsiteY18" fmla="*/ 179238 h 186827"/>
                  <a:gd name="connsiteX19" fmla="*/ 17515 w 112096"/>
                  <a:gd name="connsiteY19" fmla="*/ 179238 h 186827"/>
                  <a:gd name="connsiteX20" fmla="*/ 7590 w 112096"/>
                  <a:gd name="connsiteY20" fmla="*/ 169313 h 186827"/>
                  <a:gd name="connsiteX21" fmla="*/ 7590 w 112096"/>
                  <a:gd name="connsiteY21" fmla="*/ 37949 h 186827"/>
                  <a:gd name="connsiteX22" fmla="*/ 17515 w 112096"/>
                  <a:gd name="connsiteY22" fmla="*/ 28024 h 186827"/>
                  <a:gd name="connsiteX23" fmla="*/ 94582 w 112096"/>
                  <a:gd name="connsiteY23" fmla="*/ 28024 h 186827"/>
                  <a:gd name="connsiteX24" fmla="*/ 104507 w 112096"/>
                  <a:gd name="connsiteY24" fmla="*/ 37949 h 186827"/>
                  <a:gd name="connsiteX25" fmla="*/ 104507 w 112096"/>
                  <a:gd name="connsiteY25" fmla="*/ 169313 h 18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2096" h="186827">
                    <a:moveTo>
                      <a:pt x="94582" y="20434"/>
                    </a:moveTo>
                    <a:lnTo>
                      <a:pt x="86408" y="20434"/>
                    </a:lnTo>
                    <a:cubicBezTo>
                      <a:pt x="84073" y="20434"/>
                      <a:pt x="82905" y="18683"/>
                      <a:pt x="82905" y="16931"/>
                    </a:cubicBezTo>
                    <a:lnTo>
                      <a:pt x="82905" y="6422"/>
                    </a:lnTo>
                    <a:cubicBezTo>
                      <a:pt x="82905" y="2919"/>
                      <a:pt x="79986" y="0"/>
                      <a:pt x="76483" y="0"/>
                    </a:cubicBezTo>
                    <a:lnTo>
                      <a:pt x="35614" y="0"/>
                    </a:lnTo>
                    <a:cubicBezTo>
                      <a:pt x="32111" y="0"/>
                      <a:pt x="29192" y="2919"/>
                      <a:pt x="29192" y="6422"/>
                    </a:cubicBezTo>
                    <a:lnTo>
                      <a:pt x="29192" y="16931"/>
                    </a:lnTo>
                    <a:cubicBezTo>
                      <a:pt x="29192" y="19267"/>
                      <a:pt x="27440" y="20434"/>
                      <a:pt x="25689" y="20434"/>
                    </a:cubicBezTo>
                    <a:lnTo>
                      <a:pt x="17515" y="20434"/>
                    </a:lnTo>
                    <a:cubicBezTo>
                      <a:pt x="8174" y="20434"/>
                      <a:pt x="0" y="28024"/>
                      <a:pt x="0" y="37949"/>
                    </a:cubicBezTo>
                    <a:lnTo>
                      <a:pt x="0" y="169313"/>
                    </a:lnTo>
                    <a:cubicBezTo>
                      <a:pt x="0" y="178654"/>
                      <a:pt x="7590" y="186828"/>
                      <a:pt x="17515" y="186828"/>
                    </a:cubicBezTo>
                    <a:lnTo>
                      <a:pt x="94582" y="186828"/>
                    </a:lnTo>
                    <a:cubicBezTo>
                      <a:pt x="103923" y="186828"/>
                      <a:pt x="112097" y="179238"/>
                      <a:pt x="112097" y="169313"/>
                    </a:cubicBezTo>
                    <a:lnTo>
                      <a:pt x="112097" y="37949"/>
                    </a:lnTo>
                    <a:cubicBezTo>
                      <a:pt x="112097" y="28024"/>
                      <a:pt x="104507" y="20434"/>
                      <a:pt x="94582" y="20434"/>
                    </a:cubicBezTo>
                    <a:close/>
                    <a:moveTo>
                      <a:pt x="104507" y="169313"/>
                    </a:moveTo>
                    <a:cubicBezTo>
                      <a:pt x="104507" y="174567"/>
                      <a:pt x="99836" y="179238"/>
                      <a:pt x="94582" y="179238"/>
                    </a:cubicBezTo>
                    <a:lnTo>
                      <a:pt x="17515" y="179238"/>
                    </a:lnTo>
                    <a:cubicBezTo>
                      <a:pt x="12261" y="179238"/>
                      <a:pt x="7590" y="174567"/>
                      <a:pt x="7590" y="169313"/>
                    </a:cubicBezTo>
                    <a:lnTo>
                      <a:pt x="7590" y="37949"/>
                    </a:lnTo>
                    <a:cubicBezTo>
                      <a:pt x="7590" y="32695"/>
                      <a:pt x="12261" y="28024"/>
                      <a:pt x="17515" y="28024"/>
                    </a:cubicBezTo>
                    <a:lnTo>
                      <a:pt x="94582" y="28024"/>
                    </a:lnTo>
                    <a:cubicBezTo>
                      <a:pt x="99836" y="28024"/>
                      <a:pt x="104507" y="32695"/>
                      <a:pt x="104507" y="37949"/>
                    </a:cubicBezTo>
                    <a:lnTo>
                      <a:pt x="104507" y="169313"/>
                    </a:lnTo>
                    <a:close/>
                  </a:path>
                </a:pathLst>
              </a:custGeom>
              <a:solidFill>
                <a:srgbClr val="231F20"/>
              </a:solidFill>
              <a:ln w="5837" cap="flat">
                <a:noFill/>
                <a:prstDash val="solid"/>
                <a:miter/>
              </a:ln>
            </p:spPr>
            <p:txBody>
              <a:bodyPr rtlCol="0" anchor="ctr"/>
              <a:lstStyle/>
              <a:p>
                <a:endParaRPr lang="en-US"/>
              </a:p>
            </p:txBody>
          </p:sp>
          <p:sp>
            <p:nvSpPr>
              <p:cNvPr id="696" name="Graphic 2">
                <a:extLst>
                  <a:ext uri="{FF2B5EF4-FFF2-40B4-BE49-F238E27FC236}">
                    <a16:creationId xmlns:a16="http://schemas.microsoft.com/office/drawing/2014/main" id="{C2CB1D5D-F488-E34C-8B4F-58728ED29525}"/>
                  </a:ext>
                </a:extLst>
              </p:cNvPr>
              <p:cNvSpPr/>
              <p:nvPr/>
            </p:nvSpPr>
            <p:spPr>
              <a:xfrm>
                <a:off x="2222638" y="1269253"/>
                <a:ext cx="44371" cy="99252"/>
              </a:xfrm>
              <a:custGeom>
                <a:avLst/>
                <a:gdLst>
                  <a:gd name="connsiteX0" fmla="*/ 23937 w 44371"/>
                  <a:gd name="connsiteY0" fmla="*/ 0 h 99252"/>
                  <a:gd name="connsiteX1" fmla="*/ 23937 w 44371"/>
                  <a:gd name="connsiteY1" fmla="*/ 38533 h 99252"/>
                  <a:gd name="connsiteX2" fmla="*/ 23937 w 44371"/>
                  <a:gd name="connsiteY2" fmla="*/ 38533 h 99252"/>
                  <a:gd name="connsiteX3" fmla="*/ 3503 w 44371"/>
                  <a:gd name="connsiteY3" fmla="*/ 44955 h 99252"/>
                  <a:gd name="connsiteX4" fmla="*/ 0 w 44371"/>
                  <a:gd name="connsiteY4" fmla="*/ 49626 h 99252"/>
                  <a:gd name="connsiteX5" fmla="*/ 0 w 44371"/>
                  <a:gd name="connsiteY5" fmla="*/ 59551 h 99252"/>
                  <a:gd name="connsiteX6" fmla="*/ 584 w 44371"/>
                  <a:gd name="connsiteY6" fmla="*/ 61887 h 99252"/>
                  <a:gd name="connsiteX7" fmla="*/ 19850 w 44371"/>
                  <a:gd name="connsiteY7" fmla="*/ 99252 h 99252"/>
                  <a:gd name="connsiteX8" fmla="*/ 19850 w 44371"/>
                  <a:gd name="connsiteY8" fmla="*/ 64222 h 99252"/>
                  <a:gd name="connsiteX9" fmla="*/ 23353 w 44371"/>
                  <a:gd name="connsiteY9" fmla="*/ 59551 h 99252"/>
                  <a:gd name="connsiteX10" fmla="*/ 40869 w 44371"/>
                  <a:gd name="connsiteY10" fmla="*/ 54297 h 99252"/>
                  <a:gd name="connsiteX11" fmla="*/ 44372 w 44371"/>
                  <a:gd name="connsiteY11" fmla="*/ 49626 h 99252"/>
                  <a:gd name="connsiteX12" fmla="*/ 44372 w 44371"/>
                  <a:gd name="connsiteY12" fmla="*/ 39701 h 99252"/>
                  <a:gd name="connsiteX13" fmla="*/ 43788 w 44371"/>
                  <a:gd name="connsiteY13" fmla="*/ 37366 h 99252"/>
                  <a:gd name="connsiteX14" fmla="*/ 23937 w 44371"/>
                  <a:gd name="connsiteY14" fmla="*/ 0 h 99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371" h="99252">
                    <a:moveTo>
                      <a:pt x="23937" y="0"/>
                    </a:moveTo>
                    <a:lnTo>
                      <a:pt x="23937" y="38533"/>
                    </a:lnTo>
                    <a:lnTo>
                      <a:pt x="23937" y="38533"/>
                    </a:lnTo>
                    <a:lnTo>
                      <a:pt x="3503" y="44955"/>
                    </a:lnTo>
                    <a:cubicBezTo>
                      <a:pt x="1751" y="45539"/>
                      <a:pt x="0" y="47291"/>
                      <a:pt x="0" y="49626"/>
                    </a:cubicBezTo>
                    <a:lnTo>
                      <a:pt x="0" y="59551"/>
                    </a:lnTo>
                    <a:cubicBezTo>
                      <a:pt x="0" y="60135"/>
                      <a:pt x="0" y="61303"/>
                      <a:pt x="584" y="61887"/>
                    </a:cubicBezTo>
                    <a:lnTo>
                      <a:pt x="19850" y="99252"/>
                    </a:lnTo>
                    <a:lnTo>
                      <a:pt x="19850" y="64222"/>
                    </a:lnTo>
                    <a:cubicBezTo>
                      <a:pt x="19850" y="61887"/>
                      <a:pt x="21018" y="60135"/>
                      <a:pt x="23353" y="59551"/>
                    </a:cubicBezTo>
                    <a:lnTo>
                      <a:pt x="40869" y="54297"/>
                    </a:lnTo>
                    <a:cubicBezTo>
                      <a:pt x="42620" y="53713"/>
                      <a:pt x="44372" y="51962"/>
                      <a:pt x="44372" y="49626"/>
                    </a:cubicBezTo>
                    <a:lnTo>
                      <a:pt x="44372" y="39701"/>
                    </a:lnTo>
                    <a:cubicBezTo>
                      <a:pt x="44372" y="39117"/>
                      <a:pt x="44372" y="37949"/>
                      <a:pt x="43788" y="37366"/>
                    </a:cubicBezTo>
                    <a:lnTo>
                      <a:pt x="23937" y="0"/>
                    </a:lnTo>
                    <a:close/>
                  </a:path>
                </a:pathLst>
              </a:custGeom>
              <a:solidFill>
                <a:srgbClr val="231F20"/>
              </a:solidFill>
              <a:ln w="5837" cap="flat">
                <a:noFill/>
                <a:prstDash val="solid"/>
                <a:miter/>
              </a:ln>
            </p:spPr>
            <p:txBody>
              <a:bodyPr rtlCol="0" anchor="ctr"/>
              <a:lstStyle/>
              <a:p>
                <a:endParaRPr lang="en-US"/>
              </a:p>
            </p:txBody>
          </p:sp>
        </p:grpSp>
      </p:grpSp>
      <p:grpSp>
        <p:nvGrpSpPr>
          <p:cNvPr id="707" name="Graphic 2">
            <a:extLst>
              <a:ext uri="{FF2B5EF4-FFF2-40B4-BE49-F238E27FC236}">
                <a16:creationId xmlns:a16="http://schemas.microsoft.com/office/drawing/2014/main" id="{8AA604DA-AB21-5C4E-A6AC-384DB9E377ED}"/>
              </a:ext>
            </a:extLst>
          </p:cNvPr>
          <p:cNvGrpSpPr/>
          <p:nvPr/>
        </p:nvGrpSpPr>
        <p:grpSpPr>
          <a:xfrm>
            <a:off x="2453982" y="5439220"/>
            <a:ext cx="241708" cy="241708"/>
            <a:chOff x="2120467" y="2177704"/>
            <a:chExt cx="241708" cy="241708"/>
          </a:xfrm>
        </p:grpSpPr>
        <p:grpSp>
          <p:nvGrpSpPr>
            <p:cNvPr id="708" name="Graphic 2">
              <a:extLst>
                <a:ext uri="{FF2B5EF4-FFF2-40B4-BE49-F238E27FC236}">
                  <a16:creationId xmlns:a16="http://schemas.microsoft.com/office/drawing/2014/main" id="{C668E3FA-15C7-C148-A841-9FA612114589}"/>
                </a:ext>
              </a:extLst>
            </p:cNvPr>
            <p:cNvGrpSpPr/>
            <p:nvPr/>
          </p:nvGrpSpPr>
          <p:grpSpPr>
            <a:xfrm>
              <a:off x="2120467" y="2177704"/>
              <a:ext cx="241708" cy="241708"/>
              <a:chOff x="2120467" y="2177704"/>
              <a:chExt cx="241708" cy="241708"/>
            </a:xfrm>
          </p:grpSpPr>
          <p:sp>
            <p:nvSpPr>
              <p:cNvPr id="716" name="Graphic 2">
                <a:extLst>
                  <a:ext uri="{FF2B5EF4-FFF2-40B4-BE49-F238E27FC236}">
                    <a16:creationId xmlns:a16="http://schemas.microsoft.com/office/drawing/2014/main" id="{80E315C6-521F-A245-8A24-7ECDBAD1647F}"/>
                  </a:ext>
                </a:extLst>
              </p:cNvPr>
              <p:cNvSpPr/>
              <p:nvPr/>
            </p:nvSpPr>
            <p:spPr>
              <a:xfrm>
                <a:off x="2120467" y="2177704"/>
                <a:ext cx="241708" cy="241708"/>
              </a:xfrm>
              <a:custGeom>
                <a:avLst/>
                <a:gdLst>
                  <a:gd name="connsiteX0" fmla="*/ 241709 w 241708"/>
                  <a:gd name="connsiteY0" fmla="*/ 120854 h 241708"/>
                  <a:gd name="connsiteX1" fmla="*/ 120854 w 241708"/>
                  <a:gd name="connsiteY1" fmla="*/ 241709 h 241708"/>
                  <a:gd name="connsiteX2" fmla="*/ 0 w 241708"/>
                  <a:gd name="connsiteY2" fmla="*/ 120854 h 241708"/>
                  <a:gd name="connsiteX3" fmla="*/ 120854 w 241708"/>
                  <a:gd name="connsiteY3" fmla="*/ 0 h 241708"/>
                  <a:gd name="connsiteX4" fmla="*/ 241709 w 241708"/>
                  <a:gd name="connsiteY4" fmla="*/ 120854 h 241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708" h="241708">
                    <a:moveTo>
                      <a:pt x="241709" y="120854"/>
                    </a:moveTo>
                    <a:cubicBezTo>
                      <a:pt x="241709" y="187600"/>
                      <a:pt x="187600" y="241709"/>
                      <a:pt x="120854" y="241709"/>
                    </a:cubicBezTo>
                    <a:cubicBezTo>
                      <a:pt x="54108" y="241709"/>
                      <a:pt x="0" y="187600"/>
                      <a:pt x="0" y="120854"/>
                    </a:cubicBezTo>
                    <a:cubicBezTo>
                      <a:pt x="0" y="54108"/>
                      <a:pt x="54108" y="0"/>
                      <a:pt x="120854" y="0"/>
                    </a:cubicBezTo>
                    <a:cubicBezTo>
                      <a:pt x="187600" y="0"/>
                      <a:pt x="241709" y="54108"/>
                      <a:pt x="241709" y="120854"/>
                    </a:cubicBezTo>
                    <a:close/>
                  </a:path>
                </a:pathLst>
              </a:custGeom>
              <a:solidFill>
                <a:srgbClr val="009C00"/>
              </a:solidFill>
              <a:ln w="5837" cap="flat">
                <a:noFill/>
                <a:prstDash val="solid"/>
                <a:miter/>
              </a:ln>
            </p:spPr>
            <p:txBody>
              <a:bodyPr rtlCol="0" anchor="ctr"/>
              <a:lstStyle/>
              <a:p>
                <a:endParaRPr lang="en-US"/>
              </a:p>
            </p:txBody>
          </p:sp>
          <p:sp>
            <p:nvSpPr>
              <p:cNvPr id="717" name="Graphic 2">
                <a:extLst>
                  <a:ext uri="{FF2B5EF4-FFF2-40B4-BE49-F238E27FC236}">
                    <a16:creationId xmlns:a16="http://schemas.microsoft.com/office/drawing/2014/main" id="{4D9885DA-3C3E-944A-9FFC-36175E3B3874}"/>
                  </a:ext>
                </a:extLst>
              </p:cNvPr>
              <p:cNvSpPr/>
              <p:nvPr/>
            </p:nvSpPr>
            <p:spPr>
              <a:xfrm>
                <a:off x="2161627" y="2242218"/>
                <a:ext cx="158803" cy="112972"/>
              </a:xfrm>
              <a:custGeom>
                <a:avLst/>
                <a:gdLst>
                  <a:gd name="connsiteX0" fmla="*/ 61011 w 158803"/>
                  <a:gd name="connsiteY0" fmla="*/ 112973 h 112972"/>
                  <a:gd name="connsiteX1" fmla="*/ 50502 w 158803"/>
                  <a:gd name="connsiteY1" fmla="*/ 108302 h 112972"/>
                  <a:gd name="connsiteX2" fmla="*/ 4379 w 158803"/>
                  <a:gd name="connsiteY2" fmla="*/ 62179 h 112972"/>
                  <a:gd name="connsiteX3" fmla="*/ 4379 w 158803"/>
                  <a:gd name="connsiteY3" fmla="*/ 41161 h 112972"/>
                  <a:gd name="connsiteX4" fmla="*/ 25397 w 158803"/>
                  <a:gd name="connsiteY4" fmla="*/ 41161 h 112972"/>
                  <a:gd name="connsiteX5" fmla="*/ 61011 w 158803"/>
                  <a:gd name="connsiteY5" fmla="*/ 76775 h 112972"/>
                  <a:gd name="connsiteX6" fmla="*/ 133407 w 158803"/>
                  <a:gd name="connsiteY6" fmla="*/ 4379 h 112972"/>
                  <a:gd name="connsiteX7" fmla="*/ 154425 w 158803"/>
                  <a:gd name="connsiteY7" fmla="*/ 4379 h 112972"/>
                  <a:gd name="connsiteX8" fmla="*/ 154425 w 158803"/>
                  <a:gd name="connsiteY8" fmla="*/ 25397 h 112972"/>
                  <a:gd name="connsiteX9" fmla="*/ 71520 w 158803"/>
                  <a:gd name="connsiteY9" fmla="*/ 108302 h 112972"/>
                  <a:gd name="connsiteX10" fmla="*/ 61011 w 158803"/>
                  <a:gd name="connsiteY10" fmla="*/ 112973 h 112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8803" h="112972">
                    <a:moveTo>
                      <a:pt x="61011" y="112973"/>
                    </a:moveTo>
                    <a:cubicBezTo>
                      <a:pt x="56924" y="112973"/>
                      <a:pt x="53421" y="111221"/>
                      <a:pt x="50502" y="108302"/>
                    </a:cubicBezTo>
                    <a:lnTo>
                      <a:pt x="4379" y="62179"/>
                    </a:lnTo>
                    <a:cubicBezTo>
                      <a:pt x="-1460" y="56340"/>
                      <a:pt x="-1460" y="46999"/>
                      <a:pt x="4379" y="41161"/>
                    </a:cubicBezTo>
                    <a:cubicBezTo>
                      <a:pt x="10217" y="35322"/>
                      <a:pt x="19559" y="35322"/>
                      <a:pt x="25397" y="41161"/>
                    </a:cubicBezTo>
                    <a:lnTo>
                      <a:pt x="61011" y="76775"/>
                    </a:lnTo>
                    <a:lnTo>
                      <a:pt x="133407" y="4379"/>
                    </a:lnTo>
                    <a:cubicBezTo>
                      <a:pt x="139245" y="-1460"/>
                      <a:pt x="148587" y="-1460"/>
                      <a:pt x="154425" y="4379"/>
                    </a:cubicBezTo>
                    <a:cubicBezTo>
                      <a:pt x="160263" y="10217"/>
                      <a:pt x="160263" y="19559"/>
                      <a:pt x="154425" y="25397"/>
                    </a:cubicBezTo>
                    <a:lnTo>
                      <a:pt x="71520" y="108302"/>
                    </a:lnTo>
                    <a:cubicBezTo>
                      <a:pt x="69185" y="111221"/>
                      <a:pt x="65098" y="112973"/>
                      <a:pt x="61011" y="112973"/>
                    </a:cubicBezTo>
                    <a:close/>
                  </a:path>
                </a:pathLst>
              </a:custGeom>
              <a:solidFill>
                <a:srgbClr val="FFFFFF"/>
              </a:solidFill>
              <a:ln w="5837" cap="flat">
                <a:noFill/>
                <a:prstDash val="solid"/>
                <a:miter/>
              </a:ln>
            </p:spPr>
            <p:txBody>
              <a:bodyPr rtlCol="0" anchor="ctr"/>
              <a:lstStyle/>
              <a:p>
                <a:endParaRPr lang="en-US"/>
              </a:p>
            </p:txBody>
          </p:sp>
        </p:grpSp>
        <p:grpSp>
          <p:nvGrpSpPr>
            <p:cNvPr id="709" name="Graphic 2">
              <a:extLst>
                <a:ext uri="{FF2B5EF4-FFF2-40B4-BE49-F238E27FC236}">
                  <a16:creationId xmlns:a16="http://schemas.microsoft.com/office/drawing/2014/main" id="{E55C3C3C-A9A9-6345-A9C7-2E5789F24502}"/>
                </a:ext>
              </a:extLst>
            </p:cNvPr>
            <p:cNvGrpSpPr/>
            <p:nvPr/>
          </p:nvGrpSpPr>
          <p:grpSpPr>
            <a:xfrm>
              <a:off x="2136081" y="2189381"/>
              <a:ext cx="212230" cy="218939"/>
              <a:chOff x="2136081" y="2189381"/>
              <a:chExt cx="212230" cy="218939"/>
            </a:xfrm>
            <a:solidFill>
              <a:srgbClr val="FFFFFF"/>
            </a:solidFill>
          </p:grpSpPr>
          <p:grpSp>
            <p:nvGrpSpPr>
              <p:cNvPr id="710" name="Graphic 2">
                <a:extLst>
                  <a:ext uri="{FF2B5EF4-FFF2-40B4-BE49-F238E27FC236}">
                    <a16:creationId xmlns:a16="http://schemas.microsoft.com/office/drawing/2014/main" id="{CCF139D5-DCD4-B34E-9E27-8593C4472DFC}"/>
                  </a:ext>
                </a:extLst>
              </p:cNvPr>
              <p:cNvGrpSpPr/>
              <p:nvPr/>
            </p:nvGrpSpPr>
            <p:grpSpPr>
              <a:xfrm>
                <a:off x="2238985" y="2320012"/>
                <a:ext cx="109326" cy="88308"/>
                <a:chOff x="2238985" y="2320012"/>
                <a:chExt cx="109326" cy="88308"/>
              </a:xfrm>
              <a:solidFill>
                <a:srgbClr val="FFFFFF"/>
              </a:solidFill>
            </p:grpSpPr>
            <p:sp>
              <p:nvSpPr>
                <p:cNvPr id="714" name="Graphic 2">
                  <a:extLst>
                    <a:ext uri="{FF2B5EF4-FFF2-40B4-BE49-F238E27FC236}">
                      <a16:creationId xmlns:a16="http://schemas.microsoft.com/office/drawing/2014/main" id="{041F1C21-5252-9442-9766-4EE7E8B19A83}"/>
                    </a:ext>
                  </a:extLst>
                </p:cNvPr>
                <p:cNvSpPr/>
                <p:nvPr/>
              </p:nvSpPr>
              <p:spPr>
                <a:xfrm>
                  <a:off x="2238985" y="2354000"/>
                  <a:ext cx="94605" cy="54320"/>
                </a:xfrm>
                <a:custGeom>
                  <a:avLst/>
                  <a:gdLst>
                    <a:gd name="connsiteX0" fmla="*/ 4087 w 94605"/>
                    <a:gd name="connsiteY0" fmla="*/ 54321 h 54320"/>
                    <a:gd name="connsiteX1" fmla="*/ 0 w 94605"/>
                    <a:gd name="connsiteY1" fmla="*/ 50234 h 54320"/>
                    <a:gd name="connsiteX2" fmla="*/ 4087 w 94605"/>
                    <a:gd name="connsiteY2" fmla="*/ 46147 h 54320"/>
                    <a:gd name="connsiteX3" fmla="*/ 86992 w 94605"/>
                    <a:gd name="connsiteY3" fmla="*/ 1775 h 54320"/>
                    <a:gd name="connsiteX4" fmla="*/ 92830 w 94605"/>
                    <a:gd name="connsiteY4" fmla="*/ 607 h 54320"/>
                    <a:gd name="connsiteX5" fmla="*/ 93998 w 94605"/>
                    <a:gd name="connsiteY5" fmla="*/ 6446 h 54320"/>
                    <a:gd name="connsiteX6" fmla="*/ 4087 w 94605"/>
                    <a:gd name="connsiteY6" fmla="*/ 54321 h 5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605" h="54320">
                      <a:moveTo>
                        <a:pt x="4087" y="54321"/>
                      </a:moveTo>
                      <a:cubicBezTo>
                        <a:pt x="1752" y="54321"/>
                        <a:pt x="0" y="52569"/>
                        <a:pt x="0" y="50234"/>
                      </a:cubicBezTo>
                      <a:cubicBezTo>
                        <a:pt x="0" y="47898"/>
                        <a:pt x="1752" y="46147"/>
                        <a:pt x="4087" y="46147"/>
                      </a:cubicBezTo>
                      <a:cubicBezTo>
                        <a:pt x="37366" y="46147"/>
                        <a:pt x="68309" y="29799"/>
                        <a:pt x="86992" y="1775"/>
                      </a:cubicBezTo>
                      <a:cubicBezTo>
                        <a:pt x="88159" y="24"/>
                        <a:pt x="91079" y="-560"/>
                        <a:pt x="92830" y="607"/>
                      </a:cubicBezTo>
                      <a:cubicBezTo>
                        <a:pt x="94582" y="1775"/>
                        <a:pt x="95166" y="4694"/>
                        <a:pt x="93998" y="6446"/>
                      </a:cubicBezTo>
                      <a:cubicBezTo>
                        <a:pt x="74147" y="36222"/>
                        <a:pt x="40285" y="54321"/>
                        <a:pt x="4087" y="54321"/>
                      </a:cubicBezTo>
                      <a:close/>
                    </a:path>
                  </a:pathLst>
                </a:custGeom>
                <a:solidFill>
                  <a:srgbClr val="FFFFFF"/>
                </a:solidFill>
                <a:ln w="5837" cap="flat">
                  <a:noFill/>
                  <a:prstDash val="solid"/>
                  <a:miter/>
                </a:ln>
              </p:spPr>
              <p:txBody>
                <a:bodyPr rtlCol="0" anchor="ctr"/>
                <a:lstStyle/>
                <a:p>
                  <a:endParaRPr lang="en-US"/>
                </a:p>
              </p:txBody>
            </p:sp>
            <p:sp>
              <p:nvSpPr>
                <p:cNvPr id="715" name="Graphic 2">
                  <a:extLst>
                    <a:ext uri="{FF2B5EF4-FFF2-40B4-BE49-F238E27FC236}">
                      <a16:creationId xmlns:a16="http://schemas.microsoft.com/office/drawing/2014/main" id="{29F249DB-C5E1-274C-8455-2AC4C0F20645}"/>
                    </a:ext>
                  </a:extLst>
                </p:cNvPr>
                <p:cNvSpPr/>
                <p:nvPr/>
              </p:nvSpPr>
              <p:spPr>
                <a:xfrm>
                  <a:off x="2335108" y="2320012"/>
                  <a:ext cx="13203" cy="23502"/>
                </a:xfrm>
                <a:custGeom>
                  <a:avLst/>
                  <a:gdLst>
                    <a:gd name="connsiteX0" fmla="*/ 4297 w 13203"/>
                    <a:gd name="connsiteY0" fmla="*/ 23502 h 23502"/>
                    <a:gd name="connsiteX1" fmla="*/ 2546 w 13203"/>
                    <a:gd name="connsiteY1" fmla="*/ 22918 h 23502"/>
                    <a:gd name="connsiteX2" fmla="*/ 211 w 13203"/>
                    <a:gd name="connsiteY2" fmla="*/ 17664 h 23502"/>
                    <a:gd name="connsiteX3" fmla="*/ 4881 w 13203"/>
                    <a:gd name="connsiteY3" fmla="*/ 3068 h 23502"/>
                    <a:gd name="connsiteX4" fmla="*/ 10136 w 13203"/>
                    <a:gd name="connsiteY4" fmla="*/ 149 h 23502"/>
                    <a:gd name="connsiteX5" fmla="*/ 13055 w 13203"/>
                    <a:gd name="connsiteY5" fmla="*/ 5403 h 23502"/>
                    <a:gd name="connsiteX6" fmla="*/ 7800 w 13203"/>
                    <a:gd name="connsiteY6" fmla="*/ 21167 h 23502"/>
                    <a:gd name="connsiteX7" fmla="*/ 4297 w 13203"/>
                    <a:gd name="connsiteY7" fmla="*/ 23502 h 2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03" h="23502">
                      <a:moveTo>
                        <a:pt x="4297" y="23502"/>
                      </a:moveTo>
                      <a:cubicBezTo>
                        <a:pt x="3714" y="23502"/>
                        <a:pt x="3130" y="23502"/>
                        <a:pt x="2546" y="22918"/>
                      </a:cubicBezTo>
                      <a:cubicBezTo>
                        <a:pt x="211" y="22335"/>
                        <a:pt x="-373" y="19415"/>
                        <a:pt x="211" y="17664"/>
                      </a:cubicBezTo>
                      <a:cubicBezTo>
                        <a:pt x="1962" y="12993"/>
                        <a:pt x="3714" y="8322"/>
                        <a:pt x="4881" y="3068"/>
                      </a:cubicBezTo>
                      <a:cubicBezTo>
                        <a:pt x="5465" y="733"/>
                        <a:pt x="7800" y="-435"/>
                        <a:pt x="10136" y="149"/>
                      </a:cubicBezTo>
                      <a:cubicBezTo>
                        <a:pt x="12471" y="733"/>
                        <a:pt x="13639" y="3068"/>
                        <a:pt x="13055" y="5403"/>
                      </a:cubicBezTo>
                      <a:cubicBezTo>
                        <a:pt x="11887" y="10658"/>
                        <a:pt x="10136" y="15912"/>
                        <a:pt x="7800" y="21167"/>
                      </a:cubicBezTo>
                      <a:cubicBezTo>
                        <a:pt x="7800" y="22918"/>
                        <a:pt x="6049" y="23502"/>
                        <a:pt x="4297" y="23502"/>
                      </a:cubicBezTo>
                      <a:close/>
                    </a:path>
                  </a:pathLst>
                </a:custGeom>
                <a:solidFill>
                  <a:srgbClr val="FFFFFF"/>
                </a:solidFill>
                <a:ln w="5837" cap="flat">
                  <a:noFill/>
                  <a:prstDash val="solid"/>
                  <a:miter/>
                </a:ln>
              </p:spPr>
              <p:txBody>
                <a:bodyPr rtlCol="0" anchor="ctr"/>
                <a:lstStyle/>
                <a:p>
                  <a:endParaRPr lang="en-US"/>
                </a:p>
              </p:txBody>
            </p:sp>
          </p:grpSp>
          <p:grpSp>
            <p:nvGrpSpPr>
              <p:cNvPr id="711" name="Graphic 2">
                <a:extLst>
                  <a:ext uri="{FF2B5EF4-FFF2-40B4-BE49-F238E27FC236}">
                    <a16:creationId xmlns:a16="http://schemas.microsoft.com/office/drawing/2014/main" id="{FF36148C-44BD-DA40-B8E9-4F1AC4A3DC7E}"/>
                  </a:ext>
                </a:extLst>
              </p:cNvPr>
              <p:cNvGrpSpPr/>
              <p:nvPr/>
            </p:nvGrpSpPr>
            <p:grpSpPr>
              <a:xfrm>
                <a:off x="2136081" y="2189381"/>
                <a:ext cx="109326" cy="87575"/>
                <a:chOff x="2136081" y="2189381"/>
                <a:chExt cx="109326" cy="87575"/>
              </a:xfrm>
              <a:solidFill>
                <a:srgbClr val="FFFFFF"/>
              </a:solidFill>
            </p:grpSpPr>
            <p:sp>
              <p:nvSpPr>
                <p:cNvPr id="712" name="Graphic 2">
                  <a:extLst>
                    <a:ext uri="{FF2B5EF4-FFF2-40B4-BE49-F238E27FC236}">
                      <a16:creationId xmlns:a16="http://schemas.microsoft.com/office/drawing/2014/main" id="{8E343942-AA95-2145-B92B-880A616DF7B4}"/>
                    </a:ext>
                  </a:extLst>
                </p:cNvPr>
                <p:cNvSpPr/>
                <p:nvPr/>
              </p:nvSpPr>
              <p:spPr>
                <a:xfrm>
                  <a:off x="2150802" y="2189381"/>
                  <a:ext cx="94605" cy="54296"/>
                </a:xfrm>
                <a:custGeom>
                  <a:avLst/>
                  <a:gdLst>
                    <a:gd name="connsiteX0" fmla="*/ 4111 w 94605"/>
                    <a:gd name="connsiteY0" fmla="*/ 54297 h 54296"/>
                    <a:gd name="connsiteX1" fmla="*/ 1775 w 94605"/>
                    <a:gd name="connsiteY1" fmla="*/ 53713 h 54296"/>
                    <a:gd name="connsiteX2" fmla="*/ 607 w 94605"/>
                    <a:gd name="connsiteY2" fmla="*/ 47875 h 54296"/>
                    <a:gd name="connsiteX3" fmla="*/ 90518 w 94605"/>
                    <a:gd name="connsiteY3" fmla="*/ 0 h 54296"/>
                    <a:gd name="connsiteX4" fmla="*/ 94605 w 94605"/>
                    <a:gd name="connsiteY4" fmla="*/ 4087 h 54296"/>
                    <a:gd name="connsiteX5" fmla="*/ 90518 w 94605"/>
                    <a:gd name="connsiteY5" fmla="*/ 8174 h 54296"/>
                    <a:gd name="connsiteX6" fmla="*/ 7614 w 94605"/>
                    <a:gd name="connsiteY6" fmla="*/ 52545 h 54296"/>
                    <a:gd name="connsiteX7" fmla="*/ 4111 w 94605"/>
                    <a:gd name="connsiteY7" fmla="*/ 54297 h 54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605" h="54296">
                      <a:moveTo>
                        <a:pt x="4111" y="54297"/>
                      </a:moveTo>
                      <a:cubicBezTo>
                        <a:pt x="3527" y="54297"/>
                        <a:pt x="2359" y="54297"/>
                        <a:pt x="1775" y="53713"/>
                      </a:cubicBezTo>
                      <a:cubicBezTo>
                        <a:pt x="24" y="52545"/>
                        <a:pt x="-560" y="49626"/>
                        <a:pt x="607" y="47875"/>
                      </a:cubicBezTo>
                      <a:cubicBezTo>
                        <a:pt x="21042" y="17515"/>
                        <a:pt x="54321" y="0"/>
                        <a:pt x="90518" y="0"/>
                      </a:cubicBezTo>
                      <a:cubicBezTo>
                        <a:pt x="92854" y="0"/>
                        <a:pt x="94605" y="1751"/>
                        <a:pt x="94605" y="4087"/>
                      </a:cubicBezTo>
                      <a:cubicBezTo>
                        <a:pt x="94605" y="6422"/>
                        <a:pt x="92854" y="8174"/>
                        <a:pt x="90518" y="8174"/>
                      </a:cubicBezTo>
                      <a:cubicBezTo>
                        <a:pt x="57240" y="8174"/>
                        <a:pt x="26296" y="24521"/>
                        <a:pt x="7614" y="52545"/>
                      </a:cubicBezTo>
                      <a:cubicBezTo>
                        <a:pt x="7030" y="53129"/>
                        <a:pt x="5278" y="54297"/>
                        <a:pt x="4111" y="54297"/>
                      </a:cubicBezTo>
                      <a:close/>
                    </a:path>
                  </a:pathLst>
                </a:custGeom>
                <a:solidFill>
                  <a:srgbClr val="FFFFFF"/>
                </a:solidFill>
                <a:ln w="5837" cap="flat">
                  <a:noFill/>
                  <a:prstDash val="solid"/>
                  <a:miter/>
                </a:ln>
              </p:spPr>
              <p:txBody>
                <a:bodyPr rtlCol="0" anchor="ctr"/>
                <a:lstStyle/>
                <a:p>
                  <a:endParaRPr lang="en-US"/>
                </a:p>
              </p:txBody>
            </p:sp>
            <p:sp>
              <p:nvSpPr>
                <p:cNvPr id="713" name="Graphic 2">
                  <a:extLst>
                    <a:ext uri="{FF2B5EF4-FFF2-40B4-BE49-F238E27FC236}">
                      <a16:creationId xmlns:a16="http://schemas.microsoft.com/office/drawing/2014/main" id="{43B43542-14D8-FC49-A9C6-22FBDC193830}"/>
                    </a:ext>
                  </a:extLst>
                </p:cNvPr>
                <p:cNvSpPr/>
                <p:nvPr/>
              </p:nvSpPr>
              <p:spPr>
                <a:xfrm>
                  <a:off x="2136081" y="2253393"/>
                  <a:ext cx="13203" cy="23564"/>
                </a:xfrm>
                <a:custGeom>
                  <a:avLst/>
                  <a:gdLst>
                    <a:gd name="connsiteX0" fmla="*/ 4236 w 13203"/>
                    <a:gd name="connsiteY0" fmla="*/ 23564 h 23564"/>
                    <a:gd name="connsiteX1" fmla="*/ 3068 w 13203"/>
                    <a:gd name="connsiteY1" fmla="*/ 23564 h 23564"/>
                    <a:gd name="connsiteX2" fmla="*/ 149 w 13203"/>
                    <a:gd name="connsiteY2" fmla="*/ 18309 h 23564"/>
                    <a:gd name="connsiteX3" fmla="*/ 5403 w 13203"/>
                    <a:gd name="connsiteY3" fmla="*/ 2546 h 23564"/>
                    <a:gd name="connsiteX4" fmla="*/ 10658 w 13203"/>
                    <a:gd name="connsiteY4" fmla="*/ 211 h 23564"/>
                    <a:gd name="connsiteX5" fmla="*/ 12993 w 13203"/>
                    <a:gd name="connsiteY5" fmla="*/ 5465 h 23564"/>
                    <a:gd name="connsiteX6" fmla="*/ 8322 w 13203"/>
                    <a:gd name="connsiteY6" fmla="*/ 20061 h 23564"/>
                    <a:gd name="connsiteX7" fmla="*/ 4236 w 13203"/>
                    <a:gd name="connsiteY7" fmla="*/ 23564 h 23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03" h="23564">
                      <a:moveTo>
                        <a:pt x="4236" y="23564"/>
                      </a:moveTo>
                      <a:cubicBezTo>
                        <a:pt x="3652" y="23564"/>
                        <a:pt x="3652" y="23564"/>
                        <a:pt x="3068" y="23564"/>
                      </a:cubicBezTo>
                      <a:cubicBezTo>
                        <a:pt x="733" y="22980"/>
                        <a:pt x="-435" y="20645"/>
                        <a:pt x="149" y="18309"/>
                      </a:cubicBezTo>
                      <a:cubicBezTo>
                        <a:pt x="1316" y="13055"/>
                        <a:pt x="3068" y="7800"/>
                        <a:pt x="5403" y="2546"/>
                      </a:cubicBezTo>
                      <a:cubicBezTo>
                        <a:pt x="5987" y="211"/>
                        <a:pt x="8906" y="-373"/>
                        <a:pt x="10658" y="211"/>
                      </a:cubicBezTo>
                      <a:cubicBezTo>
                        <a:pt x="12993" y="794"/>
                        <a:pt x="13577" y="3714"/>
                        <a:pt x="12993" y="5465"/>
                      </a:cubicBezTo>
                      <a:cubicBezTo>
                        <a:pt x="11242" y="10136"/>
                        <a:pt x="9490" y="14807"/>
                        <a:pt x="8322" y="20061"/>
                      </a:cubicBezTo>
                      <a:cubicBezTo>
                        <a:pt x="7739" y="22396"/>
                        <a:pt x="5987" y="23564"/>
                        <a:pt x="4236" y="23564"/>
                      </a:cubicBezTo>
                      <a:close/>
                    </a:path>
                  </a:pathLst>
                </a:custGeom>
                <a:solidFill>
                  <a:srgbClr val="FFFFFF"/>
                </a:solidFill>
                <a:ln w="5837" cap="flat">
                  <a:noFill/>
                  <a:prstDash val="solid"/>
                  <a:miter/>
                </a:ln>
              </p:spPr>
              <p:txBody>
                <a:bodyPr rtlCol="0" anchor="ctr"/>
                <a:lstStyle/>
                <a:p>
                  <a:endParaRPr lang="en-US"/>
                </a:p>
              </p:txBody>
            </p:sp>
          </p:grpSp>
        </p:grpSp>
      </p:grpSp>
      <p:grpSp>
        <p:nvGrpSpPr>
          <p:cNvPr id="900" name="Group 899">
            <a:extLst>
              <a:ext uri="{FF2B5EF4-FFF2-40B4-BE49-F238E27FC236}">
                <a16:creationId xmlns:a16="http://schemas.microsoft.com/office/drawing/2014/main" id="{6D0DA4D9-0363-4914-96AA-5B42D0249BFB}"/>
              </a:ext>
            </a:extLst>
          </p:cNvPr>
          <p:cNvGrpSpPr/>
          <p:nvPr/>
        </p:nvGrpSpPr>
        <p:grpSpPr>
          <a:xfrm>
            <a:off x="1825086" y="2945086"/>
            <a:ext cx="557170" cy="326535"/>
            <a:chOff x="1825086" y="2945086"/>
            <a:chExt cx="557170" cy="326535"/>
          </a:xfrm>
        </p:grpSpPr>
        <p:cxnSp>
          <p:nvCxnSpPr>
            <p:cNvPr id="747" name="Straight Arrow Connector 746">
              <a:extLst>
                <a:ext uri="{FF2B5EF4-FFF2-40B4-BE49-F238E27FC236}">
                  <a16:creationId xmlns:a16="http://schemas.microsoft.com/office/drawing/2014/main" id="{50A1E475-DDF0-8448-BC7C-630BC37C21AE}"/>
                </a:ext>
              </a:extLst>
            </p:cNvPr>
            <p:cNvCxnSpPr>
              <a:cxnSpLocks/>
            </p:cNvCxnSpPr>
            <p:nvPr/>
          </p:nvCxnSpPr>
          <p:spPr>
            <a:xfrm>
              <a:off x="2153137" y="3182111"/>
              <a:ext cx="229119" cy="19616"/>
            </a:xfrm>
            <a:prstGeom prst="straightConnector1">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952" name="Graphic 951">
              <a:extLst>
                <a:ext uri="{FF2B5EF4-FFF2-40B4-BE49-F238E27FC236}">
                  <a16:creationId xmlns:a16="http://schemas.microsoft.com/office/drawing/2014/main" id="{92A09280-E2D1-425D-8D72-3C7F153157D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825086" y="2945086"/>
              <a:ext cx="293881" cy="326535"/>
            </a:xfrm>
            <a:prstGeom prst="rect">
              <a:avLst/>
            </a:prstGeom>
          </p:spPr>
        </p:pic>
      </p:grpSp>
      <p:grpSp>
        <p:nvGrpSpPr>
          <p:cNvPr id="901" name="Group 900">
            <a:extLst>
              <a:ext uri="{FF2B5EF4-FFF2-40B4-BE49-F238E27FC236}">
                <a16:creationId xmlns:a16="http://schemas.microsoft.com/office/drawing/2014/main" id="{5252C952-BC85-400F-A776-9EF1545A8B2D}"/>
              </a:ext>
            </a:extLst>
          </p:cNvPr>
          <p:cNvGrpSpPr/>
          <p:nvPr/>
        </p:nvGrpSpPr>
        <p:grpSpPr>
          <a:xfrm>
            <a:off x="2632951" y="4704958"/>
            <a:ext cx="514742" cy="378350"/>
            <a:chOff x="2632951" y="4704958"/>
            <a:chExt cx="514742" cy="378350"/>
          </a:xfrm>
        </p:grpSpPr>
        <p:cxnSp>
          <p:nvCxnSpPr>
            <p:cNvPr id="689" name="Straight Arrow Connector 688">
              <a:extLst>
                <a:ext uri="{FF2B5EF4-FFF2-40B4-BE49-F238E27FC236}">
                  <a16:creationId xmlns:a16="http://schemas.microsoft.com/office/drawing/2014/main" id="{8FA5C8A0-C3E1-4849-B186-6243B76D7BCB}"/>
                </a:ext>
              </a:extLst>
            </p:cNvPr>
            <p:cNvCxnSpPr>
              <a:cxnSpLocks/>
            </p:cNvCxnSpPr>
            <p:nvPr/>
          </p:nvCxnSpPr>
          <p:spPr>
            <a:xfrm flipV="1">
              <a:off x="2979393" y="4704958"/>
              <a:ext cx="168300" cy="146324"/>
            </a:xfrm>
            <a:prstGeom prst="straightConnector1">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953" name="Graphic 952">
              <a:extLst>
                <a:ext uri="{FF2B5EF4-FFF2-40B4-BE49-F238E27FC236}">
                  <a16:creationId xmlns:a16="http://schemas.microsoft.com/office/drawing/2014/main" id="{FB7FDE56-A9B9-4B15-8D25-7693738172C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632951" y="4756773"/>
              <a:ext cx="293881" cy="326535"/>
            </a:xfrm>
            <a:prstGeom prst="rect">
              <a:avLst/>
            </a:prstGeom>
          </p:spPr>
        </p:pic>
      </p:grpSp>
      <p:grpSp>
        <p:nvGrpSpPr>
          <p:cNvPr id="899" name="Group 898">
            <a:extLst>
              <a:ext uri="{FF2B5EF4-FFF2-40B4-BE49-F238E27FC236}">
                <a16:creationId xmlns:a16="http://schemas.microsoft.com/office/drawing/2014/main" id="{7DF0B1FD-F7F9-44A8-BD58-BCAE8CFA9458}"/>
              </a:ext>
            </a:extLst>
          </p:cNvPr>
          <p:cNvGrpSpPr/>
          <p:nvPr/>
        </p:nvGrpSpPr>
        <p:grpSpPr>
          <a:xfrm>
            <a:off x="2316238" y="1330077"/>
            <a:ext cx="1025308" cy="647235"/>
            <a:chOff x="2316238" y="1330077"/>
            <a:chExt cx="1025308" cy="647235"/>
          </a:xfrm>
        </p:grpSpPr>
        <p:cxnSp>
          <p:nvCxnSpPr>
            <p:cNvPr id="749" name="Straight Arrow Connector 748">
              <a:extLst>
                <a:ext uri="{FF2B5EF4-FFF2-40B4-BE49-F238E27FC236}">
                  <a16:creationId xmlns:a16="http://schemas.microsoft.com/office/drawing/2014/main" id="{D906CF23-F094-364A-A6EC-5AACFC518975}"/>
                </a:ext>
              </a:extLst>
            </p:cNvPr>
            <p:cNvCxnSpPr>
              <a:cxnSpLocks/>
            </p:cNvCxnSpPr>
            <p:nvPr/>
          </p:nvCxnSpPr>
          <p:spPr>
            <a:xfrm>
              <a:off x="2647897" y="1866233"/>
              <a:ext cx="203368" cy="111079"/>
            </a:xfrm>
            <a:prstGeom prst="straightConnector1">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951" name="Graphic 950">
              <a:extLst>
                <a:ext uri="{FF2B5EF4-FFF2-40B4-BE49-F238E27FC236}">
                  <a16:creationId xmlns:a16="http://schemas.microsoft.com/office/drawing/2014/main" id="{061823A8-F2F5-4990-84FF-5F186E740C6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316238" y="1575452"/>
              <a:ext cx="293881" cy="326535"/>
            </a:xfrm>
            <a:prstGeom prst="rect">
              <a:avLst/>
            </a:prstGeom>
          </p:spPr>
        </p:pic>
        <p:sp>
          <p:nvSpPr>
            <p:cNvPr id="954" name="Graphic 2">
              <a:extLst>
                <a:ext uri="{FF2B5EF4-FFF2-40B4-BE49-F238E27FC236}">
                  <a16:creationId xmlns:a16="http://schemas.microsoft.com/office/drawing/2014/main" id="{40D7CE02-35C5-4288-B19D-9A398D2F92AF}"/>
                </a:ext>
              </a:extLst>
            </p:cNvPr>
            <p:cNvSpPr txBox="1"/>
            <p:nvPr/>
          </p:nvSpPr>
          <p:spPr>
            <a:xfrm>
              <a:off x="2395453" y="1330077"/>
              <a:ext cx="946093" cy="261610"/>
            </a:xfrm>
            <a:prstGeom prst="rect">
              <a:avLst/>
            </a:prstGeom>
            <a:noFill/>
          </p:spPr>
          <p:txBody>
            <a:bodyPr wrap="none" rtlCol="0">
              <a:spAutoFit/>
            </a:bodyPr>
            <a:lstStyle/>
            <a:p>
              <a:pPr algn="l"/>
              <a:r>
                <a:rPr lang="en-US" sz="1100" spc="0" baseline="0" dirty="0">
                  <a:solidFill>
                    <a:srgbClr val="000000"/>
                  </a:solidFill>
                  <a:latin typeface="+mj-lt"/>
                  <a:cs typeface="Arial"/>
                  <a:sym typeface="Arial"/>
                  <a:rtl val="0"/>
                </a:rPr>
                <a:t>Local Model</a:t>
              </a:r>
            </a:p>
          </p:txBody>
        </p:sp>
      </p:grpSp>
      <p:grpSp>
        <p:nvGrpSpPr>
          <p:cNvPr id="1271" name="Group 1270">
            <a:extLst>
              <a:ext uri="{FF2B5EF4-FFF2-40B4-BE49-F238E27FC236}">
                <a16:creationId xmlns:a16="http://schemas.microsoft.com/office/drawing/2014/main" id="{B8F72344-66C1-4E81-9548-84613B9BD4D7}"/>
              </a:ext>
            </a:extLst>
          </p:cNvPr>
          <p:cNvGrpSpPr/>
          <p:nvPr/>
        </p:nvGrpSpPr>
        <p:grpSpPr>
          <a:xfrm>
            <a:off x="1430830" y="2832305"/>
            <a:ext cx="288188" cy="523985"/>
            <a:chOff x="1430830" y="2832305"/>
            <a:chExt cx="288188" cy="523985"/>
          </a:xfrm>
        </p:grpSpPr>
        <p:pic>
          <p:nvPicPr>
            <p:cNvPr id="1269" name="Graphic 1268">
              <a:extLst>
                <a:ext uri="{FF2B5EF4-FFF2-40B4-BE49-F238E27FC236}">
                  <a16:creationId xmlns:a16="http://schemas.microsoft.com/office/drawing/2014/main" id="{3268B6E8-8431-40F1-9204-2CD660006B7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430830" y="3175315"/>
              <a:ext cx="219075" cy="180975"/>
            </a:xfrm>
            <a:prstGeom prst="rect">
              <a:avLst/>
            </a:prstGeom>
          </p:spPr>
        </p:pic>
        <p:pic>
          <p:nvPicPr>
            <p:cNvPr id="1270" name="Picture 1269">
              <a:extLst>
                <a:ext uri="{FF2B5EF4-FFF2-40B4-BE49-F238E27FC236}">
                  <a16:creationId xmlns:a16="http://schemas.microsoft.com/office/drawing/2014/main" id="{90330EA5-E53C-48BE-8ED2-E2A2376BAD85}"/>
                </a:ext>
              </a:extLst>
            </p:cNvPr>
            <p:cNvPicPr>
              <a:picLocks noChangeAspect="1"/>
            </p:cNvPicPr>
            <p:nvPr/>
          </p:nvPicPr>
          <p:blipFill>
            <a:blip r:embed="rId7"/>
            <a:stretch>
              <a:fillRect/>
            </a:stretch>
          </p:blipFill>
          <p:spPr>
            <a:xfrm>
              <a:off x="1454471" y="2832305"/>
              <a:ext cx="264547" cy="296614"/>
            </a:xfrm>
            <a:prstGeom prst="rect">
              <a:avLst/>
            </a:prstGeom>
          </p:spPr>
        </p:pic>
      </p:grpSp>
      <p:grpSp>
        <p:nvGrpSpPr>
          <p:cNvPr id="1272" name="Group 1271">
            <a:extLst>
              <a:ext uri="{FF2B5EF4-FFF2-40B4-BE49-F238E27FC236}">
                <a16:creationId xmlns:a16="http://schemas.microsoft.com/office/drawing/2014/main" id="{C34A5611-DA64-474D-81B8-B6FC41203880}"/>
              </a:ext>
            </a:extLst>
          </p:cNvPr>
          <p:cNvGrpSpPr/>
          <p:nvPr/>
        </p:nvGrpSpPr>
        <p:grpSpPr>
          <a:xfrm>
            <a:off x="1892557" y="1513382"/>
            <a:ext cx="288188" cy="523985"/>
            <a:chOff x="1430830" y="2832305"/>
            <a:chExt cx="288188" cy="523985"/>
          </a:xfrm>
        </p:grpSpPr>
        <p:pic>
          <p:nvPicPr>
            <p:cNvPr id="1273" name="Graphic 1272">
              <a:extLst>
                <a:ext uri="{FF2B5EF4-FFF2-40B4-BE49-F238E27FC236}">
                  <a16:creationId xmlns:a16="http://schemas.microsoft.com/office/drawing/2014/main" id="{411F732F-20B2-4B14-AED3-506413BD2AB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430830" y="3175315"/>
              <a:ext cx="219075" cy="180975"/>
            </a:xfrm>
            <a:prstGeom prst="rect">
              <a:avLst/>
            </a:prstGeom>
          </p:spPr>
        </p:pic>
        <p:pic>
          <p:nvPicPr>
            <p:cNvPr id="1274" name="Picture 1273">
              <a:extLst>
                <a:ext uri="{FF2B5EF4-FFF2-40B4-BE49-F238E27FC236}">
                  <a16:creationId xmlns:a16="http://schemas.microsoft.com/office/drawing/2014/main" id="{1EB739AA-6DCA-4FE4-AFBB-505A192E27E7}"/>
                </a:ext>
              </a:extLst>
            </p:cNvPr>
            <p:cNvPicPr>
              <a:picLocks noChangeAspect="1"/>
            </p:cNvPicPr>
            <p:nvPr/>
          </p:nvPicPr>
          <p:blipFill>
            <a:blip r:embed="rId7"/>
            <a:stretch>
              <a:fillRect/>
            </a:stretch>
          </p:blipFill>
          <p:spPr>
            <a:xfrm>
              <a:off x="1454471" y="2832305"/>
              <a:ext cx="264547" cy="296614"/>
            </a:xfrm>
            <a:prstGeom prst="rect">
              <a:avLst/>
            </a:prstGeom>
          </p:spPr>
        </p:pic>
      </p:grpSp>
      <p:grpSp>
        <p:nvGrpSpPr>
          <p:cNvPr id="1275" name="Group 1274">
            <a:extLst>
              <a:ext uri="{FF2B5EF4-FFF2-40B4-BE49-F238E27FC236}">
                <a16:creationId xmlns:a16="http://schemas.microsoft.com/office/drawing/2014/main" id="{6FB307A4-377E-4EAA-87FC-BE23C4761658}"/>
              </a:ext>
            </a:extLst>
          </p:cNvPr>
          <p:cNvGrpSpPr/>
          <p:nvPr/>
        </p:nvGrpSpPr>
        <p:grpSpPr>
          <a:xfrm>
            <a:off x="2220990" y="4766445"/>
            <a:ext cx="288188" cy="523985"/>
            <a:chOff x="1430830" y="2832305"/>
            <a:chExt cx="288188" cy="523985"/>
          </a:xfrm>
        </p:grpSpPr>
        <p:pic>
          <p:nvPicPr>
            <p:cNvPr id="1276" name="Graphic 1275">
              <a:extLst>
                <a:ext uri="{FF2B5EF4-FFF2-40B4-BE49-F238E27FC236}">
                  <a16:creationId xmlns:a16="http://schemas.microsoft.com/office/drawing/2014/main" id="{0940140D-23F7-4957-8EB4-9AF102C32DF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430830" y="3175315"/>
              <a:ext cx="219075" cy="180975"/>
            </a:xfrm>
            <a:prstGeom prst="rect">
              <a:avLst/>
            </a:prstGeom>
          </p:spPr>
        </p:pic>
        <p:pic>
          <p:nvPicPr>
            <p:cNvPr id="1277" name="Picture 1276">
              <a:extLst>
                <a:ext uri="{FF2B5EF4-FFF2-40B4-BE49-F238E27FC236}">
                  <a16:creationId xmlns:a16="http://schemas.microsoft.com/office/drawing/2014/main" id="{7B313F75-81C8-48D1-8653-7F3BCFDA0D28}"/>
                </a:ext>
              </a:extLst>
            </p:cNvPr>
            <p:cNvPicPr>
              <a:picLocks noChangeAspect="1"/>
            </p:cNvPicPr>
            <p:nvPr/>
          </p:nvPicPr>
          <p:blipFill>
            <a:blip r:embed="rId7"/>
            <a:stretch>
              <a:fillRect/>
            </a:stretch>
          </p:blipFill>
          <p:spPr>
            <a:xfrm>
              <a:off x="1454471" y="2832305"/>
              <a:ext cx="264547" cy="296614"/>
            </a:xfrm>
            <a:prstGeom prst="rect">
              <a:avLst/>
            </a:prstGeom>
          </p:spPr>
        </p:pic>
      </p:grpSp>
      <p:grpSp>
        <p:nvGrpSpPr>
          <p:cNvPr id="903" name="Group 902">
            <a:extLst>
              <a:ext uri="{FF2B5EF4-FFF2-40B4-BE49-F238E27FC236}">
                <a16:creationId xmlns:a16="http://schemas.microsoft.com/office/drawing/2014/main" id="{F4E82BBD-2A20-48B4-98C9-C3738DD8746F}"/>
              </a:ext>
            </a:extLst>
          </p:cNvPr>
          <p:cNvGrpSpPr/>
          <p:nvPr/>
        </p:nvGrpSpPr>
        <p:grpSpPr>
          <a:xfrm>
            <a:off x="5162027" y="1503267"/>
            <a:ext cx="1287468" cy="1525371"/>
            <a:chOff x="5162027" y="1503267"/>
            <a:chExt cx="1287468" cy="1525371"/>
          </a:xfrm>
        </p:grpSpPr>
        <p:sp>
          <p:nvSpPr>
            <p:cNvPr id="796" name="Graphic 2">
              <a:extLst>
                <a:ext uri="{FF2B5EF4-FFF2-40B4-BE49-F238E27FC236}">
                  <a16:creationId xmlns:a16="http://schemas.microsoft.com/office/drawing/2014/main" id="{4D2639AA-6E46-4CB4-8CB7-719308846364}"/>
                </a:ext>
              </a:extLst>
            </p:cNvPr>
            <p:cNvSpPr txBox="1"/>
            <p:nvPr/>
          </p:nvSpPr>
          <p:spPr>
            <a:xfrm>
              <a:off x="5162027" y="1503267"/>
              <a:ext cx="1287468" cy="338554"/>
            </a:xfrm>
            <a:prstGeom prst="rect">
              <a:avLst/>
            </a:prstGeom>
            <a:noFill/>
          </p:spPr>
          <p:txBody>
            <a:bodyPr wrap="none" rtlCol="0">
              <a:spAutoFit/>
            </a:bodyPr>
            <a:lstStyle/>
            <a:p>
              <a:pPr algn="l"/>
              <a:r>
                <a:rPr lang="en-US" sz="1600" spc="0" baseline="0" dirty="0">
                  <a:solidFill>
                    <a:srgbClr val="000000"/>
                  </a:solidFill>
                  <a:latin typeface="+mj-lt"/>
                  <a:cs typeface="Arial"/>
                  <a:sym typeface="Arial"/>
                  <a:rtl val="0"/>
                </a:rPr>
                <a:t>Aggregation</a:t>
              </a:r>
            </a:p>
          </p:txBody>
        </p:sp>
        <p:grpSp>
          <p:nvGrpSpPr>
            <p:cNvPr id="902" name="Group 901">
              <a:extLst>
                <a:ext uri="{FF2B5EF4-FFF2-40B4-BE49-F238E27FC236}">
                  <a16:creationId xmlns:a16="http://schemas.microsoft.com/office/drawing/2014/main" id="{FFF2F98C-2153-4F40-BA5D-D34C3C47B826}"/>
                </a:ext>
              </a:extLst>
            </p:cNvPr>
            <p:cNvGrpSpPr/>
            <p:nvPr/>
          </p:nvGrpSpPr>
          <p:grpSpPr>
            <a:xfrm>
              <a:off x="5258315" y="1942443"/>
              <a:ext cx="1104287" cy="1086195"/>
              <a:chOff x="5258315" y="1942443"/>
              <a:chExt cx="1104287" cy="1086195"/>
            </a:xfrm>
          </p:grpSpPr>
          <p:grpSp>
            <p:nvGrpSpPr>
              <p:cNvPr id="791" name="Graphic 1172">
                <a:extLst>
                  <a:ext uri="{FF2B5EF4-FFF2-40B4-BE49-F238E27FC236}">
                    <a16:creationId xmlns:a16="http://schemas.microsoft.com/office/drawing/2014/main" id="{745A5C70-E118-4244-9F62-7D36D87CE47F}"/>
                  </a:ext>
                </a:extLst>
              </p:cNvPr>
              <p:cNvGrpSpPr/>
              <p:nvPr/>
            </p:nvGrpSpPr>
            <p:grpSpPr>
              <a:xfrm>
                <a:off x="5784222" y="2319992"/>
                <a:ext cx="54414" cy="308917"/>
                <a:chOff x="5784222" y="2319992"/>
                <a:chExt cx="54414" cy="308917"/>
              </a:xfrm>
              <a:solidFill>
                <a:srgbClr val="09005D"/>
              </a:solidFill>
            </p:grpSpPr>
            <p:sp>
              <p:nvSpPr>
                <p:cNvPr id="792" name="Freeform: Shape 791">
                  <a:extLst>
                    <a:ext uri="{FF2B5EF4-FFF2-40B4-BE49-F238E27FC236}">
                      <a16:creationId xmlns:a16="http://schemas.microsoft.com/office/drawing/2014/main" id="{77DEDA2C-EBC5-4F50-BE12-31D9E07678D3}"/>
                    </a:ext>
                  </a:extLst>
                </p:cNvPr>
                <p:cNvSpPr/>
                <p:nvPr/>
              </p:nvSpPr>
              <p:spPr>
                <a:xfrm>
                  <a:off x="5805761" y="2319992"/>
                  <a:ext cx="13603" cy="286244"/>
                </a:xfrm>
                <a:custGeom>
                  <a:avLst/>
                  <a:gdLst>
                    <a:gd name="connsiteX0" fmla="*/ 6802 w 13603"/>
                    <a:gd name="connsiteY0" fmla="*/ 286245 h 286244"/>
                    <a:gd name="connsiteX1" fmla="*/ 0 w 13603"/>
                    <a:gd name="connsiteY1" fmla="*/ 275475 h 286244"/>
                    <a:gd name="connsiteX2" fmla="*/ 0 w 13603"/>
                    <a:gd name="connsiteY2" fmla="*/ 10770 h 286244"/>
                    <a:gd name="connsiteX3" fmla="*/ 6802 w 13603"/>
                    <a:gd name="connsiteY3" fmla="*/ 0 h 286244"/>
                    <a:gd name="connsiteX4" fmla="*/ 13604 w 13603"/>
                    <a:gd name="connsiteY4" fmla="*/ 10770 h 286244"/>
                    <a:gd name="connsiteX5" fmla="*/ 13604 w 13603"/>
                    <a:gd name="connsiteY5" fmla="*/ 275475 h 286244"/>
                    <a:gd name="connsiteX6" fmla="*/ 6802 w 13603"/>
                    <a:gd name="connsiteY6" fmla="*/ 286245 h 286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03" h="286244">
                      <a:moveTo>
                        <a:pt x="6802" y="286245"/>
                      </a:moveTo>
                      <a:cubicBezTo>
                        <a:pt x="3401" y="286245"/>
                        <a:pt x="0" y="281710"/>
                        <a:pt x="0" y="275475"/>
                      </a:cubicBezTo>
                      <a:lnTo>
                        <a:pt x="0" y="10770"/>
                      </a:lnTo>
                      <a:cubicBezTo>
                        <a:pt x="0" y="5101"/>
                        <a:pt x="2834" y="0"/>
                        <a:pt x="6802" y="0"/>
                      </a:cubicBezTo>
                      <a:cubicBezTo>
                        <a:pt x="10770" y="0"/>
                        <a:pt x="13604" y="4535"/>
                        <a:pt x="13604" y="10770"/>
                      </a:cubicBezTo>
                      <a:lnTo>
                        <a:pt x="13604" y="275475"/>
                      </a:lnTo>
                      <a:cubicBezTo>
                        <a:pt x="13037" y="281710"/>
                        <a:pt x="10203" y="286245"/>
                        <a:pt x="6802" y="286245"/>
                      </a:cubicBezTo>
                      <a:close/>
                    </a:path>
                  </a:pathLst>
                </a:custGeom>
                <a:solidFill>
                  <a:srgbClr val="09005D"/>
                </a:solidFill>
                <a:ln w="5641" cap="flat">
                  <a:noFill/>
                  <a:prstDash val="solid"/>
                  <a:miter/>
                </a:ln>
              </p:spPr>
              <p:txBody>
                <a:bodyPr rtlCol="0" anchor="ctr"/>
                <a:lstStyle/>
                <a:p>
                  <a:endParaRPr lang="en-US"/>
                </a:p>
              </p:txBody>
            </p:sp>
            <p:sp>
              <p:nvSpPr>
                <p:cNvPr id="793" name="Freeform: Shape 792">
                  <a:extLst>
                    <a:ext uri="{FF2B5EF4-FFF2-40B4-BE49-F238E27FC236}">
                      <a16:creationId xmlns:a16="http://schemas.microsoft.com/office/drawing/2014/main" id="{2A3DA6AB-39BB-4023-8F6D-BC80C5C3460C}"/>
                    </a:ext>
                  </a:extLst>
                </p:cNvPr>
                <p:cNvSpPr/>
                <p:nvPr/>
              </p:nvSpPr>
              <p:spPr>
                <a:xfrm>
                  <a:off x="5784222" y="2552388"/>
                  <a:ext cx="54414" cy="76520"/>
                </a:xfrm>
                <a:custGeom>
                  <a:avLst/>
                  <a:gdLst>
                    <a:gd name="connsiteX0" fmla="*/ 54415 w 54414"/>
                    <a:gd name="connsiteY0" fmla="*/ 0 h 76520"/>
                    <a:gd name="connsiteX1" fmla="*/ 27207 w 54414"/>
                    <a:gd name="connsiteY1" fmla="*/ 76521 h 76520"/>
                    <a:gd name="connsiteX2" fmla="*/ 0 w 54414"/>
                    <a:gd name="connsiteY2" fmla="*/ 0 h 76520"/>
                  </a:gdLst>
                  <a:ahLst/>
                  <a:cxnLst>
                    <a:cxn ang="0">
                      <a:pos x="connsiteX0" y="connsiteY0"/>
                    </a:cxn>
                    <a:cxn ang="0">
                      <a:pos x="connsiteX1" y="connsiteY1"/>
                    </a:cxn>
                    <a:cxn ang="0">
                      <a:pos x="connsiteX2" y="connsiteY2"/>
                    </a:cxn>
                  </a:cxnLst>
                  <a:rect l="l" t="t" r="r" b="b"/>
                  <a:pathLst>
                    <a:path w="54414" h="76520">
                      <a:moveTo>
                        <a:pt x="54415" y="0"/>
                      </a:moveTo>
                      <a:lnTo>
                        <a:pt x="27207" y="76521"/>
                      </a:lnTo>
                      <a:lnTo>
                        <a:pt x="0" y="0"/>
                      </a:lnTo>
                      <a:close/>
                    </a:path>
                  </a:pathLst>
                </a:custGeom>
                <a:solidFill>
                  <a:srgbClr val="09005D"/>
                </a:solidFill>
                <a:ln w="5641" cap="flat">
                  <a:noFill/>
                  <a:prstDash val="solid"/>
                  <a:miter/>
                </a:ln>
              </p:spPr>
              <p:txBody>
                <a:bodyPr rtlCol="0" anchor="ctr"/>
                <a:lstStyle/>
                <a:p>
                  <a:endParaRPr lang="en-US"/>
                </a:p>
              </p:txBody>
            </p:sp>
          </p:grpSp>
          <p:sp>
            <p:nvSpPr>
              <p:cNvPr id="794" name="Freeform: Shape 793">
                <a:extLst>
                  <a:ext uri="{FF2B5EF4-FFF2-40B4-BE49-F238E27FC236}">
                    <a16:creationId xmlns:a16="http://schemas.microsoft.com/office/drawing/2014/main" id="{DE5F4D6D-3C05-40F7-B8E6-2B23231FA813}"/>
                  </a:ext>
                </a:extLst>
              </p:cNvPr>
              <p:cNvSpPr/>
              <p:nvPr/>
            </p:nvSpPr>
            <p:spPr>
              <a:xfrm>
                <a:off x="5402185" y="2320558"/>
                <a:ext cx="814521" cy="129802"/>
              </a:xfrm>
              <a:custGeom>
                <a:avLst/>
                <a:gdLst>
                  <a:gd name="connsiteX0" fmla="*/ 809420 w 814521"/>
                  <a:gd name="connsiteY0" fmla="*/ 129802 h 129802"/>
                  <a:gd name="connsiteX1" fmla="*/ 4535 w 814521"/>
                  <a:gd name="connsiteY1" fmla="*/ 129802 h 129802"/>
                  <a:gd name="connsiteX2" fmla="*/ 0 w 814521"/>
                  <a:gd name="connsiteY2" fmla="*/ 123000 h 129802"/>
                  <a:gd name="connsiteX3" fmla="*/ 0 w 814521"/>
                  <a:gd name="connsiteY3" fmla="*/ 6802 h 129802"/>
                  <a:gd name="connsiteX4" fmla="*/ 4535 w 814521"/>
                  <a:gd name="connsiteY4" fmla="*/ 0 h 129802"/>
                  <a:gd name="connsiteX5" fmla="*/ 9069 w 814521"/>
                  <a:gd name="connsiteY5" fmla="*/ 6802 h 129802"/>
                  <a:gd name="connsiteX6" fmla="*/ 9069 w 814521"/>
                  <a:gd name="connsiteY6" fmla="*/ 116765 h 129802"/>
                  <a:gd name="connsiteX7" fmla="*/ 805452 w 814521"/>
                  <a:gd name="connsiteY7" fmla="*/ 116765 h 129802"/>
                  <a:gd name="connsiteX8" fmla="*/ 805452 w 814521"/>
                  <a:gd name="connsiteY8" fmla="*/ 6802 h 129802"/>
                  <a:gd name="connsiteX9" fmla="*/ 809987 w 814521"/>
                  <a:gd name="connsiteY9" fmla="*/ 0 h 129802"/>
                  <a:gd name="connsiteX10" fmla="*/ 814521 w 814521"/>
                  <a:gd name="connsiteY10" fmla="*/ 6802 h 129802"/>
                  <a:gd name="connsiteX11" fmla="*/ 814521 w 814521"/>
                  <a:gd name="connsiteY11" fmla="*/ 123000 h 129802"/>
                  <a:gd name="connsiteX12" fmla="*/ 809420 w 814521"/>
                  <a:gd name="connsiteY12" fmla="*/ 129802 h 129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4521" h="129802">
                    <a:moveTo>
                      <a:pt x="809420" y="129802"/>
                    </a:moveTo>
                    <a:lnTo>
                      <a:pt x="4535" y="129802"/>
                    </a:lnTo>
                    <a:cubicBezTo>
                      <a:pt x="2267" y="129802"/>
                      <a:pt x="0" y="126968"/>
                      <a:pt x="0" y="123000"/>
                    </a:cubicBezTo>
                    <a:lnTo>
                      <a:pt x="0" y="6802"/>
                    </a:lnTo>
                    <a:cubicBezTo>
                      <a:pt x="0" y="3401"/>
                      <a:pt x="1700" y="0"/>
                      <a:pt x="4535" y="0"/>
                    </a:cubicBezTo>
                    <a:cubicBezTo>
                      <a:pt x="7369" y="0"/>
                      <a:pt x="9069" y="2834"/>
                      <a:pt x="9069" y="6802"/>
                    </a:cubicBezTo>
                    <a:lnTo>
                      <a:pt x="9069" y="116765"/>
                    </a:lnTo>
                    <a:lnTo>
                      <a:pt x="805452" y="116765"/>
                    </a:lnTo>
                    <a:lnTo>
                      <a:pt x="805452" y="6802"/>
                    </a:lnTo>
                    <a:cubicBezTo>
                      <a:pt x="805452" y="3401"/>
                      <a:pt x="807153" y="0"/>
                      <a:pt x="809987" y="0"/>
                    </a:cubicBezTo>
                    <a:cubicBezTo>
                      <a:pt x="812254" y="0"/>
                      <a:pt x="814521" y="2834"/>
                      <a:pt x="814521" y="6802"/>
                    </a:cubicBezTo>
                    <a:lnTo>
                      <a:pt x="814521" y="123000"/>
                    </a:lnTo>
                    <a:cubicBezTo>
                      <a:pt x="813388" y="126968"/>
                      <a:pt x="811687" y="129802"/>
                      <a:pt x="809420" y="129802"/>
                    </a:cubicBezTo>
                    <a:close/>
                  </a:path>
                </a:pathLst>
              </a:custGeom>
              <a:solidFill>
                <a:srgbClr val="09005D"/>
              </a:solidFill>
              <a:ln w="5641" cap="flat">
                <a:noFill/>
                <a:prstDash val="solid"/>
                <a:miter/>
              </a:ln>
            </p:spPr>
            <p:txBody>
              <a:bodyPr rtlCol="0" anchor="ctr"/>
              <a:lstStyle/>
              <a:p>
                <a:endParaRPr lang="en-US"/>
              </a:p>
            </p:txBody>
          </p:sp>
          <p:pic>
            <p:nvPicPr>
              <p:cNvPr id="948" name="Graphic 947">
                <a:extLst>
                  <a:ext uri="{FF2B5EF4-FFF2-40B4-BE49-F238E27FC236}">
                    <a16:creationId xmlns:a16="http://schemas.microsoft.com/office/drawing/2014/main" id="{1FF727CA-9A3E-463A-B286-B021D2ED7CB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258315" y="1945389"/>
                <a:ext cx="293881" cy="326535"/>
              </a:xfrm>
              <a:prstGeom prst="rect">
                <a:avLst/>
              </a:prstGeom>
            </p:spPr>
          </p:pic>
          <p:pic>
            <p:nvPicPr>
              <p:cNvPr id="949" name="Graphic 948">
                <a:extLst>
                  <a:ext uri="{FF2B5EF4-FFF2-40B4-BE49-F238E27FC236}">
                    <a16:creationId xmlns:a16="http://schemas.microsoft.com/office/drawing/2014/main" id="{F3ED389E-AF19-49C1-89F6-E39EC6EEDBA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663675" y="1942443"/>
                <a:ext cx="293881" cy="326535"/>
              </a:xfrm>
              <a:prstGeom prst="rect">
                <a:avLst/>
              </a:prstGeom>
            </p:spPr>
          </p:pic>
          <p:pic>
            <p:nvPicPr>
              <p:cNvPr id="950" name="Graphic 949">
                <a:extLst>
                  <a:ext uri="{FF2B5EF4-FFF2-40B4-BE49-F238E27FC236}">
                    <a16:creationId xmlns:a16="http://schemas.microsoft.com/office/drawing/2014/main" id="{336C03D6-B41E-46BA-8E84-DB4C90307BA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68721" y="1945388"/>
                <a:ext cx="293881" cy="326535"/>
              </a:xfrm>
              <a:prstGeom prst="rect">
                <a:avLst/>
              </a:prstGeom>
            </p:spPr>
          </p:pic>
          <p:pic>
            <p:nvPicPr>
              <p:cNvPr id="1279" name="Graphic 1278">
                <a:extLst>
                  <a:ext uri="{FF2B5EF4-FFF2-40B4-BE49-F238E27FC236}">
                    <a16:creationId xmlns:a16="http://schemas.microsoft.com/office/drawing/2014/main" id="{B766C7E1-F3FD-441D-88A7-7FAD4BC2A1D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659336" y="2552388"/>
                <a:ext cx="314325" cy="476250"/>
              </a:xfrm>
              <a:prstGeom prst="rect">
                <a:avLst/>
              </a:prstGeom>
            </p:spPr>
          </p:pic>
        </p:grpSp>
      </p:grpSp>
    </p:spTree>
    <p:extLst>
      <p:ext uri="{BB962C8B-B14F-4D97-AF65-F5344CB8AC3E}">
        <p14:creationId xmlns:p14="http://schemas.microsoft.com/office/powerpoint/2010/main" val="176469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12"/>
                                        </p:tgtEl>
                                        <p:attrNameLst>
                                          <p:attrName>style.visibility</p:attrName>
                                        </p:attrNameLst>
                                      </p:cBhvr>
                                      <p:to>
                                        <p:strVal val="visible"/>
                                      </p:to>
                                    </p:set>
                                    <p:animEffect transition="in" filter="fade">
                                      <p:cBhvr>
                                        <p:cTn id="7" dur="500"/>
                                        <p:tgtEl>
                                          <p:spTgt spid="1012"/>
                                        </p:tgtEl>
                                      </p:cBhvr>
                                    </p:animEffect>
                                    <p:anim calcmode="lin" valueType="num">
                                      <p:cBhvr>
                                        <p:cTn id="8" dur="500" fill="hold"/>
                                        <p:tgtEl>
                                          <p:spTgt spid="1012"/>
                                        </p:tgtEl>
                                        <p:attrNameLst>
                                          <p:attrName>ppt_x</p:attrName>
                                        </p:attrNameLst>
                                      </p:cBhvr>
                                      <p:tavLst>
                                        <p:tav tm="0">
                                          <p:val>
                                            <p:strVal val="#ppt_x"/>
                                          </p:val>
                                        </p:tav>
                                        <p:tav tm="100000">
                                          <p:val>
                                            <p:strVal val="#ppt_x"/>
                                          </p:val>
                                        </p:tav>
                                      </p:tavLst>
                                    </p:anim>
                                    <p:anim calcmode="lin" valueType="num">
                                      <p:cBhvr>
                                        <p:cTn id="9" dur="500" fill="hold"/>
                                        <p:tgtEl>
                                          <p:spTgt spid="10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33"/>
                                        </p:tgtEl>
                                        <p:attrNameLst>
                                          <p:attrName>style.visibility</p:attrName>
                                        </p:attrNameLst>
                                      </p:cBhvr>
                                      <p:to>
                                        <p:strVal val="visible"/>
                                      </p:to>
                                    </p:set>
                                    <p:animEffect transition="in" filter="fade">
                                      <p:cBhvr>
                                        <p:cTn id="12" dur="500"/>
                                        <p:tgtEl>
                                          <p:spTgt spid="1033"/>
                                        </p:tgtEl>
                                      </p:cBhvr>
                                    </p:animEffect>
                                    <p:anim calcmode="lin" valueType="num">
                                      <p:cBhvr>
                                        <p:cTn id="13" dur="500" fill="hold"/>
                                        <p:tgtEl>
                                          <p:spTgt spid="1033"/>
                                        </p:tgtEl>
                                        <p:attrNameLst>
                                          <p:attrName>ppt_x</p:attrName>
                                        </p:attrNameLst>
                                      </p:cBhvr>
                                      <p:tavLst>
                                        <p:tav tm="0">
                                          <p:val>
                                            <p:strVal val="#ppt_x"/>
                                          </p:val>
                                        </p:tav>
                                        <p:tav tm="100000">
                                          <p:val>
                                            <p:strVal val="#ppt_x"/>
                                          </p:val>
                                        </p:tav>
                                      </p:tavLst>
                                    </p:anim>
                                    <p:anim calcmode="lin" valueType="num">
                                      <p:cBhvr>
                                        <p:cTn id="14" dur="500" fill="hold"/>
                                        <p:tgtEl>
                                          <p:spTgt spid="103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91"/>
                                        </p:tgtEl>
                                        <p:attrNameLst>
                                          <p:attrName>style.visibility</p:attrName>
                                        </p:attrNameLst>
                                      </p:cBhvr>
                                      <p:to>
                                        <p:strVal val="visible"/>
                                      </p:to>
                                    </p:set>
                                    <p:animEffect transition="in" filter="fade">
                                      <p:cBhvr>
                                        <p:cTn id="17" dur="500"/>
                                        <p:tgtEl>
                                          <p:spTgt spid="691"/>
                                        </p:tgtEl>
                                      </p:cBhvr>
                                    </p:animEffect>
                                    <p:anim calcmode="lin" valueType="num">
                                      <p:cBhvr>
                                        <p:cTn id="18" dur="500" fill="hold"/>
                                        <p:tgtEl>
                                          <p:spTgt spid="691"/>
                                        </p:tgtEl>
                                        <p:attrNameLst>
                                          <p:attrName>ppt_x</p:attrName>
                                        </p:attrNameLst>
                                      </p:cBhvr>
                                      <p:tavLst>
                                        <p:tav tm="0">
                                          <p:val>
                                            <p:strVal val="#ppt_x"/>
                                          </p:val>
                                        </p:tav>
                                        <p:tav tm="100000">
                                          <p:val>
                                            <p:strVal val="#ppt_x"/>
                                          </p:val>
                                        </p:tav>
                                      </p:tavLst>
                                    </p:anim>
                                    <p:anim calcmode="lin" valueType="num">
                                      <p:cBhvr>
                                        <p:cTn id="19" dur="500" fill="hold"/>
                                        <p:tgtEl>
                                          <p:spTgt spid="69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81"/>
                                        </p:tgtEl>
                                        <p:attrNameLst>
                                          <p:attrName>style.visibility</p:attrName>
                                        </p:attrNameLst>
                                      </p:cBhvr>
                                      <p:to>
                                        <p:strVal val="visible"/>
                                      </p:to>
                                    </p:set>
                                    <p:animEffect transition="in" filter="fade">
                                      <p:cBhvr>
                                        <p:cTn id="22" dur="500"/>
                                        <p:tgtEl>
                                          <p:spTgt spid="1181"/>
                                        </p:tgtEl>
                                      </p:cBhvr>
                                    </p:animEffect>
                                    <p:anim calcmode="lin" valueType="num">
                                      <p:cBhvr>
                                        <p:cTn id="23" dur="500" fill="hold"/>
                                        <p:tgtEl>
                                          <p:spTgt spid="1181"/>
                                        </p:tgtEl>
                                        <p:attrNameLst>
                                          <p:attrName>ppt_x</p:attrName>
                                        </p:attrNameLst>
                                      </p:cBhvr>
                                      <p:tavLst>
                                        <p:tav tm="0">
                                          <p:val>
                                            <p:strVal val="#ppt_x"/>
                                          </p:val>
                                        </p:tav>
                                        <p:tav tm="100000">
                                          <p:val>
                                            <p:strVal val="#ppt_x"/>
                                          </p:val>
                                        </p:tav>
                                      </p:tavLst>
                                    </p:anim>
                                    <p:anim calcmode="lin" valueType="num">
                                      <p:cBhvr>
                                        <p:cTn id="24" dur="500" fill="hold"/>
                                        <p:tgtEl>
                                          <p:spTgt spid="118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1086"/>
                                        </p:tgtEl>
                                        <p:attrNameLst>
                                          <p:attrName>style.visibility</p:attrName>
                                        </p:attrNameLst>
                                      </p:cBhvr>
                                      <p:to>
                                        <p:strVal val="visible"/>
                                      </p:to>
                                    </p:set>
                                    <p:anim calcmode="lin" valueType="num">
                                      <p:cBhvr>
                                        <p:cTn id="29" dur="500" fill="hold"/>
                                        <p:tgtEl>
                                          <p:spTgt spid="1086"/>
                                        </p:tgtEl>
                                        <p:attrNameLst>
                                          <p:attrName>ppt_w</p:attrName>
                                        </p:attrNameLst>
                                      </p:cBhvr>
                                      <p:tavLst>
                                        <p:tav tm="0">
                                          <p:val>
                                            <p:fltVal val="0"/>
                                          </p:val>
                                        </p:tav>
                                        <p:tav tm="100000">
                                          <p:val>
                                            <p:strVal val="#ppt_w"/>
                                          </p:val>
                                        </p:tav>
                                      </p:tavLst>
                                    </p:anim>
                                    <p:anim calcmode="lin" valueType="num">
                                      <p:cBhvr>
                                        <p:cTn id="30" dur="500" fill="hold"/>
                                        <p:tgtEl>
                                          <p:spTgt spid="1086"/>
                                        </p:tgtEl>
                                        <p:attrNameLst>
                                          <p:attrName>ppt_h</p:attrName>
                                        </p:attrNameLst>
                                      </p:cBhvr>
                                      <p:tavLst>
                                        <p:tav tm="0">
                                          <p:val>
                                            <p:fltVal val="0"/>
                                          </p:val>
                                        </p:tav>
                                        <p:tav tm="100000">
                                          <p:val>
                                            <p:strVal val="#ppt_h"/>
                                          </p:val>
                                        </p:tav>
                                      </p:tavLst>
                                    </p:anim>
                                    <p:anim calcmode="lin" valueType="num">
                                      <p:cBhvr>
                                        <p:cTn id="31" dur="500" fill="hold"/>
                                        <p:tgtEl>
                                          <p:spTgt spid="1086"/>
                                        </p:tgtEl>
                                        <p:attrNameLst>
                                          <p:attrName>style.rotation</p:attrName>
                                        </p:attrNameLst>
                                      </p:cBhvr>
                                      <p:tavLst>
                                        <p:tav tm="0">
                                          <p:val>
                                            <p:fltVal val="90"/>
                                          </p:val>
                                        </p:tav>
                                        <p:tav tm="100000">
                                          <p:val>
                                            <p:fltVal val="0"/>
                                          </p:val>
                                        </p:tav>
                                      </p:tavLst>
                                    </p:anim>
                                    <p:animEffect transition="in" filter="fade">
                                      <p:cBhvr>
                                        <p:cTn id="32" dur="500"/>
                                        <p:tgtEl>
                                          <p:spTgt spid="1086"/>
                                        </p:tgtEl>
                                      </p:cBhvr>
                                    </p:animEffect>
                                  </p:childTnLst>
                                </p:cTn>
                              </p:par>
                              <p:par>
                                <p:cTn id="33" presetID="31" presetClass="entr" presetSubtype="0" fill="hold" nodeType="withEffect">
                                  <p:stCondLst>
                                    <p:cond delay="0"/>
                                  </p:stCondLst>
                                  <p:childTnLst>
                                    <p:set>
                                      <p:cBhvr>
                                        <p:cTn id="34" dur="1" fill="hold">
                                          <p:stCondLst>
                                            <p:cond delay="0"/>
                                          </p:stCondLst>
                                        </p:cTn>
                                        <p:tgtEl>
                                          <p:spTgt spid="1075"/>
                                        </p:tgtEl>
                                        <p:attrNameLst>
                                          <p:attrName>style.visibility</p:attrName>
                                        </p:attrNameLst>
                                      </p:cBhvr>
                                      <p:to>
                                        <p:strVal val="visible"/>
                                      </p:to>
                                    </p:set>
                                    <p:anim calcmode="lin" valueType="num">
                                      <p:cBhvr>
                                        <p:cTn id="35" dur="500" fill="hold"/>
                                        <p:tgtEl>
                                          <p:spTgt spid="1075"/>
                                        </p:tgtEl>
                                        <p:attrNameLst>
                                          <p:attrName>ppt_w</p:attrName>
                                        </p:attrNameLst>
                                      </p:cBhvr>
                                      <p:tavLst>
                                        <p:tav tm="0">
                                          <p:val>
                                            <p:fltVal val="0"/>
                                          </p:val>
                                        </p:tav>
                                        <p:tav tm="100000">
                                          <p:val>
                                            <p:strVal val="#ppt_w"/>
                                          </p:val>
                                        </p:tav>
                                      </p:tavLst>
                                    </p:anim>
                                    <p:anim calcmode="lin" valueType="num">
                                      <p:cBhvr>
                                        <p:cTn id="36" dur="500" fill="hold"/>
                                        <p:tgtEl>
                                          <p:spTgt spid="1075"/>
                                        </p:tgtEl>
                                        <p:attrNameLst>
                                          <p:attrName>ppt_h</p:attrName>
                                        </p:attrNameLst>
                                      </p:cBhvr>
                                      <p:tavLst>
                                        <p:tav tm="0">
                                          <p:val>
                                            <p:fltVal val="0"/>
                                          </p:val>
                                        </p:tav>
                                        <p:tav tm="100000">
                                          <p:val>
                                            <p:strVal val="#ppt_h"/>
                                          </p:val>
                                        </p:tav>
                                      </p:tavLst>
                                    </p:anim>
                                    <p:anim calcmode="lin" valueType="num">
                                      <p:cBhvr>
                                        <p:cTn id="37" dur="500" fill="hold"/>
                                        <p:tgtEl>
                                          <p:spTgt spid="1075"/>
                                        </p:tgtEl>
                                        <p:attrNameLst>
                                          <p:attrName>style.rotation</p:attrName>
                                        </p:attrNameLst>
                                      </p:cBhvr>
                                      <p:tavLst>
                                        <p:tav tm="0">
                                          <p:val>
                                            <p:fltVal val="90"/>
                                          </p:val>
                                        </p:tav>
                                        <p:tav tm="100000">
                                          <p:val>
                                            <p:fltVal val="0"/>
                                          </p:val>
                                        </p:tav>
                                      </p:tavLst>
                                    </p:anim>
                                    <p:animEffect transition="in" filter="fade">
                                      <p:cBhvr>
                                        <p:cTn id="38" dur="500"/>
                                        <p:tgtEl>
                                          <p:spTgt spid="1075"/>
                                        </p:tgtEl>
                                      </p:cBhvr>
                                    </p:animEffect>
                                  </p:childTnLst>
                                </p:cTn>
                              </p:par>
                              <p:par>
                                <p:cTn id="39" presetID="31" presetClass="entr" presetSubtype="0" fill="hold" nodeType="withEffect">
                                  <p:stCondLst>
                                    <p:cond delay="0"/>
                                  </p:stCondLst>
                                  <p:childTnLst>
                                    <p:set>
                                      <p:cBhvr>
                                        <p:cTn id="40" dur="1" fill="hold">
                                          <p:stCondLst>
                                            <p:cond delay="0"/>
                                          </p:stCondLst>
                                        </p:cTn>
                                        <p:tgtEl>
                                          <p:spTgt spid="707"/>
                                        </p:tgtEl>
                                        <p:attrNameLst>
                                          <p:attrName>style.visibility</p:attrName>
                                        </p:attrNameLst>
                                      </p:cBhvr>
                                      <p:to>
                                        <p:strVal val="visible"/>
                                      </p:to>
                                    </p:set>
                                    <p:anim calcmode="lin" valueType="num">
                                      <p:cBhvr>
                                        <p:cTn id="41" dur="500" fill="hold"/>
                                        <p:tgtEl>
                                          <p:spTgt spid="707"/>
                                        </p:tgtEl>
                                        <p:attrNameLst>
                                          <p:attrName>ppt_w</p:attrName>
                                        </p:attrNameLst>
                                      </p:cBhvr>
                                      <p:tavLst>
                                        <p:tav tm="0">
                                          <p:val>
                                            <p:fltVal val="0"/>
                                          </p:val>
                                        </p:tav>
                                        <p:tav tm="100000">
                                          <p:val>
                                            <p:strVal val="#ppt_w"/>
                                          </p:val>
                                        </p:tav>
                                      </p:tavLst>
                                    </p:anim>
                                    <p:anim calcmode="lin" valueType="num">
                                      <p:cBhvr>
                                        <p:cTn id="42" dur="500" fill="hold"/>
                                        <p:tgtEl>
                                          <p:spTgt spid="707"/>
                                        </p:tgtEl>
                                        <p:attrNameLst>
                                          <p:attrName>ppt_h</p:attrName>
                                        </p:attrNameLst>
                                      </p:cBhvr>
                                      <p:tavLst>
                                        <p:tav tm="0">
                                          <p:val>
                                            <p:fltVal val="0"/>
                                          </p:val>
                                        </p:tav>
                                        <p:tav tm="100000">
                                          <p:val>
                                            <p:strVal val="#ppt_h"/>
                                          </p:val>
                                        </p:tav>
                                      </p:tavLst>
                                    </p:anim>
                                    <p:anim calcmode="lin" valueType="num">
                                      <p:cBhvr>
                                        <p:cTn id="43" dur="500" fill="hold"/>
                                        <p:tgtEl>
                                          <p:spTgt spid="707"/>
                                        </p:tgtEl>
                                        <p:attrNameLst>
                                          <p:attrName>style.rotation</p:attrName>
                                        </p:attrNameLst>
                                      </p:cBhvr>
                                      <p:tavLst>
                                        <p:tav tm="0">
                                          <p:val>
                                            <p:fltVal val="90"/>
                                          </p:val>
                                        </p:tav>
                                        <p:tav tm="100000">
                                          <p:val>
                                            <p:fltVal val="0"/>
                                          </p:val>
                                        </p:tav>
                                      </p:tavLst>
                                    </p:anim>
                                    <p:animEffect transition="in" filter="fade">
                                      <p:cBhvr>
                                        <p:cTn id="44" dur="500"/>
                                        <p:tgtEl>
                                          <p:spTgt spid="707"/>
                                        </p:tgtEl>
                                      </p:cBhvr>
                                    </p:animEffect>
                                  </p:childTnLst>
                                </p:cTn>
                              </p:par>
                              <p:par>
                                <p:cTn id="45" presetID="31" presetClass="entr" presetSubtype="0" fill="hold" nodeType="withEffect">
                                  <p:stCondLst>
                                    <p:cond delay="0"/>
                                  </p:stCondLst>
                                  <p:childTnLst>
                                    <p:set>
                                      <p:cBhvr>
                                        <p:cTn id="46" dur="1" fill="hold">
                                          <p:stCondLst>
                                            <p:cond delay="0"/>
                                          </p:stCondLst>
                                        </p:cTn>
                                        <p:tgtEl>
                                          <p:spTgt spid="1064"/>
                                        </p:tgtEl>
                                        <p:attrNameLst>
                                          <p:attrName>style.visibility</p:attrName>
                                        </p:attrNameLst>
                                      </p:cBhvr>
                                      <p:to>
                                        <p:strVal val="visible"/>
                                      </p:to>
                                    </p:set>
                                    <p:anim calcmode="lin" valueType="num">
                                      <p:cBhvr>
                                        <p:cTn id="47" dur="500" fill="hold"/>
                                        <p:tgtEl>
                                          <p:spTgt spid="1064"/>
                                        </p:tgtEl>
                                        <p:attrNameLst>
                                          <p:attrName>ppt_w</p:attrName>
                                        </p:attrNameLst>
                                      </p:cBhvr>
                                      <p:tavLst>
                                        <p:tav tm="0">
                                          <p:val>
                                            <p:fltVal val="0"/>
                                          </p:val>
                                        </p:tav>
                                        <p:tav tm="100000">
                                          <p:val>
                                            <p:strVal val="#ppt_w"/>
                                          </p:val>
                                        </p:tav>
                                      </p:tavLst>
                                    </p:anim>
                                    <p:anim calcmode="lin" valueType="num">
                                      <p:cBhvr>
                                        <p:cTn id="48" dur="500" fill="hold"/>
                                        <p:tgtEl>
                                          <p:spTgt spid="1064"/>
                                        </p:tgtEl>
                                        <p:attrNameLst>
                                          <p:attrName>ppt_h</p:attrName>
                                        </p:attrNameLst>
                                      </p:cBhvr>
                                      <p:tavLst>
                                        <p:tav tm="0">
                                          <p:val>
                                            <p:fltVal val="0"/>
                                          </p:val>
                                        </p:tav>
                                        <p:tav tm="100000">
                                          <p:val>
                                            <p:strVal val="#ppt_h"/>
                                          </p:val>
                                        </p:tav>
                                      </p:tavLst>
                                    </p:anim>
                                    <p:anim calcmode="lin" valueType="num">
                                      <p:cBhvr>
                                        <p:cTn id="49" dur="500" fill="hold"/>
                                        <p:tgtEl>
                                          <p:spTgt spid="1064"/>
                                        </p:tgtEl>
                                        <p:attrNameLst>
                                          <p:attrName>style.rotation</p:attrName>
                                        </p:attrNameLst>
                                      </p:cBhvr>
                                      <p:tavLst>
                                        <p:tav tm="0">
                                          <p:val>
                                            <p:fltVal val="90"/>
                                          </p:val>
                                        </p:tav>
                                        <p:tav tm="100000">
                                          <p:val>
                                            <p:fltVal val="0"/>
                                          </p:val>
                                        </p:tav>
                                      </p:tavLst>
                                    </p:anim>
                                    <p:animEffect transition="in" filter="fade">
                                      <p:cBhvr>
                                        <p:cTn id="50" dur="500"/>
                                        <p:tgtEl>
                                          <p:spTgt spid="1064"/>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nodeType="clickEffect">
                                  <p:stCondLst>
                                    <p:cond delay="0"/>
                                  </p:stCondLst>
                                  <p:childTnLst>
                                    <p:set>
                                      <p:cBhvr>
                                        <p:cTn id="54" dur="1" fill="hold">
                                          <p:stCondLst>
                                            <p:cond delay="0"/>
                                          </p:stCondLst>
                                        </p:cTn>
                                        <p:tgtEl>
                                          <p:spTgt spid="896"/>
                                        </p:tgtEl>
                                        <p:attrNameLst>
                                          <p:attrName>style.visibility</p:attrName>
                                        </p:attrNameLst>
                                      </p:cBhvr>
                                      <p:to>
                                        <p:strVal val="visible"/>
                                      </p:to>
                                    </p:set>
                                    <p:animEffect transition="in" filter="randombar(horizontal)">
                                      <p:cBhvr>
                                        <p:cTn id="55" dur="500"/>
                                        <p:tgtEl>
                                          <p:spTgt spid="896"/>
                                        </p:tgtEl>
                                      </p:cBhvr>
                                    </p:animEffect>
                                  </p:childTnLst>
                                </p:cTn>
                              </p:par>
                              <p:par>
                                <p:cTn id="56" presetID="14" presetClass="entr" presetSubtype="10" fill="hold" nodeType="withEffect">
                                  <p:stCondLst>
                                    <p:cond delay="0"/>
                                  </p:stCondLst>
                                  <p:childTnLst>
                                    <p:set>
                                      <p:cBhvr>
                                        <p:cTn id="57" dur="1" fill="hold">
                                          <p:stCondLst>
                                            <p:cond delay="0"/>
                                          </p:stCondLst>
                                        </p:cTn>
                                        <p:tgtEl>
                                          <p:spTgt spid="897"/>
                                        </p:tgtEl>
                                        <p:attrNameLst>
                                          <p:attrName>style.visibility</p:attrName>
                                        </p:attrNameLst>
                                      </p:cBhvr>
                                      <p:to>
                                        <p:strVal val="visible"/>
                                      </p:to>
                                    </p:set>
                                    <p:animEffect transition="in" filter="randombar(horizontal)">
                                      <p:cBhvr>
                                        <p:cTn id="58" dur="500"/>
                                        <p:tgtEl>
                                          <p:spTgt spid="897"/>
                                        </p:tgtEl>
                                      </p:cBhvr>
                                    </p:animEffect>
                                  </p:childTnLst>
                                </p:cTn>
                              </p:par>
                              <p:par>
                                <p:cTn id="59" presetID="14" presetClass="entr" presetSubtype="10" fill="hold" nodeType="withEffect">
                                  <p:stCondLst>
                                    <p:cond delay="0"/>
                                  </p:stCondLst>
                                  <p:childTnLst>
                                    <p:set>
                                      <p:cBhvr>
                                        <p:cTn id="60" dur="1" fill="hold">
                                          <p:stCondLst>
                                            <p:cond delay="0"/>
                                          </p:stCondLst>
                                        </p:cTn>
                                        <p:tgtEl>
                                          <p:spTgt spid="898"/>
                                        </p:tgtEl>
                                        <p:attrNameLst>
                                          <p:attrName>style.visibility</p:attrName>
                                        </p:attrNameLst>
                                      </p:cBhvr>
                                      <p:to>
                                        <p:strVal val="visible"/>
                                      </p:to>
                                    </p:set>
                                    <p:animEffect transition="in" filter="randombar(horizontal)">
                                      <p:cBhvr>
                                        <p:cTn id="61" dur="500"/>
                                        <p:tgtEl>
                                          <p:spTgt spid="898"/>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896"/>
                                        </p:tgtEl>
                                      </p:cBhvr>
                                    </p:animEffect>
                                    <p:set>
                                      <p:cBhvr>
                                        <p:cTn id="66" dur="1" fill="hold">
                                          <p:stCondLst>
                                            <p:cond delay="499"/>
                                          </p:stCondLst>
                                        </p:cTn>
                                        <p:tgtEl>
                                          <p:spTgt spid="896"/>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897"/>
                                        </p:tgtEl>
                                      </p:cBhvr>
                                    </p:animEffect>
                                    <p:set>
                                      <p:cBhvr>
                                        <p:cTn id="69" dur="1" fill="hold">
                                          <p:stCondLst>
                                            <p:cond delay="499"/>
                                          </p:stCondLst>
                                        </p:cTn>
                                        <p:tgtEl>
                                          <p:spTgt spid="897"/>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898"/>
                                        </p:tgtEl>
                                      </p:cBhvr>
                                    </p:animEffect>
                                    <p:set>
                                      <p:cBhvr>
                                        <p:cTn id="72" dur="1" fill="hold">
                                          <p:stCondLst>
                                            <p:cond delay="499"/>
                                          </p:stCondLst>
                                        </p:cTn>
                                        <p:tgtEl>
                                          <p:spTgt spid="898"/>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45" presetClass="entr" presetSubtype="0" fill="hold" nodeType="clickEffect">
                                  <p:stCondLst>
                                    <p:cond delay="0"/>
                                  </p:stCondLst>
                                  <p:childTnLst>
                                    <p:set>
                                      <p:cBhvr>
                                        <p:cTn id="76" dur="1" fill="hold">
                                          <p:stCondLst>
                                            <p:cond delay="0"/>
                                          </p:stCondLst>
                                        </p:cTn>
                                        <p:tgtEl>
                                          <p:spTgt spid="1272"/>
                                        </p:tgtEl>
                                        <p:attrNameLst>
                                          <p:attrName>style.visibility</p:attrName>
                                        </p:attrNameLst>
                                      </p:cBhvr>
                                      <p:to>
                                        <p:strVal val="visible"/>
                                      </p:to>
                                    </p:set>
                                    <p:animEffect transition="in" filter="fade">
                                      <p:cBhvr>
                                        <p:cTn id="77" dur="2000"/>
                                        <p:tgtEl>
                                          <p:spTgt spid="1272"/>
                                        </p:tgtEl>
                                      </p:cBhvr>
                                    </p:animEffect>
                                    <p:anim calcmode="lin" valueType="num">
                                      <p:cBhvr>
                                        <p:cTn id="78" dur="2000" fill="hold"/>
                                        <p:tgtEl>
                                          <p:spTgt spid="1272"/>
                                        </p:tgtEl>
                                        <p:attrNameLst>
                                          <p:attrName>ppt_w</p:attrName>
                                        </p:attrNameLst>
                                      </p:cBhvr>
                                      <p:tavLst>
                                        <p:tav tm="0" fmla="#ppt_w*sin(2.5*pi*$)">
                                          <p:val>
                                            <p:fltVal val="0"/>
                                          </p:val>
                                        </p:tav>
                                        <p:tav tm="100000">
                                          <p:val>
                                            <p:fltVal val="1"/>
                                          </p:val>
                                        </p:tav>
                                      </p:tavLst>
                                    </p:anim>
                                    <p:anim calcmode="lin" valueType="num">
                                      <p:cBhvr>
                                        <p:cTn id="79" dur="2000" fill="hold"/>
                                        <p:tgtEl>
                                          <p:spTgt spid="1272"/>
                                        </p:tgtEl>
                                        <p:attrNameLst>
                                          <p:attrName>ppt_h</p:attrName>
                                        </p:attrNameLst>
                                      </p:cBhvr>
                                      <p:tavLst>
                                        <p:tav tm="0">
                                          <p:val>
                                            <p:strVal val="#ppt_h"/>
                                          </p:val>
                                        </p:tav>
                                        <p:tav tm="100000">
                                          <p:val>
                                            <p:strVal val="#ppt_h"/>
                                          </p:val>
                                        </p:tav>
                                      </p:tavLst>
                                    </p:anim>
                                  </p:childTnLst>
                                </p:cTn>
                              </p:par>
                              <p:par>
                                <p:cTn id="80" presetID="45" presetClass="entr" presetSubtype="0" fill="hold" nodeType="withEffect">
                                  <p:stCondLst>
                                    <p:cond delay="0"/>
                                  </p:stCondLst>
                                  <p:childTnLst>
                                    <p:set>
                                      <p:cBhvr>
                                        <p:cTn id="81" dur="1" fill="hold">
                                          <p:stCondLst>
                                            <p:cond delay="0"/>
                                          </p:stCondLst>
                                        </p:cTn>
                                        <p:tgtEl>
                                          <p:spTgt spid="1271"/>
                                        </p:tgtEl>
                                        <p:attrNameLst>
                                          <p:attrName>style.visibility</p:attrName>
                                        </p:attrNameLst>
                                      </p:cBhvr>
                                      <p:to>
                                        <p:strVal val="visible"/>
                                      </p:to>
                                    </p:set>
                                    <p:animEffect transition="in" filter="fade">
                                      <p:cBhvr>
                                        <p:cTn id="82" dur="2000"/>
                                        <p:tgtEl>
                                          <p:spTgt spid="1271"/>
                                        </p:tgtEl>
                                      </p:cBhvr>
                                    </p:animEffect>
                                    <p:anim calcmode="lin" valueType="num">
                                      <p:cBhvr>
                                        <p:cTn id="83" dur="2000" fill="hold"/>
                                        <p:tgtEl>
                                          <p:spTgt spid="1271"/>
                                        </p:tgtEl>
                                        <p:attrNameLst>
                                          <p:attrName>ppt_w</p:attrName>
                                        </p:attrNameLst>
                                      </p:cBhvr>
                                      <p:tavLst>
                                        <p:tav tm="0" fmla="#ppt_w*sin(2.5*pi*$)">
                                          <p:val>
                                            <p:fltVal val="0"/>
                                          </p:val>
                                        </p:tav>
                                        <p:tav tm="100000">
                                          <p:val>
                                            <p:fltVal val="1"/>
                                          </p:val>
                                        </p:tav>
                                      </p:tavLst>
                                    </p:anim>
                                    <p:anim calcmode="lin" valueType="num">
                                      <p:cBhvr>
                                        <p:cTn id="84" dur="2000" fill="hold"/>
                                        <p:tgtEl>
                                          <p:spTgt spid="1271"/>
                                        </p:tgtEl>
                                        <p:attrNameLst>
                                          <p:attrName>ppt_h</p:attrName>
                                        </p:attrNameLst>
                                      </p:cBhvr>
                                      <p:tavLst>
                                        <p:tav tm="0">
                                          <p:val>
                                            <p:strVal val="#ppt_h"/>
                                          </p:val>
                                        </p:tav>
                                        <p:tav tm="100000">
                                          <p:val>
                                            <p:strVal val="#ppt_h"/>
                                          </p:val>
                                        </p:tav>
                                      </p:tavLst>
                                    </p:anim>
                                  </p:childTnLst>
                                </p:cTn>
                              </p:par>
                              <p:par>
                                <p:cTn id="85" presetID="45" presetClass="entr" presetSubtype="0" fill="hold" nodeType="withEffect">
                                  <p:stCondLst>
                                    <p:cond delay="0"/>
                                  </p:stCondLst>
                                  <p:childTnLst>
                                    <p:set>
                                      <p:cBhvr>
                                        <p:cTn id="86" dur="1" fill="hold">
                                          <p:stCondLst>
                                            <p:cond delay="0"/>
                                          </p:stCondLst>
                                        </p:cTn>
                                        <p:tgtEl>
                                          <p:spTgt spid="1275"/>
                                        </p:tgtEl>
                                        <p:attrNameLst>
                                          <p:attrName>style.visibility</p:attrName>
                                        </p:attrNameLst>
                                      </p:cBhvr>
                                      <p:to>
                                        <p:strVal val="visible"/>
                                      </p:to>
                                    </p:set>
                                    <p:animEffect transition="in" filter="fade">
                                      <p:cBhvr>
                                        <p:cTn id="87" dur="2000"/>
                                        <p:tgtEl>
                                          <p:spTgt spid="1275"/>
                                        </p:tgtEl>
                                      </p:cBhvr>
                                    </p:animEffect>
                                    <p:anim calcmode="lin" valueType="num">
                                      <p:cBhvr>
                                        <p:cTn id="88" dur="2000" fill="hold"/>
                                        <p:tgtEl>
                                          <p:spTgt spid="1275"/>
                                        </p:tgtEl>
                                        <p:attrNameLst>
                                          <p:attrName>ppt_w</p:attrName>
                                        </p:attrNameLst>
                                      </p:cBhvr>
                                      <p:tavLst>
                                        <p:tav tm="0" fmla="#ppt_w*sin(2.5*pi*$)">
                                          <p:val>
                                            <p:fltVal val="0"/>
                                          </p:val>
                                        </p:tav>
                                        <p:tav tm="100000">
                                          <p:val>
                                            <p:fltVal val="1"/>
                                          </p:val>
                                        </p:tav>
                                      </p:tavLst>
                                    </p:anim>
                                    <p:anim calcmode="lin" valueType="num">
                                      <p:cBhvr>
                                        <p:cTn id="89" dur="2000" fill="hold"/>
                                        <p:tgtEl>
                                          <p:spTgt spid="1275"/>
                                        </p:tgtEl>
                                        <p:attrNameLst>
                                          <p:attrName>ppt_h</p:attrName>
                                        </p:attrNameLst>
                                      </p:cBhvr>
                                      <p:tavLst>
                                        <p:tav tm="0">
                                          <p:val>
                                            <p:strVal val="#ppt_h"/>
                                          </p:val>
                                        </p:tav>
                                        <p:tav tm="100000">
                                          <p:val>
                                            <p:strVal val="#ppt_h"/>
                                          </p:val>
                                        </p:tav>
                                      </p:tavLst>
                                    </p:anim>
                                  </p:childTnLst>
                                </p:cTn>
                              </p:par>
                            </p:childTnLst>
                          </p:cTn>
                        </p:par>
                      </p:childTnLst>
                    </p:cTn>
                  </p:par>
                  <p:par>
                    <p:cTn id="90" fill="hold">
                      <p:stCondLst>
                        <p:cond delay="indefinite"/>
                      </p:stCondLst>
                      <p:childTnLst>
                        <p:par>
                          <p:cTn id="91" fill="hold">
                            <p:stCondLst>
                              <p:cond delay="0"/>
                            </p:stCondLst>
                            <p:childTnLst>
                              <p:par>
                                <p:cTn id="92" presetID="14" presetClass="entr" presetSubtype="10" fill="hold" nodeType="clickEffect">
                                  <p:stCondLst>
                                    <p:cond delay="0"/>
                                  </p:stCondLst>
                                  <p:childTnLst>
                                    <p:set>
                                      <p:cBhvr>
                                        <p:cTn id="93" dur="1" fill="hold">
                                          <p:stCondLst>
                                            <p:cond delay="0"/>
                                          </p:stCondLst>
                                        </p:cTn>
                                        <p:tgtEl>
                                          <p:spTgt spid="899"/>
                                        </p:tgtEl>
                                        <p:attrNameLst>
                                          <p:attrName>style.visibility</p:attrName>
                                        </p:attrNameLst>
                                      </p:cBhvr>
                                      <p:to>
                                        <p:strVal val="visible"/>
                                      </p:to>
                                    </p:set>
                                    <p:animEffect transition="in" filter="randombar(horizontal)">
                                      <p:cBhvr>
                                        <p:cTn id="94" dur="500"/>
                                        <p:tgtEl>
                                          <p:spTgt spid="899"/>
                                        </p:tgtEl>
                                      </p:cBhvr>
                                    </p:animEffect>
                                  </p:childTnLst>
                                </p:cTn>
                              </p:par>
                              <p:par>
                                <p:cTn id="95" presetID="14" presetClass="entr" presetSubtype="10" fill="hold" nodeType="withEffect">
                                  <p:stCondLst>
                                    <p:cond delay="0"/>
                                  </p:stCondLst>
                                  <p:childTnLst>
                                    <p:set>
                                      <p:cBhvr>
                                        <p:cTn id="96" dur="1" fill="hold">
                                          <p:stCondLst>
                                            <p:cond delay="0"/>
                                          </p:stCondLst>
                                        </p:cTn>
                                        <p:tgtEl>
                                          <p:spTgt spid="900"/>
                                        </p:tgtEl>
                                        <p:attrNameLst>
                                          <p:attrName>style.visibility</p:attrName>
                                        </p:attrNameLst>
                                      </p:cBhvr>
                                      <p:to>
                                        <p:strVal val="visible"/>
                                      </p:to>
                                    </p:set>
                                    <p:animEffect transition="in" filter="randombar(horizontal)">
                                      <p:cBhvr>
                                        <p:cTn id="97" dur="500"/>
                                        <p:tgtEl>
                                          <p:spTgt spid="900"/>
                                        </p:tgtEl>
                                      </p:cBhvr>
                                    </p:animEffect>
                                  </p:childTnLst>
                                </p:cTn>
                              </p:par>
                              <p:par>
                                <p:cTn id="98" presetID="14" presetClass="entr" presetSubtype="10" fill="hold" nodeType="withEffect">
                                  <p:stCondLst>
                                    <p:cond delay="0"/>
                                  </p:stCondLst>
                                  <p:childTnLst>
                                    <p:set>
                                      <p:cBhvr>
                                        <p:cTn id="99" dur="1" fill="hold">
                                          <p:stCondLst>
                                            <p:cond delay="0"/>
                                          </p:stCondLst>
                                        </p:cTn>
                                        <p:tgtEl>
                                          <p:spTgt spid="901"/>
                                        </p:tgtEl>
                                        <p:attrNameLst>
                                          <p:attrName>style.visibility</p:attrName>
                                        </p:attrNameLst>
                                      </p:cBhvr>
                                      <p:to>
                                        <p:strVal val="visible"/>
                                      </p:to>
                                    </p:set>
                                    <p:animEffect transition="in" filter="randombar(horizontal)">
                                      <p:cBhvr>
                                        <p:cTn id="100" dur="500"/>
                                        <p:tgtEl>
                                          <p:spTgt spid="901"/>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xit" presetSubtype="0" fill="hold" nodeType="clickEffect">
                                  <p:stCondLst>
                                    <p:cond delay="0"/>
                                  </p:stCondLst>
                                  <p:childTnLst>
                                    <p:animEffect transition="out" filter="fade">
                                      <p:cBhvr>
                                        <p:cTn id="104" dur="500"/>
                                        <p:tgtEl>
                                          <p:spTgt spid="899"/>
                                        </p:tgtEl>
                                      </p:cBhvr>
                                    </p:animEffect>
                                    <p:set>
                                      <p:cBhvr>
                                        <p:cTn id="105" dur="1" fill="hold">
                                          <p:stCondLst>
                                            <p:cond delay="499"/>
                                          </p:stCondLst>
                                        </p:cTn>
                                        <p:tgtEl>
                                          <p:spTgt spid="899"/>
                                        </p:tgtEl>
                                        <p:attrNameLst>
                                          <p:attrName>style.visibility</p:attrName>
                                        </p:attrNameLst>
                                      </p:cBhvr>
                                      <p:to>
                                        <p:strVal val="hidden"/>
                                      </p:to>
                                    </p:set>
                                  </p:childTnLst>
                                </p:cTn>
                              </p:par>
                              <p:par>
                                <p:cTn id="106" presetID="10" presetClass="exit" presetSubtype="0" fill="hold" nodeType="withEffect">
                                  <p:stCondLst>
                                    <p:cond delay="0"/>
                                  </p:stCondLst>
                                  <p:childTnLst>
                                    <p:animEffect transition="out" filter="fade">
                                      <p:cBhvr>
                                        <p:cTn id="107" dur="500"/>
                                        <p:tgtEl>
                                          <p:spTgt spid="900"/>
                                        </p:tgtEl>
                                      </p:cBhvr>
                                    </p:animEffect>
                                    <p:set>
                                      <p:cBhvr>
                                        <p:cTn id="108" dur="1" fill="hold">
                                          <p:stCondLst>
                                            <p:cond delay="499"/>
                                          </p:stCondLst>
                                        </p:cTn>
                                        <p:tgtEl>
                                          <p:spTgt spid="900"/>
                                        </p:tgtEl>
                                        <p:attrNameLst>
                                          <p:attrName>style.visibility</p:attrName>
                                        </p:attrNameLst>
                                      </p:cBhvr>
                                      <p:to>
                                        <p:strVal val="hidden"/>
                                      </p:to>
                                    </p:set>
                                  </p:childTnLst>
                                </p:cTn>
                              </p:par>
                              <p:par>
                                <p:cTn id="109" presetID="10" presetClass="exit" presetSubtype="0" fill="hold" nodeType="withEffect">
                                  <p:stCondLst>
                                    <p:cond delay="0"/>
                                  </p:stCondLst>
                                  <p:childTnLst>
                                    <p:animEffect transition="out" filter="fade">
                                      <p:cBhvr>
                                        <p:cTn id="110" dur="500"/>
                                        <p:tgtEl>
                                          <p:spTgt spid="901"/>
                                        </p:tgtEl>
                                      </p:cBhvr>
                                    </p:animEffect>
                                    <p:set>
                                      <p:cBhvr>
                                        <p:cTn id="111" dur="1" fill="hold">
                                          <p:stCondLst>
                                            <p:cond delay="499"/>
                                          </p:stCondLst>
                                        </p:cTn>
                                        <p:tgtEl>
                                          <p:spTgt spid="901"/>
                                        </p:tgtEl>
                                        <p:attrNameLst>
                                          <p:attrName>style.visibility</p:attrName>
                                        </p:attrNameLst>
                                      </p:cBhvr>
                                      <p:to>
                                        <p:strVal val="hidden"/>
                                      </p:to>
                                    </p:set>
                                  </p:childTnLst>
                                </p:cTn>
                              </p:par>
                            </p:childTnLst>
                          </p:cTn>
                        </p:par>
                      </p:childTnLst>
                    </p:cTn>
                  </p:par>
                  <p:par>
                    <p:cTn id="112" fill="hold">
                      <p:stCondLst>
                        <p:cond delay="indefinite"/>
                      </p:stCondLst>
                      <p:childTnLst>
                        <p:par>
                          <p:cTn id="113" fill="hold">
                            <p:stCondLst>
                              <p:cond delay="0"/>
                            </p:stCondLst>
                            <p:childTnLst>
                              <p:par>
                                <p:cTn id="114" presetID="22" presetClass="entr" presetSubtype="8" fill="hold" nodeType="clickEffect">
                                  <p:stCondLst>
                                    <p:cond delay="0"/>
                                  </p:stCondLst>
                                  <p:childTnLst>
                                    <p:set>
                                      <p:cBhvr>
                                        <p:cTn id="115" dur="1" fill="hold">
                                          <p:stCondLst>
                                            <p:cond delay="0"/>
                                          </p:stCondLst>
                                        </p:cTn>
                                        <p:tgtEl>
                                          <p:spTgt spid="903"/>
                                        </p:tgtEl>
                                        <p:attrNameLst>
                                          <p:attrName>style.visibility</p:attrName>
                                        </p:attrNameLst>
                                      </p:cBhvr>
                                      <p:to>
                                        <p:strVal val="visible"/>
                                      </p:to>
                                    </p:set>
                                    <p:animEffect transition="in" filter="wipe(left)">
                                      <p:cBhvr>
                                        <p:cTn id="116" dur="500"/>
                                        <p:tgtEl>
                                          <p:spTgt spid="903"/>
                                        </p:tgtEl>
                                      </p:cBhvr>
                                    </p:animEffect>
                                  </p:childTnLst>
                                </p:cTn>
                              </p:par>
                              <p:par>
                                <p:cTn id="117" presetID="22" presetClass="entr" presetSubtype="8" fill="hold" grpId="0" nodeType="withEffect">
                                  <p:stCondLst>
                                    <p:cond delay="0"/>
                                  </p:stCondLst>
                                  <p:childTnLst>
                                    <p:set>
                                      <p:cBhvr>
                                        <p:cTn id="118" dur="1" fill="hold">
                                          <p:stCondLst>
                                            <p:cond delay="0"/>
                                          </p:stCondLst>
                                        </p:cTn>
                                        <p:tgtEl>
                                          <p:spTgt spid="631"/>
                                        </p:tgtEl>
                                        <p:attrNameLst>
                                          <p:attrName>style.visibility</p:attrName>
                                        </p:attrNameLst>
                                      </p:cBhvr>
                                      <p:to>
                                        <p:strVal val="visible"/>
                                      </p:to>
                                    </p:set>
                                    <p:animEffect transition="in" filter="wipe(left)">
                                      <p:cBhvr>
                                        <p:cTn id="119" dur="500"/>
                                        <p:tgtEl>
                                          <p:spTgt spid="631"/>
                                        </p:tgtEl>
                                      </p:cBhvr>
                                    </p:animEffect>
                                  </p:childTnLst>
                                </p:cTn>
                              </p:par>
                            </p:childTnLst>
                          </p:cTn>
                        </p:par>
                      </p:childTnLst>
                    </p:cTn>
                  </p:par>
                  <p:par>
                    <p:cTn id="120" fill="hold">
                      <p:stCondLst>
                        <p:cond delay="indefinite"/>
                      </p:stCondLst>
                      <p:childTnLst>
                        <p:par>
                          <p:cTn id="121" fill="hold">
                            <p:stCondLst>
                              <p:cond delay="0"/>
                            </p:stCondLst>
                            <p:childTnLst>
                              <p:par>
                                <p:cTn id="122" presetID="10" presetClass="entr" presetSubtype="0" fill="hold" nodeType="clickEffect">
                                  <p:stCondLst>
                                    <p:cond delay="0"/>
                                  </p:stCondLst>
                                  <p:childTnLst>
                                    <p:set>
                                      <p:cBhvr>
                                        <p:cTn id="123" dur="1" fill="hold">
                                          <p:stCondLst>
                                            <p:cond delay="0"/>
                                          </p:stCondLst>
                                        </p:cTn>
                                        <p:tgtEl>
                                          <p:spTgt spid="1189"/>
                                        </p:tgtEl>
                                        <p:attrNameLst>
                                          <p:attrName>style.visibility</p:attrName>
                                        </p:attrNameLst>
                                      </p:cBhvr>
                                      <p:to>
                                        <p:strVal val="visible"/>
                                      </p:to>
                                    </p:set>
                                    <p:animEffect transition="in" filter="fade">
                                      <p:cBhvr>
                                        <p:cTn id="124" dur="500"/>
                                        <p:tgtEl>
                                          <p:spTgt spid="1189"/>
                                        </p:tgtEl>
                                      </p:cBhvr>
                                    </p:animEffect>
                                  </p:childTnLst>
                                </p:cTn>
                              </p:par>
                            </p:childTnLst>
                          </p:cTn>
                        </p:par>
                      </p:childTnLst>
                    </p:cTn>
                  </p:par>
                  <p:par>
                    <p:cTn id="125" fill="hold">
                      <p:stCondLst>
                        <p:cond delay="indefinite"/>
                      </p:stCondLst>
                      <p:childTnLst>
                        <p:par>
                          <p:cTn id="126" fill="hold">
                            <p:stCondLst>
                              <p:cond delay="0"/>
                            </p:stCondLst>
                            <p:childTnLst>
                              <p:par>
                                <p:cTn id="127" presetID="10" presetClass="entr" presetSubtype="0" fill="hold" nodeType="clickEffect">
                                  <p:stCondLst>
                                    <p:cond delay="0"/>
                                  </p:stCondLst>
                                  <p:childTnLst>
                                    <p:set>
                                      <p:cBhvr>
                                        <p:cTn id="128" dur="1" fill="hold">
                                          <p:stCondLst>
                                            <p:cond delay="0"/>
                                          </p:stCondLst>
                                        </p:cTn>
                                        <p:tgtEl>
                                          <p:spTgt spid="1187"/>
                                        </p:tgtEl>
                                        <p:attrNameLst>
                                          <p:attrName>style.visibility</p:attrName>
                                        </p:attrNameLst>
                                      </p:cBhvr>
                                      <p:to>
                                        <p:strVal val="visible"/>
                                      </p:to>
                                    </p:set>
                                    <p:animEffect transition="in" filter="fade">
                                      <p:cBhvr>
                                        <p:cTn id="129" dur="500"/>
                                        <p:tgtEl>
                                          <p:spTgt spid="1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29">
            <a:extLst>
              <a:ext uri="{FF2B5EF4-FFF2-40B4-BE49-F238E27FC236}">
                <a16:creationId xmlns:a16="http://schemas.microsoft.com/office/drawing/2014/main" id="{9A854AFB-1ED4-4F9E-A147-98813F9400F8}"/>
              </a:ext>
            </a:extLst>
          </p:cNvPr>
          <p:cNvSpPr>
            <a:spLocks noGrp="1"/>
          </p:cNvSpPr>
          <p:nvPr>
            <p:ph type="title"/>
          </p:nvPr>
        </p:nvSpPr>
        <p:spPr/>
        <p:txBody>
          <a:bodyPr/>
          <a:lstStyle/>
          <a:p>
            <a:r>
              <a:rPr lang="en-US" dirty="0"/>
              <a:t>Characteristics of Federated Learning</a:t>
            </a:r>
            <a:br>
              <a:rPr lang="en-US" dirty="0"/>
            </a:br>
            <a:endParaRPr lang="en-US" dirty="0"/>
          </a:p>
        </p:txBody>
      </p:sp>
      <p:sp>
        <p:nvSpPr>
          <p:cNvPr id="35" name="Slide Number Placeholder 34">
            <a:extLst>
              <a:ext uri="{FF2B5EF4-FFF2-40B4-BE49-F238E27FC236}">
                <a16:creationId xmlns:a16="http://schemas.microsoft.com/office/drawing/2014/main" id="{C35E5ED5-2FC4-4229-B4DF-DFFDB6C84547}"/>
              </a:ext>
            </a:extLst>
          </p:cNvPr>
          <p:cNvSpPr>
            <a:spLocks noGrp="1"/>
          </p:cNvSpPr>
          <p:nvPr>
            <p:ph type="sldNum" sz="quarter" idx="12"/>
          </p:nvPr>
        </p:nvSpPr>
        <p:spPr/>
        <p:txBody>
          <a:bodyPr/>
          <a:lstStyle/>
          <a:p>
            <a:pPr>
              <a:defRPr/>
            </a:pPr>
            <a:fld id="{D3F604EC-95A9-A240-90B9-B51EF558DEAA}" type="slidenum">
              <a:rPr lang="en-US" smtClean="0"/>
              <a:pPr>
                <a:defRPr/>
              </a:pPr>
              <a:t>8</a:t>
            </a:fld>
            <a:endParaRPr lang="en-US" dirty="0"/>
          </a:p>
        </p:txBody>
      </p:sp>
      <p:grpSp>
        <p:nvGrpSpPr>
          <p:cNvPr id="16" name="Group 15">
            <a:extLst>
              <a:ext uri="{FF2B5EF4-FFF2-40B4-BE49-F238E27FC236}">
                <a16:creationId xmlns:a16="http://schemas.microsoft.com/office/drawing/2014/main" id="{27F76CD5-B979-4DB8-9D6E-B1A62957A559}"/>
              </a:ext>
            </a:extLst>
          </p:cNvPr>
          <p:cNvGrpSpPr/>
          <p:nvPr/>
        </p:nvGrpSpPr>
        <p:grpSpPr>
          <a:xfrm>
            <a:off x="319098" y="1514692"/>
            <a:ext cx="2661006" cy="3259953"/>
            <a:chOff x="319098" y="1514692"/>
            <a:chExt cx="2661006" cy="3259953"/>
          </a:xfrm>
        </p:grpSpPr>
        <p:pic>
          <p:nvPicPr>
            <p:cNvPr id="7" name="Graphic 6">
              <a:extLst>
                <a:ext uri="{FF2B5EF4-FFF2-40B4-BE49-F238E27FC236}">
                  <a16:creationId xmlns:a16="http://schemas.microsoft.com/office/drawing/2014/main" id="{B875627E-62CE-4586-8EE4-42EA990E427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7758" y="1514692"/>
              <a:ext cx="2503687" cy="2685616"/>
            </a:xfrm>
            <a:prstGeom prst="rect">
              <a:avLst/>
            </a:prstGeom>
          </p:spPr>
        </p:pic>
        <p:sp>
          <p:nvSpPr>
            <p:cNvPr id="18" name="TextBox 17">
              <a:extLst>
                <a:ext uri="{FF2B5EF4-FFF2-40B4-BE49-F238E27FC236}">
                  <a16:creationId xmlns:a16="http://schemas.microsoft.com/office/drawing/2014/main" id="{44A70163-B0DD-4A7C-ABA2-E0934D8CC125}"/>
                </a:ext>
              </a:extLst>
            </p:cNvPr>
            <p:cNvSpPr txBox="1"/>
            <p:nvPr/>
          </p:nvSpPr>
          <p:spPr>
            <a:xfrm>
              <a:off x="319098" y="4405313"/>
              <a:ext cx="2661006" cy="369332"/>
            </a:xfrm>
            <a:prstGeom prst="rect">
              <a:avLst/>
            </a:prstGeom>
            <a:noFill/>
          </p:spPr>
          <p:txBody>
            <a:bodyPr wrap="square">
              <a:spAutoFit/>
            </a:bodyPr>
            <a:lstStyle/>
            <a:p>
              <a:pPr algn="ctr"/>
              <a:r>
                <a:rPr lang="en-US" dirty="0">
                  <a:latin typeface="+mj-lt"/>
                </a:rPr>
                <a:t>Cross-device FL</a:t>
              </a:r>
              <a:endParaRPr lang="en-US" dirty="0"/>
            </a:p>
          </p:txBody>
        </p:sp>
      </p:grpSp>
      <p:grpSp>
        <p:nvGrpSpPr>
          <p:cNvPr id="17" name="Group 16">
            <a:extLst>
              <a:ext uri="{FF2B5EF4-FFF2-40B4-BE49-F238E27FC236}">
                <a16:creationId xmlns:a16="http://schemas.microsoft.com/office/drawing/2014/main" id="{F7F7419F-31BD-4D08-8E2D-E056565B07E9}"/>
              </a:ext>
            </a:extLst>
          </p:cNvPr>
          <p:cNvGrpSpPr/>
          <p:nvPr/>
        </p:nvGrpSpPr>
        <p:grpSpPr>
          <a:xfrm>
            <a:off x="3402009" y="1695444"/>
            <a:ext cx="2661006" cy="3079201"/>
            <a:chOff x="3402009" y="1695444"/>
            <a:chExt cx="2661006" cy="3079201"/>
          </a:xfrm>
        </p:grpSpPr>
        <p:pic>
          <p:nvPicPr>
            <p:cNvPr id="10" name="Graphic 9">
              <a:extLst>
                <a:ext uri="{FF2B5EF4-FFF2-40B4-BE49-F238E27FC236}">
                  <a16:creationId xmlns:a16="http://schemas.microsoft.com/office/drawing/2014/main" id="{AEF42905-AF35-45B4-B103-2E7A1970162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77853" y="1695444"/>
              <a:ext cx="2509318" cy="2604499"/>
            </a:xfrm>
            <a:prstGeom prst="rect">
              <a:avLst/>
            </a:prstGeom>
          </p:spPr>
        </p:pic>
        <p:sp>
          <p:nvSpPr>
            <p:cNvPr id="19" name="TextBox 18">
              <a:extLst>
                <a:ext uri="{FF2B5EF4-FFF2-40B4-BE49-F238E27FC236}">
                  <a16:creationId xmlns:a16="http://schemas.microsoft.com/office/drawing/2014/main" id="{FE15456F-9351-4561-92F2-7089D8185DF3}"/>
                </a:ext>
              </a:extLst>
            </p:cNvPr>
            <p:cNvSpPr txBox="1"/>
            <p:nvPr/>
          </p:nvSpPr>
          <p:spPr>
            <a:xfrm>
              <a:off x="3402009" y="4405313"/>
              <a:ext cx="2661006" cy="369332"/>
            </a:xfrm>
            <a:prstGeom prst="rect">
              <a:avLst/>
            </a:prstGeom>
            <a:noFill/>
          </p:spPr>
          <p:txBody>
            <a:bodyPr wrap="square">
              <a:spAutoFit/>
            </a:bodyPr>
            <a:lstStyle/>
            <a:p>
              <a:pPr algn="ctr"/>
              <a:r>
                <a:rPr lang="en-US" dirty="0">
                  <a:latin typeface="+mj-lt"/>
                </a:rPr>
                <a:t>Cross-silo FL</a:t>
              </a:r>
              <a:endParaRPr lang="en-US" dirty="0"/>
            </a:p>
          </p:txBody>
        </p:sp>
      </p:grpSp>
      <p:grpSp>
        <p:nvGrpSpPr>
          <p:cNvPr id="21" name="Group 20">
            <a:extLst>
              <a:ext uri="{FF2B5EF4-FFF2-40B4-BE49-F238E27FC236}">
                <a16:creationId xmlns:a16="http://schemas.microsoft.com/office/drawing/2014/main" id="{63123B15-EE4B-4902-8579-1A7D2CEA7A14}"/>
              </a:ext>
            </a:extLst>
          </p:cNvPr>
          <p:cNvGrpSpPr/>
          <p:nvPr/>
        </p:nvGrpSpPr>
        <p:grpSpPr>
          <a:xfrm>
            <a:off x="6324407" y="1695444"/>
            <a:ext cx="2661006" cy="3079201"/>
            <a:chOff x="6324407" y="1695444"/>
            <a:chExt cx="2661006" cy="3079201"/>
          </a:xfrm>
        </p:grpSpPr>
        <p:pic>
          <p:nvPicPr>
            <p:cNvPr id="14" name="Graphic 13">
              <a:extLst>
                <a:ext uri="{FF2B5EF4-FFF2-40B4-BE49-F238E27FC236}">
                  <a16:creationId xmlns:a16="http://schemas.microsoft.com/office/drawing/2014/main" id="{2861332A-BB26-43D4-9641-551FA50A3D0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563579" y="1695444"/>
              <a:ext cx="2182663" cy="2174002"/>
            </a:xfrm>
            <a:prstGeom prst="rect">
              <a:avLst/>
            </a:prstGeom>
          </p:spPr>
        </p:pic>
        <p:sp>
          <p:nvSpPr>
            <p:cNvPr id="20" name="TextBox 19">
              <a:extLst>
                <a:ext uri="{FF2B5EF4-FFF2-40B4-BE49-F238E27FC236}">
                  <a16:creationId xmlns:a16="http://schemas.microsoft.com/office/drawing/2014/main" id="{A1EF2A52-E5C6-4962-B366-E896A871AF9E}"/>
                </a:ext>
              </a:extLst>
            </p:cNvPr>
            <p:cNvSpPr txBox="1"/>
            <p:nvPr/>
          </p:nvSpPr>
          <p:spPr>
            <a:xfrm>
              <a:off x="6324407" y="4405313"/>
              <a:ext cx="2661006" cy="369332"/>
            </a:xfrm>
            <a:prstGeom prst="rect">
              <a:avLst/>
            </a:prstGeom>
            <a:noFill/>
          </p:spPr>
          <p:txBody>
            <a:bodyPr wrap="square">
              <a:spAutoFit/>
            </a:bodyPr>
            <a:lstStyle/>
            <a:p>
              <a:pPr algn="ctr"/>
              <a:r>
                <a:rPr lang="en-US" dirty="0">
                  <a:latin typeface="+mj-lt"/>
                </a:rPr>
                <a:t>Distributed Learning</a:t>
              </a:r>
              <a:endParaRPr lang="en-US" dirty="0"/>
            </a:p>
          </p:txBody>
        </p:sp>
      </p:grpSp>
    </p:spTree>
    <p:extLst>
      <p:ext uri="{BB962C8B-B14F-4D97-AF65-F5344CB8AC3E}">
        <p14:creationId xmlns:p14="http://schemas.microsoft.com/office/powerpoint/2010/main" val="1736996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75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in)">
                                      <p:cBhvr>
                                        <p:cTn id="12" dur="75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circle(in)">
                                      <p:cBhvr>
                                        <p:cTn id="17"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 name="Freeform: Shape 308">
            <a:extLst>
              <a:ext uri="{FF2B5EF4-FFF2-40B4-BE49-F238E27FC236}">
                <a16:creationId xmlns:a16="http://schemas.microsoft.com/office/drawing/2014/main" id="{2D578532-29AC-4C6C-88F8-579E13D234EC}"/>
              </a:ext>
            </a:extLst>
          </p:cNvPr>
          <p:cNvSpPr/>
          <p:nvPr/>
        </p:nvSpPr>
        <p:spPr>
          <a:xfrm>
            <a:off x="902173" y="2398800"/>
            <a:ext cx="175905" cy="3095257"/>
          </a:xfrm>
          <a:custGeom>
            <a:avLst/>
            <a:gdLst>
              <a:gd name="connsiteX0" fmla="*/ 0 w 175905"/>
              <a:gd name="connsiteY0" fmla="*/ 0 h 3095257"/>
              <a:gd name="connsiteX1" fmla="*/ 175905 w 175905"/>
              <a:gd name="connsiteY1" fmla="*/ 0 h 3095257"/>
              <a:gd name="connsiteX2" fmla="*/ 175905 w 175905"/>
              <a:gd name="connsiteY2" fmla="*/ 3095257 h 3095257"/>
              <a:gd name="connsiteX3" fmla="*/ 0 w 175905"/>
              <a:gd name="connsiteY3" fmla="*/ 3095257 h 3095257"/>
            </a:gdLst>
            <a:ahLst/>
            <a:cxnLst>
              <a:cxn ang="0">
                <a:pos x="connsiteX0" y="connsiteY0"/>
              </a:cxn>
              <a:cxn ang="0">
                <a:pos x="connsiteX1" y="connsiteY1"/>
              </a:cxn>
              <a:cxn ang="0">
                <a:pos x="connsiteX2" y="connsiteY2"/>
              </a:cxn>
              <a:cxn ang="0">
                <a:pos x="connsiteX3" y="connsiteY3"/>
              </a:cxn>
            </a:cxnLst>
            <a:rect l="l" t="t" r="r" b="b"/>
            <a:pathLst>
              <a:path w="175905" h="3095257">
                <a:moveTo>
                  <a:pt x="0" y="0"/>
                </a:moveTo>
                <a:lnTo>
                  <a:pt x="175905" y="0"/>
                </a:lnTo>
                <a:lnTo>
                  <a:pt x="175905" y="3095257"/>
                </a:lnTo>
                <a:lnTo>
                  <a:pt x="0" y="3095257"/>
                </a:lnTo>
                <a:close/>
              </a:path>
            </a:pathLst>
          </a:custGeom>
          <a:solidFill>
            <a:srgbClr val="6E7888"/>
          </a:solidFill>
          <a:ln w="33798" cap="flat">
            <a:noFill/>
            <a:prstDash val="solid"/>
            <a:miter/>
          </a:ln>
        </p:spPr>
        <p:txBody>
          <a:bodyPr rtlCol="0" anchor="ctr"/>
          <a:lstStyle/>
          <a:p>
            <a:endParaRPr lang="en-US"/>
          </a:p>
        </p:txBody>
      </p:sp>
      <p:sp>
        <p:nvSpPr>
          <p:cNvPr id="310" name="Freeform: Shape 309">
            <a:extLst>
              <a:ext uri="{FF2B5EF4-FFF2-40B4-BE49-F238E27FC236}">
                <a16:creationId xmlns:a16="http://schemas.microsoft.com/office/drawing/2014/main" id="{B8502DE4-DC69-4D76-8A79-DEFDDD34A707}"/>
              </a:ext>
            </a:extLst>
          </p:cNvPr>
          <p:cNvSpPr/>
          <p:nvPr/>
        </p:nvSpPr>
        <p:spPr>
          <a:xfrm>
            <a:off x="8029722" y="2398800"/>
            <a:ext cx="175905" cy="3095257"/>
          </a:xfrm>
          <a:custGeom>
            <a:avLst/>
            <a:gdLst>
              <a:gd name="connsiteX0" fmla="*/ 0 w 175905"/>
              <a:gd name="connsiteY0" fmla="*/ 0 h 3095257"/>
              <a:gd name="connsiteX1" fmla="*/ 175905 w 175905"/>
              <a:gd name="connsiteY1" fmla="*/ 0 h 3095257"/>
              <a:gd name="connsiteX2" fmla="*/ 175905 w 175905"/>
              <a:gd name="connsiteY2" fmla="*/ 3095257 h 3095257"/>
              <a:gd name="connsiteX3" fmla="*/ 0 w 175905"/>
              <a:gd name="connsiteY3" fmla="*/ 3095257 h 3095257"/>
            </a:gdLst>
            <a:ahLst/>
            <a:cxnLst>
              <a:cxn ang="0">
                <a:pos x="connsiteX0" y="connsiteY0"/>
              </a:cxn>
              <a:cxn ang="0">
                <a:pos x="connsiteX1" y="connsiteY1"/>
              </a:cxn>
              <a:cxn ang="0">
                <a:pos x="connsiteX2" y="connsiteY2"/>
              </a:cxn>
              <a:cxn ang="0">
                <a:pos x="connsiteX3" y="connsiteY3"/>
              </a:cxn>
            </a:cxnLst>
            <a:rect l="l" t="t" r="r" b="b"/>
            <a:pathLst>
              <a:path w="175905" h="3095257">
                <a:moveTo>
                  <a:pt x="0" y="0"/>
                </a:moveTo>
                <a:lnTo>
                  <a:pt x="175905" y="0"/>
                </a:lnTo>
                <a:lnTo>
                  <a:pt x="175905" y="3095257"/>
                </a:lnTo>
                <a:lnTo>
                  <a:pt x="0" y="3095257"/>
                </a:lnTo>
                <a:close/>
              </a:path>
            </a:pathLst>
          </a:custGeom>
          <a:solidFill>
            <a:srgbClr val="6E7888"/>
          </a:solidFill>
          <a:ln w="33798" cap="flat">
            <a:noFill/>
            <a:prstDash val="solid"/>
            <a:miter/>
          </a:ln>
        </p:spPr>
        <p:txBody>
          <a:bodyPr rtlCol="0" anchor="ctr"/>
          <a:lstStyle/>
          <a:p>
            <a:endParaRPr lang="en-US"/>
          </a:p>
        </p:txBody>
      </p:sp>
      <p:grpSp>
        <p:nvGrpSpPr>
          <p:cNvPr id="311" name="Graphic 306">
            <a:extLst>
              <a:ext uri="{FF2B5EF4-FFF2-40B4-BE49-F238E27FC236}">
                <a16:creationId xmlns:a16="http://schemas.microsoft.com/office/drawing/2014/main" id="{A2191499-D2C9-4979-89DF-A18103E90BD8}"/>
              </a:ext>
            </a:extLst>
          </p:cNvPr>
          <p:cNvGrpSpPr/>
          <p:nvPr/>
        </p:nvGrpSpPr>
        <p:grpSpPr>
          <a:xfrm>
            <a:off x="973212" y="1690626"/>
            <a:ext cx="7157993" cy="847252"/>
            <a:chOff x="669493" y="1690626"/>
            <a:chExt cx="7157993" cy="847252"/>
          </a:xfrm>
          <a:solidFill>
            <a:srgbClr val="6E7888"/>
          </a:solidFill>
        </p:grpSpPr>
        <p:sp>
          <p:nvSpPr>
            <p:cNvPr id="312" name="Freeform: Shape 311">
              <a:extLst>
                <a:ext uri="{FF2B5EF4-FFF2-40B4-BE49-F238E27FC236}">
                  <a16:creationId xmlns:a16="http://schemas.microsoft.com/office/drawing/2014/main" id="{C677128B-AD3A-41B5-9E2F-BFA72867D436}"/>
                </a:ext>
              </a:extLst>
            </p:cNvPr>
            <p:cNvSpPr/>
            <p:nvPr/>
          </p:nvSpPr>
          <p:spPr>
            <a:xfrm>
              <a:off x="669493" y="1691796"/>
              <a:ext cx="1106173" cy="845698"/>
            </a:xfrm>
            <a:custGeom>
              <a:avLst/>
              <a:gdLst>
                <a:gd name="connsiteX0" fmla="*/ 1106174 w 1106173"/>
                <a:gd name="connsiteY0" fmla="*/ 794957 h 845698"/>
                <a:gd name="connsiteX1" fmla="*/ 1052049 w 1106173"/>
                <a:gd name="connsiteY1" fmla="*/ 845699 h 845698"/>
                <a:gd name="connsiteX2" fmla="*/ 0 w 1106173"/>
                <a:gd name="connsiteY2" fmla="*/ 47359 h 845698"/>
                <a:gd name="connsiteX3" fmla="*/ 54125 w 1106173"/>
                <a:gd name="connsiteY3" fmla="*/ 0 h 845698"/>
              </a:gdLst>
              <a:ahLst/>
              <a:cxnLst>
                <a:cxn ang="0">
                  <a:pos x="connsiteX0" y="connsiteY0"/>
                </a:cxn>
                <a:cxn ang="0">
                  <a:pos x="connsiteX1" y="connsiteY1"/>
                </a:cxn>
                <a:cxn ang="0">
                  <a:pos x="connsiteX2" y="connsiteY2"/>
                </a:cxn>
                <a:cxn ang="0">
                  <a:pos x="connsiteX3" y="connsiteY3"/>
                </a:cxn>
              </a:cxnLst>
              <a:rect l="l" t="t" r="r" b="b"/>
              <a:pathLst>
                <a:path w="1106173" h="845698">
                  <a:moveTo>
                    <a:pt x="1106174" y="794957"/>
                  </a:moveTo>
                  <a:lnTo>
                    <a:pt x="1052049" y="845699"/>
                  </a:lnTo>
                  <a:lnTo>
                    <a:pt x="0" y="47359"/>
                  </a:lnTo>
                  <a:lnTo>
                    <a:pt x="54125" y="0"/>
                  </a:lnTo>
                  <a:close/>
                </a:path>
              </a:pathLst>
            </a:custGeom>
            <a:solidFill>
              <a:srgbClr val="6E7888"/>
            </a:solidFill>
            <a:ln w="33798" cap="flat">
              <a:noFill/>
              <a:prstDash val="solid"/>
              <a:miter/>
            </a:ln>
          </p:spPr>
          <p:txBody>
            <a:bodyPr rtlCol="0" anchor="ctr"/>
            <a:lstStyle/>
            <a:p>
              <a:endParaRPr lang="en-US"/>
            </a:p>
          </p:txBody>
        </p:sp>
        <p:sp>
          <p:nvSpPr>
            <p:cNvPr id="313" name="Freeform: Shape 312">
              <a:extLst>
                <a:ext uri="{FF2B5EF4-FFF2-40B4-BE49-F238E27FC236}">
                  <a16:creationId xmlns:a16="http://schemas.microsoft.com/office/drawing/2014/main" id="{50AB151F-F102-49AE-9780-389315F2C44C}"/>
                </a:ext>
              </a:extLst>
            </p:cNvPr>
            <p:cNvSpPr/>
            <p:nvPr/>
          </p:nvSpPr>
          <p:spPr>
            <a:xfrm>
              <a:off x="669493" y="1691796"/>
              <a:ext cx="1106173" cy="845698"/>
            </a:xfrm>
            <a:custGeom>
              <a:avLst/>
              <a:gdLst>
                <a:gd name="connsiteX0" fmla="*/ 0 w 1106173"/>
                <a:gd name="connsiteY0" fmla="*/ 794957 h 845698"/>
                <a:gd name="connsiteX1" fmla="*/ 54125 w 1106173"/>
                <a:gd name="connsiteY1" fmla="*/ 845699 h 845698"/>
                <a:gd name="connsiteX2" fmla="*/ 1106174 w 1106173"/>
                <a:gd name="connsiteY2" fmla="*/ 47359 h 845698"/>
                <a:gd name="connsiteX3" fmla="*/ 1052049 w 1106173"/>
                <a:gd name="connsiteY3" fmla="*/ 0 h 845698"/>
              </a:gdLst>
              <a:ahLst/>
              <a:cxnLst>
                <a:cxn ang="0">
                  <a:pos x="connsiteX0" y="connsiteY0"/>
                </a:cxn>
                <a:cxn ang="0">
                  <a:pos x="connsiteX1" y="connsiteY1"/>
                </a:cxn>
                <a:cxn ang="0">
                  <a:pos x="connsiteX2" y="connsiteY2"/>
                </a:cxn>
                <a:cxn ang="0">
                  <a:pos x="connsiteX3" y="connsiteY3"/>
                </a:cxn>
              </a:cxnLst>
              <a:rect l="l" t="t" r="r" b="b"/>
              <a:pathLst>
                <a:path w="1106173" h="845698">
                  <a:moveTo>
                    <a:pt x="0" y="794957"/>
                  </a:moveTo>
                  <a:lnTo>
                    <a:pt x="54125" y="845699"/>
                  </a:lnTo>
                  <a:lnTo>
                    <a:pt x="1106174" y="47359"/>
                  </a:lnTo>
                  <a:lnTo>
                    <a:pt x="1052049" y="0"/>
                  </a:lnTo>
                  <a:close/>
                </a:path>
              </a:pathLst>
            </a:custGeom>
            <a:solidFill>
              <a:srgbClr val="6E7888"/>
            </a:solidFill>
            <a:ln w="33798" cap="flat">
              <a:noFill/>
              <a:prstDash val="solid"/>
              <a:miter/>
            </a:ln>
          </p:spPr>
          <p:txBody>
            <a:bodyPr rtlCol="0" anchor="ctr"/>
            <a:lstStyle/>
            <a:p>
              <a:endParaRPr lang="en-US"/>
            </a:p>
          </p:txBody>
        </p:sp>
        <p:sp>
          <p:nvSpPr>
            <p:cNvPr id="314" name="Freeform: Shape 313">
              <a:extLst>
                <a:ext uri="{FF2B5EF4-FFF2-40B4-BE49-F238E27FC236}">
                  <a16:creationId xmlns:a16="http://schemas.microsoft.com/office/drawing/2014/main" id="{25C388F3-FD9E-4EC9-8437-D1DD61BB55BE}"/>
                </a:ext>
              </a:extLst>
            </p:cNvPr>
            <p:cNvSpPr/>
            <p:nvPr/>
          </p:nvSpPr>
          <p:spPr>
            <a:xfrm rot="-8293594">
              <a:off x="2172057" y="1579081"/>
              <a:ext cx="71040" cy="1068984"/>
            </a:xfrm>
            <a:custGeom>
              <a:avLst/>
              <a:gdLst>
                <a:gd name="connsiteX0" fmla="*/ 0 w 71040"/>
                <a:gd name="connsiteY0" fmla="*/ 0 h 1068984"/>
                <a:gd name="connsiteX1" fmla="*/ 71040 w 71040"/>
                <a:gd name="connsiteY1" fmla="*/ 0 h 1068984"/>
                <a:gd name="connsiteX2" fmla="*/ 71040 w 71040"/>
                <a:gd name="connsiteY2" fmla="*/ 1068985 h 1068984"/>
                <a:gd name="connsiteX3" fmla="*/ 0 w 71040"/>
                <a:gd name="connsiteY3" fmla="*/ 1068985 h 1068984"/>
              </a:gdLst>
              <a:ahLst/>
              <a:cxnLst>
                <a:cxn ang="0">
                  <a:pos x="connsiteX0" y="connsiteY0"/>
                </a:cxn>
                <a:cxn ang="0">
                  <a:pos x="connsiteX1" y="connsiteY1"/>
                </a:cxn>
                <a:cxn ang="0">
                  <a:pos x="connsiteX2" y="connsiteY2"/>
                </a:cxn>
                <a:cxn ang="0">
                  <a:pos x="connsiteX3" y="connsiteY3"/>
                </a:cxn>
              </a:cxnLst>
              <a:rect l="l" t="t" r="r" b="b"/>
              <a:pathLst>
                <a:path w="71040" h="1068984">
                  <a:moveTo>
                    <a:pt x="0" y="0"/>
                  </a:moveTo>
                  <a:lnTo>
                    <a:pt x="71040" y="0"/>
                  </a:lnTo>
                  <a:lnTo>
                    <a:pt x="71040" y="1068985"/>
                  </a:lnTo>
                  <a:lnTo>
                    <a:pt x="0" y="1068985"/>
                  </a:lnTo>
                  <a:close/>
                </a:path>
              </a:pathLst>
            </a:custGeom>
            <a:solidFill>
              <a:srgbClr val="6E7888"/>
            </a:solidFill>
            <a:ln w="33799" cap="flat">
              <a:noFill/>
              <a:prstDash val="solid"/>
              <a:miter/>
            </a:ln>
          </p:spPr>
          <p:txBody>
            <a:bodyPr rtlCol="0" anchor="ctr"/>
            <a:lstStyle/>
            <a:p>
              <a:endParaRPr lang="en-US"/>
            </a:p>
          </p:txBody>
        </p:sp>
        <p:sp>
          <p:nvSpPr>
            <p:cNvPr id="315" name="Freeform: Shape 314">
              <a:extLst>
                <a:ext uri="{FF2B5EF4-FFF2-40B4-BE49-F238E27FC236}">
                  <a16:creationId xmlns:a16="http://schemas.microsoft.com/office/drawing/2014/main" id="{2552FDF8-CE16-4BA8-AB16-C66ADD891A0D}"/>
                </a:ext>
              </a:extLst>
            </p:cNvPr>
            <p:cNvSpPr/>
            <p:nvPr/>
          </p:nvSpPr>
          <p:spPr>
            <a:xfrm rot="-8293365">
              <a:off x="2988166" y="1579509"/>
              <a:ext cx="71034" cy="1068904"/>
            </a:xfrm>
            <a:custGeom>
              <a:avLst/>
              <a:gdLst>
                <a:gd name="connsiteX0" fmla="*/ 0 w 71034"/>
                <a:gd name="connsiteY0" fmla="*/ 0 h 1068904"/>
                <a:gd name="connsiteX1" fmla="*/ 71035 w 71034"/>
                <a:gd name="connsiteY1" fmla="*/ 0 h 1068904"/>
                <a:gd name="connsiteX2" fmla="*/ 71035 w 71034"/>
                <a:gd name="connsiteY2" fmla="*/ 1068905 h 1068904"/>
                <a:gd name="connsiteX3" fmla="*/ 0 w 71034"/>
                <a:gd name="connsiteY3" fmla="*/ 1068905 h 1068904"/>
              </a:gdLst>
              <a:ahLst/>
              <a:cxnLst>
                <a:cxn ang="0">
                  <a:pos x="connsiteX0" y="connsiteY0"/>
                </a:cxn>
                <a:cxn ang="0">
                  <a:pos x="connsiteX1" y="connsiteY1"/>
                </a:cxn>
                <a:cxn ang="0">
                  <a:pos x="connsiteX2" y="connsiteY2"/>
                </a:cxn>
                <a:cxn ang="0">
                  <a:pos x="connsiteX3" y="connsiteY3"/>
                </a:cxn>
              </a:cxnLst>
              <a:rect l="l" t="t" r="r" b="b"/>
              <a:pathLst>
                <a:path w="71034" h="1068904">
                  <a:moveTo>
                    <a:pt x="0" y="0"/>
                  </a:moveTo>
                  <a:lnTo>
                    <a:pt x="71035" y="0"/>
                  </a:lnTo>
                  <a:lnTo>
                    <a:pt x="71035" y="1068905"/>
                  </a:lnTo>
                  <a:lnTo>
                    <a:pt x="0" y="1068905"/>
                  </a:lnTo>
                  <a:close/>
                </a:path>
              </a:pathLst>
            </a:custGeom>
            <a:solidFill>
              <a:srgbClr val="6E7888"/>
            </a:solidFill>
            <a:ln w="33796"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AD45905D-CEDD-4636-A7C9-1D79DA690D2E}"/>
                </a:ext>
              </a:extLst>
            </p:cNvPr>
            <p:cNvSpPr/>
            <p:nvPr/>
          </p:nvSpPr>
          <p:spPr>
            <a:xfrm rot="-8293365">
              <a:off x="3804117" y="1579799"/>
              <a:ext cx="71034" cy="1068904"/>
            </a:xfrm>
            <a:custGeom>
              <a:avLst/>
              <a:gdLst>
                <a:gd name="connsiteX0" fmla="*/ 0 w 71034"/>
                <a:gd name="connsiteY0" fmla="*/ 0 h 1068904"/>
                <a:gd name="connsiteX1" fmla="*/ 71035 w 71034"/>
                <a:gd name="connsiteY1" fmla="*/ 0 h 1068904"/>
                <a:gd name="connsiteX2" fmla="*/ 71035 w 71034"/>
                <a:gd name="connsiteY2" fmla="*/ 1068905 h 1068904"/>
                <a:gd name="connsiteX3" fmla="*/ 0 w 71034"/>
                <a:gd name="connsiteY3" fmla="*/ 1068905 h 1068904"/>
              </a:gdLst>
              <a:ahLst/>
              <a:cxnLst>
                <a:cxn ang="0">
                  <a:pos x="connsiteX0" y="connsiteY0"/>
                </a:cxn>
                <a:cxn ang="0">
                  <a:pos x="connsiteX1" y="connsiteY1"/>
                </a:cxn>
                <a:cxn ang="0">
                  <a:pos x="connsiteX2" y="connsiteY2"/>
                </a:cxn>
                <a:cxn ang="0">
                  <a:pos x="connsiteX3" y="connsiteY3"/>
                </a:cxn>
              </a:cxnLst>
              <a:rect l="l" t="t" r="r" b="b"/>
              <a:pathLst>
                <a:path w="71034" h="1068904">
                  <a:moveTo>
                    <a:pt x="0" y="0"/>
                  </a:moveTo>
                  <a:lnTo>
                    <a:pt x="71035" y="0"/>
                  </a:lnTo>
                  <a:lnTo>
                    <a:pt x="71035" y="1068905"/>
                  </a:lnTo>
                  <a:lnTo>
                    <a:pt x="0" y="1068905"/>
                  </a:lnTo>
                  <a:close/>
                </a:path>
              </a:pathLst>
            </a:custGeom>
            <a:solidFill>
              <a:srgbClr val="6E7888"/>
            </a:solidFill>
            <a:ln w="33796"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FEC04678-729E-4C04-9934-73F0F6F731A0}"/>
                </a:ext>
              </a:extLst>
            </p:cNvPr>
            <p:cNvSpPr/>
            <p:nvPr/>
          </p:nvSpPr>
          <p:spPr>
            <a:xfrm rot="-8293594">
              <a:off x="4619808" y="1579762"/>
              <a:ext cx="71040" cy="1068984"/>
            </a:xfrm>
            <a:custGeom>
              <a:avLst/>
              <a:gdLst>
                <a:gd name="connsiteX0" fmla="*/ 0 w 71040"/>
                <a:gd name="connsiteY0" fmla="*/ 0 h 1068984"/>
                <a:gd name="connsiteX1" fmla="*/ 71041 w 71040"/>
                <a:gd name="connsiteY1" fmla="*/ 0 h 1068984"/>
                <a:gd name="connsiteX2" fmla="*/ 71041 w 71040"/>
                <a:gd name="connsiteY2" fmla="*/ 1068985 h 1068984"/>
                <a:gd name="connsiteX3" fmla="*/ 0 w 71040"/>
                <a:gd name="connsiteY3" fmla="*/ 1068985 h 1068984"/>
              </a:gdLst>
              <a:ahLst/>
              <a:cxnLst>
                <a:cxn ang="0">
                  <a:pos x="connsiteX0" y="connsiteY0"/>
                </a:cxn>
                <a:cxn ang="0">
                  <a:pos x="connsiteX1" y="connsiteY1"/>
                </a:cxn>
                <a:cxn ang="0">
                  <a:pos x="connsiteX2" y="connsiteY2"/>
                </a:cxn>
                <a:cxn ang="0">
                  <a:pos x="connsiteX3" y="connsiteY3"/>
                </a:cxn>
              </a:cxnLst>
              <a:rect l="l" t="t" r="r" b="b"/>
              <a:pathLst>
                <a:path w="71040" h="1068984">
                  <a:moveTo>
                    <a:pt x="0" y="0"/>
                  </a:moveTo>
                  <a:lnTo>
                    <a:pt x="71041" y="0"/>
                  </a:lnTo>
                  <a:lnTo>
                    <a:pt x="71041" y="1068985"/>
                  </a:lnTo>
                  <a:lnTo>
                    <a:pt x="0" y="1068985"/>
                  </a:lnTo>
                  <a:close/>
                </a:path>
              </a:pathLst>
            </a:custGeom>
            <a:solidFill>
              <a:srgbClr val="6E7888"/>
            </a:solidFill>
            <a:ln w="33799"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850640EF-FC97-49C5-895D-6BA3C16227D0}"/>
                </a:ext>
              </a:extLst>
            </p:cNvPr>
            <p:cNvSpPr/>
            <p:nvPr/>
          </p:nvSpPr>
          <p:spPr>
            <a:xfrm rot="-8293365">
              <a:off x="5436020" y="1580380"/>
              <a:ext cx="71034" cy="1068904"/>
            </a:xfrm>
            <a:custGeom>
              <a:avLst/>
              <a:gdLst>
                <a:gd name="connsiteX0" fmla="*/ 0 w 71034"/>
                <a:gd name="connsiteY0" fmla="*/ 0 h 1068904"/>
                <a:gd name="connsiteX1" fmla="*/ 71035 w 71034"/>
                <a:gd name="connsiteY1" fmla="*/ 0 h 1068904"/>
                <a:gd name="connsiteX2" fmla="*/ 71035 w 71034"/>
                <a:gd name="connsiteY2" fmla="*/ 1068905 h 1068904"/>
                <a:gd name="connsiteX3" fmla="*/ 0 w 71034"/>
                <a:gd name="connsiteY3" fmla="*/ 1068905 h 1068904"/>
              </a:gdLst>
              <a:ahLst/>
              <a:cxnLst>
                <a:cxn ang="0">
                  <a:pos x="connsiteX0" y="connsiteY0"/>
                </a:cxn>
                <a:cxn ang="0">
                  <a:pos x="connsiteX1" y="connsiteY1"/>
                </a:cxn>
                <a:cxn ang="0">
                  <a:pos x="connsiteX2" y="connsiteY2"/>
                </a:cxn>
                <a:cxn ang="0">
                  <a:pos x="connsiteX3" y="connsiteY3"/>
                </a:cxn>
              </a:cxnLst>
              <a:rect l="l" t="t" r="r" b="b"/>
              <a:pathLst>
                <a:path w="71034" h="1068904">
                  <a:moveTo>
                    <a:pt x="0" y="0"/>
                  </a:moveTo>
                  <a:lnTo>
                    <a:pt x="71035" y="0"/>
                  </a:lnTo>
                  <a:lnTo>
                    <a:pt x="71035" y="1068905"/>
                  </a:lnTo>
                  <a:lnTo>
                    <a:pt x="0" y="1068905"/>
                  </a:lnTo>
                  <a:close/>
                </a:path>
              </a:pathLst>
            </a:custGeom>
            <a:solidFill>
              <a:srgbClr val="6E7888"/>
            </a:solidFill>
            <a:ln w="33796"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EE06C1D2-8AA9-47BB-AE95-AED79338A14D}"/>
                </a:ext>
              </a:extLst>
            </p:cNvPr>
            <p:cNvSpPr/>
            <p:nvPr/>
          </p:nvSpPr>
          <p:spPr>
            <a:xfrm rot="-8293365">
              <a:off x="6251938" y="1580670"/>
              <a:ext cx="71034" cy="1068904"/>
            </a:xfrm>
            <a:custGeom>
              <a:avLst/>
              <a:gdLst>
                <a:gd name="connsiteX0" fmla="*/ 0 w 71034"/>
                <a:gd name="connsiteY0" fmla="*/ 0 h 1068904"/>
                <a:gd name="connsiteX1" fmla="*/ 71035 w 71034"/>
                <a:gd name="connsiteY1" fmla="*/ 0 h 1068904"/>
                <a:gd name="connsiteX2" fmla="*/ 71035 w 71034"/>
                <a:gd name="connsiteY2" fmla="*/ 1068905 h 1068904"/>
                <a:gd name="connsiteX3" fmla="*/ 0 w 71034"/>
                <a:gd name="connsiteY3" fmla="*/ 1068905 h 1068904"/>
              </a:gdLst>
              <a:ahLst/>
              <a:cxnLst>
                <a:cxn ang="0">
                  <a:pos x="connsiteX0" y="connsiteY0"/>
                </a:cxn>
                <a:cxn ang="0">
                  <a:pos x="connsiteX1" y="connsiteY1"/>
                </a:cxn>
                <a:cxn ang="0">
                  <a:pos x="connsiteX2" y="connsiteY2"/>
                </a:cxn>
                <a:cxn ang="0">
                  <a:pos x="connsiteX3" y="connsiteY3"/>
                </a:cxn>
              </a:cxnLst>
              <a:rect l="l" t="t" r="r" b="b"/>
              <a:pathLst>
                <a:path w="71034" h="1068904">
                  <a:moveTo>
                    <a:pt x="0" y="0"/>
                  </a:moveTo>
                  <a:lnTo>
                    <a:pt x="71035" y="0"/>
                  </a:lnTo>
                  <a:lnTo>
                    <a:pt x="71035" y="1068905"/>
                  </a:lnTo>
                  <a:lnTo>
                    <a:pt x="0" y="1068905"/>
                  </a:lnTo>
                  <a:close/>
                </a:path>
              </a:pathLst>
            </a:custGeom>
            <a:solidFill>
              <a:srgbClr val="6E7888"/>
            </a:solidFill>
            <a:ln w="33796"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FAA8B125-25E0-45E2-8E21-85F7679D79B4}"/>
                </a:ext>
              </a:extLst>
            </p:cNvPr>
            <p:cNvSpPr/>
            <p:nvPr/>
          </p:nvSpPr>
          <p:spPr>
            <a:xfrm rot="-8293594">
              <a:off x="7064861" y="1578413"/>
              <a:ext cx="71040" cy="1068984"/>
            </a:xfrm>
            <a:custGeom>
              <a:avLst/>
              <a:gdLst>
                <a:gd name="connsiteX0" fmla="*/ 0 w 71040"/>
                <a:gd name="connsiteY0" fmla="*/ 0 h 1068984"/>
                <a:gd name="connsiteX1" fmla="*/ 71040 w 71040"/>
                <a:gd name="connsiteY1" fmla="*/ 0 h 1068984"/>
                <a:gd name="connsiteX2" fmla="*/ 71040 w 71040"/>
                <a:gd name="connsiteY2" fmla="*/ 1068985 h 1068984"/>
                <a:gd name="connsiteX3" fmla="*/ 0 w 71040"/>
                <a:gd name="connsiteY3" fmla="*/ 1068985 h 1068984"/>
              </a:gdLst>
              <a:ahLst/>
              <a:cxnLst>
                <a:cxn ang="0">
                  <a:pos x="connsiteX0" y="connsiteY0"/>
                </a:cxn>
                <a:cxn ang="0">
                  <a:pos x="connsiteX1" y="connsiteY1"/>
                </a:cxn>
                <a:cxn ang="0">
                  <a:pos x="connsiteX2" y="connsiteY2"/>
                </a:cxn>
                <a:cxn ang="0">
                  <a:pos x="connsiteX3" y="connsiteY3"/>
                </a:cxn>
              </a:cxnLst>
              <a:rect l="l" t="t" r="r" b="b"/>
              <a:pathLst>
                <a:path w="71040" h="1068984">
                  <a:moveTo>
                    <a:pt x="0" y="0"/>
                  </a:moveTo>
                  <a:lnTo>
                    <a:pt x="71040" y="0"/>
                  </a:lnTo>
                  <a:lnTo>
                    <a:pt x="71040" y="1068985"/>
                  </a:lnTo>
                  <a:lnTo>
                    <a:pt x="0" y="1068985"/>
                  </a:lnTo>
                  <a:close/>
                </a:path>
              </a:pathLst>
            </a:custGeom>
            <a:solidFill>
              <a:srgbClr val="6E7888"/>
            </a:solidFill>
            <a:ln w="33799"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6F8576E4-C067-40BE-9A67-174460A642A7}"/>
                </a:ext>
              </a:extLst>
            </p:cNvPr>
            <p:cNvSpPr/>
            <p:nvPr/>
          </p:nvSpPr>
          <p:spPr>
            <a:xfrm rot="-2506406">
              <a:off x="2070561" y="1580253"/>
              <a:ext cx="71040" cy="1068984"/>
            </a:xfrm>
            <a:custGeom>
              <a:avLst/>
              <a:gdLst>
                <a:gd name="connsiteX0" fmla="*/ 0 w 71040"/>
                <a:gd name="connsiteY0" fmla="*/ 0 h 1068984"/>
                <a:gd name="connsiteX1" fmla="*/ 71040 w 71040"/>
                <a:gd name="connsiteY1" fmla="*/ 0 h 1068984"/>
                <a:gd name="connsiteX2" fmla="*/ 71040 w 71040"/>
                <a:gd name="connsiteY2" fmla="*/ 1068985 h 1068984"/>
                <a:gd name="connsiteX3" fmla="*/ 0 w 71040"/>
                <a:gd name="connsiteY3" fmla="*/ 1068985 h 1068984"/>
              </a:gdLst>
              <a:ahLst/>
              <a:cxnLst>
                <a:cxn ang="0">
                  <a:pos x="connsiteX0" y="connsiteY0"/>
                </a:cxn>
                <a:cxn ang="0">
                  <a:pos x="connsiteX1" y="connsiteY1"/>
                </a:cxn>
                <a:cxn ang="0">
                  <a:pos x="connsiteX2" y="connsiteY2"/>
                </a:cxn>
                <a:cxn ang="0">
                  <a:pos x="connsiteX3" y="connsiteY3"/>
                </a:cxn>
              </a:cxnLst>
              <a:rect l="l" t="t" r="r" b="b"/>
              <a:pathLst>
                <a:path w="71040" h="1068984">
                  <a:moveTo>
                    <a:pt x="0" y="0"/>
                  </a:moveTo>
                  <a:lnTo>
                    <a:pt x="71040" y="0"/>
                  </a:lnTo>
                  <a:lnTo>
                    <a:pt x="71040" y="1068985"/>
                  </a:lnTo>
                  <a:lnTo>
                    <a:pt x="0" y="1068985"/>
                  </a:lnTo>
                  <a:close/>
                </a:path>
              </a:pathLst>
            </a:custGeom>
            <a:solidFill>
              <a:srgbClr val="6E7888"/>
            </a:solidFill>
            <a:ln w="33799"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61179BBC-8478-4E3B-B67F-00583C4D9719}"/>
                </a:ext>
              </a:extLst>
            </p:cNvPr>
            <p:cNvSpPr/>
            <p:nvPr/>
          </p:nvSpPr>
          <p:spPr>
            <a:xfrm rot="-2506406">
              <a:off x="2784472" y="1580597"/>
              <a:ext cx="71040" cy="1068984"/>
            </a:xfrm>
            <a:custGeom>
              <a:avLst/>
              <a:gdLst>
                <a:gd name="connsiteX0" fmla="*/ 0 w 71040"/>
                <a:gd name="connsiteY0" fmla="*/ 0 h 1068984"/>
                <a:gd name="connsiteX1" fmla="*/ 71040 w 71040"/>
                <a:gd name="connsiteY1" fmla="*/ 0 h 1068984"/>
                <a:gd name="connsiteX2" fmla="*/ 71040 w 71040"/>
                <a:gd name="connsiteY2" fmla="*/ 1068985 h 1068984"/>
                <a:gd name="connsiteX3" fmla="*/ 0 w 71040"/>
                <a:gd name="connsiteY3" fmla="*/ 1068985 h 1068984"/>
              </a:gdLst>
              <a:ahLst/>
              <a:cxnLst>
                <a:cxn ang="0">
                  <a:pos x="connsiteX0" y="connsiteY0"/>
                </a:cxn>
                <a:cxn ang="0">
                  <a:pos x="connsiteX1" y="connsiteY1"/>
                </a:cxn>
                <a:cxn ang="0">
                  <a:pos x="connsiteX2" y="connsiteY2"/>
                </a:cxn>
                <a:cxn ang="0">
                  <a:pos x="connsiteX3" y="connsiteY3"/>
                </a:cxn>
              </a:cxnLst>
              <a:rect l="l" t="t" r="r" b="b"/>
              <a:pathLst>
                <a:path w="71040" h="1068984">
                  <a:moveTo>
                    <a:pt x="0" y="0"/>
                  </a:moveTo>
                  <a:lnTo>
                    <a:pt x="71040" y="0"/>
                  </a:lnTo>
                  <a:lnTo>
                    <a:pt x="71040" y="1068985"/>
                  </a:lnTo>
                  <a:lnTo>
                    <a:pt x="0" y="1068985"/>
                  </a:lnTo>
                  <a:close/>
                </a:path>
              </a:pathLst>
            </a:custGeom>
            <a:solidFill>
              <a:srgbClr val="6E7888"/>
            </a:solidFill>
            <a:ln w="33799"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34DA20B8-D0A2-4030-B62E-5FC60A69C0E1}"/>
                </a:ext>
              </a:extLst>
            </p:cNvPr>
            <p:cNvSpPr/>
            <p:nvPr/>
          </p:nvSpPr>
          <p:spPr>
            <a:xfrm rot="-2506406">
              <a:off x="3498458" y="1581107"/>
              <a:ext cx="71040" cy="1068984"/>
            </a:xfrm>
            <a:custGeom>
              <a:avLst/>
              <a:gdLst>
                <a:gd name="connsiteX0" fmla="*/ 0 w 71040"/>
                <a:gd name="connsiteY0" fmla="*/ 0 h 1068984"/>
                <a:gd name="connsiteX1" fmla="*/ 71040 w 71040"/>
                <a:gd name="connsiteY1" fmla="*/ 0 h 1068984"/>
                <a:gd name="connsiteX2" fmla="*/ 71040 w 71040"/>
                <a:gd name="connsiteY2" fmla="*/ 1068985 h 1068984"/>
                <a:gd name="connsiteX3" fmla="*/ 0 w 71040"/>
                <a:gd name="connsiteY3" fmla="*/ 1068985 h 1068984"/>
              </a:gdLst>
              <a:ahLst/>
              <a:cxnLst>
                <a:cxn ang="0">
                  <a:pos x="connsiteX0" y="connsiteY0"/>
                </a:cxn>
                <a:cxn ang="0">
                  <a:pos x="connsiteX1" y="connsiteY1"/>
                </a:cxn>
                <a:cxn ang="0">
                  <a:pos x="connsiteX2" y="connsiteY2"/>
                </a:cxn>
                <a:cxn ang="0">
                  <a:pos x="connsiteX3" y="connsiteY3"/>
                </a:cxn>
              </a:cxnLst>
              <a:rect l="l" t="t" r="r" b="b"/>
              <a:pathLst>
                <a:path w="71040" h="1068984">
                  <a:moveTo>
                    <a:pt x="0" y="0"/>
                  </a:moveTo>
                  <a:lnTo>
                    <a:pt x="71040" y="0"/>
                  </a:lnTo>
                  <a:lnTo>
                    <a:pt x="71040" y="1068985"/>
                  </a:lnTo>
                  <a:lnTo>
                    <a:pt x="0" y="1068985"/>
                  </a:lnTo>
                  <a:close/>
                </a:path>
              </a:pathLst>
            </a:custGeom>
            <a:solidFill>
              <a:srgbClr val="6E7888"/>
            </a:solidFill>
            <a:ln w="33799"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E19C1C95-2838-4ADB-A84B-22C68C3F8193}"/>
                </a:ext>
              </a:extLst>
            </p:cNvPr>
            <p:cNvSpPr/>
            <p:nvPr/>
          </p:nvSpPr>
          <p:spPr>
            <a:xfrm rot="-2506406">
              <a:off x="4214926" y="1579276"/>
              <a:ext cx="71040" cy="1068984"/>
            </a:xfrm>
            <a:custGeom>
              <a:avLst/>
              <a:gdLst>
                <a:gd name="connsiteX0" fmla="*/ 0 w 71040"/>
                <a:gd name="connsiteY0" fmla="*/ 0 h 1068984"/>
                <a:gd name="connsiteX1" fmla="*/ 71040 w 71040"/>
                <a:gd name="connsiteY1" fmla="*/ 0 h 1068984"/>
                <a:gd name="connsiteX2" fmla="*/ 71040 w 71040"/>
                <a:gd name="connsiteY2" fmla="*/ 1068985 h 1068984"/>
                <a:gd name="connsiteX3" fmla="*/ 0 w 71040"/>
                <a:gd name="connsiteY3" fmla="*/ 1068985 h 1068984"/>
              </a:gdLst>
              <a:ahLst/>
              <a:cxnLst>
                <a:cxn ang="0">
                  <a:pos x="connsiteX0" y="connsiteY0"/>
                </a:cxn>
                <a:cxn ang="0">
                  <a:pos x="connsiteX1" y="connsiteY1"/>
                </a:cxn>
                <a:cxn ang="0">
                  <a:pos x="connsiteX2" y="connsiteY2"/>
                </a:cxn>
                <a:cxn ang="0">
                  <a:pos x="connsiteX3" y="connsiteY3"/>
                </a:cxn>
              </a:cxnLst>
              <a:rect l="l" t="t" r="r" b="b"/>
              <a:pathLst>
                <a:path w="71040" h="1068984">
                  <a:moveTo>
                    <a:pt x="0" y="0"/>
                  </a:moveTo>
                  <a:lnTo>
                    <a:pt x="71040" y="0"/>
                  </a:lnTo>
                  <a:lnTo>
                    <a:pt x="71040" y="1068985"/>
                  </a:lnTo>
                  <a:lnTo>
                    <a:pt x="0" y="1068985"/>
                  </a:lnTo>
                  <a:close/>
                </a:path>
              </a:pathLst>
            </a:custGeom>
            <a:solidFill>
              <a:srgbClr val="6E7888"/>
            </a:solidFill>
            <a:ln w="33799" cap="flat">
              <a:noFill/>
              <a:prstDash val="solid"/>
              <a:miter/>
            </a:ln>
          </p:spPr>
          <p:txBody>
            <a:bodyPr rtlCol="0" anchor="ctr"/>
            <a:lstStyle/>
            <a:p>
              <a:endParaRPr lang="en-US"/>
            </a:p>
          </p:txBody>
        </p:sp>
        <p:sp>
          <p:nvSpPr>
            <p:cNvPr id="325" name="Freeform: Shape 324">
              <a:extLst>
                <a:ext uri="{FF2B5EF4-FFF2-40B4-BE49-F238E27FC236}">
                  <a16:creationId xmlns:a16="http://schemas.microsoft.com/office/drawing/2014/main" id="{BBB9EDAF-34BB-4353-B661-F4E1A1DBB307}"/>
                </a:ext>
              </a:extLst>
            </p:cNvPr>
            <p:cNvSpPr/>
            <p:nvPr/>
          </p:nvSpPr>
          <p:spPr>
            <a:xfrm rot="-2506635">
              <a:off x="4928547" y="1579914"/>
              <a:ext cx="71034" cy="1068904"/>
            </a:xfrm>
            <a:custGeom>
              <a:avLst/>
              <a:gdLst>
                <a:gd name="connsiteX0" fmla="*/ 0 w 71034"/>
                <a:gd name="connsiteY0" fmla="*/ 0 h 1068904"/>
                <a:gd name="connsiteX1" fmla="*/ 71035 w 71034"/>
                <a:gd name="connsiteY1" fmla="*/ 0 h 1068904"/>
                <a:gd name="connsiteX2" fmla="*/ 71035 w 71034"/>
                <a:gd name="connsiteY2" fmla="*/ 1068905 h 1068904"/>
                <a:gd name="connsiteX3" fmla="*/ 0 w 71034"/>
                <a:gd name="connsiteY3" fmla="*/ 1068905 h 1068904"/>
              </a:gdLst>
              <a:ahLst/>
              <a:cxnLst>
                <a:cxn ang="0">
                  <a:pos x="connsiteX0" y="connsiteY0"/>
                </a:cxn>
                <a:cxn ang="0">
                  <a:pos x="connsiteX1" y="connsiteY1"/>
                </a:cxn>
                <a:cxn ang="0">
                  <a:pos x="connsiteX2" y="connsiteY2"/>
                </a:cxn>
                <a:cxn ang="0">
                  <a:pos x="connsiteX3" y="connsiteY3"/>
                </a:cxn>
              </a:cxnLst>
              <a:rect l="l" t="t" r="r" b="b"/>
              <a:pathLst>
                <a:path w="71034" h="1068904">
                  <a:moveTo>
                    <a:pt x="0" y="0"/>
                  </a:moveTo>
                  <a:lnTo>
                    <a:pt x="71035" y="0"/>
                  </a:lnTo>
                  <a:lnTo>
                    <a:pt x="71035" y="1068905"/>
                  </a:lnTo>
                  <a:lnTo>
                    <a:pt x="0" y="1068905"/>
                  </a:lnTo>
                  <a:close/>
                </a:path>
              </a:pathLst>
            </a:custGeom>
            <a:solidFill>
              <a:srgbClr val="6E7888"/>
            </a:solidFill>
            <a:ln w="33796" cap="flat">
              <a:noFill/>
              <a:prstDash val="solid"/>
              <a:miter/>
            </a:ln>
          </p:spPr>
          <p:txBody>
            <a:bodyPr rtlCol="0" anchor="ctr"/>
            <a:lstStyle/>
            <a:p>
              <a:endParaRPr lang="en-US"/>
            </a:p>
          </p:txBody>
        </p:sp>
        <p:sp>
          <p:nvSpPr>
            <p:cNvPr id="326" name="Freeform: Shape 325">
              <a:extLst>
                <a:ext uri="{FF2B5EF4-FFF2-40B4-BE49-F238E27FC236}">
                  <a16:creationId xmlns:a16="http://schemas.microsoft.com/office/drawing/2014/main" id="{2DD7832E-3903-4AFB-ABFF-350E79AB3F7C}"/>
                </a:ext>
              </a:extLst>
            </p:cNvPr>
            <p:cNvSpPr/>
            <p:nvPr/>
          </p:nvSpPr>
          <p:spPr>
            <a:xfrm rot="-2506635">
              <a:off x="5642455" y="1580394"/>
              <a:ext cx="71034" cy="1068904"/>
            </a:xfrm>
            <a:custGeom>
              <a:avLst/>
              <a:gdLst>
                <a:gd name="connsiteX0" fmla="*/ 0 w 71034"/>
                <a:gd name="connsiteY0" fmla="*/ 0 h 1068904"/>
                <a:gd name="connsiteX1" fmla="*/ 71035 w 71034"/>
                <a:gd name="connsiteY1" fmla="*/ 0 h 1068904"/>
                <a:gd name="connsiteX2" fmla="*/ 71035 w 71034"/>
                <a:gd name="connsiteY2" fmla="*/ 1068905 h 1068904"/>
                <a:gd name="connsiteX3" fmla="*/ 0 w 71034"/>
                <a:gd name="connsiteY3" fmla="*/ 1068905 h 1068904"/>
              </a:gdLst>
              <a:ahLst/>
              <a:cxnLst>
                <a:cxn ang="0">
                  <a:pos x="connsiteX0" y="connsiteY0"/>
                </a:cxn>
                <a:cxn ang="0">
                  <a:pos x="connsiteX1" y="connsiteY1"/>
                </a:cxn>
                <a:cxn ang="0">
                  <a:pos x="connsiteX2" y="connsiteY2"/>
                </a:cxn>
                <a:cxn ang="0">
                  <a:pos x="connsiteX3" y="connsiteY3"/>
                </a:cxn>
              </a:cxnLst>
              <a:rect l="l" t="t" r="r" b="b"/>
              <a:pathLst>
                <a:path w="71034" h="1068904">
                  <a:moveTo>
                    <a:pt x="0" y="0"/>
                  </a:moveTo>
                  <a:lnTo>
                    <a:pt x="71035" y="0"/>
                  </a:lnTo>
                  <a:lnTo>
                    <a:pt x="71035" y="1068905"/>
                  </a:lnTo>
                  <a:lnTo>
                    <a:pt x="0" y="1068905"/>
                  </a:lnTo>
                  <a:close/>
                </a:path>
              </a:pathLst>
            </a:custGeom>
            <a:solidFill>
              <a:srgbClr val="6E7888"/>
            </a:solidFill>
            <a:ln w="33796" cap="flat">
              <a:noFill/>
              <a:prstDash val="solid"/>
              <a:miter/>
            </a:ln>
          </p:spPr>
          <p:txBody>
            <a:bodyPr rtlCol="0" anchor="ctr"/>
            <a:lstStyle/>
            <a:p>
              <a:endParaRPr lang="en-US"/>
            </a:p>
          </p:txBody>
        </p:sp>
        <p:sp>
          <p:nvSpPr>
            <p:cNvPr id="327" name="Freeform: Shape 326">
              <a:extLst>
                <a:ext uri="{FF2B5EF4-FFF2-40B4-BE49-F238E27FC236}">
                  <a16:creationId xmlns:a16="http://schemas.microsoft.com/office/drawing/2014/main" id="{20722E91-7532-4808-B687-B1C73D229EB2}"/>
                </a:ext>
              </a:extLst>
            </p:cNvPr>
            <p:cNvSpPr/>
            <p:nvPr/>
          </p:nvSpPr>
          <p:spPr>
            <a:xfrm rot="-2506635">
              <a:off x="6356359" y="1580840"/>
              <a:ext cx="71034" cy="1068904"/>
            </a:xfrm>
            <a:custGeom>
              <a:avLst/>
              <a:gdLst>
                <a:gd name="connsiteX0" fmla="*/ 0 w 71034"/>
                <a:gd name="connsiteY0" fmla="*/ 0 h 1068904"/>
                <a:gd name="connsiteX1" fmla="*/ 71035 w 71034"/>
                <a:gd name="connsiteY1" fmla="*/ 0 h 1068904"/>
                <a:gd name="connsiteX2" fmla="*/ 71035 w 71034"/>
                <a:gd name="connsiteY2" fmla="*/ 1068905 h 1068904"/>
                <a:gd name="connsiteX3" fmla="*/ 0 w 71034"/>
                <a:gd name="connsiteY3" fmla="*/ 1068905 h 1068904"/>
              </a:gdLst>
              <a:ahLst/>
              <a:cxnLst>
                <a:cxn ang="0">
                  <a:pos x="connsiteX0" y="connsiteY0"/>
                </a:cxn>
                <a:cxn ang="0">
                  <a:pos x="connsiteX1" y="connsiteY1"/>
                </a:cxn>
                <a:cxn ang="0">
                  <a:pos x="connsiteX2" y="connsiteY2"/>
                </a:cxn>
                <a:cxn ang="0">
                  <a:pos x="connsiteX3" y="connsiteY3"/>
                </a:cxn>
              </a:cxnLst>
              <a:rect l="l" t="t" r="r" b="b"/>
              <a:pathLst>
                <a:path w="71034" h="1068904">
                  <a:moveTo>
                    <a:pt x="0" y="0"/>
                  </a:moveTo>
                  <a:lnTo>
                    <a:pt x="71035" y="0"/>
                  </a:lnTo>
                  <a:lnTo>
                    <a:pt x="71035" y="1068905"/>
                  </a:lnTo>
                  <a:lnTo>
                    <a:pt x="0" y="1068905"/>
                  </a:lnTo>
                  <a:close/>
                </a:path>
              </a:pathLst>
            </a:custGeom>
            <a:solidFill>
              <a:srgbClr val="6E7888"/>
            </a:solidFill>
            <a:ln w="33796" cap="flat">
              <a:noFill/>
              <a:prstDash val="solid"/>
              <a:miter/>
            </a:ln>
          </p:spPr>
          <p:txBody>
            <a:bodyPr rtlCol="0" anchor="ctr"/>
            <a:lstStyle/>
            <a:p>
              <a:endParaRPr lang="en-US"/>
            </a:p>
          </p:txBody>
        </p:sp>
        <p:sp>
          <p:nvSpPr>
            <p:cNvPr id="328" name="Freeform: Shape 327">
              <a:extLst>
                <a:ext uri="{FF2B5EF4-FFF2-40B4-BE49-F238E27FC236}">
                  <a16:creationId xmlns:a16="http://schemas.microsoft.com/office/drawing/2014/main" id="{7284D971-22ED-4413-B2AB-9CFE99FCEA58}"/>
                </a:ext>
              </a:extLst>
            </p:cNvPr>
            <p:cNvSpPr/>
            <p:nvPr/>
          </p:nvSpPr>
          <p:spPr>
            <a:xfrm>
              <a:off x="6724695" y="1691796"/>
              <a:ext cx="1102791" cy="845698"/>
            </a:xfrm>
            <a:custGeom>
              <a:avLst/>
              <a:gdLst>
                <a:gd name="connsiteX0" fmla="*/ 1102791 w 1102791"/>
                <a:gd name="connsiteY0" fmla="*/ 794957 h 845698"/>
                <a:gd name="connsiteX1" fmla="*/ 1048666 w 1102791"/>
                <a:gd name="connsiteY1" fmla="*/ 845699 h 845698"/>
                <a:gd name="connsiteX2" fmla="*/ 0 w 1102791"/>
                <a:gd name="connsiteY2" fmla="*/ 47359 h 845698"/>
                <a:gd name="connsiteX3" fmla="*/ 54125 w 1102791"/>
                <a:gd name="connsiteY3" fmla="*/ 0 h 845698"/>
              </a:gdLst>
              <a:ahLst/>
              <a:cxnLst>
                <a:cxn ang="0">
                  <a:pos x="connsiteX0" y="connsiteY0"/>
                </a:cxn>
                <a:cxn ang="0">
                  <a:pos x="connsiteX1" y="connsiteY1"/>
                </a:cxn>
                <a:cxn ang="0">
                  <a:pos x="connsiteX2" y="connsiteY2"/>
                </a:cxn>
                <a:cxn ang="0">
                  <a:pos x="connsiteX3" y="connsiteY3"/>
                </a:cxn>
              </a:cxnLst>
              <a:rect l="l" t="t" r="r" b="b"/>
              <a:pathLst>
                <a:path w="1102791" h="845698">
                  <a:moveTo>
                    <a:pt x="1102791" y="794957"/>
                  </a:moveTo>
                  <a:lnTo>
                    <a:pt x="1048666" y="845699"/>
                  </a:lnTo>
                  <a:lnTo>
                    <a:pt x="0" y="47359"/>
                  </a:lnTo>
                  <a:lnTo>
                    <a:pt x="54125" y="0"/>
                  </a:lnTo>
                  <a:close/>
                </a:path>
              </a:pathLst>
            </a:custGeom>
            <a:solidFill>
              <a:srgbClr val="6E7888"/>
            </a:solidFill>
            <a:ln w="33798" cap="flat">
              <a:noFill/>
              <a:prstDash val="solid"/>
              <a:miter/>
            </a:ln>
          </p:spPr>
          <p:txBody>
            <a:bodyPr rtlCol="0" anchor="ctr"/>
            <a:lstStyle/>
            <a:p>
              <a:endParaRPr lang="en-US"/>
            </a:p>
          </p:txBody>
        </p:sp>
      </p:grpSp>
      <p:sp>
        <p:nvSpPr>
          <p:cNvPr id="329" name="Freeform: Shape 328">
            <a:extLst>
              <a:ext uri="{FF2B5EF4-FFF2-40B4-BE49-F238E27FC236}">
                <a16:creationId xmlns:a16="http://schemas.microsoft.com/office/drawing/2014/main" id="{07720FB9-1790-4545-B32D-4F312E3EFAB6}"/>
              </a:ext>
            </a:extLst>
          </p:cNvPr>
          <p:cNvSpPr/>
          <p:nvPr/>
        </p:nvSpPr>
        <p:spPr>
          <a:xfrm>
            <a:off x="848048" y="2162005"/>
            <a:ext cx="7408320" cy="118397"/>
          </a:xfrm>
          <a:custGeom>
            <a:avLst/>
            <a:gdLst>
              <a:gd name="connsiteX0" fmla="*/ 0 w 7408320"/>
              <a:gd name="connsiteY0" fmla="*/ 0 h 118397"/>
              <a:gd name="connsiteX1" fmla="*/ 7408321 w 7408320"/>
              <a:gd name="connsiteY1" fmla="*/ 0 h 118397"/>
              <a:gd name="connsiteX2" fmla="*/ 7408321 w 7408320"/>
              <a:gd name="connsiteY2" fmla="*/ 118398 h 118397"/>
              <a:gd name="connsiteX3" fmla="*/ 0 w 7408320"/>
              <a:gd name="connsiteY3" fmla="*/ 118398 h 118397"/>
            </a:gdLst>
            <a:ahLst/>
            <a:cxnLst>
              <a:cxn ang="0">
                <a:pos x="connsiteX0" y="connsiteY0"/>
              </a:cxn>
              <a:cxn ang="0">
                <a:pos x="connsiteX1" y="connsiteY1"/>
              </a:cxn>
              <a:cxn ang="0">
                <a:pos x="connsiteX2" y="connsiteY2"/>
              </a:cxn>
              <a:cxn ang="0">
                <a:pos x="connsiteX3" y="connsiteY3"/>
              </a:cxn>
            </a:cxnLst>
            <a:rect l="l" t="t" r="r" b="b"/>
            <a:pathLst>
              <a:path w="7408320" h="118397">
                <a:moveTo>
                  <a:pt x="0" y="0"/>
                </a:moveTo>
                <a:lnTo>
                  <a:pt x="7408321" y="0"/>
                </a:lnTo>
                <a:lnTo>
                  <a:pt x="7408321" y="118398"/>
                </a:lnTo>
                <a:lnTo>
                  <a:pt x="0" y="118398"/>
                </a:lnTo>
                <a:close/>
              </a:path>
            </a:pathLst>
          </a:custGeom>
          <a:solidFill>
            <a:srgbClr val="6E7888"/>
          </a:solidFill>
          <a:ln w="33798" cap="flat">
            <a:noFill/>
            <a:prstDash val="solid"/>
            <a:miter/>
          </a:ln>
        </p:spPr>
        <p:txBody>
          <a:bodyPr rtlCol="0" anchor="ctr"/>
          <a:lstStyle/>
          <a:p>
            <a:endParaRPr lang="en-US"/>
          </a:p>
        </p:txBody>
      </p:sp>
      <p:sp>
        <p:nvSpPr>
          <p:cNvPr id="330" name="Freeform: Shape 329">
            <a:extLst>
              <a:ext uri="{FF2B5EF4-FFF2-40B4-BE49-F238E27FC236}">
                <a16:creationId xmlns:a16="http://schemas.microsoft.com/office/drawing/2014/main" id="{C14EB8DA-0D3D-4374-A44D-12BB83E2EFC8}"/>
              </a:ext>
            </a:extLst>
          </p:cNvPr>
          <p:cNvSpPr/>
          <p:nvPr/>
        </p:nvSpPr>
        <p:spPr>
          <a:xfrm>
            <a:off x="350778" y="1613992"/>
            <a:ext cx="8402862" cy="179288"/>
          </a:xfrm>
          <a:custGeom>
            <a:avLst/>
            <a:gdLst>
              <a:gd name="connsiteX0" fmla="*/ 0 w 8402862"/>
              <a:gd name="connsiteY0" fmla="*/ 0 h 179288"/>
              <a:gd name="connsiteX1" fmla="*/ 8402862 w 8402862"/>
              <a:gd name="connsiteY1" fmla="*/ 0 h 179288"/>
              <a:gd name="connsiteX2" fmla="*/ 8402862 w 8402862"/>
              <a:gd name="connsiteY2" fmla="*/ 179288 h 179288"/>
              <a:gd name="connsiteX3" fmla="*/ 0 w 8402862"/>
              <a:gd name="connsiteY3" fmla="*/ 179288 h 179288"/>
            </a:gdLst>
            <a:ahLst/>
            <a:cxnLst>
              <a:cxn ang="0">
                <a:pos x="connsiteX0" y="connsiteY0"/>
              </a:cxn>
              <a:cxn ang="0">
                <a:pos x="connsiteX1" y="connsiteY1"/>
              </a:cxn>
              <a:cxn ang="0">
                <a:pos x="connsiteX2" y="connsiteY2"/>
              </a:cxn>
              <a:cxn ang="0">
                <a:pos x="connsiteX3" y="connsiteY3"/>
              </a:cxn>
            </a:cxnLst>
            <a:rect l="l" t="t" r="r" b="b"/>
            <a:pathLst>
              <a:path w="8402862" h="179288">
                <a:moveTo>
                  <a:pt x="0" y="0"/>
                </a:moveTo>
                <a:lnTo>
                  <a:pt x="8402862" y="0"/>
                </a:lnTo>
                <a:lnTo>
                  <a:pt x="8402862" y="179288"/>
                </a:lnTo>
                <a:lnTo>
                  <a:pt x="0" y="179288"/>
                </a:lnTo>
                <a:close/>
              </a:path>
            </a:pathLst>
          </a:custGeom>
          <a:solidFill>
            <a:srgbClr val="ABAFBD"/>
          </a:solidFill>
          <a:ln w="33798" cap="flat">
            <a:noFill/>
            <a:prstDash val="solid"/>
            <a:miter/>
          </a:ln>
        </p:spPr>
        <p:txBody>
          <a:bodyPr rtlCol="0" anchor="ctr"/>
          <a:lstStyle/>
          <a:p>
            <a:endParaRPr lang="en-US"/>
          </a:p>
        </p:txBody>
      </p:sp>
      <p:sp>
        <p:nvSpPr>
          <p:cNvPr id="331" name="Freeform: Shape 330">
            <a:extLst>
              <a:ext uri="{FF2B5EF4-FFF2-40B4-BE49-F238E27FC236}">
                <a16:creationId xmlns:a16="http://schemas.microsoft.com/office/drawing/2014/main" id="{CDA7D0DA-A061-4C19-B63E-9D1AE13331A1}"/>
              </a:ext>
            </a:extLst>
          </p:cNvPr>
          <p:cNvSpPr/>
          <p:nvPr/>
        </p:nvSpPr>
        <p:spPr>
          <a:xfrm>
            <a:off x="567276" y="2398800"/>
            <a:ext cx="7973247" cy="179288"/>
          </a:xfrm>
          <a:custGeom>
            <a:avLst/>
            <a:gdLst>
              <a:gd name="connsiteX0" fmla="*/ 0 w 7973247"/>
              <a:gd name="connsiteY0" fmla="*/ 0 h 179288"/>
              <a:gd name="connsiteX1" fmla="*/ 7973248 w 7973247"/>
              <a:gd name="connsiteY1" fmla="*/ 0 h 179288"/>
              <a:gd name="connsiteX2" fmla="*/ 7973248 w 7973247"/>
              <a:gd name="connsiteY2" fmla="*/ 179288 h 179288"/>
              <a:gd name="connsiteX3" fmla="*/ 0 w 7973247"/>
              <a:gd name="connsiteY3" fmla="*/ 179288 h 179288"/>
            </a:gdLst>
            <a:ahLst/>
            <a:cxnLst>
              <a:cxn ang="0">
                <a:pos x="connsiteX0" y="connsiteY0"/>
              </a:cxn>
              <a:cxn ang="0">
                <a:pos x="connsiteX1" y="connsiteY1"/>
              </a:cxn>
              <a:cxn ang="0">
                <a:pos x="connsiteX2" y="connsiteY2"/>
              </a:cxn>
              <a:cxn ang="0">
                <a:pos x="connsiteX3" y="connsiteY3"/>
              </a:cxn>
            </a:cxnLst>
            <a:rect l="l" t="t" r="r" b="b"/>
            <a:pathLst>
              <a:path w="7973247" h="179288">
                <a:moveTo>
                  <a:pt x="0" y="0"/>
                </a:moveTo>
                <a:lnTo>
                  <a:pt x="7973248" y="0"/>
                </a:lnTo>
                <a:lnTo>
                  <a:pt x="7973248" y="179288"/>
                </a:lnTo>
                <a:lnTo>
                  <a:pt x="0" y="179288"/>
                </a:lnTo>
                <a:close/>
              </a:path>
            </a:pathLst>
          </a:custGeom>
          <a:solidFill>
            <a:srgbClr val="ABAFBD"/>
          </a:solidFill>
          <a:ln w="33798" cap="flat">
            <a:noFill/>
            <a:prstDash val="solid"/>
            <a:miter/>
          </a:ln>
        </p:spPr>
        <p:txBody>
          <a:bodyPr rtlCol="0" anchor="ctr"/>
          <a:lstStyle/>
          <a:p>
            <a:endParaRPr lang="en-US"/>
          </a:p>
        </p:txBody>
      </p:sp>
      <p:sp>
        <p:nvSpPr>
          <p:cNvPr id="332" name="Freeform: Shape 331">
            <a:extLst>
              <a:ext uri="{FF2B5EF4-FFF2-40B4-BE49-F238E27FC236}">
                <a16:creationId xmlns:a16="http://schemas.microsoft.com/office/drawing/2014/main" id="{AF86EDB5-A1FA-4B75-975C-9D9B802E076D}"/>
              </a:ext>
            </a:extLst>
          </p:cNvPr>
          <p:cNvSpPr/>
          <p:nvPr/>
        </p:nvSpPr>
        <p:spPr>
          <a:xfrm>
            <a:off x="479324" y="2398800"/>
            <a:ext cx="175905" cy="3335435"/>
          </a:xfrm>
          <a:custGeom>
            <a:avLst/>
            <a:gdLst>
              <a:gd name="connsiteX0" fmla="*/ 0 w 175905"/>
              <a:gd name="connsiteY0" fmla="*/ 0 h 3335435"/>
              <a:gd name="connsiteX1" fmla="*/ 175905 w 175905"/>
              <a:gd name="connsiteY1" fmla="*/ 0 h 3335435"/>
              <a:gd name="connsiteX2" fmla="*/ 175905 w 175905"/>
              <a:gd name="connsiteY2" fmla="*/ 3335435 h 3335435"/>
              <a:gd name="connsiteX3" fmla="*/ 0 w 175905"/>
              <a:gd name="connsiteY3" fmla="*/ 3335435 h 3335435"/>
            </a:gdLst>
            <a:ahLst/>
            <a:cxnLst>
              <a:cxn ang="0">
                <a:pos x="connsiteX0" y="connsiteY0"/>
              </a:cxn>
              <a:cxn ang="0">
                <a:pos x="connsiteX1" y="connsiteY1"/>
              </a:cxn>
              <a:cxn ang="0">
                <a:pos x="connsiteX2" y="connsiteY2"/>
              </a:cxn>
              <a:cxn ang="0">
                <a:pos x="connsiteX3" y="connsiteY3"/>
              </a:cxn>
            </a:cxnLst>
            <a:rect l="l" t="t" r="r" b="b"/>
            <a:pathLst>
              <a:path w="175905" h="3335435">
                <a:moveTo>
                  <a:pt x="0" y="0"/>
                </a:moveTo>
                <a:lnTo>
                  <a:pt x="175905" y="0"/>
                </a:lnTo>
                <a:lnTo>
                  <a:pt x="175905" y="3335435"/>
                </a:lnTo>
                <a:lnTo>
                  <a:pt x="0" y="3335435"/>
                </a:lnTo>
                <a:close/>
              </a:path>
            </a:pathLst>
          </a:custGeom>
          <a:solidFill>
            <a:srgbClr val="ABAFBD"/>
          </a:solidFill>
          <a:ln w="33798" cap="flat">
            <a:noFill/>
            <a:prstDash val="solid"/>
            <a:miter/>
          </a:ln>
        </p:spPr>
        <p:txBody>
          <a:bodyPr rtlCol="0" anchor="ctr"/>
          <a:lstStyle/>
          <a:p>
            <a:endParaRPr lang="en-US"/>
          </a:p>
        </p:txBody>
      </p:sp>
      <p:sp>
        <p:nvSpPr>
          <p:cNvPr id="333" name="Freeform: Shape 332">
            <a:extLst>
              <a:ext uri="{FF2B5EF4-FFF2-40B4-BE49-F238E27FC236}">
                <a16:creationId xmlns:a16="http://schemas.microsoft.com/office/drawing/2014/main" id="{206CD74F-7A32-4E27-9B93-27B063188C7D}"/>
              </a:ext>
            </a:extLst>
          </p:cNvPr>
          <p:cNvSpPr/>
          <p:nvPr/>
        </p:nvSpPr>
        <p:spPr>
          <a:xfrm>
            <a:off x="8452571" y="2398800"/>
            <a:ext cx="175905" cy="3335435"/>
          </a:xfrm>
          <a:custGeom>
            <a:avLst/>
            <a:gdLst>
              <a:gd name="connsiteX0" fmla="*/ 0 w 175905"/>
              <a:gd name="connsiteY0" fmla="*/ 0 h 3335435"/>
              <a:gd name="connsiteX1" fmla="*/ 175905 w 175905"/>
              <a:gd name="connsiteY1" fmla="*/ 0 h 3335435"/>
              <a:gd name="connsiteX2" fmla="*/ 175905 w 175905"/>
              <a:gd name="connsiteY2" fmla="*/ 3335435 h 3335435"/>
              <a:gd name="connsiteX3" fmla="*/ 0 w 175905"/>
              <a:gd name="connsiteY3" fmla="*/ 3335435 h 3335435"/>
            </a:gdLst>
            <a:ahLst/>
            <a:cxnLst>
              <a:cxn ang="0">
                <a:pos x="connsiteX0" y="connsiteY0"/>
              </a:cxn>
              <a:cxn ang="0">
                <a:pos x="connsiteX1" y="connsiteY1"/>
              </a:cxn>
              <a:cxn ang="0">
                <a:pos x="connsiteX2" y="connsiteY2"/>
              </a:cxn>
              <a:cxn ang="0">
                <a:pos x="connsiteX3" y="connsiteY3"/>
              </a:cxn>
            </a:cxnLst>
            <a:rect l="l" t="t" r="r" b="b"/>
            <a:pathLst>
              <a:path w="175905" h="3335435">
                <a:moveTo>
                  <a:pt x="0" y="0"/>
                </a:moveTo>
                <a:lnTo>
                  <a:pt x="175905" y="0"/>
                </a:lnTo>
                <a:lnTo>
                  <a:pt x="175905" y="3335435"/>
                </a:lnTo>
                <a:lnTo>
                  <a:pt x="0" y="3335435"/>
                </a:lnTo>
                <a:close/>
              </a:path>
            </a:pathLst>
          </a:custGeom>
          <a:solidFill>
            <a:srgbClr val="ABAFBD"/>
          </a:solidFill>
          <a:ln w="33798" cap="flat">
            <a:noFill/>
            <a:prstDash val="solid"/>
            <a:miter/>
          </a:ln>
        </p:spPr>
        <p:txBody>
          <a:bodyPr rtlCol="0" anchor="ctr"/>
          <a:lstStyle/>
          <a:p>
            <a:endParaRPr lang="en-US"/>
          </a:p>
        </p:txBody>
      </p:sp>
      <p:grpSp>
        <p:nvGrpSpPr>
          <p:cNvPr id="334" name="Graphic 306">
            <a:extLst>
              <a:ext uri="{FF2B5EF4-FFF2-40B4-BE49-F238E27FC236}">
                <a16:creationId xmlns:a16="http://schemas.microsoft.com/office/drawing/2014/main" id="{A2191499-D2C9-4979-89DF-A18103E90BD8}"/>
              </a:ext>
            </a:extLst>
          </p:cNvPr>
          <p:cNvGrpSpPr/>
          <p:nvPr/>
        </p:nvGrpSpPr>
        <p:grpSpPr>
          <a:xfrm>
            <a:off x="783775" y="1668116"/>
            <a:ext cx="7536866" cy="818636"/>
            <a:chOff x="480056" y="1668116"/>
            <a:chExt cx="7536866" cy="818636"/>
          </a:xfrm>
          <a:solidFill>
            <a:srgbClr val="ABAFBD"/>
          </a:solidFill>
        </p:grpSpPr>
        <p:sp>
          <p:nvSpPr>
            <p:cNvPr id="335" name="Freeform: Shape 334">
              <a:extLst>
                <a:ext uri="{FF2B5EF4-FFF2-40B4-BE49-F238E27FC236}">
                  <a16:creationId xmlns:a16="http://schemas.microsoft.com/office/drawing/2014/main" id="{DEDFE3AE-3FAF-4F54-8351-DCF7327A38BB}"/>
                </a:ext>
              </a:extLst>
            </p:cNvPr>
            <p:cNvSpPr/>
            <p:nvPr/>
          </p:nvSpPr>
          <p:spPr>
            <a:xfrm>
              <a:off x="480056" y="1668116"/>
              <a:ext cx="175905" cy="818636"/>
            </a:xfrm>
            <a:custGeom>
              <a:avLst/>
              <a:gdLst>
                <a:gd name="connsiteX0" fmla="*/ 0 w 175905"/>
                <a:gd name="connsiteY0" fmla="*/ 0 h 818636"/>
                <a:gd name="connsiteX1" fmla="*/ 175905 w 175905"/>
                <a:gd name="connsiteY1" fmla="*/ 0 h 818636"/>
                <a:gd name="connsiteX2" fmla="*/ 175905 w 175905"/>
                <a:gd name="connsiteY2" fmla="*/ 818636 h 818636"/>
                <a:gd name="connsiteX3" fmla="*/ 0 w 175905"/>
                <a:gd name="connsiteY3" fmla="*/ 818636 h 818636"/>
              </a:gdLst>
              <a:ahLst/>
              <a:cxnLst>
                <a:cxn ang="0">
                  <a:pos x="connsiteX0" y="connsiteY0"/>
                </a:cxn>
                <a:cxn ang="0">
                  <a:pos x="connsiteX1" y="connsiteY1"/>
                </a:cxn>
                <a:cxn ang="0">
                  <a:pos x="connsiteX2" y="connsiteY2"/>
                </a:cxn>
                <a:cxn ang="0">
                  <a:pos x="connsiteX3" y="connsiteY3"/>
                </a:cxn>
              </a:cxnLst>
              <a:rect l="l" t="t" r="r" b="b"/>
              <a:pathLst>
                <a:path w="175905" h="818636">
                  <a:moveTo>
                    <a:pt x="0" y="0"/>
                  </a:moveTo>
                  <a:lnTo>
                    <a:pt x="175905" y="0"/>
                  </a:lnTo>
                  <a:lnTo>
                    <a:pt x="175905" y="818636"/>
                  </a:lnTo>
                  <a:lnTo>
                    <a:pt x="0" y="818636"/>
                  </a:lnTo>
                  <a:close/>
                </a:path>
              </a:pathLst>
            </a:custGeom>
            <a:solidFill>
              <a:srgbClr val="ABAFBD"/>
            </a:solidFill>
            <a:ln w="33798" cap="flat">
              <a:noFill/>
              <a:prstDash val="solid"/>
              <a:miter/>
            </a:ln>
          </p:spPr>
          <p:txBody>
            <a:bodyPr rtlCol="0" anchor="ctr"/>
            <a:lstStyle/>
            <a:p>
              <a:endParaRPr lang="en-US"/>
            </a:p>
          </p:txBody>
        </p:sp>
        <p:sp>
          <p:nvSpPr>
            <p:cNvPr id="336" name="Freeform: Shape 335">
              <a:extLst>
                <a:ext uri="{FF2B5EF4-FFF2-40B4-BE49-F238E27FC236}">
                  <a16:creationId xmlns:a16="http://schemas.microsoft.com/office/drawing/2014/main" id="{75B09BA1-0133-4DCE-84EA-F1F72FD59D27}"/>
                </a:ext>
              </a:extLst>
            </p:cNvPr>
            <p:cNvSpPr/>
            <p:nvPr/>
          </p:nvSpPr>
          <p:spPr>
            <a:xfrm>
              <a:off x="7841018" y="1668116"/>
              <a:ext cx="175905" cy="818636"/>
            </a:xfrm>
            <a:custGeom>
              <a:avLst/>
              <a:gdLst>
                <a:gd name="connsiteX0" fmla="*/ 0 w 175905"/>
                <a:gd name="connsiteY0" fmla="*/ 0 h 818636"/>
                <a:gd name="connsiteX1" fmla="*/ 175905 w 175905"/>
                <a:gd name="connsiteY1" fmla="*/ 0 h 818636"/>
                <a:gd name="connsiteX2" fmla="*/ 175905 w 175905"/>
                <a:gd name="connsiteY2" fmla="*/ 818636 h 818636"/>
                <a:gd name="connsiteX3" fmla="*/ 0 w 175905"/>
                <a:gd name="connsiteY3" fmla="*/ 818636 h 818636"/>
              </a:gdLst>
              <a:ahLst/>
              <a:cxnLst>
                <a:cxn ang="0">
                  <a:pos x="connsiteX0" y="connsiteY0"/>
                </a:cxn>
                <a:cxn ang="0">
                  <a:pos x="connsiteX1" y="connsiteY1"/>
                </a:cxn>
                <a:cxn ang="0">
                  <a:pos x="connsiteX2" y="connsiteY2"/>
                </a:cxn>
                <a:cxn ang="0">
                  <a:pos x="connsiteX3" y="connsiteY3"/>
                </a:cxn>
              </a:cxnLst>
              <a:rect l="l" t="t" r="r" b="b"/>
              <a:pathLst>
                <a:path w="175905" h="818636">
                  <a:moveTo>
                    <a:pt x="0" y="0"/>
                  </a:moveTo>
                  <a:lnTo>
                    <a:pt x="175905" y="0"/>
                  </a:lnTo>
                  <a:lnTo>
                    <a:pt x="175905" y="818636"/>
                  </a:lnTo>
                  <a:lnTo>
                    <a:pt x="0" y="818636"/>
                  </a:lnTo>
                  <a:close/>
                </a:path>
              </a:pathLst>
            </a:custGeom>
            <a:solidFill>
              <a:srgbClr val="ABAFBD"/>
            </a:solidFill>
            <a:ln w="33798" cap="flat">
              <a:noFill/>
              <a:prstDash val="solid"/>
              <a:miter/>
            </a:ln>
          </p:spPr>
          <p:txBody>
            <a:bodyPr rtlCol="0" anchor="ctr"/>
            <a:lstStyle/>
            <a:p>
              <a:endParaRPr lang="en-US"/>
            </a:p>
          </p:txBody>
        </p:sp>
      </p:grpSp>
      <p:grpSp>
        <p:nvGrpSpPr>
          <p:cNvPr id="337" name="Graphic 306">
            <a:extLst>
              <a:ext uri="{FF2B5EF4-FFF2-40B4-BE49-F238E27FC236}">
                <a16:creationId xmlns:a16="http://schemas.microsoft.com/office/drawing/2014/main" id="{A2191499-D2C9-4979-89DF-A18103E90BD8}"/>
              </a:ext>
            </a:extLst>
          </p:cNvPr>
          <p:cNvGrpSpPr/>
          <p:nvPr/>
        </p:nvGrpSpPr>
        <p:grpSpPr>
          <a:xfrm>
            <a:off x="2076991" y="701065"/>
            <a:ext cx="4990017" cy="2658450"/>
            <a:chOff x="1823026" y="1268947"/>
            <a:chExt cx="3970746" cy="2090567"/>
          </a:xfrm>
        </p:grpSpPr>
        <p:sp>
          <p:nvSpPr>
            <p:cNvPr id="338" name="Freeform: Shape 337">
              <a:extLst>
                <a:ext uri="{FF2B5EF4-FFF2-40B4-BE49-F238E27FC236}">
                  <a16:creationId xmlns:a16="http://schemas.microsoft.com/office/drawing/2014/main" id="{B5402C22-AE97-4602-9F19-EA6F125F11D7}"/>
                </a:ext>
              </a:extLst>
            </p:cNvPr>
            <p:cNvSpPr/>
            <p:nvPr/>
          </p:nvSpPr>
          <p:spPr>
            <a:xfrm>
              <a:off x="1823026" y="1268947"/>
              <a:ext cx="3970746" cy="2090567"/>
            </a:xfrm>
            <a:custGeom>
              <a:avLst/>
              <a:gdLst>
                <a:gd name="connsiteX0" fmla="*/ 2327363 w 2526947"/>
                <a:gd name="connsiteY0" fmla="*/ 2090567 h 2090567"/>
                <a:gd name="connsiteX1" fmla="*/ 199585 w 2526947"/>
                <a:gd name="connsiteY1" fmla="*/ 2090567 h 2090567"/>
                <a:gd name="connsiteX2" fmla="*/ 0 w 2526947"/>
                <a:gd name="connsiteY2" fmla="*/ 1890982 h 2090567"/>
                <a:gd name="connsiteX3" fmla="*/ 0 w 2526947"/>
                <a:gd name="connsiteY3" fmla="*/ 199585 h 2090567"/>
                <a:gd name="connsiteX4" fmla="*/ 199585 w 2526947"/>
                <a:gd name="connsiteY4" fmla="*/ 0 h 2090567"/>
                <a:gd name="connsiteX5" fmla="*/ 2327363 w 2526947"/>
                <a:gd name="connsiteY5" fmla="*/ 0 h 2090567"/>
                <a:gd name="connsiteX6" fmla="*/ 2526948 w 2526947"/>
                <a:gd name="connsiteY6" fmla="*/ 199585 h 2090567"/>
                <a:gd name="connsiteX7" fmla="*/ 2526948 w 2526947"/>
                <a:gd name="connsiteY7" fmla="*/ 1890982 h 2090567"/>
                <a:gd name="connsiteX8" fmla="*/ 2327363 w 2526947"/>
                <a:gd name="connsiteY8" fmla="*/ 2090567 h 209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7" h="2090567">
                  <a:moveTo>
                    <a:pt x="2327363" y="2090567"/>
                  </a:moveTo>
                  <a:lnTo>
                    <a:pt x="199585" y="2090567"/>
                  </a:lnTo>
                  <a:cubicBezTo>
                    <a:pt x="91335" y="2090567"/>
                    <a:pt x="0" y="2002614"/>
                    <a:pt x="0" y="1890982"/>
                  </a:cubicBezTo>
                  <a:lnTo>
                    <a:pt x="0" y="199585"/>
                  </a:lnTo>
                  <a:cubicBezTo>
                    <a:pt x="0" y="91335"/>
                    <a:pt x="87953" y="0"/>
                    <a:pt x="199585" y="0"/>
                  </a:cubicBezTo>
                  <a:lnTo>
                    <a:pt x="2327363" y="0"/>
                  </a:lnTo>
                  <a:cubicBezTo>
                    <a:pt x="2435612" y="0"/>
                    <a:pt x="2526948" y="87953"/>
                    <a:pt x="2526948" y="199585"/>
                  </a:cubicBezTo>
                  <a:lnTo>
                    <a:pt x="2526948" y="1890982"/>
                  </a:lnTo>
                  <a:cubicBezTo>
                    <a:pt x="2526948" y="2002614"/>
                    <a:pt x="2438995" y="2090567"/>
                    <a:pt x="2327363" y="2090567"/>
                  </a:cubicBezTo>
                  <a:close/>
                </a:path>
              </a:pathLst>
            </a:custGeom>
            <a:solidFill>
              <a:srgbClr val="E6E6DC"/>
            </a:solidFill>
            <a:ln w="33798" cap="flat">
              <a:noFill/>
              <a:prstDash val="solid"/>
              <a:miter/>
            </a:ln>
          </p:spPr>
          <p:txBody>
            <a:bodyPr rtlCol="0" anchor="ctr"/>
            <a:lstStyle/>
            <a:p>
              <a:endParaRPr lang="en-US"/>
            </a:p>
          </p:txBody>
        </p:sp>
        <p:sp>
          <p:nvSpPr>
            <p:cNvPr id="339" name="Freeform: Shape 338">
              <a:extLst>
                <a:ext uri="{FF2B5EF4-FFF2-40B4-BE49-F238E27FC236}">
                  <a16:creationId xmlns:a16="http://schemas.microsoft.com/office/drawing/2014/main" id="{914AC847-B55E-46B0-B217-57393673022B}"/>
                </a:ext>
              </a:extLst>
            </p:cNvPr>
            <p:cNvSpPr/>
            <p:nvPr/>
          </p:nvSpPr>
          <p:spPr>
            <a:xfrm>
              <a:off x="1924510" y="1356899"/>
              <a:ext cx="3784836" cy="1921427"/>
            </a:xfrm>
            <a:custGeom>
              <a:avLst/>
              <a:gdLst>
                <a:gd name="connsiteX0" fmla="*/ 2141309 w 2323979"/>
                <a:gd name="connsiteY0" fmla="*/ 1921427 h 1921427"/>
                <a:gd name="connsiteX1" fmla="*/ 182671 w 2323979"/>
                <a:gd name="connsiteY1" fmla="*/ 1921427 h 1921427"/>
                <a:gd name="connsiteX2" fmla="*/ 0 w 2323979"/>
                <a:gd name="connsiteY2" fmla="*/ 1738757 h 1921427"/>
                <a:gd name="connsiteX3" fmla="*/ 0 w 2323979"/>
                <a:gd name="connsiteY3" fmla="*/ 182671 h 1921427"/>
                <a:gd name="connsiteX4" fmla="*/ 182671 w 2323979"/>
                <a:gd name="connsiteY4" fmla="*/ 0 h 1921427"/>
                <a:gd name="connsiteX5" fmla="*/ 2141309 w 2323979"/>
                <a:gd name="connsiteY5" fmla="*/ 0 h 1921427"/>
                <a:gd name="connsiteX6" fmla="*/ 2323980 w 2323979"/>
                <a:gd name="connsiteY6" fmla="*/ 182671 h 1921427"/>
                <a:gd name="connsiteX7" fmla="*/ 2323980 w 2323979"/>
                <a:gd name="connsiteY7" fmla="*/ 1738757 h 1921427"/>
                <a:gd name="connsiteX8" fmla="*/ 2141309 w 2323979"/>
                <a:gd name="connsiteY8" fmla="*/ 1921427 h 1921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3979" h="1921427">
                  <a:moveTo>
                    <a:pt x="2141309" y="1921427"/>
                  </a:moveTo>
                  <a:lnTo>
                    <a:pt x="182671" y="1921427"/>
                  </a:lnTo>
                  <a:cubicBezTo>
                    <a:pt x="81187" y="1921427"/>
                    <a:pt x="0" y="1840240"/>
                    <a:pt x="0" y="1738757"/>
                  </a:cubicBezTo>
                  <a:lnTo>
                    <a:pt x="0" y="182671"/>
                  </a:lnTo>
                  <a:cubicBezTo>
                    <a:pt x="0" y="81187"/>
                    <a:pt x="81187" y="0"/>
                    <a:pt x="182671" y="0"/>
                  </a:cubicBezTo>
                  <a:lnTo>
                    <a:pt x="2141309" y="0"/>
                  </a:lnTo>
                  <a:cubicBezTo>
                    <a:pt x="2242793" y="0"/>
                    <a:pt x="2323980" y="81187"/>
                    <a:pt x="2323980" y="182671"/>
                  </a:cubicBezTo>
                  <a:lnTo>
                    <a:pt x="2323980" y="1738757"/>
                  </a:lnTo>
                  <a:cubicBezTo>
                    <a:pt x="2323980" y="1836858"/>
                    <a:pt x="2242793" y="1921427"/>
                    <a:pt x="2141309" y="1921427"/>
                  </a:cubicBezTo>
                  <a:close/>
                </a:path>
              </a:pathLst>
            </a:custGeom>
            <a:solidFill>
              <a:srgbClr val="007E66"/>
            </a:solidFill>
            <a:ln w="33798" cap="flat">
              <a:noFill/>
              <a:prstDash val="solid"/>
              <a:miter/>
            </a:ln>
          </p:spPr>
          <p:txBody>
            <a:bodyPr rtlCol="0" anchor="ctr"/>
            <a:lstStyle/>
            <a:p>
              <a:endParaRPr lang="en-US"/>
            </a:p>
          </p:txBody>
        </p:sp>
      </p:grpSp>
      <p:sp>
        <p:nvSpPr>
          <p:cNvPr id="356" name="TextBox 355">
            <a:extLst>
              <a:ext uri="{FF2B5EF4-FFF2-40B4-BE49-F238E27FC236}">
                <a16:creationId xmlns:a16="http://schemas.microsoft.com/office/drawing/2014/main" id="{3BB036D3-BFE9-480C-8578-F4DA402198FB}"/>
              </a:ext>
            </a:extLst>
          </p:cNvPr>
          <p:cNvSpPr txBox="1"/>
          <p:nvPr/>
        </p:nvSpPr>
        <p:spPr>
          <a:xfrm>
            <a:off x="2472608" y="1455519"/>
            <a:ext cx="4161845" cy="1077218"/>
          </a:xfrm>
          <a:prstGeom prst="rect">
            <a:avLst/>
          </a:prstGeom>
          <a:noFill/>
        </p:spPr>
        <p:txBody>
          <a:bodyPr wrap="square" rtlCol="0">
            <a:spAutoFit/>
          </a:bodyPr>
          <a:lstStyle/>
          <a:p>
            <a:pPr algn="ctr"/>
            <a:r>
              <a:rPr lang="en-US" sz="3200" b="1" dirty="0">
                <a:solidFill>
                  <a:schemeClr val="bg1"/>
                </a:solidFill>
                <a:latin typeface="+mj-lt"/>
                <a:cs typeface="Helvetica Neue Light"/>
              </a:rPr>
              <a:t>Threat Model under Federated Learning</a:t>
            </a:r>
          </a:p>
        </p:txBody>
      </p:sp>
      <p:sp>
        <p:nvSpPr>
          <p:cNvPr id="357" name="Rectangle 356">
            <a:extLst>
              <a:ext uri="{FF2B5EF4-FFF2-40B4-BE49-F238E27FC236}">
                <a16:creationId xmlns:a16="http://schemas.microsoft.com/office/drawing/2014/main" id="{73ECBA82-6FDE-43A2-B9B2-7A276C3209E6}"/>
              </a:ext>
            </a:extLst>
          </p:cNvPr>
          <p:cNvSpPr/>
          <p:nvPr/>
        </p:nvSpPr>
        <p:spPr>
          <a:xfrm>
            <a:off x="544329" y="313416"/>
            <a:ext cx="418537" cy="87240"/>
          </a:xfrm>
          <a:prstGeom prst="rect">
            <a:avLst/>
          </a:prstGeom>
          <a:solidFill>
            <a:srgbClr val="EFF2F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3829753"/>
      </p:ext>
    </p:extLst>
  </p:cSld>
  <p:clrMapOvr>
    <a:masterClrMapping/>
  </p:clrMapOvr>
</p:sld>
</file>

<file path=ppt/theme/theme1.xml><?xml version="1.0" encoding="utf-8"?>
<a:theme xmlns:a="http://schemas.openxmlformats.org/drawingml/2006/main" name="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nova">
      <a:majorFont>
        <a:latin typeface="Arial Nova"/>
        <a:ea typeface=""/>
        <a:cs typeface=""/>
      </a:majorFont>
      <a:minorFont>
        <a:latin typeface="Arial Nov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0000"/>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lumMod val="95000"/>
            </a:schemeClr>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dirty="0" smtClean="0">
            <a:latin typeface="Helvetica Neue Light"/>
            <a:cs typeface="Helvetica Neue Light"/>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Default Theme.thmx</Template>
  <TotalTime>9109</TotalTime>
  <Words>1303</Words>
  <Application>Microsoft Office PowerPoint</Application>
  <PresentationFormat>On-screen Show (16:10)</PresentationFormat>
  <Paragraphs>323</Paragraphs>
  <Slides>38</Slides>
  <Notes>34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38</vt:i4>
      </vt:variant>
    </vt:vector>
  </HeadingPairs>
  <TitlesOfParts>
    <vt:vector size="46" baseType="lpstr">
      <vt:lpstr>Arial</vt:lpstr>
      <vt:lpstr>Arial Nova</vt:lpstr>
      <vt:lpstr>Calibri</vt:lpstr>
      <vt:lpstr>NimbusRomNo9L-Regu</vt:lpstr>
      <vt:lpstr>Roboto</vt:lpstr>
      <vt:lpstr>Source Sans Pro</vt:lpstr>
      <vt:lpstr>Wingdings</vt:lpstr>
      <vt:lpstr>Default Theme</vt:lpstr>
      <vt:lpstr>PowerPoint Presentation</vt:lpstr>
      <vt:lpstr>Traditional Perspective of Machine Learning </vt:lpstr>
      <vt:lpstr>Deep Learning </vt:lpstr>
      <vt:lpstr>PowerPoint Presentation</vt:lpstr>
      <vt:lpstr>Federated Learning </vt:lpstr>
      <vt:lpstr>New Paradigm </vt:lpstr>
      <vt:lpstr>Architecture of Federated Learning </vt:lpstr>
      <vt:lpstr>Characteristics of Federated Learning </vt:lpstr>
      <vt:lpstr>PowerPoint Presentation</vt:lpstr>
      <vt:lpstr>Capabilities of Adversaries </vt:lpstr>
      <vt:lpstr>Threat Model </vt:lpstr>
      <vt:lpstr>PowerPoint Presentation</vt:lpstr>
      <vt:lpstr>Vulnerabilities in Federated Learning </vt:lpstr>
      <vt:lpstr>Vulnerabilities in Federated Learning Overview </vt:lpstr>
      <vt:lpstr>Other Vulnerabilities: Communication</vt:lpstr>
      <vt:lpstr>Other Vulnerabilities: Distributed Nature of FL</vt:lpstr>
      <vt:lpstr>PowerPoint Presentation</vt:lpstr>
      <vt:lpstr>Attacks in Federated Learning </vt:lpstr>
      <vt:lpstr>Data Poisoning Attack  </vt:lpstr>
      <vt:lpstr>Backdoor Attack </vt:lpstr>
      <vt:lpstr>Evasion Attack  </vt:lpstr>
      <vt:lpstr>Inference Attack  </vt:lpstr>
      <vt:lpstr>Other Attacks  </vt:lpstr>
      <vt:lpstr>PowerPoint Presentation</vt:lpstr>
      <vt:lpstr>Defenses in Federated Learning </vt:lpstr>
      <vt:lpstr>Other Defenses  </vt:lpstr>
      <vt:lpstr>PowerPoint Presentation</vt:lpstr>
      <vt:lpstr>Trust Measure and Crowd-Sourced Models </vt:lpstr>
      <vt:lpstr>Trust Measure and Crowd-Sourced Models </vt:lpstr>
      <vt:lpstr>A Profiling Approach to Build Trust Models </vt:lpstr>
      <vt:lpstr>Purely Offline Approach </vt:lpstr>
      <vt:lpstr>Hybrid Approach: Meta-Learning </vt:lpstr>
      <vt:lpstr>Meta-Learning Motivation </vt:lpstr>
      <vt:lpstr>Example: Paintings </vt:lpstr>
      <vt:lpstr>Goal </vt:lpstr>
      <vt:lpstr>Trust Prediction </vt:lpstr>
      <vt:lpstr>Concluding Thoughts </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Nader Bouacida</dc:creator>
  <cp:keywords/>
  <dc:description/>
  <cp:lastModifiedBy>Prasant Mohapatra</cp:lastModifiedBy>
  <cp:revision>573</cp:revision>
  <dcterms:created xsi:type="dcterms:W3CDTF">2013-10-29T11:27:30Z</dcterms:created>
  <dcterms:modified xsi:type="dcterms:W3CDTF">2021-12-22T16:27:08Z</dcterms:modified>
  <cp:category/>
</cp:coreProperties>
</file>